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5"/>
  </p:notesMasterIdLst>
  <p:sldIdLst>
    <p:sldId id="296" r:id="rId2"/>
    <p:sldId id="367" r:id="rId3"/>
    <p:sldId id="338" r:id="rId4"/>
    <p:sldId id="368" r:id="rId5"/>
    <p:sldId id="263" r:id="rId6"/>
    <p:sldId id="265" r:id="rId7"/>
    <p:sldId id="370" r:id="rId8"/>
    <p:sldId id="272" r:id="rId9"/>
    <p:sldId id="273" r:id="rId10"/>
    <p:sldId id="275" r:id="rId11"/>
    <p:sldId id="282" r:id="rId12"/>
    <p:sldId id="276" r:id="rId13"/>
    <p:sldId id="369" r:id="rId14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</p:embeddedFont>
    <p:embeddedFont>
      <p:font typeface="Helvetica" pitchFamily="2" charset="0"/>
      <p:regular r:id="rId19"/>
      <p:bold r:id="rId20"/>
      <p:italic r:id="rId21"/>
      <p:boldItalic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576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754"/>
    <a:srgbClr val="00B0F0"/>
    <a:srgbClr val="EA3654"/>
    <a:srgbClr val="F4B283"/>
    <a:srgbClr val="92D050"/>
    <a:srgbClr val="6F8B8D"/>
    <a:srgbClr val="425083"/>
    <a:srgbClr val="F5B183"/>
    <a:srgbClr val="4C557B"/>
    <a:srgbClr val="5D6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8" autoAdjust="0"/>
    <p:restoredTop sz="94618"/>
  </p:normalViewPr>
  <p:slideViewPr>
    <p:cSldViewPr snapToGrid="0" snapToObjects="1" showGuides="1">
      <p:cViewPr>
        <p:scale>
          <a:sx n="100" d="100"/>
          <a:sy n="100" d="100"/>
        </p:scale>
        <p:origin x="-540" y="72"/>
      </p:cViewPr>
      <p:guideLst>
        <p:guide orient="horz" pos="432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B9537-12D2-F84E-AF01-1E7841081B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49961-DC1D-F147-A309-58E8E131B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4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</a:t>
            </a:r>
            <a:r>
              <a:rPr lang="en-US" dirty="0" err="1"/>
              <a:t>untuk</a:t>
            </a:r>
            <a:r>
              <a:rPr lang="en-US" dirty="0"/>
              <a:t>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49961-DC1D-F147-A309-58E8E131B5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5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75604379-0547-DD4A-97AE-E2C45B1806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4290" y="1101884"/>
            <a:ext cx="9193374" cy="4927136"/>
          </a:xfrm>
          <a:custGeom>
            <a:avLst/>
            <a:gdLst>
              <a:gd name="connsiteX0" fmla="*/ 1603176 w 9193374"/>
              <a:gd name="connsiteY0" fmla="*/ 4778792 h 4927136"/>
              <a:gd name="connsiteX1" fmla="*/ 1579156 w 9193374"/>
              <a:gd name="connsiteY1" fmla="*/ 4798104 h 4927136"/>
              <a:gd name="connsiteX2" fmla="*/ 1602740 w 9193374"/>
              <a:gd name="connsiteY2" fmla="*/ 4796015 h 4927136"/>
              <a:gd name="connsiteX3" fmla="*/ 1847944 w 9193374"/>
              <a:gd name="connsiteY3" fmla="*/ 4750120 h 4927136"/>
              <a:gd name="connsiteX4" fmla="*/ 1759465 w 9193374"/>
              <a:gd name="connsiteY4" fmla="*/ 4780912 h 4927136"/>
              <a:gd name="connsiteX5" fmla="*/ 1724734 w 9193374"/>
              <a:gd name="connsiteY5" fmla="*/ 4758209 h 4927136"/>
              <a:gd name="connsiteX6" fmla="*/ 1666702 w 9193374"/>
              <a:gd name="connsiteY6" fmla="*/ 4792807 h 4927136"/>
              <a:gd name="connsiteX7" fmla="*/ 1764240 w 9193374"/>
              <a:gd name="connsiteY7" fmla="*/ 4791535 h 4927136"/>
              <a:gd name="connsiteX8" fmla="*/ 1864234 w 9193374"/>
              <a:gd name="connsiteY8" fmla="*/ 4759362 h 4927136"/>
              <a:gd name="connsiteX9" fmla="*/ 1847944 w 9193374"/>
              <a:gd name="connsiteY9" fmla="*/ 4750120 h 4927136"/>
              <a:gd name="connsiteX10" fmla="*/ 1044568 w 9193374"/>
              <a:gd name="connsiteY10" fmla="*/ 4663780 h 4927136"/>
              <a:gd name="connsiteX11" fmla="*/ 1025754 w 9193374"/>
              <a:gd name="connsiteY11" fmla="*/ 4676496 h 4927136"/>
              <a:gd name="connsiteX12" fmla="*/ 1037335 w 9193374"/>
              <a:gd name="connsiteY12" fmla="*/ 4684058 h 4927136"/>
              <a:gd name="connsiteX13" fmla="*/ 1275236 w 9193374"/>
              <a:gd name="connsiteY13" fmla="*/ 4649498 h 4927136"/>
              <a:gd name="connsiteX14" fmla="*/ 1258022 w 9193374"/>
              <a:gd name="connsiteY14" fmla="*/ 4665747 h 4927136"/>
              <a:gd name="connsiteX15" fmla="*/ 1261207 w 9193374"/>
              <a:gd name="connsiteY15" fmla="*/ 4672831 h 4927136"/>
              <a:gd name="connsiteX16" fmla="*/ 1275236 w 9193374"/>
              <a:gd name="connsiteY16" fmla="*/ 4649498 h 4927136"/>
              <a:gd name="connsiteX17" fmla="*/ 2639595 w 9193374"/>
              <a:gd name="connsiteY17" fmla="*/ 4610922 h 4927136"/>
              <a:gd name="connsiteX18" fmla="*/ 2538435 w 9193374"/>
              <a:gd name="connsiteY18" fmla="*/ 4622336 h 4927136"/>
              <a:gd name="connsiteX19" fmla="*/ 2468406 w 9193374"/>
              <a:gd name="connsiteY19" fmla="*/ 4666586 h 4927136"/>
              <a:gd name="connsiteX20" fmla="*/ 2450024 w 9193374"/>
              <a:gd name="connsiteY20" fmla="*/ 4662074 h 4927136"/>
              <a:gd name="connsiteX21" fmla="*/ 2413996 w 9193374"/>
              <a:gd name="connsiteY21" fmla="*/ 4691043 h 4927136"/>
              <a:gd name="connsiteX22" fmla="*/ 2404735 w 9193374"/>
              <a:gd name="connsiteY22" fmla="*/ 4725003 h 4927136"/>
              <a:gd name="connsiteX23" fmla="*/ 2426736 w 9193374"/>
              <a:gd name="connsiteY23" fmla="*/ 4719375 h 4927136"/>
              <a:gd name="connsiteX24" fmla="*/ 2445976 w 9193374"/>
              <a:gd name="connsiteY24" fmla="*/ 4689436 h 4927136"/>
              <a:gd name="connsiteX25" fmla="*/ 2499950 w 9193374"/>
              <a:gd name="connsiteY25" fmla="*/ 4682204 h 4927136"/>
              <a:gd name="connsiteX26" fmla="*/ 2639595 w 9193374"/>
              <a:gd name="connsiteY26" fmla="*/ 4610922 h 4927136"/>
              <a:gd name="connsiteX27" fmla="*/ 1648593 w 9193374"/>
              <a:gd name="connsiteY27" fmla="*/ 4593425 h 4927136"/>
              <a:gd name="connsiteX28" fmla="*/ 1592304 w 9193374"/>
              <a:gd name="connsiteY28" fmla="*/ 4609147 h 4927136"/>
              <a:gd name="connsiteX29" fmla="*/ 1585497 w 9193374"/>
              <a:gd name="connsiteY29" fmla="*/ 4612206 h 4927136"/>
              <a:gd name="connsiteX30" fmla="*/ 1570738 w 9193374"/>
              <a:gd name="connsiteY30" fmla="*/ 4597551 h 4927136"/>
              <a:gd name="connsiteX31" fmla="*/ 1571468 w 9193374"/>
              <a:gd name="connsiteY31" fmla="*/ 4635539 h 4927136"/>
              <a:gd name="connsiteX32" fmla="*/ 1615022 w 9193374"/>
              <a:gd name="connsiteY32" fmla="*/ 4641505 h 4927136"/>
              <a:gd name="connsiteX33" fmla="*/ 1649461 w 9193374"/>
              <a:gd name="connsiteY33" fmla="*/ 4608996 h 4927136"/>
              <a:gd name="connsiteX34" fmla="*/ 1681442 w 9193374"/>
              <a:gd name="connsiteY34" fmla="*/ 4607395 h 4927136"/>
              <a:gd name="connsiteX35" fmla="*/ 1648593 w 9193374"/>
              <a:gd name="connsiteY35" fmla="*/ 4593425 h 4927136"/>
              <a:gd name="connsiteX36" fmla="*/ 2996107 w 9193374"/>
              <a:gd name="connsiteY36" fmla="*/ 4581045 h 4927136"/>
              <a:gd name="connsiteX37" fmla="*/ 2978215 w 9193374"/>
              <a:gd name="connsiteY37" fmla="*/ 4582171 h 4927136"/>
              <a:gd name="connsiteX38" fmla="*/ 2982992 w 9193374"/>
              <a:gd name="connsiteY38" fmla="*/ 4592791 h 4927136"/>
              <a:gd name="connsiteX39" fmla="*/ 3004993 w 9193374"/>
              <a:gd name="connsiteY39" fmla="*/ 4587162 h 4927136"/>
              <a:gd name="connsiteX40" fmla="*/ 2996107 w 9193374"/>
              <a:gd name="connsiteY40" fmla="*/ 4581045 h 4927136"/>
              <a:gd name="connsiteX41" fmla="*/ 2911068 w 9193374"/>
              <a:gd name="connsiteY41" fmla="*/ 4578297 h 4927136"/>
              <a:gd name="connsiteX42" fmla="*/ 2892262 w 9193374"/>
              <a:gd name="connsiteY42" fmla="*/ 4591004 h 4927136"/>
              <a:gd name="connsiteX43" fmla="*/ 2912661 w 9193374"/>
              <a:gd name="connsiteY43" fmla="*/ 4581835 h 4927136"/>
              <a:gd name="connsiteX44" fmla="*/ 1912982 w 9193374"/>
              <a:gd name="connsiteY44" fmla="*/ 4558658 h 4927136"/>
              <a:gd name="connsiteX45" fmla="*/ 1895743 w 9193374"/>
              <a:gd name="connsiteY45" fmla="*/ 4558957 h 4927136"/>
              <a:gd name="connsiteX46" fmla="*/ 1875785 w 9193374"/>
              <a:gd name="connsiteY46" fmla="*/ 4566864 h 4927136"/>
              <a:gd name="connsiteX47" fmla="*/ 1789834 w 9193374"/>
              <a:gd name="connsiteY47" fmla="*/ 4575703 h 4927136"/>
              <a:gd name="connsiteX48" fmla="*/ 1689840 w 9193374"/>
              <a:gd name="connsiteY48" fmla="*/ 4607874 h 4927136"/>
              <a:gd name="connsiteX49" fmla="*/ 1868553 w 9193374"/>
              <a:gd name="connsiteY49" fmla="*/ 4587142 h 4927136"/>
              <a:gd name="connsiteX50" fmla="*/ 1912982 w 9193374"/>
              <a:gd name="connsiteY50" fmla="*/ 4558658 h 4927136"/>
              <a:gd name="connsiteX51" fmla="*/ 3071410 w 9193374"/>
              <a:gd name="connsiteY51" fmla="*/ 4553048 h 4927136"/>
              <a:gd name="connsiteX52" fmla="*/ 3044207 w 9193374"/>
              <a:gd name="connsiteY52" fmla="*/ 4565276 h 4927136"/>
              <a:gd name="connsiteX53" fmla="*/ 3026983 w 9193374"/>
              <a:gd name="connsiteY53" fmla="*/ 4581532 h 4927136"/>
              <a:gd name="connsiteX54" fmla="*/ 3087337 w 9193374"/>
              <a:gd name="connsiteY54" fmla="*/ 4588465 h 4927136"/>
              <a:gd name="connsiteX55" fmla="*/ 3114541 w 9193374"/>
              <a:gd name="connsiteY55" fmla="*/ 4576237 h 4927136"/>
              <a:gd name="connsiteX56" fmla="*/ 3116560 w 9193374"/>
              <a:gd name="connsiteY56" fmla="*/ 4562557 h 4927136"/>
              <a:gd name="connsiteX57" fmla="*/ 3082558 w 9193374"/>
              <a:gd name="connsiteY57" fmla="*/ 4577838 h 4927136"/>
              <a:gd name="connsiteX58" fmla="*/ 3184143 w 9193374"/>
              <a:gd name="connsiteY58" fmla="*/ 4549206 h 4927136"/>
              <a:gd name="connsiteX59" fmla="*/ 3129735 w 9193374"/>
              <a:gd name="connsiteY59" fmla="*/ 4573662 h 4927136"/>
              <a:gd name="connsiteX60" fmla="*/ 3195717 w 9193374"/>
              <a:gd name="connsiteY60" fmla="*/ 4556776 h 4927136"/>
              <a:gd name="connsiteX61" fmla="*/ 3641864 w 9193374"/>
              <a:gd name="connsiteY61" fmla="*/ 4530771 h 4927136"/>
              <a:gd name="connsiteX62" fmla="*/ 3606271 w 9193374"/>
              <a:gd name="connsiteY62" fmla="*/ 4542512 h 4927136"/>
              <a:gd name="connsiteX63" fmla="*/ 3643455 w 9193374"/>
              <a:gd name="connsiteY63" fmla="*/ 4534310 h 4927136"/>
              <a:gd name="connsiteX64" fmla="*/ 3371685 w 9193374"/>
              <a:gd name="connsiteY64" fmla="*/ 4511738 h 4927136"/>
              <a:gd name="connsiteX65" fmla="*/ 3270535 w 9193374"/>
              <a:gd name="connsiteY65" fmla="*/ 4523147 h 4927136"/>
              <a:gd name="connsiteX66" fmla="*/ 3220901 w 9193374"/>
              <a:gd name="connsiteY66" fmla="*/ 4558225 h 4927136"/>
              <a:gd name="connsiteX67" fmla="*/ 3242894 w 9193374"/>
              <a:gd name="connsiteY67" fmla="*/ 4552599 h 4927136"/>
              <a:gd name="connsiteX68" fmla="*/ 3378052 w 9193374"/>
              <a:gd name="connsiteY68" fmla="*/ 4525903 h 4927136"/>
              <a:gd name="connsiteX69" fmla="*/ 4025349 w 9193374"/>
              <a:gd name="connsiteY69" fmla="*/ 4456307 h 4927136"/>
              <a:gd name="connsiteX70" fmla="*/ 3962981 w 9193374"/>
              <a:gd name="connsiteY70" fmla="*/ 4463059 h 4927136"/>
              <a:gd name="connsiteX71" fmla="*/ 3967755 w 9193374"/>
              <a:gd name="connsiteY71" fmla="*/ 4473680 h 4927136"/>
              <a:gd name="connsiteX72" fmla="*/ 4025349 w 9193374"/>
              <a:gd name="connsiteY72" fmla="*/ 4456307 h 4927136"/>
              <a:gd name="connsiteX73" fmla="*/ 3840034 w 9193374"/>
              <a:gd name="connsiteY73" fmla="*/ 4449876 h 4927136"/>
              <a:gd name="connsiteX74" fmla="*/ 3827092 w 9193374"/>
              <a:gd name="connsiteY74" fmla="*/ 4451769 h 4927136"/>
              <a:gd name="connsiteX75" fmla="*/ 3777023 w 9193374"/>
              <a:gd name="connsiteY75" fmla="*/ 4504075 h 4927136"/>
              <a:gd name="connsiteX76" fmla="*/ 3783392 w 9193374"/>
              <a:gd name="connsiteY76" fmla="*/ 4518240 h 4927136"/>
              <a:gd name="connsiteX77" fmla="*/ 3846199 w 9193374"/>
              <a:gd name="connsiteY77" fmla="*/ 4494264 h 4927136"/>
              <a:gd name="connsiteX78" fmla="*/ 3885414 w 9193374"/>
              <a:gd name="connsiteY78" fmla="*/ 4472383 h 4927136"/>
              <a:gd name="connsiteX79" fmla="*/ 3835054 w 9193374"/>
              <a:gd name="connsiteY79" fmla="*/ 4469477 h 4927136"/>
              <a:gd name="connsiteX80" fmla="*/ 3840034 w 9193374"/>
              <a:gd name="connsiteY80" fmla="*/ 4449876 h 4927136"/>
              <a:gd name="connsiteX81" fmla="*/ 3768334 w 9193374"/>
              <a:gd name="connsiteY81" fmla="*/ 4448382 h 4927136"/>
              <a:gd name="connsiteX82" fmla="*/ 3619574 w 9193374"/>
              <a:gd name="connsiteY82" fmla="*/ 4481194 h 4927136"/>
              <a:gd name="connsiteX83" fmla="*/ 3555610 w 9193374"/>
              <a:gd name="connsiteY83" fmla="*/ 4484403 h 4927136"/>
              <a:gd name="connsiteX84" fmla="*/ 3538396 w 9193374"/>
              <a:gd name="connsiteY84" fmla="*/ 4500654 h 4927136"/>
              <a:gd name="connsiteX85" fmla="*/ 3554745 w 9193374"/>
              <a:gd name="connsiteY85" fmla="*/ 4518847 h 4927136"/>
              <a:gd name="connsiteX86" fmla="*/ 3678330 w 9193374"/>
              <a:gd name="connsiteY86" fmla="*/ 4484579 h 4927136"/>
              <a:gd name="connsiteX87" fmla="*/ 3777887 w 9193374"/>
              <a:gd name="connsiteY87" fmla="*/ 4469631 h 4927136"/>
              <a:gd name="connsiteX88" fmla="*/ 748455 w 9193374"/>
              <a:gd name="connsiteY88" fmla="*/ 4405244 h 4927136"/>
              <a:gd name="connsiteX89" fmla="*/ 731231 w 9193374"/>
              <a:gd name="connsiteY89" fmla="*/ 4421501 h 4927136"/>
              <a:gd name="connsiteX90" fmla="*/ 748018 w 9193374"/>
              <a:gd name="connsiteY90" fmla="*/ 4422468 h 4927136"/>
              <a:gd name="connsiteX91" fmla="*/ 809233 w 9193374"/>
              <a:gd name="connsiteY91" fmla="*/ 4394954 h 4927136"/>
              <a:gd name="connsiteX92" fmla="*/ 792010 w 9193374"/>
              <a:gd name="connsiteY92" fmla="*/ 4411210 h 4927136"/>
              <a:gd name="connsiteX93" fmla="*/ 793600 w 9193374"/>
              <a:gd name="connsiteY93" fmla="*/ 4414748 h 4927136"/>
              <a:gd name="connsiteX94" fmla="*/ 809233 w 9193374"/>
              <a:gd name="connsiteY94" fmla="*/ 4394954 h 4927136"/>
              <a:gd name="connsiteX95" fmla="*/ 1519192 w 9193374"/>
              <a:gd name="connsiteY95" fmla="*/ 4373817 h 4927136"/>
              <a:gd name="connsiteX96" fmla="*/ 1485181 w 9193374"/>
              <a:gd name="connsiteY96" fmla="*/ 4389104 h 4927136"/>
              <a:gd name="connsiteX97" fmla="*/ 1471153 w 9193374"/>
              <a:gd name="connsiteY97" fmla="*/ 4412439 h 4927136"/>
              <a:gd name="connsiteX98" fmla="*/ 4012311 w 9193374"/>
              <a:gd name="connsiteY98" fmla="*/ 4372774 h 4927136"/>
              <a:gd name="connsiteX99" fmla="*/ 3997116 w 9193374"/>
              <a:gd name="connsiteY99" fmla="*/ 4375345 h 4927136"/>
              <a:gd name="connsiteX100" fmla="*/ 3963115 w 9193374"/>
              <a:gd name="connsiteY100" fmla="*/ 4390628 h 4927136"/>
              <a:gd name="connsiteX101" fmla="*/ 3886279 w 9193374"/>
              <a:gd name="connsiteY101" fmla="*/ 4437939 h 4927136"/>
              <a:gd name="connsiteX102" fmla="*/ 4013474 w 9193374"/>
              <a:gd name="connsiteY102" fmla="*/ 4393533 h 4927136"/>
              <a:gd name="connsiteX103" fmla="*/ 1599943 w 9193374"/>
              <a:gd name="connsiteY103" fmla="*/ 4371576 h 4927136"/>
              <a:gd name="connsiteX104" fmla="*/ 1575922 w 9193374"/>
              <a:gd name="connsiteY104" fmla="*/ 4390887 h 4927136"/>
              <a:gd name="connsiteX105" fmla="*/ 1599505 w 9193374"/>
              <a:gd name="connsiteY105" fmla="*/ 4388801 h 4927136"/>
              <a:gd name="connsiteX106" fmla="*/ 1609923 w 9193374"/>
              <a:gd name="connsiteY106" fmla="*/ 4375605 h 4927136"/>
              <a:gd name="connsiteX107" fmla="*/ 1599943 w 9193374"/>
              <a:gd name="connsiteY107" fmla="*/ 4371576 h 4927136"/>
              <a:gd name="connsiteX108" fmla="*/ 4111875 w 9193374"/>
              <a:gd name="connsiteY108" fmla="*/ 4357816 h 4927136"/>
              <a:gd name="connsiteX109" fmla="*/ 4057895 w 9193374"/>
              <a:gd name="connsiteY109" fmla="*/ 4365053 h 4927136"/>
              <a:gd name="connsiteX110" fmla="*/ 4079459 w 9193374"/>
              <a:gd name="connsiteY110" fmla="*/ 4376648 h 4927136"/>
              <a:gd name="connsiteX111" fmla="*/ 4118245 w 9193374"/>
              <a:gd name="connsiteY111" fmla="*/ 4371982 h 4927136"/>
              <a:gd name="connsiteX112" fmla="*/ 4131848 w 9193374"/>
              <a:gd name="connsiteY112" fmla="*/ 4365868 h 4927136"/>
              <a:gd name="connsiteX113" fmla="*/ 1873873 w 9193374"/>
              <a:gd name="connsiteY113" fmla="*/ 4308047 h 4927136"/>
              <a:gd name="connsiteX114" fmla="*/ 1785889 w 9193374"/>
              <a:gd name="connsiteY114" fmla="*/ 4330566 h 4927136"/>
              <a:gd name="connsiteX115" fmla="*/ 1772723 w 9193374"/>
              <a:gd name="connsiteY115" fmla="*/ 4319456 h 4927136"/>
              <a:gd name="connsiteX116" fmla="*/ 1744654 w 9193374"/>
              <a:gd name="connsiteY116" fmla="*/ 4366128 h 4927136"/>
              <a:gd name="connsiteX117" fmla="*/ 1823813 w 9193374"/>
              <a:gd name="connsiteY117" fmla="*/ 4360349 h 4927136"/>
              <a:gd name="connsiteX118" fmla="*/ 4424593 w 9193374"/>
              <a:gd name="connsiteY118" fmla="*/ 4289626 h 4927136"/>
              <a:gd name="connsiteX119" fmla="*/ 4273375 w 9193374"/>
              <a:gd name="connsiteY119" fmla="*/ 4353337 h 4927136"/>
              <a:gd name="connsiteX120" fmla="*/ 4339358 w 9193374"/>
              <a:gd name="connsiteY120" fmla="*/ 4336452 h 4927136"/>
              <a:gd name="connsiteX121" fmla="*/ 4415330 w 9193374"/>
              <a:gd name="connsiteY121" fmla="*/ 4323585 h 4927136"/>
              <a:gd name="connsiteX122" fmla="*/ 2134208 w 9193374"/>
              <a:gd name="connsiteY122" fmla="*/ 4250625 h 4927136"/>
              <a:gd name="connsiteX123" fmla="*/ 1946661 w 9193374"/>
              <a:gd name="connsiteY123" fmla="*/ 4288102 h 4927136"/>
              <a:gd name="connsiteX124" fmla="*/ 1911796 w 9193374"/>
              <a:gd name="connsiteY124" fmla="*/ 4337828 h 4927136"/>
              <a:gd name="connsiteX125" fmla="*/ 2104549 w 9193374"/>
              <a:gd name="connsiteY125" fmla="*/ 4293758 h 4927136"/>
              <a:gd name="connsiteX126" fmla="*/ 4997501 w 9193374"/>
              <a:gd name="connsiteY126" fmla="*/ 4236444 h 4927136"/>
              <a:gd name="connsiteX127" fmla="*/ 4982306 w 9193374"/>
              <a:gd name="connsiteY127" fmla="*/ 4239014 h 4927136"/>
              <a:gd name="connsiteX128" fmla="*/ 4926306 w 9193374"/>
              <a:gd name="connsiteY128" fmla="*/ 4259932 h 4927136"/>
              <a:gd name="connsiteX129" fmla="*/ 4907499 w 9193374"/>
              <a:gd name="connsiteY129" fmla="*/ 4272640 h 4927136"/>
              <a:gd name="connsiteX130" fmla="*/ 4981879 w 9193374"/>
              <a:gd name="connsiteY130" fmla="*/ 4256234 h 4927136"/>
              <a:gd name="connsiteX131" fmla="*/ 4997501 w 9193374"/>
              <a:gd name="connsiteY131" fmla="*/ 4236444 h 4927136"/>
              <a:gd name="connsiteX132" fmla="*/ 2402500 w 9193374"/>
              <a:gd name="connsiteY132" fmla="*/ 4210917 h 4927136"/>
              <a:gd name="connsiteX133" fmla="*/ 2353731 w 9193374"/>
              <a:gd name="connsiteY133" fmla="*/ 4211550 h 4927136"/>
              <a:gd name="connsiteX134" fmla="*/ 2333331 w 9193374"/>
              <a:gd name="connsiteY134" fmla="*/ 4220720 h 4927136"/>
              <a:gd name="connsiteX135" fmla="*/ 2336515 w 9193374"/>
              <a:gd name="connsiteY135" fmla="*/ 4227802 h 4927136"/>
              <a:gd name="connsiteX136" fmla="*/ 2371682 w 9193374"/>
              <a:gd name="connsiteY136" fmla="*/ 4233284 h 4927136"/>
              <a:gd name="connsiteX137" fmla="*/ 4904014 w 9193374"/>
              <a:gd name="connsiteY137" fmla="*/ 4210355 h 4927136"/>
              <a:gd name="connsiteX138" fmla="*/ 4854817 w 9193374"/>
              <a:gd name="connsiteY138" fmla="*/ 4228208 h 4927136"/>
              <a:gd name="connsiteX139" fmla="*/ 4760465 w 9193374"/>
              <a:gd name="connsiteY139" fmla="*/ 4236560 h 4927136"/>
              <a:gd name="connsiteX140" fmla="*/ 4679278 w 9193374"/>
              <a:gd name="connsiteY140" fmla="*/ 4256027 h 4927136"/>
              <a:gd name="connsiteX141" fmla="*/ 4652511 w 9193374"/>
              <a:gd name="connsiteY141" fmla="*/ 4251030 h 4927136"/>
              <a:gd name="connsiteX142" fmla="*/ 4595344 w 9193374"/>
              <a:gd name="connsiteY142" fmla="*/ 4251184 h 4927136"/>
              <a:gd name="connsiteX143" fmla="*/ 4522557 w 9193374"/>
              <a:gd name="connsiteY143" fmla="*/ 4271132 h 4927136"/>
              <a:gd name="connsiteX144" fmla="*/ 4519372 w 9193374"/>
              <a:gd name="connsiteY144" fmla="*/ 4264050 h 4927136"/>
              <a:gd name="connsiteX145" fmla="*/ 4471769 w 9193374"/>
              <a:gd name="connsiteY145" fmla="*/ 4285448 h 4927136"/>
              <a:gd name="connsiteX146" fmla="*/ 4466127 w 9193374"/>
              <a:gd name="connsiteY146" fmla="*/ 4309265 h 4927136"/>
              <a:gd name="connsiteX147" fmla="*/ 4474516 w 9193374"/>
              <a:gd name="connsiteY147" fmla="*/ 4309756 h 4927136"/>
              <a:gd name="connsiteX148" fmla="*/ 4504906 w 9193374"/>
              <a:gd name="connsiteY148" fmla="*/ 4304609 h 4927136"/>
              <a:gd name="connsiteX149" fmla="*/ 4530090 w 9193374"/>
              <a:gd name="connsiteY149" fmla="*/ 4306057 h 4927136"/>
              <a:gd name="connsiteX150" fmla="*/ 4622850 w 9193374"/>
              <a:gd name="connsiteY150" fmla="*/ 4294163 h 4927136"/>
              <a:gd name="connsiteX151" fmla="*/ 4814010 w 9193374"/>
              <a:gd name="connsiteY151" fmla="*/ 4246550 h 4927136"/>
              <a:gd name="connsiteX152" fmla="*/ 4801565 w 9193374"/>
              <a:gd name="connsiteY152" fmla="*/ 4273432 h 4927136"/>
              <a:gd name="connsiteX153" fmla="*/ 4891138 w 9193374"/>
              <a:gd name="connsiteY153" fmla="*/ 4254450 h 4927136"/>
              <a:gd name="connsiteX154" fmla="*/ 4889984 w 9193374"/>
              <a:gd name="connsiteY154" fmla="*/ 4233688 h 4927136"/>
              <a:gd name="connsiteX155" fmla="*/ 2528834 w 9193374"/>
              <a:gd name="connsiteY155" fmla="*/ 4200961 h 4927136"/>
              <a:gd name="connsiteX156" fmla="*/ 2498441 w 9193374"/>
              <a:gd name="connsiteY156" fmla="*/ 4206101 h 4927136"/>
              <a:gd name="connsiteX157" fmla="*/ 2522040 w 9193374"/>
              <a:gd name="connsiteY157" fmla="*/ 4204016 h 4927136"/>
              <a:gd name="connsiteX158" fmla="*/ 5003578 w 9193374"/>
              <a:gd name="connsiteY158" fmla="*/ 4195397 h 4927136"/>
              <a:gd name="connsiteX159" fmla="*/ 4976374 w 9193374"/>
              <a:gd name="connsiteY159" fmla="*/ 4207625 h 4927136"/>
              <a:gd name="connsiteX160" fmla="*/ 5006762 w 9193374"/>
              <a:gd name="connsiteY160" fmla="*/ 4202479 h 4927136"/>
              <a:gd name="connsiteX161" fmla="*/ 5238732 w 9193374"/>
              <a:gd name="connsiteY161" fmla="*/ 4136528 h 4927136"/>
              <a:gd name="connsiteX162" fmla="*/ 5236700 w 9193374"/>
              <a:gd name="connsiteY162" fmla="*/ 4150208 h 4927136"/>
              <a:gd name="connsiteX163" fmla="*/ 5267088 w 9193374"/>
              <a:gd name="connsiteY163" fmla="*/ 4145063 h 4927136"/>
              <a:gd name="connsiteX164" fmla="*/ 5238732 w 9193374"/>
              <a:gd name="connsiteY164" fmla="*/ 4136528 h 4927136"/>
              <a:gd name="connsiteX165" fmla="*/ 5918867 w 9193374"/>
              <a:gd name="connsiteY165" fmla="*/ 4030895 h 4927136"/>
              <a:gd name="connsiteX166" fmla="*/ 5891664 w 9193374"/>
              <a:gd name="connsiteY166" fmla="*/ 4043123 h 4927136"/>
              <a:gd name="connsiteX167" fmla="*/ 5913662 w 9193374"/>
              <a:gd name="connsiteY167" fmla="*/ 4037488 h 4927136"/>
              <a:gd name="connsiteX168" fmla="*/ 6276303 w 9193374"/>
              <a:gd name="connsiteY168" fmla="*/ 3989422 h 4927136"/>
              <a:gd name="connsiteX169" fmla="*/ 6232311 w 9193374"/>
              <a:gd name="connsiteY169" fmla="*/ 4000680 h 4927136"/>
              <a:gd name="connsiteX170" fmla="*/ 6087171 w 9193374"/>
              <a:gd name="connsiteY170" fmla="*/ 4023350 h 4927136"/>
              <a:gd name="connsiteX171" fmla="*/ 6019589 w 9193374"/>
              <a:gd name="connsiteY171" fmla="*/ 4036706 h 4927136"/>
              <a:gd name="connsiteX172" fmla="*/ 5953604 w 9193374"/>
              <a:gd name="connsiteY172" fmla="*/ 4053590 h 4927136"/>
              <a:gd name="connsiteX173" fmla="*/ 5750863 w 9193374"/>
              <a:gd name="connsiteY173" fmla="*/ 4093637 h 4927136"/>
              <a:gd name="connsiteX174" fmla="*/ 5724094 w 9193374"/>
              <a:gd name="connsiteY174" fmla="*/ 4088641 h 4927136"/>
              <a:gd name="connsiteX175" fmla="*/ 5632926 w 9193374"/>
              <a:gd name="connsiteY175" fmla="*/ 4104078 h 4927136"/>
              <a:gd name="connsiteX176" fmla="*/ 5585314 w 9193374"/>
              <a:gd name="connsiteY176" fmla="*/ 4125479 h 4927136"/>
              <a:gd name="connsiteX177" fmla="*/ 5736833 w 9193374"/>
              <a:gd name="connsiteY177" fmla="*/ 4116972 h 4927136"/>
              <a:gd name="connsiteX178" fmla="*/ 5756804 w 9193374"/>
              <a:gd name="connsiteY178" fmla="*/ 4125023 h 4927136"/>
              <a:gd name="connsiteX179" fmla="*/ 5802387 w 9193374"/>
              <a:gd name="connsiteY179" fmla="*/ 4117302 h 4927136"/>
              <a:gd name="connsiteX180" fmla="*/ 6039131 w 9193374"/>
              <a:gd name="connsiteY180" fmla="*/ 4061971 h 4927136"/>
              <a:gd name="connsiteX181" fmla="*/ 6067493 w 9193374"/>
              <a:gd name="connsiteY181" fmla="*/ 4070511 h 4927136"/>
              <a:gd name="connsiteX182" fmla="*/ 6107873 w 9193374"/>
              <a:gd name="connsiteY182" fmla="*/ 4069389 h 4927136"/>
              <a:gd name="connsiteX183" fmla="*/ 6183843 w 9193374"/>
              <a:gd name="connsiteY183" fmla="*/ 4056522 h 4927136"/>
              <a:gd name="connsiteX184" fmla="*/ 6317839 w 9193374"/>
              <a:gd name="connsiteY184" fmla="*/ 4009066 h 4927136"/>
              <a:gd name="connsiteX185" fmla="*/ 6355034 w 9193374"/>
              <a:gd name="connsiteY185" fmla="*/ 4000861 h 4927136"/>
              <a:gd name="connsiteX186" fmla="*/ 6329847 w 9193374"/>
              <a:gd name="connsiteY186" fmla="*/ 3999409 h 4927136"/>
              <a:gd name="connsiteX187" fmla="*/ 6317839 w 9193374"/>
              <a:gd name="connsiteY187" fmla="*/ 4009066 h 4927136"/>
              <a:gd name="connsiteX188" fmla="*/ 6294255 w 9193374"/>
              <a:gd name="connsiteY188" fmla="*/ 4011154 h 4927136"/>
              <a:gd name="connsiteX189" fmla="*/ 6265885 w 9193374"/>
              <a:gd name="connsiteY189" fmla="*/ 4002619 h 4927136"/>
              <a:gd name="connsiteX190" fmla="*/ 6493379 w 9193374"/>
              <a:gd name="connsiteY190" fmla="*/ 3981248 h 4927136"/>
              <a:gd name="connsiteX191" fmla="*/ 6402210 w 9193374"/>
              <a:gd name="connsiteY191" fmla="*/ 3996684 h 4927136"/>
              <a:gd name="connsiteX192" fmla="*/ 6391356 w 9193374"/>
              <a:gd name="connsiteY192" fmla="*/ 4027106 h 4927136"/>
              <a:gd name="connsiteX193" fmla="*/ 6464143 w 9193374"/>
              <a:gd name="connsiteY193" fmla="*/ 4007157 h 4927136"/>
              <a:gd name="connsiteX194" fmla="*/ 6496126 w 9193374"/>
              <a:gd name="connsiteY194" fmla="*/ 4005554 h 4927136"/>
              <a:gd name="connsiteX195" fmla="*/ 6501043 w 9193374"/>
              <a:gd name="connsiteY195" fmla="*/ 3993765 h 4927136"/>
              <a:gd name="connsiteX196" fmla="*/ 6493379 w 9193374"/>
              <a:gd name="connsiteY196" fmla="*/ 3981248 h 4927136"/>
              <a:gd name="connsiteX197" fmla="*/ 6110463 w 9193374"/>
              <a:gd name="connsiteY197" fmla="*/ 3966056 h 4927136"/>
              <a:gd name="connsiteX198" fmla="*/ 6103658 w 9193374"/>
              <a:gd name="connsiteY198" fmla="*/ 3969117 h 4927136"/>
              <a:gd name="connsiteX199" fmla="*/ 6076027 w 9193374"/>
              <a:gd name="connsiteY199" fmla="*/ 3998565 h 4927136"/>
              <a:gd name="connsiteX200" fmla="*/ 6435055 w 9193374"/>
              <a:gd name="connsiteY200" fmla="*/ 3960634 h 4927136"/>
              <a:gd name="connsiteX201" fmla="*/ 6436701 w 9193374"/>
              <a:gd name="connsiteY201" fmla="*/ 3962023 h 4927136"/>
              <a:gd name="connsiteX202" fmla="*/ 6437098 w 9193374"/>
              <a:gd name="connsiteY202" fmla="*/ 3961971 h 4927136"/>
              <a:gd name="connsiteX203" fmla="*/ 6446628 w 9193374"/>
              <a:gd name="connsiteY203" fmla="*/ 3968206 h 4927136"/>
              <a:gd name="connsiteX204" fmla="*/ 6443443 w 9193374"/>
              <a:gd name="connsiteY204" fmla="*/ 3961123 h 4927136"/>
              <a:gd name="connsiteX205" fmla="*/ 6437098 w 9193374"/>
              <a:gd name="connsiteY205" fmla="*/ 3961971 h 4927136"/>
              <a:gd name="connsiteX206" fmla="*/ 6769334 w 9193374"/>
              <a:gd name="connsiteY206" fmla="*/ 3904031 h 4927136"/>
              <a:gd name="connsiteX207" fmla="*/ 6743725 w 9193374"/>
              <a:gd name="connsiteY207" fmla="*/ 3919804 h 4927136"/>
              <a:gd name="connsiteX208" fmla="*/ 6746908 w 9193374"/>
              <a:gd name="connsiteY208" fmla="*/ 3926886 h 4927136"/>
              <a:gd name="connsiteX209" fmla="*/ 6762102 w 9193374"/>
              <a:gd name="connsiteY209" fmla="*/ 3924311 h 4927136"/>
              <a:gd name="connsiteX210" fmla="*/ 6770929 w 9193374"/>
              <a:gd name="connsiteY210" fmla="*/ 3907576 h 4927136"/>
              <a:gd name="connsiteX211" fmla="*/ 6670208 w 9193374"/>
              <a:gd name="connsiteY211" fmla="*/ 3901765 h 4927136"/>
              <a:gd name="connsiteX212" fmla="*/ 6599011 w 9193374"/>
              <a:gd name="connsiteY212" fmla="*/ 3925253 h 4927136"/>
              <a:gd name="connsiteX213" fmla="*/ 6690179 w 9193374"/>
              <a:gd name="connsiteY213" fmla="*/ 3909815 h 4927136"/>
              <a:gd name="connsiteX214" fmla="*/ 6945300 w 9193374"/>
              <a:gd name="connsiteY214" fmla="*/ 3858994 h 4927136"/>
              <a:gd name="connsiteX215" fmla="*/ 6897687 w 9193374"/>
              <a:gd name="connsiteY215" fmla="*/ 3880394 h 4927136"/>
              <a:gd name="connsiteX216" fmla="*/ 6870921 w 9193374"/>
              <a:gd name="connsiteY216" fmla="*/ 3875399 h 4927136"/>
              <a:gd name="connsiteX217" fmla="*/ 6841688 w 9193374"/>
              <a:gd name="connsiteY217" fmla="*/ 3901312 h 4927136"/>
              <a:gd name="connsiteX218" fmla="*/ 6856881 w 9193374"/>
              <a:gd name="connsiteY218" fmla="*/ 3898736 h 4927136"/>
              <a:gd name="connsiteX219" fmla="*/ 6926058 w 9193374"/>
              <a:gd name="connsiteY219" fmla="*/ 3888930 h 4927136"/>
              <a:gd name="connsiteX220" fmla="*/ 7040081 w 9193374"/>
              <a:gd name="connsiteY220" fmla="*/ 3833418 h 4927136"/>
              <a:gd name="connsiteX221" fmla="*/ 7019681 w 9193374"/>
              <a:gd name="connsiteY221" fmla="*/ 3842588 h 4927136"/>
              <a:gd name="connsiteX222" fmla="*/ 6979301 w 9193374"/>
              <a:gd name="connsiteY222" fmla="*/ 3843710 h 4927136"/>
              <a:gd name="connsiteX223" fmla="*/ 6965699 w 9193374"/>
              <a:gd name="connsiteY223" fmla="*/ 3849823 h 4927136"/>
              <a:gd name="connsiteX224" fmla="*/ 7000867 w 9193374"/>
              <a:gd name="connsiteY224" fmla="*/ 3855304 h 4927136"/>
              <a:gd name="connsiteX225" fmla="*/ 7021274 w 9193374"/>
              <a:gd name="connsiteY225" fmla="*/ 3846132 h 4927136"/>
              <a:gd name="connsiteX226" fmla="*/ 7040081 w 9193374"/>
              <a:gd name="connsiteY226" fmla="*/ 3833418 h 4927136"/>
              <a:gd name="connsiteX227" fmla="*/ 8015649 w 9193374"/>
              <a:gd name="connsiteY227" fmla="*/ 3075641 h 4927136"/>
              <a:gd name="connsiteX228" fmla="*/ 7893655 w 9193374"/>
              <a:gd name="connsiteY228" fmla="*/ 3113450 h 4927136"/>
              <a:gd name="connsiteX229" fmla="*/ 7911608 w 9193374"/>
              <a:gd name="connsiteY229" fmla="*/ 3135180 h 4927136"/>
              <a:gd name="connsiteX230" fmla="*/ 7913200 w 9193374"/>
              <a:gd name="connsiteY230" fmla="*/ 3138720 h 4927136"/>
              <a:gd name="connsiteX231" fmla="*/ 7979620 w 9193374"/>
              <a:gd name="connsiteY231" fmla="*/ 3104610 h 4927136"/>
              <a:gd name="connsiteX232" fmla="*/ 8041553 w 9193374"/>
              <a:gd name="connsiteY232" fmla="*/ 3115082 h 4927136"/>
              <a:gd name="connsiteX233" fmla="*/ 8100739 w 9193374"/>
              <a:gd name="connsiteY233" fmla="*/ 3101251 h 4927136"/>
              <a:gd name="connsiteX234" fmla="*/ 8101173 w 9193374"/>
              <a:gd name="connsiteY234" fmla="*/ 3084022 h 4927136"/>
              <a:gd name="connsiteX235" fmla="*/ 1203973 w 9193374"/>
              <a:gd name="connsiteY235" fmla="*/ 1762344 h 4927136"/>
              <a:gd name="connsiteX236" fmla="*/ 1137325 w 9193374"/>
              <a:gd name="connsiteY236" fmla="*/ 1796198 h 4927136"/>
              <a:gd name="connsiteX237" fmla="*/ 1075388 w 9193374"/>
              <a:gd name="connsiteY237" fmla="*/ 1785479 h 4927136"/>
              <a:gd name="connsiteX238" fmla="*/ 1016079 w 9193374"/>
              <a:gd name="connsiteY238" fmla="*/ 1799076 h 4927136"/>
              <a:gd name="connsiteX239" fmla="*/ 1015559 w 9193374"/>
              <a:gd name="connsiteY239" fmla="*/ 1816307 h 4927136"/>
              <a:gd name="connsiteX240" fmla="*/ 1101121 w 9193374"/>
              <a:gd name="connsiteY240" fmla="*/ 1825031 h 4927136"/>
              <a:gd name="connsiteX241" fmla="*/ 1223408 w 9193374"/>
              <a:gd name="connsiteY241" fmla="*/ 1787699 h 4927136"/>
              <a:gd name="connsiteX242" fmla="*/ 1205546 w 9193374"/>
              <a:gd name="connsiteY242" fmla="*/ 1765890 h 4927136"/>
              <a:gd name="connsiteX243" fmla="*/ 2120645 w 9193374"/>
              <a:gd name="connsiteY243" fmla="*/ 1049219 h 4927136"/>
              <a:gd name="connsiteX244" fmla="*/ 2100172 w 9193374"/>
              <a:gd name="connsiteY244" fmla="*/ 1058313 h 4927136"/>
              <a:gd name="connsiteX245" fmla="*/ 2081288 w 9193374"/>
              <a:gd name="connsiteY245" fmla="*/ 1070954 h 4927136"/>
              <a:gd name="connsiteX246" fmla="*/ 2101751 w 9193374"/>
              <a:gd name="connsiteY246" fmla="*/ 1061864 h 4927136"/>
              <a:gd name="connsiteX247" fmla="*/ 2142172 w 9193374"/>
              <a:gd name="connsiteY247" fmla="*/ 1060902 h 4927136"/>
              <a:gd name="connsiteX248" fmla="*/ 2155816 w 9193374"/>
              <a:gd name="connsiteY248" fmla="*/ 1054840 h 4927136"/>
              <a:gd name="connsiteX249" fmla="*/ 2271991 w 9193374"/>
              <a:gd name="connsiteY249" fmla="*/ 1003760 h 4927136"/>
              <a:gd name="connsiteX250" fmla="*/ 2264973 w 9193374"/>
              <a:gd name="connsiteY250" fmla="*/ 1006349 h 4927136"/>
              <a:gd name="connsiteX251" fmla="*/ 2195685 w 9193374"/>
              <a:gd name="connsiteY251" fmla="*/ 1015884 h 4927136"/>
              <a:gd name="connsiteX252" fmla="*/ 2176278 w 9193374"/>
              <a:gd name="connsiteY252" fmla="*/ 1045750 h 4927136"/>
              <a:gd name="connsiteX253" fmla="*/ 2224038 w 9193374"/>
              <a:gd name="connsiteY253" fmla="*/ 1024533 h 4927136"/>
              <a:gd name="connsiteX254" fmla="*/ 2250805 w 9193374"/>
              <a:gd name="connsiteY254" fmla="*/ 1029636 h 4927136"/>
              <a:gd name="connsiteX255" fmla="*/ 2280194 w 9193374"/>
              <a:gd name="connsiteY255" fmla="*/ 1003833 h 4927136"/>
              <a:gd name="connsiteX256" fmla="*/ 2271991 w 9193374"/>
              <a:gd name="connsiteY256" fmla="*/ 1003760 h 4927136"/>
              <a:gd name="connsiteX257" fmla="*/ 2523204 w 9193374"/>
              <a:gd name="connsiteY257" fmla="*/ 980850 h 4927136"/>
              <a:gd name="connsiteX258" fmla="*/ 2431880 w 9193374"/>
              <a:gd name="connsiteY258" fmla="*/ 995929 h 4927136"/>
              <a:gd name="connsiteX259" fmla="*/ 2451830 w 9193374"/>
              <a:gd name="connsiteY259" fmla="*/ 1004061 h 4927136"/>
              <a:gd name="connsiteX260" fmla="*/ 2523204 w 9193374"/>
              <a:gd name="connsiteY260" fmla="*/ 980850 h 4927136"/>
              <a:gd name="connsiteX261" fmla="*/ 2369542 w 9193374"/>
              <a:gd name="connsiteY261" fmla="*/ 977420 h 4927136"/>
              <a:gd name="connsiteX262" fmla="*/ 2359963 w 9193374"/>
              <a:gd name="connsiteY262" fmla="*/ 981145 h 4927136"/>
              <a:gd name="connsiteX263" fmla="*/ 2351046 w 9193374"/>
              <a:gd name="connsiteY263" fmla="*/ 997850 h 4927136"/>
              <a:gd name="connsiteX264" fmla="*/ 2352624 w 9193374"/>
              <a:gd name="connsiteY264" fmla="*/ 1001399 h 4927136"/>
              <a:gd name="connsiteX265" fmla="*/ 2378335 w 9193374"/>
              <a:gd name="connsiteY265" fmla="*/ 985726 h 4927136"/>
              <a:gd name="connsiteX266" fmla="*/ 2375183 w 9193374"/>
              <a:gd name="connsiteY266" fmla="*/ 978630 h 4927136"/>
              <a:gd name="connsiteX267" fmla="*/ 2369542 w 9193374"/>
              <a:gd name="connsiteY267" fmla="*/ 977420 h 4927136"/>
              <a:gd name="connsiteX268" fmla="*/ 2675937 w 9193374"/>
              <a:gd name="connsiteY268" fmla="*/ 938493 h 4927136"/>
              <a:gd name="connsiteX269" fmla="*/ 2679088 w 9193374"/>
              <a:gd name="connsiteY269" fmla="*/ 945589 h 4927136"/>
              <a:gd name="connsiteX270" fmla="*/ 2685445 w 9193374"/>
              <a:gd name="connsiteY270" fmla="*/ 944767 h 4927136"/>
              <a:gd name="connsiteX271" fmla="*/ 2687482 w 9193374"/>
              <a:gd name="connsiteY271" fmla="*/ 946112 h 4927136"/>
              <a:gd name="connsiteX272" fmla="*/ 2685841 w 9193374"/>
              <a:gd name="connsiteY272" fmla="*/ 944715 h 4927136"/>
              <a:gd name="connsiteX273" fmla="*/ 2685445 w 9193374"/>
              <a:gd name="connsiteY273" fmla="*/ 944767 h 4927136"/>
              <a:gd name="connsiteX274" fmla="*/ 3047020 w 9193374"/>
              <a:gd name="connsiteY274" fmla="*/ 909600 h 4927136"/>
              <a:gd name="connsiteX275" fmla="*/ 3012392 w 9193374"/>
              <a:gd name="connsiteY275" fmla="*/ 941977 h 4927136"/>
              <a:gd name="connsiteX276" fmla="*/ 3019220 w 9193374"/>
              <a:gd name="connsiteY276" fmla="*/ 938944 h 4927136"/>
              <a:gd name="connsiteX277" fmla="*/ 3047020 w 9193374"/>
              <a:gd name="connsiteY277" fmla="*/ 909600 h 4927136"/>
              <a:gd name="connsiteX278" fmla="*/ 2731548 w 9193374"/>
              <a:gd name="connsiteY278" fmla="*/ 879799 h 4927136"/>
              <a:gd name="connsiteX279" fmla="*/ 2658597 w 9193374"/>
              <a:gd name="connsiteY279" fmla="*/ 899463 h 4927136"/>
              <a:gd name="connsiteX280" fmla="*/ 2626578 w 9193374"/>
              <a:gd name="connsiteY280" fmla="*/ 900939 h 4927136"/>
              <a:gd name="connsiteX281" fmla="*/ 2621599 w 9193374"/>
              <a:gd name="connsiteY281" fmla="*/ 912712 h 4927136"/>
              <a:gd name="connsiteX282" fmla="*/ 2629208 w 9193374"/>
              <a:gd name="connsiteY282" fmla="*/ 925262 h 4927136"/>
              <a:gd name="connsiteX283" fmla="*/ 2720532 w 9193374"/>
              <a:gd name="connsiteY283" fmla="*/ 910184 h 4927136"/>
              <a:gd name="connsiteX284" fmla="*/ 2731548 w 9193374"/>
              <a:gd name="connsiteY284" fmla="*/ 879799 h 4927136"/>
              <a:gd name="connsiteX285" fmla="*/ 3231768 w 9193374"/>
              <a:gd name="connsiteY285" fmla="*/ 865762 h 4927136"/>
              <a:gd name="connsiteX286" fmla="*/ 3209720 w 9193374"/>
              <a:gd name="connsiteY286" fmla="*/ 871310 h 4927136"/>
              <a:gd name="connsiteX287" fmla="*/ 3204479 w 9193374"/>
              <a:gd name="connsiteY287" fmla="*/ 877884 h 4927136"/>
              <a:gd name="connsiteX288" fmla="*/ 3469043 w 9193374"/>
              <a:gd name="connsiteY288" fmla="*/ 774695 h 4927136"/>
              <a:gd name="connsiteX289" fmla="*/ 3387100 w 9193374"/>
              <a:gd name="connsiteY289" fmla="*/ 792511 h 4927136"/>
              <a:gd name="connsiteX290" fmla="*/ 3367151 w 9193374"/>
              <a:gd name="connsiteY290" fmla="*/ 784379 h 4927136"/>
              <a:gd name="connsiteX291" fmla="*/ 3321489 w 9193374"/>
              <a:gd name="connsiteY291" fmla="*/ 791921 h 4927136"/>
              <a:gd name="connsiteX292" fmla="*/ 3084260 w 9193374"/>
              <a:gd name="connsiteY292" fmla="*/ 846325 h 4927136"/>
              <a:gd name="connsiteX293" fmla="*/ 3055915 w 9193374"/>
              <a:gd name="connsiteY293" fmla="*/ 837669 h 4927136"/>
              <a:gd name="connsiteX294" fmla="*/ 3015493 w 9193374"/>
              <a:gd name="connsiteY294" fmla="*/ 838632 h 4927136"/>
              <a:gd name="connsiteX295" fmla="*/ 2939389 w 9193374"/>
              <a:gd name="connsiteY295" fmla="*/ 851200 h 4927136"/>
              <a:gd name="connsiteX296" fmla="*/ 2805041 w 9193374"/>
              <a:gd name="connsiteY296" fmla="*/ 898134 h 4927136"/>
              <a:gd name="connsiteX297" fmla="*/ 2767772 w 9193374"/>
              <a:gd name="connsiteY297" fmla="*/ 906192 h 4927136"/>
              <a:gd name="connsiteX298" fmla="*/ 2792974 w 9193374"/>
              <a:gd name="connsiteY298" fmla="*/ 907746 h 4927136"/>
              <a:gd name="connsiteX299" fmla="*/ 2805041 w 9193374"/>
              <a:gd name="connsiteY299" fmla="*/ 898134 h 4927136"/>
              <a:gd name="connsiteX300" fmla="*/ 2828656 w 9193374"/>
              <a:gd name="connsiteY300" fmla="*/ 896140 h 4927136"/>
              <a:gd name="connsiteX301" fmla="*/ 2857012 w 9193374"/>
              <a:gd name="connsiteY301" fmla="*/ 904790 h 4927136"/>
              <a:gd name="connsiteX302" fmla="*/ 2846518 w 9193374"/>
              <a:gd name="connsiteY302" fmla="*/ 917949 h 4927136"/>
              <a:gd name="connsiteX303" fmla="*/ 2890607 w 9193374"/>
              <a:gd name="connsiteY303" fmla="*/ 906862 h 4927136"/>
              <a:gd name="connsiteX304" fmla="*/ 3035986 w 9193374"/>
              <a:gd name="connsiteY304" fmla="*/ 884764 h 4927136"/>
              <a:gd name="connsiteX305" fmla="*/ 3103696 w 9193374"/>
              <a:gd name="connsiteY305" fmla="*/ 871673 h 4927136"/>
              <a:gd name="connsiteX306" fmla="*/ 3169821 w 9193374"/>
              <a:gd name="connsiteY306" fmla="*/ 855047 h 4927136"/>
              <a:gd name="connsiteX307" fmla="*/ 3372944 w 9193374"/>
              <a:gd name="connsiteY307" fmla="*/ 815795 h 4927136"/>
              <a:gd name="connsiteX308" fmla="*/ 3399710 w 9193374"/>
              <a:gd name="connsiteY308" fmla="*/ 820898 h 4927136"/>
              <a:gd name="connsiteX309" fmla="*/ 3491038 w 9193374"/>
              <a:gd name="connsiteY309" fmla="*/ 805820 h 4927136"/>
              <a:gd name="connsiteX310" fmla="*/ 3538796 w 9193374"/>
              <a:gd name="connsiteY310" fmla="*/ 784603 h 4927136"/>
              <a:gd name="connsiteX311" fmla="*/ 3469043 w 9193374"/>
              <a:gd name="connsiteY311" fmla="*/ 774695 h 4927136"/>
              <a:gd name="connsiteX312" fmla="*/ 3887844 w 9193374"/>
              <a:gd name="connsiteY312" fmla="*/ 761253 h 4927136"/>
              <a:gd name="connsiteX313" fmla="*/ 3857403 w 9193374"/>
              <a:gd name="connsiteY313" fmla="*/ 766279 h 4927136"/>
              <a:gd name="connsiteX314" fmla="*/ 3885744 w 9193374"/>
              <a:gd name="connsiteY314" fmla="*/ 774929 h 4927136"/>
              <a:gd name="connsiteX315" fmla="*/ 3887844 w 9193374"/>
              <a:gd name="connsiteY315" fmla="*/ 761253 h 4927136"/>
              <a:gd name="connsiteX316" fmla="*/ 6628841 w 9193374"/>
              <a:gd name="connsiteY316" fmla="*/ 716220 h 4927136"/>
              <a:gd name="connsiteX317" fmla="*/ 6605215 w 9193374"/>
              <a:gd name="connsiteY317" fmla="*/ 718213 h 4927136"/>
              <a:gd name="connsiteX318" fmla="*/ 6598397 w 9193374"/>
              <a:gd name="connsiteY318" fmla="*/ 721242 h 4927136"/>
              <a:gd name="connsiteX319" fmla="*/ 4148687 w 9193374"/>
              <a:gd name="connsiteY319" fmla="*/ 704858 h 4927136"/>
              <a:gd name="connsiteX320" fmla="*/ 4118247 w 9193374"/>
              <a:gd name="connsiteY320" fmla="*/ 709884 h 4927136"/>
              <a:gd name="connsiteX321" fmla="*/ 4121398 w 9193374"/>
              <a:gd name="connsiteY321" fmla="*/ 716980 h 4927136"/>
              <a:gd name="connsiteX322" fmla="*/ 6781302 w 9193374"/>
              <a:gd name="connsiteY322" fmla="*/ 682478 h 4927136"/>
              <a:gd name="connsiteX323" fmla="*/ 6755849 w 9193374"/>
              <a:gd name="connsiteY323" fmla="*/ 689536 h 4927136"/>
              <a:gd name="connsiteX324" fmla="*/ 6724893 w 9193374"/>
              <a:gd name="connsiteY324" fmla="*/ 711784 h 4927136"/>
              <a:gd name="connsiteX325" fmla="*/ 6773711 w 9193374"/>
              <a:gd name="connsiteY325" fmla="*/ 711344 h 4927136"/>
              <a:gd name="connsiteX326" fmla="*/ 6794174 w 9193374"/>
              <a:gd name="connsiteY326" fmla="*/ 702255 h 4927136"/>
              <a:gd name="connsiteX327" fmla="*/ 6791019 w 9193374"/>
              <a:gd name="connsiteY327" fmla="*/ 695159 h 4927136"/>
              <a:gd name="connsiteX328" fmla="*/ 6781302 w 9193374"/>
              <a:gd name="connsiteY328" fmla="*/ 682478 h 4927136"/>
              <a:gd name="connsiteX329" fmla="*/ 4217944 w 9193374"/>
              <a:gd name="connsiteY329" fmla="*/ 640101 h 4927136"/>
              <a:gd name="connsiteX330" fmla="*/ 4143416 w 9193374"/>
              <a:gd name="connsiteY330" fmla="*/ 656216 h 4927136"/>
              <a:gd name="connsiteX331" fmla="*/ 4127682 w 9193374"/>
              <a:gd name="connsiteY331" fmla="*/ 675947 h 4927136"/>
              <a:gd name="connsiteX332" fmla="*/ 4142905 w 9193374"/>
              <a:gd name="connsiteY332" fmla="*/ 673436 h 4927136"/>
              <a:gd name="connsiteX333" fmla="*/ 4199056 w 9193374"/>
              <a:gd name="connsiteY333" fmla="*/ 652737 h 4927136"/>
              <a:gd name="connsiteX334" fmla="*/ 4651496 w 9193374"/>
              <a:gd name="connsiteY334" fmla="*/ 604698 h 4927136"/>
              <a:gd name="connsiteX335" fmla="*/ 4621054 w 9193374"/>
              <a:gd name="connsiteY335" fmla="*/ 609723 h 4927136"/>
              <a:gd name="connsiteX336" fmla="*/ 4595856 w 9193374"/>
              <a:gd name="connsiteY336" fmla="*/ 608174 h 4927136"/>
              <a:gd name="connsiteX337" fmla="*/ 4502951 w 9193374"/>
              <a:gd name="connsiteY337" fmla="*/ 619702 h 4927136"/>
              <a:gd name="connsiteX338" fmla="*/ 4311387 w 9193374"/>
              <a:gd name="connsiteY338" fmla="*/ 666568 h 4927136"/>
              <a:gd name="connsiteX339" fmla="*/ 4323975 w 9193374"/>
              <a:gd name="connsiteY339" fmla="*/ 639730 h 4927136"/>
              <a:gd name="connsiteX340" fmla="*/ 4234228 w 9193374"/>
              <a:gd name="connsiteY340" fmla="*/ 658360 h 4927136"/>
              <a:gd name="connsiteX341" fmla="*/ 4235281 w 9193374"/>
              <a:gd name="connsiteY341" fmla="*/ 679132 h 4927136"/>
              <a:gd name="connsiteX342" fmla="*/ 4221125 w 9193374"/>
              <a:gd name="connsiteY342" fmla="*/ 702414 h 4927136"/>
              <a:gd name="connsiteX343" fmla="*/ 4270454 w 9193374"/>
              <a:gd name="connsiteY343" fmla="*/ 684753 h 4927136"/>
              <a:gd name="connsiteX344" fmla="*/ 4364932 w 9193374"/>
              <a:gd name="connsiteY344" fmla="*/ 676771 h 4927136"/>
              <a:gd name="connsiteX345" fmla="*/ 4446286 w 9193374"/>
              <a:gd name="connsiteY345" fmla="*/ 657624 h 4927136"/>
              <a:gd name="connsiteX346" fmla="*/ 4473054 w 9193374"/>
              <a:gd name="connsiteY346" fmla="*/ 662729 h 4927136"/>
              <a:gd name="connsiteX347" fmla="*/ 4530272 w 9193374"/>
              <a:gd name="connsiteY347" fmla="*/ 662801 h 4927136"/>
              <a:gd name="connsiteX348" fmla="*/ 4603223 w 9193374"/>
              <a:gd name="connsiteY348" fmla="*/ 643136 h 4927136"/>
              <a:gd name="connsiteX349" fmla="*/ 4606377 w 9193374"/>
              <a:gd name="connsiteY349" fmla="*/ 650233 h 4927136"/>
              <a:gd name="connsiteX350" fmla="*/ 4654128 w 9193374"/>
              <a:gd name="connsiteY350" fmla="*/ 629020 h 4927136"/>
              <a:gd name="connsiteX351" fmla="*/ 4659892 w 9193374"/>
              <a:gd name="connsiteY351" fmla="*/ 605218 h 4927136"/>
              <a:gd name="connsiteX352" fmla="*/ 4651496 w 9193374"/>
              <a:gd name="connsiteY352" fmla="*/ 604698 h 4927136"/>
              <a:gd name="connsiteX353" fmla="*/ 7216661 w 9193374"/>
              <a:gd name="connsiteY353" fmla="*/ 586793 h 4927136"/>
              <a:gd name="connsiteX354" fmla="*/ 7023519 w 9193374"/>
              <a:gd name="connsiteY354" fmla="*/ 630107 h 4927136"/>
              <a:gd name="connsiteX355" fmla="*/ 6993621 w 9193374"/>
              <a:gd name="connsiteY355" fmla="*/ 673133 h 4927136"/>
              <a:gd name="connsiteX356" fmla="*/ 7181520 w 9193374"/>
              <a:gd name="connsiteY356" fmla="*/ 636391 h 4927136"/>
              <a:gd name="connsiteX357" fmla="*/ 7216661 w 9193374"/>
              <a:gd name="connsiteY357" fmla="*/ 586793 h 4927136"/>
              <a:gd name="connsiteX358" fmla="*/ 4853034 w 9193374"/>
              <a:gd name="connsiteY358" fmla="*/ 561903 h 4927136"/>
              <a:gd name="connsiteX359" fmla="*/ 4786907 w 9193374"/>
              <a:gd name="connsiteY359" fmla="*/ 578531 h 4927136"/>
              <a:gd name="connsiteX360" fmla="*/ 4710805 w 9193374"/>
              <a:gd name="connsiteY360" fmla="*/ 591099 h 4927136"/>
              <a:gd name="connsiteX361" fmla="*/ 4701367 w 9193374"/>
              <a:gd name="connsiteY361" fmla="*/ 625029 h 4927136"/>
              <a:gd name="connsiteX362" fmla="*/ 4853034 w 9193374"/>
              <a:gd name="connsiteY362" fmla="*/ 561903 h 4927136"/>
              <a:gd name="connsiteX363" fmla="*/ 7384091 w 9193374"/>
              <a:gd name="connsiteY363" fmla="*/ 559151 h 4927136"/>
              <a:gd name="connsiteX364" fmla="*/ 7304832 w 9193374"/>
              <a:gd name="connsiteY364" fmla="*/ 564617 h 4927136"/>
              <a:gd name="connsiteX365" fmla="*/ 7254474 w 9193374"/>
              <a:gd name="connsiteY365" fmla="*/ 616733 h 4927136"/>
              <a:gd name="connsiteX366" fmla="*/ 7342646 w 9193374"/>
              <a:gd name="connsiteY366" fmla="*/ 594557 h 4927136"/>
              <a:gd name="connsiteX367" fmla="*/ 7355769 w 9193374"/>
              <a:gd name="connsiteY367" fmla="*/ 605723 h 4927136"/>
              <a:gd name="connsiteX368" fmla="*/ 7384091 w 9193374"/>
              <a:gd name="connsiteY368" fmla="*/ 559151 h 4927136"/>
              <a:gd name="connsiteX369" fmla="*/ 5047239 w 9193374"/>
              <a:gd name="connsiteY369" fmla="*/ 539357 h 4927136"/>
              <a:gd name="connsiteX370" fmla="*/ 5008396 w 9193374"/>
              <a:gd name="connsiteY370" fmla="*/ 543870 h 4927136"/>
              <a:gd name="connsiteX371" fmla="*/ 4994750 w 9193374"/>
              <a:gd name="connsiteY371" fmla="*/ 549931 h 4927136"/>
              <a:gd name="connsiteX372" fmla="*/ 5014701 w 9193374"/>
              <a:gd name="connsiteY372" fmla="*/ 558064 h 4927136"/>
              <a:gd name="connsiteX373" fmla="*/ 5068767 w 9193374"/>
              <a:gd name="connsiteY373" fmla="*/ 551040 h 4927136"/>
              <a:gd name="connsiteX374" fmla="*/ 7542665 w 9193374"/>
              <a:gd name="connsiteY374" fmla="*/ 532254 h 4927136"/>
              <a:gd name="connsiteX375" fmla="*/ 7529483 w 9193374"/>
              <a:gd name="connsiteY375" fmla="*/ 537049 h 4927136"/>
              <a:gd name="connsiteX376" fmla="*/ 7518992 w 9193374"/>
              <a:gd name="connsiteY376" fmla="*/ 550206 h 4927136"/>
              <a:gd name="connsiteX377" fmla="*/ 7528961 w 9193374"/>
              <a:gd name="connsiteY377" fmla="*/ 554276 h 4927136"/>
              <a:gd name="connsiteX378" fmla="*/ 7553098 w 9193374"/>
              <a:gd name="connsiteY378" fmla="*/ 535056 h 4927136"/>
              <a:gd name="connsiteX379" fmla="*/ 7542665 w 9193374"/>
              <a:gd name="connsiteY379" fmla="*/ 532254 h 4927136"/>
              <a:gd name="connsiteX380" fmla="*/ 8336239 w 9193374"/>
              <a:gd name="connsiteY380" fmla="*/ 514296 h 4927136"/>
              <a:gd name="connsiteX381" fmla="*/ 8320496 w 9193374"/>
              <a:gd name="connsiteY381" fmla="*/ 534034 h 4927136"/>
              <a:gd name="connsiteX382" fmla="*/ 8337814 w 9193374"/>
              <a:gd name="connsiteY382" fmla="*/ 517842 h 4927136"/>
              <a:gd name="connsiteX383" fmla="*/ 7658068 w 9193374"/>
              <a:gd name="connsiteY383" fmla="*/ 513915 h 4927136"/>
              <a:gd name="connsiteX384" fmla="*/ 7609794 w 9193374"/>
              <a:gd name="connsiteY384" fmla="*/ 552356 h 4927136"/>
              <a:gd name="connsiteX385" fmla="*/ 7643911 w 9193374"/>
              <a:gd name="connsiteY385" fmla="*/ 537200 h 4927136"/>
              <a:gd name="connsiteX386" fmla="*/ 7658068 w 9193374"/>
              <a:gd name="connsiteY386" fmla="*/ 513915 h 4927136"/>
              <a:gd name="connsiteX387" fmla="*/ 8381901 w 9193374"/>
              <a:gd name="connsiteY387" fmla="*/ 506753 h 4927136"/>
              <a:gd name="connsiteX388" fmla="*/ 8381380 w 9193374"/>
              <a:gd name="connsiteY388" fmla="*/ 523980 h 4927136"/>
              <a:gd name="connsiteX389" fmla="*/ 8398698 w 9193374"/>
              <a:gd name="connsiteY389" fmla="*/ 507789 h 4927136"/>
              <a:gd name="connsiteX390" fmla="*/ 8381901 w 9193374"/>
              <a:gd name="connsiteY390" fmla="*/ 506753 h 4927136"/>
              <a:gd name="connsiteX391" fmla="*/ 5240894 w 9193374"/>
              <a:gd name="connsiteY391" fmla="*/ 478819 h 4927136"/>
              <a:gd name="connsiteX392" fmla="*/ 5113364 w 9193374"/>
              <a:gd name="connsiteY392" fmla="*/ 522730 h 4927136"/>
              <a:gd name="connsiteX393" fmla="*/ 5114428 w 9193374"/>
              <a:gd name="connsiteY393" fmla="*/ 543497 h 4927136"/>
              <a:gd name="connsiteX394" fmla="*/ 5129650 w 9193374"/>
              <a:gd name="connsiteY394" fmla="*/ 540987 h 4927136"/>
              <a:gd name="connsiteX395" fmla="*/ 5163756 w 9193374"/>
              <a:gd name="connsiteY395" fmla="*/ 525835 h 4927136"/>
              <a:gd name="connsiteX396" fmla="*/ 5240894 w 9193374"/>
              <a:gd name="connsiteY396" fmla="*/ 478819 h 4927136"/>
              <a:gd name="connsiteX397" fmla="*/ 5159520 w 9193374"/>
              <a:gd name="connsiteY397" fmla="*/ 442744 h 4927136"/>
              <a:gd name="connsiteX398" fmla="*/ 5101788 w 9193374"/>
              <a:gd name="connsiteY398" fmla="*/ 459895 h 4927136"/>
              <a:gd name="connsiteX399" fmla="*/ 5164246 w 9193374"/>
              <a:gd name="connsiteY399" fmla="*/ 453388 h 4927136"/>
              <a:gd name="connsiteX400" fmla="*/ 5573123 w 9193374"/>
              <a:gd name="connsiteY400" fmla="*/ 399208 h 4927136"/>
              <a:gd name="connsiteX401" fmla="*/ 5449259 w 9193374"/>
              <a:gd name="connsiteY401" fmla="*/ 432994 h 4927136"/>
              <a:gd name="connsiteX402" fmla="*/ 5349539 w 9193374"/>
              <a:gd name="connsiteY402" fmla="*/ 447550 h 4927136"/>
              <a:gd name="connsiteX403" fmla="*/ 5358996 w 9193374"/>
              <a:gd name="connsiteY403" fmla="*/ 468840 h 4927136"/>
              <a:gd name="connsiteX404" fmla="*/ 5508054 w 9193374"/>
              <a:gd name="connsiteY404" fmla="*/ 436613 h 4927136"/>
              <a:gd name="connsiteX405" fmla="*/ 5572089 w 9193374"/>
              <a:gd name="connsiteY405" fmla="*/ 433657 h 4927136"/>
              <a:gd name="connsiteX406" fmla="*/ 5589399 w 9193374"/>
              <a:gd name="connsiteY406" fmla="*/ 417469 h 4927136"/>
              <a:gd name="connsiteX407" fmla="*/ 5344267 w 9193374"/>
              <a:gd name="connsiteY407" fmla="*/ 398908 h 4927136"/>
              <a:gd name="connsiteX408" fmla="*/ 5281286 w 9193374"/>
              <a:gd name="connsiteY408" fmla="*/ 422641 h 4927136"/>
              <a:gd name="connsiteX409" fmla="*/ 5241928 w 9193374"/>
              <a:gd name="connsiteY409" fmla="*/ 444371 h 4927136"/>
              <a:gd name="connsiteX410" fmla="*/ 5292319 w 9193374"/>
              <a:gd name="connsiteY410" fmla="*/ 447477 h 4927136"/>
              <a:gd name="connsiteX411" fmla="*/ 5300202 w 9193374"/>
              <a:gd name="connsiteY411" fmla="*/ 465220 h 4927136"/>
              <a:gd name="connsiteX412" fmla="*/ 5350572 w 9193374"/>
              <a:gd name="connsiteY412" fmla="*/ 413101 h 4927136"/>
              <a:gd name="connsiteX413" fmla="*/ 5521667 w 9193374"/>
              <a:gd name="connsiteY413" fmla="*/ 375335 h 4927136"/>
              <a:gd name="connsiteX414" fmla="*/ 5484409 w 9193374"/>
              <a:gd name="connsiteY414" fmla="*/ 383389 h 4927136"/>
              <a:gd name="connsiteX415" fmla="*/ 5485984 w 9193374"/>
              <a:gd name="connsiteY415" fmla="*/ 386936 h 4927136"/>
              <a:gd name="connsiteX416" fmla="*/ 5521667 w 9193374"/>
              <a:gd name="connsiteY416" fmla="*/ 375335 h 4927136"/>
              <a:gd name="connsiteX417" fmla="*/ 5907461 w 9193374"/>
              <a:gd name="connsiteY417" fmla="*/ 361148 h 4927136"/>
              <a:gd name="connsiteX418" fmla="*/ 5898406 w 9193374"/>
              <a:gd name="connsiteY418" fmla="*/ 361450 h 4927136"/>
              <a:gd name="connsiteX419" fmla="*/ 5885421 w 9193374"/>
              <a:gd name="connsiteY419" fmla="*/ 366686 h 4927136"/>
              <a:gd name="connsiteX420" fmla="*/ 5750010 w 9193374"/>
              <a:gd name="connsiteY420" fmla="*/ 392852 h 4927136"/>
              <a:gd name="connsiteX421" fmla="*/ 5756314 w 9193374"/>
              <a:gd name="connsiteY421" fmla="*/ 407046 h 4927136"/>
              <a:gd name="connsiteX422" fmla="*/ 5857611 w 9193374"/>
              <a:gd name="connsiteY422" fmla="*/ 396036 h 4927136"/>
              <a:gd name="connsiteX423" fmla="*/ 5907461 w 9193374"/>
              <a:gd name="connsiteY423" fmla="*/ 361148 h 4927136"/>
              <a:gd name="connsiteX424" fmla="*/ 5998786 w 9193374"/>
              <a:gd name="connsiteY424" fmla="*/ 346068 h 4927136"/>
              <a:gd name="connsiteX425" fmla="*/ 5932661 w 9193374"/>
              <a:gd name="connsiteY425" fmla="*/ 362696 h 4927136"/>
              <a:gd name="connsiteX426" fmla="*/ 5944207 w 9193374"/>
              <a:gd name="connsiteY426" fmla="*/ 370315 h 4927136"/>
              <a:gd name="connsiteX427" fmla="*/ 6041295 w 9193374"/>
              <a:gd name="connsiteY427" fmla="*/ 331430 h 4927136"/>
              <a:gd name="connsiteX428" fmla="*/ 6014005 w 9193374"/>
              <a:gd name="connsiteY428" fmla="*/ 343553 h 4927136"/>
              <a:gd name="connsiteX429" fmla="*/ 6011918 w 9193374"/>
              <a:gd name="connsiteY429" fmla="*/ 357229 h 4927136"/>
              <a:gd name="connsiteX430" fmla="*/ 6046025 w 9193374"/>
              <a:gd name="connsiteY430" fmla="*/ 342078 h 4927136"/>
              <a:gd name="connsiteX431" fmla="*/ 6057061 w 9193374"/>
              <a:gd name="connsiteY431" fmla="*/ 366919 h 4927136"/>
              <a:gd name="connsiteX432" fmla="*/ 6084349 w 9193374"/>
              <a:gd name="connsiteY432" fmla="*/ 354797 h 4927136"/>
              <a:gd name="connsiteX433" fmla="*/ 6101668 w 9193374"/>
              <a:gd name="connsiteY433" fmla="*/ 338605 h 4927136"/>
              <a:gd name="connsiteX434" fmla="*/ 6236558 w 9193374"/>
              <a:gd name="connsiteY434" fmla="*/ 329665 h 4927136"/>
              <a:gd name="connsiteX435" fmla="*/ 6216096 w 9193374"/>
              <a:gd name="connsiteY435" fmla="*/ 338756 h 4927136"/>
              <a:gd name="connsiteX436" fmla="*/ 6217670 w 9193374"/>
              <a:gd name="connsiteY436" fmla="*/ 342301 h 4927136"/>
              <a:gd name="connsiteX437" fmla="*/ 6236558 w 9193374"/>
              <a:gd name="connsiteY437" fmla="*/ 329665 h 4927136"/>
              <a:gd name="connsiteX438" fmla="*/ 6145755 w 9193374"/>
              <a:gd name="connsiteY438" fmla="*/ 327518 h 4927136"/>
              <a:gd name="connsiteX439" fmla="*/ 6123706 w 9193374"/>
              <a:gd name="connsiteY439" fmla="*/ 333061 h 4927136"/>
              <a:gd name="connsiteX440" fmla="*/ 6150482 w 9193374"/>
              <a:gd name="connsiteY440" fmla="*/ 338160 h 4927136"/>
              <a:gd name="connsiteX441" fmla="*/ 7440143 w 9193374"/>
              <a:gd name="connsiteY441" fmla="*/ 317567 h 4927136"/>
              <a:gd name="connsiteX442" fmla="*/ 7261168 w 9193374"/>
              <a:gd name="connsiteY442" fmla="*/ 337594 h 4927136"/>
              <a:gd name="connsiteX443" fmla="*/ 7216558 w 9193374"/>
              <a:gd name="connsiteY443" fmla="*/ 365908 h 4927136"/>
              <a:gd name="connsiteX444" fmla="*/ 7253828 w 9193374"/>
              <a:gd name="connsiteY444" fmla="*/ 357849 h 4927136"/>
              <a:gd name="connsiteX445" fmla="*/ 7339901 w 9193374"/>
              <a:gd name="connsiteY445" fmla="*/ 349348 h 4927136"/>
              <a:gd name="connsiteX446" fmla="*/ 7440143 w 9193374"/>
              <a:gd name="connsiteY446" fmla="*/ 317567 h 4927136"/>
              <a:gd name="connsiteX447" fmla="*/ 7515193 w 9193374"/>
              <a:gd name="connsiteY447" fmla="*/ 284226 h 4927136"/>
              <a:gd name="connsiteX448" fmla="*/ 7480565 w 9193374"/>
              <a:gd name="connsiteY448" fmla="*/ 316604 h 4927136"/>
              <a:gd name="connsiteX449" fmla="*/ 7448546 w 9193374"/>
              <a:gd name="connsiteY449" fmla="*/ 318080 h 4927136"/>
              <a:gd name="connsiteX450" fmla="*/ 7537773 w 9193374"/>
              <a:gd name="connsiteY450" fmla="*/ 316681 h 4927136"/>
              <a:gd name="connsiteX451" fmla="*/ 7544601 w 9193374"/>
              <a:gd name="connsiteY451" fmla="*/ 313648 h 4927136"/>
              <a:gd name="connsiteX452" fmla="*/ 7559301 w 9193374"/>
              <a:gd name="connsiteY452" fmla="*/ 328366 h 4927136"/>
              <a:gd name="connsiteX453" fmla="*/ 7558758 w 9193374"/>
              <a:gd name="connsiteY453" fmla="*/ 290365 h 4927136"/>
              <a:gd name="connsiteX454" fmla="*/ 7869480 w 9193374"/>
              <a:gd name="connsiteY454" fmla="*/ 254297 h 4927136"/>
              <a:gd name="connsiteX455" fmla="*/ 7855323 w 9193374"/>
              <a:gd name="connsiteY455" fmla="*/ 277579 h 4927136"/>
              <a:gd name="connsiteX456" fmla="*/ 7872634 w 9193374"/>
              <a:gd name="connsiteY456" fmla="*/ 261394 h 4927136"/>
              <a:gd name="connsiteX457" fmla="*/ 8093608 w 9193374"/>
              <a:gd name="connsiteY457" fmla="*/ 243955 h 4927136"/>
              <a:gd name="connsiteX458" fmla="*/ 8086269 w 9193374"/>
              <a:gd name="connsiteY458" fmla="*/ 264210 h 4927136"/>
              <a:gd name="connsiteX459" fmla="*/ 8105163 w 9193374"/>
              <a:gd name="connsiteY459" fmla="*/ 251565 h 4927136"/>
              <a:gd name="connsiteX460" fmla="*/ 6725182 w 9193374"/>
              <a:gd name="connsiteY460" fmla="*/ 197572 h 4927136"/>
              <a:gd name="connsiteX461" fmla="*/ 6703133 w 9193374"/>
              <a:gd name="connsiteY461" fmla="*/ 203116 h 4927136"/>
              <a:gd name="connsiteX462" fmla="*/ 6683727 w 9193374"/>
              <a:gd name="connsiteY462" fmla="*/ 232983 h 4927136"/>
              <a:gd name="connsiteX463" fmla="*/ 6629670 w 9193374"/>
              <a:gd name="connsiteY463" fmla="*/ 240002 h 4927136"/>
              <a:gd name="connsiteX464" fmla="*/ 6489550 w 9193374"/>
              <a:gd name="connsiteY464" fmla="*/ 310747 h 4927136"/>
              <a:gd name="connsiteX465" fmla="*/ 6590856 w 9193374"/>
              <a:gd name="connsiteY465" fmla="*/ 299733 h 4927136"/>
              <a:gd name="connsiteX466" fmla="*/ 6661165 w 9193374"/>
              <a:gd name="connsiteY466" fmla="*/ 255749 h 4927136"/>
              <a:gd name="connsiteX467" fmla="*/ 6679541 w 9193374"/>
              <a:gd name="connsiteY467" fmla="*/ 260335 h 4927136"/>
              <a:gd name="connsiteX468" fmla="*/ 6715744 w 9193374"/>
              <a:gd name="connsiteY468" fmla="*/ 231503 h 4927136"/>
              <a:gd name="connsiteX469" fmla="*/ 7464208 w 9193374"/>
              <a:gd name="connsiteY469" fmla="*/ 132683 h 4927136"/>
              <a:gd name="connsiteX470" fmla="*/ 7366579 w 9193374"/>
              <a:gd name="connsiteY470" fmla="*/ 133568 h 4927136"/>
              <a:gd name="connsiteX471" fmla="*/ 7266336 w 9193374"/>
              <a:gd name="connsiteY471" fmla="*/ 165351 h 4927136"/>
              <a:gd name="connsiteX472" fmla="*/ 7371307 w 9193374"/>
              <a:gd name="connsiteY472" fmla="*/ 144210 h 4927136"/>
              <a:gd name="connsiteX473" fmla="*/ 7405956 w 9193374"/>
              <a:gd name="connsiteY473" fmla="*/ 167059 h 4927136"/>
              <a:gd name="connsiteX474" fmla="*/ 7541427 w 9193374"/>
              <a:gd name="connsiteY474" fmla="*/ 124934 h 4927136"/>
              <a:gd name="connsiteX475" fmla="*/ 7528245 w 9193374"/>
              <a:gd name="connsiteY475" fmla="*/ 129727 h 4927136"/>
              <a:gd name="connsiteX476" fmla="*/ 7527723 w 9193374"/>
              <a:gd name="connsiteY476" fmla="*/ 146954 h 4927136"/>
              <a:gd name="connsiteX477" fmla="*/ 7551860 w 9193374"/>
              <a:gd name="connsiteY477" fmla="*/ 127735 h 4927136"/>
              <a:gd name="connsiteX478" fmla="*/ 7541427 w 9193374"/>
              <a:gd name="connsiteY478" fmla="*/ 124934 h 4927136"/>
              <a:gd name="connsiteX479" fmla="*/ 7887208 w 9193374"/>
              <a:gd name="connsiteY479" fmla="*/ 0 h 4927136"/>
              <a:gd name="connsiteX480" fmla="*/ 7945481 w 9193374"/>
              <a:gd name="connsiteY480" fmla="*/ 20844 h 4927136"/>
              <a:gd name="connsiteX481" fmla="*/ 7956517 w 9193374"/>
              <a:gd name="connsiteY481" fmla="*/ 45686 h 4927136"/>
              <a:gd name="connsiteX482" fmla="*/ 7775985 w 9193374"/>
              <a:gd name="connsiteY482" fmla="*/ 117388 h 4927136"/>
              <a:gd name="connsiteX483" fmla="*/ 7919798 w 9193374"/>
              <a:gd name="connsiteY483" fmla="*/ 91735 h 4927136"/>
              <a:gd name="connsiteX484" fmla="*/ 8028977 w 9193374"/>
              <a:gd name="connsiteY484" fmla="*/ 98468 h 4927136"/>
              <a:gd name="connsiteX485" fmla="*/ 8125033 w 9193374"/>
              <a:gd name="connsiteY485" fmla="*/ 94039 h 4927136"/>
              <a:gd name="connsiteX486" fmla="*/ 8131337 w 9193374"/>
              <a:gd name="connsiteY486" fmla="*/ 108232 h 4927136"/>
              <a:gd name="connsiteX487" fmla="*/ 8219512 w 9193374"/>
              <a:gd name="connsiteY487" fmla="*/ 86057 h 4927136"/>
              <a:gd name="connsiteX488" fmla="*/ 8271477 w 9193374"/>
              <a:gd name="connsiteY488" fmla="*/ 92709 h 4927136"/>
              <a:gd name="connsiteX489" fmla="*/ 8223204 w 9193374"/>
              <a:gd name="connsiteY489" fmla="*/ 131148 h 4927136"/>
              <a:gd name="connsiteX490" fmla="*/ 8207473 w 9193374"/>
              <a:gd name="connsiteY490" fmla="*/ 150886 h 4927136"/>
              <a:gd name="connsiteX491" fmla="*/ 8032703 w 9193374"/>
              <a:gd name="connsiteY491" fmla="*/ 198782 h 4927136"/>
              <a:gd name="connsiteX492" fmla="*/ 8020635 w 9193374"/>
              <a:gd name="connsiteY492" fmla="*/ 208394 h 4927136"/>
              <a:gd name="connsiteX493" fmla="*/ 8074692 w 9193374"/>
              <a:gd name="connsiteY493" fmla="*/ 201375 h 4927136"/>
              <a:gd name="connsiteX494" fmla="*/ 8098317 w 9193374"/>
              <a:gd name="connsiteY494" fmla="*/ 199378 h 4927136"/>
              <a:gd name="connsiteX495" fmla="*/ 8143979 w 9193374"/>
              <a:gd name="connsiteY495" fmla="*/ 191835 h 4927136"/>
              <a:gd name="connsiteX496" fmla="*/ 8163928 w 9193374"/>
              <a:gd name="connsiteY496" fmla="*/ 199967 h 4927136"/>
              <a:gd name="connsiteX497" fmla="*/ 8186509 w 9193374"/>
              <a:gd name="connsiteY497" fmla="*/ 232423 h 4927136"/>
              <a:gd name="connsiteX498" fmla="*/ 8245818 w 9193374"/>
              <a:gd name="connsiteY498" fmla="*/ 218825 h 4927136"/>
              <a:gd name="connsiteX499" fmla="*/ 8299360 w 9193374"/>
              <a:gd name="connsiteY499" fmla="*/ 229026 h 4927136"/>
              <a:gd name="connsiteX500" fmla="*/ 8334530 w 9193374"/>
              <a:gd name="connsiteY500" fmla="*/ 234643 h 4927136"/>
              <a:gd name="connsiteX501" fmla="*/ 8360245 w 9193374"/>
              <a:gd name="connsiteY501" fmla="*/ 218975 h 4927136"/>
              <a:gd name="connsiteX502" fmla="*/ 8374431 w 9193374"/>
              <a:gd name="connsiteY502" fmla="*/ 250908 h 4927136"/>
              <a:gd name="connsiteX503" fmla="*/ 8268949 w 9193374"/>
              <a:gd name="connsiteY503" fmla="*/ 289269 h 4927136"/>
              <a:gd name="connsiteX504" fmla="*/ 8297293 w 9193374"/>
              <a:gd name="connsiteY504" fmla="*/ 297924 h 4927136"/>
              <a:gd name="connsiteX505" fmla="*/ 8382314 w 9193374"/>
              <a:gd name="connsiteY505" fmla="*/ 268652 h 4927136"/>
              <a:gd name="connsiteX506" fmla="*/ 8437955 w 9193374"/>
              <a:gd name="connsiteY506" fmla="*/ 265174 h 4927136"/>
              <a:gd name="connsiteX507" fmla="*/ 8542924 w 9193374"/>
              <a:gd name="connsiteY507" fmla="*/ 244034 h 4927136"/>
              <a:gd name="connsiteX508" fmla="*/ 8597502 w 9193374"/>
              <a:gd name="connsiteY508" fmla="*/ 219789 h 4927136"/>
              <a:gd name="connsiteX509" fmla="*/ 8678849 w 9193374"/>
              <a:gd name="connsiteY509" fmla="*/ 200646 h 4927136"/>
              <a:gd name="connsiteX510" fmla="*/ 8724000 w 9193374"/>
              <a:gd name="connsiteY510" fmla="*/ 210331 h 4927136"/>
              <a:gd name="connsiteX511" fmla="*/ 8794853 w 9193374"/>
              <a:gd name="connsiteY511" fmla="*/ 204347 h 4927136"/>
              <a:gd name="connsiteX512" fmla="*/ 8787002 w 9193374"/>
              <a:gd name="connsiteY512" fmla="*/ 241825 h 4927136"/>
              <a:gd name="connsiteX513" fmla="*/ 8634271 w 9193374"/>
              <a:gd name="connsiteY513" fmla="*/ 284182 h 4927136"/>
              <a:gd name="connsiteX514" fmla="*/ 8593859 w 9193374"/>
              <a:gd name="connsiteY514" fmla="*/ 285140 h 4927136"/>
              <a:gd name="connsiteX515" fmla="*/ 8555536 w 9193374"/>
              <a:gd name="connsiteY515" fmla="*/ 272421 h 4927136"/>
              <a:gd name="connsiteX516" fmla="*/ 8481007 w 9193374"/>
              <a:gd name="connsiteY516" fmla="*/ 288535 h 4927136"/>
              <a:gd name="connsiteX517" fmla="*/ 8487312 w 9193374"/>
              <a:gd name="connsiteY517" fmla="*/ 302729 h 4927136"/>
              <a:gd name="connsiteX518" fmla="*/ 8446890 w 9193374"/>
              <a:gd name="connsiteY518" fmla="*/ 303691 h 4927136"/>
              <a:gd name="connsiteX519" fmla="*/ 8378667 w 9193374"/>
              <a:gd name="connsiteY519" fmla="*/ 333999 h 4927136"/>
              <a:gd name="connsiteX520" fmla="*/ 8333529 w 9193374"/>
              <a:gd name="connsiteY520" fmla="*/ 324313 h 4927136"/>
              <a:gd name="connsiteX521" fmla="*/ 8272123 w 9193374"/>
              <a:gd name="connsiteY521" fmla="*/ 351592 h 4927136"/>
              <a:gd name="connsiteX522" fmla="*/ 8206509 w 9193374"/>
              <a:gd name="connsiteY522" fmla="*/ 350997 h 4927136"/>
              <a:gd name="connsiteX523" fmla="*/ 8147204 w 9193374"/>
              <a:gd name="connsiteY523" fmla="*/ 364600 h 4927136"/>
              <a:gd name="connsiteX524" fmla="*/ 7997115 w 9193374"/>
              <a:gd name="connsiteY524" fmla="*/ 431276 h 4927136"/>
              <a:gd name="connsiteX525" fmla="*/ 7896872 w 9193374"/>
              <a:gd name="connsiteY525" fmla="*/ 463059 h 4927136"/>
              <a:gd name="connsiteX526" fmla="*/ 7835987 w 9193374"/>
              <a:gd name="connsiteY526" fmla="*/ 473112 h 4927136"/>
              <a:gd name="connsiteX527" fmla="*/ 7780897 w 9193374"/>
              <a:gd name="connsiteY527" fmla="*/ 514579 h 4927136"/>
              <a:gd name="connsiteX528" fmla="*/ 7919462 w 9193374"/>
              <a:gd name="connsiteY528" fmla="*/ 495511 h 4927136"/>
              <a:gd name="connsiteX529" fmla="*/ 8037555 w 9193374"/>
              <a:gd name="connsiteY529" fmla="*/ 485534 h 4927136"/>
              <a:gd name="connsiteX530" fmla="*/ 8126249 w 9193374"/>
              <a:gd name="connsiteY530" fmla="*/ 446133 h 4927136"/>
              <a:gd name="connsiteX531" fmla="*/ 8414925 w 9193374"/>
              <a:gd name="connsiteY531" fmla="*/ 415615 h 4927136"/>
              <a:gd name="connsiteX532" fmla="*/ 8491057 w 9193374"/>
              <a:gd name="connsiteY532" fmla="*/ 458263 h 4927136"/>
              <a:gd name="connsiteX533" fmla="*/ 8566098 w 9193374"/>
              <a:gd name="connsiteY533" fmla="*/ 424927 h 4927136"/>
              <a:gd name="connsiteX534" fmla="*/ 8570828 w 9193374"/>
              <a:gd name="connsiteY534" fmla="*/ 435573 h 4927136"/>
              <a:gd name="connsiteX535" fmla="*/ 8536199 w 9193374"/>
              <a:gd name="connsiteY535" fmla="*/ 467952 h 4927136"/>
              <a:gd name="connsiteX536" fmla="*/ 8476891 w 9193374"/>
              <a:gd name="connsiteY536" fmla="*/ 481550 h 4927136"/>
              <a:gd name="connsiteX537" fmla="*/ 8433870 w 9193374"/>
              <a:gd name="connsiteY537" fmla="*/ 513411 h 4927136"/>
              <a:gd name="connsiteX538" fmla="*/ 8454331 w 9193374"/>
              <a:gd name="connsiteY538" fmla="*/ 504322 h 4927136"/>
              <a:gd name="connsiteX539" fmla="*/ 8577164 w 9193374"/>
              <a:gd name="connsiteY539" fmla="*/ 504989 h 4927136"/>
              <a:gd name="connsiteX540" fmla="*/ 8658510 w 9193374"/>
              <a:gd name="connsiteY540" fmla="*/ 485847 h 4927136"/>
              <a:gd name="connsiteX541" fmla="*/ 8696832 w 9193374"/>
              <a:gd name="connsiteY541" fmla="*/ 498560 h 4927136"/>
              <a:gd name="connsiteX542" fmla="*/ 8771361 w 9193374"/>
              <a:gd name="connsiteY542" fmla="*/ 482446 h 4927136"/>
              <a:gd name="connsiteX543" fmla="*/ 8825938 w 9193374"/>
              <a:gd name="connsiteY543" fmla="*/ 458201 h 4927136"/>
              <a:gd name="connsiteX544" fmla="*/ 8852715 w 9193374"/>
              <a:gd name="connsiteY544" fmla="*/ 463299 h 4927136"/>
              <a:gd name="connsiteX545" fmla="*/ 8977635 w 9193374"/>
              <a:gd name="connsiteY545" fmla="*/ 450292 h 4927136"/>
              <a:gd name="connsiteX546" fmla="*/ 9053675 w 9193374"/>
              <a:gd name="connsiteY546" fmla="*/ 443869 h 4927136"/>
              <a:gd name="connsiteX547" fmla="*/ 9065260 w 9193374"/>
              <a:gd name="connsiteY547" fmla="*/ 414909 h 4927136"/>
              <a:gd name="connsiteX548" fmla="*/ 9179559 w 9193374"/>
              <a:gd name="connsiteY548" fmla="*/ 334899 h 4927136"/>
              <a:gd name="connsiteX549" fmla="*/ 9190990 w 9193374"/>
              <a:gd name="connsiteY549" fmla="*/ 2598039 h 4927136"/>
              <a:gd name="connsiteX550" fmla="*/ 9186777 w 9193374"/>
              <a:gd name="connsiteY550" fmla="*/ 2625419 h 4927136"/>
              <a:gd name="connsiteX551" fmla="*/ 9188979 w 9193374"/>
              <a:gd name="connsiteY551" fmla="*/ 2688452 h 4927136"/>
              <a:gd name="connsiteX552" fmla="*/ 9176868 w 9193374"/>
              <a:gd name="connsiteY552" fmla="*/ 2689835 h 4927136"/>
              <a:gd name="connsiteX553" fmla="*/ 9168129 w 9193374"/>
              <a:gd name="connsiteY553" fmla="*/ 2746629 h 4927136"/>
              <a:gd name="connsiteX554" fmla="*/ 9165064 w 9193374"/>
              <a:gd name="connsiteY554" fmla="*/ 2691182 h 4927136"/>
              <a:gd name="connsiteX555" fmla="*/ 9162804 w 9193374"/>
              <a:gd name="connsiteY555" fmla="*/ 2691440 h 4927136"/>
              <a:gd name="connsiteX556" fmla="*/ 9143200 w 9193374"/>
              <a:gd name="connsiteY556" fmla="*/ 2692268 h 4927136"/>
              <a:gd name="connsiteX557" fmla="*/ 9144794 w 9193374"/>
              <a:gd name="connsiteY557" fmla="*/ 2695813 h 4927136"/>
              <a:gd name="connsiteX558" fmla="*/ 9091976 w 9193374"/>
              <a:gd name="connsiteY558" fmla="*/ 2723808 h 4927136"/>
              <a:gd name="connsiteX559" fmla="*/ 8748444 w 9193374"/>
              <a:gd name="connsiteY559" fmla="*/ 2814370 h 4927136"/>
              <a:gd name="connsiteX560" fmla="*/ 8709657 w 9193374"/>
              <a:gd name="connsiteY560" fmla="*/ 2819036 h 4927136"/>
              <a:gd name="connsiteX561" fmla="*/ 8684044 w 9193374"/>
              <a:gd name="connsiteY561" fmla="*/ 2834803 h 4927136"/>
              <a:gd name="connsiteX562" fmla="*/ 8602866 w 9193374"/>
              <a:gd name="connsiteY562" fmla="*/ 2854263 h 4927136"/>
              <a:gd name="connsiteX563" fmla="*/ 8653228 w 9193374"/>
              <a:gd name="connsiteY563" fmla="*/ 2857170 h 4927136"/>
              <a:gd name="connsiteX564" fmla="*/ 8695628 w 9193374"/>
              <a:gd name="connsiteY564" fmla="*/ 2842365 h 4927136"/>
              <a:gd name="connsiteX565" fmla="*/ 8766385 w 9193374"/>
              <a:gd name="connsiteY565" fmla="*/ 2836102 h 4927136"/>
              <a:gd name="connsiteX566" fmla="*/ 8901545 w 9193374"/>
              <a:gd name="connsiteY566" fmla="*/ 2809404 h 4927136"/>
              <a:gd name="connsiteX567" fmla="*/ 8945108 w 9193374"/>
              <a:gd name="connsiteY567" fmla="*/ 2815365 h 4927136"/>
              <a:gd name="connsiteX568" fmla="*/ 8995896 w 9193374"/>
              <a:gd name="connsiteY568" fmla="*/ 2801050 h 4927136"/>
              <a:gd name="connsiteX569" fmla="*/ 9056675 w 9193374"/>
              <a:gd name="connsiteY569" fmla="*/ 2790760 h 4927136"/>
              <a:gd name="connsiteX570" fmla="*/ 9181852 w 9193374"/>
              <a:gd name="connsiteY570" fmla="*/ 2760035 h 4927136"/>
              <a:gd name="connsiteX571" fmla="*/ 9191522 w 9193374"/>
              <a:gd name="connsiteY571" fmla="*/ 2761292 h 4927136"/>
              <a:gd name="connsiteX572" fmla="*/ 9193374 w 9193374"/>
              <a:gd name="connsiteY572" fmla="*/ 2814316 h 4927136"/>
              <a:gd name="connsiteX573" fmla="*/ 9186379 w 9193374"/>
              <a:gd name="connsiteY573" fmla="*/ 2819262 h 4927136"/>
              <a:gd name="connsiteX574" fmla="*/ 9126142 w 9193374"/>
              <a:gd name="connsiteY574" fmla="*/ 2836159 h 4927136"/>
              <a:gd name="connsiteX575" fmla="*/ 8943381 w 9193374"/>
              <a:gd name="connsiteY575" fmla="*/ 2884253 h 4927136"/>
              <a:gd name="connsiteX576" fmla="*/ 8801415 w 9193374"/>
              <a:gd name="connsiteY576" fmla="*/ 2914009 h 4927136"/>
              <a:gd name="connsiteX577" fmla="*/ 8691006 w 9193374"/>
              <a:gd name="connsiteY577" fmla="*/ 2959383 h 4927136"/>
              <a:gd name="connsiteX578" fmla="*/ 8508671 w 9193374"/>
              <a:gd name="connsiteY578" fmla="*/ 2990257 h 4927136"/>
              <a:gd name="connsiteX579" fmla="*/ 8459038 w 9193374"/>
              <a:gd name="connsiteY579" fmla="*/ 3025334 h 4927136"/>
              <a:gd name="connsiteX580" fmla="*/ 8413893 w 9193374"/>
              <a:gd name="connsiteY580" fmla="*/ 3015831 h 4927136"/>
              <a:gd name="connsiteX581" fmla="*/ 8339075 w 9193374"/>
              <a:gd name="connsiteY581" fmla="*/ 3049462 h 4927136"/>
              <a:gd name="connsiteX582" fmla="*/ 8261510 w 9193374"/>
              <a:gd name="connsiteY582" fmla="*/ 3058784 h 4927136"/>
              <a:gd name="connsiteX583" fmla="*/ 8208692 w 9193374"/>
              <a:gd name="connsiteY583" fmla="*/ 3086779 h 4927136"/>
              <a:gd name="connsiteX584" fmla="*/ 8213469 w 9193374"/>
              <a:gd name="connsiteY584" fmla="*/ 3097404 h 4927136"/>
              <a:gd name="connsiteX585" fmla="*/ 8307822 w 9193374"/>
              <a:gd name="connsiteY585" fmla="*/ 3089050 h 4927136"/>
              <a:gd name="connsiteX586" fmla="*/ 8409844 w 9193374"/>
              <a:gd name="connsiteY586" fmla="*/ 3043192 h 4927136"/>
              <a:gd name="connsiteX587" fmla="*/ 8411435 w 9193374"/>
              <a:gd name="connsiteY587" fmla="*/ 3046731 h 4927136"/>
              <a:gd name="connsiteX588" fmla="*/ 8459038 w 9193374"/>
              <a:gd name="connsiteY588" fmla="*/ 3025334 h 4927136"/>
              <a:gd name="connsiteX589" fmla="*/ 8588557 w 9193374"/>
              <a:gd name="connsiteY589" fmla="*/ 3022460 h 4927136"/>
              <a:gd name="connsiteX590" fmla="*/ 8684937 w 9193374"/>
              <a:gd name="connsiteY590" fmla="*/ 3000420 h 4927136"/>
              <a:gd name="connsiteX591" fmla="*/ 8906488 w 9193374"/>
              <a:gd name="connsiteY591" fmla="*/ 2947666 h 4927136"/>
              <a:gd name="connsiteX592" fmla="*/ 8907642 w 9193374"/>
              <a:gd name="connsiteY592" fmla="*/ 2968428 h 4927136"/>
              <a:gd name="connsiteX593" fmla="*/ 8778852 w 9193374"/>
              <a:gd name="connsiteY593" fmla="*/ 3009290 h 4927136"/>
              <a:gd name="connsiteX594" fmla="*/ 8514904 w 9193374"/>
              <a:gd name="connsiteY594" fmla="*/ 3076848 h 4927136"/>
              <a:gd name="connsiteX595" fmla="*/ 8477717 w 9193374"/>
              <a:gd name="connsiteY595" fmla="*/ 3085049 h 4927136"/>
              <a:gd name="connsiteX596" fmla="*/ 8445301 w 9193374"/>
              <a:gd name="connsiteY596" fmla="*/ 3103880 h 4927136"/>
              <a:gd name="connsiteX597" fmla="*/ 8367736 w 9193374"/>
              <a:gd name="connsiteY597" fmla="*/ 3113202 h 4927136"/>
              <a:gd name="connsiteX598" fmla="*/ 8313765 w 9193374"/>
              <a:gd name="connsiteY598" fmla="*/ 3120435 h 4927136"/>
              <a:gd name="connsiteX599" fmla="*/ 8244159 w 9193374"/>
              <a:gd name="connsiteY599" fmla="*/ 3147462 h 4927136"/>
              <a:gd name="connsiteX600" fmla="*/ 8265151 w 9193374"/>
              <a:gd name="connsiteY600" fmla="*/ 3248708 h 4927136"/>
              <a:gd name="connsiteX601" fmla="*/ 8197138 w 9193374"/>
              <a:gd name="connsiteY601" fmla="*/ 3279278 h 4927136"/>
              <a:gd name="connsiteX602" fmla="*/ 8161546 w 9193374"/>
              <a:gd name="connsiteY602" fmla="*/ 3291021 h 4927136"/>
              <a:gd name="connsiteX603" fmla="*/ 8179925 w 9193374"/>
              <a:gd name="connsiteY603" fmla="*/ 3295530 h 4927136"/>
              <a:gd name="connsiteX604" fmla="*/ 8268638 w 9193374"/>
              <a:gd name="connsiteY604" fmla="*/ 3310998 h 4927136"/>
              <a:gd name="connsiteX605" fmla="*/ 8319425 w 9193374"/>
              <a:gd name="connsiteY605" fmla="*/ 3296683 h 4927136"/>
              <a:gd name="connsiteX606" fmla="*/ 8356620 w 9193374"/>
              <a:gd name="connsiteY606" fmla="*/ 3288479 h 4927136"/>
              <a:gd name="connsiteX607" fmla="*/ 8382231 w 9193374"/>
              <a:gd name="connsiteY607" fmla="*/ 3272707 h 4927136"/>
              <a:gd name="connsiteX608" fmla="*/ 8543731 w 9193374"/>
              <a:gd name="connsiteY608" fmla="*/ 3268225 h 4927136"/>
              <a:gd name="connsiteX609" fmla="*/ 8718832 w 9193374"/>
              <a:gd name="connsiteY609" fmla="*/ 3257630 h 4927136"/>
              <a:gd name="connsiteX610" fmla="*/ 8751242 w 9193374"/>
              <a:gd name="connsiteY610" fmla="*/ 3238809 h 4927136"/>
              <a:gd name="connsiteX611" fmla="*/ 8812020 w 9193374"/>
              <a:gd name="connsiteY611" fmla="*/ 3228518 h 4927136"/>
              <a:gd name="connsiteX612" fmla="*/ 8835176 w 9193374"/>
              <a:gd name="connsiteY612" fmla="*/ 3243651 h 4927136"/>
              <a:gd name="connsiteX613" fmla="*/ 8755153 w 9193374"/>
              <a:gd name="connsiteY613" fmla="*/ 3283875 h 4927136"/>
              <a:gd name="connsiteX614" fmla="*/ 8598006 w 9193374"/>
              <a:gd name="connsiteY614" fmla="*/ 3316202 h 4927136"/>
              <a:gd name="connsiteX615" fmla="*/ 8381660 w 9193374"/>
              <a:gd name="connsiteY615" fmla="*/ 3362362 h 4927136"/>
              <a:gd name="connsiteX616" fmla="*/ 8339259 w 9193374"/>
              <a:gd name="connsiteY616" fmla="*/ 3377161 h 4927136"/>
              <a:gd name="connsiteX617" fmla="*/ 8245210 w 9193374"/>
              <a:gd name="connsiteY617" fmla="*/ 3440723 h 4927136"/>
              <a:gd name="connsiteX618" fmla="*/ 7940881 w 9193374"/>
              <a:gd name="connsiteY618" fmla="*/ 3509405 h 4927136"/>
              <a:gd name="connsiteX619" fmla="*/ 7880540 w 9193374"/>
              <a:gd name="connsiteY619" fmla="*/ 3502471 h 4927136"/>
              <a:gd name="connsiteX620" fmla="*/ 7752178 w 9193374"/>
              <a:gd name="connsiteY620" fmla="*/ 3526113 h 4927136"/>
              <a:gd name="connsiteX621" fmla="*/ 7733371 w 9193374"/>
              <a:gd name="connsiteY621" fmla="*/ 3538820 h 4927136"/>
              <a:gd name="connsiteX622" fmla="*/ 7872870 w 9193374"/>
              <a:gd name="connsiteY622" fmla="*/ 3539974 h 4927136"/>
              <a:gd name="connsiteX623" fmla="*/ 7897618 w 9193374"/>
              <a:gd name="connsiteY623" fmla="*/ 3558645 h 4927136"/>
              <a:gd name="connsiteX624" fmla="*/ 7906880 w 9193374"/>
              <a:gd name="connsiteY624" fmla="*/ 3524688 h 4927136"/>
              <a:gd name="connsiteX625" fmla="*/ 7925259 w 9193374"/>
              <a:gd name="connsiteY625" fmla="*/ 3529194 h 4927136"/>
              <a:gd name="connsiteX626" fmla="*/ 7922803 w 9193374"/>
              <a:gd name="connsiteY626" fmla="*/ 3560099 h 4927136"/>
              <a:gd name="connsiteX627" fmla="*/ 7983582 w 9193374"/>
              <a:gd name="connsiteY627" fmla="*/ 3549808 h 4927136"/>
              <a:gd name="connsiteX628" fmla="*/ 8063166 w 9193374"/>
              <a:gd name="connsiteY628" fmla="*/ 3526804 h 4927136"/>
              <a:gd name="connsiteX629" fmla="*/ 8084438 w 9193374"/>
              <a:gd name="connsiteY629" fmla="*/ 3483186 h 4927136"/>
              <a:gd name="connsiteX630" fmla="*/ 8153605 w 9193374"/>
              <a:gd name="connsiteY630" fmla="*/ 3473384 h 4927136"/>
              <a:gd name="connsiteX631" fmla="*/ 8155926 w 9193374"/>
              <a:gd name="connsiteY631" fmla="*/ 3514911 h 4927136"/>
              <a:gd name="connsiteX632" fmla="*/ 8086758 w 9193374"/>
              <a:gd name="connsiteY632" fmla="*/ 3524714 h 4927136"/>
              <a:gd name="connsiteX633" fmla="*/ 8072720 w 9193374"/>
              <a:gd name="connsiteY633" fmla="*/ 3548052 h 4927136"/>
              <a:gd name="connsiteX634" fmla="*/ 8057098 w 9193374"/>
              <a:gd name="connsiteY634" fmla="*/ 3567847 h 4927136"/>
              <a:gd name="connsiteX635" fmla="*/ 7974318 w 9193374"/>
              <a:gd name="connsiteY635" fmla="*/ 3583767 h 4927136"/>
              <a:gd name="connsiteX636" fmla="*/ 7981854 w 9193374"/>
              <a:gd name="connsiteY636" fmla="*/ 3618696 h 4927136"/>
              <a:gd name="connsiteX637" fmla="*/ 7880695 w 9193374"/>
              <a:gd name="connsiteY637" fmla="*/ 3630111 h 4927136"/>
              <a:gd name="connsiteX638" fmla="*/ 7819916 w 9193374"/>
              <a:gd name="connsiteY638" fmla="*/ 3640401 h 4927136"/>
              <a:gd name="connsiteX639" fmla="*/ 7764351 w 9193374"/>
              <a:gd name="connsiteY639" fmla="*/ 3644090 h 4927136"/>
              <a:gd name="connsiteX640" fmla="*/ 7703137 w 9193374"/>
              <a:gd name="connsiteY640" fmla="*/ 3671605 h 4927136"/>
              <a:gd name="connsiteX641" fmla="*/ 7728323 w 9193374"/>
              <a:gd name="connsiteY641" fmla="*/ 3673058 h 4927136"/>
              <a:gd name="connsiteX642" fmla="*/ 7789101 w 9193374"/>
              <a:gd name="connsiteY642" fmla="*/ 3662767 h 4927136"/>
              <a:gd name="connsiteX643" fmla="*/ 7815869 w 9193374"/>
              <a:gd name="connsiteY643" fmla="*/ 3667764 h 4927136"/>
              <a:gd name="connsiteX644" fmla="*/ 7771877 w 9193374"/>
              <a:gd name="connsiteY644" fmla="*/ 3679023 h 4927136"/>
              <a:gd name="connsiteX645" fmla="*/ 7623117 w 9193374"/>
              <a:gd name="connsiteY645" fmla="*/ 3711834 h 4927136"/>
              <a:gd name="connsiteX646" fmla="*/ 7569144 w 9193374"/>
              <a:gd name="connsiteY646" fmla="*/ 3719066 h 4927136"/>
              <a:gd name="connsiteX647" fmla="*/ 7511549 w 9193374"/>
              <a:gd name="connsiteY647" fmla="*/ 3736439 h 4927136"/>
              <a:gd name="connsiteX648" fmla="*/ 7648300 w 9193374"/>
              <a:gd name="connsiteY648" fmla="*/ 3713282 h 4927136"/>
              <a:gd name="connsiteX649" fmla="*/ 7640631 w 9193374"/>
              <a:gd name="connsiteY649" fmla="*/ 3750784 h 4927136"/>
              <a:gd name="connsiteX650" fmla="*/ 7562638 w 9193374"/>
              <a:gd name="connsiteY650" fmla="*/ 3777327 h 4927136"/>
              <a:gd name="connsiteX651" fmla="*/ 7577397 w 9193374"/>
              <a:gd name="connsiteY651" fmla="*/ 3791982 h 4927136"/>
              <a:gd name="connsiteX652" fmla="*/ 7544551 w 9193374"/>
              <a:gd name="connsiteY652" fmla="*/ 3828027 h 4927136"/>
              <a:gd name="connsiteX653" fmla="*/ 7434578 w 9193374"/>
              <a:gd name="connsiteY653" fmla="*/ 3856177 h 4927136"/>
              <a:gd name="connsiteX654" fmla="*/ 7235884 w 9193374"/>
              <a:gd name="connsiteY654" fmla="*/ 3868862 h 4927136"/>
              <a:gd name="connsiteX655" fmla="*/ 7232698 w 9193374"/>
              <a:gd name="connsiteY655" fmla="*/ 3861780 h 4927136"/>
              <a:gd name="connsiteX656" fmla="*/ 7212299 w 9193374"/>
              <a:gd name="connsiteY656" fmla="*/ 3870950 h 4927136"/>
              <a:gd name="connsiteX657" fmla="*/ 7134735 w 9193374"/>
              <a:gd name="connsiteY657" fmla="*/ 3880273 h 4927136"/>
              <a:gd name="connsiteX658" fmla="*/ 6955584 w 9193374"/>
              <a:gd name="connsiteY658" fmla="*/ 3918229 h 4927136"/>
              <a:gd name="connsiteX659" fmla="*/ 6808840 w 9193374"/>
              <a:gd name="connsiteY659" fmla="*/ 3937358 h 4927136"/>
              <a:gd name="connsiteX660" fmla="*/ 6732443 w 9193374"/>
              <a:gd name="connsiteY660" fmla="*/ 3967445 h 4927136"/>
              <a:gd name="connsiteX661" fmla="*/ 6734033 w 9193374"/>
              <a:gd name="connsiteY661" fmla="*/ 3970983 h 4927136"/>
              <a:gd name="connsiteX662" fmla="*/ 6712034 w 9193374"/>
              <a:gd name="connsiteY662" fmla="*/ 3976617 h 4927136"/>
              <a:gd name="connsiteX663" fmla="*/ 6708849 w 9193374"/>
              <a:gd name="connsiteY663" fmla="*/ 3969535 h 4927136"/>
              <a:gd name="connsiteX664" fmla="*/ 6673683 w 9193374"/>
              <a:gd name="connsiteY664" fmla="*/ 3964054 h 4927136"/>
              <a:gd name="connsiteX665" fmla="*/ 6531290 w 9193374"/>
              <a:gd name="connsiteY665" fmla="*/ 4011030 h 4927136"/>
              <a:gd name="connsiteX666" fmla="*/ 6486434 w 9193374"/>
              <a:gd name="connsiteY666" fmla="*/ 4056733 h 4927136"/>
              <a:gd name="connsiteX667" fmla="*/ 6482823 w 9193374"/>
              <a:gd name="connsiteY667" fmla="*/ 4066871 h 4927136"/>
              <a:gd name="connsiteX668" fmla="*/ 6435647 w 9193374"/>
              <a:gd name="connsiteY668" fmla="*/ 4071049 h 4927136"/>
              <a:gd name="connsiteX669" fmla="*/ 6386880 w 9193374"/>
              <a:gd name="connsiteY669" fmla="*/ 4071687 h 4927136"/>
              <a:gd name="connsiteX670" fmla="*/ 6382101 w 9193374"/>
              <a:gd name="connsiteY670" fmla="*/ 4061060 h 4927136"/>
              <a:gd name="connsiteX671" fmla="*/ 6305693 w 9193374"/>
              <a:gd name="connsiteY671" fmla="*/ 4091151 h 4927136"/>
              <a:gd name="connsiteX672" fmla="*/ 6160554 w 9193374"/>
              <a:gd name="connsiteY672" fmla="*/ 4113819 h 4927136"/>
              <a:gd name="connsiteX673" fmla="*/ 6133775 w 9193374"/>
              <a:gd name="connsiteY673" fmla="*/ 4108829 h 4927136"/>
              <a:gd name="connsiteX674" fmla="*/ 5986605 w 9193374"/>
              <a:gd name="connsiteY674" fmla="*/ 4145178 h 4927136"/>
              <a:gd name="connsiteX675" fmla="*/ 5904993 w 9193374"/>
              <a:gd name="connsiteY675" fmla="*/ 4181862 h 4927136"/>
              <a:gd name="connsiteX676" fmla="*/ 5844651 w 9193374"/>
              <a:gd name="connsiteY676" fmla="*/ 4174929 h 4927136"/>
              <a:gd name="connsiteX677" fmla="*/ 5770270 w 9193374"/>
              <a:gd name="connsiteY677" fmla="*/ 4191336 h 4927136"/>
              <a:gd name="connsiteX678" fmla="*/ 5726705 w 9193374"/>
              <a:gd name="connsiteY678" fmla="*/ 4185375 h 4927136"/>
              <a:gd name="connsiteX679" fmla="*/ 5599946 w 9193374"/>
              <a:gd name="connsiteY679" fmla="*/ 4212556 h 4927136"/>
              <a:gd name="connsiteX680" fmla="*/ 5469992 w 9193374"/>
              <a:gd name="connsiteY680" fmla="*/ 4232659 h 4927136"/>
              <a:gd name="connsiteX681" fmla="*/ 5342067 w 9193374"/>
              <a:gd name="connsiteY681" fmla="*/ 4239077 h 4927136"/>
              <a:gd name="connsiteX682" fmla="*/ 5534091 w 9193374"/>
              <a:gd name="connsiteY682" fmla="*/ 4157019 h 4927136"/>
              <a:gd name="connsiteX683" fmla="*/ 5538138 w 9193374"/>
              <a:gd name="connsiteY683" fmla="*/ 4129657 h 4927136"/>
              <a:gd name="connsiteX684" fmla="*/ 5484166 w 9193374"/>
              <a:gd name="connsiteY684" fmla="*/ 4136889 h 4927136"/>
              <a:gd name="connsiteX685" fmla="*/ 5240187 w 9193374"/>
              <a:gd name="connsiteY685" fmla="*/ 4212499 h 4927136"/>
              <a:gd name="connsiteX686" fmla="*/ 5168261 w 9193374"/>
              <a:gd name="connsiteY686" fmla="*/ 4197998 h 4927136"/>
              <a:gd name="connsiteX687" fmla="*/ 5146263 w 9193374"/>
              <a:gd name="connsiteY687" fmla="*/ 4203632 h 4927136"/>
              <a:gd name="connsiteX688" fmla="*/ 5085058 w 9193374"/>
              <a:gd name="connsiteY688" fmla="*/ 4231143 h 4927136"/>
              <a:gd name="connsiteX689" fmla="*/ 5061900 w 9193374"/>
              <a:gd name="connsiteY689" fmla="*/ 4216010 h 4927136"/>
              <a:gd name="connsiteX690" fmla="*/ 5055096 w 9193374"/>
              <a:gd name="connsiteY690" fmla="*/ 4219069 h 4927136"/>
              <a:gd name="connsiteX691" fmla="*/ 5022978 w 9193374"/>
              <a:gd name="connsiteY691" fmla="*/ 4293104 h 4927136"/>
              <a:gd name="connsiteX692" fmla="*/ 5170146 w 9193374"/>
              <a:gd name="connsiteY692" fmla="*/ 4256750 h 4927136"/>
              <a:gd name="connsiteX693" fmla="*/ 5244528 w 9193374"/>
              <a:gd name="connsiteY693" fmla="*/ 4240344 h 4927136"/>
              <a:gd name="connsiteX694" fmla="*/ 5312114 w 9193374"/>
              <a:gd name="connsiteY694" fmla="*/ 4226998 h 4927136"/>
              <a:gd name="connsiteX695" fmla="*/ 5340910 w 9193374"/>
              <a:gd name="connsiteY695" fmla="*/ 4218309 h 4927136"/>
              <a:gd name="connsiteX696" fmla="*/ 5263637 w 9193374"/>
              <a:gd name="connsiteY696" fmla="*/ 4282843 h 4927136"/>
              <a:gd name="connsiteX697" fmla="*/ 5240053 w 9193374"/>
              <a:gd name="connsiteY697" fmla="*/ 4284931 h 4927136"/>
              <a:gd name="connsiteX698" fmla="*/ 5020521 w 9193374"/>
              <a:gd name="connsiteY698" fmla="*/ 4324004 h 4927136"/>
              <a:gd name="connsiteX699" fmla="*/ 4954540 w 9193374"/>
              <a:gd name="connsiteY699" fmla="*/ 4340894 h 4927136"/>
              <a:gd name="connsiteX700" fmla="*/ 4792603 w 9193374"/>
              <a:gd name="connsiteY700" fmla="*/ 4362600 h 4927136"/>
              <a:gd name="connsiteX701" fmla="*/ 4753824 w 9193374"/>
              <a:gd name="connsiteY701" fmla="*/ 4367256 h 4927136"/>
              <a:gd name="connsiteX702" fmla="*/ 4823857 w 9193374"/>
              <a:gd name="connsiteY702" fmla="*/ 4323010 h 4927136"/>
              <a:gd name="connsiteX703" fmla="*/ 4790720 w 9193374"/>
              <a:gd name="connsiteY703" fmla="*/ 4303849 h 4927136"/>
              <a:gd name="connsiteX704" fmla="*/ 4721114 w 9193374"/>
              <a:gd name="connsiteY704" fmla="*/ 4330875 h 4927136"/>
              <a:gd name="connsiteX705" fmla="*/ 4584365 w 9193374"/>
              <a:gd name="connsiteY705" fmla="*/ 4354034 h 4927136"/>
              <a:gd name="connsiteX706" fmla="*/ 4582772 w 9193374"/>
              <a:gd name="connsiteY706" fmla="*/ 4350489 h 4927136"/>
              <a:gd name="connsiteX707" fmla="*/ 4447612 w 9193374"/>
              <a:gd name="connsiteY707" fmla="*/ 4377186 h 4927136"/>
              <a:gd name="connsiteX708" fmla="*/ 4378009 w 9193374"/>
              <a:gd name="connsiteY708" fmla="*/ 4404217 h 4927136"/>
              <a:gd name="connsiteX709" fmla="*/ 4355581 w 9193374"/>
              <a:gd name="connsiteY709" fmla="*/ 4427067 h 4927136"/>
              <a:gd name="connsiteX710" fmla="*/ 4337202 w 9193374"/>
              <a:gd name="connsiteY710" fmla="*/ 4422559 h 4927136"/>
              <a:gd name="connsiteX711" fmla="*/ 4297551 w 9193374"/>
              <a:gd name="connsiteY711" fmla="*/ 4461664 h 4927136"/>
              <a:gd name="connsiteX712" fmla="*/ 4169198 w 9193374"/>
              <a:gd name="connsiteY712" fmla="*/ 4485302 h 4927136"/>
              <a:gd name="connsiteX713" fmla="*/ 4103644 w 9193374"/>
              <a:gd name="connsiteY713" fmla="*/ 4484971 h 4927136"/>
              <a:gd name="connsiteX714" fmla="*/ 4028826 w 9193374"/>
              <a:gd name="connsiteY714" fmla="*/ 4518601 h 4927136"/>
              <a:gd name="connsiteX715" fmla="*/ 4089739 w 9193374"/>
              <a:gd name="connsiteY715" fmla="*/ 4435879 h 4927136"/>
              <a:gd name="connsiteX716" fmla="*/ 4047341 w 9193374"/>
              <a:gd name="connsiteY716" fmla="*/ 4450683 h 4927136"/>
              <a:gd name="connsiteX717" fmla="*/ 3988885 w 9193374"/>
              <a:gd name="connsiteY717" fmla="*/ 4502499 h 4927136"/>
              <a:gd name="connsiteX718" fmla="*/ 3683399 w 9193374"/>
              <a:gd name="connsiteY718" fmla="*/ 4550413 h 4927136"/>
              <a:gd name="connsiteX719" fmla="*/ 3570241 w 9193374"/>
              <a:gd name="connsiteY719" fmla="*/ 4571480 h 4927136"/>
              <a:gd name="connsiteX720" fmla="*/ 3589047 w 9193374"/>
              <a:gd name="connsiteY720" fmla="*/ 4558766 h 4927136"/>
              <a:gd name="connsiteX721" fmla="*/ 3589483 w 9193374"/>
              <a:gd name="connsiteY721" fmla="*/ 4541542 h 4927136"/>
              <a:gd name="connsiteX722" fmla="*/ 3557503 w 9193374"/>
              <a:gd name="connsiteY722" fmla="*/ 4543148 h 4927136"/>
              <a:gd name="connsiteX723" fmla="*/ 3521035 w 9193374"/>
              <a:gd name="connsiteY723" fmla="*/ 4589338 h 4927136"/>
              <a:gd name="connsiteX724" fmla="*/ 3319896 w 9193374"/>
              <a:gd name="connsiteY724" fmla="*/ 4632924 h 4927136"/>
              <a:gd name="connsiteX725" fmla="*/ 3215852 w 9193374"/>
              <a:gd name="connsiteY725" fmla="*/ 4692457 h 4927136"/>
              <a:gd name="connsiteX726" fmla="*/ 3231912 w 9193374"/>
              <a:gd name="connsiteY726" fmla="*/ 4655442 h 4927136"/>
              <a:gd name="connsiteX727" fmla="*/ 3072735 w 9193374"/>
              <a:gd name="connsiteY727" fmla="*/ 4701451 h 4927136"/>
              <a:gd name="connsiteX728" fmla="*/ 3119181 w 9193374"/>
              <a:gd name="connsiteY728" fmla="*/ 4659290 h 4927136"/>
              <a:gd name="connsiteX729" fmla="*/ 3191969 w 9193374"/>
              <a:gd name="connsiteY729" fmla="*/ 4639342 h 4927136"/>
              <a:gd name="connsiteX730" fmla="*/ 3207591 w 9193374"/>
              <a:gd name="connsiteY730" fmla="*/ 4619551 h 4927136"/>
              <a:gd name="connsiteX731" fmla="*/ 3232339 w 9193374"/>
              <a:gd name="connsiteY731" fmla="*/ 4638223 h 4927136"/>
              <a:gd name="connsiteX732" fmla="*/ 3371121 w 9193374"/>
              <a:gd name="connsiteY732" fmla="*/ 4601386 h 4927136"/>
              <a:gd name="connsiteX733" fmla="*/ 3401936 w 9193374"/>
              <a:gd name="connsiteY733" fmla="*/ 4579019 h 4927136"/>
              <a:gd name="connsiteX734" fmla="*/ 3329585 w 9193374"/>
              <a:gd name="connsiteY734" fmla="*/ 4581745 h 4927136"/>
              <a:gd name="connsiteX735" fmla="*/ 3314818 w 9193374"/>
              <a:gd name="connsiteY735" fmla="*/ 4567094 h 4927136"/>
              <a:gd name="connsiteX736" fmla="*/ 3219600 w 9193374"/>
              <a:gd name="connsiteY736" fmla="*/ 4609893 h 4927136"/>
              <a:gd name="connsiteX737" fmla="*/ 3012092 w 9193374"/>
              <a:gd name="connsiteY737" fmla="*/ 4639316 h 4927136"/>
              <a:gd name="connsiteX738" fmla="*/ 2937711 w 9193374"/>
              <a:gd name="connsiteY738" fmla="*/ 4655720 h 4927136"/>
              <a:gd name="connsiteX739" fmla="*/ 2878524 w 9193374"/>
              <a:gd name="connsiteY739" fmla="*/ 4669550 h 4927136"/>
              <a:gd name="connsiteX740" fmla="*/ 2880115 w 9193374"/>
              <a:gd name="connsiteY740" fmla="*/ 4673090 h 4927136"/>
              <a:gd name="connsiteX741" fmla="*/ 2805735 w 9193374"/>
              <a:gd name="connsiteY741" fmla="*/ 4689495 h 4927136"/>
              <a:gd name="connsiteX742" fmla="*/ 2758557 w 9193374"/>
              <a:gd name="connsiteY742" fmla="*/ 4693672 h 4927136"/>
              <a:gd name="connsiteX743" fmla="*/ 2701392 w 9193374"/>
              <a:gd name="connsiteY743" fmla="*/ 4693826 h 4927136"/>
              <a:gd name="connsiteX744" fmla="*/ 2626585 w 9193374"/>
              <a:gd name="connsiteY744" fmla="*/ 4727450 h 4927136"/>
              <a:gd name="connsiteX745" fmla="*/ 2632227 w 9193374"/>
              <a:gd name="connsiteY745" fmla="*/ 4703632 h 4927136"/>
              <a:gd name="connsiteX746" fmla="*/ 2527457 w 9193374"/>
              <a:gd name="connsiteY746" fmla="*/ 4725184 h 4927136"/>
              <a:gd name="connsiteX747" fmla="*/ 2517038 w 9193374"/>
              <a:gd name="connsiteY747" fmla="*/ 4738382 h 4927136"/>
              <a:gd name="connsiteX748" fmla="*/ 2490260 w 9193374"/>
              <a:gd name="connsiteY748" fmla="*/ 4733389 h 4927136"/>
              <a:gd name="connsiteX749" fmla="*/ 2459872 w 9193374"/>
              <a:gd name="connsiteY749" fmla="*/ 4738534 h 4927136"/>
              <a:gd name="connsiteX750" fmla="*/ 2417045 w 9193374"/>
              <a:gd name="connsiteY750" fmla="*/ 4770553 h 4927136"/>
              <a:gd name="connsiteX751" fmla="*/ 2361044 w 9193374"/>
              <a:gd name="connsiteY751" fmla="*/ 4791471 h 4927136"/>
              <a:gd name="connsiteX752" fmla="*/ 2289120 w 9193374"/>
              <a:gd name="connsiteY752" fmla="*/ 4776971 h 4927136"/>
              <a:gd name="connsiteX753" fmla="*/ 2323120 w 9193374"/>
              <a:gd name="connsiteY753" fmla="*/ 4761687 h 4927136"/>
              <a:gd name="connsiteX754" fmla="*/ 2311546 w 9193374"/>
              <a:gd name="connsiteY754" fmla="*/ 4754121 h 4927136"/>
              <a:gd name="connsiteX755" fmla="*/ 2213574 w 9193374"/>
              <a:gd name="connsiteY755" fmla="*/ 4772617 h 4927136"/>
              <a:gd name="connsiteX756" fmla="*/ 2225583 w 9193374"/>
              <a:gd name="connsiteY756" fmla="*/ 4762959 h 4927136"/>
              <a:gd name="connsiteX757" fmla="*/ 2273196 w 9193374"/>
              <a:gd name="connsiteY757" fmla="*/ 4741558 h 4927136"/>
              <a:gd name="connsiteX758" fmla="*/ 2328030 w 9193374"/>
              <a:gd name="connsiteY758" fmla="*/ 4699881 h 4927136"/>
              <a:gd name="connsiteX759" fmla="*/ 2382015 w 9193374"/>
              <a:gd name="connsiteY759" fmla="*/ 4692646 h 4927136"/>
              <a:gd name="connsiteX760" fmla="*/ 2391268 w 9193374"/>
              <a:gd name="connsiteY760" fmla="*/ 4658690 h 4927136"/>
              <a:gd name="connsiteX761" fmla="*/ 2250903 w 9193374"/>
              <a:gd name="connsiteY761" fmla="*/ 4691980 h 4927136"/>
              <a:gd name="connsiteX762" fmla="*/ 2055393 w 9193374"/>
              <a:gd name="connsiteY762" fmla="*/ 4711750 h 4927136"/>
              <a:gd name="connsiteX763" fmla="*/ 1932246 w 9193374"/>
              <a:gd name="connsiteY763" fmla="*/ 4728792 h 4927136"/>
              <a:gd name="connsiteX764" fmla="*/ 1882613 w 9193374"/>
              <a:gd name="connsiteY764" fmla="*/ 4763870 h 4927136"/>
              <a:gd name="connsiteX765" fmla="*/ 1904613 w 9193374"/>
              <a:gd name="connsiteY765" fmla="*/ 4758241 h 4927136"/>
              <a:gd name="connsiteX766" fmla="*/ 2169717 w 9193374"/>
              <a:gd name="connsiteY766" fmla="*/ 4711446 h 4927136"/>
              <a:gd name="connsiteX767" fmla="*/ 2177679 w 9193374"/>
              <a:gd name="connsiteY767" fmla="*/ 4729153 h 4927136"/>
              <a:gd name="connsiteX768" fmla="*/ 2164377 w 9193374"/>
              <a:gd name="connsiteY768" fmla="*/ 4790469 h 4927136"/>
              <a:gd name="connsiteX769" fmla="*/ 1978421 w 9193374"/>
              <a:gd name="connsiteY769" fmla="*/ 4831487 h 4927136"/>
              <a:gd name="connsiteX770" fmla="*/ 1894789 w 9193374"/>
              <a:gd name="connsiteY770" fmla="*/ 4881851 h 4927136"/>
              <a:gd name="connsiteX771" fmla="*/ 1897245 w 9193374"/>
              <a:gd name="connsiteY771" fmla="*/ 4850947 h 4927136"/>
              <a:gd name="connsiteX772" fmla="*/ 1753260 w 9193374"/>
              <a:gd name="connsiteY772" fmla="*/ 4894384 h 4927136"/>
              <a:gd name="connsiteX773" fmla="*/ 1792902 w 9193374"/>
              <a:gd name="connsiteY773" fmla="*/ 4855276 h 4927136"/>
              <a:gd name="connsiteX774" fmla="*/ 1858894 w 9193374"/>
              <a:gd name="connsiteY774" fmla="*/ 4838388 h 4927136"/>
              <a:gd name="connsiteX775" fmla="*/ 1874514 w 9193374"/>
              <a:gd name="connsiteY775" fmla="*/ 4818593 h 4927136"/>
              <a:gd name="connsiteX776" fmla="*/ 1897671 w 9193374"/>
              <a:gd name="connsiteY776" fmla="*/ 4833726 h 4927136"/>
              <a:gd name="connsiteX777" fmla="*/ 2022850 w 9193374"/>
              <a:gd name="connsiteY777" fmla="*/ 4803002 h 4927136"/>
              <a:gd name="connsiteX778" fmla="*/ 2048462 w 9193374"/>
              <a:gd name="connsiteY778" fmla="*/ 4787236 h 4927136"/>
              <a:gd name="connsiteX779" fmla="*/ 2076095 w 9193374"/>
              <a:gd name="connsiteY779" fmla="*/ 4757787 h 4927136"/>
              <a:gd name="connsiteX780" fmla="*/ 2034131 w 9193374"/>
              <a:gd name="connsiteY780" fmla="*/ 4755361 h 4927136"/>
              <a:gd name="connsiteX781" fmla="*/ 1886526 w 9193374"/>
              <a:gd name="connsiteY781" fmla="*/ 4808940 h 4927136"/>
              <a:gd name="connsiteX782" fmla="*/ 1694210 w 9193374"/>
              <a:gd name="connsiteY782" fmla="*/ 4835786 h 4927136"/>
              <a:gd name="connsiteX783" fmla="*/ 1548634 w 9193374"/>
              <a:gd name="connsiteY783" fmla="*/ 4875680 h 4927136"/>
              <a:gd name="connsiteX784" fmla="*/ 1432716 w 9193374"/>
              <a:gd name="connsiteY784" fmla="*/ 4872440 h 4927136"/>
              <a:gd name="connsiteX785" fmla="*/ 1285549 w 9193374"/>
              <a:gd name="connsiteY785" fmla="*/ 4908795 h 4927136"/>
              <a:gd name="connsiteX786" fmla="*/ 1265577 w 9193374"/>
              <a:gd name="connsiteY786" fmla="*/ 4900743 h 4927136"/>
              <a:gd name="connsiteX787" fmla="*/ 1244742 w 9193374"/>
              <a:gd name="connsiteY787" fmla="*/ 4927136 h 4927136"/>
              <a:gd name="connsiteX788" fmla="*/ 1186420 w 9193374"/>
              <a:gd name="connsiteY788" fmla="*/ 4906527 h 4927136"/>
              <a:gd name="connsiteX789" fmla="*/ 1175273 w 9193374"/>
              <a:gd name="connsiteY789" fmla="*/ 4881735 h 4927136"/>
              <a:gd name="connsiteX790" fmla="*/ 1355288 w 9193374"/>
              <a:gd name="connsiteY790" fmla="*/ 4809335 h 4927136"/>
              <a:gd name="connsiteX791" fmla="*/ 1211732 w 9193374"/>
              <a:gd name="connsiteY791" fmla="*/ 4835553 h 4927136"/>
              <a:gd name="connsiteX792" fmla="*/ 1102621 w 9193374"/>
              <a:gd name="connsiteY792" fmla="*/ 4829253 h 4927136"/>
              <a:gd name="connsiteX793" fmla="*/ 1006675 w 9193374"/>
              <a:gd name="connsiteY793" fmla="*/ 4834064 h 4927136"/>
              <a:gd name="connsiteX794" fmla="*/ 1000307 w 9193374"/>
              <a:gd name="connsiteY794" fmla="*/ 4819898 h 4927136"/>
              <a:gd name="connsiteX795" fmla="*/ 912323 w 9193374"/>
              <a:gd name="connsiteY795" fmla="*/ 4842418 h 4927136"/>
              <a:gd name="connsiteX796" fmla="*/ 860372 w 9193374"/>
              <a:gd name="connsiteY796" fmla="*/ 4835974 h 4927136"/>
              <a:gd name="connsiteX797" fmla="*/ 908411 w 9193374"/>
              <a:gd name="connsiteY797" fmla="*/ 4797352 h 4927136"/>
              <a:gd name="connsiteX798" fmla="*/ 924032 w 9193374"/>
              <a:gd name="connsiteY798" fmla="*/ 4777559 h 4927136"/>
              <a:gd name="connsiteX799" fmla="*/ 1098407 w 9193374"/>
              <a:gd name="connsiteY799" fmla="*/ 4728980 h 4927136"/>
              <a:gd name="connsiteX800" fmla="*/ 1110415 w 9193374"/>
              <a:gd name="connsiteY800" fmla="*/ 4719322 h 4927136"/>
              <a:gd name="connsiteX801" fmla="*/ 1056443 w 9193374"/>
              <a:gd name="connsiteY801" fmla="*/ 4726554 h 4927136"/>
              <a:gd name="connsiteX802" fmla="*/ 1032851 w 9193374"/>
              <a:gd name="connsiteY802" fmla="*/ 4728645 h 4927136"/>
              <a:gd name="connsiteX803" fmla="*/ 987268 w 9193374"/>
              <a:gd name="connsiteY803" fmla="*/ 4736366 h 4927136"/>
              <a:gd name="connsiteX804" fmla="*/ 967296 w 9193374"/>
              <a:gd name="connsiteY804" fmla="*/ 4728315 h 4927136"/>
              <a:gd name="connsiteX805" fmla="*/ 944577 w 9193374"/>
              <a:gd name="connsiteY805" fmla="*/ 4695958 h 4927136"/>
              <a:gd name="connsiteX806" fmla="*/ 885389 w 9193374"/>
              <a:gd name="connsiteY806" fmla="*/ 4709788 h 4927136"/>
              <a:gd name="connsiteX807" fmla="*/ 831845 w 9193374"/>
              <a:gd name="connsiteY807" fmla="*/ 4699800 h 4927136"/>
              <a:gd name="connsiteX808" fmla="*/ 796679 w 9193374"/>
              <a:gd name="connsiteY808" fmla="*/ 4694323 h 4927136"/>
              <a:gd name="connsiteX809" fmla="*/ 771066 w 9193374"/>
              <a:gd name="connsiteY809" fmla="*/ 4710090 h 4927136"/>
              <a:gd name="connsiteX810" fmla="*/ 756737 w 9193374"/>
              <a:gd name="connsiteY810" fmla="*/ 4678223 h 4927136"/>
              <a:gd name="connsiteX811" fmla="*/ 861934 w 9193374"/>
              <a:gd name="connsiteY811" fmla="*/ 4639451 h 4927136"/>
              <a:gd name="connsiteX812" fmla="*/ 833572 w 9193374"/>
              <a:gd name="connsiteY812" fmla="*/ 4630911 h 4927136"/>
              <a:gd name="connsiteX813" fmla="*/ 748773 w 9193374"/>
              <a:gd name="connsiteY813" fmla="*/ 4660514 h 4927136"/>
              <a:gd name="connsiteX814" fmla="*/ 693200 w 9193374"/>
              <a:gd name="connsiteY814" fmla="*/ 4664211 h 4927136"/>
              <a:gd name="connsiteX815" fmla="*/ 588432 w 9193374"/>
              <a:gd name="connsiteY815" fmla="*/ 4685763 h 4927136"/>
              <a:gd name="connsiteX816" fmla="*/ 534022 w 9193374"/>
              <a:gd name="connsiteY816" fmla="*/ 4710218 h 4927136"/>
              <a:gd name="connsiteX817" fmla="*/ 452845 w 9193374"/>
              <a:gd name="connsiteY817" fmla="*/ 4729679 h 4927136"/>
              <a:gd name="connsiteX818" fmla="*/ 407687 w 9193374"/>
              <a:gd name="connsiteY818" fmla="*/ 4720175 h 4927136"/>
              <a:gd name="connsiteX819" fmla="*/ 336928 w 9193374"/>
              <a:gd name="connsiteY819" fmla="*/ 4726438 h 4927136"/>
              <a:gd name="connsiteX820" fmla="*/ 344588 w 9193374"/>
              <a:gd name="connsiteY820" fmla="*/ 4688940 h 4927136"/>
              <a:gd name="connsiteX821" fmla="*/ 496972 w 9193374"/>
              <a:gd name="connsiteY821" fmla="*/ 4645987 h 4927136"/>
              <a:gd name="connsiteX822" fmla="*/ 537340 w 9193374"/>
              <a:gd name="connsiteY822" fmla="*/ 4644869 h 4927136"/>
              <a:gd name="connsiteX823" fmla="*/ 575693 w 9193374"/>
              <a:gd name="connsiteY823" fmla="*/ 4657432 h 4927136"/>
              <a:gd name="connsiteX824" fmla="*/ 650073 w 9193374"/>
              <a:gd name="connsiteY824" fmla="*/ 4641026 h 4927136"/>
              <a:gd name="connsiteX825" fmla="*/ 643704 w 9193374"/>
              <a:gd name="connsiteY825" fmla="*/ 4626861 h 4927136"/>
              <a:gd name="connsiteX826" fmla="*/ 684085 w 9193374"/>
              <a:gd name="connsiteY826" fmla="*/ 4625740 h 4927136"/>
              <a:gd name="connsiteX827" fmla="*/ 752096 w 9193374"/>
              <a:gd name="connsiteY827" fmla="*/ 4595170 h 4927136"/>
              <a:gd name="connsiteX828" fmla="*/ 797241 w 9193374"/>
              <a:gd name="connsiteY828" fmla="*/ 4604672 h 4927136"/>
              <a:gd name="connsiteX829" fmla="*/ 858457 w 9193374"/>
              <a:gd name="connsiteY829" fmla="*/ 4577157 h 4927136"/>
              <a:gd name="connsiteX830" fmla="*/ 924013 w 9193374"/>
              <a:gd name="connsiteY830" fmla="*/ 4577492 h 4927136"/>
              <a:gd name="connsiteX831" fmla="*/ 983198 w 9193374"/>
              <a:gd name="connsiteY831" fmla="*/ 4563656 h 4927136"/>
              <a:gd name="connsiteX832" fmla="*/ 1132823 w 9193374"/>
              <a:gd name="connsiteY832" fmla="*/ 4496402 h 4927136"/>
              <a:gd name="connsiteX833" fmla="*/ 1232816 w 9193374"/>
              <a:gd name="connsiteY833" fmla="*/ 4464230 h 4927136"/>
              <a:gd name="connsiteX834" fmla="*/ 1293597 w 9193374"/>
              <a:gd name="connsiteY834" fmla="*/ 4453939 h 4927136"/>
              <a:gd name="connsiteX835" fmla="*/ 1348432 w 9193374"/>
              <a:gd name="connsiteY835" fmla="*/ 4412262 h 4927136"/>
              <a:gd name="connsiteX836" fmla="*/ 1210088 w 9193374"/>
              <a:gd name="connsiteY836" fmla="*/ 4431876 h 4927136"/>
              <a:gd name="connsiteX837" fmla="*/ 1092153 w 9193374"/>
              <a:gd name="connsiteY837" fmla="*/ 4442317 h 4927136"/>
              <a:gd name="connsiteX838" fmla="*/ 1003734 w 9193374"/>
              <a:gd name="connsiteY838" fmla="*/ 4482060 h 4927136"/>
              <a:gd name="connsiteX839" fmla="*/ 715472 w 9193374"/>
              <a:gd name="connsiteY839" fmla="*/ 4513718 h 4927136"/>
              <a:gd name="connsiteX840" fmla="*/ 639200 w 9193374"/>
              <a:gd name="connsiteY840" fmla="*/ 4471382 h 4927136"/>
              <a:gd name="connsiteX841" fmla="*/ 564393 w 9193374"/>
              <a:gd name="connsiteY841" fmla="*/ 4505008 h 4927136"/>
              <a:gd name="connsiteX842" fmla="*/ 559614 w 9193374"/>
              <a:gd name="connsiteY842" fmla="*/ 4494381 h 4927136"/>
              <a:gd name="connsiteX843" fmla="*/ 594051 w 9193374"/>
              <a:gd name="connsiteY843" fmla="*/ 4461872 h 4927136"/>
              <a:gd name="connsiteX844" fmla="*/ 653239 w 9193374"/>
              <a:gd name="connsiteY844" fmla="*/ 4448043 h 4927136"/>
              <a:gd name="connsiteX845" fmla="*/ 696064 w 9193374"/>
              <a:gd name="connsiteY845" fmla="*/ 4416020 h 4927136"/>
              <a:gd name="connsiteX846" fmla="*/ 675665 w 9193374"/>
              <a:gd name="connsiteY846" fmla="*/ 4425190 h 4927136"/>
              <a:gd name="connsiteX847" fmla="*/ 552943 w 9193374"/>
              <a:gd name="connsiteY847" fmla="*/ 4425009 h 4927136"/>
              <a:gd name="connsiteX848" fmla="*/ 471766 w 9193374"/>
              <a:gd name="connsiteY848" fmla="*/ 4444469 h 4927136"/>
              <a:gd name="connsiteX849" fmla="*/ 433417 w 9193374"/>
              <a:gd name="connsiteY849" fmla="*/ 4431909 h 4927136"/>
              <a:gd name="connsiteX850" fmla="*/ 359035 w 9193374"/>
              <a:gd name="connsiteY850" fmla="*/ 4448314 h 4927136"/>
              <a:gd name="connsiteX851" fmla="*/ 304626 w 9193374"/>
              <a:gd name="connsiteY851" fmla="*/ 4472772 h 4927136"/>
              <a:gd name="connsiteX852" fmla="*/ 277848 w 9193374"/>
              <a:gd name="connsiteY852" fmla="*/ 4467780 h 4927136"/>
              <a:gd name="connsiteX853" fmla="*/ 153107 w 9193374"/>
              <a:gd name="connsiteY853" fmla="*/ 4481280 h 4927136"/>
              <a:gd name="connsiteX854" fmla="*/ 131997 w 9193374"/>
              <a:gd name="connsiteY854" fmla="*/ 4483150 h 4927136"/>
              <a:gd name="connsiteX855" fmla="*/ 125730 w 9193374"/>
              <a:gd name="connsiteY855" fmla="*/ 4498816 h 4927136"/>
              <a:gd name="connsiteX856" fmla="*/ 11430 w 9193374"/>
              <a:gd name="connsiteY856" fmla="*/ 4578826 h 4927136"/>
              <a:gd name="connsiteX857" fmla="*/ 0 w 9193374"/>
              <a:gd name="connsiteY857" fmla="*/ 2315686 h 4927136"/>
              <a:gd name="connsiteX858" fmla="*/ 21506 w 9193374"/>
              <a:gd name="connsiteY858" fmla="*/ 2175893 h 4927136"/>
              <a:gd name="connsiteX859" fmla="*/ 21400 w 9193374"/>
              <a:gd name="connsiteY859" fmla="*/ 2172842 h 4927136"/>
              <a:gd name="connsiteX860" fmla="*/ 21999 w 9193374"/>
              <a:gd name="connsiteY860" fmla="*/ 2172695 h 4927136"/>
              <a:gd name="connsiteX861" fmla="*/ 22860 w 9193374"/>
              <a:gd name="connsiteY861" fmla="*/ 2167096 h 4927136"/>
              <a:gd name="connsiteX862" fmla="*/ 23152 w 9193374"/>
              <a:gd name="connsiteY862" fmla="*/ 2172380 h 4927136"/>
              <a:gd name="connsiteX863" fmla="*/ 193058 w 9193374"/>
              <a:gd name="connsiteY863" fmla="*/ 2125401 h 4927136"/>
              <a:gd name="connsiteX864" fmla="*/ 366383 w 9193374"/>
              <a:gd name="connsiteY864" fmla="*/ 2083451 h 4927136"/>
              <a:gd name="connsiteX865" fmla="*/ 405227 w 9193374"/>
              <a:gd name="connsiteY865" fmla="*/ 2078939 h 4927136"/>
              <a:gd name="connsiteX866" fmla="*/ 430940 w 9193374"/>
              <a:gd name="connsiteY866" fmla="*/ 2063270 h 4927136"/>
              <a:gd name="connsiteX867" fmla="*/ 512286 w 9193374"/>
              <a:gd name="connsiteY867" fmla="*/ 2044127 h 4927136"/>
              <a:gd name="connsiteX868" fmla="*/ 461894 w 9193374"/>
              <a:gd name="connsiteY868" fmla="*/ 2041021 h 4927136"/>
              <a:gd name="connsiteX869" fmla="*/ 419386 w 9193374"/>
              <a:gd name="connsiteY869" fmla="*/ 2055660 h 4927136"/>
              <a:gd name="connsiteX870" fmla="*/ 348532 w 9193374"/>
              <a:gd name="connsiteY870" fmla="*/ 2061644 h 4927136"/>
              <a:gd name="connsiteX871" fmla="*/ 213121 w 9193374"/>
              <a:gd name="connsiteY871" fmla="*/ 2087810 h 4927136"/>
              <a:gd name="connsiteX872" fmla="*/ 169546 w 9193374"/>
              <a:gd name="connsiteY872" fmla="*/ 2081675 h 4927136"/>
              <a:gd name="connsiteX873" fmla="*/ 118643 w 9193374"/>
              <a:gd name="connsiteY873" fmla="*/ 2095792 h 4927136"/>
              <a:gd name="connsiteX874" fmla="*/ 57760 w 9193374"/>
              <a:gd name="connsiteY874" fmla="*/ 2105843 h 4927136"/>
              <a:gd name="connsiteX875" fmla="*/ 25613 w 9193374"/>
              <a:gd name="connsiteY875" fmla="*/ 2118531 h 4927136"/>
              <a:gd name="connsiteX876" fmla="*/ 19520 w 9193374"/>
              <a:gd name="connsiteY876" fmla="*/ 2119015 h 4927136"/>
              <a:gd name="connsiteX877" fmla="*/ 17318 w 9193374"/>
              <a:gd name="connsiteY877" fmla="*/ 2055974 h 4927136"/>
              <a:gd name="connsiteX878" fmla="*/ 28143 w 9193374"/>
              <a:gd name="connsiteY878" fmla="*/ 2054407 h 4927136"/>
              <a:gd name="connsiteX879" fmla="*/ 171614 w 9193374"/>
              <a:gd name="connsiteY879" fmla="*/ 2012777 h 4927136"/>
              <a:gd name="connsiteX880" fmla="*/ 313853 w 9193374"/>
              <a:gd name="connsiteY880" fmla="*/ 1983579 h 4927136"/>
              <a:gd name="connsiteX881" fmla="*/ 424584 w 9193374"/>
              <a:gd name="connsiteY881" fmla="*/ 1938633 h 4927136"/>
              <a:gd name="connsiteX882" fmla="*/ 607235 w 9193374"/>
              <a:gd name="connsiteY882" fmla="*/ 1908477 h 4927136"/>
              <a:gd name="connsiteX883" fmla="*/ 657085 w 9193374"/>
              <a:gd name="connsiteY883" fmla="*/ 1873588 h 4927136"/>
              <a:gd name="connsiteX884" fmla="*/ 702225 w 9193374"/>
              <a:gd name="connsiteY884" fmla="*/ 1883273 h 4927136"/>
              <a:gd name="connsiteX885" fmla="*/ 777275 w 9193374"/>
              <a:gd name="connsiteY885" fmla="*/ 1849933 h 4927136"/>
              <a:gd name="connsiteX886" fmla="*/ 854955 w 9193374"/>
              <a:gd name="connsiteY886" fmla="*/ 1840915 h 4927136"/>
              <a:gd name="connsiteX887" fmla="*/ 907959 w 9193374"/>
              <a:gd name="connsiteY887" fmla="*/ 1813125 h 4927136"/>
              <a:gd name="connsiteX888" fmla="*/ 903229 w 9193374"/>
              <a:gd name="connsiteY888" fmla="*/ 1802477 h 4927136"/>
              <a:gd name="connsiteX889" fmla="*/ 808750 w 9193374"/>
              <a:gd name="connsiteY889" fmla="*/ 1810457 h 4927136"/>
              <a:gd name="connsiteX890" fmla="*/ 706412 w 9193374"/>
              <a:gd name="connsiteY890" fmla="*/ 1855921 h 4927136"/>
              <a:gd name="connsiteX891" fmla="*/ 704837 w 9193374"/>
              <a:gd name="connsiteY891" fmla="*/ 1852375 h 4927136"/>
              <a:gd name="connsiteX892" fmla="*/ 657085 w 9193374"/>
              <a:gd name="connsiteY892" fmla="*/ 1873588 h 4927136"/>
              <a:gd name="connsiteX893" fmla="*/ 527434 w 9193374"/>
              <a:gd name="connsiteY893" fmla="*/ 1875948 h 4927136"/>
              <a:gd name="connsiteX894" fmla="*/ 430860 w 9193374"/>
              <a:gd name="connsiteY894" fmla="*/ 1897611 h 4927136"/>
              <a:gd name="connsiteX895" fmla="*/ 208852 w 9193374"/>
              <a:gd name="connsiteY895" fmla="*/ 1949498 h 4927136"/>
              <a:gd name="connsiteX896" fmla="*/ 207799 w 9193374"/>
              <a:gd name="connsiteY896" fmla="*/ 1928726 h 4927136"/>
              <a:gd name="connsiteX897" fmla="*/ 336905 w 9193374"/>
              <a:gd name="connsiteY897" fmla="*/ 1888365 h 4927136"/>
              <a:gd name="connsiteX898" fmla="*/ 601422 w 9193374"/>
              <a:gd name="connsiteY898" fmla="*/ 1821840 h 4927136"/>
              <a:gd name="connsiteX899" fmla="*/ 638682 w 9193374"/>
              <a:gd name="connsiteY899" fmla="*/ 1813786 h 4927136"/>
              <a:gd name="connsiteX900" fmla="*/ 671220 w 9193374"/>
              <a:gd name="connsiteY900" fmla="*/ 1795080 h 4927136"/>
              <a:gd name="connsiteX901" fmla="*/ 748901 w 9193374"/>
              <a:gd name="connsiteY901" fmla="*/ 1786062 h 4927136"/>
              <a:gd name="connsiteX902" fmla="*/ 802956 w 9193374"/>
              <a:gd name="connsiteY902" fmla="*/ 1779042 h 4927136"/>
              <a:gd name="connsiteX903" fmla="*/ 872757 w 9193374"/>
              <a:gd name="connsiteY903" fmla="*/ 1752286 h 4927136"/>
              <a:gd name="connsiteX904" fmla="*/ 852244 w 9193374"/>
              <a:gd name="connsiteY904" fmla="*/ 1650934 h 4927136"/>
              <a:gd name="connsiteX905" fmla="*/ 920467 w 9193374"/>
              <a:gd name="connsiteY905" fmla="*/ 1620627 h 4927136"/>
              <a:gd name="connsiteX906" fmla="*/ 956149 w 9193374"/>
              <a:gd name="connsiteY906" fmla="*/ 1609021 h 4927136"/>
              <a:gd name="connsiteX907" fmla="*/ 937777 w 9193374"/>
              <a:gd name="connsiteY907" fmla="*/ 1604440 h 4927136"/>
              <a:gd name="connsiteX908" fmla="*/ 849060 w 9193374"/>
              <a:gd name="connsiteY908" fmla="*/ 1588615 h 4927136"/>
              <a:gd name="connsiteX909" fmla="*/ 798156 w 9193374"/>
              <a:gd name="connsiteY909" fmla="*/ 1602731 h 4927136"/>
              <a:gd name="connsiteX910" fmla="*/ 760889 w 9193374"/>
              <a:gd name="connsiteY910" fmla="*/ 1610791 h 4927136"/>
              <a:gd name="connsiteX911" fmla="*/ 735175 w 9193374"/>
              <a:gd name="connsiteY911" fmla="*/ 1626465 h 4927136"/>
              <a:gd name="connsiteX912" fmla="*/ 573510 w 9193374"/>
              <a:gd name="connsiteY912" fmla="*/ 1630304 h 4927136"/>
              <a:gd name="connsiteX913" fmla="*/ 398197 w 9193374"/>
              <a:gd name="connsiteY913" fmla="*/ 1640208 h 4927136"/>
              <a:gd name="connsiteX914" fmla="*/ 365666 w 9193374"/>
              <a:gd name="connsiteY914" fmla="*/ 1658904 h 4927136"/>
              <a:gd name="connsiteX915" fmla="*/ 304783 w 9193374"/>
              <a:gd name="connsiteY915" fmla="*/ 1668956 h 4927136"/>
              <a:gd name="connsiteX916" fmla="*/ 281680 w 9193374"/>
              <a:gd name="connsiteY916" fmla="*/ 1653727 h 4927136"/>
              <a:gd name="connsiteX917" fmla="*/ 361973 w 9193374"/>
              <a:gd name="connsiteY917" fmla="*/ 1613814 h 4927136"/>
              <a:gd name="connsiteX918" fmla="*/ 519422 w 9193374"/>
              <a:gd name="connsiteY918" fmla="*/ 1582102 h 4927136"/>
              <a:gd name="connsiteX919" fmla="*/ 736188 w 9193374"/>
              <a:gd name="connsiteY919" fmla="*/ 1536790 h 4927136"/>
              <a:gd name="connsiteX920" fmla="*/ 778699 w 9193374"/>
              <a:gd name="connsiteY920" fmla="*/ 1522156 h 4927136"/>
              <a:gd name="connsiteX921" fmla="*/ 873146 w 9193374"/>
              <a:gd name="connsiteY921" fmla="*/ 1458954 h 4927136"/>
              <a:gd name="connsiteX922" fmla="*/ 1178085 w 9193374"/>
              <a:gd name="connsiteY922" fmla="*/ 1391464 h 4927136"/>
              <a:gd name="connsiteX923" fmla="*/ 1238448 w 9193374"/>
              <a:gd name="connsiteY923" fmla="*/ 1398640 h 4927136"/>
              <a:gd name="connsiteX924" fmla="*/ 1367042 w 9193374"/>
              <a:gd name="connsiteY924" fmla="*/ 1375502 h 4927136"/>
              <a:gd name="connsiteX925" fmla="*/ 1385927 w 9193374"/>
              <a:gd name="connsiteY925" fmla="*/ 1362866 h 4927136"/>
              <a:gd name="connsiteX926" fmla="*/ 1246307 w 9193374"/>
              <a:gd name="connsiteY926" fmla="*/ 1361158 h 4927136"/>
              <a:gd name="connsiteX927" fmla="*/ 1221630 w 9193374"/>
              <a:gd name="connsiteY927" fmla="*/ 1342383 h 4927136"/>
              <a:gd name="connsiteX928" fmla="*/ 1212192 w 9193374"/>
              <a:gd name="connsiteY928" fmla="*/ 1376314 h 4927136"/>
              <a:gd name="connsiteX929" fmla="*/ 1193818 w 9193374"/>
              <a:gd name="connsiteY929" fmla="*/ 1371733 h 4927136"/>
              <a:gd name="connsiteX930" fmla="*/ 1196429 w 9193374"/>
              <a:gd name="connsiteY930" fmla="*/ 1340830 h 4927136"/>
              <a:gd name="connsiteX931" fmla="*/ 1135545 w 9193374"/>
              <a:gd name="connsiteY931" fmla="*/ 1350881 h 4927136"/>
              <a:gd name="connsiteX932" fmla="*/ 1055778 w 9193374"/>
              <a:gd name="connsiteY932" fmla="*/ 1373575 h 4927136"/>
              <a:gd name="connsiteX933" fmla="*/ 1034271 w 9193374"/>
              <a:gd name="connsiteY933" fmla="*/ 1417119 h 4927136"/>
              <a:gd name="connsiteX934" fmla="*/ 964993 w 9193374"/>
              <a:gd name="connsiteY934" fmla="*/ 1426647 h 4927136"/>
              <a:gd name="connsiteX935" fmla="*/ 962874 w 9193374"/>
              <a:gd name="connsiteY935" fmla="*/ 1385103 h 4927136"/>
              <a:gd name="connsiteX936" fmla="*/ 1032153 w 9193374"/>
              <a:gd name="connsiteY936" fmla="*/ 1375572 h 4927136"/>
              <a:gd name="connsiteX937" fmla="*/ 1046319 w 9193374"/>
              <a:gd name="connsiteY937" fmla="*/ 1352286 h 4927136"/>
              <a:gd name="connsiteX938" fmla="*/ 1062051 w 9193374"/>
              <a:gd name="connsiteY938" fmla="*/ 1332548 h 4927136"/>
              <a:gd name="connsiteX939" fmla="*/ 1144984 w 9193374"/>
              <a:gd name="connsiteY939" fmla="*/ 1316952 h 4927136"/>
              <a:gd name="connsiteX940" fmla="*/ 1137612 w 9193374"/>
              <a:gd name="connsiteY940" fmla="*/ 1281986 h 4927136"/>
              <a:gd name="connsiteX941" fmla="*/ 1238918 w 9193374"/>
              <a:gd name="connsiteY941" fmla="*/ 1270971 h 4927136"/>
              <a:gd name="connsiteX942" fmla="*/ 1299802 w 9193374"/>
              <a:gd name="connsiteY942" fmla="*/ 1260919 h 4927136"/>
              <a:gd name="connsiteX943" fmla="*/ 1355436 w 9193374"/>
              <a:gd name="connsiteY943" fmla="*/ 1257450 h 4927136"/>
              <a:gd name="connsiteX944" fmla="*/ 1416840 w 9193374"/>
              <a:gd name="connsiteY944" fmla="*/ 1230173 h 4927136"/>
              <a:gd name="connsiteX945" fmla="*/ 1391640 w 9193374"/>
              <a:gd name="connsiteY945" fmla="*/ 1228618 h 4927136"/>
              <a:gd name="connsiteX946" fmla="*/ 1330754 w 9193374"/>
              <a:gd name="connsiteY946" fmla="*/ 1238670 h 4927136"/>
              <a:gd name="connsiteX947" fmla="*/ 1303989 w 9193374"/>
              <a:gd name="connsiteY947" fmla="*/ 1233566 h 4927136"/>
              <a:gd name="connsiteX948" fmla="*/ 1348074 w 9193374"/>
              <a:gd name="connsiteY948" fmla="*/ 1222480 h 4927136"/>
              <a:gd name="connsiteX949" fmla="*/ 1497130 w 9193374"/>
              <a:gd name="connsiteY949" fmla="*/ 1190251 h 4927136"/>
              <a:gd name="connsiteX950" fmla="*/ 1551187 w 9193374"/>
              <a:gd name="connsiteY950" fmla="*/ 1183232 h 4927136"/>
              <a:gd name="connsiteX951" fmla="*/ 1608917 w 9193374"/>
              <a:gd name="connsiteY951" fmla="*/ 1166084 h 4927136"/>
              <a:gd name="connsiteX952" fmla="*/ 1471930 w 9193374"/>
              <a:gd name="connsiteY952" fmla="*/ 1188703 h 4927136"/>
              <a:gd name="connsiteX953" fmla="*/ 1479792 w 9193374"/>
              <a:gd name="connsiteY953" fmla="*/ 1151221 h 4927136"/>
              <a:gd name="connsiteX954" fmla="*/ 1557985 w 9193374"/>
              <a:gd name="connsiteY954" fmla="*/ 1124983 h 4927136"/>
              <a:gd name="connsiteX955" fmla="*/ 1543285 w 9193374"/>
              <a:gd name="connsiteY955" fmla="*/ 1110268 h 4927136"/>
              <a:gd name="connsiteX956" fmla="*/ 1576338 w 9193374"/>
              <a:gd name="connsiteY956" fmla="*/ 1074344 h 4927136"/>
              <a:gd name="connsiteX957" fmla="*/ 1686547 w 9193374"/>
              <a:gd name="connsiteY957" fmla="*/ 1046625 h 4927136"/>
              <a:gd name="connsiteX958" fmla="*/ 1885482 w 9193374"/>
              <a:gd name="connsiteY958" fmla="*/ 1034724 h 4927136"/>
              <a:gd name="connsiteX959" fmla="*/ 1888636 w 9193374"/>
              <a:gd name="connsiteY959" fmla="*/ 1041821 h 4927136"/>
              <a:gd name="connsiteX960" fmla="*/ 1909098 w 9193374"/>
              <a:gd name="connsiteY960" fmla="*/ 1032731 h 4927136"/>
              <a:gd name="connsiteX961" fmla="*/ 1986777 w 9193374"/>
              <a:gd name="connsiteY961" fmla="*/ 1023714 h 4927136"/>
              <a:gd name="connsiteX962" fmla="*/ 2166277 w 9193374"/>
              <a:gd name="connsiteY962" fmla="*/ 986461 h 4927136"/>
              <a:gd name="connsiteX963" fmla="*/ 2313246 w 9193374"/>
              <a:gd name="connsiteY963" fmla="*/ 967909 h 4927136"/>
              <a:gd name="connsiteX964" fmla="*/ 2389861 w 9193374"/>
              <a:gd name="connsiteY964" fmla="*/ 938119 h 4927136"/>
              <a:gd name="connsiteX965" fmla="*/ 2388286 w 9193374"/>
              <a:gd name="connsiteY965" fmla="*/ 934574 h 4927136"/>
              <a:gd name="connsiteX966" fmla="*/ 2410332 w 9193374"/>
              <a:gd name="connsiteY966" fmla="*/ 929025 h 4927136"/>
              <a:gd name="connsiteX967" fmla="*/ 2413485 w 9193374"/>
              <a:gd name="connsiteY967" fmla="*/ 936121 h 4927136"/>
              <a:gd name="connsiteX968" fmla="*/ 2448658 w 9193374"/>
              <a:gd name="connsiteY968" fmla="*/ 941743 h 4927136"/>
              <a:gd name="connsiteX969" fmla="*/ 2591408 w 9193374"/>
              <a:gd name="connsiteY969" fmla="*/ 895322 h 4927136"/>
              <a:gd name="connsiteX970" fmla="*/ 2636528 w 9193374"/>
              <a:gd name="connsiteY970" fmla="*/ 849786 h 4927136"/>
              <a:gd name="connsiteX971" fmla="*/ 2640194 w 9193374"/>
              <a:gd name="connsiteY971" fmla="*/ 839661 h 4927136"/>
              <a:gd name="connsiteX972" fmla="*/ 2687433 w 9193374"/>
              <a:gd name="connsiteY972" fmla="*/ 835669 h 4927136"/>
              <a:gd name="connsiteX973" fmla="*/ 2736245 w 9193374"/>
              <a:gd name="connsiteY973" fmla="*/ 835225 h 4927136"/>
              <a:gd name="connsiteX974" fmla="*/ 2740976 w 9193374"/>
              <a:gd name="connsiteY974" fmla="*/ 845873 h 4927136"/>
              <a:gd name="connsiteX975" fmla="*/ 2817602 w 9193374"/>
              <a:gd name="connsiteY975" fmla="*/ 816078 h 4927136"/>
              <a:gd name="connsiteX976" fmla="*/ 2962982 w 9193374"/>
              <a:gd name="connsiteY976" fmla="*/ 793980 h 4927136"/>
              <a:gd name="connsiteX977" fmla="*/ 2989759 w 9193374"/>
              <a:gd name="connsiteY977" fmla="*/ 799080 h 4927136"/>
              <a:gd name="connsiteX978" fmla="*/ 3137243 w 9193374"/>
              <a:gd name="connsiteY978" fmla="*/ 763306 h 4927136"/>
              <a:gd name="connsiteX979" fmla="*/ 3219107 w 9193374"/>
              <a:gd name="connsiteY979" fmla="*/ 726938 h 4927136"/>
              <a:gd name="connsiteX980" fmla="*/ 3279470 w 9193374"/>
              <a:gd name="connsiteY980" fmla="*/ 734113 h 4927136"/>
              <a:gd name="connsiteX981" fmla="*/ 3353998 w 9193374"/>
              <a:gd name="connsiteY981" fmla="*/ 717998 h 4927136"/>
              <a:gd name="connsiteX982" fmla="*/ 3397572 w 9193374"/>
              <a:gd name="connsiteY982" fmla="*/ 724133 h 4927136"/>
              <a:gd name="connsiteX983" fmla="*/ 3524579 w 9193374"/>
              <a:gd name="connsiteY983" fmla="*/ 697449 h 4927136"/>
              <a:gd name="connsiteX984" fmla="*/ 3654749 w 9193374"/>
              <a:gd name="connsiteY984" fmla="*/ 677856 h 4927136"/>
              <a:gd name="connsiteX985" fmla="*/ 3782819 w 9193374"/>
              <a:gd name="connsiteY985" fmla="*/ 671945 h 4927136"/>
              <a:gd name="connsiteX986" fmla="*/ 3590223 w 9193374"/>
              <a:gd name="connsiteY986" fmla="*/ 753260 h 4927136"/>
              <a:gd name="connsiteX987" fmla="*/ 3586036 w 9193374"/>
              <a:gd name="connsiteY987" fmla="*/ 780612 h 4927136"/>
              <a:gd name="connsiteX988" fmla="*/ 3640092 w 9193374"/>
              <a:gd name="connsiteY988" fmla="*/ 773592 h 4927136"/>
              <a:gd name="connsiteX989" fmla="*/ 3884660 w 9193374"/>
              <a:gd name="connsiteY989" fmla="*/ 698934 h 4927136"/>
              <a:gd name="connsiteX990" fmla="*/ 3956579 w 9193374"/>
              <a:gd name="connsiteY990" fmla="*/ 713723 h 4927136"/>
              <a:gd name="connsiteX991" fmla="*/ 3978627 w 9193374"/>
              <a:gd name="connsiteY991" fmla="*/ 708175 h 4927136"/>
              <a:gd name="connsiteX992" fmla="*/ 4040022 w 9193374"/>
              <a:gd name="connsiteY992" fmla="*/ 680900 h 4927136"/>
              <a:gd name="connsiteX993" fmla="*/ 4063124 w 9193374"/>
              <a:gd name="connsiteY993" fmla="*/ 696129 h 4927136"/>
              <a:gd name="connsiteX994" fmla="*/ 4069950 w 9193374"/>
              <a:gd name="connsiteY994" fmla="*/ 693097 h 4927136"/>
              <a:gd name="connsiteX995" fmla="*/ 4102460 w 9193374"/>
              <a:gd name="connsiteY995" fmla="*/ 619174 h 4927136"/>
              <a:gd name="connsiteX996" fmla="*/ 3954981 w 9193374"/>
              <a:gd name="connsiteY996" fmla="*/ 654951 h 4927136"/>
              <a:gd name="connsiteX997" fmla="*/ 3880453 w 9193374"/>
              <a:gd name="connsiteY997" fmla="*/ 671066 h 4927136"/>
              <a:gd name="connsiteX998" fmla="*/ 3812740 w 9193374"/>
              <a:gd name="connsiteY998" fmla="*/ 684146 h 4927136"/>
              <a:gd name="connsiteX999" fmla="*/ 3783876 w 9193374"/>
              <a:gd name="connsiteY999" fmla="*/ 692723 h 4927136"/>
              <a:gd name="connsiteX1000" fmla="*/ 3861535 w 9193374"/>
              <a:gd name="connsiteY1000" fmla="*/ 628480 h 4927136"/>
              <a:gd name="connsiteX1001" fmla="*/ 3885150 w 9193374"/>
              <a:gd name="connsiteY1001" fmla="*/ 626486 h 4927136"/>
              <a:gd name="connsiteX1002" fmla="*/ 4105072 w 9193374"/>
              <a:gd name="connsiteY1002" fmla="*/ 588276 h 4927136"/>
              <a:gd name="connsiteX1003" fmla="*/ 4171195 w 9193374"/>
              <a:gd name="connsiteY1003" fmla="*/ 571644 h 4927136"/>
              <a:gd name="connsiteX1004" fmla="*/ 4333384 w 9193374"/>
              <a:gd name="connsiteY1004" fmla="*/ 550577 h 4927136"/>
              <a:gd name="connsiteX1005" fmla="*/ 4372220 w 9193374"/>
              <a:gd name="connsiteY1005" fmla="*/ 546075 h 4927136"/>
              <a:gd name="connsiteX1006" fmla="*/ 4301907 w 9193374"/>
              <a:gd name="connsiteY1006" fmla="*/ 590052 h 4927136"/>
              <a:gd name="connsiteX1007" fmla="*/ 4334979 w 9193374"/>
              <a:gd name="connsiteY1007" fmla="*/ 609350 h 4927136"/>
              <a:gd name="connsiteX1008" fmla="*/ 4404780 w 9193374"/>
              <a:gd name="connsiteY1008" fmla="*/ 582594 h 4927136"/>
              <a:gd name="connsiteX1009" fmla="*/ 4541769 w 9193374"/>
              <a:gd name="connsiteY1009" fmla="*/ 559971 h 4927136"/>
              <a:gd name="connsiteX1010" fmla="*/ 4543343 w 9193374"/>
              <a:gd name="connsiteY1010" fmla="*/ 563523 h 4927136"/>
              <a:gd name="connsiteX1011" fmla="*/ 4678758 w 9193374"/>
              <a:gd name="connsiteY1011" fmla="*/ 537356 h 4927136"/>
              <a:gd name="connsiteX1012" fmla="*/ 4748554 w 9193374"/>
              <a:gd name="connsiteY1012" fmla="*/ 510597 h 4927136"/>
              <a:gd name="connsiteX1013" fmla="*/ 4771117 w 9193374"/>
              <a:gd name="connsiteY1013" fmla="*/ 487830 h 4927136"/>
              <a:gd name="connsiteX1014" fmla="*/ 4789488 w 9193374"/>
              <a:gd name="connsiteY1014" fmla="*/ 492412 h 4927136"/>
              <a:gd name="connsiteX1015" fmla="*/ 4829368 w 9193374"/>
              <a:gd name="connsiteY1015" fmla="*/ 453455 h 4927136"/>
              <a:gd name="connsiteX1016" fmla="*/ 4957952 w 9193374"/>
              <a:gd name="connsiteY1016" fmla="*/ 430321 h 4927136"/>
              <a:gd name="connsiteX1017" fmla="*/ 5023564 w 9193374"/>
              <a:gd name="connsiteY1017" fmla="*/ 430912 h 4927136"/>
              <a:gd name="connsiteX1018" fmla="*/ 5098615 w 9193374"/>
              <a:gd name="connsiteY1018" fmla="*/ 397571 h 4927136"/>
              <a:gd name="connsiteX1019" fmla="*/ 5037240 w 9193374"/>
              <a:gd name="connsiteY1019" fmla="*/ 480072 h 4927136"/>
              <a:gd name="connsiteX1020" fmla="*/ 5079748 w 9193374"/>
              <a:gd name="connsiteY1020" fmla="*/ 465434 h 4927136"/>
              <a:gd name="connsiteX1021" fmla="*/ 5138513 w 9193374"/>
              <a:gd name="connsiteY1021" fmla="*/ 413836 h 4927136"/>
              <a:gd name="connsiteX1022" fmla="*/ 5444509 w 9193374"/>
              <a:gd name="connsiteY1022" fmla="*/ 367126 h 4927136"/>
              <a:gd name="connsiteX1023" fmla="*/ 5557872 w 9193374"/>
              <a:gd name="connsiteY1023" fmla="*/ 346502 h 4927136"/>
              <a:gd name="connsiteX1024" fmla="*/ 5538987 w 9193374"/>
              <a:gd name="connsiteY1024" fmla="*/ 359143 h 4927136"/>
              <a:gd name="connsiteX1025" fmla="*/ 5538466 w 9193374"/>
              <a:gd name="connsiteY1025" fmla="*/ 376370 h 4927136"/>
              <a:gd name="connsiteX1026" fmla="*/ 5570482 w 9193374"/>
              <a:gd name="connsiteY1026" fmla="*/ 374890 h 4927136"/>
              <a:gd name="connsiteX1027" fmla="*/ 5607210 w 9193374"/>
              <a:gd name="connsiteY1027" fmla="*/ 328836 h 4927136"/>
              <a:gd name="connsiteX1028" fmla="*/ 5808746 w 9193374"/>
              <a:gd name="connsiteY1028" fmla="*/ 286038 h 4927136"/>
              <a:gd name="connsiteX1029" fmla="*/ 5913174 w 9193374"/>
              <a:gd name="connsiteY1029" fmla="*/ 226905 h 4927136"/>
              <a:gd name="connsiteX1030" fmla="*/ 5896918 w 9193374"/>
              <a:gd name="connsiteY1030" fmla="*/ 263862 h 4927136"/>
              <a:gd name="connsiteX1031" fmla="*/ 6056467 w 9193374"/>
              <a:gd name="connsiteY1031" fmla="*/ 218477 h 4927136"/>
              <a:gd name="connsiteX1032" fmla="*/ 6009769 w 9193374"/>
              <a:gd name="connsiteY1032" fmla="*/ 260463 h 4927136"/>
              <a:gd name="connsiteX1033" fmla="*/ 5936817 w 9193374"/>
              <a:gd name="connsiteY1033" fmla="*/ 280128 h 4927136"/>
              <a:gd name="connsiteX1034" fmla="*/ 5921083 w 9193374"/>
              <a:gd name="connsiteY1034" fmla="*/ 299860 h 4927136"/>
              <a:gd name="connsiteX1035" fmla="*/ 5896405 w 9193374"/>
              <a:gd name="connsiteY1035" fmla="*/ 281085 h 4927136"/>
              <a:gd name="connsiteX1036" fmla="*/ 5757319 w 9193374"/>
              <a:gd name="connsiteY1036" fmla="*/ 317381 h 4927136"/>
              <a:gd name="connsiteX1037" fmla="*/ 5726366 w 9193374"/>
              <a:gd name="connsiteY1037" fmla="*/ 339630 h 4927136"/>
              <a:gd name="connsiteX1038" fmla="*/ 5798794 w 9193374"/>
              <a:gd name="connsiteY1038" fmla="*/ 337192 h 4927136"/>
              <a:gd name="connsiteX1039" fmla="*/ 5813504 w 9193374"/>
              <a:gd name="connsiteY1039" fmla="*/ 351903 h 4927136"/>
              <a:gd name="connsiteX1040" fmla="*/ 5909016 w 9193374"/>
              <a:gd name="connsiteY1040" fmla="*/ 309473 h 4927136"/>
              <a:gd name="connsiteX1041" fmla="*/ 6116857 w 9193374"/>
              <a:gd name="connsiteY1041" fmla="*/ 280869 h 4927136"/>
              <a:gd name="connsiteX1042" fmla="*/ 6191385 w 9193374"/>
              <a:gd name="connsiteY1042" fmla="*/ 264754 h 4927136"/>
              <a:gd name="connsiteX1043" fmla="*/ 6250693 w 9193374"/>
              <a:gd name="connsiteY1043" fmla="*/ 251157 h 4927136"/>
              <a:gd name="connsiteX1044" fmla="*/ 6249118 w 9193374"/>
              <a:gd name="connsiteY1044" fmla="*/ 247610 h 4927136"/>
              <a:gd name="connsiteX1045" fmla="*/ 6323645 w 9193374"/>
              <a:gd name="connsiteY1045" fmla="*/ 231496 h 4927136"/>
              <a:gd name="connsiteX1046" fmla="*/ 6370885 w 9193374"/>
              <a:gd name="connsiteY1046" fmla="*/ 227506 h 4927136"/>
              <a:gd name="connsiteX1047" fmla="*/ 6428104 w 9193374"/>
              <a:gd name="connsiteY1047" fmla="*/ 227579 h 4927136"/>
              <a:gd name="connsiteX1048" fmla="*/ 6503143 w 9193374"/>
              <a:gd name="connsiteY1048" fmla="*/ 194243 h 4927136"/>
              <a:gd name="connsiteX1049" fmla="*/ 6497378 w 9193374"/>
              <a:gd name="connsiteY1049" fmla="*/ 218044 h 4927136"/>
              <a:gd name="connsiteX1050" fmla="*/ 6602349 w 9193374"/>
              <a:gd name="connsiteY1050" fmla="*/ 196904 h 4927136"/>
              <a:gd name="connsiteX1051" fmla="*/ 6612842 w 9193374"/>
              <a:gd name="connsiteY1051" fmla="*/ 183745 h 4927136"/>
              <a:gd name="connsiteX1052" fmla="*/ 6639619 w 9193374"/>
              <a:gd name="connsiteY1052" fmla="*/ 188846 h 4927136"/>
              <a:gd name="connsiteX1053" fmla="*/ 6670060 w 9193374"/>
              <a:gd name="connsiteY1053" fmla="*/ 183819 h 4927136"/>
              <a:gd name="connsiteX1054" fmla="*/ 6713083 w 9193374"/>
              <a:gd name="connsiteY1054" fmla="*/ 151963 h 4927136"/>
              <a:gd name="connsiteX1055" fmla="*/ 6769236 w 9193374"/>
              <a:gd name="connsiteY1055" fmla="*/ 131263 h 4927136"/>
              <a:gd name="connsiteX1056" fmla="*/ 6841155 w 9193374"/>
              <a:gd name="connsiteY1056" fmla="*/ 146052 h 4927136"/>
              <a:gd name="connsiteX1057" fmla="*/ 6807050 w 9193374"/>
              <a:gd name="connsiteY1057" fmla="*/ 161203 h 4927136"/>
              <a:gd name="connsiteX1058" fmla="*/ 6818593 w 9193374"/>
              <a:gd name="connsiteY1058" fmla="*/ 168818 h 4927136"/>
              <a:gd name="connsiteX1059" fmla="*/ 6916749 w 9193374"/>
              <a:gd name="connsiteY1059" fmla="*/ 150706 h 4927136"/>
              <a:gd name="connsiteX1060" fmla="*/ 6904681 w 9193374"/>
              <a:gd name="connsiteY1060" fmla="*/ 160319 h 4927136"/>
              <a:gd name="connsiteX1061" fmla="*/ 6856918 w 9193374"/>
              <a:gd name="connsiteY1061" fmla="*/ 181536 h 4927136"/>
              <a:gd name="connsiteX1062" fmla="*/ 6801829 w 9193374"/>
              <a:gd name="connsiteY1062" fmla="*/ 223004 h 4927136"/>
              <a:gd name="connsiteX1063" fmla="*/ 6747763 w 9193374"/>
              <a:gd name="connsiteY1063" fmla="*/ 230029 h 4927136"/>
              <a:gd name="connsiteX1064" fmla="*/ 6738335 w 9193374"/>
              <a:gd name="connsiteY1064" fmla="*/ 263952 h 4927136"/>
              <a:gd name="connsiteX1065" fmla="*/ 6878988 w 9193374"/>
              <a:gd name="connsiteY1065" fmla="*/ 231212 h 4927136"/>
              <a:gd name="connsiteX1066" fmla="*/ 7074772 w 9193374"/>
              <a:gd name="connsiteY1066" fmla="*/ 212217 h 4927136"/>
              <a:gd name="connsiteX1067" fmla="*/ 7198113 w 9193374"/>
              <a:gd name="connsiteY1067" fmla="*/ 195659 h 4927136"/>
              <a:gd name="connsiteX1068" fmla="*/ 7247965 w 9193374"/>
              <a:gd name="connsiteY1068" fmla="*/ 160770 h 4927136"/>
              <a:gd name="connsiteX1069" fmla="*/ 7225915 w 9193374"/>
              <a:gd name="connsiteY1069" fmla="*/ 166313 h 4927136"/>
              <a:gd name="connsiteX1070" fmla="*/ 6960344 w 9193374"/>
              <a:gd name="connsiteY1070" fmla="*/ 212067 h 4927136"/>
              <a:gd name="connsiteX1071" fmla="*/ 6952461 w 9193374"/>
              <a:gd name="connsiteY1071" fmla="*/ 194322 h 4927136"/>
              <a:gd name="connsiteX1072" fmla="*/ 6966075 w 9193374"/>
              <a:gd name="connsiteY1072" fmla="*/ 133046 h 4927136"/>
              <a:gd name="connsiteX1073" fmla="*/ 7152401 w 9193374"/>
              <a:gd name="connsiteY1073" fmla="*/ 92759 h 4927136"/>
              <a:gd name="connsiteX1074" fmla="*/ 7236355 w 9193374"/>
              <a:gd name="connsiteY1074" fmla="*/ 42712 h 4927136"/>
              <a:gd name="connsiteX1075" fmla="*/ 7233746 w 9193374"/>
              <a:gd name="connsiteY1075" fmla="*/ 73615 h 4927136"/>
              <a:gd name="connsiteX1076" fmla="*/ 7378072 w 9193374"/>
              <a:gd name="connsiteY1076" fmla="*/ 30740 h 4927136"/>
              <a:gd name="connsiteX1077" fmla="*/ 7338205 w 9193374"/>
              <a:gd name="connsiteY1077" fmla="*/ 69698 h 4927136"/>
              <a:gd name="connsiteX1078" fmla="*/ 7272069 w 9193374"/>
              <a:gd name="connsiteY1078" fmla="*/ 86328 h 4927136"/>
              <a:gd name="connsiteX1079" fmla="*/ 7256337 w 9193374"/>
              <a:gd name="connsiteY1079" fmla="*/ 106067 h 4927136"/>
              <a:gd name="connsiteX1080" fmla="*/ 7233234 w 9193374"/>
              <a:gd name="connsiteY1080" fmla="*/ 90837 h 4927136"/>
              <a:gd name="connsiteX1081" fmla="*/ 7107793 w 9193374"/>
              <a:gd name="connsiteY1081" fmla="*/ 121073 h 4927136"/>
              <a:gd name="connsiteX1082" fmla="*/ 7082079 w 9193374"/>
              <a:gd name="connsiteY1082" fmla="*/ 136741 h 4927136"/>
              <a:gd name="connsiteX1083" fmla="*/ 7054277 w 9193374"/>
              <a:gd name="connsiteY1083" fmla="*/ 166086 h 4927136"/>
              <a:gd name="connsiteX1084" fmla="*/ 7096267 w 9193374"/>
              <a:gd name="connsiteY1084" fmla="*/ 168679 h 4927136"/>
              <a:gd name="connsiteX1085" fmla="*/ 7244269 w 9193374"/>
              <a:gd name="connsiteY1085" fmla="*/ 115673 h 4927136"/>
              <a:gd name="connsiteX1086" fmla="*/ 7436887 w 9193374"/>
              <a:gd name="connsiteY1086" fmla="*/ 89585 h 4927136"/>
              <a:gd name="connsiteX1087" fmla="*/ 7582791 w 9193374"/>
              <a:gd name="connsiteY1087" fmla="*/ 50260 h 4927136"/>
              <a:gd name="connsiteX1088" fmla="*/ 7698798 w 9193374"/>
              <a:gd name="connsiteY1088" fmla="*/ 53962 h 4927136"/>
              <a:gd name="connsiteX1089" fmla="*/ 7846276 w 9193374"/>
              <a:gd name="connsiteY1089" fmla="*/ 18183 h 4927136"/>
              <a:gd name="connsiteX1090" fmla="*/ 7866225 w 9193374"/>
              <a:gd name="connsiteY1090" fmla="*/ 26316 h 4927136"/>
              <a:gd name="connsiteX1091" fmla="*/ 7887208 w 9193374"/>
              <a:gd name="connsiteY1091" fmla="*/ 0 h 492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</a:cxnLst>
            <a:rect l="l" t="t" r="r" b="b"/>
            <a:pathLst>
              <a:path w="9193374" h="4927136">
                <a:moveTo>
                  <a:pt x="1603176" y="4778792"/>
                </a:moveTo>
                <a:cubicBezTo>
                  <a:pt x="1596371" y="4781851"/>
                  <a:pt x="1577566" y="4794563"/>
                  <a:pt x="1579156" y="4798104"/>
                </a:cubicBezTo>
                <a:cubicBezTo>
                  <a:pt x="1582342" y="4805185"/>
                  <a:pt x="1595944" y="4799071"/>
                  <a:pt x="1602740" y="4796015"/>
                </a:cubicBezTo>
                <a:close/>
                <a:moveTo>
                  <a:pt x="1847944" y="4750120"/>
                </a:moveTo>
                <a:cubicBezTo>
                  <a:pt x="1824882" y="4749112"/>
                  <a:pt x="1784971" y="4769448"/>
                  <a:pt x="1759465" y="4780912"/>
                </a:cubicBezTo>
                <a:cubicBezTo>
                  <a:pt x="1754686" y="4770288"/>
                  <a:pt x="1741520" y="4759177"/>
                  <a:pt x="1724734" y="4758209"/>
                </a:cubicBezTo>
                <a:lnTo>
                  <a:pt x="1666702" y="4792807"/>
                </a:lnTo>
                <a:cubicBezTo>
                  <a:pt x="1702307" y="4781062"/>
                  <a:pt x="1754686" y="4770288"/>
                  <a:pt x="1764240" y="4791535"/>
                </a:cubicBezTo>
                <a:cubicBezTo>
                  <a:pt x="1798251" y="4776247"/>
                  <a:pt x="1830233" y="4774645"/>
                  <a:pt x="1864234" y="4759362"/>
                </a:cubicBezTo>
                <a:cubicBezTo>
                  <a:pt x="1861448" y="4753163"/>
                  <a:pt x="1855631" y="4750458"/>
                  <a:pt x="1847944" y="4750120"/>
                </a:cubicBezTo>
                <a:close/>
                <a:moveTo>
                  <a:pt x="1044568" y="4663780"/>
                </a:moveTo>
                <a:cubicBezTo>
                  <a:pt x="1037762" y="4666839"/>
                  <a:pt x="1024160" y="4672954"/>
                  <a:pt x="1025754" y="4676496"/>
                </a:cubicBezTo>
                <a:lnTo>
                  <a:pt x="1037335" y="4684058"/>
                </a:lnTo>
                <a:close/>
                <a:moveTo>
                  <a:pt x="1275236" y="4649498"/>
                </a:moveTo>
                <a:cubicBezTo>
                  <a:pt x="1268441" y="4652552"/>
                  <a:pt x="1254838" y="4658665"/>
                  <a:pt x="1258022" y="4665747"/>
                </a:cubicBezTo>
                <a:lnTo>
                  <a:pt x="1261207" y="4672831"/>
                </a:lnTo>
                <a:cubicBezTo>
                  <a:pt x="1274809" y="4666717"/>
                  <a:pt x="1278420" y="4656579"/>
                  <a:pt x="1275236" y="4649498"/>
                </a:cubicBezTo>
                <a:close/>
                <a:moveTo>
                  <a:pt x="2639595" y="4610922"/>
                </a:moveTo>
                <a:lnTo>
                  <a:pt x="2538435" y="4622336"/>
                </a:lnTo>
                <a:cubicBezTo>
                  <a:pt x="2521222" y="4638587"/>
                  <a:pt x="2495610" y="4654359"/>
                  <a:pt x="2468406" y="4666586"/>
                </a:cubicBezTo>
                <a:cubicBezTo>
                  <a:pt x="2466814" y="4663044"/>
                  <a:pt x="2463627" y="4655961"/>
                  <a:pt x="2450024" y="4662074"/>
                </a:cubicBezTo>
                <a:cubicBezTo>
                  <a:pt x="2436425" y="4668189"/>
                  <a:pt x="2426007" y="4681385"/>
                  <a:pt x="2413996" y="4691043"/>
                </a:cubicBezTo>
                <a:lnTo>
                  <a:pt x="2404735" y="4725003"/>
                </a:lnTo>
                <a:lnTo>
                  <a:pt x="2426736" y="4719375"/>
                </a:lnTo>
                <a:lnTo>
                  <a:pt x="2445976" y="4689436"/>
                </a:lnTo>
                <a:cubicBezTo>
                  <a:pt x="2466377" y="4680267"/>
                  <a:pt x="2488378" y="4674638"/>
                  <a:pt x="2499950" y="4682204"/>
                </a:cubicBezTo>
                <a:cubicBezTo>
                  <a:pt x="2547562" y="4660803"/>
                  <a:pt x="2596757" y="4642949"/>
                  <a:pt x="2639595" y="4610922"/>
                </a:cubicBezTo>
                <a:close/>
                <a:moveTo>
                  <a:pt x="1648593" y="4593425"/>
                </a:moveTo>
                <a:cubicBezTo>
                  <a:pt x="1632603" y="4594226"/>
                  <a:pt x="1612707" y="4599976"/>
                  <a:pt x="1592304" y="4609147"/>
                </a:cubicBezTo>
                <a:lnTo>
                  <a:pt x="1585497" y="4612206"/>
                </a:lnTo>
                <a:cubicBezTo>
                  <a:pt x="1585497" y="4612206"/>
                  <a:pt x="1577534" y="4594497"/>
                  <a:pt x="1570738" y="4597551"/>
                </a:cubicBezTo>
                <a:cubicBezTo>
                  <a:pt x="1563933" y="4600611"/>
                  <a:pt x="1569876" y="4632001"/>
                  <a:pt x="1571468" y="4635539"/>
                </a:cubicBezTo>
                <a:lnTo>
                  <a:pt x="1615022" y="4641505"/>
                </a:lnTo>
                <a:cubicBezTo>
                  <a:pt x="1610247" y="4630883"/>
                  <a:pt x="1635858" y="4615111"/>
                  <a:pt x="1649461" y="4608996"/>
                </a:cubicBezTo>
                <a:lnTo>
                  <a:pt x="1681442" y="4607395"/>
                </a:lnTo>
                <a:cubicBezTo>
                  <a:pt x="1676665" y="4596771"/>
                  <a:pt x="1664583" y="4592624"/>
                  <a:pt x="1648593" y="4593425"/>
                </a:cubicBezTo>
                <a:close/>
                <a:moveTo>
                  <a:pt x="2996107" y="4581045"/>
                </a:moveTo>
                <a:cubicBezTo>
                  <a:pt x="2991710" y="4580360"/>
                  <a:pt x="2985814" y="4580883"/>
                  <a:pt x="2978215" y="4582171"/>
                </a:cubicBezTo>
                <a:lnTo>
                  <a:pt x="2982992" y="4592791"/>
                </a:lnTo>
                <a:cubicBezTo>
                  <a:pt x="2989797" y="4589733"/>
                  <a:pt x="2998188" y="4590221"/>
                  <a:pt x="3004993" y="4587162"/>
                </a:cubicBezTo>
                <a:cubicBezTo>
                  <a:pt x="3003400" y="4583621"/>
                  <a:pt x="3000504" y="4581729"/>
                  <a:pt x="2996107" y="4581045"/>
                </a:cubicBezTo>
                <a:close/>
                <a:moveTo>
                  <a:pt x="2911068" y="4578297"/>
                </a:moveTo>
                <a:cubicBezTo>
                  <a:pt x="2904273" y="4581352"/>
                  <a:pt x="2897466" y="4584410"/>
                  <a:pt x="2892262" y="4591004"/>
                </a:cubicBezTo>
                <a:lnTo>
                  <a:pt x="2912661" y="4581835"/>
                </a:lnTo>
                <a:close/>
                <a:moveTo>
                  <a:pt x="1912982" y="4558658"/>
                </a:moveTo>
                <a:cubicBezTo>
                  <a:pt x="1911390" y="4555118"/>
                  <a:pt x="1903792" y="4556404"/>
                  <a:pt x="1895743" y="4558957"/>
                </a:cubicBezTo>
                <a:cubicBezTo>
                  <a:pt x="1887692" y="4561512"/>
                  <a:pt x="1879190" y="4565334"/>
                  <a:pt x="1875785" y="4566864"/>
                </a:cubicBezTo>
                <a:cubicBezTo>
                  <a:pt x="1841786" y="4582146"/>
                  <a:pt x="1809806" y="4583753"/>
                  <a:pt x="1789834" y="4575703"/>
                </a:cubicBezTo>
                <a:cubicBezTo>
                  <a:pt x="1755823" y="4590989"/>
                  <a:pt x="1723841" y="4592591"/>
                  <a:pt x="1689840" y="4607874"/>
                </a:cubicBezTo>
                <a:cubicBezTo>
                  <a:pt x="1746998" y="4607725"/>
                  <a:pt x="1807776" y="4597434"/>
                  <a:pt x="1868553" y="4587142"/>
                </a:cubicBezTo>
                <a:cubicBezTo>
                  <a:pt x="1875360" y="4584084"/>
                  <a:pt x="1914575" y="4562202"/>
                  <a:pt x="1912982" y="4558658"/>
                </a:cubicBezTo>
                <a:close/>
                <a:moveTo>
                  <a:pt x="3071410" y="4553048"/>
                </a:moveTo>
                <a:lnTo>
                  <a:pt x="3044207" y="4565276"/>
                </a:lnTo>
                <a:lnTo>
                  <a:pt x="3026983" y="4581532"/>
                </a:lnTo>
                <a:lnTo>
                  <a:pt x="3087337" y="4588465"/>
                </a:lnTo>
                <a:lnTo>
                  <a:pt x="3114541" y="4576237"/>
                </a:lnTo>
                <a:lnTo>
                  <a:pt x="3116560" y="4562557"/>
                </a:lnTo>
                <a:lnTo>
                  <a:pt x="3082558" y="4577838"/>
                </a:lnTo>
                <a:close/>
                <a:moveTo>
                  <a:pt x="3184143" y="4549206"/>
                </a:moveTo>
                <a:lnTo>
                  <a:pt x="3129735" y="4573662"/>
                </a:lnTo>
                <a:cubicBezTo>
                  <a:pt x="3148114" y="4578175"/>
                  <a:pt x="3175319" y="4565946"/>
                  <a:pt x="3195717" y="4556776"/>
                </a:cubicBezTo>
                <a:close/>
                <a:moveTo>
                  <a:pt x="3641864" y="4530771"/>
                </a:moveTo>
                <a:cubicBezTo>
                  <a:pt x="3626669" y="4533342"/>
                  <a:pt x="3619872" y="4536397"/>
                  <a:pt x="3606271" y="4542512"/>
                </a:cubicBezTo>
                <a:cubicBezTo>
                  <a:pt x="3614661" y="4543000"/>
                  <a:pt x="3629853" y="4540425"/>
                  <a:pt x="3643455" y="4534310"/>
                </a:cubicBezTo>
                <a:close/>
                <a:moveTo>
                  <a:pt x="3371685" y="4511738"/>
                </a:moveTo>
                <a:cubicBezTo>
                  <a:pt x="3327692" y="4522998"/>
                  <a:pt x="3276906" y="4537313"/>
                  <a:pt x="3270535" y="4523147"/>
                </a:cubicBezTo>
                <a:cubicBezTo>
                  <a:pt x="3263730" y="4526207"/>
                  <a:pt x="3219310" y="4554687"/>
                  <a:pt x="3220901" y="4558225"/>
                </a:cubicBezTo>
                <a:cubicBezTo>
                  <a:pt x="3222495" y="4561770"/>
                  <a:pt x="3236098" y="4555655"/>
                  <a:pt x="3242894" y="4552599"/>
                </a:cubicBezTo>
                <a:cubicBezTo>
                  <a:pt x="3274875" y="4550992"/>
                  <a:pt x="3344051" y="4541186"/>
                  <a:pt x="3378052" y="4525903"/>
                </a:cubicBezTo>
                <a:close/>
                <a:moveTo>
                  <a:pt x="4025349" y="4456307"/>
                </a:moveTo>
                <a:lnTo>
                  <a:pt x="3962981" y="4463059"/>
                </a:lnTo>
                <a:lnTo>
                  <a:pt x="3967755" y="4473680"/>
                </a:lnTo>
                <a:cubicBezTo>
                  <a:pt x="3982951" y="4471110"/>
                  <a:pt x="4004941" y="4465480"/>
                  <a:pt x="4025349" y="4456307"/>
                </a:cubicBezTo>
                <a:close/>
                <a:moveTo>
                  <a:pt x="3840034" y="4449876"/>
                </a:moveTo>
                <a:cubicBezTo>
                  <a:pt x="3836612" y="4449085"/>
                  <a:pt x="3832190" y="4449477"/>
                  <a:pt x="3827092" y="4451769"/>
                </a:cubicBezTo>
                <a:lnTo>
                  <a:pt x="3777023" y="4504075"/>
                </a:lnTo>
                <a:lnTo>
                  <a:pt x="3783392" y="4518240"/>
                </a:lnTo>
                <a:lnTo>
                  <a:pt x="3846199" y="4494264"/>
                </a:lnTo>
                <a:lnTo>
                  <a:pt x="3885414" y="4472383"/>
                </a:lnTo>
                <a:lnTo>
                  <a:pt x="3835054" y="4469477"/>
                </a:lnTo>
                <a:cubicBezTo>
                  <a:pt x="3851547" y="4465254"/>
                  <a:pt x="3850296" y="4452247"/>
                  <a:pt x="3840034" y="4449876"/>
                </a:cubicBezTo>
                <a:close/>
                <a:moveTo>
                  <a:pt x="3768334" y="4448382"/>
                </a:moveTo>
                <a:cubicBezTo>
                  <a:pt x="3713925" y="4472840"/>
                  <a:pt x="3673980" y="4456738"/>
                  <a:pt x="3619574" y="4481194"/>
                </a:cubicBezTo>
                <a:lnTo>
                  <a:pt x="3555610" y="4484403"/>
                </a:lnTo>
                <a:cubicBezTo>
                  <a:pt x="3547222" y="4483920"/>
                  <a:pt x="3536804" y="4497115"/>
                  <a:pt x="3538396" y="4500654"/>
                </a:cubicBezTo>
                <a:lnTo>
                  <a:pt x="3554745" y="4518847"/>
                </a:lnTo>
                <a:cubicBezTo>
                  <a:pt x="3591940" y="4510642"/>
                  <a:pt x="3637524" y="4502921"/>
                  <a:pt x="3678330" y="4484579"/>
                </a:cubicBezTo>
                <a:cubicBezTo>
                  <a:pt x="3708718" y="4479433"/>
                  <a:pt x="3752711" y="4468174"/>
                  <a:pt x="3777887" y="4469631"/>
                </a:cubicBezTo>
                <a:close/>
                <a:moveTo>
                  <a:pt x="748455" y="4405244"/>
                </a:moveTo>
                <a:cubicBezTo>
                  <a:pt x="741649" y="4408305"/>
                  <a:pt x="729638" y="4417956"/>
                  <a:pt x="731231" y="4421501"/>
                </a:cubicBezTo>
                <a:cubicBezTo>
                  <a:pt x="732822" y="4425039"/>
                  <a:pt x="741223" y="4425523"/>
                  <a:pt x="748018" y="4422468"/>
                </a:cubicBezTo>
                <a:close/>
                <a:moveTo>
                  <a:pt x="809233" y="4394954"/>
                </a:moveTo>
                <a:cubicBezTo>
                  <a:pt x="802428" y="4398012"/>
                  <a:pt x="788825" y="4404127"/>
                  <a:pt x="792010" y="4411210"/>
                </a:cubicBezTo>
                <a:lnTo>
                  <a:pt x="793600" y="4414748"/>
                </a:lnTo>
                <a:cubicBezTo>
                  <a:pt x="807202" y="4408634"/>
                  <a:pt x="812418" y="4402036"/>
                  <a:pt x="809233" y="4394954"/>
                </a:cubicBezTo>
                <a:close/>
                <a:moveTo>
                  <a:pt x="1519192" y="4373817"/>
                </a:moveTo>
                <a:lnTo>
                  <a:pt x="1485181" y="4389104"/>
                </a:lnTo>
                <a:cubicBezTo>
                  <a:pt x="1464782" y="4398273"/>
                  <a:pt x="1467968" y="4405356"/>
                  <a:pt x="1471153" y="4412439"/>
                </a:cubicBezTo>
                <a:close/>
                <a:moveTo>
                  <a:pt x="4012311" y="4372774"/>
                </a:moveTo>
                <a:cubicBezTo>
                  <a:pt x="4005515" y="4375829"/>
                  <a:pt x="4003922" y="4372285"/>
                  <a:pt x="3997116" y="4375345"/>
                </a:cubicBezTo>
                <a:lnTo>
                  <a:pt x="3963115" y="4390628"/>
                </a:lnTo>
                <a:cubicBezTo>
                  <a:pt x="3935909" y="4402856"/>
                  <a:pt x="3903493" y="4421687"/>
                  <a:pt x="3886279" y="4437939"/>
                </a:cubicBezTo>
                <a:lnTo>
                  <a:pt x="4013474" y="4393533"/>
                </a:lnTo>
                <a:close/>
                <a:moveTo>
                  <a:pt x="1599943" y="4371576"/>
                </a:moveTo>
                <a:cubicBezTo>
                  <a:pt x="1593135" y="4374635"/>
                  <a:pt x="1574331" y="4387349"/>
                  <a:pt x="1575922" y="4390887"/>
                </a:cubicBezTo>
                <a:cubicBezTo>
                  <a:pt x="1579107" y="4397971"/>
                  <a:pt x="1592710" y="4391855"/>
                  <a:pt x="1599505" y="4388801"/>
                </a:cubicBezTo>
                <a:cubicBezTo>
                  <a:pt x="1606311" y="4385742"/>
                  <a:pt x="1611516" y="4379147"/>
                  <a:pt x="1609923" y="4375605"/>
                </a:cubicBezTo>
                <a:cubicBezTo>
                  <a:pt x="1608331" y="4372065"/>
                  <a:pt x="1601536" y="4375121"/>
                  <a:pt x="1599943" y="4371576"/>
                </a:cubicBezTo>
                <a:close/>
                <a:moveTo>
                  <a:pt x="4111875" y="4357816"/>
                </a:moveTo>
                <a:lnTo>
                  <a:pt x="4057895" y="4365053"/>
                </a:lnTo>
                <a:lnTo>
                  <a:pt x="4079459" y="4376648"/>
                </a:lnTo>
                <a:lnTo>
                  <a:pt x="4118245" y="4371982"/>
                </a:lnTo>
                <a:lnTo>
                  <a:pt x="4131848" y="4365868"/>
                </a:lnTo>
                <a:close/>
                <a:moveTo>
                  <a:pt x="1873873" y="4308047"/>
                </a:moveTo>
                <a:lnTo>
                  <a:pt x="1785889" y="4330566"/>
                </a:lnTo>
                <a:cubicBezTo>
                  <a:pt x="1785889" y="4330566"/>
                  <a:pt x="1779520" y="4316402"/>
                  <a:pt x="1772723" y="4319456"/>
                </a:cubicBezTo>
                <a:cubicBezTo>
                  <a:pt x="1759121" y="4325569"/>
                  <a:pt x="1748267" y="4355990"/>
                  <a:pt x="1744654" y="4366128"/>
                </a:cubicBezTo>
                <a:lnTo>
                  <a:pt x="1823813" y="4360349"/>
                </a:lnTo>
                <a:close/>
                <a:moveTo>
                  <a:pt x="4424593" y="4289626"/>
                </a:moveTo>
                <a:cubicBezTo>
                  <a:pt x="4383787" y="4307968"/>
                  <a:pt x="4317365" y="4342076"/>
                  <a:pt x="4273375" y="4353337"/>
                </a:cubicBezTo>
                <a:cubicBezTo>
                  <a:pt x="4290162" y="4354305"/>
                  <a:pt x="4312152" y="4348680"/>
                  <a:pt x="4339358" y="4336452"/>
                </a:cubicBezTo>
                <a:lnTo>
                  <a:pt x="4415330" y="4323585"/>
                </a:lnTo>
                <a:close/>
                <a:moveTo>
                  <a:pt x="2134208" y="4250625"/>
                </a:moveTo>
                <a:cubicBezTo>
                  <a:pt x="2073431" y="4260916"/>
                  <a:pt x="2012653" y="4271208"/>
                  <a:pt x="1946661" y="4288102"/>
                </a:cubicBezTo>
                <a:cubicBezTo>
                  <a:pt x="1921048" y="4303868"/>
                  <a:pt x="1905427" y="4323664"/>
                  <a:pt x="1911796" y="4337828"/>
                </a:cubicBezTo>
                <a:cubicBezTo>
                  <a:pt x="1948982" y="4329628"/>
                  <a:pt x="2077772" y="4288767"/>
                  <a:pt x="2104549" y="4293758"/>
                </a:cubicBezTo>
                <a:close/>
                <a:moveTo>
                  <a:pt x="4997501" y="4236444"/>
                </a:moveTo>
                <a:cubicBezTo>
                  <a:pt x="4990705" y="4239498"/>
                  <a:pt x="4983900" y="4242558"/>
                  <a:pt x="4982306" y="4239014"/>
                </a:cubicBezTo>
                <a:lnTo>
                  <a:pt x="4926306" y="4259932"/>
                </a:lnTo>
                <a:lnTo>
                  <a:pt x="4907499" y="4272640"/>
                </a:lnTo>
                <a:cubicBezTo>
                  <a:pt x="4931081" y="4270554"/>
                  <a:pt x="4961471" y="4265407"/>
                  <a:pt x="4981879" y="4256234"/>
                </a:cubicBezTo>
                <a:cubicBezTo>
                  <a:pt x="4995480" y="4250120"/>
                  <a:pt x="5000686" y="4243525"/>
                  <a:pt x="4997501" y="4236444"/>
                </a:cubicBezTo>
                <a:close/>
                <a:moveTo>
                  <a:pt x="2402500" y="4210917"/>
                </a:moveTo>
                <a:lnTo>
                  <a:pt x="2353731" y="4211550"/>
                </a:lnTo>
                <a:lnTo>
                  <a:pt x="2333331" y="4220720"/>
                </a:lnTo>
                <a:lnTo>
                  <a:pt x="2336515" y="4227802"/>
                </a:lnTo>
                <a:cubicBezTo>
                  <a:pt x="2342884" y="4241967"/>
                  <a:pt x="2344478" y="4245510"/>
                  <a:pt x="2371682" y="4233284"/>
                </a:cubicBezTo>
                <a:close/>
                <a:moveTo>
                  <a:pt x="4904014" y="4210355"/>
                </a:moveTo>
                <a:lnTo>
                  <a:pt x="4854817" y="4228208"/>
                </a:lnTo>
                <a:cubicBezTo>
                  <a:pt x="4829633" y="4226759"/>
                  <a:pt x="4790854" y="4231415"/>
                  <a:pt x="4760465" y="4236560"/>
                </a:cubicBezTo>
                <a:cubicBezTo>
                  <a:pt x="4733260" y="4248790"/>
                  <a:pt x="4704464" y="4257480"/>
                  <a:pt x="4679278" y="4256027"/>
                </a:cubicBezTo>
                <a:cubicBezTo>
                  <a:pt x="4689697" y="4242829"/>
                  <a:pt x="4656123" y="4240894"/>
                  <a:pt x="4652511" y="4251030"/>
                </a:cubicBezTo>
                <a:lnTo>
                  <a:pt x="4595344" y="4251184"/>
                </a:lnTo>
                <a:lnTo>
                  <a:pt x="4522557" y="4271132"/>
                </a:lnTo>
                <a:lnTo>
                  <a:pt x="4519372" y="4264050"/>
                </a:lnTo>
                <a:lnTo>
                  <a:pt x="4471769" y="4285448"/>
                </a:lnTo>
                <a:lnTo>
                  <a:pt x="4466127" y="4309265"/>
                </a:lnTo>
                <a:cubicBezTo>
                  <a:pt x="4471333" y="4302672"/>
                  <a:pt x="4479730" y="4303151"/>
                  <a:pt x="4474516" y="4309756"/>
                </a:cubicBezTo>
                <a:lnTo>
                  <a:pt x="4504906" y="4304609"/>
                </a:lnTo>
                <a:cubicBezTo>
                  <a:pt x="4499700" y="4311202"/>
                  <a:pt x="4530090" y="4306057"/>
                  <a:pt x="4530090" y="4306057"/>
                </a:cubicBezTo>
                <a:lnTo>
                  <a:pt x="4622850" y="4294163"/>
                </a:lnTo>
                <a:cubicBezTo>
                  <a:pt x="4650056" y="4281936"/>
                  <a:pt x="4795634" y="4242041"/>
                  <a:pt x="4814010" y="4246550"/>
                </a:cubicBezTo>
                <a:lnTo>
                  <a:pt x="4801565" y="4273432"/>
                </a:lnTo>
                <a:cubicBezTo>
                  <a:pt x="4830360" y="4264742"/>
                  <a:pt x="4865963" y="4252999"/>
                  <a:pt x="4891138" y="4254450"/>
                </a:cubicBezTo>
                <a:lnTo>
                  <a:pt x="4889984" y="4233688"/>
                </a:lnTo>
                <a:close/>
                <a:moveTo>
                  <a:pt x="2528834" y="4200961"/>
                </a:moveTo>
                <a:lnTo>
                  <a:pt x="2498441" y="4206101"/>
                </a:lnTo>
                <a:cubicBezTo>
                  <a:pt x="2506842" y="4206585"/>
                  <a:pt x="2515231" y="4207075"/>
                  <a:pt x="2522040" y="4204016"/>
                </a:cubicBezTo>
                <a:close/>
                <a:moveTo>
                  <a:pt x="5003578" y="4195397"/>
                </a:moveTo>
                <a:lnTo>
                  <a:pt x="4976374" y="4207625"/>
                </a:lnTo>
                <a:cubicBezTo>
                  <a:pt x="4984764" y="4208114"/>
                  <a:pt x="4999956" y="4205537"/>
                  <a:pt x="5006762" y="4202479"/>
                </a:cubicBezTo>
                <a:close/>
                <a:moveTo>
                  <a:pt x="5238732" y="4136528"/>
                </a:moveTo>
                <a:cubicBezTo>
                  <a:pt x="5231926" y="4139587"/>
                  <a:pt x="5235110" y="4146670"/>
                  <a:pt x="5236700" y="4150208"/>
                </a:cubicBezTo>
                <a:lnTo>
                  <a:pt x="5267088" y="4145063"/>
                </a:lnTo>
                <a:cubicBezTo>
                  <a:pt x="5265499" y="4141524"/>
                  <a:pt x="5252334" y="4130414"/>
                  <a:pt x="5238732" y="4136528"/>
                </a:cubicBezTo>
                <a:close/>
                <a:moveTo>
                  <a:pt x="5918867" y="4030895"/>
                </a:moveTo>
                <a:lnTo>
                  <a:pt x="5891664" y="4043123"/>
                </a:lnTo>
                <a:lnTo>
                  <a:pt x="5913662" y="4037488"/>
                </a:lnTo>
                <a:close/>
                <a:moveTo>
                  <a:pt x="6276303" y="3989422"/>
                </a:moveTo>
                <a:cubicBezTo>
                  <a:pt x="6254313" y="3995051"/>
                  <a:pt x="6239117" y="3997622"/>
                  <a:pt x="6232311" y="4000680"/>
                </a:cubicBezTo>
                <a:cubicBezTo>
                  <a:pt x="6185135" y="4004858"/>
                  <a:pt x="6141580" y="3998893"/>
                  <a:pt x="6087171" y="4023350"/>
                </a:cubicBezTo>
                <a:lnTo>
                  <a:pt x="6019589" y="4036706"/>
                </a:lnTo>
                <a:cubicBezTo>
                  <a:pt x="6001209" y="4032194"/>
                  <a:pt x="5974004" y="4044421"/>
                  <a:pt x="5953604" y="4053590"/>
                </a:cubicBezTo>
                <a:cubicBezTo>
                  <a:pt x="5892391" y="4081106"/>
                  <a:pt x="5812078" y="4066121"/>
                  <a:pt x="5750863" y="4093637"/>
                </a:cubicBezTo>
                <a:lnTo>
                  <a:pt x="5724094" y="4088641"/>
                </a:lnTo>
                <a:cubicBezTo>
                  <a:pt x="5695299" y="4097331"/>
                  <a:pt x="5663316" y="4098934"/>
                  <a:pt x="5632926" y="4104078"/>
                </a:cubicBezTo>
                <a:lnTo>
                  <a:pt x="5585314" y="4125479"/>
                </a:lnTo>
                <a:cubicBezTo>
                  <a:pt x="5610064" y="4144157"/>
                  <a:pt x="5696026" y="4135313"/>
                  <a:pt x="5736833" y="4116972"/>
                </a:cubicBezTo>
                <a:cubicBezTo>
                  <a:pt x="5740018" y="4124054"/>
                  <a:pt x="5743202" y="4131137"/>
                  <a:pt x="5756804" y="4125023"/>
                </a:cubicBezTo>
                <a:cubicBezTo>
                  <a:pt x="5777203" y="4115852"/>
                  <a:pt x="5796020" y="4103142"/>
                  <a:pt x="5802387" y="4117302"/>
                </a:cubicBezTo>
                <a:lnTo>
                  <a:pt x="6039131" y="4061971"/>
                </a:lnTo>
                <a:cubicBezTo>
                  <a:pt x="6043909" y="4072597"/>
                  <a:pt x="6053890" y="4076625"/>
                  <a:pt x="6067493" y="4070511"/>
                </a:cubicBezTo>
                <a:cubicBezTo>
                  <a:pt x="6094697" y="4058283"/>
                  <a:pt x="6101504" y="4055223"/>
                  <a:pt x="6107873" y="4069389"/>
                </a:cubicBezTo>
                <a:lnTo>
                  <a:pt x="6183843" y="4056522"/>
                </a:lnTo>
                <a:cubicBezTo>
                  <a:pt x="6204243" y="4047353"/>
                  <a:pt x="6260246" y="4026441"/>
                  <a:pt x="6317839" y="4009066"/>
                </a:cubicBezTo>
                <a:cubicBezTo>
                  <a:pt x="6333033" y="4006492"/>
                  <a:pt x="6348229" y="4003922"/>
                  <a:pt x="6355034" y="4000861"/>
                </a:cubicBezTo>
                <a:lnTo>
                  <a:pt x="6329847" y="3999409"/>
                </a:lnTo>
                <a:cubicBezTo>
                  <a:pt x="6324644" y="4006007"/>
                  <a:pt x="6326236" y="4009547"/>
                  <a:pt x="6317839" y="4009066"/>
                </a:cubicBezTo>
                <a:cubicBezTo>
                  <a:pt x="6311043" y="4012121"/>
                  <a:pt x="6302643" y="4011637"/>
                  <a:pt x="6294255" y="4011154"/>
                </a:cubicBezTo>
                <a:lnTo>
                  <a:pt x="6265885" y="4002619"/>
                </a:lnTo>
                <a:close/>
                <a:moveTo>
                  <a:pt x="6493379" y="3981248"/>
                </a:moveTo>
                <a:cubicBezTo>
                  <a:pt x="6462989" y="3986393"/>
                  <a:pt x="6434190" y="3995078"/>
                  <a:pt x="6402210" y="3996684"/>
                </a:cubicBezTo>
                <a:cubicBezTo>
                  <a:pt x="6405395" y="4003767"/>
                  <a:pt x="6401773" y="4013910"/>
                  <a:pt x="6391356" y="4027106"/>
                </a:cubicBezTo>
                <a:lnTo>
                  <a:pt x="6464143" y="4007157"/>
                </a:lnTo>
                <a:cubicBezTo>
                  <a:pt x="6472542" y="4007640"/>
                  <a:pt x="6489329" y="4008609"/>
                  <a:pt x="6496126" y="4005554"/>
                </a:cubicBezTo>
                <a:cubicBezTo>
                  <a:pt x="6502931" y="4002496"/>
                  <a:pt x="6503033" y="3998191"/>
                  <a:pt x="6501043" y="3993765"/>
                </a:cubicBezTo>
                <a:cubicBezTo>
                  <a:pt x="6499052" y="3989338"/>
                  <a:pt x="6494968" y="3984786"/>
                  <a:pt x="6493379" y="3981248"/>
                </a:cubicBezTo>
                <a:close/>
                <a:moveTo>
                  <a:pt x="6110463" y="3966056"/>
                </a:moveTo>
                <a:lnTo>
                  <a:pt x="6103658" y="3969117"/>
                </a:lnTo>
                <a:cubicBezTo>
                  <a:pt x="6083260" y="3978285"/>
                  <a:pt x="6071248" y="3987937"/>
                  <a:pt x="6076027" y="3998565"/>
                </a:cubicBezTo>
                <a:close/>
                <a:moveTo>
                  <a:pt x="6435055" y="3960634"/>
                </a:moveTo>
                <a:cubicBezTo>
                  <a:pt x="6435055" y="3960634"/>
                  <a:pt x="6435452" y="3961520"/>
                  <a:pt x="6436701" y="3962023"/>
                </a:cubicBezTo>
                <a:lnTo>
                  <a:pt x="6437098" y="3961971"/>
                </a:lnTo>
                <a:lnTo>
                  <a:pt x="6446628" y="3968206"/>
                </a:lnTo>
                <a:lnTo>
                  <a:pt x="6443443" y="3961123"/>
                </a:lnTo>
                <a:lnTo>
                  <a:pt x="6437098" y="3961971"/>
                </a:lnTo>
                <a:close/>
                <a:moveTo>
                  <a:pt x="6769334" y="3904031"/>
                </a:moveTo>
                <a:cubicBezTo>
                  <a:pt x="6755733" y="3910146"/>
                  <a:pt x="6748926" y="3913205"/>
                  <a:pt x="6743725" y="3919804"/>
                </a:cubicBezTo>
                <a:lnTo>
                  <a:pt x="6746908" y="3926886"/>
                </a:lnTo>
                <a:cubicBezTo>
                  <a:pt x="6748499" y="3930426"/>
                  <a:pt x="6755296" y="3927371"/>
                  <a:pt x="6762102" y="3924311"/>
                </a:cubicBezTo>
                <a:cubicBezTo>
                  <a:pt x="6775704" y="3918198"/>
                  <a:pt x="6774113" y="3914658"/>
                  <a:pt x="6770929" y="3907576"/>
                </a:cubicBezTo>
                <a:close/>
                <a:moveTo>
                  <a:pt x="6670208" y="3901765"/>
                </a:moveTo>
                <a:cubicBezTo>
                  <a:pt x="6643003" y="3913994"/>
                  <a:pt x="6621002" y="3919623"/>
                  <a:pt x="6599011" y="3925253"/>
                </a:cubicBezTo>
                <a:cubicBezTo>
                  <a:pt x="6630991" y="3923645"/>
                  <a:pt x="6659790" y="3914961"/>
                  <a:pt x="6690179" y="3909815"/>
                </a:cubicBezTo>
                <a:close/>
                <a:moveTo>
                  <a:pt x="6945300" y="3858994"/>
                </a:moveTo>
                <a:lnTo>
                  <a:pt x="6897687" y="3880394"/>
                </a:lnTo>
                <a:cubicBezTo>
                  <a:pt x="6894504" y="3873312"/>
                  <a:pt x="6884524" y="3869284"/>
                  <a:pt x="6870921" y="3875399"/>
                </a:cubicBezTo>
                <a:cubicBezTo>
                  <a:pt x="6857318" y="3881512"/>
                  <a:pt x="6838503" y="3894229"/>
                  <a:pt x="6841688" y="3901312"/>
                </a:cubicBezTo>
                <a:cubicBezTo>
                  <a:pt x="6843279" y="3904850"/>
                  <a:pt x="6856881" y="3898736"/>
                  <a:pt x="6856881" y="3898736"/>
                </a:cubicBezTo>
                <a:lnTo>
                  <a:pt x="6926058" y="3888930"/>
                </a:lnTo>
                <a:close/>
                <a:moveTo>
                  <a:pt x="7040081" y="3833418"/>
                </a:moveTo>
                <a:lnTo>
                  <a:pt x="7019681" y="3842588"/>
                </a:lnTo>
                <a:lnTo>
                  <a:pt x="6979301" y="3843710"/>
                </a:lnTo>
                <a:lnTo>
                  <a:pt x="6965699" y="3849823"/>
                </a:lnTo>
                <a:lnTo>
                  <a:pt x="7000867" y="3855304"/>
                </a:lnTo>
                <a:lnTo>
                  <a:pt x="7021274" y="3846132"/>
                </a:lnTo>
                <a:cubicBezTo>
                  <a:pt x="7021274" y="3846132"/>
                  <a:pt x="7041673" y="3836962"/>
                  <a:pt x="7040081" y="3833418"/>
                </a:cubicBezTo>
                <a:close/>
                <a:moveTo>
                  <a:pt x="8015649" y="3075641"/>
                </a:moveTo>
                <a:cubicBezTo>
                  <a:pt x="7963697" y="3069197"/>
                  <a:pt x="7912036" y="3117961"/>
                  <a:pt x="7893655" y="3113450"/>
                </a:cubicBezTo>
                <a:lnTo>
                  <a:pt x="7911608" y="3135180"/>
                </a:lnTo>
                <a:lnTo>
                  <a:pt x="7913200" y="3138720"/>
                </a:lnTo>
                <a:lnTo>
                  <a:pt x="7979620" y="3104610"/>
                </a:lnTo>
                <a:lnTo>
                  <a:pt x="8041553" y="3115082"/>
                </a:lnTo>
                <a:lnTo>
                  <a:pt x="8100739" y="3101251"/>
                </a:lnTo>
                <a:lnTo>
                  <a:pt x="8101173" y="3084022"/>
                </a:lnTo>
                <a:close/>
                <a:moveTo>
                  <a:pt x="1203973" y="1762344"/>
                </a:moveTo>
                <a:lnTo>
                  <a:pt x="1137325" y="1796198"/>
                </a:lnTo>
                <a:lnTo>
                  <a:pt x="1075388" y="1785479"/>
                </a:lnTo>
                <a:lnTo>
                  <a:pt x="1016079" y="1799076"/>
                </a:lnTo>
                <a:lnTo>
                  <a:pt x="1015559" y="1816307"/>
                </a:lnTo>
                <a:lnTo>
                  <a:pt x="1101121" y="1825031"/>
                </a:lnTo>
                <a:cubicBezTo>
                  <a:pt x="1153088" y="1831681"/>
                  <a:pt x="1205034" y="1783113"/>
                  <a:pt x="1223408" y="1787699"/>
                </a:cubicBezTo>
                <a:lnTo>
                  <a:pt x="1205546" y="1765890"/>
                </a:lnTo>
                <a:close/>
                <a:moveTo>
                  <a:pt x="2120645" y="1049219"/>
                </a:moveTo>
                <a:lnTo>
                  <a:pt x="2100172" y="1058313"/>
                </a:lnTo>
                <a:cubicBezTo>
                  <a:pt x="2100172" y="1058313"/>
                  <a:pt x="2079710" y="1067403"/>
                  <a:pt x="2081288" y="1070954"/>
                </a:cubicBezTo>
                <a:lnTo>
                  <a:pt x="2101751" y="1061864"/>
                </a:lnTo>
                <a:lnTo>
                  <a:pt x="2142172" y="1060902"/>
                </a:lnTo>
                <a:lnTo>
                  <a:pt x="2155816" y="1054840"/>
                </a:lnTo>
                <a:close/>
                <a:moveTo>
                  <a:pt x="2271991" y="1003760"/>
                </a:moveTo>
                <a:cubicBezTo>
                  <a:pt x="2268383" y="1004833"/>
                  <a:pt x="2264973" y="1006349"/>
                  <a:pt x="2264973" y="1006349"/>
                </a:cubicBezTo>
                <a:lnTo>
                  <a:pt x="2195685" y="1015884"/>
                </a:lnTo>
                <a:lnTo>
                  <a:pt x="2176278" y="1045750"/>
                </a:lnTo>
                <a:lnTo>
                  <a:pt x="2224038" y="1024533"/>
                </a:lnTo>
                <a:cubicBezTo>
                  <a:pt x="2227193" y="1031631"/>
                  <a:pt x="2237163" y="1035697"/>
                  <a:pt x="2250805" y="1029636"/>
                </a:cubicBezTo>
                <a:cubicBezTo>
                  <a:pt x="2264450" y="1023574"/>
                  <a:pt x="2283345" y="1010929"/>
                  <a:pt x="2280194" y="1003833"/>
                </a:cubicBezTo>
                <a:cubicBezTo>
                  <a:pt x="2279405" y="1002059"/>
                  <a:pt x="2275602" y="1002690"/>
                  <a:pt x="2271991" y="1003760"/>
                </a:cubicBezTo>
                <a:close/>
                <a:moveTo>
                  <a:pt x="2523204" y="980850"/>
                </a:moveTo>
                <a:cubicBezTo>
                  <a:pt x="2491189" y="982329"/>
                  <a:pt x="2462320" y="990902"/>
                  <a:pt x="2431880" y="995929"/>
                </a:cubicBezTo>
                <a:lnTo>
                  <a:pt x="2451830" y="1004061"/>
                </a:lnTo>
                <a:cubicBezTo>
                  <a:pt x="2479120" y="991938"/>
                  <a:pt x="2501168" y="986394"/>
                  <a:pt x="2523204" y="980850"/>
                </a:cubicBezTo>
                <a:close/>
                <a:moveTo>
                  <a:pt x="2369542" y="977420"/>
                </a:moveTo>
                <a:cubicBezTo>
                  <a:pt x="2366787" y="978113"/>
                  <a:pt x="2363377" y="979628"/>
                  <a:pt x="2359963" y="981145"/>
                </a:cubicBezTo>
                <a:cubicBezTo>
                  <a:pt x="2346320" y="987206"/>
                  <a:pt x="2347894" y="990751"/>
                  <a:pt x="2351046" y="997850"/>
                </a:cubicBezTo>
                <a:lnTo>
                  <a:pt x="2352624" y="1001399"/>
                </a:lnTo>
                <a:cubicBezTo>
                  <a:pt x="2366268" y="995338"/>
                  <a:pt x="2373095" y="992305"/>
                  <a:pt x="2378335" y="985726"/>
                </a:cubicBezTo>
                <a:lnTo>
                  <a:pt x="2375183" y="978630"/>
                </a:lnTo>
                <a:cubicBezTo>
                  <a:pt x="2374395" y="976856"/>
                  <a:pt x="2372297" y="976727"/>
                  <a:pt x="2369542" y="977420"/>
                </a:cubicBezTo>
                <a:close/>
                <a:moveTo>
                  <a:pt x="2675937" y="938493"/>
                </a:moveTo>
                <a:lnTo>
                  <a:pt x="2679088" y="945589"/>
                </a:lnTo>
                <a:lnTo>
                  <a:pt x="2685445" y="944767"/>
                </a:lnTo>
                <a:lnTo>
                  <a:pt x="2687482" y="946112"/>
                </a:lnTo>
                <a:cubicBezTo>
                  <a:pt x="2687482" y="946112"/>
                  <a:pt x="2687088" y="945224"/>
                  <a:pt x="2685841" y="944715"/>
                </a:cubicBezTo>
                <a:lnTo>
                  <a:pt x="2685445" y="944767"/>
                </a:lnTo>
                <a:close/>
                <a:moveTo>
                  <a:pt x="3047020" y="909600"/>
                </a:moveTo>
                <a:lnTo>
                  <a:pt x="3012392" y="941977"/>
                </a:lnTo>
                <a:lnTo>
                  <a:pt x="3019220" y="938944"/>
                </a:lnTo>
                <a:cubicBezTo>
                  <a:pt x="3039681" y="929854"/>
                  <a:pt x="3051750" y="920246"/>
                  <a:pt x="3047020" y="909600"/>
                </a:cubicBezTo>
                <a:close/>
                <a:moveTo>
                  <a:pt x="2731548" y="879799"/>
                </a:moveTo>
                <a:lnTo>
                  <a:pt x="2658597" y="899463"/>
                </a:lnTo>
                <a:cubicBezTo>
                  <a:pt x="2650191" y="898945"/>
                  <a:pt x="2633396" y="897910"/>
                  <a:pt x="2626578" y="900939"/>
                </a:cubicBezTo>
                <a:cubicBezTo>
                  <a:pt x="2619751" y="903972"/>
                  <a:pt x="2619628" y="908278"/>
                  <a:pt x="2621599" y="912712"/>
                </a:cubicBezTo>
                <a:cubicBezTo>
                  <a:pt x="2623570" y="917147"/>
                  <a:pt x="2627634" y="921716"/>
                  <a:pt x="2629208" y="925262"/>
                </a:cubicBezTo>
                <a:cubicBezTo>
                  <a:pt x="2659650" y="920236"/>
                  <a:pt x="2688517" y="911663"/>
                  <a:pt x="2720532" y="910184"/>
                </a:cubicBezTo>
                <a:cubicBezTo>
                  <a:pt x="2717382" y="903086"/>
                  <a:pt x="2721056" y="892957"/>
                  <a:pt x="2731548" y="879799"/>
                </a:cubicBezTo>
                <a:close/>
                <a:moveTo>
                  <a:pt x="3231768" y="865762"/>
                </a:moveTo>
                <a:lnTo>
                  <a:pt x="3209720" y="871310"/>
                </a:lnTo>
                <a:lnTo>
                  <a:pt x="3204479" y="877884"/>
                </a:lnTo>
                <a:close/>
                <a:moveTo>
                  <a:pt x="3469043" y="774695"/>
                </a:moveTo>
                <a:cubicBezTo>
                  <a:pt x="3439321" y="776747"/>
                  <a:pt x="3407566" y="783419"/>
                  <a:pt x="3387100" y="792511"/>
                </a:cubicBezTo>
                <a:cubicBezTo>
                  <a:pt x="3383948" y="785415"/>
                  <a:pt x="3380795" y="778317"/>
                  <a:pt x="3367151" y="784379"/>
                </a:cubicBezTo>
                <a:cubicBezTo>
                  <a:pt x="3346687" y="793469"/>
                  <a:pt x="3327792" y="806110"/>
                  <a:pt x="3321489" y="791921"/>
                </a:cubicBezTo>
                <a:lnTo>
                  <a:pt x="3084260" y="846325"/>
                </a:lnTo>
                <a:cubicBezTo>
                  <a:pt x="3079529" y="835676"/>
                  <a:pt x="3069559" y="831608"/>
                  <a:pt x="3055915" y="837669"/>
                </a:cubicBezTo>
                <a:cubicBezTo>
                  <a:pt x="3028626" y="849792"/>
                  <a:pt x="3021798" y="852826"/>
                  <a:pt x="3015493" y="838632"/>
                </a:cubicBezTo>
                <a:lnTo>
                  <a:pt x="2939389" y="851200"/>
                </a:lnTo>
                <a:cubicBezTo>
                  <a:pt x="2918928" y="860289"/>
                  <a:pt x="2862773" y="880985"/>
                  <a:pt x="2805041" y="898134"/>
                </a:cubicBezTo>
                <a:cubicBezTo>
                  <a:pt x="2789821" y="900648"/>
                  <a:pt x="2774600" y="903159"/>
                  <a:pt x="2767772" y="906192"/>
                </a:cubicBezTo>
                <a:lnTo>
                  <a:pt x="2792974" y="907746"/>
                </a:lnTo>
                <a:cubicBezTo>
                  <a:pt x="2798215" y="901167"/>
                  <a:pt x="2796638" y="897620"/>
                  <a:pt x="2805041" y="898134"/>
                </a:cubicBezTo>
                <a:cubicBezTo>
                  <a:pt x="2811860" y="895105"/>
                  <a:pt x="2820263" y="895623"/>
                  <a:pt x="2828656" y="896140"/>
                </a:cubicBezTo>
                <a:lnTo>
                  <a:pt x="2857012" y="904790"/>
                </a:lnTo>
                <a:lnTo>
                  <a:pt x="2846518" y="917949"/>
                </a:lnTo>
                <a:cubicBezTo>
                  <a:pt x="2868556" y="912404"/>
                  <a:pt x="2883779" y="909895"/>
                  <a:pt x="2890607" y="906862"/>
                </a:cubicBezTo>
                <a:cubicBezTo>
                  <a:pt x="2937846" y="902870"/>
                  <a:pt x="2981410" y="909009"/>
                  <a:pt x="3035986" y="884764"/>
                </a:cubicBezTo>
                <a:lnTo>
                  <a:pt x="3103696" y="871673"/>
                </a:lnTo>
                <a:cubicBezTo>
                  <a:pt x="3122069" y="876259"/>
                  <a:pt x="3149360" y="864137"/>
                  <a:pt x="3169821" y="855047"/>
                </a:cubicBezTo>
                <a:cubicBezTo>
                  <a:pt x="3231227" y="827768"/>
                  <a:pt x="3311538" y="843074"/>
                  <a:pt x="3372944" y="815795"/>
                </a:cubicBezTo>
                <a:lnTo>
                  <a:pt x="3399710" y="820898"/>
                </a:lnTo>
                <a:cubicBezTo>
                  <a:pt x="3428575" y="812322"/>
                  <a:pt x="3460595" y="810845"/>
                  <a:pt x="3491038" y="805820"/>
                </a:cubicBezTo>
                <a:lnTo>
                  <a:pt x="3538796" y="784603"/>
                </a:lnTo>
                <a:cubicBezTo>
                  <a:pt x="3526457" y="775213"/>
                  <a:pt x="3498766" y="772644"/>
                  <a:pt x="3469043" y="774695"/>
                </a:cubicBezTo>
                <a:close/>
                <a:moveTo>
                  <a:pt x="3887844" y="761253"/>
                </a:moveTo>
                <a:lnTo>
                  <a:pt x="3857403" y="766279"/>
                </a:lnTo>
                <a:cubicBezTo>
                  <a:pt x="3858977" y="769825"/>
                  <a:pt x="3872099" y="780990"/>
                  <a:pt x="3885744" y="774929"/>
                </a:cubicBezTo>
                <a:cubicBezTo>
                  <a:pt x="3892572" y="771896"/>
                  <a:pt x="3889420" y="764798"/>
                  <a:pt x="3887844" y="761253"/>
                </a:cubicBezTo>
                <a:close/>
                <a:moveTo>
                  <a:pt x="6628841" y="716220"/>
                </a:moveTo>
                <a:cubicBezTo>
                  <a:pt x="6620436" y="715703"/>
                  <a:pt x="6612041" y="715180"/>
                  <a:pt x="6605215" y="718213"/>
                </a:cubicBezTo>
                <a:lnTo>
                  <a:pt x="6598397" y="721242"/>
                </a:lnTo>
                <a:close/>
                <a:moveTo>
                  <a:pt x="4148687" y="704858"/>
                </a:moveTo>
                <a:cubicBezTo>
                  <a:pt x="4140293" y="704334"/>
                  <a:pt x="4125074" y="706851"/>
                  <a:pt x="4118247" y="709884"/>
                </a:cubicBezTo>
                <a:lnTo>
                  <a:pt x="4121398" y="716980"/>
                </a:lnTo>
                <a:close/>
                <a:moveTo>
                  <a:pt x="6781302" y="682478"/>
                </a:moveTo>
                <a:cubicBezTo>
                  <a:pt x="6776709" y="681332"/>
                  <a:pt x="6769493" y="683475"/>
                  <a:pt x="6755849" y="689536"/>
                </a:cubicBezTo>
                <a:lnTo>
                  <a:pt x="6724893" y="711784"/>
                </a:lnTo>
                <a:lnTo>
                  <a:pt x="6773711" y="711344"/>
                </a:lnTo>
                <a:lnTo>
                  <a:pt x="6794174" y="702255"/>
                </a:lnTo>
                <a:lnTo>
                  <a:pt x="6791019" y="695159"/>
                </a:lnTo>
                <a:cubicBezTo>
                  <a:pt x="6787866" y="688061"/>
                  <a:pt x="6785897" y="683625"/>
                  <a:pt x="6781302" y="682478"/>
                </a:cubicBezTo>
                <a:close/>
                <a:moveTo>
                  <a:pt x="4217944" y="640101"/>
                </a:moveTo>
                <a:cubicBezTo>
                  <a:pt x="4194328" y="642094"/>
                  <a:pt x="4163887" y="647121"/>
                  <a:pt x="4143416" y="656216"/>
                </a:cubicBezTo>
                <a:cubicBezTo>
                  <a:pt x="4129770" y="662277"/>
                  <a:pt x="4124529" y="668851"/>
                  <a:pt x="4127682" y="675947"/>
                </a:cubicBezTo>
                <a:cubicBezTo>
                  <a:pt x="4134499" y="672918"/>
                  <a:pt x="4141326" y="669886"/>
                  <a:pt x="4142905" y="673436"/>
                </a:cubicBezTo>
                <a:lnTo>
                  <a:pt x="4199056" y="652737"/>
                </a:lnTo>
                <a:close/>
                <a:moveTo>
                  <a:pt x="4651496" y="604698"/>
                </a:moveTo>
                <a:lnTo>
                  <a:pt x="4621054" y="609723"/>
                </a:lnTo>
                <a:cubicBezTo>
                  <a:pt x="4626298" y="603147"/>
                  <a:pt x="4595856" y="608174"/>
                  <a:pt x="4595856" y="608174"/>
                </a:cubicBezTo>
                <a:lnTo>
                  <a:pt x="4502951" y="619702"/>
                </a:lnTo>
                <a:cubicBezTo>
                  <a:pt x="4475664" y="631826"/>
                  <a:pt x="4329759" y="671149"/>
                  <a:pt x="4311387" y="666568"/>
                </a:cubicBezTo>
                <a:lnTo>
                  <a:pt x="4323975" y="639730"/>
                </a:lnTo>
                <a:cubicBezTo>
                  <a:pt x="4295113" y="648307"/>
                  <a:pt x="4259418" y="659912"/>
                  <a:pt x="4234228" y="658360"/>
                </a:cubicBezTo>
                <a:lnTo>
                  <a:pt x="4235281" y="679132"/>
                </a:lnTo>
                <a:lnTo>
                  <a:pt x="4221125" y="702414"/>
                </a:lnTo>
                <a:lnTo>
                  <a:pt x="4270454" y="684753"/>
                </a:lnTo>
                <a:cubicBezTo>
                  <a:pt x="4295653" y="686300"/>
                  <a:pt x="4334489" y="681796"/>
                  <a:pt x="4364932" y="676771"/>
                </a:cubicBezTo>
                <a:cubicBezTo>
                  <a:pt x="4392220" y="664648"/>
                  <a:pt x="4421085" y="656071"/>
                  <a:pt x="4446286" y="657624"/>
                </a:cubicBezTo>
                <a:cubicBezTo>
                  <a:pt x="4435794" y="670783"/>
                  <a:pt x="4469389" y="672853"/>
                  <a:pt x="4473054" y="662729"/>
                </a:cubicBezTo>
                <a:lnTo>
                  <a:pt x="4530272" y="662801"/>
                </a:lnTo>
                <a:lnTo>
                  <a:pt x="4603223" y="643136"/>
                </a:lnTo>
                <a:lnTo>
                  <a:pt x="4606377" y="650233"/>
                </a:lnTo>
                <a:lnTo>
                  <a:pt x="4654128" y="629020"/>
                </a:lnTo>
                <a:lnTo>
                  <a:pt x="4659892" y="605218"/>
                </a:lnTo>
                <a:cubicBezTo>
                  <a:pt x="4654649" y="611794"/>
                  <a:pt x="4646247" y="611281"/>
                  <a:pt x="4651496" y="604698"/>
                </a:cubicBezTo>
                <a:close/>
                <a:moveTo>
                  <a:pt x="7216661" y="586793"/>
                </a:moveTo>
                <a:cubicBezTo>
                  <a:pt x="7179401" y="594847"/>
                  <a:pt x="7050294" y="635207"/>
                  <a:pt x="7023519" y="630107"/>
                </a:cubicBezTo>
                <a:lnTo>
                  <a:pt x="6993621" y="673133"/>
                </a:lnTo>
                <a:cubicBezTo>
                  <a:pt x="7054503" y="663082"/>
                  <a:pt x="7115386" y="653029"/>
                  <a:pt x="7181520" y="636391"/>
                </a:cubicBezTo>
                <a:cubicBezTo>
                  <a:pt x="7207234" y="620724"/>
                  <a:pt x="7222966" y="600987"/>
                  <a:pt x="7216661" y="586793"/>
                </a:cubicBezTo>
                <a:close/>
                <a:moveTo>
                  <a:pt x="4853034" y="561903"/>
                </a:moveTo>
                <a:cubicBezTo>
                  <a:pt x="4836237" y="560868"/>
                  <a:pt x="4814196" y="566407"/>
                  <a:pt x="4786907" y="578531"/>
                </a:cubicBezTo>
                <a:lnTo>
                  <a:pt x="4710805" y="591099"/>
                </a:lnTo>
                <a:lnTo>
                  <a:pt x="4701367" y="625029"/>
                </a:lnTo>
                <a:cubicBezTo>
                  <a:pt x="4742300" y="606845"/>
                  <a:pt x="4808949" y="572991"/>
                  <a:pt x="4853034" y="561903"/>
                </a:cubicBezTo>
                <a:close/>
                <a:moveTo>
                  <a:pt x="7384091" y="559151"/>
                </a:moveTo>
                <a:lnTo>
                  <a:pt x="7304832" y="564617"/>
                </a:lnTo>
                <a:lnTo>
                  <a:pt x="7254474" y="616733"/>
                </a:lnTo>
                <a:lnTo>
                  <a:pt x="7342646" y="594557"/>
                </a:lnTo>
                <a:cubicBezTo>
                  <a:pt x="7342646" y="594557"/>
                  <a:pt x="7348951" y="608750"/>
                  <a:pt x="7355769" y="605723"/>
                </a:cubicBezTo>
                <a:cubicBezTo>
                  <a:pt x="7369413" y="599661"/>
                  <a:pt x="7380427" y="569277"/>
                  <a:pt x="7384091" y="559151"/>
                </a:cubicBezTo>
                <a:close/>
                <a:moveTo>
                  <a:pt x="5047239" y="539357"/>
                </a:moveTo>
                <a:lnTo>
                  <a:pt x="5008396" y="543870"/>
                </a:lnTo>
                <a:lnTo>
                  <a:pt x="4994750" y="549931"/>
                </a:lnTo>
                <a:lnTo>
                  <a:pt x="5014701" y="558064"/>
                </a:lnTo>
                <a:lnTo>
                  <a:pt x="5068767" y="551040"/>
                </a:lnTo>
                <a:close/>
                <a:moveTo>
                  <a:pt x="7542665" y="532254"/>
                </a:moveTo>
                <a:cubicBezTo>
                  <a:pt x="7538008" y="533262"/>
                  <a:pt x="7532892" y="535535"/>
                  <a:pt x="7529483" y="537049"/>
                </a:cubicBezTo>
                <a:cubicBezTo>
                  <a:pt x="7522656" y="540082"/>
                  <a:pt x="7517414" y="546655"/>
                  <a:pt x="7518992" y="550206"/>
                </a:cubicBezTo>
                <a:cubicBezTo>
                  <a:pt x="7520567" y="553753"/>
                  <a:pt x="7527383" y="550725"/>
                  <a:pt x="7528961" y="554276"/>
                </a:cubicBezTo>
                <a:cubicBezTo>
                  <a:pt x="7535788" y="551243"/>
                  <a:pt x="7554674" y="538601"/>
                  <a:pt x="7553098" y="535056"/>
                </a:cubicBezTo>
                <a:cubicBezTo>
                  <a:pt x="7551521" y="531507"/>
                  <a:pt x="7547322" y="531248"/>
                  <a:pt x="7542665" y="532254"/>
                </a:cubicBezTo>
                <a:close/>
                <a:moveTo>
                  <a:pt x="8336239" y="514296"/>
                </a:moveTo>
                <a:cubicBezTo>
                  <a:pt x="8322595" y="520357"/>
                  <a:pt x="8317342" y="526936"/>
                  <a:pt x="8320496" y="534034"/>
                </a:cubicBezTo>
                <a:cubicBezTo>
                  <a:pt x="8327322" y="530999"/>
                  <a:pt x="8340968" y="524939"/>
                  <a:pt x="8337814" y="517842"/>
                </a:cubicBezTo>
                <a:close/>
                <a:moveTo>
                  <a:pt x="7658068" y="513915"/>
                </a:moveTo>
                <a:lnTo>
                  <a:pt x="7609794" y="552356"/>
                </a:lnTo>
                <a:lnTo>
                  <a:pt x="7643911" y="537200"/>
                </a:lnTo>
                <a:cubicBezTo>
                  <a:pt x="7664373" y="528109"/>
                  <a:pt x="7661221" y="521012"/>
                  <a:pt x="7658068" y="513915"/>
                </a:cubicBezTo>
                <a:close/>
                <a:moveTo>
                  <a:pt x="8381901" y="506753"/>
                </a:moveTo>
                <a:lnTo>
                  <a:pt x="8381380" y="523980"/>
                </a:lnTo>
                <a:cubicBezTo>
                  <a:pt x="8388206" y="520947"/>
                  <a:pt x="8400276" y="511339"/>
                  <a:pt x="8398698" y="507789"/>
                </a:cubicBezTo>
                <a:cubicBezTo>
                  <a:pt x="8397123" y="504243"/>
                  <a:pt x="8388719" y="503726"/>
                  <a:pt x="8381901" y="506753"/>
                </a:cubicBezTo>
                <a:close/>
                <a:moveTo>
                  <a:pt x="5240894" y="478819"/>
                </a:moveTo>
                <a:lnTo>
                  <a:pt x="5113364" y="522730"/>
                </a:lnTo>
                <a:lnTo>
                  <a:pt x="5114428" y="543497"/>
                </a:lnTo>
                <a:cubicBezTo>
                  <a:pt x="5121246" y="540470"/>
                  <a:pt x="5122823" y="544020"/>
                  <a:pt x="5129650" y="540987"/>
                </a:cubicBezTo>
                <a:lnTo>
                  <a:pt x="5163756" y="525835"/>
                </a:lnTo>
                <a:cubicBezTo>
                  <a:pt x="5191045" y="513712"/>
                  <a:pt x="5223584" y="495006"/>
                  <a:pt x="5240894" y="478819"/>
                </a:cubicBezTo>
                <a:close/>
                <a:moveTo>
                  <a:pt x="5159520" y="442744"/>
                </a:moveTo>
                <a:cubicBezTo>
                  <a:pt x="5144297" y="445256"/>
                  <a:pt x="5122259" y="450801"/>
                  <a:pt x="5101788" y="459895"/>
                </a:cubicBezTo>
                <a:lnTo>
                  <a:pt x="5164246" y="453388"/>
                </a:lnTo>
                <a:close/>
                <a:moveTo>
                  <a:pt x="5573123" y="399208"/>
                </a:moveTo>
                <a:cubicBezTo>
                  <a:pt x="5535853" y="407268"/>
                  <a:pt x="5490193" y="414809"/>
                  <a:pt x="5449259" y="432994"/>
                </a:cubicBezTo>
                <a:cubicBezTo>
                  <a:pt x="5418817" y="438020"/>
                  <a:pt x="5374731" y="449107"/>
                  <a:pt x="5349539" y="447550"/>
                </a:cubicBezTo>
                <a:lnTo>
                  <a:pt x="5358996" y="468840"/>
                </a:lnTo>
                <a:cubicBezTo>
                  <a:pt x="5413575" y="444594"/>
                  <a:pt x="5453474" y="460859"/>
                  <a:pt x="5508054" y="436613"/>
                </a:cubicBezTo>
                <a:lnTo>
                  <a:pt x="5572089" y="433657"/>
                </a:lnTo>
                <a:cubicBezTo>
                  <a:pt x="5580482" y="434175"/>
                  <a:pt x="5590973" y="421016"/>
                  <a:pt x="5589399" y="417469"/>
                </a:cubicBezTo>
                <a:close/>
                <a:moveTo>
                  <a:pt x="5344267" y="398908"/>
                </a:moveTo>
                <a:lnTo>
                  <a:pt x="5281286" y="422641"/>
                </a:lnTo>
                <a:lnTo>
                  <a:pt x="5241928" y="444371"/>
                </a:lnTo>
                <a:lnTo>
                  <a:pt x="5292319" y="447477"/>
                </a:lnTo>
                <a:cubicBezTo>
                  <a:pt x="5270283" y="453021"/>
                  <a:pt x="5279741" y="474312"/>
                  <a:pt x="5300202" y="465220"/>
                </a:cubicBezTo>
                <a:lnTo>
                  <a:pt x="5350572" y="413101"/>
                </a:lnTo>
                <a:close/>
                <a:moveTo>
                  <a:pt x="5521667" y="375335"/>
                </a:moveTo>
                <a:cubicBezTo>
                  <a:pt x="5513274" y="374812"/>
                  <a:pt x="5498052" y="377328"/>
                  <a:pt x="5484409" y="383389"/>
                </a:cubicBezTo>
                <a:lnTo>
                  <a:pt x="5485984" y="386936"/>
                </a:lnTo>
                <a:cubicBezTo>
                  <a:pt x="5501207" y="384424"/>
                  <a:pt x="5508023" y="381396"/>
                  <a:pt x="5521667" y="375335"/>
                </a:cubicBezTo>
                <a:close/>
                <a:moveTo>
                  <a:pt x="5907461" y="361148"/>
                </a:moveTo>
                <a:cubicBezTo>
                  <a:pt x="5906672" y="359372"/>
                  <a:pt x="5902867" y="359998"/>
                  <a:pt x="5898406" y="361450"/>
                </a:cubicBezTo>
                <a:cubicBezTo>
                  <a:pt x="5893945" y="362900"/>
                  <a:pt x="5888830" y="365172"/>
                  <a:pt x="5885421" y="366686"/>
                </a:cubicBezTo>
                <a:cubicBezTo>
                  <a:pt x="5853403" y="368168"/>
                  <a:pt x="5784117" y="377701"/>
                  <a:pt x="5750010" y="392852"/>
                </a:cubicBezTo>
                <a:lnTo>
                  <a:pt x="5756314" y="407046"/>
                </a:lnTo>
                <a:cubicBezTo>
                  <a:pt x="5800401" y="395958"/>
                  <a:pt x="5851304" y="381842"/>
                  <a:pt x="5857611" y="396036"/>
                </a:cubicBezTo>
                <a:cubicBezTo>
                  <a:pt x="5864438" y="393004"/>
                  <a:pt x="5909036" y="364693"/>
                  <a:pt x="5907461" y="361148"/>
                </a:cubicBezTo>
                <a:close/>
                <a:moveTo>
                  <a:pt x="5998786" y="346068"/>
                </a:moveTo>
                <a:cubicBezTo>
                  <a:pt x="5980412" y="341483"/>
                  <a:pt x="5953122" y="353606"/>
                  <a:pt x="5932661" y="362696"/>
                </a:cubicBezTo>
                <a:lnTo>
                  <a:pt x="5944207" y="370315"/>
                </a:lnTo>
                <a:close/>
                <a:moveTo>
                  <a:pt x="6041295" y="331430"/>
                </a:moveTo>
                <a:lnTo>
                  <a:pt x="6014005" y="343553"/>
                </a:lnTo>
                <a:lnTo>
                  <a:pt x="6011918" y="357229"/>
                </a:lnTo>
                <a:lnTo>
                  <a:pt x="6046025" y="342078"/>
                </a:lnTo>
                <a:lnTo>
                  <a:pt x="6057061" y="366919"/>
                </a:lnTo>
                <a:lnTo>
                  <a:pt x="6084349" y="354797"/>
                </a:lnTo>
                <a:lnTo>
                  <a:pt x="6101668" y="338605"/>
                </a:lnTo>
                <a:close/>
                <a:moveTo>
                  <a:pt x="6236558" y="329665"/>
                </a:moveTo>
                <a:lnTo>
                  <a:pt x="6216096" y="338756"/>
                </a:lnTo>
                <a:lnTo>
                  <a:pt x="6217670" y="342301"/>
                </a:lnTo>
                <a:cubicBezTo>
                  <a:pt x="6224489" y="339273"/>
                  <a:pt x="6231316" y="336240"/>
                  <a:pt x="6236558" y="329665"/>
                </a:cubicBezTo>
                <a:close/>
                <a:moveTo>
                  <a:pt x="6145755" y="327518"/>
                </a:moveTo>
                <a:cubicBezTo>
                  <a:pt x="6138928" y="330551"/>
                  <a:pt x="6130533" y="330028"/>
                  <a:pt x="6123706" y="333061"/>
                </a:cubicBezTo>
                <a:cubicBezTo>
                  <a:pt x="6126857" y="340157"/>
                  <a:pt x="6135262" y="340676"/>
                  <a:pt x="6150482" y="338160"/>
                </a:cubicBezTo>
                <a:close/>
                <a:moveTo>
                  <a:pt x="7440143" y="317567"/>
                </a:moveTo>
                <a:cubicBezTo>
                  <a:pt x="7382933" y="317490"/>
                  <a:pt x="7322050" y="327541"/>
                  <a:pt x="7261168" y="337594"/>
                </a:cubicBezTo>
                <a:cubicBezTo>
                  <a:pt x="7254339" y="340626"/>
                  <a:pt x="7214981" y="362358"/>
                  <a:pt x="7216558" y="365908"/>
                </a:cubicBezTo>
                <a:cubicBezTo>
                  <a:pt x="7219710" y="373004"/>
                  <a:pt x="7247001" y="360880"/>
                  <a:pt x="7253828" y="357849"/>
                </a:cubicBezTo>
                <a:cubicBezTo>
                  <a:pt x="7287934" y="342698"/>
                  <a:pt x="7319950" y="341217"/>
                  <a:pt x="7339901" y="349348"/>
                </a:cubicBezTo>
                <a:cubicBezTo>
                  <a:pt x="7374018" y="334192"/>
                  <a:pt x="7406037" y="332717"/>
                  <a:pt x="7440143" y="317567"/>
                </a:cubicBezTo>
                <a:close/>
                <a:moveTo>
                  <a:pt x="7515193" y="284226"/>
                </a:moveTo>
                <a:cubicBezTo>
                  <a:pt x="7519920" y="294869"/>
                  <a:pt x="7494209" y="310542"/>
                  <a:pt x="7480565" y="316604"/>
                </a:cubicBezTo>
                <a:lnTo>
                  <a:pt x="7448546" y="318080"/>
                </a:lnTo>
                <a:cubicBezTo>
                  <a:pt x="7458004" y="339369"/>
                  <a:pt x="7496840" y="334865"/>
                  <a:pt x="7537773" y="316681"/>
                </a:cubicBezTo>
                <a:lnTo>
                  <a:pt x="7544601" y="313648"/>
                </a:lnTo>
                <a:cubicBezTo>
                  <a:pt x="7544601" y="313648"/>
                  <a:pt x="7552484" y="331393"/>
                  <a:pt x="7559301" y="328366"/>
                </a:cubicBezTo>
                <a:cubicBezTo>
                  <a:pt x="7566129" y="325332"/>
                  <a:pt x="7560333" y="293911"/>
                  <a:pt x="7558758" y="290365"/>
                </a:cubicBezTo>
                <a:close/>
                <a:moveTo>
                  <a:pt x="7869480" y="254297"/>
                </a:moveTo>
                <a:cubicBezTo>
                  <a:pt x="7855835" y="260359"/>
                  <a:pt x="7852171" y="270484"/>
                  <a:pt x="7855323" y="277579"/>
                </a:cubicBezTo>
                <a:cubicBezTo>
                  <a:pt x="7862142" y="274553"/>
                  <a:pt x="7875787" y="268491"/>
                  <a:pt x="7872634" y="261394"/>
                </a:cubicBezTo>
                <a:close/>
                <a:moveTo>
                  <a:pt x="8093608" y="243955"/>
                </a:moveTo>
                <a:lnTo>
                  <a:pt x="8086269" y="264210"/>
                </a:lnTo>
                <a:cubicBezTo>
                  <a:pt x="8093097" y="261177"/>
                  <a:pt x="8106739" y="255116"/>
                  <a:pt x="8105163" y="251565"/>
                </a:cubicBezTo>
                <a:close/>
                <a:moveTo>
                  <a:pt x="6725182" y="197572"/>
                </a:moveTo>
                <a:lnTo>
                  <a:pt x="6703133" y="203116"/>
                </a:lnTo>
                <a:lnTo>
                  <a:pt x="6683727" y="232983"/>
                </a:lnTo>
                <a:cubicBezTo>
                  <a:pt x="6663265" y="242073"/>
                  <a:pt x="6641215" y="247616"/>
                  <a:pt x="6629670" y="240002"/>
                </a:cubicBezTo>
                <a:cubicBezTo>
                  <a:pt x="6581909" y="261220"/>
                  <a:pt x="6532581" y="278882"/>
                  <a:pt x="6489550" y="310747"/>
                </a:cubicBezTo>
                <a:lnTo>
                  <a:pt x="6590856" y="299733"/>
                </a:lnTo>
                <a:cubicBezTo>
                  <a:pt x="6608165" y="283545"/>
                  <a:pt x="6633876" y="267872"/>
                  <a:pt x="6661165" y="255749"/>
                </a:cubicBezTo>
                <a:cubicBezTo>
                  <a:pt x="6662743" y="259300"/>
                  <a:pt x="6665895" y="266395"/>
                  <a:pt x="6679541" y="260335"/>
                </a:cubicBezTo>
                <a:cubicBezTo>
                  <a:pt x="6693185" y="254274"/>
                  <a:pt x="6703676" y="241116"/>
                  <a:pt x="6715744" y="231503"/>
                </a:cubicBezTo>
                <a:close/>
                <a:moveTo>
                  <a:pt x="7464208" y="132683"/>
                </a:moveTo>
                <a:cubicBezTo>
                  <a:pt x="7428514" y="144289"/>
                  <a:pt x="7376037" y="154859"/>
                  <a:pt x="7366579" y="133568"/>
                </a:cubicBezTo>
                <a:cubicBezTo>
                  <a:pt x="7332463" y="148724"/>
                  <a:pt x="7300443" y="150199"/>
                  <a:pt x="7266336" y="165351"/>
                </a:cubicBezTo>
                <a:cubicBezTo>
                  <a:pt x="7277371" y="190193"/>
                  <a:pt x="7337189" y="159366"/>
                  <a:pt x="7371307" y="144210"/>
                </a:cubicBezTo>
                <a:cubicBezTo>
                  <a:pt x="7376037" y="154859"/>
                  <a:pt x="7389159" y="166022"/>
                  <a:pt x="7405956" y="167059"/>
                </a:cubicBezTo>
                <a:close/>
                <a:moveTo>
                  <a:pt x="7541427" y="124934"/>
                </a:moveTo>
                <a:cubicBezTo>
                  <a:pt x="7536769" y="125942"/>
                  <a:pt x="7531654" y="128213"/>
                  <a:pt x="7528245" y="129727"/>
                </a:cubicBezTo>
                <a:lnTo>
                  <a:pt x="7527723" y="146954"/>
                </a:lnTo>
                <a:cubicBezTo>
                  <a:pt x="7534549" y="143922"/>
                  <a:pt x="7553435" y="131281"/>
                  <a:pt x="7551860" y="127735"/>
                </a:cubicBezTo>
                <a:cubicBezTo>
                  <a:pt x="7550283" y="124186"/>
                  <a:pt x="7546084" y="123928"/>
                  <a:pt x="7541427" y="124934"/>
                </a:cubicBezTo>
                <a:close/>
                <a:moveTo>
                  <a:pt x="7887208" y="0"/>
                </a:moveTo>
                <a:lnTo>
                  <a:pt x="7945481" y="20844"/>
                </a:lnTo>
                <a:lnTo>
                  <a:pt x="7956517" y="45686"/>
                </a:lnTo>
                <a:cubicBezTo>
                  <a:pt x="7901939" y="69931"/>
                  <a:pt x="7868344" y="67860"/>
                  <a:pt x="7775985" y="117388"/>
                </a:cubicBezTo>
                <a:cubicBezTo>
                  <a:pt x="7823224" y="113397"/>
                  <a:pt x="7865222" y="115981"/>
                  <a:pt x="7919798" y="91735"/>
                </a:cubicBezTo>
                <a:cubicBezTo>
                  <a:pt x="7954971" y="97356"/>
                  <a:pt x="7988566" y="99427"/>
                  <a:pt x="8028977" y="98468"/>
                </a:cubicBezTo>
                <a:cubicBezTo>
                  <a:pt x="8049471" y="144600"/>
                  <a:pt x="8112422" y="65651"/>
                  <a:pt x="8125033" y="94039"/>
                </a:cubicBezTo>
                <a:lnTo>
                  <a:pt x="8131337" y="108232"/>
                </a:lnTo>
                <a:cubicBezTo>
                  <a:pt x="8172272" y="90048"/>
                  <a:pt x="8185405" y="101208"/>
                  <a:pt x="8219512" y="86057"/>
                </a:cubicBezTo>
                <a:lnTo>
                  <a:pt x="8271477" y="92709"/>
                </a:lnTo>
                <a:lnTo>
                  <a:pt x="8223204" y="131148"/>
                </a:lnTo>
                <a:cubicBezTo>
                  <a:pt x="8226358" y="138245"/>
                  <a:pt x="8221118" y="144825"/>
                  <a:pt x="8207473" y="150886"/>
                </a:cubicBezTo>
                <a:cubicBezTo>
                  <a:pt x="8152895" y="175132"/>
                  <a:pt x="8094098" y="171507"/>
                  <a:pt x="8032703" y="198782"/>
                </a:cubicBezTo>
                <a:cubicBezTo>
                  <a:pt x="8032703" y="198782"/>
                  <a:pt x="8019059" y="204844"/>
                  <a:pt x="8020635" y="208394"/>
                </a:cubicBezTo>
                <a:cubicBezTo>
                  <a:pt x="8022210" y="211939"/>
                  <a:pt x="8066298" y="200852"/>
                  <a:pt x="8074692" y="201375"/>
                </a:cubicBezTo>
                <a:cubicBezTo>
                  <a:pt x="8083094" y="201888"/>
                  <a:pt x="8091490" y="202411"/>
                  <a:pt x="8098317" y="199378"/>
                </a:cubicBezTo>
                <a:cubicBezTo>
                  <a:pt x="8118778" y="190288"/>
                  <a:pt x="8137672" y="177642"/>
                  <a:pt x="8143979" y="191835"/>
                </a:cubicBezTo>
                <a:lnTo>
                  <a:pt x="8163928" y="199967"/>
                </a:lnTo>
                <a:lnTo>
                  <a:pt x="8186509" y="232423"/>
                </a:lnTo>
                <a:lnTo>
                  <a:pt x="8245818" y="218825"/>
                </a:lnTo>
                <a:cubicBezTo>
                  <a:pt x="8257372" y="226434"/>
                  <a:pt x="8282565" y="227992"/>
                  <a:pt x="8299360" y="229026"/>
                </a:cubicBezTo>
                <a:cubicBezTo>
                  <a:pt x="8302514" y="236124"/>
                  <a:pt x="8314068" y="243733"/>
                  <a:pt x="8334530" y="234643"/>
                </a:cubicBezTo>
                <a:lnTo>
                  <a:pt x="8360245" y="218975"/>
                </a:lnTo>
                <a:lnTo>
                  <a:pt x="8374431" y="250908"/>
                </a:lnTo>
                <a:cubicBezTo>
                  <a:pt x="8353969" y="259997"/>
                  <a:pt x="8261068" y="271530"/>
                  <a:pt x="8268949" y="289269"/>
                </a:cubicBezTo>
                <a:cubicBezTo>
                  <a:pt x="8272102" y="296367"/>
                  <a:pt x="8288899" y="297401"/>
                  <a:pt x="8297293" y="297924"/>
                </a:cubicBezTo>
                <a:lnTo>
                  <a:pt x="8382314" y="268652"/>
                </a:lnTo>
                <a:lnTo>
                  <a:pt x="8437955" y="265174"/>
                </a:lnTo>
                <a:cubicBezTo>
                  <a:pt x="8478889" y="246990"/>
                  <a:pt x="8509329" y="241963"/>
                  <a:pt x="8542924" y="244034"/>
                </a:cubicBezTo>
                <a:lnTo>
                  <a:pt x="8597502" y="219789"/>
                </a:lnTo>
                <a:cubicBezTo>
                  <a:pt x="8622694" y="221346"/>
                  <a:pt x="8651559" y="212769"/>
                  <a:pt x="8678849" y="200646"/>
                </a:cubicBezTo>
                <a:cubicBezTo>
                  <a:pt x="8676761" y="214323"/>
                  <a:pt x="8696712" y="222454"/>
                  <a:pt x="8724000" y="210331"/>
                </a:cubicBezTo>
                <a:lnTo>
                  <a:pt x="8794853" y="204347"/>
                </a:lnTo>
                <a:lnTo>
                  <a:pt x="8787002" y="241825"/>
                </a:lnTo>
                <a:cubicBezTo>
                  <a:pt x="8741338" y="249361"/>
                  <a:pt x="8667865" y="286253"/>
                  <a:pt x="8634271" y="284182"/>
                </a:cubicBezTo>
                <a:cubicBezTo>
                  <a:pt x="8613810" y="293271"/>
                  <a:pt x="8598587" y="295783"/>
                  <a:pt x="8593859" y="285140"/>
                </a:cubicBezTo>
                <a:cubicBezTo>
                  <a:pt x="8589129" y="274492"/>
                  <a:pt x="8575455" y="225338"/>
                  <a:pt x="8555536" y="272421"/>
                </a:cubicBezTo>
                <a:lnTo>
                  <a:pt x="8481007" y="288535"/>
                </a:lnTo>
                <a:lnTo>
                  <a:pt x="8487312" y="302729"/>
                </a:lnTo>
                <a:lnTo>
                  <a:pt x="8446890" y="303691"/>
                </a:lnTo>
                <a:lnTo>
                  <a:pt x="8378667" y="333999"/>
                </a:lnTo>
                <a:lnTo>
                  <a:pt x="8333529" y="324313"/>
                </a:lnTo>
                <a:lnTo>
                  <a:pt x="8272123" y="351592"/>
                </a:lnTo>
                <a:cubicBezTo>
                  <a:pt x="8248508" y="353586"/>
                  <a:pt x="8224885" y="355582"/>
                  <a:pt x="8206509" y="350997"/>
                </a:cubicBezTo>
                <a:lnTo>
                  <a:pt x="8147204" y="364600"/>
                </a:lnTo>
                <a:cubicBezTo>
                  <a:pt x="8158237" y="389437"/>
                  <a:pt x="8012333" y="428761"/>
                  <a:pt x="7997115" y="431276"/>
                </a:cubicBezTo>
                <a:cubicBezTo>
                  <a:pt x="7990807" y="417082"/>
                  <a:pt x="7910515" y="456998"/>
                  <a:pt x="7896872" y="463059"/>
                </a:cubicBezTo>
                <a:cubicBezTo>
                  <a:pt x="7885326" y="455446"/>
                  <a:pt x="7856460" y="464018"/>
                  <a:pt x="7835987" y="473112"/>
                </a:cubicBezTo>
                <a:cubicBezTo>
                  <a:pt x="7808698" y="485234"/>
                  <a:pt x="7808187" y="502457"/>
                  <a:pt x="7780897" y="514579"/>
                </a:cubicBezTo>
                <a:cubicBezTo>
                  <a:pt x="7795085" y="546518"/>
                  <a:pt x="7906851" y="467123"/>
                  <a:pt x="7919462" y="495511"/>
                </a:cubicBezTo>
                <a:cubicBezTo>
                  <a:pt x="7960396" y="477325"/>
                  <a:pt x="8009213" y="476885"/>
                  <a:pt x="8037555" y="485534"/>
                </a:cubicBezTo>
                <a:lnTo>
                  <a:pt x="8126249" y="446133"/>
                </a:lnTo>
                <a:cubicBezTo>
                  <a:pt x="8217596" y="486281"/>
                  <a:pt x="8265869" y="447840"/>
                  <a:pt x="8414925" y="415615"/>
                </a:cubicBezTo>
                <a:cubicBezTo>
                  <a:pt x="8425957" y="440449"/>
                  <a:pt x="8480025" y="433426"/>
                  <a:pt x="8491057" y="458263"/>
                </a:cubicBezTo>
                <a:lnTo>
                  <a:pt x="8566098" y="424927"/>
                </a:lnTo>
                <a:lnTo>
                  <a:pt x="8570828" y="435573"/>
                </a:lnTo>
                <a:cubicBezTo>
                  <a:pt x="8577133" y="449768"/>
                  <a:pt x="8563488" y="455829"/>
                  <a:pt x="8536199" y="467952"/>
                </a:cubicBezTo>
                <a:lnTo>
                  <a:pt x="8476891" y="481550"/>
                </a:lnTo>
                <a:cubicBezTo>
                  <a:pt x="8470075" y="484579"/>
                  <a:pt x="8432292" y="509859"/>
                  <a:pt x="8433870" y="513411"/>
                </a:cubicBezTo>
                <a:lnTo>
                  <a:pt x="8454331" y="504322"/>
                </a:lnTo>
                <a:cubicBezTo>
                  <a:pt x="8481110" y="509420"/>
                  <a:pt x="8543047" y="520145"/>
                  <a:pt x="8577164" y="504989"/>
                </a:cubicBezTo>
                <a:cubicBezTo>
                  <a:pt x="8595537" y="509569"/>
                  <a:pt x="8631221" y="497969"/>
                  <a:pt x="8658510" y="485847"/>
                </a:cubicBezTo>
                <a:lnTo>
                  <a:pt x="8696832" y="498560"/>
                </a:lnTo>
                <a:cubicBezTo>
                  <a:pt x="8717304" y="489466"/>
                  <a:pt x="8752988" y="477865"/>
                  <a:pt x="8771361" y="482446"/>
                </a:cubicBezTo>
                <a:lnTo>
                  <a:pt x="8825938" y="458201"/>
                </a:lnTo>
                <a:lnTo>
                  <a:pt x="8852715" y="463299"/>
                </a:lnTo>
                <a:cubicBezTo>
                  <a:pt x="8893649" y="445116"/>
                  <a:pt x="8942466" y="444676"/>
                  <a:pt x="8977635" y="450292"/>
                </a:cubicBezTo>
                <a:lnTo>
                  <a:pt x="9053675" y="443869"/>
                </a:lnTo>
                <a:lnTo>
                  <a:pt x="9065260" y="414909"/>
                </a:lnTo>
                <a:cubicBezTo>
                  <a:pt x="9171136" y="332560"/>
                  <a:pt x="9124689" y="334899"/>
                  <a:pt x="9179559" y="334899"/>
                </a:cubicBezTo>
                <a:lnTo>
                  <a:pt x="9190990" y="2598039"/>
                </a:lnTo>
                <a:lnTo>
                  <a:pt x="9186777" y="2625419"/>
                </a:lnTo>
                <a:lnTo>
                  <a:pt x="9188979" y="2688452"/>
                </a:lnTo>
                <a:lnTo>
                  <a:pt x="9176868" y="2689835"/>
                </a:lnTo>
                <a:lnTo>
                  <a:pt x="9168129" y="2746629"/>
                </a:lnTo>
                <a:lnTo>
                  <a:pt x="9165064" y="2691182"/>
                </a:lnTo>
                <a:lnTo>
                  <a:pt x="9162804" y="2691440"/>
                </a:lnTo>
                <a:cubicBezTo>
                  <a:pt x="9154156" y="2692200"/>
                  <a:pt x="9147397" y="2692511"/>
                  <a:pt x="9143200" y="2692268"/>
                </a:cubicBezTo>
                <a:lnTo>
                  <a:pt x="9144794" y="2695813"/>
                </a:lnTo>
                <a:cubicBezTo>
                  <a:pt x="9129171" y="2715603"/>
                  <a:pt x="9115569" y="2721717"/>
                  <a:pt x="9091976" y="2723808"/>
                </a:cubicBezTo>
                <a:cubicBezTo>
                  <a:pt x="8986778" y="2762578"/>
                  <a:pt x="8856825" y="2782682"/>
                  <a:pt x="8748444" y="2814370"/>
                </a:cubicBezTo>
                <a:cubicBezTo>
                  <a:pt x="8731221" y="2830626"/>
                  <a:pt x="8728035" y="2823542"/>
                  <a:pt x="8709657" y="2819036"/>
                </a:cubicBezTo>
                <a:cubicBezTo>
                  <a:pt x="8696056" y="2825150"/>
                  <a:pt x="8680859" y="2827720"/>
                  <a:pt x="8684044" y="2834803"/>
                </a:cubicBezTo>
                <a:cubicBezTo>
                  <a:pt x="8662055" y="2840432"/>
                  <a:pt x="8613284" y="2841066"/>
                  <a:pt x="8602866" y="2854263"/>
                </a:cubicBezTo>
                <a:lnTo>
                  <a:pt x="8653228" y="2857170"/>
                </a:lnTo>
                <a:cubicBezTo>
                  <a:pt x="8670013" y="2858137"/>
                  <a:pt x="8685209" y="2855561"/>
                  <a:pt x="8695628" y="2842365"/>
                </a:cubicBezTo>
                <a:cubicBezTo>
                  <a:pt x="8712413" y="2843334"/>
                  <a:pt x="8744395" y="2841731"/>
                  <a:pt x="8766385" y="2836102"/>
                </a:cubicBezTo>
                <a:lnTo>
                  <a:pt x="8901545" y="2809404"/>
                </a:lnTo>
                <a:lnTo>
                  <a:pt x="8945108" y="2815365"/>
                </a:lnTo>
                <a:cubicBezTo>
                  <a:pt x="8961894" y="2816333"/>
                  <a:pt x="8985478" y="2814247"/>
                  <a:pt x="8995896" y="2801050"/>
                </a:cubicBezTo>
                <a:lnTo>
                  <a:pt x="9056675" y="2790760"/>
                </a:lnTo>
                <a:cubicBezTo>
                  <a:pt x="9101103" y="2762275"/>
                  <a:pt x="9137424" y="2788518"/>
                  <a:pt x="9181852" y="2760035"/>
                </a:cubicBezTo>
                <a:lnTo>
                  <a:pt x="9191522" y="2761292"/>
                </a:lnTo>
                <a:lnTo>
                  <a:pt x="9193374" y="2814316"/>
                </a:lnTo>
                <a:lnTo>
                  <a:pt x="9186379" y="2819262"/>
                </a:lnTo>
                <a:cubicBezTo>
                  <a:pt x="9164836" y="2826748"/>
                  <a:pt x="9146874" y="2814070"/>
                  <a:pt x="9126142" y="2836159"/>
                </a:cubicBezTo>
                <a:cubicBezTo>
                  <a:pt x="9094163" y="2837766"/>
                  <a:pt x="8960594" y="2868002"/>
                  <a:pt x="8943381" y="2884253"/>
                </a:cubicBezTo>
                <a:lnTo>
                  <a:pt x="8801415" y="2914009"/>
                </a:lnTo>
                <a:cubicBezTo>
                  <a:pt x="8773783" y="2943457"/>
                  <a:pt x="8734570" y="2965344"/>
                  <a:pt x="8691006" y="2959383"/>
                </a:cubicBezTo>
                <a:cubicBezTo>
                  <a:pt x="8633413" y="2976757"/>
                  <a:pt x="8559031" y="2993162"/>
                  <a:pt x="8508671" y="2990257"/>
                </a:cubicBezTo>
                <a:lnTo>
                  <a:pt x="8459038" y="3025334"/>
                </a:lnTo>
                <a:lnTo>
                  <a:pt x="8413893" y="3015831"/>
                </a:lnTo>
                <a:lnTo>
                  <a:pt x="8339075" y="3049462"/>
                </a:lnTo>
                <a:cubicBezTo>
                  <a:pt x="8307092" y="3051063"/>
                  <a:pt x="8281481" y="3066834"/>
                  <a:pt x="8261510" y="3058784"/>
                </a:cubicBezTo>
                <a:cubicBezTo>
                  <a:pt x="8246314" y="3061354"/>
                  <a:pt x="8213906" y="3080181"/>
                  <a:pt x="8208692" y="3086779"/>
                </a:cubicBezTo>
                <a:cubicBezTo>
                  <a:pt x="8196683" y="3096437"/>
                  <a:pt x="8206673" y="3100459"/>
                  <a:pt x="8213469" y="3097404"/>
                </a:cubicBezTo>
                <a:cubicBezTo>
                  <a:pt x="8246314" y="3061354"/>
                  <a:pt x="8289442" y="3084538"/>
                  <a:pt x="8307822" y="3089050"/>
                </a:cubicBezTo>
                <a:lnTo>
                  <a:pt x="8409844" y="3043192"/>
                </a:lnTo>
                <a:lnTo>
                  <a:pt x="8411435" y="3046731"/>
                </a:lnTo>
                <a:cubicBezTo>
                  <a:pt x="8426630" y="3044161"/>
                  <a:pt x="8448620" y="3038530"/>
                  <a:pt x="8459038" y="3025334"/>
                </a:cubicBezTo>
                <a:cubicBezTo>
                  <a:pt x="8502602" y="3031294"/>
                  <a:pt x="8551798" y="3013442"/>
                  <a:pt x="8588557" y="3022460"/>
                </a:cubicBezTo>
                <a:cubicBezTo>
                  <a:pt x="8625022" y="2976268"/>
                  <a:pt x="8632985" y="2993976"/>
                  <a:pt x="8684937" y="3000420"/>
                </a:cubicBezTo>
                <a:cubicBezTo>
                  <a:pt x="8720104" y="3005900"/>
                  <a:pt x="8862923" y="2941706"/>
                  <a:pt x="8906488" y="2947666"/>
                </a:cubicBezTo>
                <a:cubicBezTo>
                  <a:pt x="8916469" y="2951693"/>
                  <a:pt x="8912857" y="2961830"/>
                  <a:pt x="8907642" y="2968428"/>
                </a:cubicBezTo>
                <a:cubicBezTo>
                  <a:pt x="8881604" y="3001420"/>
                  <a:pt x="8805628" y="3014282"/>
                  <a:pt x="8778852" y="3009290"/>
                </a:cubicBezTo>
                <a:cubicBezTo>
                  <a:pt x="8682482" y="3031325"/>
                  <a:pt x="8604479" y="3057873"/>
                  <a:pt x="8514904" y="3076848"/>
                </a:cubicBezTo>
                <a:cubicBezTo>
                  <a:pt x="8504485" y="3090046"/>
                  <a:pt x="8494505" y="3086017"/>
                  <a:pt x="8477717" y="3085049"/>
                </a:cubicBezTo>
                <a:cubicBezTo>
                  <a:pt x="8460931" y="3084081"/>
                  <a:pt x="8448922" y="3093738"/>
                  <a:pt x="8445301" y="3103880"/>
                </a:cubicBezTo>
                <a:cubicBezTo>
                  <a:pt x="8420126" y="3102423"/>
                  <a:pt x="8388144" y="3104030"/>
                  <a:pt x="8367736" y="3113202"/>
                </a:cubicBezTo>
                <a:lnTo>
                  <a:pt x="8313765" y="3120435"/>
                </a:lnTo>
                <a:cubicBezTo>
                  <a:pt x="8291335" y="3143284"/>
                  <a:pt x="8262539" y="3151974"/>
                  <a:pt x="8244159" y="3147462"/>
                </a:cubicBezTo>
                <a:cubicBezTo>
                  <a:pt x="8253712" y="3168709"/>
                  <a:pt x="8297996" y="3212662"/>
                  <a:pt x="8265151" y="3248708"/>
                </a:cubicBezTo>
                <a:cubicBezTo>
                  <a:pt x="8242724" y="3271563"/>
                  <a:pt x="8208721" y="3286845"/>
                  <a:pt x="8197138" y="3279278"/>
                </a:cubicBezTo>
                <a:cubicBezTo>
                  <a:pt x="8190343" y="3282334"/>
                  <a:pt x="8166749" y="3284423"/>
                  <a:pt x="8161546" y="3291021"/>
                </a:cubicBezTo>
                <a:lnTo>
                  <a:pt x="8179925" y="3295530"/>
                </a:lnTo>
                <a:lnTo>
                  <a:pt x="8268638" y="3310998"/>
                </a:lnTo>
                <a:lnTo>
                  <a:pt x="8319425" y="3296683"/>
                </a:lnTo>
                <a:cubicBezTo>
                  <a:pt x="8336647" y="3280427"/>
                  <a:pt x="8339833" y="3287509"/>
                  <a:pt x="8356620" y="3288479"/>
                </a:cubicBezTo>
                <a:cubicBezTo>
                  <a:pt x="8371814" y="3285903"/>
                  <a:pt x="8377018" y="3279310"/>
                  <a:pt x="8382231" y="3272707"/>
                </a:cubicBezTo>
                <a:cubicBezTo>
                  <a:pt x="8432591" y="3275612"/>
                  <a:pt x="8493369" y="3265320"/>
                  <a:pt x="8543731" y="3268225"/>
                </a:cubicBezTo>
                <a:cubicBezTo>
                  <a:pt x="8608121" y="3247797"/>
                  <a:pt x="8678889" y="3241529"/>
                  <a:pt x="8718832" y="3257630"/>
                </a:cubicBezTo>
                <a:lnTo>
                  <a:pt x="8751242" y="3238809"/>
                </a:lnTo>
                <a:cubicBezTo>
                  <a:pt x="8770058" y="3226092"/>
                  <a:pt x="8793639" y="3224006"/>
                  <a:pt x="8812020" y="3228518"/>
                </a:cubicBezTo>
                <a:cubicBezTo>
                  <a:pt x="8842409" y="3223372"/>
                  <a:pt x="8852400" y="3227395"/>
                  <a:pt x="8835176" y="3243651"/>
                </a:cubicBezTo>
                <a:cubicBezTo>
                  <a:pt x="8814341" y="3270044"/>
                  <a:pt x="8797126" y="3286295"/>
                  <a:pt x="8755153" y="3283875"/>
                </a:cubicBezTo>
                <a:cubicBezTo>
                  <a:pt x="8729979" y="3282422"/>
                  <a:pt x="8632442" y="3283694"/>
                  <a:pt x="8598006" y="3316202"/>
                </a:cubicBezTo>
                <a:cubicBezTo>
                  <a:pt x="8562401" y="3327945"/>
                  <a:pt x="8432020" y="3365268"/>
                  <a:pt x="8381660" y="3362362"/>
                </a:cubicBezTo>
                <a:cubicBezTo>
                  <a:pt x="8366038" y="3382152"/>
                  <a:pt x="8349250" y="3381185"/>
                  <a:pt x="8339259" y="3377161"/>
                </a:cubicBezTo>
                <a:cubicBezTo>
                  <a:pt x="8312491" y="3372165"/>
                  <a:pt x="8257218" y="3431066"/>
                  <a:pt x="8245210" y="3440723"/>
                </a:cubicBezTo>
                <a:cubicBezTo>
                  <a:pt x="8213228" y="3442325"/>
                  <a:pt x="7961717" y="3483011"/>
                  <a:pt x="7940881" y="3509405"/>
                </a:cubicBezTo>
                <a:lnTo>
                  <a:pt x="7880540" y="3502471"/>
                </a:lnTo>
                <a:cubicBezTo>
                  <a:pt x="7834954" y="3510187"/>
                  <a:pt x="7796168" y="3514853"/>
                  <a:pt x="7752178" y="3526113"/>
                </a:cubicBezTo>
                <a:lnTo>
                  <a:pt x="7733371" y="3538820"/>
                </a:lnTo>
                <a:cubicBezTo>
                  <a:pt x="7744518" y="3563612"/>
                  <a:pt x="7860132" y="3511644"/>
                  <a:pt x="7872870" y="3539974"/>
                </a:cubicBezTo>
                <a:cubicBezTo>
                  <a:pt x="7876055" y="3547057"/>
                  <a:pt x="7886043" y="3551080"/>
                  <a:pt x="7897618" y="3558645"/>
                </a:cubicBezTo>
                <a:lnTo>
                  <a:pt x="7906880" y="3524688"/>
                </a:lnTo>
                <a:lnTo>
                  <a:pt x="7925259" y="3529194"/>
                </a:lnTo>
                <a:cubicBezTo>
                  <a:pt x="7943638" y="3533706"/>
                  <a:pt x="7933221" y="3546903"/>
                  <a:pt x="7922803" y="3560099"/>
                </a:cubicBezTo>
                <a:cubicBezTo>
                  <a:pt x="7946386" y="3558013"/>
                  <a:pt x="7963173" y="3558981"/>
                  <a:pt x="7983582" y="3549808"/>
                </a:cubicBezTo>
                <a:cubicBezTo>
                  <a:pt x="8000369" y="3550777"/>
                  <a:pt x="8034370" y="3535494"/>
                  <a:pt x="8063166" y="3526804"/>
                </a:cubicBezTo>
                <a:cubicBezTo>
                  <a:pt x="8058390" y="3516184"/>
                  <a:pt x="8067213" y="3499443"/>
                  <a:pt x="8084438" y="3483186"/>
                </a:cubicBezTo>
                <a:cubicBezTo>
                  <a:pt x="8102818" y="3487698"/>
                  <a:pt x="8126400" y="3485613"/>
                  <a:pt x="8153605" y="3473384"/>
                </a:cubicBezTo>
                <a:lnTo>
                  <a:pt x="8155926" y="3514911"/>
                </a:lnTo>
                <a:cubicBezTo>
                  <a:pt x="8130750" y="3513454"/>
                  <a:pt x="8110341" y="3522627"/>
                  <a:pt x="8086758" y="3524714"/>
                </a:cubicBezTo>
                <a:lnTo>
                  <a:pt x="8072720" y="3548052"/>
                </a:lnTo>
                <a:cubicBezTo>
                  <a:pt x="8075904" y="3555134"/>
                  <a:pt x="8070702" y="3561733"/>
                  <a:pt x="8057098" y="3567847"/>
                </a:cubicBezTo>
                <a:cubicBezTo>
                  <a:pt x="8029894" y="3580075"/>
                  <a:pt x="7997911" y="3581676"/>
                  <a:pt x="7974318" y="3583767"/>
                </a:cubicBezTo>
                <a:cubicBezTo>
                  <a:pt x="7972301" y="3597449"/>
                  <a:pt x="7985464" y="3608559"/>
                  <a:pt x="7981854" y="3618696"/>
                </a:cubicBezTo>
                <a:cubicBezTo>
                  <a:pt x="7964630" y="3634952"/>
                  <a:pt x="7905880" y="3631559"/>
                  <a:pt x="7880695" y="3630111"/>
                </a:cubicBezTo>
                <a:cubicBezTo>
                  <a:pt x="7853491" y="3642338"/>
                  <a:pt x="7823102" y="3647483"/>
                  <a:pt x="7819916" y="3640401"/>
                </a:cubicBezTo>
                <a:lnTo>
                  <a:pt x="7764351" y="3644090"/>
                </a:lnTo>
                <a:lnTo>
                  <a:pt x="7703137" y="3671605"/>
                </a:lnTo>
                <a:lnTo>
                  <a:pt x="7728323" y="3673058"/>
                </a:lnTo>
                <a:lnTo>
                  <a:pt x="7789101" y="3662767"/>
                </a:lnTo>
                <a:cubicBezTo>
                  <a:pt x="7804294" y="3660191"/>
                  <a:pt x="7814275" y="3664219"/>
                  <a:pt x="7815869" y="3667764"/>
                </a:cubicBezTo>
                <a:cubicBezTo>
                  <a:pt x="7809072" y="3670819"/>
                  <a:pt x="7785480" y="3672909"/>
                  <a:pt x="7771877" y="3679023"/>
                </a:cubicBezTo>
                <a:cubicBezTo>
                  <a:pt x="7744246" y="3708469"/>
                  <a:pt x="7650757" y="3682380"/>
                  <a:pt x="7623117" y="3711834"/>
                </a:cubicBezTo>
                <a:lnTo>
                  <a:pt x="7569144" y="3719066"/>
                </a:lnTo>
                <a:cubicBezTo>
                  <a:pt x="7555541" y="3725180"/>
                  <a:pt x="7533540" y="3730809"/>
                  <a:pt x="7511549" y="3736439"/>
                </a:cubicBezTo>
                <a:cubicBezTo>
                  <a:pt x="7551920" y="3735321"/>
                  <a:pt x="7600687" y="3734682"/>
                  <a:pt x="7648300" y="3713282"/>
                </a:cubicBezTo>
                <a:lnTo>
                  <a:pt x="7640631" y="3750784"/>
                </a:lnTo>
                <a:lnTo>
                  <a:pt x="7562638" y="3777327"/>
                </a:lnTo>
                <a:lnTo>
                  <a:pt x="7577397" y="3791982"/>
                </a:lnTo>
                <a:lnTo>
                  <a:pt x="7544551" y="3828027"/>
                </a:lnTo>
                <a:lnTo>
                  <a:pt x="7434578" y="3856177"/>
                </a:lnTo>
                <a:cubicBezTo>
                  <a:pt x="7374227" y="3849249"/>
                  <a:pt x="7286243" y="3871768"/>
                  <a:pt x="7235884" y="3868862"/>
                </a:cubicBezTo>
                <a:lnTo>
                  <a:pt x="7232698" y="3861780"/>
                </a:lnTo>
                <a:lnTo>
                  <a:pt x="7212299" y="3870950"/>
                </a:lnTo>
                <a:lnTo>
                  <a:pt x="7134735" y="3880273"/>
                </a:lnTo>
                <a:cubicBezTo>
                  <a:pt x="7073519" y="3907787"/>
                  <a:pt x="7030392" y="3884604"/>
                  <a:pt x="6955584" y="3918229"/>
                </a:cubicBezTo>
                <a:cubicBezTo>
                  <a:pt x="6931992" y="3920320"/>
                  <a:pt x="6812026" y="3944439"/>
                  <a:pt x="6808840" y="3937358"/>
                </a:cubicBezTo>
                <a:cubicBezTo>
                  <a:pt x="6788442" y="3946527"/>
                  <a:pt x="6761238" y="3958754"/>
                  <a:pt x="6732443" y="3967445"/>
                </a:cubicBezTo>
                <a:lnTo>
                  <a:pt x="6734033" y="3970983"/>
                </a:lnTo>
                <a:cubicBezTo>
                  <a:pt x="6728821" y="3977585"/>
                  <a:pt x="6722025" y="3980641"/>
                  <a:pt x="6712034" y="3976617"/>
                </a:cubicBezTo>
                <a:lnTo>
                  <a:pt x="6708849" y="3969535"/>
                </a:lnTo>
                <a:cubicBezTo>
                  <a:pt x="6686857" y="3975160"/>
                  <a:pt x="6676866" y="3971136"/>
                  <a:pt x="6673683" y="3964054"/>
                </a:cubicBezTo>
                <a:cubicBezTo>
                  <a:pt x="6626080" y="3985451"/>
                  <a:pt x="6578903" y="3989628"/>
                  <a:pt x="6531290" y="4011030"/>
                </a:cubicBezTo>
                <a:lnTo>
                  <a:pt x="6486434" y="4056733"/>
                </a:lnTo>
                <a:cubicBezTo>
                  <a:pt x="6488029" y="4060278"/>
                  <a:pt x="6489619" y="4063817"/>
                  <a:pt x="6482823" y="4066871"/>
                </a:cubicBezTo>
                <a:cubicBezTo>
                  <a:pt x="6469221" y="4072986"/>
                  <a:pt x="6445627" y="4075076"/>
                  <a:pt x="6435647" y="4071049"/>
                </a:cubicBezTo>
                <a:cubicBezTo>
                  <a:pt x="6415237" y="4080223"/>
                  <a:pt x="6393248" y="4085852"/>
                  <a:pt x="6386880" y="4071687"/>
                </a:cubicBezTo>
                <a:lnTo>
                  <a:pt x="6382101" y="4061060"/>
                </a:lnTo>
                <a:lnTo>
                  <a:pt x="6305693" y="4091151"/>
                </a:lnTo>
                <a:lnTo>
                  <a:pt x="6160554" y="4113819"/>
                </a:lnTo>
                <a:lnTo>
                  <a:pt x="6133775" y="4108829"/>
                </a:lnTo>
                <a:cubicBezTo>
                  <a:pt x="6092969" y="4127172"/>
                  <a:pt x="6032191" y="4137463"/>
                  <a:pt x="5986605" y="4145178"/>
                </a:cubicBezTo>
                <a:lnTo>
                  <a:pt x="5904993" y="4181862"/>
                </a:lnTo>
                <a:lnTo>
                  <a:pt x="5844651" y="4174929"/>
                </a:lnTo>
                <a:lnTo>
                  <a:pt x="5770270" y="4191336"/>
                </a:lnTo>
                <a:lnTo>
                  <a:pt x="5726705" y="4185375"/>
                </a:lnTo>
                <a:cubicBezTo>
                  <a:pt x="5679102" y="4206772"/>
                  <a:pt x="5654356" y="4188101"/>
                  <a:pt x="5599946" y="4212556"/>
                </a:cubicBezTo>
                <a:lnTo>
                  <a:pt x="5469992" y="4232659"/>
                </a:lnTo>
                <a:cubicBezTo>
                  <a:pt x="5458844" y="4207868"/>
                  <a:pt x="5356396" y="4270946"/>
                  <a:pt x="5342067" y="4239077"/>
                </a:cubicBezTo>
                <a:lnTo>
                  <a:pt x="5534091" y="4157019"/>
                </a:lnTo>
                <a:lnTo>
                  <a:pt x="5538138" y="4129657"/>
                </a:lnTo>
                <a:lnTo>
                  <a:pt x="5484166" y="4136889"/>
                </a:lnTo>
                <a:cubicBezTo>
                  <a:pt x="5433369" y="4151207"/>
                  <a:pt x="5287792" y="4191101"/>
                  <a:pt x="5240187" y="4212499"/>
                </a:cubicBezTo>
                <a:cubicBezTo>
                  <a:pt x="5178972" y="4240014"/>
                  <a:pt x="5184185" y="4233411"/>
                  <a:pt x="5168261" y="4197998"/>
                </a:cubicBezTo>
                <a:lnTo>
                  <a:pt x="5146263" y="4203632"/>
                </a:lnTo>
                <a:cubicBezTo>
                  <a:pt x="5135845" y="4216830"/>
                  <a:pt x="5094611" y="4252392"/>
                  <a:pt x="5085058" y="4231143"/>
                </a:cubicBezTo>
                <a:cubicBezTo>
                  <a:pt x="5083463" y="4227601"/>
                  <a:pt x="5068698" y="4212956"/>
                  <a:pt x="5061900" y="4216010"/>
                </a:cubicBezTo>
                <a:lnTo>
                  <a:pt x="5055096" y="4219069"/>
                </a:lnTo>
                <a:lnTo>
                  <a:pt x="5022978" y="4293104"/>
                </a:lnTo>
                <a:cubicBezTo>
                  <a:pt x="5064950" y="4295520"/>
                  <a:pt x="5122543" y="4278146"/>
                  <a:pt x="5170146" y="4256750"/>
                </a:cubicBezTo>
                <a:cubicBezTo>
                  <a:pt x="5195332" y="4258202"/>
                  <a:pt x="5217323" y="4252572"/>
                  <a:pt x="5244528" y="4240344"/>
                </a:cubicBezTo>
                <a:lnTo>
                  <a:pt x="5312114" y="4226998"/>
                </a:lnTo>
                <a:cubicBezTo>
                  <a:pt x="5318910" y="4223943"/>
                  <a:pt x="5339319" y="4214770"/>
                  <a:pt x="5340910" y="4218309"/>
                </a:cubicBezTo>
                <a:cubicBezTo>
                  <a:pt x="5347278" y="4232473"/>
                  <a:pt x="5284044" y="4273670"/>
                  <a:pt x="5263637" y="4282843"/>
                </a:cubicBezTo>
                <a:cubicBezTo>
                  <a:pt x="5256840" y="4285899"/>
                  <a:pt x="5243238" y="4292014"/>
                  <a:pt x="5240053" y="4284931"/>
                </a:cubicBezTo>
                <a:cubicBezTo>
                  <a:pt x="5182461" y="4302304"/>
                  <a:pt x="5072475" y="4330453"/>
                  <a:pt x="5020521" y="4324004"/>
                </a:cubicBezTo>
                <a:cubicBezTo>
                  <a:pt x="4993316" y="4336233"/>
                  <a:pt x="4981745" y="4328666"/>
                  <a:pt x="4954540" y="4340894"/>
                </a:cubicBezTo>
                <a:cubicBezTo>
                  <a:pt x="4902148" y="4351669"/>
                  <a:pt x="4841371" y="4361960"/>
                  <a:pt x="4792603" y="4362600"/>
                </a:cubicBezTo>
                <a:cubicBezTo>
                  <a:pt x="4779002" y="4368713"/>
                  <a:pt x="4757009" y="4374339"/>
                  <a:pt x="4753824" y="4367256"/>
                </a:cubicBezTo>
                <a:cubicBezTo>
                  <a:pt x="4747455" y="4353090"/>
                  <a:pt x="4810255" y="4329123"/>
                  <a:pt x="4823857" y="4323010"/>
                </a:cubicBezTo>
                <a:lnTo>
                  <a:pt x="4790720" y="4303849"/>
                </a:lnTo>
                <a:lnTo>
                  <a:pt x="4721114" y="4330875"/>
                </a:lnTo>
                <a:lnTo>
                  <a:pt x="4584365" y="4354034"/>
                </a:lnTo>
                <a:lnTo>
                  <a:pt x="4582772" y="4350489"/>
                </a:lnTo>
                <a:lnTo>
                  <a:pt x="4447612" y="4377186"/>
                </a:lnTo>
                <a:cubicBezTo>
                  <a:pt x="4437623" y="4373162"/>
                  <a:pt x="4384806" y="4401162"/>
                  <a:pt x="4378009" y="4404217"/>
                </a:cubicBezTo>
                <a:cubicBezTo>
                  <a:pt x="4401595" y="4402131"/>
                  <a:pt x="4367155" y="4434637"/>
                  <a:pt x="4355581" y="4427067"/>
                </a:cubicBezTo>
                <a:cubicBezTo>
                  <a:pt x="4353989" y="4423528"/>
                  <a:pt x="4350805" y="4416445"/>
                  <a:pt x="4337202" y="4422559"/>
                </a:cubicBezTo>
                <a:cubicBezTo>
                  <a:pt x="4323600" y="4428674"/>
                  <a:pt x="4307968" y="4448468"/>
                  <a:pt x="4297551" y="4461664"/>
                </a:cubicBezTo>
                <a:cubicBezTo>
                  <a:pt x="4277151" y="4470834"/>
                  <a:pt x="4172382" y="4492384"/>
                  <a:pt x="4169198" y="4485302"/>
                </a:cubicBezTo>
                <a:cubicBezTo>
                  <a:pt x="4121587" y="4506703"/>
                  <a:pt x="4114789" y="4509759"/>
                  <a:pt x="4103644" y="4484971"/>
                </a:cubicBezTo>
                <a:lnTo>
                  <a:pt x="4028826" y="4518601"/>
                </a:lnTo>
                <a:cubicBezTo>
                  <a:pt x="4041273" y="4491719"/>
                  <a:pt x="4060516" y="4461788"/>
                  <a:pt x="4089739" y="4435879"/>
                </a:cubicBezTo>
                <a:cubicBezTo>
                  <a:pt x="4076138" y="4441992"/>
                  <a:pt x="4062535" y="4448106"/>
                  <a:pt x="4047341" y="4450683"/>
                </a:cubicBezTo>
                <a:lnTo>
                  <a:pt x="3988885" y="4502499"/>
                </a:lnTo>
                <a:cubicBezTo>
                  <a:pt x="3951699" y="4510701"/>
                  <a:pt x="3699322" y="4585825"/>
                  <a:pt x="3683399" y="4550413"/>
                </a:cubicBezTo>
                <a:cubicBezTo>
                  <a:pt x="3663001" y="4559581"/>
                  <a:pt x="3575017" y="4582100"/>
                  <a:pt x="3570241" y="4571480"/>
                </a:cubicBezTo>
                <a:cubicBezTo>
                  <a:pt x="3568647" y="4567936"/>
                  <a:pt x="3589047" y="4558766"/>
                  <a:pt x="3589047" y="4558766"/>
                </a:cubicBezTo>
                <a:lnTo>
                  <a:pt x="3589483" y="4541542"/>
                </a:lnTo>
                <a:lnTo>
                  <a:pt x="3557503" y="4543148"/>
                </a:lnTo>
                <a:lnTo>
                  <a:pt x="3521035" y="4589338"/>
                </a:lnTo>
                <a:cubicBezTo>
                  <a:pt x="3446227" y="4622963"/>
                  <a:pt x="3383860" y="4629715"/>
                  <a:pt x="3319896" y="4632924"/>
                </a:cubicBezTo>
                <a:cubicBezTo>
                  <a:pt x="3306293" y="4639039"/>
                  <a:pt x="3220631" y="4703083"/>
                  <a:pt x="3215852" y="4692457"/>
                </a:cubicBezTo>
                <a:cubicBezTo>
                  <a:pt x="3211076" y="4681837"/>
                  <a:pt x="3221495" y="4668640"/>
                  <a:pt x="3231912" y="4655442"/>
                </a:cubicBezTo>
                <a:cubicBezTo>
                  <a:pt x="3184299" y="4676844"/>
                  <a:pt x="3113103" y="4700332"/>
                  <a:pt x="3072735" y="4701451"/>
                </a:cubicBezTo>
                <a:lnTo>
                  <a:pt x="3119181" y="4659290"/>
                </a:lnTo>
                <a:lnTo>
                  <a:pt x="3191969" y="4639342"/>
                </a:lnTo>
                <a:cubicBezTo>
                  <a:pt x="3197171" y="4632743"/>
                  <a:pt x="3200796" y="4622606"/>
                  <a:pt x="3207591" y="4619551"/>
                </a:cubicBezTo>
                <a:cubicBezTo>
                  <a:pt x="3221195" y="4613437"/>
                  <a:pt x="3230747" y="4634684"/>
                  <a:pt x="3232339" y="4638223"/>
                </a:cubicBezTo>
                <a:cubicBezTo>
                  <a:pt x="3273146" y="4619881"/>
                  <a:pt x="3325535" y="4609101"/>
                  <a:pt x="3371121" y="4601386"/>
                </a:cubicBezTo>
                <a:cubicBezTo>
                  <a:pt x="3377915" y="4598330"/>
                  <a:pt x="3396731" y="4585614"/>
                  <a:pt x="3401936" y="4579019"/>
                </a:cubicBezTo>
                <a:lnTo>
                  <a:pt x="3329585" y="4581745"/>
                </a:lnTo>
                <a:lnTo>
                  <a:pt x="3314818" y="4567094"/>
                </a:lnTo>
                <a:lnTo>
                  <a:pt x="3219600" y="4609893"/>
                </a:lnTo>
                <a:cubicBezTo>
                  <a:pt x="3174457" y="4600391"/>
                  <a:pt x="3062879" y="4625001"/>
                  <a:pt x="3012092" y="4639316"/>
                </a:cubicBezTo>
                <a:cubicBezTo>
                  <a:pt x="2984888" y="4651543"/>
                  <a:pt x="2964916" y="4643492"/>
                  <a:pt x="2937711" y="4655720"/>
                </a:cubicBezTo>
                <a:lnTo>
                  <a:pt x="2878524" y="4669550"/>
                </a:lnTo>
                <a:lnTo>
                  <a:pt x="2880115" y="4673090"/>
                </a:lnTo>
                <a:cubicBezTo>
                  <a:pt x="2852911" y="4685318"/>
                  <a:pt x="2832938" y="4677267"/>
                  <a:pt x="2805735" y="4689495"/>
                </a:cubicBezTo>
                <a:cubicBezTo>
                  <a:pt x="2785328" y="4698667"/>
                  <a:pt x="2764928" y="4707837"/>
                  <a:pt x="2758557" y="4693672"/>
                </a:cubicBezTo>
                <a:cubicBezTo>
                  <a:pt x="2717752" y="4712015"/>
                  <a:pt x="2710946" y="4715073"/>
                  <a:pt x="2701392" y="4693826"/>
                </a:cubicBezTo>
                <a:lnTo>
                  <a:pt x="2626585" y="4727450"/>
                </a:lnTo>
                <a:lnTo>
                  <a:pt x="2632227" y="4703632"/>
                </a:lnTo>
                <a:lnTo>
                  <a:pt x="2527457" y="4725184"/>
                </a:lnTo>
                <a:lnTo>
                  <a:pt x="2517038" y="4738382"/>
                </a:lnTo>
                <a:lnTo>
                  <a:pt x="2490260" y="4733389"/>
                </a:lnTo>
                <a:lnTo>
                  <a:pt x="2459872" y="4738534"/>
                </a:lnTo>
                <a:lnTo>
                  <a:pt x="2417045" y="4770553"/>
                </a:lnTo>
                <a:lnTo>
                  <a:pt x="2361044" y="4791471"/>
                </a:lnTo>
                <a:cubicBezTo>
                  <a:pt x="2351490" y="4770223"/>
                  <a:pt x="2305042" y="4812383"/>
                  <a:pt x="2289120" y="4776971"/>
                </a:cubicBezTo>
                <a:lnTo>
                  <a:pt x="2323120" y="4761687"/>
                </a:lnTo>
                <a:lnTo>
                  <a:pt x="2311546" y="4754121"/>
                </a:lnTo>
                <a:cubicBezTo>
                  <a:pt x="2296353" y="4756692"/>
                  <a:pt x="2215164" y="4776155"/>
                  <a:pt x="2213574" y="4772617"/>
                </a:cubicBezTo>
                <a:cubicBezTo>
                  <a:pt x="2211980" y="4769074"/>
                  <a:pt x="2225583" y="4762959"/>
                  <a:pt x="2225583" y="4762959"/>
                </a:cubicBezTo>
                <a:cubicBezTo>
                  <a:pt x="2216029" y="4741712"/>
                  <a:pt x="2256408" y="4740590"/>
                  <a:pt x="2273196" y="4741558"/>
                </a:cubicBezTo>
                <a:lnTo>
                  <a:pt x="2328030" y="4699881"/>
                </a:lnTo>
                <a:lnTo>
                  <a:pt x="2382015" y="4692646"/>
                </a:lnTo>
                <a:lnTo>
                  <a:pt x="2391268" y="4658690"/>
                </a:lnTo>
                <a:cubicBezTo>
                  <a:pt x="2343665" y="4680087"/>
                  <a:pt x="2305313" y="4667525"/>
                  <a:pt x="2250903" y="4691980"/>
                </a:cubicBezTo>
                <a:cubicBezTo>
                  <a:pt x="2186940" y="4695189"/>
                  <a:pt x="2117765" y="4705001"/>
                  <a:pt x="2055393" y="4711750"/>
                </a:cubicBezTo>
                <a:cubicBezTo>
                  <a:pt x="2026598" y="4720438"/>
                  <a:pt x="1940205" y="4746496"/>
                  <a:pt x="1932246" y="4728792"/>
                </a:cubicBezTo>
                <a:cubicBezTo>
                  <a:pt x="1925449" y="4731848"/>
                  <a:pt x="1882613" y="4763870"/>
                  <a:pt x="1882613" y="4763870"/>
                </a:cubicBezTo>
                <a:cubicBezTo>
                  <a:pt x="1884206" y="4767414"/>
                  <a:pt x="1904613" y="4758241"/>
                  <a:pt x="1904613" y="4758241"/>
                </a:cubicBezTo>
                <a:cubicBezTo>
                  <a:pt x="1994188" y="4739259"/>
                  <a:pt x="2079716" y="4747646"/>
                  <a:pt x="2169717" y="4711446"/>
                </a:cubicBezTo>
                <a:lnTo>
                  <a:pt x="2177679" y="4729153"/>
                </a:lnTo>
                <a:cubicBezTo>
                  <a:pt x="2184049" y="4743320"/>
                  <a:pt x="2198379" y="4775187"/>
                  <a:pt x="2164377" y="4790469"/>
                </a:cubicBezTo>
                <a:cubicBezTo>
                  <a:pt x="2103162" y="4817986"/>
                  <a:pt x="2033996" y="4827793"/>
                  <a:pt x="1978421" y="4831487"/>
                </a:cubicBezTo>
                <a:cubicBezTo>
                  <a:pt x="1944420" y="4846770"/>
                  <a:pt x="1928789" y="4866568"/>
                  <a:pt x="1894789" y="4881851"/>
                </a:cubicBezTo>
                <a:lnTo>
                  <a:pt x="1897245" y="4850947"/>
                </a:lnTo>
                <a:cubicBezTo>
                  <a:pt x="1856437" y="4869288"/>
                  <a:pt x="1800436" y="4890206"/>
                  <a:pt x="1753260" y="4894384"/>
                </a:cubicBezTo>
                <a:lnTo>
                  <a:pt x="1792902" y="4855276"/>
                </a:lnTo>
                <a:lnTo>
                  <a:pt x="1858894" y="4838388"/>
                </a:lnTo>
                <a:cubicBezTo>
                  <a:pt x="1864097" y="4831789"/>
                  <a:pt x="1867718" y="4821647"/>
                  <a:pt x="1874514" y="4818593"/>
                </a:cubicBezTo>
                <a:cubicBezTo>
                  <a:pt x="1888117" y="4812479"/>
                  <a:pt x="1896079" y="4830187"/>
                  <a:pt x="1897671" y="4833726"/>
                </a:cubicBezTo>
                <a:lnTo>
                  <a:pt x="2022850" y="4803002"/>
                </a:lnTo>
                <a:lnTo>
                  <a:pt x="2048462" y="4787236"/>
                </a:lnTo>
                <a:lnTo>
                  <a:pt x="2076095" y="4757787"/>
                </a:lnTo>
                <a:lnTo>
                  <a:pt x="2034131" y="4755361"/>
                </a:lnTo>
                <a:lnTo>
                  <a:pt x="1886526" y="4808940"/>
                </a:lnTo>
                <a:cubicBezTo>
                  <a:pt x="1842972" y="4802977"/>
                  <a:pt x="1744998" y="4821472"/>
                  <a:pt x="1694210" y="4835786"/>
                </a:cubicBezTo>
                <a:cubicBezTo>
                  <a:pt x="1646598" y="4857188"/>
                  <a:pt x="1599422" y="4861365"/>
                  <a:pt x="1548634" y="4875680"/>
                </a:cubicBezTo>
                <a:cubicBezTo>
                  <a:pt x="1513467" y="4870199"/>
                  <a:pt x="1473086" y="4871321"/>
                  <a:pt x="1432716" y="4872440"/>
                </a:cubicBezTo>
                <a:lnTo>
                  <a:pt x="1285549" y="4908795"/>
                </a:lnTo>
                <a:cubicBezTo>
                  <a:pt x="1283957" y="4905254"/>
                  <a:pt x="1279180" y="4894629"/>
                  <a:pt x="1265577" y="4900743"/>
                </a:cubicBezTo>
                <a:cubicBezTo>
                  <a:pt x="1258773" y="4903802"/>
                  <a:pt x="1249947" y="4920542"/>
                  <a:pt x="1244742" y="4927136"/>
                </a:cubicBezTo>
                <a:lnTo>
                  <a:pt x="1186420" y="4906527"/>
                </a:lnTo>
                <a:lnTo>
                  <a:pt x="1175273" y="4881735"/>
                </a:lnTo>
                <a:cubicBezTo>
                  <a:pt x="1229683" y="4857279"/>
                  <a:pt x="1263256" y="4859217"/>
                  <a:pt x="1355288" y="4809335"/>
                </a:cubicBezTo>
                <a:cubicBezTo>
                  <a:pt x="1308112" y="4813513"/>
                  <a:pt x="1266142" y="4811097"/>
                  <a:pt x="1211732" y="4835553"/>
                </a:cubicBezTo>
                <a:cubicBezTo>
                  <a:pt x="1176565" y="4830072"/>
                  <a:pt x="1142990" y="4828135"/>
                  <a:pt x="1102621" y="4829253"/>
                </a:cubicBezTo>
                <a:cubicBezTo>
                  <a:pt x="1081920" y="4783214"/>
                  <a:pt x="1019413" y="4862394"/>
                  <a:pt x="1006675" y="4834064"/>
                </a:cubicBezTo>
                <a:lnTo>
                  <a:pt x="1000307" y="4819898"/>
                </a:lnTo>
                <a:cubicBezTo>
                  <a:pt x="959499" y="4838241"/>
                  <a:pt x="946323" y="4827136"/>
                  <a:pt x="912323" y="4842418"/>
                </a:cubicBezTo>
                <a:lnTo>
                  <a:pt x="860372" y="4835974"/>
                </a:lnTo>
                <a:lnTo>
                  <a:pt x="908411" y="4797352"/>
                </a:lnTo>
                <a:cubicBezTo>
                  <a:pt x="905227" y="4790271"/>
                  <a:pt x="910429" y="4783672"/>
                  <a:pt x="924032" y="4777559"/>
                </a:cubicBezTo>
                <a:cubicBezTo>
                  <a:pt x="978441" y="4753102"/>
                  <a:pt x="1037201" y="4756491"/>
                  <a:pt x="1098407" y="4728980"/>
                </a:cubicBezTo>
                <a:cubicBezTo>
                  <a:pt x="1098407" y="4728980"/>
                  <a:pt x="1112009" y="4722867"/>
                  <a:pt x="1110415" y="4719322"/>
                </a:cubicBezTo>
                <a:cubicBezTo>
                  <a:pt x="1108824" y="4715784"/>
                  <a:pt x="1064832" y="4727043"/>
                  <a:pt x="1056443" y="4726554"/>
                </a:cubicBezTo>
                <a:cubicBezTo>
                  <a:pt x="1048047" y="4726074"/>
                  <a:pt x="1039657" y="4725586"/>
                  <a:pt x="1032851" y="4728645"/>
                </a:cubicBezTo>
                <a:cubicBezTo>
                  <a:pt x="1012451" y="4737815"/>
                  <a:pt x="993637" y="4750531"/>
                  <a:pt x="987268" y="4736366"/>
                </a:cubicBezTo>
                <a:lnTo>
                  <a:pt x="967296" y="4728315"/>
                </a:lnTo>
                <a:lnTo>
                  <a:pt x="944577" y="4695958"/>
                </a:lnTo>
                <a:lnTo>
                  <a:pt x="885389" y="4709788"/>
                </a:lnTo>
                <a:cubicBezTo>
                  <a:pt x="873809" y="4702225"/>
                  <a:pt x="848632" y="4700767"/>
                  <a:pt x="831845" y="4699800"/>
                </a:cubicBezTo>
                <a:cubicBezTo>
                  <a:pt x="828660" y="4692716"/>
                  <a:pt x="817079" y="4685155"/>
                  <a:pt x="796679" y="4694323"/>
                </a:cubicBezTo>
                <a:lnTo>
                  <a:pt x="771066" y="4710090"/>
                </a:lnTo>
                <a:lnTo>
                  <a:pt x="756737" y="4678223"/>
                </a:lnTo>
                <a:cubicBezTo>
                  <a:pt x="777136" y="4669053"/>
                  <a:pt x="869894" y="4657155"/>
                  <a:pt x="861934" y="4639451"/>
                </a:cubicBezTo>
                <a:cubicBezTo>
                  <a:pt x="858749" y="4632370"/>
                  <a:pt x="841962" y="4631401"/>
                  <a:pt x="833572" y="4630911"/>
                </a:cubicBezTo>
                <a:lnTo>
                  <a:pt x="748773" y="4660514"/>
                </a:lnTo>
                <a:lnTo>
                  <a:pt x="693200" y="4664211"/>
                </a:lnTo>
                <a:cubicBezTo>
                  <a:pt x="652395" y="4682554"/>
                  <a:pt x="622005" y="4687699"/>
                  <a:pt x="588432" y="4685763"/>
                </a:cubicBezTo>
                <a:lnTo>
                  <a:pt x="534022" y="4710218"/>
                </a:lnTo>
                <a:cubicBezTo>
                  <a:pt x="508846" y="4708761"/>
                  <a:pt x="480050" y="4717451"/>
                  <a:pt x="452845" y="4729679"/>
                </a:cubicBezTo>
                <a:cubicBezTo>
                  <a:pt x="454864" y="4715998"/>
                  <a:pt x="434892" y="4707947"/>
                  <a:pt x="407687" y="4720175"/>
                </a:cubicBezTo>
                <a:lnTo>
                  <a:pt x="336928" y="4726438"/>
                </a:lnTo>
                <a:lnTo>
                  <a:pt x="344588" y="4688940"/>
                </a:lnTo>
                <a:cubicBezTo>
                  <a:pt x="390174" y="4681224"/>
                  <a:pt x="463397" y="4644050"/>
                  <a:pt x="496972" y="4645987"/>
                </a:cubicBezTo>
                <a:cubicBezTo>
                  <a:pt x="517369" y="4636818"/>
                  <a:pt x="532566" y="4634247"/>
                  <a:pt x="537340" y="4644869"/>
                </a:cubicBezTo>
                <a:cubicBezTo>
                  <a:pt x="542119" y="4655495"/>
                  <a:pt x="556022" y="4704585"/>
                  <a:pt x="575693" y="4657432"/>
                </a:cubicBezTo>
                <a:lnTo>
                  <a:pt x="650073" y="4641026"/>
                </a:lnTo>
                <a:lnTo>
                  <a:pt x="643704" y="4626861"/>
                </a:lnTo>
                <a:lnTo>
                  <a:pt x="684085" y="4625740"/>
                </a:lnTo>
                <a:lnTo>
                  <a:pt x="752096" y="4595170"/>
                </a:lnTo>
                <a:lnTo>
                  <a:pt x="797241" y="4604672"/>
                </a:lnTo>
                <a:lnTo>
                  <a:pt x="858457" y="4577157"/>
                </a:lnTo>
                <a:cubicBezTo>
                  <a:pt x="882039" y="4575070"/>
                  <a:pt x="905633" y="4572979"/>
                  <a:pt x="924013" y="4577492"/>
                </a:cubicBezTo>
                <a:lnTo>
                  <a:pt x="983198" y="4563656"/>
                </a:lnTo>
                <a:cubicBezTo>
                  <a:pt x="972053" y="4538870"/>
                  <a:pt x="1117629" y="4498977"/>
                  <a:pt x="1132823" y="4496402"/>
                </a:cubicBezTo>
                <a:cubicBezTo>
                  <a:pt x="1139191" y="4510567"/>
                  <a:pt x="1219215" y="4470344"/>
                  <a:pt x="1232816" y="4464230"/>
                </a:cubicBezTo>
                <a:cubicBezTo>
                  <a:pt x="1244389" y="4471795"/>
                  <a:pt x="1273187" y="4463113"/>
                  <a:pt x="1293597" y="4453939"/>
                </a:cubicBezTo>
                <a:cubicBezTo>
                  <a:pt x="1320800" y="4441710"/>
                  <a:pt x="1321227" y="4424490"/>
                  <a:pt x="1348432" y="4412262"/>
                </a:cubicBezTo>
                <a:cubicBezTo>
                  <a:pt x="1334100" y="4380388"/>
                  <a:pt x="1222827" y="4460206"/>
                  <a:pt x="1210088" y="4431876"/>
                </a:cubicBezTo>
                <a:cubicBezTo>
                  <a:pt x="1169281" y="4450219"/>
                  <a:pt x="1120512" y="4450852"/>
                  <a:pt x="1092153" y="4442317"/>
                </a:cubicBezTo>
                <a:lnTo>
                  <a:pt x="1003734" y="4482060"/>
                </a:lnTo>
                <a:cubicBezTo>
                  <a:pt x="912273" y="4442286"/>
                  <a:pt x="864232" y="4480907"/>
                  <a:pt x="715472" y="4513718"/>
                </a:cubicBezTo>
                <a:cubicBezTo>
                  <a:pt x="704327" y="4488931"/>
                  <a:pt x="650345" y="4496169"/>
                  <a:pt x="639200" y="4471382"/>
                </a:cubicBezTo>
                <a:lnTo>
                  <a:pt x="564393" y="4505008"/>
                </a:lnTo>
                <a:lnTo>
                  <a:pt x="559614" y="4494381"/>
                </a:lnTo>
                <a:cubicBezTo>
                  <a:pt x="553246" y="4480216"/>
                  <a:pt x="566847" y="4474101"/>
                  <a:pt x="594051" y="4461872"/>
                </a:cubicBezTo>
                <a:lnTo>
                  <a:pt x="653239" y="4448043"/>
                </a:lnTo>
                <a:cubicBezTo>
                  <a:pt x="660034" y="4444987"/>
                  <a:pt x="697658" y="4419563"/>
                  <a:pt x="696064" y="4416020"/>
                </a:cubicBezTo>
                <a:lnTo>
                  <a:pt x="675665" y="4425190"/>
                </a:lnTo>
                <a:cubicBezTo>
                  <a:pt x="648888" y="4420197"/>
                  <a:pt x="586953" y="4409720"/>
                  <a:pt x="552943" y="4425009"/>
                </a:cubicBezTo>
                <a:cubicBezTo>
                  <a:pt x="534563" y="4420500"/>
                  <a:pt x="498970" y="4432239"/>
                  <a:pt x="471766" y="4444469"/>
                </a:cubicBezTo>
                <a:lnTo>
                  <a:pt x="433417" y="4431909"/>
                </a:lnTo>
                <a:cubicBezTo>
                  <a:pt x="413009" y="4441083"/>
                  <a:pt x="377415" y="4452822"/>
                  <a:pt x="359035" y="4448314"/>
                </a:cubicBezTo>
                <a:lnTo>
                  <a:pt x="304626" y="4472772"/>
                </a:lnTo>
                <a:lnTo>
                  <a:pt x="277848" y="4467780"/>
                </a:lnTo>
                <a:cubicBezTo>
                  <a:pt x="237041" y="4486122"/>
                  <a:pt x="188272" y="4486756"/>
                  <a:pt x="153107" y="4481280"/>
                </a:cubicBezTo>
                <a:lnTo>
                  <a:pt x="131997" y="4483150"/>
                </a:lnTo>
                <a:lnTo>
                  <a:pt x="125730" y="4498816"/>
                </a:lnTo>
                <a:cubicBezTo>
                  <a:pt x="19853" y="4581165"/>
                  <a:pt x="66301" y="4578826"/>
                  <a:pt x="11430" y="4578826"/>
                </a:cubicBezTo>
                <a:lnTo>
                  <a:pt x="0" y="2315686"/>
                </a:lnTo>
                <a:lnTo>
                  <a:pt x="21506" y="2175893"/>
                </a:lnTo>
                <a:lnTo>
                  <a:pt x="21400" y="2172842"/>
                </a:lnTo>
                <a:lnTo>
                  <a:pt x="21999" y="2172695"/>
                </a:lnTo>
                <a:lnTo>
                  <a:pt x="22860" y="2167096"/>
                </a:lnTo>
                <a:lnTo>
                  <a:pt x="23152" y="2172380"/>
                </a:lnTo>
                <a:lnTo>
                  <a:pt x="193058" y="2125401"/>
                </a:lnTo>
                <a:cubicBezTo>
                  <a:pt x="252365" y="2111798"/>
                  <a:pt x="312066" y="2099084"/>
                  <a:pt x="366383" y="2083451"/>
                </a:cubicBezTo>
                <a:cubicBezTo>
                  <a:pt x="383702" y="2067261"/>
                  <a:pt x="386854" y="2074357"/>
                  <a:pt x="405227" y="2078939"/>
                </a:cubicBezTo>
                <a:cubicBezTo>
                  <a:pt x="418872" y="2072876"/>
                  <a:pt x="434093" y="2070367"/>
                  <a:pt x="430940" y="2063270"/>
                </a:cubicBezTo>
                <a:cubicBezTo>
                  <a:pt x="452978" y="2057724"/>
                  <a:pt x="501793" y="2057285"/>
                  <a:pt x="512286" y="2044127"/>
                </a:cubicBezTo>
                <a:lnTo>
                  <a:pt x="461894" y="2041021"/>
                </a:lnTo>
                <a:cubicBezTo>
                  <a:pt x="445098" y="2039986"/>
                  <a:pt x="429878" y="2042502"/>
                  <a:pt x="419386" y="2055660"/>
                </a:cubicBezTo>
                <a:cubicBezTo>
                  <a:pt x="402589" y="2054625"/>
                  <a:pt x="370569" y="2056099"/>
                  <a:pt x="348532" y="2061644"/>
                </a:cubicBezTo>
                <a:lnTo>
                  <a:pt x="213121" y="2087810"/>
                </a:lnTo>
                <a:lnTo>
                  <a:pt x="169546" y="2081675"/>
                </a:lnTo>
                <a:cubicBezTo>
                  <a:pt x="152749" y="2080640"/>
                  <a:pt x="129134" y="2082632"/>
                  <a:pt x="118643" y="2095792"/>
                </a:cubicBezTo>
                <a:lnTo>
                  <a:pt x="57760" y="2105843"/>
                </a:lnTo>
                <a:cubicBezTo>
                  <a:pt x="46607" y="2112922"/>
                  <a:pt x="35979" y="2116582"/>
                  <a:pt x="25613" y="2118531"/>
                </a:cubicBezTo>
                <a:lnTo>
                  <a:pt x="19520" y="2119015"/>
                </a:lnTo>
                <a:lnTo>
                  <a:pt x="17318" y="2055974"/>
                </a:lnTo>
                <a:lnTo>
                  <a:pt x="28143" y="2054407"/>
                </a:lnTo>
                <a:cubicBezTo>
                  <a:pt x="80104" y="2044666"/>
                  <a:pt x="158633" y="2024919"/>
                  <a:pt x="171614" y="2012777"/>
                </a:cubicBezTo>
                <a:lnTo>
                  <a:pt x="313853" y="1983579"/>
                </a:lnTo>
                <a:cubicBezTo>
                  <a:pt x="341653" y="1954234"/>
                  <a:pt x="381010" y="1932500"/>
                  <a:pt x="424584" y="1938633"/>
                </a:cubicBezTo>
                <a:cubicBezTo>
                  <a:pt x="482315" y="1921484"/>
                  <a:pt x="556844" y="1905371"/>
                  <a:pt x="607235" y="1908477"/>
                </a:cubicBezTo>
                <a:lnTo>
                  <a:pt x="657085" y="1873588"/>
                </a:lnTo>
                <a:lnTo>
                  <a:pt x="702225" y="1883273"/>
                </a:lnTo>
                <a:lnTo>
                  <a:pt x="777275" y="1849933"/>
                </a:lnTo>
                <a:cubicBezTo>
                  <a:pt x="809295" y="1848457"/>
                  <a:pt x="835005" y="1832785"/>
                  <a:pt x="854955" y="1840915"/>
                </a:cubicBezTo>
                <a:cubicBezTo>
                  <a:pt x="870178" y="1838406"/>
                  <a:pt x="902706" y="1819703"/>
                  <a:pt x="907959" y="1813125"/>
                </a:cubicBezTo>
                <a:cubicBezTo>
                  <a:pt x="920026" y="1803511"/>
                  <a:pt x="910047" y="1799448"/>
                  <a:pt x="903229" y="1802477"/>
                </a:cubicBezTo>
                <a:cubicBezTo>
                  <a:pt x="870178" y="1838406"/>
                  <a:pt x="827125" y="1815045"/>
                  <a:pt x="808750" y="1810457"/>
                </a:cubicBezTo>
                <a:lnTo>
                  <a:pt x="706412" y="1855921"/>
                </a:lnTo>
                <a:lnTo>
                  <a:pt x="704837" y="1852375"/>
                </a:lnTo>
                <a:cubicBezTo>
                  <a:pt x="689613" y="1854885"/>
                  <a:pt x="667578" y="1860430"/>
                  <a:pt x="657085" y="1873588"/>
                </a:cubicBezTo>
                <a:cubicBezTo>
                  <a:pt x="613510" y="1867454"/>
                  <a:pt x="564183" y="1885116"/>
                  <a:pt x="527434" y="1875948"/>
                </a:cubicBezTo>
                <a:cubicBezTo>
                  <a:pt x="490709" y="1922007"/>
                  <a:pt x="482827" y="1904262"/>
                  <a:pt x="430860" y="1897611"/>
                </a:cubicBezTo>
                <a:cubicBezTo>
                  <a:pt x="395688" y="1891990"/>
                  <a:pt x="252426" y="1955632"/>
                  <a:pt x="208852" y="1949498"/>
                </a:cubicBezTo>
                <a:cubicBezTo>
                  <a:pt x="198881" y="1945430"/>
                  <a:pt x="202546" y="1935304"/>
                  <a:pt x="207799" y="1928726"/>
                </a:cubicBezTo>
                <a:cubicBezTo>
                  <a:pt x="234022" y="1895830"/>
                  <a:pt x="310128" y="1883267"/>
                  <a:pt x="336905" y="1888365"/>
                </a:cubicBezTo>
                <a:cubicBezTo>
                  <a:pt x="433469" y="1866708"/>
                  <a:pt x="511672" y="1840464"/>
                  <a:pt x="601422" y="1821840"/>
                </a:cubicBezTo>
                <a:cubicBezTo>
                  <a:pt x="611914" y="1808683"/>
                  <a:pt x="621883" y="1812750"/>
                  <a:pt x="638682" y="1813786"/>
                </a:cubicBezTo>
                <a:cubicBezTo>
                  <a:pt x="655479" y="1814820"/>
                  <a:pt x="667545" y="1805209"/>
                  <a:pt x="671220" y="1795080"/>
                </a:cubicBezTo>
                <a:cubicBezTo>
                  <a:pt x="696412" y="1796637"/>
                  <a:pt x="728429" y="1795156"/>
                  <a:pt x="748901" y="1786062"/>
                </a:cubicBezTo>
                <a:lnTo>
                  <a:pt x="802956" y="1779042"/>
                </a:lnTo>
                <a:cubicBezTo>
                  <a:pt x="825519" y="1756277"/>
                  <a:pt x="854382" y="1747700"/>
                  <a:pt x="872757" y="1752286"/>
                </a:cubicBezTo>
                <a:cubicBezTo>
                  <a:pt x="863299" y="1730996"/>
                  <a:pt x="819191" y="1686858"/>
                  <a:pt x="852244" y="1650934"/>
                </a:cubicBezTo>
                <a:cubicBezTo>
                  <a:pt x="874803" y="1628163"/>
                  <a:pt x="908909" y="1613012"/>
                  <a:pt x="920467" y="1620627"/>
                </a:cubicBezTo>
                <a:cubicBezTo>
                  <a:pt x="927285" y="1617598"/>
                  <a:pt x="950908" y="1615600"/>
                  <a:pt x="956149" y="1609021"/>
                </a:cubicBezTo>
                <a:lnTo>
                  <a:pt x="937777" y="1604440"/>
                </a:lnTo>
                <a:lnTo>
                  <a:pt x="849060" y="1588615"/>
                </a:lnTo>
                <a:lnTo>
                  <a:pt x="798156" y="1602731"/>
                </a:lnTo>
                <a:cubicBezTo>
                  <a:pt x="780838" y="1618922"/>
                  <a:pt x="777685" y="1611825"/>
                  <a:pt x="760889" y="1610791"/>
                </a:cubicBezTo>
                <a:cubicBezTo>
                  <a:pt x="745667" y="1613306"/>
                  <a:pt x="740426" y="1619881"/>
                  <a:pt x="735175" y="1626465"/>
                </a:cubicBezTo>
                <a:cubicBezTo>
                  <a:pt x="684785" y="1623359"/>
                  <a:pt x="623901" y="1633412"/>
                  <a:pt x="573510" y="1630304"/>
                </a:cubicBezTo>
                <a:cubicBezTo>
                  <a:pt x="508962" y="1650483"/>
                  <a:pt x="438098" y="1656471"/>
                  <a:pt x="398197" y="1640208"/>
                </a:cubicBezTo>
                <a:lnTo>
                  <a:pt x="365666" y="1658904"/>
                </a:lnTo>
                <a:cubicBezTo>
                  <a:pt x="346772" y="1671550"/>
                  <a:pt x="323158" y="1673543"/>
                  <a:pt x="304783" y="1668956"/>
                </a:cubicBezTo>
                <a:cubicBezTo>
                  <a:pt x="274342" y="1673984"/>
                  <a:pt x="264361" y="1669920"/>
                  <a:pt x="281680" y="1653727"/>
                </a:cubicBezTo>
                <a:cubicBezTo>
                  <a:pt x="302665" y="1627411"/>
                  <a:pt x="319973" y="1611224"/>
                  <a:pt x="361973" y="1613814"/>
                </a:cubicBezTo>
                <a:cubicBezTo>
                  <a:pt x="387162" y="1615367"/>
                  <a:pt x="484793" y="1614481"/>
                  <a:pt x="519422" y="1582102"/>
                </a:cubicBezTo>
                <a:cubicBezTo>
                  <a:pt x="555115" y="1570498"/>
                  <a:pt x="685797" y="1533684"/>
                  <a:pt x="736188" y="1536790"/>
                </a:cubicBezTo>
                <a:cubicBezTo>
                  <a:pt x="751922" y="1517058"/>
                  <a:pt x="768719" y="1518092"/>
                  <a:pt x="778699" y="1522156"/>
                </a:cubicBezTo>
                <a:cubicBezTo>
                  <a:pt x="805467" y="1527260"/>
                  <a:pt x="861079" y="1468566"/>
                  <a:pt x="873146" y="1458954"/>
                </a:cubicBezTo>
                <a:cubicBezTo>
                  <a:pt x="905165" y="1457477"/>
                  <a:pt x="1157102" y="1417782"/>
                  <a:pt x="1178085" y="1391464"/>
                </a:cubicBezTo>
                <a:lnTo>
                  <a:pt x="1238448" y="1398640"/>
                </a:lnTo>
                <a:cubicBezTo>
                  <a:pt x="1284110" y="1391103"/>
                  <a:pt x="1322956" y="1386589"/>
                  <a:pt x="1367042" y="1375502"/>
                </a:cubicBezTo>
                <a:lnTo>
                  <a:pt x="1385927" y="1362866"/>
                </a:lnTo>
                <a:cubicBezTo>
                  <a:pt x="1374893" y="1338025"/>
                  <a:pt x="1258919" y="1389545"/>
                  <a:pt x="1246307" y="1361158"/>
                </a:cubicBezTo>
                <a:cubicBezTo>
                  <a:pt x="1243156" y="1354061"/>
                  <a:pt x="1233176" y="1349997"/>
                  <a:pt x="1221630" y="1342383"/>
                </a:cubicBezTo>
                <a:lnTo>
                  <a:pt x="1212192" y="1376314"/>
                </a:lnTo>
                <a:lnTo>
                  <a:pt x="1193818" y="1371733"/>
                </a:lnTo>
                <a:cubicBezTo>
                  <a:pt x="1175445" y="1367147"/>
                  <a:pt x="1185936" y="1353989"/>
                  <a:pt x="1196429" y="1340830"/>
                </a:cubicBezTo>
                <a:cubicBezTo>
                  <a:pt x="1172813" y="1342824"/>
                  <a:pt x="1156017" y="1341787"/>
                  <a:pt x="1135545" y="1350881"/>
                </a:cubicBezTo>
                <a:cubicBezTo>
                  <a:pt x="1118748" y="1349848"/>
                  <a:pt x="1084642" y="1364999"/>
                  <a:pt x="1055778" y="1373575"/>
                </a:cubicBezTo>
                <a:cubicBezTo>
                  <a:pt x="1060505" y="1384218"/>
                  <a:pt x="1051590" y="1400928"/>
                  <a:pt x="1034271" y="1417119"/>
                </a:cubicBezTo>
                <a:cubicBezTo>
                  <a:pt x="1015897" y="1412531"/>
                  <a:pt x="992282" y="1414526"/>
                  <a:pt x="964993" y="1426647"/>
                </a:cubicBezTo>
                <a:lnTo>
                  <a:pt x="962874" y="1385103"/>
                </a:lnTo>
                <a:cubicBezTo>
                  <a:pt x="988066" y="1386662"/>
                  <a:pt x="1008538" y="1377567"/>
                  <a:pt x="1032153" y="1375572"/>
                </a:cubicBezTo>
                <a:lnTo>
                  <a:pt x="1046319" y="1352286"/>
                </a:lnTo>
                <a:cubicBezTo>
                  <a:pt x="1043166" y="1345189"/>
                  <a:pt x="1048406" y="1338609"/>
                  <a:pt x="1062051" y="1332548"/>
                </a:cubicBezTo>
                <a:cubicBezTo>
                  <a:pt x="1089340" y="1320425"/>
                  <a:pt x="1121359" y="1318950"/>
                  <a:pt x="1144984" y="1316952"/>
                </a:cubicBezTo>
                <a:cubicBezTo>
                  <a:pt x="1147070" y="1303276"/>
                  <a:pt x="1133949" y="1292111"/>
                  <a:pt x="1137612" y="1281986"/>
                </a:cubicBezTo>
                <a:cubicBezTo>
                  <a:pt x="1154932" y="1265794"/>
                  <a:pt x="1213718" y="1269423"/>
                  <a:pt x="1238918" y="1270971"/>
                </a:cubicBezTo>
                <a:cubicBezTo>
                  <a:pt x="1266207" y="1258848"/>
                  <a:pt x="1296649" y="1253823"/>
                  <a:pt x="1299802" y="1260919"/>
                </a:cubicBezTo>
                <a:lnTo>
                  <a:pt x="1355436" y="1257450"/>
                </a:lnTo>
                <a:lnTo>
                  <a:pt x="1416840" y="1230173"/>
                </a:lnTo>
                <a:lnTo>
                  <a:pt x="1391640" y="1228618"/>
                </a:lnTo>
                <a:lnTo>
                  <a:pt x="1330754" y="1238670"/>
                </a:lnTo>
                <a:cubicBezTo>
                  <a:pt x="1315536" y="1241187"/>
                  <a:pt x="1305565" y="1237118"/>
                  <a:pt x="1303989" y="1233566"/>
                </a:cubicBezTo>
                <a:cubicBezTo>
                  <a:pt x="1310806" y="1230537"/>
                  <a:pt x="1334430" y="1228541"/>
                  <a:pt x="1348074" y="1222480"/>
                </a:cubicBezTo>
                <a:cubicBezTo>
                  <a:pt x="1375877" y="1193134"/>
                  <a:pt x="1469319" y="1219602"/>
                  <a:pt x="1497130" y="1190251"/>
                </a:cubicBezTo>
                <a:lnTo>
                  <a:pt x="1551187" y="1183232"/>
                </a:lnTo>
                <a:cubicBezTo>
                  <a:pt x="1564831" y="1177170"/>
                  <a:pt x="1586879" y="1171629"/>
                  <a:pt x="1608917" y="1166084"/>
                </a:cubicBezTo>
                <a:cubicBezTo>
                  <a:pt x="1568506" y="1167040"/>
                  <a:pt x="1519691" y="1167486"/>
                  <a:pt x="1471930" y="1188703"/>
                </a:cubicBezTo>
                <a:lnTo>
                  <a:pt x="1479792" y="1151221"/>
                </a:lnTo>
                <a:lnTo>
                  <a:pt x="1557985" y="1124983"/>
                </a:lnTo>
                <a:lnTo>
                  <a:pt x="1543285" y="1110268"/>
                </a:lnTo>
                <a:lnTo>
                  <a:pt x="1576338" y="1074344"/>
                </a:lnTo>
                <a:lnTo>
                  <a:pt x="1686547" y="1046625"/>
                </a:lnTo>
                <a:cubicBezTo>
                  <a:pt x="1746919" y="1053793"/>
                  <a:pt x="1835091" y="1031619"/>
                  <a:pt x="1885482" y="1034724"/>
                </a:cubicBezTo>
                <a:lnTo>
                  <a:pt x="1888636" y="1041821"/>
                </a:lnTo>
                <a:lnTo>
                  <a:pt x="1909098" y="1032731"/>
                </a:lnTo>
                <a:lnTo>
                  <a:pt x="1986777" y="1023714"/>
                </a:lnTo>
                <a:cubicBezTo>
                  <a:pt x="2048183" y="996436"/>
                  <a:pt x="2091237" y="1019796"/>
                  <a:pt x="2166277" y="986461"/>
                </a:cubicBezTo>
                <a:cubicBezTo>
                  <a:pt x="2189901" y="984463"/>
                  <a:pt x="2310093" y="960813"/>
                  <a:pt x="2313246" y="967909"/>
                </a:cubicBezTo>
                <a:cubicBezTo>
                  <a:pt x="2333708" y="958818"/>
                  <a:pt x="2360996" y="946695"/>
                  <a:pt x="2389861" y="938119"/>
                </a:cubicBezTo>
                <a:lnTo>
                  <a:pt x="2388286" y="934574"/>
                </a:lnTo>
                <a:cubicBezTo>
                  <a:pt x="2393536" y="927990"/>
                  <a:pt x="2400353" y="924962"/>
                  <a:pt x="2410332" y="929025"/>
                </a:cubicBezTo>
                <a:lnTo>
                  <a:pt x="2413485" y="936121"/>
                </a:lnTo>
                <a:cubicBezTo>
                  <a:pt x="2435524" y="930583"/>
                  <a:pt x="2445505" y="934647"/>
                  <a:pt x="2448658" y="941743"/>
                </a:cubicBezTo>
                <a:cubicBezTo>
                  <a:pt x="2496409" y="920531"/>
                  <a:pt x="2543647" y="916540"/>
                  <a:pt x="2591408" y="895322"/>
                </a:cubicBezTo>
                <a:lnTo>
                  <a:pt x="2636528" y="849786"/>
                </a:lnTo>
                <a:cubicBezTo>
                  <a:pt x="2634952" y="846235"/>
                  <a:pt x="2633376" y="842689"/>
                  <a:pt x="2640194" y="839661"/>
                </a:cubicBezTo>
                <a:cubicBezTo>
                  <a:pt x="2653837" y="833600"/>
                  <a:pt x="2677462" y="831602"/>
                  <a:pt x="2687433" y="835669"/>
                </a:cubicBezTo>
                <a:cubicBezTo>
                  <a:pt x="2707904" y="826575"/>
                  <a:pt x="2729941" y="821032"/>
                  <a:pt x="2736245" y="835225"/>
                </a:cubicBezTo>
                <a:lnTo>
                  <a:pt x="2740976" y="845873"/>
                </a:lnTo>
                <a:lnTo>
                  <a:pt x="2817602" y="816078"/>
                </a:lnTo>
                <a:lnTo>
                  <a:pt x="2962982" y="793980"/>
                </a:lnTo>
                <a:lnTo>
                  <a:pt x="2989759" y="799080"/>
                </a:lnTo>
                <a:cubicBezTo>
                  <a:pt x="3030693" y="780894"/>
                  <a:pt x="3091578" y="770843"/>
                  <a:pt x="3137243" y="763306"/>
                </a:cubicBezTo>
                <a:lnTo>
                  <a:pt x="3219107" y="726938"/>
                </a:lnTo>
                <a:lnTo>
                  <a:pt x="3279470" y="734113"/>
                </a:lnTo>
                <a:lnTo>
                  <a:pt x="3353998" y="717998"/>
                </a:lnTo>
                <a:lnTo>
                  <a:pt x="3397572" y="724133"/>
                </a:lnTo>
                <a:cubicBezTo>
                  <a:pt x="3445323" y="702919"/>
                  <a:pt x="3470001" y="721694"/>
                  <a:pt x="3524579" y="697449"/>
                </a:cubicBezTo>
                <a:lnTo>
                  <a:pt x="3654749" y="677856"/>
                </a:lnTo>
                <a:cubicBezTo>
                  <a:pt x="3665784" y="702697"/>
                  <a:pt x="3768635" y="640013"/>
                  <a:pt x="3782819" y="671945"/>
                </a:cubicBezTo>
                <a:lnTo>
                  <a:pt x="3590223" y="753260"/>
                </a:lnTo>
                <a:lnTo>
                  <a:pt x="3586036" y="780612"/>
                </a:lnTo>
                <a:lnTo>
                  <a:pt x="3640092" y="773592"/>
                </a:lnTo>
                <a:cubicBezTo>
                  <a:pt x="3691005" y="759473"/>
                  <a:pt x="3836909" y="720148"/>
                  <a:pt x="3884660" y="698934"/>
                </a:cubicBezTo>
                <a:cubicBezTo>
                  <a:pt x="3946065" y="671656"/>
                  <a:pt x="3940816" y="678240"/>
                  <a:pt x="3956579" y="713723"/>
                </a:cubicBezTo>
                <a:lnTo>
                  <a:pt x="3978627" y="708175"/>
                </a:lnTo>
                <a:cubicBezTo>
                  <a:pt x="3989118" y="695017"/>
                  <a:pt x="4030565" y="659610"/>
                  <a:pt x="4040022" y="680900"/>
                </a:cubicBezTo>
                <a:cubicBezTo>
                  <a:pt x="4041598" y="684452"/>
                  <a:pt x="4056308" y="699158"/>
                  <a:pt x="4063124" y="696129"/>
                </a:cubicBezTo>
                <a:lnTo>
                  <a:pt x="4069950" y="693097"/>
                </a:lnTo>
                <a:lnTo>
                  <a:pt x="4102460" y="619174"/>
                </a:lnTo>
                <a:cubicBezTo>
                  <a:pt x="4060464" y="616590"/>
                  <a:pt x="4002733" y="633738"/>
                  <a:pt x="3954981" y="654951"/>
                </a:cubicBezTo>
                <a:cubicBezTo>
                  <a:pt x="3929780" y="653399"/>
                  <a:pt x="3907743" y="658943"/>
                  <a:pt x="3880453" y="671066"/>
                </a:cubicBezTo>
                <a:lnTo>
                  <a:pt x="3812740" y="684146"/>
                </a:lnTo>
                <a:cubicBezTo>
                  <a:pt x="3805923" y="687174"/>
                  <a:pt x="3785451" y="696269"/>
                  <a:pt x="3783876" y="692723"/>
                </a:cubicBezTo>
                <a:cubicBezTo>
                  <a:pt x="3777571" y="678529"/>
                  <a:pt x="3841064" y="637574"/>
                  <a:pt x="3861535" y="628480"/>
                </a:cubicBezTo>
                <a:cubicBezTo>
                  <a:pt x="3868353" y="625452"/>
                  <a:pt x="3881997" y="619389"/>
                  <a:pt x="3885150" y="626486"/>
                </a:cubicBezTo>
                <a:cubicBezTo>
                  <a:pt x="3942882" y="609338"/>
                  <a:pt x="4053103" y="581618"/>
                  <a:pt x="4105072" y="588276"/>
                </a:cubicBezTo>
                <a:cubicBezTo>
                  <a:pt x="4132360" y="576153"/>
                  <a:pt x="4143907" y="583767"/>
                  <a:pt x="4171195" y="571644"/>
                </a:cubicBezTo>
                <a:cubicBezTo>
                  <a:pt x="4223685" y="561074"/>
                  <a:pt x="4284570" y="551022"/>
                  <a:pt x="4333384" y="550577"/>
                </a:cubicBezTo>
                <a:cubicBezTo>
                  <a:pt x="4347028" y="544516"/>
                  <a:pt x="4369068" y="538976"/>
                  <a:pt x="4372220" y="546075"/>
                </a:cubicBezTo>
                <a:cubicBezTo>
                  <a:pt x="4378525" y="560266"/>
                  <a:pt x="4315552" y="583990"/>
                  <a:pt x="4301907" y="590052"/>
                </a:cubicBezTo>
                <a:lnTo>
                  <a:pt x="4334979" y="609350"/>
                </a:lnTo>
                <a:lnTo>
                  <a:pt x="4404780" y="582594"/>
                </a:lnTo>
                <a:lnTo>
                  <a:pt x="4541769" y="559971"/>
                </a:lnTo>
                <a:lnTo>
                  <a:pt x="4543343" y="563523"/>
                </a:lnTo>
                <a:lnTo>
                  <a:pt x="4678758" y="537356"/>
                </a:lnTo>
                <a:cubicBezTo>
                  <a:pt x="4688737" y="541421"/>
                  <a:pt x="4741736" y="513625"/>
                  <a:pt x="4748554" y="510597"/>
                </a:cubicBezTo>
                <a:cubicBezTo>
                  <a:pt x="4724939" y="512590"/>
                  <a:pt x="4759568" y="480210"/>
                  <a:pt x="4771117" y="487830"/>
                </a:cubicBezTo>
                <a:cubicBezTo>
                  <a:pt x="4772691" y="491376"/>
                  <a:pt x="4775843" y="498472"/>
                  <a:pt x="4789488" y="492412"/>
                </a:cubicBezTo>
                <a:cubicBezTo>
                  <a:pt x="4803133" y="486351"/>
                  <a:pt x="4818875" y="466613"/>
                  <a:pt x="4829368" y="453455"/>
                </a:cubicBezTo>
                <a:cubicBezTo>
                  <a:pt x="4849831" y="444364"/>
                  <a:pt x="4954801" y="423225"/>
                  <a:pt x="4957952" y="430321"/>
                </a:cubicBezTo>
                <a:cubicBezTo>
                  <a:pt x="5005713" y="409105"/>
                  <a:pt x="5012530" y="406076"/>
                  <a:pt x="5023564" y="430912"/>
                </a:cubicBezTo>
                <a:lnTo>
                  <a:pt x="5098615" y="397571"/>
                </a:lnTo>
                <a:cubicBezTo>
                  <a:pt x="5086025" y="424410"/>
                  <a:pt x="5066615" y="454273"/>
                  <a:pt x="5037240" y="480072"/>
                </a:cubicBezTo>
                <a:cubicBezTo>
                  <a:pt x="5050884" y="474011"/>
                  <a:pt x="5064528" y="467949"/>
                  <a:pt x="5079748" y="465434"/>
                </a:cubicBezTo>
                <a:lnTo>
                  <a:pt x="5138513" y="413836"/>
                </a:lnTo>
                <a:cubicBezTo>
                  <a:pt x="5175774" y="405781"/>
                  <a:pt x="5428746" y="331642"/>
                  <a:pt x="5444509" y="367126"/>
                </a:cubicBezTo>
                <a:cubicBezTo>
                  <a:pt x="5464972" y="358036"/>
                  <a:pt x="5553144" y="335861"/>
                  <a:pt x="5557872" y="346502"/>
                </a:cubicBezTo>
                <a:cubicBezTo>
                  <a:pt x="5559449" y="350052"/>
                  <a:pt x="5538987" y="359143"/>
                  <a:pt x="5538987" y="359143"/>
                </a:cubicBezTo>
                <a:lnTo>
                  <a:pt x="5538466" y="376370"/>
                </a:lnTo>
                <a:lnTo>
                  <a:pt x="5570482" y="374890"/>
                </a:lnTo>
                <a:lnTo>
                  <a:pt x="5607210" y="328836"/>
                </a:lnTo>
                <a:cubicBezTo>
                  <a:pt x="5682251" y="295501"/>
                  <a:pt x="5744708" y="288995"/>
                  <a:pt x="5808746" y="286038"/>
                </a:cubicBezTo>
                <a:cubicBezTo>
                  <a:pt x="5822391" y="279977"/>
                  <a:pt x="5908443" y="216256"/>
                  <a:pt x="5913174" y="226905"/>
                </a:cubicBezTo>
                <a:cubicBezTo>
                  <a:pt x="5917901" y="237546"/>
                  <a:pt x="5907409" y="250705"/>
                  <a:pt x="5896918" y="263862"/>
                </a:cubicBezTo>
                <a:cubicBezTo>
                  <a:pt x="5944678" y="242646"/>
                  <a:pt x="6016055" y="219436"/>
                  <a:pt x="6056467" y="218477"/>
                </a:cubicBezTo>
                <a:lnTo>
                  <a:pt x="6009769" y="260463"/>
                </a:lnTo>
                <a:lnTo>
                  <a:pt x="5936817" y="280128"/>
                </a:lnTo>
                <a:cubicBezTo>
                  <a:pt x="5931577" y="286707"/>
                  <a:pt x="5927901" y="296831"/>
                  <a:pt x="5921083" y="299860"/>
                </a:cubicBezTo>
                <a:cubicBezTo>
                  <a:pt x="5907439" y="305922"/>
                  <a:pt x="5897980" y="284631"/>
                  <a:pt x="5896405" y="281085"/>
                </a:cubicBezTo>
                <a:cubicBezTo>
                  <a:pt x="5855473" y="299268"/>
                  <a:pt x="5802984" y="309844"/>
                  <a:pt x="5757319" y="317381"/>
                </a:cubicBezTo>
                <a:cubicBezTo>
                  <a:pt x="5750502" y="320410"/>
                  <a:pt x="5731608" y="333055"/>
                  <a:pt x="5726366" y="339630"/>
                </a:cubicBezTo>
                <a:lnTo>
                  <a:pt x="5798794" y="337192"/>
                </a:lnTo>
                <a:lnTo>
                  <a:pt x="5813504" y="351903"/>
                </a:lnTo>
                <a:lnTo>
                  <a:pt x="5909016" y="309473"/>
                </a:lnTo>
                <a:cubicBezTo>
                  <a:pt x="5954156" y="319157"/>
                  <a:pt x="6065953" y="294985"/>
                  <a:pt x="6116857" y="280869"/>
                </a:cubicBezTo>
                <a:cubicBezTo>
                  <a:pt x="6144145" y="268744"/>
                  <a:pt x="6164095" y="276877"/>
                  <a:pt x="6191385" y="264754"/>
                </a:cubicBezTo>
                <a:lnTo>
                  <a:pt x="6250693" y="251157"/>
                </a:lnTo>
                <a:lnTo>
                  <a:pt x="6249118" y="247610"/>
                </a:lnTo>
                <a:cubicBezTo>
                  <a:pt x="6276406" y="235487"/>
                  <a:pt x="6296356" y="243620"/>
                  <a:pt x="6323645" y="231496"/>
                </a:cubicBezTo>
                <a:cubicBezTo>
                  <a:pt x="6344118" y="222401"/>
                  <a:pt x="6364579" y="213313"/>
                  <a:pt x="6370885" y="227506"/>
                </a:cubicBezTo>
                <a:cubicBezTo>
                  <a:pt x="6411820" y="209322"/>
                  <a:pt x="6418645" y="206289"/>
                  <a:pt x="6428104" y="227579"/>
                </a:cubicBezTo>
                <a:lnTo>
                  <a:pt x="6503143" y="194243"/>
                </a:lnTo>
                <a:lnTo>
                  <a:pt x="6497378" y="218044"/>
                </a:lnTo>
                <a:lnTo>
                  <a:pt x="6602349" y="196904"/>
                </a:lnTo>
                <a:lnTo>
                  <a:pt x="6612842" y="183745"/>
                </a:lnTo>
                <a:lnTo>
                  <a:pt x="6639619" y="188846"/>
                </a:lnTo>
                <a:lnTo>
                  <a:pt x="6670060" y="183819"/>
                </a:lnTo>
                <a:lnTo>
                  <a:pt x="6713083" y="151963"/>
                </a:lnTo>
                <a:lnTo>
                  <a:pt x="6769236" y="131263"/>
                </a:lnTo>
                <a:cubicBezTo>
                  <a:pt x="6778694" y="152554"/>
                  <a:pt x="6825393" y="110569"/>
                  <a:pt x="6841155" y="146052"/>
                </a:cubicBezTo>
                <a:lnTo>
                  <a:pt x="6807050" y="161203"/>
                </a:lnTo>
                <a:lnTo>
                  <a:pt x="6818593" y="168818"/>
                </a:lnTo>
                <a:cubicBezTo>
                  <a:pt x="6833816" y="166307"/>
                  <a:pt x="6915173" y="147161"/>
                  <a:pt x="6916749" y="150706"/>
                </a:cubicBezTo>
                <a:cubicBezTo>
                  <a:pt x="6918325" y="154258"/>
                  <a:pt x="6904681" y="160319"/>
                  <a:pt x="6904681" y="160319"/>
                </a:cubicBezTo>
                <a:cubicBezTo>
                  <a:pt x="6914138" y="181609"/>
                  <a:pt x="6873718" y="182571"/>
                  <a:pt x="6856918" y="181536"/>
                </a:cubicBezTo>
                <a:lnTo>
                  <a:pt x="6801829" y="223004"/>
                </a:lnTo>
                <a:lnTo>
                  <a:pt x="6747763" y="230029"/>
                </a:lnTo>
                <a:lnTo>
                  <a:pt x="6738335" y="263952"/>
                </a:lnTo>
                <a:cubicBezTo>
                  <a:pt x="6786086" y="242740"/>
                  <a:pt x="6824409" y="255458"/>
                  <a:pt x="6878988" y="231212"/>
                </a:cubicBezTo>
                <a:cubicBezTo>
                  <a:pt x="6943024" y="228257"/>
                  <a:pt x="7012309" y="218718"/>
                  <a:pt x="7074772" y="212217"/>
                </a:cubicBezTo>
                <a:cubicBezTo>
                  <a:pt x="7103635" y="203640"/>
                  <a:pt x="7190234" y="177919"/>
                  <a:pt x="7198113" y="195659"/>
                </a:cubicBezTo>
                <a:cubicBezTo>
                  <a:pt x="7204931" y="192629"/>
                  <a:pt x="7247965" y="160770"/>
                  <a:pt x="7247965" y="160770"/>
                </a:cubicBezTo>
                <a:cubicBezTo>
                  <a:pt x="7246387" y="157219"/>
                  <a:pt x="7225915" y="166313"/>
                  <a:pt x="7225915" y="166313"/>
                </a:cubicBezTo>
                <a:cubicBezTo>
                  <a:pt x="7136167" y="184942"/>
                  <a:pt x="7050603" y="176214"/>
                  <a:pt x="6960344" y="212067"/>
                </a:cubicBezTo>
                <a:lnTo>
                  <a:pt x="6952461" y="194322"/>
                </a:lnTo>
                <a:cubicBezTo>
                  <a:pt x="6946155" y="180129"/>
                  <a:pt x="6931968" y="148195"/>
                  <a:pt x="6966075" y="133046"/>
                </a:cubicBezTo>
                <a:cubicBezTo>
                  <a:pt x="7027482" y="105766"/>
                  <a:pt x="7096756" y="96230"/>
                  <a:pt x="7152401" y="92759"/>
                </a:cubicBezTo>
                <a:cubicBezTo>
                  <a:pt x="7186508" y="77606"/>
                  <a:pt x="7202249" y="57864"/>
                  <a:pt x="7236355" y="42712"/>
                </a:cubicBezTo>
                <a:lnTo>
                  <a:pt x="7233746" y="73615"/>
                </a:lnTo>
                <a:cubicBezTo>
                  <a:pt x="7274680" y="55430"/>
                  <a:pt x="7330834" y="34731"/>
                  <a:pt x="7378072" y="30740"/>
                </a:cubicBezTo>
                <a:lnTo>
                  <a:pt x="7338205" y="69698"/>
                </a:lnTo>
                <a:lnTo>
                  <a:pt x="7272069" y="86328"/>
                </a:lnTo>
                <a:cubicBezTo>
                  <a:pt x="7266829" y="92908"/>
                  <a:pt x="7263154" y="103039"/>
                  <a:pt x="7256337" y="106067"/>
                </a:cubicBezTo>
                <a:cubicBezTo>
                  <a:pt x="7242694" y="112128"/>
                  <a:pt x="7234809" y="94383"/>
                  <a:pt x="7233234" y="90837"/>
                </a:cubicBezTo>
                <a:lnTo>
                  <a:pt x="7107793" y="121073"/>
                </a:lnTo>
                <a:lnTo>
                  <a:pt x="7082079" y="136741"/>
                </a:lnTo>
                <a:lnTo>
                  <a:pt x="7054277" y="166086"/>
                </a:lnTo>
                <a:lnTo>
                  <a:pt x="7096267" y="168679"/>
                </a:lnTo>
                <a:lnTo>
                  <a:pt x="7244269" y="115673"/>
                </a:lnTo>
                <a:cubicBezTo>
                  <a:pt x="7287832" y="121812"/>
                  <a:pt x="7385985" y="103701"/>
                  <a:pt x="7436887" y="89585"/>
                </a:cubicBezTo>
                <a:cubicBezTo>
                  <a:pt x="7484649" y="68367"/>
                  <a:pt x="7531888" y="64377"/>
                  <a:pt x="7582791" y="50260"/>
                </a:cubicBezTo>
                <a:cubicBezTo>
                  <a:pt x="7617964" y="55882"/>
                  <a:pt x="7658385" y="54920"/>
                  <a:pt x="7698798" y="53962"/>
                </a:cubicBezTo>
                <a:lnTo>
                  <a:pt x="7846276" y="18183"/>
                </a:lnTo>
                <a:cubicBezTo>
                  <a:pt x="7847851" y="21730"/>
                  <a:pt x="7852581" y="32377"/>
                  <a:pt x="7866225" y="26316"/>
                </a:cubicBezTo>
                <a:cubicBezTo>
                  <a:pt x="7873053" y="23283"/>
                  <a:pt x="7881968" y="6574"/>
                  <a:pt x="788720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5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02263DEA-5427-0C40-BB86-F9F41F9823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354" y="520515"/>
            <a:ext cx="8459294" cy="3603884"/>
          </a:xfrm>
          <a:custGeom>
            <a:avLst/>
            <a:gdLst>
              <a:gd name="connsiteX0" fmla="*/ 1949656 w 8459294"/>
              <a:gd name="connsiteY0" fmla="*/ 3583023 h 3603884"/>
              <a:gd name="connsiteX1" fmla="*/ 2046013 w 8459294"/>
              <a:gd name="connsiteY1" fmla="*/ 3583023 h 3603884"/>
              <a:gd name="connsiteX2" fmla="*/ 1858970 w 8459294"/>
              <a:gd name="connsiteY2" fmla="*/ 3603884 h 3603884"/>
              <a:gd name="connsiteX3" fmla="*/ 1949656 w 8459294"/>
              <a:gd name="connsiteY3" fmla="*/ 3583023 h 3603884"/>
              <a:gd name="connsiteX4" fmla="*/ 2068679 w 8459294"/>
              <a:gd name="connsiteY4" fmla="*/ 3574080 h 3603884"/>
              <a:gd name="connsiteX5" fmla="*/ 2125362 w 8459294"/>
              <a:gd name="connsiteY5" fmla="*/ 3574080 h 3603884"/>
              <a:gd name="connsiteX6" fmla="*/ 2068679 w 8459294"/>
              <a:gd name="connsiteY6" fmla="*/ 3577060 h 3603884"/>
              <a:gd name="connsiteX7" fmla="*/ 1558551 w 8459294"/>
              <a:gd name="connsiteY7" fmla="*/ 3517443 h 3603884"/>
              <a:gd name="connsiteX8" fmla="*/ 1626571 w 8459294"/>
              <a:gd name="connsiteY8" fmla="*/ 3517443 h 3603884"/>
              <a:gd name="connsiteX9" fmla="*/ 1592561 w 8459294"/>
              <a:gd name="connsiteY9" fmla="*/ 3529369 h 3603884"/>
              <a:gd name="connsiteX10" fmla="*/ 1105254 w 8459294"/>
              <a:gd name="connsiteY10" fmla="*/ 3441553 h 3603884"/>
              <a:gd name="connsiteX11" fmla="*/ 1201612 w 8459294"/>
              <a:gd name="connsiteY11" fmla="*/ 3441553 h 3603884"/>
              <a:gd name="connsiteX12" fmla="*/ 1014568 w 8459294"/>
              <a:gd name="connsiteY12" fmla="*/ 3462414 h 3603884"/>
              <a:gd name="connsiteX13" fmla="*/ 1105254 w 8459294"/>
              <a:gd name="connsiteY13" fmla="*/ 3441553 h 3603884"/>
              <a:gd name="connsiteX14" fmla="*/ 1224278 w 8459294"/>
              <a:gd name="connsiteY14" fmla="*/ 3432610 h 3603884"/>
              <a:gd name="connsiteX15" fmla="*/ 1280961 w 8459294"/>
              <a:gd name="connsiteY15" fmla="*/ 3432610 h 3603884"/>
              <a:gd name="connsiteX16" fmla="*/ 1224278 w 8459294"/>
              <a:gd name="connsiteY16" fmla="*/ 3435590 h 3603884"/>
              <a:gd name="connsiteX17" fmla="*/ 1195802 w 8459294"/>
              <a:gd name="connsiteY17" fmla="*/ 3422071 h 3603884"/>
              <a:gd name="connsiteX18" fmla="*/ 1229816 w 8459294"/>
              <a:gd name="connsiteY18" fmla="*/ 3428031 h 3603884"/>
              <a:gd name="connsiteX19" fmla="*/ 1212809 w 8459294"/>
              <a:gd name="connsiteY19" fmla="*/ 3436971 h 3603884"/>
              <a:gd name="connsiteX20" fmla="*/ 1184473 w 8459294"/>
              <a:gd name="connsiteY20" fmla="*/ 3425049 h 3603884"/>
              <a:gd name="connsiteX21" fmla="*/ 1195802 w 8459294"/>
              <a:gd name="connsiteY21" fmla="*/ 3422071 h 3603884"/>
              <a:gd name="connsiteX22" fmla="*/ 2754501 w 8459294"/>
              <a:gd name="connsiteY22" fmla="*/ 3413128 h 3603884"/>
              <a:gd name="connsiteX23" fmla="*/ 2782843 w 8459294"/>
              <a:gd name="connsiteY23" fmla="*/ 3413128 h 3603884"/>
              <a:gd name="connsiteX24" fmla="*/ 2788506 w 8459294"/>
              <a:gd name="connsiteY24" fmla="*/ 3416110 h 3603884"/>
              <a:gd name="connsiteX25" fmla="*/ 2765835 w 8459294"/>
              <a:gd name="connsiteY25" fmla="*/ 3425052 h 3603884"/>
              <a:gd name="connsiteX26" fmla="*/ 2754501 w 8459294"/>
              <a:gd name="connsiteY26" fmla="*/ 3416110 h 3603884"/>
              <a:gd name="connsiteX27" fmla="*/ 1980824 w 8459294"/>
              <a:gd name="connsiteY27" fmla="*/ 3392277 h 3603884"/>
              <a:gd name="connsiteX28" fmla="*/ 1890137 w 8459294"/>
              <a:gd name="connsiteY28" fmla="*/ 3413138 h 3603884"/>
              <a:gd name="connsiteX29" fmla="*/ 2077184 w 8459294"/>
              <a:gd name="connsiteY29" fmla="*/ 3392277 h 3603884"/>
              <a:gd name="connsiteX30" fmla="*/ 2907514 w 8459294"/>
              <a:gd name="connsiteY30" fmla="*/ 3389295 h 3603884"/>
              <a:gd name="connsiteX31" fmla="*/ 2930194 w 8459294"/>
              <a:gd name="connsiteY31" fmla="*/ 3398238 h 3603884"/>
              <a:gd name="connsiteX32" fmla="*/ 2884851 w 8459294"/>
              <a:gd name="connsiteY32" fmla="*/ 3416120 h 3603884"/>
              <a:gd name="connsiteX33" fmla="*/ 2850835 w 8459294"/>
              <a:gd name="connsiteY33" fmla="*/ 3407177 h 3603884"/>
              <a:gd name="connsiteX34" fmla="*/ 2856508 w 8459294"/>
              <a:gd name="connsiteY34" fmla="*/ 3401216 h 3603884"/>
              <a:gd name="connsiteX35" fmla="*/ 2907514 w 8459294"/>
              <a:gd name="connsiteY35" fmla="*/ 3389295 h 3603884"/>
              <a:gd name="connsiteX36" fmla="*/ 2099847 w 8459294"/>
              <a:gd name="connsiteY36" fmla="*/ 3383333 h 3603884"/>
              <a:gd name="connsiteX37" fmla="*/ 2099847 w 8459294"/>
              <a:gd name="connsiteY37" fmla="*/ 3386316 h 3603884"/>
              <a:gd name="connsiteX38" fmla="*/ 2156528 w 8459294"/>
              <a:gd name="connsiteY38" fmla="*/ 3383333 h 3603884"/>
              <a:gd name="connsiteX39" fmla="*/ 714150 w 8459294"/>
              <a:gd name="connsiteY39" fmla="*/ 3375973 h 3603884"/>
              <a:gd name="connsiteX40" fmla="*/ 782171 w 8459294"/>
              <a:gd name="connsiteY40" fmla="*/ 3375973 h 3603884"/>
              <a:gd name="connsiteX41" fmla="*/ 748160 w 8459294"/>
              <a:gd name="connsiteY41" fmla="*/ 3387899 h 3603884"/>
              <a:gd name="connsiteX42" fmla="*/ 1377309 w 8459294"/>
              <a:gd name="connsiteY42" fmla="*/ 3350888 h 3603884"/>
              <a:gd name="connsiteX43" fmla="*/ 1346853 w 8459294"/>
              <a:gd name="connsiteY43" fmla="*/ 3356877 h 3603884"/>
              <a:gd name="connsiteX44" fmla="*/ 1359476 w 8459294"/>
              <a:gd name="connsiteY44" fmla="*/ 3357255 h 3603884"/>
              <a:gd name="connsiteX45" fmla="*/ 1380021 w 8459294"/>
              <a:gd name="connsiteY45" fmla="*/ 3353529 h 3603884"/>
              <a:gd name="connsiteX46" fmla="*/ 1995688 w 8459294"/>
              <a:gd name="connsiteY46" fmla="*/ 3337871 h 3603884"/>
              <a:gd name="connsiteX47" fmla="*/ 2017657 w 8459294"/>
              <a:gd name="connsiteY47" fmla="*/ 3338613 h 3603884"/>
              <a:gd name="connsiteX48" fmla="*/ 1977971 w 8459294"/>
              <a:gd name="connsiteY48" fmla="*/ 3341596 h 3603884"/>
              <a:gd name="connsiteX49" fmla="*/ 1995688 w 8459294"/>
              <a:gd name="connsiteY49" fmla="*/ 3337871 h 3603884"/>
              <a:gd name="connsiteX50" fmla="*/ 1589740 w 8459294"/>
              <a:gd name="connsiteY50" fmla="*/ 3326707 h 3603884"/>
              <a:gd name="connsiteX51" fmla="*/ 1623748 w 8459294"/>
              <a:gd name="connsiteY51" fmla="*/ 3338629 h 3603884"/>
              <a:gd name="connsiteX52" fmla="*/ 1657755 w 8459294"/>
              <a:gd name="connsiteY52" fmla="*/ 3326707 h 3603884"/>
              <a:gd name="connsiteX53" fmla="*/ 351401 w 8459294"/>
              <a:gd name="connsiteY53" fmla="*/ 3280601 h 3603884"/>
              <a:gd name="connsiteX54" fmla="*/ 385416 w 8459294"/>
              <a:gd name="connsiteY54" fmla="*/ 3286561 h 3603884"/>
              <a:gd name="connsiteX55" fmla="*/ 368409 w 8459294"/>
              <a:gd name="connsiteY55" fmla="*/ 3295501 h 3603884"/>
              <a:gd name="connsiteX56" fmla="*/ 340073 w 8459294"/>
              <a:gd name="connsiteY56" fmla="*/ 3283579 h 3603884"/>
              <a:gd name="connsiteX57" fmla="*/ 351401 w 8459294"/>
              <a:gd name="connsiteY57" fmla="*/ 3280601 h 3603884"/>
              <a:gd name="connsiteX58" fmla="*/ 2016680 w 8459294"/>
              <a:gd name="connsiteY58" fmla="*/ 3251017 h 3603884"/>
              <a:gd name="connsiteX59" fmla="*/ 2005580 w 8459294"/>
              <a:gd name="connsiteY59" fmla="*/ 3251610 h 3603884"/>
              <a:gd name="connsiteX60" fmla="*/ 2005532 w 8459294"/>
              <a:gd name="connsiteY60" fmla="*/ 3251684 h 3603884"/>
              <a:gd name="connsiteX61" fmla="*/ 2014125 w 8459294"/>
              <a:gd name="connsiteY61" fmla="*/ 3251824 h 3603884"/>
              <a:gd name="connsiteX62" fmla="*/ 1136424 w 8459294"/>
              <a:gd name="connsiteY62" fmla="*/ 3250807 h 3603884"/>
              <a:gd name="connsiteX63" fmla="*/ 1045737 w 8459294"/>
              <a:gd name="connsiteY63" fmla="*/ 3271668 h 3603884"/>
              <a:gd name="connsiteX64" fmla="*/ 1232782 w 8459294"/>
              <a:gd name="connsiteY64" fmla="*/ 3250807 h 3603884"/>
              <a:gd name="connsiteX65" fmla="*/ 1255446 w 8459294"/>
              <a:gd name="connsiteY65" fmla="*/ 3241863 h 3603884"/>
              <a:gd name="connsiteX66" fmla="*/ 1255446 w 8459294"/>
              <a:gd name="connsiteY66" fmla="*/ 3244846 h 3603884"/>
              <a:gd name="connsiteX67" fmla="*/ 1312127 w 8459294"/>
              <a:gd name="connsiteY67" fmla="*/ 3241863 h 3603884"/>
              <a:gd name="connsiteX68" fmla="*/ 2785673 w 8459294"/>
              <a:gd name="connsiteY68" fmla="*/ 3222392 h 3603884"/>
              <a:gd name="connsiteX69" fmla="*/ 2785673 w 8459294"/>
              <a:gd name="connsiteY69" fmla="*/ 3225373 h 3603884"/>
              <a:gd name="connsiteX70" fmla="*/ 2797010 w 8459294"/>
              <a:gd name="connsiteY70" fmla="*/ 3234313 h 3603884"/>
              <a:gd name="connsiteX71" fmla="*/ 2819681 w 8459294"/>
              <a:gd name="connsiteY71" fmla="*/ 3225373 h 3603884"/>
              <a:gd name="connsiteX72" fmla="*/ 2814017 w 8459294"/>
              <a:gd name="connsiteY72" fmla="*/ 3222392 h 3603884"/>
              <a:gd name="connsiteX73" fmla="*/ 532908 w 8459294"/>
              <a:gd name="connsiteY73" fmla="*/ 3209418 h 3603884"/>
              <a:gd name="connsiteX74" fmla="*/ 502452 w 8459294"/>
              <a:gd name="connsiteY74" fmla="*/ 3215406 h 3603884"/>
              <a:gd name="connsiteX75" fmla="*/ 515075 w 8459294"/>
              <a:gd name="connsiteY75" fmla="*/ 3215785 h 3603884"/>
              <a:gd name="connsiteX76" fmla="*/ 535620 w 8459294"/>
              <a:gd name="connsiteY76" fmla="*/ 3212059 h 3603884"/>
              <a:gd name="connsiteX77" fmla="*/ 2938704 w 8459294"/>
              <a:gd name="connsiteY77" fmla="*/ 3198548 h 3603884"/>
              <a:gd name="connsiteX78" fmla="*/ 2887695 w 8459294"/>
              <a:gd name="connsiteY78" fmla="*/ 3210470 h 3603884"/>
              <a:gd name="connsiteX79" fmla="*/ 2882025 w 8459294"/>
              <a:gd name="connsiteY79" fmla="*/ 3216430 h 3603884"/>
              <a:gd name="connsiteX80" fmla="*/ 2916041 w 8459294"/>
              <a:gd name="connsiteY80" fmla="*/ 3225373 h 3603884"/>
              <a:gd name="connsiteX81" fmla="*/ 2961384 w 8459294"/>
              <a:gd name="connsiteY81" fmla="*/ 3207492 h 3603884"/>
              <a:gd name="connsiteX82" fmla="*/ 1151287 w 8459294"/>
              <a:gd name="connsiteY82" fmla="*/ 3196401 h 3603884"/>
              <a:gd name="connsiteX83" fmla="*/ 1173255 w 8459294"/>
              <a:gd name="connsiteY83" fmla="*/ 3197143 h 3603884"/>
              <a:gd name="connsiteX84" fmla="*/ 1133569 w 8459294"/>
              <a:gd name="connsiteY84" fmla="*/ 3200126 h 3603884"/>
              <a:gd name="connsiteX85" fmla="*/ 1151287 w 8459294"/>
              <a:gd name="connsiteY85" fmla="*/ 3196401 h 3603884"/>
              <a:gd name="connsiteX86" fmla="*/ 745339 w 8459294"/>
              <a:gd name="connsiteY86" fmla="*/ 3185237 h 3603884"/>
              <a:gd name="connsiteX87" fmla="*/ 779348 w 8459294"/>
              <a:gd name="connsiteY87" fmla="*/ 3197159 h 3603884"/>
              <a:gd name="connsiteX88" fmla="*/ 813355 w 8459294"/>
              <a:gd name="connsiteY88" fmla="*/ 3185237 h 3603884"/>
              <a:gd name="connsiteX89" fmla="*/ 5356084 w 8459294"/>
              <a:gd name="connsiteY89" fmla="*/ 3100189 h 3603884"/>
              <a:gd name="connsiteX90" fmla="*/ 5299405 w 8459294"/>
              <a:gd name="connsiteY90" fmla="*/ 3112106 h 3603884"/>
              <a:gd name="connsiteX91" fmla="*/ 5293732 w 8459294"/>
              <a:gd name="connsiteY91" fmla="*/ 3112106 h 3603884"/>
              <a:gd name="connsiteX92" fmla="*/ 5186037 w 8459294"/>
              <a:gd name="connsiteY92" fmla="*/ 3135954 h 3603884"/>
              <a:gd name="connsiteX93" fmla="*/ 5163373 w 8459294"/>
              <a:gd name="connsiteY93" fmla="*/ 3147876 h 3603884"/>
              <a:gd name="connsiteX94" fmla="*/ 5140692 w 8459294"/>
              <a:gd name="connsiteY94" fmla="*/ 3138932 h 3603884"/>
              <a:gd name="connsiteX95" fmla="*/ 5356084 w 8459294"/>
              <a:gd name="connsiteY95" fmla="*/ 3100189 h 3603884"/>
              <a:gd name="connsiteX96" fmla="*/ 938048 w 8459294"/>
              <a:gd name="connsiteY96" fmla="*/ 3009391 h 3603884"/>
              <a:gd name="connsiteX97" fmla="*/ 972056 w 8459294"/>
              <a:gd name="connsiteY97" fmla="*/ 3021313 h 3603884"/>
              <a:gd name="connsiteX98" fmla="*/ 994729 w 8459294"/>
              <a:gd name="connsiteY98" fmla="*/ 3015352 h 3603884"/>
              <a:gd name="connsiteX99" fmla="*/ 1182473 w 8459294"/>
              <a:gd name="connsiteY99" fmla="*/ 3005666 h 3603884"/>
              <a:gd name="connsiteX100" fmla="*/ 1164759 w 8459294"/>
              <a:gd name="connsiteY100" fmla="*/ 3009391 h 3603884"/>
              <a:gd name="connsiteX101" fmla="*/ 1204439 w 8459294"/>
              <a:gd name="connsiteY101" fmla="*/ 3006409 h 3603884"/>
              <a:gd name="connsiteX102" fmla="*/ 1182473 w 8459294"/>
              <a:gd name="connsiteY102" fmla="*/ 3005666 h 3603884"/>
              <a:gd name="connsiteX103" fmla="*/ 6291300 w 8459294"/>
              <a:gd name="connsiteY103" fmla="*/ 2966067 h 3603884"/>
              <a:gd name="connsiteX104" fmla="*/ 6274301 w 8459294"/>
              <a:gd name="connsiteY104" fmla="*/ 2986932 h 3603884"/>
              <a:gd name="connsiteX105" fmla="*/ 6177945 w 8459294"/>
              <a:gd name="connsiteY105" fmla="*/ 3013754 h 3603884"/>
              <a:gd name="connsiteX106" fmla="*/ 6138273 w 8459294"/>
              <a:gd name="connsiteY106" fmla="*/ 3001832 h 3603884"/>
              <a:gd name="connsiteX107" fmla="*/ 6223287 w 8459294"/>
              <a:gd name="connsiteY107" fmla="*/ 2969050 h 3603884"/>
              <a:gd name="connsiteX108" fmla="*/ 1057072 w 8459294"/>
              <a:gd name="connsiteY108" fmla="*/ 2961704 h 3603884"/>
              <a:gd name="connsiteX109" fmla="*/ 1057072 w 8459294"/>
              <a:gd name="connsiteY109" fmla="*/ 2964688 h 3603884"/>
              <a:gd name="connsiteX110" fmla="*/ 932377 w 8459294"/>
              <a:gd name="connsiteY110" fmla="*/ 2979588 h 3603884"/>
              <a:gd name="connsiteX111" fmla="*/ 875698 w 8459294"/>
              <a:gd name="connsiteY111" fmla="*/ 2985548 h 3603884"/>
              <a:gd name="connsiteX112" fmla="*/ 904041 w 8459294"/>
              <a:gd name="connsiteY112" fmla="*/ 2988530 h 3603884"/>
              <a:gd name="connsiteX113" fmla="*/ 989058 w 8459294"/>
              <a:gd name="connsiteY113" fmla="*/ 2988530 h 3603884"/>
              <a:gd name="connsiteX114" fmla="*/ 1028729 w 8459294"/>
              <a:gd name="connsiteY114" fmla="*/ 2979588 h 3603884"/>
              <a:gd name="connsiteX115" fmla="*/ 1068408 w 8459294"/>
              <a:gd name="connsiteY115" fmla="*/ 2961704 h 3603884"/>
              <a:gd name="connsiteX116" fmla="*/ 1935609 w 8459294"/>
              <a:gd name="connsiteY116" fmla="*/ 2955744 h 3603884"/>
              <a:gd name="connsiteX117" fmla="*/ 1895929 w 8459294"/>
              <a:gd name="connsiteY117" fmla="*/ 2973626 h 3603884"/>
              <a:gd name="connsiteX118" fmla="*/ 1878929 w 8459294"/>
              <a:gd name="connsiteY118" fmla="*/ 2964688 h 3603884"/>
              <a:gd name="connsiteX119" fmla="*/ 1827914 w 8459294"/>
              <a:gd name="connsiteY119" fmla="*/ 2979588 h 3603884"/>
              <a:gd name="connsiteX120" fmla="*/ 1833587 w 8459294"/>
              <a:gd name="connsiteY120" fmla="*/ 2979588 h 3603884"/>
              <a:gd name="connsiteX121" fmla="*/ 1816579 w 8459294"/>
              <a:gd name="connsiteY121" fmla="*/ 2985548 h 3603884"/>
              <a:gd name="connsiteX122" fmla="*/ 1686220 w 8459294"/>
              <a:gd name="connsiteY122" fmla="*/ 3009391 h 3603884"/>
              <a:gd name="connsiteX123" fmla="*/ 1640875 w 8459294"/>
              <a:gd name="connsiteY123" fmla="*/ 3024295 h 3603884"/>
              <a:gd name="connsiteX124" fmla="*/ 1861921 w 8459294"/>
              <a:gd name="connsiteY124" fmla="*/ 3000452 h 3603884"/>
              <a:gd name="connsiteX125" fmla="*/ 1890266 w 8459294"/>
              <a:gd name="connsiteY125" fmla="*/ 2991510 h 3603884"/>
              <a:gd name="connsiteX126" fmla="*/ 1907265 w 8459294"/>
              <a:gd name="connsiteY126" fmla="*/ 2991510 h 3603884"/>
              <a:gd name="connsiteX127" fmla="*/ 1946946 w 8459294"/>
              <a:gd name="connsiteY127" fmla="*/ 2988530 h 3603884"/>
              <a:gd name="connsiteX128" fmla="*/ 1958281 w 8459294"/>
              <a:gd name="connsiteY128" fmla="*/ 2973626 h 3603884"/>
              <a:gd name="connsiteX129" fmla="*/ 1952608 w 8459294"/>
              <a:gd name="connsiteY129" fmla="*/ 2955744 h 3603884"/>
              <a:gd name="connsiteX130" fmla="*/ 1153433 w 8459294"/>
              <a:gd name="connsiteY130" fmla="*/ 2946804 h 3603884"/>
              <a:gd name="connsiteX131" fmla="*/ 1164759 w 8459294"/>
              <a:gd name="connsiteY131" fmla="*/ 2958726 h 3603884"/>
              <a:gd name="connsiteX132" fmla="*/ 1176103 w 8459294"/>
              <a:gd name="connsiteY132" fmla="*/ 2949782 h 3603884"/>
              <a:gd name="connsiteX133" fmla="*/ 5387265 w 8459294"/>
              <a:gd name="connsiteY133" fmla="*/ 2909450 h 3603884"/>
              <a:gd name="connsiteX134" fmla="*/ 5171876 w 8459294"/>
              <a:gd name="connsiteY134" fmla="*/ 2948194 h 3603884"/>
              <a:gd name="connsiteX135" fmla="*/ 5194556 w 8459294"/>
              <a:gd name="connsiteY135" fmla="*/ 2957137 h 3603884"/>
              <a:gd name="connsiteX136" fmla="*/ 5217219 w 8459294"/>
              <a:gd name="connsiteY136" fmla="*/ 2945215 h 3603884"/>
              <a:gd name="connsiteX137" fmla="*/ 5324916 w 8459294"/>
              <a:gd name="connsiteY137" fmla="*/ 2921368 h 3603884"/>
              <a:gd name="connsiteX138" fmla="*/ 5330586 w 8459294"/>
              <a:gd name="connsiteY138" fmla="*/ 2921368 h 3603884"/>
              <a:gd name="connsiteX139" fmla="*/ 2270015 w 8459294"/>
              <a:gd name="connsiteY139" fmla="*/ 2905079 h 3603884"/>
              <a:gd name="connsiteX140" fmla="*/ 2190665 w 8459294"/>
              <a:gd name="connsiteY140" fmla="*/ 2922961 h 3603884"/>
              <a:gd name="connsiteX141" fmla="*/ 2150993 w 8459294"/>
              <a:gd name="connsiteY141" fmla="*/ 2931901 h 3603884"/>
              <a:gd name="connsiteX142" fmla="*/ 2071639 w 8459294"/>
              <a:gd name="connsiteY142" fmla="*/ 2946804 h 3603884"/>
              <a:gd name="connsiteX143" fmla="*/ 1997953 w 8459294"/>
              <a:gd name="connsiteY143" fmla="*/ 2952766 h 3603884"/>
              <a:gd name="connsiteX144" fmla="*/ 2009287 w 8459294"/>
              <a:gd name="connsiteY144" fmla="*/ 2973626 h 3603884"/>
              <a:gd name="connsiteX145" fmla="*/ 2071639 w 8459294"/>
              <a:gd name="connsiteY145" fmla="*/ 2976608 h 3603884"/>
              <a:gd name="connsiteX146" fmla="*/ 2088642 w 8459294"/>
              <a:gd name="connsiteY146" fmla="*/ 2973626 h 3603884"/>
              <a:gd name="connsiteX147" fmla="*/ 2088642 w 8459294"/>
              <a:gd name="connsiteY147" fmla="*/ 2943823 h 3603884"/>
              <a:gd name="connsiteX148" fmla="*/ 2116984 w 8459294"/>
              <a:gd name="connsiteY148" fmla="*/ 2952766 h 3603884"/>
              <a:gd name="connsiteX149" fmla="*/ 2122646 w 8459294"/>
              <a:gd name="connsiteY149" fmla="*/ 2964688 h 3603884"/>
              <a:gd name="connsiteX150" fmla="*/ 2207672 w 8459294"/>
              <a:gd name="connsiteY150" fmla="*/ 2931901 h 3603884"/>
              <a:gd name="connsiteX151" fmla="*/ 2275685 w 8459294"/>
              <a:gd name="connsiteY151" fmla="*/ 2908057 h 3603884"/>
              <a:gd name="connsiteX152" fmla="*/ 2315356 w 8459294"/>
              <a:gd name="connsiteY152" fmla="*/ 2899118 h 3603884"/>
              <a:gd name="connsiteX153" fmla="*/ 2326693 w 8459294"/>
              <a:gd name="connsiteY153" fmla="*/ 2905079 h 3603884"/>
              <a:gd name="connsiteX154" fmla="*/ 2338029 w 8459294"/>
              <a:gd name="connsiteY154" fmla="*/ 2899118 h 3603884"/>
              <a:gd name="connsiteX155" fmla="*/ 2479732 w 8459294"/>
              <a:gd name="connsiteY155" fmla="*/ 2845470 h 3603884"/>
              <a:gd name="connsiteX156" fmla="*/ 2433230 w 8459294"/>
              <a:gd name="connsiteY156" fmla="*/ 2859055 h 3603884"/>
              <a:gd name="connsiteX157" fmla="*/ 2444346 w 8459294"/>
              <a:gd name="connsiteY157" fmla="*/ 2859936 h 3603884"/>
              <a:gd name="connsiteX158" fmla="*/ 2475769 w 8459294"/>
              <a:gd name="connsiteY158" fmla="*/ 2855881 h 3603884"/>
              <a:gd name="connsiteX159" fmla="*/ 6552012 w 8459294"/>
              <a:gd name="connsiteY159" fmla="*/ 2808113 h 3603884"/>
              <a:gd name="connsiteX160" fmla="*/ 6591698 w 8459294"/>
              <a:gd name="connsiteY160" fmla="*/ 2823014 h 3603884"/>
              <a:gd name="connsiteX161" fmla="*/ 6552012 w 8459294"/>
              <a:gd name="connsiteY161" fmla="*/ 2828975 h 3603884"/>
              <a:gd name="connsiteX162" fmla="*/ 6449989 w 8459294"/>
              <a:gd name="connsiteY162" fmla="*/ 2808113 h 3603884"/>
              <a:gd name="connsiteX163" fmla="*/ 6466996 w 8459294"/>
              <a:gd name="connsiteY163" fmla="*/ 2831956 h 3603884"/>
              <a:gd name="connsiteX164" fmla="*/ 6364972 w 8459294"/>
              <a:gd name="connsiteY164" fmla="*/ 2882621 h 3603884"/>
              <a:gd name="connsiteX165" fmla="*/ 6279951 w 8459294"/>
              <a:gd name="connsiteY165" fmla="*/ 2891561 h 3603884"/>
              <a:gd name="connsiteX166" fmla="*/ 6217606 w 8459294"/>
              <a:gd name="connsiteY166" fmla="*/ 2918387 h 3603884"/>
              <a:gd name="connsiteX167" fmla="*/ 6132582 w 8459294"/>
              <a:gd name="connsiteY167" fmla="*/ 2939252 h 3603884"/>
              <a:gd name="connsiteX168" fmla="*/ 6155255 w 8459294"/>
              <a:gd name="connsiteY168" fmla="*/ 2969056 h 3603884"/>
              <a:gd name="connsiteX169" fmla="*/ 6138256 w 8459294"/>
              <a:gd name="connsiteY169" fmla="*/ 2980978 h 3603884"/>
              <a:gd name="connsiteX170" fmla="*/ 6070230 w 8459294"/>
              <a:gd name="connsiteY170" fmla="*/ 2945213 h 3603884"/>
              <a:gd name="connsiteX171" fmla="*/ 5996553 w 8459294"/>
              <a:gd name="connsiteY171" fmla="*/ 2972034 h 3603884"/>
              <a:gd name="connsiteX172" fmla="*/ 5951208 w 8459294"/>
              <a:gd name="connsiteY172" fmla="*/ 2963096 h 3603884"/>
              <a:gd name="connsiteX173" fmla="*/ 6041896 w 8459294"/>
              <a:gd name="connsiteY173" fmla="*/ 2933291 h 3603884"/>
              <a:gd name="connsiteX174" fmla="*/ 6081575 w 8459294"/>
              <a:gd name="connsiteY174" fmla="*/ 2909448 h 3603884"/>
              <a:gd name="connsiteX175" fmla="*/ 6234606 w 8459294"/>
              <a:gd name="connsiteY175" fmla="*/ 2882621 h 3603884"/>
              <a:gd name="connsiteX176" fmla="*/ 6274285 w 8459294"/>
              <a:gd name="connsiteY176" fmla="*/ 2855799 h 3603884"/>
              <a:gd name="connsiteX177" fmla="*/ 6223270 w 8459294"/>
              <a:gd name="connsiteY177" fmla="*/ 2849839 h 3603884"/>
              <a:gd name="connsiteX178" fmla="*/ 6347965 w 8459294"/>
              <a:gd name="connsiteY178" fmla="*/ 2846856 h 3603884"/>
              <a:gd name="connsiteX179" fmla="*/ 6342300 w 8459294"/>
              <a:gd name="connsiteY179" fmla="*/ 2843877 h 3603884"/>
              <a:gd name="connsiteX180" fmla="*/ 6387637 w 8459294"/>
              <a:gd name="connsiteY180" fmla="*/ 2820034 h 3603884"/>
              <a:gd name="connsiteX181" fmla="*/ 6121275 w 8459294"/>
              <a:gd name="connsiteY181" fmla="*/ 2798675 h 3603884"/>
              <a:gd name="connsiteX182" fmla="*/ 6101421 w 8459294"/>
              <a:gd name="connsiteY182" fmla="*/ 2802155 h 3603884"/>
              <a:gd name="connsiteX183" fmla="*/ 6103259 w 8459294"/>
              <a:gd name="connsiteY183" fmla="*/ 2806744 h 3603884"/>
              <a:gd name="connsiteX184" fmla="*/ 1752807 w 8459294"/>
              <a:gd name="connsiteY184" fmla="*/ 2789199 h 3603884"/>
              <a:gd name="connsiteX185" fmla="*/ 1759898 w 8459294"/>
              <a:gd name="connsiteY185" fmla="*/ 2791818 h 3603884"/>
              <a:gd name="connsiteX186" fmla="*/ 1764603 w 8459294"/>
              <a:gd name="connsiteY186" fmla="*/ 2790272 h 3603884"/>
              <a:gd name="connsiteX187" fmla="*/ 1483045 w 8459294"/>
              <a:gd name="connsiteY187" fmla="*/ 2770010 h 3603884"/>
              <a:gd name="connsiteX188" fmla="*/ 1540084 w 8459294"/>
              <a:gd name="connsiteY188" fmla="*/ 2774529 h 3603884"/>
              <a:gd name="connsiteX189" fmla="*/ 1510771 w 8459294"/>
              <a:gd name="connsiteY189" fmla="*/ 2782270 h 3603884"/>
              <a:gd name="connsiteX190" fmla="*/ 6003108 w 8459294"/>
              <a:gd name="connsiteY190" fmla="*/ 2764667 h 3603884"/>
              <a:gd name="connsiteX191" fmla="*/ 5989929 w 8459294"/>
              <a:gd name="connsiteY191" fmla="*/ 2767705 h 3603884"/>
              <a:gd name="connsiteX192" fmla="*/ 5982396 w 8459294"/>
              <a:gd name="connsiteY192" fmla="*/ 2772351 h 3603884"/>
              <a:gd name="connsiteX193" fmla="*/ 6027740 w 8459294"/>
              <a:gd name="connsiteY193" fmla="*/ 2781290 h 3603884"/>
              <a:gd name="connsiteX194" fmla="*/ 6028762 w 8459294"/>
              <a:gd name="connsiteY194" fmla="*/ 2780862 h 3603884"/>
              <a:gd name="connsiteX195" fmla="*/ 6965784 w 8459294"/>
              <a:gd name="connsiteY195" fmla="*/ 2748501 h 3603884"/>
              <a:gd name="connsiteX196" fmla="*/ 6960113 w 8459294"/>
              <a:gd name="connsiteY196" fmla="*/ 2781284 h 3603884"/>
              <a:gd name="connsiteX197" fmla="*/ 6869427 w 8459294"/>
              <a:gd name="connsiteY197" fmla="*/ 2796188 h 3603884"/>
              <a:gd name="connsiteX198" fmla="*/ 6965784 w 8459294"/>
              <a:gd name="connsiteY198" fmla="*/ 2748501 h 3603884"/>
              <a:gd name="connsiteX199" fmla="*/ 6168755 w 8459294"/>
              <a:gd name="connsiteY199" fmla="*/ 2709706 h 3603884"/>
              <a:gd name="connsiteX200" fmla="*/ 6112764 w 8459294"/>
              <a:gd name="connsiteY200" fmla="*/ 2718704 h 3603884"/>
              <a:gd name="connsiteX201" fmla="*/ 6096657 w 8459294"/>
              <a:gd name="connsiteY201" fmla="*/ 2728383 h 3603884"/>
              <a:gd name="connsiteX202" fmla="*/ 6145106 w 8459294"/>
              <a:gd name="connsiteY202" fmla="*/ 2723100 h 3603884"/>
              <a:gd name="connsiteX203" fmla="*/ 6240544 w 8459294"/>
              <a:gd name="connsiteY203" fmla="*/ 2696672 h 3603884"/>
              <a:gd name="connsiteX204" fmla="*/ 6224800 w 8459294"/>
              <a:gd name="connsiteY204" fmla="*/ 2699662 h 3603884"/>
              <a:gd name="connsiteX205" fmla="*/ 6242542 w 8459294"/>
              <a:gd name="connsiteY205" fmla="*/ 2700642 h 3603884"/>
              <a:gd name="connsiteX206" fmla="*/ 6237990 w 8459294"/>
              <a:gd name="connsiteY206" fmla="*/ 2697768 h 3603884"/>
              <a:gd name="connsiteX207" fmla="*/ 1945870 w 8459294"/>
              <a:gd name="connsiteY207" fmla="*/ 2693514 h 3603884"/>
              <a:gd name="connsiteX208" fmla="*/ 1945671 w 8459294"/>
              <a:gd name="connsiteY208" fmla="*/ 2696016 h 3603884"/>
              <a:gd name="connsiteX209" fmla="*/ 1993400 w 8459294"/>
              <a:gd name="connsiteY209" fmla="*/ 2697280 h 3603884"/>
              <a:gd name="connsiteX210" fmla="*/ 1845466 w 8459294"/>
              <a:gd name="connsiteY210" fmla="*/ 2693106 h 3603884"/>
              <a:gd name="connsiteX211" fmla="*/ 1768034 w 8459294"/>
              <a:gd name="connsiteY211" fmla="*/ 2704574 h 3603884"/>
              <a:gd name="connsiteX212" fmla="*/ 1926269 w 8459294"/>
              <a:gd name="connsiteY212" fmla="*/ 2699508 h 3603884"/>
              <a:gd name="connsiteX213" fmla="*/ 1180417 w 8459294"/>
              <a:gd name="connsiteY213" fmla="*/ 2665867 h 3603884"/>
              <a:gd name="connsiteX214" fmla="*/ 1185191 w 8459294"/>
              <a:gd name="connsiteY214" fmla="*/ 2665931 h 3603884"/>
              <a:gd name="connsiteX215" fmla="*/ 1213318 w 8459294"/>
              <a:gd name="connsiteY215" fmla="*/ 2673189 h 3603884"/>
              <a:gd name="connsiteX216" fmla="*/ 1198463 w 8459294"/>
              <a:gd name="connsiteY216" fmla="*/ 2679555 h 3603884"/>
              <a:gd name="connsiteX217" fmla="*/ 1175494 w 8459294"/>
              <a:gd name="connsiteY217" fmla="*/ 2667676 h 3603884"/>
              <a:gd name="connsiteX218" fmla="*/ 1180417 w 8459294"/>
              <a:gd name="connsiteY218" fmla="*/ 2665867 h 3603884"/>
              <a:gd name="connsiteX219" fmla="*/ 6767161 w 8459294"/>
              <a:gd name="connsiteY219" fmla="*/ 2659214 h 3603884"/>
              <a:gd name="connsiteX220" fmla="*/ 6760228 w 8459294"/>
              <a:gd name="connsiteY220" fmla="*/ 2686328 h 3603884"/>
              <a:gd name="connsiteX221" fmla="*/ 6683192 w 8459294"/>
              <a:gd name="connsiteY221" fmla="*/ 2692801 h 3603884"/>
              <a:gd name="connsiteX222" fmla="*/ 6767161 w 8459294"/>
              <a:gd name="connsiteY222" fmla="*/ 2659214 h 3603884"/>
              <a:gd name="connsiteX223" fmla="*/ 1861546 w 8459294"/>
              <a:gd name="connsiteY223" fmla="*/ 2648471 h 3603884"/>
              <a:gd name="connsiteX224" fmla="*/ 1879918 w 8459294"/>
              <a:gd name="connsiteY224" fmla="*/ 2650552 h 3603884"/>
              <a:gd name="connsiteX225" fmla="*/ 1846440 w 8459294"/>
              <a:gd name="connsiteY225" fmla="*/ 2650417 h 3603884"/>
              <a:gd name="connsiteX226" fmla="*/ 1861546 w 8459294"/>
              <a:gd name="connsiteY226" fmla="*/ 2648471 h 3603884"/>
              <a:gd name="connsiteX227" fmla="*/ 6971439 w 8459294"/>
              <a:gd name="connsiteY227" fmla="*/ 2629279 h 3603884"/>
              <a:gd name="connsiteX228" fmla="*/ 7011119 w 8459294"/>
              <a:gd name="connsiteY228" fmla="*/ 2644179 h 3603884"/>
              <a:gd name="connsiteX229" fmla="*/ 6977103 w 8459294"/>
              <a:gd name="connsiteY229" fmla="*/ 2668023 h 3603884"/>
              <a:gd name="connsiteX230" fmla="*/ 6835410 w 8459294"/>
              <a:gd name="connsiteY230" fmla="*/ 2703789 h 3603884"/>
              <a:gd name="connsiteX231" fmla="*/ 6784401 w 8459294"/>
              <a:gd name="connsiteY231" fmla="*/ 2742538 h 3603884"/>
              <a:gd name="connsiteX232" fmla="*/ 6722050 w 8459294"/>
              <a:gd name="connsiteY232" fmla="*/ 2775320 h 3603884"/>
              <a:gd name="connsiteX233" fmla="*/ 6614354 w 8459294"/>
              <a:gd name="connsiteY233" fmla="*/ 2799164 h 3603884"/>
              <a:gd name="connsiteX234" fmla="*/ 6637034 w 8459294"/>
              <a:gd name="connsiteY234" fmla="*/ 2769359 h 3603884"/>
              <a:gd name="connsiteX235" fmla="*/ 6682379 w 8459294"/>
              <a:gd name="connsiteY235" fmla="*/ 2757438 h 3603884"/>
              <a:gd name="connsiteX236" fmla="*/ 6654034 w 8459294"/>
              <a:gd name="connsiteY236" fmla="*/ 2739554 h 3603884"/>
              <a:gd name="connsiteX237" fmla="*/ 6659698 w 8459294"/>
              <a:gd name="connsiteY237" fmla="*/ 2727632 h 3603884"/>
              <a:gd name="connsiteX238" fmla="*/ 6852417 w 8459294"/>
              <a:gd name="connsiteY238" fmla="*/ 2671006 h 3603884"/>
              <a:gd name="connsiteX239" fmla="*/ 6897751 w 8459294"/>
              <a:gd name="connsiteY239" fmla="*/ 2671006 h 3603884"/>
              <a:gd name="connsiteX240" fmla="*/ 6920432 w 8459294"/>
              <a:gd name="connsiteY240" fmla="*/ 2638218 h 3603884"/>
              <a:gd name="connsiteX241" fmla="*/ 1342128 w 8459294"/>
              <a:gd name="connsiteY241" fmla="*/ 2618299 h 3603884"/>
              <a:gd name="connsiteX242" fmla="*/ 1316189 w 8459294"/>
              <a:gd name="connsiteY242" fmla="*/ 2621297 h 3603884"/>
              <a:gd name="connsiteX243" fmla="*/ 1326750 w 8459294"/>
              <a:gd name="connsiteY243" fmla="*/ 2622453 h 3603884"/>
              <a:gd name="connsiteX244" fmla="*/ 1344225 w 8459294"/>
              <a:gd name="connsiteY244" fmla="*/ 2620694 h 3603884"/>
              <a:gd name="connsiteX245" fmla="*/ 6481176 w 8459294"/>
              <a:gd name="connsiteY245" fmla="*/ 2617370 h 3603884"/>
              <a:gd name="connsiteX246" fmla="*/ 6418825 w 8459294"/>
              <a:gd name="connsiteY246" fmla="*/ 2629292 h 3603884"/>
              <a:gd name="connsiteX247" fmla="*/ 6373490 w 8459294"/>
              <a:gd name="connsiteY247" fmla="*/ 2653134 h 3603884"/>
              <a:gd name="connsiteX248" fmla="*/ 6379153 w 8459294"/>
              <a:gd name="connsiteY248" fmla="*/ 2656113 h 3603884"/>
              <a:gd name="connsiteX249" fmla="*/ 6254457 w 8459294"/>
              <a:gd name="connsiteY249" fmla="*/ 2659095 h 3603884"/>
              <a:gd name="connsiteX250" fmla="*/ 6305475 w 8459294"/>
              <a:gd name="connsiteY250" fmla="*/ 2665056 h 3603884"/>
              <a:gd name="connsiteX251" fmla="*/ 6283102 w 8459294"/>
              <a:gd name="connsiteY251" fmla="*/ 2680178 h 3603884"/>
              <a:gd name="connsiteX252" fmla="*/ 6330671 w 8459294"/>
              <a:gd name="connsiteY252" fmla="*/ 2674931 h 3603884"/>
              <a:gd name="connsiteX253" fmla="*/ 6343348 w 8459294"/>
              <a:gd name="connsiteY253" fmla="*/ 2696055 h 3603884"/>
              <a:gd name="connsiteX254" fmla="*/ 6336098 w 8459294"/>
              <a:gd name="connsiteY254" fmla="*/ 2698193 h 3603884"/>
              <a:gd name="connsiteX255" fmla="*/ 6396162 w 8459294"/>
              <a:gd name="connsiteY255" fmla="*/ 2691878 h 3603884"/>
              <a:gd name="connsiteX256" fmla="*/ 6498183 w 8459294"/>
              <a:gd name="connsiteY256" fmla="*/ 2641214 h 3603884"/>
              <a:gd name="connsiteX257" fmla="*/ 1521872 w 8459294"/>
              <a:gd name="connsiteY257" fmla="*/ 2612137 h 3603884"/>
              <a:gd name="connsiteX258" fmla="*/ 1549599 w 8459294"/>
              <a:gd name="connsiteY258" fmla="*/ 2624394 h 3603884"/>
              <a:gd name="connsiteX259" fmla="*/ 1578907 w 8459294"/>
              <a:gd name="connsiteY259" fmla="*/ 2616656 h 3603884"/>
              <a:gd name="connsiteX260" fmla="*/ 2535243 w 8459294"/>
              <a:gd name="connsiteY260" fmla="*/ 2498776 h 3603884"/>
              <a:gd name="connsiteX261" fmla="*/ 2500781 w 8459294"/>
              <a:gd name="connsiteY261" fmla="*/ 2511135 h 3603884"/>
              <a:gd name="connsiteX262" fmla="*/ 2487119 w 8459294"/>
              <a:gd name="connsiteY262" fmla="*/ 2502510 h 3603884"/>
              <a:gd name="connsiteX263" fmla="*/ 2443348 w 8459294"/>
              <a:gd name="connsiteY263" fmla="*/ 2511616 h 3603884"/>
              <a:gd name="connsiteX264" fmla="*/ 2448106 w 8459294"/>
              <a:gd name="connsiteY264" fmla="*/ 2511993 h 3603884"/>
              <a:gd name="connsiteX265" fmla="*/ 2433447 w 8459294"/>
              <a:gd name="connsiteY265" fmla="*/ 2515861 h 3603884"/>
              <a:gd name="connsiteX266" fmla="*/ 2322548 w 8459294"/>
              <a:gd name="connsiteY266" fmla="*/ 2527193 h 3603884"/>
              <a:gd name="connsiteX267" fmla="*/ 2283534 w 8459294"/>
              <a:gd name="connsiteY267" fmla="*/ 2536677 h 3603884"/>
              <a:gd name="connsiteX268" fmla="*/ 2470481 w 8459294"/>
              <a:gd name="connsiteY268" fmla="*/ 2531372 h 3603884"/>
              <a:gd name="connsiteX269" fmla="*/ 2494844 w 8459294"/>
              <a:gd name="connsiteY269" fmla="*/ 2525757 h 3603884"/>
              <a:gd name="connsiteX270" fmla="*/ 2509100 w 8459294"/>
              <a:gd name="connsiteY270" fmla="*/ 2526886 h 3603884"/>
              <a:gd name="connsiteX271" fmla="*/ 2542571 w 8459294"/>
              <a:gd name="connsiteY271" fmla="*/ 2527023 h 3603884"/>
              <a:gd name="connsiteX272" fmla="*/ 2553069 w 8459294"/>
              <a:gd name="connsiteY272" fmla="*/ 2515278 h 3603884"/>
              <a:gd name="connsiteX273" fmla="*/ 2549499 w 8459294"/>
              <a:gd name="connsiteY273" fmla="*/ 2499905 h 3603884"/>
              <a:gd name="connsiteX274" fmla="*/ 1900369 w 8459294"/>
              <a:gd name="connsiteY274" fmla="*/ 2490598 h 3603884"/>
              <a:gd name="connsiteX275" fmla="*/ 1885269 w 8459294"/>
              <a:gd name="connsiteY275" fmla="*/ 2492545 h 3603884"/>
              <a:gd name="connsiteX276" fmla="*/ 1918740 w 8459294"/>
              <a:gd name="connsiteY276" fmla="*/ 2492681 h 3603884"/>
              <a:gd name="connsiteX277" fmla="*/ 1900369 w 8459294"/>
              <a:gd name="connsiteY277" fmla="*/ 2490598 h 3603884"/>
              <a:gd name="connsiteX278" fmla="*/ 2819032 w 8459294"/>
              <a:gd name="connsiteY278" fmla="*/ 2478509 h 3603884"/>
              <a:gd name="connsiteX279" fmla="*/ 2751303 w 8459294"/>
              <a:gd name="connsiteY279" fmla="*/ 2488233 h 3603884"/>
              <a:gd name="connsiteX280" fmla="*/ 2717441 w 8459294"/>
              <a:gd name="connsiteY280" fmla="*/ 2493094 h 3603884"/>
              <a:gd name="connsiteX281" fmla="*/ 2649909 w 8459294"/>
              <a:gd name="connsiteY281" fmla="*/ 2500319 h 3603884"/>
              <a:gd name="connsiteX282" fmla="*/ 2587720 w 8459294"/>
              <a:gd name="connsiteY282" fmla="*/ 2500422 h 3603884"/>
              <a:gd name="connsiteX283" fmla="*/ 2595839 w 8459294"/>
              <a:gd name="connsiteY283" fmla="*/ 2518667 h 3603884"/>
              <a:gd name="connsiteX284" fmla="*/ 2647928 w 8459294"/>
              <a:gd name="connsiteY284" fmla="*/ 2525311 h 3603884"/>
              <a:gd name="connsiteX285" fmla="*/ 2662382 w 8459294"/>
              <a:gd name="connsiteY285" fmla="*/ 2523940 h 3603884"/>
              <a:gd name="connsiteX286" fmla="*/ 2664364 w 8459294"/>
              <a:gd name="connsiteY286" fmla="*/ 2498948 h 3603884"/>
              <a:gd name="connsiteX287" fmla="*/ 2687538 w 8459294"/>
              <a:gd name="connsiteY287" fmla="*/ 2508331 h 3603884"/>
              <a:gd name="connsiteX288" fmla="*/ 2691493 w 8459294"/>
              <a:gd name="connsiteY288" fmla="*/ 2518704 h 3603884"/>
              <a:gd name="connsiteX289" fmla="*/ 2764970 w 8459294"/>
              <a:gd name="connsiteY289" fmla="*/ 2496860 h 3603884"/>
              <a:gd name="connsiteX290" fmla="*/ 2823591 w 8459294"/>
              <a:gd name="connsiteY290" fmla="*/ 2481384 h 3603884"/>
              <a:gd name="connsiteX291" fmla="*/ 1695154 w 8459294"/>
              <a:gd name="connsiteY291" fmla="*/ 2477482 h 3603884"/>
              <a:gd name="connsiteX292" fmla="*/ 1722881 w 8459294"/>
              <a:gd name="connsiteY292" fmla="*/ 2489739 h 3603884"/>
              <a:gd name="connsiteX293" fmla="*/ 1742290 w 8459294"/>
              <a:gd name="connsiteY293" fmla="*/ 2486246 h 3603884"/>
              <a:gd name="connsiteX294" fmla="*/ 2857450 w 8459294"/>
              <a:gd name="connsiteY294" fmla="*/ 2476524 h 3603884"/>
              <a:gd name="connsiteX295" fmla="*/ 2866561 w 8459294"/>
              <a:gd name="connsiteY295" fmla="*/ 2482275 h 3603884"/>
              <a:gd name="connsiteX296" fmla="*/ 2876463 w 8459294"/>
              <a:gd name="connsiteY296" fmla="*/ 2478030 h 3603884"/>
              <a:gd name="connsiteX297" fmla="*/ 7066112 w 8459294"/>
              <a:gd name="connsiteY297" fmla="*/ 2453968 h 3603884"/>
              <a:gd name="connsiteX298" fmla="*/ 7059308 w 8459294"/>
              <a:gd name="connsiteY298" fmla="*/ 2456428 h 3603884"/>
              <a:gd name="connsiteX299" fmla="*/ 7057223 w 8459294"/>
              <a:gd name="connsiteY299" fmla="*/ 2464102 h 3603884"/>
              <a:gd name="connsiteX300" fmla="*/ 7084023 w 8459294"/>
              <a:gd name="connsiteY300" fmla="*/ 2463007 h 3603884"/>
              <a:gd name="connsiteX301" fmla="*/ 1798134 w 8459294"/>
              <a:gd name="connsiteY301" fmla="*/ 2445402 h 3603884"/>
              <a:gd name="connsiteX302" fmla="*/ 1797937 w 8459294"/>
              <a:gd name="connsiteY302" fmla="*/ 2447903 h 3603884"/>
              <a:gd name="connsiteX303" fmla="*/ 1692379 w 8459294"/>
              <a:gd name="connsiteY303" fmla="*/ 2452113 h 3603884"/>
              <a:gd name="connsiteX304" fmla="*/ 1644455 w 8459294"/>
              <a:gd name="connsiteY304" fmla="*/ 2453345 h 3603884"/>
              <a:gd name="connsiteX305" fmla="*/ 1668024 w 8459294"/>
              <a:gd name="connsiteY305" fmla="*/ 2457729 h 3603884"/>
              <a:gd name="connsiteX306" fmla="*/ 1739317 w 8459294"/>
              <a:gd name="connsiteY306" fmla="*/ 2463378 h 3603884"/>
              <a:gd name="connsiteX307" fmla="*/ 1773179 w 8459294"/>
              <a:gd name="connsiteY307" fmla="*/ 2458515 h 3603884"/>
              <a:gd name="connsiteX308" fmla="*/ 1807640 w 8459294"/>
              <a:gd name="connsiteY308" fmla="*/ 2446155 h 3603884"/>
              <a:gd name="connsiteX309" fmla="*/ 2998855 w 8459294"/>
              <a:gd name="connsiteY309" fmla="*/ 2442458 h 3603884"/>
              <a:gd name="connsiteX310" fmla="*/ 2911320 w 8459294"/>
              <a:gd name="connsiteY310" fmla="*/ 2460673 h 3603884"/>
              <a:gd name="connsiteX311" fmla="*/ 2993109 w 8459294"/>
              <a:gd name="connsiteY311" fmla="*/ 2454576 h 3603884"/>
              <a:gd name="connsiteX312" fmla="*/ 2998855 w 8459294"/>
              <a:gd name="connsiteY312" fmla="*/ 2442458 h 3603884"/>
              <a:gd name="connsiteX313" fmla="*/ 1879930 w 8459294"/>
              <a:gd name="connsiteY313" fmla="*/ 2439309 h 3603884"/>
              <a:gd name="connsiteX314" fmla="*/ 1888635 w 8459294"/>
              <a:gd name="connsiteY314" fmla="*/ 2450060 h 3603884"/>
              <a:gd name="connsiteX315" fmla="*/ 1898742 w 8459294"/>
              <a:gd name="connsiteY315" fmla="*/ 2443313 h 3603884"/>
              <a:gd name="connsiteX316" fmla="*/ 7002627 w 8459294"/>
              <a:gd name="connsiteY316" fmla="*/ 2438545 h 3603884"/>
              <a:gd name="connsiteX317" fmla="*/ 6951621 w 8459294"/>
              <a:gd name="connsiteY317" fmla="*/ 2447484 h 3603884"/>
              <a:gd name="connsiteX318" fmla="*/ 6928941 w 8459294"/>
              <a:gd name="connsiteY318" fmla="*/ 2480271 h 3603884"/>
              <a:gd name="connsiteX319" fmla="*/ 6883604 w 8459294"/>
              <a:gd name="connsiteY319" fmla="*/ 2480271 h 3603884"/>
              <a:gd name="connsiteX320" fmla="*/ 6690886 w 8459294"/>
              <a:gd name="connsiteY320" fmla="*/ 2536896 h 3603884"/>
              <a:gd name="connsiteX321" fmla="*/ 6685223 w 8459294"/>
              <a:gd name="connsiteY321" fmla="*/ 2548818 h 3603884"/>
              <a:gd name="connsiteX322" fmla="*/ 6706207 w 8459294"/>
              <a:gd name="connsiteY322" fmla="*/ 2562058 h 3603884"/>
              <a:gd name="connsiteX323" fmla="*/ 6719632 w 8459294"/>
              <a:gd name="connsiteY323" fmla="*/ 2564916 h 3603884"/>
              <a:gd name="connsiteX324" fmla="*/ 6712247 w 8459294"/>
              <a:gd name="connsiteY324" fmla="*/ 2565868 h 3603884"/>
              <a:gd name="connsiteX325" fmla="*/ 6713566 w 8459294"/>
              <a:gd name="connsiteY325" fmla="*/ 2566701 h 3603884"/>
              <a:gd name="connsiteX326" fmla="*/ 6668223 w 8459294"/>
              <a:gd name="connsiteY326" fmla="*/ 2578622 h 3603884"/>
              <a:gd name="connsiteX327" fmla="*/ 6658866 w 8459294"/>
              <a:gd name="connsiteY327" fmla="*/ 2590919 h 3603884"/>
              <a:gd name="connsiteX328" fmla="*/ 6677244 w 8459294"/>
              <a:gd name="connsiteY328" fmla="*/ 2586698 h 3603884"/>
              <a:gd name="connsiteX329" fmla="*/ 6715261 w 8459294"/>
              <a:gd name="connsiteY329" fmla="*/ 2589710 h 3603884"/>
              <a:gd name="connsiteX330" fmla="*/ 6736458 w 8459294"/>
              <a:gd name="connsiteY330" fmla="*/ 2563721 h 3603884"/>
              <a:gd name="connsiteX331" fmla="*/ 6779825 w 8459294"/>
              <a:gd name="connsiteY331" fmla="*/ 2559614 h 3603884"/>
              <a:gd name="connsiteX332" fmla="*/ 6796158 w 8459294"/>
              <a:gd name="connsiteY332" fmla="*/ 2567269 h 3603884"/>
              <a:gd name="connsiteX333" fmla="*/ 6815589 w 8459294"/>
              <a:gd name="connsiteY333" fmla="*/ 2551801 h 3603884"/>
              <a:gd name="connsiteX334" fmla="*/ 6866597 w 8459294"/>
              <a:gd name="connsiteY334" fmla="*/ 2513053 h 3603884"/>
              <a:gd name="connsiteX335" fmla="*/ 6937447 w 8459294"/>
              <a:gd name="connsiteY335" fmla="*/ 2495171 h 3603884"/>
              <a:gd name="connsiteX336" fmla="*/ 6960031 w 8459294"/>
              <a:gd name="connsiteY336" fmla="*/ 2489471 h 3603884"/>
              <a:gd name="connsiteX337" fmla="*/ 6968565 w 8459294"/>
              <a:gd name="connsiteY337" fmla="*/ 2471461 h 3603884"/>
              <a:gd name="connsiteX338" fmla="*/ 7025109 w 8459294"/>
              <a:gd name="connsiteY338" fmla="*/ 2465500 h 3603884"/>
              <a:gd name="connsiteX339" fmla="*/ 7042308 w 8459294"/>
              <a:gd name="connsiteY339" fmla="*/ 2453445 h 3603884"/>
              <a:gd name="connsiteX340" fmla="*/ 3509402 w 8459294"/>
              <a:gd name="connsiteY340" fmla="*/ 2397403 h 3603884"/>
              <a:gd name="connsiteX341" fmla="*/ 3504448 w 8459294"/>
              <a:gd name="connsiteY341" fmla="*/ 2399524 h 3603884"/>
              <a:gd name="connsiteX342" fmla="*/ 3509006 w 8459294"/>
              <a:gd name="connsiteY342" fmla="*/ 2402401 h 3603884"/>
              <a:gd name="connsiteX343" fmla="*/ 3504249 w 8459294"/>
              <a:gd name="connsiteY343" fmla="*/ 2402024 h 3603884"/>
              <a:gd name="connsiteX344" fmla="*/ 3504051 w 8459294"/>
              <a:gd name="connsiteY344" fmla="*/ 2404523 h 3603884"/>
              <a:gd name="connsiteX345" fmla="*/ 3508808 w 8459294"/>
              <a:gd name="connsiteY345" fmla="*/ 2404900 h 3603884"/>
              <a:gd name="connsiteX346" fmla="*/ 3508610 w 8459294"/>
              <a:gd name="connsiteY346" fmla="*/ 2407401 h 3603884"/>
              <a:gd name="connsiteX347" fmla="*/ 3513361 w 8459294"/>
              <a:gd name="connsiteY347" fmla="*/ 2407777 h 3603884"/>
              <a:gd name="connsiteX348" fmla="*/ 3523263 w 8459294"/>
              <a:gd name="connsiteY348" fmla="*/ 2403531 h 3603884"/>
              <a:gd name="connsiteX349" fmla="*/ 3523462 w 8459294"/>
              <a:gd name="connsiteY349" fmla="*/ 2401030 h 3603884"/>
              <a:gd name="connsiteX350" fmla="*/ 3513757 w 8459294"/>
              <a:gd name="connsiteY350" fmla="*/ 2402777 h 3603884"/>
              <a:gd name="connsiteX351" fmla="*/ 3518704 w 8459294"/>
              <a:gd name="connsiteY351" fmla="*/ 2400653 h 3603884"/>
              <a:gd name="connsiteX352" fmla="*/ 3774178 w 8459294"/>
              <a:gd name="connsiteY352" fmla="*/ 2375627 h 3603884"/>
              <a:gd name="connsiteX353" fmla="*/ 3720711 w 8459294"/>
              <a:gd name="connsiteY353" fmla="*/ 2386480 h 3603884"/>
              <a:gd name="connsiteX354" fmla="*/ 3763684 w 8459294"/>
              <a:gd name="connsiteY354" fmla="*/ 2387371 h 3603884"/>
              <a:gd name="connsiteX355" fmla="*/ 7382377 w 8459294"/>
              <a:gd name="connsiteY355" fmla="*/ 2369994 h 3603884"/>
              <a:gd name="connsiteX356" fmla="*/ 7382377 w 8459294"/>
              <a:gd name="connsiteY356" fmla="*/ 2387326 h 3603884"/>
              <a:gd name="connsiteX357" fmla="*/ 7395874 w 8459294"/>
              <a:gd name="connsiteY357" fmla="*/ 2375447 h 3603884"/>
              <a:gd name="connsiteX358" fmla="*/ 7391589 w 8459294"/>
              <a:gd name="connsiteY358" fmla="*/ 2375209 h 3603884"/>
              <a:gd name="connsiteX359" fmla="*/ 7382377 w 8459294"/>
              <a:gd name="connsiteY359" fmla="*/ 2369994 h 3603884"/>
              <a:gd name="connsiteX360" fmla="*/ 7254340 w 8459294"/>
              <a:gd name="connsiteY360" fmla="*/ 2335666 h 3603884"/>
              <a:gd name="connsiteX361" fmla="*/ 7246262 w 8459294"/>
              <a:gd name="connsiteY361" fmla="*/ 2342185 h 3603884"/>
              <a:gd name="connsiteX362" fmla="*/ 7265858 w 8459294"/>
              <a:gd name="connsiteY362" fmla="*/ 2340222 h 3603884"/>
              <a:gd name="connsiteX363" fmla="*/ 7512743 w 8459294"/>
              <a:gd name="connsiteY363" fmla="*/ 2319329 h 3603884"/>
              <a:gd name="connsiteX364" fmla="*/ 7499227 w 8459294"/>
              <a:gd name="connsiteY364" fmla="*/ 2332125 h 3603884"/>
              <a:gd name="connsiteX365" fmla="*/ 7534377 w 8459294"/>
              <a:gd name="connsiteY365" fmla="*/ 2325964 h 3603884"/>
              <a:gd name="connsiteX366" fmla="*/ 7855646 w 8459294"/>
              <a:gd name="connsiteY366" fmla="*/ 2173276 h 3603884"/>
              <a:gd name="connsiteX367" fmla="*/ 7872655 w 8459294"/>
              <a:gd name="connsiteY367" fmla="*/ 2238845 h 3603884"/>
              <a:gd name="connsiteX368" fmla="*/ 7849973 w 8459294"/>
              <a:gd name="connsiteY368" fmla="*/ 2277592 h 3603884"/>
              <a:gd name="connsiteX369" fmla="*/ 7815962 w 8459294"/>
              <a:gd name="connsiteY369" fmla="*/ 2229902 h 3603884"/>
              <a:gd name="connsiteX370" fmla="*/ 4005871 w 8459294"/>
              <a:gd name="connsiteY370" fmla="*/ 2145487 h 3603884"/>
              <a:gd name="connsiteX371" fmla="*/ 3957968 w 8459294"/>
              <a:gd name="connsiteY371" fmla="*/ 2149299 h 3603884"/>
              <a:gd name="connsiteX372" fmla="*/ 3909954 w 8459294"/>
              <a:gd name="connsiteY372" fmla="*/ 2154212 h 3603884"/>
              <a:gd name="connsiteX373" fmla="*/ 3869799 w 8459294"/>
              <a:gd name="connsiteY373" fmla="*/ 2161489 h 3603884"/>
              <a:gd name="connsiteX374" fmla="*/ 3855831 w 8459294"/>
              <a:gd name="connsiteY374" fmla="*/ 2165857 h 3603884"/>
              <a:gd name="connsiteX375" fmla="*/ 3846009 w 8459294"/>
              <a:gd name="connsiteY375" fmla="*/ 2166585 h 3603884"/>
              <a:gd name="connsiteX376" fmla="*/ 3842862 w 8459294"/>
              <a:gd name="connsiteY376" fmla="*/ 2169306 h 3603884"/>
              <a:gd name="connsiteX377" fmla="*/ 3866814 w 8459294"/>
              <a:gd name="connsiteY377" fmla="*/ 2168526 h 3603884"/>
              <a:gd name="connsiteX378" fmla="*/ 3935184 w 8459294"/>
              <a:gd name="connsiteY378" fmla="*/ 2154493 h 3603884"/>
              <a:gd name="connsiteX379" fmla="*/ 3963504 w 8459294"/>
              <a:gd name="connsiteY379" fmla="*/ 2159250 h 3603884"/>
              <a:gd name="connsiteX380" fmla="*/ 3987471 w 8459294"/>
              <a:gd name="connsiteY380" fmla="*/ 2158636 h 3603884"/>
              <a:gd name="connsiteX381" fmla="*/ 3894242 w 8459294"/>
              <a:gd name="connsiteY381" fmla="*/ 2133834 h 3603884"/>
              <a:gd name="connsiteX382" fmla="*/ 3904717 w 8459294"/>
              <a:gd name="connsiteY382" fmla="*/ 2139656 h 3603884"/>
              <a:gd name="connsiteX383" fmla="*/ 3915193 w 8459294"/>
              <a:gd name="connsiteY383" fmla="*/ 2133834 h 3603884"/>
              <a:gd name="connsiteX384" fmla="*/ 4201527 w 8459294"/>
              <a:gd name="connsiteY384" fmla="*/ 2111999 h 3603884"/>
              <a:gd name="connsiteX385" fmla="*/ 4102007 w 8459294"/>
              <a:gd name="connsiteY385" fmla="*/ 2129466 h 3603884"/>
              <a:gd name="connsiteX386" fmla="*/ 4086295 w 8459294"/>
              <a:gd name="connsiteY386" fmla="*/ 2130923 h 3603884"/>
              <a:gd name="connsiteX387" fmla="*/ 4017548 w 8459294"/>
              <a:gd name="connsiteY387" fmla="*/ 2137472 h 3603884"/>
              <a:gd name="connsiteX388" fmla="*/ 4013160 w 8459294"/>
              <a:gd name="connsiteY388" fmla="*/ 2140510 h 3603884"/>
              <a:gd name="connsiteX389" fmla="*/ 4029535 w 8459294"/>
              <a:gd name="connsiteY389" fmla="*/ 2139844 h 3603884"/>
              <a:gd name="connsiteX390" fmla="*/ 4048985 w 8459294"/>
              <a:gd name="connsiteY390" fmla="*/ 2144332 h 3603884"/>
              <a:gd name="connsiteX391" fmla="*/ 4067820 w 8459294"/>
              <a:gd name="connsiteY391" fmla="*/ 2148989 h 3603884"/>
              <a:gd name="connsiteX392" fmla="*/ 4088040 w 8459294"/>
              <a:gd name="connsiteY392" fmla="*/ 2142568 h 3603884"/>
              <a:gd name="connsiteX393" fmla="*/ 4089787 w 8459294"/>
              <a:gd name="connsiteY393" fmla="*/ 2136745 h 3603884"/>
              <a:gd name="connsiteX394" fmla="*/ 4102007 w 8459294"/>
              <a:gd name="connsiteY394" fmla="*/ 2138200 h 3603884"/>
              <a:gd name="connsiteX395" fmla="*/ 4173592 w 8459294"/>
              <a:gd name="connsiteY395" fmla="*/ 2126555 h 3603884"/>
              <a:gd name="connsiteX396" fmla="*/ 4189304 w 8459294"/>
              <a:gd name="connsiteY396" fmla="*/ 2123644 h 3603884"/>
              <a:gd name="connsiteX397" fmla="*/ 4201527 w 8459294"/>
              <a:gd name="connsiteY397" fmla="*/ 2111999 h 3603884"/>
              <a:gd name="connsiteX398" fmla="*/ 4262634 w 8459294"/>
              <a:gd name="connsiteY398" fmla="*/ 2082887 h 3603884"/>
              <a:gd name="connsiteX399" fmla="*/ 4262634 w 8459294"/>
              <a:gd name="connsiteY399" fmla="*/ 2084344 h 3603884"/>
              <a:gd name="connsiteX400" fmla="*/ 4266126 w 8459294"/>
              <a:gd name="connsiteY400" fmla="*/ 2088709 h 3603884"/>
              <a:gd name="connsiteX401" fmla="*/ 4273109 w 8459294"/>
              <a:gd name="connsiteY401" fmla="*/ 2084344 h 3603884"/>
              <a:gd name="connsiteX402" fmla="*/ 4271365 w 8459294"/>
              <a:gd name="connsiteY402" fmla="*/ 2082887 h 3603884"/>
              <a:gd name="connsiteX403" fmla="*/ 7597765 w 8459294"/>
              <a:gd name="connsiteY403" fmla="*/ 2074935 h 3603884"/>
              <a:gd name="connsiteX404" fmla="*/ 7558086 w 8459294"/>
              <a:gd name="connsiteY404" fmla="*/ 2083874 h 3603884"/>
              <a:gd name="connsiteX405" fmla="*/ 7586432 w 8459294"/>
              <a:gd name="connsiteY405" fmla="*/ 2131561 h 3603884"/>
              <a:gd name="connsiteX406" fmla="*/ 7518406 w 8459294"/>
              <a:gd name="connsiteY406" fmla="*/ 2143483 h 3603884"/>
              <a:gd name="connsiteX407" fmla="*/ 7506970 w 8459294"/>
              <a:gd name="connsiteY407" fmla="*/ 2135463 h 3603884"/>
              <a:gd name="connsiteX408" fmla="*/ 7488126 w 8459294"/>
              <a:gd name="connsiteY408" fmla="*/ 2154249 h 3603884"/>
              <a:gd name="connsiteX409" fmla="*/ 7431984 w 8459294"/>
              <a:gd name="connsiteY409" fmla="*/ 2206387 h 3603884"/>
              <a:gd name="connsiteX410" fmla="*/ 7444459 w 8459294"/>
              <a:gd name="connsiteY410" fmla="*/ 2230011 h 3603884"/>
              <a:gd name="connsiteX411" fmla="*/ 7392300 w 8459294"/>
              <a:gd name="connsiteY411" fmla="*/ 2292210 h 3603884"/>
              <a:gd name="connsiteX412" fmla="*/ 7389103 w 8459294"/>
              <a:gd name="connsiteY412" fmla="*/ 2295372 h 3603884"/>
              <a:gd name="connsiteX413" fmla="*/ 7418513 w 8459294"/>
              <a:gd name="connsiteY413" fmla="*/ 2280955 h 3603884"/>
              <a:gd name="connsiteX414" fmla="*/ 7439056 w 8459294"/>
              <a:gd name="connsiteY414" fmla="*/ 2253760 h 3603884"/>
              <a:gd name="connsiteX415" fmla="*/ 7569422 w 8459294"/>
              <a:gd name="connsiteY415" fmla="*/ 2212034 h 3603884"/>
              <a:gd name="connsiteX416" fmla="*/ 7592094 w 8459294"/>
              <a:gd name="connsiteY416" fmla="*/ 2191169 h 3603884"/>
              <a:gd name="connsiteX417" fmla="*/ 7569422 w 8459294"/>
              <a:gd name="connsiteY417" fmla="*/ 2176269 h 3603884"/>
              <a:gd name="connsiteX418" fmla="*/ 7558086 w 8459294"/>
              <a:gd name="connsiteY418" fmla="*/ 2152426 h 3603884"/>
              <a:gd name="connsiteX419" fmla="*/ 7609094 w 8459294"/>
              <a:gd name="connsiteY419" fmla="*/ 2116661 h 3603884"/>
              <a:gd name="connsiteX420" fmla="*/ 4309773 w 8459294"/>
              <a:gd name="connsiteY420" fmla="*/ 2071242 h 3603884"/>
              <a:gd name="connsiteX421" fmla="*/ 4294061 w 8459294"/>
              <a:gd name="connsiteY421" fmla="*/ 2077065 h 3603884"/>
              <a:gd name="connsiteX422" fmla="*/ 4292314 w 8459294"/>
              <a:gd name="connsiteY422" fmla="*/ 2079976 h 3603884"/>
              <a:gd name="connsiteX423" fmla="*/ 4302792 w 8459294"/>
              <a:gd name="connsiteY423" fmla="*/ 2084344 h 3603884"/>
              <a:gd name="connsiteX424" fmla="*/ 4316759 w 8459294"/>
              <a:gd name="connsiteY424" fmla="*/ 2075610 h 3603884"/>
              <a:gd name="connsiteX425" fmla="*/ 3953604 w 8459294"/>
              <a:gd name="connsiteY425" fmla="*/ 2047953 h 3603884"/>
              <a:gd name="connsiteX426" fmla="*/ 3964079 w 8459294"/>
              <a:gd name="connsiteY426" fmla="*/ 2053775 h 3603884"/>
              <a:gd name="connsiteX427" fmla="*/ 3971063 w 8459294"/>
              <a:gd name="connsiteY427" fmla="*/ 2050864 h 3603884"/>
              <a:gd name="connsiteX428" fmla="*/ 4028895 w 8459294"/>
              <a:gd name="connsiteY428" fmla="*/ 2046134 h 3603884"/>
              <a:gd name="connsiteX429" fmla="*/ 4023439 w 8459294"/>
              <a:gd name="connsiteY429" fmla="*/ 2047953 h 3603884"/>
              <a:gd name="connsiteX430" fmla="*/ 4035662 w 8459294"/>
              <a:gd name="connsiteY430" fmla="*/ 2046496 h 3603884"/>
              <a:gd name="connsiteX431" fmla="*/ 4028895 w 8459294"/>
              <a:gd name="connsiteY431" fmla="*/ 2046134 h 3603884"/>
              <a:gd name="connsiteX432" fmla="*/ 3990267 w 8459294"/>
              <a:gd name="connsiteY432" fmla="*/ 2024663 h 3603884"/>
              <a:gd name="connsiteX433" fmla="*/ 3990267 w 8459294"/>
              <a:gd name="connsiteY433" fmla="*/ 2026120 h 3603884"/>
              <a:gd name="connsiteX434" fmla="*/ 3951857 w 8459294"/>
              <a:gd name="connsiteY434" fmla="*/ 2033397 h 3603884"/>
              <a:gd name="connsiteX435" fmla="*/ 3934397 w 8459294"/>
              <a:gd name="connsiteY435" fmla="*/ 2036308 h 3603884"/>
              <a:gd name="connsiteX436" fmla="*/ 3943128 w 8459294"/>
              <a:gd name="connsiteY436" fmla="*/ 2037765 h 3603884"/>
              <a:gd name="connsiteX437" fmla="*/ 3969316 w 8459294"/>
              <a:gd name="connsiteY437" fmla="*/ 2037765 h 3603884"/>
              <a:gd name="connsiteX438" fmla="*/ 3981536 w 8459294"/>
              <a:gd name="connsiteY438" fmla="*/ 2033397 h 3603884"/>
              <a:gd name="connsiteX439" fmla="*/ 3993759 w 8459294"/>
              <a:gd name="connsiteY439" fmla="*/ 2024663 h 3603884"/>
              <a:gd name="connsiteX440" fmla="*/ 4260889 w 8459294"/>
              <a:gd name="connsiteY440" fmla="*/ 2021752 h 3603884"/>
              <a:gd name="connsiteX441" fmla="*/ 4248666 w 8459294"/>
              <a:gd name="connsiteY441" fmla="*/ 2030486 h 3603884"/>
              <a:gd name="connsiteX442" fmla="*/ 4243430 w 8459294"/>
              <a:gd name="connsiteY442" fmla="*/ 2026120 h 3603884"/>
              <a:gd name="connsiteX443" fmla="*/ 4227715 w 8459294"/>
              <a:gd name="connsiteY443" fmla="*/ 2033397 h 3603884"/>
              <a:gd name="connsiteX444" fmla="*/ 4229462 w 8459294"/>
              <a:gd name="connsiteY444" fmla="*/ 2033397 h 3603884"/>
              <a:gd name="connsiteX445" fmla="*/ 4224223 w 8459294"/>
              <a:gd name="connsiteY445" fmla="*/ 2036308 h 3603884"/>
              <a:gd name="connsiteX446" fmla="*/ 4184068 w 8459294"/>
              <a:gd name="connsiteY446" fmla="*/ 2047953 h 3603884"/>
              <a:gd name="connsiteX447" fmla="*/ 4170100 w 8459294"/>
              <a:gd name="connsiteY447" fmla="*/ 2055232 h 3603884"/>
              <a:gd name="connsiteX448" fmla="*/ 4238191 w 8459294"/>
              <a:gd name="connsiteY448" fmla="*/ 2043587 h 3603884"/>
              <a:gd name="connsiteX449" fmla="*/ 4246922 w 8459294"/>
              <a:gd name="connsiteY449" fmla="*/ 2039219 h 3603884"/>
              <a:gd name="connsiteX450" fmla="*/ 4252158 w 8459294"/>
              <a:gd name="connsiteY450" fmla="*/ 2039219 h 3603884"/>
              <a:gd name="connsiteX451" fmla="*/ 4264381 w 8459294"/>
              <a:gd name="connsiteY451" fmla="*/ 2037765 h 3603884"/>
              <a:gd name="connsiteX452" fmla="*/ 4267873 w 8459294"/>
              <a:gd name="connsiteY452" fmla="*/ 2030486 h 3603884"/>
              <a:gd name="connsiteX453" fmla="*/ 4266126 w 8459294"/>
              <a:gd name="connsiteY453" fmla="*/ 2021752 h 3603884"/>
              <a:gd name="connsiteX454" fmla="*/ 4019949 w 8459294"/>
              <a:gd name="connsiteY454" fmla="*/ 2017386 h 3603884"/>
              <a:gd name="connsiteX455" fmla="*/ 4023439 w 8459294"/>
              <a:gd name="connsiteY455" fmla="*/ 2023209 h 3603884"/>
              <a:gd name="connsiteX456" fmla="*/ 4026933 w 8459294"/>
              <a:gd name="connsiteY456" fmla="*/ 2018841 h 3603884"/>
              <a:gd name="connsiteX457" fmla="*/ 4363898 w 8459294"/>
              <a:gd name="connsiteY457" fmla="*/ 1997008 h 3603884"/>
              <a:gd name="connsiteX458" fmla="*/ 4339455 w 8459294"/>
              <a:gd name="connsiteY458" fmla="*/ 2005742 h 3603884"/>
              <a:gd name="connsiteX459" fmla="*/ 4327235 w 8459294"/>
              <a:gd name="connsiteY459" fmla="*/ 2010107 h 3603884"/>
              <a:gd name="connsiteX460" fmla="*/ 4302792 w 8459294"/>
              <a:gd name="connsiteY460" fmla="*/ 2017386 h 3603884"/>
              <a:gd name="connsiteX461" fmla="*/ 4280093 w 8459294"/>
              <a:gd name="connsiteY461" fmla="*/ 2020298 h 3603884"/>
              <a:gd name="connsiteX462" fmla="*/ 4283585 w 8459294"/>
              <a:gd name="connsiteY462" fmla="*/ 2030486 h 3603884"/>
              <a:gd name="connsiteX463" fmla="*/ 4302792 w 8459294"/>
              <a:gd name="connsiteY463" fmla="*/ 2031942 h 3603884"/>
              <a:gd name="connsiteX464" fmla="*/ 4308028 w 8459294"/>
              <a:gd name="connsiteY464" fmla="*/ 2030486 h 3603884"/>
              <a:gd name="connsiteX465" fmla="*/ 4308028 w 8459294"/>
              <a:gd name="connsiteY465" fmla="*/ 2015930 h 3603884"/>
              <a:gd name="connsiteX466" fmla="*/ 4316759 w 8459294"/>
              <a:gd name="connsiteY466" fmla="*/ 2020298 h 3603884"/>
              <a:gd name="connsiteX467" fmla="*/ 4318504 w 8459294"/>
              <a:gd name="connsiteY467" fmla="*/ 2026120 h 3603884"/>
              <a:gd name="connsiteX468" fmla="*/ 4344694 w 8459294"/>
              <a:gd name="connsiteY468" fmla="*/ 2010107 h 3603884"/>
              <a:gd name="connsiteX469" fmla="*/ 4365646 w 8459294"/>
              <a:gd name="connsiteY469" fmla="*/ 1998463 h 3603884"/>
              <a:gd name="connsiteX470" fmla="*/ 4377866 w 8459294"/>
              <a:gd name="connsiteY470" fmla="*/ 1994097 h 3603884"/>
              <a:gd name="connsiteX471" fmla="*/ 4381358 w 8459294"/>
              <a:gd name="connsiteY471" fmla="*/ 1997008 h 3603884"/>
              <a:gd name="connsiteX472" fmla="*/ 4384850 w 8459294"/>
              <a:gd name="connsiteY472" fmla="*/ 1994097 h 3603884"/>
              <a:gd name="connsiteX473" fmla="*/ 5029777 w 8459294"/>
              <a:gd name="connsiteY473" fmla="*/ 1973156 h 3603884"/>
              <a:gd name="connsiteX474" fmla="*/ 5025608 w 8459294"/>
              <a:gd name="connsiteY474" fmla="*/ 1976630 h 3603884"/>
              <a:gd name="connsiteX475" fmla="*/ 4971486 w 8459294"/>
              <a:gd name="connsiteY475" fmla="*/ 1988274 h 3603884"/>
              <a:gd name="connsiteX476" fmla="*/ 4949443 w 8459294"/>
              <a:gd name="connsiteY476" fmla="*/ 2000283 h 3603884"/>
              <a:gd name="connsiteX477" fmla="*/ 4946736 w 8459294"/>
              <a:gd name="connsiteY477" fmla="*/ 2001422 h 3603884"/>
              <a:gd name="connsiteX478" fmla="*/ 4971131 w 8459294"/>
              <a:gd name="connsiteY478" fmla="*/ 1997652 h 3603884"/>
              <a:gd name="connsiteX479" fmla="*/ 4971527 w 8459294"/>
              <a:gd name="connsiteY479" fmla="*/ 1992654 h 3603884"/>
              <a:gd name="connsiteX480" fmla="*/ 5028472 w 8459294"/>
              <a:gd name="connsiteY480" fmla="*/ 1977028 h 3603884"/>
              <a:gd name="connsiteX481" fmla="*/ 5029042 w 8459294"/>
              <a:gd name="connsiteY481" fmla="*/ 1976463 h 3603884"/>
              <a:gd name="connsiteX482" fmla="*/ 4428499 w 8459294"/>
              <a:gd name="connsiteY482" fmla="*/ 1967896 h 3603884"/>
              <a:gd name="connsiteX483" fmla="*/ 4397072 w 8459294"/>
              <a:gd name="connsiteY483" fmla="*/ 1982452 h 3603884"/>
              <a:gd name="connsiteX484" fmla="*/ 4426752 w 8459294"/>
              <a:gd name="connsiteY484" fmla="*/ 1975173 h 3603884"/>
              <a:gd name="connsiteX485" fmla="*/ 4428499 w 8459294"/>
              <a:gd name="connsiteY485" fmla="*/ 1967896 h 3603884"/>
              <a:gd name="connsiteX486" fmla="*/ 5064022 w 8459294"/>
              <a:gd name="connsiteY486" fmla="*/ 1930051 h 3603884"/>
              <a:gd name="connsiteX487" fmla="*/ 4997673 w 8459294"/>
              <a:gd name="connsiteY487" fmla="*/ 1948972 h 3603884"/>
              <a:gd name="connsiteX488" fmla="*/ 5004660 w 8459294"/>
              <a:gd name="connsiteY488" fmla="*/ 1953340 h 3603884"/>
              <a:gd name="connsiteX489" fmla="*/ 5011641 w 8459294"/>
              <a:gd name="connsiteY489" fmla="*/ 1947518 h 3603884"/>
              <a:gd name="connsiteX490" fmla="*/ 5044815 w 8459294"/>
              <a:gd name="connsiteY490" fmla="*/ 1935871 h 3603884"/>
              <a:gd name="connsiteX491" fmla="*/ 5046562 w 8459294"/>
              <a:gd name="connsiteY491" fmla="*/ 1935871 h 3603884"/>
              <a:gd name="connsiteX492" fmla="*/ 5337647 w 8459294"/>
              <a:gd name="connsiteY492" fmla="*/ 1873002 h 3603884"/>
              <a:gd name="connsiteX493" fmla="*/ 5334379 w 8459294"/>
              <a:gd name="connsiteY493" fmla="*/ 1878969 h 3603884"/>
              <a:gd name="connsiteX494" fmla="*/ 5327787 w 8459294"/>
              <a:gd name="connsiteY494" fmla="*/ 1873695 h 3603884"/>
              <a:gd name="connsiteX495" fmla="*/ 5328859 w 8459294"/>
              <a:gd name="connsiteY495" fmla="*/ 1886477 h 3603884"/>
              <a:gd name="connsiteX496" fmla="*/ 5333942 w 8459294"/>
              <a:gd name="connsiteY496" fmla="*/ 1885562 h 3603884"/>
              <a:gd name="connsiteX497" fmla="*/ 5336043 w 8459294"/>
              <a:gd name="connsiteY497" fmla="*/ 1885915 h 3603884"/>
              <a:gd name="connsiteX498" fmla="*/ 5337027 w 8459294"/>
              <a:gd name="connsiteY498" fmla="*/ 1884519 h 3603884"/>
              <a:gd name="connsiteX499" fmla="*/ 5342943 w 8459294"/>
              <a:gd name="connsiteY499" fmla="*/ 1884103 h 3603884"/>
              <a:gd name="connsiteX500" fmla="*/ 5091340 w 8459294"/>
              <a:gd name="connsiteY500" fmla="*/ 1637753 h 3603884"/>
              <a:gd name="connsiteX501" fmla="*/ 5091300 w 8459294"/>
              <a:gd name="connsiteY501" fmla="*/ 1639037 h 3603884"/>
              <a:gd name="connsiteX502" fmla="*/ 5092781 w 8459294"/>
              <a:gd name="connsiteY502" fmla="*/ 1638101 h 3603884"/>
              <a:gd name="connsiteX503" fmla="*/ 5060233 w 8459294"/>
              <a:gd name="connsiteY503" fmla="*/ 1636244 h 3603884"/>
              <a:gd name="connsiteX504" fmla="*/ 5054576 w 8459294"/>
              <a:gd name="connsiteY504" fmla="*/ 1640944 h 3603884"/>
              <a:gd name="connsiteX505" fmla="*/ 5061502 w 8459294"/>
              <a:gd name="connsiteY505" fmla="*/ 1654187 h 3603884"/>
              <a:gd name="connsiteX506" fmla="*/ 5066798 w 8459294"/>
              <a:gd name="connsiteY506" fmla="*/ 1652715 h 3603884"/>
              <a:gd name="connsiteX507" fmla="*/ 4827162 w 8459294"/>
              <a:gd name="connsiteY507" fmla="*/ 1569855 h 3603884"/>
              <a:gd name="connsiteX508" fmla="*/ 4835104 w 8459294"/>
              <a:gd name="connsiteY508" fmla="*/ 1576060 h 3603884"/>
              <a:gd name="connsiteX509" fmla="*/ 4838218 w 8459294"/>
              <a:gd name="connsiteY509" fmla="*/ 1572973 h 3603884"/>
              <a:gd name="connsiteX510" fmla="*/ 4835609 w 8459294"/>
              <a:gd name="connsiteY510" fmla="*/ 1569855 h 3603884"/>
              <a:gd name="connsiteX511" fmla="*/ 4330318 w 8459294"/>
              <a:gd name="connsiteY511" fmla="*/ 1492365 h 3603884"/>
              <a:gd name="connsiteX512" fmla="*/ 4335981 w 8459294"/>
              <a:gd name="connsiteY512" fmla="*/ 1492365 h 3603884"/>
              <a:gd name="connsiteX513" fmla="*/ 4392658 w 8459294"/>
              <a:gd name="connsiteY513" fmla="*/ 1495343 h 3603884"/>
              <a:gd name="connsiteX514" fmla="*/ 4386987 w 8459294"/>
              <a:gd name="connsiteY514" fmla="*/ 1501303 h 3603884"/>
              <a:gd name="connsiteX515" fmla="*/ 4765193 w 8459294"/>
              <a:gd name="connsiteY515" fmla="*/ 1485662 h 3603884"/>
              <a:gd name="connsiteX516" fmla="*/ 4750142 w 8459294"/>
              <a:gd name="connsiteY516" fmla="*/ 1486128 h 3603884"/>
              <a:gd name="connsiteX517" fmla="*/ 4751334 w 8459294"/>
              <a:gd name="connsiteY517" fmla="*/ 1490158 h 3603884"/>
              <a:gd name="connsiteX518" fmla="*/ 4761611 w 8459294"/>
              <a:gd name="connsiteY518" fmla="*/ 1490870 h 3603884"/>
              <a:gd name="connsiteX519" fmla="*/ 4762441 w 8459294"/>
              <a:gd name="connsiteY519" fmla="*/ 1493681 h 3603884"/>
              <a:gd name="connsiteX520" fmla="*/ 4773547 w 8459294"/>
              <a:gd name="connsiteY520" fmla="*/ 1497201 h 3603884"/>
              <a:gd name="connsiteX521" fmla="*/ 4788130 w 8459294"/>
              <a:gd name="connsiteY521" fmla="*/ 1509085 h 3603884"/>
              <a:gd name="connsiteX522" fmla="*/ 4780604 w 8459294"/>
              <a:gd name="connsiteY522" fmla="*/ 1493836 h 3603884"/>
              <a:gd name="connsiteX523" fmla="*/ 3967559 w 8459294"/>
              <a:gd name="connsiteY523" fmla="*/ 1450629 h 3603884"/>
              <a:gd name="connsiteX524" fmla="*/ 3995895 w 8459294"/>
              <a:gd name="connsiteY524" fmla="*/ 1450629 h 3603884"/>
              <a:gd name="connsiteX525" fmla="*/ 4058245 w 8459294"/>
              <a:gd name="connsiteY525" fmla="*/ 1456590 h 3603884"/>
              <a:gd name="connsiteX526" fmla="*/ 4080909 w 8459294"/>
              <a:gd name="connsiteY526" fmla="*/ 1474473 h 3603884"/>
              <a:gd name="connsiteX527" fmla="*/ 4154597 w 8459294"/>
              <a:gd name="connsiteY527" fmla="*/ 1501296 h 3603884"/>
              <a:gd name="connsiteX528" fmla="*/ 4199940 w 8459294"/>
              <a:gd name="connsiteY528" fmla="*/ 1495334 h 3603884"/>
              <a:gd name="connsiteX529" fmla="*/ 4216947 w 8459294"/>
              <a:gd name="connsiteY529" fmla="*/ 1519178 h 3603884"/>
              <a:gd name="connsiteX530" fmla="*/ 4239619 w 8459294"/>
              <a:gd name="connsiteY530" fmla="*/ 1531100 h 3603884"/>
              <a:gd name="connsiteX531" fmla="*/ 4199940 w 8459294"/>
              <a:gd name="connsiteY531" fmla="*/ 1534084 h 3603884"/>
              <a:gd name="connsiteX532" fmla="*/ 4080909 w 8459294"/>
              <a:gd name="connsiteY532" fmla="*/ 1501296 h 3603884"/>
              <a:gd name="connsiteX533" fmla="*/ 3995895 w 8459294"/>
              <a:gd name="connsiteY533" fmla="*/ 1477452 h 3603884"/>
              <a:gd name="connsiteX534" fmla="*/ 3961886 w 8459294"/>
              <a:gd name="connsiteY534" fmla="*/ 1492356 h 3603884"/>
              <a:gd name="connsiteX535" fmla="*/ 3922215 w 8459294"/>
              <a:gd name="connsiteY535" fmla="*/ 1471490 h 3603884"/>
              <a:gd name="connsiteX536" fmla="*/ 4638462 w 8459294"/>
              <a:gd name="connsiteY536" fmla="*/ 1424251 h 3603884"/>
              <a:gd name="connsiteX537" fmla="*/ 4638870 w 8459294"/>
              <a:gd name="connsiteY537" fmla="*/ 1426354 h 3603884"/>
              <a:gd name="connsiteX538" fmla="*/ 4659475 w 8459294"/>
              <a:gd name="connsiteY538" fmla="*/ 1444984 h 3603884"/>
              <a:gd name="connsiteX539" fmla="*/ 4663189 w 8459294"/>
              <a:gd name="connsiteY539" fmla="*/ 1439204 h 3603884"/>
              <a:gd name="connsiteX540" fmla="*/ 4660569 w 8459294"/>
              <a:gd name="connsiteY540" fmla="*/ 1437619 h 3603884"/>
              <a:gd name="connsiteX541" fmla="*/ 4659394 w 8459294"/>
              <a:gd name="connsiteY541" fmla="*/ 1438329 h 3603884"/>
              <a:gd name="connsiteX542" fmla="*/ 4659156 w 8459294"/>
              <a:gd name="connsiteY542" fmla="*/ 1436765 h 3603884"/>
              <a:gd name="connsiteX543" fmla="*/ 4573394 w 8459294"/>
              <a:gd name="connsiteY543" fmla="*/ 1410039 h 3603884"/>
              <a:gd name="connsiteX544" fmla="*/ 4576698 w 8459294"/>
              <a:gd name="connsiteY544" fmla="*/ 1413515 h 3603884"/>
              <a:gd name="connsiteX545" fmla="*/ 4579655 w 8459294"/>
              <a:gd name="connsiteY545" fmla="*/ 1413307 h 3603884"/>
              <a:gd name="connsiteX546" fmla="*/ 4588790 w 8459294"/>
              <a:gd name="connsiteY546" fmla="*/ 1416969 h 3603884"/>
              <a:gd name="connsiteX547" fmla="*/ 4598234 w 8459294"/>
              <a:gd name="connsiteY547" fmla="*/ 1414869 h 3603884"/>
              <a:gd name="connsiteX548" fmla="*/ 4598970 w 8459294"/>
              <a:gd name="connsiteY548" fmla="*/ 1415571 h 3603884"/>
              <a:gd name="connsiteX549" fmla="*/ 4599315 w 8459294"/>
              <a:gd name="connsiteY549" fmla="*/ 1413756 h 3603884"/>
              <a:gd name="connsiteX550" fmla="*/ 4007245 w 8459294"/>
              <a:gd name="connsiteY550" fmla="*/ 1391030 h 3603884"/>
              <a:gd name="connsiteX551" fmla="*/ 4069587 w 8459294"/>
              <a:gd name="connsiteY551" fmla="*/ 1399968 h 3603884"/>
              <a:gd name="connsiteX552" fmla="*/ 4086594 w 8459294"/>
              <a:gd name="connsiteY552" fmla="*/ 1432754 h 3603884"/>
              <a:gd name="connsiteX553" fmla="*/ 4007245 w 8459294"/>
              <a:gd name="connsiteY553" fmla="*/ 1391030 h 3603884"/>
              <a:gd name="connsiteX554" fmla="*/ 4471874 w 8459294"/>
              <a:gd name="connsiteY554" fmla="*/ 1380719 h 3603884"/>
              <a:gd name="connsiteX555" fmla="*/ 4471874 w 8459294"/>
              <a:gd name="connsiteY555" fmla="*/ 1404329 h 3603884"/>
              <a:gd name="connsiteX556" fmla="*/ 4476797 w 8459294"/>
              <a:gd name="connsiteY556" fmla="*/ 1408213 h 3603884"/>
              <a:gd name="connsiteX557" fmla="*/ 4520186 w 8459294"/>
              <a:gd name="connsiteY557" fmla="*/ 1405931 h 3603884"/>
              <a:gd name="connsiteX558" fmla="*/ 4563636 w 8459294"/>
              <a:gd name="connsiteY558" fmla="*/ 1428778 h 3603884"/>
              <a:gd name="connsiteX559" fmla="*/ 4546964 w 8459294"/>
              <a:gd name="connsiteY559" fmla="*/ 1418475 h 3603884"/>
              <a:gd name="connsiteX560" fmla="*/ 4552590 w 8459294"/>
              <a:gd name="connsiteY560" fmla="*/ 1403935 h 3603884"/>
              <a:gd name="connsiteX561" fmla="*/ 4549370 w 8459294"/>
              <a:gd name="connsiteY561" fmla="*/ 1402696 h 3603884"/>
              <a:gd name="connsiteX562" fmla="*/ 4538663 w 8459294"/>
              <a:gd name="connsiteY562" fmla="*/ 1399338 h 3603884"/>
              <a:gd name="connsiteX563" fmla="*/ 4524542 w 8459294"/>
              <a:gd name="connsiteY563" fmla="*/ 1397104 h 3603884"/>
              <a:gd name="connsiteX564" fmla="*/ 4517485 w 8459294"/>
              <a:gd name="connsiteY564" fmla="*/ 1400469 h 3603884"/>
              <a:gd name="connsiteX565" fmla="*/ 4499526 w 8459294"/>
              <a:gd name="connsiteY565" fmla="*/ 1387389 h 3603884"/>
              <a:gd name="connsiteX566" fmla="*/ 4497971 w 8459294"/>
              <a:gd name="connsiteY566" fmla="*/ 1385729 h 3603884"/>
              <a:gd name="connsiteX567" fmla="*/ 4487064 w 8459294"/>
              <a:gd name="connsiteY567" fmla="*/ 1383635 h 3603884"/>
              <a:gd name="connsiteX568" fmla="*/ 4485878 w 8459294"/>
              <a:gd name="connsiteY568" fmla="*/ 1385480 h 3603884"/>
              <a:gd name="connsiteX569" fmla="*/ 4483434 w 8459294"/>
              <a:gd name="connsiteY569" fmla="*/ 1382938 h 3603884"/>
              <a:gd name="connsiteX570" fmla="*/ 4321810 w 8459294"/>
              <a:gd name="connsiteY570" fmla="*/ 1352283 h 3603884"/>
              <a:gd name="connsiteX571" fmla="*/ 4310474 w 8459294"/>
              <a:gd name="connsiteY571" fmla="*/ 1364204 h 3603884"/>
              <a:gd name="connsiteX572" fmla="*/ 4361490 w 8459294"/>
              <a:gd name="connsiteY572" fmla="*/ 1376126 h 3603884"/>
              <a:gd name="connsiteX573" fmla="*/ 4401162 w 8459294"/>
              <a:gd name="connsiteY573" fmla="*/ 1399969 h 3603884"/>
              <a:gd name="connsiteX574" fmla="*/ 4418163 w 8459294"/>
              <a:gd name="connsiteY574" fmla="*/ 1399969 h 3603884"/>
              <a:gd name="connsiteX575" fmla="*/ 4442679 w 8459294"/>
              <a:gd name="connsiteY575" fmla="*/ 1404805 h 3603884"/>
              <a:gd name="connsiteX576" fmla="*/ 4432203 w 8459294"/>
              <a:gd name="connsiteY576" fmla="*/ 1386447 h 3603884"/>
              <a:gd name="connsiteX577" fmla="*/ 4437357 w 8459294"/>
              <a:gd name="connsiteY577" fmla="*/ 1375608 h 3603884"/>
              <a:gd name="connsiteX578" fmla="*/ 4333147 w 8459294"/>
              <a:gd name="connsiteY578" fmla="*/ 1364204 h 3603884"/>
              <a:gd name="connsiteX579" fmla="*/ 3876884 w 8459294"/>
              <a:gd name="connsiteY579" fmla="*/ 1334394 h 3603884"/>
              <a:gd name="connsiteX580" fmla="*/ 3916556 w 8459294"/>
              <a:gd name="connsiteY580" fmla="*/ 1358236 h 3603884"/>
              <a:gd name="connsiteX581" fmla="*/ 3916556 w 8459294"/>
              <a:gd name="connsiteY581" fmla="*/ 1379102 h 3603884"/>
              <a:gd name="connsiteX582" fmla="*/ 3944893 w 8459294"/>
              <a:gd name="connsiteY582" fmla="*/ 1391023 h 3603884"/>
              <a:gd name="connsiteX583" fmla="*/ 3961900 w 8459294"/>
              <a:gd name="connsiteY583" fmla="*/ 1414867 h 3603884"/>
              <a:gd name="connsiteX584" fmla="*/ 3859875 w 8459294"/>
              <a:gd name="connsiteY584" fmla="*/ 1391023 h 3603884"/>
              <a:gd name="connsiteX585" fmla="*/ 3876884 w 8459294"/>
              <a:gd name="connsiteY585" fmla="*/ 1367182 h 3603884"/>
              <a:gd name="connsiteX586" fmla="*/ 3797512 w 8459294"/>
              <a:gd name="connsiteY586" fmla="*/ 1310551 h 3603884"/>
              <a:gd name="connsiteX587" fmla="*/ 3837197 w 8459294"/>
              <a:gd name="connsiteY587" fmla="*/ 1310551 h 3603884"/>
              <a:gd name="connsiteX588" fmla="*/ 3837197 w 8459294"/>
              <a:gd name="connsiteY588" fmla="*/ 1331415 h 3603884"/>
              <a:gd name="connsiteX589" fmla="*/ 3797512 w 8459294"/>
              <a:gd name="connsiteY589" fmla="*/ 1367179 h 3603884"/>
              <a:gd name="connsiteX590" fmla="*/ 3808858 w 8459294"/>
              <a:gd name="connsiteY590" fmla="*/ 1343337 h 3603884"/>
              <a:gd name="connsiteX591" fmla="*/ 4361490 w 8459294"/>
              <a:gd name="connsiteY591" fmla="*/ 1301618 h 3603884"/>
              <a:gd name="connsiteX592" fmla="*/ 4418163 w 8459294"/>
              <a:gd name="connsiteY592" fmla="*/ 1310557 h 3603884"/>
              <a:gd name="connsiteX593" fmla="*/ 4419374 w 8459294"/>
              <a:gd name="connsiteY593" fmla="*/ 1309284 h 3603884"/>
              <a:gd name="connsiteX594" fmla="*/ 4414461 w 8459294"/>
              <a:gd name="connsiteY594" fmla="*/ 1307315 h 3603884"/>
              <a:gd name="connsiteX595" fmla="*/ 4412513 w 8459294"/>
              <a:gd name="connsiteY595" fmla="*/ 1304002 h 3603884"/>
              <a:gd name="connsiteX596" fmla="*/ 4367155 w 8459294"/>
              <a:gd name="connsiteY596" fmla="*/ 1301618 h 3603884"/>
              <a:gd name="connsiteX597" fmla="*/ 3998741 w 8459294"/>
              <a:gd name="connsiteY597" fmla="*/ 1259891 h 3603884"/>
              <a:gd name="connsiteX598" fmla="*/ 3953398 w 8459294"/>
              <a:gd name="connsiteY598" fmla="*/ 1280753 h 3603884"/>
              <a:gd name="connsiteX599" fmla="*/ 3993070 w 8459294"/>
              <a:gd name="connsiteY599" fmla="*/ 1301618 h 3603884"/>
              <a:gd name="connsiteX600" fmla="*/ 4027079 w 8459294"/>
              <a:gd name="connsiteY600" fmla="*/ 1286714 h 3603884"/>
              <a:gd name="connsiteX601" fmla="*/ 4112093 w 8459294"/>
              <a:gd name="connsiteY601" fmla="*/ 1310557 h 3603884"/>
              <a:gd name="connsiteX602" fmla="*/ 4231124 w 8459294"/>
              <a:gd name="connsiteY602" fmla="*/ 1343344 h 3603884"/>
              <a:gd name="connsiteX603" fmla="*/ 4270803 w 8459294"/>
              <a:gd name="connsiteY603" fmla="*/ 1340361 h 3603884"/>
              <a:gd name="connsiteX604" fmla="*/ 4248133 w 8459294"/>
              <a:gd name="connsiteY604" fmla="*/ 1328440 h 3603884"/>
              <a:gd name="connsiteX605" fmla="*/ 4231124 w 8459294"/>
              <a:gd name="connsiteY605" fmla="*/ 1304597 h 3603884"/>
              <a:gd name="connsiteX606" fmla="*/ 4185781 w 8459294"/>
              <a:gd name="connsiteY606" fmla="*/ 1310557 h 3603884"/>
              <a:gd name="connsiteX607" fmla="*/ 4112093 w 8459294"/>
              <a:gd name="connsiteY607" fmla="*/ 1283736 h 3603884"/>
              <a:gd name="connsiteX608" fmla="*/ 4089429 w 8459294"/>
              <a:gd name="connsiteY608" fmla="*/ 1265853 h 3603884"/>
              <a:gd name="connsiteX609" fmla="*/ 4027079 w 8459294"/>
              <a:gd name="connsiteY609" fmla="*/ 1259891 h 3603884"/>
              <a:gd name="connsiteX610" fmla="*/ 3757843 w 8459294"/>
              <a:gd name="connsiteY610" fmla="*/ 1256901 h 3603884"/>
              <a:gd name="connsiteX611" fmla="*/ 3786185 w 8459294"/>
              <a:gd name="connsiteY611" fmla="*/ 1268823 h 3603884"/>
              <a:gd name="connsiteX612" fmla="*/ 3774849 w 8459294"/>
              <a:gd name="connsiteY612" fmla="*/ 1301612 h 3603884"/>
              <a:gd name="connsiteX613" fmla="*/ 3752169 w 8459294"/>
              <a:gd name="connsiteY613" fmla="*/ 1286708 h 3603884"/>
              <a:gd name="connsiteX614" fmla="*/ 4038413 w 8459294"/>
              <a:gd name="connsiteY614" fmla="*/ 1200285 h 3603884"/>
              <a:gd name="connsiteX615" fmla="*/ 4117765 w 8459294"/>
              <a:gd name="connsiteY615" fmla="*/ 1242010 h 3603884"/>
              <a:gd name="connsiteX616" fmla="*/ 4100757 w 8459294"/>
              <a:gd name="connsiteY616" fmla="*/ 1209223 h 3603884"/>
              <a:gd name="connsiteX617" fmla="*/ 3655820 w 8459294"/>
              <a:gd name="connsiteY617" fmla="*/ 1191329 h 3603884"/>
              <a:gd name="connsiteX618" fmla="*/ 3655820 w 8459294"/>
              <a:gd name="connsiteY618" fmla="*/ 1197289 h 3603884"/>
              <a:gd name="connsiteX619" fmla="*/ 3627474 w 8459294"/>
              <a:gd name="connsiteY619" fmla="*/ 1227093 h 3603884"/>
              <a:gd name="connsiteX620" fmla="*/ 3627474 w 8459294"/>
              <a:gd name="connsiteY620" fmla="*/ 1262859 h 3603884"/>
              <a:gd name="connsiteX621" fmla="*/ 3661482 w 8459294"/>
              <a:gd name="connsiteY621" fmla="*/ 1289686 h 3603884"/>
              <a:gd name="connsiteX622" fmla="*/ 3633147 w 8459294"/>
              <a:gd name="connsiteY622" fmla="*/ 1307569 h 3603884"/>
              <a:gd name="connsiteX623" fmla="*/ 3621810 w 8459294"/>
              <a:gd name="connsiteY623" fmla="*/ 1277765 h 3603884"/>
              <a:gd name="connsiteX624" fmla="*/ 3604811 w 8459294"/>
              <a:gd name="connsiteY624" fmla="*/ 1274781 h 3603884"/>
              <a:gd name="connsiteX625" fmla="*/ 3587802 w 8459294"/>
              <a:gd name="connsiteY625" fmla="*/ 1244977 h 3603884"/>
              <a:gd name="connsiteX626" fmla="*/ 3599138 w 8459294"/>
              <a:gd name="connsiteY626" fmla="*/ 1203250 h 3603884"/>
              <a:gd name="connsiteX627" fmla="*/ 3908054 w 8459294"/>
              <a:gd name="connsiteY627" fmla="*/ 1143654 h 3603884"/>
              <a:gd name="connsiteX628" fmla="*/ 3908054 w 8459294"/>
              <a:gd name="connsiteY628" fmla="*/ 1176441 h 3603884"/>
              <a:gd name="connsiteX629" fmla="*/ 3891047 w 8459294"/>
              <a:gd name="connsiteY629" fmla="*/ 1200285 h 3603884"/>
              <a:gd name="connsiteX630" fmla="*/ 3993070 w 8459294"/>
              <a:gd name="connsiteY630" fmla="*/ 1224128 h 3603884"/>
              <a:gd name="connsiteX631" fmla="*/ 3976063 w 8459294"/>
              <a:gd name="connsiteY631" fmla="*/ 1200285 h 3603884"/>
              <a:gd name="connsiteX632" fmla="*/ 3947726 w 8459294"/>
              <a:gd name="connsiteY632" fmla="*/ 1188363 h 3603884"/>
              <a:gd name="connsiteX633" fmla="*/ 3947726 w 8459294"/>
              <a:gd name="connsiteY633" fmla="*/ 1167498 h 3603884"/>
              <a:gd name="connsiteX634" fmla="*/ 3828695 w 8459294"/>
              <a:gd name="connsiteY634" fmla="*/ 1119811 h 3603884"/>
              <a:gd name="connsiteX635" fmla="*/ 3840040 w 8459294"/>
              <a:gd name="connsiteY635" fmla="*/ 1152598 h 3603884"/>
              <a:gd name="connsiteX636" fmla="*/ 3828695 w 8459294"/>
              <a:gd name="connsiteY636" fmla="*/ 1176441 h 3603884"/>
              <a:gd name="connsiteX637" fmla="*/ 3868374 w 8459294"/>
              <a:gd name="connsiteY637" fmla="*/ 1140676 h 3603884"/>
              <a:gd name="connsiteX638" fmla="*/ 3868374 w 8459294"/>
              <a:gd name="connsiteY638" fmla="*/ 1119811 h 3603884"/>
              <a:gd name="connsiteX639" fmla="*/ 5886045 w 8459294"/>
              <a:gd name="connsiteY639" fmla="*/ 1085438 h 3603884"/>
              <a:gd name="connsiteX640" fmla="*/ 5886045 w 8459294"/>
              <a:gd name="connsiteY640" fmla="*/ 1088416 h 3603884"/>
              <a:gd name="connsiteX641" fmla="*/ 5934039 w 8459294"/>
              <a:gd name="connsiteY641" fmla="*/ 1133285 h 3603884"/>
              <a:gd name="connsiteX642" fmla="*/ 5937054 w 8459294"/>
              <a:gd name="connsiteY642" fmla="*/ 1135135 h 3603884"/>
              <a:gd name="connsiteX643" fmla="*/ 5937054 w 8459294"/>
              <a:gd name="connsiteY643" fmla="*/ 1091400 h 3603884"/>
              <a:gd name="connsiteX644" fmla="*/ 3789024 w 8459294"/>
              <a:gd name="connsiteY644" fmla="*/ 1066164 h 3603884"/>
              <a:gd name="connsiteX645" fmla="*/ 3783353 w 8459294"/>
              <a:gd name="connsiteY645" fmla="*/ 1095967 h 3603884"/>
              <a:gd name="connsiteX646" fmla="*/ 3806033 w 8459294"/>
              <a:gd name="connsiteY646" fmla="*/ 1110872 h 3603884"/>
              <a:gd name="connsiteX647" fmla="*/ 3817367 w 8459294"/>
              <a:gd name="connsiteY647" fmla="*/ 1078086 h 3603884"/>
              <a:gd name="connsiteX648" fmla="*/ 3755017 w 8459294"/>
              <a:gd name="connsiteY648" fmla="*/ 1018477 h 3603884"/>
              <a:gd name="connsiteX649" fmla="*/ 3789024 w 8459294"/>
              <a:gd name="connsiteY649" fmla="*/ 1039342 h 3603884"/>
              <a:gd name="connsiteX650" fmla="*/ 3800360 w 8459294"/>
              <a:gd name="connsiteY650" fmla="*/ 1018477 h 3603884"/>
              <a:gd name="connsiteX651" fmla="*/ 3687000 w 8459294"/>
              <a:gd name="connsiteY651" fmla="*/ 1000595 h 3603884"/>
              <a:gd name="connsiteX652" fmla="*/ 3630322 w 8459294"/>
              <a:gd name="connsiteY652" fmla="*/ 1012516 h 3603884"/>
              <a:gd name="connsiteX653" fmla="*/ 3618986 w 8459294"/>
              <a:gd name="connsiteY653" fmla="*/ 1054242 h 3603884"/>
              <a:gd name="connsiteX654" fmla="*/ 3635993 w 8459294"/>
              <a:gd name="connsiteY654" fmla="*/ 1084046 h 3603884"/>
              <a:gd name="connsiteX655" fmla="*/ 3652995 w 8459294"/>
              <a:gd name="connsiteY655" fmla="*/ 1087029 h 3603884"/>
              <a:gd name="connsiteX656" fmla="*/ 3664332 w 8459294"/>
              <a:gd name="connsiteY656" fmla="*/ 1116832 h 3603884"/>
              <a:gd name="connsiteX657" fmla="*/ 3692667 w 8459294"/>
              <a:gd name="connsiteY657" fmla="*/ 1098951 h 3603884"/>
              <a:gd name="connsiteX658" fmla="*/ 3658657 w 8459294"/>
              <a:gd name="connsiteY658" fmla="*/ 1072124 h 3603884"/>
              <a:gd name="connsiteX659" fmla="*/ 3658657 w 8459294"/>
              <a:gd name="connsiteY659" fmla="*/ 1036360 h 3603884"/>
              <a:gd name="connsiteX660" fmla="*/ 3687000 w 8459294"/>
              <a:gd name="connsiteY660" fmla="*/ 1006555 h 3603884"/>
              <a:gd name="connsiteX661" fmla="*/ 7589242 w 8459294"/>
              <a:gd name="connsiteY661" fmla="*/ 906611 h 3603884"/>
              <a:gd name="connsiteX662" fmla="*/ 7645929 w 8459294"/>
              <a:gd name="connsiteY662" fmla="*/ 912573 h 3603884"/>
              <a:gd name="connsiteX663" fmla="*/ 7583577 w 8459294"/>
              <a:gd name="connsiteY663" fmla="*/ 909590 h 3603884"/>
              <a:gd name="connsiteX664" fmla="*/ 7025299 w 8459294"/>
              <a:gd name="connsiteY664" fmla="*/ 724807 h 3603884"/>
              <a:gd name="connsiteX665" fmla="*/ 6903439 w 8459294"/>
              <a:gd name="connsiteY665" fmla="*/ 728160 h 3603884"/>
              <a:gd name="connsiteX666" fmla="*/ 6866314 w 8459294"/>
              <a:gd name="connsiteY666" fmla="*/ 729863 h 3603884"/>
              <a:gd name="connsiteX667" fmla="*/ 6862595 w 8459294"/>
              <a:gd name="connsiteY667" fmla="*/ 730606 h 3603884"/>
              <a:gd name="connsiteX668" fmla="*/ 6851303 w 8459294"/>
              <a:gd name="connsiteY668" fmla="*/ 738881 h 3603884"/>
              <a:gd name="connsiteX669" fmla="*/ 6814709 w 8459294"/>
              <a:gd name="connsiteY669" fmla="*/ 742581 h 3603884"/>
              <a:gd name="connsiteX670" fmla="*/ 6774502 w 8459294"/>
              <a:gd name="connsiteY670" fmla="*/ 748210 h 3603884"/>
              <a:gd name="connsiteX671" fmla="*/ 6771348 w 8459294"/>
              <a:gd name="connsiteY671" fmla="*/ 747200 h 3603884"/>
              <a:gd name="connsiteX672" fmla="*/ 6770245 w 8459294"/>
              <a:gd name="connsiteY672" fmla="*/ 748650 h 3603884"/>
              <a:gd name="connsiteX673" fmla="*/ 7025299 w 8459294"/>
              <a:gd name="connsiteY673" fmla="*/ 724807 h 3603884"/>
              <a:gd name="connsiteX674" fmla="*/ 7144330 w 8459294"/>
              <a:gd name="connsiteY674" fmla="*/ 721829 h 3603884"/>
              <a:gd name="connsiteX675" fmla="*/ 7093314 w 8459294"/>
              <a:gd name="connsiteY675" fmla="*/ 736728 h 3603884"/>
              <a:gd name="connsiteX676" fmla="*/ 7127323 w 8459294"/>
              <a:gd name="connsiteY676" fmla="*/ 742690 h 3603884"/>
              <a:gd name="connsiteX677" fmla="*/ 7132996 w 8459294"/>
              <a:gd name="connsiteY677" fmla="*/ 742690 h 3603884"/>
              <a:gd name="connsiteX678" fmla="*/ 7620429 w 8459294"/>
              <a:gd name="connsiteY678" fmla="*/ 715868 h 3603884"/>
              <a:gd name="connsiteX679" fmla="*/ 7614766 w 8459294"/>
              <a:gd name="connsiteY679" fmla="*/ 718847 h 3603884"/>
              <a:gd name="connsiteX680" fmla="*/ 7677118 w 8459294"/>
              <a:gd name="connsiteY680" fmla="*/ 721829 h 3603884"/>
              <a:gd name="connsiteX681" fmla="*/ 7392957 w 8459294"/>
              <a:gd name="connsiteY681" fmla="*/ 689470 h 3603884"/>
              <a:gd name="connsiteX682" fmla="*/ 7384158 w 8459294"/>
              <a:gd name="connsiteY682" fmla="*/ 692327 h 3603884"/>
              <a:gd name="connsiteX683" fmla="*/ 7395940 w 8459294"/>
              <a:gd name="connsiteY683" fmla="*/ 690088 h 3603884"/>
              <a:gd name="connsiteX684" fmla="*/ 7353655 w 8459294"/>
              <a:gd name="connsiteY684" fmla="*/ 687847 h 3603884"/>
              <a:gd name="connsiteX685" fmla="*/ 7342812 w 8459294"/>
              <a:gd name="connsiteY685" fmla="*/ 693622 h 3603884"/>
              <a:gd name="connsiteX686" fmla="*/ 7319657 w 8459294"/>
              <a:gd name="connsiteY686" fmla="*/ 689437 h 3603884"/>
              <a:gd name="connsiteX687" fmla="*/ 7314370 w 8459294"/>
              <a:gd name="connsiteY687" fmla="*/ 695003 h 3603884"/>
              <a:gd name="connsiteX688" fmla="*/ 7379678 w 8459294"/>
              <a:gd name="connsiteY688" fmla="*/ 692550 h 3603884"/>
              <a:gd name="connsiteX689" fmla="*/ 7661956 w 8459294"/>
              <a:gd name="connsiteY689" fmla="*/ 617210 h 3603884"/>
              <a:gd name="connsiteX690" fmla="*/ 7654445 w 8459294"/>
              <a:gd name="connsiteY690" fmla="*/ 617514 h 3603884"/>
              <a:gd name="connsiteX691" fmla="*/ 7593366 w 8459294"/>
              <a:gd name="connsiteY691" fmla="*/ 619985 h 3603884"/>
              <a:gd name="connsiteX692" fmla="*/ 7586756 w 8459294"/>
              <a:gd name="connsiteY692" fmla="*/ 626829 h 3603884"/>
              <a:gd name="connsiteX693" fmla="*/ 7593081 w 8459294"/>
              <a:gd name="connsiteY693" fmla="*/ 627972 h 3603884"/>
              <a:gd name="connsiteX694" fmla="*/ 7593533 w 8459294"/>
              <a:gd name="connsiteY694" fmla="*/ 625473 h 3603884"/>
              <a:gd name="connsiteX695" fmla="*/ 7665364 w 8459294"/>
              <a:gd name="connsiteY695" fmla="*/ 625564 h 3603884"/>
              <a:gd name="connsiteX696" fmla="*/ 7697891 w 8459294"/>
              <a:gd name="connsiteY696" fmla="*/ 626285 h 3603884"/>
              <a:gd name="connsiteX697" fmla="*/ 7682528 w 8459294"/>
              <a:gd name="connsiteY697" fmla="*/ 620929 h 3603884"/>
              <a:gd name="connsiteX698" fmla="*/ 4000454 w 8459294"/>
              <a:gd name="connsiteY698" fmla="*/ 521546 h 3603884"/>
              <a:gd name="connsiteX699" fmla="*/ 3995935 w 8459294"/>
              <a:gd name="connsiteY699" fmla="*/ 528464 h 3603884"/>
              <a:gd name="connsiteX700" fmla="*/ 3982382 w 8459294"/>
              <a:gd name="connsiteY700" fmla="*/ 531172 h 3603884"/>
              <a:gd name="connsiteX701" fmla="*/ 3967025 w 8459294"/>
              <a:gd name="connsiteY701" fmla="*/ 543869 h 3603884"/>
              <a:gd name="connsiteX702" fmla="*/ 3925018 w 8459294"/>
              <a:gd name="connsiteY702" fmla="*/ 577536 h 3603884"/>
              <a:gd name="connsiteX703" fmla="*/ 3845961 w 8459294"/>
              <a:gd name="connsiteY703" fmla="*/ 599350 h 3603884"/>
              <a:gd name="connsiteX704" fmla="*/ 3830151 w 8459294"/>
              <a:gd name="connsiteY704" fmla="*/ 614545 h 3603884"/>
              <a:gd name="connsiteX705" fmla="*/ 3840545 w 8459294"/>
              <a:gd name="connsiteY705" fmla="*/ 629316 h 3603884"/>
              <a:gd name="connsiteX706" fmla="*/ 3843261 w 8459294"/>
              <a:gd name="connsiteY706" fmla="*/ 650435 h 3603884"/>
              <a:gd name="connsiteX707" fmla="*/ 3809383 w 8459294"/>
              <a:gd name="connsiteY707" fmla="*/ 675258 h 3603884"/>
              <a:gd name="connsiteX708" fmla="*/ 3809385 w 8459294"/>
              <a:gd name="connsiteY708" fmla="*/ 711361 h 3603884"/>
              <a:gd name="connsiteX709" fmla="*/ 3832880 w 8459294"/>
              <a:gd name="connsiteY709" fmla="*/ 707873 h 3603884"/>
              <a:gd name="connsiteX710" fmla="*/ 3824283 w 8459294"/>
              <a:gd name="connsiteY710" fmla="*/ 665060 h 3603884"/>
              <a:gd name="connsiteX711" fmla="*/ 3864044 w 8459294"/>
              <a:gd name="connsiteY711" fmla="*/ 661931 h 3603884"/>
              <a:gd name="connsiteX712" fmla="*/ 3871724 w 8459294"/>
              <a:gd name="connsiteY712" fmla="*/ 673634 h 3603884"/>
              <a:gd name="connsiteX713" fmla="*/ 3876688 w 8459294"/>
              <a:gd name="connsiteY713" fmla="*/ 664216 h 3603884"/>
              <a:gd name="connsiteX714" fmla="*/ 4004071 w 8459294"/>
              <a:gd name="connsiteY714" fmla="*/ 573775 h 3603884"/>
              <a:gd name="connsiteX715" fmla="*/ 3978771 w 8459294"/>
              <a:gd name="connsiteY715" fmla="*/ 551149 h 3603884"/>
              <a:gd name="connsiteX716" fmla="*/ 4057829 w 8459294"/>
              <a:gd name="connsiteY716" fmla="*/ 547390 h 3603884"/>
              <a:gd name="connsiteX717" fmla="*/ 4068668 w 8459294"/>
              <a:gd name="connsiteY717" fmla="*/ 523561 h 3603884"/>
              <a:gd name="connsiteX718" fmla="*/ 3699354 w 8459294"/>
              <a:gd name="connsiteY718" fmla="*/ 516129 h 3603884"/>
              <a:gd name="connsiteX719" fmla="*/ 3711108 w 8459294"/>
              <a:gd name="connsiteY719" fmla="*/ 559518 h 3603884"/>
              <a:gd name="connsiteX720" fmla="*/ 3680391 w 8459294"/>
              <a:gd name="connsiteY720" fmla="*/ 602959 h 3603884"/>
              <a:gd name="connsiteX721" fmla="*/ 3680832 w 8459294"/>
              <a:gd name="connsiteY721" fmla="*/ 546306 h 3603884"/>
              <a:gd name="connsiteX722" fmla="*/ 3699354 w 8459294"/>
              <a:gd name="connsiteY722" fmla="*/ 516129 h 3603884"/>
              <a:gd name="connsiteX723" fmla="*/ 3903312 w 8459294"/>
              <a:gd name="connsiteY723" fmla="*/ 505809 h 3603884"/>
              <a:gd name="connsiteX724" fmla="*/ 3882767 w 8459294"/>
              <a:gd name="connsiteY724" fmla="*/ 507426 h 3603884"/>
              <a:gd name="connsiteX725" fmla="*/ 3893833 w 8459294"/>
              <a:gd name="connsiteY725" fmla="*/ 515168 h 3603884"/>
              <a:gd name="connsiteX726" fmla="*/ 8063261 w 8459294"/>
              <a:gd name="connsiteY726" fmla="*/ 481130 h 3603884"/>
              <a:gd name="connsiteX727" fmla="*/ 8044503 w 8459294"/>
              <a:gd name="connsiteY727" fmla="*/ 485192 h 3603884"/>
              <a:gd name="connsiteX728" fmla="*/ 8048212 w 8459294"/>
              <a:gd name="connsiteY728" fmla="*/ 485881 h 3603884"/>
              <a:gd name="connsiteX729" fmla="*/ 3976870 w 8459294"/>
              <a:gd name="connsiteY729" fmla="*/ 471343 h 3603884"/>
              <a:gd name="connsiteX730" fmla="*/ 3967539 w 8459294"/>
              <a:gd name="connsiteY730" fmla="*/ 479935 h 3603884"/>
              <a:gd name="connsiteX731" fmla="*/ 3969895 w 8459294"/>
              <a:gd name="connsiteY731" fmla="*/ 480565 h 3603884"/>
              <a:gd name="connsiteX732" fmla="*/ 3974245 w 8459294"/>
              <a:gd name="connsiteY732" fmla="*/ 485865 h 3603884"/>
              <a:gd name="connsiteX733" fmla="*/ 7576393 w 8459294"/>
              <a:gd name="connsiteY733" fmla="*/ 413185 h 3603884"/>
              <a:gd name="connsiteX734" fmla="*/ 7586505 w 8459294"/>
              <a:gd name="connsiteY734" fmla="*/ 420494 h 3603884"/>
              <a:gd name="connsiteX735" fmla="*/ 7576055 w 8459294"/>
              <a:gd name="connsiteY735" fmla="*/ 421828 h 3603884"/>
              <a:gd name="connsiteX736" fmla="*/ 7563910 w 8459294"/>
              <a:gd name="connsiteY736" fmla="*/ 418992 h 3603884"/>
              <a:gd name="connsiteX737" fmla="*/ 7576393 w 8459294"/>
              <a:gd name="connsiteY737" fmla="*/ 413185 h 3603884"/>
              <a:gd name="connsiteX738" fmla="*/ 7493198 w 8459294"/>
              <a:gd name="connsiteY738" fmla="*/ 367518 h 3603884"/>
              <a:gd name="connsiteX739" fmla="*/ 7524824 w 8459294"/>
              <a:gd name="connsiteY739" fmla="*/ 373234 h 3603884"/>
              <a:gd name="connsiteX740" fmla="*/ 7525276 w 8459294"/>
              <a:gd name="connsiteY740" fmla="*/ 370734 h 3603884"/>
              <a:gd name="connsiteX741" fmla="*/ 7493198 w 8459294"/>
              <a:gd name="connsiteY741" fmla="*/ 367518 h 3603884"/>
              <a:gd name="connsiteX742" fmla="*/ 7556513 w 8459294"/>
              <a:gd name="connsiteY742" fmla="*/ 360788 h 3603884"/>
              <a:gd name="connsiteX743" fmla="*/ 7538824 w 8459294"/>
              <a:gd name="connsiteY743" fmla="*/ 368026 h 3603884"/>
              <a:gd name="connsiteX744" fmla="*/ 7592587 w 8459294"/>
              <a:gd name="connsiteY744" fmla="*/ 377743 h 3603884"/>
              <a:gd name="connsiteX745" fmla="*/ 7646346 w 8459294"/>
              <a:gd name="connsiteY745" fmla="*/ 369410 h 3603884"/>
              <a:gd name="connsiteX746" fmla="*/ 7556513 w 8459294"/>
              <a:gd name="connsiteY746" fmla="*/ 360788 h 3603884"/>
              <a:gd name="connsiteX747" fmla="*/ 4388263 w 8459294"/>
              <a:gd name="connsiteY747" fmla="*/ 358908 h 3603884"/>
              <a:gd name="connsiteX748" fmla="*/ 4357772 w 8459294"/>
              <a:gd name="connsiteY748" fmla="*/ 369514 h 3603884"/>
              <a:gd name="connsiteX749" fmla="*/ 4318018 w 8459294"/>
              <a:gd name="connsiteY749" fmla="*/ 390694 h 3603884"/>
              <a:gd name="connsiteX750" fmla="*/ 4283691 w 8459294"/>
              <a:gd name="connsiteY750" fmla="*/ 418014 h 3603884"/>
              <a:gd name="connsiteX751" fmla="*/ 4199215 w 8459294"/>
              <a:gd name="connsiteY751" fmla="*/ 433691 h 3603884"/>
              <a:gd name="connsiteX752" fmla="*/ 4176625 w 8459294"/>
              <a:gd name="connsiteY752" fmla="*/ 450238 h 3603884"/>
              <a:gd name="connsiteX753" fmla="*/ 4196509 w 8459294"/>
              <a:gd name="connsiteY753" fmla="*/ 466724 h 3603884"/>
              <a:gd name="connsiteX754" fmla="*/ 4226321 w 8459294"/>
              <a:gd name="connsiteY754" fmla="*/ 464379 h 3603884"/>
              <a:gd name="connsiteX755" fmla="*/ 4243941 w 8459294"/>
              <a:gd name="connsiteY755" fmla="*/ 439195 h 3603884"/>
              <a:gd name="connsiteX756" fmla="*/ 4269237 w 8459294"/>
              <a:gd name="connsiteY756" fmla="*/ 443767 h 3603884"/>
              <a:gd name="connsiteX757" fmla="*/ 4385340 w 8459294"/>
              <a:gd name="connsiteY757" fmla="*/ 415758 h 3603884"/>
              <a:gd name="connsiteX758" fmla="*/ 4390304 w 8459294"/>
              <a:gd name="connsiteY758" fmla="*/ 406339 h 3603884"/>
              <a:gd name="connsiteX759" fmla="*/ 4377199 w 8459294"/>
              <a:gd name="connsiteY759" fmla="*/ 388498 h 3603884"/>
              <a:gd name="connsiteX760" fmla="*/ 4404303 w 8459294"/>
              <a:gd name="connsiteY760" fmla="*/ 383083 h 3603884"/>
              <a:gd name="connsiteX761" fmla="*/ 4421471 w 8459294"/>
              <a:gd name="connsiteY761" fmla="*/ 360397 h 3603884"/>
              <a:gd name="connsiteX762" fmla="*/ 4388263 w 8459294"/>
              <a:gd name="connsiteY762" fmla="*/ 358908 h 3603884"/>
              <a:gd name="connsiteX763" fmla="*/ 4460769 w 8459294"/>
              <a:gd name="connsiteY763" fmla="*/ 341713 h 3603884"/>
              <a:gd name="connsiteX764" fmla="*/ 4437728 w 8459294"/>
              <a:gd name="connsiteY764" fmla="*/ 342706 h 3603884"/>
              <a:gd name="connsiteX765" fmla="*/ 4457610 w 8459294"/>
              <a:gd name="connsiteY765" fmla="*/ 359190 h 3603884"/>
              <a:gd name="connsiteX766" fmla="*/ 7829981 w 8459294"/>
              <a:gd name="connsiteY766" fmla="*/ 302033 h 3603884"/>
              <a:gd name="connsiteX767" fmla="*/ 7847151 w 8459294"/>
              <a:gd name="connsiteY767" fmla="*/ 315455 h 3603884"/>
              <a:gd name="connsiteX768" fmla="*/ 7809199 w 8459294"/>
              <a:gd name="connsiteY768" fmla="*/ 308596 h 3603884"/>
              <a:gd name="connsiteX769" fmla="*/ 7829981 w 8459294"/>
              <a:gd name="connsiteY769" fmla="*/ 302033 h 3603884"/>
              <a:gd name="connsiteX770" fmla="*/ 7512213 w 8459294"/>
              <a:gd name="connsiteY770" fmla="*/ 289810 h 3603884"/>
              <a:gd name="connsiteX771" fmla="*/ 7505954 w 8459294"/>
              <a:gd name="connsiteY771" fmla="*/ 293144 h 3603884"/>
              <a:gd name="connsiteX772" fmla="*/ 7527509 w 8459294"/>
              <a:gd name="connsiteY772" fmla="*/ 293360 h 3603884"/>
              <a:gd name="connsiteX773" fmla="*/ 7312891 w 8459294"/>
              <a:gd name="connsiteY773" fmla="*/ 285615 h 3603884"/>
              <a:gd name="connsiteX774" fmla="*/ 7281636 w 8459294"/>
              <a:gd name="connsiteY774" fmla="*/ 288953 h 3603884"/>
              <a:gd name="connsiteX775" fmla="*/ 7388177 w 8459294"/>
              <a:gd name="connsiteY775" fmla="*/ 294239 h 3603884"/>
              <a:gd name="connsiteX776" fmla="*/ 7422484 w 8459294"/>
              <a:gd name="connsiteY776" fmla="*/ 293906 h 3603884"/>
              <a:gd name="connsiteX777" fmla="*/ 7369509 w 8459294"/>
              <a:gd name="connsiteY777" fmla="*/ 286580 h 3603884"/>
              <a:gd name="connsiteX778" fmla="*/ 7312891 w 8459294"/>
              <a:gd name="connsiteY778" fmla="*/ 285615 h 3603884"/>
              <a:gd name="connsiteX779" fmla="*/ 7234150 w 8459294"/>
              <a:gd name="connsiteY779" fmla="*/ 283389 h 3603884"/>
              <a:gd name="connsiteX780" fmla="*/ 7211690 w 8459294"/>
              <a:gd name="connsiteY780" fmla="*/ 285483 h 3603884"/>
              <a:gd name="connsiteX781" fmla="*/ 7248519 w 8459294"/>
              <a:gd name="connsiteY781" fmla="*/ 287310 h 3603884"/>
              <a:gd name="connsiteX782" fmla="*/ 7484254 w 8459294"/>
              <a:gd name="connsiteY782" fmla="*/ 266060 h 3603884"/>
              <a:gd name="connsiteX783" fmla="*/ 7472228 w 8459294"/>
              <a:gd name="connsiteY783" fmla="*/ 267110 h 3603884"/>
              <a:gd name="connsiteX784" fmla="*/ 7473340 w 8459294"/>
              <a:gd name="connsiteY784" fmla="*/ 269596 h 3603884"/>
              <a:gd name="connsiteX785" fmla="*/ 7491240 w 8459294"/>
              <a:gd name="connsiteY785" fmla="*/ 267651 h 3603884"/>
              <a:gd name="connsiteX786" fmla="*/ 7333981 w 8459294"/>
              <a:gd name="connsiteY786" fmla="*/ 255016 h 3603884"/>
              <a:gd name="connsiteX787" fmla="*/ 7313202 w 8459294"/>
              <a:gd name="connsiteY787" fmla="*/ 261576 h 3603884"/>
              <a:gd name="connsiteX788" fmla="*/ 7351151 w 8459294"/>
              <a:gd name="connsiteY788" fmla="*/ 268435 h 3603884"/>
              <a:gd name="connsiteX789" fmla="*/ 6663558 w 8459294"/>
              <a:gd name="connsiteY789" fmla="*/ 224100 h 3603884"/>
              <a:gd name="connsiteX790" fmla="*/ 6649555 w 8459294"/>
              <a:gd name="connsiteY790" fmla="*/ 229303 h 3603884"/>
              <a:gd name="connsiteX791" fmla="*/ 6652265 w 8459294"/>
              <a:gd name="connsiteY791" fmla="*/ 232373 h 3603884"/>
              <a:gd name="connsiteX792" fmla="*/ 6668078 w 8459294"/>
              <a:gd name="connsiteY792" fmla="*/ 235231 h 3603884"/>
              <a:gd name="connsiteX793" fmla="*/ 6668530 w 8459294"/>
              <a:gd name="connsiteY793" fmla="*/ 232733 h 3603884"/>
              <a:gd name="connsiteX794" fmla="*/ 6663558 w 8459294"/>
              <a:gd name="connsiteY794" fmla="*/ 224100 h 3603884"/>
              <a:gd name="connsiteX795" fmla="*/ 6595791 w 8459294"/>
              <a:gd name="connsiteY795" fmla="*/ 219586 h 3603884"/>
              <a:gd name="connsiteX796" fmla="*/ 6567783 w 8459294"/>
              <a:gd name="connsiteY796" fmla="*/ 229995 h 3603884"/>
              <a:gd name="connsiteX797" fmla="*/ 6579084 w 8459294"/>
              <a:gd name="connsiteY797" fmla="*/ 239776 h 3603884"/>
              <a:gd name="connsiteX798" fmla="*/ 6609349 w 8459294"/>
              <a:gd name="connsiteY798" fmla="*/ 234932 h 3603884"/>
              <a:gd name="connsiteX799" fmla="*/ 6613416 w 8459294"/>
              <a:gd name="connsiteY799" fmla="*/ 230510 h 3603884"/>
              <a:gd name="connsiteX800" fmla="*/ 6595791 w 8459294"/>
              <a:gd name="connsiteY800" fmla="*/ 219586 h 3603884"/>
              <a:gd name="connsiteX801" fmla="*/ 5283863 w 8459294"/>
              <a:gd name="connsiteY801" fmla="*/ 214553 h 3603884"/>
              <a:gd name="connsiteX802" fmla="*/ 5269412 w 8459294"/>
              <a:gd name="connsiteY802" fmla="*/ 222256 h 3603884"/>
              <a:gd name="connsiteX803" fmla="*/ 5205711 w 8459294"/>
              <a:gd name="connsiteY803" fmla="*/ 231376 h 3603884"/>
              <a:gd name="connsiteX804" fmla="*/ 5202547 w 8459294"/>
              <a:gd name="connsiteY804" fmla="*/ 230804 h 3603884"/>
              <a:gd name="connsiteX805" fmla="*/ 5169119 w 8459294"/>
              <a:gd name="connsiteY805" fmla="*/ 235073 h 3603884"/>
              <a:gd name="connsiteX806" fmla="*/ 5295163 w 8459294"/>
              <a:gd name="connsiteY806" fmla="*/ 224332 h 3603884"/>
              <a:gd name="connsiteX807" fmla="*/ 7578160 w 8459294"/>
              <a:gd name="connsiteY807" fmla="*/ 214060 h 3603884"/>
              <a:gd name="connsiteX808" fmla="*/ 7592164 w 8459294"/>
              <a:gd name="connsiteY808" fmla="*/ 226907 h 3603884"/>
              <a:gd name="connsiteX809" fmla="*/ 7585392 w 8459294"/>
              <a:gd name="connsiteY809" fmla="*/ 228260 h 3603884"/>
              <a:gd name="connsiteX810" fmla="*/ 7567317 w 8459294"/>
              <a:gd name="connsiteY810" fmla="*/ 219836 h 3603884"/>
              <a:gd name="connsiteX811" fmla="*/ 7578160 w 8459294"/>
              <a:gd name="connsiteY811" fmla="*/ 214060 h 3603884"/>
              <a:gd name="connsiteX812" fmla="*/ 7539474 w 8459294"/>
              <a:gd name="connsiteY812" fmla="*/ 210842 h 3603884"/>
              <a:gd name="connsiteX813" fmla="*/ 7571551 w 8459294"/>
              <a:gd name="connsiteY813" fmla="*/ 214060 h 3603884"/>
              <a:gd name="connsiteX814" fmla="*/ 7571100 w 8459294"/>
              <a:gd name="connsiteY814" fmla="*/ 216558 h 3603884"/>
              <a:gd name="connsiteX815" fmla="*/ 7126679 w 8459294"/>
              <a:gd name="connsiteY815" fmla="*/ 209499 h 3603884"/>
              <a:gd name="connsiteX816" fmla="*/ 7136791 w 8459294"/>
              <a:gd name="connsiteY816" fmla="*/ 216807 h 3603884"/>
              <a:gd name="connsiteX817" fmla="*/ 7126342 w 8459294"/>
              <a:gd name="connsiteY817" fmla="*/ 218143 h 3603884"/>
              <a:gd name="connsiteX818" fmla="*/ 7114197 w 8459294"/>
              <a:gd name="connsiteY818" fmla="*/ 215305 h 3603884"/>
              <a:gd name="connsiteX819" fmla="*/ 7126679 w 8459294"/>
              <a:gd name="connsiteY819" fmla="*/ 209499 h 3603884"/>
              <a:gd name="connsiteX820" fmla="*/ 7602790 w 8459294"/>
              <a:gd name="connsiteY820" fmla="*/ 204112 h 3603884"/>
              <a:gd name="connsiteX821" fmla="*/ 7692623 w 8459294"/>
              <a:gd name="connsiteY821" fmla="*/ 212734 h 3603884"/>
              <a:gd name="connsiteX822" fmla="*/ 7638864 w 8459294"/>
              <a:gd name="connsiteY822" fmla="*/ 221067 h 3603884"/>
              <a:gd name="connsiteX823" fmla="*/ 7585100 w 8459294"/>
              <a:gd name="connsiteY823" fmla="*/ 211350 h 3603884"/>
              <a:gd name="connsiteX824" fmla="*/ 7602790 w 8459294"/>
              <a:gd name="connsiteY824" fmla="*/ 204112 h 3603884"/>
              <a:gd name="connsiteX825" fmla="*/ 4434549 w 8459294"/>
              <a:gd name="connsiteY825" fmla="*/ 202243 h 3603884"/>
              <a:gd name="connsiteX826" fmla="*/ 4467757 w 8459294"/>
              <a:gd name="connsiteY826" fmla="*/ 203732 h 3603884"/>
              <a:gd name="connsiteX827" fmla="*/ 4450589 w 8459294"/>
              <a:gd name="connsiteY827" fmla="*/ 226418 h 3603884"/>
              <a:gd name="connsiteX828" fmla="*/ 4423484 w 8459294"/>
              <a:gd name="connsiteY828" fmla="*/ 231833 h 3603884"/>
              <a:gd name="connsiteX829" fmla="*/ 4436591 w 8459294"/>
              <a:gd name="connsiteY829" fmla="*/ 249675 h 3603884"/>
              <a:gd name="connsiteX830" fmla="*/ 4431625 w 8459294"/>
              <a:gd name="connsiteY830" fmla="*/ 259093 h 3603884"/>
              <a:gd name="connsiteX831" fmla="*/ 4315522 w 8459294"/>
              <a:gd name="connsiteY831" fmla="*/ 287102 h 3603884"/>
              <a:gd name="connsiteX832" fmla="*/ 4290227 w 8459294"/>
              <a:gd name="connsiteY832" fmla="*/ 282530 h 3603884"/>
              <a:gd name="connsiteX833" fmla="*/ 4272607 w 8459294"/>
              <a:gd name="connsiteY833" fmla="*/ 307715 h 3603884"/>
              <a:gd name="connsiteX834" fmla="*/ 4242794 w 8459294"/>
              <a:gd name="connsiteY834" fmla="*/ 310061 h 3603884"/>
              <a:gd name="connsiteX835" fmla="*/ 4222910 w 8459294"/>
              <a:gd name="connsiteY835" fmla="*/ 293576 h 3603884"/>
              <a:gd name="connsiteX836" fmla="*/ 4245501 w 8459294"/>
              <a:gd name="connsiteY836" fmla="*/ 277028 h 3603884"/>
              <a:gd name="connsiteX837" fmla="*/ 4329975 w 8459294"/>
              <a:gd name="connsiteY837" fmla="*/ 261350 h 3603884"/>
              <a:gd name="connsiteX838" fmla="*/ 4364303 w 8459294"/>
              <a:gd name="connsiteY838" fmla="*/ 234028 h 3603884"/>
              <a:gd name="connsiteX839" fmla="*/ 4404058 w 8459294"/>
              <a:gd name="connsiteY839" fmla="*/ 212849 h 3603884"/>
              <a:gd name="connsiteX840" fmla="*/ 4434549 w 8459294"/>
              <a:gd name="connsiteY840" fmla="*/ 202243 h 3603884"/>
              <a:gd name="connsiteX841" fmla="*/ 4507057 w 8459294"/>
              <a:gd name="connsiteY841" fmla="*/ 185041 h 3603884"/>
              <a:gd name="connsiteX842" fmla="*/ 4503897 w 8459294"/>
              <a:gd name="connsiteY842" fmla="*/ 202521 h 3603884"/>
              <a:gd name="connsiteX843" fmla="*/ 4484010 w 8459294"/>
              <a:gd name="connsiteY843" fmla="*/ 186034 h 3603884"/>
              <a:gd name="connsiteX844" fmla="*/ 4324988 w 8459294"/>
              <a:gd name="connsiteY844" fmla="*/ 180502 h 3603884"/>
              <a:gd name="connsiteX845" fmla="*/ 4264003 w 8459294"/>
              <a:gd name="connsiteY845" fmla="*/ 210741 h 3603884"/>
              <a:gd name="connsiteX846" fmla="*/ 4272132 w 8459294"/>
              <a:gd name="connsiteY846" fmla="*/ 183844 h 3603884"/>
              <a:gd name="connsiteX847" fmla="*/ 4324988 w 8459294"/>
              <a:gd name="connsiteY847" fmla="*/ 180502 h 3603884"/>
              <a:gd name="connsiteX848" fmla="*/ 7043486 w 8459294"/>
              <a:gd name="connsiteY848" fmla="*/ 163831 h 3603884"/>
              <a:gd name="connsiteX849" fmla="*/ 7075110 w 8459294"/>
              <a:gd name="connsiteY849" fmla="*/ 169547 h 3603884"/>
              <a:gd name="connsiteX850" fmla="*/ 7075562 w 8459294"/>
              <a:gd name="connsiteY850" fmla="*/ 167049 h 3603884"/>
              <a:gd name="connsiteX851" fmla="*/ 7043486 w 8459294"/>
              <a:gd name="connsiteY851" fmla="*/ 163831 h 3603884"/>
              <a:gd name="connsiteX852" fmla="*/ 7106800 w 8459294"/>
              <a:gd name="connsiteY852" fmla="*/ 157101 h 3603884"/>
              <a:gd name="connsiteX853" fmla="*/ 7089110 w 8459294"/>
              <a:gd name="connsiteY853" fmla="*/ 164339 h 3603884"/>
              <a:gd name="connsiteX854" fmla="*/ 7142874 w 8459294"/>
              <a:gd name="connsiteY854" fmla="*/ 174056 h 3603884"/>
              <a:gd name="connsiteX855" fmla="*/ 7196632 w 8459294"/>
              <a:gd name="connsiteY855" fmla="*/ 165723 h 3603884"/>
              <a:gd name="connsiteX856" fmla="*/ 7106800 w 8459294"/>
              <a:gd name="connsiteY856" fmla="*/ 157101 h 3603884"/>
              <a:gd name="connsiteX857" fmla="*/ 4760932 w 8459294"/>
              <a:gd name="connsiteY857" fmla="*/ 99409 h 3603884"/>
              <a:gd name="connsiteX858" fmla="*/ 4793471 w 8459294"/>
              <a:gd name="connsiteY858" fmla="*/ 136236 h 3603884"/>
              <a:gd name="connsiteX859" fmla="*/ 4838642 w 8459294"/>
              <a:gd name="connsiteY859" fmla="*/ 121193 h 3603884"/>
              <a:gd name="connsiteX860" fmla="*/ 4862588 w 8459294"/>
              <a:gd name="connsiteY860" fmla="*/ 133255 h 3603884"/>
              <a:gd name="connsiteX861" fmla="*/ 4807475 w 8459294"/>
              <a:gd name="connsiteY861" fmla="*/ 149081 h 3603884"/>
              <a:gd name="connsiteX862" fmla="*/ 4781725 w 8459294"/>
              <a:gd name="connsiteY862" fmla="*/ 165057 h 3603884"/>
              <a:gd name="connsiteX863" fmla="*/ 4692279 w 8459294"/>
              <a:gd name="connsiteY863" fmla="*/ 172103 h 3603884"/>
              <a:gd name="connsiteX864" fmla="*/ 4666077 w 8459294"/>
              <a:gd name="connsiteY864" fmla="*/ 190574 h 3603884"/>
              <a:gd name="connsiteX865" fmla="*/ 4693638 w 8459294"/>
              <a:gd name="connsiteY865" fmla="*/ 200713 h 3603884"/>
              <a:gd name="connsiteX866" fmla="*/ 4623613 w 8459294"/>
              <a:gd name="connsiteY866" fmla="*/ 190636 h 3603884"/>
              <a:gd name="connsiteX867" fmla="*/ 4626323 w 8459294"/>
              <a:gd name="connsiteY867" fmla="*/ 193703 h 3603884"/>
              <a:gd name="connsiteX868" fmla="*/ 4597416 w 8459294"/>
              <a:gd name="connsiteY868" fmla="*/ 209108 h 3603884"/>
              <a:gd name="connsiteX869" fmla="*/ 4560821 w 8459294"/>
              <a:gd name="connsiteY869" fmla="*/ 212810 h 3603884"/>
              <a:gd name="connsiteX870" fmla="*/ 4554942 w 8459294"/>
              <a:gd name="connsiteY870" fmla="*/ 191117 h 3603884"/>
              <a:gd name="connsiteX871" fmla="*/ 4619540 w 8459294"/>
              <a:gd name="connsiteY871" fmla="*/ 158956 h 3603884"/>
              <a:gd name="connsiteX872" fmla="*/ 4668332 w 8459294"/>
              <a:gd name="connsiteY872" fmla="*/ 160039 h 3603884"/>
              <a:gd name="connsiteX873" fmla="*/ 4707179 w 8459294"/>
              <a:gd name="connsiteY873" fmla="*/ 143849 h 3603884"/>
              <a:gd name="connsiteX874" fmla="*/ 4757778 w 8459294"/>
              <a:gd name="connsiteY874" fmla="*/ 134942 h 3603884"/>
              <a:gd name="connsiteX875" fmla="*/ 4749642 w 8459294"/>
              <a:gd name="connsiteY875" fmla="*/ 107684 h 3603884"/>
              <a:gd name="connsiteX876" fmla="*/ 7380268 w 8459294"/>
              <a:gd name="connsiteY876" fmla="*/ 98348 h 3603884"/>
              <a:gd name="connsiteX877" fmla="*/ 7397437 w 8459294"/>
              <a:gd name="connsiteY877" fmla="*/ 111770 h 3603884"/>
              <a:gd name="connsiteX878" fmla="*/ 7359485 w 8459294"/>
              <a:gd name="connsiteY878" fmla="*/ 104910 h 3603884"/>
              <a:gd name="connsiteX879" fmla="*/ 7380268 w 8459294"/>
              <a:gd name="connsiteY879" fmla="*/ 98348 h 3603884"/>
              <a:gd name="connsiteX880" fmla="*/ 6419411 w 8459294"/>
              <a:gd name="connsiteY880" fmla="*/ 77467 h 3603884"/>
              <a:gd name="connsiteX881" fmla="*/ 6431780 w 8459294"/>
              <a:gd name="connsiteY881" fmla="*/ 79058 h 3603884"/>
              <a:gd name="connsiteX882" fmla="*/ 6476506 w 8459294"/>
              <a:gd name="connsiteY882" fmla="*/ 84562 h 3603884"/>
              <a:gd name="connsiteX883" fmla="*/ 6503607 w 8459294"/>
              <a:gd name="connsiteY883" fmla="*/ 79146 h 3603884"/>
              <a:gd name="connsiteX884" fmla="*/ 6547881 w 8459294"/>
              <a:gd name="connsiteY884" fmla="*/ 87148 h 3603884"/>
              <a:gd name="connsiteX885" fmla="*/ 6588092 w 8459294"/>
              <a:gd name="connsiteY885" fmla="*/ 81523 h 3603884"/>
              <a:gd name="connsiteX886" fmla="*/ 6616100 w 8459294"/>
              <a:gd name="connsiteY886" fmla="*/ 89165 h 3603884"/>
              <a:gd name="connsiteX887" fmla="*/ 6649531 w 8459294"/>
              <a:gd name="connsiteY887" fmla="*/ 84889 h 3603884"/>
              <a:gd name="connsiteX888" fmla="*/ 6752535 w 8459294"/>
              <a:gd name="connsiteY888" fmla="*/ 93192 h 3603884"/>
              <a:gd name="connsiteX889" fmla="*/ 6766087 w 8459294"/>
              <a:gd name="connsiteY889" fmla="*/ 90484 h 3603884"/>
              <a:gd name="connsiteX890" fmla="*/ 6819847 w 8459294"/>
              <a:gd name="connsiteY890" fmla="*/ 100201 h 3603884"/>
              <a:gd name="connsiteX891" fmla="*/ 6902070 w 8459294"/>
              <a:gd name="connsiteY891" fmla="*/ 97012 h 3603884"/>
              <a:gd name="connsiteX892" fmla="*/ 7140610 w 8459294"/>
              <a:gd name="connsiteY892" fmla="*/ 150442 h 3603884"/>
              <a:gd name="connsiteX893" fmla="*/ 7165002 w 8459294"/>
              <a:gd name="connsiteY893" fmla="*/ 141953 h 3603884"/>
              <a:gd name="connsiteX894" fmla="*/ 7207471 w 8459294"/>
              <a:gd name="connsiteY894" fmla="*/ 141895 h 3603884"/>
              <a:gd name="connsiteX895" fmla="*/ 7221475 w 8459294"/>
              <a:gd name="connsiteY895" fmla="*/ 154742 h 3603884"/>
              <a:gd name="connsiteX896" fmla="*/ 7228708 w 8459294"/>
              <a:gd name="connsiteY896" fmla="*/ 168942 h 3603884"/>
              <a:gd name="connsiteX897" fmla="*/ 7267110 w 8459294"/>
              <a:gd name="connsiteY897" fmla="*/ 173306 h 3603884"/>
              <a:gd name="connsiteX898" fmla="*/ 7253558 w 8459294"/>
              <a:gd name="connsiteY898" fmla="*/ 194062 h 3603884"/>
              <a:gd name="connsiteX899" fmla="*/ 7209283 w 8459294"/>
              <a:gd name="connsiteY899" fmla="*/ 186059 h 3603884"/>
              <a:gd name="connsiteX900" fmla="*/ 7175858 w 8459294"/>
              <a:gd name="connsiteY900" fmla="*/ 190337 h 3603884"/>
              <a:gd name="connsiteX901" fmla="*/ 7137458 w 8459294"/>
              <a:gd name="connsiteY901" fmla="*/ 204023 h 3603884"/>
              <a:gd name="connsiteX902" fmla="*/ 7072854 w 8459294"/>
              <a:gd name="connsiteY902" fmla="*/ 182032 h 3603884"/>
              <a:gd name="connsiteX903" fmla="*/ 7002830 w 8459294"/>
              <a:gd name="connsiteY903" fmla="*/ 190004 h 3603884"/>
              <a:gd name="connsiteX904" fmla="*/ 6997859 w 8459294"/>
              <a:gd name="connsiteY904" fmla="*/ 199422 h 3603884"/>
              <a:gd name="connsiteX905" fmla="*/ 6976175 w 8459294"/>
              <a:gd name="connsiteY905" fmla="*/ 192925 h 3603884"/>
              <a:gd name="connsiteX906" fmla="*/ 6842901 w 8459294"/>
              <a:gd name="connsiteY906" fmla="*/ 189467 h 3603884"/>
              <a:gd name="connsiteX907" fmla="*/ 6813538 w 8459294"/>
              <a:gd name="connsiteY907" fmla="*/ 189318 h 3603884"/>
              <a:gd name="connsiteX908" fmla="*/ 6787789 w 8459294"/>
              <a:gd name="connsiteY908" fmla="*/ 205294 h 3603884"/>
              <a:gd name="connsiteX909" fmla="*/ 6973467 w 8459294"/>
              <a:gd name="connsiteY909" fmla="*/ 207909 h 3603884"/>
              <a:gd name="connsiteX910" fmla="*/ 7002379 w 8459294"/>
              <a:gd name="connsiteY910" fmla="*/ 210554 h 3603884"/>
              <a:gd name="connsiteX911" fmla="*/ 7152364 w 8459294"/>
              <a:gd name="connsiteY911" fmla="*/ 211876 h 3603884"/>
              <a:gd name="connsiteX912" fmla="*/ 7329011 w 8459294"/>
              <a:gd name="connsiteY912" fmla="*/ 228330 h 3603884"/>
              <a:gd name="connsiteX913" fmla="*/ 7404001 w 8459294"/>
              <a:gd name="connsiteY913" fmla="*/ 228991 h 3603884"/>
              <a:gd name="connsiteX914" fmla="*/ 7430655 w 8459294"/>
              <a:gd name="connsiteY914" fmla="*/ 226070 h 3603884"/>
              <a:gd name="connsiteX915" fmla="*/ 7460925 w 8459294"/>
              <a:gd name="connsiteY915" fmla="*/ 221227 h 3603884"/>
              <a:gd name="connsiteX916" fmla="*/ 7696752 w 8459294"/>
              <a:gd name="connsiteY916" fmla="*/ 253537 h 3603884"/>
              <a:gd name="connsiteX917" fmla="*/ 7704431 w 8459294"/>
              <a:gd name="connsiteY917" fmla="*/ 247189 h 3603884"/>
              <a:gd name="connsiteX918" fmla="*/ 7720246 w 8459294"/>
              <a:gd name="connsiteY918" fmla="*/ 268097 h 3603884"/>
              <a:gd name="connsiteX919" fmla="*/ 7706242 w 8459294"/>
              <a:gd name="connsiteY919" fmla="*/ 273305 h 3603884"/>
              <a:gd name="connsiteX920" fmla="*/ 7661967 w 8459294"/>
              <a:gd name="connsiteY920" fmla="*/ 265303 h 3603884"/>
              <a:gd name="connsiteX921" fmla="*/ 7537323 w 8459294"/>
              <a:gd name="connsiteY921" fmla="*/ 268882 h 3603884"/>
              <a:gd name="connsiteX922" fmla="*/ 7520632 w 8459294"/>
              <a:gd name="connsiteY922" fmla="*/ 269011 h 3603884"/>
              <a:gd name="connsiteX923" fmla="*/ 7530956 w 8459294"/>
              <a:gd name="connsiteY923" fmla="*/ 269666 h 3603884"/>
              <a:gd name="connsiteX924" fmla="*/ 7598498 w 8459294"/>
              <a:gd name="connsiteY924" fmla="*/ 282194 h 3603884"/>
              <a:gd name="connsiteX925" fmla="*/ 7619279 w 8459294"/>
              <a:gd name="connsiteY925" fmla="*/ 275635 h 3603884"/>
              <a:gd name="connsiteX926" fmla="*/ 7761136 w 8459294"/>
              <a:gd name="connsiteY926" fmla="*/ 303855 h 3603884"/>
              <a:gd name="connsiteX927" fmla="*/ 7773787 w 8459294"/>
              <a:gd name="connsiteY927" fmla="*/ 306141 h 3603884"/>
              <a:gd name="connsiteX928" fmla="*/ 7732677 w 8459294"/>
              <a:gd name="connsiteY928" fmla="*/ 316761 h 3603884"/>
              <a:gd name="connsiteX929" fmla="*/ 7648873 w 8459294"/>
              <a:gd name="connsiteY929" fmla="*/ 301614 h 3603884"/>
              <a:gd name="connsiteX930" fmla="*/ 7610237 w 8459294"/>
              <a:gd name="connsiteY930" fmla="*/ 297910 h 3603884"/>
              <a:gd name="connsiteX931" fmla="*/ 7592213 w 8459294"/>
              <a:gd name="connsiteY931" fmla="*/ 312122 h 3603884"/>
              <a:gd name="connsiteX932" fmla="*/ 7507199 w 8459294"/>
              <a:gd name="connsiteY932" fmla="*/ 321060 h 3603884"/>
              <a:gd name="connsiteX933" fmla="*/ 7455178 w 8459294"/>
              <a:gd name="connsiteY933" fmla="*/ 322173 h 3603884"/>
              <a:gd name="connsiteX934" fmla="*/ 7471392 w 8459294"/>
              <a:gd name="connsiteY934" fmla="*/ 325540 h 3603884"/>
              <a:gd name="connsiteX935" fmla="*/ 7590324 w 8459294"/>
              <a:gd name="connsiteY935" fmla="*/ 354127 h 3603884"/>
              <a:gd name="connsiteX936" fmla="*/ 7614716 w 8459294"/>
              <a:gd name="connsiteY936" fmla="*/ 345640 h 3603884"/>
              <a:gd name="connsiteX937" fmla="*/ 7657184 w 8459294"/>
              <a:gd name="connsiteY937" fmla="*/ 345582 h 3603884"/>
              <a:gd name="connsiteX938" fmla="*/ 7671188 w 8459294"/>
              <a:gd name="connsiteY938" fmla="*/ 358429 h 3603884"/>
              <a:gd name="connsiteX939" fmla="*/ 7678421 w 8459294"/>
              <a:gd name="connsiteY939" fmla="*/ 372627 h 3603884"/>
              <a:gd name="connsiteX940" fmla="*/ 7716822 w 8459294"/>
              <a:gd name="connsiteY940" fmla="*/ 376991 h 3603884"/>
              <a:gd name="connsiteX941" fmla="*/ 7703272 w 8459294"/>
              <a:gd name="connsiteY941" fmla="*/ 397749 h 3603884"/>
              <a:gd name="connsiteX942" fmla="*/ 7658996 w 8459294"/>
              <a:gd name="connsiteY942" fmla="*/ 389746 h 3603884"/>
              <a:gd name="connsiteX943" fmla="*/ 7625570 w 8459294"/>
              <a:gd name="connsiteY943" fmla="*/ 394023 h 3603884"/>
              <a:gd name="connsiteX944" fmla="*/ 7587171 w 8459294"/>
              <a:gd name="connsiteY944" fmla="*/ 407710 h 3603884"/>
              <a:gd name="connsiteX945" fmla="*/ 7522567 w 8459294"/>
              <a:gd name="connsiteY945" fmla="*/ 385718 h 3603884"/>
              <a:gd name="connsiteX946" fmla="*/ 7452543 w 8459294"/>
              <a:gd name="connsiteY946" fmla="*/ 393691 h 3603884"/>
              <a:gd name="connsiteX947" fmla="*/ 7447573 w 8459294"/>
              <a:gd name="connsiteY947" fmla="*/ 403107 h 3603884"/>
              <a:gd name="connsiteX948" fmla="*/ 7425888 w 8459294"/>
              <a:gd name="connsiteY948" fmla="*/ 396612 h 3603884"/>
              <a:gd name="connsiteX949" fmla="*/ 7292614 w 8459294"/>
              <a:gd name="connsiteY949" fmla="*/ 393154 h 3603884"/>
              <a:gd name="connsiteX950" fmla="*/ 7263252 w 8459294"/>
              <a:gd name="connsiteY950" fmla="*/ 393004 h 3603884"/>
              <a:gd name="connsiteX951" fmla="*/ 7259335 w 8459294"/>
              <a:gd name="connsiteY951" fmla="*/ 400222 h 3603884"/>
              <a:gd name="connsiteX952" fmla="*/ 7261724 w 8459294"/>
              <a:gd name="connsiteY952" fmla="*/ 401840 h 3603884"/>
              <a:gd name="connsiteX953" fmla="*/ 7264476 w 8459294"/>
              <a:gd name="connsiteY953" fmla="*/ 408291 h 3603884"/>
              <a:gd name="connsiteX954" fmla="*/ 7283795 w 8459294"/>
              <a:gd name="connsiteY954" fmla="*/ 407796 h 3603884"/>
              <a:gd name="connsiteX955" fmla="*/ 7423180 w 8459294"/>
              <a:gd name="connsiteY955" fmla="*/ 411594 h 3603884"/>
              <a:gd name="connsiteX956" fmla="*/ 7452092 w 8459294"/>
              <a:gd name="connsiteY956" fmla="*/ 414239 h 3603884"/>
              <a:gd name="connsiteX957" fmla="*/ 7602079 w 8459294"/>
              <a:gd name="connsiteY957" fmla="*/ 415561 h 3603884"/>
              <a:gd name="connsiteX958" fmla="*/ 7690232 w 8459294"/>
              <a:gd name="connsiteY958" fmla="*/ 424725 h 3603884"/>
              <a:gd name="connsiteX959" fmla="*/ 7743184 w 8459294"/>
              <a:gd name="connsiteY959" fmla="*/ 429088 h 3603884"/>
              <a:gd name="connsiteX960" fmla="*/ 7762133 w 8459294"/>
              <a:gd name="connsiteY960" fmla="*/ 428257 h 3603884"/>
              <a:gd name="connsiteX961" fmla="*/ 7785349 w 8459294"/>
              <a:gd name="connsiteY961" fmla="*/ 427240 h 3603884"/>
              <a:gd name="connsiteX962" fmla="*/ 7792219 w 8459294"/>
              <a:gd name="connsiteY962" fmla="*/ 422287 h 3603884"/>
              <a:gd name="connsiteX963" fmla="*/ 7813168 w 8459294"/>
              <a:gd name="connsiteY963" fmla="*/ 422125 h 3603884"/>
              <a:gd name="connsiteX964" fmla="*/ 7825979 w 8459294"/>
              <a:gd name="connsiteY964" fmla="*/ 425459 h 3603884"/>
              <a:gd name="connsiteX965" fmla="*/ 7932170 w 8459294"/>
              <a:gd name="connsiteY965" fmla="*/ 420805 h 3603884"/>
              <a:gd name="connsiteX966" fmla="*/ 8020617 w 8459294"/>
              <a:gd name="connsiteY966" fmla="*/ 425193 h 3603884"/>
              <a:gd name="connsiteX967" fmla="*/ 8017030 w 8459294"/>
              <a:gd name="connsiteY967" fmla="*/ 423521 h 3603884"/>
              <a:gd name="connsiteX968" fmla="*/ 8027873 w 8459294"/>
              <a:gd name="connsiteY968" fmla="*/ 417747 h 3603884"/>
              <a:gd name="connsiteX969" fmla="*/ 8037585 w 8459294"/>
              <a:gd name="connsiteY969" fmla="*/ 422726 h 3603884"/>
              <a:gd name="connsiteX970" fmla="*/ 8039441 w 8459294"/>
              <a:gd name="connsiteY970" fmla="*/ 426127 h 3603884"/>
              <a:gd name="connsiteX971" fmla="*/ 8232577 w 8459294"/>
              <a:gd name="connsiteY971" fmla="*/ 435709 h 3603884"/>
              <a:gd name="connsiteX972" fmla="*/ 8459294 w 8459294"/>
              <a:gd name="connsiteY972" fmla="*/ 435709 h 3603884"/>
              <a:gd name="connsiteX973" fmla="*/ 8436613 w 8459294"/>
              <a:gd name="connsiteY973" fmla="*/ 453592 h 3603884"/>
              <a:gd name="connsiteX974" fmla="*/ 8351599 w 8459294"/>
              <a:gd name="connsiteY974" fmla="*/ 462531 h 3603884"/>
              <a:gd name="connsiteX975" fmla="*/ 8177309 w 8459294"/>
              <a:gd name="connsiteY975" fmla="*/ 466258 h 3603884"/>
              <a:gd name="connsiteX976" fmla="*/ 8168536 w 8459294"/>
              <a:gd name="connsiteY976" fmla="*/ 467111 h 3603884"/>
              <a:gd name="connsiteX977" fmla="*/ 8169959 w 8459294"/>
              <a:gd name="connsiteY977" fmla="*/ 471784 h 3603884"/>
              <a:gd name="connsiteX978" fmla="*/ 8155955 w 8459294"/>
              <a:gd name="connsiteY978" fmla="*/ 476990 h 3603884"/>
              <a:gd name="connsiteX979" fmla="*/ 8124819 w 8459294"/>
              <a:gd name="connsiteY979" fmla="*/ 471363 h 3603884"/>
              <a:gd name="connsiteX980" fmla="*/ 8100313 w 8459294"/>
              <a:gd name="connsiteY980" fmla="*/ 473746 h 3603884"/>
              <a:gd name="connsiteX981" fmla="*/ 8098406 w 8459294"/>
              <a:gd name="connsiteY981" fmla="*/ 474544 h 3603884"/>
              <a:gd name="connsiteX982" fmla="*/ 8092712 w 8459294"/>
              <a:gd name="connsiteY982" fmla="*/ 474752 h 3603884"/>
              <a:gd name="connsiteX983" fmla="*/ 8070359 w 8459294"/>
              <a:gd name="connsiteY983" fmla="*/ 479593 h 3603884"/>
              <a:gd name="connsiteX984" fmla="*/ 8210849 w 8459294"/>
              <a:gd name="connsiteY984" fmla="*/ 507542 h 3603884"/>
              <a:gd name="connsiteX985" fmla="*/ 8223500 w 8459294"/>
              <a:gd name="connsiteY985" fmla="*/ 509828 h 3603884"/>
              <a:gd name="connsiteX986" fmla="*/ 8182389 w 8459294"/>
              <a:gd name="connsiteY986" fmla="*/ 520448 h 3603884"/>
              <a:gd name="connsiteX987" fmla="*/ 8012075 w 8459294"/>
              <a:gd name="connsiteY987" fmla="*/ 505136 h 3603884"/>
              <a:gd name="connsiteX988" fmla="*/ 7961926 w 8459294"/>
              <a:gd name="connsiteY988" fmla="*/ 493496 h 3603884"/>
              <a:gd name="connsiteX989" fmla="*/ 7949180 w 8459294"/>
              <a:gd name="connsiteY989" fmla="*/ 500285 h 3603884"/>
              <a:gd name="connsiteX990" fmla="*/ 7949180 w 8459294"/>
              <a:gd name="connsiteY990" fmla="*/ 504257 h 3603884"/>
              <a:gd name="connsiteX991" fmla="*/ 7920834 w 8459294"/>
              <a:gd name="connsiteY991" fmla="*/ 513201 h 3603884"/>
              <a:gd name="connsiteX992" fmla="*/ 7897921 w 8459294"/>
              <a:gd name="connsiteY992" fmla="*/ 501151 h 3603884"/>
              <a:gd name="connsiteX993" fmla="*/ 7887855 w 8459294"/>
              <a:gd name="connsiteY993" fmla="*/ 499759 h 3603884"/>
              <a:gd name="connsiteX994" fmla="*/ 7807477 w 8459294"/>
              <a:gd name="connsiteY994" fmla="*/ 525122 h 3603884"/>
              <a:gd name="connsiteX995" fmla="*/ 7779141 w 8459294"/>
              <a:gd name="connsiteY995" fmla="*/ 525122 h 3603884"/>
              <a:gd name="connsiteX996" fmla="*/ 7733796 w 8459294"/>
              <a:gd name="connsiteY996" fmla="*/ 545982 h 3603884"/>
              <a:gd name="connsiteX997" fmla="*/ 7733814 w 8459294"/>
              <a:gd name="connsiteY997" fmla="*/ 546076 h 3603884"/>
              <a:gd name="connsiteX998" fmla="*/ 7747119 w 8459294"/>
              <a:gd name="connsiteY998" fmla="*/ 552662 h 3603884"/>
              <a:gd name="connsiteX999" fmla="*/ 7832050 w 8459294"/>
              <a:gd name="connsiteY999" fmla="*/ 552542 h 3603884"/>
              <a:gd name="connsiteX1000" fmla="*/ 7846055 w 8459294"/>
              <a:gd name="connsiteY1000" fmla="*/ 547334 h 3603884"/>
              <a:gd name="connsiteX1001" fmla="*/ 7844249 w 8459294"/>
              <a:gd name="connsiteY1001" fmla="*/ 557324 h 3603884"/>
              <a:gd name="connsiteX1002" fmla="*/ 7924667 w 8459294"/>
              <a:gd name="connsiteY1002" fmla="*/ 582174 h 3603884"/>
              <a:gd name="connsiteX1003" fmla="*/ 7903441 w 8459294"/>
              <a:gd name="connsiteY1003" fmla="*/ 591232 h 3603884"/>
              <a:gd name="connsiteX1004" fmla="*/ 7851031 w 8459294"/>
              <a:gd name="connsiteY1004" fmla="*/ 592075 h 3603884"/>
              <a:gd name="connsiteX1005" fmla="*/ 7813985 w 8459294"/>
              <a:gd name="connsiteY1005" fmla="*/ 580222 h 3603884"/>
              <a:gd name="connsiteX1006" fmla="*/ 7801804 w 8459294"/>
              <a:gd name="connsiteY1006" fmla="*/ 579830 h 3603884"/>
              <a:gd name="connsiteX1007" fmla="*/ 7801804 w 8459294"/>
              <a:gd name="connsiteY1007" fmla="*/ 584730 h 3603884"/>
              <a:gd name="connsiteX1008" fmla="*/ 7841484 w 8459294"/>
              <a:gd name="connsiteY1008" fmla="*/ 596652 h 3603884"/>
              <a:gd name="connsiteX1009" fmla="*/ 7790475 w 8459294"/>
              <a:gd name="connsiteY1009" fmla="*/ 614534 h 3603884"/>
              <a:gd name="connsiteX1010" fmla="*/ 7728125 w 8459294"/>
              <a:gd name="connsiteY1010" fmla="*/ 614534 h 3603884"/>
              <a:gd name="connsiteX1011" fmla="*/ 7716418 w 8459294"/>
              <a:gd name="connsiteY1011" fmla="*/ 615008 h 3603884"/>
              <a:gd name="connsiteX1012" fmla="*/ 7723469 w 8459294"/>
              <a:gd name="connsiteY1012" fmla="*/ 618015 h 3603884"/>
              <a:gd name="connsiteX1013" fmla="*/ 7733127 w 8459294"/>
              <a:gd name="connsiteY1013" fmla="*/ 630074 h 3603884"/>
              <a:gd name="connsiteX1014" fmla="*/ 7783727 w 8459294"/>
              <a:gd name="connsiteY1014" fmla="*/ 639219 h 3603884"/>
              <a:gd name="connsiteX1015" fmla="*/ 7767916 w 8459294"/>
              <a:gd name="connsiteY1015" fmla="*/ 654415 h 3603884"/>
              <a:gd name="connsiteX1016" fmla="*/ 7714158 w 8459294"/>
              <a:gd name="connsiteY1016" fmla="*/ 662748 h 3603884"/>
              <a:gd name="connsiteX1017" fmla="*/ 7696543 w 8459294"/>
              <a:gd name="connsiteY1017" fmla="*/ 669880 h 3603884"/>
              <a:gd name="connsiteX1018" fmla="*/ 7657240 w 8459294"/>
              <a:gd name="connsiteY1018" fmla="*/ 670513 h 3603884"/>
              <a:gd name="connsiteX1019" fmla="*/ 7613416 w 8459294"/>
              <a:gd name="connsiteY1019" fmla="*/ 678066 h 3603884"/>
              <a:gd name="connsiteX1020" fmla="*/ 7541531 w 8459294"/>
              <a:gd name="connsiteY1020" fmla="*/ 680545 h 3603884"/>
              <a:gd name="connsiteX1021" fmla="*/ 7529520 w 8459294"/>
              <a:gd name="connsiteY1021" fmla="*/ 681652 h 3603884"/>
              <a:gd name="connsiteX1022" fmla="*/ 7512743 w 8459294"/>
              <a:gd name="connsiteY1022" fmla="*/ 686064 h 3603884"/>
              <a:gd name="connsiteX1023" fmla="*/ 7529742 w 8459294"/>
              <a:gd name="connsiteY1023" fmla="*/ 695003 h 3603884"/>
              <a:gd name="connsiteX1024" fmla="*/ 7790475 w 8459294"/>
              <a:gd name="connsiteY1024" fmla="*/ 689042 h 3603884"/>
              <a:gd name="connsiteX1025" fmla="*/ 7858492 w 8459294"/>
              <a:gd name="connsiteY1025" fmla="*/ 718847 h 3603884"/>
              <a:gd name="connsiteX1026" fmla="*/ 7915172 w 8459294"/>
              <a:gd name="connsiteY1026" fmla="*/ 712886 h 3603884"/>
              <a:gd name="connsiteX1027" fmla="*/ 7949180 w 8459294"/>
              <a:gd name="connsiteY1027" fmla="*/ 730768 h 3603884"/>
              <a:gd name="connsiteX1028" fmla="*/ 7909500 w 8459294"/>
              <a:gd name="connsiteY1028" fmla="*/ 754612 h 3603884"/>
              <a:gd name="connsiteX1029" fmla="*/ 7915172 w 8459294"/>
              <a:gd name="connsiteY1029" fmla="*/ 766533 h 3603884"/>
              <a:gd name="connsiteX1030" fmla="*/ 8000187 w 8459294"/>
              <a:gd name="connsiteY1030" fmla="*/ 760572 h 3603884"/>
              <a:gd name="connsiteX1031" fmla="*/ 8056866 w 8459294"/>
              <a:gd name="connsiteY1031" fmla="*/ 769515 h 3603884"/>
              <a:gd name="connsiteX1032" fmla="*/ 8017194 w 8459294"/>
              <a:gd name="connsiteY1032" fmla="*/ 781437 h 3603884"/>
              <a:gd name="connsiteX1033" fmla="*/ 7943506 w 8459294"/>
              <a:gd name="connsiteY1033" fmla="*/ 787399 h 3603884"/>
              <a:gd name="connsiteX1034" fmla="*/ 7699780 w 8459294"/>
              <a:gd name="connsiteY1034" fmla="*/ 805280 h 3603884"/>
              <a:gd name="connsiteX1035" fmla="*/ 7643101 w 8459294"/>
              <a:gd name="connsiteY1035" fmla="*/ 826141 h 3603884"/>
              <a:gd name="connsiteX1036" fmla="*/ 7671446 w 8459294"/>
              <a:gd name="connsiteY1036" fmla="*/ 820180 h 3603884"/>
              <a:gd name="connsiteX1037" fmla="*/ 7722460 w 8459294"/>
              <a:gd name="connsiteY1037" fmla="*/ 832102 h 3603884"/>
              <a:gd name="connsiteX1038" fmla="*/ 7728125 w 8459294"/>
              <a:gd name="connsiteY1038" fmla="*/ 832102 h 3603884"/>
              <a:gd name="connsiteX1039" fmla="*/ 7688453 w 8459294"/>
              <a:gd name="connsiteY1039" fmla="*/ 844024 h 3603884"/>
              <a:gd name="connsiteX1040" fmla="*/ 7484408 w 8459294"/>
              <a:gd name="connsiteY1040" fmla="*/ 852967 h 3603884"/>
              <a:gd name="connsiteX1041" fmla="*/ 7414616 w 8459294"/>
              <a:gd name="connsiteY1041" fmla="*/ 860418 h 3603884"/>
              <a:gd name="connsiteX1042" fmla="*/ 7395007 w 8459294"/>
              <a:gd name="connsiteY1042" fmla="*/ 864888 h 3603884"/>
              <a:gd name="connsiteX1043" fmla="*/ 7413550 w 8459294"/>
              <a:gd name="connsiteY1043" fmla="*/ 864888 h 3603884"/>
              <a:gd name="connsiteX1044" fmla="*/ 7352623 w 8459294"/>
              <a:gd name="connsiteY1044" fmla="*/ 883142 h 3603884"/>
              <a:gd name="connsiteX1045" fmla="*/ 7307487 w 8459294"/>
              <a:gd name="connsiteY1045" fmla="*/ 884837 h 3603884"/>
              <a:gd name="connsiteX1046" fmla="*/ 7270788 w 8459294"/>
              <a:gd name="connsiteY1046" fmla="*/ 893203 h 3603884"/>
              <a:gd name="connsiteX1047" fmla="*/ 7201002 w 8459294"/>
              <a:gd name="connsiteY1047" fmla="*/ 900654 h 3603884"/>
              <a:gd name="connsiteX1048" fmla="*/ 7184001 w 8459294"/>
              <a:gd name="connsiteY1048" fmla="*/ 900654 h 3603884"/>
              <a:gd name="connsiteX1049" fmla="*/ 7132996 w 8459294"/>
              <a:gd name="connsiteY1049" fmla="*/ 918536 h 3603884"/>
              <a:gd name="connsiteX1050" fmla="*/ 7108856 w 8459294"/>
              <a:gd name="connsiteY1050" fmla="*/ 920488 h 3603884"/>
              <a:gd name="connsiteX1051" fmla="*/ 7101822 w 8459294"/>
              <a:gd name="connsiteY1051" fmla="*/ 933436 h 3603884"/>
              <a:gd name="connsiteX1052" fmla="*/ 7096148 w 8459294"/>
              <a:gd name="connsiteY1052" fmla="*/ 933436 h 3603884"/>
              <a:gd name="connsiteX1053" fmla="*/ 7062143 w 8459294"/>
              <a:gd name="connsiteY1053" fmla="*/ 927476 h 3603884"/>
              <a:gd name="connsiteX1054" fmla="*/ 7077330 w 8459294"/>
              <a:gd name="connsiteY1054" fmla="*/ 923039 h 3603884"/>
              <a:gd name="connsiteX1055" fmla="*/ 7059308 w 8459294"/>
              <a:gd name="connsiteY1055" fmla="*/ 924498 h 3603884"/>
              <a:gd name="connsiteX1056" fmla="*/ 7036635 w 8459294"/>
              <a:gd name="connsiteY1056" fmla="*/ 936418 h 3603884"/>
              <a:gd name="connsiteX1057" fmla="*/ 6974283 w 8459294"/>
              <a:gd name="connsiteY1057" fmla="*/ 933436 h 3603884"/>
              <a:gd name="connsiteX1058" fmla="*/ 6928941 w 8459294"/>
              <a:gd name="connsiteY1058" fmla="*/ 942379 h 3603884"/>
              <a:gd name="connsiteX1059" fmla="*/ 6753237 w 8459294"/>
              <a:gd name="connsiteY1059" fmla="*/ 954301 h 3603884"/>
              <a:gd name="connsiteX1060" fmla="*/ 6679558 w 8459294"/>
              <a:gd name="connsiteY1060" fmla="*/ 948340 h 3603884"/>
              <a:gd name="connsiteX1061" fmla="*/ 6560527 w 8459294"/>
              <a:gd name="connsiteY1061" fmla="*/ 984104 h 3603884"/>
              <a:gd name="connsiteX1062" fmla="*/ 6520847 w 8459294"/>
              <a:gd name="connsiteY1062" fmla="*/ 972183 h 3603884"/>
              <a:gd name="connsiteX1063" fmla="*/ 6498183 w 8459294"/>
              <a:gd name="connsiteY1063" fmla="*/ 987083 h 3603884"/>
              <a:gd name="connsiteX1064" fmla="*/ 6515185 w 8459294"/>
              <a:gd name="connsiteY1064" fmla="*/ 1001988 h 3603884"/>
              <a:gd name="connsiteX1065" fmla="*/ 6407496 w 8459294"/>
              <a:gd name="connsiteY1065" fmla="*/ 1004966 h 3603884"/>
              <a:gd name="connsiteX1066" fmla="*/ 6373490 w 8459294"/>
              <a:gd name="connsiteY1066" fmla="*/ 987083 h 3603884"/>
              <a:gd name="connsiteX1067" fmla="*/ 6373490 w 8459294"/>
              <a:gd name="connsiteY1067" fmla="*/ 1001988 h 3603884"/>
              <a:gd name="connsiteX1068" fmla="*/ 6390489 w 8459294"/>
              <a:gd name="connsiteY1068" fmla="*/ 1019870 h 3603884"/>
              <a:gd name="connsiteX1069" fmla="*/ 6299802 w 8459294"/>
              <a:gd name="connsiteY1069" fmla="*/ 1031791 h 3603884"/>
              <a:gd name="connsiteX1070" fmla="*/ 6243123 w 8459294"/>
              <a:gd name="connsiteY1070" fmla="*/ 1043713 h 3603884"/>
              <a:gd name="connsiteX1071" fmla="*/ 6146771 w 8459294"/>
              <a:gd name="connsiteY1071" fmla="*/ 1040731 h 3603884"/>
              <a:gd name="connsiteX1072" fmla="*/ 6016404 w 8459294"/>
              <a:gd name="connsiteY1072" fmla="*/ 1067557 h 3603884"/>
              <a:gd name="connsiteX1073" fmla="*/ 5988068 w 8459294"/>
              <a:gd name="connsiteY1073" fmla="*/ 1097360 h 3603884"/>
              <a:gd name="connsiteX1074" fmla="*/ 6010733 w 8459294"/>
              <a:gd name="connsiteY1074" fmla="*/ 1124182 h 3603884"/>
              <a:gd name="connsiteX1075" fmla="*/ 6169443 w 8459294"/>
              <a:gd name="connsiteY1075" fmla="*/ 1142065 h 3603884"/>
              <a:gd name="connsiteX1076" fmla="*/ 6186442 w 8459294"/>
              <a:gd name="connsiteY1076" fmla="*/ 1153987 h 3603884"/>
              <a:gd name="connsiteX1077" fmla="*/ 6282802 w 8459294"/>
              <a:gd name="connsiteY1077" fmla="*/ 1177830 h 3603884"/>
              <a:gd name="connsiteX1078" fmla="*/ 6322474 w 8459294"/>
              <a:gd name="connsiteY1078" fmla="*/ 1204656 h 3603884"/>
              <a:gd name="connsiteX1079" fmla="*/ 6362154 w 8459294"/>
              <a:gd name="connsiteY1079" fmla="*/ 1180812 h 3603884"/>
              <a:gd name="connsiteX1080" fmla="*/ 6362154 w 8459294"/>
              <a:gd name="connsiteY1080" fmla="*/ 1177830 h 3603884"/>
              <a:gd name="connsiteX1081" fmla="*/ 6407496 w 8459294"/>
              <a:gd name="connsiteY1081" fmla="*/ 1189750 h 3603884"/>
              <a:gd name="connsiteX1082" fmla="*/ 6418825 w 8459294"/>
              <a:gd name="connsiteY1082" fmla="*/ 1219556 h 3603884"/>
              <a:gd name="connsiteX1083" fmla="*/ 6520847 w 8459294"/>
              <a:gd name="connsiteY1083" fmla="*/ 1237437 h 3603884"/>
              <a:gd name="connsiteX1084" fmla="*/ 6577537 w 8459294"/>
              <a:gd name="connsiteY1084" fmla="*/ 1228499 h 3603884"/>
              <a:gd name="connsiteX1085" fmla="*/ 6628542 w 8459294"/>
              <a:gd name="connsiteY1085" fmla="*/ 1240421 h 3603884"/>
              <a:gd name="connsiteX1086" fmla="*/ 6622879 w 8459294"/>
              <a:gd name="connsiteY1086" fmla="*/ 1261281 h 3603884"/>
              <a:gd name="connsiteX1087" fmla="*/ 6673887 w 8459294"/>
              <a:gd name="connsiteY1087" fmla="*/ 1273203 h 3603884"/>
              <a:gd name="connsiteX1088" fmla="*/ 6679558 w 8459294"/>
              <a:gd name="connsiteY1088" fmla="*/ 1273203 h 3603884"/>
              <a:gd name="connsiteX1089" fmla="*/ 6724902 w 8459294"/>
              <a:gd name="connsiteY1089" fmla="*/ 1294068 h 3603884"/>
              <a:gd name="connsiteX1090" fmla="*/ 6724902 w 8459294"/>
              <a:gd name="connsiteY1090" fmla="*/ 1297046 h 3603884"/>
              <a:gd name="connsiteX1091" fmla="*/ 6764573 w 8459294"/>
              <a:gd name="connsiteY1091" fmla="*/ 1273203 h 3603884"/>
              <a:gd name="connsiteX1092" fmla="*/ 6775910 w 8459294"/>
              <a:gd name="connsiteY1092" fmla="*/ 1273203 h 3603884"/>
              <a:gd name="connsiteX1093" fmla="*/ 6809916 w 8459294"/>
              <a:gd name="connsiteY1093" fmla="*/ 1294068 h 3603884"/>
              <a:gd name="connsiteX1094" fmla="*/ 6815589 w 8459294"/>
              <a:gd name="connsiteY1094" fmla="*/ 1305989 h 3603884"/>
              <a:gd name="connsiteX1095" fmla="*/ 6957284 w 8459294"/>
              <a:gd name="connsiteY1095" fmla="*/ 1332811 h 3603884"/>
              <a:gd name="connsiteX1096" fmla="*/ 6962947 w 8459294"/>
              <a:gd name="connsiteY1096" fmla="*/ 1356655 h 3603884"/>
              <a:gd name="connsiteX1097" fmla="*/ 6996963 w 8459294"/>
              <a:gd name="connsiteY1097" fmla="*/ 1368576 h 3603884"/>
              <a:gd name="connsiteX1098" fmla="*/ 7059308 w 8459294"/>
              <a:gd name="connsiteY1098" fmla="*/ 1368576 h 3603884"/>
              <a:gd name="connsiteX1099" fmla="*/ 7081980 w 8459294"/>
              <a:gd name="connsiteY1099" fmla="*/ 1398380 h 3603884"/>
              <a:gd name="connsiteX1100" fmla="*/ 7149995 w 8459294"/>
              <a:gd name="connsiteY1100" fmla="*/ 1401362 h 3603884"/>
              <a:gd name="connsiteX1101" fmla="*/ 7184001 w 8459294"/>
              <a:gd name="connsiteY1101" fmla="*/ 1431167 h 3603884"/>
              <a:gd name="connsiteX1102" fmla="*/ 7184001 w 8459294"/>
              <a:gd name="connsiteY1102" fmla="*/ 1434145 h 3603884"/>
              <a:gd name="connsiteX1103" fmla="*/ 7246345 w 8459294"/>
              <a:gd name="connsiteY1103" fmla="*/ 1431167 h 3603884"/>
              <a:gd name="connsiteX1104" fmla="*/ 7303034 w 8459294"/>
              <a:gd name="connsiteY1104" fmla="*/ 1475870 h 3603884"/>
              <a:gd name="connsiteX1105" fmla="*/ 7365375 w 8459294"/>
              <a:gd name="connsiteY1105" fmla="*/ 1490775 h 3603884"/>
              <a:gd name="connsiteX1106" fmla="*/ 7665774 w 8459294"/>
              <a:gd name="connsiteY1106" fmla="*/ 1648734 h 3603884"/>
              <a:gd name="connsiteX1107" fmla="*/ 7671446 w 8459294"/>
              <a:gd name="connsiteY1107" fmla="*/ 1648734 h 3603884"/>
              <a:gd name="connsiteX1108" fmla="*/ 7688453 w 8459294"/>
              <a:gd name="connsiteY1108" fmla="*/ 1666617 h 3603884"/>
              <a:gd name="connsiteX1109" fmla="*/ 7694118 w 8459294"/>
              <a:gd name="connsiteY1109" fmla="*/ 1657678 h 3603884"/>
              <a:gd name="connsiteX1110" fmla="*/ 7756461 w 8459294"/>
              <a:gd name="connsiteY1110" fmla="*/ 1672578 h 3603884"/>
              <a:gd name="connsiteX1111" fmla="*/ 7767805 w 8459294"/>
              <a:gd name="connsiteY1111" fmla="*/ 1705365 h 3603884"/>
              <a:gd name="connsiteX1112" fmla="*/ 7750797 w 8459294"/>
              <a:gd name="connsiteY1112" fmla="*/ 1735168 h 3603884"/>
              <a:gd name="connsiteX1113" fmla="*/ 7705454 w 8459294"/>
              <a:gd name="connsiteY1113" fmla="*/ 1741130 h 3603884"/>
              <a:gd name="connsiteX1114" fmla="*/ 7756461 w 8459294"/>
              <a:gd name="connsiteY1114" fmla="*/ 1770933 h 3603884"/>
              <a:gd name="connsiteX1115" fmla="*/ 7801804 w 8459294"/>
              <a:gd name="connsiteY1115" fmla="*/ 1851402 h 3603884"/>
              <a:gd name="connsiteX1116" fmla="*/ 7790475 w 8459294"/>
              <a:gd name="connsiteY1116" fmla="*/ 1875246 h 3603884"/>
              <a:gd name="connsiteX1117" fmla="*/ 7864155 w 8459294"/>
              <a:gd name="connsiteY1117" fmla="*/ 1934854 h 3603884"/>
              <a:gd name="connsiteX1118" fmla="*/ 7824484 w 8459294"/>
              <a:gd name="connsiteY1118" fmla="*/ 1955719 h 3603884"/>
              <a:gd name="connsiteX1119" fmla="*/ 7828021 w 8459294"/>
              <a:gd name="connsiteY1119" fmla="*/ 1979934 h 3603884"/>
              <a:gd name="connsiteX1120" fmla="*/ 7823483 w 8459294"/>
              <a:gd name="connsiteY1120" fmla="*/ 1986810 h 3603884"/>
              <a:gd name="connsiteX1121" fmla="*/ 7827303 w 8459294"/>
              <a:gd name="connsiteY1121" fmla="*/ 1989238 h 3603884"/>
              <a:gd name="connsiteX1122" fmla="*/ 7844310 w 8459294"/>
              <a:gd name="connsiteY1122" fmla="*/ 2015317 h 3603884"/>
              <a:gd name="connsiteX1123" fmla="*/ 7823684 w 8459294"/>
              <a:gd name="connsiteY1123" fmla="*/ 2011248 h 3603884"/>
              <a:gd name="connsiteX1124" fmla="*/ 7830147 w 8459294"/>
              <a:gd name="connsiteY1124" fmla="*/ 2015327 h 3603884"/>
              <a:gd name="connsiteX1125" fmla="*/ 7711124 w 8459294"/>
              <a:gd name="connsiteY1125" fmla="*/ 2149444 h 3603884"/>
              <a:gd name="connsiteX1126" fmla="*/ 7728125 w 8459294"/>
              <a:gd name="connsiteY1126" fmla="*/ 2176269 h 3603884"/>
              <a:gd name="connsiteX1127" fmla="*/ 7603430 w 8459294"/>
              <a:gd name="connsiteY1127" fmla="*/ 2331250 h 3603884"/>
              <a:gd name="connsiteX1128" fmla="*/ 7580758 w 8459294"/>
              <a:gd name="connsiteY1128" fmla="*/ 2340190 h 3603884"/>
              <a:gd name="connsiteX1129" fmla="*/ 7546254 w 8459294"/>
              <a:gd name="connsiteY1129" fmla="*/ 2329606 h 3603884"/>
              <a:gd name="connsiteX1130" fmla="*/ 7526910 w 8459294"/>
              <a:gd name="connsiteY1130" fmla="*/ 2343171 h 3603884"/>
              <a:gd name="connsiteX1131" fmla="*/ 7538246 w 8459294"/>
              <a:gd name="connsiteY1131" fmla="*/ 2367013 h 3603884"/>
              <a:gd name="connsiteX1132" fmla="*/ 7560919 w 8459294"/>
              <a:gd name="connsiteY1132" fmla="*/ 2381912 h 3603884"/>
              <a:gd name="connsiteX1133" fmla="*/ 7538246 w 8459294"/>
              <a:gd name="connsiteY1133" fmla="*/ 2402777 h 3603884"/>
              <a:gd name="connsiteX1134" fmla="*/ 7407879 w 8459294"/>
              <a:gd name="connsiteY1134" fmla="*/ 2444503 h 3603884"/>
              <a:gd name="connsiteX1135" fmla="*/ 7345536 w 8459294"/>
              <a:gd name="connsiteY1135" fmla="*/ 2492189 h 3603884"/>
              <a:gd name="connsiteX1136" fmla="*/ 7322864 w 8459294"/>
              <a:gd name="connsiteY1136" fmla="*/ 2510072 h 3603884"/>
              <a:gd name="connsiteX1137" fmla="*/ 7300191 w 8459294"/>
              <a:gd name="connsiteY1137" fmla="*/ 2516032 h 3603884"/>
              <a:gd name="connsiteX1138" fmla="*/ 7294520 w 8459294"/>
              <a:gd name="connsiteY1138" fmla="*/ 2524972 h 3603884"/>
              <a:gd name="connsiteX1139" fmla="*/ 7175496 w 8459294"/>
              <a:gd name="connsiteY1139" fmla="*/ 2536894 h 3603884"/>
              <a:gd name="connsiteX1140" fmla="*/ 7186832 w 8459294"/>
              <a:gd name="connsiteY1140" fmla="*/ 2507089 h 3603884"/>
              <a:gd name="connsiteX1141" fmla="*/ 7322864 w 8459294"/>
              <a:gd name="connsiteY1141" fmla="*/ 2486229 h 3603884"/>
              <a:gd name="connsiteX1142" fmla="*/ 7271855 w 8459294"/>
              <a:gd name="connsiteY1142" fmla="*/ 2465364 h 3603884"/>
              <a:gd name="connsiteX1143" fmla="*/ 7327471 w 8459294"/>
              <a:gd name="connsiteY1143" fmla="*/ 2435654 h 3603884"/>
              <a:gd name="connsiteX1144" fmla="*/ 7332599 w 8459294"/>
              <a:gd name="connsiteY1144" fmla="*/ 2431140 h 3603884"/>
              <a:gd name="connsiteX1145" fmla="*/ 7327387 w 8459294"/>
              <a:gd name="connsiteY1145" fmla="*/ 2430953 h 3603884"/>
              <a:gd name="connsiteX1146" fmla="*/ 7178338 w 8459294"/>
              <a:gd name="connsiteY1146" fmla="*/ 2462388 h 3603884"/>
              <a:gd name="connsiteX1147" fmla="*/ 7144330 w 8459294"/>
              <a:gd name="connsiteY1147" fmla="*/ 2456428 h 3603884"/>
              <a:gd name="connsiteX1148" fmla="*/ 7167002 w 8459294"/>
              <a:gd name="connsiteY1148" fmla="*/ 2435562 h 3603884"/>
              <a:gd name="connsiteX1149" fmla="*/ 7162738 w 8459294"/>
              <a:gd name="connsiteY1149" fmla="*/ 2432574 h 3603884"/>
              <a:gd name="connsiteX1150" fmla="*/ 7158088 w 8459294"/>
              <a:gd name="connsiteY1150" fmla="*/ 2433666 h 3603884"/>
              <a:gd name="connsiteX1151" fmla="*/ 7102640 w 8459294"/>
              <a:gd name="connsiteY1151" fmla="*/ 2469512 h 3603884"/>
              <a:gd name="connsiteX1152" fmla="*/ 7082438 w 8459294"/>
              <a:gd name="connsiteY1152" fmla="*/ 2483001 h 3603884"/>
              <a:gd name="connsiteX1153" fmla="*/ 7063030 w 8459294"/>
              <a:gd name="connsiteY1153" fmla="*/ 2486493 h 3603884"/>
              <a:gd name="connsiteX1154" fmla="*/ 7057680 w 8459294"/>
              <a:gd name="connsiteY1154" fmla="*/ 2493612 h 3603884"/>
              <a:gd name="connsiteX1155" fmla="*/ 7049157 w 8459294"/>
              <a:gd name="connsiteY1155" fmla="*/ 2493789 h 3603884"/>
              <a:gd name="connsiteX1156" fmla="*/ 7047971 w 8459294"/>
              <a:gd name="connsiteY1156" fmla="*/ 2498154 h 3603884"/>
              <a:gd name="connsiteX1157" fmla="*/ 7115987 w 8459294"/>
              <a:gd name="connsiteY1157" fmla="*/ 2483249 h 3603884"/>
              <a:gd name="connsiteX1158" fmla="*/ 7115987 w 8459294"/>
              <a:gd name="connsiteY1158" fmla="*/ 2489210 h 3603884"/>
              <a:gd name="connsiteX1159" fmla="*/ 7081980 w 8459294"/>
              <a:gd name="connsiteY1159" fmla="*/ 2519015 h 3603884"/>
              <a:gd name="connsiteX1160" fmla="*/ 7030972 w 8459294"/>
              <a:gd name="connsiteY1160" fmla="*/ 2510075 h 3603884"/>
              <a:gd name="connsiteX1161" fmla="*/ 7030972 w 8459294"/>
              <a:gd name="connsiteY1161" fmla="*/ 2533918 h 3603884"/>
              <a:gd name="connsiteX1162" fmla="*/ 6991290 w 8459294"/>
              <a:gd name="connsiteY1162" fmla="*/ 2533918 h 3603884"/>
              <a:gd name="connsiteX1163" fmla="*/ 6940285 w 8459294"/>
              <a:gd name="connsiteY1163" fmla="*/ 2551801 h 3603884"/>
              <a:gd name="connsiteX1164" fmla="*/ 6883604 w 8459294"/>
              <a:gd name="connsiteY1164" fmla="*/ 2557761 h 3603884"/>
              <a:gd name="connsiteX1165" fmla="*/ 6787246 w 8459294"/>
              <a:gd name="connsiteY1165" fmla="*/ 2608427 h 3603884"/>
              <a:gd name="connsiteX1166" fmla="*/ 6809916 w 8459294"/>
              <a:gd name="connsiteY1166" fmla="*/ 2629292 h 3603884"/>
              <a:gd name="connsiteX1167" fmla="*/ 6900604 w 8459294"/>
              <a:gd name="connsiteY1167" fmla="*/ 2641214 h 3603884"/>
              <a:gd name="connsiteX1168" fmla="*/ 6843925 w 8459294"/>
              <a:gd name="connsiteY1168" fmla="*/ 2653134 h 3603884"/>
              <a:gd name="connsiteX1169" fmla="*/ 6764573 w 8459294"/>
              <a:gd name="connsiteY1169" fmla="*/ 2644191 h 3603884"/>
              <a:gd name="connsiteX1170" fmla="*/ 6730566 w 8459294"/>
              <a:gd name="connsiteY1170" fmla="*/ 2656113 h 3603884"/>
              <a:gd name="connsiteX1171" fmla="*/ 6690886 w 8459294"/>
              <a:gd name="connsiteY1171" fmla="*/ 2635253 h 3603884"/>
              <a:gd name="connsiteX1172" fmla="*/ 6622879 w 8459294"/>
              <a:gd name="connsiteY1172" fmla="*/ 2685917 h 3603884"/>
              <a:gd name="connsiteX1173" fmla="*/ 6588870 w 8459294"/>
              <a:gd name="connsiteY1173" fmla="*/ 2673995 h 3603884"/>
              <a:gd name="connsiteX1174" fmla="*/ 6452840 w 8459294"/>
              <a:gd name="connsiteY1174" fmla="*/ 2688900 h 3603884"/>
              <a:gd name="connsiteX1175" fmla="*/ 6446959 w 8459294"/>
              <a:gd name="connsiteY1175" fmla="*/ 2696114 h 3603884"/>
              <a:gd name="connsiteX1176" fmla="*/ 6448514 w 8459294"/>
              <a:gd name="connsiteY1176" fmla="*/ 2696842 h 3603884"/>
              <a:gd name="connsiteX1177" fmla="*/ 6446235 w 8459294"/>
              <a:gd name="connsiteY1177" fmla="*/ 2697002 h 3603884"/>
              <a:gd name="connsiteX1178" fmla="*/ 6435833 w 8459294"/>
              <a:gd name="connsiteY1178" fmla="*/ 2709761 h 3603884"/>
              <a:gd name="connsiteX1179" fmla="*/ 6367816 w 8459294"/>
              <a:gd name="connsiteY1179" fmla="*/ 2736587 h 3603884"/>
              <a:gd name="connsiteX1180" fmla="*/ 6396162 w 8459294"/>
              <a:gd name="connsiteY1180" fmla="*/ 2748508 h 3603884"/>
              <a:gd name="connsiteX1181" fmla="*/ 6345147 w 8459294"/>
              <a:gd name="connsiteY1181" fmla="*/ 2775329 h 3603884"/>
              <a:gd name="connsiteX1182" fmla="*/ 6271459 w 8459294"/>
              <a:gd name="connsiteY1182" fmla="*/ 2766390 h 3603884"/>
              <a:gd name="connsiteX1183" fmla="*/ 6169443 w 8459294"/>
              <a:gd name="connsiteY1183" fmla="*/ 2790233 h 3603884"/>
              <a:gd name="connsiteX1184" fmla="*/ 6186442 w 8459294"/>
              <a:gd name="connsiteY1184" fmla="*/ 2778312 h 3603884"/>
              <a:gd name="connsiteX1185" fmla="*/ 6163770 w 8459294"/>
              <a:gd name="connsiteY1185" fmla="*/ 2748508 h 3603884"/>
              <a:gd name="connsiteX1186" fmla="*/ 6202031 w 8459294"/>
              <a:gd name="connsiteY1186" fmla="*/ 2733605 h 3603884"/>
              <a:gd name="connsiteX1187" fmla="*/ 6206899 w 8459294"/>
              <a:gd name="connsiteY1187" fmla="*/ 2732984 h 3603884"/>
              <a:gd name="connsiteX1188" fmla="*/ 6182537 w 8459294"/>
              <a:gd name="connsiteY1188" fmla="*/ 2733610 h 3603884"/>
              <a:gd name="connsiteX1189" fmla="*/ 6128475 w 8459294"/>
              <a:gd name="connsiteY1189" fmla="*/ 2751964 h 3603884"/>
              <a:gd name="connsiteX1190" fmla="*/ 6055790 w 8459294"/>
              <a:gd name="connsiteY1190" fmla="*/ 2763811 h 3603884"/>
              <a:gd name="connsiteX1191" fmla="*/ 6058698 w 8459294"/>
              <a:gd name="connsiteY1191" fmla="*/ 2768335 h 3603884"/>
              <a:gd name="connsiteX1192" fmla="*/ 6062456 w 8459294"/>
              <a:gd name="connsiteY1192" fmla="*/ 2766763 h 3603884"/>
              <a:gd name="connsiteX1193" fmla="*/ 6101421 w 8459294"/>
              <a:gd name="connsiteY1193" fmla="*/ 2754468 h 3603884"/>
              <a:gd name="connsiteX1194" fmla="*/ 6169443 w 8459294"/>
              <a:gd name="connsiteY1194" fmla="*/ 2790233 h 3603884"/>
              <a:gd name="connsiteX1195" fmla="*/ 6141005 w 8459294"/>
              <a:gd name="connsiteY1195" fmla="*/ 2795217 h 3603884"/>
              <a:gd name="connsiteX1196" fmla="*/ 6187104 w 8459294"/>
              <a:gd name="connsiteY1196" fmla="*/ 2796843 h 3603884"/>
              <a:gd name="connsiteX1197" fmla="*/ 6171463 w 8459294"/>
              <a:gd name="connsiteY1197" fmla="*/ 2813210 h 3603884"/>
              <a:gd name="connsiteX1198" fmla="*/ 6110597 w 8459294"/>
              <a:gd name="connsiteY1198" fmla="*/ 2825068 h 3603884"/>
              <a:gd name="connsiteX1199" fmla="*/ 6124099 w 8459294"/>
              <a:gd name="connsiteY1199" fmla="*/ 2858781 h 3603884"/>
              <a:gd name="connsiteX1200" fmla="*/ 6084419 w 8459294"/>
              <a:gd name="connsiteY1200" fmla="*/ 2873685 h 3603884"/>
              <a:gd name="connsiteX1201" fmla="*/ 5965397 w 8459294"/>
              <a:gd name="connsiteY1201" fmla="*/ 2888585 h 3603884"/>
              <a:gd name="connsiteX1202" fmla="*/ 5959725 w 8459294"/>
              <a:gd name="connsiteY1202" fmla="*/ 2843881 h 3603884"/>
              <a:gd name="connsiteX1203" fmla="*/ 5852037 w 8459294"/>
              <a:gd name="connsiteY1203" fmla="*/ 2861764 h 3603884"/>
              <a:gd name="connsiteX1204" fmla="*/ 5846366 w 8459294"/>
              <a:gd name="connsiteY1204" fmla="*/ 2873685 h 3603884"/>
              <a:gd name="connsiteX1205" fmla="*/ 5857702 w 8459294"/>
              <a:gd name="connsiteY1205" fmla="*/ 2891567 h 3603884"/>
              <a:gd name="connsiteX1206" fmla="*/ 5806694 w 8459294"/>
              <a:gd name="connsiteY1206" fmla="*/ 2906467 h 3603884"/>
              <a:gd name="connsiteX1207" fmla="*/ 5784014 w 8459294"/>
              <a:gd name="connsiteY1207" fmla="*/ 2882625 h 3603884"/>
              <a:gd name="connsiteX1208" fmla="*/ 5789687 w 8459294"/>
              <a:gd name="connsiteY1208" fmla="*/ 2870703 h 3603884"/>
              <a:gd name="connsiteX1209" fmla="*/ 5750016 w 8459294"/>
              <a:gd name="connsiteY1209" fmla="*/ 2894547 h 3603884"/>
              <a:gd name="connsiteX1210" fmla="*/ 5687664 w 8459294"/>
              <a:gd name="connsiteY1210" fmla="*/ 2897528 h 3603884"/>
              <a:gd name="connsiteX1211" fmla="*/ 5676328 w 8459294"/>
              <a:gd name="connsiteY1211" fmla="*/ 2903489 h 3603884"/>
              <a:gd name="connsiteX1212" fmla="*/ 5619647 w 8459294"/>
              <a:gd name="connsiteY1212" fmla="*/ 2912428 h 3603884"/>
              <a:gd name="connsiteX1213" fmla="*/ 5608313 w 8459294"/>
              <a:gd name="connsiteY1213" fmla="*/ 2924350 h 3603884"/>
              <a:gd name="connsiteX1214" fmla="*/ 5528959 w 8459294"/>
              <a:gd name="connsiteY1214" fmla="*/ 2933289 h 3603884"/>
              <a:gd name="connsiteX1215" fmla="*/ 5494954 w 8459294"/>
              <a:gd name="connsiteY1215" fmla="*/ 2951176 h 3603884"/>
              <a:gd name="connsiteX1216" fmla="*/ 5409937 w 8459294"/>
              <a:gd name="connsiteY1216" fmla="*/ 2966076 h 3603884"/>
              <a:gd name="connsiteX1217" fmla="*/ 5285244 w 8459294"/>
              <a:gd name="connsiteY1217" fmla="*/ 2992902 h 3603884"/>
              <a:gd name="connsiteX1218" fmla="*/ 5262564 w 8459294"/>
              <a:gd name="connsiteY1218" fmla="*/ 3004824 h 3603884"/>
              <a:gd name="connsiteX1219" fmla="*/ 5086860 w 8459294"/>
              <a:gd name="connsiteY1219" fmla="*/ 3028666 h 3603884"/>
              <a:gd name="connsiteX1220" fmla="*/ 4939494 w 8459294"/>
              <a:gd name="connsiteY1220" fmla="*/ 3073371 h 3603884"/>
              <a:gd name="connsiteX1221" fmla="*/ 4865814 w 8459294"/>
              <a:gd name="connsiteY1221" fmla="*/ 3073371 h 3603884"/>
              <a:gd name="connsiteX1222" fmla="*/ 4814799 w 8459294"/>
              <a:gd name="connsiteY1222" fmla="*/ 3085293 h 3603884"/>
              <a:gd name="connsiteX1223" fmla="*/ 4803462 w 8459294"/>
              <a:gd name="connsiteY1223" fmla="*/ 3085293 h 3603884"/>
              <a:gd name="connsiteX1224" fmla="*/ 4803462 w 8459294"/>
              <a:gd name="connsiteY1224" fmla="*/ 3091252 h 3603884"/>
              <a:gd name="connsiteX1225" fmla="*/ 4735447 w 8459294"/>
              <a:gd name="connsiteY1225" fmla="*/ 3112118 h 3603884"/>
              <a:gd name="connsiteX1226" fmla="*/ 4656097 w 8459294"/>
              <a:gd name="connsiteY1226" fmla="*/ 3118078 h 3603884"/>
              <a:gd name="connsiteX1227" fmla="*/ 4622088 w 8459294"/>
              <a:gd name="connsiteY1227" fmla="*/ 3130000 h 3603884"/>
              <a:gd name="connsiteX1228" fmla="*/ 4525738 w 8459294"/>
              <a:gd name="connsiteY1228" fmla="*/ 3138939 h 3603884"/>
              <a:gd name="connsiteX1229" fmla="*/ 4503057 w 8459294"/>
              <a:gd name="connsiteY1229" fmla="*/ 3153840 h 3603884"/>
              <a:gd name="connsiteX1230" fmla="*/ 4406707 w 8459294"/>
              <a:gd name="connsiteY1230" fmla="*/ 3165765 h 3603884"/>
              <a:gd name="connsiteX1231" fmla="*/ 4384035 w 8459294"/>
              <a:gd name="connsiteY1231" fmla="*/ 3177687 h 3603884"/>
              <a:gd name="connsiteX1232" fmla="*/ 4321692 w 8459294"/>
              <a:gd name="connsiteY1232" fmla="*/ 3183648 h 3603884"/>
              <a:gd name="connsiteX1233" fmla="*/ 4196995 w 8459294"/>
              <a:gd name="connsiteY1233" fmla="*/ 3195570 h 3603884"/>
              <a:gd name="connsiteX1234" fmla="*/ 4049630 w 8459294"/>
              <a:gd name="connsiteY1234" fmla="*/ 3234313 h 3603884"/>
              <a:gd name="connsiteX1235" fmla="*/ 3975942 w 8459294"/>
              <a:gd name="connsiteY1235" fmla="*/ 3231335 h 3603884"/>
              <a:gd name="connsiteX1236" fmla="*/ 3828576 w 8459294"/>
              <a:gd name="connsiteY1236" fmla="*/ 3246235 h 3603884"/>
              <a:gd name="connsiteX1237" fmla="*/ 3743559 w 8459294"/>
              <a:gd name="connsiteY1237" fmla="*/ 3261138 h 3603884"/>
              <a:gd name="connsiteX1238" fmla="*/ 3715216 w 8459294"/>
              <a:gd name="connsiteY1238" fmla="*/ 3258156 h 3603884"/>
              <a:gd name="connsiteX1239" fmla="*/ 3652864 w 8459294"/>
              <a:gd name="connsiteY1239" fmla="*/ 3273060 h 3603884"/>
              <a:gd name="connsiteX1240" fmla="*/ 3624530 w 8459294"/>
              <a:gd name="connsiteY1240" fmla="*/ 3281999 h 3603884"/>
              <a:gd name="connsiteX1241" fmla="*/ 3545178 w 8459294"/>
              <a:gd name="connsiteY1241" fmla="*/ 3293921 h 3603884"/>
              <a:gd name="connsiteX1242" fmla="*/ 3528179 w 8459294"/>
              <a:gd name="connsiteY1242" fmla="*/ 3302864 h 3603884"/>
              <a:gd name="connsiteX1243" fmla="*/ 3471499 w 8459294"/>
              <a:gd name="connsiteY1243" fmla="*/ 3311804 h 3603884"/>
              <a:gd name="connsiteX1244" fmla="*/ 3358141 w 8459294"/>
              <a:gd name="connsiteY1244" fmla="*/ 3323725 h 3603884"/>
              <a:gd name="connsiteX1245" fmla="*/ 3284453 w 8459294"/>
              <a:gd name="connsiteY1245" fmla="*/ 3347569 h 3603884"/>
              <a:gd name="connsiteX1246" fmla="*/ 3244774 w 8459294"/>
              <a:gd name="connsiteY1246" fmla="*/ 3353529 h 3603884"/>
              <a:gd name="connsiteX1247" fmla="*/ 3165423 w 8459294"/>
              <a:gd name="connsiteY1247" fmla="*/ 3356512 h 3603884"/>
              <a:gd name="connsiteX1248" fmla="*/ 3120086 w 8459294"/>
              <a:gd name="connsiteY1248" fmla="*/ 3368433 h 3603884"/>
              <a:gd name="connsiteX1249" fmla="*/ 3040735 w 8459294"/>
              <a:gd name="connsiteY1249" fmla="*/ 3368433 h 3603884"/>
              <a:gd name="connsiteX1250" fmla="*/ 2972712 w 8459294"/>
              <a:gd name="connsiteY1250" fmla="*/ 3383333 h 3603884"/>
              <a:gd name="connsiteX1251" fmla="*/ 2921704 w 8459294"/>
              <a:gd name="connsiteY1251" fmla="*/ 3380351 h 3603884"/>
              <a:gd name="connsiteX1252" fmla="*/ 2865024 w 8459294"/>
              <a:gd name="connsiteY1252" fmla="*/ 3392277 h 3603884"/>
              <a:gd name="connsiteX1253" fmla="*/ 2683650 w 8459294"/>
              <a:gd name="connsiteY1253" fmla="*/ 3404198 h 3603884"/>
              <a:gd name="connsiteX1254" fmla="*/ 2660979 w 8459294"/>
              <a:gd name="connsiteY1254" fmla="*/ 3410159 h 3603884"/>
              <a:gd name="connsiteX1255" fmla="*/ 2564626 w 8459294"/>
              <a:gd name="connsiteY1255" fmla="*/ 3410159 h 3603884"/>
              <a:gd name="connsiteX1256" fmla="*/ 2422924 w 8459294"/>
              <a:gd name="connsiteY1256" fmla="*/ 3431019 h 3603884"/>
              <a:gd name="connsiteX1257" fmla="*/ 1992160 w 8459294"/>
              <a:gd name="connsiteY1257" fmla="*/ 3419098 h 3603884"/>
              <a:gd name="connsiteX1258" fmla="*/ 1952489 w 8459294"/>
              <a:gd name="connsiteY1258" fmla="*/ 3434003 h 3603884"/>
              <a:gd name="connsiteX1259" fmla="*/ 1878801 w 8459294"/>
              <a:gd name="connsiteY1259" fmla="*/ 3442941 h 3603884"/>
              <a:gd name="connsiteX1260" fmla="*/ 1850465 w 8459294"/>
              <a:gd name="connsiteY1260" fmla="*/ 3431019 h 3603884"/>
              <a:gd name="connsiteX1261" fmla="*/ 1833458 w 8459294"/>
              <a:gd name="connsiteY1261" fmla="*/ 3416120 h 3603884"/>
              <a:gd name="connsiteX1262" fmla="*/ 1765441 w 8459294"/>
              <a:gd name="connsiteY1262" fmla="*/ 3419098 h 3603884"/>
              <a:gd name="connsiteX1263" fmla="*/ 1782448 w 8459294"/>
              <a:gd name="connsiteY1263" fmla="*/ 3392277 h 3603884"/>
              <a:gd name="connsiteX1264" fmla="*/ 1861802 w 8459294"/>
              <a:gd name="connsiteY1264" fmla="*/ 3392277 h 3603884"/>
              <a:gd name="connsiteX1265" fmla="*/ 1918472 w 8459294"/>
              <a:gd name="connsiteY1265" fmla="*/ 3380351 h 3603884"/>
              <a:gd name="connsiteX1266" fmla="*/ 1980824 w 8459294"/>
              <a:gd name="connsiteY1266" fmla="*/ 3356512 h 3603884"/>
              <a:gd name="connsiteX1267" fmla="*/ 2099847 w 8459294"/>
              <a:gd name="connsiteY1267" fmla="*/ 3368433 h 3603884"/>
              <a:gd name="connsiteX1268" fmla="*/ 2218878 w 8459294"/>
              <a:gd name="connsiteY1268" fmla="*/ 3344591 h 3603884"/>
              <a:gd name="connsiteX1269" fmla="*/ 2224550 w 8459294"/>
              <a:gd name="connsiteY1269" fmla="*/ 3332669 h 3603884"/>
              <a:gd name="connsiteX1270" fmla="*/ 2264222 w 8459294"/>
              <a:gd name="connsiteY1270" fmla="*/ 3335647 h 3603884"/>
              <a:gd name="connsiteX1271" fmla="*/ 2496612 w 8459294"/>
              <a:gd name="connsiteY1271" fmla="*/ 3311804 h 3603884"/>
              <a:gd name="connsiteX1272" fmla="*/ 2547621 w 8459294"/>
              <a:gd name="connsiteY1272" fmla="*/ 3305842 h 3603884"/>
              <a:gd name="connsiteX1273" fmla="*/ 2587299 w 8459294"/>
              <a:gd name="connsiteY1273" fmla="*/ 3281999 h 3603884"/>
              <a:gd name="connsiteX1274" fmla="*/ 2264222 w 8459294"/>
              <a:gd name="connsiteY1274" fmla="*/ 3317764 h 3603884"/>
              <a:gd name="connsiteX1275" fmla="*/ 2213214 w 8459294"/>
              <a:gd name="connsiteY1275" fmla="*/ 3320747 h 3603884"/>
              <a:gd name="connsiteX1276" fmla="*/ 1952489 w 8459294"/>
              <a:gd name="connsiteY1276" fmla="*/ 3350550 h 3603884"/>
              <a:gd name="connsiteX1277" fmla="*/ 1640746 w 8459294"/>
              <a:gd name="connsiteY1277" fmla="*/ 3368433 h 3603884"/>
              <a:gd name="connsiteX1278" fmla="*/ 1510389 w 8459294"/>
              <a:gd name="connsiteY1278" fmla="*/ 3383333 h 3603884"/>
              <a:gd name="connsiteX1279" fmla="*/ 1465045 w 8459294"/>
              <a:gd name="connsiteY1279" fmla="*/ 3392277 h 3603884"/>
              <a:gd name="connsiteX1280" fmla="*/ 1414029 w 8459294"/>
              <a:gd name="connsiteY1280" fmla="*/ 3404198 h 3603884"/>
              <a:gd name="connsiteX1281" fmla="*/ 994602 w 8459294"/>
              <a:gd name="connsiteY1281" fmla="*/ 3416120 h 3603884"/>
              <a:gd name="connsiteX1282" fmla="*/ 983265 w 8459294"/>
              <a:gd name="connsiteY1282" fmla="*/ 3425059 h 3603884"/>
              <a:gd name="connsiteX1283" fmla="*/ 949257 w 8459294"/>
              <a:gd name="connsiteY1283" fmla="*/ 3404198 h 3603884"/>
              <a:gd name="connsiteX1284" fmla="*/ 971929 w 8459294"/>
              <a:gd name="connsiteY1284" fmla="*/ 3395255 h 3603884"/>
              <a:gd name="connsiteX1285" fmla="*/ 1051281 w 8459294"/>
              <a:gd name="connsiteY1285" fmla="*/ 3395255 h 3603884"/>
              <a:gd name="connsiteX1286" fmla="*/ 1266485 w 8459294"/>
              <a:gd name="connsiteY1286" fmla="*/ 3365080 h 3603884"/>
              <a:gd name="connsiteX1287" fmla="*/ 1295416 w 8459294"/>
              <a:gd name="connsiteY1287" fmla="*/ 3361445 h 3603884"/>
              <a:gd name="connsiteX1288" fmla="*/ 1277290 w 8459294"/>
              <a:gd name="connsiteY1288" fmla="*/ 3362844 h 3603884"/>
              <a:gd name="connsiteX1289" fmla="*/ 1156137 w 8459294"/>
              <a:gd name="connsiteY1289" fmla="*/ 3362473 h 3603884"/>
              <a:gd name="connsiteX1290" fmla="*/ 1122128 w 8459294"/>
              <a:gd name="connsiteY1290" fmla="*/ 3374395 h 3603884"/>
              <a:gd name="connsiteX1291" fmla="*/ 867073 w 8459294"/>
              <a:gd name="connsiteY1291" fmla="*/ 3371413 h 3603884"/>
              <a:gd name="connsiteX1292" fmla="*/ 844401 w 8459294"/>
              <a:gd name="connsiteY1292" fmla="*/ 3371413 h 3603884"/>
              <a:gd name="connsiteX1293" fmla="*/ 912418 w 8459294"/>
              <a:gd name="connsiteY1293" fmla="*/ 3350551 h 3603884"/>
              <a:gd name="connsiteX1294" fmla="*/ 1212815 w 8459294"/>
              <a:gd name="connsiteY1294" fmla="*/ 3332669 h 3603884"/>
              <a:gd name="connsiteX1295" fmla="*/ 1303502 w 8459294"/>
              <a:gd name="connsiteY1295" fmla="*/ 3335647 h 3603884"/>
              <a:gd name="connsiteX1296" fmla="*/ 1331847 w 8459294"/>
              <a:gd name="connsiteY1296" fmla="*/ 3320747 h 3603884"/>
              <a:gd name="connsiteX1297" fmla="*/ 1355465 w 8459294"/>
              <a:gd name="connsiteY1297" fmla="*/ 3320747 h 3603884"/>
              <a:gd name="connsiteX1298" fmla="*/ 1363023 w 8459294"/>
              <a:gd name="connsiteY1298" fmla="*/ 3314786 h 3603884"/>
              <a:gd name="connsiteX1299" fmla="*/ 1737098 w 8459294"/>
              <a:gd name="connsiteY1299" fmla="*/ 3281999 h 3603884"/>
              <a:gd name="connsiteX1300" fmla="*/ 1788114 w 8459294"/>
              <a:gd name="connsiteY1300" fmla="*/ 3284982 h 3603884"/>
              <a:gd name="connsiteX1301" fmla="*/ 1884475 w 8459294"/>
              <a:gd name="connsiteY1301" fmla="*/ 3267099 h 3603884"/>
              <a:gd name="connsiteX1302" fmla="*/ 1894367 w 8459294"/>
              <a:gd name="connsiteY1302" fmla="*/ 3258426 h 3603884"/>
              <a:gd name="connsiteX1303" fmla="*/ 1839249 w 8459294"/>
              <a:gd name="connsiteY1303" fmla="*/ 3262728 h 3603884"/>
              <a:gd name="connsiteX1304" fmla="*/ 1816579 w 8459294"/>
              <a:gd name="connsiteY1304" fmla="*/ 3268689 h 3603884"/>
              <a:gd name="connsiteX1305" fmla="*/ 1720226 w 8459294"/>
              <a:gd name="connsiteY1305" fmla="*/ 3268689 h 3603884"/>
              <a:gd name="connsiteX1306" fmla="*/ 1578523 w 8459294"/>
              <a:gd name="connsiteY1306" fmla="*/ 3289549 h 3603884"/>
              <a:gd name="connsiteX1307" fmla="*/ 1147760 w 8459294"/>
              <a:gd name="connsiteY1307" fmla="*/ 3277627 h 3603884"/>
              <a:gd name="connsiteX1308" fmla="*/ 1108088 w 8459294"/>
              <a:gd name="connsiteY1308" fmla="*/ 3292533 h 3603884"/>
              <a:gd name="connsiteX1309" fmla="*/ 1034401 w 8459294"/>
              <a:gd name="connsiteY1309" fmla="*/ 3301471 h 3603884"/>
              <a:gd name="connsiteX1310" fmla="*/ 1006065 w 8459294"/>
              <a:gd name="connsiteY1310" fmla="*/ 3289549 h 3603884"/>
              <a:gd name="connsiteX1311" fmla="*/ 989058 w 8459294"/>
              <a:gd name="connsiteY1311" fmla="*/ 3274649 h 3603884"/>
              <a:gd name="connsiteX1312" fmla="*/ 921041 w 8459294"/>
              <a:gd name="connsiteY1312" fmla="*/ 3277627 h 3603884"/>
              <a:gd name="connsiteX1313" fmla="*/ 938048 w 8459294"/>
              <a:gd name="connsiteY1313" fmla="*/ 3250807 h 3603884"/>
              <a:gd name="connsiteX1314" fmla="*/ 1017401 w 8459294"/>
              <a:gd name="connsiteY1314" fmla="*/ 3250807 h 3603884"/>
              <a:gd name="connsiteX1315" fmla="*/ 1074072 w 8459294"/>
              <a:gd name="connsiteY1315" fmla="*/ 3238881 h 3603884"/>
              <a:gd name="connsiteX1316" fmla="*/ 1136424 w 8459294"/>
              <a:gd name="connsiteY1316" fmla="*/ 3215042 h 3603884"/>
              <a:gd name="connsiteX1317" fmla="*/ 1255446 w 8459294"/>
              <a:gd name="connsiteY1317" fmla="*/ 3226963 h 3603884"/>
              <a:gd name="connsiteX1318" fmla="*/ 1374477 w 8459294"/>
              <a:gd name="connsiteY1318" fmla="*/ 3203121 h 3603884"/>
              <a:gd name="connsiteX1319" fmla="*/ 1380150 w 8459294"/>
              <a:gd name="connsiteY1319" fmla="*/ 3191199 h 3603884"/>
              <a:gd name="connsiteX1320" fmla="*/ 1419822 w 8459294"/>
              <a:gd name="connsiteY1320" fmla="*/ 3194177 h 3603884"/>
              <a:gd name="connsiteX1321" fmla="*/ 1652211 w 8459294"/>
              <a:gd name="connsiteY1321" fmla="*/ 3170334 h 3603884"/>
              <a:gd name="connsiteX1322" fmla="*/ 1703219 w 8459294"/>
              <a:gd name="connsiteY1322" fmla="*/ 3164372 h 3603884"/>
              <a:gd name="connsiteX1323" fmla="*/ 1707753 w 8459294"/>
              <a:gd name="connsiteY1323" fmla="*/ 3155211 h 3603884"/>
              <a:gd name="connsiteX1324" fmla="*/ 1703098 w 8459294"/>
              <a:gd name="connsiteY1324" fmla="*/ 3153840 h 3603884"/>
              <a:gd name="connsiteX1325" fmla="*/ 1696300 w 8459294"/>
              <a:gd name="connsiteY1325" fmla="*/ 3146961 h 3603884"/>
              <a:gd name="connsiteX1326" fmla="*/ 1662925 w 8459294"/>
              <a:gd name="connsiteY1326" fmla="*/ 3151567 h 3603884"/>
              <a:gd name="connsiteX1327" fmla="*/ 1419822 w 8459294"/>
              <a:gd name="connsiteY1327" fmla="*/ 3176294 h 3603884"/>
              <a:gd name="connsiteX1328" fmla="*/ 1368813 w 8459294"/>
              <a:gd name="connsiteY1328" fmla="*/ 3179277 h 3603884"/>
              <a:gd name="connsiteX1329" fmla="*/ 1108088 w 8459294"/>
              <a:gd name="connsiteY1329" fmla="*/ 3209080 h 3603884"/>
              <a:gd name="connsiteX1330" fmla="*/ 796346 w 8459294"/>
              <a:gd name="connsiteY1330" fmla="*/ 3226963 h 3603884"/>
              <a:gd name="connsiteX1331" fmla="*/ 665989 w 8459294"/>
              <a:gd name="connsiteY1331" fmla="*/ 3241863 h 3603884"/>
              <a:gd name="connsiteX1332" fmla="*/ 620644 w 8459294"/>
              <a:gd name="connsiteY1332" fmla="*/ 3250807 h 3603884"/>
              <a:gd name="connsiteX1333" fmla="*/ 569628 w 8459294"/>
              <a:gd name="connsiteY1333" fmla="*/ 3262728 h 3603884"/>
              <a:gd name="connsiteX1334" fmla="*/ 150201 w 8459294"/>
              <a:gd name="connsiteY1334" fmla="*/ 3274649 h 3603884"/>
              <a:gd name="connsiteX1335" fmla="*/ 138865 w 8459294"/>
              <a:gd name="connsiteY1335" fmla="*/ 3283589 h 3603884"/>
              <a:gd name="connsiteX1336" fmla="*/ 104856 w 8459294"/>
              <a:gd name="connsiteY1336" fmla="*/ 3262728 h 3603884"/>
              <a:gd name="connsiteX1337" fmla="*/ 127529 w 8459294"/>
              <a:gd name="connsiteY1337" fmla="*/ 3253784 h 3603884"/>
              <a:gd name="connsiteX1338" fmla="*/ 206880 w 8459294"/>
              <a:gd name="connsiteY1338" fmla="*/ 3253784 h 3603884"/>
              <a:gd name="connsiteX1339" fmla="*/ 422085 w 8459294"/>
              <a:gd name="connsiteY1339" fmla="*/ 3223610 h 3603884"/>
              <a:gd name="connsiteX1340" fmla="*/ 451015 w 8459294"/>
              <a:gd name="connsiteY1340" fmla="*/ 3219975 h 3603884"/>
              <a:gd name="connsiteX1341" fmla="*/ 432890 w 8459294"/>
              <a:gd name="connsiteY1341" fmla="*/ 3221373 h 3603884"/>
              <a:gd name="connsiteX1342" fmla="*/ 311735 w 8459294"/>
              <a:gd name="connsiteY1342" fmla="*/ 3221003 h 3603884"/>
              <a:gd name="connsiteX1343" fmla="*/ 277727 w 8459294"/>
              <a:gd name="connsiteY1343" fmla="*/ 3232925 h 3603884"/>
              <a:gd name="connsiteX1344" fmla="*/ 22673 w 8459294"/>
              <a:gd name="connsiteY1344" fmla="*/ 3229942 h 3603884"/>
              <a:gd name="connsiteX1345" fmla="*/ 0 w 8459294"/>
              <a:gd name="connsiteY1345" fmla="*/ 3229942 h 3603884"/>
              <a:gd name="connsiteX1346" fmla="*/ 68017 w 8459294"/>
              <a:gd name="connsiteY1346" fmla="*/ 3209081 h 3603884"/>
              <a:gd name="connsiteX1347" fmla="*/ 368414 w 8459294"/>
              <a:gd name="connsiteY1347" fmla="*/ 3191199 h 3603884"/>
              <a:gd name="connsiteX1348" fmla="*/ 459102 w 8459294"/>
              <a:gd name="connsiteY1348" fmla="*/ 3194177 h 3603884"/>
              <a:gd name="connsiteX1349" fmla="*/ 487447 w 8459294"/>
              <a:gd name="connsiteY1349" fmla="*/ 3179277 h 3603884"/>
              <a:gd name="connsiteX1350" fmla="*/ 511064 w 8459294"/>
              <a:gd name="connsiteY1350" fmla="*/ 3179277 h 3603884"/>
              <a:gd name="connsiteX1351" fmla="*/ 518622 w 8459294"/>
              <a:gd name="connsiteY1351" fmla="*/ 3173315 h 3603884"/>
              <a:gd name="connsiteX1352" fmla="*/ 892698 w 8459294"/>
              <a:gd name="connsiteY1352" fmla="*/ 3140528 h 3603884"/>
              <a:gd name="connsiteX1353" fmla="*/ 943713 w 8459294"/>
              <a:gd name="connsiteY1353" fmla="*/ 3143512 h 3603884"/>
              <a:gd name="connsiteX1354" fmla="*/ 1040074 w 8459294"/>
              <a:gd name="connsiteY1354" fmla="*/ 3125629 h 3603884"/>
              <a:gd name="connsiteX1355" fmla="*/ 1057072 w 8459294"/>
              <a:gd name="connsiteY1355" fmla="*/ 3110725 h 3603884"/>
              <a:gd name="connsiteX1356" fmla="*/ 1164759 w 8459294"/>
              <a:gd name="connsiteY1356" fmla="*/ 3104765 h 3603884"/>
              <a:gd name="connsiteX1357" fmla="*/ 1187439 w 8459294"/>
              <a:gd name="connsiteY1357" fmla="*/ 3104765 h 3603884"/>
              <a:gd name="connsiteX1358" fmla="*/ 1181768 w 8459294"/>
              <a:gd name="connsiteY1358" fmla="*/ 3083903 h 3603884"/>
              <a:gd name="connsiteX1359" fmla="*/ 1397149 w 8459294"/>
              <a:gd name="connsiteY1359" fmla="*/ 3063038 h 3603884"/>
              <a:gd name="connsiteX1360" fmla="*/ 1589860 w 8459294"/>
              <a:gd name="connsiteY1360" fmla="*/ 3030256 h 3603884"/>
              <a:gd name="connsiteX1361" fmla="*/ 1595532 w 8459294"/>
              <a:gd name="connsiteY1361" fmla="*/ 3024295 h 3603884"/>
              <a:gd name="connsiteX1362" fmla="*/ 1504845 w 8459294"/>
              <a:gd name="connsiteY1362" fmla="*/ 3018335 h 3603884"/>
              <a:gd name="connsiteX1363" fmla="*/ 1374477 w 8459294"/>
              <a:gd name="connsiteY1363" fmla="*/ 3051116 h 3603884"/>
              <a:gd name="connsiteX1364" fmla="*/ 1289462 w 8459294"/>
              <a:gd name="connsiteY1364" fmla="*/ 3060060 h 3603884"/>
              <a:gd name="connsiteX1365" fmla="*/ 1034401 w 8459294"/>
              <a:gd name="connsiteY1365" fmla="*/ 3086881 h 3603884"/>
              <a:gd name="connsiteX1366" fmla="*/ 972056 w 8459294"/>
              <a:gd name="connsiteY1366" fmla="*/ 3069000 h 3603884"/>
              <a:gd name="connsiteX1367" fmla="*/ 887034 w 8459294"/>
              <a:gd name="connsiteY1367" fmla="*/ 3092843 h 3603884"/>
              <a:gd name="connsiteX1368" fmla="*/ 813355 w 8459294"/>
              <a:gd name="connsiteY1368" fmla="*/ 3080922 h 3603884"/>
              <a:gd name="connsiteX1369" fmla="*/ 665989 w 8459294"/>
              <a:gd name="connsiteY1369" fmla="*/ 3098803 h 3603884"/>
              <a:gd name="connsiteX1370" fmla="*/ 643316 w 8459294"/>
              <a:gd name="connsiteY1370" fmla="*/ 3107747 h 3603884"/>
              <a:gd name="connsiteX1371" fmla="*/ 643316 w 8459294"/>
              <a:gd name="connsiteY1371" fmla="*/ 3095825 h 3603884"/>
              <a:gd name="connsiteX1372" fmla="*/ 495950 w 8459294"/>
              <a:gd name="connsiteY1372" fmla="*/ 3083903 h 3603884"/>
              <a:gd name="connsiteX1373" fmla="*/ 529949 w 8459294"/>
              <a:gd name="connsiteY1373" fmla="*/ 3069000 h 3603884"/>
              <a:gd name="connsiteX1374" fmla="*/ 620644 w 8459294"/>
              <a:gd name="connsiteY1374" fmla="*/ 3057078 h 3603884"/>
              <a:gd name="connsiteX1375" fmla="*/ 688658 w 8459294"/>
              <a:gd name="connsiteY1375" fmla="*/ 3063038 h 3603884"/>
              <a:gd name="connsiteX1376" fmla="*/ 881369 w 8459294"/>
              <a:gd name="connsiteY1376" fmla="*/ 3039195 h 3603884"/>
              <a:gd name="connsiteX1377" fmla="*/ 881369 w 8459294"/>
              <a:gd name="connsiteY1377" fmla="*/ 3027273 h 3603884"/>
              <a:gd name="connsiteX1378" fmla="*/ 858697 w 8459294"/>
              <a:gd name="connsiteY1378" fmla="*/ 3012370 h 3603884"/>
              <a:gd name="connsiteX1379" fmla="*/ 813355 w 8459294"/>
              <a:gd name="connsiteY1379" fmla="*/ 2988530 h 3603884"/>
              <a:gd name="connsiteX1380" fmla="*/ 722667 w 8459294"/>
              <a:gd name="connsiteY1380" fmla="*/ 2988530 h 3603884"/>
              <a:gd name="connsiteX1381" fmla="*/ 745339 w 8459294"/>
              <a:gd name="connsiteY1381" fmla="*/ 2967666 h 3603884"/>
              <a:gd name="connsiteX1382" fmla="*/ 836027 w 8459294"/>
              <a:gd name="connsiteY1382" fmla="*/ 2946804 h 3603884"/>
              <a:gd name="connsiteX1383" fmla="*/ 864362 w 8459294"/>
              <a:gd name="connsiteY1383" fmla="*/ 2934882 h 3603884"/>
              <a:gd name="connsiteX1384" fmla="*/ 932377 w 8459294"/>
              <a:gd name="connsiteY1384" fmla="*/ 2925939 h 3603884"/>
              <a:gd name="connsiteX1385" fmla="*/ 1006065 w 8459294"/>
              <a:gd name="connsiteY1385" fmla="*/ 2908057 h 3603884"/>
              <a:gd name="connsiteX1386" fmla="*/ 1266791 w 8459294"/>
              <a:gd name="connsiteY1386" fmla="*/ 2872292 h 3603884"/>
              <a:gd name="connsiteX1387" fmla="*/ 1266791 w 8459294"/>
              <a:gd name="connsiteY1387" fmla="*/ 2860370 h 3603884"/>
              <a:gd name="connsiteX1388" fmla="*/ 1363143 w 8459294"/>
              <a:gd name="connsiteY1388" fmla="*/ 2848449 h 3603884"/>
              <a:gd name="connsiteX1389" fmla="*/ 1402822 w 8459294"/>
              <a:gd name="connsiteY1389" fmla="*/ 2842489 h 3603884"/>
              <a:gd name="connsiteX1390" fmla="*/ 1453830 w 8459294"/>
              <a:gd name="connsiteY1390" fmla="*/ 2842489 h 3603884"/>
              <a:gd name="connsiteX1391" fmla="*/ 1470837 w 8459294"/>
              <a:gd name="connsiteY1391" fmla="*/ 2833549 h 3603884"/>
              <a:gd name="connsiteX1392" fmla="*/ 1516179 w 8459294"/>
              <a:gd name="connsiteY1392" fmla="*/ 2833549 h 3603884"/>
              <a:gd name="connsiteX1393" fmla="*/ 1521844 w 8459294"/>
              <a:gd name="connsiteY1393" fmla="*/ 2824605 h 3603884"/>
              <a:gd name="connsiteX1394" fmla="*/ 1567187 w 8459294"/>
              <a:gd name="connsiteY1394" fmla="*/ 2800762 h 3603884"/>
              <a:gd name="connsiteX1395" fmla="*/ 1633079 w 8459294"/>
              <a:gd name="connsiteY1395" fmla="*/ 2785487 h 3603884"/>
              <a:gd name="connsiteX1396" fmla="*/ 1666783 w 8459294"/>
              <a:gd name="connsiteY1396" fmla="*/ 2781370 h 3603884"/>
              <a:gd name="connsiteX1397" fmla="*/ 1611584 w 8459294"/>
              <a:gd name="connsiteY1397" fmla="*/ 2776346 h 3603884"/>
              <a:gd name="connsiteX1398" fmla="*/ 1592571 w 8459294"/>
              <a:gd name="connsiteY1398" fmla="*/ 2774840 h 3603884"/>
              <a:gd name="connsiteX1399" fmla="*/ 1650994 w 8459294"/>
              <a:gd name="connsiteY1399" fmla="*/ 2761865 h 3603884"/>
              <a:gd name="connsiteX1400" fmla="*/ 1776948 w 8459294"/>
              <a:gd name="connsiteY1400" fmla="*/ 2771846 h 3603884"/>
              <a:gd name="connsiteX1401" fmla="*/ 1806573 w 8459294"/>
              <a:gd name="connsiteY1401" fmla="*/ 2772544 h 3603884"/>
              <a:gd name="connsiteX1402" fmla="*/ 1808075 w 8459294"/>
              <a:gd name="connsiteY1402" fmla="*/ 2767606 h 3603884"/>
              <a:gd name="connsiteX1403" fmla="*/ 1827914 w 8459294"/>
              <a:gd name="connsiteY1403" fmla="*/ 2764997 h 3603884"/>
              <a:gd name="connsiteX1404" fmla="*/ 1844923 w 8459294"/>
              <a:gd name="connsiteY1404" fmla="*/ 2767980 h 3603884"/>
              <a:gd name="connsiteX1405" fmla="*/ 1861921 w 8459294"/>
              <a:gd name="connsiteY1405" fmla="*/ 2747115 h 3603884"/>
              <a:gd name="connsiteX1406" fmla="*/ 1878929 w 8459294"/>
              <a:gd name="connsiteY1406" fmla="*/ 2759037 h 3603884"/>
              <a:gd name="connsiteX1407" fmla="*/ 2020623 w 8459294"/>
              <a:gd name="connsiteY1407" fmla="*/ 2744136 h 3603884"/>
              <a:gd name="connsiteX1408" fmla="*/ 2033920 w 8459294"/>
              <a:gd name="connsiteY1408" fmla="*/ 2737598 h 3603884"/>
              <a:gd name="connsiteX1409" fmla="*/ 2033258 w 8459294"/>
              <a:gd name="connsiteY1409" fmla="*/ 2737534 h 3603884"/>
              <a:gd name="connsiteX1410" fmla="*/ 1853190 w 8459294"/>
              <a:gd name="connsiteY1410" fmla="*/ 2716351 h 3603884"/>
              <a:gd name="connsiteX1411" fmla="*/ 1818932 w 8459294"/>
              <a:gd name="connsiteY1411" fmla="*/ 2726213 h 3603884"/>
              <a:gd name="connsiteX1412" fmla="*/ 1756547 w 8459294"/>
              <a:gd name="connsiteY1412" fmla="*/ 2728813 h 3603884"/>
              <a:gd name="connsiteX1413" fmla="*/ 1733578 w 8459294"/>
              <a:gd name="connsiteY1413" fmla="*/ 2716932 h 3603884"/>
              <a:gd name="connsiteX1414" fmla="*/ 1720306 w 8459294"/>
              <a:gd name="connsiteY1414" fmla="*/ 2703309 h 3603884"/>
              <a:gd name="connsiteX1415" fmla="*/ 1663071 w 8459294"/>
              <a:gd name="connsiteY1415" fmla="*/ 2701287 h 3603884"/>
              <a:gd name="connsiteX1416" fmla="*/ 1679114 w 8459294"/>
              <a:gd name="connsiteY1416" fmla="*/ 2679925 h 3603884"/>
              <a:gd name="connsiteX1417" fmla="*/ 1745658 w 8459294"/>
              <a:gd name="connsiteY1417" fmla="*/ 2685198 h 3603884"/>
              <a:gd name="connsiteX1418" fmla="*/ 1793975 w 8459294"/>
              <a:gd name="connsiteY1418" fmla="*/ 2678962 h 3603884"/>
              <a:gd name="connsiteX1419" fmla="*/ 1847843 w 8459294"/>
              <a:gd name="connsiteY1419" fmla="*/ 2663114 h 3603884"/>
              <a:gd name="connsiteX1420" fmla="*/ 1946859 w 8459294"/>
              <a:gd name="connsiteY1420" fmla="*/ 2681020 h 3603884"/>
              <a:gd name="connsiteX1421" fmla="*/ 2048259 w 8459294"/>
              <a:gd name="connsiteY1421" fmla="*/ 2668935 h 3603884"/>
              <a:gd name="connsiteX1422" fmla="*/ 2053808 w 8459294"/>
              <a:gd name="connsiteY1422" fmla="*/ 2659316 h 3603884"/>
              <a:gd name="connsiteX1423" fmla="*/ 2086879 w 8459294"/>
              <a:gd name="connsiteY1423" fmla="*/ 2664448 h 3603884"/>
              <a:gd name="connsiteX1424" fmla="*/ 2283338 w 8459294"/>
              <a:gd name="connsiteY1424" fmla="*/ 2659894 h 3603884"/>
              <a:gd name="connsiteX1425" fmla="*/ 2326508 w 8459294"/>
              <a:gd name="connsiteY1425" fmla="*/ 2658285 h 3603884"/>
              <a:gd name="connsiteX1426" fmla="*/ 2330917 w 8459294"/>
              <a:gd name="connsiteY1426" fmla="*/ 2650905 h 3603884"/>
              <a:gd name="connsiteX1427" fmla="*/ 2327106 w 8459294"/>
              <a:gd name="connsiteY1427" fmla="*/ 2649446 h 3603884"/>
              <a:gd name="connsiteX1428" fmla="*/ 2321861 w 8459294"/>
              <a:gd name="connsiteY1428" fmla="*/ 2643224 h 3603884"/>
              <a:gd name="connsiteX1429" fmla="*/ 2293569 w 8459294"/>
              <a:gd name="connsiteY1429" fmla="*/ 2644870 h 3603884"/>
              <a:gd name="connsiteX1430" fmla="*/ 2088066 w 8459294"/>
              <a:gd name="connsiteY1430" fmla="*/ 2649453 h 3603884"/>
              <a:gd name="connsiteX1431" fmla="*/ 2045095 w 8459294"/>
              <a:gd name="connsiteY1431" fmla="*/ 2648565 h 3603884"/>
              <a:gd name="connsiteX1432" fmla="*/ 1824477 w 8459294"/>
              <a:gd name="connsiteY1432" fmla="*/ 2656233 h 3603884"/>
              <a:gd name="connsiteX1433" fmla="*/ 1561871 w 8459294"/>
              <a:gd name="connsiteY1433" fmla="*/ 2650516 h 3603884"/>
              <a:gd name="connsiteX1434" fmla="*/ 1451568 w 8459294"/>
              <a:gd name="connsiteY1434" fmla="*/ 2654348 h 3603884"/>
              <a:gd name="connsiteX1435" fmla="*/ 1412950 w 8459294"/>
              <a:gd name="connsiteY1435" fmla="*/ 2658835 h 3603884"/>
              <a:gd name="connsiteX1436" fmla="*/ 1369377 w 8459294"/>
              <a:gd name="connsiteY1436" fmla="*/ 2665442 h 3603884"/>
              <a:gd name="connsiteX1437" fmla="*/ 1016866 w 8459294"/>
              <a:gd name="connsiteY1437" fmla="*/ 2647571 h 3603884"/>
              <a:gd name="connsiteX1438" fmla="*/ 1006767 w 8459294"/>
              <a:gd name="connsiteY1438" fmla="*/ 2654314 h 3603884"/>
              <a:gd name="connsiteX1439" fmla="*/ 979634 w 8459294"/>
              <a:gd name="connsiteY1439" fmla="*/ 2634561 h 3603884"/>
              <a:gd name="connsiteX1440" fmla="*/ 999241 w 8459294"/>
              <a:gd name="connsiteY1440" fmla="*/ 2628569 h 3603884"/>
              <a:gd name="connsiteX1441" fmla="*/ 1065782 w 8459294"/>
              <a:gd name="connsiteY1441" fmla="*/ 2633841 h 3603884"/>
              <a:gd name="connsiteX1442" fmla="*/ 1248251 w 8459294"/>
              <a:gd name="connsiteY1442" fmla="*/ 2622836 h 3603884"/>
              <a:gd name="connsiteX1443" fmla="*/ 1272752 w 8459294"/>
              <a:gd name="connsiteY1443" fmla="*/ 2621710 h 3603884"/>
              <a:gd name="connsiteX1444" fmla="*/ 1257461 w 8459294"/>
              <a:gd name="connsiteY1444" fmla="*/ 2621679 h 3603884"/>
              <a:gd name="connsiteX1445" fmla="*/ 1155889 w 8459294"/>
              <a:gd name="connsiteY1445" fmla="*/ 2613318 h 3603884"/>
              <a:gd name="connsiteX1446" fmla="*/ 1126579 w 8459294"/>
              <a:gd name="connsiteY1446" fmla="*/ 2621056 h 3603884"/>
              <a:gd name="connsiteX1447" fmla="*/ 912896 w 8459294"/>
              <a:gd name="connsiteY1447" fmla="*/ 2601607 h 3603884"/>
              <a:gd name="connsiteX1448" fmla="*/ 893883 w 8459294"/>
              <a:gd name="connsiteY1448" fmla="*/ 2600101 h 3603884"/>
              <a:gd name="connsiteX1449" fmla="*/ 952307 w 8459294"/>
              <a:gd name="connsiteY1449" fmla="*/ 2587127 h 3603884"/>
              <a:gd name="connsiteX1450" fmla="*/ 1205397 w 8459294"/>
              <a:gd name="connsiteY1450" fmla="*/ 2592092 h 3603884"/>
              <a:gd name="connsiteX1451" fmla="*/ 1281247 w 8459294"/>
              <a:gd name="connsiteY1451" fmla="*/ 2600613 h 3603884"/>
              <a:gd name="connsiteX1452" fmla="*/ 1306007 w 8459294"/>
              <a:gd name="connsiteY1452" fmla="*/ 2590003 h 3603884"/>
              <a:gd name="connsiteX1453" fmla="*/ 1325812 w 8459294"/>
              <a:gd name="connsiteY1453" fmla="*/ 2591572 h 3603884"/>
              <a:gd name="connsiteX1454" fmla="*/ 1332546 w 8459294"/>
              <a:gd name="connsiteY1454" fmla="*/ 2587075 h 3603884"/>
              <a:gd name="connsiteX1455" fmla="*/ 1648413 w 8459294"/>
              <a:gd name="connsiteY1455" fmla="*/ 2584436 h 3603884"/>
              <a:gd name="connsiteX1456" fmla="*/ 1690994 w 8459294"/>
              <a:gd name="connsiteY1456" fmla="*/ 2590327 h 3603884"/>
              <a:gd name="connsiteX1457" fmla="*/ 1772987 w 8459294"/>
              <a:gd name="connsiteY1457" fmla="*/ 2581734 h 3603884"/>
              <a:gd name="connsiteX1458" fmla="*/ 1788233 w 8459294"/>
              <a:gd name="connsiteY1458" fmla="*/ 2570365 h 3603884"/>
              <a:gd name="connsiteX1459" fmla="*/ 1878931 w 8459294"/>
              <a:gd name="connsiteY1459" fmla="*/ 2572522 h 3603884"/>
              <a:gd name="connsiteX1460" fmla="*/ 1897949 w 8459294"/>
              <a:gd name="connsiteY1460" fmla="*/ 2574029 h 3603884"/>
              <a:gd name="connsiteX1461" fmla="*/ 1894580 w 8459294"/>
              <a:gd name="connsiteY1461" fmla="*/ 2556159 h 3603884"/>
              <a:gd name="connsiteX1462" fmla="*/ 2076579 w 8459294"/>
              <a:gd name="connsiteY1462" fmla="*/ 2552973 h 3603884"/>
              <a:gd name="connsiteX1463" fmla="*/ 2240359 w 8459294"/>
              <a:gd name="connsiteY1463" fmla="*/ 2538287 h 3603884"/>
              <a:gd name="connsiteX1464" fmla="*/ 2245510 w 8459294"/>
              <a:gd name="connsiteY1464" fmla="*/ 2533665 h 3603884"/>
              <a:gd name="connsiteX1465" fmla="*/ 2169859 w 8459294"/>
              <a:gd name="connsiteY1465" fmla="*/ 2522642 h 3603884"/>
              <a:gd name="connsiteX1466" fmla="*/ 2058359 w 8459294"/>
              <a:gd name="connsiteY1466" fmla="*/ 2541470 h 3603884"/>
              <a:gd name="connsiteX1467" fmla="*/ 1986474 w 8459294"/>
              <a:gd name="connsiteY1467" fmla="*/ 2543320 h 3603884"/>
              <a:gd name="connsiteX1468" fmla="*/ 1770804 w 8459294"/>
              <a:gd name="connsiteY1468" fmla="*/ 2548864 h 3603884"/>
              <a:gd name="connsiteX1469" fmla="*/ 1719713 w 8459294"/>
              <a:gd name="connsiteY1469" fmla="*/ 2529727 h 3603884"/>
              <a:gd name="connsiteX1470" fmla="*/ 1646832 w 8459294"/>
              <a:gd name="connsiteY1470" fmla="*/ 2544073 h 3603884"/>
              <a:gd name="connsiteX1471" fmla="*/ 1585838 w 8459294"/>
              <a:gd name="connsiteY1471" fmla="*/ 2529180 h 3603884"/>
              <a:gd name="connsiteX1472" fmla="*/ 1461074 w 8459294"/>
              <a:gd name="connsiteY1472" fmla="*/ 2534383 h 3603884"/>
              <a:gd name="connsiteX1473" fmla="*/ 1441467 w 8459294"/>
              <a:gd name="connsiteY1473" fmla="*/ 2540377 h 3603884"/>
              <a:gd name="connsiteX1474" fmla="*/ 1442259 w 8459294"/>
              <a:gd name="connsiteY1474" fmla="*/ 2530379 h 3603884"/>
              <a:gd name="connsiteX1475" fmla="*/ 1319475 w 8459294"/>
              <a:gd name="connsiteY1475" fmla="*/ 2510590 h 3603884"/>
              <a:gd name="connsiteX1476" fmla="*/ 1348975 w 8459294"/>
              <a:gd name="connsiteY1476" fmla="*/ 2500352 h 3603884"/>
              <a:gd name="connsiteX1477" fmla="*/ 1425822 w 8459294"/>
              <a:gd name="connsiteY1477" fmla="*/ 2496381 h 3603884"/>
              <a:gd name="connsiteX1478" fmla="*/ 1482460 w 8459294"/>
              <a:gd name="connsiteY1478" fmla="*/ 2505898 h 3603884"/>
              <a:gd name="connsiteX1479" fmla="*/ 1645645 w 8459294"/>
              <a:gd name="connsiteY1479" fmla="*/ 2498708 h 3603884"/>
              <a:gd name="connsiteX1480" fmla="*/ 1646438 w 8459294"/>
              <a:gd name="connsiteY1480" fmla="*/ 2488712 h 3603884"/>
              <a:gd name="connsiteX1481" fmla="*/ 1628417 w 8459294"/>
              <a:gd name="connsiteY1481" fmla="*/ 2474707 h 3603884"/>
              <a:gd name="connsiteX1482" fmla="*/ 1591977 w 8459294"/>
              <a:gd name="connsiteY1482" fmla="*/ 2451703 h 3603884"/>
              <a:gd name="connsiteX1483" fmla="*/ 1515929 w 8459294"/>
              <a:gd name="connsiteY1483" fmla="*/ 2445677 h 3603884"/>
              <a:gd name="connsiteX1484" fmla="*/ 1536328 w 8459294"/>
              <a:gd name="connsiteY1484" fmla="*/ 2429687 h 3603884"/>
              <a:gd name="connsiteX1485" fmla="*/ 1613762 w 8459294"/>
              <a:gd name="connsiteY1485" fmla="*/ 2418220 h 3603884"/>
              <a:gd name="connsiteX1486" fmla="*/ 1638315 w 8459294"/>
              <a:gd name="connsiteY1486" fmla="*/ 2410104 h 3603884"/>
              <a:gd name="connsiteX1487" fmla="*/ 1695944 w 8459294"/>
              <a:gd name="connsiteY1487" fmla="*/ 2407125 h 3603884"/>
              <a:gd name="connsiteX1488" fmla="*/ 1758926 w 8459294"/>
              <a:gd name="connsiteY1488" fmla="*/ 2397025 h 3603884"/>
              <a:gd name="connsiteX1489" fmla="*/ 1979938 w 8459294"/>
              <a:gd name="connsiteY1489" fmla="*/ 2384358 h 3603884"/>
              <a:gd name="connsiteX1490" fmla="*/ 1980730 w 8459294"/>
              <a:gd name="connsiteY1490" fmla="*/ 2374361 h 3603884"/>
              <a:gd name="connsiteX1491" fmla="*/ 2062320 w 8459294"/>
              <a:gd name="connsiteY1491" fmla="*/ 2370766 h 3603884"/>
              <a:gd name="connsiteX1492" fmla="*/ 2095990 w 8459294"/>
              <a:gd name="connsiteY1492" fmla="*/ 2368405 h 3603884"/>
              <a:gd name="connsiteX1493" fmla="*/ 2138763 w 8459294"/>
              <a:gd name="connsiteY1493" fmla="*/ 2371794 h 3603884"/>
              <a:gd name="connsiteX1494" fmla="*/ 2153619 w 8459294"/>
              <a:gd name="connsiteY1494" fmla="*/ 2365426 h 3603884"/>
              <a:gd name="connsiteX1495" fmla="*/ 2191641 w 8459294"/>
              <a:gd name="connsiteY1495" fmla="*/ 2368439 h 3603884"/>
              <a:gd name="connsiteX1496" fmla="*/ 2196987 w 8459294"/>
              <a:gd name="connsiteY1496" fmla="*/ 2361315 h 3603884"/>
              <a:gd name="connsiteX1497" fmla="*/ 2236595 w 8459294"/>
              <a:gd name="connsiteY1497" fmla="*/ 2344334 h 3603884"/>
              <a:gd name="connsiteX1498" fmla="*/ 2352250 w 8459294"/>
              <a:gd name="connsiteY1498" fmla="*/ 2333378 h 3603884"/>
              <a:gd name="connsiteX1499" fmla="*/ 2398790 w 8459294"/>
              <a:gd name="connsiteY1499" fmla="*/ 2349640 h 3603884"/>
              <a:gd name="connsiteX1500" fmla="*/ 2437806 w 8459294"/>
              <a:gd name="connsiteY1500" fmla="*/ 2340157 h 3603884"/>
              <a:gd name="connsiteX1501" fmla="*/ 2457606 w 8459294"/>
              <a:gd name="connsiteY1501" fmla="*/ 2331666 h 3603884"/>
              <a:gd name="connsiteX1502" fmla="*/ 2471673 w 8459294"/>
              <a:gd name="connsiteY1502" fmla="*/ 2335298 h 3603884"/>
              <a:gd name="connsiteX1503" fmla="*/ 2487313 w 8459294"/>
              <a:gd name="connsiteY1503" fmla="*/ 2318931 h 3603884"/>
              <a:gd name="connsiteX1504" fmla="*/ 2500784 w 8459294"/>
              <a:gd name="connsiteY1504" fmla="*/ 2330059 h 3603884"/>
              <a:gd name="connsiteX1505" fmla="*/ 2620595 w 8459294"/>
              <a:gd name="connsiteY1505" fmla="*/ 2326978 h 3603884"/>
              <a:gd name="connsiteX1506" fmla="*/ 2706940 w 8459294"/>
              <a:gd name="connsiteY1506" fmla="*/ 2323761 h 3603884"/>
              <a:gd name="connsiteX1507" fmla="*/ 2707535 w 8459294"/>
              <a:gd name="connsiteY1507" fmla="*/ 2316260 h 3603884"/>
              <a:gd name="connsiteX1508" fmla="*/ 2741401 w 8459294"/>
              <a:gd name="connsiteY1508" fmla="*/ 2311401 h 3603884"/>
              <a:gd name="connsiteX1509" fmla="*/ 2794275 w 8459294"/>
              <a:gd name="connsiteY1509" fmla="*/ 2308043 h 3603884"/>
              <a:gd name="connsiteX1510" fmla="*/ 2803781 w 8459294"/>
              <a:gd name="connsiteY1510" fmla="*/ 2308797 h 3603884"/>
              <a:gd name="connsiteX1511" fmla="*/ 2852300 w 8459294"/>
              <a:gd name="connsiteY1511" fmla="*/ 2300069 h 3603884"/>
              <a:gd name="connsiteX1512" fmla="*/ 2867349 w 8459294"/>
              <a:gd name="connsiteY1512" fmla="*/ 2291200 h 3603884"/>
              <a:gd name="connsiteX1513" fmla="*/ 2920427 w 8459294"/>
              <a:gd name="connsiteY1513" fmla="*/ 2285347 h 3603884"/>
              <a:gd name="connsiteX1514" fmla="*/ 2978454 w 8459294"/>
              <a:gd name="connsiteY1514" fmla="*/ 2277368 h 3603884"/>
              <a:gd name="connsiteX1515" fmla="*/ 3006772 w 8459294"/>
              <a:gd name="connsiteY1515" fmla="*/ 2282128 h 3603884"/>
              <a:gd name="connsiteX1516" fmla="*/ 3021227 w 8459294"/>
              <a:gd name="connsiteY1516" fmla="*/ 2280757 h 3603884"/>
              <a:gd name="connsiteX1517" fmla="*/ 3031525 w 8459294"/>
              <a:gd name="connsiteY1517" fmla="*/ 2271512 h 3603884"/>
              <a:gd name="connsiteX1518" fmla="*/ 3064601 w 8459294"/>
              <a:gd name="connsiteY1518" fmla="*/ 2276651 h 3603884"/>
              <a:gd name="connsiteX1519" fmla="*/ 3065194 w 8459294"/>
              <a:gd name="connsiteY1519" fmla="*/ 2269151 h 3603884"/>
              <a:gd name="connsiteX1520" fmla="*/ 3099057 w 8459294"/>
              <a:gd name="connsiteY1520" fmla="*/ 2264289 h 3603884"/>
              <a:gd name="connsiteX1521" fmla="*/ 3109361 w 8459294"/>
              <a:gd name="connsiteY1521" fmla="*/ 2255047 h 3603884"/>
              <a:gd name="connsiteX1522" fmla="*/ 3118669 w 8459294"/>
              <a:gd name="connsiteY1522" fmla="*/ 2258299 h 3603884"/>
              <a:gd name="connsiteX1523" fmla="*/ 3359684 w 8459294"/>
              <a:gd name="connsiteY1523" fmla="*/ 2234637 h 3603884"/>
              <a:gd name="connsiteX1524" fmla="*/ 3360278 w 8459294"/>
              <a:gd name="connsiteY1524" fmla="*/ 2227143 h 3603884"/>
              <a:gd name="connsiteX1525" fmla="*/ 3683872 w 8459294"/>
              <a:gd name="connsiteY1525" fmla="*/ 2187393 h 3603884"/>
              <a:gd name="connsiteX1526" fmla="*/ 3711993 w 8459294"/>
              <a:gd name="connsiteY1526" fmla="*/ 2194651 h 3603884"/>
              <a:gd name="connsiteX1527" fmla="*/ 3731400 w 8459294"/>
              <a:gd name="connsiteY1527" fmla="*/ 2191159 h 3603884"/>
              <a:gd name="connsiteX1528" fmla="*/ 3741699 w 8459294"/>
              <a:gd name="connsiteY1528" fmla="*/ 2181916 h 3603884"/>
              <a:gd name="connsiteX1529" fmla="*/ 3784281 w 8459294"/>
              <a:gd name="connsiteY1529" fmla="*/ 2187805 h 3603884"/>
              <a:gd name="connsiteX1530" fmla="*/ 3830510 w 8459294"/>
              <a:gd name="connsiteY1530" fmla="*/ 2172112 h 3603884"/>
              <a:gd name="connsiteX1531" fmla="*/ 3710917 w 8459294"/>
              <a:gd name="connsiteY1531" fmla="*/ 2177502 h 3603884"/>
              <a:gd name="connsiteX1532" fmla="*/ 3707425 w 8459294"/>
              <a:gd name="connsiteY1532" fmla="*/ 2181868 h 3603884"/>
              <a:gd name="connsiteX1533" fmla="*/ 3696949 w 8459294"/>
              <a:gd name="connsiteY1533" fmla="*/ 2171679 h 3603884"/>
              <a:gd name="connsiteX1534" fmla="*/ 3703933 w 8459294"/>
              <a:gd name="connsiteY1534" fmla="*/ 2167312 h 3603884"/>
              <a:gd name="connsiteX1535" fmla="*/ 3728376 w 8459294"/>
              <a:gd name="connsiteY1535" fmla="*/ 2167312 h 3603884"/>
              <a:gd name="connsiteX1536" fmla="*/ 3815673 w 8459294"/>
              <a:gd name="connsiteY1536" fmla="*/ 2148390 h 3603884"/>
              <a:gd name="connsiteX1537" fmla="*/ 3829641 w 8459294"/>
              <a:gd name="connsiteY1537" fmla="*/ 2146933 h 3603884"/>
              <a:gd name="connsiteX1538" fmla="*/ 3820913 w 8459294"/>
              <a:gd name="connsiteY1538" fmla="*/ 2132377 h 3603884"/>
              <a:gd name="connsiteX1539" fmla="*/ 3824404 w 8459294"/>
              <a:gd name="connsiteY1539" fmla="*/ 2128012 h 3603884"/>
              <a:gd name="connsiteX1540" fmla="*/ 3939634 w 8459294"/>
              <a:gd name="connsiteY1540" fmla="*/ 2111999 h 3603884"/>
              <a:gd name="connsiteX1541" fmla="*/ 3955348 w 8459294"/>
              <a:gd name="connsiteY1541" fmla="*/ 2113456 h 3603884"/>
              <a:gd name="connsiteX1542" fmla="*/ 3985031 w 8459294"/>
              <a:gd name="connsiteY1542" fmla="*/ 2104722 h 3603884"/>
              <a:gd name="connsiteX1543" fmla="*/ 3990267 w 8459294"/>
              <a:gd name="connsiteY1543" fmla="*/ 2097443 h 3603884"/>
              <a:gd name="connsiteX1544" fmla="*/ 4023439 w 8459294"/>
              <a:gd name="connsiteY1544" fmla="*/ 2094532 h 3603884"/>
              <a:gd name="connsiteX1545" fmla="*/ 4030425 w 8459294"/>
              <a:gd name="connsiteY1545" fmla="*/ 2094532 h 3603884"/>
              <a:gd name="connsiteX1546" fmla="*/ 4028678 w 8459294"/>
              <a:gd name="connsiteY1546" fmla="*/ 2084344 h 3603884"/>
              <a:gd name="connsiteX1547" fmla="*/ 4095024 w 8459294"/>
              <a:gd name="connsiteY1547" fmla="*/ 2074154 h 3603884"/>
              <a:gd name="connsiteX1548" fmla="*/ 4154386 w 8459294"/>
              <a:gd name="connsiteY1548" fmla="*/ 2058143 h 3603884"/>
              <a:gd name="connsiteX1549" fmla="*/ 4156133 w 8459294"/>
              <a:gd name="connsiteY1549" fmla="*/ 2055232 h 3603884"/>
              <a:gd name="connsiteX1550" fmla="*/ 4128198 w 8459294"/>
              <a:gd name="connsiteY1550" fmla="*/ 2052321 h 3603884"/>
              <a:gd name="connsiteX1551" fmla="*/ 4088040 w 8459294"/>
              <a:gd name="connsiteY1551" fmla="*/ 2068331 h 3603884"/>
              <a:gd name="connsiteX1552" fmla="*/ 4061852 w 8459294"/>
              <a:gd name="connsiteY1552" fmla="*/ 2072699 h 3603884"/>
              <a:gd name="connsiteX1553" fmla="*/ 3983283 w 8459294"/>
              <a:gd name="connsiteY1553" fmla="*/ 2085798 h 3603884"/>
              <a:gd name="connsiteX1554" fmla="*/ 3964079 w 8459294"/>
              <a:gd name="connsiteY1554" fmla="*/ 2077065 h 3603884"/>
              <a:gd name="connsiteX1555" fmla="*/ 3937889 w 8459294"/>
              <a:gd name="connsiteY1555" fmla="*/ 2088709 h 3603884"/>
              <a:gd name="connsiteX1556" fmla="*/ 3915193 w 8459294"/>
              <a:gd name="connsiteY1556" fmla="*/ 2082887 h 3603884"/>
              <a:gd name="connsiteX1557" fmla="*/ 3869799 w 8459294"/>
              <a:gd name="connsiteY1557" fmla="*/ 2091621 h 3603884"/>
              <a:gd name="connsiteX1558" fmla="*/ 3862815 w 8459294"/>
              <a:gd name="connsiteY1558" fmla="*/ 2095989 h 3603884"/>
              <a:gd name="connsiteX1559" fmla="*/ 3862815 w 8459294"/>
              <a:gd name="connsiteY1559" fmla="*/ 2090166 h 3603884"/>
              <a:gd name="connsiteX1560" fmla="*/ 3817420 w 8459294"/>
              <a:gd name="connsiteY1560" fmla="*/ 2084344 h 3603884"/>
              <a:gd name="connsiteX1561" fmla="*/ 3827894 w 8459294"/>
              <a:gd name="connsiteY1561" fmla="*/ 2077065 h 3603884"/>
              <a:gd name="connsiteX1562" fmla="*/ 3855831 w 8459294"/>
              <a:gd name="connsiteY1562" fmla="*/ 2071242 h 3603884"/>
              <a:gd name="connsiteX1563" fmla="*/ 3876782 w 8459294"/>
              <a:gd name="connsiteY1563" fmla="*/ 2074154 h 3603884"/>
              <a:gd name="connsiteX1564" fmla="*/ 3936144 w 8459294"/>
              <a:gd name="connsiteY1564" fmla="*/ 2062509 h 3603884"/>
              <a:gd name="connsiteX1565" fmla="*/ 3936144 w 8459294"/>
              <a:gd name="connsiteY1565" fmla="*/ 2056686 h 3603884"/>
              <a:gd name="connsiteX1566" fmla="*/ 3929161 w 8459294"/>
              <a:gd name="connsiteY1566" fmla="*/ 2049407 h 3603884"/>
              <a:gd name="connsiteX1567" fmla="*/ 3915193 w 8459294"/>
              <a:gd name="connsiteY1567" fmla="*/ 2037765 h 3603884"/>
              <a:gd name="connsiteX1568" fmla="*/ 3887258 w 8459294"/>
              <a:gd name="connsiteY1568" fmla="*/ 2037765 h 3603884"/>
              <a:gd name="connsiteX1569" fmla="*/ 3894242 w 8459294"/>
              <a:gd name="connsiteY1569" fmla="*/ 2027574 h 3603884"/>
              <a:gd name="connsiteX1570" fmla="*/ 3922177 w 8459294"/>
              <a:gd name="connsiteY1570" fmla="*/ 2017386 h 3603884"/>
              <a:gd name="connsiteX1571" fmla="*/ 3930905 w 8459294"/>
              <a:gd name="connsiteY1571" fmla="*/ 2011564 h 3603884"/>
              <a:gd name="connsiteX1572" fmla="*/ 3951857 w 8459294"/>
              <a:gd name="connsiteY1572" fmla="*/ 2007196 h 3603884"/>
              <a:gd name="connsiteX1573" fmla="*/ 3974555 w 8459294"/>
              <a:gd name="connsiteY1573" fmla="*/ 1998463 h 3603884"/>
              <a:gd name="connsiteX1574" fmla="*/ 4054868 w 8459294"/>
              <a:gd name="connsiteY1574" fmla="*/ 1980995 h 3603884"/>
              <a:gd name="connsiteX1575" fmla="*/ 4054868 w 8459294"/>
              <a:gd name="connsiteY1575" fmla="*/ 1975173 h 3603884"/>
              <a:gd name="connsiteX1576" fmla="*/ 4084548 w 8459294"/>
              <a:gd name="connsiteY1576" fmla="*/ 1969351 h 3603884"/>
              <a:gd name="connsiteX1577" fmla="*/ 4096771 w 8459294"/>
              <a:gd name="connsiteY1577" fmla="*/ 1966439 h 3603884"/>
              <a:gd name="connsiteX1578" fmla="*/ 4112483 w 8459294"/>
              <a:gd name="connsiteY1578" fmla="*/ 1966439 h 3603884"/>
              <a:gd name="connsiteX1579" fmla="*/ 4117722 w 8459294"/>
              <a:gd name="connsiteY1579" fmla="*/ 1962074 h 3603884"/>
              <a:gd name="connsiteX1580" fmla="*/ 4131690 w 8459294"/>
              <a:gd name="connsiteY1580" fmla="*/ 1962074 h 3603884"/>
              <a:gd name="connsiteX1581" fmla="*/ 4133434 w 8459294"/>
              <a:gd name="connsiteY1581" fmla="*/ 1957706 h 3603884"/>
              <a:gd name="connsiteX1582" fmla="*/ 4147402 w 8459294"/>
              <a:gd name="connsiteY1582" fmla="*/ 1946061 h 3603884"/>
              <a:gd name="connsiteX1583" fmla="*/ 4189304 w 8459294"/>
              <a:gd name="connsiteY1583" fmla="*/ 1934416 h 3603884"/>
              <a:gd name="connsiteX1584" fmla="*/ 4206764 w 8459294"/>
              <a:gd name="connsiteY1584" fmla="*/ 1941693 h 3603884"/>
              <a:gd name="connsiteX1585" fmla="*/ 4220731 w 8459294"/>
              <a:gd name="connsiteY1585" fmla="*/ 1934416 h 3603884"/>
              <a:gd name="connsiteX1586" fmla="*/ 4227715 w 8459294"/>
              <a:gd name="connsiteY1586" fmla="*/ 1928594 h 3603884"/>
              <a:gd name="connsiteX1587" fmla="*/ 4232954 w 8459294"/>
              <a:gd name="connsiteY1587" fmla="*/ 1930051 h 3603884"/>
              <a:gd name="connsiteX1588" fmla="*/ 4238191 w 8459294"/>
              <a:gd name="connsiteY1588" fmla="*/ 1919860 h 3603884"/>
              <a:gd name="connsiteX1589" fmla="*/ 4243430 w 8459294"/>
              <a:gd name="connsiteY1589" fmla="*/ 1925683 h 3603884"/>
              <a:gd name="connsiteX1590" fmla="*/ 4287077 w 8459294"/>
              <a:gd name="connsiteY1590" fmla="*/ 1918406 h 3603884"/>
              <a:gd name="connsiteX1591" fmla="*/ 4318504 w 8459294"/>
              <a:gd name="connsiteY1591" fmla="*/ 1912583 h 3603884"/>
              <a:gd name="connsiteX1592" fmla="*/ 4318504 w 8459294"/>
              <a:gd name="connsiteY1592" fmla="*/ 1908216 h 3603884"/>
              <a:gd name="connsiteX1593" fmla="*/ 4330727 w 8459294"/>
              <a:gd name="connsiteY1593" fmla="*/ 1903850 h 3603884"/>
              <a:gd name="connsiteX1594" fmla="*/ 4349931 w 8459294"/>
              <a:gd name="connsiteY1594" fmla="*/ 1899482 h 3603884"/>
              <a:gd name="connsiteX1595" fmla="*/ 4353423 w 8459294"/>
              <a:gd name="connsiteY1595" fmla="*/ 1899482 h 3603884"/>
              <a:gd name="connsiteX1596" fmla="*/ 4370882 w 8459294"/>
              <a:gd name="connsiteY1596" fmla="*/ 1892205 h 3603884"/>
              <a:gd name="connsiteX1597" fmla="*/ 4376119 w 8459294"/>
              <a:gd name="connsiteY1597" fmla="*/ 1886383 h 3603884"/>
              <a:gd name="connsiteX1598" fmla="*/ 4395325 w 8459294"/>
              <a:gd name="connsiteY1598" fmla="*/ 1880560 h 3603884"/>
              <a:gd name="connsiteX1599" fmla="*/ 4416277 w 8459294"/>
              <a:gd name="connsiteY1599" fmla="*/ 1873281 h 3603884"/>
              <a:gd name="connsiteX1600" fmla="*/ 4426752 w 8459294"/>
              <a:gd name="connsiteY1600" fmla="*/ 1874738 h 3603884"/>
              <a:gd name="connsiteX1601" fmla="*/ 4431989 w 8459294"/>
              <a:gd name="connsiteY1601" fmla="*/ 1873281 h 3603884"/>
              <a:gd name="connsiteX1602" fmla="*/ 4435481 w 8459294"/>
              <a:gd name="connsiteY1602" fmla="*/ 1867459 h 3603884"/>
              <a:gd name="connsiteX1603" fmla="*/ 4447703 w 8459294"/>
              <a:gd name="connsiteY1603" fmla="*/ 1868916 h 3603884"/>
              <a:gd name="connsiteX1604" fmla="*/ 4447703 w 8459294"/>
              <a:gd name="connsiteY1604" fmla="*/ 1864548 h 3603884"/>
              <a:gd name="connsiteX1605" fmla="*/ 4459924 w 8459294"/>
              <a:gd name="connsiteY1605" fmla="*/ 1860182 h 3603884"/>
              <a:gd name="connsiteX1606" fmla="*/ 4463418 w 8459294"/>
              <a:gd name="connsiteY1606" fmla="*/ 1854360 h 3603884"/>
              <a:gd name="connsiteX1607" fmla="*/ 4466910 w 8459294"/>
              <a:gd name="connsiteY1607" fmla="*/ 1855814 h 3603884"/>
              <a:gd name="connsiteX1608" fmla="*/ 4554207 w 8459294"/>
              <a:gd name="connsiteY1608" fmla="*/ 1831068 h 3603884"/>
              <a:gd name="connsiteX1609" fmla="*/ 4554207 w 8459294"/>
              <a:gd name="connsiteY1609" fmla="*/ 1826702 h 3603884"/>
              <a:gd name="connsiteX1610" fmla="*/ 4671184 w 8459294"/>
              <a:gd name="connsiteY1610" fmla="*/ 1788857 h 3603884"/>
              <a:gd name="connsiteX1611" fmla="*/ 4681659 w 8459294"/>
              <a:gd name="connsiteY1611" fmla="*/ 1791768 h 3603884"/>
              <a:gd name="connsiteX1612" fmla="*/ 4688643 w 8459294"/>
              <a:gd name="connsiteY1612" fmla="*/ 1788857 h 3603884"/>
              <a:gd name="connsiteX1613" fmla="*/ 4692135 w 8459294"/>
              <a:gd name="connsiteY1613" fmla="*/ 1783034 h 3603884"/>
              <a:gd name="connsiteX1614" fmla="*/ 4707850 w 8459294"/>
              <a:gd name="connsiteY1614" fmla="*/ 1784491 h 3603884"/>
              <a:gd name="connsiteX1615" fmla="*/ 4725831 w 8459294"/>
              <a:gd name="connsiteY1615" fmla="*/ 1772225 h 3603884"/>
              <a:gd name="connsiteX1616" fmla="*/ 4727965 w 8459294"/>
              <a:gd name="connsiteY1616" fmla="*/ 1768620 h 3603884"/>
              <a:gd name="connsiteX1617" fmla="*/ 4743947 w 8459294"/>
              <a:gd name="connsiteY1617" fmla="*/ 1754587 h 3603884"/>
              <a:gd name="connsiteX1618" fmla="*/ 4743116 w 8459294"/>
              <a:gd name="connsiteY1618" fmla="*/ 1751776 h 3603884"/>
              <a:gd name="connsiteX1619" fmla="*/ 4754324 w 8459294"/>
              <a:gd name="connsiteY1619" fmla="*/ 1735212 h 3603884"/>
              <a:gd name="connsiteX1620" fmla="*/ 4774665 w 8459294"/>
              <a:gd name="connsiteY1620" fmla="*/ 1722307 h 3603884"/>
              <a:gd name="connsiteX1621" fmla="*/ 4776687 w 8459294"/>
              <a:gd name="connsiteY1621" fmla="*/ 1712124 h 3603884"/>
              <a:gd name="connsiteX1622" fmla="*/ 4788050 w 8459294"/>
              <a:gd name="connsiteY1622" fmla="*/ 1692680 h 3603884"/>
              <a:gd name="connsiteX1623" fmla="*/ 4785869 w 8459294"/>
              <a:gd name="connsiteY1623" fmla="*/ 1678490 h 3603884"/>
              <a:gd name="connsiteX1624" fmla="*/ 4793652 w 8459294"/>
              <a:gd name="connsiteY1624" fmla="*/ 1670770 h 3603884"/>
              <a:gd name="connsiteX1625" fmla="*/ 4799983 w 8459294"/>
              <a:gd name="connsiteY1625" fmla="*/ 1671760 h 3603884"/>
              <a:gd name="connsiteX1626" fmla="*/ 4802541 w 8459294"/>
              <a:gd name="connsiteY1626" fmla="*/ 1661145 h 3603884"/>
              <a:gd name="connsiteX1627" fmla="*/ 4783758 w 8459294"/>
              <a:gd name="connsiteY1627" fmla="*/ 1668200 h 3603884"/>
              <a:gd name="connsiteX1628" fmla="*/ 4698736 w 8459294"/>
              <a:gd name="connsiteY1628" fmla="*/ 1626475 h 3603884"/>
              <a:gd name="connsiteX1629" fmla="*/ 4704409 w 8459294"/>
              <a:gd name="connsiteY1629" fmla="*/ 1605613 h 3603884"/>
              <a:gd name="connsiteX1630" fmla="*/ 4783758 w 8459294"/>
              <a:gd name="connsiteY1630" fmla="*/ 1638397 h 3603884"/>
              <a:gd name="connsiteX1631" fmla="*/ 4807013 w 8459294"/>
              <a:gd name="connsiteY1631" fmla="*/ 1640145 h 3603884"/>
              <a:gd name="connsiteX1632" fmla="*/ 4807692 w 8459294"/>
              <a:gd name="connsiteY1632" fmla="*/ 1633568 h 3603884"/>
              <a:gd name="connsiteX1633" fmla="*/ 4807786 w 8459294"/>
              <a:gd name="connsiteY1633" fmla="*/ 1633170 h 3603884"/>
              <a:gd name="connsiteX1634" fmla="*/ 4806287 w 8459294"/>
              <a:gd name="connsiteY1634" fmla="*/ 1633826 h 3603884"/>
              <a:gd name="connsiteX1635" fmla="*/ 4766616 w 8459294"/>
              <a:gd name="connsiteY1635" fmla="*/ 1612961 h 3603884"/>
              <a:gd name="connsiteX1636" fmla="*/ 4811960 w 8459294"/>
              <a:gd name="connsiteY1636" fmla="*/ 1592099 h 3603884"/>
              <a:gd name="connsiteX1637" fmla="*/ 4824288 w 8459294"/>
              <a:gd name="connsiteY1637" fmla="*/ 1592099 h 3603884"/>
              <a:gd name="connsiteX1638" fmla="*/ 4823221 w 8459294"/>
              <a:gd name="connsiteY1638" fmla="*/ 1586937 h 3603884"/>
              <a:gd name="connsiteX1639" fmla="*/ 4824778 w 8459294"/>
              <a:gd name="connsiteY1639" fmla="*/ 1585393 h 3603884"/>
              <a:gd name="connsiteX1640" fmla="*/ 4814262 w 8459294"/>
              <a:gd name="connsiteY1640" fmla="*/ 1569855 h 3603884"/>
              <a:gd name="connsiteX1641" fmla="*/ 4803591 w 8459294"/>
              <a:gd name="connsiteY1641" fmla="*/ 1569855 h 3603884"/>
              <a:gd name="connsiteX1642" fmla="*/ 4741240 w 8459294"/>
              <a:gd name="connsiteY1642" fmla="*/ 1557933 h 3603884"/>
              <a:gd name="connsiteX1643" fmla="*/ 4712895 w 8459294"/>
              <a:gd name="connsiteY1643" fmla="*/ 1537068 h 3603884"/>
              <a:gd name="connsiteX1644" fmla="*/ 4707231 w 8459294"/>
              <a:gd name="connsiteY1644" fmla="*/ 1537068 h 3603884"/>
              <a:gd name="connsiteX1645" fmla="*/ 4667560 w 8459294"/>
              <a:gd name="connsiteY1645" fmla="*/ 1519186 h 3603884"/>
              <a:gd name="connsiteX1646" fmla="*/ 4695895 w 8459294"/>
              <a:gd name="connsiteY1646" fmla="*/ 1501304 h 3603884"/>
              <a:gd name="connsiteX1647" fmla="*/ 4708035 w 8459294"/>
              <a:gd name="connsiteY1647" fmla="*/ 1504496 h 3603884"/>
              <a:gd name="connsiteX1648" fmla="*/ 4680239 w 8459294"/>
              <a:gd name="connsiteY1648" fmla="*/ 1487988 h 3603884"/>
              <a:gd name="connsiteX1649" fmla="*/ 4670379 w 8459294"/>
              <a:gd name="connsiteY1649" fmla="*/ 1488681 h 3603884"/>
              <a:gd name="connsiteX1650" fmla="*/ 4665970 w 8459294"/>
              <a:gd name="connsiteY1650" fmla="*/ 1486969 h 3603884"/>
              <a:gd name="connsiteX1651" fmla="*/ 4641913 w 8459294"/>
              <a:gd name="connsiteY1651" fmla="*/ 1508650 h 3603884"/>
              <a:gd name="connsiteX1652" fmla="*/ 4653258 w 8459294"/>
              <a:gd name="connsiteY1652" fmla="*/ 1484807 h 3603884"/>
              <a:gd name="connsiteX1653" fmla="*/ 4649644 w 8459294"/>
              <a:gd name="connsiteY1653" fmla="*/ 1474362 h 3603884"/>
              <a:gd name="connsiteX1654" fmla="*/ 4649047 w 8459294"/>
              <a:gd name="connsiteY1654" fmla="*/ 1474404 h 3603884"/>
              <a:gd name="connsiteX1655" fmla="*/ 4639654 w 8459294"/>
              <a:gd name="connsiteY1655" fmla="*/ 1466458 h 3603884"/>
              <a:gd name="connsiteX1656" fmla="*/ 4642091 w 8459294"/>
              <a:gd name="connsiteY1656" fmla="*/ 1457681 h 3603884"/>
              <a:gd name="connsiteX1657" fmla="*/ 4644272 w 8459294"/>
              <a:gd name="connsiteY1657" fmla="*/ 1458838 h 3603884"/>
              <a:gd name="connsiteX1658" fmla="*/ 4641913 w 8459294"/>
              <a:gd name="connsiteY1658" fmla="*/ 1452021 h 3603884"/>
              <a:gd name="connsiteX1659" fmla="*/ 4672326 w 8459294"/>
              <a:gd name="connsiteY1659" fmla="*/ 1452021 h 3603884"/>
              <a:gd name="connsiteX1660" fmla="*/ 4672397 w 8459294"/>
              <a:gd name="connsiteY1660" fmla="*/ 1451248 h 3603884"/>
              <a:gd name="connsiteX1661" fmla="*/ 4664248 w 8459294"/>
              <a:gd name="connsiteY1661" fmla="*/ 1447517 h 3603884"/>
              <a:gd name="connsiteX1662" fmla="*/ 4647903 w 8459294"/>
              <a:gd name="connsiteY1662" fmla="*/ 1450102 h 3603884"/>
              <a:gd name="connsiteX1663" fmla="*/ 4625139 w 8459294"/>
              <a:gd name="connsiteY1663" fmla="*/ 1426050 h 3603884"/>
              <a:gd name="connsiteX1664" fmla="*/ 4623777 w 8459294"/>
              <a:gd name="connsiteY1664" fmla="*/ 1429990 h 3603884"/>
              <a:gd name="connsiteX1665" fmla="*/ 4627881 w 8459294"/>
              <a:gd name="connsiteY1665" fmla="*/ 1429774 h 3603884"/>
              <a:gd name="connsiteX1666" fmla="*/ 4633553 w 8459294"/>
              <a:gd name="connsiteY1666" fmla="*/ 1459577 h 3603884"/>
              <a:gd name="connsiteX1667" fmla="*/ 4633553 w 8459294"/>
              <a:gd name="connsiteY1667" fmla="*/ 1462560 h 3603884"/>
              <a:gd name="connsiteX1668" fmla="*/ 4576873 w 8459294"/>
              <a:gd name="connsiteY1668" fmla="*/ 1453617 h 3603884"/>
              <a:gd name="connsiteX1669" fmla="*/ 4565536 w 8459294"/>
              <a:gd name="connsiteY1669" fmla="*/ 1483421 h 3603884"/>
              <a:gd name="connsiteX1670" fmla="*/ 4548529 w 8459294"/>
              <a:gd name="connsiteY1670" fmla="*/ 1489382 h 3603884"/>
              <a:gd name="connsiteX1671" fmla="*/ 4412498 w 8459294"/>
              <a:gd name="connsiteY1671" fmla="*/ 1468521 h 3603884"/>
              <a:gd name="connsiteX1672" fmla="*/ 4389827 w 8459294"/>
              <a:gd name="connsiteY1672" fmla="*/ 1444677 h 3603884"/>
              <a:gd name="connsiteX1673" fmla="*/ 4350155 w 8459294"/>
              <a:gd name="connsiteY1673" fmla="*/ 1444677 h 3603884"/>
              <a:gd name="connsiteX1674" fmla="*/ 4225460 w 8459294"/>
              <a:gd name="connsiteY1674" fmla="*/ 1405931 h 3603884"/>
              <a:gd name="connsiteX1675" fmla="*/ 4282131 w 8459294"/>
              <a:gd name="connsiteY1675" fmla="*/ 1376126 h 3603884"/>
              <a:gd name="connsiteX1676" fmla="*/ 4134773 w 8459294"/>
              <a:gd name="connsiteY1676" fmla="*/ 1358244 h 3603884"/>
              <a:gd name="connsiteX1677" fmla="*/ 4089429 w 8459294"/>
              <a:gd name="connsiteY1677" fmla="*/ 1364204 h 3603884"/>
              <a:gd name="connsiteX1678" fmla="*/ 4010070 w 8459294"/>
              <a:gd name="connsiteY1678" fmla="*/ 1334400 h 3603884"/>
              <a:gd name="connsiteX1679" fmla="*/ 3976063 w 8459294"/>
              <a:gd name="connsiteY1679" fmla="*/ 1313540 h 3603884"/>
              <a:gd name="connsiteX1680" fmla="*/ 3936391 w 8459294"/>
              <a:gd name="connsiteY1680" fmla="*/ 1328440 h 3603884"/>
              <a:gd name="connsiteX1681" fmla="*/ 3891047 w 8459294"/>
              <a:gd name="connsiteY1681" fmla="*/ 1301618 h 3603884"/>
              <a:gd name="connsiteX1682" fmla="*/ 3896720 w 8459294"/>
              <a:gd name="connsiteY1682" fmla="*/ 1277775 h 3603884"/>
              <a:gd name="connsiteX1683" fmla="*/ 3828695 w 8459294"/>
              <a:gd name="connsiteY1683" fmla="*/ 1218166 h 3603884"/>
              <a:gd name="connsiteX1684" fmla="*/ 3828695 w 8459294"/>
              <a:gd name="connsiteY1684" fmla="*/ 1212206 h 3603884"/>
              <a:gd name="connsiteX1685" fmla="*/ 3811698 w 8459294"/>
              <a:gd name="connsiteY1685" fmla="*/ 1239027 h 3603884"/>
              <a:gd name="connsiteX1686" fmla="*/ 3857038 w 8459294"/>
              <a:gd name="connsiteY1686" fmla="*/ 1259891 h 3603884"/>
              <a:gd name="connsiteX1687" fmla="*/ 3857038 w 8459294"/>
              <a:gd name="connsiteY1687" fmla="*/ 1286714 h 3603884"/>
              <a:gd name="connsiteX1688" fmla="*/ 3732345 w 8459294"/>
              <a:gd name="connsiteY1688" fmla="*/ 1224128 h 3603884"/>
              <a:gd name="connsiteX1689" fmla="*/ 3709674 w 8459294"/>
              <a:gd name="connsiteY1689" fmla="*/ 1164519 h 3603884"/>
              <a:gd name="connsiteX1690" fmla="*/ 3664332 w 8459294"/>
              <a:gd name="connsiteY1690" fmla="*/ 1155576 h 3603884"/>
              <a:gd name="connsiteX1691" fmla="*/ 3618986 w 8459294"/>
              <a:gd name="connsiteY1691" fmla="*/ 1095967 h 3603884"/>
              <a:gd name="connsiteX1692" fmla="*/ 3613323 w 8459294"/>
              <a:gd name="connsiteY1692" fmla="*/ 1066164 h 3603884"/>
              <a:gd name="connsiteX1693" fmla="*/ 3584977 w 8459294"/>
              <a:gd name="connsiteY1693" fmla="*/ 1060202 h 3603884"/>
              <a:gd name="connsiteX1694" fmla="*/ 3584977 w 8459294"/>
              <a:gd name="connsiteY1694" fmla="*/ 1036360 h 3603884"/>
              <a:gd name="connsiteX1695" fmla="*/ 3647329 w 8459294"/>
              <a:gd name="connsiteY1695" fmla="*/ 938008 h 3603884"/>
              <a:gd name="connsiteX1696" fmla="*/ 3675664 w 8459294"/>
              <a:gd name="connsiteY1696" fmla="*/ 911182 h 3603884"/>
              <a:gd name="connsiteX1697" fmla="*/ 3677115 w 8459294"/>
              <a:gd name="connsiteY1697" fmla="*/ 907520 h 3603884"/>
              <a:gd name="connsiteX1698" fmla="*/ 3661690 w 8459294"/>
              <a:gd name="connsiteY1698" fmla="*/ 878075 h 3603884"/>
              <a:gd name="connsiteX1699" fmla="*/ 3671621 w 8459294"/>
              <a:gd name="connsiteY1699" fmla="*/ 859238 h 3603884"/>
              <a:gd name="connsiteX1700" fmla="*/ 3639538 w 8459294"/>
              <a:gd name="connsiteY1700" fmla="*/ 801866 h 3603884"/>
              <a:gd name="connsiteX1701" fmla="*/ 3664833 w 8459294"/>
              <a:gd name="connsiteY1701" fmla="*/ 788385 h 3603884"/>
              <a:gd name="connsiteX1702" fmla="*/ 3666526 w 8459294"/>
              <a:gd name="connsiteY1702" fmla="*/ 767738 h 3603884"/>
              <a:gd name="connsiteX1703" fmla="*/ 3670099 w 8459294"/>
              <a:gd name="connsiteY1703" fmla="*/ 762434 h 3603884"/>
              <a:gd name="connsiteX1704" fmla="*/ 3668335 w 8459294"/>
              <a:gd name="connsiteY1704" fmla="*/ 760015 h 3603884"/>
              <a:gd name="connsiteX1705" fmla="*/ 3662796 w 8459294"/>
              <a:gd name="connsiteY1705" fmla="*/ 736449 h 3603884"/>
              <a:gd name="connsiteX1706" fmla="*/ 3673688 w 8459294"/>
              <a:gd name="connsiteY1706" fmla="*/ 741938 h 3603884"/>
              <a:gd name="connsiteX1707" fmla="*/ 3670699 w 8459294"/>
              <a:gd name="connsiteY1707" fmla="*/ 737870 h 3603884"/>
              <a:gd name="connsiteX1708" fmla="*/ 3757419 w 8459294"/>
              <a:gd name="connsiteY1708" fmla="*/ 637502 h 3603884"/>
              <a:gd name="connsiteX1709" fmla="*/ 3751996 w 8459294"/>
              <a:gd name="connsiteY1709" fmla="*/ 613312 h 3603884"/>
              <a:gd name="connsiteX1710" fmla="*/ 3845039 w 8459294"/>
              <a:gd name="connsiteY1710" fmla="*/ 496034 h 3603884"/>
              <a:gd name="connsiteX1711" fmla="*/ 3859043 w 8459294"/>
              <a:gd name="connsiteY1711" fmla="*/ 490830 h 3603884"/>
              <a:gd name="connsiteX1712" fmla="*/ 3876693 w 8459294"/>
              <a:gd name="connsiteY1712" fmla="*/ 503177 h 3603884"/>
              <a:gd name="connsiteX1713" fmla="*/ 3889539 w 8459294"/>
              <a:gd name="connsiteY1713" fmla="*/ 493763 h 3603884"/>
              <a:gd name="connsiteX1714" fmla="*/ 3886824 w 8459294"/>
              <a:gd name="connsiteY1714" fmla="*/ 472644 h 3603884"/>
              <a:gd name="connsiteX1715" fmla="*/ 3876431 w 8459294"/>
              <a:gd name="connsiteY1715" fmla="*/ 457873 h 3603884"/>
              <a:gd name="connsiteX1716" fmla="*/ 3892241 w 8459294"/>
              <a:gd name="connsiteY1716" fmla="*/ 442678 h 3603884"/>
              <a:gd name="connsiteX1717" fmla="*/ 3971298 w 8459294"/>
              <a:gd name="connsiteY1717" fmla="*/ 420864 h 3603884"/>
              <a:gd name="connsiteX1718" fmla="*/ 4013305 w 8459294"/>
              <a:gd name="connsiteY1718" fmla="*/ 387197 h 3603884"/>
              <a:gd name="connsiteX1719" fmla="*/ 4028663 w 8459294"/>
              <a:gd name="connsiteY1719" fmla="*/ 374500 h 3603884"/>
              <a:gd name="connsiteX1720" fmla="*/ 4042216 w 8459294"/>
              <a:gd name="connsiteY1720" fmla="*/ 371792 h 3603884"/>
              <a:gd name="connsiteX1721" fmla="*/ 4046734 w 8459294"/>
              <a:gd name="connsiteY1721" fmla="*/ 364875 h 3603884"/>
              <a:gd name="connsiteX1722" fmla="*/ 4114949 w 8459294"/>
              <a:gd name="connsiteY1722" fmla="*/ 366889 h 3603884"/>
              <a:gd name="connsiteX1723" fmla="*/ 4104110 w 8459294"/>
              <a:gd name="connsiteY1723" fmla="*/ 390718 h 3603884"/>
              <a:gd name="connsiteX1724" fmla="*/ 4025053 w 8459294"/>
              <a:gd name="connsiteY1724" fmla="*/ 394477 h 3603884"/>
              <a:gd name="connsiteX1725" fmla="*/ 4050353 w 8459294"/>
              <a:gd name="connsiteY1725" fmla="*/ 417103 h 3603884"/>
              <a:gd name="connsiteX1726" fmla="*/ 4014823 w 8459294"/>
              <a:gd name="connsiteY1726" fmla="*/ 436387 h 3603884"/>
              <a:gd name="connsiteX1727" fmla="*/ 4011278 w 8459294"/>
              <a:gd name="connsiteY1727" fmla="*/ 439652 h 3603884"/>
              <a:gd name="connsiteX1728" fmla="*/ 4014158 w 8459294"/>
              <a:gd name="connsiteY1728" fmla="*/ 440335 h 3603884"/>
              <a:gd name="connsiteX1729" fmla="*/ 4102080 w 8459294"/>
              <a:gd name="connsiteY1729" fmla="*/ 429027 h 3603884"/>
              <a:gd name="connsiteX1730" fmla="*/ 4120153 w 8459294"/>
              <a:gd name="connsiteY1730" fmla="*/ 437451 h 3603884"/>
              <a:gd name="connsiteX1731" fmla="*/ 4104343 w 8459294"/>
              <a:gd name="connsiteY1731" fmla="*/ 452646 h 3603884"/>
              <a:gd name="connsiteX1732" fmla="*/ 4112027 w 8459294"/>
              <a:gd name="connsiteY1732" fmla="*/ 464349 h 3603884"/>
              <a:gd name="connsiteX1733" fmla="*/ 4167591 w 8459294"/>
              <a:gd name="connsiteY1733" fmla="*/ 446025 h 3603884"/>
              <a:gd name="connsiteX1734" fmla="*/ 4180235 w 8459294"/>
              <a:gd name="connsiteY1734" fmla="*/ 412208 h 3603884"/>
              <a:gd name="connsiteX1735" fmla="*/ 4140029 w 8459294"/>
              <a:gd name="connsiteY1735" fmla="*/ 417837 h 3603884"/>
              <a:gd name="connsiteX1736" fmla="*/ 4140932 w 8459294"/>
              <a:gd name="connsiteY1736" fmla="*/ 412843 h 3603884"/>
              <a:gd name="connsiteX1737" fmla="*/ 4164419 w 8459294"/>
              <a:gd name="connsiteY1737" fmla="*/ 391299 h 3603884"/>
              <a:gd name="connsiteX1738" fmla="*/ 4191526 w 8459294"/>
              <a:gd name="connsiteY1738" fmla="*/ 403934 h 3603884"/>
              <a:gd name="connsiteX1739" fmla="*/ 4195137 w 8459294"/>
              <a:gd name="connsiteY1739" fmla="*/ 383956 h 3603884"/>
              <a:gd name="connsiteX1740" fmla="*/ 4217277 w 8459294"/>
              <a:gd name="connsiteY1740" fmla="*/ 387957 h 3603884"/>
              <a:gd name="connsiteX1741" fmla="*/ 4248443 w 8459294"/>
              <a:gd name="connsiteY1741" fmla="*/ 378119 h 3603884"/>
              <a:gd name="connsiteX1742" fmla="*/ 4280972 w 8459294"/>
              <a:gd name="connsiteY1742" fmla="*/ 378840 h 3603884"/>
              <a:gd name="connsiteX1743" fmla="*/ 4342408 w 8459294"/>
              <a:gd name="connsiteY1743" fmla="*/ 346107 h 3603884"/>
              <a:gd name="connsiteX1744" fmla="*/ 4332918 w 8459294"/>
              <a:gd name="connsiteY1744" fmla="*/ 326339 h 3603884"/>
              <a:gd name="connsiteX1745" fmla="*/ 4284124 w 8459294"/>
              <a:gd name="connsiteY1745" fmla="*/ 307205 h 3603884"/>
              <a:gd name="connsiteX1746" fmla="*/ 4317554 w 8459294"/>
              <a:gd name="connsiteY1746" fmla="*/ 302933 h 3603884"/>
              <a:gd name="connsiteX1747" fmla="*/ 4360474 w 8459294"/>
              <a:gd name="connsiteY1747" fmla="*/ 318429 h 3603884"/>
              <a:gd name="connsiteX1748" fmla="*/ 4381254 w 8459294"/>
              <a:gd name="connsiteY1748" fmla="*/ 311869 h 3603884"/>
              <a:gd name="connsiteX1749" fmla="*/ 4400234 w 8459294"/>
              <a:gd name="connsiteY1749" fmla="*/ 333349 h 3603884"/>
              <a:gd name="connsiteX1750" fmla="*/ 4445852 w 8459294"/>
              <a:gd name="connsiteY1750" fmla="*/ 297757 h 3603884"/>
              <a:gd name="connsiteX1751" fmla="*/ 4463021 w 8459294"/>
              <a:gd name="connsiteY1751" fmla="*/ 311175 h 3603884"/>
              <a:gd name="connsiteX1752" fmla="*/ 4541177 w 8459294"/>
              <a:gd name="connsiteY1752" fmla="*/ 312405 h 3603884"/>
              <a:gd name="connsiteX1753" fmla="*/ 4553825 w 8459294"/>
              <a:gd name="connsiteY1753" fmla="*/ 296641 h 3603884"/>
              <a:gd name="connsiteX1754" fmla="*/ 4595838 w 8459294"/>
              <a:gd name="connsiteY1754" fmla="*/ 281025 h 3603884"/>
              <a:gd name="connsiteX1755" fmla="*/ 4581827 w 8459294"/>
              <a:gd name="connsiteY1755" fmla="*/ 268178 h 3603884"/>
              <a:gd name="connsiteX1756" fmla="*/ 4614354 w 8459294"/>
              <a:gd name="connsiteY1756" fmla="*/ 250850 h 3603884"/>
              <a:gd name="connsiteX1757" fmla="*/ 4654114 w 8459294"/>
              <a:gd name="connsiteY1757" fmla="*/ 265771 h 3603884"/>
              <a:gd name="connsiteX1758" fmla="*/ 4714645 w 8459294"/>
              <a:gd name="connsiteY1758" fmla="*/ 256082 h 3603884"/>
              <a:gd name="connsiteX1759" fmla="*/ 4703355 w 8459294"/>
              <a:gd name="connsiteY1759" fmla="*/ 264355 h 3603884"/>
              <a:gd name="connsiteX1760" fmla="*/ 4711492 w 8459294"/>
              <a:gd name="connsiteY1760" fmla="*/ 291614 h 3603884"/>
              <a:gd name="connsiteX1761" fmla="*/ 4660893 w 8459294"/>
              <a:gd name="connsiteY1761" fmla="*/ 300522 h 3603884"/>
              <a:gd name="connsiteX1762" fmla="*/ 4622045 w 8459294"/>
              <a:gd name="connsiteY1762" fmla="*/ 316710 h 3603884"/>
              <a:gd name="connsiteX1763" fmla="*/ 4573251 w 8459294"/>
              <a:gd name="connsiteY1763" fmla="*/ 315627 h 3603884"/>
              <a:gd name="connsiteX1764" fmla="*/ 4508656 w 8459294"/>
              <a:gd name="connsiteY1764" fmla="*/ 347787 h 3603884"/>
              <a:gd name="connsiteX1765" fmla="*/ 4514535 w 8459294"/>
              <a:gd name="connsiteY1765" fmla="*/ 369479 h 3603884"/>
              <a:gd name="connsiteX1766" fmla="*/ 4551129 w 8459294"/>
              <a:gd name="connsiteY1766" fmla="*/ 365779 h 3603884"/>
              <a:gd name="connsiteX1767" fmla="*/ 4580034 w 8459294"/>
              <a:gd name="connsiteY1767" fmla="*/ 350374 h 3603884"/>
              <a:gd name="connsiteX1768" fmla="*/ 4577326 w 8459294"/>
              <a:gd name="connsiteY1768" fmla="*/ 347307 h 3603884"/>
              <a:gd name="connsiteX1769" fmla="*/ 4647352 w 8459294"/>
              <a:gd name="connsiteY1769" fmla="*/ 357384 h 3603884"/>
              <a:gd name="connsiteX1770" fmla="*/ 4619789 w 8459294"/>
              <a:gd name="connsiteY1770" fmla="*/ 347245 h 3603884"/>
              <a:gd name="connsiteX1771" fmla="*/ 4645991 w 8459294"/>
              <a:gd name="connsiteY1771" fmla="*/ 328774 h 3603884"/>
              <a:gd name="connsiteX1772" fmla="*/ 4735437 w 8459294"/>
              <a:gd name="connsiteY1772" fmla="*/ 321729 h 3603884"/>
              <a:gd name="connsiteX1773" fmla="*/ 4761189 w 8459294"/>
              <a:gd name="connsiteY1773" fmla="*/ 305752 h 3603884"/>
              <a:gd name="connsiteX1774" fmla="*/ 4816301 w 8459294"/>
              <a:gd name="connsiteY1774" fmla="*/ 289926 h 3603884"/>
              <a:gd name="connsiteX1775" fmla="*/ 4792354 w 8459294"/>
              <a:gd name="connsiteY1775" fmla="*/ 277866 h 3603884"/>
              <a:gd name="connsiteX1776" fmla="*/ 4747182 w 8459294"/>
              <a:gd name="connsiteY1776" fmla="*/ 292908 h 3603884"/>
              <a:gd name="connsiteX1777" fmla="*/ 4714645 w 8459294"/>
              <a:gd name="connsiteY1777" fmla="*/ 256082 h 3603884"/>
              <a:gd name="connsiteX1778" fmla="*/ 4754404 w 8459294"/>
              <a:gd name="connsiteY1778" fmla="*/ 252954 h 3603884"/>
              <a:gd name="connsiteX1779" fmla="*/ 4750326 w 8459294"/>
              <a:gd name="connsiteY1779" fmla="*/ 203221 h 3603884"/>
              <a:gd name="connsiteX1780" fmla="*/ 4774722 w 8459294"/>
              <a:gd name="connsiteY1780" fmla="*/ 194735 h 3603884"/>
              <a:gd name="connsiteX1781" fmla="*/ 4843388 w 8459294"/>
              <a:gd name="connsiteY1781" fmla="*/ 194253 h 3603884"/>
              <a:gd name="connsiteX1782" fmla="*/ 4839783 w 8459294"/>
              <a:gd name="connsiteY1782" fmla="*/ 232281 h 3603884"/>
              <a:gd name="connsiteX1783" fmla="*/ 4902576 w 8459294"/>
              <a:gd name="connsiteY1783" fmla="*/ 228159 h 3603884"/>
              <a:gd name="connsiteX1784" fmla="*/ 4907545 w 8459294"/>
              <a:gd name="connsiteY1784" fmla="*/ 218742 h 3603884"/>
              <a:gd name="connsiteX1785" fmla="*/ 4903928 w 8459294"/>
              <a:gd name="connsiteY1785" fmla="*/ 202617 h 3603884"/>
              <a:gd name="connsiteX1786" fmla="*/ 4934644 w 8459294"/>
              <a:gd name="connsiteY1786" fmla="*/ 195276 h 3603884"/>
              <a:gd name="connsiteX1787" fmla="*/ 4943688 w 8459294"/>
              <a:gd name="connsiteY1787" fmla="*/ 217538 h 3603884"/>
              <a:gd name="connsiteX1788" fmla="*/ 4938717 w 8459294"/>
              <a:gd name="connsiteY1788" fmla="*/ 226956 h 3603884"/>
              <a:gd name="connsiteX1789" fmla="*/ 4964463 w 8459294"/>
              <a:gd name="connsiteY1789" fmla="*/ 210979 h 3603884"/>
              <a:gd name="connsiteX1790" fmla="*/ 4999704 w 8459294"/>
              <a:gd name="connsiteY1790" fmla="*/ 214769 h 3603884"/>
              <a:gd name="connsiteX1791" fmla="*/ 5006932 w 8459294"/>
              <a:gd name="connsiteY1791" fmla="*/ 210918 h 3603884"/>
              <a:gd name="connsiteX1792" fmla="*/ 5039911 w 8459294"/>
              <a:gd name="connsiteY1792" fmla="*/ 209145 h 3603884"/>
              <a:gd name="connsiteX1793" fmla="*/ 5048040 w 8459294"/>
              <a:gd name="connsiteY1793" fmla="*/ 200298 h 3603884"/>
              <a:gd name="connsiteX1794" fmla="*/ 5093669 w 8459294"/>
              <a:gd name="connsiteY1794" fmla="*/ 200811 h 3603884"/>
              <a:gd name="connsiteX1795" fmla="*/ 5115352 w 8459294"/>
              <a:gd name="connsiteY1795" fmla="*/ 189254 h 3603884"/>
              <a:gd name="connsiteX1796" fmla="*/ 5165043 w 8459294"/>
              <a:gd name="connsiteY1796" fmla="*/ 185343 h 3603884"/>
              <a:gd name="connsiteX1797" fmla="*/ 5238680 w 8459294"/>
              <a:gd name="connsiteY1797" fmla="*/ 175441 h 3603884"/>
              <a:gd name="connsiteX1798" fmla="*/ 5253139 w 8459294"/>
              <a:gd name="connsiteY1798" fmla="*/ 167740 h 3603884"/>
              <a:gd name="connsiteX1799" fmla="*/ 5354784 w 8459294"/>
              <a:gd name="connsiteY1799" fmla="*/ 165482 h 3603884"/>
              <a:gd name="connsiteX1800" fmla="*/ 5443778 w 8459294"/>
              <a:gd name="connsiteY1800" fmla="*/ 142887 h 3603884"/>
              <a:gd name="connsiteX1801" fmla="*/ 5484887 w 8459294"/>
              <a:gd name="connsiteY1801" fmla="*/ 150317 h 3603884"/>
              <a:gd name="connsiteX1802" fmla="*/ 5515158 w 8459294"/>
              <a:gd name="connsiteY1802" fmla="*/ 145473 h 3603884"/>
              <a:gd name="connsiteX1803" fmla="*/ 5521483 w 8459294"/>
              <a:gd name="connsiteY1803" fmla="*/ 146616 h 3603884"/>
              <a:gd name="connsiteX1804" fmla="*/ 5522385 w 8459294"/>
              <a:gd name="connsiteY1804" fmla="*/ 141623 h 3603884"/>
              <a:gd name="connsiteX1805" fmla="*/ 5563494 w 8459294"/>
              <a:gd name="connsiteY1805" fmla="*/ 130999 h 3603884"/>
              <a:gd name="connsiteX1806" fmla="*/ 5608671 w 8459294"/>
              <a:gd name="connsiteY1806" fmla="*/ 134007 h 3603884"/>
              <a:gd name="connsiteX1807" fmla="*/ 5629452 w 8459294"/>
              <a:gd name="connsiteY1807" fmla="*/ 127449 h 3603884"/>
              <a:gd name="connsiteX1808" fmla="*/ 5684564 w 8459294"/>
              <a:gd name="connsiteY1808" fmla="*/ 129675 h 3603884"/>
              <a:gd name="connsiteX1809" fmla="*/ 5699475 w 8459294"/>
              <a:gd name="connsiteY1809" fmla="*/ 119477 h 3603884"/>
              <a:gd name="connsiteX1810" fmla="*/ 5755040 w 8459294"/>
              <a:gd name="connsiteY1810" fmla="*/ 119203 h 3603884"/>
              <a:gd name="connsiteX1811" fmla="*/ 5769496 w 8459294"/>
              <a:gd name="connsiteY1811" fmla="*/ 111500 h 3603884"/>
              <a:gd name="connsiteX1812" fmla="*/ 5805183 w 8459294"/>
              <a:gd name="connsiteY1812" fmla="*/ 112793 h 3603884"/>
              <a:gd name="connsiteX1813" fmla="*/ 5876563 w 8459294"/>
              <a:gd name="connsiteY1813" fmla="*/ 115379 h 3603884"/>
              <a:gd name="connsiteX1814" fmla="*/ 5964654 w 8459294"/>
              <a:gd name="connsiteY1814" fmla="*/ 97779 h 3603884"/>
              <a:gd name="connsiteX1815" fmla="*/ 6005318 w 8459294"/>
              <a:gd name="connsiteY1815" fmla="*/ 107706 h 3603884"/>
              <a:gd name="connsiteX1816" fmla="*/ 6089796 w 8459294"/>
              <a:gd name="connsiteY1816" fmla="*/ 110082 h 3603884"/>
              <a:gd name="connsiteX1817" fmla="*/ 6139490 w 8459294"/>
              <a:gd name="connsiteY1817" fmla="*/ 106170 h 3603884"/>
              <a:gd name="connsiteX1818" fmla="*/ 6154851 w 8459294"/>
              <a:gd name="connsiteY1818" fmla="*/ 111526 h 3603884"/>
              <a:gd name="connsiteX1819" fmla="*/ 6191899 w 8459294"/>
              <a:gd name="connsiteY1819" fmla="*/ 105326 h 3603884"/>
              <a:gd name="connsiteX1820" fmla="*/ 6209062 w 8459294"/>
              <a:gd name="connsiteY1820" fmla="*/ 100694 h 3603884"/>
              <a:gd name="connsiteX1821" fmla="*/ 6255141 w 8459294"/>
              <a:gd name="connsiteY1821" fmla="*/ 98707 h 3603884"/>
              <a:gd name="connsiteX1822" fmla="*/ 6265980 w 8459294"/>
              <a:gd name="connsiteY1822" fmla="*/ 92929 h 3603884"/>
              <a:gd name="connsiteX1823" fmla="*/ 6298960 w 8459294"/>
              <a:gd name="connsiteY1823" fmla="*/ 91154 h 3603884"/>
              <a:gd name="connsiteX1824" fmla="*/ 6364013 w 8459294"/>
              <a:gd name="connsiteY1824" fmla="*/ 92598 h 3603884"/>
              <a:gd name="connsiteX1825" fmla="*/ 6408738 w 8459294"/>
              <a:gd name="connsiteY1825" fmla="*/ 80050 h 3603884"/>
              <a:gd name="connsiteX1826" fmla="*/ 6419411 w 8459294"/>
              <a:gd name="connsiteY1826" fmla="*/ 77467 h 3603884"/>
              <a:gd name="connsiteX1827" fmla="*/ 4743751 w 8459294"/>
              <a:gd name="connsiteY1827" fmla="*/ 67946 h 3603884"/>
              <a:gd name="connsiteX1828" fmla="*/ 4764080 w 8459294"/>
              <a:gd name="connsiteY1828" fmla="*/ 81935 h 3603884"/>
              <a:gd name="connsiteX1829" fmla="*/ 4711681 w 8459294"/>
              <a:gd name="connsiteY1829" fmla="*/ 100829 h 3603884"/>
              <a:gd name="connsiteX1830" fmla="*/ 4673283 w 8459294"/>
              <a:gd name="connsiteY1830" fmla="*/ 96469 h 3603884"/>
              <a:gd name="connsiteX1831" fmla="*/ 4685926 w 8459294"/>
              <a:gd name="connsiteY1831" fmla="*/ 80702 h 3603884"/>
              <a:gd name="connsiteX1832" fmla="*/ 4743751 w 8459294"/>
              <a:gd name="connsiteY1832" fmla="*/ 67946 h 3603884"/>
              <a:gd name="connsiteX1833" fmla="*/ 6709837 w 8459294"/>
              <a:gd name="connsiteY1833" fmla="*/ 67431 h 3603884"/>
              <a:gd name="connsiteX1834" fmla="*/ 6714807 w 8459294"/>
              <a:gd name="connsiteY1834" fmla="*/ 76066 h 3603884"/>
              <a:gd name="connsiteX1835" fmla="*/ 6714356 w 8459294"/>
              <a:gd name="connsiteY1835" fmla="*/ 78565 h 3603884"/>
              <a:gd name="connsiteX1836" fmla="*/ 6698542 w 8459294"/>
              <a:gd name="connsiteY1836" fmla="*/ 75707 h 3603884"/>
              <a:gd name="connsiteX1837" fmla="*/ 6695834 w 8459294"/>
              <a:gd name="connsiteY1837" fmla="*/ 72637 h 3603884"/>
              <a:gd name="connsiteX1838" fmla="*/ 6709837 w 8459294"/>
              <a:gd name="connsiteY1838" fmla="*/ 67431 h 3603884"/>
              <a:gd name="connsiteX1839" fmla="*/ 6642078 w 8459294"/>
              <a:gd name="connsiteY1839" fmla="*/ 62914 h 3603884"/>
              <a:gd name="connsiteX1840" fmla="*/ 6659704 w 8459294"/>
              <a:gd name="connsiteY1840" fmla="*/ 73836 h 3603884"/>
              <a:gd name="connsiteX1841" fmla="*/ 6655636 w 8459294"/>
              <a:gd name="connsiteY1841" fmla="*/ 78258 h 3603884"/>
              <a:gd name="connsiteX1842" fmla="*/ 6625372 w 8459294"/>
              <a:gd name="connsiteY1842" fmla="*/ 83102 h 3603884"/>
              <a:gd name="connsiteX1843" fmla="*/ 6614072 w 8459294"/>
              <a:gd name="connsiteY1843" fmla="*/ 73323 h 3603884"/>
              <a:gd name="connsiteX1844" fmla="*/ 5330146 w 8459294"/>
              <a:gd name="connsiteY1844" fmla="*/ 57886 h 3603884"/>
              <a:gd name="connsiteX1845" fmla="*/ 5341446 w 8459294"/>
              <a:gd name="connsiteY1845" fmla="*/ 67667 h 3603884"/>
              <a:gd name="connsiteX1846" fmla="*/ 5215401 w 8459294"/>
              <a:gd name="connsiteY1846" fmla="*/ 78406 h 3603884"/>
              <a:gd name="connsiteX1847" fmla="*/ 5248830 w 8459294"/>
              <a:gd name="connsiteY1847" fmla="*/ 74137 h 3603884"/>
              <a:gd name="connsiteX1848" fmla="*/ 5251995 w 8459294"/>
              <a:gd name="connsiteY1848" fmla="*/ 74709 h 3603884"/>
              <a:gd name="connsiteX1849" fmla="*/ 5315695 w 8459294"/>
              <a:gd name="connsiteY1849" fmla="*/ 65588 h 3603884"/>
              <a:gd name="connsiteX1850" fmla="*/ 7089761 w 8459294"/>
              <a:gd name="connsiteY1850" fmla="*/ 7155 h 3603884"/>
              <a:gd name="connsiteX1851" fmla="*/ 7121838 w 8459294"/>
              <a:gd name="connsiteY1851" fmla="*/ 10374 h 3603884"/>
              <a:gd name="connsiteX1852" fmla="*/ 7121386 w 8459294"/>
              <a:gd name="connsiteY1852" fmla="*/ 12871 h 3603884"/>
              <a:gd name="connsiteX1853" fmla="*/ 7153076 w 8459294"/>
              <a:gd name="connsiteY1853" fmla="*/ 427 h 3603884"/>
              <a:gd name="connsiteX1854" fmla="*/ 7242909 w 8459294"/>
              <a:gd name="connsiteY1854" fmla="*/ 9049 h 3603884"/>
              <a:gd name="connsiteX1855" fmla="*/ 7189151 w 8459294"/>
              <a:gd name="connsiteY1855" fmla="*/ 17382 h 3603884"/>
              <a:gd name="connsiteX1856" fmla="*/ 7135387 w 8459294"/>
              <a:gd name="connsiteY1856" fmla="*/ 7665 h 3603884"/>
              <a:gd name="connsiteX1857" fmla="*/ 7153076 w 8459294"/>
              <a:gd name="connsiteY1857" fmla="*/ 427 h 360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</a:cxnLst>
            <a:rect l="l" t="t" r="r" b="b"/>
            <a:pathLst>
              <a:path w="8459294" h="3603884">
                <a:moveTo>
                  <a:pt x="1949656" y="3583023"/>
                </a:moveTo>
                <a:lnTo>
                  <a:pt x="2046013" y="3583023"/>
                </a:lnTo>
                <a:cubicBezTo>
                  <a:pt x="2040341" y="3603884"/>
                  <a:pt x="1881641" y="3603884"/>
                  <a:pt x="1858970" y="3603884"/>
                </a:cubicBezTo>
                <a:cubicBezTo>
                  <a:pt x="1864643" y="3583023"/>
                  <a:pt x="1943991" y="3606868"/>
                  <a:pt x="1949656" y="3583023"/>
                </a:cubicBezTo>
                <a:close/>
                <a:moveTo>
                  <a:pt x="2068679" y="3574080"/>
                </a:moveTo>
                <a:lnTo>
                  <a:pt x="2125362" y="3574080"/>
                </a:lnTo>
                <a:cubicBezTo>
                  <a:pt x="2114027" y="3574080"/>
                  <a:pt x="2068679" y="3583019"/>
                  <a:pt x="2068679" y="3577060"/>
                </a:cubicBezTo>
                <a:close/>
                <a:moveTo>
                  <a:pt x="1558551" y="3517443"/>
                </a:moveTo>
                <a:lnTo>
                  <a:pt x="1626571" y="3517443"/>
                </a:lnTo>
                <a:cubicBezTo>
                  <a:pt x="1626571" y="3526385"/>
                  <a:pt x="1603897" y="3529369"/>
                  <a:pt x="1592561" y="3529369"/>
                </a:cubicBezTo>
                <a:close/>
                <a:moveTo>
                  <a:pt x="1105254" y="3441553"/>
                </a:moveTo>
                <a:lnTo>
                  <a:pt x="1201612" y="3441553"/>
                </a:lnTo>
                <a:cubicBezTo>
                  <a:pt x="1195940" y="3462414"/>
                  <a:pt x="1037240" y="3462414"/>
                  <a:pt x="1014568" y="3462414"/>
                </a:cubicBezTo>
                <a:cubicBezTo>
                  <a:pt x="1020242" y="3441553"/>
                  <a:pt x="1099590" y="3465397"/>
                  <a:pt x="1105254" y="3441553"/>
                </a:cubicBezTo>
                <a:close/>
                <a:moveTo>
                  <a:pt x="1224278" y="3432610"/>
                </a:moveTo>
                <a:lnTo>
                  <a:pt x="1280961" y="3432610"/>
                </a:lnTo>
                <a:cubicBezTo>
                  <a:pt x="1269625" y="3432610"/>
                  <a:pt x="1224278" y="3441549"/>
                  <a:pt x="1224278" y="3435590"/>
                </a:cubicBezTo>
                <a:close/>
                <a:moveTo>
                  <a:pt x="1195802" y="3422071"/>
                </a:moveTo>
                <a:lnTo>
                  <a:pt x="1229816" y="3428031"/>
                </a:lnTo>
                <a:cubicBezTo>
                  <a:pt x="1229816" y="3433992"/>
                  <a:pt x="1224143" y="3436971"/>
                  <a:pt x="1212809" y="3436971"/>
                </a:cubicBezTo>
                <a:cubicBezTo>
                  <a:pt x="1201475" y="3436971"/>
                  <a:pt x="1184473" y="3431009"/>
                  <a:pt x="1184473" y="3425049"/>
                </a:cubicBezTo>
                <a:cubicBezTo>
                  <a:pt x="1184473" y="3422071"/>
                  <a:pt x="1195802" y="3422071"/>
                  <a:pt x="1195802" y="3422071"/>
                </a:cubicBezTo>
                <a:close/>
                <a:moveTo>
                  <a:pt x="2754501" y="3413128"/>
                </a:moveTo>
                <a:lnTo>
                  <a:pt x="2782843" y="3413128"/>
                </a:lnTo>
                <a:lnTo>
                  <a:pt x="2788506" y="3416110"/>
                </a:lnTo>
                <a:cubicBezTo>
                  <a:pt x="2788506" y="3422074"/>
                  <a:pt x="2777173" y="3425052"/>
                  <a:pt x="2765835" y="3425052"/>
                </a:cubicBezTo>
                <a:cubicBezTo>
                  <a:pt x="2760172" y="3425052"/>
                  <a:pt x="2754501" y="3419089"/>
                  <a:pt x="2754501" y="3416110"/>
                </a:cubicBezTo>
                <a:close/>
                <a:moveTo>
                  <a:pt x="1980824" y="3392277"/>
                </a:moveTo>
                <a:cubicBezTo>
                  <a:pt x="1975162" y="3416120"/>
                  <a:pt x="1895808" y="3392277"/>
                  <a:pt x="1890137" y="3413138"/>
                </a:cubicBezTo>
                <a:cubicBezTo>
                  <a:pt x="1912810" y="3413138"/>
                  <a:pt x="2071513" y="3413138"/>
                  <a:pt x="2077184" y="3392277"/>
                </a:cubicBezTo>
                <a:close/>
                <a:moveTo>
                  <a:pt x="2907514" y="3389295"/>
                </a:moveTo>
                <a:lnTo>
                  <a:pt x="2930194" y="3398238"/>
                </a:lnTo>
                <a:lnTo>
                  <a:pt x="2884851" y="3416120"/>
                </a:lnTo>
                <a:cubicBezTo>
                  <a:pt x="2873516" y="3416120"/>
                  <a:pt x="2850835" y="3416120"/>
                  <a:pt x="2850835" y="3407177"/>
                </a:cubicBezTo>
                <a:lnTo>
                  <a:pt x="2856508" y="3401216"/>
                </a:lnTo>
                <a:cubicBezTo>
                  <a:pt x="2873516" y="3398238"/>
                  <a:pt x="2896178" y="3395255"/>
                  <a:pt x="2907514" y="3389295"/>
                </a:cubicBezTo>
                <a:close/>
                <a:moveTo>
                  <a:pt x="2099847" y="3383333"/>
                </a:moveTo>
                <a:lnTo>
                  <a:pt x="2099847" y="3386316"/>
                </a:lnTo>
                <a:cubicBezTo>
                  <a:pt x="2099847" y="3392277"/>
                  <a:pt x="2145191" y="3383333"/>
                  <a:pt x="2156528" y="3383333"/>
                </a:cubicBezTo>
                <a:close/>
                <a:moveTo>
                  <a:pt x="714150" y="3375973"/>
                </a:moveTo>
                <a:lnTo>
                  <a:pt x="782171" y="3375973"/>
                </a:lnTo>
                <a:cubicBezTo>
                  <a:pt x="782171" y="3384914"/>
                  <a:pt x="759497" y="3387899"/>
                  <a:pt x="748160" y="3387899"/>
                </a:cubicBezTo>
                <a:close/>
                <a:moveTo>
                  <a:pt x="1377309" y="3350888"/>
                </a:moveTo>
                <a:lnTo>
                  <a:pt x="1346853" y="3356877"/>
                </a:lnTo>
                <a:lnTo>
                  <a:pt x="1359476" y="3357255"/>
                </a:lnTo>
                <a:cubicBezTo>
                  <a:pt x="1370104" y="3357255"/>
                  <a:pt x="1380021" y="3356509"/>
                  <a:pt x="1380021" y="3353529"/>
                </a:cubicBezTo>
                <a:close/>
                <a:moveTo>
                  <a:pt x="1995688" y="3337871"/>
                </a:moveTo>
                <a:cubicBezTo>
                  <a:pt x="2004900" y="3337871"/>
                  <a:pt x="2014822" y="3338613"/>
                  <a:pt x="2017657" y="3338613"/>
                </a:cubicBezTo>
                <a:cubicBezTo>
                  <a:pt x="2017657" y="3353521"/>
                  <a:pt x="1977971" y="3347559"/>
                  <a:pt x="1977971" y="3341596"/>
                </a:cubicBezTo>
                <a:cubicBezTo>
                  <a:pt x="1977971" y="3338613"/>
                  <a:pt x="1986475" y="3337871"/>
                  <a:pt x="1995688" y="3337871"/>
                </a:cubicBezTo>
                <a:close/>
                <a:moveTo>
                  <a:pt x="1589740" y="3326707"/>
                </a:moveTo>
                <a:lnTo>
                  <a:pt x="1623748" y="3338629"/>
                </a:lnTo>
                <a:cubicBezTo>
                  <a:pt x="1635083" y="3338629"/>
                  <a:pt x="1657755" y="3335647"/>
                  <a:pt x="1657755" y="3326707"/>
                </a:cubicBezTo>
                <a:close/>
                <a:moveTo>
                  <a:pt x="351401" y="3280601"/>
                </a:moveTo>
                <a:lnTo>
                  <a:pt x="385416" y="3286561"/>
                </a:lnTo>
                <a:cubicBezTo>
                  <a:pt x="385416" y="3292522"/>
                  <a:pt x="379743" y="3295501"/>
                  <a:pt x="368409" y="3295501"/>
                </a:cubicBezTo>
                <a:cubicBezTo>
                  <a:pt x="357074" y="3295501"/>
                  <a:pt x="340073" y="3289539"/>
                  <a:pt x="340073" y="3283579"/>
                </a:cubicBezTo>
                <a:cubicBezTo>
                  <a:pt x="340073" y="3280601"/>
                  <a:pt x="351401" y="3280601"/>
                  <a:pt x="351401" y="3280601"/>
                </a:cubicBezTo>
                <a:close/>
                <a:moveTo>
                  <a:pt x="2016680" y="3251017"/>
                </a:moveTo>
                <a:lnTo>
                  <a:pt x="2005580" y="3251610"/>
                </a:lnTo>
                <a:lnTo>
                  <a:pt x="2005532" y="3251684"/>
                </a:lnTo>
                <a:cubicBezTo>
                  <a:pt x="2006862" y="3252476"/>
                  <a:pt x="2010228" y="3252383"/>
                  <a:pt x="2014125" y="3251824"/>
                </a:cubicBezTo>
                <a:close/>
                <a:moveTo>
                  <a:pt x="1136424" y="3250807"/>
                </a:moveTo>
                <a:cubicBezTo>
                  <a:pt x="1130760" y="3274649"/>
                  <a:pt x="1051408" y="3250807"/>
                  <a:pt x="1045737" y="3271668"/>
                </a:cubicBezTo>
                <a:cubicBezTo>
                  <a:pt x="1068408" y="3271668"/>
                  <a:pt x="1227111" y="3271668"/>
                  <a:pt x="1232782" y="3250807"/>
                </a:cubicBezTo>
                <a:close/>
                <a:moveTo>
                  <a:pt x="1255446" y="3241863"/>
                </a:moveTo>
                <a:lnTo>
                  <a:pt x="1255446" y="3244846"/>
                </a:lnTo>
                <a:cubicBezTo>
                  <a:pt x="1255446" y="3250807"/>
                  <a:pt x="1300791" y="3241863"/>
                  <a:pt x="1312127" y="3241863"/>
                </a:cubicBezTo>
                <a:close/>
                <a:moveTo>
                  <a:pt x="2785673" y="3222392"/>
                </a:moveTo>
                <a:lnTo>
                  <a:pt x="2785673" y="3225373"/>
                </a:lnTo>
                <a:cubicBezTo>
                  <a:pt x="2785673" y="3228351"/>
                  <a:pt x="2791345" y="3234313"/>
                  <a:pt x="2797010" y="3234313"/>
                </a:cubicBezTo>
                <a:cubicBezTo>
                  <a:pt x="2808346" y="3234313"/>
                  <a:pt x="2819681" y="3231335"/>
                  <a:pt x="2819681" y="3225373"/>
                </a:cubicBezTo>
                <a:lnTo>
                  <a:pt x="2814017" y="3222392"/>
                </a:lnTo>
                <a:close/>
                <a:moveTo>
                  <a:pt x="532908" y="3209418"/>
                </a:moveTo>
                <a:lnTo>
                  <a:pt x="502452" y="3215406"/>
                </a:lnTo>
                <a:lnTo>
                  <a:pt x="515075" y="3215785"/>
                </a:lnTo>
                <a:cubicBezTo>
                  <a:pt x="525703" y="3215785"/>
                  <a:pt x="535620" y="3215039"/>
                  <a:pt x="535620" y="3212059"/>
                </a:cubicBezTo>
                <a:close/>
                <a:moveTo>
                  <a:pt x="2938704" y="3198548"/>
                </a:moveTo>
                <a:cubicBezTo>
                  <a:pt x="2927367" y="3204508"/>
                  <a:pt x="2904703" y="3207492"/>
                  <a:pt x="2887695" y="3210470"/>
                </a:cubicBezTo>
                <a:lnTo>
                  <a:pt x="2882025" y="3216430"/>
                </a:lnTo>
                <a:cubicBezTo>
                  <a:pt x="2882025" y="3225373"/>
                  <a:pt x="2904703" y="3225373"/>
                  <a:pt x="2916041" y="3225373"/>
                </a:cubicBezTo>
                <a:lnTo>
                  <a:pt x="2961384" y="3207492"/>
                </a:lnTo>
                <a:close/>
                <a:moveTo>
                  <a:pt x="1151287" y="3196401"/>
                </a:moveTo>
                <a:cubicBezTo>
                  <a:pt x="1160498" y="3196401"/>
                  <a:pt x="1170422" y="3197143"/>
                  <a:pt x="1173255" y="3197143"/>
                </a:cubicBezTo>
                <a:cubicBezTo>
                  <a:pt x="1173255" y="3212051"/>
                  <a:pt x="1133569" y="3206089"/>
                  <a:pt x="1133569" y="3200126"/>
                </a:cubicBezTo>
                <a:cubicBezTo>
                  <a:pt x="1133569" y="3197143"/>
                  <a:pt x="1142075" y="3196401"/>
                  <a:pt x="1151287" y="3196401"/>
                </a:cubicBezTo>
                <a:close/>
                <a:moveTo>
                  <a:pt x="745339" y="3185237"/>
                </a:moveTo>
                <a:lnTo>
                  <a:pt x="779348" y="3197159"/>
                </a:lnTo>
                <a:cubicBezTo>
                  <a:pt x="790682" y="3197159"/>
                  <a:pt x="813355" y="3194177"/>
                  <a:pt x="813355" y="3185237"/>
                </a:cubicBezTo>
                <a:close/>
                <a:moveTo>
                  <a:pt x="5356084" y="3100189"/>
                </a:moveTo>
                <a:lnTo>
                  <a:pt x="5299405" y="3112106"/>
                </a:lnTo>
                <a:lnTo>
                  <a:pt x="5293732" y="3112106"/>
                </a:lnTo>
                <a:cubicBezTo>
                  <a:pt x="5259725" y="3121050"/>
                  <a:pt x="5225717" y="3129993"/>
                  <a:pt x="5186037" y="3135954"/>
                </a:cubicBezTo>
                <a:lnTo>
                  <a:pt x="5163373" y="3147876"/>
                </a:lnTo>
                <a:lnTo>
                  <a:pt x="5140692" y="3138932"/>
                </a:lnTo>
                <a:cubicBezTo>
                  <a:pt x="5220051" y="3127011"/>
                  <a:pt x="5271059" y="3100189"/>
                  <a:pt x="5356084" y="3100189"/>
                </a:cubicBezTo>
                <a:close/>
                <a:moveTo>
                  <a:pt x="938048" y="3009391"/>
                </a:moveTo>
                <a:cubicBezTo>
                  <a:pt x="938048" y="3018335"/>
                  <a:pt x="955049" y="3021313"/>
                  <a:pt x="972056" y="3021313"/>
                </a:cubicBezTo>
                <a:cubicBezTo>
                  <a:pt x="983385" y="3021313"/>
                  <a:pt x="994729" y="3021313"/>
                  <a:pt x="994729" y="3015352"/>
                </a:cubicBezTo>
                <a:close/>
                <a:moveTo>
                  <a:pt x="1182473" y="3005666"/>
                </a:moveTo>
                <a:cubicBezTo>
                  <a:pt x="1173262" y="3005666"/>
                  <a:pt x="1164759" y="3006409"/>
                  <a:pt x="1164759" y="3009391"/>
                </a:cubicBezTo>
                <a:cubicBezTo>
                  <a:pt x="1164759" y="3015352"/>
                  <a:pt x="1204439" y="3021313"/>
                  <a:pt x="1204439" y="3006409"/>
                </a:cubicBezTo>
                <a:cubicBezTo>
                  <a:pt x="1201608" y="3006409"/>
                  <a:pt x="1191683" y="3005666"/>
                  <a:pt x="1182473" y="3005666"/>
                </a:cubicBezTo>
                <a:close/>
                <a:moveTo>
                  <a:pt x="6291300" y="2966067"/>
                </a:moveTo>
                <a:lnTo>
                  <a:pt x="6274301" y="2986932"/>
                </a:lnTo>
                <a:cubicBezTo>
                  <a:pt x="6245958" y="2998854"/>
                  <a:pt x="6211951" y="3007793"/>
                  <a:pt x="6177945" y="3013754"/>
                </a:cubicBezTo>
                <a:lnTo>
                  <a:pt x="6138273" y="3001832"/>
                </a:lnTo>
                <a:cubicBezTo>
                  <a:pt x="6172279" y="2992894"/>
                  <a:pt x="6206279" y="2986932"/>
                  <a:pt x="6223287" y="2969050"/>
                </a:cubicBezTo>
                <a:close/>
                <a:moveTo>
                  <a:pt x="1057072" y="2961704"/>
                </a:moveTo>
                <a:lnTo>
                  <a:pt x="1057072" y="2964688"/>
                </a:lnTo>
                <a:cubicBezTo>
                  <a:pt x="994729" y="2961704"/>
                  <a:pt x="977720" y="2979588"/>
                  <a:pt x="932377" y="2979588"/>
                </a:cubicBezTo>
                <a:cubicBezTo>
                  <a:pt x="926714" y="2979588"/>
                  <a:pt x="875698" y="2979588"/>
                  <a:pt x="875698" y="2985548"/>
                </a:cubicBezTo>
                <a:cubicBezTo>
                  <a:pt x="875698" y="2988530"/>
                  <a:pt x="904041" y="2988530"/>
                  <a:pt x="904041" y="2988530"/>
                </a:cubicBezTo>
                <a:lnTo>
                  <a:pt x="989058" y="2988530"/>
                </a:lnTo>
                <a:lnTo>
                  <a:pt x="1028729" y="2979588"/>
                </a:lnTo>
                <a:cubicBezTo>
                  <a:pt x="1045737" y="2979588"/>
                  <a:pt x="1068408" y="2973626"/>
                  <a:pt x="1068408" y="2961704"/>
                </a:cubicBezTo>
                <a:close/>
                <a:moveTo>
                  <a:pt x="1935609" y="2955744"/>
                </a:moveTo>
                <a:lnTo>
                  <a:pt x="1895929" y="2973626"/>
                </a:lnTo>
                <a:cubicBezTo>
                  <a:pt x="1895929" y="2970648"/>
                  <a:pt x="1884594" y="2961704"/>
                  <a:pt x="1878929" y="2964688"/>
                </a:cubicBezTo>
                <a:lnTo>
                  <a:pt x="1827914" y="2979588"/>
                </a:lnTo>
                <a:lnTo>
                  <a:pt x="1833587" y="2979588"/>
                </a:lnTo>
                <a:cubicBezTo>
                  <a:pt x="1856258" y="2979588"/>
                  <a:pt x="1822250" y="2985548"/>
                  <a:pt x="1816579" y="2985548"/>
                </a:cubicBezTo>
                <a:cubicBezTo>
                  <a:pt x="1686220" y="2985548"/>
                  <a:pt x="1742898" y="3006409"/>
                  <a:pt x="1686220" y="3009391"/>
                </a:cubicBezTo>
                <a:lnTo>
                  <a:pt x="1640875" y="3024295"/>
                </a:lnTo>
                <a:cubicBezTo>
                  <a:pt x="1742898" y="3018335"/>
                  <a:pt x="1742898" y="3000452"/>
                  <a:pt x="1861921" y="3000452"/>
                </a:cubicBezTo>
                <a:cubicBezTo>
                  <a:pt x="1867584" y="2994491"/>
                  <a:pt x="1878929" y="2991510"/>
                  <a:pt x="1890266" y="2991510"/>
                </a:cubicBezTo>
                <a:lnTo>
                  <a:pt x="1907265" y="2991510"/>
                </a:lnTo>
                <a:lnTo>
                  <a:pt x="1946946" y="2988530"/>
                </a:lnTo>
                <a:lnTo>
                  <a:pt x="1958281" y="2973626"/>
                </a:lnTo>
                <a:lnTo>
                  <a:pt x="1952608" y="2955744"/>
                </a:lnTo>
                <a:close/>
                <a:moveTo>
                  <a:pt x="1153433" y="2946804"/>
                </a:moveTo>
                <a:cubicBezTo>
                  <a:pt x="1153433" y="2949782"/>
                  <a:pt x="1159096" y="2955744"/>
                  <a:pt x="1164759" y="2958726"/>
                </a:cubicBezTo>
                <a:cubicBezTo>
                  <a:pt x="1176103" y="2958726"/>
                  <a:pt x="1176103" y="2952766"/>
                  <a:pt x="1176103" y="2949782"/>
                </a:cubicBezTo>
                <a:close/>
                <a:moveTo>
                  <a:pt x="5387265" y="2909450"/>
                </a:moveTo>
                <a:cubicBezTo>
                  <a:pt x="5302243" y="2909450"/>
                  <a:pt x="5251235" y="2936272"/>
                  <a:pt x="5171876" y="2948194"/>
                </a:cubicBezTo>
                <a:lnTo>
                  <a:pt x="5194556" y="2957137"/>
                </a:lnTo>
                <a:lnTo>
                  <a:pt x="5217219" y="2945215"/>
                </a:lnTo>
                <a:cubicBezTo>
                  <a:pt x="5256899" y="2939254"/>
                  <a:pt x="5290907" y="2930311"/>
                  <a:pt x="5324916" y="2921368"/>
                </a:cubicBezTo>
                <a:lnTo>
                  <a:pt x="5330586" y="2921368"/>
                </a:lnTo>
                <a:close/>
                <a:moveTo>
                  <a:pt x="2270015" y="2905079"/>
                </a:moveTo>
                <a:lnTo>
                  <a:pt x="2190665" y="2922961"/>
                </a:lnTo>
                <a:cubicBezTo>
                  <a:pt x="2179327" y="2922961"/>
                  <a:pt x="2156655" y="2922961"/>
                  <a:pt x="2150993" y="2931901"/>
                </a:cubicBezTo>
                <a:cubicBezTo>
                  <a:pt x="2116984" y="2934882"/>
                  <a:pt x="2094303" y="2931901"/>
                  <a:pt x="2071639" y="2946804"/>
                </a:cubicBezTo>
                <a:cubicBezTo>
                  <a:pt x="2048970" y="2949782"/>
                  <a:pt x="2020623" y="2952766"/>
                  <a:pt x="1997953" y="2952766"/>
                </a:cubicBezTo>
                <a:lnTo>
                  <a:pt x="2009287" y="2973626"/>
                </a:lnTo>
                <a:lnTo>
                  <a:pt x="2071639" y="2976608"/>
                </a:lnTo>
                <a:lnTo>
                  <a:pt x="2088642" y="2973626"/>
                </a:lnTo>
                <a:cubicBezTo>
                  <a:pt x="2088642" y="2970648"/>
                  <a:pt x="2077304" y="2943823"/>
                  <a:pt x="2088642" y="2943823"/>
                </a:cubicBezTo>
                <a:cubicBezTo>
                  <a:pt x="2099974" y="2943823"/>
                  <a:pt x="2111310" y="2949782"/>
                  <a:pt x="2116984" y="2952766"/>
                </a:cubicBezTo>
                <a:lnTo>
                  <a:pt x="2122646" y="2964688"/>
                </a:lnTo>
                <a:cubicBezTo>
                  <a:pt x="2150993" y="2946804"/>
                  <a:pt x="2179327" y="2946804"/>
                  <a:pt x="2207672" y="2931901"/>
                </a:cubicBezTo>
                <a:cubicBezTo>
                  <a:pt x="2230343" y="2925939"/>
                  <a:pt x="2253015" y="2917001"/>
                  <a:pt x="2275685" y="2908057"/>
                </a:cubicBezTo>
                <a:close/>
                <a:moveTo>
                  <a:pt x="2315356" y="2899118"/>
                </a:moveTo>
                <a:lnTo>
                  <a:pt x="2326693" y="2905079"/>
                </a:lnTo>
                <a:cubicBezTo>
                  <a:pt x="2332366" y="2905079"/>
                  <a:pt x="2338029" y="2902096"/>
                  <a:pt x="2338029" y="2899118"/>
                </a:cubicBezTo>
                <a:close/>
                <a:moveTo>
                  <a:pt x="2479732" y="2845470"/>
                </a:moveTo>
                <a:lnTo>
                  <a:pt x="2433230" y="2859055"/>
                </a:lnTo>
                <a:lnTo>
                  <a:pt x="2444346" y="2859936"/>
                </a:lnTo>
                <a:lnTo>
                  <a:pt x="2475769" y="2855881"/>
                </a:lnTo>
                <a:close/>
                <a:moveTo>
                  <a:pt x="6552012" y="2808113"/>
                </a:moveTo>
                <a:lnTo>
                  <a:pt x="6591698" y="2823014"/>
                </a:lnTo>
                <a:lnTo>
                  <a:pt x="6552012" y="2828975"/>
                </a:lnTo>
                <a:close/>
                <a:moveTo>
                  <a:pt x="6449989" y="2808113"/>
                </a:moveTo>
                <a:lnTo>
                  <a:pt x="6466996" y="2831956"/>
                </a:lnTo>
                <a:cubicBezTo>
                  <a:pt x="6432980" y="2837918"/>
                  <a:pt x="6381972" y="2867721"/>
                  <a:pt x="6364972" y="2882621"/>
                </a:cubicBezTo>
                <a:lnTo>
                  <a:pt x="6279951" y="2891561"/>
                </a:lnTo>
                <a:lnTo>
                  <a:pt x="6217606" y="2918387"/>
                </a:lnTo>
                <a:cubicBezTo>
                  <a:pt x="6183598" y="2918387"/>
                  <a:pt x="6155255" y="2927330"/>
                  <a:pt x="6132582" y="2939252"/>
                </a:cubicBezTo>
                <a:lnTo>
                  <a:pt x="6155255" y="2969056"/>
                </a:lnTo>
                <a:lnTo>
                  <a:pt x="6138256" y="2980978"/>
                </a:lnTo>
                <a:lnTo>
                  <a:pt x="6070230" y="2945213"/>
                </a:lnTo>
                <a:cubicBezTo>
                  <a:pt x="6041896" y="2951174"/>
                  <a:pt x="6019223" y="2963096"/>
                  <a:pt x="5996553" y="2972034"/>
                </a:cubicBezTo>
                <a:lnTo>
                  <a:pt x="5951208" y="2963096"/>
                </a:lnTo>
                <a:cubicBezTo>
                  <a:pt x="5968208" y="2942231"/>
                  <a:pt x="6002224" y="2933291"/>
                  <a:pt x="6041896" y="2933291"/>
                </a:cubicBezTo>
                <a:lnTo>
                  <a:pt x="6081575" y="2909448"/>
                </a:lnTo>
                <a:cubicBezTo>
                  <a:pt x="6132582" y="2903487"/>
                  <a:pt x="6183598" y="2891561"/>
                  <a:pt x="6234606" y="2882621"/>
                </a:cubicBezTo>
                <a:lnTo>
                  <a:pt x="6274285" y="2855799"/>
                </a:lnTo>
                <a:lnTo>
                  <a:pt x="6223270" y="2849839"/>
                </a:lnTo>
                <a:cubicBezTo>
                  <a:pt x="6262949" y="2846856"/>
                  <a:pt x="6308294" y="2846856"/>
                  <a:pt x="6347965" y="2846856"/>
                </a:cubicBezTo>
                <a:lnTo>
                  <a:pt x="6342300" y="2843877"/>
                </a:lnTo>
                <a:lnTo>
                  <a:pt x="6387637" y="2820034"/>
                </a:lnTo>
                <a:close/>
                <a:moveTo>
                  <a:pt x="6121275" y="2798675"/>
                </a:moveTo>
                <a:lnTo>
                  <a:pt x="6101421" y="2802155"/>
                </a:lnTo>
                <a:lnTo>
                  <a:pt x="6103259" y="2806744"/>
                </a:lnTo>
                <a:close/>
                <a:moveTo>
                  <a:pt x="1752807" y="2789199"/>
                </a:moveTo>
                <a:lnTo>
                  <a:pt x="1759898" y="2791818"/>
                </a:lnTo>
                <a:lnTo>
                  <a:pt x="1764603" y="2790272"/>
                </a:lnTo>
                <a:close/>
                <a:moveTo>
                  <a:pt x="1483045" y="2770010"/>
                </a:moveTo>
                <a:lnTo>
                  <a:pt x="1540084" y="2774529"/>
                </a:lnTo>
                <a:cubicBezTo>
                  <a:pt x="1539490" y="2782026"/>
                  <a:pt x="1520278" y="2783024"/>
                  <a:pt x="1510771" y="2782270"/>
                </a:cubicBezTo>
                <a:close/>
                <a:moveTo>
                  <a:pt x="6003108" y="2764667"/>
                </a:moveTo>
                <a:lnTo>
                  <a:pt x="5989929" y="2767705"/>
                </a:lnTo>
                <a:lnTo>
                  <a:pt x="5982396" y="2772351"/>
                </a:lnTo>
                <a:lnTo>
                  <a:pt x="6027740" y="2781290"/>
                </a:lnTo>
                <a:lnTo>
                  <a:pt x="6028762" y="2780862"/>
                </a:lnTo>
                <a:close/>
                <a:moveTo>
                  <a:pt x="6965784" y="2748501"/>
                </a:moveTo>
                <a:lnTo>
                  <a:pt x="6960113" y="2781284"/>
                </a:lnTo>
                <a:cubicBezTo>
                  <a:pt x="6931770" y="2787244"/>
                  <a:pt x="6903434" y="2793205"/>
                  <a:pt x="6869427" y="2796188"/>
                </a:cubicBezTo>
                <a:cubicBezTo>
                  <a:pt x="6897763" y="2778305"/>
                  <a:pt x="6931770" y="2763401"/>
                  <a:pt x="6965784" y="2748501"/>
                </a:cubicBezTo>
                <a:close/>
                <a:moveTo>
                  <a:pt x="6168755" y="2709706"/>
                </a:moveTo>
                <a:lnTo>
                  <a:pt x="6112764" y="2718704"/>
                </a:lnTo>
                <a:lnTo>
                  <a:pt x="6096657" y="2728383"/>
                </a:lnTo>
                <a:lnTo>
                  <a:pt x="6145106" y="2723100"/>
                </a:lnTo>
                <a:close/>
                <a:moveTo>
                  <a:pt x="6240544" y="2696672"/>
                </a:moveTo>
                <a:lnTo>
                  <a:pt x="6224800" y="2699662"/>
                </a:lnTo>
                <a:lnTo>
                  <a:pt x="6242542" y="2700642"/>
                </a:lnTo>
                <a:lnTo>
                  <a:pt x="6237990" y="2697768"/>
                </a:lnTo>
                <a:close/>
                <a:moveTo>
                  <a:pt x="1945870" y="2693514"/>
                </a:moveTo>
                <a:lnTo>
                  <a:pt x="1945671" y="2696016"/>
                </a:lnTo>
                <a:cubicBezTo>
                  <a:pt x="1945275" y="2701014"/>
                  <a:pt x="1983896" y="2696527"/>
                  <a:pt x="1993400" y="2697280"/>
                </a:cubicBezTo>
                <a:close/>
                <a:moveTo>
                  <a:pt x="1845466" y="2693106"/>
                </a:moveTo>
                <a:cubicBezTo>
                  <a:pt x="1839134" y="2712724"/>
                  <a:pt x="1774174" y="2687457"/>
                  <a:pt x="1768034" y="2704574"/>
                </a:cubicBezTo>
                <a:cubicBezTo>
                  <a:pt x="1787047" y="2706080"/>
                  <a:pt x="1920128" y="2716625"/>
                  <a:pt x="1926269" y="2699508"/>
                </a:cubicBezTo>
                <a:close/>
                <a:moveTo>
                  <a:pt x="1180417" y="2665867"/>
                </a:moveTo>
                <a:cubicBezTo>
                  <a:pt x="1182816" y="2665743"/>
                  <a:pt x="1185191" y="2665931"/>
                  <a:pt x="1185191" y="2665931"/>
                </a:cubicBezTo>
                <a:lnTo>
                  <a:pt x="1213318" y="2673189"/>
                </a:lnTo>
                <a:cubicBezTo>
                  <a:pt x="1212922" y="2678187"/>
                  <a:pt x="1207968" y="2680308"/>
                  <a:pt x="1198463" y="2679555"/>
                </a:cubicBezTo>
                <a:cubicBezTo>
                  <a:pt x="1188958" y="2678802"/>
                  <a:pt x="1175098" y="2672674"/>
                  <a:pt x="1175494" y="2667676"/>
                </a:cubicBezTo>
                <a:cubicBezTo>
                  <a:pt x="1175593" y="2666427"/>
                  <a:pt x="1178017" y="2665991"/>
                  <a:pt x="1180417" y="2665867"/>
                </a:cubicBezTo>
                <a:close/>
                <a:moveTo>
                  <a:pt x="6767161" y="2659214"/>
                </a:moveTo>
                <a:lnTo>
                  <a:pt x="6760228" y="2686328"/>
                </a:lnTo>
                <a:cubicBezTo>
                  <a:pt x="6736063" y="2689443"/>
                  <a:pt x="6711905" y="2692558"/>
                  <a:pt x="6683192" y="2692801"/>
                </a:cubicBezTo>
                <a:cubicBezTo>
                  <a:pt x="6708140" y="2679688"/>
                  <a:pt x="6737648" y="2669449"/>
                  <a:pt x="6767161" y="2659214"/>
                </a:cubicBezTo>
                <a:close/>
                <a:moveTo>
                  <a:pt x="1861546" y="2648471"/>
                </a:moveTo>
                <a:cubicBezTo>
                  <a:pt x="1869269" y="2649083"/>
                  <a:pt x="1877542" y="2650364"/>
                  <a:pt x="1879918" y="2650552"/>
                </a:cubicBezTo>
                <a:cubicBezTo>
                  <a:pt x="1878928" y="2663053"/>
                  <a:pt x="1846046" y="2655418"/>
                  <a:pt x="1846440" y="2650417"/>
                </a:cubicBezTo>
                <a:cubicBezTo>
                  <a:pt x="1846639" y="2647915"/>
                  <a:pt x="1853820" y="2647859"/>
                  <a:pt x="1861546" y="2648471"/>
                </a:cubicBezTo>
                <a:close/>
                <a:moveTo>
                  <a:pt x="6971439" y="2629279"/>
                </a:moveTo>
                <a:lnTo>
                  <a:pt x="7011119" y="2644179"/>
                </a:lnTo>
                <a:lnTo>
                  <a:pt x="6977103" y="2668023"/>
                </a:lnTo>
                <a:cubicBezTo>
                  <a:pt x="6926096" y="2676963"/>
                  <a:pt x="6886425" y="2694850"/>
                  <a:pt x="6835410" y="2703789"/>
                </a:cubicBezTo>
                <a:lnTo>
                  <a:pt x="6784401" y="2742538"/>
                </a:lnTo>
                <a:cubicBezTo>
                  <a:pt x="6778729" y="2757438"/>
                  <a:pt x="6744720" y="2769359"/>
                  <a:pt x="6722050" y="2775320"/>
                </a:cubicBezTo>
                <a:cubicBezTo>
                  <a:pt x="6693715" y="2793202"/>
                  <a:pt x="6654034" y="2799164"/>
                  <a:pt x="6614354" y="2799164"/>
                </a:cubicBezTo>
                <a:lnTo>
                  <a:pt x="6637034" y="2769359"/>
                </a:lnTo>
                <a:lnTo>
                  <a:pt x="6682379" y="2757438"/>
                </a:lnTo>
                <a:cubicBezTo>
                  <a:pt x="6665370" y="2754460"/>
                  <a:pt x="6654034" y="2748498"/>
                  <a:pt x="6654034" y="2739554"/>
                </a:cubicBezTo>
                <a:lnTo>
                  <a:pt x="6659698" y="2727632"/>
                </a:lnTo>
                <a:cubicBezTo>
                  <a:pt x="6744720" y="2712733"/>
                  <a:pt x="6784401" y="2685906"/>
                  <a:pt x="6852417" y="2671006"/>
                </a:cubicBezTo>
                <a:lnTo>
                  <a:pt x="6897751" y="2671006"/>
                </a:lnTo>
                <a:lnTo>
                  <a:pt x="6920432" y="2638218"/>
                </a:lnTo>
                <a:close/>
                <a:moveTo>
                  <a:pt x="1342128" y="2618299"/>
                </a:moveTo>
                <a:lnTo>
                  <a:pt x="1316189" y="2621297"/>
                </a:lnTo>
                <a:lnTo>
                  <a:pt x="1326750" y="2622453"/>
                </a:lnTo>
                <a:cubicBezTo>
                  <a:pt x="1335662" y="2623159"/>
                  <a:pt x="1344027" y="2623193"/>
                  <a:pt x="1344225" y="2620694"/>
                </a:cubicBezTo>
                <a:close/>
                <a:moveTo>
                  <a:pt x="6481176" y="2617370"/>
                </a:moveTo>
                <a:lnTo>
                  <a:pt x="6418825" y="2629292"/>
                </a:lnTo>
                <a:lnTo>
                  <a:pt x="6373490" y="2653134"/>
                </a:lnTo>
                <a:lnTo>
                  <a:pt x="6379153" y="2656113"/>
                </a:lnTo>
                <a:cubicBezTo>
                  <a:pt x="6339481" y="2656113"/>
                  <a:pt x="6294139" y="2656113"/>
                  <a:pt x="6254457" y="2659095"/>
                </a:cubicBezTo>
                <a:lnTo>
                  <a:pt x="6305475" y="2665056"/>
                </a:lnTo>
                <a:lnTo>
                  <a:pt x="6283102" y="2680178"/>
                </a:lnTo>
                <a:lnTo>
                  <a:pt x="6330671" y="2674931"/>
                </a:lnTo>
                <a:lnTo>
                  <a:pt x="6343348" y="2696055"/>
                </a:lnTo>
                <a:lnTo>
                  <a:pt x="6336098" y="2698193"/>
                </a:lnTo>
                <a:lnTo>
                  <a:pt x="6396162" y="2691878"/>
                </a:lnTo>
                <a:cubicBezTo>
                  <a:pt x="6413161" y="2676978"/>
                  <a:pt x="6464169" y="2647174"/>
                  <a:pt x="6498183" y="2641214"/>
                </a:cubicBezTo>
                <a:close/>
                <a:moveTo>
                  <a:pt x="1521872" y="2612137"/>
                </a:moveTo>
                <a:lnTo>
                  <a:pt x="1549599" y="2624394"/>
                </a:lnTo>
                <a:cubicBezTo>
                  <a:pt x="1559102" y="2625147"/>
                  <a:pt x="1578313" y="2624151"/>
                  <a:pt x="1578907" y="2616656"/>
                </a:cubicBezTo>
                <a:close/>
                <a:moveTo>
                  <a:pt x="2535243" y="2498776"/>
                </a:moveTo>
                <a:lnTo>
                  <a:pt x="2500781" y="2511135"/>
                </a:lnTo>
                <a:cubicBezTo>
                  <a:pt x="2500980" y="2508639"/>
                  <a:pt x="2492066" y="2500386"/>
                  <a:pt x="2487119" y="2502510"/>
                </a:cubicBezTo>
                <a:lnTo>
                  <a:pt x="2443348" y="2511616"/>
                </a:lnTo>
                <a:lnTo>
                  <a:pt x="2448106" y="2511993"/>
                </a:lnTo>
                <a:cubicBezTo>
                  <a:pt x="2467117" y="2513499"/>
                  <a:pt x="2438204" y="2516238"/>
                  <a:pt x="2433447" y="2515861"/>
                </a:cubicBezTo>
                <a:cubicBezTo>
                  <a:pt x="2324133" y="2507199"/>
                  <a:pt x="2370275" y="2528459"/>
                  <a:pt x="2322548" y="2527193"/>
                </a:cubicBezTo>
                <a:lnTo>
                  <a:pt x="2283534" y="2536677"/>
                </a:lnTo>
                <a:cubicBezTo>
                  <a:pt x="2369483" y="2538460"/>
                  <a:pt x="2370671" y="2523464"/>
                  <a:pt x="2470481" y="2531372"/>
                </a:cubicBezTo>
                <a:cubicBezTo>
                  <a:pt x="2475625" y="2526749"/>
                  <a:pt x="2485337" y="2525003"/>
                  <a:pt x="2494844" y="2525757"/>
                </a:cubicBezTo>
                <a:lnTo>
                  <a:pt x="2509100" y="2526886"/>
                </a:lnTo>
                <a:lnTo>
                  <a:pt x="2542571" y="2527023"/>
                </a:lnTo>
                <a:lnTo>
                  <a:pt x="2553069" y="2515278"/>
                </a:lnTo>
                <a:lnTo>
                  <a:pt x="2549499" y="2499905"/>
                </a:lnTo>
                <a:close/>
                <a:moveTo>
                  <a:pt x="1900369" y="2490598"/>
                </a:moveTo>
                <a:cubicBezTo>
                  <a:pt x="1892646" y="2489986"/>
                  <a:pt x="1885466" y="2490045"/>
                  <a:pt x="1885269" y="2492545"/>
                </a:cubicBezTo>
                <a:cubicBezTo>
                  <a:pt x="1884871" y="2497544"/>
                  <a:pt x="1917750" y="2505180"/>
                  <a:pt x="1918740" y="2492681"/>
                </a:cubicBezTo>
                <a:cubicBezTo>
                  <a:pt x="1916366" y="2492493"/>
                  <a:pt x="1908093" y="2491210"/>
                  <a:pt x="1900369" y="2490598"/>
                </a:cubicBezTo>
                <a:close/>
                <a:moveTo>
                  <a:pt x="2819032" y="2478509"/>
                </a:moveTo>
                <a:lnTo>
                  <a:pt x="2751303" y="2488233"/>
                </a:lnTo>
                <a:cubicBezTo>
                  <a:pt x="2741796" y="2487480"/>
                  <a:pt x="2722784" y="2485973"/>
                  <a:pt x="2717441" y="2493094"/>
                </a:cubicBezTo>
                <a:cubicBezTo>
                  <a:pt x="2688724" y="2493334"/>
                  <a:pt x="2669904" y="2489328"/>
                  <a:pt x="2649909" y="2500319"/>
                </a:cubicBezTo>
                <a:cubicBezTo>
                  <a:pt x="2630699" y="2501310"/>
                  <a:pt x="2606731" y="2501929"/>
                  <a:pt x="2587720" y="2500422"/>
                </a:cubicBezTo>
                <a:lnTo>
                  <a:pt x="2595839" y="2518667"/>
                </a:lnTo>
                <a:lnTo>
                  <a:pt x="2647928" y="2525311"/>
                </a:lnTo>
                <a:lnTo>
                  <a:pt x="2662382" y="2523940"/>
                </a:lnTo>
                <a:cubicBezTo>
                  <a:pt x="2662580" y="2521444"/>
                  <a:pt x="2654856" y="2498194"/>
                  <a:pt x="2664364" y="2498948"/>
                </a:cubicBezTo>
                <a:cubicBezTo>
                  <a:pt x="2673867" y="2499701"/>
                  <a:pt x="2682976" y="2505452"/>
                  <a:pt x="2687538" y="2508331"/>
                </a:cubicBezTo>
                <a:lnTo>
                  <a:pt x="2691493" y="2518704"/>
                </a:lnTo>
                <a:cubicBezTo>
                  <a:pt x="2716451" y="2505591"/>
                  <a:pt x="2740212" y="2507474"/>
                  <a:pt x="2764970" y="2496860"/>
                </a:cubicBezTo>
                <a:cubicBezTo>
                  <a:pt x="2784378" y="2493367"/>
                  <a:pt x="2803983" y="2487378"/>
                  <a:pt x="2823591" y="2481384"/>
                </a:cubicBezTo>
                <a:close/>
                <a:moveTo>
                  <a:pt x="1695154" y="2477482"/>
                </a:moveTo>
                <a:cubicBezTo>
                  <a:pt x="1694560" y="2484982"/>
                  <a:pt x="1708620" y="2488609"/>
                  <a:pt x="1722881" y="2489739"/>
                </a:cubicBezTo>
                <a:cubicBezTo>
                  <a:pt x="1732382" y="2490492"/>
                  <a:pt x="1741894" y="2491246"/>
                  <a:pt x="1742290" y="2486246"/>
                </a:cubicBezTo>
                <a:close/>
                <a:moveTo>
                  <a:pt x="2857450" y="2476524"/>
                </a:moveTo>
                <a:lnTo>
                  <a:pt x="2866561" y="2482275"/>
                </a:lnTo>
                <a:cubicBezTo>
                  <a:pt x="2871317" y="2482652"/>
                  <a:pt x="2876265" y="2480528"/>
                  <a:pt x="2876463" y="2478030"/>
                </a:cubicBezTo>
                <a:close/>
                <a:moveTo>
                  <a:pt x="7066112" y="2453968"/>
                </a:moveTo>
                <a:lnTo>
                  <a:pt x="7059308" y="2456428"/>
                </a:lnTo>
                <a:lnTo>
                  <a:pt x="7057223" y="2464102"/>
                </a:lnTo>
                <a:lnTo>
                  <a:pt x="7084023" y="2463007"/>
                </a:lnTo>
                <a:close/>
                <a:moveTo>
                  <a:pt x="1798134" y="2445402"/>
                </a:moveTo>
                <a:lnTo>
                  <a:pt x="1797937" y="2447903"/>
                </a:lnTo>
                <a:cubicBezTo>
                  <a:pt x="1745855" y="2441260"/>
                  <a:pt x="1730403" y="2455126"/>
                  <a:pt x="1692379" y="2452113"/>
                </a:cubicBezTo>
                <a:cubicBezTo>
                  <a:pt x="1687631" y="2451737"/>
                  <a:pt x="1644851" y="2448347"/>
                  <a:pt x="1644455" y="2453345"/>
                </a:cubicBezTo>
                <a:cubicBezTo>
                  <a:pt x="1644256" y="2455845"/>
                  <a:pt x="1668024" y="2457729"/>
                  <a:pt x="1668024" y="2457729"/>
                </a:cubicBezTo>
                <a:lnTo>
                  <a:pt x="1739317" y="2463378"/>
                </a:lnTo>
                <a:lnTo>
                  <a:pt x="1773179" y="2458515"/>
                </a:lnTo>
                <a:cubicBezTo>
                  <a:pt x="1787440" y="2459645"/>
                  <a:pt x="1806848" y="2456152"/>
                  <a:pt x="1807640" y="2446155"/>
                </a:cubicBezTo>
                <a:close/>
                <a:moveTo>
                  <a:pt x="2998855" y="2442458"/>
                </a:moveTo>
                <a:cubicBezTo>
                  <a:pt x="2969737" y="2447695"/>
                  <a:pt x="2940625" y="2452936"/>
                  <a:pt x="2911320" y="2460673"/>
                </a:cubicBezTo>
                <a:cubicBezTo>
                  <a:pt x="2940031" y="2460431"/>
                  <a:pt x="2968945" y="2457691"/>
                  <a:pt x="2993109" y="2454576"/>
                </a:cubicBezTo>
                <a:cubicBezTo>
                  <a:pt x="2993504" y="2449578"/>
                  <a:pt x="2993702" y="2447081"/>
                  <a:pt x="2998855" y="2442458"/>
                </a:cubicBezTo>
                <a:close/>
                <a:moveTo>
                  <a:pt x="1879930" y="2439309"/>
                </a:moveTo>
                <a:cubicBezTo>
                  <a:pt x="1879731" y="2441807"/>
                  <a:pt x="1884084" y="2447181"/>
                  <a:pt x="1888635" y="2450060"/>
                </a:cubicBezTo>
                <a:cubicBezTo>
                  <a:pt x="1898149" y="2450813"/>
                  <a:pt x="1898544" y="2445815"/>
                  <a:pt x="1898742" y="2443313"/>
                </a:cubicBezTo>
                <a:close/>
                <a:moveTo>
                  <a:pt x="7002627" y="2438545"/>
                </a:moveTo>
                <a:lnTo>
                  <a:pt x="6951621" y="2447484"/>
                </a:lnTo>
                <a:lnTo>
                  <a:pt x="6928941" y="2480271"/>
                </a:lnTo>
                <a:lnTo>
                  <a:pt x="6883604" y="2480271"/>
                </a:lnTo>
                <a:cubicBezTo>
                  <a:pt x="6815589" y="2495171"/>
                  <a:pt x="6775910" y="2521997"/>
                  <a:pt x="6690886" y="2536896"/>
                </a:cubicBezTo>
                <a:lnTo>
                  <a:pt x="6685223" y="2548818"/>
                </a:lnTo>
                <a:lnTo>
                  <a:pt x="6706207" y="2562058"/>
                </a:lnTo>
                <a:lnTo>
                  <a:pt x="6719632" y="2564916"/>
                </a:lnTo>
                <a:lnTo>
                  <a:pt x="6712247" y="2565868"/>
                </a:lnTo>
                <a:lnTo>
                  <a:pt x="6713566" y="2566701"/>
                </a:lnTo>
                <a:lnTo>
                  <a:pt x="6668223" y="2578622"/>
                </a:lnTo>
                <a:lnTo>
                  <a:pt x="6658866" y="2590919"/>
                </a:lnTo>
                <a:lnTo>
                  <a:pt x="6677244" y="2586698"/>
                </a:lnTo>
                <a:lnTo>
                  <a:pt x="6715261" y="2589710"/>
                </a:lnTo>
                <a:lnTo>
                  <a:pt x="6736458" y="2563721"/>
                </a:lnTo>
                <a:lnTo>
                  <a:pt x="6779825" y="2559614"/>
                </a:lnTo>
                <a:lnTo>
                  <a:pt x="6796158" y="2567269"/>
                </a:lnTo>
                <a:lnTo>
                  <a:pt x="6815589" y="2551801"/>
                </a:lnTo>
                <a:lnTo>
                  <a:pt x="6866597" y="2513053"/>
                </a:lnTo>
                <a:cubicBezTo>
                  <a:pt x="6892105" y="2508584"/>
                  <a:pt x="6914777" y="2501878"/>
                  <a:pt x="6937447" y="2495171"/>
                </a:cubicBezTo>
                <a:lnTo>
                  <a:pt x="6960031" y="2489471"/>
                </a:lnTo>
                <a:lnTo>
                  <a:pt x="6968565" y="2471461"/>
                </a:lnTo>
                <a:lnTo>
                  <a:pt x="7025109" y="2465500"/>
                </a:lnTo>
                <a:lnTo>
                  <a:pt x="7042308" y="2453445"/>
                </a:lnTo>
                <a:close/>
                <a:moveTo>
                  <a:pt x="3509402" y="2397403"/>
                </a:moveTo>
                <a:lnTo>
                  <a:pt x="3504448" y="2399524"/>
                </a:lnTo>
                <a:lnTo>
                  <a:pt x="3509006" y="2402401"/>
                </a:lnTo>
                <a:lnTo>
                  <a:pt x="3504249" y="2402024"/>
                </a:lnTo>
                <a:lnTo>
                  <a:pt x="3504051" y="2404523"/>
                </a:lnTo>
                <a:lnTo>
                  <a:pt x="3508808" y="2404900"/>
                </a:lnTo>
                <a:lnTo>
                  <a:pt x="3508610" y="2407401"/>
                </a:lnTo>
                <a:lnTo>
                  <a:pt x="3513361" y="2407777"/>
                </a:lnTo>
                <a:cubicBezTo>
                  <a:pt x="3518109" y="2408153"/>
                  <a:pt x="3523065" y="2406030"/>
                  <a:pt x="3523263" y="2403531"/>
                </a:cubicBezTo>
                <a:lnTo>
                  <a:pt x="3523462" y="2401030"/>
                </a:lnTo>
                <a:lnTo>
                  <a:pt x="3513757" y="2402777"/>
                </a:lnTo>
                <a:lnTo>
                  <a:pt x="3518704" y="2400653"/>
                </a:lnTo>
                <a:close/>
                <a:moveTo>
                  <a:pt x="3774178" y="2375627"/>
                </a:moveTo>
                <a:cubicBezTo>
                  <a:pt x="3754771" y="2379119"/>
                  <a:pt x="3731207" y="2374738"/>
                  <a:pt x="3720711" y="2386480"/>
                </a:cubicBezTo>
                <a:cubicBezTo>
                  <a:pt x="3735166" y="2385111"/>
                  <a:pt x="3749422" y="2386241"/>
                  <a:pt x="3763684" y="2387371"/>
                </a:cubicBezTo>
                <a:close/>
                <a:moveTo>
                  <a:pt x="7382377" y="2369994"/>
                </a:moveTo>
                <a:lnTo>
                  <a:pt x="7382377" y="2387326"/>
                </a:lnTo>
                <a:lnTo>
                  <a:pt x="7395874" y="2375447"/>
                </a:lnTo>
                <a:lnTo>
                  <a:pt x="7391589" y="2375209"/>
                </a:lnTo>
                <a:cubicBezTo>
                  <a:pt x="7388046" y="2374464"/>
                  <a:pt x="7385213" y="2372974"/>
                  <a:pt x="7382377" y="2369994"/>
                </a:cubicBezTo>
                <a:close/>
                <a:moveTo>
                  <a:pt x="7254340" y="2335666"/>
                </a:moveTo>
                <a:lnTo>
                  <a:pt x="7246262" y="2342185"/>
                </a:lnTo>
                <a:lnTo>
                  <a:pt x="7265858" y="2340222"/>
                </a:lnTo>
                <a:close/>
                <a:moveTo>
                  <a:pt x="7512743" y="2319329"/>
                </a:moveTo>
                <a:lnTo>
                  <a:pt x="7499227" y="2332125"/>
                </a:lnTo>
                <a:lnTo>
                  <a:pt x="7534377" y="2325964"/>
                </a:lnTo>
                <a:close/>
                <a:moveTo>
                  <a:pt x="7855646" y="2173276"/>
                </a:moveTo>
                <a:cubicBezTo>
                  <a:pt x="7861311" y="2194141"/>
                  <a:pt x="7872655" y="2215002"/>
                  <a:pt x="7872655" y="2238845"/>
                </a:cubicBezTo>
                <a:cubicBezTo>
                  <a:pt x="7872655" y="2250767"/>
                  <a:pt x="7866983" y="2265670"/>
                  <a:pt x="7849973" y="2277592"/>
                </a:cubicBezTo>
                <a:cubicBezTo>
                  <a:pt x="7832972" y="2262688"/>
                  <a:pt x="7815962" y="2247789"/>
                  <a:pt x="7815962" y="2229902"/>
                </a:cubicBezTo>
                <a:close/>
                <a:moveTo>
                  <a:pt x="4005871" y="2145487"/>
                </a:moveTo>
                <a:lnTo>
                  <a:pt x="3957968" y="2149299"/>
                </a:lnTo>
                <a:cubicBezTo>
                  <a:pt x="3942255" y="2151665"/>
                  <a:pt x="3926541" y="2154212"/>
                  <a:pt x="3909954" y="2154212"/>
                </a:cubicBezTo>
                <a:cubicBezTo>
                  <a:pt x="3906462" y="2167312"/>
                  <a:pt x="3880274" y="2162946"/>
                  <a:pt x="3869799" y="2161489"/>
                </a:cubicBezTo>
                <a:cubicBezTo>
                  <a:pt x="3871543" y="2165857"/>
                  <a:pt x="3857576" y="2165857"/>
                  <a:pt x="3855831" y="2165857"/>
                </a:cubicBezTo>
                <a:cubicBezTo>
                  <a:pt x="3852339" y="2165857"/>
                  <a:pt x="3848847" y="2165857"/>
                  <a:pt x="3846009" y="2166585"/>
                </a:cubicBezTo>
                <a:lnTo>
                  <a:pt x="3842862" y="2169306"/>
                </a:lnTo>
                <a:lnTo>
                  <a:pt x="3866814" y="2168526"/>
                </a:lnTo>
                <a:cubicBezTo>
                  <a:pt x="3900019" y="2168210"/>
                  <a:pt x="3941274" y="2168178"/>
                  <a:pt x="3935184" y="2154493"/>
                </a:cubicBezTo>
                <a:lnTo>
                  <a:pt x="3963504" y="2159250"/>
                </a:lnTo>
                <a:lnTo>
                  <a:pt x="3987471" y="2158636"/>
                </a:lnTo>
                <a:close/>
                <a:moveTo>
                  <a:pt x="3894242" y="2133834"/>
                </a:moveTo>
                <a:lnTo>
                  <a:pt x="3904717" y="2139656"/>
                </a:lnTo>
                <a:cubicBezTo>
                  <a:pt x="3908209" y="2139656"/>
                  <a:pt x="3915193" y="2138200"/>
                  <a:pt x="3915193" y="2133834"/>
                </a:cubicBezTo>
                <a:close/>
                <a:moveTo>
                  <a:pt x="4201527" y="2111999"/>
                </a:moveTo>
                <a:cubicBezTo>
                  <a:pt x="4175337" y="2122189"/>
                  <a:pt x="4115975" y="2117821"/>
                  <a:pt x="4102007" y="2129466"/>
                </a:cubicBezTo>
                <a:cubicBezTo>
                  <a:pt x="4098515" y="2129466"/>
                  <a:pt x="4089787" y="2128012"/>
                  <a:pt x="4086295" y="2130923"/>
                </a:cubicBezTo>
                <a:cubicBezTo>
                  <a:pt x="4081055" y="2129830"/>
                  <a:pt x="4038499" y="2131195"/>
                  <a:pt x="4017548" y="2137472"/>
                </a:cubicBezTo>
                <a:lnTo>
                  <a:pt x="4013160" y="2140510"/>
                </a:lnTo>
                <a:lnTo>
                  <a:pt x="4029535" y="2139844"/>
                </a:lnTo>
                <a:cubicBezTo>
                  <a:pt x="4035672" y="2140684"/>
                  <a:pt x="4042263" y="2142385"/>
                  <a:pt x="4048985" y="2144332"/>
                </a:cubicBezTo>
                <a:lnTo>
                  <a:pt x="4067820" y="2148989"/>
                </a:lnTo>
                <a:lnTo>
                  <a:pt x="4088040" y="2142568"/>
                </a:lnTo>
                <a:lnTo>
                  <a:pt x="4089787" y="2136745"/>
                </a:lnTo>
                <a:lnTo>
                  <a:pt x="4102007" y="2138200"/>
                </a:lnTo>
                <a:cubicBezTo>
                  <a:pt x="4108991" y="2132377"/>
                  <a:pt x="4161369" y="2128012"/>
                  <a:pt x="4173592" y="2126555"/>
                </a:cubicBezTo>
                <a:cubicBezTo>
                  <a:pt x="4177084" y="2123644"/>
                  <a:pt x="4184068" y="2123644"/>
                  <a:pt x="4189304" y="2123644"/>
                </a:cubicBezTo>
                <a:cubicBezTo>
                  <a:pt x="4189304" y="2111999"/>
                  <a:pt x="4201527" y="2116367"/>
                  <a:pt x="4201527" y="2111999"/>
                </a:cubicBezTo>
                <a:close/>
                <a:moveTo>
                  <a:pt x="4262634" y="2082887"/>
                </a:moveTo>
                <a:lnTo>
                  <a:pt x="4262634" y="2084344"/>
                </a:lnTo>
                <a:cubicBezTo>
                  <a:pt x="4262634" y="2085798"/>
                  <a:pt x="4264381" y="2088709"/>
                  <a:pt x="4266126" y="2088709"/>
                </a:cubicBezTo>
                <a:cubicBezTo>
                  <a:pt x="4269618" y="2088709"/>
                  <a:pt x="4273109" y="2087255"/>
                  <a:pt x="4273109" y="2084344"/>
                </a:cubicBezTo>
                <a:lnTo>
                  <a:pt x="4271365" y="2082887"/>
                </a:lnTo>
                <a:close/>
                <a:moveTo>
                  <a:pt x="7597765" y="2074935"/>
                </a:moveTo>
                <a:lnTo>
                  <a:pt x="7558086" y="2083874"/>
                </a:lnTo>
                <a:cubicBezTo>
                  <a:pt x="7569422" y="2098778"/>
                  <a:pt x="7580758" y="2113678"/>
                  <a:pt x="7586432" y="2131561"/>
                </a:cubicBezTo>
                <a:lnTo>
                  <a:pt x="7518406" y="2143483"/>
                </a:lnTo>
                <a:lnTo>
                  <a:pt x="7506970" y="2135463"/>
                </a:lnTo>
                <a:lnTo>
                  <a:pt x="7488126" y="2154249"/>
                </a:lnTo>
                <a:cubicBezTo>
                  <a:pt x="7474165" y="2172005"/>
                  <a:pt x="7459610" y="2189714"/>
                  <a:pt x="7431984" y="2206387"/>
                </a:cubicBezTo>
                <a:lnTo>
                  <a:pt x="7444459" y="2230011"/>
                </a:lnTo>
                <a:cubicBezTo>
                  <a:pt x="7425745" y="2254935"/>
                  <a:pt x="7409901" y="2273799"/>
                  <a:pt x="7392300" y="2292210"/>
                </a:cubicBezTo>
                <a:lnTo>
                  <a:pt x="7389103" y="2295372"/>
                </a:lnTo>
                <a:lnTo>
                  <a:pt x="7418513" y="2280955"/>
                </a:lnTo>
                <a:cubicBezTo>
                  <a:pt x="7429140" y="2273131"/>
                  <a:pt x="7436224" y="2264190"/>
                  <a:pt x="7439056" y="2253760"/>
                </a:cubicBezTo>
                <a:lnTo>
                  <a:pt x="7569422" y="2212034"/>
                </a:lnTo>
                <a:lnTo>
                  <a:pt x="7592094" y="2191169"/>
                </a:lnTo>
                <a:lnTo>
                  <a:pt x="7569422" y="2176269"/>
                </a:lnTo>
                <a:lnTo>
                  <a:pt x="7558086" y="2152426"/>
                </a:lnTo>
                <a:lnTo>
                  <a:pt x="7609094" y="2116661"/>
                </a:lnTo>
                <a:close/>
                <a:moveTo>
                  <a:pt x="4309773" y="2071242"/>
                </a:moveTo>
                <a:cubicBezTo>
                  <a:pt x="4306281" y="2074154"/>
                  <a:pt x="4299300" y="2075610"/>
                  <a:pt x="4294061" y="2077065"/>
                </a:cubicBezTo>
                <a:lnTo>
                  <a:pt x="4292314" y="2079976"/>
                </a:lnTo>
                <a:cubicBezTo>
                  <a:pt x="4292314" y="2084344"/>
                  <a:pt x="4299300" y="2084344"/>
                  <a:pt x="4302792" y="2084344"/>
                </a:cubicBezTo>
                <a:lnTo>
                  <a:pt x="4316759" y="2075610"/>
                </a:lnTo>
                <a:close/>
                <a:moveTo>
                  <a:pt x="3953604" y="2047953"/>
                </a:moveTo>
                <a:cubicBezTo>
                  <a:pt x="3953604" y="2052321"/>
                  <a:pt x="3958840" y="2053775"/>
                  <a:pt x="3964079" y="2053775"/>
                </a:cubicBezTo>
                <a:cubicBezTo>
                  <a:pt x="3967569" y="2053775"/>
                  <a:pt x="3971063" y="2053775"/>
                  <a:pt x="3971063" y="2050864"/>
                </a:cubicBezTo>
                <a:close/>
                <a:moveTo>
                  <a:pt x="4028895" y="2046134"/>
                </a:moveTo>
                <a:cubicBezTo>
                  <a:pt x="4026058" y="2046134"/>
                  <a:pt x="4023439" y="2046496"/>
                  <a:pt x="4023439" y="2047953"/>
                </a:cubicBezTo>
                <a:cubicBezTo>
                  <a:pt x="4023439" y="2050864"/>
                  <a:pt x="4035662" y="2053775"/>
                  <a:pt x="4035662" y="2046496"/>
                </a:cubicBezTo>
                <a:cubicBezTo>
                  <a:pt x="4034789" y="2046496"/>
                  <a:pt x="4031732" y="2046134"/>
                  <a:pt x="4028895" y="2046134"/>
                </a:cubicBezTo>
                <a:close/>
                <a:moveTo>
                  <a:pt x="3990267" y="2024663"/>
                </a:moveTo>
                <a:lnTo>
                  <a:pt x="3990267" y="2026120"/>
                </a:lnTo>
                <a:cubicBezTo>
                  <a:pt x="3971063" y="2024663"/>
                  <a:pt x="3965824" y="2033397"/>
                  <a:pt x="3951857" y="2033397"/>
                </a:cubicBezTo>
                <a:cubicBezTo>
                  <a:pt x="3950112" y="2033397"/>
                  <a:pt x="3934397" y="2033397"/>
                  <a:pt x="3934397" y="2036308"/>
                </a:cubicBezTo>
                <a:cubicBezTo>
                  <a:pt x="3934397" y="2037765"/>
                  <a:pt x="3943128" y="2037765"/>
                  <a:pt x="3943128" y="2037765"/>
                </a:cubicBezTo>
                <a:lnTo>
                  <a:pt x="3969316" y="2037765"/>
                </a:lnTo>
                <a:lnTo>
                  <a:pt x="3981536" y="2033397"/>
                </a:lnTo>
                <a:cubicBezTo>
                  <a:pt x="3986775" y="2033397"/>
                  <a:pt x="3993759" y="2030486"/>
                  <a:pt x="3993759" y="2024663"/>
                </a:cubicBezTo>
                <a:close/>
                <a:moveTo>
                  <a:pt x="4260889" y="2021752"/>
                </a:moveTo>
                <a:lnTo>
                  <a:pt x="4248666" y="2030486"/>
                </a:lnTo>
                <a:cubicBezTo>
                  <a:pt x="4248666" y="2029031"/>
                  <a:pt x="4245174" y="2024663"/>
                  <a:pt x="4243430" y="2026120"/>
                </a:cubicBezTo>
                <a:lnTo>
                  <a:pt x="4227715" y="2033397"/>
                </a:lnTo>
                <a:lnTo>
                  <a:pt x="4229462" y="2033397"/>
                </a:lnTo>
                <a:cubicBezTo>
                  <a:pt x="4236446" y="2033397"/>
                  <a:pt x="4225970" y="2036308"/>
                  <a:pt x="4224223" y="2036308"/>
                </a:cubicBezTo>
                <a:cubicBezTo>
                  <a:pt x="4184068" y="2036308"/>
                  <a:pt x="4201527" y="2046496"/>
                  <a:pt x="4184068" y="2047953"/>
                </a:cubicBezTo>
                <a:lnTo>
                  <a:pt x="4170100" y="2055232"/>
                </a:lnTo>
                <a:cubicBezTo>
                  <a:pt x="4201527" y="2052321"/>
                  <a:pt x="4201527" y="2043587"/>
                  <a:pt x="4238191" y="2043587"/>
                </a:cubicBezTo>
                <a:cubicBezTo>
                  <a:pt x="4239935" y="2040676"/>
                  <a:pt x="4243430" y="2039219"/>
                  <a:pt x="4246922" y="2039219"/>
                </a:cubicBezTo>
                <a:lnTo>
                  <a:pt x="4252158" y="2039219"/>
                </a:lnTo>
                <a:lnTo>
                  <a:pt x="4264381" y="2037765"/>
                </a:lnTo>
                <a:lnTo>
                  <a:pt x="4267873" y="2030486"/>
                </a:lnTo>
                <a:lnTo>
                  <a:pt x="4266126" y="2021752"/>
                </a:lnTo>
                <a:close/>
                <a:moveTo>
                  <a:pt x="4019949" y="2017386"/>
                </a:moveTo>
                <a:cubicBezTo>
                  <a:pt x="4019949" y="2018841"/>
                  <a:pt x="4021694" y="2021752"/>
                  <a:pt x="4023439" y="2023209"/>
                </a:cubicBezTo>
                <a:cubicBezTo>
                  <a:pt x="4026933" y="2023209"/>
                  <a:pt x="4026933" y="2020298"/>
                  <a:pt x="4026933" y="2018841"/>
                </a:cubicBezTo>
                <a:close/>
                <a:moveTo>
                  <a:pt x="4363898" y="1997008"/>
                </a:moveTo>
                <a:lnTo>
                  <a:pt x="4339455" y="2005742"/>
                </a:lnTo>
                <a:cubicBezTo>
                  <a:pt x="4335963" y="2005742"/>
                  <a:pt x="4328980" y="2005742"/>
                  <a:pt x="4327235" y="2010107"/>
                </a:cubicBezTo>
                <a:cubicBezTo>
                  <a:pt x="4316759" y="2011564"/>
                  <a:pt x="4309773" y="2010107"/>
                  <a:pt x="4302792" y="2017386"/>
                </a:cubicBezTo>
                <a:cubicBezTo>
                  <a:pt x="4295808" y="2018841"/>
                  <a:pt x="4287077" y="2020298"/>
                  <a:pt x="4280093" y="2020298"/>
                </a:cubicBezTo>
                <a:lnTo>
                  <a:pt x="4283585" y="2030486"/>
                </a:lnTo>
                <a:lnTo>
                  <a:pt x="4302792" y="2031942"/>
                </a:lnTo>
                <a:lnTo>
                  <a:pt x="4308028" y="2030486"/>
                </a:lnTo>
                <a:cubicBezTo>
                  <a:pt x="4308028" y="2029031"/>
                  <a:pt x="4304536" y="2015930"/>
                  <a:pt x="4308028" y="2015930"/>
                </a:cubicBezTo>
                <a:cubicBezTo>
                  <a:pt x="4311520" y="2015930"/>
                  <a:pt x="4315012" y="2018841"/>
                  <a:pt x="4316759" y="2020298"/>
                </a:cubicBezTo>
                <a:lnTo>
                  <a:pt x="4318504" y="2026120"/>
                </a:lnTo>
                <a:cubicBezTo>
                  <a:pt x="4327235" y="2017386"/>
                  <a:pt x="4335963" y="2017386"/>
                  <a:pt x="4344694" y="2010107"/>
                </a:cubicBezTo>
                <a:cubicBezTo>
                  <a:pt x="4351678" y="2007196"/>
                  <a:pt x="4358662" y="2002830"/>
                  <a:pt x="4365646" y="1998463"/>
                </a:cubicBezTo>
                <a:close/>
                <a:moveTo>
                  <a:pt x="4377866" y="1994097"/>
                </a:moveTo>
                <a:lnTo>
                  <a:pt x="4381358" y="1997008"/>
                </a:lnTo>
                <a:cubicBezTo>
                  <a:pt x="4383105" y="1997008"/>
                  <a:pt x="4384850" y="1995551"/>
                  <a:pt x="4384850" y="1994097"/>
                </a:cubicBezTo>
                <a:close/>
                <a:moveTo>
                  <a:pt x="5029777" y="1973156"/>
                </a:moveTo>
                <a:lnTo>
                  <a:pt x="5025608" y="1976630"/>
                </a:lnTo>
                <a:cubicBezTo>
                  <a:pt x="5008152" y="1980995"/>
                  <a:pt x="4990692" y="1988274"/>
                  <a:pt x="4971486" y="1988274"/>
                </a:cubicBezTo>
                <a:cubicBezTo>
                  <a:pt x="4964502" y="1993369"/>
                  <a:pt x="4957081" y="1997008"/>
                  <a:pt x="4949443" y="2000283"/>
                </a:cubicBezTo>
                <a:lnTo>
                  <a:pt x="4946736" y="2001422"/>
                </a:lnTo>
                <a:lnTo>
                  <a:pt x="4971131" y="1997652"/>
                </a:lnTo>
                <a:lnTo>
                  <a:pt x="4971527" y="1992654"/>
                </a:lnTo>
                <a:lnTo>
                  <a:pt x="5028472" y="1977028"/>
                </a:lnTo>
                <a:lnTo>
                  <a:pt x="5029042" y="1976463"/>
                </a:lnTo>
                <a:close/>
                <a:moveTo>
                  <a:pt x="4428499" y="1967896"/>
                </a:moveTo>
                <a:cubicBezTo>
                  <a:pt x="4418021" y="1972262"/>
                  <a:pt x="4407546" y="1976630"/>
                  <a:pt x="4397072" y="1982452"/>
                </a:cubicBezTo>
                <a:cubicBezTo>
                  <a:pt x="4407546" y="1980995"/>
                  <a:pt x="4418021" y="1978084"/>
                  <a:pt x="4426752" y="1975173"/>
                </a:cubicBezTo>
                <a:cubicBezTo>
                  <a:pt x="4426752" y="1972262"/>
                  <a:pt x="4426752" y="1970807"/>
                  <a:pt x="4428499" y="1967896"/>
                </a:cubicBezTo>
                <a:close/>
                <a:moveTo>
                  <a:pt x="5064022" y="1930051"/>
                </a:moveTo>
                <a:cubicBezTo>
                  <a:pt x="5037831" y="1930051"/>
                  <a:pt x="5022119" y="1943150"/>
                  <a:pt x="4997673" y="1948972"/>
                </a:cubicBezTo>
                <a:lnTo>
                  <a:pt x="5004660" y="1953340"/>
                </a:lnTo>
                <a:lnTo>
                  <a:pt x="5011641" y="1947518"/>
                </a:lnTo>
                <a:cubicBezTo>
                  <a:pt x="5023864" y="1944607"/>
                  <a:pt x="5034339" y="1940239"/>
                  <a:pt x="5044815" y="1935871"/>
                </a:cubicBezTo>
                <a:lnTo>
                  <a:pt x="5046562" y="1935871"/>
                </a:lnTo>
                <a:close/>
                <a:moveTo>
                  <a:pt x="5337647" y="1873002"/>
                </a:moveTo>
                <a:lnTo>
                  <a:pt x="5334379" y="1878969"/>
                </a:lnTo>
                <a:lnTo>
                  <a:pt x="5327787" y="1873695"/>
                </a:lnTo>
                <a:lnTo>
                  <a:pt x="5328859" y="1886477"/>
                </a:lnTo>
                <a:lnTo>
                  <a:pt x="5333942" y="1885562"/>
                </a:lnTo>
                <a:lnTo>
                  <a:pt x="5336043" y="1885915"/>
                </a:lnTo>
                <a:lnTo>
                  <a:pt x="5337027" y="1884519"/>
                </a:lnTo>
                <a:lnTo>
                  <a:pt x="5342943" y="1884103"/>
                </a:lnTo>
                <a:close/>
                <a:moveTo>
                  <a:pt x="5091340" y="1637753"/>
                </a:moveTo>
                <a:lnTo>
                  <a:pt x="5091300" y="1639037"/>
                </a:lnTo>
                <a:lnTo>
                  <a:pt x="5092781" y="1638101"/>
                </a:lnTo>
                <a:close/>
                <a:moveTo>
                  <a:pt x="5060233" y="1636244"/>
                </a:moveTo>
                <a:lnTo>
                  <a:pt x="5054576" y="1640944"/>
                </a:lnTo>
                <a:lnTo>
                  <a:pt x="5061502" y="1654187"/>
                </a:lnTo>
                <a:lnTo>
                  <a:pt x="5066798" y="1652715"/>
                </a:lnTo>
                <a:close/>
                <a:moveTo>
                  <a:pt x="4827162" y="1569855"/>
                </a:moveTo>
                <a:lnTo>
                  <a:pt x="4835104" y="1576060"/>
                </a:lnTo>
                <a:lnTo>
                  <a:pt x="4838218" y="1572973"/>
                </a:lnTo>
                <a:lnTo>
                  <a:pt x="4835609" y="1569855"/>
                </a:lnTo>
                <a:close/>
                <a:moveTo>
                  <a:pt x="4330318" y="1492365"/>
                </a:moveTo>
                <a:lnTo>
                  <a:pt x="4335981" y="1492365"/>
                </a:lnTo>
                <a:lnTo>
                  <a:pt x="4392658" y="1495343"/>
                </a:lnTo>
                <a:lnTo>
                  <a:pt x="4386987" y="1501303"/>
                </a:lnTo>
                <a:close/>
                <a:moveTo>
                  <a:pt x="4765193" y="1485662"/>
                </a:moveTo>
                <a:lnTo>
                  <a:pt x="4750142" y="1486128"/>
                </a:lnTo>
                <a:lnTo>
                  <a:pt x="4751334" y="1490158"/>
                </a:lnTo>
                <a:lnTo>
                  <a:pt x="4761611" y="1490870"/>
                </a:lnTo>
                <a:lnTo>
                  <a:pt x="4762441" y="1493681"/>
                </a:lnTo>
                <a:lnTo>
                  <a:pt x="4773547" y="1497201"/>
                </a:lnTo>
                <a:lnTo>
                  <a:pt x="4788130" y="1509085"/>
                </a:lnTo>
                <a:lnTo>
                  <a:pt x="4780604" y="1493836"/>
                </a:lnTo>
                <a:close/>
                <a:moveTo>
                  <a:pt x="3967559" y="1450629"/>
                </a:moveTo>
                <a:lnTo>
                  <a:pt x="3995895" y="1450629"/>
                </a:lnTo>
                <a:cubicBezTo>
                  <a:pt x="4018566" y="1450629"/>
                  <a:pt x="4035574" y="1453607"/>
                  <a:pt x="4058245" y="1456590"/>
                </a:cubicBezTo>
                <a:lnTo>
                  <a:pt x="4080909" y="1474473"/>
                </a:lnTo>
                <a:cubicBezTo>
                  <a:pt x="4114917" y="1474473"/>
                  <a:pt x="4131925" y="1489374"/>
                  <a:pt x="4154597" y="1501296"/>
                </a:cubicBezTo>
                <a:lnTo>
                  <a:pt x="4199940" y="1495334"/>
                </a:lnTo>
                <a:lnTo>
                  <a:pt x="4216947" y="1519178"/>
                </a:lnTo>
                <a:lnTo>
                  <a:pt x="4239619" y="1531100"/>
                </a:lnTo>
                <a:cubicBezTo>
                  <a:pt x="4228283" y="1534084"/>
                  <a:pt x="4216947" y="1534084"/>
                  <a:pt x="4199940" y="1534084"/>
                </a:cubicBezTo>
                <a:cubicBezTo>
                  <a:pt x="4154597" y="1534084"/>
                  <a:pt x="4114917" y="1519178"/>
                  <a:pt x="4080909" y="1501296"/>
                </a:cubicBezTo>
                <a:cubicBezTo>
                  <a:pt x="4052574" y="1495334"/>
                  <a:pt x="4018566" y="1486395"/>
                  <a:pt x="3995895" y="1477452"/>
                </a:cubicBezTo>
                <a:lnTo>
                  <a:pt x="3961886" y="1492356"/>
                </a:lnTo>
                <a:lnTo>
                  <a:pt x="3922215" y="1471490"/>
                </a:lnTo>
                <a:close/>
                <a:moveTo>
                  <a:pt x="4638462" y="1424251"/>
                </a:moveTo>
                <a:lnTo>
                  <a:pt x="4638870" y="1426354"/>
                </a:lnTo>
                <a:cubicBezTo>
                  <a:pt x="4642192" y="1437594"/>
                  <a:pt x="4652313" y="1441187"/>
                  <a:pt x="4659475" y="1444984"/>
                </a:cubicBezTo>
                <a:lnTo>
                  <a:pt x="4663189" y="1439204"/>
                </a:lnTo>
                <a:lnTo>
                  <a:pt x="4660569" y="1437619"/>
                </a:lnTo>
                <a:lnTo>
                  <a:pt x="4659394" y="1438329"/>
                </a:lnTo>
                <a:lnTo>
                  <a:pt x="4659156" y="1436765"/>
                </a:lnTo>
                <a:close/>
                <a:moveTo>
                  <a:pt x="4573394" y="1410039"/>
                </a:moveTo>
                <a:lnTo>
                  <a:pt x="4576698" y="1413515"/>
                </a:lnTo>
                <a:lnTo>
                  <a:pt x="4579655" y="1413307"/>
                </a:lnTo>
                <a:lnTo>
                  <a:pt x="4588790" y="1416969"/>
                </a:lnTo>
                <a:lnTo>
                  <a:pt x="4598234" y="1414869"/>
                </a:lnTo>
                <a:lnTo>
                  <a:pt x="4598970" y="1415571"/>
                </a:lnTo>
                <a:lnTo>
                  <a:pt x="4599315" y="1413756"/>
                </a:lnTo>
                <a:close/>
                <a:moveTo>
                  <a:pt x="4007245" y="1391030"/>
                </a:moveTo>
                <a:lnTo>
                  <a:pt x="4069587" y="1399968"/>
                </a:lnTo>
                <a:cubicBezTo>
                  <a:pt x="4080923" y="1408911"/>
                  <a:pt x="4080923" y="1423811"/>
                  <a:pt x="4086594" y="1432754"/>
                </a:cubicBezTo>
                <a:cubicBezTo>
                  <a:pt x="4041251" y="1432754"/>
                  <a:pt x="4007245" y="1414873"/>
                  <a:pt x="4007245" y="1391030"/>
                </a:cubicBezTo>
                <a:close/>
                <a:moveTo>
                  <a:pt x="4471874" y="1380719"/>
                </a:moveTo>
                <a:lnTo>
                  <a:pt x="4471874" y="1404329"/>
                </a:lnTo>
                <a:lnTo>
                  <a:pt x="4476797" y="1408213"/>
                </a:lnTo>
                <a:lnTo>
                  <a:pt x="4520186" y="1405931"/>
                </a:lnTo>
                <a:lnTo>
                  <a:pt x="4563636" y="1428778"/>
                </a:lnTo>
                <a:lnTo>
                  <a:pt x="4546964" y="1418475"/>
                </a:lnTo>
                <a:lnTo>
                  <a:pt x="4552590" y="1403935"/>
                </a:lnTo>
                <a:lnTo>
                  <a:pt x="4549370" y="1402696"/>
                </a:lnTo>
                <a:lnTo>
                  <a:pt x="4538663" y="1399338"/>
                </a:lnTo>
                <a:cubicBezTo>
                  <a:pt x="4534039" y="1398587"/>
                  <a:pt x="4529394" y="1398197"/>
                  <a:pt x="4524542" y="1397104"/>
                </a:cubicBezTo>
                <a:cubicBezTo>
                  <a:pt x="4522570" y="1397242"/>
                  <a:pt x="4519040" y="1398926"/>
                  <a:pt x="4517485" y="1400469"/>
                </a:cubicBezTo>
                <a:cubicBezTo>
                  <a:pt x="4512295" y="1396532"/>
                  <a:pt x="4503887" y="1388517"/>
                  <a:pt x="4499526" y="1387389"/>
                </a:cubicBezTo>
                <a:lnTo>
                  <a:pt x="4497971" y="1385729"/>
                </a:lnTo>
                <a:lnTo>
                  <a:pt x="4487064" y="1383635"/>
                </a:lnTo>
                <a:lnTo>
                  <a:pt x="4485878" y="1385480"/>
                </a:lnTo>
                <a:lnTo>
                  <a:pt x="4483434" y="1382938"/>
                </a:lnTo>
                <a:close/>
                <a:moveTo>
                  <a:pt x="4321810" y="1352283"/>
                </a:moveTo>
                <a:lnTo>
                  <a:pt x="4310474" y="1364204"/>
                </a:lnTo>
                <a:lnTo>
                  <a:pt x="4361490" y="1376126"/>
                </a:lnTo>
                <a:lnTo>
                  <a:pt x="4401162" y="1399969"/>
                </a:lnTo>
                <a:lnTo>
                  <a:pt x="4418163" y="1399969"/>
                </a:lnTo>
                <a:lnTo>
                  <a:pt x="4442679" y="1404805"/>
                </a:lnTo>
                <a:lnTo>
                  <a:pt x="4432203" y="1386447"/>
                </a:lnTo>
                <a:lnTo>
                  <a:pt x="4437357" y="1375608"/>
                </a:lnTo>
                <a:lnTo>
                  <a:pt x="4333147" y="1364204"/>
                </a:lnTo>
                <a:close/>
                <a:moveTo>
                  <a:pt x="3876884" y="1334394"/>
                </a:moveTo>
                <a:lnTo>
                  <a:pt x="3916556" y="1358236"/>
                </a:lnTo>
                <a:lnTo>
                  <a:pt x="3916556" y="1379102"/>
                </a:lnTo>
                <a:lnTo>
                  <a:pt x="3944893" y="1391023"/>
                </a:lnTo>
                <a:lnTo>
                  <a:pt x="3961900" y="1414867"/>
                </a:lnTo>
                <a:cubicBezTo>
                  <a:pt x="3933565" y="1402945"/>
                  <a:pt x="3893883" y="1394002"/>
                  <a:pt x="3859875" y="1391023"/>
                </a:cubicBezTo>
                <a:lnTo>
                  <a:pt x="3876884" y="1367182"/>
                </a:lnTo>
                <a:close/>
                <a:moveTo>
                  <a:pt x="3797512" y="1310551"/>
                </a:moveTo>
                <a:lnTo>
                  <a:pt x="3837197" y="1310551"/>
                </a:lnTo>
                <a:lnTo>
                  <a:pt x="3837197" y="1331415"/>
                </a:lnTo>
                <a:lnTo>
                  <a:pt x="3797512" y="1367179"/>
                </a:lnTo>
                <a:lnTo>
                  <a:pt x="3808858" y="1343337"/>
                </a:lnTo>
                <a:close/>
                <a:moveTo>
                  <a:pt x="4361490" y="1301618"/>
                </a:moveTo>
                <a:lnTo>
                  <a:pt x="4418163" y="1310557"/>
                </a:lnTo>
                <a:lnTo>
                  <a:pt x="4419374" y="1309284"/>
                </a:lnTo>
                <a:lnTo>
                  <a:pt x="4414461" y="1307315"/>
                </a:lnTo>
                <a:lnTo>
                  <a:pt x="4412513" y="1304002"/>
                </a:lnTo>
                <a:lnTo>
                  <a:pt x="4367155" y="1301618"/>
                </a:lnTo>
                <a:close/>
                <a:moveTo>
                  <a:pt x="3998741" y="1259891"/>
                </a:moveTo>
                <a:lnTo>
                  <a:pt x="3953398" y="1280753"/>
                </a:lnTo>
                <a:lnTo>
                  <a:pt x="3993070" y="1301618"/>
                </a:lnTo>
                <a:lnTo>
                  <a:pt x="4027079" y="1286714"/>
                </a:lnTo>
                <a:cubicBezTo>
                  <a:pt x="4049749" y="1295658"/>
                  <a:pt x="4083758" y="1304597"/>
                  <a:pt x="4112093" y="1310557"/>
                </a:cubicBezTo>
                <a:cubicBezTo>
                  <a:pt x="4146101" y="1328440"/>
                  <a:pt x="4185781" y="1343344"/>
                  <a:pt x="4231124" y="1343344"/>
                </a:cubicBezTo>
                <a:cubicBezTo>
                  <a:pt x="4248133" y="1343344"/>
                  <a:pt x="4259469" y="1343344"/>
                  <a:pt x="4270803" y="1340361"/>
                </a:cubicBezTo>
                <a:lnTo>
                  <a:pt x="4248133" y="1328440"/>
                </a:lnTo>
                <a:lnTo>
                  <a:pt x="4231124" y="1304597"/>
                </a:lnTo>
                <a:lnTo>
                  <a:pt x="4185781" y="1310557"/>
                </a:lnTo>
                <a:cubicBezTo>
                  <a:pt x="4163108" y="1298636"/>
                  <a:pt x="4146101" y="1283736"/>
                  <a:pt x="4112093" y="1283736"/>
                </a:cubicBezTo>
                <a:lnTo>
                  <a:pt x="4089429" y="1265853"/>
                </a:lnTo>
                <a:cubicBezTo>
                  <a:pt x="4066758" y="1262871"/>
                  <a:pt x="4049749" y="1259891"/>
                  <a:pt x="4027079" y="1259891"/>
                </a:cubicBezTo>
                <a:close/>
                <a:moveTo>
                  <a:pt x="3757843" y="1256901"/>
                </a:moveTo>
                <a:lnTo>
                  <a:pt x="3786185" y="1268823"/>
                </a:lnTo>
                <a:lnTo>
                  <a:pt x="3774849" y="1301612"/>
                </a:lnTo>
                <a:lnTo>
                  <a:pt x="3752169" y="1286708"/>
                </a:lnTo>
                <a:close/>
                <a:moveTo>
                  <a:pt x="4038413" y="1200285"/>
                </a:moveTo>
                <a:cubicBezTo>
                  <a:pt x="4038413" y="1224128"/>
                  <a:pt x="4072422" y="1242010"/>
                  <a:pt x="4117765" y="1242010"/>
                </a:cubicBezTo>
                <a:cubicBezTo>
                  <a:pt x="4112093" y="1233066"/>
                  <a:pt x="4112093" y="1218166"/>
                  <a:pt x="4100757" y="1209223"/>
                </a:cubicBezTo>
                <a:close/>
                <a:moveTo>
                  <a:pt x="3655820" y="1191329"/>
                </a:moveTo>
                <a:lnTo>
                  <a:pt x="3655820" y="1197289"/>
                </a:lnTo>
                <a:cubicBezTo>
                  <a:pt x="3655820" y="1209211"/>
                  <a:pt x="3644483" y="1218155"/>
                  <a:pt x="3627474" y="1227093"/>
                </a:cubicBezTo>
                <a:lnTo>
                  <a:pt x="3627474" y="1262859"/>
                </a:lnTo>
                <a:lnTo>
                  <a:pt x="3661482" y="1289686"/>
                </a:lnTo>
                <a:lnTo>
                  <a:pt x="3633147" y="1307569"/>
                </a:lnTo>
                <a:lnTo>
                  <a:pt x="3621810" y="1277765"/>
                </a:lnTo>
                <a:lnTo>
                  <a:pt x="3604811" y="1274781"/>
                </a:lnTo>
                <a:lnTo>
                  <a:pt x="3587802" y="1244977"/>
                </a:lnTo>
                <a:cubicBezTo>
                  <a:pt x="3593475" y="1233055"/>
                  <a:pt x="3604811" y="1215172"/>
                  <a:pt x="3599138" y="1203250"/>
                </a:cubicBezTo>
                <a:close/>
                <a:moveTo>
                  <a:pt x="3908054" y="1143654"/>
                </a:moveTo>
                <a:lnTo>
                  <a:pt x="3908054" y="1176441"/>
                </a:lnTo>
                <a:lnTo>
                  <a:pt x="3891047" y="1200285"/>
                </a:lnTo>
                <a:cubicBezTo>
                  <a:pt x="3925055" y="1203262"/>
                  <a:pt x="3964734" y="1212206"/>
                  <a:pt x="3993070" y="1224128"/>
                </a:cubicBezTo>
                <a:lnTo>
                  <a:pt x="3976063" y="1200285"/>
                </a:lnTo>
                <a:lnTo>
                  <a:pt x="3947726" y="1188363"/>
                </a:lnTo>
                <a:lnTo>
                  <a:pt x="3947726" y="1167498"/>
                </a:lnTo>
                <a:close/>
                <a:moveTo>
                  <a:pt x="3828695" y="1119811"/>
                </a:moveTo>
                <a:lnTo>
                  <a:pt x="3840040" y="1152598"/>
                </a:lnTo>
                <a:lnTo>
                  <a:pt x="3828695" y="1176441"/>
                </a:lnTo>
                <a:lnTo>
                  <a:pt x="3868374" y="1140676"/>
                </a:lnTo>
                <a:lnTo>
                  <a:pt x="3868374" y="1119811"/>
                </a:lnTo>
                <a:close/>
                <a:moveTo>
                  <a:pt x="5886045" y="1085438"/>
                </a:moveTo>
                <a:lnTo>
                  <a:pt x="5886045" y="1088416"/>
                </a:lnTo>
                <a:lnTo>
                  <a:pt x="5934039" y="1133285"/>
                </a:lnTo>
                <a:lnTo>
                  <a:pt x="5937054" y="1135135"/>
                </a:lnTo>
                <a:lnTo>
                  <a:pt x="5937054" y="1091400"/>
                </a:lnTo>
                <a:close/>
                <a:moveTo>
                  <a:pt x="3789024" y="1066164"/>
                </a:moveTo>
                <a:lnTo>
                  <a:pt x="3783353" y="1095967"/>
                </a:lnTo>
                <a:lnTo>
                  <a:pt x="3806033" y="1110872"/>
                </a:lnTo>
                <a:lnTo>
                  <a:pt x="3817367" y="1078086"/>
                </a:lnTo>
                <a:close/>
                <a:moveTo>
                  <a:pt x="3755017" y="1018477"/>
                </a:moveTo>
                <a:lnTo>
                  <a:pt x="3789024" y="1039342"/>
                </a:lnTo>
                <a:lnTo>
                  <a:pt x="3800360" y="1018477"/>
                </a:lnTo>
                <a:close/>
                <a:moveTo>
                  <a:pt x="3687000" y="1000595"/>
                </a:moveTo>
                <a:lnTo>
                  <a:pt x="3630322" y="1012516"/>
                </a:lnTo>
                <a:cubicBezTo>
                  <a:pt x="3635993" y="1024438"/>
                  <a:pt x="3624660" y="1042320"/>
                  <a:pt x="3618986" y="1054242"/>
                </a:cubicBezTo>
                <a:lnTo>
                  <a:pt x="3635993" y="1084046"/>
                </a:lnTo>
                <a:lnTo>
                  <a:pt x="3652995" y="1087029"/>
                </a:lnTo>
                <a:lnTo>
                  <a:pt x="3664332" y="1116832"/>
                </a:lnTo>
                <a:lnTo>
                  <a:pt x="3692667" y="1098951"/>
                </a:lnTo>
                <a:lnTo>
                  <a:pt x="3658657" y="1072124"/>
                </a:lnTo>
                <a:lnTo>
                  <a:pt x="3658657" y="1036360"/>
                </a:lnTo>
                <a:cubicBezTo>
                  <a:pt x="3675664" y="1027420"/>
                  <a:pt x="3687000" y="1018477"/>
                  <a:pt x="3687000" y="1006555"/>
                </a:cubicBezTo>
                <a:close/>
                <a:moveTo>
                  <a:pt x="7589242" y="906611"/>
                </a:moveTo>
                <a:lnTo>
                  <a:pt x="7645929" y="912573"/>
                </a:lnTo>
                <a:cubicBezTo>
                  <a:pt x="7623249" y="912573"/>
                  <a:pt x="7600586" y="909590"/>
                  <a:pt x="7583577" y="909590"/>
                </a:cubicBezTo>
                <a:close/>
                <a:moveTo>
                  <a:pt x="7025299" y="724807"/>
                </a:moveTo>
                <a:cubicBezTo>
                  <a:pt x="6985624" y="724807"/>
                  <a:pt x="6944532" y="726297"/>
                  <a:pt x="6903439" y="728160"/>
                </a:cubicBezTo>
                <a:lnTo>
                  <a:pt x="6866314" y="729863"/>
                </a:lnTo>
                <a:lnTo>
                  <a:pt x="6862595" y="730606"/>
                </a:lnTo>
                <a:lnTo>
                  <a:pt x="6851303" y="738881"/>
                </a:lnTo>
                <a:cubicBezTo>
                  <a:pt x="6838649" y="736594"/>
                  <a:pt x="6827809" y="742373"/>
                  <a:pt x="6814709" y="742581"/>
                </a:cubicBezTo>
                <a:cubicBezTo>
                  <a:pt x="6803865" y="748360"/>
                  <a:pt x="6787603" y="747998"/>
                  <a:pt x="6774502" y="748210"/>
                </a:cubicBezTo>
                <a:lnTo>
                  <a:pt x="6771348" y="747200"/>
                </a:lnTo>
                <a:lnTo>
                  <a:pt x="6770245" y="748650"/>
                </a:lnTo>
                <a:cubicBezTo>
                  <a:pt x="6855261" y="742690"/>
                  <a:pt x="6951621" y="754612"/>
                  <a:pt x="7025299" y="724807"/>
                </a:cubicBezTo>
                <a:close/>
                <a:moveTo>
                  <a:pt x="7144330" y="721829"/>
                </a:moveTo>
                <a:lnTo>
                  <a:pt x="7093314" y="736728"/>
                </a:lnTo>
                <a:lnTo>
                  <a:pt x="7127323" y="742690"/>
                </a:lnTo>
                <a:lnTo>
                  <a:pt x="7132996" y="742690"/>
                </a:lnTo>
                <a:close/>
                <a:moveTo>
                  <a:pt x="7620429" y="715868"/>
                </a:moveTo>
                <a:lnTo>
                  <a:pt x="7614766" y="718847"/>
                </a:lnTo>
                <a:cubicBezTo>
                  <a:pt x="7631774" y="718847"/>
                  <a:pt x="7654438" y="721829"/>
                  <a:pt x="7677118" y="721829"/>
                </a:cubicBezTo>
                <a:close/>
                <a:moveTo>
                  <a:pt x="7392957" y="689470"/>
                </a:moveTo>
                <a:lnTo>
                  <a:pt x="7384158" y="692327"/>
                </a:lnTo>
                <a:lnTo>
                  <a:pt x="7395940" y="690088"/>
                </a:lnTo>
                <a:close/>
                <a:moveTo>
                  <a:pt x="7353655" y="687847"/>
                </a:moveTo>
                <a:lnTo>
                  <a:pt x="7342812" y="693622"/>
                </a:lnTo>
                <a:lnTo>
                  <a:pt x="7319657" y="689437"/>
                </a:lnTo>
                <a:lnTo>
                  <a:pt x="7314370" y="695003"/>
                </a:lnTo>
                <a:lnTo>
                  <a:pt x="7379678" y="692550"/>
                </a:lnTo>
                <a:close/>
                <a:moveTo>
                  <a:pt x="7661956" y="617210"/>
                </a:moveTo>
                <a:lnTo>
                  <a:pt x="7654445" y="617514"/>
                </a:lnTo>
                <a:lnTo>
                  <a:pt x="7593366" y="619985"/>
                </a:lnTo>
                <a:lnTo>
                  <a:pt x="7586756" y="626829"/>
                </a:lnTo>
                <a:lnTo>
                  <a:pt x="7593081" y="627972"/>
                </a:lnTo>
                <a:lnTo>
                  <a:pt x="7593533" y="625473"/>
                </a:lnTo>
                <a:cubicBezTo>
                  <a:pt x="7627866" y="634259"/>
                  <a:pt x="7640064" y="620991"/>
                  <a:pt x="7665364" y="625564"/>
                </a:cubicBezTo>
                <a:cubicBezTo>
                  <a:pt x="7668523" y="626135"/>
                  <a:pt x="7696988" y="631279"/>
                  <a:pt x="7697891" y="626285"/>
                </a:cubicBezTo>
                <a:cubicBezTo>
                  <a:pt x="7698342" y="623787"/>
                  <a:pt x="7682528" y="620929"/>
                  <a:pt x="7682528" y="620929"/>
                </a:cubicBezTo>
                <a:close/>
                <a:moveTo>
                  <a:pt x="4000454" y="521546"/>
                </a:moveTo>
                <a:lnTo>
                  <a:pt x="3995935" y="528464"/>
                </a:lnTo>
                <a:lnTo>
                  <a:pt x="3982382" y="531172"/>
                </a:lnTo>
                <a:lnTo>
                  <a:pt x="3967025" y="543869"/>
                </a:lnTo>
                <a:cubicBezTo>
                  <a:pt x="3946244" y="550429"/>
                  <a:pt x="3931337" y="560629"/>
                  <a:pt x="3925018" y="577536"/>
                </a:cubicBezTo>
                <a:lnTo>
                  <a:pt x="3845961" y="599350"/>
                </a:lnTo>
                <a:lnTo>
                  <a:pt x="3830151" y="614545"/>
                </a:lnTo>
                <a:lnTo>
                  <a:pt x="3840545" y="629316"/>
                </a:lnTo>
                <a:lnTo>
                  <a:pt x="3843261" y="650435"/>
                </a:lnTo>
                <a:lnTo>
                  <a:pt x="3809383" y="675258"/>
                </a:lnTo>
                <a:lnTo>
                  <a:pt x="3809385" y="711361"/>
                </a:lnTo>
                <a:lnTo>
                  <a:pt x="3832880" y="707873"/>
                </a:lnTo>
                <a:cubicBezTo>
                  <a:pt x="3828811" y="694242"/>
                  <a:pt x="3824742" y="680615"/>
                  <a:pt x="3824283" y="665060"/>
                </a:cubicBezTo>
                <a:lnTo>
                  <a:pt x="3864044" y="661931"/>
                </a:lnTo>
                <a:lnTo>
                  <a:pt x="3871724" y="673634"/>
                </a:lnTo>
                <a:lnTo>
                  <a:pt x="3876688" y="664216"/>
                </a:lnTo>
                <a:cubicBezTo>
                  <a:pt x="3932253" y="645892"/>
                  <a:pt x="3948512" y="592098"/>
                  <a:pt x="4004071" y="573775"/>
                </a:cubicBezTo>
                <a:lnTo>
                  <a:pt x="3978771" y="551149"/>
                </a:lnTo>
                <a:cubicBezTo>
                  <a:pt x="4004973" y="550728"/>
                  <a:pt x="4030724" y="552805"/>
                  <a:pt x="4057829" y="547390"/>
                </a:cubicBezTo>
                <a:lnTo>
                  <a:pt x="4068668" y="523561"/>
                </a:lnTo>
                <a:close/>
                <a:moveTo>
                  <a:pt x="3699354" y="516129"/>
                </a:moveTo>
                <a:cubicBezTo>
                  <a:pt x="3706582" y="530331"/>
                  <a:pt x="3713818" y="544530"/>
                  <a:pt x="3711108" y="559518"/>
                </a:cubicBezTo>
                <a:lnTo>
                  <a:pt x="3680391" y="602959"/>
                </a:lnTo>
                <a:cubicBezTo>
                  <a:pt x="3680390" y="584906"/>
                  <a:pt x="3677220" y="566284"/>
                  <a:pt x="3680832" y="546306"/>
                </a:cubicBezTo>
                <a:cubicBezTo>
                  <a:pt x="3682636" y="536317"/>
                  <a:pt x="3688059" y="524403"/>
                  <a:pt x="3699354" y="516129"/>
                </a:cubicBezTo>
                <a:close/>
                <a:moveTo>
                  <a:pt x="3903312" y="505809"/>
                </a:moveTo>
                <a:lnTo>
                  <a:pt x="3882767" y="507426"/>
                </a:lnTo>
                <a:lnTo>
                  <a:pt x="3893833" y="515168"/>
                </a:lnTo>
                <a:close/>
                <a:moveTo>
                  <a:pt x="8063261" y="481130"/>
                </a:moveTo>
                <a:lnTo>
                  <a:pt x="8044503" y="485192"/>
                </a:lnTo>
                <a:lnTo>
                  <a:pt x="8048212" y="485881"/>
                </a:lnTo>
                <a:close/>
                <a:moveTo>
                  <a:pt x="3976870" y="471343"/>
                </a:moveTo>
                <a:lnTo>
                  <a:pt x="3967539" y="479935"/>
                </a:lnTo>
                <a:lnTo>
                  <a:pt x="3969895" y="480565"/>
                </a:lnTo>
                <a:cubicBezTo>
                  <a:pt x="3971759" y="481547"/>
                  <a:pt x="3973113" y="483081"/>
                  <a:pt x="3974245" y="485865"/>
                </a:cubicBezTo>
                <a:close/>
                <a:moveTo>
                  <a:pt x="7576393" y="413185"/>
                </a:moveTo>
                <a:cubicBezTo>
                  <a:pt x="7581872" y="414498"/>
                  <a:pt x="7586956" y="417996"/>
                  <a:pt x="7586505" y="420494"/>
                </a:cubicBezTo>
                <a:cubicBezTo>
                  <a:pt x="7586053" y="422994"/>
                  <a:pt x="7581195" y="422757"/>
                  <a:pt x="7576055" y="421828"/>
                </a:cubicBezTo>
                <a:cubicBezTo>
                  <a:pt x="7570916" y="420899"/>
                  <a:pt x="7565491" y="419278"/>
                  <a:pt x="7563910" y="418992"/>
                </a:cubicBezTo>
                <a:cubicBezTo>
                  <a:pt x="7565039" y="412747"/>
                  <a:pt x="7570913" y="411873"/>
                  <a:pt x="7576393" y="413185"/>
                </a:cubicBezTo>
                <a:close/>
                <a:moveTo>
                  <a:pt x="7493198" y="367518"/>
                </a:moveTo>
                <a:lnTo>
                  <a:pt x="7524824" y="373234"/>
                </a:lnTo>
                <a:lnTo>
                  <a:pt x="7525276" y="370734"/>
                </a:lnTo>
                <a:cubicBezTo>
                  <a:pt x="7526178" y="365740"/>
                  <a:pt x="7499523" y="368661"/>
                  <a:pt x="7493198" y="367518"/>
                </a:cubicBezTo>
                <a:close/>
                <a:moveTo>
                  <a:pt x="7556513" y="360788"/>
                </a:moveTo>
                <a:cubicBezTo>
                  <a:pt x="7547124" y="361629"/>
                  <a:pt x="7540405" y="363799"/>
                  <a:pt x="7538824" y="368026"/>
                </a:cubicBezTo>
                <a:lnTo>
                  <a:pt x="7592587" y="377743"/>
                </a:lnTo>
                <a:cubicBezTo>
                  <a:pt x="7599358" y="358337"/>
                  <a:pt x="7640022" y="386317"/>
                  <a:pt x="7646346" y="369410"/>
                </a:cubicBezTo>
                <a:cubicBezTo>
                  <a:pt x="7636858" y="367695"/>
                  <a:pt x="7584677" y="358264"/>
                  <a:pt x="7556513" y="360788"/>
                </a:cubicBezTo>
                <a:close/>
                <a:moveTo>
                  <a:pt x="4388263" y="358908"/>
                </a:moveTo>
                <a:cubicBezTo>
                  <a:pt x="4377421" y="360172"/>
                  <a:pt x="4367031" y="363452"/>
                  <a:pt x="4357772" y="369514"/>
                </a:cubicBezTo>
                <a:cubicBezTo>
                  <a:pt x="4344219" y="372223"/>
                  <a:pt x="4323439" y="378781"/>
                  <a:pt x="4318018" y="390694"/>
                </a:cubicBezTo>
                <a:lnTo>
                  <a:pt x="4283691" y="418014"/>
                </a:lnTo>
                <a:cubicBezTo>
                  <a:pt x="4253872" y="420358"/>
                  <a:pt x="4229029" y="431346"/>
                  <a:pt x="4199215" y="433691"/>
                </a:cubicBezTo>
                <a:lnTo>
                  <a:pt x="4176625" y="450238"/>
                </a:lnTo>
                <a:lnTo>
                  <a:pt x="4196509" y="466724"/>
                </a:lnTo>
                <a:lnTo>
                  <a:pt x="4226321" y="464379"/>
                </a:lnTo>
                <a:lnTo>
                  <a:pt x="4243941" y="439195"/>
                </a:lnTo>
                <a:lnTo>
                  <a:pt x="4269237" y="443767"/>
                </a:lnTo>
                <a:cubicBezTo>
                  <a:pt x="4309442" y="438141"/>
                  <a:pt x="4335644" y="419667"/>
                  <a:pt x="4385340" y="415758"/>
                </a:cubicBezTo>
                <a:lnTo>
                  <a:pt x="4390304" y="406339"/>
                </a:lnTo>
                <a:cubicBezTo>
                  <a:pt x="4391659" y="398846"/>
                  <a:pt x="4386237" y="392709"/>
                  <a:pt x="4377199" y="388498"/>
                </a:cubicBezTo>
                <a:lnTo>
                  <a:pt x="4404303" y="383083"/>
                </a:lnTo>
                <a:lnTo>
                  <a:pt x="4421471" y="360397"/>
                </a:lnTo>
                <a:cubicBezTo>
                  <a:pt x="4410401" y="358396"/>
                  <a:pt x="4399106" y="357645"/>
                  <a:pt x="4388263" y="358908"/>
                </a:cubicBezTo>
                <a:close/>
                <a:moveTo>
                  <a:pt x="4460769" y="341713"/>
                </a:moveTo>
                <a:lnTo>
                  <a:pt x="4437728" y="342706"/>
                </a:lnTo>
                <a:lnTo>
                  <a:pt x="4457610" y="359190"/>
                </a:lnTo>
                <a:close/>
                <a:moveTo>
                  <a:pt x="7829981" y="302033"/>
                </a:moveTo>
                <a:lnTo>
                  <a:pt x="7847151" y="315455"/>
                </a:lnTo>
                <a:lnTo>
                  <a:pt x="7809199" y="308596"/>
                </a:lnTo>
                <a:cubicBezTo>
                  <a:pt x="7810553" y="301105"/>
                  <a:pt x="7823656" y="300890"/>
                  <a:pt x="7829981" y="302033"/>
                </a:cubicBezTo>
                <a:close/>
                <a:moveTo>
                  <a:pt x="7512213" y="289810"/>
                </a:moveTo>
                <a:lnTo>
                  <a:pt x="7505954" y="293144"/>
                </a:lnTo>
                <a:lnTo>
                  <a:pt x="7527509" y="293360"/>
                </a:lnTo>
                <a:close/>
                <a:moveTo>
                  <a:pt x="7312891" y="285615"/>
                </a:moveTo>
                <a:lnTo>
                  <a:pt x="7281636" y="288953"/>
                </a:lnTo>
                <a:lnTo>
                  <a:pt x="7388177" y="294239"/>
                </a:lnTo>
                <a:lnTo>
                  <a:pt x="7422484" y="293906"/>
                </a:lnTo>
                <a:lnTo>
                  <a:pt x="7369509" y="286580"/>
                </a:lnTo>
                <a:cubicBezTo>
                  <a:pt x="7350338" y="285372"/>
                  <a:pt x="7331123" y="284961"/>
                  <a:pt x="7312891" y="285615"/>
                </a:cubicBezTo>
                <a:close/>
                <a:moveTo>
                  <a:pt x="7234150" y="283389"/>
                </a:moveTo>
                <a:lnTo>
                  <a:pt x="7211690" y="285483"/>
                </a:lnTo>
                <a:lnTo>
                  <a:pt x="7248519" y="287310"/>
                </a:lnTo>
                <a:close/>
                <a:moveTo>
                  <a:pt x="7484254" y="266060"/>
                </a:moveTo>
                <a:cubicBezTo>
                  <a:pt x="7478324" y="264988"/>
                  <a:pt x="7472679" y="264614"/>
                  <a:pt x="7472228" y="267110"/>
                </a:cubicBezTo>
                <a:lnTo>
                  <a:pt x="7473340" y="269596"/>
                </a:lnTo>
                <a:lnTo>
                  <a:pt x="7491240" y="267651"/>
                </a:lnTo>
                <a:close/>
                <a:moveTo>
                  <a:pt x="7333981" y="255016"/>
                </a:moveTo>
                <a:cubicBezTo>
                  <a:pt x="7327658" y="253873"/>
                  <a:pt x="7314556" y="254085"/>
                  <a:pt x="7313202" y="261576"/>
                </a:cubicBezTo>
                <a:lnTo>
                  <a:pt x="7351151" y="268435"/>
                </a:lnTo>
                <a:close/>
                <a:moveTo>
                  <a:pt x="6663558" y="224100"/>
                </a:moveTo>
                <a:cubicBezTo>
                  <a:pt x="6657233" y="222957"/>
                  <a:pt x="6650458" y="224309"/>
                  <a:pt x="6649555" y="229303"/>
                </a:cubicBezTo>
                <a:lnTo>
                  <a:pt x="6652265" y="232373"/>
                </a:lnTo>
                <a:lnTo>
                  <a:pt x="6668078" y="235231"/>
                </a:lnTo>
                <a:lnTo>
                  <a:pt x="6668530" y="232733"/>
                </a:lnTo>
                <a:cubicBezTo>
                  <a:pt x="6668981" y="230237"/>
                  <a:pt x="6666718" y="224671"/>
                  <a:pt x="6663558" y="224100"/>
                </a:cubicBezTo>
                <a:close/>
                <a:moveTo>
                  <a:pt x="6595791" y="219586"/>
                </a:moveTo>
                <a:lnTo>
                  <a:pt x="6567783" y="229995"/>
                </a:lnTo>
                <a:lnTo>
                  <a:pt x="6579084" y="239776"/>
                </a:lnTo>
                <a:cubicBezTo>
                  <a:pt x="6586311" y="235925"/>
                  <a:pt x="6599408" y="235711"/>
                  <a:pt x="6609349" y="234932"/>
                </a:cubicBezTo>
                <a:lnTo>
                  <a:pt x="6613416" y="230510"/>
                </a:lnTo>
                <a:cubicBezTo>
                  <a:pt x="6614770" y="223016"/>
                  <a:pt x="6602116" y="220729"/>
                  <a:pt x="6595791" y="219586"/>
                </a:cubicBezTo>
                <a:close/>
                <a:moveTo>
                  <a:pt x="5283863" y="214553"/>
                </a:moveTo>
                <a:lnTo>
                  <a:pt x="5269412" y="222256"/>
                </a:lnTo>
                <a:cubicBezTo>
                  <a:pt x="5246370" y="223249"/>
                  <a:pt x="5226041" y="227313"/>
                  <a:pt x="5205711" y="231376"/>
                </a:cubicBezTo>
                <a:lnTo>
                  <a:pt x="5202547" y="230804"/>
                </a:lnTo>
                <a:lnTo>
                  <a:pt x="5169119" y="235073"/>
                </a:lnTo>
                <a:cubicBezTo>
                  <a:pt x="5216557" y="243647"/>
                  <a:pt x="5249078" y="226318"/>
                  <a:pt x="5295163" y="224332"/>
                </a:cubicBezTo>
                <a:close/>
                <a:moveTo>
                  <a:pt x="7578160" y="214060"/>
                </a:moveTo>
                <a:cubicBezTo>
                  <a:pt x="7584484" y="215203"/>
                  <a:pt x="7593066" y="221913"/>
                  <a:pt x="7592164" y="226907"/>
                </a:cubicBezTo>
                <a:cubicBezTo>
                  <a:pt x="7591713" y="229403"/>
                  <a:pt x="7585392" y="228260"/>
                  <a:pt x="7585392" y="228260"/>
                </a:cubicBezTo>
                <a:lnTo>
                  <a:pt x="7567317" y="219836"/>
                </a:lnTo>
                <a:cubicBezTo>
                  <a:pt x="7568219" y="214842"/>
                  <a:pt x="7571835" y="212917"/>
                  <a:pt x="7578160" y="214060"/>
                </a:cubicBezTo>
                <a:close/>
                <a:moveTo>
                  <a:pt x="7539474" y="210842"/>
                </a:moveTo>
                <a:cubicBezTo>
                  <a:pt x="7545799" y="211985"/>
                  <a:pt x="7572454" y="209067"/>
                  <a:pt x="7571551" y="214060"/>
                </a:cubicBezTo>
                <a:lnTo>
                  <a:pt x="7571100" y="216558"/>
                </a:lnTo>
                <a:close/>
                <a:moveTo>
                  <a:pt x="7126679" y="209499"/>
                </a:moveTo>
                <a:cubicBezTo>
                  <a:pt x="7132159" y="210811"/>
                  <a:pt x="7137243" y="214310"/>
                  <a:pt x="7136791" y="216807"/>
                </a:cubicBezTo>
                <a:cubicBezTo>
                  <a:pt x="7136340" y="219307"/>
                  <a:pt x="7131482" y="219072"/>
                  <a:pt x="7126342" y="218143"/>
                </a:cubicBezTo>
                <a:cubicBezTo>
                  <a:pt x="7121202" y="217214"/>
                  <a:pt x="7115777" y="215591"/>
                  <a:pt x="7114197" y="215305"/>
                </a:cubicBezTo>
                <a:cubicBezTo>
                  <a:pt x="7115326" y="209060"/>
                  <a:pt x="7121200" y="208187"/>
                  <a:pt x="7126679" y="209499"/>
                </a:cubicBezTo>
                <a:close/>
                <a:moveTo>
                  <a:pt x="7602790" y="204112"/>
                </a:moveTo>
                <a:cubicBezTo>
                  <a:pt x="7630955" y="201588"/>
                  <a:pt x="7683135" y="211019"/>
                  <a:pt x="7692623" y="212734"/>
                </a:cubicBezTo>
                <a:cubicBezTo>
                  <a:pt x="7686297" y="229641"/>
                  <a:pt x="7645635" y="201660"/>
                  <a:pt x="7638864" y="221067"/>
                </a:cubicBezTo>
                <a:lnTo>
                  <a:pt x="7585100" y="211350"/>
                </a:lnTo>
                <a:cubicBezTo>
                  <a:pt x="7586681" y="207123"/>
                  <a:pt x="7593401" y="204954"/>
                  <a:pt x="7602790" y="204112"/>
                </a:cubicBezTo>
                <a:close/>
                <a:moveTo>
                  <a:pt x="4434549" y="202243"/>
                </a:moveTo>
                <a:cubicBezTo>
                  <a:pt x="4445392" y="200979"/>
                  <a:pt x="4456688" y="201732"/>
                  <a:pt x="4467757" y="203732"/>
                </a:cubicBezTo>
                <a:lnTo>
                  <a:pt x="4450589" y="226418"/>
                </a:lnTo>
                <a:lnTo>
                  <a:pt x="4423484" y="231833"/>
                </a:lnTo>
                <a:cubicBezTo>
                  <a:pt x="4432524" y="236042"/>
                  <a:pt x="4437946" y="242181"/>
                  <a:pt x="4436591" y="249675"/>
                </a:cubicBezTo>
                <a:lnTo>
                  <a:pt x="4431625" y="259093"/>
                </a:lnTo>
                <a:cubicBezTo>
                  <a:pt x="4381930" y="263002"/>
                  <a:pt x="4355727" y="281477"/>
                  <a:pt x="4315522" y="287102"/>
                </a:cubicBezTo>
                <a:lnTo>
                  <a:pt x="4290227" y="282530"/>
                </a:lnTo>
                <a:lnTo>
                  <a:pt x="4272607" y="307715"/>
                </a:lnTo>
                <a:lnTo>
                  <a:pt x="4242794" y="310061"/>
                </a:lnTo>
                <a:lnTo>
                  <a:pt x="4222910" y="293576"/>
                </a:lnTo>
                <a:lnTo>
                  <a:pt x="4245501" y="277028"/>
                </a:lnTo>
                <a:cubicBezTo>
                  <a:pt x="4275315" y="274681"/>
                  <a:pt x="4300157" y="263695"/>
                  <a:pt x="4329975" y="261350"/>
                </a:cubicBezTo>
                <a:lnTo>
                  <a:pt x="4364303" y="234028"/>
                </a:lnTo>
                <a:cubicBezTo>
                  <a:pt x="4369726" y="222116"/>
                  <a:pt x="4390505" y="215558"/>
                  <a:pt x="4404058" y="212849"/>
                </a:cubicBezTo>
                <a:cubicBezTo>
                  <a:pt x="4413317" y="206786"/>
                  <a:pt x="4423707" y="203507"/>
                  <a:pt x="4434549" y="202243"/>
                </a:cubicBezTo>
                <a:close/>
                <a:moveTo>
                  <a:pt x="4507057" y="185041"/>
                </a:moveTo>
                <a:lnTo>
                  <a:pt x="4503897" y="202521"/>
                </a:lnTo>
                <a:lnTo>
                  <a:pt x="4484010" y="186034"/>
                </a:lnTo>
                <a:close/>
                <a:moveTo>
                  <a:pt x="4324988" y="180502"/>
                </a:moveTo>
                <a:cubicBezTo>
                  <a:pt x="4306470" y="192628"/>
                  <a:pt x="4285238" y="201686"/>
                  <a:pt x="4264003" y="210741"/>
                </a:cubicBezTo>
                <a:lnTo>
                  <a:pt x="4272132" y="183844"/>
                </a:lnTo>
                <a:cubicBezTo>
                  <a:pt x="4288849" y="181709"/>
                  <a:pt x="4305562" y="179573"/>
                  <a:pt x="4324988" y="180502"/>
                </a:cubicBezTo>
                <a:close/>
                <a:moveTo>
                  <a:pt x="7043486" y="163831"/>
                </a:moveTo>
                <a:lnTo>
                  <a:pt x="7075110" y="169547"/>
                </a:lnTo>
                <a:lnTo>
                  <a:pt x="7075562" y="167049"/>
                </a:lnTo>
                <a:cubicBezTo>
                  <a:pt x="7076465" y="162054"/>
                  <a:pt x="7049810" y="164975"/>
                  <a:pt x="7043486" y="163831"/>
                </a:cubicBezTo>
                <a:close/>
                <a:moveTo>
                  <a:pt x="7106800" y="157101"/>
                </a:moveTo>
                <a:cubicBezTo>
                  <a:pt x="7097411" y="157943"/>
                  <a:pt x="7090691" y="160112"/>
                  <a:pt x="7089110" y="164339"/>
                </a:cubicBezTo>
                <a:lnTo>
                  <a:pt x="7142874" y="174056"/>
                </a:lnTo>
                <a:cubicBezTo>
                  <a:pt x="7149644" y="154652"/>
                  <a:pt x="7190309" y="182630"/>
                  <a:pt x="7196632" y="165723"/>
                </a:cubicBezTo>
                <a:cubicBezTo>
                  <a:pt x="7187145" y="164008"/>
                  <a:pt x="7134965" y="154577"/>
                  <a:pt x="7106800" y="157101"/>
                </a:cubicBezTo>
                <a:close/>
                <a:moveTo>
                  <a:pt x="4760932" y="99409"/>
                </a:moveTo>
                <a:lnTo>
                  <a:pt x="4793471" y="136236"/>
                </a:lnTo>
                <a:cubicBezTo>
                  <a:pt x="4810183" y="134099"/>
                  <a:pt x="4824639" y="126396"/>
                  <a:pt x="4838642" y="121193"/>
                </a:cubicBezTo>
                <a:lnTo>
                  <a:pt x="4862588" y="133255"/>
                </a:lnTo>
                <a:cubicBezTo>
                  <a:pt x="4849943" y="149023"/>
                  <a:pt x="4829611" y="153082"/>
                  <a:pt x="4807475" y="149081"/>
                </a:cubicBezTo>
                <a:lnTo>
                  <a:pt x="4781725" y="165057"/>
                </a:lnTo>
                <a:cubicBezTo>
                  <a:pt x="4752362" y="164908"/>
                  <a:pt x="4722092" y="169756"/>
                  <a:pt x="4692279" y="172103"/>
                </a:cubicBezTo>
                <a:lnTo>
                  <a:pt x="4666077" y="190574"/>
                </a:lnTo>
                <a:lnTo>
                  <a:pt x="4693638" y="200713"/>
                </a:lnTo>
                <a:cubicBezTo>
                  <a:pt x="4671048" y="199210"/>
                  <a:pt x="4645747" y="194637"/>
                  <a:pt x="4623613" y="190636"/>
                </a:cubicBezTo>
                <a:lnTo>
                  <a:pt x="4626323" y="193703"/>
                </a:lnTo>
                <a:lnTo>
                  <a:pt x="4597416" y="209108"/>
                </a:lnTo>
                <a:lnTo>
                  <a:pt x="4560821" y="212810"/>
                </a:lnTo>
                <a:lnTo>
                  <a:pt x="4554942" y="191117"/>
                </a:lnTo>
                <a:cubicBezTo>
                  <a:pt x="4574825" y="189552"/>
                  <a:pt x="4607799" y="169725"/>
                  <a:pt x="4619540" y="158956"/>
                </a:cubicBezTo>
                <a:lnTo>
                  <a:pt x="4668332" y="160039"/>
                </a:lnTo>
                <a:lnTo>
                  <a:pt x="4707179" y="143849"/>
                </a:lnTo>
                <a:cubicBezTo>
                  <a:pt x="4726155" y="147279"/>
                  <a:pt x="4743323" y="142645"/>
                  <a:pt x="4757778" y="134942"/>
                </a:cubicBezTo>
                <a:lnTo>
                  <a:pt x="4749642" y="107684"/>
                </a:lnTo>
                <a:close/>
                <a:moveTo>
                  <a:pt x="7380268" y="98348"/>
                </a:moveTo>
                <a:lnTo>
                  <a:pt x="7397437" y="111770"/>
                </a:lnTo>
                <a:lnTo>
                  <a:pt x="7359485" y="104910"/>
                </a:lnTo>
                <a:cubicBezTo>
                  <a:pt x="7360840" y="97418"/>
                  <a:pt x="7373943" y="97205"/>
                  <a:pt x="7380268" y="98348"/>
                </a:cubicBezTo>
                <a:close/>
                <a:moveTo>
                  <a:pt x="6419411" y="77467"/>
                </a:moveTo>
                <a:cubicBezTo>
                  <a:pt x="6423873" y="77629"/>
                  <a:pt x="6428617" y="78486"/>
                  <a:pt x="6431780" y="79058"/>
                </a:cubicBezTo>
                <a:lnTo>
                  <a:pt x="6476506" y="84562"/>
                </a:lnTo>
                <a:lnTo>
                  <a:pt x="6503607" y="79146"/>
                </a:lnTo>
                <a:lnTo>
                  <a:pt x="6547881" y="87148"/>
                </a:lnTo>
                <a:lnTo>
                  <a:pt x="6588092" y="81523"/>
                </a:lnTo>
                <a:lnTo>
                  <a:pt x="6616100" y="89165"/>
                </a:lnTo>
                <a:lnTo>
                  <a:pt x="6649531" y="84889"/>
                </a:lnTo>
                <a:cubicBezTo>
                  <a:pt x="6687480" y="91748"/>
                  <a:pt x="6714133" y="88831"/>
                  <a:pt x="6752535" y="93192"/>
                </a:cubicBezTo>
                <a:cubicBezTo>
                  <a:pt x="6753437" y="88198"/>
                  <a:pt x="6762923" y="89912"/>
                  <a:pt x="6766087" y="90484"/>
                </a:cubicBezTo>
                <a:cubicBezTo>
                  <a:pt x="6785061" y="93914"/>
                  <a:pt x="6800424" y="99270"/>
                  <a:pt x="6819847" y="100201"/>
                </a:cubicBezTo>
                <a:cubicBezTo>
                  <a:pt x="6824816" y="90783"/>
                  <a:pt x="6886255" y="94154"/>
                  <a:pt x="6902070" y="97012"/>
                </a:cubicBezTo>
                <a:cubicBezTo>
                  <a:pt x="6981133" y="111302"/>
                  <a:pt x="7062450" y="131157"/>
                  <a:pt x="7140610" y="150442"/>
                </a:cubicBezTo>
                <a:cubicBezTo>
                  <a:pt x="7142416" y="140453"/>
                  <a:pt x="7155969" y="137745"/>
                  <a:pt x="7165002" y="141953"/>
                </a:cubicBezTo>
                <a:cubicBezTo>
                  <a:pt x="7178555" y="139246"/>
                  <a:pt x="7194821" y="139609"/>
                  <a:pt x="7207471" y="141895"/>
                </a:cubicBezTo>
                <a:cubicBezTo>
                  <a:pt x="7216955" y="143609"/>
                  <a:pt x="7222829" y="147248"/>
                  <a:pt x="7221475" y="154742"/>
                </a:cubicBezTo>
                <a:cubicBezTo>
                  <a:pt x="7220572" y="159736"/>
                  <a:pt x="7216058" y="166656"/>
                  <a:pt x="7228708" y="168942"/>
                </a:cubicBezTo>
                <a:cubicBezTo>
                  <a:pt x="7235034" y="170085"/>
                  <a:pt x="7268915" y="163316"/>
                  <a:pt x="7267110" y="173306"/>
                </a:cubicBezTo>
                <a:cubicBezTo>
                  <a:pt x="7265756" y="180795"/>
                  <a:pt x="7257626" y="189640"/>
                  <a:pt x="7253558" y="194062"/>
                </a:cubicBezTo>
                <a:lnTo>
                  <a:pt x="7209283" y="186059"/>
                </a:lnTo>
                <a:lnTo>
                  <a:pt x="7175858" y="190337"/>
                </a:lnTo>
                <a:cubicBezTo>
                  <a:pt x="7141519" y="181550"/>
                  <a:pt x="7159593" y="208024"/>
                  <a:pt x="7137458" y="204023"/>
                </a:cubicBezTo>
                <a:cubicBezTo>
                  <a:pt x="7118483" y="200593"/>
                  <a:pt x="7091372" y="187959"/>
                  <a:pt x="7072854" y="182032"/>
                </a:cubicBezTo>
                <a:lnTo>
                  <a:pt x="7002830" y="190004"/>
                </a:lnTo>
                <a:lnTo>
                  <a:pt x="6997859" y="199422"/>
                </a:lnTo>
                <a:lnTo>
                  <a:pt x="6976175" y="192925"/>
                </a:lnTo>
                <a:cubicBezTo>
                  <a:pt x="6961720" y="200628"/>
                  <a:pt x="6865492" y="190970"/>
                  <a:pt x="6842901" y="189467"/>
                </a:cubicBezTo>
                <a:cubicBezTo>
                  <a:pt x="6835673" y="193319"/>
                  <a:pt x="6823024" y="191033"/>
                  <a:pt x="6813538" y="189318"/>
                </a:cubicBezTo>
                <a:cubicBezTo>
                  <a:pt x="6809928" y="209296"/>
                  <a:pt x="6789144" y="197800"/>
                  <a:pt x="6787789" y="205294"/>
                </a:cubicBezTo>
                <a:cubicBezTo>
                  <a:pt x="6838388" y="196387"/>
                  <a:pt x="6944558" y="223313"/>
                  <a:pt x="6973467" y="207909"/>
                </a:cubicBezTo>
                <a:cubicBezTo>
                  <a:pt x="6979791" y="209052"/>
                  <a:pt x="6995151" y="214405"/>
                  <a:pt x="7002379" y="210554"/>
                </a:cubicBezTo>
                <a:cubicBezTo>
                  <a:pt x="7014582" y="215340"/>
                  <a:pt x="7148302" y="234351"/>
                  <a:pt x="7152364" y="211876"/>
                </a:cubicBezTo>
                <a:cubicBezTo>
                  <a:pt x="7212003" y="225233"/>
                  <a:pt x="7268922" y="217470"/>
                  <a:pt x="7329011" y="228330"/>
                </a:cubicBezTo>
                <a:cubicBezTo>
                  <a:pt x="7339397" y="207001"/>
                  <a:pt x="7385478" y="223064"/>
                  <a:pt x="7404001" y="228991"/>
                </a:cubicBezTo>
                <a:cubicBezTo>
                  <a:pt x="7402196" y="220927"/>
                  <a:pt x="7427496" y="225499"/>
                  <a:pt x="7430655" y="226070"/>
                </a:cubicBezTo>
                <a:cubicBezTo>
                  <a:pt x="7443305" y="228357"/>
                  <a:pt x="7455960" y="230644"/>
                  <a:pt x="7460925" y="221227"/>
                </a:cubicBezTo>
                <a:lnTo>
                  <a:pt x="7696752" y="253537"/>
                </a:lnTo>
                <a:cubicBezTo>
                  <a:pt x="7697203" y="251041"/>
                  <a:pt x="7701266" y="246617"/>
                  <a:pt x="7704431" y="247189"/>
                </a:cubicBezTo>
                <a:cubicBezTo>
                  <a:pt x="7713915" y="248903"/>
                  <a:pt x="7721600" y="260606"/>
                  <a:pt x="7720246" y="268097"/>
                </a:cubicBezTo>
                <a:cubicBezTo>
                  <a:pt x="7719344" y="273091"/>
                  <a:pt x="7712566" y="274448"/>
                  <a:pt x="7706242" y="273305"/>
                </a:cubicBezTo>
                <a:lnTo>
                  <a:pt x="7661967" y="265303"/>
                </a:lnTo>
                <a:cubicBezTo>
                  <a:pt x="7659936" y="276539"/>
                  <a:pt x="7587513" y="270700"/>
                  <a:pt x="7537323" y="268882"/>
                </a:cubicBezTo>
                <a:lnTo>
                  <a:pt x="7520632" y="269011"/>
                </a:lnTo>
                <a:lnTo>
                  <a:pt x="7530956" y="269666"/>
                </a:lnTo>
                <a:cubicBezTo>
                  <a:pt x="7556142" y="272606"/>
                  <a:pt x="7581329" y="277803"/>
                  <a:pt x="7598498" y="282194"/>
                </a:cubicBezTo>
                <a:lnTo>
                  <a:pt x="7619279" y="275635"/>
                </a:lnTo>
                <a:lnTo>
                  <a:pt x="7761136" y="303855"/>
                </a:lnTo>
                <a:lnTo>
                  <a:pt x="7773787" y="306141"/>
                </a:lnTo>
                <a:cubicBezTo>
                  <a:pt x="7772884" y="311137"/>
                  <a:pt x="7739453" y="315408"/>
                  <a:pt x="7732677" y="316761"/>
                </a:cubicBezTo>
                <a:cubicBezTo>
                  <a:pt x="7720027" y="314474"/>
                  <a:pt x="7684675" y="306795"/>
                  <a:pt x="7648873" y="301614"/>
                </a:cubicBezTo>
                <a:lnTo>
                  <a:pt x="7610237" y="297910"/>
                </a:lnTo>
                <a:lnTo>
                  <a:pt x="7592213" y="312122"/>
                </a:lnTo>
                <a:cubicBezTo>
                  <a:pt x="7563878" y="312122"/>
                  <a:pt x="7529870" y="309139"/>
                  <a:pt x="7507199" y="321060"/>
                </a:cubicBezTo>
                <a:lnTo>
                  <a:pt x="7455178" y="322173"/>
                </a:lnTo>
                <a:lnTo>
                  <a:pt x="7471392" y="325540"/>
                </a:lnTo>
                <a:cubicBezTo>
                  <a:pt x="7511374" y="334701"/>
                  <a:pt x="7551243" y="344485"/>
                  <a:pt x="7590324" y="354127"/>
                </a:cubicBezTo>
                <a:cubicBezTo>
                  <a:pt x="7592129" y="344139"/>
                  <a:pt x="7605682" y="341430"/>
                  <a:pt x="7614716" y="345640"/>
                </a:cubicBezTo>
                <a:cubicBezTo>
                  <a:pt x="7628269" y="342933"/>
                  <a:pt x="7644534" y="343296"/>
                  <a:pt x="7657184" y="345582"/>
                </a:cubicBezTo>
                <a:cubicBezTo>
                  <a:pt x="7666668" y="347296"/>
                  <a:pt x="7672543" y="350935"/>
                  <a:pt x="7671188" y="358429"/>
                </a:cubicBezTo>
                <a:cubicBezTo>
                  <a:pt x="7670285" y="363423"/>
                  <a:pt x="7665772" y="370341"/>
                  <a:pt x="7678421" y="372627"/>
                </a:cubicBezTo>
                <a:cubicBezTo>
                  <a:pt x="7684747" y="373771"/>
                  <a:pt x="7718627" y="367003"/>
                  <a:pt x="7716822" y="376991"/>
                </a:cubicBezTo>
                <a:cubicBezTo>
                  <a:pt x="7715469" y="384480"/>
                  <a:pt x="7707339" y="393327"/>
                  <a:pt x="7703272" y="397749"/>
                </a:cubicBezTo>
                <a:lnTo>
                  <a:pt x="7658996" y="389746"/>
                </a:lnTo>
                <a:lnTo>
                  <a:pt x="7625570" y="394023"/>
                </a:lnTo>
                <a:cubicBezTo>
                  <a:pt x="7591233" y="385237"/>
                  <a:pt x="7609306" y="411711"/>
                  <a:pt x="7587171" y="407710"/>
                </a:cubicBezTo>
                <a:cubicBezTo>
                  <a:pt x="7568195" y="404280"/>
                  <a:pt x="7541085" y="391645"/>
                  <a:pt x="7522567" y="385718"/>
                </a:cubicBezTo>
                <a:lnTo>
                  <a:pt x="7452543" y="393691"/>
                </a:lnTo>
                <a:lnTo>
                  <a:pt x="7447573" y="403107"/>
                </a:lnTo>
                <a:lnTo>
                  <a:pt x="7425888" y="396612"/>
                </a:lnTo>
                <a:cubicBezTo>
                  <a:pt x="7411433" y="404314"/>
                  <a:pt x="7315206" y="394657"/>
                  <a:pt x="7292614" y="393154"/>
                </a:cubicBezTo>
                <a:cubicBezTo>
                  <a:pt x="7285387" y="397005"/>
                  <a:pt x="7272737" y="394718"/>
                  <a:pt x="7263252" y="393004"/>
                </a:cubicBezTo>
                <a:lnTo>
                  <a:pt x="7259335" y="400222"/>
                </a:lnTo>
                <a:lnTo>
                  <a:pt x="7261724" y="401840"/>
                </a:lnTo>
                <a:lnTo>
                  <a:pt x="7264476" y="408291"/>
                </a:lnTo>
                <a:lnTo>
                  <a:pt x="7283795" y="407796"/>
                </a:lnTo>
                <a:cubicBezTo>
                  <a:pt x="7336357" y="410890"/>
                  <a:pt x="7401498" y="423148"/>
                  <a:pt x="7423180" y="411594"/>
                </a:cubicBezTo>
                <a:cubicBezTo>
                  <a:pt x="7429505" y="412737"/>
                  <a:pt x="7444864" y="418092"/>
                  <a:pt x="7452092" y="414239"/>
                </a:cubicBezTo>
                <a:cubicBezTo>
                  <a:pt x="7464295" y="419025"/>
                  <a:pt x="7598016" y="438037"/>
                  <a:pt x="7602079" y="415561"/>
                </a:cubicBezTo>
                <a:cubicBezTo>
                  <a:pt x="7631897" y="422241"/>
                  <a:pt x="7661036" y="423639"/>
                  <a:pt x="7690232" y="424725"/>
                </a:cubicBezTo>
                <a:lnTo>
                  <a:pt x="7743184" y="429088"/>
                </a:lnTo>
                <a:lnTo>
                  <a:pt x="7762133" y="428257"/>
                </a:lnTo>
                <a:lnTo>
                  <a:pt x="7785349" y="427240"/>
                </a:lnTo>
                <a:lnTo>
                  <a:pt x="7792219" y="422287"/>
                </a:lnTo>
                <a:cubicBezTo>
                  <a:pt x="7798289" y="420886"/>
                  <a:pt x="7805601" y="421080"/>
                  <a:pt x="7813168" y="422125"/>
                </a:cubicBezTo>
                <a:lnTo>
                  <a:pt x="7825979" y="425459"/>
                </a:lnTo>
                <a:lnTo>
                  <a:pt x="7932170" y="420805"/>
                </a:lnTo>
                <a:lnTo>
                  <a:pt x="8020617" y="425193"/>
                </a:lnTo>
                <a:lnTo>
                  <a:pt x="8017030" y="423521"/>
                </a:lnTo>
                <a:cubicBezTo>
                  <a:pt x="8017933" y="418527"/>
                  <a:pt x="8021549" y="416604"/>
                  <a:pt x="8027873" y="417747"/>
                </a:cubicBezTo>
                <a:cubicBezTo>
                  <a:pt x="8031035" y="418319"/>
                  <a:pt x="8034762" y="420282"/>
                  <a:pt x="8037585" y="422726"/>
                </a:cubicBezTo>
                <a:lnTo>
                  <a:pt x="8039441" y="426127"/>
                </a:lnTo>
                <a:lnTo>
                  <a:pt x="8232577" y="435709"/>
                </a:lnTo>
                <a:cubicBezTo>
                  <a:pt x="8311921" y="435709"/>
                  <a:pt x="8385606" y="432727"/>
                  <a:pt x="8459294" y="435709"/>
                </a:cubicBezTo>
                <a:lnTo>
                  <a:pt x="8436613" y="453592"/>
                </a:lnTo>
                <a:cubicBezTo>
                  <a:pt x="8408278" y="453592"/>
                  <a:pt x="8374270" y="450609"/>
                  <a:pt x="8351599" y="462531"/>
                </a:cubicBezTo>
                <a:cubicBezTo>
                  <a:pt x="8289251" y="464022"/>
                  <a:pt x="8232572" y="463278"/>
                  <a:pt x="8177309" y="466258"/>
                </a:cubicBezTo>
                <a:lnTo>
                  <a:pt x="8168536" y="467111"/>
                </a:lnTo>
                <a:lnTo>
                  <a:pt x="8169959" y="471784"/>
                </a:lnTo>
                <a:cubicBezTo>
                  <a:pt x="8169057" y="476778"/>
                  <a:pt x="8162279" y="478133"/>
                  <a:pt x="8155955" y="476990"/>
                </a:cubicBezTo>
                <a:lnTo>
                  <a:pt x="8124819" y="471363"/>
                </a:lnTo>
                <a:lnTo>
                  <a:pt x="8100313" y="473746"/>
                </a:lnTo>
                <a:lnTo>
                  <a:pt x="8098406" y="474544"/>
                </a:lnTo>
                <a:lnTo>
                  <a:pt x="8092712" y="474752"/>
                </a:lnTo>
                <a:lnTo>
                  <a:pt x="8070359" y="479593"/>
                </a:lnTo>
                <a:lnTo>
                  <a:pt x="8210849" y="507542"/>
                </a:lnTo>
                <a:lnTo>
                  <a:pt x="8223500" y="509828"/>
                </a:lnTo>
                <a:cubicBezTo>
                  <a:pt x="8222597" y="514822"/>
                  <a:pt x="8189166" y="519095"/>
                  <a:pt x="8182389" y="520448"/>
                </a:cubicBezTo>
                <a:cubicBezTo>
                  <a:pt x="8157090" y="515875"/>
                  <a:pt x="8040984" y="489731"/>
                  <a:pt x="8012075" y="505136"/>
                </a:cubicBezTo>
                <a:lnTo>
                  <a:pt x="7961926" y="493496"/>
                </a:lnTo>
                <a:lnTo>
                  <a:pt x="7949180" y="500285"/>
                </a:lnTo>
                <a:lnTo>
                  <a:pt x="7949180" y="504257"/>
                </a:lnTo>
                <a:lnTo>
                  <a:pt x="7920834" y="513201"/>
                </a:lnTo>
                <a:lnTo>
                  <a:pt x="7897921" y="501151"/>
                </a:lnTo>
                <a:lnTo>
                  <a:pt x="7887855" y="499759"/>
                </a:lnTo>
                <a:lnTo>
                  <a:pt x="7807477" y="525122"/>
                </a:lnTo>
                <a:lnTo>
                  <a:pt x="7779141" y="525122"/>
                </a:lnTo>
                <a:lnTo>
                  <a:pt x="7733796" y="545982"/>
                </a:lnTo>
                <a:lnTo>
                  <a:pt x="7733814" y="546076"/>
                </a:lnTo>
                <a:lnTo>
                  <a:pt x="7747119" y="552662"/>
                </a:lnTo>
                <a:cubicBezTo>
                  <a:pt x="7777393" y="565870"/>
                  <a:pt x="7741689" y="510423"/>
                  <a:pt x="7832050" y="552542"/>
                </a:cubicBezTo>
                <a:cubicBezTo>
                  <a:pt x="7835667" y="550614"/>
                  <a:pt x="7839729" y="546191"/>
                  <a:pt x="7846055" y="547334"/>
                </a:cubicBezTo>
                <a:lnTo>
                  <a:pt x="7844249" y="557324"/>
                </a:lnTo>
                <a:cubicBezTo>
                  <a:pt x="7872713" y="562468"/>
                  <a:pt x="7896207" y="577030"/>
                  <a:pt x="7924667" y="582174"/>
                </a:cubicBezTo>
                <a:lnTo>
                  <a:pt x="7903441" y="591232"/>
                </a:lnTo>
                <a:cubicBezTo>
                  <a:pt x="7893950" y="589516"/>
                  <a:pt x="7852385" y="584581"/>
                  <a:pt x="7851031" y="592075"/>
                </a:cubicBezTo>
                <a:lnTo>
                  <a:pt x="7813985" y="580222"/>
                </a:lnTo>
                <a:lnTo>
                  <a:pt x="7801804" y="579830"/>
                </a:lnTo>
                <a:lnTo>
                  <a:pt x="7801804" y="584730"/>
                </a:lnTo>
                <a:lnTo>
                  <a:pt x="7841484" y="596652"/>
                </a:lnTo>
                <a:lnTo>
                  <a:pt x="7790475" y="614534"/>
                </a:lnTo>
                <a:lnTo>
                  <a:pt x="7728125" y="614534"/>
                </a:lnTo>
                <a:lnTo>
                  <a:pt x="7716418" y="615008"/>
                </a:lnTo>
                <a:lnTo>
                  <a:pt x="7723469" y="618015"/>
                </a:lnTo>
                <a:cubicBezTo>
                  <a:pt x="7729286" y="619710"/>
                  <a:pt x="7734707" y="621335"/>
                  <a:pt x="7733127" y="630074"/>
                </a:cubicBezTo>
                <a:lnTo>
                  <a:pt x="7783727" y="639219"/>
                </a:lnTo>
                <a:lnTo>
                  <a:pt x="7767916" y="654415"/>
                </a:lnTo>
                <a:cubicBezTo>
                  <a:pt x="7739458" y="649271"/>
                  <a:pt x="7780573" y="674752"/>
                  <a:pt x="7714158" y="662748"/>
                </a:cubicBezTo>
                <a:lnTo>
                  <a:pt x="7696543" y="669880"/>
                </a:lnTo>
                <a:cubicBezTo>
                  <a:pt x="7683441" y="670091"/>
                  <a:pt x="7670791" y="667804"/>
                  <a:pt x="7657240" y="670513"/>
                </a:cubicBezTo>
                <a:cubicBezTo>
                  <a:pt x="7632392" y="663442"/>
                  <a:pt x="7629232" y="680924"/>
                  <a:pt x="7613416" y="678066"/>
                </a:cubicBezTo>
                <a:cubicBezTo>
                  <a:pt x="7591280" y="674064"/>
                  <a:pt x="7566998" y="677412"/>
                  <a:pt x="7541531" y="680545"/>
                </a:cubicBezTo>
                <a:lnTo>
                  <a:pt x="7529520" y="681652"/>
                </a:lnTo>
                <a:lnTo>
                  <a:pt x="7512743" y="686064"/>
                </a:lnTo>
                <a:lnTo>
                  <a:pt x="7529742" y="695003"/>
                </a:lnTo>
                <a:cubicBezTo>
                  <a:pt x="7614766" y="692025"/>
                  <a:pt x="7705454" y="677120"/>
                  <a:pt x="7790475" y="689042"/>
                </a:cubicBezTo>
                <a:cubicBezTo>
                  <a:pt x="7813148" y="697986"/>
                  <a:pt x="7841484" y="706925"/>
                  <a:pt x="7858492" y="718847"/>
                </a:cubicBezTo>
                <a:lnTo>
                  <a:pt x="7915172" y="712886"/>
                </a:lnTo>
                <a:lnTo>
                  <a:pt x="7949180" y="730768"/>
                </a:lnTo>
                <a:lnTo>
                  <a:pt x="7909500" y="754612"/>
                </a:lnTo>
                <a:lnTo>
                  <a:pt x="7915172" y="766533"/>
                </a:lnTo>
                <a:cubicBezTo>
                  <a:pt x="7943506" y="766533"/>
                  <a:pt x="7971842" y="763555"/>
                  <a:pt x="8000187" y="760572"/>
                </a:cubicBezTo>
                <a:lnTo>
                  <a:pt x="8056866" y="769515"/>
                </a:lnTo>
                <a:lnTo>
                  <a:pt x="8017194" y="781437"/>
                </a:lnTo>
                <a:cubicBezTo>
                  <a:pt x="7994523" y="784415"/>
                  <a:pt x="7966179" y="787399"/>
                  <a:pt x="7943506" y="787399"/>
                </a:cubicBezTo>
                <a:cubicBezTo>
                  <a:pt x="7852820" y="787399"/>
                  <a:pt x="7784805" y="805280"/>
                  <a:pt x="7699780" y="805280"/>
                </a:cubicBezTo>
                <a:cubicBezTo>
                  <a:pt x="7688453" y="814219"/>
                  <a:pt x="7654438" y="817202"/>
                  <a:pt x="7643101" y="826141"/>
                </a:cubicBezTo>
                <a:lnTo>
                  <a:pt x="7671446" y="820180"/>
                </a:lnTo>
                <a:lnTo>
                  <a:pt x="7722460" y="832102"/>
                </a:lnTo>
                <a:lnTo>
                  <a:pt x="7728125" y="832102"/>
                </a:lnTo>
                <a:lnTo>
                  <a:pt x="7688453" y="844024"/>
                </a:lnTo>
                <a:cubicBezTo>
                  <a:pt x="7626103" y="849984"/>
                  <a:pt x="7552423" y="852967"/>
                  <a:pt x="7484408" y="852967"/>
                </a:cubicBezTo>
                <a:cubicBezTo>
                  <a:pt x="7461734" y="852967"/>
                  <a:pt x="7438352" y="855948"/>
                  <a:pt x="7414616" y="860418"/>
                </a:cubicBezTo>
                <a:lnTo>
                  <a:pt x="7395007" y="864888"/>
                </a:lnTo>
                <a:lnTo>
                  <a:pt x="7413550" y="864888"/>
                </a:lnTo>
                <a:cubicBezTo>
                  <a:pt x="7396548" y="875319"/>
                  <a:pt x="7375294" y="880535"/>
                  <a:pt x="7352623" y="883142"/>
                </a:cubicBezTo>
                <a:lnTo>
                  <a:pt x="7307487" y="884837"/>
                </a:lnTo>
                <a:lnTo>
                  <a:pt x="7270788" y="893203"/>
                </a:lnTo>
                <a:cubicBezTo>
                  <a:pt x="7247054" y="897673"/>
                  <a:pt x="7223675" y="900654"/>
                  <a:pt x="7201002" y="900654"/>
                </a:cubicBezTo>
                <a:lnTo>
                  <a:pt x="7184001" y="900654"/>
                </a:lnTo>
                <a:lnTo>
                  <a:pt x="7132996" y="918536"/>
                </a:lnTo>
                <a:lnTo>
                  <a:pt x="7108856" y="920488"/>
                </a:lnTo>
                <a:lnTo>
                  <a:pt x="7101822" y="933436"/>
                </a:lnTo>
                <a:lnTo>
                  <a:pt x="7096148" y="933436"/>
                </a:lnTo>
                <a:lnTo>
                  <a:pt x="7062143" y="927476"/>
                </a:lnTo>
                <a:lnTo>
                  <a:pt x="7077330" y="923039"/>
                </a:lnTo>
                <a:lnTo>
                  <a:pt x="7059308" y="924498"/>
                </a:lnTo>
                <a:lnTo>
                  <a:pt x="7036635" y="936418"/>
                </a:lnTo>
                <a:lnTo>
                  <a:pt x="6974283" y="933436"/>
                </a:lnTo>
                <a:lnTo>
                  <a:pt x="6928941" y="942379"/>
                </a:lnTo>
                <a:cubicBezTo>
                  <a:pt x="6872261" y="942379"/>
                  <a:pt x="6809916" y="954301"/>
                  <a:pt x="6753237" y="954301"/>
                </a:cubicBezTo>
                <a:cubicBezTo>
                  <a:pt x="6730566" y="954301"/>
                  <a:pt x="6702230" y="951318"/>
                  <a:pt x="6679558" y="948340"/>
                </a:cubicBezTo>
                <a:lnTo>
                  <a:pt x="6560527" y="984104"/>
                </a:lnTo>
                <a:lnTo>
                  <a:pt x="6520847" y="972183"/>
                </a:lnTo>
                <a:lnTo>
                  <a:pt x="6498183" y="987083"/>
                </a:lnTo>
                <a:lnTo>
                  <a:pt x="6515185" y="1001988"/>
                </a:lnTo>
                <a:cubicBezTo>
                  <a:pt x="6481176" y="1001988"/>
                  <a:pt x="6441504" y="1001988"/>
                  <a:pt x="6407496" y="1004966"/>
                </a:cubicBezTo>
                <a:lnTo>
                  <a:pt x="6373490" y="987083"/>
                </a:lnTo>
                <a:lnTo>
                  <a:pt x="6373490" y="1001988"/>
                </a:lnTo>
                <a:lnTo>
                  <a:pt x="6390489" y="1019870"/>
                </a:lnTo>
                <a:cubicBezTo>
                  <a:pt x="6362154" y="1025831"/>
                  <a:pt x="6333811" y="1031791"/>
                  <a:pt x="6299802" y="1031791"/>
                </a:cubicBezTo>
                <a:lnTo>
                  <a:pt x="6243123" y="1043713"/>
                </a:lnTo>
                <a:cubicBezTo>
                  <a:pt x="6209114" y="1040731"/>
                  <a:pt x="6180771" y="1040731"/>
                  <a:pt x="6146771" y="1040731"/>
                </a:cubicBezTo>
                <a:cubicBezTo>
                  <a:pt x="6118428" y="1064574"/>
                  <a:pt x="6067420" y="1067557"/>
                  <a:pt x="6016404" y="1067557"/>
                </a:cubicBezTo>
                <a:lnTo>
                  <a:pt x="5988068" y="1097360"/>
                </a:lnTo>
                <a:lnTo>
                  <a:pt x="6010733" y="1124182"/>
                </a:lnTo>
                <a:cubicBezTo>
                  <a:pt x="6067420" y="1136103"/>
                  <a:pt x="6112764" y="1142065"/>
                  <a:pt x="6169443" y="1142065"/>
                </a:cubicBezTo>
                <a:lnTo>
                  <a:pt x="6186442" y="1153987"/>
                </a:lnTo>
                <a:cubicBezTo>
                  <a:pt x="6214787" y="1162930"/>
                  <a:pt x="6248794" y="1171869"/>
                  <a:pt x="6282802" y="1177830"/>
                </a:cubicBezTo>
                <a:lnTo>
                  <a:pt x="6322474" y="1204656"/>
                </a:lnTo>
                <a:lnTo>
                  <a:pt x="6362154" y="1180812"/>
                </a:lnTo>
                <a:lnTo>
                  <a:pt x="6362154" y="1177830"/>
                </a:lnTo>
                <a:lnTo>
                  <a:pt x="6407496" y="1189750"/>
                </a:lnTo>
                <a:lnTo>
                  <a:pt x="6418825" y="1219556"/>
                </a:lnTo>
                <a:lnTo>
                  <a:pt x="6520847" y="1237437"/>
                </a:lnTo>
                <a:lnTo>
                  <a:pt x="6577537" y="1228499"/>
                </a:lnTo>
                <a:lnTo>
                  <a:pt x="6628542" y="1240421"/>
                </a:lnTo>
                <a:lnTo>
                  <a:pt x="6622879" y="1261281"/>
                </a:lnTo>
                <a:lnTo>
                  <a:pt x="6673887" y="1273203"/>
                </a:lnTo>
                <a:lnTo>
                  <a:pt x="6679558" y="1273203"/>
                </a:lnTo>
                <a:lnTo>
                  <a:pt x="6724902" y="1294068"/>
                </a:lnTo>
                <a:lnTo>
                  <a:pt x="6724902" y="1297046"/>
                </a:lnTo>
                <a:lnTo>
                  <a:pt x="6764573" y="1273203"/>
                </a:lnTo>
                <a:lnTo>
                  <a:pt x="6775910" y="1273203"/>
                </a:lnTo>
                <a:lnTo>
                  <a:pt x="6809916" y="1294068"/>
                </a:lnTo>
                <a:lnTo>
                  <a:pt x="6815589" y="1305989"/>
                </a:lnTo>
                <a:cubicBezTo>
                  <a:pt x="6866597" y="1332811"/>
                  <a:pt x="6889269" y="1329833"/>
                  <a:pt x="6957284" y="1332811"/>
                </a:cubicBezTo>
                <a:cubicBezTo>
                  <a:pt x="6957284" y="1341755"/>
                  <a:pt x="6957284" y="1350693"/>
                  <a:pt x="6962947" y="1356655"/>
                </a:cubicBezTo>
                <a:lnTo>
                  <a:pt x="6996963" y="1368576"/>
                </a:lnTo>
                <a:lnTo>
                  <a:pt x="7059308" y="1368576"/>
                </a:lnTo>
                <a:lnTo>
                  <a:pt x="7081980" y="1398380"/>
                </a:lnTo>
                <a:cubicBezTo>
                  <a:pt x="7104650" y="1398380"/>
                  <a:pt x="7127323" y="1401362"/>
                  <a:pt x="7149995" y="1401362"/>
                </a:cubicBezTo>
                <a:lnTo>
                  <a:pt x="7184001" y="1431167"/>
                </a:lnTo>
                <a:lnTo>
                  <a:pt x="7184001" y="1434145"/>
                </a:lnTo>
                <a:lnTo>
                  <a:pt x="7246345" y="1431167"/>
                </a:lnTo>
                <a:cubicBezTo>
                  <a:pt x="7257689" y="1446067"/>
                  <a:pt x="7280354" y="1463948"/>
                  <a:pt x="7303034" y="1475870"/>
                </a:cubicBezTo>
                <a:lnTo>
                  <a:pt x="7365375" y="1490775"/>
                </a:lnTo>
                <a:cubicBezTo>
                  <a:pt x="7456062" y="1538461"/>
                  <a:pt x="7643101" y="1583166"/>
                  <a:pt x="7665774" y="1648734"/>
                </a:cubicBezTo>
                <a:lnTo>
                  <a:pt x="7671446" y="1648734"/>
                </a:lnTo>
                <a:lnTo>
                  <a:pt x="7688453" y="1666617"/>
                </a:lnTo>
                <a:lnTo>
                  <a:pt x="7694118" y="1657678"/>
                </a:lnTo>
                <a:lnTo>
                  <a:pt x="7756461" y="1672578"/>
                </a:lnTo>
                <a:lnTo>
                  <a:pt x="7767805" y="1705365"/>
                </a:lnTo>
                <a:lnTo>
                  <a:pt x="7750797" y="1735168"/>
                </a:lnTo>
                <a:lnTo>
                  <a:pt x="7705454" y="1741130"/>
                </a:lnTo>
                <a:lnTo>
                  <a:pt x="7756461" y="1770933"/>
                </a:lnTo>
                <a:cubicBezTo>
                  <a:pt x="7762132" y="1797755"/>
                  <a:pt x="7745125" y="1836502"/>
                  <a:pt x="7801804" y="1851402"/>
                </a:cubicBezTo>
                <a:lnTo>
                  <a:pt x="7790475" y="1875246"/>
                </a:lnTo>
                <a:cubicBezTo>
                  <a:pt x="7818813" y="1893128"/>
                  <a:pt x="7847149" y="1913992"/>
                  <a:pt x="7864155" y="1934854"/>
                </a:cubicBezTo>
                <a:lnTo>
                  <a:pt x="7824484" y="1955719"/>
                </a:lnTo>
                <a:cubicBezTo>
                  <a:pt x="7827317" y="1961679"/>
                  <a:pt x="7830147" y="1971366"/>
                  <a:pt x="7828021" y="1979934"/>
                </a:cubicBezTo>
                <a:lnTo>
                  <a:pt x="7823483" y="1986810"/>
                </a:lnTo>
                <a:lnTo>
                  <a:pt x="7827303" y="1989238"/>
                </a:lnTo>
                <a:cubicBezTo>
                  <a:pt x="7837224" y="1997434"/>
                  <a:pt x="7844310" y="2006376"/>
                  <a:pt x="7844310" y="2015317"/>
                </a:cubicBezTo>
                <a:lnTo>
                  <a:pt x="7823684" y="2011248"/>
                </a:lnTo>
                <a:lnTo>
                  <a:pt x="7830147" y="2015327"/>
                </a:lnTo>
                <a:cubicBezTo>
                  <a:pt x="7773468" y="2060032"/>
                  <a:pt x="7773468" y="2104739"/>
                  <a:pt x="7711124" y="2149444"/>
                </a:cubicBezTo>
                <a:lnTo>
                  <a:pt x="7728125" y="2176269"/>
                </a:lnTo>
                <a:cubicBezTo>
                  <a:pt x="7688453" y="2238856"/>
                  <a:pt x="7660109" y="2271643"/>
                  <a:pt x="7603430" y="2331250"/>
                </a:cubicBezTo>
                <a:lnTo>
                  <a:pt x="7580758" y="2340190"/>
                </a:lnTo>
                <a:lnTo>
                  <a:pt x="7546254" y="2329606"/>
                </a:lnTo>
                <a:lnTo>
                  <a:pt x="7526910" y="2343171"/>
                </a:lnTo>
                <a:lnTo>
                  <a:pt x="7538246" y="2367013"/>
                </a:lnTo>
                <a:lnTo>
                  <a:pt x="7560919" y="2381912"/>
                </a:lnTo>
                <a:lnTo>
                  <a:pt x="7538246" y="2402777"/>
                </a:lnTo>
                <a:lnTo>
                  <a:pt x="7407879" y="2444503"/>
                </a:lnTo>
                <a:cubicBezTo>
                  <a:pt x="7402214" y="2465364"/>
                  <a:pt x="7379544" y="2480268"/>
                  <a:pt x="7345536" y="2492189"/>
                </a:cubicBezTo>
                <a:lnTo>
                  <a:pt x="7322864" y="2510072"/>
                </a:lnTo>
                <a:lnTo>
                  <a:pt x="7300191" y="2516032"/>
                </a:lnTo>
                <a:lnTo>
                  <a:pt x="7294520" y="2524972"/>
                </a:lnTo>
                <a:lnTo>
                  <a:pt x="7175496" y="2536894"/>
                </a:lnTo>
                <a:lnTo>
                  <a:pt x="7186832" y="2507089"/>
                </a:lnTo>
                <a:cubicBezTo>
                  <a:pt x="7232176" y="2495167"/>
                  <a:pt x="7277519" y="2492189"/>
                  <a:pt x="7322864" y="2486229"/>
                </a:cubicBezTo>
                <a:lnTo>
                  <a:pt x="7271855" y="2465364"/>
                </a:lnTo>
                <a:cubicBezTo>
                  <a:pt x="7294526" y="2457168"/>
                  <a:pt x="7312238" y="2446924"/>
                  <a:pt x="7327471" y="2435654"/>
                </a:cubicBezTo>
                <a:lnTo>
                  <a:pt x="7332599" y="2431140"/>
                </a:lnTo>
                <a:lnTo>
                  <a:pt x="7327387" y="2430953"/>
                </a:lnTo>
                <a:cubicBezTo>
                  <a:pt x="7269734" y="2430533"/>
                  <a:pt x="7271860" y="2442269"/>
                  <a:pt x="7178338" y="2462388"/>
                </a:cubicBezTo>
                <a:lnTo>
                  <a:pt x="7144330" y="2456428"/>
                </a:lnTo>
                <a:lnTo>
                  <a:pt x="7167002" y="2435562"/>
                </a:lnTo>
                <a:lnTo>
                  <a:pt x="7162738" y="2432574"/>
                </a:lnTo>
                <a:lnTo>
                  <a:pt x="7158088" y="2433666"/>
                </a:lnTo>
                <a:cubicBezTo>
                  <a:pt x="7151950" y="2450783"/>
                  <a:pt x="7131949" y="2461774"/>
                  <a:pt x="7102640" y="2469512"/>
                </a:cubicBezTo>
                <a:lnTo>
                  <a:pt x="7082438" y="2483001"/>
                </a:lnTo>
                <a:lnTo>
                  <a:pt x="7063030" y="2486493"/>
                </a:lnTo>
                <a:lnTo>
                  <a:pt x="7057680" y="2493612"/>
                </a:lnTo>
                <a:lnTo>
                  <a:pt x="7049157" y="2493789"/>
                </a:lnTo>
                <a:lnTo>
                  <a:pt x="7047971" y="2498154"/>
                </a:lnTo>
                <a:lnTo>
                  <a:pt x="7115987" y="2483249"/>
                </a:lnTo>
                <a:lnTo>
                  <a:pt x="7115987" y="2489210"/>
                </a:lnTo>
                <a:cubicBezTo>
                  <a:pt x="7115987" y="2498154"/>
                  <a:pt x="7110323" y="2519015"/>
                  <a:pt x="7081980" y="2519015"/>
                </a:cubicBezTo>
                <a:cubicBezTo>
                  <a:pt x="7064971" y="2519015"/>
                  <a:pt x="7042308" y="2513053"/>
                  <a:pt x="7030972" y="2510075"/>
                </a:cubicBezTo>
                <a:lnTo>
                  <a:pt x="7030972" y="2533918"/>
                </a:lnTo>
                <a:lnTo>
                  <a:pt x="6991290" y="2533918"/>
                </a:lnTo>
                <a:lnTo>
                  <a:pt x="6940285" y="2551801"/>
                </a:lnTo>
                <a:lnTo>
                  <a:pt x="6883604" y="2557761"/>
                </a:lnTo>
                <a:lnTo>
                  <a:pt x="6787246" y="2608427"/>
                </a:lnTo>
                <a:lnTo>
                  <a:pt x="6809916" y="2629292"/>
                </a:lnTo>
                <a:lnTo>
                  <a:pt x="6900604" y="2641214"/>
                </a:lnTo>
                <a:lnTo>
                  <a:pt x="6843925" y="2653134"/>
                </a:lnTo>
                <a:cubicBezTo>
                  <a:pt x="6815589" y="2650152"/>
                  <a:pt x="6787246" y="2650152"/>
                  <a:pt x="6764573" y="2644191"/>
                </a:cubicBezTo>
                <a:lnTo>
                  <a:pt x="6730566" y="2656113"/>
                </a:lnTo>
                <a:lnTo>
                  <a:pt x="6690886" y="2635253"/>
                </a:lnTo>
                <a:cubicBezTo>
                  <a:pt x="6662551" y="2647174"/>
                  <a:pt x="6634215" y="2668035"/>
                  <a:pt x="6622879" y="2685917"/>
                </a:cubicBezTo>
                <a:lnTo>
                  <a:pt x="6588870" y="2673995"/>
                </a:lnTo>
                <a:cubicBezTo>
                  <a:pt x="6549191" y="2682939"/>
                  <a:pt x="6498183" y="2688900"/>
                  <a:pt x="6452840" y="2688900"/>
                </a:cubicBezTo>
                <a:lnTo>
                  <a:pt x="6446959" y="2696114"/>
                </a:lnTo>
                <a:lnTo>
                  <a:pt x="6448514" y="2696842"/>
                </a:lnTo>
                <a:lnTo>
                  <a:pt x="6446235" y="2697002"/>
                </a:lnTo>
                <a:lnTo>
                  <a:pt x="6435833" y="2709761"/>
                </a:lnTo>
                <a:lnTo>
                  <a:pt x="6367816" y="2736587"/>
                </a:lnTo>
                <a:lnTo>
                  <a:pt x="6396162" y="2748508"/>
                </a:lnTo>
                <a:lnTo>
                  <a:pt x="6345147" y="2775329"/>
                </a:lnTo>
                <a:lnTo>
                  <a:pt x="6271459" y="2766390"/>
                </a:lnTo>
                <a:cubicBezTo>
                  <a:pt x="6237450" y="2775329"/>
                  <a:pt x="6203451" y="2784273"/>
                  <a:pt x="6169443" y="2790233"/>
                </a:cubicBezTo>
                <a:lnTo>
                  <a:pt x="6186442" y="2778312"/>
                </a:lnTo>
                <a:lnTo>
                  <a:pt x="6163770" y="2748508"/>
                </a:lnTo>
                <a:cubicBezTo>
                  <a:pt x="6175106" y="2742547"/>
                  <a:pt x="6187860" y="2737331"/>
                  <a:pt x="6202031" y="2733605"/>
                </a:cubicBezTo>
                <a:lnTo>
                  <a:pt x="6206899" y="2732984"/>
                </a:lnTo>
                <a:lnTo>
                  <a:pt x="6182537" y="2733610"/>
                </a:lnTo>
                <a:lnTo>
                  <a:pt x="6128475" y="2751964"/>
                </a:lnTo>
                <a:cubicBezTo>
                  <a:pt x="6099956" y="2749704"/>
                  <a:pt x="6075594" y="2755320"/>
                  <a:pt x="6055790" y="2763811"/>
                </a:cubicBezTo>
                <a:lnTo>
                  <a:pt x="6058698" y="2768335"/>
                </a:lnTo>
                <a:lnTo>
                  <a:pt x="6062456" y="2766763"/>
                </a:lnTo>
                <a:cubicBezTo>
                  <a:pt x="6074500" y="2761920"/>
                  <a:pt x="6087252" y="2757449"/>
                  <a:pt x="6101421" y="2754468"/>
                </a:cubicBezTo>
                <a:lnTo>
                  <a:pt x="6169443" y="2790233"/>
                </a:lnTo>
                <a:lnTo>
                  <a:pt x="6141005" y="2795217"/>
                </a:lnTo>
                <a:lnTo>
                  <a:pt x="6187104" y="2796843"/>
                </a:lnTo>
                <a:lnTo>
                  <a:pt x="6171463" y="2813210"/>
                </a:lnTo>
                <a:lnTo>
                  <a:pt x="6110597" y="2825068"/>
                </a:lnTo>
                <a:lnTo>
                  <a:pt x="6124099" y="2858781"/>
                </a:lnTo>
                <a:lnTo>
                  <a:pt x="6084419" y="2873685"/>
                </a:lnTo>
                <a:lnTo>
                  <a:pt x="5965397" y="2888585"/>
                </a:lnTo>
                <a:cubicBezTo>
                  <a:pt x="5965397" y="2873685"/>
                  <a:pt x="5965397" y="2858781"/>
                  <a:pt x="5959725" y="2843881"/>
                </a:cubicBezTo>
                <a:cubicBezTo>
                  <a:pt x="5925717" y="2852820"/>
                  <a:pt x="5886045" y="2858781"/>
                  <a:pt x="5852037" y="2861764"/>
                </a:cubicBezTo>
                <a:lnTo>
                  <a:pt x="5846366" y="2873685"/>
                </a:lnTo>
                <a:lnTo>
                  <a:pt x="5857702" y="2891567"/>
                </a:lnTo>
                <a:lnTo>
                  <a:pt x="5806694" y="2906467"/>
                </a:lnTo>
                <a:lnTo>
                  <a:pt x="5784014" y="2882625"/>
                </a:lnTo>
                <a:lnTo>
                  <a:pt x="5789687" y="2870703"/>
                </a:lnTo>
                <a:lnTo>
                  <a:pt x="5750016" y="2894547"/>
                </a:lnTo>
                <a:lnTo>
                  <a:pt x="5687664" y="2897528"/>
                </a:lnTo>
                <a:lnTo>
                  <a:pt x="5676328" y="2903489"/>
                </a:lnTo>
                <a:lnTo>
                  <a:pt x="5619647" y="2912428"/>
                </a:lnTo>
                <a:lnTo>
                  <a:pt x="5608313" y="2924350"/>
                </a:lnTo>
                <a:lnTo>
                  <a:pt x="5528959" y="2933289"/>
                </a:lnTo>
                <a:lnTo>
                  <a:pt x="5494954" y="2951176"/>
                </a:lnTo>
                <a:lnTo>
                  <a:pt x="5409937" y="2966076"/>
                </a:lnTo>
                <a:cubicBezTo>
                  <a:pt x="5387265" y="2980980"/>
                  <a:pt x="5324916" y="2992902"/>
                  <a:pt x="5285244" y="2992902"/>
                </a:cubicBezTo>
                <a:lnTo>
                  <a:pt x="5262564" y="3004824"/>
                </a:lnTo>
                <a:cubicBezTo>
                  <a:pt x="5205890" y="3013762"/>
                  <a:pt x="5149212" y="3028666"/>
                  <a:pt x="5086860" y="3028666"/>
                </a:cubicBezTo>
                <a:cubicBezTo>
                  <a:pt x="5041518" y="3049527"/>
                  <a:pt x="4990502" y="3058471"/>
                  <a:pt x="4939494" y="3073371"/>
                </a:cubicBezTo>
                <a:lnTo>
                  <a:pt x="4865814" y="3073371"/>
                </a:lnTo>
                <a:lnTo>
                  <a:pt x="4814799" y="3085293"/>
                </a:lnTo>
                <a:lnTo>
                  <a:pt x="4803462" y="3085293"/>
                </a:lnTo>
                <a:cubicBezTo>
                  <a:pt x="4803462" y="3085293"/>
                  <a:pt x="4814799" y="3091252"/>
                  <a:pt x="4803462" y="3091252"/>
                </a:cubicBezTo>
                <a:cubicBezTo>
                  <a:pt x="4780792" y="3091252"/>
                  <a:pt x="4741121" y="3097214"/>
                  <a:pt x="4735447" y="3112118"/>
                </a:cubicBezTo>
                <a:lnTo>
                  <a:pt x="4656097" y="3118078"/>
                </a:lnTo>
                <a:lnTo>
                  <a:pt x="4622088" y="3130000"/>
                </a:lnTo>
                <a:lnTo>
                  <a:pt x="4525738" y="3138939"/>
                </a:lnTo>
                <a:lnTo>
                  <a:pt x="4503057" y="3153840"/>
                </a:lnTo>
                <a:cubicBezTo>
                  <a:pt x="4474723" y="3159805"/>
                  <a:pt x="4440714" y="3165765"/>
                  <a:pt x="4406707" y="3165765"/>
                </a:cubicBezTo>
                <a:lnTo>
                  <a:pt x="4384035" y="3177687"/>
                </a:lnTo>
                <a:cubicBezTo>
                  <a:pt x="4367035" y="3174705"/>
                  <a:pt x="4321692" y="3168744"/>
                  <a:pt x="4321692" y="3183648"/>
                </a:cubicBezTo>
                <a:cubicBezTo>
                  <a:pt x="4282012" y="3192587"/>
                  <a:pt x="4236667" y="3195570"/>
                  <a:pt x="4196995" y="3195570"/>
                </a:cubicBezTo>
                <a:cubicBezTo>
                  <a:pt x="4151652" y="3213452"/>
                  <a:pt x="4100637" y="3222392"/>
                  <a:pt x="4049630" y="3234313"/>
                </a:cubicBezTo>
                <a:lnTo>
                  <a:pt x="3975942" y="3231335"/>
                </a:lnTo>
                <a:cubicBezTo>
                  <a:pt x="3941935" y="3243257"/>
                  <a:pt x="3868255" y="3246235"/>
                  <a:pt x="3828576" y="3246235"/>
                </a:cubicBezTo>
                <a:cubicBezTo>
                  <a:pt x="3805904" y="3255177"/>
                  <a:pt x="3771897" y="3261138"/>
                  <a:pt x="3743559" y="3261138"/>
                </a:cubicBezTo>
                <a:lnTo>
                  <a:pt x="3715216" y="3258156"/>
                </a:lnTo>
                <a:cubicBezTo>
                  <a:pt x="3692544" y="3264117"/>
                  <a:pt x="3675545" y="3273060"/>
                  <a:pt x="3652864" y="3273060"/>
                </a:cubicBezTo>
                <a:lnTo>
                  <a:pt x="3624530" y="3281999"/>
                </a:lnTo>
                <a:cubicBezTo>
                  <a:pt x="3624530" y="3296904"/>
                  <a:pt x="3562185" y="3293921"/>
                  <a:pt x="3545178" y="3293921"/>
                </a:cubicBezTo>
                <a:lnTo>
                  <a:pt x="3528179" y="3302864"/>
                </a:lnTo>
                <a:cubicBezTo>
                  <a:pt x="3505507" y="3302864"/>
                  <a:pt x="3471499" y="3293921"/>
                  <a:pt x="3471499" y="3311804"/>
                </a:cubicBezTo>
                <a:lnTo>
                  <a:pt x="3358141" y="3323725"/>
                </a:lnTo>
                <a:lnTo>
                  <a:pt x="3284453" y="3347569"/>
                </a:lnTo>
                <a:cubicBezTo>
                  <a:pt x="3278788" y="3353529"/>
                  <a:pt x="3256110" y="3353529"/>
                  <a:pt x="3244774" y="3353529"/>
                </a:cubicBezTo>
                <a:lnTo>
                  <a:pt x="3165423" y="3356512"/>
                </a:lnTo>
                <a:lnTo>
                  <a:pt x="3120086" y="3368433"/>
                </a:lnTo>
                <a:lnTo>
                  <a:pt x="3040735" y="3368433"/>
                </a:lnTo>
                <a:lnTo>
                  <a:pt x="2972712" y="3383333"/>
                </a:lnTo>
                <a:lnTo>
                  <a:pt x="2921704" y="3380351"/>
                </a:lnTo>
                <a:lnTo>
                  <a:pt x="2865024" y="3392277"/>
                </a:lnTo>
                <a:cubicBezTo>
                  <a:pt x="2797010" y="3392277"/>
                  <a:pt x="2751667" y="3401216"/>
                  <a:pt x="2683650" y="3404198"/>
                </a:cubicBezTo>
                <a:cubicBezTo>
                  <a:pt x="2683650" y="3410159"/>
                  <a:pt x="2666650" y="3410159"/>
                  <a:pt x="2660979" y="3410159"/>
                </a:cubicBezTo>
                <a:cubicBezTo>
                  <a:pt x="2626971" y="3410159"/>
                  <a:pt x="2598628" y="3407177"/>
                  <a:pt x="2564626" y="3410159"/>
                </a:cubicBezTo>
                <a:cubicBezTo>
                  <a:pt x="2558956" y="3422081"/>
                  <a:pt x="2451269" y="3431019"/>
                  <a:pt x="2422924" y="3431019"/>
                </a:cubicBezTo>
                <a:cubicBezTo>
                  <a:pt x="2281221" y="3431019"/>
                  <a:pt x="2133864" y="3425059"/>
                  <a:pt x="1992160" y="3419098"/>
                </a:cubicBezTo>
                <a:cubicBezTo>
                  <a:pt x="1992160" y="3431019"/>
                  <a:pt x="1969489" y="3436981"/>
                  <a:pt x="1952489" y="3434003"/>
                </a:cubicBezTo>
                <a:cubicBezTo>
                  <a:pt x="1929818" y="3439963"/>
                  <a:pt x="1901474" y="3442941"/>
                  <a:pt x="1878801" y="3442941"/>
                </a:cubicBezTo>
                <a:cubicBezTo>
                  <a:pt x="1861802" y="3442941"/>
                  <a:pt x="1850465" y="3439963"/>
                  <a:pt x="1850465" y="3431019"/>
                </a:cubicBezTo>
                <a:cubicBezTo>
                  <a:pt x="1850465" y="3425059"/>
                  <a:pt x="1856130" y="3416120"/>
                  <a:pt x="1833458" y="3416120"/>
                </a:cubicBezTo>
                <a:cubicBezTo>
                  <a:pt x="1822120" y="3416120"/>
                  <a:pt x="1765441" y="3431019"/>
                  <a:pt x="1765441" y="3419098"/>
                </a:cubicBezTo>
                <a:cubicBezTo>
                  <a:pt x="1765441" y="3410159"/>
                  <a:pt x="1776777" y="3398237"/>
                  <a:pt x="1782448" y="3392277"/>
                </a:cubicBezTo>
                <a:lnTo>
                  <a:pt x="1861802" y="3392277"/>
                </a:lnTo>
                <a:lnTo>
                  <a:pt x="1918472" y="3380351"/>
                </a:lnTo>
                <a:cubicBezTo>
                  <a:pt x="1980824" y="3383333"/>
                  <a:pt x="1941152" y="3356512"/>
                  <a:pt x="1980824" y="3356512"/>
                </a:cubicBezTo>
                <a:cubicBezTo>
                  <a:pt x="2014834" y="3356512"/>
                  <a:pt x="2065848" y="3365451"/>
                  <a:pt x="2099847" y="3368433"/>
                </a:cubicBezTo>
                <a:lnTo>
                  <a:pt x="2218878" y="3344591"/>
                </a:lnTo>
                <a:lnTo>
                  <a:pt x="2224550" y="3332669"/>
                </a:lnTo>
                <a:lnTo>
                  <a:pt x="2264222" y="3335647"/>
                </a:lnTo>
                <a:cubicBezTo>
                  <a:pt x="2286896" y="3323725"/>
                  <a:pt x="2456932" y="3314786"/>
                  <a:pt x="2496612" y="3311804"/>
                </a:cubicBezTo>
                <a:cubicBezTo>
                  <a:pt x="2507950" y="3305842"/>
                  <a:pt x="2530620" y="3305842"/>
                  <a:pt x="2547621" y="3305842"/>
                </a:cubicBezTo>
                <a:cubicBezTo>
                  <a:pt x="2547621" y="3281999"/>
                  <a:pt x="2587299" y="3290943"/>
                  <a:pt x="2587299" y="3281999"/>
                </a:cubicBezTo>
                <a:cubicBezTo>
                  <a:pt x="2502275" y="3302864"/>
                  <a:pt x="2309564" y="3293921"/>
                  <a:pt x="2264222" y="3317764"/>
                </a:cubicBezTo>
                <a:cubicBezTo>
                  <a:pt x="2252886" y="3317764"/>
                  <a:pt x="2224550" y="3314786"/>
                  <a:pt x="2213214" y="3320747"/>
                </a:cubicBezTo>
                <a:cubicBezTo>
                  <a:pt x="2190534" y="3317764"/>
                  <a:pt x="1952489" y="3323725"/>
                  <a:pt x="1952489" y="3350550"/>
                </a:cubicBezTo>
                <a:cubicBezTo>
                  <a:pt x="1844793" y="3347569"/>
                  <a:pt x="1748442" y="3368433"/>
                  <a:pt x="1640746" y="3368433"/>
                </a:cubicBezTo>
                <a:cubicBezTo>
                  <a:pt x="1629412" y="3395255"/>
                  <a:pt x="1544397" y="3386316"/>
                  <a:pt x="1510389" y="3383333"/>
                </a:cubicBezTo>
                <a:cubicBezTo>
                  <a:pt x="1516052" y="3392277"/>
                  <a:pt x="1470707" y="3392277"/>
                  <a:pt x="1465045" y="3392277"/>
                </a:cubicBezTo>
                <a:cubicBezTo>
                  <a:pt x="1442372" y="3392277"/>
                  <a:pt x="1419693" y="3392277"/>
                  <a:pt x="1414029" y="3404198"/>
                </a:cubicBezTo>
                <a:lnTo>
                  <a:pt x="994602" y="3416120"/>
                </a:lnTo>
                <a:cubicBezTo>
                  <a:pt x="994602" y="3419098"/>
                  <a:pt x="988938" y="3425059"/>
                  <a:pt x="983265" y="3425059"/>
                </a:cubicBezTo>
                <a:cubicBezTo>
                  <a:pt x="966266" y="3425059"/>
                  <a:pt x="949257" y="3413138"/>
                  <a:pt x="949257" y="3404198"/>
                </a:cubicBezTo>
                <a:cubicBezTo>
                  <a:pt x="949257" y="3398237"/>
                  <a:pt x="960595" y="3395255"/>
                  <a:pt x="971929" y="3395255"/>
                </a:cubicBezTo>
                <a:lnTo>
                  <a:pt x="1051281" y="3395255"/>
                </a:lnTo>
                <a:cubicBezTo>
                  <a:pt x="1051281" y="3381843"/>
                  <a:pt x="1178808" y="3373462"/>
                  <a:pt x="1266485" y="3365080"/>
                </a:cubicBezTo>
                <a:lnTo>
                  <a:pt x="1295416" y="3361445"/>
                </a:lnTo>
                <a:lnTo>
                  <a:pt x="1277290" y="3362844"/>
                </a:lnTo>
                <a:cubicBezTo>
                  <a:pt x="1232657" y="3364707"/>
                  <a:pt x="1187312" y="3363962"/>
                  <a:pt x="1156137" y="3362473"/>
                </a:cubicBezTo>
                <a:lnTo>
                  <a:pt x="1122128" y="3374395"/>
                </a:lnTo>
                <a:lnTo>
                  <a:pt x="867073" y="3371413"/>
                </a:lnTo>
                <a:lnTo>
                  <a:pt x="844401" y="3371413"/>
                </a:lnTo>
                <a:cubicBezTo>
                  <a:pt x="844401" y="3365451"/>
                  <a:pt x="901082" y="3353529"/>
                  <a:pt x="912418" y="3350551"/>
                </a:cubicBezTo>
                <a:cubicBezTo>
                  <a:pt x="957763" y="3350551"/>
                  <a:pt x="1167472" y="3356513"/>
                  <a:pt x="1212815" y="3332669"/>
                </a:cubicBezTo>
                <a:lnTo>
                  <a:pt x="1303502" y="3335647"/>
                </a:lnTo>
                <a:lnTo>
                  <a:pt x="1331847" y="3320747"/>
                </a:lnTo>
                <a:lnTo>
                  <a:pt x="1355465" y="3320747"/>
                </a:lnTo>
                <a:lnTo>
                  <a:pt x="1363023" y="3314786"/>
                </a:lnTo>
                <a:cubicBezTo>
                  <a:pt x="1470707" y="3317764"/>
                  <a:pt x="1635083" y="3308825"/>
                  <a:pt x="1737098" y="3281999"/>
                </a:cubicBezTo>
                <a:lnTo>
                  <a:pt x="1788114" y="3284982"/>
                </a:lnTo>
                <a:lnTo>
                  <a:pt x="1884475" y="3267099"/>
                </a:lnTo>
                <a:lnTo>
                  <a:pt x="1894367" y="3258426"/>
                </a:lnTo>
                <a:lnTo>
                  <a:pt x="1839249" y="3262728"/>
                </a:lnTo>
                <a:cubicBezTo>
                  <a:pt x="1839249" y="3268689"/>
                  <a:pt x="1822250" y="3268689"/>
                  <a:pt x="1816579" y="3268689"/>
                </a:cubicBezTo>
                <a:cubicBezTo>
                  <a:pt x="1782570" y="3268689"/>
                  <a:pt x="1754227" y="3265706"/>
                  <a:pt x="1720226" y="3268689"/>
                </a:cubicBezTo>
                <a:cubicBezTo>
                  <a:pt x="1714555" y="3280611"/>
                  <a:pt x="1606867" y="3289549"/>
                  <a:pt x="1578523" y="3289549"/>
                </a:cubicBezTo>
                <a:cubicBezTo>
                  <a:pt x="1436820" y="3289549"/>
                  <a:pt x="1289462" y="3283589"/>
                  <a:pt x="1147760" y="3277627"/>
                </a:cubicBezTo>
                <a:cubicBezTo>
                  <a:pt x="1147760" y="3289549"/>
                  <a:pt x="1125087" y="3295511"/>
                  <a:pt x="1108088" y="3292533"/>
                </a:cubicBezTo>
                <a:cubicBezTo>
                  <a:pt x="1085415" y="3298493"/>
                  <a:pt x="1057072" y="3301471"/>
                  <a:pt x="1034401" y="3301471"/>
                </a:cubicBezTo>
                <a:cubicBezTo>
                  <a:pt x="1017401" y="3301471"/>
                  <a:pt x="1006065" y="3298493"/>
                  <a:pt x="1006065" y="3289549"/>
                </a:cubicBezTo>
                <a:cubicBezTo>
                  <a:pt x="1006065" y="3283589"/>
                  <a:pt x="1011728" y="3274649"/>
                  <a:pt x="989058" y="3274649"/>
                </a:cubicBezTo>
                <a:cubicBezTo>
                  <a:pt x="977720" y="3274649"/>
                  <a:pt x="921041" y="3289549"/>
                  <a:pt x="921041" y="3277627"/>
                </a:cubicBezTo>
                <a:cubicBezTo>
                  <a:pt x="921041" y="3268689"/>
                  <a:pt x="932377" y="3256767"/>
                  <a:pt x="938048" y="3250807"/>
                </a:cubicBezTo>
                <a:lnTo>
                  <a:pt x="1017401" y="3250807"/>
                </a:lnTo>
                <a:lnTo>
                  <a:pt x="1074072" y="3238881"/>
                </a:lnTo>
                <a:cubicBezTo>
                  <a:pt x="1136424" y="3241863"/>
                  <a:pt x="1096752" y="3215042"/>
                  <a:pt x="1136424" y="3215042"/>
                </a:cubicBezTo>
                <a:cubicBezTo>
                  <a:pt x="1170432" y="3215042"/>
                  <a:pt x="1221448" y="3223981"/>
                  <a:pt x="1255446" y="3226963"/>
                </a:cubicBezTo>
                <a:lnTo>
                  <a:pt x="1374477" y="3203121"/>
                </a:lnTo>
                <a:lnTo>
                  <a:pt x="1380150" y="3191199"/>
                </a:lnTo>
                <a:lnTo>
                  <a:pt x="1419822" y="3194177"/>
                </a:lnTo>
                <a:cubicBezTo>
                  <a:pt x="1442494" y="3182255"/>
                  <a:pt x="1612532" y="3173315"/>
                  <a:pt x="1652211" y="3170334"/>
                </a:cubicBezTo>
                <a:cubicBezTo>
                  <a:pt x="1663548" y="3164372"/>
                  <a:pt x="1686220" y="3164372"/>
                  <a:pt x="1703219" y="3164372"/>
                </a:cubicBezTo>
                <a:lnTo>
                  <a:pt x="1707753" y="3155211"/>
                </a:lnTo>
                <a:lnTo>
                  <a:pt x="1703098" y="3153840"/>
                </a:lnTo>
                <a:lnTo>
                  <a:pt x="1696300" y="3146961"/>
                </a:lnTo>
                <a:lnTo>
                  <a:pt x="1662925" y="3151567"/>
                </a:lnTo>
                <a:cubicBezTo>
                  <a:pt x="1570730" y="3158972"/>
                  <a:pt x="1453828" y="3158412"/>
                  <a:pt x="1419822" y="3176294"/>
                </a:cubicBezTo>
                <a:cubicBezTo>
                  <a:pt x="1408485" y="3176294"/>
                  <a:pt x="1380150" y="3173315"/>
                  <a:pt x="1368813" y="3179277"/>
                </a:cubicBezTo>
                <a:cubicBezTo>
                  <a:pt x="1346134" y="3176294"/>
                  <a:pt x="1108088" y="3182255"/>
                  <a:pt x="1108088" y="3209080"/>
                </a:cubicBezTo>
                <a:cubicBezTo>
                  <a:pt x="1000392" y="3206099"/>
                  <a:pt x="904041" y="3226963"/>
                  <a:pt x="796346" y="3226963"/>
                </a:cubicBezTo>
                <a:cubicBezTo>
                  <a:pt x="785011" y="3253784"/>
                  <a:pt x="699996" y="3244846"/>
                  <a:pt x="665989" y="3241863"/>
                </a:cubicBezTo>
                <a:cubicBezTo>
                  <a:pt x="671651" y="3250807"/>
                  <a:pt x="626308" y="3250807"/>
                  <a:pt x="620644" y="3250807"/>
                </a:cubicBezTo>
                <a:cubicBezTo>
                  <a:pt x="597972" y="3250807"/>
                  <a:pt x="575292" y="3250807"/>
                  <a:pt x="569628" y="3262728"/>
                </a:cubicBezTo>
                <a:lnTo>
                  <a:pt x="150201" y="3274649"/>
                </a:lnTo>
                <a:cubicBezTo>
                  <a:pt x="150201" y="3277627"/>
                  <a:pt x="144537" y="3283589"/>
                  <a:pt x="138865" y="3283589"/>
                </a:cubicBezTo>
                <a:cubicBezTo>
                  <a:pt x="121865" y="3283589"/>
                  <a:pt x="104856" y="3271668"/>
                  <a:pt x="104856" y="3262728"/>
                </a:cubicBezTo>
                <a:cubicBezTo>
                  <a:pt x="104856" y="3256767"/>
                  <a:pt x="116194" y="3253784"/>
                  <a:pt x="127529" y="3253784"/>
                </a:cubicBezTo>
                <a:lnTo>
                  <a:pt x="206880" y="3253784"/>
                </a:lnTo>
                <a:cubicBezTo>
                  <a:pt x="206880" y="3240373"/>
                  <a:pt x="334407" y="3231992"/>
                  <a:pt x="422085" y="3223610"/>
                </a:cubicBezTo>
                <a:lnTo>
                  <a:pt x="451015" y="3219975"/>
                </a:lnTo>
                <a:lnTo>
                  <a:pt x="432890" y="3221373"/>
                </a:lnTo>
                <a:cubicBezTo>
                  <a:pt x="388256" y="3223237"/>
                  <a:pt x="342911" y="3222492"/>
                  <a:pt x="311735" y="3221003"/>
                </a:cubicBezTo>
                <a:lnTo>
                  <a:pt x="277727" y="3232925"/>
                </a:lnTo>
                <a:lnTo>
                  <a:pt x="22673" y="3229942"/>
                </a:lnTo>
                <a:lnTo>
                  <a:pt x="0" y="3229942"/>
                </a:lnTo>
                <a:cubicBezTo>
                  <a:pt x="0" y="3223981"/>
                  <a:pt x="56681" y="3212059"/>
                  <a:pt x="68017" y="3209081"/>
                </a:cubicBezTo>
                <a:cubicBezTo>
                  <a:pt x="113362" y="3209081"/>
                  <a:pt x="323072" y="3215043"/>
                  <a:pt x="368414" y="3191199"/>
                </a:cubicBezTo>
                <a:lnTo>
                  <a:pt x="459102" y="3194177"/>
                </a:lnTo>
                <a:lnTo>
                  <a:pt x="487447" y="3179277"/>
                </a:lnTo>
                <a:lnTo>
                  <a:pt x="511064" y="3179277"/>
                </a:lnTo>
                <a:lnTo>
                  <a:pt x="518622" y="3173315"/>
                </a:lnTo>
                <a:cubicBezTo>
                  <a:pt x="626308" y="3176294"/>
                  <a:pt x="790682" y="3167355"/>
                  <a:pt x="892698" y="3140528"/>
                </a:cubicBezTo>
                <a:lnTo>
                  <a:pt x="943713" y="3143512"/>
                </a:lnTo>
                <a:lnTo>
                  <a:pt x="1040074" y="3125629"/>
                </a:lnTo>
                <a:lnTo>
                  <a:pt x="1057072" y="3110725"/>
                </a:lnTo>
                <a:cubicBezTo>
                  <a:pt x="1091081" y="3113707"/>
                  <a:pt x="1130760" y="3107747"/>
                  <a:pt x="1164759" y="3104765"/>
                </a:cubicBezTo>
                <a:cubicBezTo>
                  <a:pt x="1147760" y="3116686"/>
                  <a:pt x="1187439" y="3107747"/>
                  <a:pt x="1187439" y="3104765"/>
                </a:cubicBezTo>
                <a:lnTo>
                  <a:pt x="1181768" y="3083903"/>
                </a:lnTo>
                <a:cubicBezTo>
                  <a:pt x="1334807" y="3095825"/>
                  <a:pt x="1272456" y="3092843"/>
                  <a:pt x="1397149" y="3063038"/>
                </a:cubicBezTo>
                <a:cubicBezTo>
                  <a:pt x="1459501" y="3063038"/>
                  <a:pt x="1533181" y="3030256"/>
                  <a:pt x="1589860" y="3030256"/>
                </a:cubicBezTo>
                <a:lnTo>
                  <a:pt x="1595532" y="3024295"/>
                </a:lnTo>
                <a:cubicBezTo>
                  <a:pt x="1595532" y="3021313"/>
                  <a:pt x="1521844" y="3018335"/>
                  <a:pt x="1504845" y="3018335"/>
                </a:cubicBezTo>
                <a:cubicBezTo>
                  <a:pt x="1504845" y="3045156"/>
                  <a:pt x="1374477" y="3036217"/>
                  <a:pt x="1374477" y="3051116"/>
                </a:cubicBezTo>
                <a:cubicBezTo>
                  <a:pt x="1340470" y="3051116"/>
                  <a:pt x="1312127" y="3045156"/>
                  <a:pt x="1289462" y="3060060"/>
                </a:cubicBezTo>
                <a:cubicBezTo>
                  <a:pt x="1142094" y="3063038"/>
                  <a:pt x="1153433" y="3060060"/>
                  <a:pt x="1034401" y="3086881"/>
                </a:cubicBezTo>
                <a:lnTo>
                  <a:pt x="972056" y="3069000"/>
                </a:lnTo>
                <a:cubicBezTo>
                  <a:pt x="926714" y="3071981"/>
                  <a:pt x="926714" y="3092843"/>
                  <a:pt x="887034" y="3092843"/>
                </a:cubicBezTo>
                <a:cubicBezTo>
                  <a:pt x="870035" y="3092843"/>
                  <a:pt x="830353" y="3083903"/>
                  <a:pt x="813355" y="3080922"/>
                </a:cubicBezTo>
                <a:cubicBezTo>
                  <a:pt x="756668" y="3071981"/>
                  <a:pt x="836027" y="3128607"/>
                  <a:pt x="665989" y="3098803"/>
                </a:cubicBezTo>
                <a:cubicBezTo>
                  <a:pt x="660315" y="3101787"/>
                  <a:pt x="654653" y="3107747"/>
                  <a:pt x="643316" y="3107747"/>
                </a:cubicBezTo>
                <a:lnTo>
                  <a:pt x="643316" y="3095825"/>
                </a:lnTo>
                <a:cubicBezTo>
                  <a:pt x="592301" y="3095825"/>
                  <a:pt x="546958" y="3083903"/>
                  <a:pt x="495950" y="3083903"/>
                </a:cubicBezTo>
                <a:lnTo>
                  <a:pt x="529949" y="3069000"/>
                </a:lnTo>
                <a:cubicBezTo>
                  <a:pt x="546958" y="3069000"/>
                  <a:pt x="620644" y="3066022"/>
                  <a:pt x="620644" y="3057078"/>
                </a:cubicBezTo>
                <a:lnTo>
                  <a:pt x="688658" y="3063038"/>
                </a:lnTo>
                <a:cubicBezTo>
                  <a:pt x="751003" y="3057078"/>
                  <a:pt x="824691" y="3051116"/>
                  <a:pt x="881369" y="3039195"/>
                </a:cubicBezTo>
                <a:lnTo>
                  <a:pt x="881369" y="3027273"/>
                </a:lnTo>
                <a:cubicBezTo>
                  <a:pt x="881369" y="3021313"/>
                  <a:pt x="875698" y="3012370"/>
                  <a:pt x="858697" y="3012370"/>
                </a:cubicBezTo>
                <a:cubicBezTo>
                  <a:pt x="853027" y="2991510"/>
                  <a:pt x="813355" y="3009391"/>
                  <a:pt x="813355" y="2988530"/>
                </a:cubicBezTo>
                <a:lnTo>
                  <a:pt x="722667" y="2988530"/>
                </a:lnTo>
                <a:lnTo>
                  <a:pt x="745339" y="2967666"/>
                </a:lnTo>
                <a:cubicBezTo>
                  <a:pt x="796346" y="2967666"/>
                  <a:pt x="716994" y="2946804"/>
                  <a:pt x="836027" y="2946804"/>
                </a:cubicBezTo>
                <a:lnTo>
                  <a:pt x="864362" y="2934882"/>
                </a:lnTo>
                <a:cubicBezTo>
                  <a:pt x="887034" y="2931901"/>
                  <a:pt x="909707" y="2931901"/>
                  <a:pt x="932377" y="2925939"/>
                </a:cubicBezTo>
                <a:cubicBezTo>
                  <a:pt x="977720" y="2928922"/>
                  <a:pt x="977720" y="2908057"/>
                  <a:pt x="1006065" y="2908057"/>
                </a:cubicBezTo>
                <a:cubicBezTo>
                  <a:pt x="1085415" y="2908057"/>
                  <a:pt x="1170432" y="2872292"/>
                  <a:pt x="1266791" y="2872292"/>
                </a:cubicBezTo>
                <a:lnTo>
                  <a:pt x="1266791" y="2860370"/>
                </a:lnTo>
                <a:cubicBezTo>
                  <a:pt x="1278127" y="2860370"/>
                  <a:pt x="1363143" y="2860370"/>
                  <a:pt x="1363143" y="2848449"/>
                </a:cubicBezTo>
                <a:cubicBezTo>
                  <a:pt x="1368813" y="2848449"/>
                  <a:pt x="1402822" y="2851432"/>
                  <a:pt x="1402822" y="2842489"/>
                </a:cubicBezTo>
                <a:lnTo>
                  <a:pt x="1453830" y="2842489"/>
                </a:lnTo>
                <a:lnTo>
                  <a:pt x="1470837" y="2833549"/>
                </a:lnTo>
                <a:lnTo>
                  <a:pt x="1516179" y="2833549"/>
                </a:lnTo>
                <a:lnTo>
                  <a:pt x="1521844" y="2824605"/>
                </a:lnTo>
                <a:cubicBezTo>
                  <a:pt x="1561524" y="2821627"/>
                  <a:pt x="1527508" y="2800762"/>
                  <a:pt x="1567187" y="2800762"/>
                </a:cubicBezTo>
                <a:cubicBezTo>
                  <a:pt x="1581360" y="2793310"/>
                  <a:pt x="1606866" y="2788840"/>
                  <a:pt x="1633079" y="2785487"/>
                </a:cubicBezTo>
                <a:lnTo>
                  <a:pt x="1666783" y="2781370"/>
                </a:lnTo>
                <a:lnTo>
                  <a:pt x="1611584" y="2776346"/>
                </a:lnTo>
                <a:lnTo>
                  <a:pt x="1592571" y="2774840"/>
                </a:lnTo>
                <a:cubicBezTo>
                  <a:pt x="1592968" y="2769840"/>
                  <a:pt x="1641291" y="2763610"/>
                  <a:pt x="1650994" y="2761865"/>
                </a:cubicBezTo>
                <a:cubicBezTo>
                  <a:pt x="1670007" y="2763372"/>
                  <a:pt x="1723378" y="2768858"/>
                  <a:pt x="1776948" y="2771846"/>
                </a:cubicBezTo>
                <a:lnTo>
                  <a:pt x="1806573" y="2772544"/>
                </a:lnTo>
                <a:lnTo>
                  <a:pt x="1808075" y="2767606"/>
                </a:lnTo>
                <a:cubicBezTo>
                  <a:pt x="1812326" y="2765743"/>
                  <a:pt x="1819409" y="2764997"/>
                  <a:pt x="1827914" y="2764997"/>
                </a:cubicBezTo>
                <a:lnTo>
                  <a:pt x="1844923" y="2767980"/>
                </a:lnTo>
                <a:cubicBezTo>
                  <a:pt x="1844923" y="2764997"/>
                  <a:pt x="1844923" y="2747115"/>
                  <a:pt x="1861921" y="2747115"/>
                </a:cubicBezTo>
                <a:cubicBezTo>
                  <a:pt x="1867584" y="2747115"/>
                  <a:pt x="1873258" y="2756058"/>
                  <a:pt x="1878929" y="2759037"/>
                </a:cubicBezTo>
                <a:cubicBezTo>
                  <a:pt x="1929937" y="2762019"/>
                  <a:pt x="1969615" y="2744136"/>
                  <a:pt x="2020623" y="2744136"/>
                </a:cubicBezTo>
                <a:lnTo>
                  <a:pt x="2033920" y="2737598"/>
                </a:lnTo>
                <a:lnTo>
                  <a:pt x="2033258" y="2737534"/>
                </a:lnTo>
                <a:cubicBezTo>
                  <a:pt x="1972807" y="2730858"/>
                  <a:pt x="1912407" y="2723558"/>
                  <a:pt x="1853190" y="2716351"/>
                </a:cubicBezTo>
                <a:cubicBezTo>
                  <a:pt x="1852399" y="2726347"/>
                  <a:pt x="1832990" y="2729840"/>
                  <a:pt x="1818932" y="2726213"/>
                </a:cubicBezTo>
                <a:cubicBezTo>
                  <a:pt x="1799524" y="2729705"/>
                  <a:pt x="1775560" y="2730319"/>
                  <a:pt x="1756547" y="2728813"/>
                </a:cubicBezTo>
                <a:cubicBezTo>
                  <a:pt x="1742292" y="2727683"/>
                  <a:pt x="1732983" y="2724433"/>
                  <a:pt x="1733578" y="2716932"/>
                </a:cubicBezTo>
                <a:cubicBezTo>
                  <a:pt x="1733974" y="2711934"/>
                  <a:pt x="1739317" y="2704815"/>
                  <a:pt x="1720306" y="2703309"/>
                </a:cubicBezTo>
                <a:cubicBezTo>
                  <a:pt x="1710798" y="2702555"/>
                  <a:pt x="1662279" y="2711283"/>
                  <a:pt x="1663071" y="2701287"/>
                </a:cubicBezTo>
                <a:cubicBezTo>
                  <a:pt x="1663665" y="2693791"/>
                  <a:pt x="1673962" y="2684546"/>
                  <a:pt x="1679114" y="2679925"/>
                </a:cubicBezTo>
                <a:lnTo>
                  <a:pt x="1745658" y="2685198"/>
                </a:lnTo>
                <a:lnTo>
                  <a:pt x="1793975" y="2678962"/>
                </a:lnTo>
                <a:cubicBezTo>
                  <a:pt x="1846062" y="2685606"/>
                  <a:pt x="1814574" y="2660478"/>
                  <a:pt x="1847843" y="2663114"/>
                </a:cubicBezTo>
                <a:cubicBezTo>
                  <a:pt x="1876362" y="2665374"/>
                  <a:pt x="1918547" y="2676261"/>
                  <a:pt x="1946859" y="2681020"/>
                </a:cubicBezTo>
                <a:lnTo>
                  <a:pt x="2048259" y="2668935"/>
                </a:lnTo>
                <a:lnTo>
                  <a:pt x="2053808" y="2659316"/>
                </a:lnTo>
                <a:lnTo>
                  <a:pt x="2086879" y="2664448"/>
                </a:lnTo>
                <a:cubicBezTo>
                  <a:pt x="2106683" y="2655958"/>
                  <a:pt x="2249864" y="2659758"/>
                  <a:pt x="2283338" y="2659894"/>
                </a:cubicBezTo>
                <a:cubicBezTo>
                  <a:pt x="2293241" y="2655649"/>
                  <a:pt x="2312252" y="2657156"/>
                  <a:pt x="2326508" y="2658285"/>
                </a:cubicBezTo>
                <a:lnTo>
                  <a:pt x="2330917" y="2650905"/>
                </a:lnTo>
                <a:lnTo>
                  <a:pt x="2327106" y="2649446"/>
                </a:lnTo>
                <a:lnTo>
                  <a:pt x="2321861" y="2643224"/>
                </a:lnTo>
                <a:lnTo>
                  <a:pt x="2293569" y="2644870"/>
                </a:lnTo>
                <a:cubicBezTo>
                  <a:pt x="2215765" y="2644953"/>
                  <a:pt x="2117771" y="2636717"/>
                  <a:pt x="2088066" y="2649453"/>
                </a:cubicBezTo>
                <a:cubicBezTo>
                  <a:pt x="2078560" y="2648700"/>
                  <a:pt x="2054997" y="2644318"/>
                  <a:pt x="2045095" y="2648565"/>
                </a:cubicBezTo>
                <a:cubicBezTo>
                  <a:pt x="2026274" y="2644557"/>
                  <a:pt x="1826259" y="2633738"/>
                  <a:pt x="1824477" y="2656233"/>
                </a:cubicBezTo>
                <a:cubicBezTo>
                  <a:pt x="1734366" y="2646577"/>
                  <a:pt x="1652182" y="2657671"/>
                  <a:pt x="1561871" y="2650516"/>
                </a:cubicBezTo>
                <a:cubicBezTo>
                  <a:pt x="1550584" y="2672254"/>
                  <a:pt x="1479887" y="2659110"/>
                  <a:pt x="1451568" y="2654348"/>
                </a:cubicBezTo>
                <a:cubicBezTo>
                  <a:pt x="1455723" y="2662225"/>
                  <a:pt x="1417700" y="2659212"/>
                  <a:pt x="1412950" y="2658835"/>
                </a:cubicBezTo>
                <a:cubicBezTo>
                  <a:pt x="1393937" y="2657329"/>
                  <a:pt x="1374919" y="2655822"/>
                  <a:pt x="1369377" y="2665442"/>
                </a:cubicBezTo>
                <a:lnTo>
                  <a:pt x="1016866" y="2647571"/>
                </a:lnTo>
                <a:cubicBezTo>
                  <a:pt x="1016668" y="2650069"/>
                  <a:pt x="1011524" y="2654691"/>
                  <a:pt x="1006767" y="2654314"/>
                </a:cubicBezTo>
                <a:cubicBezTo>
                  <a:pt x="992511" y="2653185"/>
                  <a:pt x="979040" y="2642058"/>
                  <a:pt x="979634" y="2634561"/>
                </a:cubicBezTo>
                <a:cubicBezTo>
                  <a:pt x="980030" y="2629563"/>
                  <a:pt x="989736" y="2627815"/>
                  <a:pt x="999241" y="2628569"/>
                </a:cubicBezTo>
                <a:lnTo>
                  <a:pt x="1065782" y="2633841"/>
                </a:lnTo>
                <a:cubicBezTo>
                  <a:pt x="1066674" y="2622594"/>
                  <a:pt x="1174171" y="2624040"/>
                  <a:pt x="1248251" y="2622836"/>
                </a:cubicBezTo>
                <a:lnTo>
                  <a:pt x="1272752" y="2621710"/>
                </a:lnTo>
                <a:lnTo>
                  <a:pt x="1257461" y="2621679"/>
                </a:lnTo>
                <a:cubicBezTo>
                  <a:pt x="1219909" y="2620276"/>
                  <a:pt x="1181933" y="2616638"/>
                  <a:pt x="1155889" y="2613318"/>
                </a:cubicBezTo>
                <a:lnTo>
                  <a:pt x="1126579" y="2621056"/>
                </a:lnTo>
                <a:lnTo>
                  <a:pt x="912896" y="2601607"/>
                </a:lnTo>
                <a:lnTo>
                  <a:pt x="893883" y="2600101"/>
                </a:lnTo>
                <a:cubicBezTo>
                  <a:pt x="894279" y="2595103"/>
                  <a:pt x="942603" y="2588871"/>
                  <a:pt x="952307" y="2587127"/>
                </a:cubicBezTo>
                <a:cubicBezTo>
                  <a:pt x="990331" y="2590140"/>
                  <a:pt x="1165791" y="2609073"/>
                  <a:pt x="1205397" y="2592092"/>
                </a:cubicBezTo>
                <a:lnTo>
                  <a:pt x="1281247" y="2600613"/>
                </a:lnTo>
                <a:lnTo>
                  <a:pt x="1306007" y="2590003"/>
                </a:lnTo>
                <a:lnTo>
                  <a:pt x="1325812" y="2591572"/>
                </a:lnTo>
                <a:lnTo>
                  <a:pt x="1332546" y="2587075"/>
                </a:lnTo>
                <a:cubicBezTo>
                  <a:pt x="1422650" y="2596729"/>
                  <a:pt x="1561082" y="2600153"/>
                  <a:pt x="1648413" y="2584436"/>
                </a:cubicBezTo>
                <a:lnTo>
                  <a:pt x="1690994" y="2590327"/>
                </a:lnTo>
                <a:lnTo>
                  <a:pt x="1772987" y="2581734"/>
                </a:lnTo>
                <a:lnTo>
                  <a:pt x="1788233" y="2570365"/>
                </a:lnTo>
                <a:cubicBezTo>
                  <a:pt x="1816553" y="2575125"/>
                  <a:pt x="1850222" y="2572765"/>
                  <a:pt x="1878931" y="2572522"/>
                </a:cubicBezTo>
                <a:cubicBezTo>
                  <a:pt x="1863884" y="2581390"/>
                  <a:pt x="1897751" y="2576531"/>
                  <a:pt x="1897949" y="2574029"/>
                </a:cubicBezTo>
                <a:lnTo>
                  <a:pt x="1894580" y="2556159"/>
                </a:lnTo>
                <a:cubicBezTo>
                  <a:pt x="2022122" y="2576325"/>
                  <a:pt x="1970035" y="2569682"/>
                  <a:pt x="2076579" y="2552973"/>
                </a:cubicBezTo>
                <a:cubicBezTo>
                  <a:pt x="2128866" y="2557116"/>
                  <a:pt x="2192829" y="2534521"/>
                  <a:pt x="2240359" y="2538287"/>
                </a:cubicBezTo>
                <a:lnTo>
                  <a:pt x="2245510" y="2533665"/>
                </a:lnTo>
                <a:cubicBezTo>
                  <a:pt x="2245709" y="2531166"/>
                  <a:pt x="2184114" y="2523772"/>
                  <a:pt x="2169859" y="2522642"/>
                </a:cubicBezTo>
                <a:cubicBezTo>
                  <a:pt x="2168077" y="2545132"/>
                  <a:pt x="2059350" y="2528975"/>
                  <a:pt x="2058359" y="2541470"/>
                </a:cubicBezTo>
                <a:cubicBezTo>
                  <a:pt x="2029841" y="2539210"/>
                  <a:pt x="2006472" y="2532328"/>
                  <a:pt x="1986474" y="2543320"/>
                </a:cubicBezTo>
                <a:cubicBezTo>
                  <a:pt x="1862698" y="2536026"/>
                  <a:pt x="1872405" y="2534282"/>
                  <a:pt x="1770804" y="2548864"/>
                </a:cubicBezTo>
                <a:lnTo>
                  <a:pt x="1719713" y="2529727"/>
                </a:lnTo>
                <a:cubicBezTo>
                  <a:pt x="1681492" y="2529215"/>
                  <a:pt x="1680106" y="2546709"/>
                  <a:pt x="1646832" y="2544073"/>
                </a:cubicBezTo>
                <a:cubicBezTo>
                  <a:pt x="1632578" y="2542943"/>
                  <a:pt x="1599894" y="2532809"/>
                  <a:pt x="1585838" y="2529180"/>
                </a:cubicBezTo>
                <a:cubicBezTo>
                  <a:pt x="1538897" y="2517917"/>
                  <a:pt x="1601682" y="2570674"/>
                  <a:pt x="1461074" y="2534383"/>
                </a:cubicBezTo>
                <a:cubicBezTo>
                  <a:pt x="1456118" y="2536509"/>
                  <a:pt x="1450973" y="2541130"/>
                  <a:pt x="1441467" y="2540377"/>
                </a:cubicBezTo>
                <a:lnTo>
                  <a:pt x="1442259" y="2530379"/>
                </a:lnTo>
                <a:cubicBezTo>
                  <a:pt x="1399480" y="2526990"/>
                  <a:pt x="1362248" y="2513979"/>
                  <a:pt x="1319475" y="2510590"/>
                </a:cubicBezTo>
                <a:lnTo>
                  <a:pt x="1348975" y="2500352"/>
                </a:lnTo>
                <a:cubicBezTo>
                  <a:pt x="1363238" y="2501482"/>
                  <a:pt x="1425228" y="2503881"/>
                  <a:pt x="1425822" y="2496381"/>
                </a:cubicBezTo>
                <a:lnTo>
                  <a:pt x="1482460" y="2505898"/>
                </a:lnTo>
                <a:cubicBezTo>
                  <a:pt x="1535137" y="2505042"/>
                  <a:pt x="1597325" y="2504940"/>
                  <a:pt x="1645645" y="2498708"/>
                </a:cubicBezTo>
                <a:lnTo>
                  <a:pt x="1646438" y="2488712"/>
                </a:lnTo>
                <a:cubicBezTo>
                  <a:pt x="1646834" y="2483714"/>
                  <a:pt x="1642672" y="2475837"/>
                  <a:pt x="1628417" y="2474707"/>
                </a:cubicBezTo>
                <a:cubicBezTo>
                  <a:pt x="1625047" y="2456838"/>
                  <a:pt x="1590591" y="2469197"/>
                  <a:pt x="1591977" y="2451703"/>
                </a:cubicBezTo>
                <a:lnTo>
                  <a:pt x="1515929" y="2445677"/>
                </a:lnTo>
                <a:lnTo>
                  <a:pt x="1536328" y="2429687"/>
                </a:lnTo>
                <a:cubicBezTo>
                  <a:pt x="1579100" y="2433077"/>
                  <a:pt x="1513945" y="2410311"/>
                  <a:pt x="1613762" y="2418220"/>
                </a:cubicBezTo>
                <a:lnTo>
                  <a:pt x="1638315" y="2410104"/>
                </a:lnTo>
                <a:cubicBezTo>
                  <a:pt x="1657525" y="2409112"/>
                  <a:pt x="1676538" y="2410618"/>
                  <a:pt x="1695944" y="2407125"/>
                </a:cubicBezTo>
                <a:cubicBezTo>
                  <a:pt x="1733770" y="2412638"/>
                  <a:pt x="1735156" y="2395142"/>
                  <a:pt x="1758926" y="2397025"/>
                </a:cubicBezTo>
                <a:cubicBezTo>
                  <a:pt x="1825465" y="2402297"/>
                  <a:pt x="1899137" y="2377956"/>
                  <a:pt x="1979938" y="2384358"/>
                </a:cubicBezTo>
                <a:lnTo>
                  <a:pt x="1980730" y="2374361"/>
                </a:lnTo>
                <a:cubicBezTo>
                  <a:pt x="1990238" y="2375114"/>
                  <a:pt x="2061528" y="2380762"/>
                  <a:pt x="2062320" y="2370766"/>
                </a:cubicBezTo>
                <a:cubicBezTo>
                  <a:pt x="2067075" y="2371143"/>
                  <a:pt x="2095396" y="2375903"/>
                  <a:pt x="2095990" y="2368405"/>
                </a:cubicBezTo>
                <a:lnTo>
                  <a:pt x="2138763" y="2371794"/>
                </a:lnTo>
                <a:lnTo>
                  <a:pt x="2153619" y="2365426"/>
                </a:lnTo>
                <a:lnTo>
                  <a:pt x="2191641" y="2368439"/>
                </a:lnTo>
                <a:lnTo>
                  <a:pt x="2196987" y="2361315"/>
                </a:lnTo>
                <a:cubicBezTo>
                  <a:pt x="2230459" y="2361456"/>
                  <a:pt x="2203321" y="2341698"/>
                  <a:pt x="2236595" y="2344334"/>
                </a:cubicBezTo>
                <a:cubicBezTo>
                  <a:pt x="2261353" y="2333719"/>
                  <a:pt x="2323337" y="2336118"/>
                  <a:pt x="2352250" y="2333378"/>
                </a:cubicBezTo>
                <a:cubicBezTo>
                  <a:pt x="2371063" y="2337382"/>
                  <a:pt x="2385127" y="2341014"/>
                  <a:pt x="2398790" y="2349640"/>
                </a:cubicBezTo>
                <a:lnTo>
                  <a:pt x="2437806" y="2340157"/>
                </a:lnTo>
                <a:cubicBezTo>
                  <a:pt x="2433649" y="2332285"/>
                  <a:pt x="2443345" y="2330536"/>
                  <a:pt x="2457606" y="2331666"/>
                </a:cubicBezTo>
                <a:lnTo>
                  <a:pt x="2471673" y="2335298"/>
                </a:lnTo>
                <a:cubicBezTo>
                  <a:pt x="2471870" y="2332796"/>
                  <a:pt x="2473057" y="2317801"/>
                  <a:pt x="2487313" y="2318931"/>
                </a:cubicBezTo>
                <a:cubicBezTo>
                  <a:pt x="2492063" y="2319307"/>
                  <a:pt x="2496225" y="2327184"/>
                  <a:pt x="2500784" y="2330059"/>
                </a:cubicBezTo>
                <a:cubicBezTo>
                  <a:pt x="2543359" y="2335949"/>
                  <a:pt x="2577821" y="2323589"/>
                  <a:pt x="2620595" y="2326978"/>
                </a:cubicBezTo>
                <a:cubicBezTo>
                  <a:pt x="2636039" y="2313113"/>
                  <a:pt x="2683172" y="2321877"/>
                  <a:pt x="2706940" y="2323761"/>
                </a:cubicBezTo>
                <a:lnTo>
                  <a:pt x="2707535" y="2316260"/>
                </a:lnTo>
                <a:cubicBezTo>
                  <a:pt x="2717039" y="2317014"/>
                  <a:pt x="2740808" y="2318897"/>
                  <a:pt x="2741401" y="2311401"/>
                </a:cubicBezTo>
                <a:cubicBezTo>
                  <a:pt x="2765165" y="2313284"/>
                  <a:pt x="2780020" y="2306914"/>
                  <a:pt x="2794275" y="2308043"/>
                </a:cubicBezTo>
                <a:lnTo>
                  <a:pt x="2803781" y="2308797"/>
                </a:lnTo>
                <a:lnTo>
                  <a:pt x="2852300" y="2300069"/>
                </a:lnTo>
                <a:lnTo>
                  <a:pt x="2867349" y="2291200"/>
                </a:lnTo>
                <a:cubicBezTo>
                  <a:pt x="2886368" y="2292707"/>
                  <a:pt x="2901218" y="2286337"/>
                  <a:pt x="2920427" y="2285347"/>
                </a:cubicBezTo>
                <a:cubicBezTo>
                  <a:pt x="2935283" y="2278977"/>
                  <a:pt x="2959243" y="2278362"/>
                  <a:pt x="2978454" y="2277368"/>
                </a:cubicBezTo>
                <a:lnTo>
                  <a:pt x="3006772" y="2282128"/>
                </a:lnTo>
                <a:lnTo>
                  <a:pt x="3021227" y="2280757"/>
                </a:lnTo>
                <a:lnTo>
                  <a:pt x="3031525" y="2271512"/>
                </a:lnTo>
                <a:lnTo>
                  <a:pt x="3064601" y="2276651"/>
                </a:lnTo>
                <a:lnTo>
                  <a:pt x="3065194" y="2269151"/>
                </a:lnTo>
                <a:lnTo>
                  <a:pt x="3099057" y="2264289"/>
                </a:lnTo>
                <a:cubicBezTo>
                  <a:pt x="3099454" y="2259291"/>
                  <a:pt x="3104604" y="2254670"/>
                  <a:pt x="3109361" y="2255047"/>
                </a:cubicBezTo>
                <a:cubicBezTo>
                  <a:pt x="3114111" y="2255423"/>
                  <a:pt x="3118669" y="2258299"/>
                  <a:pt x="3118669" y="2258299"/>
                </a:cubicBezTo>
                <a:cubicBezTo>
                  <a:pt x="3196103" y="2246830"/>
                  <a:pt x="3316905" y="2231248"/>
                  <a:pt x="3359684" y="2234637"/>
                </a:cubicBezTo>
                <a:lnTo>
                  <a:pt x="3360278" y="2227143"/>
                </a:lnTo>
                <a:cubicBezTo>
                  <a:pt x="3475536" y="2221184"/>
                  <a:pt x="3568810" y="2190853"/>
                  <a:pt x="3683872" y="2187393"/>
                </a:cubicBezTo>
                <a:lnTo>
                  <a:pt x="3711993" y="2194651"/>
                </a:lnTo>
                <a:lnTo>
                  <a:pt x="3731400" y="2191159"/>
                </a:lnTo>
                <a:lnTo>
                  <a:pt x="3741699" y="2181916"/>
                </a:lnTo>
                <a:lnTo>
                  <a:pt x="3784281" y="2187805"/>
                </a:lnTo>
                <a:lnTo>
                  <a:pt x="3830510" y="2172112"/>
                </a:lnTo>
                <a:lnTo>
                  <a:pt x="3710917" y="2177502"/>
                </a:lnTo>
                <a:cubicBezTo>
                  <a:pt x="3710917" y="2178956"/>
                  <a:pt x="3709172" y="2181868"/>
                  <a:pt x="3707425" y="2181868"/>
                </a:cubicBezTo>
                <a:cubicBezTo>
                  <a:pt x="3702188" y="2181868"/>
                  <a:pt x="3696949" y="2176045"/>
                  <a:pt x="3696949" y="2171679"/>
                </a:cubicBezTo>
                <a:cubicBezTo>
                  <a:pt x="3696949" y="2168768"/>
                  <a:pt x="3700441" y="2167312"/>
                  <a:pt x="3703933" y="2167312"/>
                </a:cubicBezTo>
                <a:lnTo>
                  <a:pt x="3728376" y="2167312"/>
                </a:lnTo>
                <a:cubicBezTo>
                  <a:pt x="3728376" y="2158578"/>
                  <a:pt x="3798214" y="2154212"/>
                  <a:pt x="3815673" y="2148390"/>
                </a:cubicBezTo>
                <a:cubicBezTo>
                  <a:pt x="3817420" y="2148390"/>
                  <a:pt x="3829641" y="2149845"/>
                  <a:pt x="3829641" y="2146933"/>
                </a:cubicBezTo>
                <a:cubicBezTo>
                  <a:pt x="3829641" y="2142568"/>
                  <a:pt x="3820913" y="2138200"/>
                  <a:pt x="3820913" y="2132377"/>
                </a:cubicBezTo>
                <a:cubicBezTo>
                  <a:pt x="3820913" y="2130923"/>
                  <a:pt x="3822657" y="2129466"/>
                  <a:pt x="3824404" y="2128012"/>
                </a:cubicBezTo>
                <a:cubicBezTo>
                  <a:pt x="3857576" y="2129466"/>
                  <a:pt x="3908209" y="2125100"/>
                  <a:pt x="3939634" y="2111999"/>
                </a:cubicBezTo>
                <a:lnTo>
                  <a:pt x="3955348" y="2113456"/>
                </a:lnTo>
                <a:lnTo>
                  <a:pt x="3985031" y="2104722"/>
                </a:lnTo>
                <a:lnTo>
                  <a:pt x="3990267" y="2097443"/>
                </a:lnTo>
                <a:cubicBezTo>
                  <a:pt x="4000743" y="2098900"/>
                  <a:pt x="4012966" y="2095989"/>
                  <a:pt x="4023439" y="2094532"/>
                </a:cubicBezTo>
                <a:cubicBezTo>
                  <a:pt x="4018202" y="2100354"/>
                  <a:pt x="4030425" y="2095989"/>
                  <a:pt x="4030425" y="2094532"/>
                </a:cubicBezTo>
                <a:lnTo>
                  <a:pt x="4028678" y="2084344"/>
                </a:lnTo>
                <a:cubicBezTo>
                  <a:pt x="4075820" y="2090166"/>
                  <a:pt x="4056613" y="2088709"/>
                  <a:pt x="4095024" y="2074154"/>
                </a:cubicBezTo>
                <a:cubicBezTo>
                  <a:pt x="4114230" y="2074154"/>
                  <a:pt x="4136926" y="2058143"/>
                  <a:pt x="4154386" y="2058143"/>
                </a:cubicBezTo>
                <a:lnTo>
                  <a:pt x="4156133" y="2055232"/>
                </a:lnTo>
                <a:cubicBezTo>
                  <a:pt x="4156133" y="2053775"/>
                  <a:pt x="4133434" y="2052321"/>
                  <a:pt x="4128198" y="2052321"/>
                </a:cubicBezTo>
                <a:cubicBezTo>
                  <a:pt x="4128198" y="2065420"/>
                  <a:pt x="4088040" y="2061054"/>
                  <a:pt x="4088040" y="2068331"/>
                </a:cubicBezTo>
                <a:cubicBezTo>
                  <a:pt x="4077564" y="2068331"/>
                  <a:pt x="4068833" y="2065420"/>
                  <a:pt x="4061852" y="2072699"/>
                </a:cubicBezTo>
                <a:cubicBezTo>
                  <a:pt x="4016458" y="2074154"/>
                  <a:pt x="4019949" y="2072699"/>
                  <a:pt x="3983283" y="2085798"/>
                </a:cubicBezTo>
                <a:lnTo>
                  <a:pt x="3964079" y="2077065"/>
                </a:lnTo>
                <a:cubicBezTo>
                  <a:pt x="3950112" y="2078521"/>
                  <a:pt x="3950112" y="2088709"/>
                  <a:pt x="3937889" y="2088709"/>
                </a:cubicBezTo>
                <a:cubicBezTo>
                  <a:pt x="3932652" y="2088709"/>
                  <a:pt x="3920430" y="2084344"/>
                  <a:pt x="3915193" y="2082887"/>
                </a:cubicBezTo>
                <a:cubicBezTo>
                  <a:pt x="3897731" y="2078521"/>
                  <a:pt x="3922177" y="2106177"/>
                  <a:pt x="3869799" y="2091621"/>
                </a:cubicBezTo>
                <a:cubicBezTo>
                  <a:pt x="3868051" y="2093077"/>
                  <a:pt x="3866307" y="2095989"/>
                  <a:pt x="3862815" y="2095989"/>
                </a:cubicBezTo>
                <a:lnTo>
                  <a:pt x="3862815" y="2090166"/>
                </a:lnTo>
                <a:cubicBezTo>
                  <a:pt x="3847100" y="2090166"/>
                  <a:pt x="3833134" y="2084344"/>
                  <a:pt x="3817420" y="2084344"/>
                </a:cubicBezTo>
                <a:lnTo>
                  <a:pt x="3827894" y="2077065"/>
                </a:lnTo>
                <a:cubicBezTo>
                  <a:pt x="3833134" y="2077065"/>
                  <a:pt x="3855831" y="2075610"/>
                  <a:pt x="3855831" y="2071242"/>
                </a:cubicBezTo>
                <a:lnTo>
                  <a:pt x="3876782" y="2074154"/>
                </a:lnTo>
                <a:cubicBezTo>
                  <a:pt x="3895986" y="2071242"/>
                  <a:pt x="3918685" y="2068331"/>
                  <a:pt x="3936144" y="2062509"/>
                </a:cubicBezTo>
                <a:lnTo>
                  <a:pt x="3936144" y="2056686"/>
                </a:lnTo>
                <a:cubicBezTo>
                  <a:pt x="3936144" y="2053775"/>
                  <a:pt x="3934397" y="2049407"/>
                  <a:pt x="3929161" y="2049407"/>
                </a:cubicBezTo>
                <a:cubicBezTo>
                  <a:pt x="3927413" y="2039219"/>
                  <a:pt x="3915193" y="2047953"/>
                  <a:pt x="3915193" y="2037765"/>
                </a:cubicBezTo>
                <a:lnTo>
                  <a:pt x="3887258" y="2037765"/>
                </a:lnTo>
                <a:lnTo>
                  <a:pt x="3894242" y="2027574"/>
                </a:lnTo>
                <a:cubicBezTo>
                  <a:pt x="3909954" y="2027574"/>
                  <a:pt x="3885511" y="2017386"/>
                  <a:pt x="3922177" y="2017386"/>
                </a:cubicBezTo>
                <a:lnTo>
                  <a:pt x="3930905" y="2011564"/>
                </a:lnTo>
                <a:cubicBezTo>
                  <a:pt x="3937889" y="2010107"/>
                  <a:pt x="3944873" y="2010107"/>
                  <a:pt x="3951857" y="2007196"/>
                </a:cubicBezTo>
                <a:cubicBezTo>
                  <a:pt x="3965824" y="2008653"/>
                  <a:pt x="3965824" y="1998463"/>
                  <a:pt x="3974555" y="1998463"/>
                </a:cubicBezTo>
                <a:cubicBezTo>
                  <a:pt x="3998998" y="1998463"/>
                  <a:pt x="4025186" y="1980995"/>
                  <a:pt x="4054868" y="1980995"/>
                </a:cubicBezTo>
                <a:lnTo>
                  <a:pt x="4054868" y="1975173"/>
                </a:lnTo>
                <a:cubicBezTo>
                  <a:pt x="4058360" y="1975173"/>
                  <a:pt x="4084548" y="1975173"/>
                  <a:pt x="4084548" y="1969351"/>
                </a:cubicBezTo>
                <a:cubicBezTo>
                  <a:pt x="4086295" y="1969351"/>
                  <a:pt x="4096771" y="1970807"/>
                  <a:pt x="4096771" y="1966439"/>
                </a:cubicBezTo>
                <a:lnTo>
                  <a:pt x="4112483" y="1966439"/>
                </a:lnTo>
                <a:lnTo>
                  <a:pt x="4117722" y="1962074"/>
                </a:lnTo>
                <a:lnTo>
                  <a:pt x="4131690" y="1962074"/>
                </a:lnTo>
                <a:lnTo>
                  <a:pt x="4133434" y="1957706"/>
                </a:lnTo>
                <a:cubicBezTo>
                  <a:pt x="4145657" y="1956251"/>
                  <a:pt x="4135179" y="1946061"/>
                  <a:pt x="4147402" y="1946061"/>
                </a:cubicBezTo>
                <a:cubicBezTo>
                  <a:pt x="4156133" y="1938782"/>
                  <a:pt x="4178829" y="1937328"/>
                  <a:pt x="4189304" y="1934416"/>
                </a:cubicBezTo>
                <a:cubicBezTo>
                  <a:pt x="4196288" y="1935871"/>
                  <a:pt x="4201527" y="1937328"/>
                  <a:pt x="4206764" y="1941693"/>
                </a:cubicBezTo>
                <a:lnTo>
                  <a:pt x="4220731" y="1934416"/>
                </a:lnTo>
                <a:cubicBezTo>
                  <a:pt x="4218987" y="1930051"/>
                  <a:pt x="4222476" y="1928594"/>
                  <a:pt x="4227715" y="1928594"/>
                </a:cubicBezTo>
                <a:lnTo>
                  <a:pt x="4232954" y="1930051"/>
                </a:lnTo>
                <a:cubicBezTo>
                  <a:pt x="4232954" y="1928594"/>
                  <a:pt x="4232954" y="1919860"/>
                  <a:pt x="4238191" y="1919860"/>
                </a:cubicBezTo>
                <a:cubicBezTo>
                  <a:pt x="4239935" y="1919860"/>
                  <a:pt x="4241683" y="1924228"/>
                  <a:pt x="4243430" y="1925683"/>
                </a:cubicBezTo>
                <a:cubicBezTo>
                  <a:pt x="4259142" y="1927139"/>
                  <a:pt x="4271365" y="1918406"/>
                  <a:pt x="4287077" y="1918406"/>
                </a:cubicBezTo>
                <a:cubicBezTo>
                  <a:pt x="4292314" y="1909672"/>
                  <a:pt x="4309773" y="1912583"/>
                  <a:pt x="4318504" y="1912583"/>
                </a:cubicBezTo>
                <a:lnTo>
                  <a:pt x="4318504" y="1908216"/>
                </a:lnTo>
                <a:cubicBezTo>
                  <a:pt x="4321996" y="1908216"/>
                  <a:pt x="4330727" y="1908216"/>
                  <a:pt x="4330727" y="1903850"/>
                </a:cubicBezTo>
                <a:cubicBezTo>
                  <a:pt x="4339455" y="1903850"/>
                  <a:pt x="4344694" y="1899482"/>
                  <a:pt x="4349931" y="1899482"/>
                </a:cubicBezTo>
                <a:lnTo>
                  <a:pt x="4353423" y="1899482"/>
                </a:lnTo>
                <a:lnTo>
                  <a:pt x="4370882" y="1892205"/>
                </a:lnTo>
                <a:lnTo>
                  <a:pt x="4376119" y="1886383"/>
                </a:lnTo>
                <a:cubicBezTo>
                  <a:pt x="4383105" y="1886383"/>
                  <a:pt x="4388342" y="1882015"/>
                  <a:pt x="4395325" y="1880560"/>
                </a:cubicBezTo>
                <a:cubicBezTo>
                  <a:pt x="4400564" y="1876193"/>
                  <a:pt x="4409293" y="1874738"/>
                  <a:pt x="4416277" y="1873281"/>
                </a:cubicBezTo>
                <a:lnTo>
                  <a:pt x="4426752" y="1874738"/>
                </a:lnTo>
                <a:lnTo>
                  <a:pt x="4431989" y="1873281"/>
                </a:lnTo>
                <a:lnTo>
                  <a:pt x="4435481" y="1867459"/>
                </a:lnTo>
                <a:lnTo>
                  <a:pt x="4447703" y="1868916"/>
                </a:lnTo>
                <a:lnTo>
                  <a:pt x="4447703" y="1864548"/>
                </a:lnTo>
                <a:lnTo>
                  <a:pt x="4459924" y="1860182"/>
                </a:lnTo>
                <a:cubicBezTo>
                  <a:pt x="4459924" y="1857271"/>
                  <a:pt x="4461671" y="1854360"/>
                  <a:pt x="4463418" y="1854360"/>
                </a:cubicBezTo>
                <a:cubicBezTo>
                  <a:pt x="4465163" y="1854360"/>
                  <a:pt x="4466910" y="1855814"/>
                  <a:pt x="4466910" y="1855814"/>
                </a:cubicBezTo>
                <a:cubicBezTo>
                  <a:pt x="4494845" y="1845626"/>
                  <a:pt x="4538492" y="1831068"/>
                  <a:pt x="4554207" y="1831068"/>
                </a:cubicBezTo>
                <a:lnTo>
                  <a:pt x="4554207" y="1826702"/>
                </a:lnTo>
                <a:cubicBezTo>
                  <a:pt x="4596110" y="1817969"/>
                  <a:pt x="4629281" y="1796136"/>
                  <a:pt x="4671184" y="1788857"/>
                </a:cubicBezTo>
                <a:lnTo>
                  <a:pt x="4681659" y="1791768"/>
                </a:lnTo>
                <a:lnTo>
                  <a:pt x="4688643" y="1788857"/>
                </a:lnTo>
                <a:lnTo>
                  <a:pt x="4692135" y="1783034"/>
                </a:lnTo>
                <a:lnTo>
                  <a:pt x="4707850" y="1784491"/>
                </a:lnTo>
                <a:lnTo>
                  <a:pt x="4725831" y="1772225"/>
                </a:lnTo>
                <a:lnTo>
                  <a:pt x="4727965" y="1768620"/>
                </a:lnTo>
                <a:cubicBezTo>
                  <a:pt x="4734037" y="1765324"/>
                  <a:pt x="4739693" y="1760623"/>
                  <a:pt x="4743947" y="1754587"/>
                </a:cubicBezTo>
                <a:lnTo>
                  <a:pt x="4743116" y="1751776"/>
                </a:lnTo>
                <a:cubicBezTo>
                  <a:pt x="4748202" y="1748550"/>
                  <a:pt x="4752456" y="1742514"/>
                  <a:pt x="4754324" y="1735212"/>
                </a:cubicBezTo>
                <a:cubicBezTo>
                  <a:pt x="4758683" y="1736339"/>
                  <a:pt x="4771967" y="1726799"/>
                  <a:pt x="4774665" y="1722307"/>
                </a:cubicBezTo>
                <a:lnTo>
                  <a:pt x="4776687" y="1712124"/>
                </a:lnTo>
                <a:cubicBezTo>
                  <a:pt x="4781772" y="1708897"/>
                  <a:pt x="4786183" y="1699981"/>
                  <a:pt x="4788050" y="1692680"/>
                </a:cubicBezTo>
                <a:lnTo>
                  <a:pt x="4785869" y="1678490"/>
                </a:lnTo>
                <a:lnTo>
                  <a:pt x="4793652" y="1670770"/>
                </a:lnTo>
                <a:lnTo>
                  <a:pt x="4799983" y="1671760"/>
                </a:lnTo>
                <a:lnTo>
                  <a:pt x="4802541" y="1661145"/>
                </a:lnTo>
                <a:lnTo>
                  <a:pt x="4783758" y="1668200"/>
                </a:lnTo>
                <a:cubicBezTo>
                  <a:pt x="4749749" y="1659262"/>
                  <a:pt x="4698736" y="1650318"/>
                  <a:pt x="4698736" y="1626475"/>
                </a:cubicBezTo>
                <a:lnTo>
                  <a:pt x="4704409" y="1605613"/>
                </a:lnTo>
                <a:cubicBezTo>
                  <a:pt x="4727071" y="1620514"/>
                  <a:pt x="4755415" y="1629456"/>
                  <a:pt x="4783758" y="1638397"/>
                </a:cubicBezTo>
                <a:lnTo>
                  <a:pt x="4807013" y="1640145"/>
                </a:lnTo>
                <a:lnTo>
                  <a:pt x="4807692" y="1633568"/>
                </a:lnTo>
                <a:lnTo>
                  <a:pt x="4807786" y="1633170"/>
                </a:lnTo>
                <a:lnTo>
                  <a:pt x="4806287" y="1633826"/>
                </a:lnTo>
                <a:lnTo>
                  <a:pt x="4766616" y="1612961"/>
                </a:lnTo>
                <a:lnTo>
                  <a:pt x="4811960" y="1592099"/>
                </a:lnTo>
                <a:lnTo>
                  <a:pt x="4824288" y="1592099"/>
                </a:lnTo>
                <a:lnTo>
                  <a:pt x="4823221" y="1586937"/>
                </a:lnTo>
                <a:lnTo>
                  <a:pt x="4824778" y="1585393"/>
                </a:lnTo>
                <a:lnTo>
                  <a:pt x="4814262" y="1569855"/>
                </a:lnTo>
                <a:lnTo>
                  <a:pt x="4803591" y="1569855"/>
                </a:lnTo>
                <a:cubicBezTo>
                  <a:pt x="4786583" y="1563894"/>
                  <a:pt x="4763912" y="1560911"/>
                  <a:pt x="4741240" y="1557933"/>
                </a:cubicBezTo>
                <a:lnTo>
                  <a:pt x="4712895" y="1537068"/>
                </a:lnTo>
                <a:lnTo>
                  <a:pt x="4707231" y="1537068"/>
                </a:lnTo>
                <a:lnTo>
                  <a:pt x="4667560" y="1519186"/>
                </a:lnTo>
                <a:lnTo>
                  <a:pt x="4695895" y="1501304"/>
                </a:lnTo>
                <a:lnTo>
                  <a:pt x="4708035" y="1504496"/>
                </a:lnTo>
                <a:lnTo>
                  <a:pt x="4680239" y="1487988"/>
                </a:lnTo>
                <a:lnTo>
                  <a:pt x="4670379" y="1488681"/>
                </a:lnTo>
                <a:lnTo>
                  <a:pt x="4665970" y="1486969"/>
                </a:lnTo>
                <a:lnTo>
                  <a:pt x="4641913" y="1508650"/>
                </a:lnTo>
                <a:lnTo>
                  <a:pt x="4653258" y="1484807"/>
                </a:lnTo>
                <a:lnTo>
                  <a:pt x="4649644" y="1474362"/>
                </a:lnTo>
                <a:lnTo>
                  <a:pt x="4649047" y="1474404"/>
                </a:lnTo>
                <a:lnTo>
                  <a:pt x="4639654" y="1466458"/>
                </a:lnTo>
                <a:lnTo>
                  <a:pt x="4642091" y="1457681"/>
                </a:lnTo>
                <a:lnTo>
                  <a:pt x="4644272" y="1458838"/>
                </a:lnTo>
                <a:lnTo>
                  <a:pt x="4641913" y="1452021"/>
                </a:lnTo>
                <a:lnTo>
                  <a:pt x="4672326" y="1452021"/>
                </a:lnTo>
                <a:lnTo>
                  <a:pt x="4672397" y="1451248"/>
                </a:lnTo>
                <a:lnTo>
                  <a:pt x="4664248" y="1447517"/>
                </a:lnTo>
                <a:lnTo>
                  <a:pt x="4647903" y="1450102"/>
                </a:lnTo>
                <a:lnTo>
                  <a:pt x="4625139" y="1426050"/>
                </a:lnTo>
                <a:lnTo>
                  <a:pt x="4623777" y="1429990"/>
                </a:lnTo>
                <a:lnTo>
                  <a:pt x="4627881" y="1429774"/>
                </a:lnTo>
                <a:lnTo>
                  <a:pt x="4633553" y="1459577"/>
                </a:lnTo>
                <a:lnTo>
                  <a:pt x="4633553" y="1462560"/>
                </a:lnTo>
                <a:lnTo>
                  <a:pt x="4576873" y="1453617"/>
                </a:lnTo>
                <a:lnTo>
                  <a:pt x="4565536" y="1483421"/>
                </a:lnTo>
                <a:lnTo>
                  <a:pt x="4548529" y="1489382"/>
                </a:lnTo>
                <a:cubicBezTo>
                  <a:pt x="4520186" y="1486403"/>
                  <a:pt x="4429499" y="1465538"/>
                  <a:pt x="4412498" y="1468521"/>
                </a:cubicBezTo>
                <a:lnTo>
                  <a:pt x="4389827" y="1444677"/>
                </a:lnTo>
                <a:lnTo>
                  <a:pt x="4350155" y="1444677"/>
                </a:lnTo>
                <a:cubicBezTo>
                  <a:pt x="4304812" y="1435734"/>
                  <a:pt x="4265132" y="1417852"/>
                  <a:pt x="4225460" y="1405931"/>
                </a:cubicBezTo>
                <a:cubicBezTo>
                  <a:pt x="4242460" y="1396990"/>
                  <a:pt x="4270803" y="1388048"/>
                  <a:pt x="4282131" y="1376126"/>
                </a:cubicBezTo>
                <a:cubicBezTo>
                  <a:pt x="4236789" y="1364204"/>
                  <a:pt x="4185781" y="1364204"/>
                  <a:pt x="4134773" y="1358244"/>
                </a:cubicBezTo>
                <a:cubicBezTo>
                  <a:pt x="4123437" y="1358244"/>
                  <a:pt x="4100757" y="1361226"/>
                  <a:pt x="4089429" y="1364204"/>
                </a:cubicBezTo>
                <a:cubicBezTo>
                  <a:pt x="4066758" y="1355265"/>
                  <a:pt x="4032750" y="1337383"/>
                  <a:pt x="4010070" y="1334400"/>
                </a:cubicBezTo>
                <a:lnTo>
                  <a:pt x="3976063" y="1313540"/>
                </a:lnTo>
                <a:lnTo>
                  <a:pt x="3936391" y="1328440"/>
                </a:lnTo>
                <a:lnTo>
                  <a:pt x="3891047" y="1301618"/>
                </a:lnTo>
                <a:lnTo>
                  <a:pt x="3896720" y="1277775"/>
                </a:lnTo>
                <a:cubicBezTo>
                  <a:pt x="3879710" y="1256910"/>
                  <a:pt x="3857038" y="1236049"/>
                  <a:pt x="3828695" y="1218166"/>
                </a:cubicBezTo>
                <a:lnTo>
                  <a:pt x="3828695" y="1212206"/>
                </a:lnTo>
                <a:lnTo>
                  <a:pt x="3811698" y="1239027"/>
                </a:lnTo>
                <a:lnTo>
                  <a:pt x="3857038" y="1259891"/>
                </a:lnTo>
                <a:lnTo>
                  <a:pt x="3857038" y="1286714"/>
                </a:lnTo>
                <a:cubicBezTo>
                  <a:pt x="3823032" y="1262871"/>
                  <a:pt x="3772017" y="1247971"/>
                  <a:pt x="3732345" y="1224128"/>
                </a:cubicBezTo>
                <a:cubicBezTo>
                  <a:pt x="3715345" y="1209223"/>
                  <a:pt x="3704010" y="1182401"/>
                  <a:pt x="3709674" y="1164519"/>
                </a:cubicBezTo>
                <a:lnTo>
                  <a:pt x="3664332" y="1155576"/>
                </a:lnTo>
                <a:cubicBezTo>
                  <a:pt x="3658657" y="1134715"/>
                  <a:pt x="3641658" y="1113850"/>
                  <a:pt x="3618986" y="1095967"/>
                </a:cubicBezTo>
                <a:lnTo>
                  <a:pt x="3613323" y="1066164"/>
                </a:lnTo>
                <a:cubicBezTo>
                  <a:pt x="3618986" y="1060202"/>
                  <a:pt x="3590650" y="1060202"/>
                  <a:pt x="3584977" y="1060202"/>
                </a:cubicBezTo>
                <a:lnTo>
                  <a:pt x="3584977" y="1036360"/>
                </a:lnTo>
                <a:cubicBezTo>
                  <a:pt x="3613323" y="1006555"/>
                  <a:pt x="3658657" y="973773"/>
                  <a:pt x="3647329" y="938008"/>
                </a:cubicBezTo>
                <a:lnTo>
                  <a:pt x="3675664" y="911182"/>
                </a:lnTo>
                <a:lnTo>
                  <a:pt x="3677115" y="907520"/>
                </a:lnTo>
                <a:lnTo>
                  <a:pt x="3661690" y="878075"/>
                </a:lnTo>
                <a:lnTo>
                  <a:pt x="3671621" y="859238"/>
                </a:lnTo>
                <a:cubicBezTo>
                  <a:pt x="3658518" y="841397"/>
                  <a:pt x="3645867" y="821060"/>
                  <a:pt x="3639538" y="801866"/>
                </a:cubicBezTo>
                <a:lnTo>
                  <a:pt x="3664833" y="788385"/>
                </a:lnTo>
                <a:cubicBezTo>
                  <a:pt x="3664155" y="783105"/>
                  <a:pt x="3664042" y="774702"/>
                  <a:pt x="3666526" y="767738"/>
                </a:cubicBezTo>
                <a:lnTo>
                  <a:pt x="3670099" y="762434"/>
                </a:lnTo>
                <a:lnTo>
                  <a:pt x="3668335" y="760015"/>
                </a:lnTo>
                <a:cubicBezTo>
                  <a:pt x="3664042" y="752149"/>
                  <a:pt x="3661442" y="743941"/>
                  <a:pt x="3662796" y="736449"/>
                </a:cubicBezTo>
                <a:lnTo>
                  <a:pt x="3673688" y="741938"/>
                </a:lnTo>
                <a:lnTo>
                  <a:pt x="3670699" y="737870"/>
                </a:lnTo>
                <a:cubicBezTo>
                  <a:pt x="3709094" y="706130"/>
                  <a:pt x="3715864" y="668671"/>
                  <a:pt x="3757419" y="637502"/>
                </a:cubicBezTo>
                <a:lnTo>
                  <a:pt x="3751996" y="613312"/>
                </a:lnTo>
                <a:cubicBezTo>
                  <a:pt x="3783609" y="564873"/>
                  <a:pt x="3804389" y="540261"/>
                  <a:pt x="3845039" y="496034"/>
                </a:cubicBezTo>
                <a:lnTo>
                  <a:pt x="3859043" y="490830"/>
                </a:lnTo>
                <a:lnTo>
                  <a:pt x="3876693" y="503177"/>
                </a:lnTo>
                <a:lnTo>
                  <a:pt x="3889539" y="493763"/>
                </a:lnTo>
                <a:lnTo>
                  <a:pt x="3886824" y="472644"/>
                </a:lnTo>
                <a:lnTo>
                  <a:pt x="3876431" y="457873"/>
                </a:lnTo>
                <a:lnTo>
                  <a:pt x="3892241" y="442678"/>
                </a:lnTo>
                <a:lnTo>
                  <a:pt x="3971298" y="420864"/>
                </a:lnTo>
                <a:cubicBezTo>
                  <a:pt x="3977619" y="403957"/>
                  <a:pt x="3992525" y="393757"/>
                  <a:pt x="4013305" y="387197"/>
                </a:cubicBezTo>
                <a:lnTo>
                  <a:pt x="4028663" y="374500"/>
                </a:lnTo>
                <a:lnTo>
                  <a:pt x="4042216" y="371792"/>
                </a:lnTo>
                <a:lnTo>
                  <a:pt x="4046734" y="364875"/>
                </a:lnTo>
                <a:lnTo>
                  <a:pt x="4114949" y="366889"/>
                </a:lnTo>
                <a:lnTo>
                  <a:pt x="4104110" y="390718"/>
                </a:lnTo>
                <a:cubicBezTo>
                  <a:pt x="4077006" y="396133"/>
                  <a:pt x="4051255" y="394056"/>
                  <a:pt x="4025053" y="394477"/>
                </a:cubicBezTo>
                <a:lnTo>
                  <a:pt x="4050353" y="417103"/>
                </a:lnTo>
                <a:cubicBezTo>
                  <a:pt x="4036462" y="421684"/>
                  <a:pt x="4025028" y="428481"/>
                  <a:pt x="4014823" y="436387"/>
                </a:cubicBezTo>
                <a:lnTo>
                  <a:pt x="4011278" y="439652"/>
                </a:lnTo>
                <a:lnTo>
                  <a:pt x="4014158" y="440335"/>
                </a:lnTo>
                <a:cubicBezTo>
                  <a:pt x="4046261" y="446500"/>
                  <a:pt x="4046853" y="436453"/>
                  <a:pt x="4102080" y="429027"/>
                </a:cubicBezTo>
                <a:lnTo>
                  <a:pt x="4120153" y="437451"/>
                </a:lnTo>
                <a:lnTo>
                  <a:pt x="4104343" y="452646"/>
                </a:lnTo>
                <a:lnTo>
                  <a:pt x="4112027" y="464349"/>
                </a:lnTo>
                <a:lnTo>
                  <a:pt x="4167591" y="446025"/>
                </a:lnTo>
                <a:lnTo>
                  <a:pt x="4180235" y="412208"/>
                </a:lnTo>
                <a:lnTo>
                  <a:pt x="4140029" y="417837"/>
                </a:lnTo>
                <a:lnTo>
                  <a:pt x="4140932" y="412843"/>
                </a:lnTo>
                <a:cubicBezTo>
                  <a:pt x="4142286" y="405349"/>
                  <a:pt x="4148605" y="388441"/>
                  <a:pt x="4164419" y="391299"/>
                </a:cubicBezTo>
                <a:cubicBezTo>
                  <a:pt x="4173909" y="393015"/>
                  <a:pt x="4185652" y="400294"/>
                  <a:pt x="4191526" y="403934"/>
                </a:cubicBezTo>
                <a:lnTo>
                  <a:pt x="4195137" y="383956"/>
                </a:lnTo>
                <a:lnTo>
                  <a:pt x="4217277" y="387957"/>
                </a:lnTo>
                <a:lnTo>
                  <a:pt x="4248443" y="378119"/>
                </a:lnTo>
                <a:lnTo>
                  <a:pt x="4280972" y="378840"/>
                </a:lnTo>
                <a:lnTo>
                  <a:pt x="4342408" y="346107"/>
                </a:lnTo>
                <a:lnTo>
                  <a:pt x="4332918" y="326339"/>
                </a:lnTo>
                <a:lnTo>
                  <a:pt x="4284124" y="307205"/>
                </a:lnTo>
                <a:lnTo>
                  <a:pt x="4317554" y="302933"/>
                </a:lnTo>
                <a:cubicBezTo>
                  <a:pt x="4332912" y="308288"/>
                  <a:pt x="4348726" y="311147"/>
                  <a:pt x="4360474" y="318429"/>
                </a:cubicBezTo>
                <a:lnTo>
                  <a:pt x="4381254" y="311869"/>
                </a:lnTo>
                <a:lnTo>
                  <a:pt x="4400234" y="333349"/>
                </a:lnTo>
                <a:cubicBezTo>
                  <a:pt x="4417849" y="326217"/>
                  <a:pt x="4436819" y="311596"/>
                  <a:pt x="4445852" y="297757"/>
                </a:cubicBezTo>
                <a:lnTo>
                  <a:pt x="4463021" y="311175"/>
                </a:lnTo>
                <a:cubicBezTo>
                  <a:pt x="4486515" y="307682"/>
                  <a:pt x="4515878" y="307832"/>
                  <a:pt x="4541177" y="312405"/>
                </a:cubicBezTo>
                <a:lnTo>
                  <a:pt x="4553825" y="296641"/>
                </a:lnTo>
                <a:lnTo>
                  <a:pt x="4595838" y="281025"/>
                </a:lnTo>
                <a:lnTo>
                  <a:pt x="4581827" y="268178"/>
                </a:lnTo>
                <a:lnTo>
                  <a:pt x="4614354" y="250850"/>
                </a:lnTo>
                <a:lnTo>
                  <a:pt x="4654114" y="265771"/>
                </a:lnTo>
                <a:cubicBezTo>
                  <a:pt x="4674443" y="261711"/>
                  <a:pt x="4694767" y="257646"/>
                  <a:pt x="4714645" y="256082"/>
                </a:cubicBezTo>
                <a:lnTo>
                  <a:pt x="4703355" y="264355"/>
                </a:lnTo>
                <a:lnTo>
                  <a:pt x="4711492" y="291614"/>
                </a:lnTo>
                <a:cubicBezTo>
                  <a:pt x="4697036" y="299316"/>
                  <a:pt x="4679867" y="303951"/>
                  <a:pt x="4660893" y="300522"/>
                </a:cubicBezTo>
                <a:lnTo>
                  <a:pt x="4622045" y="316710"/>
                </a:lnTo>
                <a:lnTo>
                  <a:pt x="4573251" y="315627"/>
                </a:lnTo>
                <a:cubicBezTo>
                  <a:pt x="4561511" y="326396"/>
                  <a:pt x="4528537" y="346223"/>
                  <a:pt x="4508656" y="347787"/>
                </a:cubicBezTo>
                <a:lnTo>
                  <a:pt x="4514535" y="369479"/>
                </a:lnTo>
                <a:lnTo>
                  <a:pt x="4551129" y="365779"/>
                </a:lnTo>
                <a:lnTo>
                  <a:pt x="4580034" y="350374"/>
                </a:lnTo>
                <a:lnTo>
                  <a:pt x="4577326" y="347307"/>
                </a:lnTo>
                <a:cubicBezTo>
                  <a:pt x="4599461" y="351308"/>
                  <a:pt x="4624760" y="355880"/>
                  <a:pt x="4647352" y="357384"/>
                </a:cubicBezTo>
                <a:lnTo>
                  <a:pt x="4619789" y="347245"/>
                </a:lnTo>
                <a:lnTo>
                  <a:pt x="4645991" y="328774"/>
                </a:lnTo>
                <a:cubicBezTo>
                  <a:pt x="4675805" y="326427"/>
                  <a:pt x="4706076" y="321579"/>
                  <a:pt x="4735437" y="321729"/>
                </a:cubicBezTo>
                <a:lnTo>
                  <a:pt x="4761189" y="305752"/>
                </a:lnTo>
                <a:cubicBezTo>
                  <a:pt x="4783323" y="309753"/>
                  <a:pt x="4803655" y="305695"/>
                  <a:pt x="4816301" y="289926"/>
                </a:cubicBezTo>
                <a:lnTo>
                  <a:pt x="4792354" y="277866"/>
                </a:lnTo>
                <a:cubicBezTo>
                  <a:pt x="4778352" y="283067"/>
                  <a:pt x="4763897" y="290770"/>
                  <a:pt x="4747182" y="292908"/>
                </a:cubicBezTo>
                <a:lnTo>
                  <a:pt x="4714645" y="256082"/>
                </a:lnTo>
                <a:cubicBezTo>
                  <a:pt x="4728197" y="253374"/>
                  <a:pt x="4741299" y="253163"/>
                  <a:pt x="4754404" y="252954"/>
                </a:cubicBezTo>
                <a:cubicBezTo>
                  <a:pt x="4757112" y="237969"/>
                  <a:pt x="4753942" y="219348"/>
                  <a:pt x="4750326" y="203221"/>
                </a:cubicBezTo>
                <a:lnTo>
                  <a:pt x="4774722" y="194735"/>
                </a:lnTo>
                <a:lnTo>
                  <a:pt x="4843388" y="194253"/>
                </a:lnTo>
                <a:cubicBezTo>
                  <a:pt x="4841131" y="206738"/>
                  <a:pt x="4838874" y="219226"/>
                  <a:pt x="4839783" y="232281"/>
                </a:cubicBezTo>
                <a:cubicBezTo>
                  <a:pt x="4860111" y="228221"/>
                  <a:pt x="4883149" y="227228"/>
                  <a:pt x="4902576" y="228159"/>
                </a:cubicBezTo>
                <a:lnTo>
                  <a:pt x="4907545" y="218742"/>
                </a:lnTo>
                <a:lnTo>
                  <a:pt x="4903928" y="202617"/>
                </a:lnTo>
                <a:lnTo>
                  <a:pt x="4934644" y="195276"/>
                </a:lnTo>
                <a:lnTo>
                  <a:pt x="4943688" y="217538"/>
                </a:lnTo>
                <a:lnTo>
                  <a:pt x="4938717" y="226956"/>
                </a:lnTo>
                <a:lnTo>
                  <a:pt x="4964463" y="210979"/>
                </a:lnTo>
                <a:lnTo>
                  <a:pt x="4999704" y="214769"/>
                </a:lnTo>
                <a:lnTo>
                  <a:pt x="5006932" y="210918"/>
                </a:lnTo>
                <a:lnTo>
                  <a:pt x="5039911" y="209145"/>
                </a:lnTo>
                <a:lnTo>
                  <a:pt x="5048040" y="200298"/>
                </a:lnTo>
                <a:lnTo>
                  <a:pt x="5093669" y="200811"/>
                </a:lnTo>
                <a:lnTo>
                  <a:pt x="5115352" y="189254"/>
                </a:lnTo>
                <a:lnTo>
                  <a:pt x="5165043" y="185343"/>
                </a:lnTo>
                <a:cubicBezTo>
                  <a:pt x="5179951" y="175142"/>
                  <a:pt x="5216544" y="171440"/>
                  <a:pt x="5238680" y="175441"/>
                </a:cubicBezTo>
                <a:lnTo>
                  <a:pt x="5253139" y="167740"/>
                </a:lnTo>
                <a:cubicBezTo>
                  <a:pt x="5286114" y="165966"/>
                  <a:pt x="5319995" y="159194"/>
                  <a:pt x="5354784" y="165482"/>
                </a:cubicBezTo>
                <a:cubicBezTo>
                  <a:pt x="5383243" y="152576"/>
                  <a:pt x="5413061" y="150226"/>
                  <a:pt x="5443778" y="142887"/>
                </a:cubicBezTo>
                <a:lnTo>
                  <a:pt x="5484887" y="150317"/>
                </a:lnTo>
                <a:lnTo>
                  <a:pt x="5515158" y="145473"/>
                </a:lnTo>
                <a:lnTo>
                  <a:pt x="5521483" y="146616"/>
                </a:lnTo>
                <a:cubicBezTo>
                  <a:pt x="5521483" y="146616"/>
                  <a:pt x="5516060" y="140480"/>
                  <a:pt x="5522385" y="141623"/>
                </a:cubicBezTo>
                <a:cubicBezTo>
                  <a:pt x="5535034" y="143910"/>
                  <a:pt x="5558072" y="142915"/>
                  <a:pt x="5563494" y="130999"/>
                </a:cubicBezTo>
                <a:lnTo>
                  <a:pt x="5608671" y="134007"/>
                </a:lnTo>
                <a:lnTo>
                  <a:pt x="5629452" y="127449"/>
                </a:lnTo>
                <a:lnTo>
                  <a:pt x="5684564" y="129675"/>
                </a:lnTo>
                <a:lnTo>
                  <a:pt x="5699475" y="119477"/>
                </a:lnTo>
                <a:cubicBezTo>
                  <a:pt x="5716189" y="117338"/>
                  <a:pt x="5736066" y="115773"/>
                  <a:pt x="5755040" y="119203"/>
                </a:cubicBezTo>
                <a:lnTo>
                  <a:pt x="5769496" y="111500"/>
                </a:lnTo>
                <a:cubicBezTo>
                  <a:pt x="5778529" y="115713"/>
                  <a:pt x="5802926" y="125281"/>
                  <a:pt x="5805183" y="112793"/>
                </a:cubicBezTo>
                <a:cubicBezTo>
                  <a:pt x="5828676" y="109305"/>
                  <a:pt x="5854429" y="111378"/>
                  <a:pt x="5876563" y="115379"/>
                </a:cubicBezTo>
                <a:cubicBezTo>
                  <a:pt x="5904571" y="104970"/>
                  <a:pt x="5934389" y="102623"/>
                  <a:pt x="5964654" y="97779"/>
                </a:cubicBezTo>
                <a:lnTo>
                  <a:pt x="6005318" y="107706"/>
                </a:lnTo>
                <a:cubicBezTo>
                  <a:pt x="6026097" y="101146"/>
                  <a:pt x="6067658" y="106081"/>
                  <a:pt x="6089796" y="110082"/>
                </a:cubicBezTo>
                <a:cubicBezTo>
                  <a:pt x="6103801" y="104876"/>
                  <a:pt x="6123678" y="103312"/>
                  <a:pt x="6139490" y="106170"/>
                </a:cubicBezTo>
                <a:lnTo>
                  <a:pt x="6154851" y="111526"/>
                </a:lnTo>
                <a:cubicBezTo>
                  <a:pt x="6168405" y="108817"/>
                  <a:pt x="6179243" y="103039"/>
                  <a:pt x="6191899" y="105326"/>
                </a:cubicBezTo>
                <a:lnTo>
                  <a:pt x="6209062" y="100694"/>
                </a:lnTo>
                <a:cubicBezTo>
                  <a:pt x="6211319" y="88205"/>
                  <a:pt x="6245652" y="96992"/>
                  <a:pt x="6255141" y="98707"/>
                </a:cubicBezTo>
                <a:lnTo>
                  <a:pt x="6265980" y="92929"/>
                </a:lnTo>
                <a:cubicBezTo>
                  <a:pt x="6278630" y="95215"/>
                  <a:pt x="6296252" y="106138"/>
                  <a:pt x="6298960" y="91154"/>
                </a:cubicBezTo>
                <a:lnTo>
                  <a:pt x="6364013" y="92598"/>
                </a:lnTo>
                <a:lnTo>
                  <a:pt x="6408738" y="80050"/>
                </a:lnTo>
                <a:cubicBezTo>
                  <a:pt x="6410770" y="77839"/>
                  <a:pt x="6414949" y="77305"/>
                  <a:pt x="6419411" y="77467"/>
                </a:cubicBezTo>
                <a:close/>
                <a:moveTo>
                  <a:pt x="4743751" y="67946"/>
                </a:moveTo>
                <a:lnTo>
                  <a:pt x="4764080" y="81935"/>
                </a:lnTo>
                <a:cubicBezTo>
                  <a:pt x="4743753" y="85995"/>
                  <a:pt x="4723879" y="87561"/>
                  <a:pt x="4711681" y="100829"/>
                </a:cubicBezTo>
                <a:lnTo>
                  <a:pt x="4673283" y="96469"/>
                </a:lnTo>
                <a:lnTo>
                  <a:pt x="4685926" y="80702"/>
                </a:lnTo>
                <a:cubicBezTo>
                  <a:pt x="4703546" y="73571"/>
                  <a:pt x="4723874" y="69510"/>
                  <a:pt x="4743751" y="67946"/>
                </a:cubicBezTo>
                <a:close/>
                <a:moveTo>
                  <a:pt x="6709837" y="67431"/>
                </a:moveTo>
                <a:cubicBezTo>
                  <a:pt x="6712997" y="68002"/>
                  <a:pt x="6715258" y="73571"/>
                  <a:pt x="6714807" y="76066"/>
                </a:cubicBezTo>
                <a:lnTo>
                  <a:pt x="6714356" y="78565"/>
                </a:lnTo>
                <a:lnTo>
                  <a:pt x="6698542" y="75707"/>
                </a:lnTo>
                <a:lnTo>
                  <a:pt x="6695834" y="72637"/>
                </a:lnTo>
                <a:cubicBezTo>
                  <a:pt x="6696737" y="67640"/>
                  <a:pt x="6703512" y="66288"/>
                  <a:pt x="6709837" y="67431"/>
                </a:cubicBezTo>
                <a:close/>
                <a:moveTo>
                  <a:pt x="6642078" y="62914"/>
                </a:moveTo>
                <a:cubicBezTo>
                  <a:pt x="6648404" y="64057"/>
                  <a:pt x="6661058" y="66344"/>
                  <a:pt x="6659704" y="73836"/>
                </a:cubicBezTo>
                <a:lnTo>
                  <a:pt x="6655636" y="78258"/>
                </a:lnTo>
                <a:cubicBezTo>
                  <a:pt x="6645696" y="79039"/>
                  <a:pt x="6632599" y="79253"/>
                  <a:pt x="6625372" y="83102"/>
                </a:cubicBezTo>
                <a:lnTo>
                  <a:pt x="6614072" y="73323"/>
                </a:lnTo>
                <a:close/>
                <a:moveTo>
                  <a:pt x="5330146" y="57886"/>
                </a:moveTo>
                <a:lnTo>
                  <a:pt x="5341446" y="67667"/>
                </a:lnTo>
                <a:cubicBezTo>
                  <a:pt x="5295363" y="69652"/>
                  <a:pt x="5262840" y="86980"/>
                  <a:pt x="5215401" y="78406"/>
                </a:cubicBezTo>
                <a:lnTo>
                  <a:pt x="5248830" y="74137"/>
                </a:lnTo>
                <a:lnTo>
                  <a:pt x="5251995" y="74709"/>
                </a:lnTo>
                <a:cubicBezTo>
                  <a:pt x="5272324" y="70645"/>
                  <a:pt x="5292654" y="66581"/>
                  <a:pt x="5315695" y="65588"/>
                </a:cubicBezTo>
                <a:close/>
                <a:moveTo>
                  <a:pt x="7089761" y="7155"/>
                </a:moveTo>
                <a:cubicBezTo>
                  <a:pt x="7096086" y="8299"/>
                  <a:pt x="7122740" y="5382"/>
                  <a:pt x="7121838" y="10374"/>
                </a:cubicBezTo>
                <a:lnTo>
                  <a:pt x="7121386" y="12871"/>
                </a:lnTo>
                <a:close/>
                <a:moveTo>
                  <a:pt x="7153076" y="427"/>
                </a:moveTo>
                <a:cubicBezTo>
                  <a:pt x="7181241" y="-2097"/>
                  <a:pt x="7233421" y="7334"/>
                  <a:pt x="7242909" y="9049"/>
                </a:cubicBezTo>
                <a:cubicBezTo>
                  <a:pt x="7236584" y="25955"/>
                  <a:pt x="7195922" y="-2026"/>
                  <a:pt x="7189151" y="17382"/>
                </a:cubicBezTo>
                <a:lnTo>
                  <a:pt x="7135387" y="7665"/>
                </a:lnTo>
                <a:cubicBezTo>
                  <a:pt x="7136968" y="3438"/>
                  <a:pt x="7143688" y="1268"/>
                  <a:pt x="7153076" y="42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6D9130C9-8716-0D43-AF19-C4E0CBC70C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5619" y="4837226"/>
            <a:ext cx="6975697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7E360A72-8A45-0947-8D80-381322C06D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5617" y="5668890"/>
            <a:ext cx="6975698" cy="757130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630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55D4D51-65DC-9E45-960A-1F81FD4324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8565" y="139323"/>
            <a:ext cx="4371649" cy="6392484"/>
          </a:xfrm>
          <a:custGeom>
            <a:avLst/>
            <a:gdLst>
              <a:gd name="connsiteX0" fmla="*/ 1126642 w 4795024"/>
              <a:gd name="connsiteY0" fmla="*/ 6240796 h 6562492"/>
              <a:gd name="connsiteX1" fmla="*/ 1123806 w 4795024"/>
              <a:gd name="connsiteY1" fmla="*/ 6255718 h 6562492"/>
              <a:gd name="connsiteX2" fmla="*/ 1125045 w 4795024"/>
              <a:gd name="connsiteY2" fmla="*/ 6245690 h 6562492"/>
              <a:gd name="connsiteX3" fmla="*/ 1132378 w 4795024"/>
              <a:gd name="connsiteY3" fmla="*/ 6200778 h 6562492"/>
              <a:gd name="connsiteX4" fmla="*/ 1129542 w 4795024"/>
              <a:gd name="connsiteY4" fmla="*/ 6215701 h 6562492"/>
              <a:gd name="connsiteX5" fmla="*/ 1129346 w 4795024"/>
              <a:gd name="connsiteY5" fmla="*/ 6215676 h 6562492"/>
              <a:gd name="connsiteX6" fmla="*/ 1132378 w 4795024"/>
              <a:gd name="connsiteY6" fmla="*/ 6200778 h 6562492"/>
              <a:gd name="connsiteX7" fmla="*/ 1320284 w 4795024"/>
              <a:gd name="connsiteY7" fmla="*/ 6160064 h 6562492"/>
              <a:gd name="connsiteX8" fmla="*/ 1314482 w 4795024"/>
              <a:gd name="connsiteY8" fmla="*/ 6174144 h 6562492"/>
              <a:gd name="connsiteX9" fmla="*/ 1316278 w 4795024"/>
              <a:gd name="connsiteY9" fmla="*/ 6164108 h 6562492"/>
              <a:gd name="connsiteX10" fmla="*/ 1114951 w 4795024"/>
              <a:gd name="connsiteY10" fmla="*/ 6106892 h 6562492"/>
              <a:gd name="connsiteX11" fmla="*/ 1098395 w 4795024"/>
              <a:gd name="connsiteY11" fmla="*/ 6216839 h 6562492"/>
              <a:gd name="connsiteX12" fmla="*/ 1102140 w 4795024"/>
              <a:gd name="connsiteY12" fmla="*/ 6181667 h 6562492"/>
              <a:gd name="connsiteX13" fmla="*/ 1108463 w 4795024"/>
              <a:gd name="connsiteY13" fmla="*/ 6141724 h 6562492"/>
              <a:gd name="connsiteX14" fmla="*/ 1296546 w 4795024"/>
              <a:gd name="connsiteY14" fmla="*/ 6035963 h 6562492"/>
              <a:gd name="connsiteX15" fmla="*/ 1291365 w 4795024"/>
              <a:gd name="connsiteY15" fmla="*/ 6050239 h 6562492"/>
              <a:gd name="connsiteX16" fmla="*/ 1291021 w 4795024"/>
              <a:gd name="connsiteY16" fmla="*/ 6044827 h 6562492"/>
              <a:gd name="connsiteX17" fmla="*/ 1247152 w 4795024"/>
              <a:gd name="connsiteY17" fmla="*/ 6020884 h 6562492"/>
              <a:gd name="connsiteX18" fmla="*/ 1246709 w 4795024"/>
              <a:gd name="connsiteY18" fmla="*/ 6023652 h 6562492"/>
              <a:gd name="connsiteX19" fmla="*/ 1246842 w 4795024"/>
              <a:gd name="connsiteY19" fmla="*/ 6023315 h 6562492"/>
              <a:gd name="connsiteX20" fmla="*/ 1227434 w 4795024"/>
              <a:gd name="connsiteY20" fmla="*/ 5911345 h 6562492"/>
              <a:gd name="connsiteX21" fmla="*/ 1224177 w 4795024"/>
              <a:gd name="connsiteY21" fmla="*/ 5927380 h 6562492"/>
              <a:gd name="connsiteX22" fmla="*/ 1226437 w 4795024"/>
              <a:gd name="connsiteY22" fmla="*/ 5930969 h 6562492"/>
              <a:gd name="connsiteX23" fmla="*/ 1265515 w 4795024"/>
              <a:gd name="connsiteY23" fmla="*/ 5786208 h 6562492"/>
              <a:gd name="connsiteX24" fmla="*/ 1254198 w 4795024"/>
              <a:gd name="connsiteY24" fmla="*/ 5850346 h 6562492"/>
              <a:gd name="connsiteX25" fmla="*/ 1239732 w 4795024"/>
              <a:gd name="connsiteY25" fmla="*/ 5912952 h 6562492"/>
              <a:gd name="connsiteX26" fmla="*/ 1230854 w 4795024"/>
              <a:gd name="connsiteY26" fmla="*/ 5963543 h 6562492"/>
              <a:gd name="connsiteX27" fmla="*/ 1230740 w 4795024"/>
              <a:gd name="connsiteY27" fmla="*/ 5964325 h 6562492"/>
              <a:gd name="connsiteX28" fmla="*/ 1230236 w 4795024"/>
              <a:gd name="connsiteY28" fmla="*/ 5975829 h 6562492"/>
              <a:gd name="connsiteX29" fmla="*/ 1229864 w 4795024"/>
              <a:gd name="connsiteY29" fmla="*/ 6031046 h 6562492"/>
              <a:gd name="connsiteX30" fmla="*/ 1236123 w 4795024"/>
              <a:gd name="connsiteY30" fmla="*/ 6048798 h 6562492"/>
              <a:gd name="connsiteX31" fmla="*/ 1239709 w 4795024"/>
              <a:gd name="connsiteY31" fmla="*/ 6024763 h 6562492"/>
              <a:gd name="connsiteX32" fmla="*/ 1246869 w 4795024"/>
              <a:gd name="connsiteY32" fmla="*/ 5974698 h 6562492"/>
              <a:gd name="connsiteX33" fmla="*/ 1267853 w 4795024"/>
              <a:gd name="connsiteY33" fmla="*/ 5834668 h 6562492"/>
              <a:gd name="connsiteX34" fmla="*/ 1269069 w 4795024"/>
              <a:gd name="connsiteY34" fmla="*/ 5826058 h 6562492"/>
              <a:gd name="connsiteX35" fmla="*/ 1265805 w 4795024"/>
              <a:gd name="connsiteY35" fmla="*/ 5786466 h 6562492"/>
              <a:gd name="connsiteX36" fmla="*/ 1248878 w 4795024"/>
              <a:gd name="connsiteY36" fmla="*/ 5718194 h 6562492"/>
              <a:gd name="connsiteX37" fmla="*/ 1242623 w 4795024"/>
              <a:gd name="connsiteY37" fmla="*/ 5734537 h 6562492"/>
              <a:gd name="connsiteX38" fmla="*/ 1240174 w 4795024"/>
              <a:gd name="connsiteY38" fmla="*/ 5748976 h 6562492"/>
              <a:gd name="connsiteX39" fmla="*/ 1241142 w 4795024"/>
              <a:gd name="connsiteY39" fmla="*/ 5750032 h 6562492"/>
              <a:gd name="connsiteX40" fmla="*/ 1248291 w 4795024"/>
              <a:gd name="connsiteY40" fmla="*/ 5724708 h 6562492"/>
              <a:gd name="connsiteX41" fmla="*/ 1102958 w 4795024"/>
              <a:gd name="connsiteY41" fmla="*/ 5707394 h 6562492"/>
              <a:gd name="connsiteX42" fmla="*/ 1095778 w 4795024"/>
              <a:gd name="connsiteY42" fmla="*/ 5724466 h 6562492"/>
              <a:gd name="connsiteX43" fmla="*/ 1101366 w 4795024"/>
              <a:gd name="connsiteY43" fmla="*/ 5727516 h 6562492"/>
              <a:gd name="connsiteX44" fmla="*/ 1102159 w 4795024"/>
              <a:gd name="connsiteY44" fmla="*/ 5719736 h 6562492"/>
              <a:gd name="connsiteX45" fmla="*/ 1457425 w 4795024"/>
              <a:gd name="connsiteY45" fmla="*/ 5705999 h 6562492"/>
              <a:gd name="connsiteX46" fmla="*/ 1453420 w 4795024"/>
              <a:gd name="connsiteY46" fmla="*/ 5710042 h 6562492"/>
              <a:gd name="connsiteX47" fmla="*/ 1451624 w 4795024"/>
              <a:gd name="connsiteY47" fmla="*/ 5720079 h 6562492"/>
              <a:gd name="connsiteX48" fmla="*/ 1457425 w 4795024"/>
              <a:gd name="connsiteY48" fmla="*/ 5705999 h 6562492"/>
              <a:gd name="connsiteX49" fmla="*/ 1417316 w 4795024"/>
              <a:gd name="connsiteY49" fmla="*/ 5688066 h 6562492"/>
              <a:gd name="connsiteX50" fmla="*/ 1413280 w 4795024"/>
              <a:gd name="connsiteY50" fmla="*/ 5696983 h 6562492"/>
              <a:gd name="connsiteX51" fmla="*/ 1409582 w 4795024"/>
              <a:gd name="connsiteY51" fmla="*/ 5709915 h 6562492"/>
              <a:gd name="connsiteX52" fmla="*/ 1417339 w 4795024"/>
              <a:gd name="connsiteY52" fmla="*/ 5689887 h 6562492"/>
              <a:gd name="connsiteX53" fmla="*/ 2383770 w 4795024"/>
              <a:gd name="connsiteY53" fmla="*/ 5679098 h 6562492"/>
              <a:gd name="connsiteX54" fmla="*/ 2400021 w 4795024"/>
              <a:gd name="connsiteY54" fmla="*/ 5683163 h 6562492"/>
              <a:gd name="connsiteX55" fmla="*/ 2391895 w 4795024"/>
              <a:gd name="connsiteY55" fmla="*/ 5691286 h 6562492"/>
              <a:gd name="connsiteX56" fmla="*/ 2383770 w 4795024"/>
              <a:gd name="connsiteY56" fmla="*/ 5679098 h 6562492"/>
              <a:gd name="connsiteX57" fmla="*/ 1467094 w 4795024"/>
              <a:gd name="connsiteY57" fmla="*/ 5666636 h 6562492"/>
              <a:gd name="connsiteX58" fmla="*/ 1460671 w 4795024"/>
              <a:gd name="connsiteY58" fmla="*/ 5680520 h 6562492"/>
              <a:gd name="connsiteX59" fmla="*/ 1461292 w 4795024"/>
              <a:gd name="connsiteY59" fmla="*/ 5680715 h 6562492"/>
              <a:gd name="connsiteX60" fmla="*/ 1467094 w 4795024"/>
              <a:gd name="connsiteY60" fmla="*/ 5666636 h 6562492"/>
              <a:gd name="connsiteX61" fmla="*/ 1383102 w 4795024"/>
              <a:gd name="connsiteY61" fmla="*/ 5648687 h 6562492"/>
              <a:gd name="connsiteX62" fmla="*/ 1382712 w 4795024"/>
              <a:gd name="connsiteY62" fmla="*/ 5649754 h 6562492"/>
              <a:gd name="connsiteX63" fmla="*/ 1382848 w 4795024"/>
              <a:gd name="connsiteY63" fmla="*/ 5649891 h 6562492"/>
              <a:gd name="connsiteX64" fmla="*/ 2400029 w 4795024"/>
              <a:gd name="connsiteY64" fmla="*/ 5646602 h 6562492"/>
              <a:gd name="connsiteX65" fmla="*/ 2412210 w 4795024"/>
              <a:gd name="connsiteY65" fmla="*/ 5658790 h 6562492"/>
              <a:gd name="connsiteX66" fmla="*/ 2408152 w 4795024"/>
              <a:gd name="connsiteY66" fmla="*/ 5658790 h 6562492"/>
              <a:gd name="connsiteX67" fmla="*/ 2400029 w 4795024"/>
              <a:gd name="connsiteY67" fmla="*/ 5646602 h 6562492"/>
              <a:gd name="connsiteX68" fmla="*/ 1121420 w 4795024"/>
              <a:gd name="connsiteY68" fmla="*/ 5626819 h 6562492"/>
              <a:gd name="connsiteX69" fmla="*/ 1117377 w 4795024"/>
              <a:gd name="connsiteY69" fmla="*/ 5636346 h 6562492"/>
              <a:gd name="connsiteX70" fmla="*/ 1115690 w 4795024"/>
              <a:gd name="connsiteY70" fmla="*/ 5627967 h 6562492"/>
              <a:gd name="connsiteX71" fmla="*/ 2757472 w 4795024"/>
              <a:gd name="connsiteY71" fmla="*/ 5589736 h 6562492"/>
              <a:gd name="connsiteX72" fmla="*/ 2773725 w 4795024"/>
              <a:gd name="connsiteY72" fmla="*/ 5597859 h 6562492"/>
              <a:gd name="connsiteX73" fmla="*/ 2761539 w 4795024"/>
              <a:gd name="connsiteY73" fmla="*/ 5601924 h 6562492"/>
              <a:gd name="connsiteX74" fmla="*/ 2757472 w 4795024"/>
              <a:gd name="connsiteY74" fmla="*/ 5589736 h 6562492"/>
              <a:gd name="connsiteX75" fmla="*/ 1433689 w 4795024"/>
              <a:gd name="connsiteY75" fmla="*/ 5581896 h 6562492"/>
              <a:gd name="connsiteX76" fmla="*/ 1428165 w 4795024"/>
              <a:gd name="connsiteY76" fmla="*/ 5590758 h 6562492"/>
              <a:gd name="connsiteX77" fmla="*/ 1428508 w 4795024"/>
              <a:gd name="connsiteY77" fmla="*/ 5596171 h 6562492"/>
              <a:gd name="connsiteX78" fmla="*/ 1433689 w 4795024"/>
              <a:gd name="connsiteY78" fmla="*/ 5581896 h 6562492"/>
              <a:gd name="connsiteX79" fmla="*/ 3066188 w 4795024"/>
              <a:gd name="connsiteY79" fmla="*/ 5573491 h 6562492"/>
              <a:gd name="connsiteX80" fmla="*/ 3082442 w 4795024"/>
              <a:gd name="connsiteY80" fmla="*/ 5601928 h 6562492"/>
              <a:gd name="connsiteX81" fmla="*/ 3078377 w 4795024"/>
              <a:gd name="connsiteY81" fmla="*/ 5634423 h 6562492"/>
              <a:gd name="connsiteX82" fmla="*/ 3037757 w 4795024"/>
              <a:gd name="connsiteY82" fmla="*/ 5662853 h 6562492"/>
              <a:gd name="connsiteX83" fmla="*/ 3066188 w 4795024"/>
              <a:gd name="connsiteY83" fmla="*/ 5573491 h 6562492"/>
              <a:gd name="connsiteX84" fmla="*/ 1403980 w 4795024"/>
              <a:gd name="connsiteY84" fmla="*/ 5555994 h 6562492"/>
              <a:gd name="connsiteX85" fmla="*/ 1401627 w 4795024"/>
              <a:gd name="connsiteY85" fmla="*/ 5560734 h 6562492"/>
              <a:gd name="connsiteX86" fmla="*/ 1392992 w 4795024"/>
              <a:gd name="connsiteY86" fmla="*/ 5576412 h 6562492"/>
              <a:gd name="connsiteX87" fmla="*/ 1388407 w 4795024"/>
              <a:gd name="connsiteY87" fmla="*/ 5602727 h 6562492"/>
              <a:gd name="connsiteX88" fmla="*/ 1390281 w 4795024"/>
              <a:gd name="connsiteY88" fmla="*/ 5615321 h 6562492"/>
              <a:gd name="connsiteX89" fmla="*/ 1428859 w 4795024"/>
              <a:gd name="connsiteY89" fmla="*/ 5553872 h 6562492"/>
              <a:gd name="connsiteX90" fmla="*/ 1425198 w 4795024"/>
              <a:gd name="connsiteY90" fmla="*/ 5563321 h 6562492"/>
              <a:gd name="connsiteX91" fmla="*/ 1393085 w 4795024"/>
              <a:gd name="connsiteY91" fmla="*/ 5680432 h 6562492"/>
              <a:gd name="connsiteX92" fmla="*/ 1386664 w 4795024"/>
              <a:gd name="connsiteY92" fmla="*/ 5694309 h 6562492"/>
              <a:gd name="connsiteX93" fmla="*/ 1380867 w 4795024"/>
              <a:gd name="connsiteY93" fmla="*/ 5709277 h 6562492"/>
              <a:gd name="connsiteX94" fmla="*/ 1361897 w 4795024"/>
              <a:gd name="connsiteY94" fmla="*/ 5903008 h 6562492"/>
              <a:gd name="connsiteX95" fmla="*/ 1373807 w 4795024"/>
              <a:gd name="connsiteY95" fmla="*/ 5865202 h 6562492"/>
              <a:gd name="connsiteX96" fmla="*/ 1391349 w 4795024"/>
              <a:gd name="connsiteY96" fmla="*/ 5796512 h 6562492"/>
              <a:gd name="connsiteX97" fmla="*/ 1398878 w 4795024"/>
              <a:gd name="connsiteY97" fmla="*/ 5761772 h 6562492"/>
              <a:gd name="connsiteX98" fmla="*/ 1404118 w 4795024"/>
              <a:gd name="connsiteY98" fmla="*/ 5743799 h 6562492"/>
              <a:gd name="connsiteX99" fmla="*/ 1403909 w 4795024"/>
              <a:gd name="connsiteY99" fmla="*/ 5743633 h 6562492"/>
              <a:gd name="connsiteX100" fmla="*/ 1404176 w 4795024"/>
              <a:gd name="connsiteY100" fmla="*/ 5743601 h 6562492"/>
              <a:gd name="connsiteX101" fmla="*/ 1415866 w 4795024"/>
              <a:gd name="connsiteY101" fmla="*/ 5703509 h 6562492"/>
              <a:gd name="connsiteX102" fmla="*/ 1417394 w 4795024"/>
              <a:gd name="connsiteY102" fmla="*/ 5694054 h 6562492"/>
              <a:gd name="connsiteX103" fmla="*/ 1417360 w 4795024"/>
              <a:gd name="connsiteY103" fmla="*/ 5691490 h 6562492"/>
              <a:gd name="connsiteX104" fmla="*/ 1412559 w 4795024"/>
              <a:gd name="connsiteY104" fmla="*/ 5706731 h 6562492"/>
              <a:gd name="connsiteX105" fmla="*/ 1407795 w 4795024"/>
              <a:gd name="connsiteY105" fmla="*/ 5719143 h 6562492"/>
              <a:gd name="connsiteX106" fmla="*/ 1406810 w 4795024"/>
              <a:gd name="connsiteY106" fmla="*/ 5719692 h 6562492"/>
              <a:gd name="connsiteX107" fmla="*/ 1400623 w 4795024"/>
              <a:gd name="connsiteY107" fmla="*/ 5743190 h 6562492"/>
              <a:gd name="connsiteX108" fmla="*/ 1395770 w 4795024"/>
              <a:gd name="connsiteY108" fmla="*/ 5760792 h 6562492"/>
              <a:gd name="connsiteX109" fmla="*/ 1390179 w 4795024"/>
              <a:gd name="connsiteY109" fmla="*/ 5759031 h 6562492"/>
              <a:gd name="connsiteX110" fmla="*/ 1396877 w 4795024"/>
              <a:gd name="connsiteY110" fmla="*/ 5739936 h 6562492"/>
              <a:gd name="connsiteX111" fmla="*/ 1399849 w 4795024"/>
              <a:gd name="connsiteY111" fmla="*/ 5719667 h 6562492"/>
              <a:gd name="connsiteX112" fmla="*/ 1403992 w 4795024"/>
              <a:gd name="connsiteY112" fmla="*/ 5689167 h 6562492"/>
              <a:gd name="connsiteX113" fmla="*/ 1414283 w 4795024"/>
              <a:gd name="connsiteY113" fmla="*/ 5649999 h 6562492"/>
              <a:gd name="connsiteX114" fmla="*/ 1409588 w 4795024"/>
              <a:gd name="connsiteY114" fmla="*/ 5643222 h 6562492"/>
              <a:gd name="connsiteX115" fmla="*/ 1410142 w 4795024"/>
              <a:gd name="connsiteY115" fmla="*/ 5632794 h 6562492"/>
              <a:gd name="connsiteX116" fmla="*/ 1417393 w 4795024"/>
              <a:gd name="connsiteY116" fmla="*/ 5603272 h 6562492"/>
              <a:gd name="connsiteX117" fmla="*/ 1420709 w 4795024"/>
              <a:gd name="connsiteY117" fmla="*/ 5588409 h 6562492"/>
              <a:gd name="connsiteX118" fmla="*/ 1428859 w 4795024"/>
              <a:gd name="connsiteY118" fmla="*/ 5553872 h 6562492"/>
              <a:gd name="connsiteX119" fmla="*/ 1410096 w 4795024"/>
              <a:gd name="connsiteY119" fmla="*/ 5543672 h 6562492"/>
              <a:gd name="connsiteX120" fmla="*/ 1408826 w 4795024"/>
              <a:gd name="connsiteY120" fmla="*/ 5546232 h 6562492"/>
              <a:gd name="connsiteX121" fmla="*/ 1406354 w 4795024"/>
              <a:gd name="connsiteY121" fmla="*/ 5561652 h 6562492"/>
              <a:gd name="connsiteX122" fmla="*/ 1390550 w 4795024"/>
              <a:gd name="connsiteY122" fmla="*/ 5617119 h 6562492"/>
              <a:gd name="connsiteX123" fmla="*/ 1391744 w 4795024"/>
              <a:gd name="connsiteY123" fmla="*/ 5625149 h 6562492"/>
              <a:gd name="connsiteX124" fmla="*/ 1386869 w 4795024"/>
              <a:gd name="connsiteY124" fmla="*/ 5638428 h 6562492"/>
              <a:gd name="connsiteX125" fmla="*/ 1387168 w 4795024"/>
              <a:gd name="connsiteY125" fmla="*/ 5639764 h 6562492"/>
              <a:gd name="connsiteX126" fmla="*/ 1385308 w 4795024"/>
              <a:gd name="connsiteY126" fmla="*/ 5651767 h 6562492"/>
              <a:gd name="connsiteX127" fmla="*/ 1385178 w 4795024"/>
              <a:gd name="connsiteY127" fmla="*/ 5652241 h 6562492"/>
              <a:gd name="connsiteX128" fmla="*/ 1388818 w 4795024"/>
              <a:gd name="connsiteY128" fmla="*/ 5655913 h 6562492"/>
              <a:gd name="connsiteX129" fmla="*/ 1392538 w 4795024"/>
              <a:gd name="connsiteY129" fmla="*/ 5643149 h 6562492"/>
              <a:gd name="connsiteX130" fmla="*/ 1390053 w 4795024"/>
              <a:gd name="connsiteY130" fmla="*/ 5642365 h 6562492"/>
              <a:gd name="connsiteX131" fmla="*/ 1402691 w 4795024"/>
              <a:gd name="connsiteY131" fmla="*/ 5582733 h 6562492"/>
              <a:gd name="connsiteX132" fmla="*/ 1409329 w 4795024"/>
              <a:gd name="connsiteY132" fmla="*/ 5548382 h 6562492"/>
              <a:gd name="connsiteX133" fmla="*/ 1804117 w 4795024"/>
              <a:gd name="connsiteY133" fmla="*/ 5532173 h 6562492"/>
              <a:gd name="connsiteX134" fmla="*/ 1779796 w 4795024"/>
              <a:gd name="connsiteY134" fmla="*/ 5614660 h 6562492"/>
              <a:gd name="connsiteX135" fmla="*/ 1770841 w 4795024"/>
              <a:gd name="connsiteY135" fmla="*/ 5664936 h 6562492"/>
              <a:gd name="connsiteX136" fmla="*/ 1774895 w 4795024"/>
              <a:gd name="connsiteY136" fmla="*/ 5660941 h 6562492"/>
              <a:gd name="connsiteX137" fmla="*/ 1785647 w 4795024"/>
              <a:gd name="connsiteY137" fmla="*/ 5621897 h 6562492"/>
              <a:gd name="connsiteX138" fmla="*/ 1791110 w 4795024"/>
              <a:gd name="connsiteY138" fmla="*/ 5586445 h 6562492"/>
              <a:gd name="connsiteX139" fmla="*/ 1807491 w 4795024"/>
              <a:gd name="connsiteY139" fmla="*/ 5538606 h 6562492"/>
              <a:gd name="connsiteX140" fmla="*/ 1806873 w 4795024"/>
              <a:gd name="connsiteY140" fmla="*/ 5538402 h 6562492"/>
              <a:gd name="connsiteX141" fmla="*/ 1119686 w 4795024"/>
              <a:gd name="connsiteY141" fmla="*/ 5517761 h 6562492"/>
              <a:gd name="connsiteX142" fmla="*/ 1117902 w 4795024"/>
              <a:gd name="connsiteY142" fmla="*/ 5535399 h 6562492"/>
              <a:gd name="connsiteX143" fmla="*/ 1120071 w 4795024"/>
              <a:gd name="connsiteY143" fmla="*/ 5530954 h 6562492"/>
              <a:gd name="connsiteX144" fmla="*/ 1120569 w 4795024"/>
              <a:gd name="connsiteY144" fmla="*/ 5525566 h 6562492"/>
              <a:gd name="connsiteX145" fmla="*/ 1120894 w 4795024"/>
              <a:gd name="connsiteY145" fmla="*/ 5520943 h 6562492"/>
              <a:gd name="connsiteX146" fmla="*/ 1113441 w 4795024"/>
              <a:gd name="connsiteY146" fmla="*/ 5505867 h 6562492"/>
              <a:gd name="connsiteX147" fmla="*/ 1111720 w 4795024"/>
              <a:gd name="connsiteY147" fmla="*/ 5520744 h 6562492"/>
              <a:gd name="connsiteX148" fmla="*/ 1113919 w 4795024"/>
              <a:gd name="connsiteY148" fmla="*/ 5521832 h 6562492"/>
              <a:gd name="connsiteX149" fmla="*/ 1112001 w 4795024"/>
              <a:gd name="connsiteY149" fmla="*/ 5527130 h 6562492"/>
              <a:gd name="connsiteX150" fmla="*/ 1110859 w 4795024"/>
              <a:gd name="connsiteY150" fmla="*/ 5528203 h 6562492"/>
              <a:gd name="connsiteX151" fmla="*/ 1109602 w 4795024"/>
              <a:gd name="connsiteY151" fmla="*/ 5539073 h 6562492"/>
              <a:gd name="connsiteX152" fmla="*/ 1107737 w 4795024"/>
              <a:gd name="connsiteY152" fmla="*/ 5561032 h 6562492"/>
              <a:gd name="connsiteX153" fmla="*/ 1107070 w 4795024"/>
              <a:gd name="connsiteY153" fmla="*/ 5560981 h 6562492"/>
              <a:gd name="connsiteX154" fmla="*/ 1103037 w 4795024"/>
              <a:gd name="connsiteY154" fmla="*/ 5601220 h 6562492"/>
              <a:gd name="connsiteX155" fmla="*/ 1109622 w 4795024"/>
              <a:gd name="connsiteY155" fmla="*/ 5615974 h 6562492"/>
              <a:gd name="connsiteX156" fmla="*/ 1105917 w 4795024"/>
              <a:gd name="connsiteY156" fmla="*/ 5617629 h 6562492"/>
              <a:gd name="connsiteX157" fmla="*/ 1107538 w 4795024"/>
              <a:gd name="connsiteY157" fmla="*/ 5632473 h 6562492"/>
              <a:gd name="connsiteX158" fmla="*/ 1110562 w 4795024"/>
              <a:gd name="connsiteY158" fmla="*/ 5635846 h 6562492"/>
              <a:gd name="connsiteX159" fmla="*/ 1111460 w 4795024"/>
              <a:gd name="connsiteY159" fmla="*/ 5627630 h 6562492"/>
              <a:gd name="connsiteX160" fmla="*/ 1112320 w 4795024"/>
              <a:gd name="connsiteY160" fmla="*/ 5610015 h 6562492"/>
              <a:gd name="connsiteX161" fmla="*/ 1115339 w 4795024"/>
              <a:gd name="connsiteY161" fmla="*/ 5582625 h 6562492"/>
              <a:gd name="connsiteX162" fmla="*/ 1117050 w 4795024"/>
              <a:gd name="connsiteY162" fmla="*/ 5563697 h 6562492"/>
              <a:gd name="connsiteX163" fmla="*/ 1117191 w 4795024"/>
              <a:gd name="connsiteY163" fmla="*/ 5546979 h 6562492"/>
              <a:gd name="connsiteX164" fmla="*/ 1117417 w 4795024"/>
              <a:gd name="connsiteY164" fmla="*/ 5540179 h 6562492"/>
              <a:gd name="connsiteX165" fmla="*/ 1116580 w 4795024"/>
              <a:gd name="connsiteY165" fmla="*/ 5548461 h 6562492"/>
              <a:gd name="connsiteX166" fmla="*/ 1112876 w 4795024"/>
              <a:gd name="connsiteY166" fmla="*/ 5574694 h 6562492"/>
              <a:gd name="connsiteX167" fmla="*/ 1112376 w 4795024"/>
              <a:gd name="connsiteY167" fmla="*/ 5574654 h 6562492"/>
              <a:gd name="connsiteX168" fmla="*/ 1117945 w 4795024"/>
              <a:gd name="connsiteY168" fmla="*/ 5526468 h 6562492"/>
              <a:gd name="connsiteX169" fmla="*/ 1117703 w 4795024"/>
              <a:gd name="connsiteY169" fmla="*/ 5521613 h 6562492"/>
              <a:gd name="connsiteX170" fmla="*/ 1118095 w 4795024"/>
              <a:gd name="connsiteY170" fmla="*/ 5513568 h 6562492"/>
              <a:gd name="connsiteX171" fmla="*/ 1116356 w 4795024"/>
              <a:gd name="connsiteY171" fmla="*/ 5508985 h 6562492"/>
              <a:gd name="connsiteX172" fmla="*/ 1096899 w 4795024"/>
              <a:gd name="connsiteY172" fmla="*/ 5496541 h 6562492"/>
              <a:gd name="connsiteX173" fmla="*/ 1094588 w 4795024"/>
              <a:gd name="connsiteY173" fmla="*/ 5502577 h 6562492"/>
              <a:gd name="connsiteX174" fmla="*/ 1084784 w 4795024"/>
              <a:gd name="connsiteY174" fmla="*/ 5560334 h 6562492"/>
              <a:gd name="connsiteX175" fmla="*/ 1101879 w 4795024"/>
              <a:gd name="connsiteY175" fmla="*/ 5598629 h 6562492"/>
              <a:gd name="connsiteX176" fmla="*/ 1103757 w 4795024"/>
              <a:gd name="connsiteY176" fmla="*/ 5577298 h 6562492"/>
              <a:gd name="connsiteX177" fmla="*/ 1107432 w 4795024"/>
              <a:gd name="connsiteY177" fmla="*/ 5543327 h 6562492"/>
              <a:gd name="connsiteX178" fmla="*/ 1110144 w 4795024"/>
              <a:gd name="connsiteY178" fmla="*/ 5512592 h 6562492"/>
              <a:gd name="connsiteX179" fmla="*/ 1111146 w 4795024"/>
              <a:gd name="connsiteY179" fmla="*/ 5503413 h 6562492"/>
              <a:gd name="connsiteX180" fmla="*/ 1110355 w 4795024"/>
              <a:gd name="connsiteY180" fmla="*/ 5502568 h 6562492"/>
              <a:gd name="connsiteX181" fmla="*/ 1109312 w 4795024"/>
              <a:gd name="connsiteY181" fmla="*/ 5512526 h 6562492"/>
              <a:gd name="connsiteX182" fmla="*/ 1107815 w 4795024"/>
              <a:gd name="connsiteY182" fmla="*/ 5512409 h 6562492"/>
              <a:gd name="connsiteX183" fmla="*/ 1109200 w 4795024"/>
              <a:gd name="connsiteY183" fmla="*/ 5501333 h 6562492"/>
              <a:gd name="connsiteX184" fmla="*/ 1105717 w 4795024"/>
              <a:gd name="connsiteY184" fmla="*/ 5497608 h 6562492"/>
              <a:gd name="connsiteX185" fmla="*/ 1096899 w 4795024"/>
              <a:gd name="connsiteY185" fmla="*/ 5496541 h 6562492"/>
              <a:gd name="connsiteX186" fmla="*/ 2842779 w 4795024"/>
              <a:gd name="connsiteY186" fmla="*/ 5471947 h 6562492"/>
              <a:gd name="connsiteX187" fmla="*/ 2859031 w 4795024"/>
              <a:gd name="connsiteY187" fmla="*/ 5484128 h 6562492"/>
              <a:gd name="connsiteX188" fmla="*/ 2850905 w 4795024"/>
              <a:gd name="connsiteY188" fmla="*/ 5484128 h 6562492"/>
              <a:gd name="connsiteX189" fmla="*/ 2842779 w 4795024"/>
              <a:gd name="connsiteY189" fmla="*/ 5471947 h 6562492"/>
              <a:gd name="connsiteX190" fmla="*/ 1606286 w 4795024"/>
              <a:gd name="connsiteY190" fmla="*/ 5449057 h 6562492"/>
              <a:gd name="connsiteX191" fmla="*/ 1607654 w 4795024"/>
              <a:gd name="connsiteY191" fmla="*/ 5460465 h 6562492"/>
              <a:gd name="connsiteX192" fmla="*/ 1621573 w 4795024"/>
              <a:gd name="connsiteY192" fmla="*/ 5455902 h 6562492"/>
              <a:gd name="connsiteX193" fmla="*/ 1464698 w 4795024"/>
              <a:gd name="connsiteY193" fmla="*/ 5437934 h 6562492"/>
              <a:gd name="connsiteX194" fmla="*/ 1457656 w 4795024"/>
              <a:gd name="connsiteY194" fmla="*/ 5451616 h 6562492"/>
              <a:gd name="connsiteX195" fmla="*/ 1458899 w 4795024"/>
              <a:gd name="connsiteY195" fmla="*/ 5452007 h 6562492"/>
              <a:gd name="connsiteX196" fmla="*/ 1464698 w 4795024"/>
              <a:gd name="connsiteY196" fmla="*/ 5437934 h 6562492"/>
              <a:gd name="connsiteX197" fmla="*/ 1437638 w 4795024"/>
              <a:gd name="connsiteY197" fmla="*/ 5424105 h 6562492"/>
              <a:gd name="connsiteX198" fmla="*/ 1423872 w 4795024"/>
              <a:gd name="connsiteY198" fmla="*/ 5466650 h 6562492"/>
              <a:gd name="connsiteX199" fmla="*/ 1415287 w 4795024"/>
              <a:gd name="connsiteY199" fmla="*/ 5495473 h 6562492"/>
              <a:gd name="connsiteX200" fmla="*/ 1418273 w 4795024"/>
              <a:gd name="connsiteY200" fmla="*/ 5501068 h 6562492"/>
              <a:gd name="connsiteX201" fmla="*/ 1419468 w 4795024"/>
              <a:gd name="connsiteY201" fmla="*/ 5497533 h 6562492"/>
              <a:gd name="connsiteX202" fmla="*/ 1422969 w 4795024"/>
              <a:gd name="connsiteY202" fmla="*/ 5487735 h 6562492"/>
              <a:gd name="connsiteX203" fmla="*/ 1428071 w 4795024"/>
              <a:gd name="connsiteY203" fmla="*/ 5467478 h 6562492"/>
              <a:gd name="connsiteX204" fmla="*/ 1437638 w 4795024"/>
              <a:gd name="connsiteY204" fmla="*/ 5424105 h 6562492"/>
              <a:gd name="connsiteX205" fmla="*/ 1415106 w 4795024"/>
              <a:gd name="connsiteY205" fmla="*/ 5422793 h 6562492"/>
              <a:gd name="connsiteX206" fmla="*/ 1402780 w 4795024"/>
              <a:gd name="connsiteY206" fmla="*/ 5464770 h 6562492"/>
              <a:gd name="connsiteX207" fmla="*/ 1388814 w 4795024"/>
              <a:gd name="connsiteY207" fmla="*/ 5464487 h 6562492"/>
              <a:gd name="connsiteX208" fmla="*/ 1387720 w 4795024"/>
              <a:gd name="connsiteY208" fmla="*/ 5471510 h 6562492"/>
              <a:gd name="connsiteX209" fmla="*/ 1392772 w 4795024"/>
              <a:gd name="connsiteY209" fmla="*/ 5477507 h 6562492"/>
              <a:gd name="connsiteX210" fmla="*/ 1403323 w 4795024"/>
              <a:gd name="connsiteY210" fmla="*/ 5486266 h 6562492"/>
              <a:gd name="connsiteX211" fmla="*/ 1406569 w 4795024"/>
              <a:gd name="connsiteY211" fmla="*/ 5488707 h 6562492"/>
              <a:gd name="connsiteX212" fmla="*/ 1406428 w 4795024"/>
              <a:gd name="connsiteY212" fmla="*/ 5488489 h 6562492"/>
              <a:gd name="connsiteX213" fmla="*/ 1422390 w 4795024"/>
              <a:gd name="connsiteY213" fmla="*/ 5428518 h 6562492"/>
              <a:gd name="connsiteX214" fmla="*/ 1619811 w 4795024"/>
              <a:gd name="connsiteY214" fmla="*/ 5417062 h 6562492"/>
              <a:gd name="connsiteX215" fmla="*/ 1611769 w 4795024"/>
              <a:gd name="connsiteY215" fmla="*/ 5422367 h 6562492"/>
              <a:gd name="connsiteX216" fmla="*/ 1614960 w 4795024"/>
              <a:gd name="connsiteY216" fmla="*/ 5424875 h 6562492"/>
              <a:gd name="connsiteX217" fmla="*/ 1628879 w 4795024"/>
              <a:gd name="connsiteY217" fmla="*/ 5420312 h 6562492"/>
              <a:gd name="connsiteX218" fmla="*/ 1619811 w 4795024"/>
              <a:gd name="connsiteY218" fmla="*/ 5417062 h 6562492"/>
              <a:gd name="connsiteX219" fmla="*/ 1130603 w 4795024"/>
              <a:gd name="connsiteY219" fmla="*/ 5416942 h 6562492"/>
              <a:gd name="connsiteX220" fmla="*/ 1128665 w 4795024"/>
              <a:gd name="connsiteY220" fmla="*/ 5429527 h 6562492"/>
              <a:gd name="connsiteX221" fmla="*/ 1128704 w 4795024"/>
              <a:gd name="connsiteY221" fmla="*/ 5429520 h 6562492"/>
              <a:gd name="connsiteX222" fmla="*/ 1128941 w 4795024"/>
              <a:gd name="connsiteY222" fmla="*/ 5428978 h 6562492"/>
              <a:gd name="connsiteX223" fmla="*/ 1129612 w 4795024"/>
              <a:gd name="connsiteY223" fmla="*/ 5425156 h 6562492"/>
              <a:gd name="connsiteX224" fmla="*/ 1130603 w 4795024"/>
              <a:gd name="connsiteY224" fmla="*/ 5416942 h 6562492"/>
              <a:gd name="connsiteX225" fmla="*/ 1428423 w 4795024"/>
              <a:gd name="connsiteY225" fmla="*/ 5405850 h 6562492"/>
              <a:gd name="connsiteX226" fmla="*/ 1427658 w 4795024"/>
              <a:gd name="connsiteY226" fmla="*/ 5406823 h 6562492"/>
              <a:gd name="connsiteX227" fmla="*/ 1427674 w 4795024"/>
              <a:gd name="connsiteY227" fmla="*/ 5408662 h 6562492"/>
              <a:gd name="connsiteX228" fmla="*/ 1111935 w 4795024"/>
              <a:gd name="connsiteY228" fmla="*/ 5394329 h 6562492"/>
              <a:gd name="connsiteX229" fmla="*/ 1110213 w 4795024"/>
              <a:gd name="connsiteY229" fmla="*/ 5397558 h 6562492"/>
              <a:gd name="connsiteX230" fmla="*/ 1110124 w 4795024"/>
              <a:gd name="connsiteY230" fmla="*/ 5398384 h 6562492"/>
              <a:gd name="connsiteX231" fmla="*/ 1110576 w 4795024"/>
              <a:gd name="connsiteY231" fmla="*/ 5405781 h 6562492"/>
              <a:gd name="connsiteX232" fmla="*/ 1117236 w 4795024"/>
              <a:gd name="connsiteY232" fmla="*/ 5384388 h 6562492"/>
              <a:gd name="connsiteX233" fmla="*/ 1116356 w 4795024"/>
              <a:gd name="connsiteY233" fmla="*/ 5386037 h 6562492"/>
              <a:gd name="connsiteX234" fmla="*/ 1115385 w 4795024"/>
              <a:gd name="connsiteY234" fmla="*/ 5395306 h 6562492"/>
              <a:gd name="connsiteX235" fmla="*/ 1111953 w 4795024"/>
              <a:gd name="connsiteY235" fmla="*/ 5428305 h 6562492"/>
              <a:gd name="connsiteX236" fmla="*/ 1112204 w 4795024"/>
              <a:gd name="connsiteY236" fmla="*/ 5432435 h 6562492"/>
              <a:gd name="connsiteX237" fmla="*/ 1114823 w 4795024"/>
              <a:gd name="connsiteY237" fmla="*/ 5431972 h 6562492"/>
              <a:gd name="connsiteX238" fmla="*/ 1116455 w 4795024"/>
              <a:gd name="connsiteY238" fmla="*/ 5415834 h 6562492"/>
              <a:gd name="connsiteX239" fmla="*/ 1115297 w 4795024"/>
              <a:gd name="connsiteY239" fmla="*/ 5411326 h 6562492"/>
              <a:gd name="connsiteX240" fmla="*/ 1115644 w 4795024"/>
              <a:gd name="connsiteY240" fmla="*/ 5402511 h 6562492"/>
              <a:gd name="connsiteX241" fmla="*/ 1116094 w 4795024"/>
              <a:gd name="connsiteY241" fmla="*/ 5394257 h 6562492"/>
              <a:gd name="connsiteX242" fmla="*/ 735928 w 4795024"/>
              <a:gd name="connsiteY242" fmla="*/ 5366534 h 6562492"/>
              <a:gd name="connsiteX243" fmla="*/ 733075 w 4795024"/>
              <a:gd name="connsiteY243" fmla="*/ 5370367 h 6562492"/>
              <a:gd name="connsiteX244" fmla="*/ 710425 w 4795024"/>
              <a:gd name="connsiteY244" fmla="*/ 5389376 h 6562492"/>
              <a:gd name="connsiteX245" fmla="*/ 735627 w 4795024"/>
              <a:gd name="connsiteY245" fmla="*/ 5389001 h 6562492"/>
              <a:gd name="connsiteX246" fmla="*/ 3106804 w 4795024"/>
              <a:gd name="connsiteY246" fmla="*/ 5337884 h 6562492"/>
              <a:gd name="connsiteX247" fmla="*/ 3123057 w 4795024"/>
              <a:gd name="connsiteY247" fmla="*/ 5341950 h 6562492"/>
              <a:gd name="connsiteX248" fmla="*/ 3114929 w 4795024"/>
              <a:gd name="connsiteY248" fmla="*/ 5354136 h 6562492"/>
              <a:gd name="connsiteX249" fmla="*/ 3106804 w 4795024"/>
              <a:gd name="connsiteY249" fmla="*/ 5337884 h 6562492"/>
              <a:gd name="connsiteX250" fmla="*/ 1122248 w 4795024"/>
              <a:gd name="connsiteY250" fmla="*/ 5332300 h 6562492"/>
              <a:gd name="connsiteX251" fmla="*/ 1121595 w 4795024"/>
              <a:gd name="connsiteY251" fmla="*/ 5336669 h 6562492"/>
              <a:gd name="connsiteX252" fmla="*/ 1121369 w 4795024"/>
              <a:gd name="connsiteY252" fmla="*/ 5338551 h 6562492"/>
              <a:gd name="connsiteX253" fmla="*/ 1121667 w 4795024"/>
              <a:gd name="connsiteY253" fmla="*/ 5339072 h 6562492"/>
              <a:gd name="connsiteX254" fmla="*/ 1121916 w 4795024"/>
              <a:gd name="connsiteY254" fmla="*/ 5336487 h 6562492"/>
              <a:gd name="connsiteX255" fmla="*/ 1122248 w 4795024"/>
              <a:gd name="connsiteY255" fmla="*/ 5332300 h 6562492"/>
              <a:gd name="connsiteX256" fmla="*/ 769864 w 4795024"/>
              <a:gd name="connsiteY256" fmla="*/ 5329043 h 6562492"/>
              <a:gd name="connsiteX257" fmla="*/ 767006 w 4795024"/>
              <a:gd name="connsiteY257" fmla="*/ 5355460 h 6562492"/>
              <a:gd name="connsiteX258" fmla="*/ 761029 w 4795024"/>
              <a:gd name="connsiteY258" fmla="*/ 5382425 h 6562492"/>
              <a:gd name="connsiteX259" fmla="*/ 761042 w 4795024"/>
              <a:gd name="connsiteY259" fmla="*/ 5382724 h 6562492"/>
              <a:gd name="connsiteX260" fmla="*/ 767718 w 4795024"/>
              <a:gd name="connsiteY260" fmla="*/ 5368251 h 6562492"/>
              <a:gd name="connsiteX261" fmla="*/ 769871 w 4795024"/>
              <a:gd name="connsiteY261" fmla="*/ 5329477 h 6562492"/>
              <a:gd name="connsiteX262" fmla="*/ 1117302 w 4795024"/>
              <a:gd name="connsiteY262" fmla="*/ 5328336 h 6562492"/>
              <a:gd name="connsiteX263" fmla="*/ 1116910 w 4795024"/>
              <a:gd name="connsiteY263" fmla="*/ 5330752 h 6562492"/>
              <a:gd name="connsiteX264" fmla="*/ 1117102 w 4795024"/>
              <a:gd name="connsiteY264" fmla="*/ 5331089 h 6562492"/>
              <a:gd name="connsiteX265" fmla="*/ 1145179 w 4795024"/>
              <a:gd name="connsiteY265" fmla="*/ 5323898 h 6562492"/>
              <a:gd name="connsiteX266" fmla="*/ 1144917 w 4795024"/>
              <a:gd name="connsiteY266" fmla="*/ 5326338 h 6562492"/>
              <a:gd name="connsiteX267" fmla="*/ 1144044 w 4795024"/>
              <a:gd name="connsiteY267" fmla="*/ 5338425 h 6562492"/>
              <a:gd name="connsiteX268" fmla="*/ 1139813 w 4795024"/>
              <a:gd name="connsiteY268" fmla="*/ 5382300 h 6562492"/>
              <a:gd name="connsiteX269" fmla="*/ 1137678 w 4795024"/>
              <a:gd name="connsiteY269" fmla="*/ 5403683 h 6562492"/>
              <a:gd name="connsiteX270" fmla="*/ 1137048 w 4795024"/>
              <a:gd name="connsiteY270" fmla="*/ 5410482 h 6562492"/>
              <a:gd name="connsiteX271" fmla="*/ 1152943 w 4795024"/>
              <a:gd name="connsiteY271" fmla="*/ 5374216 h 6562492"/>
              <a:gd name="connsiteX272" fmla="*/ 1149365 w 4795024"/>
              <a:gd name="connsiteY272" fmla="*/ 5331327 h 6562492"/>
              <a:gd name="connsiteX273" fmla="*/ 1136480 w 4795024"/>
              <a:gd name="connsiteY273" fmla="*/ 5306516 h 6562492"/>
              <a:gd name="connsiteX274" fmla="*/ 1133850 w 4795024"/>
              <a:gd name="connsiteY274" fmla="*/ 5308170 h 6562492"/>
              <a:gd name="connsiteX275" fmla="*/ 1132714 w 4795024"/>
              <a:gd name="connsiteY275" fmla="*/ 5318750 h 6562492"/>
              <a:gd name="connsiteX276" fmla="*/ 1129139 w 4795024"/>
              <a:gd name="connsiteY276" fmla="*/ 5349829 h 6562492"/>
              <a:gd name="connsiteX277" fmla="*/ 1128860 w 4795024"/>
              <a:gd name="connsiteY277" fmla="*/ 5351649 h 6562492"/>
              <a:gd name="connsiteX278" fmla="*/ 1131879 w 4795024"/>
              <a:gd name="connsiteY278" fmla="*/ 5356929 h 6562492"/>
              <a:gd name="connsiteX279" fmla="*/ 1126724 w 4795024"/>
              <a:gd name="connsiteY279" fmla="*/ 5366594 h 6562492"/>
              <a:gd name="connsiteX280" fmla="*/ 1123474 w 4795024"/>
              <a:gd name="connsiteY280" fmla="*/ 5398701 h 6562492"/>
              <a:gd name="connsiteX281" fmla="*/ 1120830 w 4795024"/>
              <a:gd name="connsiteY281" fmla="*/ 5430911 h 6562492"/>
              <a:gd name="connsiteX282" fmla="*/ 1125229 w 4795024"/>
              <a:gd name="connsiteY282" fmla="*/ 5430134 h 6562492"/>
              <a:gd name="connsiteX283" fmla="*/ 1128721 w 4795024"/>
              <a:gd name="connsiteY283" fmla="*/ 5396350 h 6562492"/>
              <a:gd name="connsiteX284" fmla="*/ 1133399 w 4795024"/>
              <a:gd name="connsiteY284" fmla="*/ 5333174 h 6562492"/>
              <a:gd name="connsiteX285" fmla="*/ 2418878 w 4795024"/>
              <a:gd name="connsiteY285" fmla="*/ 5298065 h 6562492"/>
              <a:gd name="connsiteX286" fmla="*/ 2427002 w 4795024"/>
              <a:gd name="connsiteY286" fmla="*/ 5310254 h 6562492"/>
              <a:gd name="connsiteX287" fmla="*/ 2435126 w 4795024"/>
              <a:gd name="connsiteY287" fmla="*/ 5302130 h 6562492"/>
              <a:gd name="connsiteX288" fmla="*/ 2691031 w 4795024"/>
              <a:gd name="connsiteY288" fmla="*/ 5294005 h 6562492"/>
              <a:gd name="connsiteX289" fmla="*/ 2687480 w 4795024"/>
              <a:gd name="connsiteY289" fmla="*/ 5295394 h 6562492"/>
              <a:gd name="connsiteX290" fmla="*/ 2696092 w 4795024"/>
              <a:gd name="connsiteY290" fmla="*/ 5312615 h 6562492"/>
              <a:gd name="connsiteX291" fmla="*/ 2698329 w 4795024"/>
              <a:gd name="connsiteY291" fmla="*/ 5301812 h 6562492"/>
              <a:gd name="connsiteX292" fmla="*/ 2691031 w 4795024"/>
              <a:gd name="connsiteY292" fmla="*/ 5294005 h 6562492"/>
              <a:gd name="connsiteX293" fmla="*/ 1413743 w 4795024"/>
              <a:gd name="connsiteY293" fmla="*/ 5290716 h 6562492"/>
              <a:gd name="connsiteX294" fmla="*/ 1405810 w 4795024"/>
              <a:gd name="connsiteY294" fmla="*/ 5300810 h 6562492"/>
              <a:gd name="connsiteX295" fmla="*/ 1398221 w 4795024"/>
              <a:gd name="connsiteY295" fmla="*/ 5304570 h 6562492"/>
              <a:gd name="connsiteX296" fmla="*/ 1396862 w 4795024"/>
              <a:gd name="connsiteY296" fmla="*/ 5328642 h 6562492"/>
              <a:gd name="connsiteX297" fmla="*/ 1383906 w 4795024"/>
              <a:gd name="connsiteY297" fmla="*/ 5373420 h 6562492"/>
              <a:gd name="connsiteX298" fmla="*/ 1392282 w 4795024"/>
              <a:gd name="connsiteY298" fmla="*/ 5386724 h 6562492"/>
              <a:gd name="connsiteX299" fmla="*/ 1393210 w 4795024"/>
              <a:gd name="connsiteY299" fmla="*/ 5384917 h 6562492"/>
              <a:gd name="connsiteX300" fmla="*/ 1394817 w 4795024"/>
              <a:gd name="connsiteY300" fmla="*/ 5350011 h 6562492"/>
              <a:gd name="connsiteX301" fmla="*/ 1418550 w 4795024"/>
              <a:gd name="connsiteY301" fmla="*/ 5306667 h 6562492"/>
              <a:gd name="connsiteX302" fmla="*/ 1416466 w 4795024"/>
              <a:gd name="connsiteY302" fmla="*/ 5295345 h 6562492"/>
              <a:gd name="connsiteX303" fmla="*/ 1410109 w 4795024"/>
              <a:gd name="connsiteY303" fmla="*/ 5284536 h 6562492"/>
              <a:gd name="connsiteX304" fmla="*/ 1399546 w 4795024"/>
              <a:gd name="connsiteY304" fmla="*/ 5286165 h 6562492"/>
              <a:gd name="connsiteX305" fmla="*/ 1399224 w 4795024"/>
              <a:gd name="connsiteY305" fmla="*/ 5286813 h 6562492"/>
              <a:gd name="connsiteX306" fmla="*/ 1398814 w 4795024"/>
              <a:gd name="connsiteY306" fmla="*/ 5294064 h 6562492"/>
              <a:gd name="connsiteX307" fmla="*/ 1412041 w 4795024"/>
              <a:gd name="connsiteY307" fmla="*/ 5287822 h 6562492"/>
              <a:gd name="connsiteX308" fmla="*/ 1474450 w 4795024"/>
              <a:gd name="connsiteY308" fmla="*/ 5266064 h 6562492"/>
              <a:gd name="connsiteX309" fmla="*/ 1470444 w 4795024"/>
              <a:gd name="connsiteY309" fmla="*/ 5270107 h 6562492"/>
              <a:gd name="connsiteX310" fmla="*/ 1467130 w 4795024"/>
              <a:gd name="connsiteY310" fmla="*/ 5284964 h 6562492"/>
              <a:gd name="connsiteX311" fmla="*/ 1474450 w 4795024"/>
              <a:gd name="connsiteY311" fmla="*/ 5266064 h 6562492"/>
              <a:gd name="connsiteX312" fmla="*/ 2435126 w 4795024"/>
              <a:gd name="connsiteY312" fmla="*/ 5265569 h 6562492"/>
              <a:gd name="connsiteX313" fmla="*/ 2443249 w 4795024"/>
              <a:gd name="connsiteY313" fmla="*/ 5277757 h 6562492"/>
              <a:gd name="connsiteX314" fmla="*/ 2447308 w 4795024"/>
              <a:gd name="connsiteY314" fmla="*/ 5277758 h 6562492"/>
              <a:gd name="connsiteX315" fmla="*/ 2435126 w 4795024"/>
              <a:gd name="connsiteY315" fmla="*/ 5265569 h 6562492"/>
              <a:gd name="connsiteX316" fmla="*/ 2976831 w 4795024"/>
              <a:gd name="connsiteY316" fmla="*/ 5260718 h 6562492"/>
              <a:gd name="connsiteX317" fmla="*/ 2964640 w 4795024"/>
              <a:gd name="connsiteY317" fmla="*/ 5276966 h 6562492"/>
              <a:gd name="connsiteX318" fmla="*/ 2980890 w 4795024"/>
              <a:gd name="connsiteY318" fmla="*/ 5301339 h 6562492"/>
              <a:gd name="connsiteX319" fmla="*/ 2956516 w 4795024"/>
              <a:gd name="connsiteY319" fmla="*/ 5321646 h 6562492"/>
              <a:gd name="connsiteX320" fmla="*/ 2919953 w 4795024"/>
              <a:gd name="connsiteY320" fmla="*/ 5313523 h 6562492"/>
              <a:gd name="connsiteX321" fmla="*/ 2940267 w 4795024"/>
              <a:gd name="connsiteY321" fmla="*/ 5309464 h 6562492"/>
              <a:gd name="connsiteX322" fmla="*/ 2940267 w 4795024"/>
              <a:gd name="connsiteY322" fmla="*/ 5305398 h 6562492"/>
              <a:gd name="connsiteX323" fmla="*/ 2976831 w 4795024"/>
              <a:gd name="connsiteY323" fmla="*/ 5260718 h 6562492"/>
              <a:gd name="connsiteX324" fmla="*/ 1546026 w 4795024"/>
              <a:gd name="connsiteY324" fmla="*/ 5257650 h 6562492"/>
              <a:gd name="connsiteX325" fmla="*/ 1542657 w 4795024"/>
              <a:gd name="connsiteY325" fmla="*/ 5266347 h 6562492"/>
              <a:gd name="connsiteX326" fmla="*/ 1544936 w 4795024"/>
              <a:gd name="connsiteY326" fmla="*/ 5265078 h 6562492"/>
              <a:gd name="connsiteX327" fmla="*/ 1546954 w 4795024"/>
              <a:gd name="connsiteY327" fmla="*/ 5259822 h 6562492"/>
              <a:gd name="connsiteX328" fmla="*/ 1557297 w 4795024"/>
              <a:gd name="connsiteY328" fmla="*/ 5228550 h 6562492"/>
              <a:gd name="connsiteX329" fmla="*/ 1547119 w 4795024"/>
              <a:gd name="connsiteY329" fmla="*/ 5254829 h 6562492"/>
              <a:gd name="connsiteX330" fmla="*/ 1550289 w 4795024"/>
              <a:gd name="connsiteY330" fmla="*/ 5250797 h 6562492"/>
              <a:gd name="connsiteX331" fmla="*/ 1979854 w 4795024"/>
              <a:gd name="connsiteY331" fmla="*/ 5228259 h 6562492"/>
              <a:gd name="connsiteX332" fmla="*/ 1977473 w 4795024"/>
              <a:gd name="connsiteY332" fmla="*/ 5237839 h 6562492"/>
              <a:gd name="connsiteX333" fmla="*/ 1964186 w 4795024"/>
              <a:gd name="connsiteY333" fmla="*/ 5286696 h 6562492"/>
              <a:gd name="connsiteX334" fmla="*/ 1961369 w 4795024"/>
              <a:gd name="connsiteY334" fmla="*/ 5298948 h 6562492"/>
              <a:gd name="connsiteX335" fmla="*/ 1994438 w 4795024"/>
              <a:gd name="connsiteY335" fmla="*/ 5269613 h 6562492"/>
              <a:gd name="connsiteX336" fmla="*/ 1984874 w 4795024"/>
              <a:gd name="connsiteY336" fmla="*/ 5252136 h 6562492"/>
              <a:gd name="connsiteX337" fmla="*/ 1982761 w 4795024"/>
              <a:gd name="connsiteY337" fmla="*/ 5242083 h 6562492"/>
              <a:gd name="connsiteX338" fmla="*/ 1974600 w 4795024"/>
              <a:gd name="connsiteY338" fmla="*/ 5252865 h 6562492"/>
              <a:gd name="connsiteX339" fmla="*/ 1980598 w 4795024"/>
              <a:gd name="connsiteY339" fmla="*/ 5231800 h 6562492"/>
              <a:gd name="connsiteX340" fmla="*/ 2043057 w 4795024"/>
              <a:gd name="connsiteY340" fmla="*/ 5226482 h 6562492"/>
              <a:gd name="connsiteX341" fmla="*/ 2042371 w 4795024"/>
              <a:gd name="connsiteY341" fmla="*/ 5237951 h 6562492"/>
              <a:gd name="connsiteX342" fmla="*/ 2056880 w 4795024"/>
              <a:gd name="connsiteY342" fmla="*/ 5235940 h 6562492"/>
              <a:gd name="connsiteX343" fmla="*/ 2792579 w 4795024"/>
              <a:gd name="connsiteY343" fmla="*/ 5208700 h 6562492"/>
              <a:gd name="connsiteX344" fmla="*/ 2796644 w 4795024"/>
              <a:gd name="connsiteY344" fmla="*/ 5220889 h 6562492"/>
              <a:gd name="connsiteX345" fmla="*/ 2808828 w 4795024"/>
              <a:gd name="connsiteY345" fmla="*/ 5216824 h 6562492"/>
              <a:gd name="connsiteX346" fmla="*/ 3200237 w 4795024"/>
              <a:gd name="connsiteY346" fmla="*/ 5203852 h 6562492"/>
              <a:gd name="connsiteX347" fmla="*/ 3188048 w 4795024"/>
              <a:gd name="connsiteY347" fmla="*/ 5260721 h 6562492"/>
              <a:gd name="connsiteX348" fmla="*/ 3147425 w 4795024"/>
              <a:gd name="connsiteY348" fmla="*/ 5309466 h 6562492"/>
              <a:gd name="connsiteX349" fmla="*/ 3139301 w 4795024"/>
              <a:gd name="connsiteY349" fmla="*/ 5272905 h 6562492"/>
              <a:gd name="connsiteX350" fmla="*/ 3175864 w 4795024"/>
              <a:gd name="connsiteY350" fmla="*/ 5260721 h 6562492"/>
              <a:gd name="connsiteX351" fmla="*/ 3200237 w 4795024"/>
              <a:gd name="connsiteY351" fmla="*/ 5203852 h 6562492"/>
              <a:gd name="connsiteX352" fmla="*/ 1841492 w 4795024"/>
              <a:gd name="connsiteY352" fmla="*/ 5202737 h 6562492"/>
              <a:gd name="connsiteX353" fmla="*/ 1840004 w 4795024"/>
              <a:gd name="connsiteY353" fmla="*/ 5205706 h 6562492"/>
              <a:gd name="connsiteX354" fmla="*/ 1832466 w 4795024"/>
              <a:gd name="connsiteY354" fmla="*/ 5203730 h 6562492"/>
              <a:gd name="connsiteX355" fmla="*/ 1826387 w 4795024"/>
              <a:gd name="connsiteY355" fmla="*/ 5214167 h 6562492"/>
              <a:gd name="connsiteX356" fmla="*/ 1835161 w 4795024"/>
              <a:gd name="connsiteY356" fmla="*/ 5225034 h 6562492"/>
              <a:gd name="connsiteX357" fmla="*/ 2062062 w 4795024"/>
              <a:gd name="connsiteY357" fmla="*/ 5197407 h 6562492"/>
              <a:gd name="connsiteX358" fmla="*/ 2053204 w 4795024"/>
              <a:gd name="connsiteY358" fmla="*/ 5201194 h 6562492"/>
              <a:gd name="connsiteX359" fmla="*/ 2055897 w 4795024"/>
              <a:gd name="connsiteY359" fmla="*/ 5204231 h 6562492"/>
              <a:gd name="connsiteX360" fmla="*/ 2070406 w 4795024"/>
              <a:gd name="connsiteY360" fmla="*/ 5202220 h 6562492"/>
              <a:gd name="connsiteX361" fmla="*/ 2062062 w 4795024"/>
              <a:gd name="connsiteY361" fmla="*/ 5197407 h 6562492"/>
              <a:gd name="connsiteX362" fmla="*/ 1523126 w 4795024"/>
              <a:gd name="connsiteY362" fmla="*/ 5182277 h 6562492"/>
              <a:gd name="connsiteX363" fmla="*/ 1522738 w 4795024"/>
              <a:gd name="connsiteY363" fmla="*/ 5183347 h 6562492"/>
              <a:gd name="connsiteX364" fmla="*/ 1522557 w 4795024"/>
              <a:gd name="connsiteY364" fmla="*/ 5183716 h 6562492"/>
              <a:gd name="connsiteX365" fmla="*/ 1518983 w 4795024"/>
              <a:gd name="connsiteY365" fmla="*/ 5200581 h 6562492"/>
              <a:gd name="connsiteX366" fmla="*/ 1507382 w 4795024"/>
              <a:gd name="connsiteY366" fmla="*/ 5228733 h 6562492"/>
              <a:gd name="connsiteX367" fmla="*/ 1503515 w 4795024"/>
              <a:gd name="connsiteY367" fmla="*/ 5254017 h 6562492"/>
              <a:gd name="connsiteX368" fmla="*/ 1512145 w 4795024"/>
              <a:gd name="connsiteY368" fmla="*/ 5246133 h 6562492"/>
              <a:gd name="connsiteX369" fmla="*/ 1510556 w 4795024"/>
              <a:gd name="connsiteY369" fmla="*/ 5240334 h 6562492"/>
              <a:gd name="connsiteX370" fmla="*/ 1512078 w 4795024"/>
              <a:gd name="connsiteY370" fmla="*/ 5235509 h 6562492"/>
              <a:gd name="connsiteX371" fmla="*/ 1522453 w 4795024"/>
              <a:gd name="connsiteY371" fmla="*/ 5197695 h 6562492"/>
              <a:gd name="connsiteX372" fmla="*/ 1567795 w 4795024"/>
              <a:gd name="connsiteY372" fmla="*/ 5173548 h 6562492"/>
              <a:gd name="connsiteX373" fmla="*/ 1563513 w 4795024"/>
              <a:gd name="connsiteY373" fmla="*/ 5182802 h 6562492"/>
              <a:gd name="connsiteX374" fmla="*/ 1560200 w 4795024"/>
              <a:gd name="connsiteY374" fmla="*/ 5197657 h 6562492"/>
              <a:gd name="connsiteX375" fmla="*/ 1567519 w 4795024"/>
              <a:gd name="connsiteY375" fmla="*/ 5178758 h 6562492"/>
              <a:gd name="connsiteX376" fmla="*/ 1567795 w 4795024"/>
              <a:gd name="connsiteY376" fmla="*/ 5173548 h 6562492"/>
              <a:gd name="connsiteX377" fmla="*/ 1534078 w 4795024"/>
              <a:gd name="connsiteY377" fmla="*/ 5140645 h 6562492"/>
              <a:gd name="connsiteX378" fmla="*/ 1530638 w 4795024"/>
              <a:gd name="connsiteY378" fmla="*/ 5147349 h 6562492"/>
              <a:gd name="connsiteX379" fmla="*/ 1527802 w 4795024"/>
              <a:gd name="connsiteY379" fmla="*/ 5159623 h 6562492"/>
              <a:gd name="connsiteX380" fmla="*/ 1528142 w 4795024"/>
              <a:gd name="connsiteY380" fmla="*/ 5161479 h 6562492"/>
              <a:gd name="connsiteX381" fmla="*/ 2877884 w 4795024"/>
              <a:gd name="connsiteY381" fmla="*/ 5090904 h 6562492"/>
              <a:gd name="connsiteX382" fmla="*/ 2886009 w 4795024"/>
              <a:gd name="connsiteY382" fmla="*/ 5103088 h 6562492"/>
              <a:gd name="connsiteX383" fmla="*/ 2894133 w 4795024"/>
              <a:gd name="connsiteY383" fmla="*/ 5103087 h 6562492"/>
              <a:gd name="connsiteX384" fmla="*/ 2877884 w 4795024"/>
              <a:gd name="connsiteY384" fmla="*/ 5090904 h 6562492"/>
              <a:gd name="connsiteX385" fmla="*/ 1597223 w 4795024"/>
              <a:gd name="connsiteY385" fmla="*/ 5059612 h 6562492"/>
              <a:gd name="connsiteX386" fmla="*/ 1592040 w 4795024"/>
              <a:gd name="connsiteY386" fmla="*/ 5062353 h 6562492"/>
              <a:gd name="connsiteX387" fmla="*/ 1586167 w 4795024"/>
              <a:gd name="connsiteY387" fmla="*/ 5089212 h 6562492"/>
              <a:gd name="connsiteX388" fmla="*/ 1593106 w 4795024"/>
              <a:gd name="connsiteY388" fmla="*/ 5077484 h 6562492"/>
              <a:gd name="connsiteX389" fmla="*/ 1599701 w 4795024"/>
              <a:gd name="connsiteY389" fmla="*/ 5063052 h 6562492"/>
              <a:gd name="connsiteX390" fmla="*/ 1881787 w 4795024"/>
              <a:gd name="connsiteY390" fmla="*/ 5036386 h 6562492"/>
              <a:gd name="connsiteX391" fmla="*/ 1878494 w 4795024"/>
              <a:gd name="connsiteY391" fmla="*/ 5039307 h 6562492"/>
              <a:gd name="connsiteX392" fmla="*/ 1875318 w 4795024"/>
              <a:gd name="connsiteY392" fmla="*/ 5063273 h 6562492"/>
              <a:gd name="connsiteX393" fmla="*/ 1876360 w 4795024"/>
              <a:gd name="connsiteY393" fmla="*/ 5061984 h 6562492"/>
              <a:gd name="connsiteX394" fmla="*/ 1883007 w 4795024"/>
              <a:gd name="connsiteY394" fmla="*/ 5039702 h 6562492"/>
              <a:gd name="connsiteX395" fmla="*/ 1877282 w 4795024"/>
              <a:gd name="connsiteY395" fmla="*/ 5029603 h 6562492"/>
              <a:gd name="connsiteX396" fmla="*/ 1877880 w 4795024"/>
              <a:gd name="connsiteY396" fmla="*/ 5033971 h 6562492"/>
              <a:gd name="connsiteX397" fmla="*/ 1880627 w 4795024"/>
              <a:gd name="connsiteY397" fmla="*/ 5033235 h 6562492"/>
              <a:gd name="connsiteX398" fmla="*/ 1879310 w 4795024"/>
              <a:gd name="connsiteY398" fmla="*/ 5029656 h 6562492"/>
              <a:gd name="connsiteX399" fmla="*/ 1621599 w 4795024"/>
              <a:gd name="connsiteY399" fmla="*/ 4965745 h 6562492"/>
              <a:gd name="connsiteX400" fmla="*/ 1616176 w 4795024"/>
              <a:gd name="connsiteY400" fmla="*/ 4968305 h 6562492"/>
              <a:gd name="connsiteX401" fmla="*/ 1613061 w 4795024"/>
              <a:gd name="connsiteY401" fmla="*/ 4979835 h 6562492"/>
              <a:gd name="connsiteX402" fmla="*/ 1613662 w 4795024"/>
              <a:gd name="connsiteY402" fmla="*/ 4979536 h 6562492"/>
              <a:gd name="connsiteX403" fmla="*/ 1615099 w 4795024"/>
              <a:gd name="connsiteY403" fmla="*/ 4977710 h 6562492"/>
              <a:gd name="connsiteX404" fmla="*/ 1618978 w 4795024"/>
              <a:gd name="connsiteY404" fmla="*/ 4972323 h 6562492"/>
              <a:gd name="connsiteX405" fmla="*/ 3141913 w 4795024"/>
              <a:gd name="connsiteY405" fmla="*/ 4956855 h 6562492"/>
              <a:gd name="connsiteX406" fmla="*/ 3150037 w 4795024"/>
              <a:gd name="connsiteY406" fmla="*/ 4973102 h 6562492"/>
              <a:gd name="connsiteX407" fmla="*/ 3158162 w 4795024"/>
              <a:gd name="connsiteY407" fmla="*/ 4960919 h 6562492"/>
              <a:gd name="connsiteX408" fmla="*/ 2075102 w 4795024"/>
              <a:gd name="connsiteY408" fmla="*/ 4919067 h 6562492"/>
              <a:gd name="connsiteX409" fmla="*/ 2073911 w 4795024"/>
              <a:gd name="connsiteY409" fmla="*/ 4923937 h 6562492"/>
              <a:gd name="connsiteX410" fmla="*/ 2075747 w 4795024"/>
              <a:gd name="connsiteY410" fmla="*/ 4920556 h 6562492"/>
              <a:gd name="connsiteX411" fmla="*/ 2719462 w 4795024"/>
              <a:gd name="connsiteY411" fmla="*/ 4908110 h 6562492"/>
              <a:gd name="connsiteX412" fmla="*/ 2719462 w 4795024"/>
              <a:gd name="connsiteY412" fmla="*/ 4928423 h 6562492"/>
              <a:gd name="connsiteX413" fmla="*/ 2735710 w 4795024"/>
              <a:gd name="connsiteY413" fmla="*/ 4940607 h 6562492"/>
              <a:gd name="connsiteX414" fmla="*/ 3011934 w 4795024"/>
              <a:gd name="connsiteY414" fmla="*/ 4879679 h 6562492"/>
              <a:gd name="connsiteX415" fmla="*/ 2975373 w 4795024"/>
              <a:gd name="connsiteY415" fmla="*/ 4924358 h 6562492"/>
              <a:gd name="connsiteX416" fmla="*/ 2975373 w 4795024"/>
              <a:gd name="connsiteY416" fmla="*/ 4928423 h 6562492"/>
              <a:gd name="connsiteX417" fmla="*/ 2955060 w 4795024"/>
              <a:gd name="connsiteY417" fmla="*/ 4932483 h 6562492"/>
              <a:gd name="connsiteX418" fmla="*/ 2991621 w 4795024"/>
              <a:gd name="connsiteY418" fmla="*/ 4940606 h 6562492"/>
              <a:gd name="connsiteX419" fmla="*/ 3015994 w 4795024"/>
              <a:gd name="connsiteY419" fmla="*/ 4920299 h 6562492"/>
              <a:gd name="connsiteX420" fmla="*/ 2999746 w 4795024"/>
              <a:gd name="connsiteY420" fmla="*/ 4895928 h 6562492"/>
              <a:gd name="connsiteX421" fmla="*/ 2760083 w 4795024"/>
              <a:gd name="connsiteY421" fmla="*/ 4863430 h 6562492"/>
              <a:gd name="connsiteX422" fmla="*/ 2751958 w 4795024"/>
              <a:gd name="connsiteY422" fmla="*/ 4867490 h 6562492"/>
              <a:gd name="connsiteX423" fmla="*/ 2760082 w 4795024"/>
              <a:gd name="connsiteY423" fmla="*/ 4883738 h 6562492"/>
              <a:gd name="connsiteX424" fmla="*/ 2768207 w 4795024"/>
              <a:gd name="connsiteY424" fmla="*/ 4871555 h 6562492"/>
              <a:gd name="connsiteX425" fmla="*/ 2760083 w 4795024"/>
              <a:gd name="connsiteY425" fmla="*/ 4863430 h 6562492"/>
              <a:gd name="connsiteX426" fmla="*/ 606441 w 4795024"/>
              <a:gd name="connsiteY426" fmla="*/ 4857504 h 6562492"/>
              <a:gd name="connsiteX427" fmla="*/ 594515 w 4795024"/>
              <a:gd name="connsiteY427" fmla="*/ 4880621 h 6562492"/>
              <a:gd name="connsiteX428" fmla="*/ 597857 w 4795024"/>
              <a:gd name="connsiteY428" fmla="*/ 4888107 h 6562492"/>
              <a:gd name="connsiteX429" fmla="*/ 606054 w 4795024"/>
              <a:gd name="connsiteY429" fmla="*/ 4866390 h 6562492"/>
              <a:gd name="connsiteX430" fmla="*/ 606869 w 4795024"/>
              <a:gd name="connsiteY430" fmla="*/ 4858464 h 6562492"/>
              <a:gd name="connsiteX431" fmla="*/ 2083360 w 4795024"/>
              <a:gd name="connsiteY431" fmla="*/ 4848037 h 6562492"/>
              <a:gd name="connsiteX432" fmla="*/ 2082672 w 4795024"/>
              <a:gd name="connsiteY432" fmla="*/ 4848255 h 6562492"/>
              <a:gd name="connsiteX433" fmla="*/ 2079996 w 4795024"/>
              <a:gd name="connsiteY433" fmla="*/ 4856408 h 6562492"/>
              <a:gd name="connsiteX434" fmla="*/ 2082902 w 4795024"/>
              <a:gd name="connsiteY434" fmla="*/ 4849382 h 6562492"/>
              <a:gd name="connsiteX435" fmla="*/ 2103486 w 4795024"/>
              <a:gd name="connsiteY435" fmla="*/ 4841648 h 6562492"/>
              <a:gd name="connsiteX436" fmla="*/ 2094505 w 4795024"/>
              <a:gd name="connsiteY436" fmla="*/ 4844498 h 6562492"/>
              <a:gd name="connsiteX437" fmla="*/ 2093447 w 4795024"/>
              <a:gd name="connsiteY437" fmla="*/ 4848849 h 6562492"/>
              <a:gd name="connsiteX438" fmla="*/ 2081712 w 4795024"/>
              <a:gd name="connsiteY438" fmla="*/ 4892994 h 6562492"/>
              <a:gd name="connsiteX439" fmla="*/ 2090627 w 4795024"/>
              <a:gd name="connsiteY439" fmla="*/ 4882242 h 6562492"/>
              <a:gd name="connsiteX440" fmla="*/ 2103486 w 4795024"/>
              <a:gd name="connsiteY440" fmla="*/ 4841648 h 6562492"/>
              <a:gd name="connsiteX441" fmla="*/ 3235343 w 4795024"/>
              <a:gd name="connsiteY441" fmla="*/ 4822810 h 6562492"/>
              <a:gd name="connsiteX442" fmla="*/ 3210971 w 4795024"/>
              <a:gd name="connsiteY442" fmla="*/ 4879679 h 6562492"/>
              <a:gd name="connsiteX443" fmla="*/ 3174410 w 4795024"/>
              <a:gd name="connsiteY443" fmla="*/ 4891862 h 6562492"/>
              <a:gd name="connsiteX444" fmla="*/ 3182534 w 4795024"/>
              <a:gd name="connsiteY444" fmla="*/ 4928423 h 6562492"/>
              <a:gd name="connsiteX445" fmla="*/ 3223153 w 4795024"/>
              <a:gd name="connsiteY445" fmla="*/ 4879678 h 6562492"/>
              <a:gd name="connsiteX446" fmla="*/ 3235343 w 4795024"/>
              <a:gd name="connsiteY446" fmla="*/ 4822810 h 6562492"/>
              <a:gd name="connsiteX447" fmla="*/ 594206 w 4795024"/>
              <a:gd name="connsiteY447" fmla="*/ 4814411 h 6562492"/>
              <a:gd name="connsiteX448" fmla="*/ 577543 w 4795024"/>
              <a:gd name="connsiteY448" fmla="*/ 4825636 h 6562492"/>
              <a:gd name="connsiteX449" fmla="*/ 577066 w 4795024"/>
              <a:gd name="connsiteY449" fmla="*/ 4831089 h 6562492"/>
              <a:gd name="connsiteX450" fmla="*/ 583344 w 4795024"/>
              <a:gd name="connsiteY450" fmla="*/ 4841657 h 6562492"/>
              <a:gd name="connsiteX451" fmla="*/ 601474 w 4795024"/>
              <a:gd name="connsiteY451" fmla="*/ 4846379 h 6562492"/>
              <a:gd name="connsiteX452" fmla="*/ 589882 w 4795024"/>
              <a:gd name="connsiteY452" fmla="*/ 4820412 h 6562492"/>
              <a:gd name="connsiteX453" fmla="*/ 594499 w 4795024"/>
              <a:gd name="connsiteY453" fmla="*/ 4816632 h 6562492"/>
              <a:gd name="connsiteX454" fmla="*/ 3064738 w 4795024"/>
              <a:gd name="connsiteY454" fmla="*/ 4753753 h 6562492"/>
              <a:gd name="connsiteX455" fmla="*/ 3056614 w 4795024"/>
              <a:gd name="connsiteY455" fmla="*/ 4774066 h 6562492"/>
              <a:gd name="connsiteX456" fmla="*/ 3028182 w 4795024"/>
              <a:gd name="connsiteY456" fmla="*/ 4818746 h 6562492"/>
              <a:gd name="connsiteX457" fmla="*/ 3015994 w 4795024"/>
              <a:gd name="connsiteY457" fmla="*/ 4875614 h 6562492"/>
              <a:gd name="connsiteX458" fmla="*/ 3072861 w 4795024"/>
              <a:gd name="connsiteY458" fmla="*/ 4782190 h 6562492"/>
              <a:gd name="connsiteX459" fmla="*/ 3064738 w 4795024"/>
              <a:gd name="connsiteY459" fmla="*/ 4753753 h 6562492"/>
              <a:gd name="connsiteX460" fmla="*/ 2149119 w 4795024"/>
              <a:gd name="connsiteY460" fmla="*/ 4752299 h 6562492"/>
              <a:gd name="connsiteX461" fmla="*/ 2116962 w 4795024"/>
              <a:gd name="connsiteY461" fmla="*/ 4760923 h 6562492"/>
              <a:gd name="connsiteX462" fmla="*/ 2116263 w 4795024"/>
              <a:gd name="connsiteY462" fmla="*/ 4763632 h 6562492"/>
              <a:gd name="connsiteX463" fmla="*/ 2122579 w 4795024"/>
              <a:gd name="connsiteY463" fmla="*/ 4769056 h 6562492"/>
              <a:gd name="connsiteX464" fmla="*/ 2133923 w 4795024"/>
              <a:gd name="connsiteY464" fmla="*/ 4765780 h 6562492"/>
              <a:gd name="connsiteX465" fmla="*/ 2808828 w 4795024"/>
              <a:gd name="connsiteY465" fmla="*/ 4717198 h 6562492"/>
              <a:gd name="connsiteX466" fmla="*/ 2792579 w 4795024"/>
              <a:gd name="connsiteY466" fmla="*/ 4765943 h 6562492"/>
              <a:gd name="connsiteX467" fmla="*/ 2776331 w 4795024"/>
              <a:gd name="connsiteY467" fmla="*/ 4770001 h 6562492"/>
              <a:gd name="connsiteX468" fmla="*/ 2808827 w 4795024"/>
              <a:gd name="connsiteY468" fmla="*/ 4794374 h 6562492"/>
              <a:gd name="connsiteX469" fmla="*/ 2837264 w 4795024"/>
              <a:gd name="connsiteY469" fmla="*/ 4753754 h 6562492"/>
              <a:gd name="connsiteX470" fmla="*/ 2144117 w 4795024"/>
              <a:gd name="connsiteY470" fmla="*/ 4691576 h 6562492"/>
              <a:gd name="connsiteX471" fmla="*/ 2140394 w 4795024"/>
              <a:gd name="connsiteY471" fmla="*/ 4705739 h 6562492"/>
              <a:gd name="connsiteX472" fmla="*/ 2157940 w 4795024"/>
              <a:gd name="connsiteY472" fmla="*/ 4701034 h 6562492"/>
              <a:gd name="connsiteX473" fmla="*/ 2155586 w 4795024"/>
              <a:gd name="connsiteY473" fmla="*/ 4692262 h 6562492"/>
              <a:gd name="connsiteX474" fmla="*/ 2144117 w 4795024"/>
              <a:gd name="connsiteY474" fmla="*/ 4691576 h 6562492"/>
              <a:gd name="connsiteX475" fmla="*/ 1695120 w 4795024"/>
              <a:gd name="connsiteY475" fmla="*/ 4668998 h 6562492"/>
              <a:gd name="connsiteX476" fmla="*/ 1692039 w 4795024"/>
              <a:gd name="connsiteY476" fmla="*/ 4677267 h 6562492"/>
              <a:gd name="connsiteX477" fmla="*/ 1689069 w 4795024"/>
              <a:gd name="connsiteY477" fmla="*/ 4697535 h 6562492"/>
              <a:gd name="connsiteX478" fmla="*/ 1690311 w 4795024"/>
              <a:gd name="connsiteY478" fmla="*/ 4697927 h 6562492"/>
              <a:gd name="connsiteX479" fmla="*/ 1694868 w 4795024"/>
              <a:gd name="connsiteY479" fmla="*/ 4683464 h 6562492"/>
              <a:gd name="connsiteX480" fmla="*/ 1697283 w 4795024"/>
              <a:gd name="connsiteY480" fmla="*/ 4671437 h 6562492"/>
              <a:gd name="connsiteX481" fmla="*/ 3480514 w 4795024"/>
              <a:gd name="connsiteY481" fmla="*/ 4643289 h 6562492"/>
              <a:gd name="connsiteX482" fmla="*/ 3480514 w 4795024"/>
              <a:gd name="connsiteY482" fmla="*/ 4655471 h 6562492"/>
              <a:gd name="connsiteX483" fmla="*/ 3476452 w 4795024"/>
              <a:gd name="connsiteY483" fmla="*/ 4643290 h 6562492"/>
              <a:gd name="connsiteX484" fmla="*/ 3525200 w 4795024"/>
              <a:gd name="connsiteY484" fmla="*/ 4598597 h 6562492"/>
              <a:gd name="connsiteX485" fmla="*/ 3521134 w 4795024"/>
              <a:gd name="connsiteY485" fmla="*/ 4610786 h 6562492"/>
              <a:gd name="connsiteX486" fmla="*/ 3508948 w 4795024"/>
              <a:gd name="connsiteY486" fmla="*/ 4610786 h 6562492"/>
              <a:gd name="connsiteX487" fmla="*/ 3525200 w 4795024"/>
              <a:gd name="connsiteY487" fmla="*/ 4598597 h 6562492"/>
              <a:gd name="connsiteX488" fmla="*/ 2865696 w 4795024"/>
              <a:gd name="connsiteY488" fmla="*/ 4575024 h 6562492"/>
              <a:gd name="connsiteX489" fmla="*/ 2821016 w 4795024"/>
              <a:gd name="connsiteY489" fmla="*/ 4676577 h 6562492"/>
              <a:gd name="connsiteX490" fmla="*/ 2853512 w 4795024"/>
              <a:gd name="connsiteY490" fmla="*/ 4705008 h 6562492"/>
              <a:gd name="connsiteX491" fmla="*/ 2894132 w 4795024"/>
              <a:gd name="connsiteY491" fmla="*/ 4599396 h 6562492"/>
              <a:gd name="connsiteX492" fmla="*/ 2232630 w 4795024"/>
              <a:gd name="connsiteY492" fmla="*/ 4558755 h 6562492"/>
              <a:gd name="connsiteX493" fmla="*/ 2186413 w 4795024"/>
              <a:gd name="connsiteY493" fmla="*/ 4561742 h 6562492"/>
              <a:gd name="connsiteX494" fmla="*/ 2174897 w 4795024"/>
              <a:gd name="connsiteY494" fmla="*/ 4609971 h 6562492"/>
              <a:gd name="connsiteX495" fmla="*/ 2214695 w 4795024"/>
              <a:gd name="connsiteY495" fmla="*/ 4618106 h 6562492"/>
              <a:gd name="connsiteX496" fmla="*/ 2206948 w 4795024"/>
              <a:gd name="connsiteY496" fmla="*/ 4603258 h 6562492"/>
              <a:gd name="connsiteX497" fmla="*/ 3549569 w 4795024"/>
              <a:gd name="connsiteY497" fmla="*/ 4537668 h 6562492"/>
              <a:gd name="connsiteX498" fmla="*/ 3561759 w 4795024"/>
              <a:gd name="connsiteY498" fmla="*/ 4541727 h 6562492"/>
              <a:gd name="connsiteX499" fmla="*/ 3561759 w 4795024"/>
              <a:gd name="connsiteY499" fmla="*/ 4557976 h 6562492"/>
              <a:gd name="connsiteX500" fmla="*/ 3529254 w 4795024"/>
              <a:gd name="connsiteY500" fmla="*/ 4586415 h 6562492"/>
              <a:gd name="connsiteX501" fmla="*/ 3521129 w 4795024"/>
              <a:gd name="connsiteY501" fmla="*/ 4574226 h 6562492"/>
              <a:gd name="connsiteX502" fmla="*/ 3521129 w 4795024"/>
              <a:gd name="connsiteY502" fmla="*/ 4557976 h 6562492"/>
              <a:gd name="connsiteX503" fmla="*/ 3549569 w 4795024"/>
              <a:gd name="connsiteY503" fmla="*/ 4557976 h 6562492"/>
              <a:gd name="connsiteX504" fmla="*/ 3578011 w 4795024"/>
              <a:gd name="connsiteY504" fmla="*/ 4497045 h 6562492"/>
              <a:gd name="connsiteX505" fmla="*/ 3565822 w 4795024"/>
              <a:gd name="connsiteY505" fmla="*/ 4533605 h 6562492"/>
              <a:gd name="connsiteX506" fmla="*/ 3565823 w 4795024"/>
              <a:gd name="connsiteY506" fmla="*/ 4501105 h 6562492"/>
              <a:gd name="connsiteX507" fmla="*/ 196988 w 4795024"/>
              <a:gd name="connsiteY507" fmla="*/ 4480810 h 6562492"/>
              <a:gd name="connsiteX508" fmla="*/ 189195 w 4795024"/>
              <a:gd name="connsiteY508" fmla="*/ 4498049 h 6562492"/>
              <a:gd name="connsiteX509" fmla="*/ 193126 w 4795024"/>
              <a:gd name="connsiteY509" fmla="*/ 4506352 h 6562492"/>
              <a:gd name="connsiteX510" fmla="*/ 199664 w 4795024"/>
              <a:gd name="connsiteY510" fmla="*/ 4513417 h 6562492"/>
              <a:gd name="connsiteX511" fmla="*/ 195735 w 4795024"/>
              <a:gd name="connsiteY511" fmla="*/ 4505117 h 6562492"/>
              <a:gd name="connsiteX512" fmla="*/ 199608 w 4795024"/>
              <a:gd name="connsiteY512" fmla="*/ 4486344 h 6562492"/>
              <a:gd name="connsiteX513" fmla="*/ 2942876 w 4795024"/>
              <a:gd name="connsiteY513" fmla="*/ 4432857 h 6562492"/>
              <a:gd name="connsiteX514" fmla="*/ 2922564 w 4795024"/>
              <a:gd name="connsiteY514" fmla="*/ 4457228 h 6562492"/>
              <a:gd name="connsiteX515" fmla="*/ 2922564 w 4795024"/>
              <a:gd name="connsiteY515" fmla="*/ 4469412 h 6562492"/>
              <a:gd name="connsiteX516" fmla="*/ 2930688 w 4795024"/>
              <a:gd name="connsiteY516" fmla="*/ 4469412 h 6562492"/>
              <a:gd name="connsiteX517" fmla="*/ 2951001 w 4795024"/>
              <a:gd name="connsiteY517" fmla="*/ 4453164 h 6562492"/>
              <a:gd name="connsiteX518" fmla="*/ 176011 w 4795024"/>
              <a:gd name="connsiteY518" fmla="*/ 4429768 h 6562492"/>
              <a:gd name="connsiteX519" fmla="*/ 176027 w 4795024"/>
              <a:gd name="connsiteY519" fmla="*/ 4436535 h 6562492"/>
              <a:gd name="connsiteX520" fmla="*/ 174785 w 4795024"/>
              <a:gd name="connsiteY520" fmla="*/ 4467611 h 6562492"/>
              <a:gd name="connsiteX521" fmla="*/ 193059 w 4795024"/>
              <a:gd name="connsiteY521" fmla="*/ 4472510 h 6562492"/>
              <a:gd name="connsiteX522" fmla="*/ 183887 w 4795024"/>
              <a:gd name="connsiteY522" fmla="*/ 4453138 h 6562492"/>
              <a:gd name="connsiteX523" fmla="*/ 190384 w 4795024"/>
              <a:gd name="connsiteY523" fmla="*/ 4439902 h 6562492"/>
              <a:gd name="connsiteX524" fmla="*/ 176011 w 4795024"/>
              <a:gd name="connsiteY524" fmla="*/ 4429768 h 6562492"/>
              <a:gd name="connsiteX525" fmla="*/ 2264144 w 4795024"/>
              <a:gd name="connsiteY525" fmla="*/ 4416765 h 6562492"/>
              <a:gd name="connsiteX526" fmla="*/ 2212095 w 4795024"/>
              <a:gd name="connsiteY526" fmla="*/ 4517239 h 6562492"/>
              <a:gd name="connsiteX527" fmla="*/ 2254928 w 4795024"/>
              <a:gd name="connsiteY527" fmla="*/ 4522680 h 6562492"/>
              <a:gd name="connsiteX528" fmla="*/ 2301247 w 4795024"/>
              <a:gd name="connsiteY528" fmla="*/ 4421865 h 6562492"/>
              <a:gd name="connsiteX529" fmla="*/ 3426256 w 4795024"/>
              <a:gd name="connsiteY529" fmla="*/ 4404419 h 6562492"/>
              <a:gd name="connsiteX530" fmla="*/ 3393759 w 4795024"/>
              <a:gd name="connsiteY530" fmla="*/ 4457228 h 6562492"/>
              <a:gd name="connsiteX531" fmla="*/ 3405948 w 4795024"/>
              <a:gd name="connsiteY531" fmla="*/ 4501907 h 6562492"/>
              <a:gd name="connsiteX532" fmla="*/ 3393759 w 4795024"/>
              <a:gd name="connsiteY532" fmla="*/ 4510031 h 6562492"/>
              <a:gd name="connsiteX533" fmla="*/ 3405949 w 4795024"/>
              <a:gd name="connsiteY533" fmla="*/ 4534404 h 6562492"/>
              <a:gd name="connsiteX534" fmla="*/ 3434380 w 4795024"/>
              <a:gd name="connsiteY534" fmla="*/ 4546593 h 6562492"/>
              <a:gd name="connsiteX535" fmla="*/ 3438444 w 4795024"/>
              <a:gd name="connsiteY535" fmla="*/ 4534404 h 6562492"/>
              <a:gd name="connsiteX536" fmla="*/ 3418131 w 4795024"/>
              <a:gd name="connsiteY536" fmla="*/ 4518156 h 6562492"/>
              <a:gd name="connsiteX537" fmla="*/ 3434380 w 4795024"/>
              <a:gd name="connsiteY537" fmla="*/ 4489725 h 6562492"/>
              <a:gd name="connsiteX538" fmla="*/ 3426256 w 4795024"/>
              <a:gd name="connsiteY538" fmla="*/ 4404419 h 6562492"/>
              <a:gd name="connsiteX539" fmla="*/ 3610502 w 4795024"/>
              <a:gd name="connsiteY539" fmla="*/ 4399565 h 6562492"/>
              <a:gd name="connsiteX540" fmla="*/ 3626751 w 4795024"/>
              <a:gd name="connsiteY540" fmla="*/ 4399565 h 6562492"/>
              <a:gd name="connsiteX541" fmla="*/ 3594253 w 4795024"/>
              <a:gd name="connsiteY541" fmla="*/ 4472681 h 6562492"/>
              <a:gd name="connsiteX542" fmla="*/ 3590187 w 4795024"/>
              <a:gd name="connsiteY542" fmla="*/ 4484864 h 6562492"/>
              <a:gd name="connsiteX543" fmla="*/ 3578003 w 4795024"/>
              <a:gd name="connsiteY543" fmla="*/ 4452368 h 6562492"/>
              <a:gd name="connsiteX544" fmla="*/ 3610502 w 4795024"/>
              <a:gd name="connsiteY544" fmla="*/ 4399565 h 6562492"/>
              <a:gd name="connsiteX545" fmla="*/ 174619 w 4795024"/>
              <a:gd name="connsiteY545" fmla="*/ 4386392 h 6562492"/>
              <a:gd name="connsiteX546" fmla="*/ 169406 w 4795024"/>
              <a:gd name="connsiteY546" fmla="*/ 4388860 h 6562492"/>
              <a:gd name="connsiteX547" fmla="*/ 169423 w 4795024"/>
              <a:gd name="connsiteY547" fmla="*/ 4395628 h 6562492"/>
              <a:gd name="connsiteX548" fmla="*/ 179859 w 4795024"/>
              <a:gd name="connsiteY548" fmla="*/ 4397461 h 6562492"/>
              <a:gd name="connsiteX549" fmla="*/ 182467 w 4795024"/>
              <a:gd name="connsiteY549" fmla="*/ 4396226 h 6562492"/>
              <a:gd name="connsiteX550" fmla="*/ 174619 w 4795024"/>
              <a:gd name="connsiteY550" fmla="*/ 4386392 h 6562492"/>
              <a:gd name="connsiteX551" fmla="*/ 2987562 w 4795024"/>
              <a:gd name="connsiteY551" fmla="*/ 4367865 h 6562492"/>
              <a:gd name="connsiteX552" fmla="*/ 2979433 w 4795024"/>
              <a:gd name="connsiteY552" fmla="*/ 4384112 h 6562492"/>
              <a:gd name="connsiteX553" fmla="*/ 2987562 w 4795024"/>
              <a:gd name="connsiteY553" fmla="*/ 4371923 h 6562492"/>
              <a:gd name="connsiteX554" fmla="*/ 187526 w 4795024"/>
              <a:gd name="connsiteY554" fmla="*/ 4319309 h 6562492"/>
              <a:gd name="connsiteX555" fmla="*/ 187609 w 4795024"/>
              <a:gd name="connsiteY555" fmla="*/ 4359918 h 6562492"/>
              <a:gd name="connsiteX556" fmla="*/ 195414 w 4795024"/>
              <a:gd name="connsiteY556" fmla="*/ 4349449 h 6562492"/>
              <a:gd name="connsiteX557" fmla="*/ 187526 w 4795024"/>
              <a:gd name="connsiteY557" fmla="*/ 4319309 h 6562492"/>
              <a:gd name="connsiteX558" fmla="*/ 2356378 w 4795024"/>
              <a:gd name="connsiteY558" fmla="*/ 4269782 h 6562492"/>
              <a:gd name="connsiteX559" fmla="*/ 2335796 w 4795024"/>
              <a:gd name="connsiteY559" fmla="*/ 4277181 h 6562492"/>
              <a:gd name="connsiteX560" fmla="*/ 2337121 w 4795024"/>
              <a:gd name="connsiteY560" fmla="*/ 4303159 h 6562492"/>
              <a:gd name="connsiteX561" fmla="*/ 2342513 w 4795024"/>
              <a:gd name="connsiteY561" fmla="*/ 4309236 h 6562492"/>
              <a:gd name="connsiteX562" fmla="*/ 2351627 w 4795024"/>
              <a:gd name="connsiteY562" fmla="*/ 4301151 h 6562492"/>
              <a:gd name="connsiteX563" fmla="*/ 3744559 w 4795024"/>
              <a:gd name="connsiteY563" fmla="*/ 4269579 h 6562492"/>
              <a:gd name="connsiteX564" fmla="*/ 3748619 w 4795024"/>
              <a:gd name="connsiteY564" fmla="*/ 4269580 h 6562492"/>
              <a:gd name="connsiteX565" fmla="*/ 3740492 w 4795024"/>
              <a:gd name="connsiteY565" fmla="*/ 4289887 h 6562492"/>
              <a:gd name="connsiteX566" fmla="*/ 3744559 w 4795024"/>
              <a:gd name="connsiteY566" fmla="*/ 4269579 h 6562492"/>
              <a:gd name="connsiteX567" fmla="*/ 3511562 w 4795024"/>
              <a:gd name="connsiteY567" fmla="*/ 4262251 h 6562492"/>
              <a:gd name="connsiteX568" fmla="*/ 3515620 w 4795024"/>
              <a:gd name="connsiteY568" fmla="*/ 4274434 h 6562492"/>
              <a:gd name="connsiteX569" fmla="*/ 3515621 w 4795024"/>
              <a:gd name="connsiteY569" fmla="*/ 4262251 h 6562492"/>
              <a:gd name="connsiteX570" fmla="*/ 182163 w 4795024"/>
              <a:gd name="connsiteY570" fmla="*/ 4247326 h 6562492"/>
              <a:gd name="connsiteX571" fmla="*/ 181022 w 4795024"/>
              <a:gd name="connsiteY571" fmla="*/ 4248289 h 6562492"/>
              <a:gd name="connsiteX572" fmla="*/ 181013 w 4795024"/>
              <a:gd name="connsiteY572" fmla="*/ 4248468 h 6562492"/>
              <a:gd name="connsiteX573" fmla="*/ 175652 w 4795024"/>
              <a:gd name="connsiteY573" fmla="*/ 4253793 h 6562492"/>
              <a:gd name="connsiteX574" fmla="*/ 180864 w 4795024"/>
              <a:gd name="connsiteY574" fmla="*/ 4251326 h 6562492"/>
              <a:gd name="connsiteX575" fmla="*/ 181013 w 4795024"/>
              <a:gd name="connsiteY575" fmla="*/ 4248468 h 6562492"/>
              <a:gd name="connsiteX576" fmla="*/ 141700 w 4795024"/>
              <a:gd name="connsiteY576" fmla="*/ 4235993 h 6562492"/>
              <a:gd name="connsiteX577" fmla="*/ 146984 w 4795024"/>
              <a:gd name="connsiteY577" fmla="*/ 4267366 h 6562492"/>
              <a:gd name="connsiteX578" fmla="*/ 144404 w 4795024"/>
              <a:gd name="connsiteY578" fmla="*/ 4282137 h 6562492"/>
              <a:gd name="connsiteX579" fmla="*/ 151907 w 4795024"/>
              <a:gd name="connsiteY579" fmla="*/ 4282819 h 6562492"/>
              <a:gd name="connsiteX580" fmla="*/ 161352 w 4795024"/>
              <a:gd name="connsiteY580" fmla="*/ 4277503 h 6562492"/>
              <a:gd name="connsiteX581" fmla="*/ 161269 w 4795024"/>
              <a:gd name="connsiteY581" fmla="*/ 4236893 h 6562492"/>
              <a:gd name="connsiteX582" fmla="*/ 141700 w 4795024"/>
              <a:gd name="connsiteY582" fmla="*/ 4235993 h 6562492"/>
              <a:gd name="connsiteX583" fmla="*/ 3560306 w 4795024"/>
              <a:gd name="connsiteY583" fmla="*/ 4217566 h 6562492"/>
              <a:gd name="connsiteX584" fmla="*/ 3544057 w 4795024"/>
              <a:gd name="connsiteY584" fmla="*/ 4229756 h 6562492"/>
              <a:gd name="connsiteX585" fmla="*/ 3556241 w 4795024"/>
              <a:gd name="connsiteY585" fmla="*/ 4229756 h 6562492"/>
              <a:gd name="connsiteX586" fmla="*/ 3560306 w 4795024"/>
              <a:gd name="connsiteY586" fmla="*/ 4217566 h 6562492"/>
              <a:gd name="connsiteX587" fmla="*/ 96618 w 4795024"/>
              <a:gd name="connsiteY587" fmla="*/ 4210574 h 6562492"/>
              <a:gd name="connsiteX588" fmla="*/ 99238 w 4795024"/>
              <a:gd name="connsiteY588" fmla="*/ 4216109 h 6562492"/>
              <a:gd name="connsiteX589" fmla="*/ 95364 w 4795024"/>
              <a:gd name="connsiteY589" fmla="*/ 4234883 h 6562492"/>
              <a:gd name="connsiteX590" fmla="*/ 99294 w 4795024"/>
              <a:gd name="connsiteY590" fmla="*/ 4243183 h 6562492"/>
              <a:gd name="connsiteX591" fmla="*/ 92756 w 4795024"/>
              <a:gd name="connsiteY591" fmla="*/ 4236118 h 6562492"/>
              <a:gd name="connsiteX592" fmla="*/ 88825 w 4795024"/>
              <a:gd name="connsiteY592" fmla="*/ 4227814 h 6562492"/>
              <a:gd name="connsiteX593" fmla="*/ 2375343 w 4795024"/>
              <a:gd name="connsiteY593" fmla="*/ 4193224 h 6562492"/>
              <a:gd name="connsiteX594" fmla="*/ 2372307 w 4795024"/>
              <a:gd name="connsiteY594" fmla="*/ 4195917 h 6562492"/>
              <a:gd name="connsiteX595" fmla="*/ 2368584 w 4795024"/>
              <a:gd name="connsiteY595" fmla="*/ 4210088 h 6562492"/>
              <a:gd name="connsiteX596" fmla="*/ 3720182 w 4795024"/>
              <a:gd name="connsiteY596" fmla="*/ 4188343 h 6562492"/>
              <a:gd name="connsiteX597" fmla="*/ 3744555 w 4795024"/>
              <a:gd name="connsiteY597" fmla="*/ 4188343 h 6562492"/>
              <a:gd name="connsiteX598" fmla="*/ 3716117 w 4795024"/>
              <a:gd name="connsiteY598" fmla="*/ 4241147 h 6562492"/>
              <a:gd name="connsiteX599" fmla="*/ 3695810 w 4795024"/>
              <a:gd name="connsiteY599" fmla="*/ 4310206 h 6562492"/>
              <a:gd name="connsiteX600" fmla="*/ 3671436 w 4795024"/>
              <a:gd name="connsiteY600" fmla="*/ 4314265 h 6562492"/>
              <a:gd name="connsiteX601" fmla="*/ 3663312 w 4795024"/>
              <a:gd name="connsiteY601" fmla="*/ 4302082 h 6562492"/>
              <a:gd name="connsiteX602" fmla="*/ 3687685 w 4795024"/>
              <a:gd name="connsiteY602" fmla="*/ 4269585 h 6562492"/>
              <a:gd name="connsiteX603" fmla="*/ 3720182 w 4795024"/>
              <a:gd name="connsiteY603" fmla="*/ 4188343 h 6562492"/>
              <a:gd name="connsiteX604" fmla="*/ 75641 w 4795024"/>
              <a:gd name="connsiteY604" fmla="*/ 4159538 h 6562492"/>
              <a:gd name="connsiteX605" fmla="*/ 90013 w 4795024"/>
              <a:gd name="connsiteY605" fmla="*/ 4169673 h 6562492"/>
              <a:gd name="connsiteX606" fmla="*/ 83519 w 4795024"/>
              <a:gd name="connsiteY606" fmla="*/ 4182908 h 6562492"/>
              <a:gd name="connsiteX607" fmla="*/ 92691 w 4795024"/>
              <a:gd name="connsiteY607" fmla="*/ 4202282 h 6562492"/>
              <a:gd name="connsiteX608" fmla="*/ 74417 w 4795024"/>
              <a:gd name="connsiteY608" fmla="*/ 4197383 h 6562492"/>
              <a:gd name="connsiteX609" fmla="*/ 75658 w 4795024"/>
              <a:gd name="connsiteY609" fmla="*/ 4166304 h 6562492"/>
              <a:gd name="connsiteX610" fmla="*/ 75641 w 4795024"/>
              <a:gd name="connsiteY610" fmla="*/ 4159538 h 6562492"/>
              <a:gd name="connsiteX611" fmla="*/ 3584678 w 4795024"/>
              <a:gd name="connsiteY611" fmla="*/ 4156638 h 6562492"/>
              <a:gd name="connsiteX612" fmla="*/ 3584677 w 4795024"/>
              <a:gd name="connsiteY612" fmla="*/ 4176945 h 6562492"/>
              <a:gd name="connsiteX613" fmla="*/ 3556240 w 4795024"/>
              <a:gd name="connsiteY613" fmla="*/ 4176945 h 6562492"/>
              <a:gd name="connsiteX614" fmla="*/ 3556240 w 4795024"/>
              <a:gd name="connsiteY614" fmla="*/ 4193194 h 6562492"/>
              <a:gd name="connsiteX615" fmla="*/ 3564364 w 4795024"/>
              <a:gd name="connsiteY615" fmla="*/ 4205383 h 6562492"/>
              <a:gd name="connsiteX616" fmla="*/ 3596867 w 4795024"/>
              <a:gd name="connsiteY616" fmla="*/ 4176945 h 6562492"/>
              <a:gd name="connsiteX617" fmla="*/ 3596867 w 4795024"/>
              <a:gd name="connsiteY617" fmla="*/ 4160698 h 6562492"/>
              <a:gd name="connsiteX618" fmla="*/ 3793292 w 4795024"/>
              <a:gd name="connsiteY618" fmla="*/ 4135524 h 6562492"/>
              <a:gd name="connsiteX619" fmla="*/ 3797350 w 4795024"/>
              <a:gd name="connsiteY619" fmla="*/ 4159898 h 6562492"/>
              <a:gd name="connsiteX620" fmla="*/ 3793292 w 4795024"/>
              <a:gd name="connsiteY620" fmla="*/ 4196461 h 6562492"/>
              <a:gd name="connsiteX621" fmla="*/ 3777042 w 4795024"/>
              <a:gd name="connsiteY621" fmla="*/ 4196461 h 6562492"/>
              <a:gd name="connsiteX622" fmla="*/ 3748602 w 4795024"/>
              <a:gd name="connsiteY622" fmla="*/ 4159898 h 6562492"/>
              <a:gd name="connsiteX623" fmla="*/ 3768917 w 4795024"/>
              <a:gd name="connsiteY623" fmla="*/ 4159898 h 6562492"/>
              <a:gd name="connsiteX624" fmla="*/ 74255 w 4795024"/>
              <a:gd name="connsiteY624" fmla="*/ 4116159 h 6562492"/>
              <a:gd name="connsiteX625" fmla="*/ 82106 w 4795024"/>
              <a:gd name="connsiteY625" fmla="*/ 4125995 h 6562492"/>
              <a:gd name="connsiteX626" fmla="*/ 79497 w 4795024"/>
              <a:gd name="connsiteY626" fmla="*/ 4127231 h 6562492"/>
              <a:gd name="connsiteX627" fmla="*/ 69057 w 4795024"/>
              <a:gd name="connsiteY627" fmla="*/ 4125396 h 6562492"/>
              <a:gd name="connsiteX628" fmla="*/ 69042 w 4795024"/>
              <a:gd name="connsiteY628" fmla="*/ 4118628 h 6562492"/>
              <a:gd name="connsiteX629" fmla="*/ 3613115 w 4795024"/>
              <a:gd name="connsiteY629" fmla="*/ 4116018 h 6562492"/>
              <a:gd name="connsiteX630" fmla="*/ 3600926 w 4795024"/>
              <a:gd name="connsiteY630" fmla="*/ 4120078 h 6562492"/>
              <a:gd name="connsiteX631" fmla="*/ 3600926 w 4795024"/>
              <a:gd name="connsiteY631" fmla="*/ 4152573 h 6562492"/>
              <a:gd name="connsiteX632" fmla="*/ 3613115 w 4795024"/>
              <a:gd name="connsiteY632" fmla="*/ 4116018 h 6562492"/>
              <a:gd name="connsiteX633" fmla="*/ 207427 w 4795024"/>
              <a:gd name="connsiteY633" fmla="*/ 4084202 h 6562492"/>
              <a:gd name="connsiteX634" fmla="*/ 197480 w 4795024"/>
              <a:gd name="connsiteY634" fmla="*/ 4084254 h 6562492"/>
              <a:gd name="connsiteX635" fmla="*/ 215765 w 4795024"/>
              <a:gd name="connsiteY635" fmla="*/ 4095922 h 6562492"/>
              <a:gd name="connsiteX636" fmla="*/ 214454 w 4795024"/>
              <a:gd name="connsiteY636" fmla="*/ 4093152 h 6562492"/>
              <a:gd name="connsiteX637" fmla="*/ 207427 w 4795024"/>
              <a:gd name="connsiteY637" fmla="*/ 4084202 h 6562492"/>
              <a:gd name="connsiteX638" fmla="*/ 3837973 w 4795024"/>
              <a:gd name="connsiteY638" fmla="*/ 4062414 h 6562492"/>
              <a:gd name="connsiteX639" fmla="*/ 3829849 w 4795024"/>
              <a:gd name="connsiteY639" fmla="*/ 4094909 h 6562492"/>
              <a:gd name="connsiteX640" fmla="*/ 3817665 w 4795024"/>
              <a:gd name="connsiteY640" fmla="*/ 4094909 h 6562492"/>
              <a:gd name="connsiteX641" fmla="*/ 87158 w 4795024"/>
              <a:gd name="connsiteY641" fmla="*/ 4049076 h 6562492"/>
              <a:gd name="connsiteX642" fmla="*/ 95046 w 4795024"/>
              <a:gd name="connsiteY642" fmla="*/ 4079218 h 6562492"/>
              <a:gd name="connsiteX643" fmla="*/ 87243 w 4795024"/>
              <a:gd name="connsiteY643" fmla="*/ 4089688 h 6562492"/>
              <a:gd name="connsiteX644" fmla="*/ 87158 w 4795024"/>
              <a:gd name="connsiteY644" fmla="*/ 4049076 h 6562492"/>
              <a:gd name="connsiteX645" fmla="*/ 3645612 w 4795024"/>
              <a:gd name="connsiteY645" fmla="*/ 4018530 h 6562492"/>
              <a:gd name="connsiteX646" fmla="*/ 3613115 w 4795024"/>
              <a:gd name="connsiteY646" fmla="*/ 4071332 h 6562492"/>
              <a:gd name="connsiteX647" fmla="*/ 3625298 w 4795024"/>
              <a:gd name="connsiteY647" fmla="*/ 4103829 h 6562492"/>
              <a:gd name="connsiteX648" fmla="*/ 3629363 w 4795024"/>
              <a:gd name="connsiteY648" fmla="*/ 4091646 h 6562492"/>
              <a:gd name="connsiteX649" fmla="*/ 3661859 w 4795024"/>
              <a:gd name="connsiteY649" fmla="*/ 4018530 h 6562492"/>
              <a:gd name="connsiteX650" fmla="*/ 188183 w 4795024"/>
              <a:gd name="connsiteY650" fmla="*/ 4003969 h 6562492"/>
              <a:gd name="connsiteX651" fmla="*/ 189509 w 4795024"/>
              <a:gd name="connsiteY651" fmla="*/ 4013505 h 6562492"/>
              <a:gd name="connsiteX652" fmla="*/ 193423 w 4795024"/>
              <a:gd name="connsiteY652" fmla="*/ 4015037 h 6562492"/>
              <a:gd name="connsiteX653" fmla="*/ 80649 w 4795024"/>
              <a:gd name="connsiteY653" fmla="*/ 3978235 h 6562492"/>
              <a:gd name="connsiteX654" fmla="*/ 80501 w 4795024"/>
              <a:gd name="connsiteY654" fmla="*/ 3981096 h 6562492"/>
              <a:gd name="connsiteX655" fmla="*/ 75289 w 4795024"/>
              <a:gd name="connsiteY655" fmla="*/ 3983563 h 6562492"/>
              <a:gd name="connsiteX656" fmla="*/ 81799 w 4795024"/>
              <a:gd name="connsiteY656" fmla="*/ 3977093 h 6562492"/>
              <a:gd name="connsiteX657" fmla="*/ 80649 w 4795024"/>
              <a:gd name="connsiteY657" fmla="*/ 3978235 h 6562492"/>
              <a:gd name="connsiteX658" fmla="*/ 80659 w 4795024"/>
              <a:gd name="connsiteY658" fmla="*/ 3978056 h 6562492"/>
              <a:gd name="connsiteX659" fmla="*/ 81799 w 4795024"/>
              <a:gd name="connsiteY659" fmla="*/ 3977093 h 6562492"/>
              <a:gd name="connsiteX660" fmla="*/ 41340 w 4795024"/>
              <a:gd name="connsiteY660" fmla="*/ 3965760 h 6562492"/>
              <a:gd name="connsiteX661" fmla="*/ 60910 w 4795024"/>
              <a:gd name="connsiteY661" fmla="*/ 3966660 h 6562492"/>
              <a:gd name="connsiteX662" fmla="*/ 60991 w 4795024"/>
              <a:gd name="connsiteY662" fmla="*/ 4007269 h 6562492"/>
              <a:gd name="connsiteX663" fmla="*/ 51545 w 4795024"/>
              <a:gd name="connsiteY663" fmla="*/ 4012585 h 6562492"/>
              <a:gd name="connsiteX664" fmla="*/ 44042 w 4795024"/>
              <a:gd name="connsiteY664" fmla="*/ 4011904 h 6562492"/>
              <a:gd name="connsiteX665" fmla="*/ 46623 w 4795024"/>
              <a:gd name="connsiteY665" fmla="*/ 3997132 h 6562492"/>
              <a:gd name="connsiteX666" fmla="*/ 62130 w 4795024"/>
              <a:gd name="connsiteY666" fmla="*/ 3928811 h 6562492"/>
              <a:gd name="connsiteX667" fmla="*/ 67359 w 4795024"/>
              <a:gd name="connsiteY667" fmla="*/ 3933111 h 6562492"/>
              <a:gd name="connsiteX668" fmla="*/ 63470 w 4795024"/>
              <a:gd name="connsiteY668" fmla="*/ 3945118 h 6562492"/>
              <a:gd name="connsiteX669" fmla="*/ 62130 w 4795024"/>
              <a:gd name="connsiteY669" fmla="*/ 3928811 h 6562492"/>
              <a:gd name="connsiteX670" fmla="*/ 3779655 w 4795024"/>
              <a:gd name="connsiteY670" fmla="*/ 3888544 h 6562492"/>
              <a:gd name="connsiteX671" fmla="*/ 3775591 w 4795024"/>
              <a:gd name="connsiteY671" fmla="*/ 3908852 h 6562492"/>
              <a:gd name="connsiteX672" fmla="*/ 3783714 w 4795024"/>
              <a:gd name="connsiteY672" fmla="*/ 3888545 h 6562492"/>
              <a:gd name="connsiteX673" fmla="*/ 167043 w 4795024"/>
              <a:gd name="connsiteY673" fmla="*/ 3871706 h 6562492"/>
              <a:gd name="connsiteX674" fmla="*/ 155448 w 4795024"/>
              <a:gd name="connsiteY674" fmla="*/ 3941559 h 6562492"/>
              <a:gd name="connsiteX675" fmla="*/ 147642 w 4795024"/>
              <a:gd name="connsiteY675" fmla="*/ 3952029 h 6562492"/>
              <a:gd name="connsiteX676" fmla="*/ 147686 w 4795024"/>
              <a:gd name="connsiteY676" fmla="*/ 3972332 h 6562492"/>
              <a:gd name="connsiteX677" fmla="*/ 158333 w 4795024"/>
              <a:gd name="connsiteY677" fmla="*/ 4075689 h 6562492"/>
              <a:gd name="connsiteX678" fmla="*/ 149229 w 4795024"/>
              <a:gd name="connsiteY678" fmla="*/ 4090159 h 6562492"/>
              <a:gd name="connsiteX679" fmla="*/ 145355 w 4795024"/>
              <a:gd name="connsiteY679" fmla="*/ 4108932 h 6562492"/>
              <a:gd name="connsiteX680" fmla="*/ 145425 w 4795024"/>
              <a:gd name="connsiteY680" fmla="*/ 4142772 h 6562492"/>
              <a:gd name="connsiteX681" fmla="*/ 162495 w 4795024"/>
              <a:gd name="connsiteY681" fmla="*/ 4199049 h 6562492"/>
              <a:gd name="connsiteX682" fmla="*/ 163834 w 4795024"/>
              <a:gd name="connsiteY682" fmla="*/ 4215355 h 6562492"/>
              <a:gd name="connsiteX683" fmla="*/ 167724 w 4795024"/>
              <a:gd name="connsiteY683" fmla="*/ 4203348 h 6562492"/>
              <a:gd name="connsiteX684" fmla="*/ 162495 w 4795024"/>
              <a:gd name="connsiteY684" fmla="*/ 4199049 h 6562492"/>
              <a:gd name="connsiteX685" fmla="*/ 163779 w 4795024"/>
              <a:gd name="connsiteY685" fmla="*/ 4188282 h 6562492"/>
              <a:gd name="connsiteX686" fmla="*/ 172880 w 4795024"/>
              <a:gd name="connsiteY686" fmla="*/ 4173808 h 6562492"/>
              <a:gd name="connsiteX687" fmla="*/ 180713 w 4795024"/>
              <a:gd name="connsiteY687" fmla="*/ 4176875 h 6562492"/>
              <a:gd name="connsiteX688" fmla="*/ 178066 w 4795024"/>
              <a:gd name="connsiteY688" fmla="*/ 4157804 h 6562492"/>
              <a:gd name="connsiteX689" fmla="*/ 179238 w 4795024"/>
              <a:gd name="connsiteY689" fmla="*/ 4092891 h 6562492"/>
              <a:gd name="connsiteX690" fmla="*/ 177869 w 4795024"/>
              <a:gd name="connsiteY690" fmla="*/ 4063050 h 6562492"/>
              <a:gd name="connsiteX691" fmla="*/ 173899 w 4795024"/>
              <a:gd name="connsiteY691" fmla="*/ 4034445 h 6562492"/>
              <a:gd name="connsiteX692" fmla="*/ 169802 w 4795024"/>
              <a:gd name="connsiteY692" fmla="*/ 3944923 h 6562492"/>
              <a:gd name="connsiteX693" fmla="*/ 176298 w 4795024"/>
              <a:gd name="connsiteY693" fmla="*/ 3931688 h 6562492"/>
              <a:gd name="connsiteX694" fmla="*/ 176214 w 4795024"/>
              <a:gd name="connsiteY694" fmla="*/ 3891079 h 6562492"/>
              <a:gd name="connsiteX695" fmla="*/ 3779655 w 4795024"/>
              <a:gd name="connsiteY695" fmla="*/ 3807304 h 6562492"/>
              <a:gd name="connsiteX696" fmla="*/ 3755284 w 4795024"/>
              <a:gd name="connsiteY696" fmla="*/ 3807304 h 6562492"/>
              <a:gd name="connsiteX697" fmla="*/ 3722787 w 4795024"/>
              <a:gd name="connsiteY697" fmla="*/ 3888544 h 6562492"/>
              <a:gd name="connsiteX698" fmla="*/ 3698415 w 4795024"/>
              <a:gd name="connsiteY698" fmla="*/ 3921041 h 6562492"/>
              <a:gd name="connsiteX699" fmla="*/ 3706539 w 4795024"/>
              <a:gd name="connsiteY699" fmla="*/ 3933224 h 6562492"/>
              <a:gd name="connsiteX700" fmla="*/ 3730911 w 4795024"/>
              <a:gd name="connsiteY700" fmla="*/ 3929165 h 6562492"/>
              <a:gd name="connsiteX701" fmla="*/ 3751218 w 4795024"/>
              <a:gd name="connsiteY701" fmla="*/ 3860108 h 6562492"/>
              <a:gd name="connsiteX702" fmla="*/ 3779655 w 4795024"/>
              <a:gd name="connsiteY702" fmla="*/ 3807304 h 6562492"/>
              <a:gd name="connsiteX703" fmla="*/ 3828400 w 4795024"/>
              <a:gd name="connsiteY703" fmla="*/ 3754495 h 6562492"/>
              <a:gd name="connsiteX704" fmla="*/ 3804027 w 4795024"/>
              <a:gd name="connsiteY704" fmla="*/ 3778867 h 6562492"/>
              <a:gd name="connsiteX705" fmla="*/ 3783715 w 4795024"/>
              <a:gd name="connsiteY705" fmla="*/ 3778867 h 6562492"/>
              <a:gd name="connsiteX706" fmla="*/ 3812152 w 4795024"/>
              <a:gd name="connsiteY706" fmla="*/ 3815428 h 6562492"/>
              <a:gd name="connsiteX707" fmla="*/ 3828400 w 4795024"/>
              <a:gd name="connsiteY707" fmla="*/ 3815429 h 6562492"/>
              <a:gd name="connsiteX708" fmla="*/ 3832459 w 4795024"/>
              <a:gd name="connsiteY708" fmla="*/ 3778867 h 6562492"/>
              <a:gd name="connsiteX709" fmla="*/ 87819 w 4795024"/>
              <a:gd name="connsiteY709" fmla="*/ 3733732 h 6562492"/>
              <a:gd name="connsiteX710" fmla="*/ 93061 w 4795024"/>
              <a:gd name="connsiteY710" fmla="*/ 3744804 h 6562492"/>
              <a:gd name="connsiteX711" fmla="*/ 89145 w 4795024"/>
              <a:gd name="connsiteY711" fmla="*/ 3743272 h 6562492"/>
              <a:gd name="connsiteX712" fmla="*/ 195245 w 4795024"/>
              <a:gd name="connsiteY712" fmla="*/ 3709733 h 6562492"/>
              <a:gd name="connsiteX713" fmla="*/ 190197 w 4795024"/>
              <a:gd name="connsiteY713" fmla="*/ 3711700 h 6562492"/>
              <a:gd name="connsiteX714" fmla="*/ 190225 w 4795024"/>
              <a:gd name="connsiteY714" fmla="*/ 3725236 h 6562492"/>
              <a:gd name="connsiteX715" fmla="*/ 199324 w 4795024"/>
              <a:gd name="connsiteY715" fmla="*/ 3710768 h 6562492"/>
              <a:gd name="connsiteX716" fmla="*/ 195245 w 4795024"/>
              <a:gd name="connsiteY716" fmla="*/ 3709733 h 6562492"/>
              <a:gd name="connsiteX717" fmla="*/ 3873079 w 4795024"/>
              <a:gd name="connsiteY717" fmla="*/ 3681379 h 6562492"/>
              <a:gd name="connsiteX718" fmla="*/ 3852772 w 4795024"/>
              <a:gd name="connsiteY718" fmla="*/ 3713875 h 6562492"/>
              <a:gd name="connsiteX719" fmla="*/ 3864956 w 4795024"/>
              <a:gd name="connsiteY719" fmla="*/ 3713875 h 6562492"/>
              <a:gd name="connsiteX720" fmla="*/ 3873079 w 4795024"/>
              <a:gd name="connsiteY720" fmla="*/ 3681379 h 6562492"/>
              <a:gd name="connsiteX721" fmla="*/ 3787780 w 4795024"/>
              <a:gd name="connsiteY721" fmla="*/ 3669196 h 6562492"/>
              <a:gd name="connsiteX722" fmla="*/ 3783714 w 4795024"/>
              <a:gd name="connsiteY722" fmla="*/ 3677320 h 6562492"/>
              <a:gd name="connsiteX723" fmla="*/ 3783714 w 4795024"/>
              <a:gd name="connsiteY723" fmla="*/ 3697626 h 6562492"/>
              <a:gd name="connsiteX724" fmla="*/ 3795904 w 4795024"/>
              <a:gd name="connsiteY724" fmla="*/ 3746371 h 6562492"/>
              <a:gd name="connsiteX725" fmla="*/ 3808086 w 4795024"/>
              <a:gd name="connsiteY725" fmla="*/ 3673254 h 6562492"/>
              <a:gd name="connsiteX726" fmla="*/ 3943557 w 4795024"/>
              <a:gd name="connsiteY726" fmla="*/ 3648256 h 6562492"/>
              <a:gd name="connsiteX727" fmla="*/ 3934013 w 4795024"/>
              <a:gd name="connsiteY727" fmla="*/ 3648882 h 6562492"/>
              <a:gd name="connsiteX728" fmla="*/ 3934013 w 4795024"/>
              <a:gd name="connsiteY728" fmla="*/ 3681821 h 6562492"/>
              <a:gd name="connsiteX729" fmla="*/ 3940028 w 4795024"/>
              <a:gd name="connsiteY729" fmla="*/ 3671955 h 6562492"/>
              <a:gd name="connsiteX730" fmla="*/ 3881203 w 4795024"/>
              <a:gd name="connsiteY730" fmla="*/ 3644823 h 6562492"/>
              <a:gd name="connsiteX731" fmla="*/ 3877144 w 4795024"/>
              <a:gd name="connsiteY731" fmla="*/ 3669195 h 6562492"/>
              <a:gd name="connsiteX732" fmla="*/ 3901517 w 4795024"/>
              <a:gd name="connsiteY732" fmla="*/ 3709816 h 6562492"/>
              <a:gd name="connsiteX733" fmla="*/ 3897994 w 4795024"/>
              <a:gd name="connsiteY733" fmla="*/ 3720233 h 6562492"/>
              <a:gd name="connsiteX734" fmla="*/ 3911085 w 4795024"/>
              <a:gd name="connsiteY734" fmla="*/ 3704958 h 6562492"/>
              <a:gd name="connsiteX735" fmla="*/ 3927333 w 4795024"/>
              <a:gd name="connsiteY735" fmla="*/ 3692775 h 6562492"/>
              <a:gd name="connsiteX736" fmla="*/ 3929044 w 4795024"/>
              <a:gd name="connsiteY736" fmla="*/ 3689969 h 6562492"/>
              <a:gd name="connsiteX737" fmla="*/ 3904562 w 4795024"/>
              <a:gd name="connsiteY737" fmla="*/ 3672240 h 6562492"/>
              <a:gd name="connsiteX738" fmla="*/ 3881203 w 4795024"/>
              <a:gd name="connsiteY738" fmla="*/ 3644823 h 6562492"/>
              <a:gd name="connsiteX739" fmla="*/ 3964691 w 4795024"/>
              <a:gd name="connsiteY739" fmla="*/ 3613989 h 6562492"/>
              <a:gd name="connsiteX740" fmla="*/ 3962444 w 4795024"/>
              <a:gd name="connsiteY740" fmla="*/ 3616386 h 6562492"/>
              <a:gd name="connsiteX741" fmla="*/ 3962431 w 4795024"/>
              <a:gd name="connsiteY741" fmla="*/ 3616894 h 6562492"/>
              <a:gd name="connsiteX742" fmla="*/ 3832459 w 4795024"/>
              <a:gd name="connsiteY742" fmla="*/ 3608262 h 6562492"/>
              <a:gd name="connsiteX743" fmla="*/ 3816211 w 4795024"/>
              <a:gd name="connsiteY743" fmla="*/ 3616386 h 6562492"/>
              <a:gd name="connsiteX744" fmla="*/ 3799963 w 4795024"/>
              <a:gd name="connsiteY744" fmla="*/ 3644823 h 6562492"/>
              <a:gd name="connsiteX745" fmla="*/ 3820276 w 4795024"/>
              <a:gd name="connsiteY745" fmla="*/ 3636699 h 6562492"/>
              <a:gd name="connsiteX746" fmla="*/ 3832459 w 4795024"/>
              <a:gd name="connsiteY746" fmla="*/ 3616386 h 6562492"/>
              <a:gd name="connsiteX747" fmla="*/ 66678 w 4795024"/>
              <a:gd name="connsiteY747" fmla="*/ 3601476 h 6562492"/>
              <a:gd name="connsiteX748" fmla="*/ 75850 w 4795024"/>
              <a:gd name="connsiteY748" fmla="*/ 3620848 h 6562492"/>
              <a:gd name="connsiteX749" fmla="*/ 75933 w 4795024"/>
              <a:gd name="connsiteY749" fmla="*/ 3661457 h 6562492"/>
              <a:gd name="connsiteX750" fmla="*/ 69436 w 4795024"/>
              <a:gd name="connsiteY750" fmla="*/ 3674692 h 6562492"/>
              <a:gd name="connsiteX751" fmla="*/ 73533 w 4795024"/>
              <a:gd name="connsiteY751" fmla="*/ 3764214 h 6562492"/>
              <a:gd name="connsiteX752" fmla="*/ 77502 w 4795024"/>
              <a:gd name="connsiteY752" fmla="*/ 3792820 h 6562492"/>
              <a:gd name="connsiteX753" fmla="*/ 78873 w 4795024"/>
              <a:gd name="connsiteY753" fmla="*/ 3822660 h 6562492"/>
              <a:gd name="connsiteX754" fmla="*/ 77699 w 4795024"/>
              <a:gd name="connsiteY754" fmla="*/ 3887573 h 6562492"/>
              <a:gd name="connsiteX755" fmla="*/ 80347 w 4795024"/>
              <a:gd name="connsiteY755" fmla="*/ 3906644 h 6562492"/>
              <a:gd name="connsiteX756" fmla="*/ 72515 w 4795024"/>
              <a:gd name="connsiteY756" fmla="*/ 3903577 h 6562492"/>
              <a:gd name="connsiteX757" fmla="*/ 63413 w 4795024"/>
              <a:gd name="connsiteY757" fmla="*/ 3918051 h 6562492"/>
              <a:gd name="connsiteX758" fmla="*/ 62129 w 4795024"/>
              <a:gd name="connsiteY758" fmla="*/ 3928818 h 6562492"/>
              <a:gd name="connsiteX759" fmla="*/ 45060 w 4795024"/>
              <a:gd name="connsiteY759" fmla="*/ 3872542 h 6562492"/>
              <a:gd name="connsiteX760" fmla="*/ 44989 w 4795024"/>
              <a:gd name="connsiteY760" fmla="*/ 3838702 h 6562492"/>
              <a:gd name="connsiteX761" fmla="*/ 48862 w 4795024"/>
              <a:gd name="connsiteY761" fmla="*/ 3819928 h 6562492"/>
              <a:gd name="connsiteX762" fmla="*/ 57966 w 4795024"/>
              <a:gd name="connsiteY762" fmla="*/ 3805458 h 6562492"/>
              <a:gd name="connsiteX763" fmla="*/ 47320 w 4795024"/>
              <a:gd name="connsiteY763" fmla="*/ 3702102 h 6562492"/>
              <a:gd name="connsiteX764" fmla="*/ 47277 w 4795024"/>
              <a:gd name="connsiteY764" fmla="*/ 3681798 h 6562492"/>
              <a:gd name="connsiteX765" fmla="*/ 55083 w 4795024"/>
              <a:gd name="connsiteY765" fmla="*/ 3671328 h 6562492"/>
              <a:gd name="connsiteX766" fmla="*/ 66678 w 4795024"/>
              <a:gd name="connsiteY766" fmla="*/ 3601476 h 6562492"/>
              <a:gd name="connsiteX767" fmla="*/ 180834 w 4795024"/>
              <a:gd name="connsiteY767" fmla="*/ 3597577 h 6562492"/>
              <a:gd name="connsiteX768" fmla="*/ 180861 w 4795024"/>
              <a:gd name="connsiteY768" fmla="*/ 3611113 h 6562492"/>
              <a:gd name="connsiteX769" fmla="*/ 186074 w 4795024"/>
              <a:gd name="connsiteY769" fmla="*/ 3608645 h 6562492"/>
              <a:gd name="connsiteX770" fmla="*/ 3976466 w 4795024"/>
              <a:gd name="connsiteY770" fmla="*/ 3596633 h 6562492"/>
              <a:gd name="connsiteX771" fmla="*/ 3973056 w 4795024"/>
              <a:gd name="connsiteY771" fmla="*/ 3603231 h 6562492"/>
              <a:gd name="connsiteX772" fmla="*/ 3976078 w 4795024"/>
              <a:gd name="connsiteY772" fmla="*/ 3599346 h 6562492"/>
              <a:gd name="connsiteX773" fmla="*/ 144262 w 4795024"/>
              <a:gd name="connsiteY773" fmla="*/ 3574242 h 6562492"/>
              <a:gd name="connsiteX774" fmla="*/ 146938 w 4795024"/>
              <a:gd name="connsiteY774" fmla="*/ 3606849 h 6562492"/>
              <a:gd name="connsiteX775" fmla="*/ 158684 w 4795024"/>
              <a:gd name="connsiteY775" fmla="*/ 3611448 h 6562492"/>
              <a:gd name="connsiteX776" fmla="*/ 158671 w 4795024"/>
              <a:gd name="connsiteY776" fmla="*/ 3604679 h 6562492"/>
              <a:gd name="connsiteX777" fmla="*/ 150796 w 4795024"/>
              <a:gd name="connsiteY777" fmla="*/ 3581308 h 6562492"/>
              <a:gd name="connsiteX778" fmla="*/ 4045137 w 4795024"/>
              <a:gd name="connsiteY778" fmla="*/ 3530285 h 6562492"/>
              <a:gd name="connsiteX779" fmla="*/ 4057320 w 4795024"/>
              <a:gd name="connsiteY779" fmla="*/ 3542469 h 6562492"/>
              <a:gd name="connsiteX780" fmla="*/ 4041072 w 4795024"/>
              <a:gd name="connsiteY780" fmla="*/ 3583089 h 6562492"/>
              <a:gd name="connsiteX781" fmla="*/ 4037014 w 4795024"/>
              <a:gd name="connsiteY781" fmla="*/ 3570906 h 6562492"/>
              <a:gd name="connsiteX782" fmla="*/ 4041072 w 4795024"/>
              <a:gd name="connsiteY782" fmla="*/ 3538409 h 6562492"/>
              <a:gd name="connsiteX783" fmla="*/ 4045137 w 4795024"/>
              <a:gd name="connsiteY783" fmla="*/ 3530285 h 6562492"/>
              <a:gd name="connsiteX784" fmla="*/ 4008588 w 4795024"/>
              <a:gd name="connsiteY784" fmla="*/ 3518096 h 6562492"/>
              <a:gd name="connsiteX785" fmla="*/ 4016714 w 4795024"/>
              <a:gd name="connsiteY785" fmla="*/ 3518096 h 6562492"/>
              <a:gd name="connsiteX786" fmla="*/ 4008587 w 4795024"/>
              <a:gd name="connsiteY786" fmla="*/ 3534348 h 6562492"/>
              <a:gd name="connsiteX787" fmla="*/ 3885268 w 4795024"/>
              <a:gd name="connsiteY787" fmla="*/ 3445781 h 6562492"/>
              <a:gd name="connsiteX788" fmla="*/ 3881203 w 4795024"/>
              <a:gd name="connsiteY788" fmla="*/ 3535145 h 6562492"/>
              <a:gd name="connsiteX789" fmla="*/ 3893392 w 4795024"/>
              <a:gd name="connsiteY789" fmla="*/ 3498591 h 6562492"/>
              <a:gd name="connsiteX790" fmla="*/ 3913700 w 4795024"/>
              <a:gd name="connsiteY790" fmla="*/ 3457970 h 6562492"/>
              <a:gd name="connsiteX791" fmla="*/ 94881 w 4795024"/>
              <a:gd name="connsiteY791" fmla="*/ 3439501 h 6562492"/>
              <a:gd name="connsiteX792" fmla="*/ 98960 w 4795024"/>
              <a:gd name="connsiteY792" fmla="*/ 3440536 h 6562492"/>
              <a:gd name="connsiteX793" fmla="*/ 89862 w 4795024"/>
              <a:gd name="connsiteY793" fmla="*/ 3455007 h 6562492"/>
              <a:gd name="connsiteX794" fmla="*/ 89832 w 4795024"/>
              <a:gd name="connsiteY794" fmla="*/ 3441468 h 6562492"/>
              <a:gd name="connsiteX795" fmla="*/ 94881 w 4795024"/>
              <a:gd name="connsiteY795" fmla="*/ 3439501 h 6562492"/>
              <a:gd name="connsiteX796" fmla="*/ 4073572 w 4795024"/>
              <a:gd name="connsiteY796" fmla="*/ 3375929 h 6562492"/>
              <a:gd name="connsiteX797" fmla="*/ 4065449 w 4795024"/>
              <a:gd name="connsiteY797" fmla="*/ 3392182 h 6562492"/>
              <a:gd name="connsiteX798" fmla="*/ 4053265 w 4795024"/>
              <a:gd name="connsiteY798" fmla="*/ 3388117 h 6562492"/>
              <a:gd name="connsiteX799" fmla="*/ 4073572 w 4795024"/>
              <a:gd name="connsiteY799" fmla="*/ 3375929 h 6562492"/>
              <a:gd name="connsiteX800" fmla="*/ 185588 w 4795024"/>
              <a:gd name="connsiteY800" fmla="*/ 3371761 h 6562492"/>
              <a:gd name="connsiteX801" fmla="*/ 169939 w 4795024"/>
              <a:gd name="connsiteY801" fmla="*/ 3372396 h 6562492"/>
              <a:gd name="connsiteX802" fmla="*/ 168640 w 4795024"/>
              <a:gd name="connsiteY802" fmla="*/ 3376395 h 6562492"/>
              <a:gd name="connsiteX803" fmla="*/ 168667 w 4795024"/>
              <a:gd name="connsiteY803" fmla="*/ 3389932 h 6562492"/>
              <a:gd name="connsiteX804" fmla="*/ 164781 w 4795024"/>
              <a:gd name="connsiteY804" fmla="*/ 3401935 h 6562492"/>
              <a:gd name="connsiteX805" fmla="*/ 162256 w 4795024"/>
              <a:gd name="connsiteY805" fmla="*/ 3443780 h 6562492"/>
              <a:gd name="connsiteX806" fmla="*/ 172863 w 4795024"/>
              <a:gd name="connsiteY806" fmla="*/ 3526831 h 6562492"/>
              <a:gd name="connsiteX807" fmla="*/ 155898 w 4795024"/>
              <a:gd name="connsiteY807" fmla="*/ 3524697 h 6562492"/>
              <a:gd name="connsiteX808" fmla="*/ 158589 w 4795024"/>
              <a:gd name="connsiteY808" fmla="*/ 3564069 h 6562492"/>
              <a:gd name="connsiteX809" fmla="*/ 172929 w 4795024"/>
              <a:gd name="connsiteY809" fmla="*/ 3560670 h 6562492"/>
              <a:gd name="connsiteX810" fmla="*/ 187284 w 4795024"/>
              <a:gd name="connsiteY810" fmla="*/ 3564034 h 6562492"/>
              <a:gd name="connsiteX811" fmla="*/ 180723 w 4795024"/>
              <a:gd name="connsiteY811" fmla="*/ 3543433 h 6562492"/>
              <a:gd name="connsiteX812" fmla="*/ 185853 w 4795024"/>
              <a:gd name="connsiteY812" fmla="*/ 3500356 h 6562492"/>
              <a:gd name="connsiteX813" fmla="*/ 181867 w 4795024"/>
              <a:gd name="connsiteY813" fmla="*/ 3464980 h 6562492"/>
              <a:gd name="connsiteX814" fmla="*/ 188363 w 4795024"/>
              <a:gd name="connsiteY814" fmla="*/ 3451744 h 6562492"/>
              <a:gd name="connsiteX815" fmla="*/ 194829 w 4795024"/>
              <a:gd name="connsiteY815" fmla="*/ 3424969 h 6562492"/>
              <a:gd name="connsiteX816" fmla="*/ 189545 w 4795024"/>
              <a:gd name="connsiteY816" fmla="*/ 3393597 h 6562492"/>
              <a:gd name="connsiteX817" fmla="*/ 194758 w 4795024"/>
              <a:gd name="connsiteY817" fmla="*/ 3391129 h 6562492"/>
              <a:gd name="connsiteX818" fmla="*/ 80465 w 4795024"/>
              <a:gd name="connsiteY818" fmla="*/ 3327348 h 6562492"/>
              <a:gd name="connsiteX819" fmla="*/ 85706 w 4795024"/>
              <a:gd name="connsiteY819" fmla="*/ 3338419 h 6562492"/>
              <a:gd name="connsiteX820" fmla="*/ 80492 w 4795024"/>
              <a:gd name="connsiteY820" fmla="*/ 3340888 h 6562492"/>
              <a:gd name="connsiteX821" fmla="*/ 80465 w 4795024"/>
              <a:gd name="connsiteY821" fmla="*/ 3327348 h 6562492"/>
              <a:gd name="connsiteX822" fmla="*/ 43903 w 4795024"/>
              <a:gd name="connsiteY822" fmla="*/ 3304012 h 6562492"/>
              <a:gd name="connsiteX823" fmla="*/ 50436 w 4795024"/>
              <a:gd name="connsiteY823" fmla="*/ 3311079 h 6562492"/>
              <a:gd name="connsiteX824" fmla="*/ 58312 w 4795024"/>
              <a:gd name="connsiteY824" fmla="*/ 3334449 h 6562492"/>
              <a:gd name="connsiteX825" fmla="*/ 58325 w 4795024"/>
              <a:gd name="connsiteY825" fmla="*/ 3341219 h 6562492"/>
              <a:gd name="connsiteX826" fmla="*/ 46579 w 4795024"/>
              <a:gd name="connsiteY826" fmla="*/ 3336619 h 6562492"/>
              <a:gd name="connsiteX827" fmla="*/ 43903 w 4795024"/>
              <a:gd name="connsiteY827" fmla="*/ 3304012 h 6562492"/>
              <a:gd name="connsiteX828" fmla="*/ 161940 w 4795024"/>
              <a:gd name="connsiteY828" fmla="*/ 3288110 h 6562492"/>
              <a:gd name="connsiteX829" fmla="*/ 165908 w 4795024"/>
              <a:gd name="connsiteY829" fmla="*/ 3316715 h 6562492"/>
              <a:gd name="connsiteX830" fmla="*/ 165981 w 4795024"/>
              <a:gd name="connsiteY830" fmla="*/ 3350555 h 6562492"/>
              <a:gd name="connsiteX831" fmla="*/ 188153 w 4795024"/>
              <a:gd name="connsiteY831" fmla="*/ 3350223 h 6562492"/>
              <a:gd name="connsiteX832" fmla="*/ 161940 w 4795024"/>
              <a:gd name="connsiteY832" fmla="*/ 3288110 h 6562492"/>
              <a:gd name="connsiteX833" fmla="*/ 81046 w 4795024"/>
              <a:gd name="connsiteY833" fmla="*/ 3269630 h 6562492"/>
              <a:gd name="connsiteX834" fmla="*/ 80361 w 4795024"/>
              <a:gd name="connsiteY834" fmla="*/ 3273195 h 6562492"/>
              <a:gd name="connsiteX835" fmla="*/ 80988 w 4795024"/>
              <a:gd name="connsiteY835" fmla="*/ 3275161 h 6562492"/>
              <a:gd name="connsiteX836" fmla="*/ 83457 w 4795024"/>
              <a:gd name="connsiteY836" fmla="*/ 3257094 h 6562492"/>
              <a:gd name="connsiteX837" fmla="*/ 82945 w 4795024"/>
              <a:gd name="connsiteY837" fmla="*/ 3259761 h 6562492"/>
              <a:gd name="connsiteX838" fmla="*/ 83613 w 4795024"/>
              <a:gd name="connsiteY838" fmla="*/ 3257445 h 6562492"/>
              <a:gd name="connsiteX839" fmla="*/ 80751 w 4795024"/>
              <a:gd name="connsiteY839" fmla="*/ 3204232 h 6562492"/>
              <a:gd name="connsiteX840" fmla="*/ 80074 w 4795024"/>
              <a:gd name="connsiteY840" fmla="*/ 3212782 h 6562492"/>
              <a:gd name="connsiteX841" fmla="*/ 85453 w 4795024"/>
              <a:gd name="connsiteY841" fmla="*/ 3229997 h 6562492"/>
              <a:gd name="connsiteX842" fmla="*/ 91375 w 4795024"/>
              <a:gd name="connsiteY842" fmla="*/ 3226672 h 6562492"/>
              <a:gd name="connsiteX843" fmla="*/ 4015254 w 4795024"/>
              <a:gd name="connsiteY843" fmla="*/ 3189881 h 6562492"/>
              <a:gd name="connsiteX844" fmla="*/ 4011189 w 4795024"/>
              <a:gd name="connsiteY844" fmla="*/ 3218309 h 6562492"/>
              <a:gd name="connsiteX845" fmla="*/ 3978692 w 4795024"/>
              <a:gd name="connsiteY845" fmla="*/ 3267053 h 6562492"/>
              <a:gd name="connsiteX846" fmla="*/ 3962444 w 4795024"/>
              <a:gd name="connsiteY846" fmla="*/ 3311737 h 6562492"/>
              <a:gd name="connsiteX847" fmla="*/ 3946196 w 4795024"/>
              <a:gd name="connsiteY847" fmla="*/ 3323920 h 6562492"/>
              <a:gd name="connsiteX848" fmla="*/ 3921823 w 4795024"/>
              <a:gd name="connsiteY848" fmla="*/ 3352357 h 6562492"/>
              <a:gd name="connsiteX849" fmla="*/ 3909640 w 4795024"/>
              <a:gd name="connsiteY849" fmla="*/ 3392978 h 6562492"/>
              <a:gd name="connsiteX850" fmla="*/ 3901516 w 4795024"/>
              <a:gd name="connsiteY850" fmla="*/ 3392978 h 6562492"/>
              <a:gd name="connsiteX851" fmla="*/ 3901516 w 4795024"/>
              <a:gd name="connsiteY851" fmla="*/ 3421409 h 6562492"/>
              <a:gd name="connsiteX852" fmla="*/ 3921824 w 4795024"/>
              <a:gd name="connsiteY852" fmla="*/ 3429533 h 6562492"/>
              <a:gd name="connsiteX853" fmla="*/ 3925889 w 4795024"/>
              <a:gd name="connsiteY853" fmla="*/ 3425474 h 6562492"/>
              <a:gd name="connsiteX854" fmla="*/ 3934013 w 4795024"/>
              <a:gd name="connsiteY854" fmla="*/ 3409226 h 6562492"/>
              <a:gd name="connsiteX855" fmla="*/ 3946196 w 4795024"/>
              <a:gd name="connsiteY855" fmla="*/ 3397037 h 6562492"/>
              <a:gd name="connsiteX856" fmla="*/ 3974632 w 4795024"/>
              <a:gd name="connsiteY856" fmla="*/ 3348292 h 6562492"/>
              <a:gd name="connsiteX857" fmla="*/ 4011189 w 4795024"/>
              <a:gd name="connsiteY857" fmla="*/ 3242680 h 6562492"/>
              <a:gd name="connsiteX858" fmla="*/ 4031501 w 4795024"/>
              <a:gd name="connsiteY858" fmla="*/ 3254869 h 6562492"/>
              <a:gd name="connsiteX859" fmla="*/ 4051808 w 4795024"/>
              <a:gd name="connsiteY859" fmla="*/ 3206129 h 6562492"/>
              <a:gd name="connsiteX860" fmla="*/ 4031501 w 4795024"/>
              <a:gd name="connsiteY860" fmla="*/ 3202064 h 6562492"/>
              <a:gd name="connsiteX861" fmla="*/ 178693 w 4795024"/>
              <a:gd name="connsiteY861" fmla="*/ 3188717 h 6562492"/>
              <a:gd name="connsiteX862" fmla="*/ 168280 w 4795024"/>
              <a:gd name="connsiteY862" fmla="*/ 3200422 h 6562492"/>
              <a:gd name="connsiteX863" fmla="*/ 167014 w 4795024"/>
              <a:gd name="connsiteY863" fmla="*/ 3217960 h 6562492"/>
              <a:gd name="connsiteX864" fmla="*/ 169633 w 4795024"/>
              <a:gd name="connsiteY864" fmla="*/ 3223495 h 6562492"/>
              <a:gd name="connsiteX865" fmla="*/ 177439 w 4795024"/>
              <a:gd name="connsiteY865" fmla="*/ 3213024 h 6562492"/>
              <a:gd name="connsiteX866" fmla="*/ 91473 w 4795024"/>
              <a:gd name="connsiteY866" fmla="*/ 3167124 h 6562492"/>
              <a:gd name="connsiteX867" fmla="*/ 88000 w 4795024"/>
              <a:gd name="connsiteY867" fmla="*/ 3181507 h 6562492"/>
              <a:gd name="connsiteX868" fmla="*/ 81504 w 4795024"/>
              <a:gd name="connsiteY868" fmla="*/ 3194742 h 6562492"/>
              <a:gd name="connsiteX869" fmla="*/ 81311 w 4795024"/>
              <a:gd name="connsiteY869" fmla="*/ 3197173 h 6562492"/>
              <a:gd name="connsiteX870" fmla="*/ 102738 w 4795024"/>
              <a:gd name="connsiteY870" fmla="*/ 3201813 h 6562492"/>
              <a:gd name="connsiteX871" fmla="*/ 126567 w 4795024"/>
              <a:gd name="connsiteY871" fmla="*/ 3213395 h 6562492"/>
              <a:gd name="connsiteX872" fmla="*/ 121312 w 4795024"/>
              <a:gd name="connsiteY872" fmla="*/ 3195559 h 6562492"/>
              <a:gd name="connsiteX873" fmla="*/ 92572 w 4795024"/>
              <a:gd name="connsiteY873" fmla="*/ 3175292 h 6562492"/>
              <a:gd name="connsiteX874" fmla="*/ 122540 w 4795024"/>
              <a:gd name="connsiteY874" fmla="*/ 3157719 h 6562492"/>
              <a:gd name="connsiteX875" fmla="*/ 114723 w 4795024"/>
              <a:gd name="connsiteY875" fmla="*/ 3161420 h 6562492"/>
              <a:gd name="connsiteX876" fmla="*/ 119990 w 4795024"/>
              <a:gd name="connsiteY876" fmla="*/ 3186025 h 6562492"/>
              <a:gd name="connsiteX877" fmla="*/ 4080247 w 4795024"/>
              <a:gd name="connsiteY877" fmla="*/ 3149260 h 6562492"/>
              <a:gd name="connsiteX878" fmla="*/ 4076181 w 4795024"/>
              <a:gd name="connsiteY878" fmla="*/ 3157384 h 6562492"/>
              <a:gd name="connsiteX879" fmla="*/ 4072122 w 4795024"/>
              <a:gd name="connsiteY879" fmla="*/ 3189881 h 6562492"/>
              <a:gd name="connsiteX880" fmla="*/ 4076181 w 4795024"/>
              <a:gd name="connsiteY880" fmla="*/ 3202064 h 6562492"/>
              <a:gd name="connsiteX881" fmla="*/ 4092429 w 4795024"/>
              <a:gd name="connsiteY881" fmla="*/ 3161444 h 6562492"/>
              <a:gd name="connsiteX882" fmla="*/ 4080247 w 4795024"/>
              <a:gd name="connsiteY882" fmla="*/ 3149260 h 6562492"/>
              <a:gd name="connsiteX883" fmla="*/ 4043684 w 4795024"/>
              <a:gd name="connsiteY883" fmla="*/ 3137072 h 6562492"/>
              <a:gd name="connsiteX884" fmla="*/ 4043685 w 4795024"/>
              <a:gd name="connsiteY884" fmla="*/ 3153319 h 6562492"/>
              <a:gd name="connsiteX885" fmla="*/ 4051808 w 4795024"/>
              <a:gd name="connsiteY885" fmla="*/ 3137072 h 6562492"/>
              <a:gd name="connsiteX886" fmla="*/ 148547 w 4795024"/>
              <a:gd name="connsiteY886" fmla="*/ 3118307 h 6562492"/>
              <a:gd name="connsiteX887" fmla="*/ 164310 w 4795024"/>
              <a:gd name="connsiteY887" fmla="*/ 3171817 h 6562492"/>
              <a:gd name="connsiteX888" fmla="*/ 178649 w 4795024"/>
              <a:gd name="connsiteY888" fmla="*/ 3168414 h 6562492"/>
              <a:gd name="connsiteX889" fmla="*/ 178637 w 4795024"/>
              <a:gd name="connsiteY889" fmla="*/ 3161645 h 6562492"/>
              <a:gd name="connsiteX890" fmla="*/ 172088 w 4795024"/>
              <a:gd name="connsiteY890" fmla="*/ 3147811 h 6562492"/>
              <a:gd name="connsiteX891" fmla="*/ 148547 w 4795024"/>
              <a:gd name="connsiteY891" fmla="*/ 3118307 h 6562492"/>
              <a:gd name="connsiteX892" fmla="*/ 115850 w 4795024"/>
              <a:gd name="connsiteY892" fmla="*/ 3076199 h 6562492"/>
              <a:gd name="connsiteX893" fmla="*/ 105424 w 4795024"/>
              <a:gd name="connsiteY893" fmla="*/ 3081135 h 6562492"/>
              <a:gd name="connsiteX894" fmla="*/ 114611 w 4795024"/>
              <a:gd name="connsiteY894" fmla="*/ 3107274 h 6562492"/>
              <a:gd name="connsiteX895" fmla="*/ 125077 w 4795024"/>
              <a:gd name="connsiteY895" fmla="*/ 3122644 h 6562492"/>
              <a:gd name="connsiteX896" fmla="*/ 132853 w 4795024"/>
              <a:gd name="connsiteY896" fmla="*/ 3098637 h 6562492"/>
              <a:gd name="connsiteX897" fmla="*/ 145887 w 4795024"/>
              <a:gd name="connsiteY897" fmla="*/ 3092467 h 6562492"/>
              <a:gd name="connsiteX898" fmla="*/ 4244179 w 4795024"/>
              <a:gd name="connsiteY898" fmla="*/ 3026601 h 6562492"/>
              <a:gd name="connsiteX899" fmla="*/ 4248242 w 4795024"/>
              <a:gd name="connsiteY899" fmla="*/ 3030661 h 6562492"/>
              <a:gd name="connsiteX900" fmla="*/ 4244180 w 4795024"/>
              <a:gd name="connsiteY900" fmla="*/ 3042853 h 6562492"/>
              <a:gd name="connsiteX901" fmla="*/ 109178 w 4795024"/>
              <a:gd name="connsiteY901" fmla="*/ 3001451 h 6562492"/>
              <a:gd name="connsiteX902" fmla="*/ 110514 w 4795024"/>
              <a:gd name="connsiteY902" fmla="*/ 3017753 h 6562492"/>
              <a:gd name="connsiteX903" fmla="*/ 113119 w 4795024"/>
              <a:gd name="connsiteY903" fmla="*/ 3016519 h 6562492"/>
              <a:gd name="connsiteX904" fmla="*/ 109178 w 4795024"/>
              <a:gd name="connsiteY904" fmla="*/ 3001451 h 6562492"/>
              <a:gd name="connsiteX905" fmla="*/ 4108677 w 4795024"/>
              <a:gd name="connsiteY905" fmla="*/ 2994904 h 6562492"/>
              <a:gd name="connsiteX906" fmla="*/ 4088370 w 4795024"/>
              <a:gd name="connsiteY906" fmla="*/ 3007087 h 6562492"/>
              <a:gd name="connsiteX907" fmla="*/ 4100553 w 4795024"/>
              <a:gd name="connsiteY907" fmla="*/ 3011152 h 6562492"/>
              <a:gd name="connsiteX908" fmla="*/ 145622 w 4795024"/>
              <a:gd name="connsiteY908" fmla="*/ 2963872 h 6562492"/>
              <a:gd name="connsiteX909" fmla="*/ 131294 w 4795024"/>
              <a:gd name="connsiteY909" fmla="*/ 2974041 h 6562492"/>
              <a:gd name="connsiteX910" fmla="*/ 140536 w 4795024"/>
              <a:gd name="connsiteY910" fmla="*/ 3027253 h 6562492"/>
              <a:gd name="connsiteX911" fmla="*/ 139320 w 4795024"/>
              <a:gd name="connsiteY911" fmla="*/ 3071863 h 6562492"/>
              <a:gd name="connsiteX912" fmla="*/ 154957 w 4795024"/>
              <a:gd name="connsiteY912" fmla="*/ 3064459 h 6562492"/>
              <a:gd name="connsiteX913" fmla="*/ 149607 w 4795024"/>
              <a:gd name="connsiteY913" fmla="*/ 2999245 h 6562492"/>
              <a:gd name="connsiteX914" fmla="*/ 154764 w 4795024"/>
              <a:gd name="connsiteY914" fmla="*/ 2969704 h 6562492"/>
              <a:gd name="connsiteX915" fmla="*/ 145622 w 4795024"/>
              <a:gd name="connsiteY915" fmla="*/ 2963872 h 6562492"/>
              <a:gd name="connsiteX916" fmla="*/ 22175 w 4795024"/>
              <a:gd name="connsiteY916" fmla="*/ 2887484 h 6562492"/>
              <a:gd name="connsiteX917" fmla="*/ 19626 w 4795024"/>
              <a:gd name="connsiteY917" fmla="*/ 2915789 h 6562492"/>
              <a:gd name="connsiteX918" fmla="*/ 14358 w 4795024"/>
              <a:gd name="connsiteY918" fmla="*/ 2891185 h 6562492"/>
              <a:gd name="connsiteX919" fmla="*/ 4394479 w 4795024"/>
              <a:gd name="connsiteY919" fmla="*/ 2823498 h 6562492"/>
              <a:gd name="connsiteX920" fmla="*/ 4382291 w 4795024"/>
              <a:gd name="connsiteY920" fmla="*/ 2900674 h 6562492"/>
              <a:gd name="connsiteX921" fmla="*/ 4361982 w 4795024"/>
              <a:gd name="connsiteY921" fmla="*/ 2941294 h 6562492"/>
              <a:gd name="connsiteX922" fmla="*/ 4345735 w 4795024"/>
              <a:gd name="connsiteY922" fmla="*/ 2961607 h 6562492"/>
              <a:gd name="connsiteX923" fmla="*/ 4325421 w 4795024"/>
              <a:gd name="connsiteY923" fmla="*/ 2973790 h 6562492"/>
              <a:gd name="connsiteX924" fmla="*/ 4276677 w 4795024"/>
              <a:gd name="connsiteY924" fmla="*/ 3103775 h 6562492"/>
              <a:gd name="connsiteX925" fmla="*/ 4264493 w 4795024"/>
              <a:gd name="connsiteY925" fmla="*/ 3128147 h 6562492"/>
              <a:gd name="connsiteX926" fmla="*/ 4248245 w 4795024"/>
              <a:gd name="connsiteY926" fmla="*/ 3136271 h 6562492"/>
              <a:gd name="connsiteX927" fmla="*/ 4191376 w 4795024"/>
              <a:gd name="connsiteY927" fmla="*/ 3213452 h 6562492"/>
              <a:gd name="connsiteX928" fmla="*/ 4191377 w 4795024"/>
              <a:gd name="connsiteY928" fmla="*/ 3185015 h 6562492"/>
              <a:gd name="connsiteX929" fmla="*/ 4215748 w 4795024"/>
              <a:gd name="connsiteY929" fmla="*/ 3136272 h 6562492"/>
              <a:gd name="connsiteX930" fmla="*/ 4231997 w 4795024"/>
              <a:gd name="connsiteY930" fmla="*/ 3124087 h 6562492"/>
              <a:gd name="connsiteX931" fmla="*/ 4280742 w 4795024"/>
              <a:gd name="connsiteY931" fmla="*/ 3014411 h 6562492"/>
              <a:gd name="connsiteX932" fmla="*/ 4292931 w 4795024"/>
              <a:gd name="connsiteY932" fmla="*/ 2977855 h 6562492"/>
              <a:gd name="connsiteX933" fmla="*/ 4309173 w 4795024"/>
              <a:gd name="connsiteY933" fmla="*/ 2941294 h 6562492"/>
              <a:gd name="connsiteX934" fmla="*/ 4349794 w 4795024"/>
              <a:gd name="connsiteY934" fmla="*/ 2864118 h 6562492"/>
              <a:gd name="connsiteX935" fmla="*/ 4357918 w 4795024"/>
              <a:gd name="connsiteY935" fmla="*/ 2839746 h 6562492"/>
              <a:gd name="connsiteX936" fmla="*/ 4366042 w 4795024"/>
              <a:gd name="connsiteY936" fmla="*/ 2847870 h 6562492"/>
              <a:gd name="connsiteX937" fmla="*/ 4386355 w 4795024"/>
              <a:gd name="connsiteY937" fmla="*/ 2835681 h 6562492"/>
              <a:gd name="connsiteX938" fmla="*/ 4394479 w 4795024"/>
              <a:gd name="connsiteY938" fmla="*/ 2823498 h 6562492"/>
              <a:gd name="connsiteX939" fmla="*/ 142724 w 4795024"/>
              <a:gd name="connsiteY939" fmla="*/ 2822974 h 6562492"/>
              <a:gd name="connsiteX940" fmla="*/ 144046 w 4795024"/>
              <a:gd name="connsiteY940" fmla="*/ 2832508 h 6562492"/>
              <a:gd name="connsiteX941" fmla="*/ 146777 w 4795024"/>
              <a:gd name="connsiteY941" fmla="*/ 2892188 h 6562492"/>
              <a:gd name="connsiteX942" fmla="*/ 157202 w 4795024"/>
              <a:gd name="connsiteY942" fmla="*/ 2887252 h 6562492"/>
              <a:gd name="connsiteX943" fmla="*/ 161022 w 4795024"/>
              <a:gd name="connsiteY943" fmla="*/ 2841411 h 6562492"/>
              <a:gd name="connsiteX944" fmla="*/ 142724 w 4795024"/>
              <a:gd name="connsiteY944" fmla="*/ 2822974 h 6562492"/>
              <a:gd name="connsiteX945" fmla="*/ 15488 w 4795024"/>
              <a:gd name="connsiteY945" fmla="*/ 2805964 h 6562492"/>
              <a:gd name="connsiteX946" fmla="*/ 45528 w 4795024"/>
              <a:gd name="connsiteY946" fmla="*/ 2822233 h 6562492"/>
              <a:gd name="connsiteX947" fmla="*/ 32493 w 4795024"/>
              <a:gd name="connsiteY947" fmla="*/ 2828404 h 6562492"/>
              <a:gd name="connsiteX948" fmla="*/ 24714 w 4795024"/>
              <a:gd name="connsiteY948" fmla="*/ 2852412 h 6562492"/>
              <a:gd name="connsiteX949" fmla="*/ 14250 w 4795024"/>
              <a:gd name="connsiteY949" fmla="*/ 2837041 h 6562492"/>
              <a:gd name="connsiteX950" fmla="*/ 5061 w 4795024"/>
              <a:gd name="connsiteY950" fmla="*/ 2810900 h 6562492"/>
              <a:gd name="connsiteX951" fmla="*/ 4402597 w 4795024"/>
              <a:gd name="connsiteY951" fmla="*/ 2803191 h 6562492"/>
              <a:gd name="connsiteX952" fmla="*/ 4394473 w 4795024"/>
              <a:gd name="connsiteY952" fmla="*/ 2823506 h 6562492"/>
              <a:gd name="connsiteX953" fmla="*/ 4390409 w 4795024"/>
              <a:gd name="connsiteY953" fmla="*/ 2815381 h 6562492"/>
              <a:gd name="connsiteX954" fmla="*/ 142641 w 4795024"/>
              <a:gd name="connsiteY954" fmla="*/ 2782364 h 6562492"/>
              <a:gd name="connsiteX955" fmla="*/ 146611 w 4795024"/>
              <a:gd name="connsiteY955" fmla="*/ 2810970 h 6562492"/>
              <a:gd name="connsiteX956" fmla="*/ 153122 w 4795024"/>
              <a:gd name="connsiteY956" fmla="*/ 2804502 h 6562492"/>
              <a:gd name="connsiteX957" fmla="*/ 4400687 w 4795024"/>
              <a:gd name="connsiteY957" fmla="*/ 2753724 h 6562492"/>
              <a:gd name="connsiteX958" fmla="*/ 4400567 w 4795024"/>
              <a:gd name="connsiteY958" fmla="*/ 2753935 h 6562492"/>
              <a:gd name="connsiteX959" fmla="*/ 4398534 w 4795024"/>
              <a:gd name="connsiteY959" fmla="*/ 2754442 h 6562492"/>
              <a:gd name="connsiteX960" fmla="*/ 4402600 w 4795024"/>
              <a:gd name="connsiteY960" fmla="*/ 2750379 h 6562492"/>
              <a:gd name="connsiteX961" fmla="*/ 4410723 w 4795024"/>
              <a:gd name="connsiteY961" fmla="*/ 2750380 h 6562492"/>
              <a:gd name="connsiteX962" fmla="*/ 4400687 w 4795024"/>
              <a:gd name="connsiteY962" fmla="*/ 2753724 h 6562492"/>
              <a:gd name="connsiteX963" fmla="*/ 149068 w 4795024"/>
              <a:gd name="connsiteY963" fmla="*/ 2735283 h 6562492"/>
              <a:gd name="connsiteX964" fmla="*/ 137386 w 4795024"/>
              <a:gd name="connsiteY964" fmla="*/ 2764529 h 6562492"/>
              <a:gd name="connsiteX965" fmla="*/ 142626 w 4795024"/>
              <a:gd name="connsiteY965" fmla="*/ 2775597 h 6562492"/>
              <a:gd name="connsiteX966" fmla="*/ 151756 w 4795024"/>
              <a:gd name="connsiteY966" fmla="*/ 2774659 h 6562492"/>
              <a:gd name="connsiteX967" fmla="*/ 145206 w 4795024"/>
              <a:gd name="connsiteY967" fmla="*/ 2760825 h 6562492"/>
              <a:gd name="connsiteX968" fmla="*/ 163452 w 4795024"/>
              <a:gd name="connsiteY968" fmla="*/ 2752188 h 6562492"/>
              <a:gd name="connsiteX969" fmla="*/ 158212 w 4795024"/>
              <a:gd name="connsiteY969" fmla="*/ 2741120 h 6562492"/>
              <a:gd name="connsiteX970" fmla="*/ 8808 w 4795024"/>
              <a:gd name="connsiteY970" fmla="*/ 2731218 h 6562492"/>
              <a:gd name="connsiteX971" fmla="*/ 12748 w 4795024"/>
              <a:gd name="connsiteY971" fmla="*/ 2746286 h 6562492"/>
              <a:gd name="connsiteX972" fmla="*/ 10143 w 4795024"/>
              <a:gd name="connsiteY972" fmla="*/ 2747520 h 6562492"/>
              <a:gd name="connsiteX973" fmla="*/ 8808 w 4795024"/>
              <a:gd name="connsiteY973" fmla="*/ 2731218 h 6562492"/>
              <a:gd name="connsiteX974" fmla="*/ 4458447 w 4795024"/>
              <a:gd name="connsiteY974" fmla="*/ 2729057 h 6562492"/>
              <a:gd name="connsiteX975" fmla="*/ 4467589 w 4795024"/>
              <a:gd name="connsiteY975" fmla="*/ 2734133 h 6562492"/>
              <a:gd name="connsiteX976" fmla="*/ 4455400 w 4795024"/>
              <a:gd name="connsiteY976" fmla="*/ 2750381 h 6562492"/>
              <a:gd name="connsiteX977" fmla="*/ 4443216 w 4795024"/>
              <a:gd name="connsiteY977" fmla="*/ 2791001 h 6562492"/>
              <a:gd name="connsiteX978" fmla="*/ 4418842 w 4795024"/>
              <a:gd name="connsiteY978" fmla="*/ 2778813 h 6562492"/>
              <a:gd name="connsiteX979" fmla="*/ 4443216 w 4795024"/>
              <a:gd name="connsiteY979" fmla="*/ 2730068 h 6562492"/>
              <a:gd name="connsiteX980" fmla="*/ 4458447 w 4795024"/>
              <a:gd name="connsiteY980" fmla="*/ 2729057 h 6562492"/>
              <a:gd name="connsiteX981" fmla="*/ 154237 w 4795024"/>
              <a:gd name="connsiteY981" fmla="*/ 2712511 h 6562492"/>
              <a:gd name="connsiteX982" fmla="*/ 146420 w 4795024"/>
              <a:gd name="connsiteY982" fmla="*/ 2716212 h 6562492"/>
              <a:gd name="connsiteX983" fmla="*/ 147743 w 4795024"/>
              <a:gd name="connsiteY983" fmla="*/ 2725751 h 6562492"/>
              <a:gd name="connsiteX984" fmla="*/ 154237 w 4795024"/>
              <a:gd name="connsiteY984" fmla="*/ 2712511 h 6562492"/>
              <a:gd name="connsiteX985" fmla="*/ 45253 w 4795024"/>
              <a:gd name="connsiteY985" fmla="*/ 2693634 h 6562492"/>
              <a:gd name="connsiteX986" fmla="*/ 54395 w 4795024"/>
              <a:gd name="connsiteY986" fmla="*/ 2699466 h 6562492"/>
              <a:gd name="connsiteX987" fmla="*/ 49237 w 4795024"/>
              <a:gd name="connsiteY987" fmla="*/ 2729007 h 6562492"/>
              <a:gd name="connsiteX988" fmla="*/ 54588 w 4795024"/>
              <a:gd name="connsiteY988" fmla="*/ 2794223 h 6562492"/>
              <a:gd name="connsiteX989" fmla="*/ 38950 w 4795024"/>
              <a:gd name="connsiteY989" fmla="*/ 2801626 h 6562492"/>
              <a:gd name="connsiteX990" fmla="*/ 40166 w 4795024"/>
              <a:gd name="connsiteY990" fmla="*/ 2757016 h 6562492"/>
              <a:gd name="connsiteX991" fmla="*/ 30924 w 4795024"/>
              <a:gd name="connsiteY991" fmla="*/ 2703803 h 6562492"/>
              <a:gd name="connsiteX992" fmla="*/ 158073 w 4795024"/>
              <a:gd name="connsiteY992" fmla="*/ 2673437 h 6562492"/>
              <a:gd name="connsiteX993" fmla="*/ 162002 w 4795024"/>
              <a:gd name="connsiteY993" fmla="*/ 2681736 h 6562492"/>
              <a:gd name="connsiteX994" fmla="*/ 164606 w 4795024"/>
              <a:gd name="connsiteY994" fmla="*/ 2680503 h 6562492"/>
              <a:gd name="connsiteX995" fmla="*/ 158073 w 4795024"/>
              <a:gd name="connsiteY995" fmla="*/ 2673437 h 6562492"/>
              <a:gd name="connsiteX996" fmla="*/ 4279288 w 4795024"/>
              <a:gd name="connsiteY996" fmla="*/ 2645569 h 6562492"/>
              <a:gd name="connsiteX997" fmla="*/ 4279288 w 4795024"/>
              <a:gd name="connsiteY997" fmla="*/ 2661818 h 6562492"/>
              <a:gd name="connsiteX998" fmla="*/ 4283348 w 4795024"/>
              <a:gd name="connsiteY998" fmla="*/ 2649628 h 6562492"/>
              <a:gd name="connsiteX999" fmla="*/ 4459471 w 4795024"/>
              <a:gd name="connsiteY999" fmla="*/ 2616331 h 6562492"/>
              <a:gd name="connsiteX1000" fmla="*/ 4435101 w 4795024"/>
              <a:gd name="connsiteY1000" fmla="*/ 2665079 h 6562492"/>
              <a:gd name="connsiteX1001" fmla="*/ 4443225 w 4795024"/>
              <a:gd name="connsiteY1001" fmla="*/ 2624456 h 6562492"/>
              <a:gd name="connsiteX1002" fmla="*/ 4487897 w 4795024"/>
              <a:gd name="connsiteY1002" fmla="*/ 2575709 h 6562492"/>
              <a:gd name="connsiteX1003" fmla="*/ 4491963 w 4795024"/>
              <a:gd name="connsiteY1003" fmla="*/ 2575709 h 6562492"/>
              <a:gd name="connsiteX1004" fmla="*/ 4504149 w 4795024"/>
              <a:gd name="connsiteY1004" fmla="*/ 2583836 h 6562492"/>
              <a:gd name="connsiteX1005" fmla="*/ 4500090 w 4795024"/>
              <a:gd name="connsiteY1005" fmla="*/ 2591962 h 6562492"/>
              <a:gd name="connsiteX1006" fmla="*/ 4491964 w 4795024"/>
              <a:gd name="connsiteY1006" fmla="*/ 2591962 h 6562492"/>
              <a:gd name="connsiteX1007" fmla="*/ 4487897 w 4795024"/>
              <a:gd name="connsiteY1007" fmla="*/ 2575709 h 6562492"/>
              <a:gd name="connsiteX1008" fmla="*/ 42364 w 4795024"/>
              <a:gd name="connsiteY1008" fmla="*/ 2552737 h 6562492"/>
              <a:gd name="connsiteX1009" fmla="*/ 60661 w 4795024"/>
              <a:gd name="connsiteY1009" fmla="*/ 2571173 h 6562492"/>
              <a:gd name="connsiteX1010" fmla="*/ 56839 w 4795024"/>
              <a:gd name="connsiteY1010" fmla="*/ 2617016 h 6562492"/>
              <a:gd name="connsiteX1011" fmla="*/ 46413 w 4795024"/>
              <a:gd name="connsiteY1011" fmla="*/ 2621952 h 6562492"/>
              <a:gd name="connsiteX1012" fmla="*/ 43684 w 4795024"/>
              <a:gd name="connsiteY1012" fmla="*/ 2562270 h 6562492"/>
              <a:gd name="connsiteX1013" fmla="*/ 42364 w 4795024"/>
              <a:gd name="connsiteY1013" fmla="*/ 2552737 h 6562492"/>
              <a:gd name="connsiteX1014" fmla="*/ 4299595 w 4795024"/>
              <a:gd name="connsiteY1014" fmla="*/ 2535891 h 6562492"/>
              <a:gd name="connsiteX1015" fmla="*/ 4299595 w 4795024"/>
              <a:gd name="connsiteY1015" fmla="*/ 2539956 h 6562492"/>
              <a:gd name="connsiteX1016" fmla="*/ 4315844 w 4795024"/>
              <a:gd name="connsiteY1016" fmla="*/ 2560264 h 6562492"/>
              <a:gd name="connsiteX1017" fmla="*/ 42277 w 4795024"/>
              <a:gd name="connsiteY1017" fmla="*/ 2512132 h 6562492"/>
              <a:gd name="connsiteX1018" fmla="*/ 52759 w 4795024"/>
              <a:gd name="connsiteY1018" fmla="*/ 2534272 h 6562492"/>
              <a:gd name="connsiteX1019" fmla="*/ 46246 w 4795024"/>
              <a:gd name="connsiteY1019" fmla="*/ 2540740 h 6562492"/>
              <a:gd name="connsiteX1020" fmla="*/ 42277 w 4795024"/>
              <a:gd name="connsiteY1020" fmla="*/ 2512132 h 6562492"/>
              <a:gd name="connsiteX1021" fmla="*/ 2560150 w 4795024"/>
              <a:gd name="connsiteY1021" fmla="*/ 2485467 h 6562492"/>
              <a:gd name="connsiteX1022" fmla="*/ 2556509 w 4795024"/>
              <a:gd name="connsiteY1022" fmla="*/ 2491519 h 6562492"/>
              <a:gd name="connsiteX1023" fmla="*/ 2552168 w 4795024"/>
              <a:gd name="connsiteY1023" fmla="*/ 2503611 h 6562492"/>
              <a:gd name="connsiteX1024" fmla="*/ 2553878 w 4795024"/>
              <a:gd name="connsiteY1024" fmla="*/ 2510008 h 6562492"/>
              <a:gd name="connsiteX1025" fmla="*/ 2560098 w 4795024"/>
              <a:gd name="connsiteY1025" fmla="*/ 2486275 h 6562492"/>
              <a:gd name="connsiteX1026" fmla="*/ 4520404 w 4795024"/>
              <a:gd name="connsiteY1026" fmla="*/ 2478221 h 6562492"/>
              <a:gd name="connsiteX1027" fmla="*/ 4540717 w 4795024"/>
              <a:gd name="connsiteY1027" fmla="*/ 2494470 h 6562492"/>
              <a:gd name="connsiteX1028" fmla="*/ 4520405 w 4795024"/>
              <a:gd name="connsiteY1028" fmla="*/ 2531033 h 6562492"/>
              <a:gd name="connsiteX1029" fmla="*/ 4516346 w 4795024"/>
              <a:gd name="connsiteY1029" fmla="*/ 2539158 h 6562492"/>
              <a:gd name="connsiteX1030" fmla="*/ 4504157 w 4795024"/>
              <a:gd name="connsiteY1030" fmla="*/ 2518845 h 6562492"/>
              <a:gd name="connsiteX1031" fmla="*/ 4520405 w 4795024"/>
              <a:gd name="connsiteY1031" fmla="*/ 2506661 h 6562492"/>
              <a:gd name="connsiteX1032" fmla="*/ 48707 w 4795024"/>
              <a:gd name="connsiteY1032" fmla="*/ 2465048 h 6562492"/>
              <a:gd name="connsiteX1033" fmla="*/ 57852 w 4795024"/>
              <a:gd name="connsiteY1033" fmla="*/ 2470884 h 6562492"/>
              <a:gd name="connsiteX1034" fmla="*/ 63092 w 4795024"/>
              <a:gd name="connsiteY1034" fmla="*/ 2481954 h 6562492"/>
              <a:gd name="connsiteX1035" fmla="*/ 44845 w 4795024"/>
              <a:gd name="connsiteY1035" fmla="*/ 2490592 h 6562492"/>
              <a:gd name="connsiteX1036" fmla="*/ 51395 w 4795024"/>
              <a:gd name="connsiteY1036" fmla="*/ 2504428 h 6562492"/>
              <a:gd name="connsiteX1037" fmla="*/ 42264 w 4795024"/>
              <a:gd name="connsiteY1037" fmla="*/ 2505365 h 6562492"/>
              <a:gd name="connsiteX1038" fmla="*/ 37023 w 4795024"/>
              <a:gd name="connsiteY1038" fmla="*/ 2494295 h 6562492"/>
              <a:gd name="connsiteX1039" fmla="*/ 144597 w 4795024"/>
              <a:gd name="connsiteY1039" fmla="*/ 2463024 h 6562492"/>
              <a:gd name="connsiteX1040" fmla="*/ 122424 w 4795024"/>
              <a:gd name="connsiteY1040" fmla="*/ 2463357 h 6562492"/>
              <a:gd name="connsiteX1041" fmla="*/ 123747 w 4795024"/>
              <a:gd name="connsiteY1041" fmla="*/ 2472895 h 6562492"/>
              <a:gd name="connsiteX1042" fmla="*/ 142020 w 4795024"/>
              <a:gd name="connsiteY1042" fmla="*/ 2477794 h 6562492"/>
              <a:gd name="connsiteX1043" fmla="*/ 140765 w 4795024"/>
              <a:gd name="connsiteY1043" fmla="*/ 2502097 h 6562492"/>
              <a:gd name="connsiteX1044" fmla="*/ 173490 w 4795024"/>
              <a:gd name="connsiteY1044" fmla="*/ 2557742 h 6562492"/>
              <a:gd name="connsiteX1045" fmla="*/ 177308 w 4795024"/>
              <a:gd name="connsiteY1045" fmla="*/ 2511896 h 6562492"/>
              <a:gd name="connsiteX1046" fmla="*/ 155077 w 4795024"/>
              <a:gd name="connsiteY1046" fmla="*/ 2485162 h 6562492"/>
              <a:gd name="connsiteX1047" fmla="*/ 160278 w 4795024"/>
              <a:gd name="connsiteY1047" fmla="*/ 2475924 h 6562492"/>
              <a:gd name="connsiteX1048" fmla="*/ 144597 w 4795024"/>
              <a:gd name="connsiteY1048" fmla="*/ 2463024 h 6562492"/>
              <a:gd name="connsiteX1049" fmla="*/ 53876 w 4795024"/>
              <a:gd name="connsiteY1049" fmla="*/ 2442278 h 6562492"/>
              <a:gd name="connsiteX1050" fmla="*/ 47379 w 4795024"/>
              <a:gd name="connsiteY1050" fmla="*/ 2455518 h 6562492"/>
              <a:gd name="connsiteX1051" fmla="*/ 46057 w 4795024"/>
              <a:gd name="connsiteY1051" fmla="*/ 2445980 h 6562492"/>
              <a:gd name="connsiteX1052" fmla="*/ 466730 w 4795024"/>
              <a:gd name="connsiteY1052" fmla="*/ 2435848 h 6562492"/>
              <a:gd name="connsiteX1053" fmla="*/ 465444 w 4795024"/>
              <a:gd name="connsiteY1053" fmla="*/ 2446621 h 6562492"/>
              <a:gd name="connsiteX1054" fmla="*/ 466753 w 4795024"/>
              <a:gd name="connsiteY1054" fmla="*/ 2449386 h 6562492"/>
              <a:gd name="connsiteX1055" fmla="*/ 4536651 w 4795024"/>
              <a:gd name="connsiteY1055" fmla="*/ 2425425 h 6562492"/>
              <a:gd name="connsiteX1056" fmla="*/ 4540716 w 4795024"/>
              <a:gd name="connsiteY1056" fmla="*/ 2437610 h 6562492"/>
              <a:gd name="connsiteX1057" fmla="*/ 4540715 w 4795024"/>
              <a:gd name="connsiteY1057" fmla="*/ 2449799 h 6562492"/>
              <a:gd name="connsiteX1058" fmla="*/ 4520401 w 4795024"/>
              <a:gd name="connsiteY1058" fmla="*/ 2466047 h 6562492"/>
              <a:gd name="connsiteX1059" fmla="*/ 4520401 w 4795024"/>
              <a:gd name="connsiteY1059" fmla="*/ 2457923 h 6562492"/>
              <a:gd name="connsiteX1060" fmla="*/ 4536651 w 4795024"/>
              <a:gd name="connsiteY1060" fmla="*/ 2437610 h 6562492"/>
              <a:gd name="connsiteX1061" fmla="*/ 4437704 w 4795024"/>
              <a:gd name="connsiteY1061" fmla="*/ 2422155 h 6562492"/>
              <a:gd name="connsiteX1062" fmla="*/ 4425515 w 4795024"/>
              <a:gd name="connsiteY1062" fmla="*/ 2434344 h 6562492"/>
              <a:gd name="connsiteX1063" fmla="*/ 4429580 w 4795024"/>
              <a:gd name="connsiteY1063" fmla="*/ 2442468 h 6562492"/>
              <a:gd name="connsiteX1064" fmla="*/ 4421457 w 4795024"/>
              <a:gd name="connsiteY1064" fmla="*/ 2454651 h 6562492"/>
              <a:gd name="connsiteX1065" fmla="*/ 4401144 w 4795024"/>
              <a:gd name="connsiteY1065" fmla="*/ 2466840 h 6562492"/>
              <a:gd name="connsiteX1066" fmla="*/ 4393020 w 4795024"/>
              <a:gd name="connsiteY1066" fmla="*/ 2458716 h 6562492"/>
              <a:gd name="connsiteX1067" fmla="*/ 4384896 w 4795024"/>
              <a:gd name="connsiteY1067" fmla="*/ 2483088 h 6562492"/>
              <a:gd name="connsiteX1068" fmla="*/ 4344275 w 4795024"/>
              <a:gd name="connsiteY1068" fmla="*/ 2560264 h 6562492"/>
              <a:gd name="connsiteX1069" fmla="*/ 4328033 w 4795024"/>
              <a:gd name="connsiteY1069" fmla="*/ 2596825 h 6562492"/>
              <a:gd name="connsiteX1070" fmla="*/ 4315844 w 4795024"/>
              <a:gd name="connsiteY1070" fmla="*/ 2633380 h 6562492"/>
              <a:gd name="connsiteX1071" fmla="*/ 4267099 w 4795024"/>
              <a:gd name="connsiteY1071" fmla="*/ 2743058 h 6562492"/>
              <a:gd name="connsiteX1072" fmla="*/ 4250851 w 4795024"/>
              <a:gd name="connsiteY1072" fmla="*/ 2755241 h 6562492"/>
              <a:gd name="connsiteX1073" fmla="*/ 4226479 w 4795024"/>
              <a:gd name="connsiteY1073" fmla="*/ 2803985 h 6562492"/>
              <a:gd name="connsiteX1074" fmla="*/ 4226480 w 4795024"/>
              <a:gd name="connsiteY1074" fmla="*/ 2832423 h 6562492"/>
              <a:gd name="connsiteX1075" fmla="*/ 4283347 w 4795024"/>
              <a:gd name="connsiteY1075" fmla="*/ 2755240 h 6562492"/>
              <a:gd name="connsiteX1076" fmla="*/ 4299595 w 4795024"/>
              <a:gd name="connsiteY1076" fmla="*/ 2747117 h 6562492"/>
              <a:gd name="connsiteX1077" fmla="*/ 4311779 w 4795024"/>
              <a:gd name="connsiteY1077" fmla="*/ 2722745 h 6562492"/>
              <a:gd name="connsiteX1078" fmla="*/ 4360524 w 4795024"/>
              <a:gd name="connsiteY1078" fmla="*/ 2592760 h 6562492"/>
              <a:gd name="connsiteX1079" fmla="*/ 4380836 w 4795024"/>
              <a:gd name="connsiteY1079" fmla="*/ 2580577 h 6562492"/>
              <a:gd name="connsiteX1080" fmla="*/ 4397084 w 4795024"/>
              <a:gd name="connsiteY1080" fmla="*/ 2560264 h 6562492"/>
              <a:gd name="connsiteX1081" fmla="*/ 4417392 w 4795024"/>
              <a:gd name="connsiteY1081" fmla="*/ 2519644 h 6562492"/>
              <a:gd name="connsiteX1082" fmla="*/ 4429580 w 4795024"/>
              <a:gd name="connsiteY1082" fmla="*/ 2442468 h 6562492"/>
              <a:gd name="connsiteX1083" fmla="*/ 4437704 w 4795024"/>
              <a:gd name="connsiteY1083" fmla="*/ 2422155 h 6562492"/>
              <a:gd name="connsiteX1084" fmla="*/ 2579552 w 4795024"/>
              <a:gd name="connsiteY1084" fmla="*/ 2412045 h 6562492"/>
              <a:gd name="connsiteX1085" fmla="*/ 2576821 w 4795024"/>
              <a:gd name="connsiteY1085" fmla="*/ 2419657 h 6562492"/>
              <a:gd name="connsiteX1086" fmla="*/ 2576145 w 4795024"/>
              <a:gd name="connsiteY1086" fmla="*/ 2428290 h 6562492"/>
              <a:gd name="connsiteX1087" fmla="*/ 2576538 w 4795024"/>
              <a:gd name="connsiteY1087" fmla="*/ 2427812 h 6562492"/>
              <a:gd name="connsiteX1088" fmla="*/ 57708 w 4795024"/>
              <a:gd name="connsiteY1088" fmla="*/ 2403201 h 6562492"/>
              <a:gd name="connsiteX1089" fmla="*/ 64244 w 4795024"/>
              <a:gd name="connsiteY1089" fmla="*/ 2410264 h 6562492"/>
              <a:gd name="connsiteX1090" fmla="*/ 61637 w 4795024"/>
              <a:gd name="connsiteY1090" fmla="*/ 2411499 h 6562492"/>
              <a:gd name="connsiteX1091" fmla="*/ 4445829 w 4795024"/>
              <a:gd name="connsiteY1091" fmla="*/ 2369351 h 6562492"/>
              <a:gd name="connsiteX1092" fmla="*/ 4437704 w 4795024"/>
              <a:gd name="connsiteY1092" fmla="*/ 2369351 h 6562492"/>
              <a:gd name="connsiteX1093" fmla="*/ 4435792 w 4795024"/>
              <a:gd name="connsiteY1093" fmla="*/ 2372694 h 6562492"/>
              <a:gd name="connsiteX1094" fmla="*/ 4433640 w 4795024"/>
              <a:gd name="connsiteY1094" fmla="*/ 2373411 h 6562492"/>
              <a:gd name="connsiteX1095" fmla="*/ 4435673 w 4795024"/>
              <a:gd name="connsiteY1095" fmla="*/ 2372903 h 6562492"/>
              <a:gd name="connsiteX1096" fmla="*/ 4435792 w 4795024"/>
              <a:gd name="connsiteY1096" fmla="*/ 2372694 h 6562492"/>
              <a:gd name="connsiteX1097" fmla="*/ 475707 w 4795024"/>
              <a:gd name="connsiteY1097" fmla="*/ 2360464 h 6562492"/>
              <a:gd name="connsiteX1098" fmla="*/ 470493 w 4795024"/>
              <a:gd name="connsiteY1098" fmla="*/ 2362932 h 6562492"/>
              <a:gd name="connsiteX1099" fmla="*/ 462701 w 4795024"/>
              <a:gd name="connsiteY1099" fmla="*/ 2380171 h 6562492"/>
              <a:gd name="connsiteX1100" fmla="*/ 474463 w 4795024"/>
              <a:gd name="connsiteY1100" fmla="*/ 2391536 h 6562492"/>
              <a:gd name="connsiteX1101" fmla="*/ 479636 w 4795024"/>
              <a:gd name="connsiteY1101" fmla="*/ 2368764 h 6562492"/>
              <a:gd name="connsiteX1102" fmla="*/ 4493555 w 4795024"/>
              <a:gd name="connsiteY1102" fmla="*/ 2348026 h 6562492"/>
              <a:gd name="connsiteX1103" fmla="*/ 4478325 w 4795024"/>
              <a:gd name="connsiteY1103" fmla="*/ 2349038 h 6562492"/>
              <a:gd name="connsiteX1104" fmla="*/ 4453953 w 4795024"/>
              <a:gd name="connsiteY1104" fmla="*/ 2397783 h 6562492"/>
              <a:gd name="connsiteX1105" fmla="*/ 4478325 w 4795024"/>
              <a:gd name="connsiteY1105" fmla="*/ 2409972 h 6562492"/>
              <a:gd name="connsiteX1106" fmla="*/ 4490508 w 4795024"/>
              <a:gd name="connsiteY1106" fmla="*/ 2369351 h 6562492"/>
              <a:gd name="connsiteX1107" fmla="*/ 4502697 w 4795024"/>
              <a:gd name="connsiteY1107" fmla="*/ 2353103 h 6562492"/>
              <a:gd name="connsiteX1108" fmla="*/ 4493555 w 4795024"/>
              <a:gd name="connsiteY1108" fmla="*/ 2348026 h 6562492"/>
              <a:gd name="connsiteX1109" fmla="*/ 2607936 w 4795024"/>
              <a:gd name="connsiteY1109" fmla="*/ 2279085 h 6562492"/>
              <a:gd name="connsiteX1110" fmla="*/ 2607481 w 4795024"/>
              <a:gd name="connsiteY1110" fmla="*/ 2279328 h 6562492"/>
              <a:gd name="connsiteX1111" fmla="*/ 2607172 w 4795024"/>
              <a:gd name="connsiteY1111" fmla="*/ 2280836 h 6562492"/>
              <a:gd name="connsiteX1112" fmla="*/ 2607978 w 4795024"/>
              <a:gd name="connsiteY1112" fmla="*/ 2279451 h 6562492"/>
              <a:gd name="connsiteX1113" fmla="*/ 1554761 w 4795024"/>
              <a:gd name="connsiteY1113" fmla="*/ 2264629 h 6562492"/>
              <a:gd name="connsiteX1114" fmla="*/ 1551184 w 4795024"/>
              <a:gd name="connsiteY1114" fmla="*/ 2270383 h 6562492"/>
              <a:gd name="connsiteX1115" fmla="*/ 1551037 w 4795024"/>
              <a:gd name="connsiteY1115" fmla="*/ 2271822 h 6562492"/>
              <a:gd name="connsiteX1116" fmla="*/ 1553750 w 4795024"/>
              <a:gd name="connsiteY1116" fmla="*/ 2271693 h 6562492"/>
              <a:gd name="connsiteX1117" fmla="*/ 1555820 w 4795024"/>
              <a:gd name="connsiteY1117" fmla="*/ 2262923 h 6562492"/>
              <a:gd name="connsiteX1118" fmla="*/ 1555174 w 4795024"/>
              <a:gd name="connsiteY1118" fmla="*/ 2263964 h 6562492"/>
              <a:gd name="connsiteX1119" fmla="*/ 1554386 w 4795024"/>
              <a:gd name="connsiteY1119" fmla="*/ 2271662 h 6562492"/>
              <a:gd name="connsiteX1120" fmla="*/ 1554547 w 4795024"/>
              <a:gd name="connsiteY1120" fmla="*/ 2271655 h 6562492"/>
              <a:gd name="connsiteX1121" fmla="*/ 1555052 w 4795024"/>
              <a:gd name="connsiteY1121" fmla="*/ 2270328 h 6562492"/>
              <a:gd name="connsiteX1122" fmla="*/ 1560169 w 4795024"/>
              <a:gd name="connsiteY1122" fmla="*/ 2255927 h 6562492"/>
              <a:gd name="connsiteX1123" fmla="*/ 1556838 w 4795024"/>
              <a:gd name="connsiteY1123" fmla="*/ 2261288 h 6562492"/>
              <a:gd name="connsiteX1124" fmla="*/ 1556288 w 4795024"/>
              <a:gd name="connsiteY1124" fmla="*/ 2267080 h 6562492"/>
              <a:gd name="connsiteX1125" fmla="*/ 1559125 w 4795024"/>
              <a:gd name="connsiteY1125" fmla="*/ 2259625 h 6562492"/>
              <a:gd name="connsiteX1126" fmla="*/ 4494573 w 4795024"/>
              <a:gd name="connsiteY1126" fmla="*/ 2235301 h 6562492"/>
              <a:gd name="connsiteX1127" fmla="*/ 4478325 w 4795024"/>
              <a:gd name="connsiteY1127" fmla="*/ 2243427 h 6562492"/>
              <a:gd name="connsiteX1128" fmla="*/ 4470201 w 4795024"/>
              <a:gd name="connsiteY1128" fmla="*/ 2284046 h 6562492"/>
              <a:gd name="connsiteX1129" fmla="*/ 4494573 w 4795024"/>
              <a:gd name="connsiteY1129" fmla="*/ 2235301 h 6562492"/>
              <a:gd name="connsiteX1130" fmla="*/ 4523004 w 4795024"/>
              <a:gd name="connsiteY1130" fmla="*/ 2194682 h 6562492"/>
              <a:gd name="connsiteX1131" fmla="*/ 4527069 w 4795024"/>
              <a:gd name="connsiteY1131" fmla="*/ 2210929 h 6562492"/>
              <a:gd name="connsiteX1132" fmla="*/ 4535193 w 4795024"/>
              <a:gd name="connsiteY1132" fmla="*/ 2210930 h 6562492"/>
              <a:gd name="connsiteX1133" fmla="*/ 4539253 w 4795024"/>
              <a:gd name="connsiteY1133" fmla="*/ 2202806 h 6562492"/>
              <a:gd name="connsiteX1134" fmla="*/ 4527069 w 4795024"/>
              <a:gd name="connsiteY1134" fmla="*/ 2194682 h 6562492"/>
              <a:gd name="connsiteX1135" fmla="*/ 674862 w 4795024"/>
              <a:gd name="connsiteY1135" fmla="*/ 2186747 h 6562492"/>
              <a:gd name="connsiteX1136" fmla="*/ 674193 w 4795024"/>
              <a:gd name="connsiteY1136" fmla="*/ 2208802 h 6562492"/>
              <a:gd name="connsiteX1137" fmla="*/ 677614 w 4795024"/>
              <a:gd name="connsiteY1137" fmla="*/ 2227612 h 6562492"/>
              <a:gd name="connsiteX1138" fmla="*/ 678981 w 4795024"/>
              <a:gd name="connsiteY1138" fmla="*/ 2257452 h 6562492"/>
              <a:gd name="connsiteX1139" fmla="*/ 680882 w 4795024"/>
              <a:gd name="connsiteY1139" fmla="*/ 2263483 h 6562492"/>
              <a:gd name="connsiteX1140" fmla="*/ 692111 w 4795024"/>
              <a:gd name="connsiteY1140" fmla="*/ 2279226 h 6562492"/>
              <a:gd name="connsiteX1141" fmla="*/ 700258 w 4795024"/>
              <a:gd name="connsiteY1141" fmla="*/ 2217757 h 6562492"/>
              <a:gd name="connsiteX1142" fmla="*/ 460006 w 4795024"/>
              <a:gd name="connsiteY1142" fmla="*/ 2178203 h 6562492"/>
              <a:gd name="connsiteX1143" fmla="*/ 444028 w 4795024"/>
              <a:gd name="connsiteY1143" fmla="*/ 2178994 h 6562492"/>
              <a:gd name="connsiteX1144" fmla="*/ 452027 w 4795024"/>
              <a:gd name="connsiteY1144" fmla="*/ 2263280 h 6562492"/>
              <a:gd name="connsiteX1145" fmla="*/ 478133 w 4795024"/>
              <a:gd name="connsiteY1145" fmla="*/ 2271245 h 6562492"/>
              <a:gd name="connsiteX1146" fmla="*/ 474047 w 4795024"/>
              <a:gd name="connsiteY1146" fmla="*/ 2188491 h 6562492"/>
              <a:gd name="connsiteX1147" fmla="*/ 460006 w 4795024"/>
              <a:gd name="connsiteY1147" fmla="*/ 2178203 h 6562492"/>
              <a:gd name="connsiteX1148" fmla="*/ 675484 w 4795024"/>
              <a:gd name="connsiteY1148" fmla="*/ 2166246 h 6562492"/>
              <a:gd name="connsiteX1149" fmla="*/ 675086 w 4795024"/>
              <a:gd name="connsiteY1149" fmla="*/ 2179355 h 6562492"/>
              <a:gd name="connsiteX1150" fmla="*/ 677457 w 4795024"/>
              <a:gd name="connsiteY1150" fmla="*/ 2177894 h 6562492"/>
              <a:gd name="connsiteX1151" fmla="*/ 678733 w 4795024"/>
              <a:gd name="connsiteY1151" fmla="*/ 2169539 h 6562492"/>
              <a:gd name="connsiteX1152" fmla="*/ 160867 w 4795024"/>
              <a:gd name="connsiteY1152" fmla="*/ 2126743 h 6562492"/>
              <a:gd name="connsiteX1153" fmla="*/ 150525 w 4795024"/>
              <a:gd name="connsiteY1153" fmla="*/ 2172287 h 6562492"/>
              <a:gd name="connsiteX1154" fmla="*/ 161045 w 4795024"/>
              <a:gd name="connsiteY1154" fmla="*/ 2214730 h 6562492"/>
              <a:gd name="connsiteX1155" fmla="*/ 158342 w 4795024"/>
              <a:gd name="connsiteY1155" fmla="*/ 2168586 h 6562492"/>
              <a:gd name="connsiteX1156" fmla="*/ 177870 w 4795024"/>
              <a:gd name="connsiteY1156" fmla="*/ 2149181 h 6562492"/>
              <a:gd name="connsiteX1157" fmla="*/ 1108402 w 4795024"/>
              <a:gd name="connsiteY1157" fmla="*/ 2115625 h 6562492"/>
              <a:gd name="connsiteX1158" fmla="*/ 1105948 w 4795024"/>
              <a:gd name="connsiteY1158" fmla="*/ 2130069 h 6562492"/>
              <a:gd name="connsiteX1159" fmla="*/ 1107602 w 4795024"/>
              <a:gd name="connsiteY1159" fmla="*/ 2133775 h 6562492"/>
              <a:gd name="connsiteX1160" fmla="*/ 284754 w 4795024"/>
              <a:gd name="connsiteY1160" fmla="*/ 2112129 h 6562492"/>
              <a:gd name="connsiteX1161" fmla="*/ 278397 w 4795024"/>
              <a:gd name="connsiteY1161" fmla="*/ 2193046 h 6562492"/>
              <a:gd name="connsiteX1162" fmla="*/ 292780 w 4795024"/>
              <a:gd name="connsiteY1162" fmla="*/ 2209951 h 6562492"/>
              <a:gd name="connsiteX1163" fmla="*/ 291442 w 4795024"/>
              <a:gd name="connsiteY1163" fmla="*/ 2193645 h 6562492"/>
              <a:gd name="connsiteX1164" fmla="*/ 295274 w 4795024"/>
              <a:gd name="connsiteY1164" fmla="*/ 2154571 h 6562492"/>
              <a:gd name="connsiteX1165" fmla="*/ 284754 w 4795024"/>
              <a:gd name="connsiteY1165" fmla="*/ 2112129 h 6562492"/>
              <a:gd name="connsiteX1166" fmla="*/ 443877 w 4795024"/>
              <a:gd name="connsiteY1166" fmla="*/ 2104543 h 6562492"/>
              <a:gd name="connsiteX1167" fmla="*/ 438732 w 4795024"/>
              <a:gd name="connsiteY1167" fmla="*/ 2140853 h 6562492"/>
              <a:gd name="connsiteX1168" fmla="*/ 468767 w 4795024"/>
              <a:gd name="connsiteY1168" fmla="*/ 2157117 h 6562492"/>
              <a:gd name="connsiteX1169" fmla="*/ 463472 w 4795024"/>
              <a:gd name="connsiteY1169" fmla="*/ 2118975 h 6562492"/>
              <a:gd name="connsiteX1170" fmla="*/ 472588 w 4795024"/>
              <a:gd name="connsiteY1170" fmla="*/ 2111275 h 6562492"/>
              <a:gd name="connsiteX1171" fmla="*/ 443877 w 4795024"/>
              <a:gd name="connsiteY1171" fmla="*/ 2104543 h 6562492"/>
              <a:gd name="connsiteX1172" fmla="*/ 4555500 w 4795024"/>
              <a:gd name="connsiteY1172" fmla="*/ 2097193 h 6562492"/>
              <a:gd name="connsiteX1173" fmla="*/ 4555501 w 4795024"/>
              <a:gd name="connsiteY1173" fmla="*/ 2125629 h 6562492"/>
              <a:gd name="connsiteX1174" fmla="*/ 4539253 w 4795024"/>
              <a:gd name="connsiteY1174" fmla="*/ 2137813 h 6562492"/>
              <a:gd name="connsiteX1175" fmla="*/ 4551441 w 4795024"/>
              <a:gd name="connsiteY1175" fmla="*/ 2158125 h 6562492"/>
              <a:gd name="connsiteX1176" fmla="*/ 4555501 w 4795024"/>
              <a:gd name="connsiteY1176" fmla="*/ 2150002 h 6562492"/>
              <a:gd name="connsiteX1177" fmla="*/ 4575814 w 4795024"/>
              <a:gd name="connsiteY1177" fmla="*/ 2113441 h 6562492"/>
              <a:gd name="connsiteX1178" fmla="*/ 167307 w 4795024"/>
              <a:gd name="connsiteY1178" fmla="*/ 2086435 h 6562492"/>
              <a:gd name="connsiteX1179" fmla="*/ 166025 w 4795024"/>
              <a:gd name="connsiteY1179" fmla="*/ 2097202 h 6562492"/>
              <a:gd name="connsiteX1180" fmla="*/ 177761 w 4795024"/>
              <a:gd name="connsiteY1180" fmla="*/ 2095036 h 6562492"/>
              <a:gd name="connsiteX1181" fmla="*/ 167307 w 4795024"/>
              <a:gd name="connsiteY1181" fmla="*/ 2086435 h 6562492"/>
              <a:gd name="connsiteX1182" fmla="*/ 2645053 w 4795024"/>
              <a:gd name="connsiteY1182" fmla="*/ 2064933 h 6562492"/>
              <a:gd name="connsiteX1183" fmla="*/ 2645945 w 4795024"/>
              <a:gd name="connsiteY1183" fmla="*/ 2067019 h 6562492"/>
              <a:gd name="connsiteX1184" fmla="*/ 2644975 w 4795024"/>
              <a:gd name="connsiteY1184" fmla="*/ 2065162 h 6562492"/>
              <a:gd name="connsiteX1185" fmla="*/ 3681155 w 4795024"/>
              <a:gd name="connsiteY1185" fmla="*/ 2061441 h 6562492"/>
              <a:gd name="connsiteX1186" fmla="*/ 3657608 w 4795024"/>
              <a:gd name="connsiteY1186" fmla="*/ 2094602 h 6562492"/>
              <a:gd name="connsiteX1187" fmla="*/ 3647462 w 4795024"/>
              <a:gd name="connsiteY1187" fmla="*/ 2119890 h 6562492"/>
              <a:gd name="connsiteX1188" fmla="*/ 3639172 w 4795024"/>
              <a:gd name="connsiteY1188" fmla="*/ 2148029 h 6562492"/>
              <a:gd name="connsiteX1189" fmla="*/ 3657795 w 4795024"/>
              <a:gd name="connsiteY1189" fmla="*/ 2113441 h 6562492"/>
              <a:gd name="connsiteX1190" fmla="*/ 3674042 w 4795024"/>
              <a:gd name="connsiteY1190" fmla="*/ 2072820 h 6562492"/>
              <a:gd name="connsiteX1191" fmla="*/ 301247 w 4795024"/>
              <a:gd name="connsiteY1191" fmla="*/ 2054408 h 6562492"/>
              <a:gd name="connsiteX1192" fmla="*/ 279431 w 4795024"/>
              <a:gd name="connsiteY1192" fmla="*/ 2060451 h 6562492"/>
              <a:gd name="connsiteX1193" fmla="*/ 270342 w 4795024"/>
              <a:gd name="connsiteY1193" fmla="*/ 2081689 h 6562492"/>
              <a:gd name="connsiteX1194" fmla="*/ 288628 w 4795024"/>
              <a:gd name="connsiteY1194" fmla="*/ 2093356 h 6562492"/>
              <a:gd name="connsiteX1195" fmla="*/ 286048 w 4795024"/>
              <a:gd name="connsiteY1195" fmla="*/ 2108128 h 6562492"/>
              <a:gd name="connsiteX1196" fmla="*/ 295097 w 4795024"/>
              <a:gd name="connsiteY1196" fmla="*/ 2066583 h 6562492"/>
              <a:gd name="connsiteX1197" fmla="*/ 293785 w 4795024"/>
              <a:gd name="connsiteY1197" fmla="*/ 2063815 h 6562492"/>
              <a:gd name="connsiteX1198" fmla="*/ 305510 w 4795024"/>
              <a:gd name="connsiteY1198" fmla="*/ 2054879 h 6562492"/>
              <a:gd name="connsiteX1199" fmla="*/ 301247 w 4795024"/>
              <a:gd name="connsiteY1199" fmla="*/ 2054408 h 6562492"/>
              <a:gd name="connsiteX1200" fmla="*/ 4571749 w 4795024"/>
              <a:gd name="connsiteY1200" fmla="*/ 2044389 h 6562492"/>
              <a:gd name="connsiteX1201" fmla="*/ 4571749 w 4795024"/>
              <a:gd name="connsiteY1201" fmla="*/ 2056572 h 6562492"/>
              <a:gd name="connsiteX1202" fmla="*/ 4555501 w 4795024"/>
              <a:gd name="connsiteY1202" fmla="*/ 2076886 h 6562492"/>
              <a:gd name="connsiteX1203" fmla="*/ 4555501 w 4795024"/>
              <a:gd name="connsiteY1203" fmla="*/ 2085009 h 6562492"/>
              <a:gd name="connsiteX1204" fmla="*/ 4575814 w 4795024"/>
              <a:gd name="connsiteY1204" fmla="*/ 2068762 h 6562492"/>
              <a:gd name="connsiteX1205" fmla="*/ 4575814 w 4795024"/>
              <a:gd name="connsiteY1205" fmla="*/ 2056573 h 6562492"/>
              <a:gd name="connsiteX1206" fmla="*/ 4571749 w 4795024"/>
              <a:gd name="connsiteY1206" fmla="*/ 2044389 h 6562492"/>
              <a:gd name="connsiteX1207" fmla="*/ 446331 w 4795024"/>
              <a:gd name="connsiteY1207" fmla="*/ 2028858 h 6562492"/>
              <a:gd name="connsiteX1208" fmla="*/ 445049 w 4795024"/>
              <a:gd name="connsiteY1208" fmla="*/ 2039625 h 6562492"/>
              <a:gd name="connsiteX1209" fmla="*/ 452881 w 4795024"/>
              <a:gd name="connsiteY1209" fmla="*/ 2042693 h 6562492"/>
              <a:gd name="connsiteX1210" fmla="*/ 456784 w 4795024"/>
              <a:gd name="connsiteY1210" fmla="*/ 2037459 h 6562492"/>
              <a:gd name="connsiteX1211" fmla="*/ 446331 w 4795024"/>
              <a:gd name="connsiteY1211" fmla="*/ 2028858 h 6562492"/>
              <a:gd name="connsiteX1212" fmla="*/ 1125560 w 4795024"/>
              <a:gd name="connsiteY1212" fmla="*/ 2014552 h 6562492"/>
              <a:gd name="connsiteX1213" fmla="*/ 1118141 w 4795024"/>
              <a:gd name="connsiteY1213" fmla="*/ 2017863 h 6562492"/>
              <a:gd name="connsiteX1214" fmla="*/ 1106216 w 4795024"/>
              <a:gd name="connsiteY1214" fmla="*/ 2040981 h 6562492"/>
              <a:gd name="connsiteX1215" fmla="*/ 1121913 w 4795024"/>
              <a:gd name="connsiteY1215" fmla="*/ 2056213 h 6562492"/>
              <a:gd name="connsiteX1216" fmla="*/ 1130526 w 4795024"/>
              <a:gd name="connsiteY1216" fmla="*/ 2025677 h 6562492"/>
              <a:gd name="connsiteX1217" fmla="*/ 2854058 w 4795024"/>
              <a:gd name="connsiteY1217" fmla="*/ 1998911 h 6562492"/>
              <a:gd name="connsiteX1218" fmla="*/ 2846078 w 4795024"/>
              <a:gd name="connsiteY1218" fmla="*/ 2000016 h 6562492"/>
              <a:gd name="connsiteX1219" fmla="*/ 2852890 w 4795024"/>
              <a:gd name="connsiteY1219" fmla="*/ 2003146 h 6562492"/>
              <a:gd name="connsiteX1220" fmla="*/ 3710645 w 4795024"/>
              <a:gd name="connsiteY1220" fmla="*/ 1998229 h 6562492"/>
              <a:gd name="connsiteX1221" fmla="*/ 3696473 w 4795024"/>
              <a:gd name="connsiteY1221" fmla="*/ 2022119 h 6562492"/>
              <a:gd name="connsiteX1222" fmla="*/ 3682567 w 4795024"/>
              <a:gd name="connsiteY1222" fmla="*/ 2059183 h 6562492"/>
              <a:gd name="connsiteX1223" fmla="*/ 3694356 w 4795024"/>
              <a:gd name="connsiteY1223" fmla="*/ 2040325 h 6562492"/>
              <a:gd name="connsiteX1224" fmla="*/ 3706539 w 4795024"/>
              <a:gd name="connsiteY1224" fmla="*/ 2015952 h 6562492"/>
              <a:gd name="connsiteX1225" fmla="*/ 2875094 w 4795024"/>
              <a:gd name="connsiteY1225" fmla="*/ 1995997 h 6562492"/>
              <a:gd name="connsiteX1226" fmla="*/ 2857101 w 4795024"/>
              <a:gd name="connsiteY1226" fmla="*/ 1998490 h 6562492"/>
              <a:gd name="connsiteX1227" fmla="*/ 2855441 w 4795024"/>
              <a:gd name="connsiteY1227" fmla="*/ 2004318 h 6562492"/>
              <a:gd name="connsiteX1228" fmla="*/ 2858681 w 4795024"/>
              <a:gd name="connsiteY1228" fmla="*/ 2005807 h 6562492"/>
              <a:gd name="connsiteX1229" fmla="*/ 2872053 w 4795024"/>
              <a:gd name="connsiteY1229" fmla="*/ 1998695 h 6562492"/>
              <a:gd name="connsiteX1230" fmla="*/ 451287 w 4795024"/>
              <a:gd name="connsiteY1230" fmla="*/ 1980358 h 6562492"/>
              <a:gd name="connsiteX1231" fmla="*/ 443628 w 4795024"/>
              <a:gd name="connsiteY1231" fmla="*/ 1982714 h 6562492"/>
              <a:gd name="connsiteX1232" fmla="*/ 464534 w 4795024"/>
              <a:gd name="connsiteY1232" fmla="*/ 1999917 h 6562492"/>
              <a:gd name="connsiteX1233" fmla="*/ 457982 w 4795024"/>
              <a:gd name="connsiteY1233" fmla="*/ 1986079 h 6562492"/>
              <a:gd name="connsiteX1234" fmla="*/ 451287 w 4795024"/>
              <a:gd name="connsiteY1234" fmla="*/ 1980358 h 6562492"/>
              <a:gd name="connsiteX1235" fmla="*/ 1557710 w 4795024"/>
              <a:gd name="connsiteY1235" fmla="*/ 1972134 h 6562492"/>
              <a:gd name="connsiteX1236" fmla="*/ 1556145 w 4795024"/>
              <a:gd name="connsiteY1236" fmla="*/ 1985269 h 6562492"/>
              <a:gd name="connsiteX1237" fmla="*/ 1555029 w 4795024"/>
              <a:gd name="connsiteY1237" fmla="*/ 1998059 h 6562492"/>
              <a:gd name="connsiteX1238" fmla="*/ 1555829 w 4795024"/>
              <a:gd name="connsiteY1238" fmla="*/ 1996891 h 6562492"/>
              <a:gd name="connsiteX1239" fmla="*/ 1556784 w 4795024"/>
              <a:gd name="connsiteY1239" fmla="*/ 1989789 h 6562492"/>
              <a:gd name="connsiteX1240" fmla="*/ 1558042 w 4795024"/>
              <a:gd name="connsiteY1240" fmla="*/ 1972173 h 6562492"/>
              <a:gd name="connsiteX1241" fmla="*/ 294792 w 4795024"/>
              <a:gd name="connsiteY1241" fmla="*/ 1917683 h 6562492"/>
              <a:gd name="connsiteX1242" fmla="*/ 289579 w 4795024"/>
              <a:gd name="connsiteY1242" fmla="*/ 1920151 h 6562492"/>
              <a:gd name="connsiteX1243" fmla="*/ 303933 w 4795024"/>
              <a:gd name="connsiteY1243" fmla="*/ 1923515 h 6562492"/>
              <a:gd name="connsiteX1244" fmla="*/ 294792 w 4795024"/>
              <a:gd name="connsiteY1244" fmla="*/ 1917683 h 6562492"/>
              <a:gd name="connsiteX1245" fmla="*/ 1843660 w 4795024"/>
              <a:gd name="connsiteY1245" fmla="*/ 1909764 h 6562492"/>
              <a:gd name="connsiteX1246" fmla="*/ 1843622 w 4795024"/>
              <a:gd name="connsiteY1246" fmla="*/ 1909971 h 6562492"/>
              <a:gd name="connsiteX1247" fmla="*/ 1844780 w 4795024"/>
              <a:gd name="connsiteY1247" fmla="*/ 1911463 h 6562492"/>
              <a:gd name="connsiteX1248" fmla="*/ 1593674 w 4795024"/>
              <a:gd name="connsiteY1248" fmla="*/ 1907538 h 6562492"/>
              <a:gd name="connsiteX1249" fmla="*/ 1586858 w 4795024"/>
              <a:gd name="connsiteY1249" fmla="*/ 1959420 h 6562492"/>
              <a:gd name="connsiteX1250" fmla="*/ 1586749 w 4795024"/>
              <a:gd name="connsiteY1250" fmla="*/ 1960637 h 6562492"/>
              <a:gd name="connsiteX1251" fmla="*/ 1595230 w 4795024"/>
              <a:gd name="connsiteY1251" fmla="*/ 1921171 h 6562492"/>
              <a:gd name="connsiteX1252" fmla="*/ 2860144 w 4795024"/>
              <a:gd name="connsiteY1252" fmla="*/ 1874255 h 6562492"/>
              <a:gd name="connsiteX1253" fmla="*/ 2857295 w 4795024"/>
              <a:gd name="connsiteY1253" fmla="*/ 1881361 h 6562492"/>
              <a:gd name="connsiteX1254" fmla="*/ 2855999 w 4795024"/>
              <a:gd name="connsiteY1254" fmla="*/ 1891578 h 6562492"/>
              <a:gd name="connsiteX1255" fmla="*/ 2836803 w 4795024"/>
              <a:gd name="connsiteY1255" fmla="*/ 1943812 h 6562492"/>
              <a:gd name="connsiteX1256" fmla="*/ 2828833 w 4795024"/>
              <a:gd name="connsiteY1256" fmla="*/ 1976681 h 6562492"/>
              <a:gd name="connsiteX1257" fmla="*/ 2834322 w 4795024"/>
              <a:gd name="connsiteY1257" fmla="*/ 1969686 h 6562492"/>
              <a:gd name="connsiteX1258" fmla="*/ 2855604 w 4795024"/>
              <a:gd name="connsiteY1258" fmla="*/ 1907409 h 6562492"/>
              <a:gd name="connsiteX1259" fmla="*/ 2858004 w 4795024"/>
              <a:gd name="connsiteY1259" fmla="*/ 1893565 h 6562492"/>
              <a:gd name="connsiteX1260" fmla="*/ 2863713 w 4795024"/>
              <a:gd name="connsiteY1260" fmla="*/ 1874469 h 6562492"/>
              <a:gd name="connsiteX1261" fmla="*/ 1596787 w 4795024"/>
              <a:gd name="connsiteY1261" fmla="*/ 1858054 h 6562492"/>
              <a:gd name="connsiteX1262" fmla="*/ 1596405 w 4795024"/>
              <a:gd name="connsiteY1262" fmla="*/ 1863118 h 6562492"/>
              <a:gd name="connsiteX1263" fmla="*/ 1597736 w 4795024"/>
              <a:gd name="connsiteY1263" fmla="*/ 1859658 h 6562492"/>
              <a:gd name="connsiteX1264" fmla="*/ 1596825 w 4795024"/>
              <a:gd name="connsiteY1264" fmla="*/ 1858096 h 6562492"/>
              <a:gd name="connsiteX1265" fmla="*/ 60502 w 4795024"/>
              <a:gd name="connsiteY1265" fmla="*/ 1856502 h 6562492"/>
              <a:gd name="connsiteX1266" fmla="*/ 77506 w 4795024"/>
              <a:gd name="connsiteY1266" fmla="*/ 1878940 h 6562492"/>
              <a:gd name="connsiteX1267" fmla="*/ 57976 w 4795024"/>
              <a:gd name="connsiteY1267" fmla="*/ 1898346 h 6562492"/>
              <a:gd name="connsiteX1268" fmla="*/ 60678 w 4795024"/>
              <a:gd name="connsiteY1268" fmla="*/ 1944491 h 6562492"/>
              <a:gd name="connsiteX1269" fmla="*/ 50159 w 4795024"/>
              <a:gd name="connsiteY1269" fmla="*/ 1902047 h 6562492"/>
              <a:gd name="connsiteX1270" fmla="*/ 60502 w 4795024"/>
              <a:gd name="connsiteY1270" fmla="*/ 1856502 h 6562492"/>
              <a:gd name="connsiteX1271" fmla="*/ 1594619 w 4795024"/>
              <a:gd name="connsiteY1271" fmla="*/ 1855624 h 6562492"/>
              <a:gd name="connsiteX1272" fmla="*/ 1592648 w 4795024"/>
              <a:gd name="connsiteY1272" fmla="*/ 1872872 h 6562492"/>
              <a:gd name="connsiteX1273" fmla="*/ 1592651 w 4795024"/>
              <a:gd name="connsiteY1273" fmla="*/ 1872879 h 6562492"/>
              <a:gd name="connsiteX1274" fmla="*/ 1595021 w 4795024"/>
              <a:gd name="connsiteY1274" fmla="*/ 1866714 h 6562492"/>
              <a:gd name="connsiteX1275" fmla="*/ 1595578 w 4795024"/>
              <a:gd name="connsiteY1275" fmla="*/ 1862037 h 6562492"/>
              <a:gd name="connsiteX1276" fmla="*/ 1596243 w 4795024"/>
              <a:gd name="connsiteY1276" fmla="*/ 1857445 h 6562492"/>
              <a:gd name="connsiteX1277" fmla="*/ 2867560 w 4795024"/>
              <a:gd name="connsiteY1277" fmla="*/ 1833315 h 6562492"/>
              <a:gd name="connsiteX1278" fmla="*/ 2867270 w 4795024"/>
              <a:gd name="connsiteY1278" fmla="*/ 1834373 h 6562492"/>
              <a:gd name="connsiteX1279" fmla="*/ 2867495 w 4795024"/>
              <a:gd name="connsiteY1279" fmla="*/ 1834411 h 6562492"/>
              <a:gd name="connsiteX1280" fmla="*/ 688075 w 4795024"/>
              <a:gd name="connsiteY1280" fmla="*/ 1831735 h 6562492"/>
              <a:gd name="connsiteX1281" fmla="*/ 689331 w 4795024"/>
              <a:gd name="connsiteY1281" fmla="*/ 1844523 h 6562492"/>
              <a:gd name="connsiteX1282" fmla="*/ 684231 w 4795024"/>
              <a:gd name="connsiteY1282" fmla="*/ 2002491 h 6562492"/>
              <a:gd name="connsiteX1283" fmla="*/ 665683 w 4795024"/>
              <a:gd name="connsiteY1283" fmla="*/ 2010772 h 6562492"/>
              <a:gd name="connsiteX1284" fmla="*/ 651759 w 4795024"/>
              <a:gd name="connsiteY1284" fmla="*/ 2016639 h 6562492"/>
              <a:gd name="connsiteX1285" fmla="*/ 649228 w 4795024"/>
              <a:gd name="connsiteY1285" fmla="*/ 2017403 h 6562492"/>
              <a:gd name="connsiteX1286" fmla="*/ 649811 w 4795024"/>
              <a:gd name="connsiteY1286" fmla="*/ 2027372 h 6562492"/>
              <a:gd name="connsiteX1287" fmla="*/ 674800 w 4795024"/>
              <a:gd name="connsiteY1287" fmla="*/ 2127323 h 6562492"/>
              <a:gd name="connsiteX1288" fmla="*/ 673937 w 4795024"/>
              <a:gd name="connsiteY1288" fmla="*/ 2132271 h 6562492"/>
              <a:gd name="connsiteX1289" fmla="*/ 693102 w 4795024"/>
              <a:gd name="connsiteY1289" fmla="*/ 2131983 h 6562492"/>
              <a:gd name="connsiteX1290" fmla="*/ 687610 w 4795024"/>
              <a:gd name="connsiteY1290" fmla="*/ 2049918 h 6562492"/>
              <a:gd name="connsiteX1291" fmla="*/ 705560 w 4795024"/>
              <a:gd name="connsiteY1291" fmla="*/ 1930692 h 6562492"/>
              <a:gd name="connsiteX1292" fmla="*/ 712446 w 4795024"/>
              <a:gd name="connsiteY1292" fmla="*/ 1856443 h 6562492"/>
              <a:gd name="connsiteX1293" fmla="*/ 688075 w 4795024"/>
              <a:gd name="connsiteY1293" fmla="*/ 1831735 h 6562492"/>
              <a:gd name="connsiteX1294" fmla="*/ 66945 w 4795024"/>
              <a:gd name="connsiteY1294" fmla="*/ 1816200 h 6562492"/>
              <a:gd name="connsiteX1295" fmla="*/ 77400 w 4795024"/>
              <a:gd name="connsiteY1295" fmla="*/ 1824803 h 6562492"/>
              <a:gd name="connsiteX1296" fmla="*/ 65660 w 4795024"/>
              <a:gd name="connsiteY1296" fmla="*/ 1826970 h 6562492"/>
              <a:gd name="connsiteX1297" fmla="*/ 66945 w 4795024"/>
              <a:gd name="connsiteY1297" fmla="*/ 1816200 h 6562492"/>
              <a:gd name="connsiteX1298" fmla="*/ 314137 w 4795024"/>
              <a:gd name="connsiteY1298" fmla="*/ 1810288 h 6562492"/>
              <a:gd name="connsiteX1299" fmla="*/ 307631 w 4795024"/>
              <a:gd name="connsiteY1299" fmla="*/ 1816759 h 6562492"/>
              <a:gd name="connsiteX1300" fmla="*/ 320677 w 4795024"/>
              <a:gd name="connsiteY1300" fmla="*/ 1817357 h 6562492"/>
              <a:gd name="connsiteX1301" fmla="*/ 314137 w 4795024"/>
              <a:gd name="connsiteY1301" fmla="*/ 1810288 h 6562492"/>
              <a:gd name="connsiteX1302" fmla="*/ 3802187 w 4795024"/>
              <a:gd name="connsiteY1302" fmla="*/ 1789494 h 6562492"/>
              <a:gd name="connsiteX1303" fmla="*/ 3798110 w 4795024"/>
              <a:gd name="connsiteY1303" fmla="*/ 1797993 h 6562492"/>
              <a:gd name="connsiteX1304" fmla="*/ 3799962 w 4795024"/>
              <a:gd name="connsiteY1304" fmla="*/ 1796603 h 6562492"/>
              <a:gd name="connsiteX1305" fmla="*/ 200882 w 4795024"/>
              <a:gd name="connsiteY1305" fmla="*/ 1784169 h 6562492"/>
              <a:gd name="connsiteX1306" fmla="*/ 205144 w 4795024"/>
              <a:gd name="connsiteY1306" fmla="*/ 1784640 h 6562492"/>
              <a:gd name="connsiteX1307" fmla="*/ 193419 w 4795024"/>
              <a:gd name="connsiteY1307" fmla="*/ 1793576 h 6562492"/>
              <a:gd name="connsiteX1308" fmla="*/ 194730 w 4795024"/>
              <a:gd name="connsiteY1308" fmla="*/ 1796345 h 6562492"/>
              <a:gd name="connsiteX1309" fmla="*/ 185680 w 4795024"/>
              <a:gd name="connsiteY1309" fmla="*/ 1837890 h 6562492"/>
              <a:gd name="connsiteX1310" fmla="*/ 188261 w 4795024"/>
              <a:gd name="connsiteY1310" fmla="*/ 1823118 h 6562492"/>
              <a:gd name="connsiteX1311" fmla="*/ 169974 w 4795024"/>
              <a:gd name="connsiteY1311" fmla="*/ 1811450 h 6562492"/>
              <a:gd name="connsiteX1312" fmla="*/ 179063 w 4795024"/>
              <a:gd name="connsiteY1312" fmla="*/ 1790213 h 6562492"/>
              <a:gd name="connsiteX1313" fmla="*/ 200882 w 4795024"/>
              <a:gd name="connsiteY1313" fmla="*/ 1784169 h 6562492"/>
              <a:gd name="connsiteX1314" fmla="*/ 2903082 w 4795024"/>
              <a:gd name="connsiteY1314" fmla="*/ 1776591 h 6562492"/>
              <a:gd name="connsiteX1315" fmla="*/ 2903000 w 4795024"/>
              <a:gd name="connsiteY1315" fmla="*/ 1776943 h 6562492"/>
              <a:gd name="connsiteX1316" fmla="*/ 2906794 w 4795024"/>
              <a:gd name="connsiteY1316" fmla="*/ 1785811 h 6562492"/>
              <a:gd name="connsiteX1317" fmla="*/ 2906717 w 4795024"/>
              <a:gd name="connsiteY1317" fmla="*/ 1786040 h 6562492"/>
              <a:gd name="connsiteX1318" fmla="*/ 2907686 w 4795024"/>
              <a:gd name="connsiteY1318" fmla="*/ 1787898 h 6562492"/>
              <a:gd name="connsiteX1319" fmla="*/ 2906794 w 4795024"/>
              <a:gd name="connsiteY1319" fmla="*/ 1785811 h 6562492"/>
              <a:gd name="connsiteX1320" fmla="*/ 2908025 w 4795024"/>
              <a:gd name="connsiteY1320" fmla="*/ 1782163 h 6562492"/>
              <a:gd name="connsiteX1321" fmla="*/ 1114896 w 4795024"/>
              <a:gd name="connsiteY1321" fmla="*/ 1770200 h 6562492"/>
              <a:gd name="connsiteX1322" fmla="*/ 1092575 w 4795024"/>
              <a:gd name="connsiteY1322" fmla="*/ 1771270 h 6562492"/>
              <a:gd name="connsiteX1323" fmla="*/ 1098535 w 4795024"/>
              <a:gd name="connsiteY1323" fmla="*/ 1884268 h 6562492"/>
              <a:gd name="connsiteX1324" fmla="*/ 1134436 w 4795024"/>
              <a:gd name="connsiteY1324" fmla="*/ 1894931 h 6562492"/>
              <a:gd name="connsiteX1325" fmla="*/ 1133838 w 4795024"/>
              <a:gd name="connsiteY1325" fmla="*/ 1783985 h 6562492"/>
              <a:gd name="connsiteX1326" fmla="*/ 1114896 w 4795024"/>
              <a:gd name="connsiteY1326" fmla="*/ 1770200 h 6562492"/>
              <a:gd name="connsiteX1327" fmla="*/ 1615493 w 4795024"/>
              <a:gd name="connsiteY1327" fmla="*/ 1758476 h 6562492"/>
              <a:gd name="connsiteX1328" fmla="*/ 1606766 w 4795024"/>
              <a:gd name="connsiteY1328" fmla="*/ 1765455 h 6562492"/>
              <a:gd name="connsiteX1329" fmla="*/ 1601928 w 4795024"/>
              <a:gd name="connsiteY1329" fmla="*/ 1806523 h 6562492"/>
              <a:gd name="connsiteX1330" fmla="*/ 1600752 w 4795024"/>
              <a:gd name="connsiteY1330" fmla="*/ 1815473 h 6562492"/>
              <a:gd name="connsiteX1331" fmla="*/ 1608702 w 4795024"/>
              <a:gd name="connsiteY1331" fmla="*/ 1801676 h 6562492"/>
              <a:gd name="connsiteX1332" fmla="*/ 1608189 w 4795024"/>
              <a:gd name="connsiteY1332" fmla="*/ 1784349 h 6562492"/>
              <a:gd name="connsiteX1333" fmla="*/ 2809980 w 4795024"/>
              <a:gd name="connsiteY1333" fmla="*/ 1748337 h 6562492"/>
              <a:gd name="connsiteX1334" fmla="*/ 2802051 w 4795024"/>
              <a:gd name="connsiteY1334" fmla="*/ 1778093 h 6562492"/>
              <a:gd name="connsiteX1335" fmla="*/ 2813729 w 4795024"/>
              <a:gd name="connsiteY1335" fmla="*/ 1754889 h 6562492"/>
              <a:gd name="connsiteX1336" fmla="*/ 2893980 w 4795024"/>
              <a:gd name="connsiteY1336" fmla="*/ 1735348 h 6562492"/>
              <a:gd name="connsiteX1337" fmla="*/ 2890065 w 4795024"/>
              <a:gd name="connsiteY1337" fmla="*/ 1751717 h 6562492"/>
              <a:gd name="connsiteX1338" fmla="*/ 2896263 w 4795024"/>
              <a:gd name="connsiteY1338" fmla="*/ 1738296 h 6562492"/>
              <a:gd name="connsiteX1339" fmla="*/ 1585145 w 4795024"/>
              <a:gd name="connsiteY1339" fmla="*/ 1717793 h 6562492"/>
              <a:gd name="connsiteX1340" fmla="*/ 1580169 w 4795024"/>
              <a:gd name="connsiteY1340" fmla="*/ 1748288 h 6562492"/>
              <a:gd name="connsiteX1341" fmla="*/ 1568951 w 4795024"/>
              <a:gd name="connsiteY1341" fmla="*/ 1857993 h 6562492"/>
              <a:gd name="connsiteX1342" fmla="*/ 1573241 w 4795024"/>
              <a:gd name="connsiteY1342" fmla="*/ 1831855 h 6562492"/>
              <a:gd name="connsiteX1343" fmla="*/ 1585145 w 4795024"/>
              <a:gd name="connsiteY1343" fmla="*/ 1717793 h 6562492"/>
              <a:gd name="connsiteX1344" fmla="*/ 349070 w 4795024"/>
              <a:gd name="connsiteY1344" fmla="*/ 1717258 h 6562492"/>
              <a:gd name="connsiteX1345" fmla="*/ 351119 w 4795024"/>
              <a:gd name="connsiteY1345" fmla="*/ 1725296 h 6562492"/>
              <a:gd name="connsiteX1346" fmla="*/ 358320 w 4795024"/>
              <a:gd name="connsiteY1346" fmla="*/ 1728399 h 6562492"/>
              <a:gd name="connsiteX1347" fmla="*/ 360149 w 4795024"/>
              <a:gd name="connsiteY1347" fmla="*/ 1726372 h 6562492"/>
              <a:gd name="connsiteX1348" fmla="*/ 2819872 w 4795024"/>
              <a:gd name="connsiteY1348" fmla="*/ 1711215 h 6562492"/>
              <a:gd name="connsiteX1349" fmla="*/ 2814201 w 4795024"/>
              <a:gd name="connsiteY1349" fmla="*/ 1732498 h 6562492"/>
              <a:gd name="connsiteX1350" fmla="*/ 2819367 w 4795024"/>
              <a:gd name="connsiteY1350" fmla="*/ 1725065 h 6562492"/>
              <a:gd name="connsiteX1351" fmla="*/ 1873956 w 4795024"/>
              <a:gd name="connsiteY1351" fmla="*/ 1708360 h 6562492"/>
              <a:gd name="connsiteX1352" fmla="*/ 1872272 w 4795024"/>
              <a:gd name="connsiteY1352" fmla="*/ 1709278 h 6562492"/>
              <a:gd name="connsiteX1353" fmla="*/ 1870464 w 4795024"/>
              <a:gd name="connsiteY1353" fmla="*/ 1724990 h 6562492"/>
              <a:gd name="connsiteX1354" fmla="*/ 1871726 w 4795024"/>
              <a:gd name="connsiteY1354" fmla="*/ 1725983 h 6562492"/>
              <a:gd name="connsiteX1355" fmla="*/ 1880264 w 4795024"/>
              <a:gd name="connsiteY1355" fmla="*/ 1719362 h 6562492"/>
              <a:gd name="connsiteX1356" fmla="*/ 1881209 w 4795024"/>
              <a:gd name="connsiteY1356" fmla="*/ 1712862 h 6562492"/>
              <a:gd name="connsiteX1357" fmla="*/ 1625414 w 4795024"/>
              <a:gd name="connsiteY1357" fmla="*/ 1704192 h 6562492"/>
              <a:gd name="connsiteX1358" fmla="*/ 1621373 w 4795024"/>
              <a:gd name="connsiteY1358" fmla="*/ 1713716 h 6562492"/>
              <a:gd name="connsiteX1359" fmla="*/ 1618243 w 4795024"/>
              <a:gd name="connsiteY1359" fmla="*/ 1724805 h 6562492"/>
              <a:gd name="connsiteX1360" fmla="*/ 1618623 w 4795024"/>
              <a:gd name="connsiteY1360" fmla="*/ 1747392 h 6562492"/>
              <a:gd name="connsiteX1361" fmla="*/ 1620709 w 4795024"/>
              <a:gd name="connsiteY1361" fmla="*/ 1740001 h 6562492"/>
              <a:gd name="connsiteX1362" fmla="*/ 1622285 w 4795024"/>
              <a:gd name="connsiteY1362" fmla="*/ 1715278 h 6562492"/>
              <a:gd name="connsiteX1363" fmla="*/ 701058 w 4795024"/>
              <a:gd name="connsiteY1363" fmla="*/ 1701385 h 6562492"/>
              <a:gd name="connsiteX1364" fmla="*/ 683837 w 4795024"/>
              <a:gd name="connsiteY1364" fmla="*/ 1762454 h 6562492"/>
              <a:gd name="connsiteX1365" fmla="*/ 695888 w 4795024"/>
              <a:gd name="connsiteY1365" fmla="*/ 1819351 h 6562492"/>
              <a:gd name="connsiteX1366" fmla="*/ 694961 w 4795024"/>
              <a:gd name="connsiteY1366" fmla="*/ 1757488 h 6562492"/>
              <a:gd name="connsiteX1367" fmla="*/ 723380 w 4795024"/>
              <a:gd name="connsiteY1367" fmla="*/ 1731458 h 6562492"/>
              <a:gd name="connsiteX1368" fmla="*/ 874661 w 4795024"/>
              <a:gd name="connsiteY1368" fmla="*/ 1681718 h 6562492"/>
              <a:gd name="connsiteX1369" fmla="*/ 860815 w 4795024"/>
              <a:gd name="connsiteY1369" fmla="*/ 1790209 h 6562492"/>
              <a:gd name="connsiteX1370" fmla="*/ 879824 w 4795024"/>
              <a:gd name="connsiteY1370" fmla="*/ 1812865 h 6562492"/>
              <a:gd name="connsiteX1371" fmla="*/ 878962 w 4795024"/>
              <a:gd name="connsiteY1371" fmla="*/ 1791003 h 6562492"/>
              <a:gd name="connsiteX1372" fmla="*/ 886712 w 4795024"/>
              <a:gd name="connsiteY1372" fmla="*/ 1738615 h 6562492"/>
              <a:gd name="connsiteX1373" fmla="*/ 874661 w 4795024"/>
              <a:gd name="connsiteY1373" fmla="*/ 1681718 h 6562492"/>
              <a:gd name="connsiteX1374" fmla="*/ 1096949 w 4795024"/>
              <a:gd name="connsiteY1374" fmla="*/ 1671452 h 6562492"/>
              <a:gd name="connsiteX1375" fmla="*/ 1087541 w 4795024"/>
              <a:gd name="connsiteY1375" fmla="*/ 1720136 h 6562492"/>
              <a:gd name="connsiteX1376" fmla="*/ 1128409 w 4795024"/>
              <a:gd name="connsiteY1376" fmla="*/ 1741924 h 6562492"/>
              <a:gd name="connsiteX1377" fmla="*/ 1123376 w 4795024"/>
              <a:gd name="connsiteY1377" fmla="*/ 1690790 h 6562492"/>
              <a:gd name="connsiteX1378" fmla="*/ 1136558 w 4795024"/>
              <a:gd name="connsiteY1378" fmla="*/ 1680460 h 6562492"/>
              <a:gd name="connsiteX1379" fmla="*/ 1096949 w 4795024"/>
              <a:gd name="connsiteY1379" fmla="*/ 1671452 h 6562492"/>
              <a:gd name="connsiteX1380" fmla="*/ 522540 w 4795024"/>
              <a:gd name="connsiteY1380" fmla="*/ 1664200 h 6562492"/>
              <a:gd name="connsiteX1381" fmla="*/ 519935 w 4795024"/>
              <a:gd name="connsiteY1381" fmla="*/ 1665433 h 6562492"/>
              <a:gd name="connsiteX1382" fmla="*/ 531684 w 4795024"/>
              <a:gd name="connsiteY1382" fmla="*/ 1670035 h 6562492"/>
              <a:gd name="connsiteX1383" fmla="*/ 522540 w 4795024"/>
              <a:gd name="connsiteY1383" fmla="*/ 1664200 h 6562492"/>
              <a:gd name="connsiteX1384" fmla="*/ 2970564 w 4795024"/>
              <a:gd name="connsiteY1384" fmla="*/ 1650663 h 6562492"/>
              <a:gd name="connsiteX1385" fmla="*/ 2950274 w 4795024"/>
              <a:gd name="connsiteY1385" fmla="*/ 1701243 h 6562492"/>
              <a:gd name="connsiteX1386" fmla="*/ 2975269 w 4795024"/>
              <a:gd name="connsiteY1386" fmla="*/ 1668209 h 6562492"/>
              <a:gd name="connsiteX1387" fmla="*/ 194423 w 4795024"/>
              <a:gd name="connsiteY1387" fmla="*/ 1647445 h 6562492"/>
              <a:gd name="connsiteX1388" fmla="*/ 203565 w 4795024"/>
              <a:gd name="connsiteY1388" fmla="*/ 1653275 h 6562492"/>
              <a:gd name="connsiteX1389" fmla="*/ 189209 w 4795024"/>
              <a:gd name="connsiteY1389" fmla="*/ 1649913 h 6562492"/>
              <a:gd name="connsiteX1390" fmla="*/ 712518 w 4795024"/>
              <a:gd name="connsiteY1390" fmla="*/ 1647339 h 6562492"/>
              <a:gd name="connsiteX1391" fmla="*/ 710067 w 4795024"/>
              <a:gd name="connsiteY1391" fmla="*/ 1661775 h 6562492"/>
              <a:gd name="connsiteX1392" fmla="*/ 726560 w 4795024"/>
              <a:gd name="connsiteY1392" fmla="*/ 1658864 h 6562492"/>
              <a:gd name="connsiteX1393" fmla="*/ 712518 w 4795024"/>
              <a:gd name="connsiteY1393" fmla="*/ 1647339 h 6562492"/>
              <a:gd name="connsiteX1394" fmla="*/ 1906021 w 4795024"/>
              <a:gd name="connsiteY1394" fmla="*/ 1646654 h 6562492"/>
              <a:gd name="connsiteX1395" fmla="*/ 1903412 w 4795024"/>
              <a:gd name="connsiteY1395" fmla="*/ 1664123 h 6562492"/>
              <a:gd name="connsiteX1396" fmla="*/ 1904693 w 4795024"/>
              <a:gd name="connsiteY1396" fmla="*/ 1663091 h 6562492"/>
              <a:gd name="connsiteX1397" fmla="*/ 1907320 w 4795024"/>
              <a:gd name="connsiteY1397" fmla="*/ 1650821 h 6562492"/>
              <a:gd name="connsiteX1398" fmla="*/ 1907607 w 4795024"/>
              <a:gd name="connsiteY1398" fmla="*/ 1648790 h 6562492"/>
              <a:gd name="connsiteX1399" fmla="*/ 3861756 w 4795024"/>
              <a:gd name="connsiteY1399" fmla="*/ 1644152 h 6562492"/>
              <a:gd name="connsiteX1400" fmla="*/ 3857080 w 4795024"/>
              <a:gd name="connsiteY1400" fmla="*/ 1646150 h 6562492"/>
              <a:gd name="connsiteX1401" fmla="*/ 3853353 w 4795024"/>
              <a:gd name="connsiteY1401" fmla="*/ 1660313 h 6562492"/>
              <a:gd name="connsiteX1402" fmla="*/ 3853318 w 4795024"/>
              <a:gd name="connsiteY1402" fmla="*/ 1661667 h 6562492"/>
              <a:gd name="connsiteX1403" fmla="*/ 3862419 w 4795024"/>
              <a:gd name="connsiteY1403" fmla="*/ 1651894 h 6562492"/>
              <a:gd name="connsiteX1404" fmla="*/ 522485 w 4795024"/>
              <a:gd name="connsiteY1404" fmla="*/ 1637127 h 6562492"/>
              <a:gd name="connsiteX1405" fmla="*/ 519893 w 4795024"/>
              <a:gd name="connsiteY1405" fmla="*/ 1645129 h 6562492"/>
              <a:gd name="connsiteX1406" fmla="*/ 531628 w 4795024"/>
              <a:gd name="connsiteY1406" fmla="*/ 1642963 h 6562492"/>
              <a:gd name="connsiteX1407" fmla="*/ 522485 w 4795024"/>
              <a:gd name="connsiteY1407" fmla="*/ 1637127 h 6562492"/>
              <a:gd name="connsiteX1408" fmla="*/ 2850636 w 4795024"/>
              <a:gd name="connsiteY1408" fmla="*/ 1623749 h 6562492"/>
              <a:gd name="connsiteX1409" fmla="*/ 2834651 w 4795024"/>
              <a:gd name="connsiteY1409" fmla="*/ 1655751 h 6562492"/>
              <a:gd name="connsiteX1410" fmla="*/ 2820656 w 4795024"/>
              <a:gd name="connsiteY1410" fmla="*/ 1708273 h 6562492"/>
              <a:gd name="connsiteX1411" fmla="*/ 2826817 w 4795024"/>
              <a:gd name="connsiteY1411" fmla="*/ 1696737 h 6562492"/>
              <a:gd name="connsiteX1412" fmla="*/ 2829603 w 4795024"/>
              <a:gd name="connsiteY1412" fmla="*/ 1697856 h 6562492"/>
              <a:gd name="connsiteX1413" fmla="*/ 2831593 w 4795024"/>
              <a:gd name="connsiteY1413" fmla="*/ 1690668 h 6562492"/>
              <a:gd name="connsiteX1414" fmla="*/ 2850636 w 4795024"/>
              <a:gd name="connsiteY1414" fmla="*/ 1623749 h 6562492"/>
              <a:gd name="connsiteX1415" fmla="*/ 2921591 w 4795024"/>
              <a:gd name="connsiteY1415" fmla="*/ 1621725 h 6562492"/>
              <a:gd name="connsiteX1416" fmla="*/ 2919117 w 4795024"/>
              <a:gd name="connsiteY1416" fmla="*/ 1630250 h 6562492"/>
              <a:gd name="connsiteX1417" fmla="*/ 2915901 w 4795024"/>
              <a:gd name="connsiteY1417" fmla="*/ 1643694 h 6562492"/>
              <a:gd name="connsiteX1418" fmla="*/ 2922066 w 4795024"/>
              <a:gd name="connsiteY1418" fmla="*/ 1635548 h 6562492"/>
              <a:gd name="connsiteX1419" fmla="*/ 2924255 w 4795024"/>
              <a:gd name="connsiteY1419" fmla="*/ 1627532 h 6562492"/>
              <a:gd name="connsiteX1420" fmla="*/ 1594797 w 4795024"/>
              <a:gd name="connsiteY1420" fmla="*/ 1621230 h 6562492"/>
              <a:gd name="connsiteX1421" fmla="*/ 1590343 w 4795024"/>
              <a:gd name="connsiteY1421" fmla="*/ 1647349 h 6562492"/>
              <a:gd name="connsiteX1422" fmla="*/ 1590484 w 4795024"/>
              <a:gd name="connsiteY1422" fmla="*/ 1651803 h 6562492"/>
              <a:gd name="connsiteX1423" fmla="*/ 1584887 w 4795024"/>
              <a:gd name="connsiteY1423" fmla="*/ 1704435 h 6562492"/>
              <a:gd name="connsiteX1424" fmla="*/ 1590742 w 4795024"/>
              <a:gd name="connsiteY1424" fmla="*/ 1665161 h 6562492"/>
              <a:gd name="connsiteX1425" fmla="*/ 1617647 w 4795024"/>
              <a:gd name="connsiteY1425" fmla="*/ 1619862 h 6562492"/>
              <a:gd name="connsiteX1426" fmla="*/ 1615430 w 4795024"/>
              <a:gd name="connsiteY1426" fmla="*/ 1637009 h 6562492"/>
              <a:gd name="connsiteX1427" fmla="*/ 1614598 w 4795024"/>
              <a:gd name="connsiteY1427" fmla="*/ 1645619 h 6562492"/>
              <a:gd name="connsiteX1428" fmla="*/ 1615684 w 4795024"/>
              <a:gd name="connsiteY1428" fmla="*/ 1638155 h 6562492"/>
              <a:gd name="connsiteX1429" fmla="*/ 1895097 w 4795024"/>
              <a:gd name="connsiteY1429" fmla="*/ 1619200 h 6562492"/>
              <a:gd name="connsiteX1430" fmla="*/ 1893645 w 4795024"/>
              <a:gd name="connsiteY1430" fmla="*/ 1619213 h 6562492"/>
              <a:gd name="connsiteX1431" fmla="*/ 1887023 w 4795024"/>
              <a:gd name="connsiteY1431" fmla="*/ 1660510 h 6562492"/>
              <a:gd name="connsiteX1432" fmla="*/ 1885194 w 4795024"/>
              <a:gd name="connsiteY1432" fmla="*/ 1669406 h 6562492"/>
              <a:gd name="connsiteX1433" fmla="*/ 1887522 w 4795024"/>
              <a:gd name="connsiteY1433" fmla="*/ 1669418 h 6562492"/>
              <a:gd name="connsiteX1434" fmla="*/ 1889880 w 4795024"/>
              <a:gd name="connsiteY1434" fmla="*/ 1653193 h 6562492"/>
              <a:gd name="connsiteX1435" fmla="*/ 1894568 w 4795024"/>
              <a:gd name="connsiteY1435" fmla="*/ 1623057 h 6562492"/>
              <a:gd name="connsiteX1436" fmla="*/ 1911905 w 4795024"/>
              <a:gd name="connsiteY1436" fmla="*/ 1619057 h 6562492"/>
              <a:gd name="connsiteX1437" fmla="*/ 1910142 w 4795024"/>
              <a:gd name="connsiteY1437" fmla="*/ 1619072 h 6562492"/>
              <a:gd name="connsiteX1438" fmla="*/ 1907924 w 4795024"/>
              <a:gd name="connsiteY1438" fmla="*/ 1633917 h 6562492"/>
              <a:gd name="connsiteX1439" fmla="*/ 1910102 w 4795024"/>
              <a:gd name="connsiteY1439" fmla="*/ 1631147 h 6562492"/>
              <a:gd name="connsiteX1440" fmla="*/ 1910595 w 4795024"/>
              <a:gd name="connsiteY1440" fmla="*/ 1627657 h 6562492"/>
              <a:gd name="connsiteX1441" fmla="*/ 901207 w 4795024"/>
              <a:gd name="connsiteY1441" fmla="*/ 1604321 h 6562492"/>
              <a:gd name="connsiteX1442" fmla="*/ 870422 w 4795024"/>
              <a:gd name="connsiteY1442" fmla="*/ 1612435 h 6562492"/>
              <a:gd name="connsiteX1443" fmla="*/ 856444 w 4795024"/>
              <a:gd name="connsiteY1443" fmla="*/ 1640914 h 6562492"/>
              <a:gd name="connsiteX1444" fmla="*/ 881216 w 4795024"/>
              <a:gd name="connsiteY1444" fmla="*/ 1656545 h 6562492"/>
              <a:gd name="connsiteX1445" fmla="*/ 876710 w 4795024"/>
              <a:gd name="connsiteY1445" fmla="*/ 1676352 h 6562492"/>
              <a:gd name="connsiteX1446" fmla="*/ 891882 w 4795024"/>
              <a:gd name="connsiteY1446" fmla="*/ 1620649 h 6562492"/>
              <a:gd name="connsiteX1447" fmla="*/ 890225 w 4795024"/>
              <a:gd name="connsiteY1447" fmla="*/ 1616937 h 6562492"/>
              <a:gd name="connsiteX1448" fmla="*/ 907118 w 4795024"/>
              <a:gd name="connsiteY1448" fmla="*/ 1604950 h 6562492"/>
              <a:gd name="connsiteX1449" fmla="*/ 901207 w 4795024"/>
              <a:gd name="connsiteY1449" fmla="*/ 1604321 h 6562492"/>
              <a:gd name="connsiteX1450" fmla="*/ 1615296 w 4795024"/>
              <a:gd name="connsiteY1450" fmla="*/ 1601459 h 6562492"/>
              <a:gd name="connsiteX1451" fmla="*/ 1610626 w 4795024"/>
              <a:gd name="connsiteY1451" fmla="*/ 1636437 h 6562492"/>
              <a:gd name="connsiteX1452" fmla="*/ 1603773 w 4795024"/>
              <a:gd name="connsiteY1452" fmla="*/ 1706685 h 6562492"/>
              <a:gd name="connsiteX1453" fmla="*/ 1601323 w 4795024"/>
              <a:gd name="connsiteY1453" fmla="*/ 1732570 h 6562492"/>
              <a:gd name="connsiteX1454" fmla="*/ 1603769 w 4795024"/>
              <a:gd name="connsiteY1454" fmla="*/ 1717220 h 6562492"/>
              <a:gd name="connsiteX1455" fmla="*/ 1606622 w 4795024"/>
              <a:gd name="connsiteY1455" fmla="*/ 1689815 h 6562492"/>
              <a:gd name="connsiteX1456" fmla="*/ 1613897 w 4795024"/>
              <a:gd name="connsiteY1456" fmla="*/ 1614622 h 6562492"/>
              <a:gd name="connsiteX1457" fmla="*/ 1615296 w 4795024"/>
              <a:gd name="connsiteY1457" fmla="*/ 1601459 h 6562492"/>
              <a:gd name="connsiteX1458" fmla="*/ 2972562 w 4795024"/>
              <a:gd name="connsiteY1458" fmla="*/ 1593236 h 6562492"/>
              <a:gd name="connsiteX1459" fmla="*/ 2965223 w 4795024"/>
              <a:gd name="connsiteY1459" fmla="*/ 1595675 h 6562492"/>
              <a:gd name="connsiteX1460" fmla="*/ 2961839 w 4795024"/>
              <a:gd name="connsiteY1460" fmla="*/ 1604103 h 6562492"/>
              <a:gd name="connsiteX1461" fmla="*/ 2967231 w 4795024"/>
              <a:gd name="connsiteY1461" fmla="*/ 1610179 h 6562492"/>
              <a:gd name="connsiteX1462" fmla="*/ 2982084 w 4795024"/>
              <a:gd name="connsiteY1462" fmla="*/ 1602438 h 6562492"/>
              <a:gd name="connsiteX1463" fmla="*/ 2979385 w 4795024"/>
              <a:gd name="connsiteY1463" fmla="*/ 1599397 h 6562492"/>
              <a:gd name="connsiteX1464" fmla="*/ 2972562 w 4795024"/>
              <a:gd name="connsiteY1464" fmla="*/ 1593236 h 6562492"/>
              <a:gd name="connsiteX1465" fmla="*/ 1621878 w 4795024"/>
              <a:gd name="connsiteY1465" fmla="*/ 1586823 h 6562492"/>
              <a:gd name="connsiteX1466" fmla="*/ 1621725 w 4795024"/>
              <a:gd name="connsiteY1466" fmla="*/ 1588043 h 6562492"/>
              <a:gd name="connsiteX1467" fmla="*/ 1621779 w 4795024"/>
              <a:gd name="connsiteY1467" fmla="*/ 1587855 h 6562492"/>
              <a:gd name="connsiteX1468" fmla="*/ 16895 w 4795024"/>
              <a:gd name="connsiteY1468" fmla="*/ 1582450 h 6562492"/>
              <a:gd name="connsiteX1469" fmla="*/ 27473 w 4795024"/>
              <a:gd name="connsiteY1469" fmla="*/ 1651963 h 6562492"/>
              <a:gd name="connsiteX1470" fmla="*/ 7873 w 4795024"/>
              <a:gd name="connsiteY1470" fmla="*/ 1637528 h 6562492"/>
              <a:gd name="connsiteX1471" fmla="*/ 0 w 4795024"/>
              <a:gd name="connsiteY1471" fmla="*/ 1614157 h 6562492"/>
              <a:gd name="connsiteX1472" fmla="*/ 16895 w 4795024"/>
              <a:gd name="connsiteY1472" fmla="*/ 1582450 h 6562492"/>
              <a:gd name="connsiteX1473" fmla="*/ 1622560 w 4795024"/>
              <a:gd name="connsiteY1473" fmla="*/ 1570932 h 6562492"/>
              <a:gd name="connsiteX1474" fmla="*/ 1620505 w 4795024"/>
              <a:gd name="connsiteY1474" fmla="*/ 1588759 h 6562492"/>
              <a:gd name="connsiteX1475" fmla="*/ 1622401 w 4795024"/>
              <a:gd name="connsiteY1475" fmla="*/ 1581342 h 6562492"/>
              <a:gd name="connsiteX1476" fmla="*/ 1622644 w 4795024"/>
              <a:gd name="connsiteY1476" fmla="*/ 1578796 h 6562492"/>
              <a:gd name="connsiteX1477" fmla="*/ 1621963 w 4795024"/>
              <a:gd name="connsiteY1477" fmla="*/ 1577629 h 6562492"/>
              <a:gd name="connsiteX1478" fmla="*/ 1105032 w 4795024"/>
              <a:gd name="connsiteY1478" fmla="*/ 1569979 h 6562492"/>
              <a:gd name="connsiteX1479" fmla="*/ 1102579 w 4795024"/>
              <a:gd name="connsiteY1479" fmla="*/ 1584417 h 6562492"/>
              <a:gd name="connsiteX1480" fmla="*/ 1113309 w 4795024"/>
              <a:gd name="connsiteY1480" fmla="*/ 1588523 h 6562492"/>
              <a:gd name="connsiteX1481" fmla="*/ 1119073 w 4795024"/>
              <a:gd name="connsiteY1481" fmla="*/ 1581504 h 6562492"/>
              <a:gd name="connsiteX1482" fmla="*/ 1105032 w 4795024"/>
              <a:gd name="connsiteY1482" fmla="*/ 1569979 h 6562492"/>
              <a:gd name="connsiteX1483" fmla="*/ 2959903 w 4795024"/>
              <a:gd name="connsiteY1483" fmla="*/ 1548744 h 6562492"/>
              <a:gd name="connsiteX1484" fmla="*/ 2956716 w 4795024"/>
              <a:gd name="connsiteY1484" fmla="*/ 1557445 h 6562492"/>
              <a:gd name="connsiteX1485" fmla="*/ 2955809 w 4795024"/>
              <a:gd name="connsiteY1485" fmla="*/ 1561123 h 6562492"/>
              <a:gd name="connsiteX1486" fmla="*/ 2958850 w 4795024"/>
              <a:gd name="connsiteY1486" fmla="*/ 1557888 h 6562492"/>
              <a:gd name="connsiteX1487" fmla="*/ 213771 w 4795024"/>
              <a:gd name="connsiteY1487" fmla="*/ 1540053 h 6562492"/>
              <a:gd name="connsiteX1488" fmla="*/ 220311 w 4795024"/>
              <a:gd name="connsiteY1488" fmla="*/ 1547121 h 6562492"/>
              <a:gd name="connsiteX1489" fmla="*/ 207263 w 4795024"/>
              <a:gd name="connsiteY1489" fmla="*/ 1546523 h 6562492"/>
              <a:gd name="connsiteX1490" fmla="*/ 1613678 w 4795024"/>
              <a:gd name="connsiteY1490" fmla="*/ 1534648 h 6562492"/>
              <a:gd name="connsiteX1491" fmla="*/ 1606873 w 4795024"/>
              <a:gd name="connsiteY1491" fmla="*/ 1596019 h 6562492"/>
              <a:gd name="connsiteX1492" fmla="*/ 1602295 w 4795024"/>
              <a:gd name="connsiteY1492" fmla="*/ 1644327 h 6562492"/>
              <a:gd name="connsiteX1493" fmla="*/ 1600018 w 4795024"/>
              <a:gd name="connsiteY1493" fmla="*/ 1666266 h 6562492"/>
              <a:gd name="connsiteX1494" fmla="*/ 1604001 w 4795024"/>
              <a:gd name="connsiteY1494" fmla="*/ 1635648 h 6562492"/>
              <a:gd name="connsiteX1495" fmla="*/ 1613678 w 4795024"/>
              <a:gd name="connsiteY1495" fmla="*/ 1534648 h 6562492"/>
              <a:gd name="connsiteX1496" fmla="*/ 1604284 w 4795024"/>
              <a:gd name="connsiteY1496" fmla="*/ 1524647 h 6562492"/>
              <a:gd name="connsiteX1497" fmla="*/ 1601867 w 4795024"/>
              <a:gd name="connsiteY1497" fmla="*/ 1542125 h 6562492"/>
              <a:gd name="connsiteX1498" fmla="*/ 1601676 w 4795024"/>
              <a:gd name="connsiteY1498" fmla="*/ 1546540 h 6562492"/>
              <a:gd name="connsiteX1499" fmla="*/ 1603051 w 4795024"/>
              <a:gd name="connsiteY1499" fmla="*/ 1537820 h 6562492"/>
              <a:gd name="connsiteX1500" fmla="*/ 1604284 w 4795024"/>
              <a:gd name="connsiteY1500" fmla="*/ 1524647 h 6562492"/>
              <a:gd name="connsiteX1501" fmla="*/ 2878504 w 4795024"/>
              <a:gd name="connsiteY1501" fmla="*/ 1515822 h 6562492"/>
              <a:gd name="connsiteX1502" fmla="*/ 2864096 w 4795024"/>
              <a:gd name="connsiteY1502" fmla="*/ 1543023 h 6562492"/>
              <a:gd name="connsiteX1503" fmla="*/ 2864996 w 4795024"/>
              <a:gd name="connsiteY1503" fmla="*/ 1548636 h 6562492"/>
              <a:gd name="connsiteX1504" fmla="*/ 2848557 w 4795024"/>
              <a:gd name="connsiteY1504" fmla="*/ 1607099 h 6562492"/>
              <a:gd name="connsiteX1505" fmla="*/ 2867075 w 4795024"/>
              <a:gd name="connsiteY1505" fmla="*/ 1565286 h 6562492"/>
              <a:gd name="connsiteX1506" fmla="*/ 2953234 w 4795024"/>
              <a:gd name="connsiteY1506" fmla="*/ 1513730 h 6562492"/>
              <a:gd name="connsiteX1507" fmla="*/ 2938767 w 4795024"/>
              <a:gd name="connsiteY1507" fmla="*/ 1551555 h 6562492"/>
              <a:gd name="connsiteX1508" fmla="*/ 2932235 w 4795024"/>
              <a:gd name="connsiteY1508" fmla="*/ 1584001 h 6562492"/>
              <a:gd name="connsiteX1509" fmla="*/ 2931366 w 4795024"/>
              <a:gd name="connsiteY1509" fmla="*/ 1587122 h 6562492"/>
              <a:gd name="connsiteX1510" fmla="*/ 2935778 w 4795024"/>
              <a:gd name="connsiteY1510" fmla="*/ 1582430 h 6562492"/>
              <a:gd name="connsiteX1511" fmla="*/ 2949124 w 4795024"/>
              <a:gd name="connsiteY1511" fmla="*/ 1528350 h 6562492"/>
              <a:gd name="connsiteX1512" fmla="*/ 2953234 w 4795024"/>
              <a:gd name="connsiteY1512" fmla="*/ 1513730 h 6562492"/>
              <a:gd name="connsiteX1513" fmla="*/ 3007811 w 4795024"/>
              <a:gd name="connsiteY1513" fmla="*/ 1509020 h 6562492"/>
              <a:gd name="connsiteX1514" fmla="*/ 2993941 w 4795024"/>
              <a:gd name="connsiteY1514" fmla="*/ 1548478 h 6562492"/>
              <a:gd name="connsiteX1515" fmla="*/ 2990558 w 4795024"/>
              <a:gd name="connsiteY1515" fmla="*/ 1556906 h 6562492"/>
              <a:gd name="connsiteX1516" fmla="*/ 3013842 w 4795024"/>
              <a:gd name="connsiteY1516" fmla="*/ 1552544 h 6562492"/>
              <a:gd name="connsiteX1517" fmla="*/ 3012174 w 4795024"/>
              <a:gd name="connsiteY1517" fmla="*/ 1532304 h 6562492"/>
              <a:gd name="connsiteX1518" fmla="*/ 3033446 w 4795024"/>
              <a:gd name="connsiteY1518" fmla="*/ 1513432 h 6562492"/>
              <a:gd name="connsiteX1519" fmla="*/ 1114925 w 4795024"/>
              <a:gd name="connsiteY1519" fmla="*/ 1504952 h 6562492"/>
              <a:gd name="connsiteX1520" fmla="*/ 1104105 w 4795024"/>
              <a:gd name="connsiteY1520" fmla="*/ 1508115 h 6562492"/>
              <a:gd name="connsiteX1521" fmla="*/ 1132188 w 4795024"/>
              <a:gd name="connsiteY1521" fmla="*/ 1531165 h 6562492"/>
              <a:gd name="connsiteX1522" fmla="*/ 1123907 w 4795024"/>
              <a:gd name="connsiteY1522" fmla="*/ 1512617 h 6562492"/>
              <a:gd name="connsiteX1523" fmla="*/ 1114925 w 4795024"/>
              <a:gd name="connsiteY1523" fmla="*/ 1504952 h 6562492"/>
              <a:gd name="connsiteX1524" fmla="*/ 1627250 w 4795024"/>
              <a:gd name="connsiteY1524" fmla="*/ 1478522 h 6562492"/>
              <a:gd name="connsiteX1525" fmla="*/ 1622225 w 4795024"/>
              <a:gd name="connsiteY1525" fmla="*/ 1517899 h 6562492"/>
              <a:gd name="connsiteX1526" fmla="*/ 1622151 w 4795024"/>
              <a:gd name="connsiteY1526" fmla="*/ 1531213 h 6562492"/>
              <a:gd name="connsiteX1527" fmla="*/ 1615842 w 4795024"/>
              <a:gd name="connsiteY1527" fmla="*/ 1592643 h 6562492"/>
              <a:gd name="connsiteX1528" fmla="*/ 1622648 w 4795024"/>
              <a:gd name="connsiteY1528" fmla="*/ 1531273 h 6562492"/>
              <a:gd name="connsiteX1529" fmla="*/ 1627250 w 4795024"/>
              <a:gd name="connsiteY1529" fmla="*/ 1478522 h 6562492"/>
              <a:gd name="connsiteX1530" fmla="*/ 3062165 w 4795024"/>
              <a:gd name="connsiteY1530" fmla="*/ 1466237 h 6562492"/>
              <a:gd name="connsiteX1531" fmla="*/ 3050353 w 4795024"/>
              <a:gd name="connsiteY1531" fmla="*/ 1471280 h 6562492"/>
              <a:gd name="connsiteX1532" fmla="*/ 3041235 w 4795024"/>
              <a:gd name="connsiteY1532" fmla="*/ 1479370 h 6562492"/>
              <a:gd name="connsiteX1533" fmla="*/ 3042560 w 4795024"/>
              <a:gd name="connsiteY1533" fmla="*/ 1505347 h 6562492"/>
              <a:gd name="connsiteX1534" fmla="*/ 3048638 w 4795024"/>
              <a:gd name="connsiteY1534" fmla="*/ 1499957 h 6562492"/>
              <a:gd name="connsiteX1535" fmla="*/ 3053050 w 4795024"/>
              <a:gd name="connsiteY1535" fmla="*/ 1474321 h 6562492"/>
              <a:gd name="connsiteX1536" fmla="*/ 1621029 w 4795024"/>
              <a:gd name="connsiteY1536" fmla="*/ 1464459 h 6562492"/>
              <a:gd name="connsiteX1537" fmla="*/ 1618494 w 4795024"/>
              <a:gd name="connsiteY1537" fmla="*/ 1473041 h 6562492"/>
              <a:gd name="connsiteX1538" fmla="*/ 1618802 w 4795024"/>
              <a:gd name="connsiteY1538" fmla="*/ 1477516 h 6562492"/>
              <a:gd name="connsiteX1539" fmla="*/ 1618280 w 4795024"/>
              <a:gd name="connsiteY1539" fmla="*/ 1481898 h 6562492"/>
              <a:gd name="connsiteX1540" fmla="*/ 1614034 w 4795024"/>
              <a:gd name="connsiteY1540" fmla="*/ 1530247 h 6562492"/>
              <a:gd name="connsiteX1541" fmla="*/ 1615623 w 4795024"/>
              <a:gd name="connsiteY1541" fmla="*/ 1512669 h 6562492"/>
              <a:gd name="connsiteX1542" fmla="*/ 1619415 w 4795024"/>
              <a:gd name="connsiteY1542" fmla="*/ 1486472 h 6562492"/>
              <a:gd name="connsiteX1543" fmla="*/ 1610593 w 4795024"/>
              <a:gd name="connsiteY1543" fmla="*/ 1463216 h 6562492"/>
              <a:gd name="connsiteX1544" fmla="*/ 1608366 w 4795024"/>
              <a:gd name="connsiteY1544" fmla="*/ 1476273 h 6562492"/>
              <a:gd name="connsiteX1545" fmla="*/ 1605757 w 4795024"/>
              <a:gd name="connsiteY1545" fmla="*/ 1498173 h 6562492"/>
              <a:gd name="connsiteX1546" fmla="*/ 1631615 w 4795024"/>
              <a:gd name="connsiteY1546" fmla="*/ 1457760 h 6562492"/>
              <a:gd name="connsiteX1547" fmla="*/ 1628881 w 4795024"/>
              <a:gd name="connsiteY1547" fmla="*/ 1483161 h 6562492"/>
              <a:gd name="connsiteX1548" fmla="*/ 1618162 w 4795024"/>
              <a:gd name="connsiteY1548" fmla="*/ 1592919 h 6562492"/>
              <a:gd name="connsiteX1549" fmla="*/ 1607705 w 4795024"/>
              <a:gd name="connsiteY1549" fmla="*/ 1684948 h 6562492"/>
              <a:gd name="connsiteX1550" fmla="*/ 1606462 w 4795024"/>
              <a:gd name="connsiteY1550" fmla="*/ 1700315 h 6562492"/>
              <a:gd name="connsiteX1551" fmla="*/ 1608498 w 4795024"/>
              <a:gd name="connsiteY1551" fmla="*/ 1687536 h 6562492"/>
              <a:gd name="connsiteX1552" fmla="*/ 1611588 w 4795024"/>
              <a:gd name="connsiteY1552" fmla="*/ 1666307 h 6562492"/>
              <a:gd name="connsiteX1553" fmla="*/ 1619322 w 4795024"/>
              <a:gd name="connsiteY1553" fmla="*/ 1593057 h 6562492"/>
              <a:gd name="connsiteX1554" fmla="*/ 1619371 w 4795024"/>
              <a:gd name="connsiteY1554" fmla="*/ 1584180 h 6562492"/>
              <a:gd name="connsiteX1555" fmla="*/ 1621432 w 4795024"/>
              <a:gd name="connsiteY1555" fmla="*/ 1571104 h 6562492"/>
              <a:gd name="connsiteX1556" fmla="*/ 1625629 w 4795024"/>
              <a:gd name="connsiteY1556" fmla="*/ 1531628 h 6562492"/>
              <a:gd name="connsiteX1557" fmla="*/ 1626732 w 4795024"/>
              <a:gd name="connsiteY1557" fmla="*/ 1524105 h 6562492"/>
              <a:gd name="connsiteX1558" fmla="*/ 1627103 w 4795024"/>
              <a:gd name="connsiteY1558" fmla="*/ 1519943 h 6562492"/>
              <a:gd name="connsiteX1559" fmla="*/ 1631662 w 4795024"/>
              <a:gd name="connsiteY1559" fmla="*/ 1430194 h 6562492"/>
              <a:gd name="connsiteX1560" fmla="*/ 1629244 w 4795024"/>
              <a:gd name="connsiteY1560" fmla="*/ 1447672 h 6562492"/>
              <a:gd name="connsiteX1561" fmla="*/ 1630429 w 4795024"/>
              <a:gd name="connsiteY1561" fmla="*/ 1443368 h 6562492"/>
              <a:gd name="connsiteX1562" fmla="*/ 1631662 w 4795024"/>
              <a:gd name="connsiteY1562" fmla="*/ 1430194 h 6562492"/>
              <a:gd name="connsiteX1563" fmla="*/ 2941597 w 4795024"/>
              <a:gd name="connsiteY1563" fmla="*/ 1430095 h 6562492"/>
              <a:gd name="connsiteX1564" fmla="*/ 2921386 w 4795024"/>
              <a:gd name="connsiteY1564" fmla="*/ 1497963 h 6562492"/>
              <a:gd name="connsiteX1565" fmla="*/ 2908381 w 4795024"/>
              <a:gd name="connsiteY1565" fmla="*/ 1552228 h 6562492"/>
              <a:gd name="connsiteX1566" fmla="*/ 2901737 w 4795024"/>
              <a:gd name="connsiteY1566" fmla="*/ 1576658 h 6562492"/>
              <a:gd name="connsiteX1567" fmla="*/ 2914009 w 4795024"/>
              <a:gd name="connsiteY1567" fmla="*/ 1543432 h 6562492"/>
              <a:gd name="connsiteX1568" fmla="*/ 2941597 w 4795024"/>
              <a:gd name="connsiteY1568" fmla="*/ 1430095 h 6562492"/>
              <a:gd name="connsiteX1569" fmla="*/ 900627 w 4795024"/>
              <a:gd name="connsiteY1569" fmla="*/ 1421015 h 6562492"/>
              <a:gd name="connsiteX1570" fmla="*/ 893208 w 4795024"/>
              <a:gd name="connsiteY1570" fmla="*/ 1424326 h 6562492"/>
              <a:gd name="connsiteX1571" fmla="*/ 913012 w 4795024"/>
              <a:gd name="connsiteY1571" fmla="*/ 1428828 h 6562492"/>
              <a:gd name="connsiteX1572" fmla="*/ 900627 w 4795024"/>
              <a:gd name="connsiteY1572" fmla="*/ 1421015 h 6562492"/>
              <a:gd name="connsiteX1573" fmla="*/ 2905756 w 4795024"/>
              <a:gd name="connsiteY1573" fmla="*/ 1407693 h 6562492"/>
              <a:gd name="connsiteX1574" fmla="*/ 2898212 w 4795024"/>
              <a:gd name="connsiteY1574" fmla="*/ 1426503 h 6562492"/>
              <a:gd name="connsiteX1575" fmla="*/ 2897875 w 4795024"/>
              <a:gd name="connsiteY1575" fmla="*/ 1431711 h 6562492"/>
              <a:gd name="connsiteX1576" fmla="*/ 2902265 w 4795024"/>
              <a:gd name="connsiteY1576" fmla="*/ 1422508 h 6562492"/>
              <a:gd name="connsiteX1577" fmla="*/ 2905756 w 4795024"/>
              <a:gd name="connsiteY1577" fmla="*/ 1407693 h 6562492"/>
              <a:gd name="connsiteX1578" fmla="*/ 422171 w 4795024"/>
              <a:gd name="connsiteY1578" fmla="*/ 1393968 h 6562492"/>
              <a:gd name="connsiteX1579" fmla="*/ 431313 w 4795024"/>
              <a:gd name="connsiteY1579" fmla="*/ 1399804 h 6562492"/>
              <a:gd name="connsiteX1580" fmla="*/ 419567 w 4795024"/>
              <a:gd name="connsiteY1580" fmla="*/ 1395200 h 6562492"/>
              <a:gd name="connsiteX1581" fmla="*/ 2987467 w 4795024"/>
              <a:gd name="connsiteY1581" fmla="*/ 1375963 h 6562492"/>
              <a:gd name="connsiteX1582" fmla="*/ 2972041 w 4795024"/>
              <a:gd name="connsiteY1582" fmla="*/ 1418797 h 6562492"/>
              <a:gd name="connsiteX1583" fmla="*/ 2972883 w 4795024"/>
              <a:gd name="connsiteY1583" fmla="*/ 1435036 h 6562492"/>
              <a:gd name="connsiteX1584" fmla="*/ 2954530 w 4795024"/>
              <a:gd name="connsiteY1584" fmla="*/ 1503513 h 6562492"/>
              <a:gd name="connsiteX1585" fmla="*/ 2974740 w 4795024"/>
              <a:gd name="connsiteY1585" fmla="*/ 1435645 h 6562492"/>
              <a:gd name="connsiteX1586" fmla="*/ 2987467 w 4795024"/>
              <a:gd name="connsiteY1586" fmla="*/ 1375963 h 6562492"/>
              <a:gd name="connsiteX1587" fmla="*/ 422121 w 4795024"/>
              <a:gd name="connsiteY1587" fmla="*/ 1366892 h 6562492"/>
              <a:gd name="connsiteX1588" fmla="*/ 431266 w 4795024"/>
              <a:gd name="connsiteY1588" fmla="*/ 1372728 h 6562492"/>
              <a:gd name="connsiteX1589" fmla="*/ 419527 w 4795024"/>
              <a:gd name="connsiteY1589" fmla="*/ 1374895 h 6562492"/>
              <a:gd name="connsiteX1590" fmla="*/ 422121 w 4795024"/>
              <a:gd name="connsiteY1590" fmla="*/ 1366892 h 6562492"/>
              <a:gd name="connsiteX1591" fmla="*/ 2963105 w 4795024"/>
              <a:gd name="connsiteY1591" fmla="*/ 1352008 h 6562492"/>
              <a:gd name="connsiteX1592" fmla="*/ 2954379 w 4795024"/>
              <a:gd name="connsiteY1592" fmla="*/ 1359790 h 6562492"/>
              <a:gd name="connsiteX1593" fmla="*/ 2955900 w 4795024"/>
              <a:gd name="connsiteY1593" fmla="*/ 1365606 h 6562492"/>
              <a:gd name="connsiteX1594" fmla="*/ 2954322 w 4795024"/>
              <a:gd name="connsiteY1594" fmla="*/ 1370414 h 6562492"/>
              <a:gd name="connsiteX1595" fmla="*/ 2942556 w 4795024"/>
              <a:gd name="connsiteY1595" fmla="*/ 1425085 h 6562492"/>
              <a:gd name="connsiteX1596" fmla="*/ 2947004 w 4795024"/>
              <a:gd name="connsiteY1596" fmla="*/ 1405257 h 6562492"/>
              <a:gd name="connsiteX1597" fmla="*/ 2958937 w 4795024"/>
              <a:gd name="connsiteY1597" fmla="*/ 1377246 h 6562492"/>
              <a:gd name="connsiteX1598" fmla="*/ 4311778 w 4795024"/>
              <a:gd name="connsiteY1598" fmla="*/ 1349781 h 6562492"/>
              <a:gd name="connsiteX1599" fmla="*/ 4267099 w 4795024"/>
              <a:gd name="connsiteY1599" fmla="*/ 1390401 h 6562492"/>
              <a:gd name="connsiteX1600" fmla="*/ 4250851 w 4795024"/>
              <a:gd name="connsiteY1600" fmla="*/ 1459458 h 6562492"/>
              <a:gd name="connsiteX1601" fmla="*/ 4279288 w 4795024"/>
              <a:gd name="connsiteY1601" fmla="*/ 1455393 h 6562492"/>
              <a:gd name="connsiteX1602" fmla="*/ 4283347 w 4795024"/>
              <a:gd name="connsiteY1602" fmla="*/ 1455393 h 6562492"/>
              <a:gd name="connsiteX1603" fmla="*/ 4279288 w 4795024"/>
              <a:gd name="connsiteY1603" fmla="*/ 1414773 h 6562492"/>
              <a:gd name="connsiteX1604" fmla="*/ 4315844 w 4795024"/>
              <a:gd name="connsiteY1604" fmla="*/ 1386342 h 6562492"/>
              <a:gd name="connsiteX1605" fmla="*/ 4328033 w 4795024"/>
              <a:gd name="connsiteY1605" fmla="*/ 1353846 h 6562492"/>
              <a:gd name="connsiteX1606" fmla="*/ 2924110 w 4795024"/>
              <a:gd name="connsiteY1606" fmla="*/ 1339214 h 6562492"/>
              <a:gd name="connsiteX1607" fmla="*/ 2916906 w 4795024"/>
              <a:gd name="connsiteY1607" fmla="*/ 1352813 h 6562492"/>
              <a:gd name="connsiteX1608" fmla="*/ 2909024 w 4795024"/>
              <a:gd name="connsiteY1608" fmla="*/ 1376837 h 6562492"/>
              <a:gd name="connsiteX1609" fmla="*/ 2999852 w 4795024"/>
              <a:gd name="connsiteY1609" fmla="*/ 1321495 h 6562492"/>
              <a:gd name="connsiteX1610" fmla="*/ 2992309 w 4795024"/>
              <a:gd name="connsiteY1610" fmla="*/ 1340306 h 6562492"/>
              <a:gd name="connsiteX1611" fmla="*/ 2996363 w 4795024"/>
              <a:gd name="connsiteY1611" fmla="*/ 1336311 h 6562492"/>
              <a:gd name="connsiteX1612" fmla="*/ 2999852 w 4795024"/>
              <a:gd name="connsiteY1612" fmla="*/ 1321495 h 6562492"/>
              <a:gd name="connsiteX1613" fmla="*/ 1637584 w 4795024"/>
              <a:gd name="connsiteY1613" fmla="*/ 1288771 h 6562492"/>
              <a:gd name="connsiteX1614" fmla="*/ 1635689 w 4795024"/>
              <a:gd name="connsiteY1614" fmla="*/ 1301867 h 6562492"/>
              <a:gd name="connsiteX1615" fmla="*/ 1637915 w 4795024"/>
              <a:gd name="connsiteY1615" fmla="*/ 1288810 h 6562492"/>
              <a:gd name="connsiteX1616" fmla="*/ 589251 w 4795024"/>
              <a:gd name="connsiteY1616" fmla="*/ 1285091 h 6562492"/>
              <a:gd name="connsiteX1617" fmla="*/ 603296 w 4795024"/>
              <a:gd name="connsiteY1617" fmla="*/ 1296619 h 6562492"/>
              <a:gd name="connsiteX1618" fmla="*/ 586798 w 4795024"/>
              <a:gd name="connsiteY1618" fmla="*/ 1299531 h 6562492"/>
              <a:gd name="connsiteX1619" fmla="*/ 589251 w 4795024"/>
              <a:gd name="connsiteY1619" fmla="*/ 1285091 h 6562492"/>
              <a:gd name="connsiteX1620" fmla="*/ 934209 w 4795024"/>
              <a:gd name="connsiteY1620" fmla="*/ 1277017 h 6562492"/>
              <a:gd name="connsiteX1621" fmla="*/ 924740 w 4795024"/>
              <a:gd name="connsiteY1621" fmla="*/ 1285694 h 6562492"/>
              <a:gd name="connsiteX1622" fmla="*/ 942889 w 4795024"/>
              <a:gd name="connsiteY1622" fmla="*/ 1286490 h 6562492"/>
              <a:gd name="connsiteX1623" fmla="*/ 934209 w 4795024"/>
              <a:gd name="connsiteY1623" fmla="*/ 1277017 h 6562492"/>
              <a:gd name="connsiteX1624" fmla="*/ 777936 w 4795024"/>
              <a:gd name="connsiteY1624" fmla="*/ 1242066 h 6562492"/>
              <a:gd name="connsiteX1625" fmla="*/ 783848 w 4795024"/>
              <a:gd name="connsiteY1625" fmla="*/ 1242695 h 6562492"/>
              <a:gd name="connsiteX1626" fmla="*/ 766953 w 4795024"/>
              <a:gd name="connsiteY1626" fmla="*/ 1254682 h 6562492"/>
              <a:gd name="connsiteX1627" fmla="*/ 768611 w 4795024"/>
              <a:gd name="connsiteY1627" fmla="*/ 1258395 h 6562492"/>
              <a:gd name="connsiteX1628" fmla="*/ 753436 w 4795024"/>
              <a:gd name="connsiteY1628" fmla="*/ 1314100 h 6562492"/>
              <a:gd name="connsiteX1629" fmla="*/ 757945 w 4795024"/>
              <a:gd name="connsiteY1629" fmla="*/ 1294294 h 6562492"/>
              <a:gd name="connsiteX1630" fmla="*/ 733171 w 4795024"/>
              <a:gd name="connsiteY1630" fmla="*/ 1278661 h 6562492"/>
              <a:gd name="connsiteX1631" fmla="*/ 747149 w 4795024"/>
              <a:gd name="connsiteY1631" fmla="*/ 1250182 h 6562492"/>
              <a:gd name="connsiteX1632" fmla="*/ 777936 w 4795024"/>
              <a:gd name="connsiteY1632" fmla="*/ 1242066 h 6562492"/>
              <a:gd name="connsiteX1633" fmla="*/ 1969689 w 4795024"/>
              <a:gd name="connsiteY1633" fmla="*/ 1230633 h 6562492"/>
              <a:gd name="connsiteX1634" fmla="*/ 1968843 w 4795024"/>
              <a:gd name="connsiteY1634" fmla="*/ 1232414 h 6562492"/>
              <a:gd name="connsiteX1635" fmla="*/ 1967297 w 4795024"/>
              <a:gd name="connsiteY1635" fmla="*/ 1240715 h 6562492"/>
              <a:gd name="connsiteX1636" fmla="*/ 1967712 w 4795024"/>
              <a:gd name="connsiteY1636" fmla="*/ 1241201 h 6562492"/>
              <a:gd name="connsiteX1637" fmla="*/ 1996184 w 4795024"/>
              <a:gd name="connsiteY1637" fmla="*/ 1194048 h 6562492"/>
              <a:gd name="connsiteX1638" fmla="*/ 1994564 w 4795024"/>
              <a:gd name="connsiteY1638" fmla="*/ 1202106 h 6562492"/>
              <a:gd name="connsiteX1639" fmla="*/ 1992911 w 4795024"/>
              <a:gd name="connsiteY1639" fmla="*/ 1211413 h 6562492"/>
              <a:gd name="connsiteX1640" fmla="*/ 1993951 w 4795024"/>
              <a:gd name="connsiteY1640" fmla="*/ 1209447 h 6562492"/>
              <a:gd name="connsiteX1641" fmla="*/ 1994075 w 4795024"/>
              <a:gd name="connsiteY1641" fmla="*/ 1209071 h 6562492"/>
              <a:gd name="connsiteX1642" fmla="*/ 1996184 w 4795024"/>
              <a:gd name="connsiteY1642" fmla="*/ 1194048 h 6562492"/>
              <a:gd name="connsiteX1643" fmla="*/ 3740474 w 4795024"/>
              <a:gd name="connsiteY1643" fmla="*/ 1190294 h 6562492"/>
              <a:gd name="connsiteX1644" fmla="*/ 3724253 w 4795024"/>
              <a:gd name="connsiteY1644" fmla="*/ 1220977 h 6562492"/>
              <a:gd name="connsiteX1645" fmla="*/ 3727245 w 4795024"/>
              <a:gd name="connsiteY1645" fmla="*/ 1267191 h 6562492"/>
              <a:gd name="connsiteX1646" fmla="*/ 3694163 w 4795024"/>
              <a:gd name="connsiteY1646" fmla="*/ 1291111 h 6562492"/>
              <a:gd name="connsiteX1647" fmla="*/ 3696858 w 4795024"/>
              <a:gd name="connsiteY1647" fmla="*/ 1294148 h 6562492"/>
              <a:gd name="connsiteX1648" fmla="*/ 3712688 w 4795024"/>
              <a:gd name="connsiteY1648" fmla="*/ 1318118 h 6562492"/>
              <a:gd name="connsiteX1649" fmla="*/ 3753565 w 4795024"/>
              <a:gd name="connsiteY1649" fmla="*/ 1260135 h 6562492"/>
              <a:gd name="connsiteX1650" fmla="*/ 3754301 w 4795024"/>
              <a:gd name="connsiteY1650" fmla="*/ 1199756 h 6562492"/>
              <a:gd name="connsiteX1651" fmla="*/ 1541787 w 4795024"/>
              <a:gd name="connsiteY1651" fmla="*/ 1187733 h 6562492"/>
              <a:gd name="connsiteX1652" fmla="*/ 1540614 w 4795024"/>
              <a:gd name="connsiteY1652" fmla="*/ 1192065 h 6562492"/>
              <a:gd name="connsiteX1653" fmla="*/ 1537979 w 4795024"/>
              <a:gd name="connsiteY1653" fmla="*/ 1218100 h 6562492"/>
              <a:gd name="connsiteX1654" fmla="*/ 1539929 w 4795024"/>
              <a:gd name="connsiteY1654" fmla="*/ 1212992 h 6562492"/>
              <a:gd name="connsiteX1655" fmla="*/ 1649066 w 4795024"/>
              <a:gd name="connsiteY1655" fmla="*/ 1161331 h 6562492"/>
              <a:gd name="connsiteX1656" fmla="*/ 1647335 w 4795024"/>
              <a:gd name="connsiteY1656" fmla="*/ 1174453 h 6562492"/>
              <a:gd name="connsiteX1657" fmla="*/ 1649041 w 4795024"/>
              <a:gd name="connsiteY1657" fmla="*/ 1165774 h 6562492"/>
              <a:gd name="connsiteX1658" fmla="*/ 1535242 w 4795024"/>
              <a:gd name="connsiteY1658" fmla="*/ 1160348 h 6562492"/>
              <a:gd name="connsiteX1659" fmla="*/ 1533899 w 4795024"/>
              <a:gd name="connsiteY1659" fmla="*/ 1162552 h 6562492"/>
              <a:gd name="connsiteX1660" fmla="*/ 1534123 w 4795024"/>
              <a:gd name="connsiteY1660" fmla="*/ 1170290 h 6562492"/>
              <a:gd name="connsiteX1661" fmla="*/ 1534560 w 4795024"/>
              <a:gd name="connsiteY1661" fmla="*/ 1165617 h 6562492"/>
              <a:gd name="connsiteX1662" fmla="*/ 3010061 w 4795024"/>
              <a:gd name="connsiteY1662" fmla="*/ 1154560 h 6562492"/>
              <a:gd name="connsiteX1663" fmla="*/ 3004097 w 4795024"/>
              <a:gd name="connsiteY1663" fmla="*/ 1168564 h 6562492"/>
              <a:gd name="connsiteX1664" fmla="*/ 3011300 w 4795024"/>
              <a:gd name="connsiteY1664" fmla="*/ 1154966 h 6562492"/>
              <a:gd name="connsiteX1665" fmla="*/ 988635 w 4795024"/>
              <a:gd name="connsiteY1665" fmla="*/ 1152268 h 6562492"/>
              <a:gd name="connsiteX1666" fmla="*/ 990997 w 4795024"/>
              <a:gd name="connsiteY1666" fmla="*/ 1163045 h 6562492"/>
              <a:gd name="connsiteX1667" fmla="*/ 1000844 w 4795024"/>
              <a:gd name="connsiteY1667" fmla="*/ 1167199 h 6562492"/>
              <a:gd name="connsiteX1668" fmla="*/ 1003520 w 4795024"/>
              <a:gd name="connsiteY1668" fmla="*/ 1164483 h 6562492"/>
              <a:gd name="connsiteX1669" fmla="*/ 1549388 w 4795024"/>
              <a:gd name="connsiteY1669" fmla="*/ 1098761 h 6562492"/>
              <a:gd name="connsiteX1670" fmla="*/ 1545871 w 4795024"/>
              <a:gd name="connsiteY1670" fmla="*/ 1130588 h 6562492"/>
              <a:gd name="connsiteX1671" fmla="*/ 1546371 w 4795024"/>
              <a:gd name="connsiteY1671" fmla="*/ 1130627 h 6562492"/>
              <a:gd name="connsiteX1672" fmla="*/ 1548414 w 4795024"/>
              <a:gd name="connsiteY1672" fmla="*/ 1114762 h 6562492"/>
              <a:gd name="connsiteX1673" fmla="*/ 1549274 w 4795024"/>
              <a:gd name="connsiteY1673" fmla="*/ 1107183 h 6562492"/>
              <a:gd name="connsiteX1674" fmla="*/ 1641957 w 4795024"/>
              <a:gd name="connsiteY1674" fmla="*/ 1098303 h 6562492"/>
              <a:gd name="connsiteX1675" fmla="*/ 1640060 w 4795024"/>
              <a:gd name="connsiteY1675" fmla="*/ 1111405 h 6562492"/>
              <a:gd name="connsiteX1676" fmla="*/ 1642121 w 4795024"/>
              <a:gd name="connsiteY1676" fmla="*/ 1098323 h 6562492"/>
              <a:gd name="connsiteX1677" fmla="*/ 1233725 w 4795024"/>
              <a:gd name="connsiteY1677" fmla="*/ 1081029 h 6562492"/>
              <a:gd name="connsiteX1678" fmla="*/ 1230019 w 4795024"/>
              <a:gd name="connsiteY1678" fmla="*/ 1082684 h 6562492"/>
              <a:gd name="connsiteX1679" fmla="*/ 1246112 w 4795024"/>
              <a:gd name="connsiteY1679" fmla="*/ 1088847 h 6562492"/>
              <a:gd name="connsiteX1680" fmla="*/ 1233725 w 4795024"/>
              <a:gd name="connsiteY1680" fmla="*/ 1081029 h 6562492"/>
              <a:gd name="connsiteX1681" fmla="*/ 1674745 w 4795024"/>
              <a:gd name="connsiteY1681" fmla="*/ 1067538 h 6562492"/>
              <a:gd name="connsiteX1682" fmla="*/ 1670143 w 4795024"/>
              <a:gd name="connsiteY1682" fmla="*/ 1120288 h 6562492"/>
              <a:gd name="connsiteX1683" fmla="*/ 1663337 w 4795024"/>
              <a:gd name="connsiteY1683" fmla="*/ 1181660 h 6562492"/>
              <a:gd name="connsiteX1684" fmla="*/ 1669645 w 4795024"/>
              <a:gd name="connsiteY1684" fmla="*/ 1120229 h 6562492"/>
              <a:gd name="connsiteX1685" fmla="*/ 1669719 w 4795024"/>
              <a:gd name="connsiteY1685" fmla="*/ 1106916 h 6562492"/>
              <a:gd name="connsiteX1686" fmla="*/ 1645466 w 4795024"/>
              <a:gd name="connsiteY1686" fmla="*/ 1063189 h 6562492"/>
              <a:gd name="connsiteX1687" fmla="*/ 1643570 w 4795024"/>
              <a:gd name="connsiteY1687" fmla="*/ 1076290 h 6562492"/>
              <a:gd name="connsiteX1688" fmla="*/ 1644754 w 4795024"/>
              <a:gd name="connsiteY1688" fmla="*/ 1071987 h 6562492"/>
              <a:gd name="connsiteX1689" fmla="*/ 1645466 w 4795024"/>
              <a:gd name="connsiteY1689" fmla="*/ 1063189 h 6562492"/>
              <a:gd name="connsiteX1690" fmla="*/ 1656743 w 4795024"/>
              <a:gd name="connsiteY1690" fmla="*/ 1061951 h 6562492"/>
              <a:gd name="connsiteX1691" fmla="*/ 1654181 w 4795024"/>
              <a:gd name="connsiteY1691" fmla="*/ 1080474 h 6562492"/>
              <a:gd name="connsiteX1692" fmla="*/ 1654147 w 4795024"/>
              <a:gd name="connsiteY1692" fmla="*/ 1081989 h 6562492"/>
              <a:gd name="connsiteX1693" fmla="*/ 1655448 w 4795024"/>
              <a:gd name="connsiteY1693" fmla="*/ 1073608 h 6562492"/>
              <a:gd name="connsiteX1694" fmla="*/ 777353 w 4795024"/>
              <a:gd name="connsiteY1694" fmla="*/ 1058761 h 6562492"/>
              <a:gd name="connsiteX1695" fmla="*/ 789738 w 4795024"/>
              <a:gd name="connsiteY1695" fmla="*/ 1066572 h 6562492"/>
              <a:gd name="connsiteX1696" fmla="*/ 769932 w 4795024"/>
              <a:gd name="connsiteY1696" fmla="*/ 1062074 h 6562492"/>
              <a:gd name="connsiteX1697" fmla="*/ 1668523 w 4795024"/>
              <a:gd name="connsiteY1697" fmla="*/ 1053478 h 6562492"/>
              <a:gd name="connsiteX1698" fmla="*/ 1666910 w 4795024"/>
              <a:gd name="connsiteY1698" fmla="*/ 1075490 h 6562492"/>
              <a:gd name="connsiteX1699" fmla="*/ 1663118 w 4795024"/>
              <a:gd name="connsiteY1699" fmla="*/ 1101689 h 6562492"/>
              <a:gd name="connsiteX1700" fmla="*/ 1661528 w 4795024"/>
              <a:gd name="connsiteY1700" fmla="*/ 1119266 h 6562492"/>
              <a:gd name="connsiteX1701" fmla="*/ 1665774 w 4795024"/>
              <a:gd name="connsiteY1701" fmla="*/ 1070917 h 6562492"/>
              <a:gd name="connsiteX1702" fmla="*/ 1666296 w 4795024"/>
              <a:gd name="connsiteY1702" fmla="*/ 1066534 h 6562492"/>
              <a:gd name="connsiteX1703" fmla="*/ 1665989 w 4795024"/>
              <a:gd name="connsiteY1703" fmla="*/ 1062059 h 6562492"/>
              <a:gd name="connsiteX1704" fmla="*/ 1668523 w 4795024"/>
              <a:gd name="connsiteY1704" fmla="*/ 1053478 h 6562492"/>
              <a:gd name="connsiteX1705" fmla="*/ 1235316 w 4795024"/>
              <a:gd name="connsiteY1705" fmla="*/ 1044732 h 6562492"/>
              <a:gd name="connsiteX1706" fmla="*/ 1231208 w 4795024"/>
              <a:gd name="connsiteY1706" fmla="*/ 1055462 h 6562492"/>
              <a:gd name="connsiteX1707" fmla="*/ 1247703 w 4795024"/>
              <a:gd name="connsiteY1707" fmla="*/ 1052551 h 6562492"/>
              <a:gd name="connsiteX1708" fmla="*/ 1235316 w 4795024"/>
              <a:gd name="connsiteY1708" fmla="*/ 1044732 h 6562492"/>
              <a:gd name="connsiteX1709" fmla="*/ 2010193 w 4795024"/>
              <a:gd name="connsiteY1709" fmla="*/ 1032349 h 6562492"/>
              <a:gd name="connsiteX1710" fmla="*/ 2007307 w 4795024"/>
              <a:gd name="connsiteY1710" fmla="*/ 1047242 h 6562492"/>
              <a:gd name="connsiteX1711" fmla="*/ 2010583 w 4795024"/>
              <a:gd name="connsiteY1711" fmla="*/ 1032414 h 6562492"/>
              <a:gd name="connsiteX1712" fmla="*/ 1679156 w 4795024"/>
              <a:gd name="connsiteY1712" fmla="*/ 1019220 h 6562492"/>
              <a:gd name="connsiteX1713" fmla="*/ 1677922 w 4795024"/>
              <a:gd name="connsiteY1713" fmla="*/ 1032396 h 6562492"/>
              <a:gd name="connsiteX1714" fmla="*/ 1676737 w 4795024"/>
              <a:gd name="connsiteY1714" fmla="*/ 1036702 h 6562492"/>
              <a:gd name="connsiteX1715" fmla="*/ 1679156 w 4795024"/>
              <a:gd name="connsiteY1715" fmla="*/ 1019220 h 6562492"/>
              <a:gd name="connsiteX1716" fmla="*/ 3042158 w 4795024"/>
              <a:gd name="connsiteY1716" fmla="*/ 1010766 h 6562492"/>
              <a:gd name="connsiteX1717" fmla="*/ 3036808 w 4795024"/>
              <a:gd name="connsiteY1717" fmla="*/ 1024980 h 6562492"/>
              <a:gd name="connsiteX1718" fmla="*/ 3042437 w 4795024"/>
              <a:gd name="connsiteY1718" fmla="*/ 1016184 h 6562492"/>
              <a:gd name="connsiteX1719" fmla="*/ 533875 w 4795024"/>
              <a:gd name="connsiteY1719" fmla="*/ 971728 h 6562492"/>
              <a:gd name="connsiteX1720" fmla="*/ 544342 w 4795024"/>
              <a:gd name="connsiteY1720" fmla="*/ 1064919 h 6562492"/>
              <a:gd name="connsiteX1721" fmla="*/ 517907 w 4795024"/>
              <a:gd name="connsiteY1721" fmla="*/ 1045577 h 6562492"/>
              <a:gd name="connsiteX1722" fmla="*/ 508372 w 4795024"/>
              <a:gd name="connsiteY1722" fmla="*/ 1014248 h 6562492"/>
              <a:gd name="connsiteX1723" fmla="*/ 533875 w 4795024"/>
              <a:gd name="connsiteY1723" fmla="*/ 971728 h 6562492"/>
              <a:gd name="connsiteX1724" fmla="*/ 2644606 w 4795024"/>
              <a:gd name="connsiteY1724" fmla="*/ 927269 h 6562492"/>
              <a:gd name="connsiteX1725" fmla="*/ 2640600 w 4795024"/>
              <a:gd name="connsiteY1725" fmla="*/ 931312 h 6562492"/>
              <a:gd name="connsiteX1726" fmla="*/ 2632964 w 4795024"/>
              <a:gd name="connsiteY1726" fmla="*/ 960376 h 6562492"/>
              <a:gd name="connsiteX1727" fmla="*/ 2639802 w 4795024"/>
              <a:gd name="connsiteY1727" fmla="*/ 956220 h 6562492"/>
              <a:gd name="connsiteX1728" fmla="*/ 3010377 w 4795024"/>
              <a:gd name="connsiteY1728" fmla="*/ 925839 h 6562492"/>
              <a:gd name="connsiteX1729" fmla="*/ 3004409 w 4795024"/>
              <a:gd name="connsiteY1729" fmla="*/ 939849 h 6562492"/>
              <a:gd name="connsiteX1730" fmla="*/ 3010996 w 4795024"/>
              <a:gd name="connsiteY1730" fmla="*/ 926042 h 6562492"/>
              <a:gd name="connsiteX1731" fmla="*/ 3129980 w 4795024"/>
              <a:gd name="connsiteY1731" fmla="*/ 923542 h 6562492"/>
              <a:gd name="connsiteX1732" fmla="*/ 3117255 w 4795024"/>
              <a:gd name="connsiteY1732" fmla="*/ 983225 h 6562492"/>
              <a:gd name="connsiteX1733" fmla="*/ 3097045 w 4795024"/>
              <a:gd name="connsiteY1733" fmla="*/ 1051094 h 6562492"/>
              <a:gd name="connsiteX1734" fmla="*/ 3115397 w 4795024"/>
              <a:gd name="connsiteY1734" fmla="*/ 982616 h 6562492"/>
              <a:gd name="connsiteX1735" fmla="*/ 3114554 w 4795024"/>
              <a:gd name="connsiteY1735" fmla="*/ 966378 h 6562492"/>
              <a:gd name="connsiteX1736" fmla="*/ 810939 w 4795024"/>
              <a:gd name="connsiteY1736" fmla="*/ 914767 h 6562492"/>
              <a:gd name="connsiteX1737" fmla="*/ 819620 w 4795024"/>
              <a:gd name="connsiteY1737" fmla="*/ 924239 h 6562492"/>
              <a:gd name="connsiteX1738" fmla="*/ 801468 w 4795024"/>
              <a:gd name="connsiteY1738" fmla="*/ 923446 h 6562492"/>
              <a:gd name="connsiteX1739" fmla="*/ 1902203 w 4795024"/>
              <a:gd name="connsiteY1739" fmla="*/ 910870 h 6562492"/>
              <a:gd name="connsiteX1740" fmla="*/ 1900604 w 4795024"/>
              <a:gd name="connsiteY1740" fmla="*/ 915764 h 6562492"/>
              <a:gd name="connsiteX1741" fmla="*/ 1896203 w 4795024"/>
              <a:gd name="connsiteY1741" fmla="*/ 945441 h 6562492"/>
              <a:gd name="connsiteX1742" fmla="*/ 1898756 w 4795024"/>
              <a:gd name="connsiteY1742" fmla="*/ 939703 h 6562492"/>
              <a:gd name="connsiteX1743" fmla="*/ 3105617 w 4795024"/>
              <a:gd name="connsiteY1743" fmla="*/ 899592 h 6562492"/>
              <a:gd name="connsiteX1744" fmla="*/ 3101451 w 4795024"/>
              <a:gd name="connsiteY1744" fmla="*/ 924828 h 6562492"/>
              <a:gd name="connsiteX1745" fmla="*/ 3089517 w 4795024"/>
              <a:gd name="connsiteY1745" fmla="*/ 952842 h 6562492"/>
              <a:gd name="connsiteX1746" fmla="*/ 3085070 w 4795024"/>
              <a:gd name="connsiteY1746" fmla="*/ 972669 h 6562492"/>
              <a:gd name="connsiteX1747" fmla="*/ 3096836 w 4795024"/>
              <a:gd name="connsiteY1747" fmla="*/ 917996 h 6562492"/>
              <a:gd name="connsiteX1748" fmla="*/ 3098414 w 4795024"/>
              <a:gd name="connsiteY1748" fmla="*/ 913189 h 6562492"/>
              <a:gd name="connsiteX1749" fmla="*/ 3096894 w 4795024"/>
              <a:gd name="connsiteY1749" fmla="*/ 907372 h 6562492"/>
              <a:gd name="connsiteX1750" fmla="*/ 3105617 w 4795024"/>
              <a:gd name="connsiteY1750" fmla="*/ 899592 h 6562492"/>
              <a:gd name="connsiteX1751" fmla="*/ 3062430 w 4795024"/>
              <a:gd name="connsiteY1751" fmla="*/ 897254 h 6562492"/>
              <a:gd name="connsiteX1752" fmla="*/ 3054436 w 4795024"/>
              <a:gd name="connsiteY1752" fmla="*/ 917189 h 6562492"/>
              <a:gd name="connsiteX1753" fmla="*/ 3054438 w 4795024"/>
              <a:gd name="connsiteY1753" fmla="*/ 919011 h 6562492"/>
              <a:gd name="connsiteX1754" fmla="*/ 3058579 w 4795024"/>
              <a:gd name="connsiteY1754" fmla="*/ 910142 h 6562492"/>
              <a:gd name="connsiteX1755" fmla="*/ 1582962 w 4795024"/>
              <a:gd name="connsiteY1755" fmla="*/ 887945 h 6562492"/>
              <a:gd name="connsiteX1756" fmla="*/ 1582935 w 4795024"/>
              <a:gd name="connsiteY1756" fmla="*/ 888232 h 6562492"/>
              <a:gd name="connsiteX1757" fmla="*/ 1582952 w 4795024"/>
              <a:gd name="connsiteY1757" fmla="*/ 888183 h 6562492"/>
              <a:gd name="connsiteX1758" fmla="*/ 2030067 w 4795024"/>
              <a:gd name="connsiteY1758" fmla="*/ 887003 h 6562492"/>
              <a:gd name="connsiteX1759" fmla="*/ 2027373 w 4795024"/>
              <a:gd name="connsiteY1759" fmla="*/ 901936 h 6562492"/>
              <a:gd name="connsiteX1760" fmla="*/ 2029816 w 4795024"/>
              <a:gd name="connsiteY1760" fmla="*/ 892092 h 6562492"/>
              <a:gd name="connsiteX1761" fmla="*/ 2617925 w 4795024"/>
              <a:gd name="connsiteY1761" fmla="*/ 886639 h 6562492"/>
              <a:gd name="connsiteX1762" fmla="*/ 2613099 w 4795024"/>
              <a:gd name="connsiteY1762" fmla="*/ 887889 h 6562492"/>
              <a:gd name="connsiteX1763" fmla="*/ 2614587 w 4795024"/>
              <a:gd name="connsiteY1763" fmla="*/ 897616 h 6562492"/>
              <a:gd name="connsiteX1764" fmla="*/ 2615821 w 4795024"/>
              <a:gd name="connsiteY1764" fmla="*/ 892359 h 6562492"/>
              <a:gd name="connsiteX1765" fmla="*/ 3020512 w 4795024"/>
              <a:gd name="connsiteY1765" fmla="*/ 886594 h 6562492"/>
              <a:gd name="connsiteX1766" fmla="*/ 3014544 w 4795024"/>
              <a:gd name="connsiteY1766" fmla="*/ 900604 h 6562492"/>
              <a:gd name="connsiteX1767" fmla="*/ 3018597 w 4795024"/>
              <a:gd name="connsiteY1767" fmla="*/ 896608 h 6562492"/>
              <a:gd name="connsiteX1768" fmla="*/ 3020512 w 4795024"/>
              <a:gd name="connsiteY1768" fmla="*/ 886594 h 6562492"/>
              <a:gd name="connsiteX1769" fmla="*/ 1895843 w 4795024"/>
              <a:gd name="connsiteY1769" fmla="*/ 879101 h 6562492"/>
              <a:gd name="connsiteX1770" fmla="*/ 1894146 w 4795024"/>
              <a:gd name="connsiteY1770" fmla="*/ 881548 h 6562492"/>
              <a:gd name="connsiteX1771" fmla="*/ 1894028 w 4795024"/>
              <a:gd name="connsiteY1771" fmla="*/ 890428 h 6562492"/>
              <a:gd name="connsiteX1772" fmla="*/ 1894774 w 4795024"/>
              <a:gd name="connsiteY1772" fmla="*/ 885099 h 6562492"/>
              <a:gd name="connsiteX1773" fmla="*/ 1685079 w 4795024"/>
              <a:gd name="connsiteY1773" fmla="*/ 877788 h 6562492"/>
              <a:gd name="connsiteX1774" fmla="*/ 1685411 w 4795024"/>
              <a:gd name="connsiteY1774" fmla="*/ 877828 h 6562492"/>
              <a:gd name="connsiteX1775" fmla="*/ 1683184 w 4795024"/>
              <a:gd name="connsiteY1775" fmla="*/ 890881 h 6562492"/>
              <a:gd name="connsiteX1776" fmla="*/ 1685079 w 4795024"/>
              <a:gd name="connsiteY1776" fmla="*/ 877788 h 6562492"/>
              <a:gd name="connsiteX1777" fmla="*/ 3142363 w 4795024"/>
              <a:gd name="connsiteY1777" fmla="*/ 869086 h 6562492"/>
              <a:gd name="connsiteX1778" fmla="*/ 3138872 w 4795024"/>
              <a:gd name="connsiteY1778" fmla="*/ 883904 h 6562492"/>
              <a:gd name="connsiteX1779" fmla="*/ 3134818 w 4795024"/>
              <a:gd name="connsiteY1779" fmla="*/ 887901 h 6562492"/>
              <a:gd name="connsiteX1780" fmla="*/ 3142363 w 4795024"/>
              <a:gd name="connsiteY1780" fmla="*/ 869086 h 6562492"/>
              <a:gd name="connsiteX1781" fmla="*/ 2665468 w 4795024"/>
              <a:gd name="connsiteY1781" fmla="*/ 826432 h 6562492"/>
              <a:gd name="connsiteX1782" fmla="*/ 2655036 w 4795024"/>
              <a:gd name="connsiteY1782" fmla="*/ 861644 h 6562492"/>
              <a:gd name="connsiteX1783" fmla="*/ 2656900 w 4795024"/>
              <a:gd name="connsiteY1783" fmla="*/ 862230 h 6562492"/>
              <a:gd name="connsiteX1784" fmla="*/ 2663185 w 4795024"/>
              <a:gd name="connsiteY1784" fmla="*/ 844992 h 6562492"/>
              <a:gd name="connsiteX1785" fmla="*/ 2665751 w 4795024"/>
              <a:gd name="connsiteY1785" fmla="*/ 836630 h 6562492"/>
              <a:gd name="connsiteX1786" fmla="*/ 2024809 w 4795024"/>
              <a:gd name="connsiteY1786" fmla="*/ 814359 h 6562492"/>
              <a:gd name="connsiteX1787" fmla="*/ 2021922 w 4795024"/>
              <a:gd name="connsiteY1787" fmla="*/ 829259 h 6562492"/>
              <a:gd name="connsiteX1788" fmla="*/ 2025004 w 4795024"/>
              <a:gd name="connsiteY1788" fmla="*/ 814391 h 6562492"/>
              <a:gd name="connsiteX1789" fmla="*/ 1915588 w 4795024"/>
              <a:gd name="connsiteY1789" fmla="*/ 809373 h 6562492"/>
              <a:gd name="connsiteX1790" fmla="*/ 1909859 w 4795024"/>
              <a:gd name="connsiteY1790" fmla="*/ 845634 h 6562492"/>
              <a:gd name="connsiteX1791" fmla="*/ 1910446 w 4795024"/>
              <a:gd name="connsiteY1791" fmla="*/ 845707 h 6562492"/>
              <a:gd name="connsiteX1792" fmla="*/ 1913644 w 4795024"/>
              <a:gd name="connsiteY1792" fmla="*/ 827650 h 6562492"/>
              <a:gd name="connsiteX1793" fmla="*/ 1915034 w 4795024"/>
              <a:gd name="connsiteY1793" fmla="*/ 819017 h 6562492"/>
              <a:gd name="connsiteX1794" fmla="*/ 2065016 w 4795024"/>
              <a:gd name="connsiteY1794" fmla="*/ 781057 h 6562492"/>
              <a:gd name="connsiteX1795" fmla="*/ 2056969 w 4795024"/>
              <a:gd name="connsiteY1795" fmla="*/ 841229 h 6562492"/>
              <a:gd name="connsiteX1796" fmla="*/ 2045893 w 4795024"/>
              <a:gd name="connsiteY1796" fmla="*/ 911147 h 6562492"/>
              <a:gd name="connsiteX1797" fmla="*/ 2056385 w 4795024"/>
              <a:gd name="connsiteY1797" fmla="*/ 841131 h 6562492"/>
              <a:gd name="connsiteX1798" fmla="*/ 2057133 w 4795024"/>
              <a:gd name="connsiteY1798" fmla="*/ 825880 h 6562492"/>
              <a:gd name="connsiteX1799" fmla="*/ 2030694 w 4795024"/>
              <a:gd name="connsiteY1799" fmla="*/ 774331 h 6562492"/>
              <a:gd name="connsiteX1800" fmla="*/ 2027807 w 4795024"/>
              <a:gd name="connsiteY1800" fmla="*/ 789232 h 6562492"/>
              <a:gd name="connsiteX1801" fmla="*/ 2029418 w 4795024"/>
              <a:gd name="connsiteY1801" fmla="*/ 784371 h 6562492"/>
              <a:gd name="connsiteX1802" fmla="*/ 2030694 w 4795024"/>
              <a:gd name="connsiteY1802" fmla="*/ 774331 h 6562492"/>
              <a:gd name="connsiteX1803" fmla="*/ 2044059 w 4795024"/>
              <a:gd name="connsiteY1803" fmla="*/ 773583 h 6562492"/>
              <a:gd name="connsiteX1804" fmla="*/ 2040116 w 4795024"/>
              <a:gd name="connsiteY1804" fmla="*/ 794656 h 6562492"/>
              <a:gd name="connsiteX1805" fmla="*/ 2040001 w 4795024"/>
              <a:gd name="connsiteY1805" fmla="*/ 796391 h 6562492"/>
              <a:gd name="connsiteX1806" fmla="*/ 2041951 w 4795024"/>
              <a:gd name="connsiteY1806" fmla="*/ 786864 h 6562492"/>
              <a:gd name="connsiteX1807" fmla="*/ 2058375 w 4795024"/>
              <a:gd name="connsiteY1807" fmla="*/ 764576 h 6562492"/>
              <a:gd name="connsiteX1808" fmla="*/ 2055380 w 4795024"/>
              <a:gd name="connsiteY1808" fmla="*/ 789704 h 6562492"/>
              <a:gd name="connsiteX1809" fmla="*/ 2049605 w 4795024"/>
              <a:gd name="connsiteY1809" fmla="*/ 819497 h 6562492"/>
              <a:gd name="connsiteX1810" fmla="*/ 2046857 w 4795024"/>
              <a:gd name="connsiteY1810" fmla="*/ 839544 h 6562492"/>
              <a:gd name="connsiteX1811" fmla="*/ 2054268 w 4795024"/>
              <a:gd name="connsiteY1811" fmla="*/ 784395 h 6562492"/>
              <a:gd name="connsiteX1812" fmla="*/ 2055100 w 4795024"/>
              <a:gd name="connsiteY1812" fmla="*/ 779404 h 6562492"/>
              <a:gd name="connsiteX1813" fmla="*/ 2054960 w 4795024"/>
              <a:gd name="connsiteY1813" fmla="*/ 774258 h 6562492"/>
              <a:gd name="connsiteX1814" fmla="*/ 2058375 w 4795024"/>
              <a:gd name="connsiteY1814" fmla="*/ 764576 h 6562492"/>
              <a:gd name="connsiteX1815" fmla="*/ 1696561 w 4795024"/>
              <a:gd name="connsiteY1815" fmla="*/ 750354 h 6562492"/>
              <a:gd name="connsiteX1816" fmla="*/ 1696536 w 4795024"/>
              <a:gd name="connsiteY1816" fmla="*/ 754796 h 6562492"/>
              <a:gd name="connsiteX1817" fmla="*/ 1694829 w 4795024"/>
              <a:gd name="connsiteY1817" fmla="*/ 763476 h 6562492"/>
              <a:gd name="connsiteX1818" fmla="*/ 1696561 w 4795024"/>
              <a:gd name="connsiteY1818" fmla="*/ 750354 h 6562492"/>
              <a:gd name="connsiteX1819" fmla="*/ 2072620 w 4795024"/>
              <a:gd name="connsiteY1819" fmla="*/ 725954 h 6562492"/>
              <a:gd name="connsiteX1820" fmla="*/ 2070510 w 4795024"/>
              <a:gd name="connsiteY1820" fmla="*/ 740979 h 6562492"/>
              <a:gd name="connsiteX1821" fmla="*/ 2068899 w 4795024"/>
              <a:gd name="connsiteY1821" fmla="*/ 745842 h 6562492"/>
              <a:gd name="connsiteX1822" fmla="*/ 2072620 w 4795024"/>
              <a:gd name="connsiteY1822" fmla="*/ 725954 h 6562492"/>
              <a:gd name="connsiteX1823" fmla="*/ 1110449 w 4795024"/>
              <a:gd name="connsiteY1823" fmla="*/ 718785 h 6562492"/>
              <a:gd name="connsiteX1824" fmla="*/ 1122835 w 4795024"/>
              <a:gd name="connsiteY1824" fmla="*/ 726603 h 6562492"/>
              <a:gd name="connsiteX1825" fmla="*/ 1106744 w 4795024"/>
              <a:gd name="connsiteY1825" fmla="*/ 720439 h 6562492"/>
              <a:gd name="connsiteX1826" fmla="*/ 3152576 w 4795024"/>
              <a:gd name="connsiteY1826" fmla="*/ 702142 h 6562492"/>
              <a:gd name="connsiteX1827" fmla="*/ 3153814 w 4795024"/>
              <a:gd name="connsiteY1827" fmla="*/ 702548 h 6562492"/>
              <a:gd name="connsiteX1828" fmla="*/ 3146610 w 4795024"/>
              <a:gd name="connsiteY1828" fmla="*/ 716143 h 6562492"/>
              <a:gd name="connsiteX1829" fmla="*/ 3152576 w 4795024"/>
              <a:gd name="connsiteY1829" fmla="*/ 702142 h 6562492"/>
              <a:gd name="connsiteX1830" fmla="*/ 1689451 w 4795024"/>
              <a:gd name="connsiteY1830" fmla="*/ 687329 h 6562492"/>
              <a:gd name="connsiteX1831" fmla="*/ 1689616 w 4795024"/>
              <a:gd name="connsiteY1831" fmla="*/ 687349 h 6562492"/>
              <a:gd name="connsiteX1832" fmla="*/ 1687554 w 4795024"/>
              <a:gd name="connsiteY1832" fmla="*/ 700430 h 6562492"/>
              <a:gd name="connsiteX1833" fmla="*/ 1689451 w 4795024"/>
              <a:gd name="connsiteY1833" fmla="*/ 687329 h 6562492"/>
              <a:gd name="connsiteX1834" fmla="*/ 1715648 w 4795024"/>
              <a:gd name="connsiteY1834" fmla="*/ 686007 h 6562492"/>
              <a:gd name="connsiteX1835" fmla="*/ 1713654 w 4795024"/>
              <a:gd name="connsiteY1835" fmla="*/ 716856 h 6562492"/>
              <a:gd name="connsiteX1836" fmla="*/ 1709648 w 4795024"/>
              <a:gd name="connsiteY1836" fmla="*/ 751910 h 6562492"/>
              <a:gd name="connsiteX1837" fmla="*/ 1705333 w 4795024"/>
              <a:gd name="connsiteY1837" fmla="*/ 782490 h 6562492"/>
              <a:gd name="connsiteX1838" fmla="*/ 1715648 w 4795024"/>
              <a:gd name="connsiteY1838" fmla="*/ 686007 h 6562492"/>
              <a:gd name="connsiteX1839" fmla="*/ 1112047 w 4795024"/>
              <a:gd name="connsiteY1839" fmla="*/ 682484 h 6562492"/>
              <a:gd name="connsiteX1840" fmla="*/ 1124436 w 4795024"/>
              <a:gd name="connsiteY1840" fmla="*/ 690302 h 6562492"/>
              <a:gd name="connsiteX1841" fmla="*/ 1107939 w 4795024"/>
              <a:gd name="connsiteY1841" fmla="*/ 693215 h 6562492"/>
              <a:gd name="connsiteX1842" fmla="*/ 1112047 w 4795024"/>
              <a:gd name="connsiteY1842" fmla="*/ 682484 h 6562492"/>
              <a:gd name="connsiteX1843" fmla="*/ 1692960 w 4795024"/>
              <a:gd name="connsiteY1843" fmla="*/ 652215 h 6562492"/>
              <a:gd name="connsiteX1844" fmla="*/ 1692249 w 4795024"/>
              <a:gd name="connsiteY1844" fmla="*/ 661013 h 6562492"/>
              <a:gd name="connsiteX1845" fmla="*/ 1691064 w 4795024"/>
              <a:gd name="connsiteY1845" fmla="*/ 665317 h 6562492"/>
              <a:gd name="connsiteX1846" fmla="*/ 1692960 w 4795024"/>
              <a:gd name="connsiteY1846" fmla="*/ 652215 h 6562492"/>
              <a:gd name="connsiteX1847" fmla="*/ 2772897 w 4795024"/>
              <a:gd name="connsiteY1847" fmla="*/ 604309 h 6562492"/>
              <a:gd name="connsiteX1848" fmla="*/ 2772822 w 4795024"/>
              <a:gd name="connsiteY1848" fmla="*/ 604632 h 6562492"/>
              <a:gd name="connsiteX1849" fmla="*/ 2772879 w 4795024"/>
              <a:gd name="connsiteY1849" fmla="*/ 604589 h 6562492"/>
              <a:gd name="connsiteX1850" fmla="*/ 1965662 w 4795024"/>
              <a:gd name="connsiteY1850" fmla="*/ 569804 h 6562492"/>
              <a:gd name="connsiteX1851" fmla="*/ 1965616 w 4795024"/>
              <a:gd name="connsiteY1851" fmla="*/ 570132 h 6562492"/>
              <a:gd name="connsiteX1852" fmla="*/ 1965638 w 4795024"/>
              <a:gd name="connsiteY1852" fmla="*/ 570075 h 6562492"/>
              <a:gd name="connsiteX1853" fmla="*/ 2086631 w 4795024"/>
              <a:gd name="connsiteY1853" fmla="*/ 564244 h 6562492"/>
              <a:gd name="connsiteX1854" fmla="*/ 2087021 w 4795024"/>
              <a:gd name="connsiteY1854" fmla="*/ 564310 h 6562492"/>
              <a:gd name="connsiteX1855" fmla="*/ 2083745 w 4795024"/>
              <a:gd name="connsiteY1855" fmla="*/ 579135 h 6562492"/>
              <a:gd name="connsiteX1856" fmla="*/ 2086631 w 4795024"/>
              <a:gd name="connsiteY1856" fmla="*/ 564244 h 6562492"/>
              <a:gd name="connsiteX1857" fmla="*/ 3184671 w 4795024"/>
              <a:gd name="connsiteY1857" fmla="*/ 558355 h 6562492"/>
              <a:gd name="connsiteX1858" fmla="*/ 3184949 w 4795024"/>
              <a:gd name="connsiteY1858" fmla="*/ 563772 h 6562492"/>
              <a:gd name="connsiteX1859" fmla="*/ 3179319 w 4795024"/>
              <a:gd name="connsiteY1859" fmla="*/ 572568 h 6562492"/>
              <a:gd name="connsiteX1860" fmla="*/ 3184671 w 4795024"/>
              <a:gd name="connsiteY1860" fmla="*/ 558355 h 6562492"/>
              <a:gd name="connsiteX1861" fmla="*/ 3250402 w 4795024"/>
              <a:gd name="connsiteY1861" fmla="*/ 500102 h 6562492"/>
              <a:gd name="connsiteX1862" fmla="*/ 3245559 w 4795024"/>
              <a:gd name="connsiteY1862" fmla="*/ 535758 h 6562492"/>
              <a:gd name="connsiteX1863" fmla="*/ 3233568 w 4795024"/>
              <a:gd name="connsiteY1863" fmla="*/ 574394 h 6562492"/>
              <a:gd name="connsiteX1864" fmla="*/ 3220057 w 4795024"/>
              <a:gd name="connsiteY1864" fmla="*/ 607214 h 6562492"/>
              <a:gd name="connsiteX1865" fmla="*/ 3250402 w 4795024"/>
              <a:gd name="connsiteY1865" fmla="*/ 500102 h 6562492"/>
              <a:gd name="connsiteX1866" fmla="*/ 3152889 w 4795024"/>
              <a:gd name="connsiteY1866" fmla="*/ 473431 h 6562492"/>
              <a:gd name="connsiteX1867" fmla="*/ 3153507 w 4795024"/>
              <a:gd name="connsiteY1867" fmla="*/ 473633 h 6562492"/>
              <a:gd name="connsiteX1868" fmla="*/ 3146922 w 4795024"/>
              <a:gd name="connsiteY1868" fmla="*/ 487441 h 6562492"/>
              <a:gd name="connsiteX1869" fmla="*/ 3152889 w 4795024"/>
              <a:gd name="connsiteY1869" fmla="*/ 473431 h 6562492"/>
              <a:gd name="connsiteX1870" fmla="*/ 3163023 w 4795024"/>
              <a:gd name="connsiteY1870" fmla="*/ 434185 h 6562492"/>
              <a:gd name="connsiteX1871" fmla="*/ 3161108 w 4795024"/>
              <a:gd name="connsiteY1871" fmla="*/ 444199 h 6562492"/>
              <a:gd name="connsiteX1872" fmla="*/ 3157054 w 4795024"/>
              <a:gd name="connsiteY1872" fmla="*/ 448195 h 6562492"/>
              <a:gd name="connsiteX1873" fmla="*/ 3163023 w 4795024"/>
              <a:gd name="connsiteY1873" fmla="*/ 434185 h 6562492"/>
              <a:gd name="connsiteX1874" fmla="*/ 2106503 w 4795024"/>
              <a:gd name="connsiteY1874" fmla="*/ 418907 h 6562492"/>
              <a:gd name="connsiteX1875" fmla="*/ 2106253 w 4795024"/>
              <a:gd name="connsiteY1875" fmla="*/ 423995 h 6562492"/>
              <a:gd name="connsiteX1876" fmla="*/ 2103810 w 4795024"/>
              <a:gd name="connsiteY1876" fmla="*/ 433839 h 6562492"/>
              <a:gd name="connsiteX1877" fmla="*/ 2106503 w 4795024"/>
              <a:gd name="connsiteY1877" fmla="*/ 418907 h 6562492"/>
              <a:gd name="connsiteX1878" fmla="*/ 2132216 w 4795024"/>
              <a:gd name="connsiteY1878" fmla="*/ 346309 h 6562492"/>
              <a:gd name="connsiteX1879" fmla="*/ 2128332 w 4795024"/>
              <a:gd name="connsiteY1879" fmla="*/ 381538 h 6562492"/>
              <a:gd name="connsiteX1880" fmla="*/ 2121864 w 4795024"/>
              <a:gd name="connsiteY1880" fmla="*/ 421468 h 6562492"/>
              <a:gd name="connsiteX1881" fmla="*/ 2115256 w 4795024"/>
              <a:gd name="connsiteY1881" fmla="*/ 456252 h 6562492"/>
              <a:gd name="connsiteX1882" fmla="*/ 2132216 w 4795024"/>
              <a:gd name="connsiteY1882" fmla="*/ 346309 h 6562492"/>
              <a:gd name="connsiteX1883" fmla="*/ 2101246 w 4795024"/>
              <a:gd name="connsiteY1883" fmla="*/ 346264 h 6562492"/>
              <a:gd name="connsiteX1884" fmla="*/ 2101440 w 4795024"/>
              <a:gd name="connsiteY1884" fmla="*/ 346297 h 6562492"/>
              <a:gd name="connsiteX1885" fmla="*/ 2098358 w 4795024"/>
              <a:gd name="connsiteY1885" fmla="*/ 361165 h 6562492"/>
              <a:gd name="connsiteX1886" fmla="*/ 2101246 w 4795024"/>
              <a:gd name="connsiteY1886" fmla="*/ 346264 h 6562492"/>
              <a:gd name="connsiteX1887" fmla="*/ 2107130 w 4795024"/>
              <a:gd name="connsiteY1887" fmla="*/ 306238 h 6562492"/>
              <a:gd name="connsiteX1888" fmla="*/ 2105853 w 4795024"/>
              <a:gd name="connsiteY1888" fmla="*/ 316276 h 6562492"/>
              <a:gd name="connsiteX1889" fmla="*/ 2104242 w 4795024"/>
              <a:gd name="connsiteY1889" fmla="*/ 321138 h 6562492"/>
              <a:gd name="connsiteX1890" fmla="*/ 2107130 w 4795024"/>
              <a:gd name="connsiteY1890" fmla="*/ 306238 h 6562492"/>
              <a:gd name="connsiteX1891" fmla="*/ 2044926 w 4795024"/>
              <a:gd name="connsiteY1891" fmla="*/ 1386 h 6562492"/>
              <a:gd name="connsiteX1892" fmla="*/ 2043978 w 4795024"/>
              <a:gd name="connsiteY1892" fmla="*/ 12087 h 6562492"/>
              <a:gd name="connsiteX1893" fmla="*/ 2039057 w 4795024"/>
              <a:gd name="connsiteY1893" fmla="*/ 47118 h 6562492"/>
              <a:gd name="connsiteX1894" fmla="*/ 2032508 w 4795024"/>
              <a:gd name="connsiteY1894" fmla="*/ 92122 h 6562492"/>
              <a:gd name="connsiteX1895" fmla="*/ 2022436 w 4795024"/>
              <a:gd name="connsiteY1895" fmla="*/ 167246 h 6562492"/>
              <a:gd name="connsiteX1896" fmla="*/ 1976713 w 4795024"/>
              <a:gd name="connsiteY1896" fmla="*/ 492499 h 6562492"/>
              <a:gd name="connsiteX1897" fmla="*/ 1970163 w 4795024"/>
              <a:gd name="connsiteY1897" fmla="*/ 537510 h 6562492"/>
              <a:gd name="connsiteX1898" fmla="*/ 1969386 w 4795024"/>
              <a:gd name="connsiteY1898" fmla="*/ 543081 h 6562492"/>
              <a:gd name="connsiteX1899" fmla="*/ 1973217 w 4795024"/>
              <a:gd name="connsiteY1899" fmla="*/ 534482 h 6562492"/>
              <a:gd name="connsiteX1900" fmla="*/ 1983650 w 4795024"/>
              <a:gd name="connsiteY1900" fmla="*/ 497525 h 6562492"/>
              <a:gd name="connsiteX1901" fmla="*/ 1984011 w 4795024"/>
              <a:gd name="connsiteY1901" fmla="*/ 558464 h 6562492"/>
              <a:gd name="connsiteX1902" fmla="*/ 1971736 w 4795024"/>
              <a:gd name="connsiteY1902" fmla="*/ 630656 h 6562492"/>
              <a:gd name="connsiteX1903" fmla="*/ 1967031 w 4795024"/>
              <a:gd name="connsiteY1903" fmla="*/ 666464 h 6562492"/>
              <a:gd name="connsiteX1904" fmla="*/ 1961549 w 4795024"/>
              <a:gd name="connsiteY1904" fmla="*/ 695453 h 6562492"/>
              <a:gd name="connsiteX1905" fmla="*/ 1961794 w 4795024"/>
              <a:gd name="connsiteY1905" fmla="*/ 723298 h 6562492"/>
              <a:gd name="connsiteX1906" fmla="*/ 1950297 w 4795024"/>
              <a:gd name="connsiteY1906" fmla="*/ 802305 h 6562492"/>
              <a:gd name="connsiteX1907" fmla="*/ 1946371 w 4795024"/>
              <a:gd name="connsiteY1907" fmla="*/ 844927 h 6562492"/>
              <a:gd name="connsiteX1908" fmla="*/ 1941020 w 4795024"/>
              <a:gd name="connsiteY1908" fmla="*/ 868660 h 6562492"/>
              <a:gd name="connsiteX1909" fmla="*/ 1940223 w 4795024"/>
              <a:gd name="connsiteY1909" fmla="*/ 900198 h 6562492"/>
              <a:gd name="connsiteX1910" fmla="*/ 1948058 w 4795024"/>
              <a:gd name="connsiteY1910" fmla="*/ 853306 h 6562492"/>
              <a:gd name="connsiteX1911" fmla="*/ 1953141 w 4795024"/>
              <a:gd name="connsiteY1911" fmla="*/ 840083 h 6562492"/>
              <a:gd name="connsiteX1912" fmla="*/ 1955627 w 4795024"/>
              <a:gd name="connsiteY1912" fmla="*/ 816921 h 6562492"/>
              <a:gd name="connsiteX1913" fmla="*/ 1991009 w 4795024"/>
              <a:gd name="connsiteY1913" fmla="*/ 619819 h 6562492"/>
              <a:gd name="connsiteX1914" fmla="*/ 2000266 w 4795024"/>
              <a:gd name="connsiteY1914" fmla="*/ 591814 h 6562492"/>
              <a:gd name="connsiteX1915" fmla="*/ 2001177 w 4795024"/>
              <a:gd name="connsiteY1915" fmla="*/ 593375 h 6562492"/>
              <a:gd name="connsiteX1916" fmla="*/ 2021951 w 4795024"/>
              <a:gd name="connsiteY1916" fmla="*/ 448006 h 6562492"/>
              <a:gd name="connsiteX1917" fmla="*/ 2025723 w 4795024"/>
              <a:gd name="connsiteY1917" fmla="*/ 453788 h 6562492"/>
              <a:gd name="connsiteX1918" fmla="*/ 2027148 w 4795024"/>
              <a:gd name="connsiteY1918" fmla="*/ 467882 h 6562492"/>
              <a:gd name="connsiteX1919" fmla="*/ 2023486 w 4795024"/>
              <a:gd name="connsiteY1919" fmla="*/ 499998 h 6562492"/>
              <a:gd name="connsiteX1920" fmla="*/ 2017738 w 4795024"/>
              <a:gd name="connsiteY1920" fmla="*/ 539497 h 6562492"/>
              <a:gd name="connsiteX1921" fmla="*/ 2012103 w 4795024"/>
              <a:gd name="connsiteY1921" fmla="*/ 612103 h 6562492"/>
              <a:gd name="connsiteX1922" fmla="*/ 1977972 w 4795024"/>
              <a:gd name="connsiteY1922" fmla="*/ 910061 h 6562492"/>
              <a:gd name="connsiteX1923" fmla="*/ 1972223 w 4795024"/>
              <a:gd name="connsiteY1923" fmla="*/ 949567 h 6562492"/>
              <a:gd name="connsiteX1924" fmla="*/ 1967252 w 4795024"/>
              <a:gd name="connsiteY1924" fmla="*/ 995887 h 6562492"/>
              <a:gd name="connsiteX1925" fmla="*/ 1948963 w 4795024"/>
              <a:gd name="connsiteY1925" fmla="*/ 1118093 h 6562492"/>
              <a:gd name="connsiteX1926" fmla="*/ 1941243 w 4795024"/>
              <a:gd name="connsiteY1926" fmla="*/ 1198084 h 6562492"/>
              <a:gd name="connsiteX1927" fmla="*/ 1933027 w 4795024"/>
              <a:gd name="connsiteY1927" fmla="*/ 1222395 h 6562492"/>
              <a:gd name="connsiteX1928" fmla="*/ 1932161 w 4795024"/>
              <a:gd name="connsiteY1928" fmla="*/ 1238243 h 6562492"/>
              <a:gd name="connsiteX1929" fmla="*/ 1953523 w 4795024"/>
              <a:gd name="connsiteY1929" fmla="*/ 1233690 h 6562492"/>
              <a:gd name="connsiteX1930" fmla="*/ 1955356 w 4795024"/>
              <a:gd name="connsiteY1930" fmla="*/ 1223111 h 6562492"/>
              <a:gd name="connsiteX1931" fmla="*/ 1963101 w 4795024"/>
              <a:gd name="connsiteY1931" fmla="*/ 1173142 h 6562492"/>
              <a:gd name="connsiteX1932" fmla="*/ 1966682 w 4795024"/>
              <a:gd name="connsiteY1932" fmla="*/ 1148112 h 6562492"/>
              <a:gd name="connsiteX1933" fmla="*/ 1968401 w 4795024"/>
              <a:gd name="connsiteY1933" fmla="*/ 1133017 h 6562492"/>
              <a:gd name="connsiteX1934" fmla="*/ 1992467 w 4795024"/>
              <a:gd name="connsiteY1934" fmla="*/ 978126 h 6562492"/>
              <a:gd name="connsiteX1935" fmla="*/ 1996825 w 4795024"/>
              <a:gd name="connsiteY1935" fmla="*/ 953221 h 6562492"/>
              <a:gd name="connsiteX1936" fmla="*/ 2001876 w 4795024"/>
              <a:gd name="connsiteY1936" fmla="*/ 918183 h 6562492"/>
              <a:gd name="connsiteX1937" fmla="*/ 2009232 w 4795024"/>
              <a:gd name="connsiteY1937" fmla="*/ 868149 h 6562492"/>
              <a:gd name="connsiteX1938" fmla="*/ 2018448 w 4795024"/>
              <a:gd name="connsiteY1938" fmla="*/ 808174 h 6562492"/>
              <a:gd name="connsiteX1939" fmla="*/ 2022667 w 4795024"/>
              <a:gd name="connsiteY1939" fmla="*/ 778121 h 6562492"/>
              <a:gd name="connsiteX1940" fmla="*/ 2037906 w 4795024"/>
              <a:gd name="connsiteY1940" fmla="*/ 683264 h 6562492"/>
              <a:gd name="connsiteX1941" fmla="*/ 2087813 w 4795024"/>
              <a:gd name="connsiteY1941" fmla="*/ 353268 h 6562492"/>
              <a:gd name="connsiteX1942" fmla="*/ 2097029 w 4795024"/>
              <a:gd name="connsiteY1942" fmla="*/ 293292 h 6562492"/>
              <a:gd name="connsiteX1943" fmla="*/ 2103745 w 4795024"/>
              <a:gd name="connsiteY1943" fmla="*/ 248282 h 6562492"/>
              <a:gd name="connsiteX1944" fmla="*/ 2110658 w 4795024"/>
              <a:gd name="connsiteY1944" fmla="*/ 203297 h 6562492"/>
              <a:gd name="connsiteX1945" fmla="*/ 2118401 w 4795024"/>
              <a:gd name="connsiteY1945" fmla="*/ 153328 h 6562492"/>
              <a:gd name="connsiteX1946" fmla="*/ 2119817 w 4795024"/>
              <a:gd name="connsiteY1946" fmla="*/ 148441 h 6562492"/>
              <a:gd name="connsiteX1947" fmla="*/ 2117069 w 4795024"/>
              <a:gd name="connsiteY1947" fmla="*/ 168488 h 6562492"/>
              <a:gd name="connsiteX1948" fmla="*/ 2104468 w 4795024"/>
              <a:gd name="connsiteY1948" fmla="*/ 253525 h 6562492"/>
              <a:gd name="connsiteX1949" fmla="*/ 2097556 w 4795024"/>
              <a:gd name="connsiteY1949" fmla="*/ 298511 h 6562492"/>
              <a:gd name="connsiteX1950" fmla="*/ 2083179 w 4795024"/>
              <a:gd name="connsiteY1950" fmla="*/ 403757 h 6562492"/>
              <a:gd name="connsiteX1951" fmla="*/ 2071800 w 4795024"/>
              <a:gd name="connsiteY1951" fmla="*/ 483875 h 6562492"/>
              <a:gd name="connsiteX1952" fmla="*/ 2070079 w 4795024"/>
              <a:gd name="connsiteY1952" fmla="*/ 498970 h 6562492"/>
              <a:gd name="connsiteX1953" fmla="*/ 2063417 w 4795024"/>
              <a:gd name="connsiteY1953" fmla="*/ 538868 h 6562492"/>
              <a:gd name="connsiteX1954" fmla="*/ 2055867 w 4795024"/>
              <a:gd name="connsiteY1954" fmla="*/ 588868 h 6562492"/>
              <a:gd name="connsiteX1955" fmla="*/ 2053897 w 4795024"/>
              <a:gd name="connsiteY1955" fmla="*/ 609044 h 6562492"/>
              <a:gd name="connsiteX1956" fmla="*/ 2045514 w 4795024"/>
              <a:gd name="connsiteY1956" fmla="*/ 664030 h 6562492"/>
              <a:gd name="connsiteX1957" fmla="*/ 2035551 w 4795024"/>
              <a:gd name="connsiteY1957" fmla="*/ 739263 h 6562492"/>
              <a:gd name="connsiteX1958" fmla="*/ 2033053 w 4795024"/>
              <a:gd name="connsiteY1958" fmla="*/ 754222 h 6562492"/>
              <a:gd name="connsiteX1959" fmla="*/ 2039464 w 4795024"/>
              <a:gd name="connsiteY1959" fmla="*/ 719412 h 6562492"/>
              <a:gd name="connsiteX1960" fmla="*/ 2045543 w 4795024"/>
              <a:gd name="connsiteY1960" fmla="*/ 679417 h 6562492"/>
              <a:gd name="connsiteX1961" fmla="*/ 2051317 w 4795024"/>
              <a:gd name="connsiteY1961" fmla="*/ 649624 h 6562492"/>
              <a:gd name="connsiteX1962" fmla="*/ 2051902 w 4795024"/>
              <a:gd name="connsiteY1962" fmla="*/ 649721 h 6562492"/>
              <a:gd name="connsiteX1963" fmla="*/ 2042741 w 4795024"/>
              <a:gd name="connsiteY1963" fmla="*/ 704577 h 6562492"/>
              <a:gd name="connsiteX1964" fmla="*/ 2040411 w 4795024"/>
              <a:gd name="connsiteY1964" fmla="*/ 740075 h 6562492"/>
              <a:gd name="connsiteX1965" fmla="*/ 2014072 w 4795024"/>
              <a:gd name="connsiteY1965" fmla="*/ 925342 h 6562492"/>
              <a:gd name="connsiteX1966" fmla="*/ 2003245 w 4795024"/>
              <a:gd name="connsiteY1966" fmla="*/ 990179 h 6562492"/>
              <a:gd name="connsiteX1967" fmla="*/ 1992699 w 4795024"/>
              <a:gd name="connsiteY1967" fmla="*/ 1065307 h 6562492"/>
              <a:gd name="connsiteX1968" fmla="*/ 1979654 w 4795024"/>
              <a:gd name="connsiteY1968" fmla="*/ 1155400 h 6562492"/>
              <a:gd name="connsiteX1969" fmla="*/ 1987925 w 4795024"/>
              <a:gd name="connsiteY1969" fmla="*/ 1110649 h 6562492"/>
              <a:gd name="connsiteX1970" fmla="*/ 1993810 w 4795024"/>
              <a:gd name="connsiteY1970" fmla="*/ 1070623 h 6562492"/>
              <a:gd name="connsiteX1971" fmla="*/ 2004885 w 4795024"/>
              <a:gd name="connsiteY1971" fmla="*/ 1000705 h 6562492"/>
              <a:gd name="connsiteX1972" fmla="*/ 2023205 w 4795024"/>
              <a:gd name="connsiteY1972" fmla="*/ 890988 h 6562492"/>
              <a:gd name="connsiteX1973" fmla="*/ 2029284 w 4795024"/>
              <a:gd name="connsiteY1973" fmla="*/ 850993 h 6562492"/>
              <a:gd name="connsiteX1974" fmla="*/ 2034585 w 4795024"/>
              <a:gd name="connsiteY1974" fmla="*/ 810868 h 6562492"/>
              <a:gd name="connsiteX1975" fmla="*/ 2042082 w 4795024"/>
              <a:gd name="connsiteY1975" fmla="*/ 765980 h 6562492"/>
              <a:gd name="connsiteX1976" fmla="*/ 2044883 w 4795024"/>
              <a:gd name="connsiteY1976" fmla="*/ 740821 h 6562492"/>
              <a:gd name="connsiteX1977" fmla="*/ 2053212 w 4795024"/>
              <a:gd name="connsiteY1977" fmla="*/ 690950 h 6562492"/>
              <a:gd name="connsiteX1978" fmla="*/ 2056598 w 4795024"/>
              <a:gd name="connsiteY1978" fmla="*/ 665881 h 6562492"/>
              <a:gd name="connsiteX1979" fmla="*/ 2057375 w 4795024"/>
              <a:gd name="connsiteY1979" fmla="*/ 666010 h 6562492"/>
              <a:gd name="connsiteX1980" fmla="*/ 2064925 w 4795024"/>
              <a:gd name="connsiteY1980" fmla="*/ 616009 h 6562492"/>
              <a:gd name="connsiteX1981" fmla="*/ 2066895 w 4795024"/>
              <a:gd name="connsiteY1981" fmla="*/ 595833 h 6562492"/>
              <a:gd name="connsiteX1982" fmla="*/ 2070281 w 4795024"/>
              <a:gd name="connsiteY1982" fmla="*/ 570771 h 6562492"/>
              <a:gd name="connsiteX1983" fmla="*/ 2086603 w 4795024"/>
              <a:gd name="connsiteY1983" fmla="*/ 465843 h 6562492"/>
              <a:gd name="connsiteX1984" fmla="*/ 2090655 w 4795024"/>
              <a:gd name="connsiteY1984" fmla="*/ 451145 h 6562492"/>
              <a:gd name="connsiteX1985" fmla="*/ 2084329 w 4795024"/>
              <a:gd name="connsiteY1985" fmla="*/ 496220 h 6562492"/>
              <a:gd name="connsiteX1986" fmla="*/ 2081525 w 4795024"/>
              <a:gd name="connsiteY1986" fmla="*/ 521387 h 6562492"/>
              <a:gd name="connsiteX1987" fmla="*/ 2073143 w 4795024"/>
              <a:gd name="connsiteY1987" fmla="*/ 576372 h 6562492"/>
              <a:gd name="connsiteX1988" fmla="*/ 2066481 w 4795024"/>
              <a:gd name="connsiteY1988" fmla="*/ 616269 h 6562492"/>
              <a:gd name="connsiteX1989" fmla="*/ 2055988 w 4795024"/>
              <a:gd name="connsiteY1989" fmla="*/ 686283 h 6562492"/>
              <a:gd name="connsiteX1990" fmla="*/ 2051131 w 4795024"/>
              <a:gd name="connsiteY1990" fmla="*/ 721359 h 6562492"/>
              <a:gd name="connsiteX1991" fmla="*/ 2041527 w 4795024"/>
              <a:gd name="connsiteY1991" fmla="*/ 781270 h 6562492"/>
              <a:gd name="connsiteX1992" fmla="*/ 2040379 w 4795024"/>
              <a:gd name="connsiteY1992" fmla="*/ 790687 h 6562492"/>
              <a:gd name="connsiteX1993" fmla="*/ 2040218 w 4795024"/>
              <a:gd name="connsiteY1993" fmla="*/ 793129 h 6562492"/>
              <a:gd name="connsiteX1994" fmla="*/ 2042849 w 4795024"/>
              <a:gd name="connsiteY1994" fmla="*/ 777367 h 6562492"/>
              <a:gd name="connsiteX1995" fmla="*/ 2045278 w 4795024"/>
              <a:gd name="connsiteY1995" fmla="*/ 764320 h 6562492"/>
              <a:gd name="connsiteX1996" fmla="*/ 2045643 w 4795024"/>
              <a:gd name="connsiteY1996" fmla="*/ 763551 h 6562492"/>
              <a:gd name="connsiteX1997" fmla="*/ 2049295 w 4795024"/>
              <a:gd name="connsiteY1997" fmla="*/ 739553 h 6562492"/>
              <a:gd name="connsiteX1998" fmla="*/ 2052104 w 4795024"/>
              <a:gd name="connsiteY1998" fmla="*/ 721522 h 6562492"/>
              <a:gd name="connsiteX1999" fmla="*/ 2053852 w 4795024"/>
              <a:gd name="connsiteY1999" fmla="*/ 721815 h 6562492"/>
              <a:gd name="connsiteX2000" fmla="*/ 2050327 w 4795024"/>
              <a:gd name="connsiteY2000" fmla="*/ 741730 h 6562492"/>
              <a:gd name="connsiteX2001" fmla="*/ 2047969 w 4795024"/>
              <a:gd name="connsiteY2001" fmla="*/ 761841 h 6562492"/>
              <a:gd name="connsiteX2002" fmla="*/ 2044528 w 4795024"/>
              <a:gd name="connsiteY2002" fmla="*/ 792024 h 6562492"/>
              <a:gd name="connsiteX2003" fmla="*/ 2038448 w 4795024"/>
              <a:gd name="connsiteY2003" fmla="*/ 832018 h 6562492"/>
              <a:gd name="connsiteX2004" fmla="*/ 2039561 w 4795024"/>
              <a:gd name="connsiteY2004" fmla="*/ 837327 h 6562492"/>
              <a:gd name="connsiteX2005" fmla="*/ 2038673 w 4795024"/>
              <a:gd name="connsiteY2005" fmla="*/ 847431 h 6562492"/>
              <a:gd name="connsiteX2006" fmla="*/ 2034259 w 4795024"/>
              <a:gd name="connsiteY2006" fmla="*/ 877451 h 6562492"/>
              <a:gd name="connsiteX2007" fmla="*/ 2032151 w 4795024"/>
              <a:gd name="connsiteY2007" fmla="*/ 892481 h 6562492"/>
              <a:gd name="connsiteX2008" fmla="*/ 2027099 w 4795024"/>
              <a:gd name="connsiteY2008" fmla="*/ 927518 h 6562492"/>
              <a:gd name="connsiteX2009" fmla="*/ 2028959 w 4795024"/>
              <a:gd name="connsiteY2009" fmla="*/ 917576 h 6562492"/>
              <a:gd name="connsiteX2010" fmla="*/ 2047584 w 4795024"/>
              <a:gd name="connsiteY2010" fmla="*/ 797657 h 6562492"/>
              <a:gd name="connsiteX2011" fmla="*/ 2050665 w 4795024"/>
              <a:gd name="connsiteY2011" fmla="*/ 782796 h 6562492"/>
              <a:gd name="connsiteX2012" fmla="*/ 2058105 w 4795024"/>
              <a:gd name="connsiteY2012" fmla="*/ 743029 h 6562492"/>
              <a:gd name="connsiteX2013" fmla="*/ 2054469 w 4795024"/>
              <a:gd name="connsiteY2013" fmla="*/ 773179 h 6562492"/>
              <a:gd name="connsiteX2014" fmla="*/ 2045254 w 4795024"/>
              <a:gd name="connsiteY2014" fmla="*/ 833155 h 6562492"/>
              <a:gd name="connsiteX2015" fmla="*/ 2046032 w 4795024"/>
              <a:gd name="connsiteY2015" fmla="*/ 833284 h 6562492"/>
              <a:gd name="connsiteX2016" fmla="*/ 2037788 w 4795024"/>
              <a:gd name="connsiteY2016" fmla="*/ 893423 h 6562492"/>
              <a:gd name="connsiteX2017" fmla="*/ 2033255 w 4795024"/>
              <a:gd name="connsiteY2017" fmla="*/ 927905 h 6562492"/>
              <a:gd name="connsiteX2018" fmla="*/ 2030945 w 4795024"/>
              <a:gd name="connsiteY2018" fmla="*/ 946791 h 6562492"/>
              <a:gd name="connsiteX2019" fmla="*/ 2032472 w 4795024"/>
              <a:gd name="connsiteY2019" fmla="*/ 936460 h 6562492"/>
              <a:gd name="connsiteX2020" fmla="*/ 2035144 w 4795024"/>
              <a:gd name="connsiteY2020" fmla="*/ 914481 h 6562492"/>
              <a:gd name="connsiteX2021" fmla="*/ 2046219 w 4795024"/>
              <a:gd name="connsiteY2021" fmla="*/ 844564 h 6562492"/>
              <a:gd name="connsiteX2022" fmla="*/ 2029788 w 4795024"/>
              <a:gd name="connsiteY2022" fmla="*/ 959718 h 6562492"/>
              <a:gd name="connsiteX2023" fmla="*/ 2026439 w 4795024"/>
              <a:gd name="connsiteY2023" fmla="*/ 979026 h 6562492"/>
              <a:gd name="connsiteX2024" fmla="*/ 2024609 w 4795024"/>
              <a:gd name="connsiteY2024" fmla="*/ 989262 h 6562492"/>
              <a:gd name="connsiteX2025" fmla="*/ 2021538 w 4795024"/>
              <a:gd name="connsiteY2025" fmla="*/ 1009891 h 6562492"/>
              <a:gd name="connsiteX2026" fmla="*/ 2015418 w 4795024"/>
              <a:gd name="connsiteY2026" fmla="*/ 1053727 h 6562492"/>
              <a:gd name="connsiteX2027" fmla="*/ 2036681 w 4795024"/>
              <a:gd name="connsiteY2027" fmla="*/ 923995 h 6562492"/>
              <a:gd name="connsiteX2028" fmla="*/ 2038042 w 4795024"/>
              <a:gd name="connsiteY2028" fmla="*/ 924222 h 6562492"/>
              <a:gd name="connsiteX2029" fmla="*/ 2035184 w 4795024"/>
              <a:gd name="connsiteY2029" fmla="*/ 954503 h 6562492"/>
              <a:gd name="connsiteX2030" fmla="*/ 2031076 w 4795024"/>
              <a:gd name="connsiteY2030" fmla="*/ 974321 h 6562492"/>
              <a:gd name="connsiteX2031" fmla="*/ 2030188 w 4795024"/>
              <a:gd name="connsiteY2031" fmla="*/ 984425 h 6562492"/>
              <a:gd name="connsiteX2032" fmla="*/ 2014894 w 4795024"/>
              <a:gd name="connsiteY2032" fmla="*/ 1084395 h 6562492"/>
              <a:gd name="connsiteX2033" fmla="*/ 2005763 w 4795024"/>
              <a:gd name="connsiteY2033" fmla="*/ 1154638 h 6562492"/>
              <a:gd name="connsiteX2034" fmla="*/ 1997382 w 4795024"/>
              <a:gd name="connsiteY2034" fmla="*/ 1208712 h 6562492"/>
              <a:gd name="connsiteX2035" fmla="*/ 2027858 w 4795024"/>
              <a:gd name="connsiteY2035" fmla="*/ 1218383 h 6562492"/>
              <a:gd name="connsiteX2036" fmla="*/ 2011417 w 4795024"/>
              <a:gd name="connsiteY2036" fmla="*/ 1298457 h 6562492"/>
              <a:gd name="connsiteX2037" fmla="*/ 2025111 w 4795024"/>
              <a:gd name="connsiteY2037" fmla="*/ 1267888 h 6562492"/>
              <a:gd name="connsiteX2038" fmla="*/ 2029904 w 4795024"/>
              <a:gd name="connsiteY2038" fmla="*/ 1235494 h 6562492"/>
              <a:gd name="connsiteX2039" fmla="*/ 2054556 w 4795024"/>
              <a:gd name="connsiteY2039" fmla="*/ 1151540 h 6562492"/>
              <a:gd name="connsiteX2040" fmla="*/ 2063230 w 4795024"/>
              <a:gd name="connsiteY2040" fmla="*/ 1127358 h 6562492"/>
              <a:gd name="connsiteX2041" fmla="*/ 2068475 w 4795024"/>
              <a:gd name="connsiteY2041" fmla="*/ 1146976 h 6562492"/>
              <a:gd name="connsiteX2042" fmla="*/ 2061171 w 4795024"/>
              <a:gd name="connsiteY2042" fmla="*/ 1182568 h 6562492"/>
              <a:gd name="connsiteX2043" fmla="*/ 2063221 w 4795024"/>
              <a:gd name="connsiteY2043" fmla="*/ 1199682 h 6562492"/>
              <a:gd name="connsiteX2044" fmla="*/ 2085814 w 4795024"/>
              <a:gd name="connsiteY2044" fmla="*/ 1170938 h 6562492"/>
              <a:gd name="connsiteX2045" fmla="*/ 2087412 w 4795024"/>
              <a:gd name="connsiteY2045" fmla="*/ 1136032 h 6562492"/>
              <a:gd name="connsiteX2046" fmla="*/ 2094718 w 4795024"/>
              <a:gd name="connsiteY2046" fmla="*/ 1100443 h 6562492"/>
              <a:gd name="connsiteX2047" fmla="*/ 2101802 w 4795024"/>
              <a:gd name="connsiteY2047" fmla="*/ 1038841 h 6562492"/>
              <a:gd name="connsiteX2048" fmla="*/ 2133054 w 4795024"/>
              <a:gd name="connsiteY2048" fmla="*/ 1058242 h 6562492"/>
              <a:gd name="connsiteX2049" fmla="*/ 2144698 w 4795024"/>
              <a:gd name="connsiteY2049" fmla="*/ 1010558 h 6562492"/>
              <a:gd name="connsiteX2050" fmla="*/ 2161809 w 4795024"/>
              <a:gd name="connsiteY2050" fmla="*/ 1008511 h 6562492"/>
              <a:gd name="connsiteX2051" fmla="*/ 2182115 w 4795024"/>
              <a:gd name="connsiteY2051" fmla="*/ 1008968 h 6562492"/>
              <a:gd name="connsiteX2052" fmla="*/ 2188734 w 4795024"/>
              <a:gd name="connsiteY2052" fmla="*/ 967674 h 6562492"/>
              <a:gd name="connsiteX2053" fmla="*/ 2225691 w 4795024"/>
              <a:gd name="connsiteY2053" fmla="*/ 986389 h 6562492"/>
              <a:gd name="connsiteX2054" fmla="*/ 2219073 w 4795024"/>
              <a:gd name="connsiteY2054" fmla="*/ 1027681 h 6562492"/>
              <a:gd name="connsiteX2055" fmla="*/ 2180971 w 4795024"/>
              <a:gd name="connsiteY2055" fmla="*/ 1023571 h 6562492"/>
              <a:gd name="connsiteX2056" fmla="*/ 2162941 w 4795024"/>
              <a:gd name="connsiteY2056" fmla="*/ 1066228 h 6562492"/>
              <a:gd name="connsiteX2057" fmla="*/ 2155635 w 4795024"/>
              <a:gd name="connsiteY2057" fmla="*/ 1101818 h 6562492"/>
              <a:gd name="connsiteX2058" fmla="*/ 2183012 w 4795024"/>
              <a:gd name="connsiteY2058" fmla="*/ 1113003 h 6562492"/>
              <a:gd name="connsiteX2059" fmla="*/ 2187572 w 4795024"/>
              <a:gd name="connsiteY2059" fmla="*/ 1126919 h 6562492"/>
              <a:gd name="connsiteX2060" fmla="*/ 2157685 w 4795024"/>
              <a:gd name="connsiteY2060" fmla="*/ 1118933 h 6562492"/>
              <a:gd name="connsiteX2061" fmla="*/ 2175020 w 4795024"/>
              <a:gd name="connsiteY2061" fmla="*/ 1142889 h 6562492"/>
              <a:gd name="connsiteX2062" fmla="*/ 2180257 w 4795024"/>
              <a:gd name="connsiteY2062" fmla="*/ 1234833 h 6562492"/>
              <a:gd name="connsiteX2063" fmla="*/ 2190977 w 4795024"/>
              <a:gd name="connsiteY2063" fmla="*/ 1227763 h 6562492"/>
              <a:gd name="connsiteX2064" fmla="*/ 2208101 w 4795024"/>
              <a:gd name="connsiteY2064" fmla="*/ 1153387 h 6562492"/>
              <a:gd name="connsiteX2065" fmla="*/ 2200120 w 4795024"/>
              <a:gd name="connsiteY2065" fmla="*/ 1110953 h 6562492"/>
              <a:gd name="connsiteX2066" fmla="*/ 2251937 w 4795024"/>
              <a:gd name="connsiteY2066" fmla="*/ 939849 h 6562492"/>
              <a:gd name="connsiteX2067" fmla="*/ 2305558 w 4795024"/>
              <a:gd name="connsiteY2067" fmla="*/ 904498 h 6562492"/>
              <a:gd name="connsiteX2068" fmla="*/ 2317421 w 4795024"/>
              <a:gd name="connsiteY2068" fmla="*/ 882824 h 6562492"/>
              <a:gd name="connsiteX2069" fmla="*/ 2351892 w 4795024"/>
              <a:gd name="connsiteY2069" fmla="*/ 760084 h 6562492"/>
              <a:gd name="connsiteX2070" fmla="*/ 2375861 w 4795024"/>
              <a:gd name="connsiteY2070" fmla="*/ 670430 h 6562492"/>
              <a:gd name="connsiteX2071" fmla="*/ 2409174 w 4795024"/>
              <a:gd name="connsiteY2071" fmla="*/ 634616 h 6562492"/>
              <a:gd name="connsiteX2072" fmla="*/ 2423316 w 4795024"/>
              <a:gd name="connsiteY2072" fmla="*/ 656064 h 6562492"/>
              <a:gd name="connsiteX2073" fmla="*/ 2416010 w 4795024"/>
              <a:gd name="connsiteY2073" fmla="*/ 691653 h 6562492"/>
              <a:gd name="connsiteX2074" fmla="*/ 2400269 w 4795024"/>
              <a:gd name="connsiteY2074" fmla="*/ 705110 h 6562492"/>
              <a:gd name="connsiteX2075" fmla="*/ 2396146 w 4795024"/>
              <a:gd name="connsiteY2075" fmla="*/ 815533 h 6562492"/>
              <a:gd name="connsiteX2076" fmla="*/ 2397043 w 4795024"/>
              <a:gd name="connsiteY2076" fmla="*/ 919568 h 6562492"/>
              <a:gd name="connsiteX2077" fmla="*/ 2383806 w 4795024"/>
              <a:gd name="connsiteY2077" fmla="*/ 929831 h 6562492"/>
              <a:gd name="connsiteX2078" fmla="*/ 2377643 w 4795024"/>
              <a:gd name="connsiteY2078" fmla="*/ 950821 h 6562492"/>
              <a:gd name="connsiteX2079" fmla="*/ 2366461 w 4795024"/>
              <a:gd name="connsiteY2079" fmla="*/ 978195 h 6562492"/>
              <a:gd name="connsiteX2080" fmla="*/ 2382880 w 4795024"/>
              <a:gd name="connsiteY2080" fmla="*/ 1042764 h 6562492"/>
              <a:gd name="connsiteX2081" fmla="*/ 2387438 w 4795024"/>
              <a:gd name="connsiteY2081" fmla="*/ 1056680 h 6562492"/>
              <a:gd name="connsiteX2082" fmla="*/ 2396795 w 4795024"/>
              <a:gd name="connsiteY2082" fmla="*/ 1038207 h 6562492"/>
              <a:gd name="connsiteX2083" fmla="*/ 2421896 w 4795024"/>
              <a:gd name="connsiteY2083" fmla="*/ 1006269 h 6562492"/>
              <a:gd name="connsiteX2084" fmla="*/ 2512463 w 4795024"/>
              <a:gd name="connsiteY2084" fmla="*/ 1061948 h 6562492"/>
              <a:gd name="connsiteX2085" fmla="*/ 2534369 w 4795024"/>
              <a:gd name="connsiteY2085" fmla="*/ 1027500 h 6562492"/>
              <a:gd name="connsiteX2086" fmla="*/ 2539163 w 4795024"/>
              <a:gd name="connsiteY2086" fmla="*/ 995107 h 6562492"/>
              <a:gd name="connsiteX2087" fmla="*/ 2545101 w 4795024"/>
              <a:gd name="connsiteY2087" fmla="*/ 948110 h 6562492"/>
              <a:gd name="connsiteX2088" fmla="*/ 2560851 w 4795024"/>
              <a:gd name="connsiteY2088" fmla="*/ 934650 h 6562492"/>
              <a:gd name="connsiteX2089" fmla="*/ 2567012 w 4795024"/>
              <a:gd name="connsiteY2089" fmla="*/ 913664 h 6562492"/>
              <a:gd name="connsiteX2090" fmla="*/ 2619051 w 4795024"/>
              <a:gd name="connsiteY2090" fmla="*/ 768571 h 6562492"/>
              <a:gd name="connsiteX2091" fmla="*/ 2633625 w 4795024"/>
              <a:gd name="connsiteY2091" fmla="*/ 710276 h 6562492"/>
              <a:gd name="connsiteX2092" fmla="*/ 2642434 w 4795024"/>
              <a:gd name="connsiteY2092" fmla="*/ 705716 h 6562492"/>
              <a:gd name="connsiteX2093" fmla="*/ 2643145 w 4795024"/>
              <a:gd name="connsiteY2093" fmla="*/ 703085 h 6562492"/>
              <a:gd name="connsiteX2094" fmla="*/ 2651049 w 4795024"/>
              <a:gd name="connsiteY2094" fmla="*/ 674842 h 6562492"/>
              <a:gd name="connsiteX2095" fmla="*/ 2677362 w 4795024"/>
              <a:gd name="connsiteY2095" fmla="*/ 571811 h 6562492"/>
              <a:gd name="connsiteX2096" fmla="*/ 2696213 w 4795024"/>
              <a:gd name="connsiteY2096" fmla="*/ 514136 h 6562492"/>
              <a:gd name="connsiteX2097" fmla="*/ 2696902 w 4795024"/>
              <a:gd name="connsiteY2097" fmla="*/ 524956 h 6562492"/>
              <a:gd name="connsiteX2098" fmla="*/ 2687233 w 4795024"/>
              <a:gd name="connsiteY2098" fmla="*/ 564319 h 6562492"/>
              <a:gd name="connsiteX2099" fmla="*/ 2679018 w 4795024"/>
              <a:gd name="connsiteY2099" fmla="*/ 588233 h 6562492"/>
              <a:gd name="connsiteX2100" fmla="*/ 2655535 w 4795024"/>
              <a:gd name="connsiteY2100" fmla="*/ 697461 h 6562492"/>
              <a:gd name="connsiteX2101" fmla="*/ 2654710 w 4795024"/>
              <a:gd name="connsiteY2101" fmla="*/ 701484 h 6562492"/>
              <a:gd name="connsiteX2102" fmla="*/ 2661380 w 4795024"/>
              <a:gd name="connsiteY2102" fmla="*/ 702384 h 6562492"/>
              <a:gd name="connsiteX2103" fmla="*/ 2669935 w 4795024"/>
              <a:gd name="connsiteY2103" fmla="*/ 710397 h 6562492"/>
              <a:gd name="connsiteX2104" fmla="*/ 2629766 w 4795024"/>
              <a:gd name="connsiteY2104" fmla="*/ 833820 h 6562492"/>
              <a:gd name="connsiteX2105" fmla="*/ 2634091 w 4795024"/>
              <a:gd name="connsiteY2105" fmla="*/ 850353 h 6562492"/>
              <a:gd name="connsiteX2106" fmla="*/ 2634391 w 4795024"/>
              <a:gd name="connsiteY2106" fmla="*/ 849838 h 6562492"/>
              <a:gd name="connsiteX2107" fmla="*/ 2647237 w 4795024"/>
              <a:gd name="connsiteY2107" fmla="*/ 853881 h 6562492"/>
              <a:gd name="connsiteX2108" fmla="*/ 2661807 w 4795024"/>
              <a:gd name="connsiteY2108" fmla="*/ 805459 h 6562492"/>
              <a:gd name="connsiteX2109" fmla="*/ 2669956 w 4795024"/>
              <a:gd name="connsiteY2109" fmla="*/ 770923 h 6562492"/>
              <a:gd name="connsiteX2110" fmla="*/ 2681420 w 4795024"/>
              <a:gd name="connsiteY2110" fmla="*/ 721522 h 6562492"/>
              <a:gd name="connsiteX2111" fmla="*/ 2689639 w 4795024"/>
              <a:gd name="connsiteY2111" fmla="*/ 697602 h 6562492"/>
              <a:gd name="connsiteX2112" fmla="*/ 2695992 w 4795024"/>
              <a:gd name="connsiteY2112" fmla="*/ 673101 h 6562492"/>
              <a:gd name="connsiteX2113" fmla="*/ 2743229 w 4795024"/>
              <a:gd name="connsiteY2113" fmla="*/ 497141 h 6562492"/>
              <a:gd name="connsiteX2114" fmla="*/ 2768091 w 4795024"/>
              <a:gd name="connsiteY2114" fmla="*/ 409552 h 6562492"/>
              <a:gd name="connsiteX2115" fmla="*/ 2772716 w 4795024"/>
              <a:gd name="connsiteY2115" fmla="*/ 405704 h 6562492"/>
              <a:gd name="connsiteX2116" fmla="*/ 2733975 w 4795024"/>
              <a:gd name="connsiteY2116" fmla="*/ 552534 h 6562492"/>
              <a:gd name="connsiteX2117" fmla="*/ 2717330 w 4795024"/>
              <a:gd name="connsiteY2117" fmla="*/ 616209 h 6562492"/>
              <a:gd name="connsiteX2118" fmla="*/ 2701098 w 4795024"/>
              <a:gd name="connsiteY2118" fmla="*/ 695915 h 6562492"/>
              <a:gd name="connsiteX2119" fmla="*/ 2690465 w 4795024"/>
              <a:gd name="connsiteY2119" fmla="*/ 729668 h 6562492"/>
              <a:gd name="connsiteX2120" fmla="*/ 2691086 w 4795024"/>
              <a:gd name="connsiteY2120" fmla="*/ 729865 h 6562492"/>
              <a:gd name="connsiteX2121" fmla="*/ 2668297 w 4795024"/>
              <a:gd name="connsiteY2121" fmla="*/ 802207 h 6562492"/>
              <a:gd name="connsiteX2122" fmla="*/ 2665809 w 4795024"/>
              <a:gd name="connsiteY2122" fmla="*/ 825279 h 6562492"/>
              <a:gd name="connsiteX2123" fmla="*/ 2665678 w 4795024"/>
              <a:gd name="connsiteY2123" fmla="*/ 825715 h 6562492"/>
              <a:gd name="connsiteX2124" fmla="*/ 2672284 w 4795024"/>
              <a:gd name="connsiteY2124" fmla="*/ 811186 h 6562492"/>
              <a:gd name="connsiteX2125" fmla="*/ 2674035 w 4795024"/>
              <a:gd name="connsiteY2125" fmla="*/ 802689 h 6562492"/>
              <a:gd name="connsiteX2126" fmla="*/ 2681139 w 4795024"/>
              <a:gd name="connsiteY2126" fmla="*/ 774445 h 6562492"/>
              <a:gd name="connsiteX2127" fmla="*/ 2697852 w 4795024"/>
              <a:gd name="connsiteY2127" fmla="*/ 721393 h 6562492"/>
              <a:gd name="connsiteX2128" fmla="*/ 2701098 w 4795024"/>
              <a:gd name="connsiteY2128" fmla="*/ 695915 h 6562492"/>
              <a:gd name="connsiteX2129" fmla="*/ 2715117 w 4795024"/>
              <a:gd name="connsiteY2129" fmla="*/ 657921 h 6562492"/>
              <a:gd name="connsiteX2130" fmla="*/ 2744122 w 4795024"/>
              <a:gd name="connsiteY2130" fmla="*/ 539831 h 6562492"/>
              <a:gd name="connsiteX2131" fmla="*/ 2767809 w 4795024"/>
              <a:gd name="connsiteY2131" fmla="*/ 462475 h 6562492"/>
              <a:gd name="connsiteX2132" fmla="*/ 2791706 w 4795024"/>
              <a:gd name="connsiteY2132" fmla="*/ 369277 h 6562492"/>
              <a:gd name="connsiteX2133" fmla="*/ 2824716 w 4795024"/>
              <a:gd name="connsiteY2133" fmla="*/ 247151 h 6562492"/>
              <a:gd name="connsiteX2134" fmla="*/ 2842326 w 4795024"/>
              <a:gd name="connsiteY2134" fmla="*/ 189084 h 6562492"/>
              <a:gd name="connsiteX2135" fmla="*/ 2857518 w 4795024"/>
              <a:gd name="connsiteY2135" fmla="*/ 140858 h 6562492"/>
              <a:gd name="connsiteX2136" fmla="*/ 2848884 w 4795024"/>
              <a:gd name="connsiteY2136" fmla="*/ 196448 h 6562492"/>
              <a:gd name="connsiteX2137" fmla="*/ 2826785 w 4795024"/>
              <a:gd name="connsiteY2137" fmla="*/ 279608 h 6562492"/>
              <a:gd name="connsiteX2138" fmla="*/ 2817115 w 4795024"/>
              <a:gd name="connsiteY2138" fmla="*/ 318973 h 6562492"/>
              <a:gd name="connsiteX2139" fmla="*/ 2807724 w 4795024"/>
              <a:gd name="connsiteY2139" fmla="*/ 353118 h 6562492"/>
              <a:gd name="connsiteX2140" fmla="*/ 2803855 w 4795024"/>
              <a:gd name="connsiteY2140" fmla="*/ 378408 h 6562492"/>
              <a:gd name="connsiteX2141" fmla="*/ 2781479 w 4795024"/>
              <a:gd name="connsiteY2141" fmla="*/ 466780 h 6562492"/>
              <a:gd name="connsiteX2142" fmla="*/ 2771535 w 4795024"/>
              <a:gd name="connsiteY2142" fmla="*/ 511355 h 6562492"/>
              <a:gd name="connsiteX2143" fmla="*/ 2763039 w 4795024"/>
              <a:gd name="connsiteY2143" fmla="*/ 540486 h 6562492"/>
              <a:gd name="connsiteX2144" fmla="*/ 2757652 w 4795024"/>
              <a:gd name="connsiteY2144" fmla="*/ 570596 h 6562492"/>
              <a:gd name="connsiteX2145" fmla="*/ 2771877 w 4795024"/>
              <a:gd name="connsiteY2145" fmla="*/ 516768 h 6562492"/>
              <a:gd name="connsiteX2146" fmla="*/ 2778575 w 4795024"/>
              <a:gd name="connsiteY2146" fmla="*/ 497673 h 6562492"/>
              <a:gd name="connsiteX2147" fmla="*/ 2784309 w 4795024"/>
              <a:gd name="connsiteY2147" fmla="*/ 472970 h 6562492"/>
              <a:gd name="connsiteX2148" fmla="*/ 2846393 w 4795024"/>
              <a:gd name="connsiteY2148" fmla="*/ 243378 h 6562492"/>
              <a:gd name="connsiteX2149" fmla="*/ 2859168 w 4795024"/>
              <a:gd name="connsiteY2149" fmla="*/ 204992 h 6562492"/>
              <a:gd name="connsiteX2150" fmla="*/ 2859791 w 4795024"/>
              <a:gd name="connsiteY2150" fmla="*/ 205188 h 6562492"/>
              <a:gd name="connsiteX2151" fmla="*/ 2900607 w 4795024"/>
              <a:gd name="connsiteY2151" fmla="*/ 43105 h 6562492"/>
              <a:gd name="connsiteX2152" fmla="*/ 2903281 w 4795024"/>
              <a:gd name="connsiteY2152" fmla="*/ 43287 h 6562492"/>
              <a:gd name="connsiteX2153" fmla="*/ 2902538 w 4795024"/>
              <a:gd name="connsiteY2153" fmla="*/ 54316 h 6562492"/>
              <a:gd name="connsiteX2154" fmla="*/ 2894388 w 4795024"/>
              <a:gd name="connsiteY2154" fmla="*/ 88859 h 6562492"/>
              <a:gd name="connsiteX2155" fmla="*/ 2883201 w 4795024"/>
              <a:gd name="connsiteY2155" fmla="*/ 133042 h 6562492"/>
              <a:gd name="connsiteX2156" fmla="*/ 2867246 w 4795024"/>
              <a:gd name="connsiteY2156" fmla="*/ 207537 h 6562492"/>
              <a:gd name="connsiteX2157" fmla="*/ 2791483 w 4795024"/>
              <a:gd name="connsiteY2157" fmla="*/ 528241 h 6562492"/>
              <a:gd name="connsiteX2158" fmla="*/ 2780294 w 4795024"/>
              <a:gd name="connsiteY2158" fmla="*/ 572432 h 6562492"/>
              <a:gd name="connsiteX2159" fmla="*/ 2779017 w 4795024"/>
              <a:gd name="connsiteY2159" fmla="*/ 577931 h 6562492"/>
              <a:gd name="connsiteX2160" fmla="*/ 2789275 w 4795024"/>
              <a:gd name="connsiteY2160" fmla="*/ 571704 h 6562492"/>
              <a:gd name="connsiteX2161" fmla="*/ 2814377 w 4795024"/>
              <a:gd name="connsiteY2161" fmla="*/ 539769 h 6562492"/>
              <a:gd name="connsiteX2162" fmla="*/ 2828286 w 4795024"/>
              <a:gd name="connsiteY2162" fmla="*/ 607530 h 6562492"/>
              <a:gd name="connsiteX2163" fmla="*/ 2804776 w 4795024"/>
              <a:gd name="connsiteY2163" fmla="*/ 676884 h 6562492"/>
              <a:gd name="connsiteX2164" fmla="*/ 2797469 w 4795024"/>
              <a:gd name="connsiteY2164" fmla="*/ 712474 h 6562492"/>
              <a:gd name="connsiteX2165" fmla="*/ 2786288 w 4795024"/>
              <a:gd name="connsiteY2165" fmla="*/ 739848 h 6562492"/>
              <a:gd name="connsiteX2166" fmla="*/ 2792897 w 4795024"/>
              <a:gd name="connsiteY2166" fmla="*/ 770879 h 6562492"/>
              <a:gd name="connsiteX2167" fmla="*/ 2773266 w 4795024"/>
              <a:gd name="connsiteY2167" fmla="*/ 848446 h 6562492"/>
              <a:gd name="connsiteX2168" fmla="*/ 2769839 w 4795024"/>
              <a:gd name="connsiteY2168" fmla="*/ 892246 h 6562492"/>
              <a:gd name="connsiteX2169" fmla="*/ 2757969 w 4795024"/>
              <a:gd name="connsiteY2169" fmla="*/ 913917 h 6562492"/>
              <a:gd name="connsiteX2170" fmla="*/ 2762070 w 4795024"/>
              <a:gd name="connsiteY2170" fmla="*/ 948140 h 6562492"/>
              <a:gd name="connsiteX2171" fmla="*/ 2776905 w 4795024"/>
              <a:gd name="connsiteY2171" fmla="*/ 902972 h 6562492"/>
              <a:gd name="connsiteX2172" fmla="*/ 2790137 w 4795024"/>
              <a:gd name="connsiteY2172" fmla="*/ 892706 h 6562492"/>
              <a:gd name="connsiteX2173" fmla="*/ 2793109 w 4795024"/>
              <a:gd name="connsiteY2173" fmla="*/ 869206 h 6562492"/>
              <a:gd name="connsiteX2174" fmla="*/ 2863180 w 4795024"/>
              <a:gd name="connsiteY2174" fmla="*/ 681456 h 6562492"/>
              <a:gd name="connsiteX2175" fmla="*/ 2886453 w 4795024"/>
              <a:gd name="connsiteY2175" fmla="*/ 658415 h 6562492"/>
              <a:gd name="connsiteX2176" fmla="*/ 2889648 w 4795024"/>
              <a:gd name="connsiteY2176" fmla="*/ 660926 h 6562492"/>
              <a:gd name="connsiteX2177" fmla="*/ 2924575 w 4795024"/>
              <a:gd name="connsiteY2177" fmla="*/ 517881 h 6562492"/>
              <a:gd name="connsiteX2178" fmla="*/ 2937663 w 4795024"/>
              <a:gd name="connsiteY2178" fmla="*/ 527523 h 6562492"/>
              <a:gd name="connsiteX2179" fmla="*/ 2945104 w 4795024"/>
              <a:gd name="connsiteY2179" fmla="*/ 544349 h 6562492"/>
              <a:gd name="connsiteX2180" fmla="*/ 2940307 w 4795024"/>
              <a:gd name="connsiteY2180" fmla="*/ 576748 h 6562492"/>
              <a:gd name="connsiteX2181" fmla="*/ 2930492 w 4795024"/>
              <a:gd name="connsiteY2181" fmla="*/ 615528 h 6562492"/>
              <a:gd name="connsiteX2182" fmla="*/ 2927973 w 4795024"/>
              <a:gd name="connsiteY2182" fmla="*/ 691049 h 6562492"/>
              <a:gd name="connsiteX2183" fmla="*/ 2882982 w 4795024"/>
              <a:gd name="connsiteY2183" fmla="*/ 991506 h 6562492"/>
              <a:gd name="connsiteX2184" fmla="*/ 2873163 w 4795024"/>
              <a:gd name="connsiteY2184" fmla="*/ 1030292 h 6562492"/>
              <a:gd name="connsiteX2185" fmla="*/ 2867224 w 4795024"/>
              <a:gd name="connsiteY2185" fmla="*/ 1077289 h 6562492"/>
              <a:gd name="connsiteX2186" fmla="*/ 2835266 w 4795024"/>
              <a:gd name="connsiteY2186" fmla="*/ 1196832 h 6562492"/>
              <a:gd name="connsiteX2187" fmla="*/ 2827729 w 4795024"/>
              <a:gd name="connsiteY2187" fmla="*/ 1278736 h 6562492"/>
              <a:gd name="connsiteX2188" fmla="*/ 2806961 w 4795024"/>
              <a:gd name="connsiteY2188" fmla="*/ 1298581 h 6562492"/>
              <a:gd name="connsiteX2189" fmla="*/ 2785718 w 4795024"/>
              <a:gd name="connsiteY2189" fmla="*/ 1483374 h 6562492"/>
              <a:gd name="connsiteX2190" fmla="*/ 2775900 w 4795024"/>
              <a:gd name="connsiteY2190" fmla="*/ 1522160 h 6562492"/>
              <a:gd name="connsiteX2191" fmla="*/ 2764483 w 4795024"/>
              <a:gd name="connsiteY2191" fmla="*/ 1595851 h 6562492"/>
              <a:gd name="connsiteX2192" fmla="*/ 2752614 w 4795024"/>
              <a:gd name="connsiteY2192" fmla="*/ 1617521 h 6562492"/>
              <a:gd name="connsiteX2193" fmla="*/ 2751921 w 4795024"/>
              <a:gd name="connsiteY2193" fmla="*/ 1684138 h 6562492"/>
              <a:gd name="connsiteX2194" fmla="*/ 2741425 w 4795024"/>
              <a:gd name="connsiteY2194" fmla="*/ 1717219 h 6562492"/>
              <a:gd name="connsiteX2195" fmla="*/ 2712657 w 4795024"/>
              <a:gd name="connsiteY2195" fmla="*/ 1839271 h 6562492"/>
              <a:gd name="connsiteX2196" fmla="*/ 2699425 w 4795024"/>
              <a:gd name="connsiteY2196" fmla="*/ 1849536 h 6562492"/>
              <a:gd name="connsiteX2197" fmla="*/ 2704668 w 4795024"/>
              <a:gd name="connsiteY2197" fmla="*/ 1869162 h 6562492"/>
              <a:gd name="connsiteX2198" fmla="*/ 2716759 w 4795024"/>
              <a:gd name="connsiteY2198" fmla="*/ 1873493 h 6562492"/>
              <a:gd name="connsiteX2199" fmla="*/ 2715242 w 4795024"/>
              <a:gd name="connsiteY2199" fmla="*/ 1876345 h 6562492"/>
              <a:gd name="connsiteX2200" fmla="*/ 2717648 w 4795024"/>
              <a:gd name="connsiteY2200" fmla="*/ 1878517 h 6562492"/>
              <a:gd name="connsiteX2201" fmla="*/ 2720346 w 4795024"/>
              <a:gd name="connsiteY2201" fmla="*/ 1881558 h 6562492"/>
              <a:gd name="connsiteX2202" fmla="*/ 2709447 w 4795024"/>
              <a:gd name="connsiteY2202" fmla="*/ 1887239 h 6562492"/>
              <a:gd name="connsiteX2203" fmla="*/ 2704585 w 4795024"/>
              <a:gd name="connsiteY2203" fmla="*/ 1896380 h 6562492"/>
              <a:gd name="connsiteX2204" fmla="*/ 2662669 w 4795024"/>
              <a:gd name="connsiteY2204" fmla="*/ 2001479 h 6562492"/>
              <a:gd name="connsiteX2205" fmla="*/ 2655475 w 4795024"/>
              <a:gd name="connsiteY2205" fmla="*/ 2041031 h 6562492"/>
              <a:gd name="connsiteX2206" fmla="*/ 2646086 w 4795024"/>
              <a:gd name="connsiteY2206" fmla="*/ 2061057 h 6562492"/>
              <a:gd name="connsiteX2207" fmla="*/ 2646286 w 4795024"/>
              <a:gd name="connsiteY2207" fmla="*/ 2061282 h 6562492"/>
              <a:gd name="connsiteX2208" fmla="*/ 2645053 w 4795024"/>
              <a:gd name="connsiteY2208" fmla="*/ 2064933 h 6562492"/>
              <a:gd name="connsiteX2209" fmla="*/ 2644679 w 4795024"/>
              <a:gd name="connsiteY2209" fmla="*/ 2064057 h 6562492"/>
              <a:gd name="connsiteX2210" fmla="*/ 2637333 w 4795024"/>
              <a:gd name="connsiteY2210" fmla="*/ 2079726 h 6562492"/>
              <a:gd name="connsiteX2211" fmla="*/ 2631851 w 4795024"/>
              <a:gd name="connsiteY2211" fmla="*/ 2106415 h 6562492"/>
              <a:gd name="connsiteX2212" fmla="*/ 2627741 w 4795024"/>
              <a:gd name="connsiteY2212" fmla="*/ 2144517 h 6562492"/>
              <a:gd name="connsiteX2213" fmla="*/ 2615414 w 4795024"/>
              <a:gd name="connsiteY2213" fmla="*/ 2186494 h 6562492"/>
              <a:gd name="connsiteX2214" fmla="*/ 2605136 w 4795024"/>
              <a:gd name="connsiteY2214" fmla="*/ 2245583 h 6562492"/>
              <a:gd name="connsiteX2215" fmla="*/ 2608026 w 4795024"/>
              <a:gd name="connsiteY2215" fmla="*/ 2256395 h 6562492"/>
              <a:gd name="connsiteX2216" fmla="*/ 2633370 w 4795024"/>
              <a:gd name="connsiteY2216" fmla="*/ 2188712 h 6562492"/>
              <a:gd name="connsiteX2217" fmla="*/ 2639415 w 4795024"/>
              <a:gd name="connsiteY2217" fmla="*/ 2180453 h 6562492"/>
              <a:gd name="connsiteX2218" fmla="*/ 2640652 w 4795024"/>
              <a:gd name="connsiteY2218" fmla="*/ 2175461 h 6562492"/>
              <a:gd name="connsiteX2219" fmla="*/ 2649675 w 4795024"/>
              <a:gd name="connsiteY2219" fmla="*/ 2148485 h 6562492"/>
              <a:gd name="connsiteX2220" fmla="*/ 2659195 w 4795024"/>
              <a:gd name="connsiteY2220" fmla="*/ 2113363 h 6562492"/>
              <a:gd name="connsiteX2221" fmla="*/ 2665231 w 4795024"/>
              <a:gd name="connsiteY2221" fmla="*/ 2091528 h 6562492"/>
              <a:gd name="connsiteX2222" fmla="*/ 2665181 w 4795024"/>
              <a:gd name="connsiteY2222" fmla="*/ 2089907 h 6562492"/>
              <a:gd name="connsiteX2223" fmla="*/ 2666292 w 4795024"/>
              <a:gd name="connsiteY2223" fmla="*/ 2087691 h 6562492"/>
              <a:gd name="connsiteX2224" fmla="*/ 2668656 w 4795024"/>
              <a:gd name="connsiteY2224" fmla="*/ 2079135 h 6562492"/>
              <a:gd name="connsiteX2225" fmla="*/ 2679563 w 4795024"/>
              <a:gd name="connsiteY2225" fmla="*/ 2039893 h 6562492"/>
              <a:gd name="connsiteX2226" fmla="*/ 2684587 w 4795024"/>
              <a:gd name="connsiteY2226" fmla="*/ 2021903 h 6562492"/>
              <a:gd name="connsiteX2227" fmla="*/ 2684489 w 4795024"/>
              <a:gd name="connsiteY2227" fmla="*/ 2007618 h 6562492"/>
              <a:gd name="connsiteX2228" fmla="*/ 2689922 w 4795024"/>
              <a:gd name="connsiteY2228" fmla="*/ 2002798 h 6562492"/>
              <a:gd name="connsiteX2229" fmla="*/ 2690645 w 4795024"/>
              <a:gd name="connsiteY2229" fmla="*/ 2000209 h 6562492"/>
              <a:gd name="connsiteX2230" fmla="*/ 2700637 w 4795024"/>
              <a:gd name="connsiteY2230" fmla="*/ 1964658 h 6562492"/>
              <a:gd name="connsiteX2231" fmla="*/ 2701852 w 4795024"/>
              <a:gd name="connsiteY2231" fmla="*/ 1960387 h 6562492"/>
              <a:gd name="connsiteX2232" fmla="*/ 2698876 w 4795024"/>
              <a:gd name="connsiteY2232" fmla="*/ 1963717 h 6562492"/>
              <a:gd name="connsiteX2233" fmla="*/ 2688527 w 4795024"/>
              <a:gd name="connsiteY2233" fmla="*/ 1980361 h 6562492"/>
              <a:gd name="connsiteX2234" fmla="*/ 2708821 w 4795024"/>
              <a:gd name="connsiteY2234" fmla="*/ 1929780 h 6562492"/>
              <a:gd name="connsiteX2235" fmla="*/ 2709689 w 4795024"/>
              <a:gd name="connsiteY2235" fmla="*/ 1933015 h 6562492"/>
              <a:gd name="connsiteX2236" fmla="*/ 2712281 w 4795024"/>
              <a:gd name="connsiteY2236" fmla="*/ 1924241 h 6562492"/>
              <a:gd name="connsiteX2237" fmla="*/ 2731929 w 4795024"/>
              <a:gd name="connsiteY2237" fmla="*/ 1854362 h 6562492"/>
              <a:gd name="connsiteX2238" fmla="*/ 2735469 w 4795024"/>
              <a:gd name="connsiteY2238" fmla="*/ 1837261 h 6562492"/>
              <a:gd name="connsiteX2239" fmla="*/ 2728810 w 4795024"/>
              <a:gd name="connsiteY2239" fmla="*/ 1836021 h 6562492"/>
              <a:gd name="connsiteX2240" fmla="*/ 2732194 w 4795024"/>
              <a:gd name="connsiteY2240" fmla="*/ 1827593 h 6562492"/>
              <a:gd name="connsiteX2241" fmla="*/ 2746066 w 4795024"/>
              <a:gd name="connsiteY2241" fmla="*/ 1788134 h 6562492"/>
              <a:gd name="connsiteX2242" fmla="*/ 2748744 w 4795024"/>
              <a:gd name="connsiteY2242" fmla="*/ 1788595 h 6562492"/>
              <a:gd name="connsiteX2243" fmla="*/ 2752788 w 4795024"/>
              <a:gd name="connsiteY2243" fmla="*/ 1772572 h 6562492"/>
              <a:gd name="connsiteX2244" fmla="*/ 2769875 w 4795024"/>
              <a:gd name="connsiteY2244" fmla="*/ 1708998 h 6562492"/>
              <a:gd name="connsiteX2245" fmla="*/ 2774324 w 4795024"/>
              <a:gd name="connsiteY2245" fmla="*/ 1689172 h 6562492"/>
              <a:gd name="connsiteX2246" fmla="*/ 2822008 w 4795024"/>
              <a:gd name="connsiteY2246" fmla="*/ 1529215 h 6562492"/>
              <a:gd name="connsiteX2247" fmla="*/ 2831186 w 4795024"/>
              <a:gd name="connsiteY2247" fmla="*/ 1494973 h 6562492"/>
              <a:gd name="connsiteX2248" fmla="*/ 2860970 w 4795024"/>
              <a:gd name="connsiteY2248" fmla="*/ 1377030 h 6562492"/>
              <a:gd name="connsiteX2249" fmla="*/ 2877409 w 4795024"/>
              <a:gd name="connsiteY2249" fmla="*/ 1318568 h 6562492"/>
              <a:gd name="connsiteX2250" fmla="*/ 2891315 w 4795024"/>
              <a:gd name="connsiteY2250" fmla="*/ 1269916 h 6562492"/>
              <a:gd name="connsiteX2251" fmla="*/ 2897338 w 4795024"/>
              <a:gd name="connsiteY2251" fmla="*/ 1245290 h 6562492"/>
              <a:gd name="connsiteX2252" fmla="*/ 2899593 w 4795024"/>
              <a:gd name="connsiteY2252" fmla="*/ 1230061 h 6562492"/>
              <a:gd name="connsiteX2253" fmla="*/ 2942885 w 4795024"/>
              <a:gd name="connsiteY2253" fmla="*/ 1079305 h 6562492"/>
              <a:gd name="connsiteX2254" fmla="*/ 2951386 w 4795024"/>
              <a:gd name="connsiteY2254" fmla="*/ 1055485 h 6562492"/>
              <a:gd name="connsiteX2255" fmla="*/ 2959942 w 4795024"/>
              <a:gd name="connsiteY2255" fmla="*/ 1021046 h 6562492"/>
              <a:gd name="connsiteX2256" fmla="*/ 2972611 w 4795024"/>
              <a:gd name="connsiteY2256" fmla="*/ 971988 h 6562492"/>
              <a:gd name="connsiteX2257" fmla="*/ 2989051 w 4795024"/>
              <a:gd name="connsiteY2257" fmla="*/ 913525 h 6562492"/>
              <a:gd name="connsiteX2258" fmla="*/ 2996032 w 4795024"/>
              <a:gd name="connsiteY2258" fmla="*/ 883887 h 6562492"/>
              <a:gd name="connsiteX2259" fmla="*/ 3024125 w 4795024"/>
              <a:gd name="connsiteY2259" fmla="*/ 791993 h 6562492"/>
              <a:gd name="connsiteX2260" fmla="*/ 3112067 w 4795024"/>
              <a:gd name="connsiteY2260" fmla="*/ 469636 h 6562492"/>
              <a:gd name="connsiteX2261" fmla="*/ 3128506 w 4795024"/>
              <a:gd name="connsiteY2261" fmla="*/ 411173 h 6562492"/>
              <a:gd name="connsiteX2262" fmla="*/ 3140216 w 4795024"/>
              <a:gd name="connsiteY2262" fmla="*/ 367126 h 6562492"/>
              <a:gd name="connsiteX2263" fmla="*/ 3152547 w 4795024"/>
              <a:gd name="connsiteY2263" fmla="*/ 323276 h 6562492"/>
              <a:gd name="connsiteX2264" fmla="*/ 3166452 w 4795024"/>
              <a:gd name="connsiteY2264" fmla="*/ 274624 h 6562492"/>
              <a:gd name="connsiteX2265" fmla="*/ 3169884 w 4795024"/>
              <a:gd name="connsiteY2265" fmla="*/ 270432 h 6562492"/>
              <a:gd name="connsiteX2266" fmla="*/ 3165436 w 4795024"/>
              <a:gd name="connsiteY2266" fmla="*/ 290258 h 6562492"/>
              <a:gd name="connsiteX2267" fmla="*/ 3143593 w 4795024"/>
              <a:gd name="connsiteY2267" fmla="*/ 373551 h 6562492"/>
              <a:gd name="connsiteX2268" fmla="*/ 3131262 w 4795024"/>
              <a:gd name="connsiteY2268" fmla="*/ 417402 h 6562492"/>
              <a:gd name="connsiteX2269" fmla="*/ 3108065 w 4795024"/>
              <a:gd name="connsiteY2269" fmla="*/ 521537 h 6562492"/>
              <a:gd name="connsiteX2270" fmla="*/ 3089034 w 4795024"/>
              <a:gd name="connsiteY2270" fmla="*/ 600434 h 6562492"/>
              <a:gd name="connsiteX2271" fmla="*/ 3086779 w 4795024"/>
              <a:gd name="connsiteY2271" fmla="*/ 615663 h 6562492"/>
              <a:gd name="connsiteX2272" fmla="*/ 3074170 w 4795024"/>
              <a:gd name="connsiteY2272" fmla="*/ 654097 h 6562492"/>
              <a:gd name="connsiteX2273" fmla="*/ 3060883 w 4795024"/>
              <a:gd name="connsiteY2273" fmla="*/ 702951 h 6562492"/>
              <a:gd name="connsiteX2274" fmla="*/ 3058910 w 4795024"/>
              <a:gd name="connsiteY2274" fmla="*/ 723589 h 6562492"/>
              <a:gd name="connsiteX2275" fmla="*/ 3044048 w 4795024"/>
              <a:gd name="connsiteY2275" fmla="*/ 777246 h 6562492"/>
              <a:gd name="connsiteX2276" fmla="*/ 3028450 w 4795024"/>
              <a:gd name="connsiteY2276" fmla="*/ 851952 h 6562492"/>
              <a:gd name="connsiteX2277" fmla="*/ 3023721 w 4795024"/>
              <a:gd name="connsiteY2277" fmla="*/ 866362 h 6562492"/>
              <a:gd name="connsiteX2278" fmla="*/ 3036611 w 4795024"/>
              <a:gd name="connsiteY2278" fmla="*/ 833345 h 6562492"/>
              <a:gd name="connsiteX2279" fmla="*/ 3047365 w 4795024"/>
              <a:gd name="connsiteY2279" fmla="*/ 794301 h 6562492"/>
              <a:gd name="connsiteX2280" fmla="*/ 3059298 w 4795024"/>
              <a:gd name="connsiteY2280" fmla="*/ 766288 h 6562492"/>
              <a:gd name="connsiteX2281" fmla="*/ 3061155 w 4795024"/>
              <a:gd name="connsiteY2281" fmla="*/ 766897 h 6562492"/>
              <a:gd name="connsiteX2282" fmla="*/ 3043817 w 4795024"/>
              <a:gd name="connsiteY2282" fmla="*/ 819741 h 6562492"/>
              <a:gd name="connsiteX2283" fmla="*/ 3043923 w 4795024"/>
              <a:gd name="connsiteY2283" fmla="*/ 857030 h 6562492"/>
              <a:gd name="connsiteX2284" fmla="*/ 2999839 w 4795024"/>
              <a:gd name="connsiteY2284" fmla="*/ 1039452 h 6562492"/>
              <a:gd name="connsiteX2285" fmla="*/ 2979345 w 4795024"/>
              <a:gd name="connsiteY2285" fmla="*/ 1101910 h 6562492"/>
              <a:gd name="connsiteX2286" fmla="*/ 2961892 w 4795024"/>
              <a:gd name="connsiteY2286" fmla="*/ 1176001 h 6562492"/>
              <a:gd name="connsiteX2287" fmla="*/ 2939708 w 4795024"/>
              <a:gd name="connsiteY2287" fmla="*/ 1264508 h 6562492"/>
              <a:gd name="connsiteX2288" fmla="*/ 2956369 w 4795024"/>
              <a:gd name="connsiteY2288" fmla="*/ 1222085 h 6562492"/>
              <a:gd name="connsiteX2289" fmla="*/ 2966504 w 4795024"/>
              <a:gd name="connsiteY2289" fmla="*/ 1182841 h 6562492"/>
              <a:gd name="connsiteX2290" fmla="*/ 2986714 w 4795024"/>
              <a:gd name="connsiteY2290" fmla="*/ 1114972 h 6562492"/>
              <a:gd name="connsiteX2291" fmla="*/ 3021393 w 4795024"/>
              <a:gd name="connsiteY2291" fmla="*/ 1009278 h 6562492"/>
              <a:gd name="connsiteX2292" fmla="*/ 3032147 w 4795024"/>
              <a:gd name="connsiteY2292" fmla="*/ 970236 h 6562492"/>
              <a:gd name="connsiteX2293" fmla="*/ 3040423 w 4795024"/>
              <a:gd name="connsiteY2293" fmla="*/ 930380 h 6562492"/>
              <a:gd name="connsiteX2294" fmla="*/ 3054611 w 4795024"/>
              <a:gd name="connsiteY2294" fmla="*/ 887139 h 6562492"/>
              <a:gd name="connsiteX2295" fmla="*/ 3058158 w 4795024"/>
              <a:gd name="connsiteY2295" fmla="*/ 861700 h 6562492"/>
              <a:gd name="connsiteX2296" fmla="*/ 3073921 w 4795024"/>
              <a:gd name="connsiteY2296" fmla="*/ 813657 h 6562492"/>
              <a:gd name="connsiteX2297" fmla="*/ 3079328 w 4795024"/>
              <a:gd name="connsiteY2297" fmla="*/ 788821 h 6562492"/>
              <a:gd name="connsiteX2298" fmla="*/ 3081804 w 4795024"/>
              <a:gd name="connsiteY2298" fmla="*/ 789633 h 6562492"/>
              <a:gd name="connsiteX2299" fmla="*/ 3095091 w 4795024"/>
              <a:gd name="connsiteY2299" fmla="*/ 740779 h 6562492"/>
              <a:gd name="connsiteX2300" fmla="*/ 3097063 w 4795024"/>
              <a:gd name="connsiteY2300" fmla="*/ 720140 h 6562492"/>
              <a:gd name="connsiteX2301" fmla="*/ 3102467 w 4795024"/>
              <a:gd name="connsiteY2301" fmla="*/ 695310 h 6562492"/>
              <a:gd name="connsiteX2302" fmla="*/ 3131856 w 4795024"/>
              <a:gd name="connsiteY2302" fmla="*/ 593199 h 6562492"/>
              <a:gd name="connsiteX2303" fmla="*/ 3141535 w 4795024"/>
              <a:gd name="connsiteY2303" fmla="*/ 580416 h 6562492"/>
              <a:gd name="connsiteX2304" fmla="*/ 3131064 w 4795024"/>
              <a:gd name="connsiteY2304" fmla="*/ 624868 h 6562492"/>
              <a:gd name="connsiteX2305" fmla="*/ 3127515 w 4795024"/>
              <a:gd name="connsiteY2305" fmla="*/ 650314 h 6562492"/>
              <a:gd name="connsiteX2306" fmla="*/ 3112652 w 4795024"/>
              <a:gd name="connsiteY2306" fmla="*/ 703969 h 6562492"/>
              <a:gd name="connsiteX2307" fmla="*/ 3100042 w 4795024"/>
              <a:gd name="connsiteY2307" fmla="*/ 742403 h 6562492"/>
              <a:gd name="connsiteX2308" fmla="*/ 3081689 w 4795024"/>
              <a:gd name="connsiteY2308" fmla="*/ 810879 h 6562492"/>
              <a:gd name="connsiteX2309" fmla="*/ 3073748 w 4795024"/>
              <a:gd name="connsiteY2309" fmla="*/ 845529 h 6562492"/>
              <a:gd name="connsiteX2310" fmla="*/ 3056071 w 4795024"/>
              <a:gd name="connsiteY2310" fmla="*/ 903585 h 6562492"/>
              <a:gd name="connsiteX2311" fmla="*/ 3054431 w 4795024"/>
              <a:gd name="connsiteY2311" fmla="*/ 913022 h 6562492"/>
              <a:gd name="connsiteX2312" fmla="*/ 3054435 w 4795024"/>
              <a:gd name="connsiteY2312" fmla="*/ 915586 h 6562492"/>
              <a:gd name="connsiteX2313" fmla="*/ 3059417 w 4795024"/>
              <a:gd name="connsiteY2313" fmla="*/ 900402 h 6562492"/>
              <a:gd name="connsiteX2314" fmla="*/ 3064327 w 4795024"/>
              <a:gd name="connsiteY2314" fmla="*/ 888048 h 6562492"/>
              <a:gd name="connsiteX2315" fmla="*/ 3065318 w 4795024"/>
              <a:gd name="connsiteY2315" fmla="*/ 887511 h 6562492"/>
              <a:gd name="connsiteX2316" fmla="*/ 3071783 w 4795024"/>
              <a:gd name="connsiteY2316" fmla="*/ 864089 h 6562492"/>
              <a:gd name="connsiteX2317" fmla="*/ 3076843 w 4795024"/>
              <a:gd name="connsiteY2317" fmla="*/ 846545 h 6562492"/>
              <a:gd name="connsiteX2318" fmla="*/ 3082414 w 4795024"/>
              <a:gd name="connsiteY2318" fmla="*/ 848372 h 6562492"/>
              <a:gd name="connsiteX2319" fmla="*/ 3075489 w 4795024"/>
              <a:gd name="connsiteY2319" fmla="*/ 867387 h 6562492"/>
              <a:gd name="connsiteX2320" fmla="*/ 3072279 w 4795024"/>
              <a:gd name="connsiteY2320" fmla="*/ 887618 h 6562492"/>
              <a:gd name="connsiteX2321" fmla="*/ 3067774 w 4795024"/>
              <a:gd name="connsiteY2321" fmla="*/ 918068 h 6562492"/>
              <a:gd name="connsiteX2322" fmla="*/ 3057020 w 4795024"/>
              <a:gd name="connsiteY2322" fmla="*/ 957111 h 6562492"/>
              <a:gd name="connsiteX2323" fmla="*/ 3061634 w 4795024"/>
              <a:gd name="connsiteY2323" fmla="*/ 963943 h 6562492"/>
              <a:gd name="connsiteX2324" fmla="*/ 3060957 w 4795024"/>
              <a:gd name="connsiteY2324" fmla="*/ 974364 h 6562492"/>
              <a:gd name="connsiteX2325" fmla="*/ 3053356 w 4795024"/>
              <a:gd name="connsiteY2325" fmla="*/ 1003798 h 6562492"/>
              <a:gd name="connsiteX2326" fmla="*/ 3049865 w 4795024"/>
              <a:gd name="connsiteY2326" fmla="*/ 1018620 h 6562492"/>
              <a:gd name="connsiteX2327" fmla="*/ 3041306 w 4795024"/>
              <a:gd name="connsiteY2327" fmla="*/ 1053059 h 6562492"/>
              <a:gd name="connsiteX2328" fmla="*/ 3045079 w 4795024"/>
              <a:gd name="connsiteY2328" fmla="*/ 1043653 h 6562492"/>
              <a:gd name="connsiteX2329" fmla="*/ 3078576 w 4795024"/>
              <a:gd name="connsiteY2329" fmla="*/ 926930 h 6562492"/>
              <a:gd name="connsiteX2330" fmla="*/ 3085161 w 4795024"/>
              <a:gd name="connsiteY2330" fmla="*/ 913130 h 6562492"/>
              <a:gd name="connsiteX2331" fmla="*/ 3100247 w 4795024"/>
              <a:gd name="connsiteY2331" fmla="*/ 875510 h 6562492"/>
              <a:gd name="connsiteX2332" fmla="*/ 3095122 w 4795024"/>
              <a:gd name="connsiteY2332" fmla="*/ 905756 h 6562492"/>
              <a:gd name="connsiteX2333" fmla="*/ 3078682 w 4795024"/>
              <a:gd name="connsiteY2333" fmla="*/ 964218 h 6562492"/>
              <a:gd name="connsiteX2334" fmla="*/ 3081159 w 4795024"/>
              <a:gd name="connsiteY2334" fmla="*/ 965031 h 6562492"/>
              <a:gd name="connsiteX2335" fmla="*/ 3067814 w 4795024"/>
              <a:gd name="connsiteY2335" fmla="*/ 1024510 h 6562492"/>
              <a:gd name="connsiteX2336" fmla="*/ 3060769 w 4795024"/>
              <a:gd name="connsiteY2336" fmla="*/ 1058779 h 6562492"/>
              <a:gd name="connsiteX2337" fmla="*/ 3057455 w 4795024"/>
              <a:gd name="connsiteY2337" fmla="*/ 1077698 h 6562492"/>
              <a:gd name="connsiteX2338" fmla="*/ 3060101 w 4795024"/>
              <a:gd name="connsiteY2338" fmla="*/ 1067578 h 6562492"/>
              <a:gd name="connsiteX2339" fmla="*/ 3063903 w 4795024"/>
              <a:gd name="connsiteY2339" fmla="*/ 1045545 h 6562492"/>
              <a:gd name="connsiteX2340" fmla="*/ 3084113 w 4795024"/>
              <a:gd name="connsiteY2340" fmla="*/ 977678 h 6562492"/>
              <a:gd name="connsiteX2341" fmla="*/ 3056525 w 4795024"/>
              <a:gd name="connsiteY2341" fmla="*/ 1091011 h 6562492"/>
              <a:gd name="connsiteX2342" fmla="*/ 3050029 w 4795024"/>
              <a:gd name="connsiteY2342" fmla="*/ 1109504 h 6562492"/>
              <a:gd name="connsiteX2343" fmla="*/ 3046413 w 4795024"/>
              <a:gd name="connsiteY2343" fmla="*/ 1119260 h 6562492"/>
              <a:gd name="connsiteX2344" fmla="*/ 3041070 w 4795024"/>
              <a:gd name="connsiteY2344" fmla="*/ 1139456 h 6562492"/>
              <a:gd name="connsiteX2345" fmla="*/ 3030991 w 4795024"/>
              <a:gd name="connsiteY2345" fmla="*/ 1182713 h 6562492"/>
              <a:gd name="connsiteX2346" fmla="*/ 3070736 w 4795024"/>
              <a:gd name="connsiteY2346" fmla="*/ 1057397 h 6562492"/>
              <a:gd name="connsiteX2347" fmla="*/ 3075069 w 4795024"/>
              <a:gd name="connsiteY2347" fmla="*/ 1058818 h 6562492"/>
              <a:gd name="connsiteX2348" fmla="*/ 3072419 w 4795024"/>
              <a:gd name="connsiteY2348" fmla="*/ 1089877 h 6562492"/>
              <a:gd name="connsiteX2349" fmla="*/ 3063639 w 4795024"/>
              <a:gd name="connsiteY2349" fmla="*/ 1108282 h 6562492"/>
              <a:gd name="connsiteX2350" fmla="*/ 3062961 w 4795024"/>
              <a:gd name="connsiteY2350" fmla="*/ 1118702 h 6562492"/>
              <a:gd name="connsiteX2351" fmla="*/ 3035769 w 4795024"/>
              <a:gd name="connsiteY2351" fmla="*/ 1216208 h 6562492"/>
              <a:gd name="connsiteX2352" fmla="*/ 3021747 w 4795024"/>
              <a:gd name="connsiteY2352" fmla="*/ 1286108 h 6562492"/>
              <a:gd name="connsiteX2353" fmla="*/ 2993937 w 4795024"/>
              <a:gd name="connsiteY2353" fmla="*/ 1383411 h 6562492"/>
              <a:gd name="connsiteX2354" fmla="*/ 2963195 w 4795024"/>
              <a:gd name="connsiteY2354" fmla="*/ 1506356 h 6562492"/>
              <a:gd name="connsiteX2355" fmla="*/ 2941723 w 4795024"/>
              <a:gd name="connsiteY2355" fmla="*/ 1576106 h 6562492"/>
              <a:gd name="connsiteX2356" fmla="*/ 2951352 w 4795024"/>
              <a:gd name="connsiteY2356" fmla="*/ 1565864 h 6562492"/>
              <a:gd name="connsiteX2357" fmla="*/ 2967528 w 4795024"/>
              <a:gd name="connsiteY2357" fmla="*/ 1507778 h 6562492"/>
              <a:gd name="connsiteX2358" fmla="*/ 2966966 w 4795024"/>
              <a:gd name="connsiteY2358" fmla="*/ 1496951 h 6562492"/>
              <a:gd name="connsiteX2359" fmla="*/ 2973551 w 4795024"/>
              <a:gd name="connsiteY2359" fmla="*/ 1483150 h 6562492"/>
              <a:gd name="connsiteX2360" fmla="*/ 2985880 w 4795024"/>
              <a:gd name="connsiteY2360" fmla="*/ 1439300 h 6562492"/>
              <a:gd name="connsiteX2361" fmla="*/ 3000010 w 4795024"/>
              <a:gd name="connsiteY2361" fmla="*/ 1406690 h 6562492"/>
              <a:gd name="connsiteX2362" fmla="*/ 2971578 w 4795024"/>
              <a:gd name="connsiteY2362" fmla="*/ 1503788 h 6562492"/>
              <a:gd name="connsiteX2363" fmla="*/ 2978021 w 4795024"/>
              <a:gd name="connsiteY2363" fmla="*/ 1496745 h 6562492"/>
              <a:gd name="connsiteX2364" fmla="*/ 2979314 w 4795024"/>
              <a:gd name="connsiteY2364" fmla="*/ 1491407 h 6562492"/>
              <a:gd name="connsiteX2365" fmla="*/ 2998509 w 4795024"/>
              <a:gd name="connsiteY2365" fmla="*/ 1439174 h 6562492"/>
              <a:gd name="connsiteX2366" fmla="*/ 2999804 w 4795024"/>
              <a:gd name="connsiteY2366" fmla="*/ 1428956 h 6562492"/>
              <a:gd name="connsiteX2367" fmla="*/ 3011119 w 4795024"/>
              <a:gd name="connsiteY2367" fmla="*/ 1400741 h 6562492"/>
              <a:gd name="connsiteX2368" fmla="*/ 3020181 w 4795024"/>
              <a:gd name="connsiteY2368" fmla="*/ 1387746 h 6562492"/>
              <a:gd name="connsiteX2369" fmla="*/ 3016071 w 4795024"/>
              <a:gd name="connsiteY2369" fmla="*/ 1402365 h 6562492"/>
              <a:gd name="connsiteX2370" fmla="*/ 3006671 w 4795024"/>
              <a:gd name="connsiteY2370" fmla="*/ 1420567 h 6562492"/>
              <a:gd name="connsiteX2371" fmla="*/ 2998114 w 4795024"/>
              <a:gd name="connsiteY2371" fmla="*/ 1455006 h 6562492"/>
              <a:gd name="connsiteX2372" fmla="*/ 2996261 w 4795024"/>
              <a:gd name="connsiteY2372" fmla="*/ 1460428 h 6562492"/>
              <a:gd name="connsiteX2373" fmla="*/ 3004370 w 4795024"/>
              <a:gd name="connsiteY2373" fmla="*/ 1449288 h 6562492"/>
              <a:gd name="connsiteX2374" fmla="*/ 3032904 w 4795024"/>
              <a:gd name="connsiteY2374" fmla="*/ 1378160 h 6562492"/>
              <a:gd name="connsiteX2375" fmla="*/ 3047117 w 4795024"/>
              <a:gd name="connsiteY2375" fmla="*/ 1332971 h 6562492"/>
              <a:gd name="connsiteX2376" fmla="*/ 3056231 w 4795024"/>
              <a:gd name="connsiteY2376" fmla="*/ 1324886 h 6562492"/>
              <a:gd name="connsiteX2377" fmla="*/ 3050840 w 4795024"/>
              <a:gd name="connsiteY2377" fmla="*/ 1318809 h 6562492"/>
              <a:gd name="connsiteX2378" fmla="*/ 3078287 w 4795024"/>
              <a:gd name="connsiteY2378" fmla="*/ 1196719 h 6562492"/>
              <a:gd name="connsiteX2379" fmla="*/ 3110389 w 4795024"/>
              <a:gd name="connsiteY2379" fmla="*/ 1141095 h 6562492"/>
              <a:gd name="connsiteX2380" fmla="*/ 3142097 w 4795024"/>
              <a:gd name="connsiteY2380" fmla="*/ 1140113 h 6562492"/>
              <a:gd name="connsiteX2381" fmla="*/ 3152540 w 4795024"/>
              <a:gd name="connsiteY2381" fmla="*/ 1158002 h 6562492"/>
              <a:gd name="connsiteX2382" fmla="*/ 3180572 w 4795024"/>
              <a:gd name="connsiteY2382" fmla="*/ 1122274 h 6562492"/>
              <a:gd name="connsiteX2383" fmla="*/ 3211256 w 4795024"/>
              <a:gd name="connsiteY2383" fmla="*/ 1138495 h 6562492"/>
              <a:gd name="connsiteX2384" fmla="*/ 3180819 w 4795024"/>
              <a:gd name="connsiteY2384" fmla="*/ 1214362 h 6562492"/>
              <a:gd name="connsiteX2385" fmla="*/ 3199737 w 4795024"/>
              <a:gd name="connsiteY2385" fmla="*/ 1186721 h 6562492"/>
              <a:gd name="connsiteX2386" fmla="*/ 3210222 w 4795024"/>
              <a:gd name="connsiteY2386" fmla="*/ 1155697 h 6562492"/>
              <a:gd name="connsiteX2387" fmla="*/ 3249431 w 4795024"/>
              <a:gd name="connsiteY2387" fmla="*/ 1077475 h 6562492"/>
              <a:gd name="connsiteX2388" fmla="*/ 3262272 w 4795024"/>
              <a:gd name="connsiteY2388" fmla="*/ 1055225 h 6562492"/>
              <a:gd name="connsiteX2389" fmla="*/ 3263940 w 4795024"/>
              <a:gd name="connsiteY2389" fmla="*/ 1075464 h 6562492"/>
              <a:gd name="connsiteX2390" fmla="*/ 3250414 w 4795024"/>
              <a:gd name="connsiteY2390" fmla="*/ 1109184 h 6562492"/>
              <a:gd name="connsiteX2391" fmla="*/ 3249385 w 4795024"/>
              <a:gd name="connsiteY2391" fmla="*/ 1126391 h 6562492"/>
              <a:gd name="connsiteX2392" fmla="*/ 3276734 w 4795024"/>
              <a:gd name="connsiteY2392" fmla="*/ 1102128 h 6562492"/>
              <a:gd name="connsiteX2393" fmla="*/ 3284523 w 4795024"/>
              <a:gd name="connsiteY2393" fmla="*/ 1068065 h 6562492"/>
              <a:gd name="connsiteX2394" fmla="*/ 3298050 w 4795024"/>
              <a:gd name="connsiteY2394" fmla="*/ 1034346 h 6562492"/>
              <a:gd name="connsiteX2395" fmla="*/ 3315990 w 4795024"/>
              <a:gd name="connsiteY2395" fmla="*/ 974991 h 6562492"/>
              <a:gd name="connsiteX2396" fmla="*/ 3343288 w 4795024"/>
              <a:gd name="connsiteY2396" fmla="*/ 999647 h 6562492"/>
              <a:gd name="connsiteX2397" fmla="*/ 3363236 w 4795024"/>
              <a:gd name="connsiteY2397" fmla="*/ 954797 h 6562492"/>
              <a:gd name="connsiteX2398" fmla="*/ 3380439 w 4795024"/>
              <a:gd name="connsiteY2398" fmla="*/ 955831 h 6562492"/>
              <a:gd name="connsiteX2399" fmla="*/ 3400340 w 4795024"/>
              <a:gd name="connsiteY2399" fmla="*/ 959897 h 6562492"/>
              <a:gd name="connsiteX2400" fmla="*/ 3414205 w 4795024"/>
              <a:gd name="connsiteY2400" fmla="*/ 920442 h 6562492"/>
              <a:gd name="connsiteX2401" fmla="*/ 3447239 w 4795024"/>
              <a:gd name="connsiteY2401" fmla="*/ 945438 h 6562492"/>
              <a:gd name="connsiteX2402" fmla="*/ 3433374 w 4795024"/>
              <a:gd name="connsiteY2402" fmla="*/ 984891 h 6562492"/>
              <a:gd name="connsiteX2403" fmla="*/ 3396612 w 4795024"/>
              <a:gd name="connsiteY2403" fmla="*/ 974063 h 6562492"/>
              <a:gd name="connsiteX2404" fmla="*/ 3371274 w 4795024"/>
              <a:gd name="connsiteY2404" fmla="*/ 1012826 h 6562492"/>
              <a:gd name="connsiteX2405" fmla="*/ 3357748 w 4795024"/>
              <a:gd name="connsiteY2405" fmla="*/ 1046547 h 6562492"/>
              <a:gd name="connsiteX2406" fmla="*/ 3382697 w 4795024"/>
              <a:gd name="connsiteY2406" fmla="*/ 1062429 h 6562492"/>
              <a:gd name="connsiteX2407" fmla="*/ 3384704 w 4795024"/>
              <a:gd name="connsiteY2407" fmla="*/ 1076934 h 6562492"/>
              <a:gd name="connsiteX2408" fmla="*/ 3356718 w 4795024"/>
              <a:gd name="connsiteY2408" fmla="*/ 1063754 h 6562492"/>
              <a:gd name="connsiteX2409" fmla="*/ 3369509 w 4795024"/>
              <a:gd name="connsiteY2409" fmla="*/ 1090414 h 6562492"/>
              <a:gd name="connsiteX2410" fmla="*/ 3358290 w 4795024"/>
              <a:gd name="connsiteY2410" fmla="*/ 1181821 h 6562492"/>
              <a:gd name="connsiteX2411" fmla="*/ 3370098 w 4795024"/>
              <a:gd name="connsiteY2411" fmla="*/ 1176772 h 6562492"/>
              <a:gd name="connsiteX2412" fmla="*/ 3400192 w 4795024"/>
              <a:gd name="connsiteY2412" fmla="*/ 1106634 h 6562492"/>
              <a:gd name="connsiteX2413" fmla="*/ 3399895 w 4795024"/>
              <a:gd name="connsiteY2413" fmla="*/ 1063458 h 6562492"/>
              <a:gd name="connsiteX2414" fmla="*/ 3481354 w 4795024"/>
              <a:gd name="connsiteY2414" fmla="*/ 904315 h 6562492"/>
              <a:gd name="connsiteX2415" fmla="*/ 3540411 w 4795024"/>
              <a:gd name="connsiteY2415" fmla="*/ 879078 h 6562492"/>
              <a:gd name="connsiteX2416" fmla="*/ 3555945 w 4795024"/>
              <a:gd name="connsiteY2416" fmla="*/ 859864 h 6562492"/>
              <a:gd name="connsiteX2417" fmla="*/ 3611722 w 4795024"/>
              <a:gd name="connsiteY2417" fmla="*/ 745223 h 6562492"/>
              <a:gd name="connsiteX2418" fmla="*/ 3651273 w 4795024"/>
              <a:gd name="connsiteY2418" fmla="*/ 661271 h 6562492"/>
              <a:gd name="connsiteX2419" fmla="*/ 3690430 w 4795024"/>
              <a:gd name="connsiteY2419" fmla="*/ 631960 h 6562492"/>
              <a:gd name="connsiteX2420" fmla="*/ 3700527 w 4795024"/>
              <a:gd name="connsiteY2420" fmla="*/ 655583 h 6562492"/>
              <a:gd name="connsiteX2421" fmla="*/ 3687000 w 4795024"/>
              <a:gd name="connsiteY2421" fmla="*/ 689303 h 6562492"/>
              <a:gd name="connsiteX2422" fmla="*/ 3669115 w 4795024"/>
              <a:gd name="connsiteY2422" fmla="*/ 699743 h 6562492"/>
              <a:gd name="connsiteX2423" fmla="*/ 3645395 w 4795024"/>
              <a:gd name="connsiteY2423" fmla="*/ 807666 h 6562492"/>
              <a:gd name="connsiteX2424" fmla="*/ 3627752 w 4795024"/>
              <a:gd name="connsiteY2424" fmla="*/ 910198 h 6562492"/>
              <a:gd name="connsiteX2425" fmla="*/ 3612899 w 4795024"/>
              <a:gd name="connsiteY2425" fmla="*/ 917940 h 6562492"/>
              <a:gd name="connsiteX2426" fmla="*/ 3603095 w 4795024"/>
              <a:gd name="connsiteY2426" fmla="*/ 937497 h 6562492"/>
              <a:gd name="connsiteX2427" fmla="*/ 3587218 w 4795024"/>
              <a:gd name="connsiteY2427" fmla="*/ 962442 h 6562492"/>
              <a:gd name="connsiteX2428" fmla="*/ 3591877 w 4795024"/>
              <a:gd name="connsiteY2428" fmla="*/ 1028904 h 6562492"/>
              <a:gd name="connsiteX2429" fmla="*/ 3593884 w 4795024"/>
              <a:gd name="connsiteY2429" fmla="*/ 1043408 h 6562492"/>
              <a:gd name="connsiteX2430" fmla="*/ 3606382 w 4795024"/>
              <a:gd name="connsiteY2430" fmla="*/ 1026896 h 6562492"/>
              <a:gd name="connsiteX2431" fmla="*/ 3636768 w 4795024"/>
              <a:gd name="connsiteY2431" fmla="*/ 999939 h 6562492"/>
              <a:gd name="connsiteX2432" fmla="*/ 3715974 w 4795024"/>
              <a:gd name="connsiteY2432" fmla="*/ 1070856 h 6562492"/>
              <a:gd name="connsiteX2433" fmla="*/ 3743663 w 4795024"/>
              <a:gd name="connsiteY2433" fmla="*/ 1040859 h 6562492"/>
              <a:gd name="connsiteX2434" fmla="*/ 3754148 w 4795024"/>
              <a:gd name="connsiteY2434" fmla="*/ 1009837 h 6562492"/>
              <a:gd name="connsiteX2435" fmla="*/ 3768361 w 4795024"/>
              <a:gd name="connsiteY2435" fmla="*/ 964648 h 6562492"/>
              <a:gd name="connsiteX2436" fmla="*/ 3786254 w 4795024"/>
              <a:gd name="connsiteY2436" fmla="*/ 954209 h 6562492"/>
              <a:gd name="connsiteX2437" fmla="*/ 3796054 w 4795024"/>
              <a:gd name="connsiteY2437" fmla="*/ 934655 h 6562492"/>
              <a:gd name="connsiteX2438" fmla="*/ 3873098 w 4795024"/>
              <a:gd name="connsiteY2438" fmla="*/ 801148 h 6562492"/>
              <a:gd name="connsiteX2439" fmla="*/ 3917012 w 4795024"/>
              <a:gd name="connsiteY2439" fmla="*/ 740472 h 6562492"/>
              <a:gd name="connsiteX2440" fmla="*/ 3933529 w 4795024"/>
              <a:gd name="connsiteY2440" fmla="*/ 752965 h 6562492"/>
              <a:gd name="connsiteX2441" fmla="*/ 3872023 w 4795024"/>
              <a:gd name="connsiteY2441" fmla="*/ 867262 h 6562492"/>
              <a:gd name="connsiteX2442" fmla="*/ 3845995 w 4795024"/>
              <a:gd name="connsiteY2442" fmla="*/ 917499 h 6562492"/>
              <a:gd name="connsiteX2443" fmla="*/ 3832422 w 4795024"/>
              <a:gd name="connsiteY2443" fmla="*/ 1000134 h 6562492"/>
              <a:gd name="connsiteX2444" fmla="*/ 3811153 w 4795024"/>
              <a:gd name="connsiteY2444" fmla="*/ 1019002 h 6562492"/>
              <a:gd name="connsiteX2445" fmla="*/ 3813846 w 4795024"/>
              <a:gd name="connsiteY2445" fmla="*/ 1022038 h 6562492"/>
              <a:gd name="connsiteX2446" fmla="*/ 3768264 w 4795024"/>
              <a:gd name="connsiteY2446" fmla="*/ 1062474 h 6562492"/>
              <a:gd name="connsiteX2447" fmla="*/ 3753365 w 4795024"/>
              <a:gd name="connsiteY2447" fmla="*/ 1119131 h 6562492"/>
              <a:gd name="connsiteX2448" fmla="*/ 3761454 w 4795024"/>
              <a:gd name="connsiteY2448" fmla="*/ 1128250 h 6562492"/>
              <a:gd name="connsiteX2449" fmla="*/ 3788457 w 4795024"/>
              <a:gd name="connsiteY2449" fmla="*/ 1109722 h 6562492"/>
              <a:gd name="connsiteX2450" fmla="*/ 3802670 w 4795024"/>
              <a:gd name="connsiteY2450" fmla="*/ 1064532 h 6562492"/>
              <a:gd name="connsiteX2451" fmla="*/ 3836097 w 4795024"/>
              <a:gd name="connsiteY2451" fmla="*/ 1034879 h 6562492"/>
              <a:gd name="connsiteX2452" fmla="*/ 3832422 w 4795024"/>
              <a:gd name="connsiteY2452" fmla="*/ 1000134 h 6562492"/>
              <a:gd name="connsiteX2453" fmla="*/ 3864815 w 4795024"/>
              <a:gd name="connsiteY2453" fmla="*/ 987683 h 6562492"/>
              <a:gd name="connsiteX2454" fmla="*/ 3905396 w 4795024"/>
              <a:gd name="connsiteY2454" fmla="*/ 886523 h 6562492"/>
              <a:gd name="connsiteX2455" fmla="*/ 3951321 w 4795024"/>
              <a:gd name="connsiteY2455" fmla="*/ 840356 h 6562492"/>
              <a:gd name="connsiteX2456" fmla="*/ 3987493 w 4795024"/>
              <a:gd name="connsiteY2456" fmla="*/ 764828 h 6562492"/>
              <a:gd name="connsiteX2457" fmla="*/ 4041892 w 4795024"/>
              <a:gd name="connsiteY2457" fmla="*/ 673128 h 6562492"/>
              <a:gd name="connsiteX2458" fmla="*/ 4075660 w 4795024"/>
              <a:gd name="connsiteY2458" fmla="*/ 637740 h 6562492"/>
              <a:gd name="connsiteX2459" fmla="*/ 4106047 w 4795024"/>
              <a:gd name="connsiteY2459" fmla="*/ 610784 h 6562492"/>
              <a:gd name="connsiteX2460" fmla="*/ 4107668 w 4795024"/>
              <a:gd name="connsiteY2460" fmla="*/ 679938 h 6562492"/>
              <a:gd name="connsiteX2461" fmla="*/ 4072182 w 4795024"/>
              <a:gd name="connsiteY2461" fmla="*/ 743999 h 6562492"/>
              <a:gd name="connsiteX2462" fmla="*/ 4058656 w 4795024"/>
              <a:gd name="connsiteY2462" fmla="*/ 777719 h 6562492"/>
              <a:gd name="connsiteX2463" fmla="*/ 4042778 w 4795024"/>
              <a:gd name="connsiteY2463" fmla="*/ 802663 h 6562492"/>
              <a:gd name="connsiteX2464" fmla="*/ 4043756 w 4795024"/>
              <a:gd name="connsiteY2464" fmla="*/ 834376 h 6562492"/>
              <a:gd name="connsiteX2465" fmla="*/ 4010625 w 4795024"/>
              <a:gd name="connsiteY2465" fmla="*/ 907208 h 6562492"/>
              <a:gd name="connsiteX2466" fmla="*/ 3999454 w 4795024"/>
              <a:gd name="connsiteY2466" fmla="*/ 949698 h 6562492"/>
              <a:gd name="connsiteX2467" fmla="*/ 3983915 w 4795024"/>
              <a:gd name="connsiteY2467" fmla="*/ 968908 h 6562492"/>
              <a:gd name="connsiteX2468" fmla="*/ 3981856 w 4795024"/>
              <a:gd name="connsiteY2468" fmla="*/ 1003315 h 6562492"/>
              <a:gd name="connsiteX2469" fmla="*/ 4004497 w 4795024"/>
              <a:gd name="connsiteY2469" fmla="*/ 961510 h 6562492"/>
              <a:gd name="connsiteX2470" fmla="*/ 4019346 w 4795024"/>
              <a:gd name="connsiteY2470" fmla="*/ 953765 h 6562492"/>
              <a:gd name="connsiteX2471" fmla="*/ 4026456 w 4795024"/>
              <a:gd name="connsiteY2471" fmla="*/ 931170 h 6562492"/>
              <a:gd name="connsiteX2472" fmla="*/ 4128840 w 4795024"/>
              <a:gd name="connsiteY2472" fmla="*/ 758898 h 6562492"/>
              <a:gd name="connsiteX2473" fmla="*/ 4155843 w 4795024"/>
              <a:gd name="connsiteY2473" fmla="*/ 740370 h 6562492"/>
              <a:gd name="connsiteX2474" fmla="*/ 4158540 w 4795024"/>
              <a:gd name="connsiteY2474" fmla="*/ 743409 h 6562492"/>
              <a:gd name="connsiteX2475" fmla="*/ 4218382 w 4795024"/>
              <a:gd name="connsiteY2475" fmla="*/ 608869 h 6562492"/>
              <a:gd name="connsiteX2476" fmla="*/ 4229543 w 4795024"/>
              <a:gd name="connsiteY2476" fmla="*/ 620689 h 6562492"/>
              <a:gd name="connsiteX2477" fmla="*/ 4233870 w 4795024"/>
              <a:gd name="connsiteY2477" fmla="*/ 638571 h 6562492"/>
              <a:gd name="connsiteX2478" fmla="*/ 4223379 w 4795024"/>
              <a:gd name="connsiteY2478" fmla="*/ 669596 h 6562492"/>
              <a:gd name="connsiteX2479" fmla="*/ 4206817 w 4795024"/>
              <a:gd name="connsiteY2479" fmla="*/ 706010 h 6562492"/>
              <a:gd name="connsiteX2480" fmla="*/ 4190888 w 4795024"/>
              <a:gd name="connsiteY2480" fmla="*/ 779874 h 6562492"/>
              <a:gd name="connsiteX2481" fmla="*/ 4093113 w 4795024"/>
              <a:gd name="connsiteY2481" fmla="*/ 1067519 h 6562492"/>
              <a:gd name="connsiteX2482" fmla="*/ 4076546 w 4795024"/>
              <a:gd name="connsiteY2482" fmla="*/ 1103936 h 6562492"/>
              <a:gd name="connsiteX2483" fmla="*/ 4062332 w 4795024"/>
              <a:gd name="connsiteY2483" fmla="*/ 1149125 h 6562492"/>
              <a:gd name="connsiteX2484" fmla="*/ 4009597 w 4795024"/>
              <a:gd name="connsiteY2484" fmla="*/ 1261067 h 6562492"/>
              <a:gd name="connsiteX2485" fmla="*/ 3987596 w 4795024"/>
              <a:gd name="connsiteY2485" fmla="*/ 1340318 h 6562492"/>
              <a:gd name="connsiteX2486" fmla="*/ 3963626 w 4795024"/>
              <a:gd name="connsiteY2486" fmla="*/ 1356149 h 6562492"/>
              <a:gd name="connsiteX2487" fmla="*/ 3909816 w 4795024"/>
              <a:gd name="connsiteY2487" fmla="*/ 1534205 h 6562492"/>
              <a:gd name="connsiteX2488" fmla="*/ 3893248 w 4795024"/>
              <a:gd name="connsiteY2488" fmla="*/ 1570623 h 6562492"/>
              <a:gd name="connsiteX2489" fmla="*/ 3883843 w 4795024"/>
              <a:gd name="connsiteY2489" fmla="*/ 1597838 h 6562492"/>
              <a:gd name="connsiteX2490" fmla="*/ 3901517 w 4795024"/>
              <a:gd name="connsiteY2490" fmla="*/ 1581319 h 6562492"/>
              <a:gd name="connsiteX2491" fmla="*/ 3905576 w 4795024"/>
              <a:gd name="connsiteY2491" fmla="*/ 1556947 h 6562492"/>
              <a:gd name="connsiteX2492" fmla="*/ 3942137 w 4795024"/>
              <a:gd name="connsiteY2492" fmla="*/ 1491954 h 6562492"/>
              <a:gd name="connsiteX2493" fmla="*/ 3958385 w 4795024"/>
              <a:gd name="connsiteY2493" fmla="*/ 1455393 h 6562492"/>
              <a:gd name="connsiteX2494" fmla="*/ 4055874 w 4795024"/>
              <a:gd name="connsiteY2494" fmla="*/ 1296977 h 6562492"/>
              <a:gd name="connsiteX2495" fmla="*/ 4051809 w 4795024"/>
              <a:gd name="connsiteY2495" fmla="*/ 1268540 h 6562492"/>
              <a:gd name="connsiteX2496" fmla="*/ 4096494 w 4795024"/>
              <a:gd name="connsiteY2496" fmla="*/ 1199489 h 6562492"/>
              <a:gd name="connsiteX2497" fmla="*/ 4145239 w 4795024"/>
              <a:gd name="connsiteY2497" fmla="*/ 1085752 h 6562492"/>
              <a:gd name="connsiteX2498" fmla="*/ 4169610 w 4795024"/>
              <a:gd name="connsiteY2498" fmla="*/ 1045132 h 6562492"/>
              <a:gd name="connsiteX2499" fmla="*/ 4185859 w 4795024"/>
              <a:gd name="connsiteY2499" fmla="*/ 1008571 h 6562492"/>
              <a:gd name="connsiteX2500" fmla="*/ 4336151 w 4795024"/>
              <a:gd name="connsiteY2500" fmla="*/ 744542 h 6562492"/>
              <a:gd name="connsiteX2501" fmla="*/ 4380837 w 4795024"/>
              <a:gd name="connsiteY2501" fmla="*/ 683609 h 6562492"/>
              <a:gd name="connsiteX2502" fmla="*/ 4397084 w 4795024"/>
              <a:gd name="connsiteY2502" fmla="*/ 647053 h 6562492"/>
              <a:gd name="connsiteX2503" fmla="*/ 4413333 w 4795024"/>
              <a:gd name="connsiteY2503" fmla="*/ 618617 h 6562492"/>
              <a:gd name="connsiteX2504" fmla="*/ 4429580 w 4795024"/>
              <a:gd name="connsiteY2504" fmla="*/ 609986 h 6562492"/>
              <a:gd name="connsiteX2505" fmla="*/ 4445829 w 4795024"/>
              <a:gd name="connsiteY2505" fmla="*/ 610492 h 6562492"/>
              <a:gd name="connsiteX2506" fmla="*/ 4384895 w 4795024"/>
              <a:gd name="connsiteY2506" fmla="*/ 744542 h 6562492"/>
              <a:gd name="connsiteX2507" fmla="*/ 4388961 w 4795024"/>
              <a:gd name="connsiteY2507" fmla="*/ 744542 h 6562492"/>
              <a:gd name="connsiteX2508" fmla="*/ 4393019 w 4795024"/>
              <a:gd name="connsiteY2508" fmla="*/ 777039 h 6562492"/>
              <a:gd name="connsiteX2509" fmla="*/ 4332092 w 4795024"/>
              <a:gd name="connsiteY2509" fmla="*/ 967951 h 6562492"/>
              <a:gd name="connsiteX2510" fmla="*/ 4319908 w 4795024"/>
              <a:gd name="connsiteY2510" fmla="*/ 988264 h 6562492"/>
              <a:gd name="connsiteX2511" fmla="*/ 4323968 w 4795024"/>
              <a:gd name="connsiteY2511" fmla="*/ 1004511 h 6562492"/>
              <a:gd name="connsiteX2512" fmla="*/ 4307720 w 4795024"/>
              <a:gd name="connsiteY2512" fmla="*/ 1049191 h 6562492"/>
              <a:gd name="connsiteX2513" fmla="*/ 4332092 w 4795024"/>
              <a:gd name="connsiteY2513" fmla="*/ 1024819 h 6562492"/>
              <a:gd name="connsiteX2514" fmla="*/ 4336151 w 4795024"/>
              <a:gd name="connsiteY2514" fmla="*/ 1000447 h 6562492"/>
              <a:gd name="connsiteX2515" fmla="*/ 4360524 w 4795024"/>
              <a:gd name="connsiteY2515" fmla="*/ 963891 h 6562492"/>
              <a:gd name="connsiteX2516" fmla="*/ 4393019 w 4795024"/>
              <a:gd name="connsiteY2516" fmla="*/ 890775 h 6562492"/>
              <a:gd name="connsiteX2517" fmla="*/ 4417391 w 4795024"/>
              <a:gd name="connsiteY2517" fmla="*/ 870462 h 6562492"/>
              <a:gd name="connsiteX2518" fmla="*/ 4425516 w 4795024"/>
              <a:gd name="connsiteY2518" fmla="*/ 842031 h 6562492"/>
              <a:gd name="connsiteX2519" fmla="*/ 4441764 w 4795024"/>
              <a:gd name="connsiteY2519" fmla="*/ 809534 h 6562492"/>
              <a:gd name="connsiteX2520" fmla="*/ 4466137 w 4795024"/>
              <a:gd name="connsiteY2520" fmla="*/ 740477 h 6562492"/>
              <a:gd name="connsiteX2521" fmla="*/ 4518945 w 4795024"/>
              <a:gd name="connsiteY2521" fmla="*/ 695798 h 6562492"/>
              <a:gd name="connsiteX2522" fmla="*/ 4518945 w 4795024"/>
              <a:gd name="connsiteY2522" fmla="*/ 736418 h 6562492"/>
              <a:gd name="connsiteX2523" fmla="*/ 4514881 w 4795024"/>
              <a:gd name="connsiteY2523" fmla="*/ 785163 h 6562492"/>
              <a:gd name="connsiteX2524" fmla="*/ 4482384 w 4795024"/>
              <a:gd name="connsiteY2524" fmla="*/ 886710 h 6562492"/>
              <a:gd name="connsiteX2525" fmla="*/ 4449888 w 4795024"/>
              <a:gd name="connsiteY2525" fmla="*/ 963891 h 6562492"/>
              <a:gd name="connsiteX2526" fmla="*/ 4445829 w 4795024"/>
              <a:gd name="connsiteY2526" fmla="*/ 1028884 h 6562492"/>
              <a:gd name="connsiteX2527" fmla="*/ 4397084 w 4795024"/>
              <a:gd name="connsiteY2527" fmla="*/ 1126372 h 6562492"/>
              <a:gd name="connsiteX2528" fmla="*/ 4409267 w 4795024"/>
              <a:gd name="connsiteY2528" fmla="*/ 1158868 h 6562492"/>
              <a:gd name="connsiteX2529" fmla="*/ 4380837 w 4795024"/>
              <a:gd name="connsiteY2529" fmla="*/ 1179176 h 6562492"/>
              <a:gd name="connsiteX2530" fmla="*/ 4380837 w 4795024"/>
              <a:gd name="connsiteY2530" fmla="*/ 1223861 h 6562492"/>
              <a:gd name="connsiteX2531" fmla="*/ 4356464 w 4795024"/>
              <a:gd name="connsiteY2531" fmla="*/ 1264481 h 6562492"/>
              <a:gd name="connsiteX2532" fmla="*/ 4360524 w 4795024"/>
              <a:gd name="connsiteY2532" fmla="*/ 1296978 h 6562492"/>
              <a:gd name="connsiteX2533" fmla="*/ 4372712 w 4795024"/>
              <a:gd name="connsiteY2533" fmla="*/ 1296977 h 6562492"/>
              <a:gd name="connsiteX2534" fmla="*/ 4405209 w 4795024"/>
              <a:gd name="connsiteY2534" fmla="*/ 1248234 h 6562492"/>
              <a:gd name="connsiteX2535" fmla="*/ 4405209 w 4795024"/>
              <a:gd name="connsiteY2535" fmla="*/ 1187300 h 6562492"/>
              <a:gd name="connsiteX2536" fmla="*/ 4409267 w 4795024"/>
              <a:gd name="connsiteY2536" fmla="*/ 1187300 h 6562492"/>
              <a:gd name="connsiteX2537" fmla="*/ 4409267 w 4795024"/>
              <a:gd name="connsiteY2537" fmla="*/ 1158868 h 6562492"/>
              <a:gd name="connsiteX2538" fmla="*/ 4462077 w 4795024"/>
              <a:gd name="connsiteY2538" fmla="*/ 1093876 h 6562492"/>
              <a:gd name="connsiteX2539" fmla="*/ 4482384 w 4795024"/>
              <a:gd name="connsiteY2539" fmla="*/ 1041067 h 6562492"/>
              <a:gd name="connsiteX2540" fmla="*/ 4527069 w 4795024"/>
              <a:gd name="connsiteY2540" fmla="*/ 919206 h 6562492"/>
              <a:gd name="connsiteX2541" fmla="*/ 4547376 w 4795024"/>
              <a:gd name="connsiteY2541" fmla="*/ 923271 h 6562492"/>
              <a:gd name="connsiteX2542" fmla="*/ 4531129 w 4795024"/>
              <a:gd name="connsiteY2542" fmla="*/ 996388 h 6562492"/>
              <a:gd name="connsiteX2543" fmla="*/ 4482384 w 4795024"/>
              <a:gd name="connsiteY2543" fmla="*/ 1142620 h 6562492"/>
              <a:gd name="connsiteX2544" fmla="*/ 4474260 w 4795024"/>
              <a:gd name="connsiteY2544" fmla="*/ 1162927 h 6562492"/>
              <a:gd name="connsiteX2545" fmla="*/ 4478325 w 4795024"/>
              <a:gd name="connsiteY2545" fmla="*/ 1183241 h 6562492"/>
              <a:gd name="connsiteX2546" fmla="*/ 4453953 w 4795024"/>
              <a:gd name="connsiteY2546" fmla="*/ 1223861 h 6562492"/>
              <a:gd name="connsiteX2547" fmla="*/ 4437704 w 4795024"/>
              <a:gd name="connsiteY2547" fmla="*/ 1252292 h 6562492"/>
              <a:gd name="connsiteX2548" fmla="*/ 4433640 w 4795024"/>
              <a:gd name="connsiteY2548" fmla="*/ 1292912 h 6562492"/>
              <a:gd name="connsiteX2549" fmla="*/ 4539252 w 4795024"/>
              <a:gd name="connsiteY2549" fmla="*/ 1305102 h 6562492"/>
              <a:gd name="connsiteX2550" fmla="*/ 4539252 w 4795024"/>
              <a:gd name="connsiteY2550" fmla="*/ 1345722 h 6562492"/>
              <a:gd name="connsiteX2551" fmla="*/ 4535194 w 4795024"/>
              <a:gd name="connsiteY2551" fmla="*/ 1366029 h 6562492"/>
              <a:gd name="connsiteX2552" fmla="*/ 4547376 w 4795024"/>
              <a:gd name="connsiteY2552" fmla="*/ 1357905 h 6562492"/>
              <a:gd name="connsiteX2553" fmla="*/ 4600186 w 4795024"/>
              <a:gd name="connsiteY2553" fmla="*/ 1317285 h 6562492"/>
              <a:gd name="connsiteX2554" fmla="*/ 4608310 w 4795024"/>
              <a:gd name="connsiteY2554" fmla="*/ 1288853 h 6562492"/>
              <a:gd name="connsiteX2555" fmla="*/ 4616434 w 4795024"/>
              <a:gd name="connsiteY2555" fmla="*/ 1268540 h 6562492"/>
              <a:gd name="connsiteX2556" fmla="*/ 4612369 w 4795024"/>
              <a:gd name="connsiteY2556" fmla="*/ 1252291 h 6562492"/>
              <a:gd name="connsiteX2557" fmla="*/ 4677361 w 4795024"/>
              <a:gd name="connsiteY2557" fmla="*/ 1171053 h 6562492"/>
              <a:gd name="connsiteX2558" fmla="*/ 4742354 w 4795024"/>
              <a:gd name="connsiteY2558" fmla="*/ 1081688 h 6562492"/>
              <a:gd name="connsiteX2559" fmla="*/ 4738295 w 4795024"/>
              <a:gd name="connsiteY2559" fmla="*/ 1061380 h 6562492"/>
              <a:gd name="connsiteX2560" fmla="*/ 4754543 w 4795024"/>
              <a:gd name="connsiteY2560" fmla="*/ 1028884 h 6562492"/>
              <a:gd name="connsiteX2561" fmla="*/ 4778915 w 4795024"/>
              <a:gd name="connsiteY2561" fmla="*/ 1020760 h 6562492"/>
              <a:gd name="connsiteX2562" fmla="*/ 4782974 w 4795024"/>
              <a:gd name="connsiteY2562" fmla="*/ 1069504 h 6562492"/>
              <a:gd name="connsiteX2563" fmla="*/ 4746420 w 4795024"/>
              <a:gd name="connsiteY2563" fmla="*/ 1154804 h 6562492"/>
              <a:gd name="connsiteX2564" fmla="*/ 4697674 w 4795024"/>
              <a:gd name="connsiteY2564" fmla="*/ 1272605 h 6562492"/>
              <a:gd name="connsiteX2565" fmla="*/ 4693610 w 4795024"/>
              <a:gd name="connsiteY2565" fmla="*/ 1296978 h 6562492"/>
              <a:gd name="connsiteX2566" fmla="*/ 4713922 w 4795024"/>
              <a:gd name="connsiteY2566" fmla="*/ 1357905 h 6562492"/>
              <a:gd name="connsiteX2567" fmla="*/ 4648930 w 4795024"/>
              <a:gd name="connsiteY2567" fmla="*/ 1524451 h 6562492"/>
              <a:gd name="connsiteX2568" fmla="*/ 4616434 w 4795024"/>
              <a:gd name="connsiteY2568" fmla="*/ 1552881 h 6562492"/>
              <a:gd name="connsiteX2569" fmla="*/ 4583937 w 4795024"/>
              <a:gd name="connsiteY2569" fmla="*/ 1621939 h 6562492"/>
              <a:gd name="connsiteX2570" fmla="*/ 4587997 w 4795024"/>
              <a:gd name="connsiteY2570" fmla="*/ 1634123 h 6562492"/>
              <a:gd name="connsiteX2571" fmla="*/ 4648930 w 4795024"/>
              <a:gd name="connsiteY2571" fmla="*/ 1565071 h 6562492"/>
              <a:gd name="connsiteX2572" fmla="*/ 4677361 w 4795024"/>
              <a:gd name="connsiteY2572" fmla="*/ 1556946 h 6562492"/>
              <a:gd name="connsiteX2573" fmla="*/ 4648930 w 4795024"/>
              <a:gd name="connsiteY2573" fmla="*/ 1544758 h 6562492"/>
              <a:gd name="connsiteX2574" fmla="*/ 4661114 w 4795024"/>
              <a:gd name="connsiteY2574" fmla="*/ 1536633 h 6562492"/>
              <a:gd name="connsiteX2575" fmla="*/ 4689550 w 4795024"/>
              <a:gd name="connsiteY2575" fmla="*/ 1544758 h 6562492"/>
              <a:gd name="connsiteX2576" fmla="*/ 4705799 w 4795024"/>
              <a:gd name="connsiteY2576" fmla="*/ 1512262 h 6562492"/>
              <a:gd name="connsiteX2577" fmla="*/ 4717981 w 4795024"/>
              <a:gd name="connsiteY2577" fmla="*/ 1467582 h 6562492"/>
              <a:gd name="connsiteX2578" fmla="*/ 4685486 w 4795024"/>
              <a:gd name="connsiteY2578" fmla="*/ 1447269 h 6562492"/>
              <a:gd name="connsiteX2579" fmla="*/ 4705799 w 4795024"/>
              <a:gd name="connsiteY2579" fmla="*/ 1410714 h 6562492"/>
              <a:gd name="connsiteX2580" fmla="*/ 4746420 w 4795024"/>
              <a:gd name="connsiteY2580" fmla="*/ 1418838 h 6562492"/>
              <a:gd name="connsiteX2581" fmla="*/ 4726106 w 4795024"/>
              <a:gd name="connsiteY2581" fmla="*/ 1455393 h 6562492"/>
              <a:gd name="connsiteX2582" fmla="*/ 4742354 w 4795024"/>
              <a:gd name="connsiteY2582" fmla="*/ 1467582 h 6562492"/>
              <a:gd name="connsiteX2583" fmla="*/ 4754543 w 4795024"/>
              <a:gd name="connsiteY2583" fmla="*/ 1479765 h 6562492"/>
              <a:gd name="connsiteX2584" fmla="*/ 4734230 w 4795024"/>
              <a:gd name="connsiteY2584" fmla="*/ 1524450 h 6562492"/>
              <a:gd name="connsiteX2585" fmla="*/ 4770791 w 4795024"/>
              <a:gd name="connsiteY2585" fmla="*/ 1528510 h 6562492"/>
              <a:gd name="connsiteX2586" fmla="*/ 4738294 w 4795024"/>
              <a:gd name="connsiteY2586" fmla="*/ 1581319 h 6562492"/>
              <a:gd name="connsiteX2587" fmla="*/ 4722047 w 4795024"/>
              <a:gd name="connsiteY2587" fmla="*/ 1613814 h 6562492"/>
              <a:gd name="connsiteX2588" fmla="*/ 4701733 w 4795024"/>
              <a:gd name="connsiteY2588" fmla="*/ 1642246 h 6562492"/>
              <a:gd name="connsiteX2589" fmla="*/ 4701734 w 4795024"/>
              <a:gd name="connsiteY2589" fmla="*/ 1678807 h 6562492"/>
              <a:gd name="connsiteX2590" fmla="*/ 4713923 w 4795024"/>
              <a:gd name="connsiteY2590" fmla="*/ 1666618 h 6562492"/>
              <a:gd name="connsiteX2591" fmla="*/ 4730171 w 4795024"/>
              <a:gd name="connsiteY2591" fmla="*/ 1634122 h 6562492"/>
              <a:gd name="connsiteX2592" fmla="*/ 4746419 w 4795024"/>
              <a:gd name="connsiteY2592" fmla="*/ 1621939 h 6562492"/>
              <a:gd name="connsiteX2593" fmla="*/ 4738295 w 4795024"/>
              <a:gd name="connsiteY2593" fmla="*/ 1646311 h 6562492"/>
              <a:gd name="connsiteX2594" fmla="*/ 4705799 w 4795024"/>
              <a:gd name="connsiteY2594" fmla="*/ 1727552 h 6562492"/>
              <a:gd name="connsiteX2595" fmla="*/ 4689551 w 4795024"/>
              <a:gd name="connsiteY2595" fmla="*/ 1755983 h 6562492"/>
              <a:gd name="connsiteX2596" fmla="*/ 4681427 w 4795024"/>
              <a:gd name="connsiteY2596" fmla="*/ 1788479 h 6562492"/>
              <a:gd name="connsiteX2597" fmla="*/ 4717982 w 4795024"/>
              <a:gd name="connsiteY2597" fmla="*/ 1715362 h 6562492"/>
              <a:gd name="connsiteX2598" fmla="*/ 4750478 w 4795024"/>
              <a:gd name="connsiteY2598" fmla="*/ 1727551 h 6562492"/>
              <a:gd name="connsiteX2599" fmla="*/ 4742354 w 4795024"/>
              <a:gd name="connsiteY2599" fmla="*/ 1772231 h 6562492"/>
              <a:gd name="connsiteX2600" fmla="*/ 4762667 w 4795024"/>
              <a:gd name="connsiteY2600" fmla="*/ 1768172 h 6562492"/>
              <a:gd name="connsiteX2601" fmla="*/ 4782974 w 4795024"/>
              <a:gd name="connsiteY2601" fmla="*/ 1792544 h 6562492"/>
              <a:gd name="connsiteX2602" fmla="*/ 4762667 w 4795024"/>
              <a:gd name="connsiteY2602" fmla="*/ 1853471 h 6562492"/>
              <a:gd name="connsiteX2603" fmla="*/ 4689551 w 4795024"/>
              <a:gd name="connsiteY2603" fmla="*/ 1955025 h 6562492"/>
              <a:gd name="connsiteX2604" fmla="*/ 4681426 w 4795024"/>
              <a:gd name="connsiteY2604" fmla="*/ 1955025 h 6562492"/>
              <a:gd name="connsiteX2605" fmla="*/ 4681427 w 4795024"/>
              <a:gd name="connsiteY2605" fmla="*/ 1967208 h 6562492"/>
              <a:gd name="connsiteX2606" fmla="*/ 4657054 w 4795024"/>
              <a:gd name="connsiteY2606" fmla="*/ 2007828 h 6562492"/>
              <a:gd name="connsiteX2607" fmla="*/ 4616435 w 4795024"/>
              <a:gd name="connsiteY2607" fmla="*/ 2105317 h 6562492"/>
              <a:gd name="connsiteX2608" fmla="*/ 4571749 w 4795024"/>
              <a:gd name="connsiteY2608" fmla="*/ 2182498 h 6562492"/>
              <a:gd name="connsiteX2609" fmla="*/ 4567689 w 4795024"/>
              <a:gd name="connsiteY2609" fmla="*/ 2227178 h 6562492"/>
              <a:gd name="connsiteX2610" fmla="*/ 4571749 w 4795024"/>
              <a:gd name="connsiteY2610" fmla="*/ 2227177 h 6562492"/>
              <a:gd name="connsiteX2611" fmla="*/ 4567689 w 4795024"/>
              <a:gd name="connsiteY2611" fmla="*/ 2239366 h 6562492"/>
              <a:gd name="connsiteX2612" fmla="*/ 4559565 w 4795024"/>
              <a:gd name="connsiteY2612" fmla="*/ 2239366 h 6562492"/>
              <a:gd name="connsiteX2613" fmla="*/ 4539252 w 4795024"/>
              <a:gd name="connsiteY2613" fmla="*/ 2255615 h 6562492"/>
              <a:gd name="connsiteX2614" fmla="*/ 4523004 w 4795024"/>
              <a:gd name="connsiteY2614" fmla="*/ 2336856 h 6562492"/>
              <a:gd name="connsiteX2615" fmla="*/ 4547376 w 4795024"/>
              <a:gd name="connsiteY2615" fmla="*/ 2369351 h 6562492"/>
              <a:gd name="connsiteX2616" fmla="*/ 4555500 w 4795024"/>
              <a:gd name="connsiteY2616" fmla="*/ 2373411 h 6562492"/>
              <a:gd name="connsiteX2617" fmla="*/ 4539253 w 4795024"/>
              <a:gd name="connsiteY2617" fmla="*/ 2397783 h 6562492"/>
              <a:gd name="connsiteX2618" fmla="*/ 4518945 w 4795024"/>
              <a:gd name="connsiteY2618" fmla="*/ 2422155 h 6562492"/>
              <a:gd name="connsiteX2619" fmla="*/ 4506757 w 4795024"/>
              <a:gd name="connsiteY2619" fmla="*/ 2422155 h 6562492"/>
              <a:gd name="connsiteX2620" fmla="*/ 4502697 w 4795024"/>
              <a:gd name="connsiteY2620" fmla="*/ 2466840 h 6562492"/>
              <a:gd name="connsiteX2621" fmla="*/ 4462077 w 4795024"/>
              <a:gd name="connsiteY2621" fmla="*/ 2544016 h 6562492"/>
              <a:gd name="connsiteX2622" fmla="*/ 4445829 w 4795024"/>
              <a:gd name="connsiteY2622" fmla="*/ 2556205 h 6562492"/>
              <a:gd name="connsiteX2623" fmla="*/ 4417391 w 4795024"/>
              <a:gd name="connsiteY2623" fmla="*/ 2637446 h 6562492"/>
              <a:gd name="connsiteX2624" fmla="*/ 4417391 w 4795024"/>
              <a:gd name="connsiteY2624" fmla="*/ 2686189 h 6562492"/>
              <a:gd name="connsiteX2625" fmla="*/ 4384895 w 4795024"/>
              <a:gd name="connsiteY2625" fmla="*/ 2714620 h 6562492"/>
              <a:gd name="connsiteX2626" fmla="*/ 4368647 w 4795024"/>
              <a:gd name="connsiteY2626" fmla="*/ 2755240 h 6562492"/>
              <a:gd name="connsiteX2627" fmla="*/ 4344275 w 4795024"/>
              <a:gd name="connsiteY2627" fmla="*/ 2775554 h 6562492"/>
              <a:gd name="connsiteX2628" fmla="*/ 4315844 w 4795024"/>
              <a:gd name="connsiteY2628" fmla="*/ 2844606 h 6562492"/>
              <a:gd name="connsiteX2629" fmla="*/ 4279288 w 4795024"/>
              <a:gd name="connsiteY2629" fmla="*/ 2913663 h 6562492"/>
              <a:gd name="connsiteX2630" fmla="*/ 4267721 w 4795024"/>
              <a:gd name="connsiteY2630" fmla="*/ 2921781 h 6562492"/>
              <a:gd name="connsiteX2631" fmla="*/ 4280739 w 4795024"/>
              <a:gd name="connsiteY2631" fmla="*/ 2941302 h 6562492"/>
              <a:gd name="connsiteX2632" fmla="*/ 4268041 w 4795024"/>
              <a:gd name="connsiteY2632" fmla="*/ 2935717 h 6562492"/>
              <a:gd name="connsiteX2633" fmla="*/ 4265117 w 4795024"/>
              <a:gd name="connsiteY2633" fmla="*/ 2923607 h 6562492"/>
              <a:gd name="connsiteX2634" fmla="*/ 4264816 w 4795024"/>
              <a:gd name="connsiteY2634" fmla="*/ 2923818 h 6562492"/>
              <a:gd name="connsiteX2635" fmla="*/ 4230544 w 4795024"/>
              <a:gd name="connsiteY2635" fmla="*/ 2978656 h 6562492"/>
              <a:gd name="connsiteX2636" fmla="*/ 4234603 w 4795024"/>
              <a:gd name="connsiteY2636" fmla="*/ 2864920 h 6562492"/>
              <a:gd name="connsiteX2637" fmla="*/ 4210231 w 4795024"/>
              <a:gd name="connsiteY2637" fmla="*/ 2856796 h 6562492"/>
              <a:gd name="connsiteX2638" fmla="*/ 4193982 w 4795024"/>
              <a:gd name="connsiteY2638" fmla="*/ 2885227 h 6562492"/>
              <a:gd name="connsiteX2639" fmla="*/ 4161487 w 4795024"/>
              <a:gd name="connsiteY2639" fmla="*/ 3023334 h 6562492"/>
              <a:gd name="connsiteX2640" fmla="*/ 4116801 w 4795024"/>
              <a:gd name="connsiteY2640" fmla="*/ 3055831 h 6562492"/>
              <a:gd name="connsiteX2641" fmla="*/ 4112742 w 4795024"/>
              <a:gd name="connsiteY2641" fmla="*/ 3068020 h 6562492"/>
              <a:gd name="connsiteX2642" fmla="*/ 4112743 w 4795024"/>
              <a:gd name="connsiteY2642" fmla="*/ 3104575 h 6562492"/>
              <a:gd name="connsiteX2643" fmla="*/ 4088370 w 4795024"/>
              <a:gd name="connsiteY2643" fmla="*/ 3112699 h 6562492"/>
              <a:gd name="connsiteX2644" fmla="*/ 4088370 w 4795024"/>
              <a:gd name="connsiteY2644" fmla="*/ 3116764 h 6562492"/>
              <a:gd name="connsiteX2645" fmla="*/ 4145239 w 4795024"/>
              <a:gd name="connsiteY2645" fmla="*/ 3149260 h 6562492"/>
              <a:gd name="connsiteX2646" fmla="*/ 4173670 w 4795024"/>
              <a:gd name="connsiteY2646" fmla="*/ 3068019 h 6562492"/>
              <a:gd name="connsiteX2647" fmla="*/ 4189919 w 4795024"/>
              <a:gd name="connsiteY2647" fmla="*/ 3027400 h 6562492"/>
              <a:gd name="connsiteX2648" fmla="*/ 4206172 w 4795024"/>
              <a:gd name="connsiteY2648" fmla="*/ 2990838 h 6562492"/>
              <a:gd name="connsiteX2649" fmla="*/ 4210231 w 4795024"/>
              <a:gd name="connsiteY2649" fmla="*/ 2974590 h 6562492"/>
              <a:gd name="connsiteX2650" fmla="*/ 4238668 w 4795024"/>
              <a:gd name="connsiteY2650" fmla="*/ 3027400 h 6562492"/>
              <a:gd name="connsiteX2651" fmla="*/ 4230544 w 4795024"/>
              <a:gd name="connsiteY2651" fmla="*/ 3039583 h 6562492"/>
              <a:gd name="connsiteX2652" fmla="*/ 4173670 w 4795024"/>
              <a:gd name="connsiteY2652" fmla="*/ 3157385 h 6562492"/>
              <a:gd name="connsiteX2653" fmla="*/ 4161486 w 4795024"/>
              <a:gd name="connsiteY2653" fmla="*/ 3193939 h 6562492"/>
              <a:gd name="connsiteX2654" fmla="*/ 4112742 w 4795024"/>
              <a:gd name="connsiteY2654" fmla="*/ 3279241 h 6562492"/>
              <a:gd name="connsiteX2655" fmla="*/ 4100554 w 4795024"/>
              <a:gd name="connsiteY2655" fmla="*/ 3299548 h 6562492"/>
              <a:gd name="connsiteX2656" fmla="*/ 4088370 w 4795024"/>
              <a:gd name="connsiteY2656" fmla="*/ 3254870 h 6562492"/>
              <a:gd name="connsiteX2657" fmla="*/ 4055874 w 4795024"/>
              <a:gd name="connsiteY2657" fmla="*/ 3267053 h 6562492"/>
              <a:gd name="connsiteX2658" fmla="*/ 4051808 w 4795024"/>
              <a:gd name="connsiteY2658" fmla="*/ 3307672 h 6562492"/>
              <a:gd name="connsiteX2659" fmla="*/ 4015254 w 4795024"/>
              <a:gd name="connsiteY2659" fmla="*/ 3380789 h 6562492"/>
              <a:gd name="connsiteX2660" fmla="*/ 4011189 w 4795024"/>
              <a:gd name="connsiteY2660" fmla="*/ 3380789 h 6562492"/>
              <a:gd name="connsiteX2661" fmla="*/ 3978692 w 4795024"/>
              <a:gd name="connsiteY2661" fmla="*/ 3453905 h 6562492"/>
              <a:gd name="connsiteX2662" fmla="*/ 3974632 w 4795024"/>
              <a:gd name="connsiteY2662" fmla="*/ 3494526 h 6562492"/>
              <a:gd name="connsiteX2663" fmla="*/ 3986816 w 4795024"/>
              <a:gd name="connsiteY2663" fmla="*/ 3510773 h 6562492"/>
              <a:gd name="connsiteX2664" fmla="*/ 3974633 w 4795024"/>
              <a:gd name="connsiteY2664" fmla="*/ 3518898 h 6562492"/>
              <a:gd name="connsiteX2665" fmla="*/ 3994941 w 4795024"/>
              <a:gd name="connsiteY2665" fmla="*/ 3547334 h 6562492"/>
              <a:gd name="connsiteX2666" fmla="*/ 3991005 w 4795024"/>
              <a:gd name="connsiteY2666" fmla="*/ 3563263 h 6562492"/>
              <a:gd name="connsiteX2667" fmla="*/ 3986144 w 4795024"/>
              <a:gd name="connsiteY2667" fmla="*/ 3575415 h 6562492"/>
              <a:gd name="connsiteX2668" fmla="*/ 3996391 w 4795024"/>
              <a:gd name="connsiteY2668" fmla="*/ 3583098 h 6562492"/>
              <a:gd name="connsiteX2669" fmla="*/ 4016699 w 4795024"/>
              <a:gd name="connsiteY2669" fmla="*/ 3587163 h 6562492"/>
              <a:gd name="connsiteX2670" fmla="*/ 3996391 w 4795024"/>
              <a:gd name="connsiteY2670" fmla="*/ 3635907 h 6562492"/>
              <a:gd name="connsiteX2671" fmla="*/ 3976078 w 4795024"/>
              <a:gd name="connsiteY2671" fmla="*/ 3623718 h 6562492"/>
              <a:gd name="connsiteX2672" fmla="*/ 3939523 w 4795024"/>
              <a:gd name="connsiteY2672" fmla="*/ 3729330 h 6562492"/>
              <a:gd name="connsiteX2673" fmla="*/ 3911085 w 4795024"/>
              <a:gd name="connsiteY2673" fmla="*/ 3778074 h 6562492"/>
              <a:gd name="connsiteX2674" fmla="*/ 3898903 w 4795024"/>
              <a:gd name="connsiteY2674" fmla="*/ 3790263 h 6562492"/>
              <a:gd name="connsiteX2675" fmla="*/ 3890779 w 4795024"/>
              <a:gd name="connsiteY2675" fmla="*/ 3806511 h 6562492"/>
              <a:gd name="connsiteX2676" fmla="*/ 3886713 w 4795024"/>
              <a:gd name="connsiteY2676" fmla="*/ 3810570 h 6562492"/>
              <a:gd name="connsiteX2677" fmla="*/ 3868706 w 4795024"/>
              <a:gd name="connsiteY2677" fmla="*/ 3803365 h 6562492"/>
              <a:gd name="connsiteX2678" fmla="*/ 3855788 w 4795024"/>
              <a:gd name="connsiteY2678" fmla="*/ 3829233 h 6562492"/>
              <a:gd name="connsiteX2679" fmla="*/ 3878595 w 4795024"/>
              <a:gd name="connsiteY2679" fmla="*/ 3839010 h 6562492"/>
              <a:gd name="connsiteX2680" fmla="*/ 3858287 w 4795024"/>
              <a:gd name="connsiteY2680" fmla="*/ 3879630 h 6562492"/>
              <a:gd name="connsiteX2681" fmla="*/ 3846099 w 4795024"/>
              <a:gd name="connsiteY2681" fmla="*/ 3916184 h 6562492"/>
              <a:gd name="connsiteX2682" fmla="*/ 3851178 w 4795024"/>
              <a:gd name="connsiteY2682" fmla="*/ 3871503 h 6562492"/>
              <a:gd name="connsiteX2683" fmla="*/ 3850461 w 4795024"/>
              <a:gd name="connsiteY2683" fmla="*/ 3839900 h 6562492"/>
              <a:gd name="connsiteX2684" fmla="*/ 3845534 w 4795024"/>
              <a:gd name="connsiteY2684" fmla="*/ 3849764 h 6562492"/>
              <a:gd name="connsiteX2685" fmla="*/ 3816211 w 4795024"/>
              <a:gd name="connsiteY2685" fmla="*/ 3872297 h 6562492"/>
              <a:gd name="connsiteX2686" fmla="*/ 3787780 w 4795024"/>
              <a:gd name="connsiteY2686" fmla="*/ 3933224 h 6562492"/>
              <a:gd name="connsiteX2687" fmla="*/ 3783715 w 4795024"/>
              <a:gd name="connsiteY2687" fmla="*/ 3921041 h 6562492"/>
              <a:gd name="connsiteX2688" fmla="*/ 3767467 w 4795024"/>
              <a:gd name="connsiteY2688" fmla="*/ 3916976 h 6562492"/>
              <a:gd name="connsiteX2689" fmla="*/ 3755284 w 4795024"/>
              <a:gd name="connsiteY2689" fmla="*/ 3933223 h 6562492"/>
              <a:gd name="connsiteX2690" fmla="*/ 3783715 w 4795024"/>
              <a:gd name="connsiteY2690" fmla="*/ 3961661 h 6562492"/>
              <a:gd name="connsiteX2691" fmla="*/ 3780161 w 4795024"/>
              <a:gd name="connsiteY2691" fmla="*/ 3993077 h 6562492"/>
              <a:gd name="connsiteX2692" fmla="*/ 3774951 w 4795024"/>
              <a:gd name="connsiteY2692" fmla="*/ 4008193 h 6562492"/>
              <a:gd name="connsiteX2693" fmla="*/ 3781103 w 4795024"/>
              <a:gd name="connsiteY2693" fmla="*/ 3997427 h 6562492"/>
              <a:gd name="connsiteX2694" fmla="*/ 3797351 w 4795024"/>
              <a:gd name="connsiteY2694" fmla="*/ 3989303 h 6562492"/>
              <a:gd name="connsiteX2695" fmla="*/ 3797351 w 4795024"/>
              <a:gd name="connsiteY2695" fmla="*/ 3997427 h 6562492"/>
              <a:gd name="connsiteX2696" fmla="*/ 3785168 w 4795024"/>
              <a:gd name="connsiteY2696" fmla="*/ 4017738 h 6562492"/>
              <a:gd name="connsiteX2697" fmla="*/ 3768716 w 4795024"/>
              <a:gd name="connsiteY2697" fmla="*/ 4024318 h 6562492"/>
              <a:gd name="connsiteX2698" fmla="*/ 3756299 w 4795024"/>
              <a:gd name="connsiteY2698" fmla="*/ 4046771 h 6562492"/>
              <a:gd name="connsiteX2699" fmla="*/ 3753715 w 4795024"/>
              <a:gd name="connsiteY2699" fmla="*/ 4050447 h 6562492"/>
              <a:gd name="connsiteX2700" fmla="*/ 3772989 w 4795024"/>
              <a:gd name="connsiteY2700" fmla="*/ 4054300 h 6562492"/>
              <a:gd name="connsiteX2701" fmla="*/ 3760806 w 4795024"/>
              <a:gd name="connsiteY2701" fmla="*/ 4127413 h 6562492"/>
              <a:gd name="connsiteX2702" fmla="*/ 3748618 w 4795024"/>
              <a:gd name="connsiteY2702" fmla="*/ 4078670 h 6562492"/>
              <a:gd name="connsiteX2703" fmla="*/ 3748618 w 4795024"/>
              <a:gd name="connsiteY2703" fmla="*/ 4058364 h 6562492"/>
              <a:gd name="connsiteX2704" fmla="*/ 3749773 w 4795024"/>
              <a:gd name="connsiteY2704" fmla="*/ 4056056 h 6562492"/>
              <a:gd name="connsiteX2705" fmla="*/ 3739034 w 4795024"/>
              <a:gd name="connsiteY2705" fmla="*/ 4071332 h 6562492"/>
              <a:gd name="connsiteX2706" fmla="*/ 3751218 w 4795024"/>
              <a:gd name="connsiteY2706" fmla="*/ 4136325 h 6562492"/>
              <a:gd name="connsiteX2707" fmla="*/ 3722787 w 4795024"/>
              <a:gd name="connsiteY2707" fmla="*/ 4120078 h 6562492"/>
              <a:gd name="connsiteX2708" fmla="*/ 3698415 w 4795024"/>
              <a:gd name="connsiteY2708" fmla="*/ 4209442 h 6562492"/>
              <a:gd name="connsiteX2709" fmla="*/ 3678108 w 4795024"/>
              <a:gd name="connsiteY2709" fmla="*/ 4176945 h 6562492"/>
              <a:gd name="connsiteX2710" fmla="*/ 3690291 w 4795024"/>
              <a:gd name="connsiteY2710" fmla="*/ 4136325 h 6562492"/>
              <a:gd name="connsiteX2711" fmla="*/ 3678107 w 4795024"/>
              <a:gd name="connsiteY2711" fmla="*/ 4124142 h 6562492"/>
              <a:gd name="connsiteX2712" fmla="*/ 3706539 w 4795024"/>
              <a:gd name="connsiteY2712" fmla="*/ 4116018 h 6562492"/>
              <a:gd name="connsiteX2713" fmla="*/ 3730911 w 4795024"/>
              <a:gd name="connsiteY2713" fmla="*/ 4038837 h 6562492"/>
              <a:gd name="connsiteX2714" fmla="*/ 3722786 w 4795024"/>
              <a:gd name="connsiteY2714" fmla="*/ 4018530 h 6562492"/>
              <a:gd name="connsiteX2715" fmla="*/ 3694356 w 4795024"/>
              <a:gd name="connsiteY2715" fmla="*/ 4055085 h 6562492"/>
              <a:gd name="connsiteX2716" fmla="*/ 3674042 w 4795024"/>
              <a:gd name="connsiteY2716" fmla="*/ 4059150 h 6562492"/>
              <a:gd name="connsiteX2717" fmla="*/ 3674042 w 4795024"/>
              <a:gd name="connsiteY2717" fmla="*/ 4116018 h 6562492"/>
              <a:gd name="connsiteX2718" fmla="*/ 3613115 w 4795024"/>
              <a:gd name="connsiteY2718" fmla="*/ 4225690 h 6562492"/>
              <a:gd name="connsiteX2719" fmla="*/ 3596867 w 4795024"/>
              <a:gd name="connsiteY2719" fmla="*/ 4266310 h 6562492"/>
              <a:gd name="connsiteX2720" fmla="*/ 3584678 w 4795024"/>
              <a:gd name="connsiteY2720" fmla="*/ 4298806 h 6562492"/>
              <a:gd name="connsiteX2721" fmla="*/ 3588737 w 4795024"/>
              <a:gd name="connsiteY2721" fmla="*/ 4298806 h 6562492"/>
              <a:gd name="connsiteX2722" fmla="*/ 3572489 w 4795024"/>
              <a:gd name="connsiteY2722" fmla="*/ 4339427 h 6562492"/>
              <a:gd name="connsiteX2723" fmla="*/ 3556241 w 4795024"/>
              <a:gd name="connsiteY2723" fmla="*/ 4363799 h 6562492"/>
              <a:gd name="connsiteX2724" fmla="*/ 3531868 w 4795024"/>
              <a:gd name="connsiteY2724" fmla="*/ 4392237 h 6562492"/>
              <a:gd name="connsiteX2725" fmla="*/ 3531868 w 4795024"/>
              <a:gd name="connsiteY2725" fmla="*/ 4436915 h 6562492"/>
              <a:gd name="connsiteX2726" fmla="*/ 3511562 w 4795024"/>
              <a:gd name="connsiteY2726" fmla="*/ 4428791 h 6562492"/>
              <a:gd name="connsiteX2727" fmla="*/ 3487189 w 4795024"/>
              <a:gd name="connsiteY2727" fmla="*/ 4485660 h 6562492"/>
              <a:gd name="connsiteX2728" fmla="*/ 3495314 w 4795024"/>
              <a:gd name="connsiteY2728" fmla="*/ 4493784 h 6562492"/>
              <a:gd name="connsiteX2729" fmla="*/ 3479064 w 4795024"/>
              <a:gd name="connsiteY2729" fmla="*/ 4505973 h 6562492"/>
              <a:gd name="connsiteX2730" fmla="*/ 3470941 w 4795024"/>
              <a:gd name="connsiteY2730" fmla="*/ 4522221 h 6562492"/>
              <a:gd name="connsiteX2731" fmla="*/ 3483124 w 4795024"/>
              <a:gd name="connsiteY2731" fmla="*/ 4550652 h 6562492"/>
              <a:gd name="connsiteX2732" fmla="*/ 3479065 w 4795024"/>
              <a:gd name="connsiteY2732" fmla="*/ 4583148 h 6562492"/>
              <a:gd name="connsiteX2733" fmla="*/ 3434380 w 4795024"/>
              <a:gd name="connsiteY2733" fmla="*/ 4615645 h 6562492"/>
              <a:gd name="connsiteX2734" fmla="*/ 3434380 w 4795024"/>
              <a:gd name="connsiteY2734" fmla="*/ 4595337 h 6562492"/>
              <a:gd name="connsiteX2735" fmla="*/ 3422197 w 4795024"/>
              <a:gd name="connsiteY2735" fmla="*/ 4599396 h 6562492"/>
              <a:gd name="connsiteX2736" fmla="*/ 3397824 w 4795024"/>
              <a:gd name="connsiteY2736" fmla="*/ 4652206 h 6562492"/>
              <a:gd name="connsiteX2737" fmla="*/ 3393759 w 4795024"/>
              <a:gd name="connsiteY2737" fmla="*/ 4644082 h 6562492"/>
              <a:gd name="connsiteX2738" fmla="*/ 3393759 w 4795024"/>
              <a:gd name="connsiteY2738" fmla="*/ 4615645 h 6562492"/>
              <a:gd name="connsiteX2739" fmla="*/ 3377511 w 4795024"/>
              <a:gd name="connsiteY2739" fmla="*/ 4579089 h 6562492"/>
              <a:gd name="connsiteX2740" fmla="*/ 3393759 w 4795024"/>
              <a:gd name="connsiteY2740" fmla="*/ 4550652 h 6562492"/>
              <a:gd name="connsiteX2741" fmla="*/ 3365328 w 4795024"/>
              <a:gd name="connsiteY2741" fmla="*/ 4538469 h 6562492"/>
              <a:gd name="connsiteX2742" fmla="*/ 3336892 w 4795024"/>
              <a:gd name="connsiteY2742" fmla="*/ 4615645 h 6562492"/>
              <a:gd name="connsiteX2743" fmla="*/ 3271899 w 4795024"/>
              <a:gd name="connsiteY2743" fmla="*/ 4717197 h 6562492"/>
              <a:gd name="connsiteX2744" fmla="*/ 3235343 w 4795024"/>
              <a:gd name="connsiteY2744" fmla="*/ 4782190 h 6562492"/>
              <a:gd name="connsiteX2745" fmla="*/ 3247526 w 4795024"/>
              <a:gd name="connsiteY2745" fmla="*/ 4814687 h 6562492"/>
              <a:gd name="connsiteX2746" fmla="*/ 3251591 w 4795024"/>
              <a:gd name="connsiteY2746" fmla="*/ 4802498 h 6562492"/>
              <a:gd name="connsiteX2747" fmla="*/ 3320643 w 4795024"/>
              <a:gd name="connsiteY2747" fmla="*/ 4660329 h 6562492"/>
              <a:gd name="connsiteX2748" fmla="*/ 3340956 w 4795024"/>
              <a:gd name="connsiteY2748" fmla="*/ 4660329 h 6562492"/>
              <a:gd name="connsiteX2749" fmla="*/ 3393759 w 4795024"/>
              <a:gd name="connsiteY2749" fmla="*/ 4680636 h 6562492"/>
              <a:gd name="connsiteX2750" fmla="*/ 3353139 w 4795024"/>
              <a:gd name="connsiteY2750" fmla="*/ 4782190 h 6562492"/>
              <a:gd name="connsiteX2751" fmla="*/ 3363423 w 4795024"/>
              <a:gd name="connsiteY2751" fmla="*/ 4821032 h 6562492"/>
              <a:gd name="connsiteX2752" fmla="*/ 3364482 w 4795024"/>
              <a:gd name="connsiteY2752" fmla="*/ 4828789 h 6562492"/>
              <a:gd name="connsiteX2753" fmla="*/ 3391152 w 4795024"/>
              <a:gd name="connsiteY2753" fmla="*/ 4785448 h 6562492"/>
              <a:gd name="connsiteX2754" fmla="*/ 3399276 w 4795024"/>
              <a:gd name="connsiteY2754" fmla="*/ 4870753 h 6562492"/>
              <a:gd name="connsiteX2755" fmla="*/ 3383028 w 4795024"/>
              <a:gd name="connsiteY2755" fmla="*/ 4899185 h 6562492"/>
              <a:gd name="connsiteX2756" fmla="*/ 3403341 w 4795024"/>
              <a:gd name="connsiteY2756" fmla="*/ 4915433 h 6562492"/>
              <a:gd name="connsiteX2757" fmla="*/ 3399276 w 4795024"/>
              <a:gd name="connsiteY2757" fmla="*/ 4927622 h 6562492"/>
              <a:gd name="connsiteX2758" fmla="*/ 3370845 w 4795024"/>
              <a:gd name="connsiteY2758" fmla="*/ 4915433 h 6562492"/>
              <a:gd name="connsiteX2759" fmla="*/ 3358656 w 4795024"/>
              <a:gd name="connsiteY2759" fmla="*/ 4891060 h 6562492"/>
              <a:gd name="connsiteX2760" fmla="*/ 3370845 w 4795024"/>
              <a:gd name="connsiteY2760" fmla="*/ 4882937 h 6562492"/>
              <a:gd name="connsiteX2761" fmla="*/ 3358655 w 4795024"/>
              <a:gd name="connsiteY2761" fmla="*/ 4838258 h 6562492"/>
              <a:gd name="connsiteX2762" fmla="*/ 3361362 w 4795024"/>
              <a:gd name="connsiteY2762" fmla="*/ 4833860 h 6562492"/>
              <a:gd name="connsiteX2763" fmla="*/ 3336891 w 4795024"/>
              <a:gd name="connsiteY2763" fmla="*/ 4826869 h 6562492"/>
              <a:gd name="connsiteX2764" fmla="*/ 3316584 w 4795024"/>
              <a:gd name="connsiteY2764" fmla="*/ 4908110 h 6562492"/>
              <a:gd name="connsiteX2765" fmla="*/ 3296271 w 4795024"/>
              <a:gd name="connsiteY2765" fmla="*/ 4879679 h 6562492"/>
              <a:gd name="connsiteX2766" fmla="*/ 3308460 w 4795024"/>
              <a:gd name="connsiteY2766" fmla="*/ 4843118 h 6562492"/>
              <a:gd name="connsiteX2767" fmla="*/ 3296271 w 4795024"/>
              <a:gd name="connsiteY2767" fmla="*/ 4830934 h 6562492"/>
              <a:gd name="connsiteX2768" fmla="*/ 3320643 w 4795024"/>
              <a:gd name="connsiteY2768" fmla="*/ 4822811 h 6562492"/>
              <a:gd name="connsiteX2769" fmla="*/ 3345016 w 4795024"/>
              <a:gd name="connsiteY2769" fmla="*/ 4753753 h 6562492"/>
              <a:gd name="connsiteX2770" fmla="*/ 3340956 w 4795024"/>
              <a:gd name="connsiteY2770" fmla="*/ 4737506 h 6562492"/>
              <a:gd name="connsiteX2771" fmla="*/ 3324708 w 4795024"/>
              <a:gd name="connsiteY2771" fmla="*/ 4717198 h 6562492"/>
              <a:gd name="connsiteX2772" fmla="*/ 3304395 w 4795024"/>
              <a:gd name="connsiteY2772" fmla="*/ 4737505 h 6562492"/>
              <a:gd name="connsiteX2773" fmla="*/ 3292211 w 4795024"/>
              <a:gd name="connsiteY2773" fmla="*/ 4822810 h 6562492"/>
              <a:gd name="connsiteX2774" fmla="*/ 3235343 w 4795024"/>
              <a:gd name="connsiteY2774" fmla="*/ 4924358 h 6562492"/>
              <a:gd name="connsiteX2775" fmla="*/ 3210971 w 4795024"/>
              <a:gd name="connsiteY2775" fmla="*/ 5005599 h 6562492"/>
              <a:gd name="connsiteX2776" fmla="*/ 3158161 w 4795024"/>
              <a:gd name="connsiteY2776" fmla="*/ 5062467 h 6562492"/>
              <a:gd name="connsiteX2777" fmla="*/ 3129731 w 4795024"/>
              <a:gd name="connsiteY2777" fmla="*/ 5143708 h 6562492"/>
              <a:gd name="connsiteX2778" fmla="*/ 3113482 w 4795024"/>
              <a:gd name="connsiteY2778" fmla="*/ 5151832 h 6562492"/>
              <a:gd name="connsiteX2779" fmla="*/ 3129731 w 4795024"/>
              <a:gd name="connsiteY2779" fmla="*/ 5168079 h 6562492"/>
              <a:gd name="connsiteX2780" fmla="*/ 3085051 w 4795024"/>
              <a:gd name="connsiteY2780" fmla="*/ 5192452 h 6562492"/>
              <a:gd name="connsiteX2781" fmla="*/ 3056614 w 4795024"/>
              <a:gd name="connsiteY2781" fmla="*/ 5192451 h 6562492"/>
              <a:gd name="connsiteX2782" fmla="*/ 3064738 w 4795024"/>
              <a:gd name="connsiteY2782" fmla="*/ 5086839 h 6562492"/>
              <a:gd name="connsiteX2783" fmla="*/ 3040367 w 4795024"/>
              <a:gd name="connsiteY2783" fmla="*/ 5122384 h 6562492"/>
              <a:gd name="connsiteX2784" fmla="*/ 3032763 w 4795024"/>
              <a:gd name="connsiteY2784" fmla="*/ 5139137 h 6562492"/>
              <a:gd name="connsiteX2785" fmla="*/ 3035227 w 4795024"/>
              <a:gd name="connsiteY2785" fmla="*/ 5147490 h 6562492"/>
              <a:gd name="connsiteX2786" fmla="*/ 3037764 w 4795024"/>
              <a:gd name="connsiteY2786" fmla="*/ 5163233 h 6562492"/>
              <a:gd name="connsiteX2787" fmla="*/ 2980898 w 4795024"/>
              <a:gd name="connsiteY2787" fmla="*/ 5256655 h 6562492"/>
              <a:gd name="connsiteX2788" fmla="*/ 2993087 w 4795024"/>
              <a:gd name="connsiteY2788" fmla="*/ 5199787 h 6562492"/>
              <a:gd name="connsiteX2789" fmla="*/ 3013394 w 4795024"/>
              <a:gd name="connsiteY2789" fmla="*/ 5182017 h 6562492"/>
              <a:gd name="connsiteX2790" fmla="*/ 3017397 w 4795024"/>
              <a:gd name="connsiteY2790" fmla="*/ 5173629 h 6562492"/>
              <a:gd name="connsiteX2791" fmla="*/ 3000253 w 4795024"/>
              <a:gd name="connsiteY2791" fmla="*/ 5188900 h 6562492"/>
              <a:gd name="connsiteX2792" fmla="*/ 2975373 w 4795024"/>
              <a:gd name="connsiteY2792" fmla="*/ 5216824 h 6562492"/>
              <a:gd name="connsiteX2793" fmla="*/ 2938811 w 4795024"/>
              <a:gd name="connsiteY2793" fmla="*/ 5265568 h 6562492"/>
              <a:gd name="connsiteX2794" fmla="*/ 2922564 w 4795024"/>
              <a:gd name="connsiteY2794" fmla="*/ 5265568 h 6562492"/>
              <a:gd name="connsiteX2795" fmla="*/ 2906316 w 4795024"/>
              <a:gd name="connsiteY2795" fmla="*/ 5314312 h 6562492"/>
              <a:gd name="connsiteX2796" fmla="*/ 2877884 w 4795024"/>
              <a:gd name="connsiteY2796" fmla="*/ 5338684 h 6562492"/>
              <a:gd name="connsiteX2797" fmla="*/ 2861636 w 4795024"/>
              <a:gd name="connsiteY2797" fmla="*/ 5306189 h 6562492"/>
              <a:gd name="connsiteX2798" fmla="*/ 2849447 w 4795024"/>
              <a:gd name="connsiteY2798" fmla="*/ 5294006 h 6562492"/>
              <a:gd name="connsiteX2799" fmla="*/ 2877884 w 4795024"/>
              <a:gd name="connsiteY2799" fmla="*/ 5196517 h 6562492"/>
              <a:gd name="connsiteX2800" fmla="*/ 2873819 w 4795024"/>
              <a:gd name="connsiteY2800" fmla="*/ 5188392 h 6562492"/>
              <a:gd name="connsiteX2801" fmla="*/ 2857571 w 4795024"/>
              <a:gd name="connsiteY2801" fmla="*/ 5216824 h 6562492"/>
              <a:gd name="connsiteX2802" fmla="*/ 2849447 w 4795024"/>
              <a:gd name="connsiteY2802" fmla="*/ 5229013 h 6562492"/>
              <a:gd name="connsiteX2803" fmla="*/ 2837264 w 4795024"/>
              <a:gd name="connsiteY2803" fmla="*/ 5253385 h 6562492"/>
              <a:gd name="connsiteX2804" fmla="*/ 2821016 w 4795024"/>
              <a:gd name="connsiteY2804" fmla="*/ 5261509 h 6562492"/>
              <a:gd name="connsiteX2805" fmla="*/ 2780396 w 4795024"/>
              <a:gd name="connsiteY2805" fmla="*/ 5265568 h 6562492"/>
              <a:gd name="connsiteX2806" fmla="*/ 2768206 w 4795024"/>
              <a:gd name="connsiteY2806" fmla="*/ 5298064 h 6562492"/>
              <a:gd name="connsiteX2807" fmla="*/ 2735711 w 4795024"/>
              <a:gd name="connsiteY2807" fmla="*/ 5322437 h 6562492"/>
              <a:gd name="connsiteX2808" fmla="*/ 2715403 w 4795024"/>
              <a:gd name="connsiteY2808" fmla="*/ 5338685 h 6562492"/>
              <a:gd name="connsiteX2809" fmla="*/ 2719462 w 4795024"/>
              <a:gd name="connsiteY2809" fmla="*/ 5354933 h 6562492"/>
              <a:gd name="connsiteX2810" fmla="*/ 2682907 w 4795024"/>
              <a:gd name="connsiteY2810" fmla="*/ 5354933 h 6562492"/>
              <a:gd name="connsiteX2811" fmla="*/ 2687032 w 4795024"/>
              <a:gd name="connsiteY2811" fmla="*/ 5340273 h 6562492"/>
              <a:gd name="connsiteX2812" fmla="*/ 2694260 w 4795024"/>
              <a:gd name="connsiteY2812" fmla="*/ 5320774 h 6562492"/>
              <a:gd name="connsiteX2813" fmla="*/ 2689433 w 4795024"/>
              <a:gd name="connsiteY2813" fmla="*/ 5320117 h 6562492"/>
              <a:gd name="connsiteX2814" fmla="*/ 2684354 w 4795024"/>
              <a:gd name="connsiteY2814" fmla="*/ 5309456 h 6562492"/>
              <a:gd name="connsiteX2815" fmla="*/ 2684354 w 4795024"/>
              <a:gd name="connsiteY2815" fmla="*/ 5296618 h 6562492"/>
              <a:gd name="connsiteX2816" fmla="*/ 2679353 w 4795024"/>
              <a:gd name="connsiteY2816" fmla="*/ 5298575 h 6562492"/>
              <a:gd name="connsiteX2817" fmla="*/ 2670718 w 4795024"/>
              <a:gd name="connsiteY2817" fmla="*/ 5306189 h 6562492"/>
              <a:gd name="connsiteX2818" fmla="*/ 2662594 w 4795024"/>
              <a:gd name="connsiteY2818" fmla="*/ 5354932 h 6562492"/>
              <a:gd name="connsiteX2819" fmla="*/ 2642287 w 4795024"/>
              <a:gd name="connsiteY2819" fmla="*/ 5383370 h 6562492"/>
              <a:gd name="connsiteX2820" fmla="*/ 2617914 w 4795024"/>
              <a:gd name="connsiteY2820" fmla="*/ 5440238 h 6562492"/>
              <a:gd name="connsiteX2821" fmla="*/ 2617914 w 4795024"/>
              <a:gd name="connsiteY2821" fmla="*/ 5472734 h 6562492"/>
              <a:gd name="connsiteX2822" fmla="*/ 2601666 w 4795024"/>
              <a:gd name="connsiteY2822" fmla="*/ 5517414 h 6562492"/>
              <a:gd name="connsiteX2823" fmla="*/ 2573229 w 4795024"/>
              <a:gd name="connsiteY2823" fmla="*/ 5537727 h 6562492"/>
              <a:gd name="connsiteX2824" fmla="*/ 2548856 w 4795024"/>
              <a:gd name="connsiteY2824" fmla="*/ 5574281 h 6562492"/>
              <a:gd name="connsiteX2825" fmla="*/ 2516361 w 4795024"/>
              <a:gd name="connsiteY2825" fmla="*/ 5562099 h 6562492"/>
              <a:gd name="connsiteX2826" fmla="*/ 2540733 w 4795024"/>
              <a:gd name="connsiteY2826" fmla="*/ 5476793 h 6562492"/>
              <a:gd name="connsiteX2827" fmla="*/ 2556980 w 4795024"/>
              <a:gd name="connsiteY2827" fmla="*/ 5456486 h 6562492"/>
              <a:gd name="connsiteX2828" fmla="*/ 2585418 w 4795024"/>
              <a:gd name="connsiteY2828" fmla="*/ 5440238 h 6562492"/>
              <a:gd name="connsiteX2829" fmla="*/ 2601666 w 4795024"/>
              <a:gd name="connsiteY2829" fmla="*/ 5399618 h 6562492"/>
              <a:gd name="connsiteX2830" fmla="*/ 2585419 w 4795024"/>
              <a:gd name="connsiteY2830" fmla="*/ 5399618 h 6562492"/>
              <a:gd name="connsiteX2831" fmla="*/ 2601666 w 4795024"/>
              <a:gd name="connsiteY2831" fmla="*/ 5379304 h 6562492"/>
              <a:gd name="connsiteX2832" fmla="*/ 2601666 w 4795024"/>
              <a:gd name="connsiteY2832" fmla="*/ 5338684 h 6562492"/>
              <a:gd name="connsiteX2833" fmla="*/ 2630098 w 4795024"/>
              <a:gd name="connsiteY2833" fmla="*/ 5318378 h 6562492"/>
              <a:gd name="connsiteX2834" fmla="*/ 2630098 w 4795024"/>
              <a:gd name="connsiteY2834" fmla="*/ 5281817 h 6562492"/>
              <a:gd name="connsiteX2835" fmla="*/ 2658534 w 4795024"/>
              <a:gd name="connsiteY2835" fmla="*/ 5249320 h 6562492"/>
              <a:gd name="connsiteX2836" fmla="*/ 2670718 w 4795024"/>
              <a:gd name="connsiteY2836" fmla="*/ 5216824 h 6562492"/>
              <a:gd name="connsiteX2837" fmla="*/ 2670718 w 4795024"/>
              <a:gd name="connsiteY2837" fmla="*/ 5127459 h 6562492"/>
              <a:gd name="connsiteX2838" fmla="*/ 2682906 w 4795024"/>
              <a:gd name="connsiteY2838" fmla="*/ 5070591 h 6562492"/>
              <a:gd name="connsiteX2839" fmla="*/ 2699154 w 4795024"/>
              <a:gd name="connsiteY2839" fmla="*/ 5038095 h 6562492"/>
              <a:gd name="connsiteX2840" fmla="*/ 2682906 w 4795024"/>
              <a:gd name="connsiteY2840" fmla="*/ 5001540 h 6562492"/>
              <a:gd name="connsiteX2841" fmla="*/ 2642287 w 4795024"/>
              <a:gd name="connsiteY2841" fmla="*/ 5074656 h 6562492"/>
              <a:gd name="connsiteX2842" fmla="*/ 2601666 w 4795024"/>
              <a:gd name="connsiteY2842" fmla="*/ 5135583 h 6562492"/>
              <a:gd name="connsiteX2843" fmla="*/ 2601667 w 4795024"/>
              <a:gd name="connsiteY2843" fmla="*/ 5188393 h 6562492"/>
              <a:gd name="connsiteX2844" fmla="*/ 2508236 w 4795024"/>
              <a:gd name="connsiteY2844" fmla="*/ 5338685 h 6562492"/>
              <a:gd name="connsiteX2845" fmla="*/ 2435126 w 4795024"/>
              <a:gd name="connsiteY2845" fmla="*/ 5367122 h 6562492"/>
              <a:gd name="connsiteX2846" fmla="*/ 2435126 w 4795024"/>
              <a:gd name="connsiteY2846" fmla="*/ 5411801 h 6562492"/>
              <a:gd name="connsiteX2847" fmla="*/ 2422937 w 4795024"/>
              <a:gd name="connsiteY2847" fmla="*/ 5411801 h 6562492"/>
              <a:gd name="connsiteX2848" fmla="*/ 2406689 w 4795024"/>
              <a:gd name="connsiteY2848" fmla="*/ 5387429 h 6562492"/>
              <a:gd name="connsiteX2849" fmla="*/ 2418877 w 4795024"/>
              <a:gd name="connsiteY2849" fmla="*/ 5354932 h 6562492"/>
              <a:gd name="connsiteX2850" fmla="*/ 2406689 w 4795024"/>
              <a:gd name="connsiteY2850" fmla="*/ 5326501 h 6562492"/>
              <a:gd name="connsiteX2851" fmla="*/ 2406689 w 4795024"/>
              <a:gd name="connsiteY2851" fmla="*/ 5338685 h 6562492"/>
              <a:gd name="connsiteX2852" fmla="*/ 2353879 w 4795024"/>
              <a:gd name="connsiteY2852" fmla="*/ 5399619 h 6562492"/>
              <a:gd name="connsiteX2853" fmla="*/ 2337631 w 4795024"/>
              <a:gd name="connsiteY2853" fmla="*/ 5444297 h 6562492"/>
              <a:gd name="connsiteX2854" fmla="*/ 2309199 w 4795024"/>
              <a:gd name="connsiteY2854" fmla="*/ 5460546 h 6562492"/>
              <a:gd name="connsiteX2855" fmla="*/ 2292952 w 4795024"/>
              <a:gd name="connsiteY2855" fmla="*/ 5501166 h 6562492"/>
              <a:gd name="connsiteX2856" fmla="*/ 2292952 w 4795024"/>
              <a:gd name="connsiteY2856" fmla="*/ 5533662 h 6562492"/>
              <a:gd name="connsiteX2857" fmla="*/ 2276704 w 4795024"/>
              <a:gd name="connsiteY2857" fmla="*/ 5545851 h 6562492"/>
              <a:gd name="connsiteX2858" fmla="*/ 2236084 w 4795024"/>
              <a:gd name="connsiteY2858" fmla="*/ 5610843 h 6562492"/>
              <a:gd name="connsiteX2859" fmla="*/ 2171091 w 4795024"/>
              <a:gd name="connsiteY2859" fmla="*/ 5696143 h 6562492"/>
              <a:gd name="connsiteX2860" fmla="*/ 2158902 w 4795024"/>
              <a:gd name="connsiteY2860" fmla="*/ 5732703 h 6562492"/>
              <a:gd name="connsiteX2861" fmla="*/ 2126406 w 4795024"/>
              <a:gd name="connsiteY2861" fmla="*/ 5801755 h 6562492"/>
              <a:gd name="connsiteX2862" fmla="*/ 2114222 w 4795024"/>
              <a:gd name="connsiteY2862" fmla="*/ 5818003 h 6562492"/>
              <a:gd name="connsiteX2863" fmla="*/ 2102033 w 4795024"/>
              <a:gd name="connsiteY2863" fmla="*/ 5813944 h 6562492"/>
              <a:gd name="connsiteX2864" fmla="*/ 2114222 w 4795024"/>
              <a:gd name="connsiteY2864" fmla="*/ 5773324 h 6562492"/>
              <a:gd name="connsiteX2865" fmla="*/ 2126405 w 4795024"/>
              <a:gd name="connsiteY2865" fmla="*/ 5736763 h 6562492"/>
              <a:gd name="connsiteX2866" fmla="*/ 2142653 w 4795024"/>
              <a:gd name="connsiteY2866" fmla="*/ 5700208 h 6562492"/>
              <a:gd name="connsiteX2867" fmla="*/ 2158902 w 4795024"/>
              <a:gd name="connsiteY2867" fmla="*/ 5651464 h 6562492"/>
              <a:gd name="connsiteX2868" fmla="*/ 2264515 w 4795024"/>
              <a:gd name="connsiteY2868" fmla="*/ 5383370 h 6562492"/>
              <a:gd name="connsiteX2869" fmla="*/ 2276704 w 4795024"/>
              <a:gd name="connsiteY2869" fmla="*/ 5306189 h 6562492"/>
              <a:gd name="connsiteX2870" fmla="*/ 2292952 w 4795024"/>
              <a:gd name="connsiteY2870" fmla="*/ 5281816 h 6562492"/>
              <a:gd name="connsiteX2871" fmla="*/ 2309200 w 4795024"/>
              <a:gd name="connsiteY2871" fmla="*/ 5233072 h 6562492"/>
              <a:gd name="connsiteX2872" fmla="*/ 2329507 w 4795024"/>
              <a:gd name="connsiteY2872" fmla="*/ 5192452 h 6562492"/>
              <a:gd name="connsiteX2873" fmla="*/ 2345755 w 4795024"/>
              <a:gd name="connsiteY2873" fmla="*/ 5164020 h 6562492"/>
              <a:gd name="connsiteX2874" fmla="*/ 2341696 w 4795024"/>
              <a:gd name="connsiteY2874" fmla="*/ 5143708 h 6562492"/>
              <a:gd name="connsiteX2875" fmla="*/ 2378257 w 4795024"/>
              <a:gd name="connsiteY2875" fmla="*/ 5017788 h 6562492"/>
              <a:gd name="connsiteX2876" fmla="*/ 2394505 w 4795024"/>
              <a:gd name="connsiteY2876" fmla="*/ 5005599 h 6562492"/>
              <a:gd name="connsiteX2877" fmla="*/ 2406688 w 4795024"/>
              <a:gd name="connsiteY2877" fmla="*/ 4985291 h 6562492"/>
              <a:gd name="connsiteX2878" fmla="*/ 2418877 w 4795024"/>
              <a:gd name="connsiteY2878" fmla="*/ 4944672 h 6562492"/>
              <a:gd name="connsiteX2879" fmla="*/ 2435126 w 4795024"/>
              <a:gd name="connsiteY2879" fmla="*/ 4895927 h 6562492"/>
              <a:gd name="connsiteX2880" fmla="*/ 2487929 w 4795024"/>
              <a:gd name="connsiteY2880" fmla="*/ 4798438 h 6562492"/>
              <a:gd name="connsiteX2881" fmla="*/ 2500119 w 4795024"/>
              <a:gd name="connsiteY2881" fmla="*/ 4770002 h 6562492"/>
              <a:gd name="connsiteX2882" fmla="*/ 2528549 w 4795024"/>
              <a:gd name="connsiteY2882" fmla="*/ 4635957 h 6562492"/>
              <a:gd name="connsiteX2883" fmla="*/ 2540733 w 4795024"/>
              <a:gd name="connsiteY2883" fmla="*/ 4619709 h 6562492"/>
              <a:gd name="connsiteX2884" fmla="*/ 2585418 w 4795024"/>
              <a:gd name="connsiteY2884" fmla="*/ 4514097 h 6562492"/>
              <a:gd name="connsiteX2885" fmla="*/ 2617914 w 4795024"/>
              <a:gd name="connsiteY2885" fmla="*/ 4440980 h 6562492"/>
              <a:gd name="connsiteX2886" fmla="*/ 2620540 w 4795024"/>
              <a:gd name="connsiteY2886" fmla="*/ 4429618 h 6562492"/>
              <a:gd name="connsiteX2887" fmla="*/ 2623363 w 4795024"/>
              <a:gd name="connsiteY2887" fmla="*/ 4420528 h 6562492"/>
              <a:gd name="connsiteX2888" fmla="*/ 2617570 w 4795024"/>
              <a:gd name="connsiteY2888" fmla="*/ 4431075 h 6562492"/>
              <a:gd name="connsiteX2889" fmla="*/ 2565954 w 4795024"/>
              <a:gd name="connsiteY2889" fmla="*/ 4518268 h 6562492"/>
              <a:gd name="connsiteX2890" fmla="*/ 2532822 w 4795024"/>
              <a:gd name="connsiteY2890" fmla="*/ 4591098 h 6562492"/>
              <a:gd name="connsiteX2891" fmla="*/ 2483471 w 4795024"/>
              <a:gd name="connsiteY2891" fmla="*/ 4694613 h 6562492"/>
              <a:gd name="connsiteX2892" fmla="*/ 2479402 w 4795024"/>
              <a:gd name="connsiteY2892" fmla="*/ 4714509 h 6562492"/>
              <a:gd name="connsiteX2893" fmla="*/ 2397995 w 4795024"/>
              <a:gd name="connsiteY2893" fmla="*/ 4824731 h 6562492"/>
              <a:gd name="connsiteX2894" fmla="*/ 2384811 w 4795024"/>
              <a:gd name="connsiteY2894" fmla="*/ 4852722 h 6562492"/>
              <a:gd name="connsiteX2895" fmla="*/ 2346924 w 4795024"/>
              <a:gd name="connsiteY2895" fmla="*/ 4956918 h 6562492"/>
              <a:gd name="connsiteX2896" fmla="*/ 2321243 w 4795024"/>
              <a:gd name="connsiteY2896" fmla="*/ 5001420 h 6562492"/>
              <a:gd name="connsiteX2897" fmla="*/ 2298944 w 4795024"/>
              <a:gd name="connsiteY2897" fmla="*/ 5037495 h 6562492"/>
              <a:gd name="connsiteX2898" fmla="*/ 2291839 w 4795024"/>
              <a:gd name="connsiteY2898" fmla="*/ 5060086 h 6562492"/>
              <a:gd name="connsiteX2899" fmla="*/ 2293502 w 4795024"/>
              <a:gd name="connsiteY2899" fmla="*/ 5080329 h 6562492"/>
              <a:gd name="connsiteX2900" fmla="*/ 2223569 w 4795024"/>
              <a:gd name="connsiteY2900" fmla="*/ 5191243 h 6562492"/>
              <a:gd name="connsiteX2901" fmla="*/ 2205680 w 4795024"/>
              <a:gd name="connsiteY2901" fmla="*/ 5201686 h 6562492"/>
              <a:gd name="connsiteX2902" fmla="*/ 2195194 w 4795024"/>
              <a:gd name="connsiteY2902" fmla="*/ 5232708 h 6562492"/>
              <a:gd name="connsiteX2903" fmla="*/ 2178283 w 4795024"/>
              <a:gd name="connsiteY2903" fmla="*/ 5274856 h 6562492"/>
              <a:gd name="connsiteX2904" fmla="*/ 2152602 w 4795024"/>
              <a:gd name="connsiteY2904" fmla="*/ 5319359 h 6562492"/>
              <a:gd name="connsiteX2905" fmla="*/ 2145152 w 4795024"/>
              <a:gd name="connsiteY2905" fmla="*/ 5347686 h 6562492"/>
              <a:gd name="connsiteX2906" fmla="*/ 2095503 w 4795024"/>
              <a:gd name="connsiteY2906" fmla="*/ 5408024 h 6562492"/>
              <a:gd name="connsiteX2907" fmla="*/ 1965039 w 4795024"/>
              <a:gd name="connsiteY2907" fmla="*/ 5664942 h 6562492"/>
              <a:gd name="connsiteX2908" fmla="*/ 1939357 w 4795024"/>
              <a:gd name="connsiteY2908" fmla="*/ 5709445 h 6562492"/>
              <a:gd name="connsiteX2909" fmla="*/ 1922793 w 4795024"/>
              <a:gd name="connsiteY2909" fmla="*/ 5745858 h 6562492"/>
              <a:gd name="connsiteX2910" fmla="*/ 1903529 w 4795024"/>
              <a:gd name="connsiteY2910" fmla="*/ 5779235 h 6562492"/>
              <a:gd name="connsiteX2911" fmla="*/ 1881231 w 4795024"/>
              <a:gd name="connsiteY2911" fmla="*/ 5815310 h 6562492"/>
              <a:gd name="connsiteX2912" fmla="*/ 1870106 w 4795024"/>
              <a:gd name="connsiteY2912" fmla="*/ 5808885 h 6562492"/>
              <a:gd name="connsiteX2913" fmla="*/ 1874175 w 4795024"/>
              <a:gd name="connsiteY2913" fmla="*/ 5788989 h 6562492"/>
              <a:gd name="connsiteX2914" fmla="*/ 1904265 w 4795024"/>
              <a:gd name="connsiteY2914" fmla="*/ 5718855 h 6562492"/>
              <a:gd name="connsiteX2915" fmla="*/ 1923526 w 4795024"/>
              <a:gd name="connsiteY2915" fmla="*/ 5685474 h 6562492"/>
              <a:gd name="connsiteX2916" fmla="*/ 1944206 w 4795024"/>
              <a:gd name="connsiteY2916" fmla="*/ 5580249 h 6562492"/>
              <a:gd name="connsiteX2917" fmla="*/ 1965868 w 4795024"/>
              <a:gd name="connsiteY2917" fmla="*/ 5506732 h 6562492"/>
              <a:gd name="connsiteX2918" fmla="*/ 1964204 w 4795024"/>
              <a:gd name="connsiteY2918" fmla="*/ 5486489 h 6562492"/>
              <a:gd name="connsiteX2919" fmla="*/ 1988514 w 4795024"/>
              <a:gd name="connsiteY2919" fmla="*/ 5464923 h 6562492"/>
              <a:gd name="connsiteX2920" fmla="*/ 2008118 w 4795024"/>
              <a:gd name="connsiteY2920" fmla="*/ 5425812 h 6562492"/>
              <a:gd name="connsiteX2921" fmla="*/ 2001405 w 4795024"/>
              <a:gd name="connsiteY2921" fmla="*/ 5393760 h 6562492"/>
              <a:gd name="connsiteX2922" fmla="*/ 2024045 w 4795024"/>
              <a:gd name="connsiteY2922" fmla="*/ 5351956 h 6562492"/>
              <a:gd name="connsiteX2923" fmla="*/ 2034582 w 4795024"/>
              <a:gd name="connsiteY2923" fmla="*/ 5272014 h 6562492"/>
              <a:gd name="connsiteX2924" fmla="*/ 2043696 w 4795024"/>
              <a:gd name="connsiteY2924" fmla="*/ 5263929 h 6562492"/>
              <a:gd name="connsiteX2925" fmla="*/ 2014339 w 4795024"/>
              <a:gd name="connsiteY2925" fmla="*/ 5273679 h 6562492"/>
              <a:gd name="connsiteX2926" fmla="*/ 1998118 w 4795024"/>
              <a:gd name="connsiteY2926" fmla="*/ 5304362 h 6562492"/>
              <a:gd name="connsiteX2927" fmla="*/ 1969104 w 4795024"/>
              <a:gd name="connsiteY2927" fmla="*/ 5308381 h 6562492"/>
              <a:gd name="connsiteX2928" fmla="*/ 1961239 w 4795024"/>
              <a:gd name="connsiteY2928" fmla="*/ 5299515 h 6562492"/>
              <a:gd name="connsiteX2929" fmla="*/ 1957965 w 4795024"/>
              <a:gd name="connsiteY2929" fmla="*/ 5313756 h 6562492"/>
              <a:gd name="connsiteX2930" fmla="*/ 1950900 w 4795024"/>
              <a:gd name="connsiteY2930" fmla="*/ 5335548 h 6562492"/>
              <a:gd name="connsiteX2931" fmla="*/ 1942680 w 4795024"/>
              <a:gd name="connsiteY2931" fmla="*/ 5364779 h 6562492"/>
              <a:gd name="connsiteX2932" fmla="*/ 1944932 w 4795024"/>
              <a:gd name="connsiteY2932" fmla="*/ 5349558 h 6562492"/>
              <a:gd name="connsiteX2933" fmla="*/ 1955066 w 4795024"/>
              <a:gd name="connsiteY2933" fmla="*/ 5310313 h 6562492"/>
              <a:gd name="connsiteX2934" fmla="*/ 1957938 w 4795024"/>
              <a:gd name="connsiteY2934" fmla="*/ 5295287 h 6562492"/>
              <a:gd name="connsiteX2935" fmla="*/ 1943751 w 4795024"/>
              <a:gd name="connsiteY2935" fmla="*/ 5338528 h 6562492"/>
              <a:gd name="connsiteX2936" fmla="*/ 1935814 w 4795024"/>
              <a:gd name="connsiteY2936" fmla="*/ 5373169 h 6562492"/>
              <a:gd name="connsiteX2937" fmla="*/ 1925679 w 4795024"/>
              <a:gd name="connsiteY2937" fmla="*/ 5412416 h 6562492"/>
              <a:gd name="connsiteX2938" fmla="*/ 1910138 w 4795024"/>
              <a:gd name="connsiteY2938" fmla="*/ 5476499 h 6562492"/>
              <a:gd name="connsiteX2939" fmla="*/ 1902992 w 4795024"/>
              <a:gd name="connsiteY2939" fmla="*/ 5479471 h 6562492"/>
              <a:gd name="connsiteX2940" fmla="*/ 1888747 w 4795024"/>
              <a:gd name="connsiteY2940" fmla="*/ 5533337 h 6562492"/>
              <a:gd name="connsiteX2941" fmla="*/ 1882162 w 4795024"/>
              <a:gd name="connsiteY2941" fmla="*/ 5547137 h 6562492"/>
              <a:gd name="connsiteX2942" fmla="*/ 1874957 w 4795024"/>
              <a:gd name="connsiteY2942" fmla="*/ 5560740 h 6562492"/>
              <a:gd name="connsiteX2943" fmla="*/ 1863867 w 4795024"/>
              <a:gd name="connsiteY2943" fmla="*/ 5604990 h 6562492"/>
              <a:gd name="connsiteX2944" fmla="*/ 1854524 w 4795024"/>
              <a:gd name="connsiteY2944" fmla="*/ 5612568 h 6562492"/>
              <a:gd name="connsiteX2945" fmla="*/ 1865614 w 4795024"/>
              <a:gd name="connsiteY2945" fmla="*/ 5568319 h 6562492"/>
              <a:gd name="connsiteX2946" fmla="*/ 1878449 w 4795024"/>
              <a:gd name="connsiteY2946" fmla="*/ 5545919 h 6562492"/>
              <a:gd name="connsiteX2947" fmla="*/ 1893930 w 4795024"/>
              <a:gd name="connsiteY2947" fmla="*/ 5492466 h 6562492"/>
              <a:gd name="connsiteX2948" fmla="*/ 1904064 w 4795024"/>
              <a:gd name="connsiteY2948" fmla="*/ 5453220 h 6562492"/>
              <a:gd name="connsiteX2949" fmla="*/ 1896578 w 4795024"/>
              <a:gd name="connsiteY2949" fmla="*/ 5461407 h 6562492"/>
              <a:gd name="connsiteX2950" fmla="*/ 1897874 w 4795024"/>
              <a:gd name="connsiteY2950" fmla="*/ 5451189 h 6562492"/>
              <a:gd name="connsiteX2951" fmla="*/ 1906937 w 4795024"/>
              <a:gd name="connsiteY2951" fmla="*/ 5438195 h 6562492"/>
              <a:gd name="connsiteX2952" fmla="*/ 1905759 w 4795024"/>
              <a:gd name="connsiteY2952" fmla="*/ 5427165 h 6562492"/>
              <a:gd name="connsiteX2953" fmla="*/ 1923269 w 4795024"/>
              <a:gd name="connsiteY2953" fmla="*/ 5342451 h 6562492"/>
              <a:gd name="connsiteX2954" fmla="*/ 1917922 w 4795024"/>
              <a:gd name="connsiteY2954" fmla="*/ 5356656 h 6562492"/>
              <a:gd name="connsiteX2955" fmla="*/ 1896076 w 4795024"/>
              <a:gd name="connsiteY2955" fmla="*/ 5439956 h 6562492"/>
              <a:gd name="connsiteX2956" fmla="*/ 1889995 w 4795024"/>
              <a:gd name="connsiteY2956" fmla="*/ 5475207 h 6562492"/>
              <a:gd name="connsiteX2957" fmla="*/ 1835270 w 4795024"/>
              <a:gd name="connsiteY2957" fmla="*/ 5675432 h 6562492"/>
              <a:gd name="connsiteX2958" fmla="*/ 1808532 w 4795024"/>
              <a:gd name="connsiteY2958" fmla="*/ 5746477 h 6562492"/>
              <a:gd name="connsiteX2959" fmla="*/ 1799693 w 4795024"/>
              <a:gd name="connsiteY2959" fmla="*/ 5775506 h 6562492"/>
              <a:gd name="connsiteX2960" fmla="*/ 1761408 w 4795024"/>
              <a:gd name="connsiteY2960" fmla="*/ 5917269 h 6562492"/>
              <a:gd name="connsiteX2961" fmla="*/ 1733877 w 4795024"/>
              <a:gd name="connsiteY2961" fmla="*/ 6019981 h 6562492"/>
              <a:gd name="connsiteX2962" fmla="*/ 1714343 w 4795024"/>
              <a:gd name="connsiteY2962" fmla="*/ 6077429 h 6562492"/>
              <a:gd name="connsiteX2963" fmla="*/ 1713783 w 4795024"/>
              <a:gd name="connsiteY2963" fmla="*/ 6066602 h 6562492"/>
              <a:gd name="connsiteX2964" fmla="*/ 1723917 w 4795024"/>
              <a:gd name="connsiteY2964" fmla="*/ 6027356 h 6562492"/>
              <a:gd name="connsiteX2965" fmla="*/ 1732415 w 4795024"/>
              <a:gd name="connsiteY2965" fmla="*/ 6003541 h 6562492"/>
              <a:gd name="connsiteX2966" fmla="*/ 1757191 w 4795024"/>
              <a:gd name="connsiteY2966" fmla="*/ 5894599 h 6562492"/>
              <a:gd name="connsiteX2967" fmla="*/ 1778812 w 4795024"/>
              <a:gd name="connsiteY2967" fmla="*/ 5795266 h 6562492"/>
              <a:gd name="connsiteX2968" fmla="*/ 1785737 w 4795024"/>
              <a:gd name="connsiteY2968" fmla="*/ 5776251 h 6562492"/>
              <a:gd name="connsiteX2969" fmla="*/ 1792382 w 4795024"/>
              <a:gd name="connsiteY2969" fmla="*/ 5751821 h 6562492"/>
              <a:gd name="connsiteX2970" fmla="*/ 1802176 w 4795024"/>
              <a:gd name="connsiteY2970" fmla="*/ 5717788 h 6562492"/>
              <a:gd name="connsiteX2971" fmla="*/ 1809892 w 4795024"/>
              <a:gd name="connsiteY2971" fmla="*/ 5667106 h 6562492"/>
              <a:gd name="connsiteX2972" fmla="*/ 1811188 w 4795024"/>
              <a:gd name="connsiteY2972" fmla="*/ 5656888 h 6562492"/>
              <a:gd name="connsiteX2973" fmla="*/ 1803928 w 4795024"/>
              <a:gd name="connsiteY2973" fmla="*/ 5681109 h 6562492"/>
              <a:gd name="connsiteX2974" fmla="*/ 1788164 w 4795024"/>
              <a:gd name="connsiteY2974" fmla="*/ 5729151 h 6562492"/>
              <a:gd name="connsiteX2975" fmla="*/ 1767341 w 4795024"/>
              <a:gd name="connsiteY2975" fmla="*/ 5738288 h 6562492"/>
              <a:gd name="connsiteX2976" fmla="*/ 1752197 w 4795024"/>
              <a:gd name="connsiteY2976" fmla="*/ 5786533 h 6562492"/>
              <a:gd name="connsiteX2977" fmla="*/ 1743641 w 4795024"/>
              <a:gd name="connsiteY2977" fmla="*/ 5820971 h 6562492"/>
              <a:gd name="connsiteX2978" fmla="*/ 1731591 w 4795024"/>
              <a:gd name="connsiteY2978" fmla="*/ 5870232 h 6562492"/>
              <a:gd name="connsiteX2979" fmla="*/ 1723090 w 4795024"/>
              <a:gd name="connsiteY2979" fmla="*/ 5894053 h 6562492"/>
              <a:gd name="connsiteX2980" fmla="*/ 1716449 w 4795024"/>
              <a:gd name="connsiteY2980" fmla="*/ 5918477 h 6562492"/>
              <a:gd name="connsiteX2981" fmla="*/ 1667129 w 4795024"/>
              <a:gd name="connsiteY2981" fmla="*/ 6093866 h 6562492"/>
              <a:gd name="connsiteX2982" fmla="*/ 1641233 w 4795024"/>
              <a:gd name="connsiteY2982" fmla="*/ 6181154 h 6562492"/>
              <a:gd name="connsiteX2983" fmla="*/ 1636561 w 4795024"/>
              <a:gd name="connsiteY2983" fmla="*/ 6184946 h 6562492"/>
              <a:gd name="connsiteX2984" fmla="*/ 1677041 w 4795024"/>
              <a:gd name="connsiteY2984" fmla="*/ 6038586 h 6562492"/>
              <a:gd name="connsiteX2985" fmla="*/ 1694438 w 4795024"/>
              <a:gd name="connsiteY2985" fmla="*/ 5975113 h 6562492"/>
              <a:gd name="connsiteX2986" fmla="*/ 1711612 w 4795024"/>
              <a:gd name="connsiteY2986" fmla="*/ 5895605 h 6562492"/>
              <a:gd name="connsiteX2987" fmla="*/ 1722645 w 4795024"/>
              <a:gd name="connsiteY2987" fmla="*/ 5861979 h 6562492"/>
              <a:gd name="connsiteX2988" fmla="*/ 1722026 w 4795024"/>
              <a:gd name="connsiteY2988" fmla="*/ 5861776 h 6562492"/>
              <a:gd name="connsiteX2989" fmla="*/ 1745672 w 4795024"/>
              <a:gd name="connsiteY2989" fmla="*/ 5789709 h 6562492"/>
              <a:gd name="connsiteX2990" fmla="*/ 1759635 w 4795024"/>
              <a:gd name="connsiteY2990" fmla="*/ 5730434 h 6562492"/>
              <a:gd name="connsiteX2991" fmla="*/ 1757778 w 4795024"/>
              <a:gd name="connsiteY2991" fmla="*/ 5729824 h 6562492"/>
              <a:gd name="connsiteX2992" fmla="*/ 1744549 w 4795024"/>
              <a:gd name="connsiteY2992" fmla="*/ 5768055 h 6562492"/>
              <a:gd name="connsiteX2993" fmla="*/ 1732500 w 4795024"/>
              <a:gd name="connsiteY2993" fmla="*/ 5817316 h 6562492"/>
              <a:gd name="connsiteX2994" fmla="*/ 1715161 w 4795024"/>
              <a:gd name="connsiteY2994" fmla="*/ 5870166 h 6562492"/>
              <a:gd name="connsiteX2995" fmla="*/ 1711612 w 4795024"/>
              <a:gd name="connsiteY2995" fmla="*/ 5895605 h 6562492"/>
              <a:gd name="connsiteX2996" fmla="*/ 1697145 w 4795024"/>
              <a:gd name="connsiteY2996" fmla="*/ 5933429 h 6562492"/>
              <a:gd name="connsiteX2997" fmla="*/ 1666741 w 4795024"/>
              <a:gd name="connsiteY2997" fmla="*/ 6051167 h 6562492"/>
              <a:gd name="connsiteX2998" fmla="*/ 1642140 w 4795024"/>
              <a:gd name="connsiteY2998" fmla="*/ 6128238 h 6562492"/>
              <a:gd name="connsiteX2999" fmla="*/ 1617142 w 4795024"/>
              <a:gd name="connsiteY2999" fmla="*/ 6221146 h 6562492"/>
              <a:gd name="connsiteX3000" fmla="*/ 1582688 w 4795024"/>
              <a:gd name="connsiteY3000" fmla="*/ 6342874 h 6562492"/>
              <a:gd name="connsiteX3001" fmla="*/ 1564392 w 4795024"/>
              <a:gd name="connsiteY3001" fmla="*/ 6400728 h 6562492"/>
              <a:gd name="connsiteX3002" fmla="*/ 1548629 w 4795024"/>
              <a:gd name="connsiteY3002" fmla="*/ 6448770 h 6562492"/>
              <a:gd name="connsiteX3003" fmla="*/ 1557920 w 4795024"/>
              <a:gd name="connsiteY3003" fmla="*/ 6393287 h 6562492"/>
              <a:gd name="connsiteX3004" fmla="*/ 1581003 w 4795024"/>
              <a:gd name="connsiteY3004" fmla="*/ 6310392 h 6562492"/>
              <a:gd name="connsiteX3005" fmla="*/ 1591138 w 4795024"/>
              <a:gd name="connsiteY3005" fmla="*/ 6271146 h 6562492"/>
              <a:gd name="connsiteX3006" fmla="*/ 1600933 w 4795024"/>
              <a:gd name="connsiteY3006" fmla="*/ 6237114 h 6562492"/>
              <a:gd name="connsiteX3007" fmla="*/ 1605101 w 4795024"/>
              <a:gd name="connsiteY3007" fmla="*/ 6211871 h 6562492"/>
              <a:gd name="connsiteX3008" fmla="*/ 1628523 w 4795024"/>
              <a:gd name="connsiteY3008" fmla="*/ 6123770 h 6562492"/>
              <a:gd name="connsiteX3009" fmla="*/ 1638995 w 4795024"/>
              <a:gd name="connsiteY3009" fmla="*/ 6079318 h 6562492"/>
              <a:gd name="connsiteX3010" fmla="*/ 1647835 w 4795024"/>
              <a:gd name="connsiteY3010" fmla="*/ 6050290 h 6562492"/>
              <a:gd name="connsiteX3011" fmla="*/ 1653578 w 4795024"/>
              <a:gd name="connsiteY3011" fmla="*/ 6020245 h 6562492"/>
              <a:gd name="connsiteX3012" fmla="*/ 1638717 w 4795024"/>
              <a:gd name="connsiteY3012" fmla="*/ 6073900 h 6562492"/>
              <a:gd name="connsiteX3013" fmla="*/ 1631792 w 4795024"/>
              <a:gd name="connsiteY3013" fmla="*/ 6092915 h 6562492"/>
              <a:gd name="connsiteX3014" fmla="*/ 1625766 w 4795024"/>
              <a:gd name="connsiteY3014" fmla="*/ 6117548 h 6562492"/>
              <a:gd name="connsiteX3015" fmla="*/ 1560968 w 4795024"/>
              <a:gd name="connsiteY3015" fmla="*/ 6346389 h 6562492"/>
              <a:gd name="connsiteX3016" fmla="*/ 1547738 w 4795024"/>
              <a:gd name="connsiteY3016" fmla="*/ 6384620 h 6562492"/>
              <a:gd name="connsiteX3017" fmla="*/ 1547119 w 4795024"/>
              <a:gd name="connsiteY3017" fmla="*/ 6384417 h 6562492"/>
              <a:gd name="connsiteX3018" fmla="*/ 1504385 w 4795024"/>
              <a:gd name="connsiteY3018" fmla="*/ 6546006 h 6562492"/>
              <a:gd name="connsiteX3019" fmla="*/ 1501713 w 4795024"/>
              <a:gd name="connsiteY3019" fmla="*/ 6545792 h 6562492"/>
              <a:gd name="connsiteX3020" fmla="*/ 1502586 w 4795024"/>
              <a:gd name="connsiteY3020" fmla="*/ 6534773 h 6562492"/>
              <a:gd name="connsiteX3021" fmla="*/ 1511146 w 4795024"/>
              <a:gd name="connsiteY3021" fmla="*/ 6500327 h 6562492"/>
              <a:gd name="connsiteX3022" fmla="*/ 1522856 w 4795024"/>
              <a:gd name="connsiteY3022" fmla="*/ 6456282 h 6562492"/>
              <a:gd name="connsiteX3023" fmla="*/ 1539691 w 4795024"/>
              <a:gd name="connsiteY3023" fmla="*/ 6381980 h 6562492"/>
              <a:gd name="connsiteX3024" fmla="*/ 1619247 w 4795024"/>
              <a:gd name="connsiteY3024" fmla="*/ 6062196 h 6562492"/>
              <a:gd name="connsiteX3025" fmla="*/ 1630959 w 4795024"/>
              <a:gd name="connsiteY3025" fmla="*/ 6018141 h 6562492"/>
              <a:gd name="connsiteX3026" fmla="*/ 1643008 w 4795024"/>
              <a:gd name="connsiteY3026" fmla="*/ 5968881 h 6562492"/>
              <a:gd name="connsiteX3027" fmla="*/ 1679716 w 4795024"/>
              <a:gd name="connsiteY3027" fmla="*/ 5831926 h 6562492"/>
              <a:gd name="connsiteX3028" fmla="*/ 1699702 w 4795024"/>
              <a:gd name="connsiteY3028" fmla="*/ 5748023 h 6562492"/>
              <a:gd name="connsiteX3029" fmla="*/ 1711357 w 4795024"/>
              <a:gd name="connsiteY3029" fmla="*/ 5714594 h 6562492"/>
              <a:gd name="connsiteX3030" fmla="*/ 1757974 w 4795024"/>
              <a:gd name="connsiteY3030" fmla="*/ 5522359 h 6562492"/>
              <a:gd name="connsiteX3031" fmla="*/ 1769687 w 4795024"/>
              <a:gd name="connsiteY3031" fmla="*/ 5478305 h 6562492"/>
              <a:gd name="connsiteX3032" fmla="*/ 1789337 w 4795024"/>
              <a:gd name="connsiteY3032" fmla="*/ 5399610 h 6562492"/>
              <a:gd name="connsiteX3033" fmla="*/ 1798175 w 4795024"/>
              <a:gd name="connsiteY3033" fmla="*/ 5370582 h 6562492"/>
              <a:gd name="connsiteX3034" fmla="*/ 1803089 w 4795024"/>
              <a:gd name="connsiteY3034" fmla="*/ 5343592 h 6562492"/>
              <a:gd name="connsiteX3035" fmla="*/ 1810565 w 4795024"/>
              <a:gd name="connsiteY3035" fmla="*/ 5313728 h 6562492"/>
              <a:gd name="connsiteX3036" fmla="*/ 1806203 w 4795024"/>
              <a:gd name="connsiteY3036" fmla="*/ 5319095 h 6562492"/>
              <a:gd name="connsiteX3037" fmla="*/ 1796860 w 4795024"/>
              <a:gd name="connsiteY3037" fmla="*/ 5334604 h 6562492"/>
              <a:gd name="connsiteX3038" fmla="*/ 1777639 w 4795024"/>
              <a:gd name="connsiteY3038" fmla="*/ 5382236 h 6562492"/>
              <a:gd name="connsiteX3039" fmla="*/ 1761896 w 4795024"/>
              <a:gd name="connsiteY3039" fmla="*/ 5395698 h 6562492"/>
              <a:gd name="connsiteX3040" fmla="*/ 1757102 w 4795024"/>
              <a:gd name="connsiteY3040" fmla="*/ 5428092 h 6562492"/>
              <a:gd name="connsiteX3041" fmla="*/ 1747966 w 4795024"/>
              <a:gd name="connsiteY3041" fmla="*/ 5472577 h 6562492"/>
              <a:gd name="connsiteX3042" fmla="*/ 1730620 w 4795024"/>
              <a:gd name="connsiteY3042" fmla="*/ 5520942 h 6562492"/>
              <a:gd name="connsiteX3043" fmla="*/ 1728334 w 4795024"/>
              <a:gd name="connsiteY3043" fmla="*/ 5550144 h 6562492"/>
              <a:gd name="connsiteX3044" fmla="*/ 1690223 w 4795024"/>
              <a:gd name="connsiteY3044" fmla="*/ 5618358 h 6562492"/>
              <a:gd name="connsiteX3045" fmla="*/ 1607593 w 4795024"/>
              <a:gd name="connsiteY3045" fmla="*/ 5894402 h 6562492"/>
              <a:gd name="connsiteX3046" fmla="*/ 1590247 w 4795024"/>
              <a:gd name="connsiteY3046" fmla="*/ 5942767 h 6562492"/>
              <a:gd name="connsiteX3047" fmla="*/ 1580433 w 4795024"/>
              <a:gd name="connsiteY3047" fmla="*/ 5981549 h 6562492"/>
              <a:gd name="connsiteX3048" fmla="*/ 1567418 w 4795024"/>
              <a:gd name="connsiteY3048" fmla="*/ 6017821 h 6562492"/>
              <a:gd name="connsiteX3049" fmla="*/ 1551902 w 4795024"/>
              <a:gd name="connsiteY3049" fmla="*/ 6057290 h 6562492"/>
              <a:gd name="connsiteX3050" fmla="*/ 1539809 w 4795024"/>
              <a:gd name="connsiteY3050" fmla="*/ 6052949 h 6562492"/>
              <a:gd name="connsiteX3051" fmla="*/ 1540271 w 4795024"/>
              <a:gd name="connsiteY3051" fmla="*/ 6032647 h 6562492"/>
              <a:gd name="connsiteX3052" fmla="*/ 1557391 w 4795024"/>
              <a:gd name="connsiteY3052" fmla="*/ 5958275 h 6562492"/>
              <a:gd name="connsiteX3053" fmla="*/ 1570400 w 4795024"/>
              <a:gd name="connsiteY3053" fmla="*/ 5921998 h 6562492"/>
              <a:gd name="connsiteX3054" fmla="*/ 1572013 w 4795024"/>
              <a:gd name="connsiteY3054" fmla="*/ 5814772 h 6562492"/>
              <a:gd name="connsiteX3055" fmla="*/ 1580237 w 4795024"/>
              <a:gd name="connsiteY3055" fmla="*/ 5738572 h 6562492"/>
              <a:gd name="connsiteX3056" fmla="*/ 1574994 w 4795024"/>
              <a:gd name="connsiteY3056" fmla="*/ 5718949 h 6562492"/>
              <a:gd name="connsiteX3057" fmla="*/ 1595075 w 4795024"/>
              <a:gd name="connsiteY3057" fmla="*/ 5693399 h 6562492"/>
              <a:gd name="connsiteX3058" fmla="*/ 1607402 w 4795024"/>
              <a:gd name="connsiteY3058" fmla="*/ 5651423 h 6562492"/>
              <a:gd name="connsiteX3059" fmla="*/ 1595088 w 4795024"/>
              <a:gd name="connsiteY3059" fmla="*/ 5621079 h 6562492"/>
              <a:gd name="connsiteX3060" fmla="*/ 1609922 w 4795024"/>
              <a:gd name="connsiteY3060" fmla="*/ 5575910 h 6562492"/>
              <a:gd name="connsiteX3061" fmla="*/ 1606055 w 4795024"/>
              <a:gd name="connsiteY3061" fmla="*/ 5495370 h 6562492"/>
              <a:gd name="connsiteX3062" fmla="*/ 1613585 w 4795024"/>
              <a:gd name="connsiteY3062" fmla="*/ 5485791 h 6562492"/>
              <a:gd name="connsiteX3063" fmla="*/ 1586432 w 4795024"/>
              <a:gd name="connsiteY3063" fmla="*/ 5500612 h 6562492"/>
              <a:gd name="connsiteX3064" fmla="*/ 1575935 w 4795024"/>
              <a:gd name="connsiteY3064" fmla="*/ 5533694 h 6562492"/>
              <a:gd name="connsiteX3065" fmla="*/ 1548099 w 4795024"/>
              <a:gd name="connsiteY3065" fmla="*/ 5542816 h 6562492"/>
              <a:gd name="connsiteX3066" fmla="*/ 1538517 w 4795024"/>
              <a:gd name="connsiteY3066" fmla="*/ 5535284 h 6562492"/>
              <a:gd name="connsiteX3067" fmla="*/ 1566125 w 4795024"/>
              <a:gd name="connsiteY3067" fmla="*/ 5500155 h 6562492"/>
              <a:gd name="connsiteX3068" fmla="*/ 1546171 w 4795024"/>
              <a:gd name="connsiteY3068" fmla="*/ 5466388 h 6562492"/>
              <a:gd name="connsiteX3069" fmla="*/ 1544543 w 4795024"/>
              <a:gd name="connsiteY3069" fmla="*/ 5462386 h 6562492"/>
              <a:gd name="connsiteX3070" fmla="*/ 1526961 w 4795024"/>
              <a:gd name="connsiteY3070" fmla="*/ 5526462 h 6562492"/>
              <a:gd name="connsiteX3071" fmla="*/ 1518743 w 4795024"/>
              <a:gd name="connsiteY3071" fmla="*/ 5550381 h 6562492"/>
              <a:gd name="connsiteX3072" fmla="*/ 1510596 w 4795024"/>
              <a:gd name="connsiteY3072" fmla="*/ 5584919 h 6562492"/>
              <a:gd name="connsiteX3073" fmla="*/ 1498509 w 4795024"/>
              <a:gd name="connsiteY3073" fmla="*/ 5634123 h 6562492"/>
              <a:gd name="connsiteX3074" fmla="*/ 1482763 w 4795024"/>
              <a:gd name="connsiteY3074" fmla="*/ 5692776 h 6562492"/>
              <a:gd name="connsiteX3075" fmla="*/ 1476134 w 4795024"/>
              <a:gd name="connsiteY3075" fmla="*/ 5722495 h 6562492"/>
              <a:gd name="connsiteX3076" fmla="*/ 1449130 w 4795024"/>
              <a:gd name="connsiteY3076" fmla="*/ 5814714 h 6562492"/>
              <a:gd name="connsiteX3077" fmla="*/ 1365015 w 4795024"/>
              <a:gd name="connsiteY3077" fmla="*/ 6138092 h 6562492"/>
              <a:gd name="connsiteX3078" fmla="*/ 1349268 w 4795024"/>
              <a:gd name="connsiteY3078" fmla="*/ 6196746 h 6562492"/>
              <a:gd name="connsiteX3079" fmla="*/ 1338082 w 4795024"/>
              <a:gd name="connsiteY3079" fmla="*/ 6240927 h 6562492"/>
              <a:gd name="connsiteX3080" fmla="*/ 1326271 w 4795024"/>
              <a:gd name="connsiteY3080" fmla="*/ 6284922 h 6562492"/>
              <a:gd name="connsiteX3081" fmla="*/ 1312943 w 4795024"/>
              <a:gd name="connsiteY3081" fmla="*/ 6333733 h 6562492"/>
              <a:gd name="connsiteX3082" fmla="*/ 1309560 w 4795024"/>
              <a:gd name="connsiteY3082" fmla="*/ 6337965 h 6562492"/>
              <a:gd name="connsiteX3083" fmla="*/ 1313773 w 4795024"/>
              <a:gd name="connsiteY3083" fmla="*/ 6318089 h 6562492"/>
              <a:gd name="connsiteX3084" fmla="*/ 1334630 w 4795024"/>
              <a:gd name="connsiteY3084" fmla="*/ 6234543 h 6562492"/>
              <a:gd name="connsiteX3085" fmla="*/ 1346439 w 4795024"/>
              <a:gd name="connsiteY3085" fmla="*/ 6190549 h 6562492"/>
              <a:gd name="connsiteX3086" fmla="*/ 1368401 w 4795024"/>
              <a:gd name="connsiteY3086" fmla="*/ 6086148 h 6562492"/>
              <a:gd name="connsiteX3087" fmla="*/ 1386497 w 4795024"/>
              <a:gd name="connsiteY3087" fmla="*/ 6007029 h 6562492"/>
              <a:gd name="connsiteX3088" fmla="*/ 1388569 w 4795024"/>
              <a:gd name="connsiteY3088" fmla="*/ 5991775 h 6562492"/>
              <a:gd name="connsiteX3089" fmla="*/ 1400724 w 4795024"/>
              <a:gd name="connsiteY3089" fmla="*/ 5953195 h 6562492"/>
              <a:gd name="connsiteX3090" fmla="*/ 1413432 w 4795024"/>
              <a:gd name="connsiteY3090" fmla="*/ 5904187 h 6562492"/>
              <a:gd name="connsiteX3091" fmla="*/ 1415160 w 4795024"/>
              <a:gd name="connsiteY3091" fmla="*/ 5883526 h 6562492"/>
              <a:gd name="connsiteX3092" fmla="*/ 1429384 w 4795024"/>
              <a:gd name="connsiteY3092" fmla="*/ 5829698 h 6562492"/>
              <a:gd name="connsiteX3093" fmla="*/ 1444097 w 4795024"/>
              <a:gd name="connsiteY3093" fmla="*/ 5754812 h 6562492"/>
              <a:gd name="connsiteX3094" fmla="*/ 1448653 w 4795024"/>
              <a:gd name="connsiteY3094" fmla="*/ 5740347 h 6562492"/>
              <a:gd name="connsiteX3095" fmla="*/ 1436156 w 4795024"/>
              <a:gd name="connsiteY3095" fmla="*/ 5773515 h 6562492"/>
              <a:gd name="connsiteX3096" fmla="*/ 1425866 w 4795024"/>
              <a:gd name="connsiteY3096" fmla="*/ 5812682 h 6562492"/>
              <a:gd name="connsiteX3097" fmla="*/ 1414265 w 4795024"/>
              <a:gd name="connsiteY3097" fmla="*/ 5840835 h 6562492"/>
              <a:gd name="connsiteX3098" fmla="*/ 1412401 w 4795024"/>
              <a:gd name="connsiteY3098" fmla="*/ 5840247 h 6562492"/>
              <a:gd name="connsiteX3099" fmla="*/ 1429112 w 4795024"/>
              <a:gd name="connsiteY3099" fmla="*/ 5787202 h 6562492"/>
              <a:gd name="connsiteX3100" fmla="*/ 1428564 w 4795024"/>
              <a:gd name="connsiteY3100" fmla="*/ 5749919 h 6562492"/>
              <a:gd name="connsiteX3101" fmla="*/ 1470486 w 4795024"/>
              <a:gd name="connsiteY3101" fmla="*/ 5566986 h 6562492"/>
              <a:gd name="connsiteX3102" fmla="*/ 1490237 w 4795024"/>
              <a:gd name="connsiteY3102" fmla="*/ 5504290 h 6562492"/>
              <a:gd name="connsiteX3103" fmla="*/ 1506811 w 4795024"/>
              <a:gd name="connsiteY3103" fmla="*/ 5429996 h 6562492"/>
              <a:gd name="connsiteX3104" fmla="*/ 1527945 w 4795024"/>
              <a:gd name="connsiteY3104" fmla="*/ 5341233 h 6562492"/>
              <a:gd name="connsiteX3105" fmla="*/ 1511787 w 4795024"/>
              <a:gd name="connsiteY3105" fmla="*/ 5383851 h 6562492"/>
              <a:gd name="connsiteX3106" fmla="*/ 1502119 w 4795024"/>
              <a:gd name="connsiteY3106" fmla="*/ 5423213 h 6562492"/>
              <a:gd name="connsiteX3107" fmla="*/ 1482714 w 4795024"/>
              <a:gd name="connsiteY3107" fmla="*/ 5491317 h 6562492"/>
              <a:gd name="connsiteX3108" fmla="*/ 1449290 w 4795024"/>
              <a:gd name="connsiteY3108" fmla="*/ 5597413 h 6562492"/>
              <a:gd name="connsiteX3109" fmla="*/ 1438999 w 4795024"/>
              <a:gd name="connsiteY3109" fmla="*/ 5636580 h 6562492"/>
              <a:gd name="connsiteX3110" fmla="*/ 1431195 w 4795024"/>
              <a:gd name="connsiteY3110" fmla="*/ 5676531 h 6562492"/>
              <a:gd name="connsiteX3111" fmla="*/ 1417520 w 4795024"/>
              <a:gd name="connsiteY3111" fmla="*/ 5719937 h 6562492"/>
              <a:gd name="connsiteX3112" fmla="*/ 1414666 w 4795024"/>
              <a:gd name="connsiteY3112" fmla="*/ 5742341 h 6562492"/>
              <a:gd name="connsiteX3113" fmla="*/ 1421017 w 4795024"/>
              <a:gd name="connsiteY3113" fmla="*/ 5741578 h 6562492"/>
              <a:gd name="connsiteX3114" fmla="*/ 1415511 w 4795024"/>
              <a:gd name="connsiteY3114" fmla="*/ 5746940 h 6562492"/>
              <a:gd name="connsiteX3115" fmla="*/ 1413844 w 4795024"/>
              <a:gd name="connsiteY3115" fmla="*/ 5746781 h 6562492"/>
              <a:gd name="connsiteX3116" fmla="*/ 1405437 w 4795024"/>
              <a:gd name="connsiteY3116" fmla="*/ 5773465 h 6562492"/>
              <a:gd name="connsiteX3117" fmla="*/ 1413721 w 4795024"/>
              <a:gd name="connsiteY3117" fmla="*/ 5777175 h 6562492"/>
              <a:gd name="connsiteX3118" fmla="*/ 1407016 w 4795024"/>
              <a:gd name="connsiteY3118" fmla="*/ 5781595 h 6562492"/>
              <a:gd name="connsiteX3119" fmla="*/ 1402852 w 4795024"/>
              <a:gd name="connsiteY3119" fmla="*/ 5781676 h 6562492"/>
              <a:gd name="connsiteX3120" fmla="*/ 1399082 w 4795024"/>
              <a:gd name="connsiteY3120" fmla="*/ 5793643 h 6562492"/>
              <a:gd name="connsiteX3121" fmla="*/ 1393969 w 4795024"/>
              <a:gd name="connsiteY3121" fmla="*/ 5818541 h 6562492"/>
              <a:gd name="connsiteX3122" fmla="*/ 1391484 w 4795024"/>
              <a:gd name="connsiteY3122" fmla="*/ 5817759 h 6562492"/>
              <a:gd name="connsiteX3123" fmla="*/ 1378777 w 4795024"/>
              <a:gd name="connsiteY3123" fmla="*/ 5866768 h 6562492"/>
              <a:gd name="connsiteX3124" fmla="*/ 1377049 w 4795024"/>
              <a:gd name="connsiteY3124" fmla="*/ 5887429 h 6562492"/>
              <a:gd name="connsiteX3125" fmla="*/ 1371941 w 4795024"/>
              <a:gd name="connsiteY3125" fmla="*/ 5912319 h 6562492"/>
              <a:gd name="connsiteX3126" fmla="*/ 1359223 w 4795024"/>
              <a:gd name="connsiteY3126" fmla="*/ 5960002 h 6562492"/>
              <a:gd name="connsiteX3127" fmla="*/ 1354847 w 4795024"/>
              <a:gd name="connsiteY3127" fmla="*/ 5974991 h 6562492"/>
              <a:gd name="connsiteX3128" fmla="*/ 1353170 w 4795024"/>
              <a:gd name="connsiteY3128" fmla="*/ 5992124 h 6562492"/>
              <a:gd name="connsiteX3129" fmla="*/ 1337204 w 4795024"/>
              <a:gd name="connsiteY3129" fmla="*/ 6065981 h 6562492"/>
              <a:gd name="connsiteX3130" fmla="*/ 1337269 w 4795024"/>
              <a:gd name="connsiteY3130" fmla="*/ 6105984 h 6562492"/>
              <a:gd name="connsiteX3131" fmla="*/ 1334024 w 4795024"/>
              <a:gd name="connsiteY3131" fmla="*/ 6138575 h 6562492"/>
              <a:gd name="connsiteX3132" fmla="*/ 1322706 w 4795024"/>
              <a:gd name="connsiteY3132" fmla="*/ 6153078 h 6562492"/>
              <a:gd name="connsiteX3133" fmla="*/ 1307662 w 4795024"/>
              <a:gd name="connsiteY3133" fmla="*/ 6159241 h 6562492"/>
              <a:gd name="connsiteX3134" fmla="*/ 1308658 w 4795024"/>
              <a:gd name="connsiteY3134" fmla="*/ 6011994 h 6562492"/>
              <a:gd name="connsiteX3135" fmla="*/ 1304947 w 4795024"/>
              <a:gd name="connsiteY3135" fmla="*/ 6013652 h 6562492"/>
              <a:gd name="connsiteX3136" fmla="*/ 1287993 w 4795024"/>
              <a:gd name="connsiteY3136" fmla="*/ 5985633 h 6562492"/>
              <a:gd name="connsiteX3137" fmla="*/ 1280899 w 4795024"/>
              <a:gd name="connsiteY3137" fmla="*/ 5950018 h 6562492"/>
              <a:gd name="connsiteX3138" fmla="*/ 1280486 w 4795024"/>
              <a:gd name="connsiteY3138" fmla="*/ 5952761 h 6562492"/>
              <a:gd name="connsiteX3139" fmla="*/ 1274065 w 4795024"/>
              <a:gd name="connsiteY3139" fmla="*/ 5999743 h 6562492"/>
              <a:gd name="connsiteX3140" fmla="*/ 1263878 w 4795024"/>
              <a:gd name="connsiteY3140" fmla="*/ 6059557 h 6562492"/>
              <a:gd name="connsiteX3141" fmla="*/ 1264376 w 4795024"/>
              <a:gd name="connsiteY3141" fmla="*/ 6049387 h 6562492"/>
              <a:gd name="connsiteX3142" fmla="*/ 1270261 w 4795024"/>
              <a:gd name="connsiteY3142" fmla="*/ 6009361 h 6562492"/>
              <a:gd name="connsiteX3143" fmla="*/ 1274618 w 4795024"/>
              <a:gd name="connsiteY3143" fmla="*/ 5984461 h 6562492"/>
              <a:gd name="connsiteX3144" fmla="*/ 1276744 w 4795024"/>
              <a:gd name="connsiteY3144" fmla="*/ 5965032 h 6562492"/>
              <a:gd name="connsiteX3145" fmla="*/ 1279589 w 4795024"/>
              <a:gd name="connsiteY3145" fmla="*/ 5943442 h 6562492"/>
              <a:gd name="connsiteX3146" fmla="*/ 1278585 w 4795024"/>
              <a:gd name="connsiteY3146" fmla="*/ 5938400 h 6562492"/>
              <a:gd name="connsiteX3147" fmla="*/ 1275441 w 4795024"/>
              <a:gd name="connsiteY3147" fmla="*/ 5902439 h 6562492"/>
              <a:gd name="connsiteX3148" fmla="*/ 1274667 w 4795024"/>
              <a:gd name="connsiteY3148" fmla="*/ 5907572 h 6562492"/>
              <a:gd name="connsiteX3149" fmla="*/ 1247021 w 4795024"/>
              <a:gd name="connsiteY3149" fmla="*/ 6087500 h 6562492"/>
              <a:gd name="connsiteX3150" fmla="*/ 1232809 w 4795024"/>
              <a:gd name="connsiteY3150" fmla="*/ 6177398 h 6562492"/>
              <a:gd name="connsiteX3151" fmla="*/ 1231003 w 4795024"/>
              <a:gd name="connsiteY3151" fmla="*/ 6182226 h 6562492"/>
              <a:gd name="connsiteX3152" fmla="*/ 1253847 w 4795024"/>
              <a:gd name="connsiteY3152" fmla="*/ 6032255 h 6562492"/>
              <a:gd name="connsiteX3153" fmla="*/ 1263701 w 4795024"/>
              <a:gd name="connsiteY3153" fmla="*/ 5967256 h 6562492"/>
              <a:gd name="connsiteX3154" fmla="*/ 1268787 w 4795024"/>
              <a:gd name="connsiteY3154" fmla="*/ 5929020 h 6562492"/>
              <a:gd name="connsiteX3155" fmla="*/ 1274253 w 4795024"/>
              <a:gd name="connsiteY3155" fmla="*/ 5888840 h 6562492"/>
              <a:gd name="connsiteX3156" fmla="*/ 1274226 w 4795024"/>
              <a:gd name="connsiteY3156" fmla="*/ 5888533 h 6562492"/>
              <a:gd name="connsiteX3157" fmla="*/ 1267253 w 4795024"/>
              <a:gd name="connsiteY3157" fmla="*/ 5926839 h 6562492"/>
              <a:gd name="connsiteX3158" fmla="*/ 1249600 w 4795024"/>
              <a:gd name="connsiteY3158" fmla="*/ 6046920 h 6562492"/>
              <a:gd name="connsiteX3159" fmla="*/ 1236470 w 4795024"/>
              <a:gd name="connsiteY3159" fmla="*/ 6126747 h 6562492"/>
              <a:gd name="connsiteX3160" fmla="*/ 1222202 w 4795024"/>
              <a:gd name="connsiteY3160" fmla="*/ 6221765 h 6562492"/>
              <a:gd name="connsiteX3161" fmla="*/ 1202939 w 4795024"/>
              <a:gd name="connsiteY3161" fmla="*/ 6346702 h 6562492"/>
              <a:gd name="connsiteX3162" fmla="*/ 1193141 w 4795024"/>
              <a:gd name="connsiteY3162" fmla="*/ 6406580 h 6562492"/>
              <a:gd name="connsiteX3163" fmla="*/ 1184812 w 4795024"/>
              <a:gd name="connsiteY3163" fmla="*/ 6456452 h 6562492"/>
              <a:gd name="connsiteX3164" fmla="*/ 1191445 w 4795024"/>
              <a:gd name="connsiteY3164" fmla="*/ 6401175 h 6562492"/>
              <a:gd name="connsiteX3165" fmla="*/ 1204435 w 4795024"/>
              <a:gd name="connsiteY3165" fmla="*/ 6316194 h 6562492"/>
              <a:gd name="connsiteX3166" fmla="*/ 1210320 w 4795024"/>
              <a:gd name="connsiteY3166" fmla="*/ 6276167 h 6562492"/>
              <a:gd name="connsiteX3167" fmla="*/ 1215760 w 4795024"/>
              <a:gd name="connsiteY3167" fmla="*/ 6241196 h 6562492"/>
              <a:gd name="connsiteX3168" fmla="*/ 1218757 w 4795024"/>
              <a:gd name="connsiteY3168" fmla="*/ 6216062 h 6562492"/>
              <a:gd name="connsiteX3169" fmla="*/ 1232192 w 4795024"/>
              <a:gd name="connsiteY3169" fmla="*/ 6126033 h 6562492"/>
              <a:gd name="connsiteX3170" fmla="*/ 1238519 w 4795024"/>
              <a:gd name="connsiteY3170" fmla="*/ 6080958 h 6562492"/>
              <a:gd name="connsiteX3171" fmla="*/ 1243322 w 4795024"/>
              <a:gd name="connsiteY3171" fmla="*/ 6051002 h 6562492"/>
              <a:gd name="connsiteX3172" fmla="*/ 1244413 w 4795024"/>
              <a:gd name="connsiteY3172" fmla="*/ 6042420 h 6562492"/>
              <a:gd name="connsiteX3173" fmla="*/ 1242746 w 4795024"/>
              <a:gd name="connsiteY3173" fmla="*/ 6048579 h 6562492"/>
              <a:gd name="connsiteX3174" fmla="*/ 1238770 w 4795024"/>
              <a:gd name="connsiteY3174" fmla="*/ 6075868 h 6562492"/>
              <a:gd name="connsiteX3175" fmla="*/ 1235244 w 4795024"/>
              <a:gd name="connsiteY3175" fmla="*/ 6095785 h 6562492"/>
              <a:gd name="connsiteX3176" fmla="*/ 1231664 w 4795024"/>
              <a:gd name="connsiteY3176" fmla="*/ 6120822 h 6562492"/>
              <a:gd name="connsiteX3177" fmla="*/ 1195440 w 4795024"/>
              <a:gd name="connsiteY3177" fmla="*/ 6355702 h 6562492"/>
              <a:gd name="connsiteX3178" fmla="*/ 1188583 w 4795024"/>
              <a:gd name="connsiteY3178" fmla="*/ 6395566 h 6562492"/>
              <a:gd name="connsiteX3179" fmla="*/ 1188389 w 4795024"/>
              <a:gd name="connsiteY3179" fmla="*/ 6395534 h 6562492"/>
              <a:gd name="connsiteX3180" fmla="*/ 1163824 w 4795024"/>
              <a:gd name="connsiteY3180" fmla="*/ 6560601 h 6562492"/>
              <a:gd name="connsiteX3181" fmla="*/ 1162943 w 4795024"/>
              <a:gd name="connsiteY3181" fmla="*/ 6561092 h 6562492"/>
              <a:gd name="connsiteX3182" fmla="*/ 1163934 w 4795024"/>
              <a:gd name="connsiteY3182" fmla="*/ 6550367 h 6562492"/>
              <a:gd name="connsiteX3183" fmla="*/ 1168986 w 4795024"/>
              <a:gd name="connsiteY3183" fmla="*/ 6515323 h 6562492"/>
              <a:gd name="connsiteX3184" fmla="*/ 1175703 w 4795024"/>
              <a:gd name="connsiteY3184" fmla="*/ 6470313 h 6562492"/>
              <a:gd name="connsiteX3185" fmla="*/ 1186056 w 4795024"/>
              <a:gd name="connsiteY3185" fmla="*/ 6395145 h 6562492"/>
              <a:gd name="connsiteX3186" fmla="*/ 1228400 w 4795024"/>
              <a:gd name="connsiteY3186" fmla="*/ 6101609 h 6562492"/>
              <a:gd name="connsiteX3187" fmla="*/ 1226328 w 4795024"/>
              <a:gd name="connsiteY3187" fmla="*/ 6109266 h 6562492"/>
              <a:gd name="connsiteX3188" fmla="*/ 1230748 w 4795024"/>
              <a:gd name="connsiteY3188" fmla="*/ 6073556 h 6562492"/>
              <a:gd name="connsiteX3189" fmla="*/ 1234119 w 4795024"/>
              <a:gd name="connsiteY3189" fmla="*/ 6062222 h 6562492"/>
              <a:gd name="connsiteX3190" fmla="*/ 1236113 w 4795024"/>
              <a:gd name="connsiteY3190" fmla="*/ 6048863 h 6562492"/>
              <a:gd name="connsiteX3191" fmla="*/ 1206123 w 4795024"/>
              <a:gd name="connsiteY3191" fmla="*/ 6111150 h 6562492"/>
              <a:gd name="connsiteX3192" fmla="*/ 1189564 w 4795024"/>
              <a:gd name="connsiteY3192" fmla="*/ 6074058 h 6562492"/>
              <a:gd name="connsiteX3193" fmla="*/ 1173405 w 4795024"/>
              <a:gd name="connsiteY3193" fmla="*/ 6027890 h 6562492"/>
              <a:gd name="connsiteX3194" fmla="*/ 1175215 w 4795024"/>
              <a:gd name="connsiteY3194" fmla="*/ 6004075 h 6562492"/>
              <a:gd name="connsiteX3195" fmla="*/ 1174966 w 4795024"/>
              <a:gd name="connsiteY3195" fmla="*/ 5997820 h 6562492"/>
              <a:gd name="connsiteX3196" fmla="*/ 1169468 w 4795024"/>
              <a:gd name="connsiteY3196" fmla="*/ 6035867 h 6562492"/>
              <a:gd name="connsiteX3197" fmla="*/ 1143020 w 4795024"/>
              <a:gd name="connsiteY3197" fmla="*/ 6208225 h 6562492"/>
              <a:gd name="connsiteX3198" fmla="*/ 1134023 w 4795024"/>
              <a:gd name="connsiteY3198" fmla="*/ 6268203 h 6562492"/>
              <a:gd name="connsiteX3199" fmla="*/ 1127474 w 4795024"/>
              <a:gd name="connsiteY3199" fmla="*/ 6313205 h 6562492"/>
              <a:gd name="connsiteX3200" fmla="*/ 1120727 w 4795024"/>
              <a:gd name="connsiteY3200" fmla="*/ 6358193 h 6562492"/>
              <a:gd name="connsiteX3201" fmla="*/ 1113166 w 4795024"/>
              <a:gd name="connsiteY3201" fmla="*/ 6408164 h 6562492"/>
              <a:gd name="connsiteX3202" fmla="*/ 1111765 w 4795024"/>
              <a:gd name="connsiteY3202" fmla="*/ 6413076 h 6562492"/>
              <a:gd name="connsiteX3203" fmla="*/ 1114437 w 4795024"/>
              <a:gd name="connsiteY3203" fmla="*/ 6393043 h 6562492"/>
              <a:gd name="connsiteX3204" fmla="*/ 1126722 w 4795024"/>
              <a:gd name="connsiteY3204" fmla="*/ 6308021 h 6562492"/>
              <a:gd name="connsiteX3205" fmla="*/ 1133469 w 4795024"/>
              <a:gd name="connsiteY3205" fmla="*/ 6263035 h 6562492"/>
              <a:gd name="connsiteX3206" fmla="*/ 1147450 w 4795024"/>
              <a:gd name="connsiteY3206" fmla="*/ 6157855 h 6562492"/>
              <a:gd name="connsiteX3207" fmla="*/ 1158530 w 4795024"/>
              <a:gd name="connsiteY3207" fmla="*/ 6077770 h 6562492"/>
              <a:gd name="connsiteX3208" fmla="*/ 1160192 w 4795024"/>
              <a:gd name="connsiteY3208" fmla="*/ 6062698 h 6562492"/>
              <a:gd name="connsiteX3209" fmla="*/ 1166710 w 4795024"/>
              <a:gd name="connsiteY3209" fmla="*/ 6022781 h 6562492"/>
              <a:gd name="connsiteX3210" fmla="*/ 1169867 w 4795024"/>
              <a:gd name="connsiteY3210" fmla="*/ 5999625 h 6562492"/>
              <a:gd name="connsiteX3211" fmla="*/ 1173992 w 4795024"/>
              <a:gd name="connsiteY3211" fmla="*/ 5973314 h 6562492"/>
              <a:gd name="connsiteX3212" fmla="*/ 1173877 w 4795024"/>
              <a:gd name="connsiteY3212" fmla="*/ 5970407 h 6562492"/>
              <a:gd name="connsiteX3213" fmla="*/ 1169373 w 4795024"/>
              <a:gd name="connsiteY3213" fmla="*/ 5938985 h 6562492"/>
              <a:gd name="connsiteX3214" fmla="*/ 1166754 w 4795024"/>
              <a:gd name="connsiteY3214" fmla="*/ 5933170 h 6562492"/>
              <a:gd name="connsiteX3215" fmla="*/ 1164842 w 4795024"/>
              <a:gd name="connsiteY3215" fmla="*/ 5946147 h 6562492"/>
              <a:gd name="connsiteX3216" fmla="*/ 1162953 w 4795024"/>
              <a:gd name="connsiteY3216" fmla="*/ 5966280 h 6562492"/>
              <a:gd name="connsiteX3217" fmla="*/ 1159662 w 4795024"/>
              <a:gd name="connsiteY3217" fmla="*/ 5991324 h 6562492"/>
              <a:gd name="connsiteX3218" fmla="*/ 1143724 w 4795024"/>
              <a:gd name="connsiteY3218" fmla="*/ 6096263 h 6562492"/>
              <a:gd name="connsiteX3219" fmla="*/ 1139715 w 4795024"/>
              <a:gd name="connsiteY3219" fmla="*/ 6111029 h 6562492"/>
              <a:gd name="connsiteX3220" fmla="*/ 1145873 w 4795024"/>
              <a:gd name="connsiteY3220" fmla="*/ 6065976 h 6562492"/>
              <a:gd name="connsiteX3221" fmla="*/ 1148578 w 4795024"/>
              <a:gd name="connsiteY3221" fmla="*/ 6040850 h 6562492"/>
              <a:gd name="connsiteX3222" fmla="*/ 1156758 w 4795024"/>
              <a:gd name="connsiteY3222" fmla="*/ 5985866 h 6562492"/>
              <a:gd name="connsiteX3223" fmla="*/ 1163276 w 4795024"/>
              <a:gd name="connsiteY3223" fmla="*/ 5945949 h 6562492"/>
              <a:gd name="connsiteX3224" fmla="*/ 1165400 w 4795024"/>
              <a:gd name="connsiteY3224" fmla="*/ 5930166 h 6562492"/>
              <a:gd name="connsiteX3225" fmla="*/ 1161684 w 4795024"/>
              <a:gd name="connsiteY3225" fmla="*/ 5921916 h 6562492"/>
              <a:gd name="connsiteX3226" fmla="*/ 1160183 w 4795024"/>
              <a:gd name="connsiteY3226" fmla="*/ 5851656 h 6562492"/>
              <a:gd name="connsiteX3227" fmla="*/ 1158889 w 4795024"/>
              <a:gd name="connsiteY3227" fmla="*/ 5862514 h 6562492"/>
              <a:gd name="connsiteX3228" fmla="*/ 1149581 w 4795024"/>
              <a:gd name="connsiteY3228" fmla="*/ 5951970 h 6562492"/>
              <a:gd name="connsiteX3229" fmla="*/ 1146792 w 4795024"/>
              <a:gd name="connsiteY3229" fmla="*/ 5976622 h 6562492"/>
              <a:gd name="connsiteX3230" fmla="*/ 1145848 w 4795024"/>
              <a:gd name="connsiteY3230" fmla="*/ 5984610 h 6562492"/>
              <a:gd name="connsiteX3231" fmla="*/ 1146083 w 4795024"/>
              <a:gd name="connsiteY3231" fmla="*/ 5983523 h 6562492"/>
              <a:gd name="connsiteX3232" fmla="*/ 1145723 w 4795024"/>
              <a:gd name="connsiteY3232" fmla="*/ 5985657 h 6562492"/>
              <a:gd name="connsiteX3233" fmla="*/ 1143488 w 4795024"/>
              <a:gd name="connsiteY3233" fmla="*/ 6004543 h 6562492"/>
              <a:gd name="connsiteX3234" fmla="*/ 1138272 w 4795024"/>
              <a:gd name="connsiteY3234" fmla="*/ 6048337 h 6562492"/>
              <a:gd name="connsiteX3235" fmla="*/ 1141855 w 4795024"/>
              <a:gd name="connsiteY3235" fmla="*/ 5999910 h 6562492"/>
              <a:gd name="connsiteX3236" fmla="*/ 1149728 w 4795024"/>
              <a:gd name="connsiteY3236" fmla="*/ 5925338 h 6562492"/>
              <a:gd name="connsiteX3237" fmla="*/ 1153238 w 4795024"/>
              <a:gd name="connsiteY3237" fmla="*/ 5890225 h 6562492"/>
              <a:gd name="connsiteX3238" fmla="*/ 1156558 w 4795024"/>
              <a:gd name="connsiteY3238" fmla="*/ 5859532 h 6562492"/>
              <a:gd name="connsiteX3239" fmla="*/ 1158172 w 4795024"/>
              <a:gd name="connsiteY3239" fmla="*/ 5837514 h 6562492"/>
              <a:gd name="connsiteX3240" fmla="*/ 1158221 w 4795024"/>
              <a:gd name="connsiteY3240" fmla="*/ 5837034 h 6562492"/>
              <a:gd name="connsiteX3241" fmla="*/ 1156921 w 4795024"/>
              <a:gd name="connsiteY3241" fmla="*/ 5836136 h 6562492"/>
              <a:gd name="connsiteX3242" fmla="*/ 1154706 w 4795024"/>
              <a:gd name="connsiteY3242" fmla="*/ 5857090 h 6562492"/>
              <a:gd name="connsiteX3243" fmla="*/ 1143568 w 4795024"/>
              <a:gd name="connsiteY3243" fmla="*/ 5960137 h 6562492"/>
              <a:gd name="connsiteX3244" fmla="*/ 1139230 w 4795024"/>
              <a:gd name="connsiteY3244" fmla="*/ 5995152 h 6562492"/>
              <a:gd name="connsiteX3245" fmla="*/ 1139065 w 4795024"/>
              <a:gd name="connsiteY3245" fmla="*/ 5995132 h 6562492"/>
              <a:gd name="connsiteX3246" fmla="*/ 1125455 w 4795024"/>
              <a:gd name="connsiteY3246" fmla="*/ 6130689 h 6562492"/>
              <a:gd name="connsiteX3247" fmla="*/ 1124837 w 4795024"/>
              <a:gd name="connsiteY3247" fmla="*/ 6135812 h 6562492"/>
              <a:gd name="connsiteX3248" fmla="*/ 1126565 w 4795024"/>
              <a:gd name="connsiteY3248" fmla="*/ 6128735 h 6562492"/>
              <a:gd name="connsiteX3249" fmla="*/ 1123924 w 4795024"/>
              <a:gd name="connsiteY3249" fmla="*/ 6143684 h 6562492"/>
              <a:gd name="connsiteX3250" fmla="*/ 1124084 w 4795024"/>
              <a:gd name="connsiteY3250" fmla="*/ 6140114 h 6562492"/>
              <a:gd name="connsiteX3251" fmla="*/ 1123609 w 4795024"/>
              <a:gd name="connsiteY3251" fmla="*/ 6140418 h 6562492"/>
              <a:gd name="connsiteX3252" fmla="*/ 1124055 w 4795024"/>
              <a:gd name="connsiteY3252" fmla="*/ 6131035 h 6562492"/>
              <a:gd name="connsiteX3253" fmla="*/ 1127044 w 4795024"/>
              <a:gd name="connsiteY3253" fmla="*/ 6100297 h 6562492"/>
              <a:gd name="connsiteX3254" fmla="*/ 1131074 w 4795024"/>
              <a:gd name="connsiteY3254" fmla="*/ 6060808 h 6562492"/>
              <a:gd name="connsiteX3255" fmla="*/ 1137076 w 4795024"/>
              <a:gd name="connsiteY3255" fmla="*/ 5994896 h 6562492"/>
              <a:gd name="connsiteX3256" fmla="*/ 1152803 w 4795024"/>
              <a:gd name="connsiteY3256" fmla="*/ 5833291 h 6562492"/>
              <a:gd name="connsiteX3257" fmla="*/ 1144617 w 4795024"/>
              <a:gd name="connsiteY3257" fmla="*/ 5827636 h 6562492"/>
              <a:gd name="connsiteX3258" fmla="*/ 1137107 w 4795024"/>
              <a:gd name="connsiteY3258" fmla="*/ 5777189 h 6562492"/>
              <a:gd name="connsiteX3259" fmla="*/ 1141878 w 4795024"/>
              <a:gd name="connsiteY3259" fmla="*/ 5668298 h 6562492"/>
              <a:gd name="connsiteX3260" fmla="*/ 1117506 w 4795024"/>
              <a:gd name="connsiteY3260" fmla="*/ 5643591 h 6562492"/>
              <a:gd name="connsiteX3261" fmla="*/ 1135190 w 4795024"/>
              <a:gd name="connsiteY3261" fmla="*/ 5613458 h 6562492"/>
              <a:gd name="connsiteX3262" fmla="*/ 1119807 w 4795024"/>
              <a:gd name="connsiteY3262" fmla="*/ 5579000 h 6562492"/>
              <a:gd name="connsiteX3263" fmla="*/ 1117500 w 4795024"/>
              <a:gd name="connsiteY3263" fmla="*/ 5604622 h 6562492"/>
              <a:gd name="connsiteX3264" fmla="*/ 1114071 w 4795024"/>
              <a:gd name="connsiteY3264" fmla="*/ 5639759 h 6562492"/>
              <a:gd name="connsiteX3265" fmla="*/ 1117506 w 4795024"/>
              <a:gd name="connsiteY3265" fmla="*/ 5643591 h 6562492"/>
              <a:gd name="connsiteX3266" fmla="*/ 1112132 w 4795024"/>
              <a:gd name="connsiteY3266" fmla="*/ 5659634 h 6562492"/>
              <a:gd name="connsiteX3267" fmla="*/ 1109875 w 4795024"/>
              <a:gd name="connsiteY3267" fmla="*/ 5682766 h 6562492"/>
              <a:gd name="connsiteX3268" fmla="*/ 1105061 w 4795024"/>
              <a:gd name="connsiteY3268" fmla="*/ 5729532 h 6562492"/>
              <a:gd name="connsiteX3269" fmla="*/ 1114343 w 4795024"/>
              <a:gd name="connsiteY3269" fmla="*/ 5734598 h 6562492"/>
              <a:gd name="connsiteX3270" fmla="*/ 1110338 w 4795024"/>
              <a:gd name="connsiteY3270" fmla="*/ 5759881 h 6562492"/>
              <a:gd name="connsiteX3271" fmla="*/ 1099872 w 4795024"/>
              <a:gd name="connsiteY3271" fmla="*/ 5778942 h 6562492"/>
              <a:gd name="connsiteX3272" fmla="*/ 1097490 w 4795024"/>
              <a:gd name="connsiteY3272" fmla="*/ 5800624 h 6562492"/>
              <a:gd name="connsiteX3273" fmla="*/ 1097083 w 4795024"/>
              <a:gd name="connsiteY3273" fmla="*/ 5806946 h 6562492"/>
              <a:gd name="connsiteX3274" fmla="*/ 1107634 w 4795024"/>
              <a:gd name="connsiteY3274" fmla="*/ 5910457 h 6562492"/>
              <a:gd name="connsiteX3275" fmla="*/ 1087433 w 4795024"/>
              <a:gd name="connsiteY3275" fmla="*/ 5915024 h 6562492"/>
              <a:gd name="connsiteX3276" fmla="*/ 1085761 w 4795024"/>
              <a:gd name="connsiteY3276" fmla="*/ 5913546 h 6562492"/>
              <a:gd name="connsiteX3277" fmla="*/ 1084522 w 4795024"/>
              <a:gd name="connsiteY3277" fmla="*/ 5926117 h 6562492"/>
              <a:gd name="connsiteX3278" fmla="*/ 1080463 w 4795024"/>
              <a:gd name="connsiteY3278" fmla="*/ 5965589 h 6562492"/>
              <a:gd name="connsiteX3279" fmla="*/ 1075900 w 4795024"/>
              <a:gd name="connsiteY3279" fmla="*/ 6009436 h 6562492"/>
              <a:gd name="connsiteX3280" fmla="*/ 1074895 w 4795024"/>
              <a:gd name="connsiteY3280" fmla="*/ 6013775 h 6562492"/>
              <a:gd name="connsiteX3281" fmla="*/ 1076420 w 4795024"/>
              <a:gd name="connsiteY3281" fmla="*/ 5996213 h 6562492"/>
              <a:gd name="connsiteX3282" fmla="*/ 1083696 w 4795024"/>
              <a:gd name="connsiteY3282" fmla="*/ 5921636 h 6562492"/>
              <a:gd name="connsiteX3283" fmla="*/ 1084533 w 4795024"/>
              <a:gd name="connsiteY3283" fmla="*/ 5912460 h 6562492"/>
              <a:gd name="connsiteX3284" fmla="*/ 1072389 w 4795024"/>
              <a:gd name="connsiteY3284" fmla="*/ 5901724 h 6562492"/>
              <a:gd name="connsiteX3285" fmla="*/ 1072464 w 4795024"/>
              <a:gd name="connsiteY3285" fmla="*/ 5841635 h 6562492"/>
              <a:gd name="connsiteX3286" fmla="*/ 1064475 w 4795024"/>
              <a:gd name="connsiteY3286" fmla="*/ 5765297 h 6562492"/>
              <a:gd name="connsiteX3287" fmla="*/ 1061379 w 4795024"/>
              <a:gd name="connsiteY3287" fmla="*/ 5795246 h 6562492"/>
              <a:gd name="connsiteX3288" fmla="*/ 1056392 w 4795024"/>
              <a:gd name="connsiteY3288" fmla="*/ 5843480 h 6562492"/>
              <a:gd name="connsiteX3289" fmla="*/ 1058271 w 4795024"/>
              <a:gd name="connsiteY3289" fmla="*/ 5812687 h 6562492"/>
              <a:gd name="connsiteX3290" fmla="*/ 1062155 w 4795024"/>
              <a:gd name="connsiteY3290" fmla="*/ 5777628 h 6562492"/>
              <a:gd name="connsiteX3291" fmla="*/ 1064211 w 4795024"/>
              <a:gd name="connsiteY3291" fmla="*/ 5762674 h 6562492"/>
              <a:gd name="connsiteX3292" fmla="*/ 1057364 w 4795024"/>
              <a:gd name="connsiteY3292" fmla="*/ 5688233 h 6562492"/>
              <a:gd name="connsiteX3293" fmla="*/ 1056505 w 4795024"/>
              <a:gd name="connsiteY3293" fmla="*/ 5666378 h 6562492"/>
              <a:gd name="connsiteX3294" fmla="*/ 1044512 w 4795024"/>
              <a:gd name="connsiteY3294" fmla="*/ 5649486 h 6562492"/>
              <a:gd name="connsiteX3295" fmla="*/ 1050208 w 4795024"/>
              <a:gd name="connsiteY3295" fmla="*/ 5602459 h 6562492"/>
              <a:gd name="connsiteX3296" fmla="*/ 1053456 w 4795024"/>
              <a:gd name="connsiteY3296" fmla="*/ 5569874 h 6562492"/>
              <a:gd name="connsiteX3297" fmla="*/ 1044503 w 4795024"/>
              <a:gd name="connsiteY3297" fmla="*/ 5559568 h 6562492"/>
              <a:gd name="connsiteX3298" fmla="*/ 1039814 w 4795024"/>
              <a:gd name="connsiteY3298" fmla="*/ 5585656 h 6562492"/>
              <a:gd name="connsiteX3299" fmla="*/ 1037889 w 4795024"/>
              <a:gd name="connsiteY3299" fmla="*/ 5563164 h 6562492"/>
              <a:gd name="connsiteX3300" fmla="*/ 1039305 w 4795024"/>
              <a:gd name="connsiteY3300" fmla="*/ 5553585 h 6562492"/>
              <a:gd name="connsiteX3301" fmla="*/ 1037445 w 4795024"/>
              <a:gd name="connsiteY3301" fmla="*/ 5551443 h 6562492"/>
              <a:gd name="connsiteX3302" fmla="*/ 1038305 w 4795024"/>
              <a:gd name="connsiteY3302" fmla="*/ 5545918 h 6562492"/>
              <a:gd name="connsiteX3303" fmla="*/ 1038011 w 4795024"/>
              <a:gd name="connsiteY3303" fmla="*/ 5544184 h 6562492"/>
              <a:gd name="connsiteX3304" fmla="*/ 1039633 w 4795024"/>
              <a:gd name="connsiteY3304" fmla="*/ 5537394 h 6562492"/>
              <a:gd name="connsiteX3305" fmla="*/ 1040609 w 4795024"/>
              <a:gd name="connsiteY3305" fmla="*/ 5531125 h 6562492"/>
              <a:gd name="connsiteX3306" fmla="*/ 939201 w 4795024"/>
              <a:gd name="connsiteY3306" fmla="*/ 5563047 h 6562492"/>
              <a:gd name="connsiteX3307" fmla="*/ 922643 w 4795024"/>
              <a:gd name="connsiteY3307" fmla="*/ 5525955 h 6562492"/>
              <a:gd name="connsiteX3308" fmla="*/ 918070 w 4795024"/>
              <a:gd name="connsiteY3308" fmla="*/ 5505757 h 6562492"/>
              <a:gd name="connsiteX3309" fmla="*/ 910258 w 4795024"/>
              <a:gd name="connsiteY3309" fmla="*/ 5518142 h 6562492"/>
              <a:gd name="connsiteX3310" fmla="*/ 878594 w 4795024"/>
              <a:gd name="connsiteY3310" fmla="*/ 5576762 h 6562492"/>
              <a:gd name="connsiteX3311" fmla="*/ 882766 w 4795024"/>
              <a:gd name="connsiteY3311" fmla="*/ 5606034 h 6562492"/>
              <a:gd name="connsiteX3312" fmla="*/ 883627 w 4795024"/>
              <a:gd name="connsiteY3312" fmla="*/ 5627894 h 6562492"/>
              <a:gd name="connsiteX3313" fmla="*/ 893962 w 4795024"/>
              <a:gd name="connsiteY3313" fmla="*/ 5641075 h 6562492"/>
              <a:gd name="connsiteX3314" fmla="*/ 867732 w 4795024"/>
              <a:gd name="connsiteY3314" fmla="*/ 5741752 h 6562492"/>
              <a:gd name="connsiteX3315" fmla="*/ 844813 w 4795024"/>
              <a:gd name="connsiteY3315" fmla="*/ 5849849 h 6562492"/>
              <a:gd name="connsiteX3316" fmla="*/ 856799 w 4795024"/>
              <a:gd name="connsiteY3316" fmla="*/ 5866737 h 6562492"/>
              <a:gd name="connsiteX3317" fmla="*/ 855208 w 4795024"/>
              <a:gd name="connsiteY3317" fmla="*/ 5903034 h 6562492"/>
              <a:gd name="connsiteX3318" fmla="*/ 836264 w 4795024"/>
              <a:gd name="connsiteY3318" fmla="*/ 5920388 h 6562492"/>
              <a:gd name="connsiteX3319" fmla="*/ 812688 w 4795024"/>
              <a:gd name="connsiteY3319" fmla="*/ 5877532 h 6562492"/>
              <a:gd name="connsiteX3320" fmla="*/ 811296 w 4795024"/>
              <a:gd name="connsiteY3320" fmla="*/ 5784740 h 6562492"/>
              <a:gd name="connsiteX3321" fmla="*/ 807786 w 4795024"/>
              <a:gd name="connsiteY3321" fmla="*/ 5657300 h 6562492"/>
              <a:gd name="connsiteX3322" fmla="*/ 801563 w 4795024"/>
              <a:gd name="connsiteY3322" fmla="*/ 5633388 h 6562492"/>
              <a:gd name="connsiteX3323" fmla="*/ 758178 w 4795024"/>
              <a:gd name="connsiteY3323" fmla="*/ 5586033 h 6562492"/>
              <a:gd name="connsiteX3324" fmla="*/ 763644 w 4795024"/>
              <a:gd name="connsiteY3324" fmla="*/ 5492399 h 6562492"/>
              <a:gd name="connsiteX3325" fmla="*/ 760716 w 4795024"/>
              <a:gd name="connsiteY3325" fmla="*/ 5437170 h 6562492"/>
              <a:gd name="connsiteX3326" fmla="*/ 753497 w 4795024"/>
              <a:gd name="connsiteY3326" fmla="*/ 5447386 h 6562492"/>
              <a:gd name="connsiteX3327" fmla="*/ 742909 w 4795024"/>
              <a:gd name="connsiteY3327" fmla="*/ 5451977 h 6562492"/>
              <a:gd name="connsiteX3328" fmla="*/ 735468 w 4795024"/>
              <a:gd name="connsiteY3328" fmla="*/ 5400876 h 6562492"/>
              <a:gd name="connsiteX3329" fmla="*/ 735504 w 4795024"/>
              <a:gd name="connsiteY3329" fmla="*/ 5398192 h 6562492"/>
              <a:gd name="connsiteX3330" fmla="*/ 733542 w 4795024"/>
              <a:gd name="connsiteY3330" fmla="*/ 5401301 h 6562492"/>
              <a:gd name="connsiteX3331" fmla="*/ 704264 w 4795024"/>
              <a:gd name="connsiteY3331" fmla="*/ 5405474 h 6562492"/>
              <a:gd name="connsiteX3332" fmla="*/ 702673 w 4795024"/>
              <a:gd name="connsiteY3332" fmla="*/ 5441772 h 6562492"/>
              <a:gd name="connsiteX3333" fmla="*/ 709761 w 4795024"/>
              <a:gd name="connsiteY3333" fmla="*/ 5487536 h 6562492"/>
              <a:gd name="connsiteX3334" fmla="*/ 747715 w 4795024"/>
              <a:gd name="connsiteY3334" fmla="*/ 5492838 h 6562492"/>
              <a:gd name="connsiteX3335" fmla="*/ 744068 w 4795024"/>
              <a:gd name="connsiteY3335" fmla="*/ 5534499 h 6562492"/>
              <a:gd name="connsiteX3336" fmla="*/ 703665 w 4795024"/>
              <a:gd name="connsiteY3336" fmla="*/ 5543639 h 6562492"/>
              <a:gd name="connsiteX3337" fmla="*/ 707312 w 4795024"/>
              <a:gd name="connsiteY3337" fmla="*/ 5501979 h 6562492"/>
              <a:gd name="connsiteX3338" fmla="*/ 687506 w 4795024"/>
              <a:gd name="connsiteY3338" fmla="*/ 5497471 h 6562492"/>
              <a:gd name="connsiteX3339" fmla="*/ 671410 w 4795024"/>
              <a:gd name="connsiteY3339" fmla="*/ 5491315 h 6562492"/>
              <a:gd name="connsiteX3340" fmla="*/ 671742 w 4795024"/>
              <a:gd name="connsiteY3340" fmla="*/ 5442231 h 6562492"/>
              <a:gd name="connsiteX3341" fmla="*/ 636702 w 4795024"/>
              <a:gd name="connsiteY3341" fmla="*/ 5453429 h 6562492"/>
              <a:gd name="connsiteX3342" fmla="*/ 644849 w 4795024"/>
              <a:gd name="connsiteY3342" fmla="*/ 5391960 h 6562492"/>
              <a:gd name="connsiteX3343" fmla="*/ 640378 w 4795024"/>
              <a:gd name="connsiteY3343" fmla="*/ 5369489 h 6562492"/>
              <a:gd name="connsiteX3344" fmla="*/ 645470 w 4795024"/>
              <a:gd name="connsiteY3344" fmla="*/ 5357873 h 6562492"/>
              <a:gd name="connsiteX3345" fmla="*/ 642270 w 4795024"/>
              <a:gd name="connsiteY3345" fmla="*/ 5353962 h 6562492"/>
              <a:gd name="connsiteX3346" fmla="*/ 640715 w 4795024"/>
              <a:gd name="connsiteY3346" fmla="*/ 5311086 h 6562492"/>
              <a:gd name="connsiteX3347" fmla="*/ 637156 w 4795024"/>
              <a:gd name="connsiteY3347" fmla="*/ 5291532 h 6562492"/>
              <a:gd name="connsiteX3348" fmla="*/ 632333 w 4795024"/>
              <a:gd name="connsiteY3348" fmla="*/ 5304133 h 6562492"/>
              <a:gd name="connsiteX3349" fmla="*/ 630742 w 4795024"/>
              <a:gd name="connsiteY3349" fmla="*/ 5340431 h 6562492"/>
              <a:gd name="connsiteX3350" fmla="*/ 620872 w 4795024"/>
              <a:gd name="connsiteY3350" fmla="*/ 5358179 h 6562492"/>
              <a:gd name="connsiteX3351" fmla="*/ 618356 w 4795024"/>
              <a:gd name="connsiteY3351" fmla="*/ 5332612 h 6562492"/>
              <a:gd name="connsiteX3352" fmla="*/ 614913 w 4795024"/>
              <a:gd name="connsiteY3352" fmla="*/ 5245181 h 6562492"/>
              <a:gd name="connsiteX3353" fmla="*/ 618159 w 4795024"/>
              <a:gd name="connsiteY3353" fmla="*/ 5212596 h 6562492"/>
              <a:gd name="connsiteX3354" fmla="*/ 616470 w 4795024"/>
              <a:gd name="connsiteY3354" fmla="*/ 5203036 h 6562492"/>
              <a:gd name="connsiteX3355" fmla="*/ 608900 w 4795024"/>
              <a:gd name="connsiteY3355" fmla="*/ 5195795 h 6562492"/>
              <a:gd name="connsiteX3356" fmla="*/ 603737 w 4795024"/>
              <a:gd name="connsiteY3356" fmla="*/ 5220144 h 6562492"/>
              <a:gd name="connsiteX3357" fmla="*/ 608757 w 4795024"/>
              <a:gd name="connsiteY3357" fmla="*/ 5261278 h 6562492"/>
              <a:gd name="connsiteX3358" fmla="*/ 591418 w 4795024"/>
              <a:gd name="connsiteY3358" fmla="*/ 5262337 h 6562492"/>
              <a:gd name="connsiteX3359" fmla="*/ 591219 w 4795024"/>
              <a:gd name="connsiteY3359" fmla="*/ 5266350 h 6562492"/>
              <a:gd name="connsiteX3360" fmla="*/ 576878 w 4795024"/>
              <a:gd name="connsiteY3360" fmla="*/ 5269750 h 6562492"/>
              <a:gd name="connsiteX3361" fmla="*/ 560522 w 4795024"/>
              <a:gd name="connsiteY3361" fmla="*/ 5244468 h 6562492"/>
              <a:gd name="connsiteX3362" fmla="*/ 563252 w 4795024"/>
              <a:gd name="connsiteY3362" fmla="*/ 5219331 h 6562492"/>
              <a:gd name="connsiteX3363" fmla="*/ 546425 w 4795024"/>
              <a:gd name="connsiteY3363" fmla="*/ 5231271 h 6562492"/>
              <a:gd name="connsiteX3364" fmla="*/ 517946 w 4795024"/>
              <a:gd name="connsiteY3364" fmla="*/ 5217294 h 6562492"/>
              <a:gd name="connsiteX3365" fmla="*/ 511653 w 4795024"/>
              <a:gd name="connsiteY3365" fmla="*/ 5153380 h 6562492"/>
              <a:gd name="connsiteX3366" fmla="*/ 537021 w 4795024"/>
              <a:gd name="connsiteY3366" fmla="*/ 5030843 h 6562492"/>
              <a:gd name="connsiteX3367" fmla="*/ 540248 w 4795024"/>
              <a:gd name="connsiteY3367" fmla="*/ 5029402 h 6562492"/>
              <a:gd name="connsiteX3368" fmla="*/ 540770 w 4795024"/>
              <a:gd name="connsiteY3368" fmla="*/ 5019311 h 6562492"/>
              <a:gd name="connsiteX3369" fmla="*/ 539473 w 4795024"/>
              <a:gd name="connsiteY3369" fmla="*/ 5016406 h 6562492"/>
              <a:gd name="connsiteX3370" fmla="*/ 540112 w 4795024"/>
              <a:gd name="connsiteY3370" fmla="*/ 5011137 h 6562492"/>
              <a:gd name="connsiteX3371" fmla="*/ 529039 w 4795024"/>
              <a:gd name="connsiteY3371" fmla="*/ 4998545 h 6562492"/>
              <a:gd name="connsiteX3372" fmla="*/ 530639 w 4795024"/>
              <a:gd name="connsiteY3372" fmla="*/ 4983391 h 6562492"/>
              <a:gd name="connsiteX3373" fmla="*/ 458945 w 4795024"/>
              <a:gd name="connsiteY3373" fmla="*/ 5007168 h 6562492"/>
              <a:gd name="connsiteX3374" fmla="*/ 445845 w 4795024"/>
              <a:gd name="connsiteY3374" fmla="*/ 4979497 h 6562492"/>
              <a:gd name="connsiteX3375" fmla="*/ 441899 w 4795024"/>
              <a:gd name="connsiteY3375" fmla="*/ 4964430 h 6562492"/>
              <a:gd name="connsiteX3376" fmla="*/ 436702 w 4795024"/>
              <a:gd name="connsiteY3376" fmla="*/ 4973665 h 6562492"/>
              <a:gd name="connsiteX3377" fmla="*/ 415920 w 4795024"/>
              <a:gd name="connsiteY3377" fmla="*/ 5017379 h 6562492"/>
              <a:gd name="connsiteX3378" fmla="*/ 419877 w 4795024"/>
              <a:gd name="connsiteY3378" fmla="*/ 5039215 h 6562492"/>
              <a:gd name="connsiteX3379" fmla="*/ 421216 w 4795024"/>
              <a:gd name="connsiteY3379" fmla="*/ 5055519 h 6562492"/>
              <a:gd name="connsiteX3380" fmla="*/ 429064 w 4795024"/>
              <a:gd name="connsiteY3380" fmla="*/ 5065354 h 6562492"/>
              <a:gd name="connsiteX3381" fmla="*/ 413565 w 4795024"/>
              <a:gd name="connsiteY3381" fmla="*/ 5140439 h 6562492"/>
              <a:gd name="connsiteX3382" fmla="*/ 400686 w 4795024"/>
              <a:gd name="connsiteY3382" fmla="*/ 5221059 h 6562492"/>
              <a:gd name="connsiteX3383" fmla="*/ 409840 w 4795024"/>
              <a:gd name="connsiteY3383" fmla="*/ 5233660 h 6562492"/>
              <a:gd name="connsiteX3384" fmla="*/ 409894 w 4795024"/>
              <a:gd name="connsiteY3384" fmla="*/ 5260733 h 6562492"/>
              <a:gd name="connsiteX3385" fmla="*/ 396877 w 4795024"/>
              <a:gd name="connsiteY3385" fmla="*/ 5273670 h 6562492"/>
              <a:gd name="connsiteX3386" fmla="*/ 378552 w 4795024"/>
              <a:gd name="connsiteY3386" fmla="*/ 5241698 h 6562492"/>
              <a:gd name="connsiteX3387" fmla="*/ 374496 w 4795024"/>
              <a:gd name="connsiteY3387" fmla="*/ 5172485 h 6562492"/>
              <a:gd name="connsiteX3388" fmla="*/ 367779 w 4795024"/>
              <a:gd name="connsiteY3388" fmla="*/ 5077429 h 6562492"/>
              <a:gd name="connsiteX3389" fmla="*/ 362527 w 4795024"/>
              <a:gd name="connsiteY3389" fmla="*/ 5059591 h 6562492"/>
              <a:gd name="connsiteX3390" fmla="*/ 329844 w 4795024"/>
              <a:gd name="connsiteY3390" fmla="*/ 5024256 h 6562492"/>
              <a:gd name="connsiteX3391" fmla="*/ 317831 w 4795024"/>
              <a:gd name="connsiteY3391" fmla="*/ 4891057 h 6562492"/>
              <a:gd name="connsiteX3392" fmla="*/ 329511 w 4795024"/>
              <a:gd name="connsiteY3392" fmla="*/ 4861819 h 6562492"/>
              <a:gd name="connsiteX3393" fmla="*/ 328090 w 4795024"/>
              <a:gd name="connsiteY3393" fmla="*/ 4804903 h 6562492"/>
              <a:gd name="connsiteX3394" fmla="*/ 321556 w 4795024"/>
              <a:gd name="connsiteY3394" fmla="*/ 4797837 h 6562492"/>
              <a:gd name="connsiteX3395" fmla="*/ 304730 w 4795024"/>
              <a:gd name="connsiteY3395" fmla="*/ 4863386 h 6562492"/>
              <a:gd name="connsiteX3396" fmla="*/ 289108 w 4795024"/>
              <a:gd name="connsiteY3396" fmla="*/ 4877557 h 6562492"/>
              <a:gd name="connsiteX3397" fmla="*/ 311282 w 4795024"/>
              <a:gd name="connsiteY3397" fmla="*/ 4877224 h 6562492"/>
              <a:gd name="connsiteX3398" fmla="*/ 306084 w 4795024"/>
              <a:gd name="connsiteY3398" fmla="*/ 4886459 h 6562492"/>
              <a:gd name="connsiteX3399" fmla="*/ 285219 w 4795024"/>
              <a:gd name="connsiteY3399" fmla="*/ 4889562 h 6562492"/>
              <a:gd name="connsiteX3400" fmla="*/ 285274 w 4795024"/>
              <a:gd name="connsiteY3400" fmla="*/ 4916636 h 6562492"/>
              <a:gd name="connsiteX3401" fmla="*/ 291867 w 4795024"/>
              <a:gd name="connsiteY3401" fmla="*/ 4950773 h 6562492"/>
              <a:gd name="connsiteX3402" fmla="*/ 319268 w 4795024"/>
              <a:gd name="connsiteY3402" fmla="*/ 4954740 h 6562492"/>
              <a:gd name="connsiteX3403" fmla="*/ 318025 w 4795024"/>
              <a:gd name="connsiteY3403" fmla="*/ 4985813 h 6562492"/>
              <a:gd name="connsiteX3404" fmla="*/ 289341 w 4795024"/>
              <a:gd name="connsiteY3404" fmla="*/ 4992617 h 6562492"/>
              <a:gd name="connsiteX3405" fmla="*/ 290585 w 4795024"/>
              <a:gd name="connsiteY3405" fmla="*/ 4961545 h 6562492"/>
              <a:gd name="connsiteX3406" fmla="*/ 276229 w 4795024"/>
              <a:gd name="connsiteY3406" fmla="*/ 4958176 h 6562492"/>
              <a:gd name="connsiteX3407" fmla="*/ 264479 w 4795024"/>
              <a:gd name="connsiteY3407" fmla="*/ 4953580 h 6562492"/>
              <a:gd name="connsiteX3408" fmla="*/ 263100 w 4795024"/>
              <a:gd name="connsiteY3408" fmla="*/ 4916969 h 6562492"/>
              <a:gd name="connsiteX3409" fmla="*/ 238333 w 4795024"/>
              <a:gd name="connsiteY3409" fmla="*/ 4925310 h 6562492"/>
              <a:gd name="connsiteX3410" fmla="*/ 242152 w 4795024"/>
              <a:gd name="connsiteY3410" fmla="*/ 4879463 h 6562492"/>
              <a:gd name="connsiteX3411" fmla="*/ 242096 w 4795024"/>
              <a:gd name="connsiteY3411" fmla="*/ 4852391 h 6562492"/>
              <a:gd name="connsiteX3412" fmla="*/ 245960 w 4795024"/>
              <a:gd name="connsiteY3412" fmla="*/ 4826852 h 6562492"/>
              <a:gd name="connsiteX3413" fmla="*/ 234169 w 4795024"/>
              <a:gd name="connsiteY3413" fmla="*/ 4801946 h 6562492"/>
              <a:gd name="connsiteX3414" fmla="*/ 230279 w 4795024"/>
              <a:gd name="connsiteY3414" fmla="*/ 4813952 h 6562492"/>
              <a:gd name="connsiteX3415" fmla="*/ 230334 w 4795024"/>
              <a:gd name="connsiteY3415" fmla="*/ 4841025 h 6562492"/>
              <a:gd name="connsiteX3416" fmla="*/ 223838 w 4795024"/>
              <a:gd name="connsiteY3416" fmla="*/ 4854259 h 6562492"/>
              <a:gd name="connsiteX3417" fmla="*/ 221191 w 4795024"/>
              <a:gd name="connsiteY3417" fmla="*/ 4835189 h 6562492"/>
              <a:gd name="connsiteX3418" fmla="*/ 215839 w 4795024"/>
              <a:gd name="connsiteY3418" fmla="*/ 4769975 h 6562492"/>
              <a:gd name="connsiteX3419" fmla="*/ 217096 w 4795024"/>
              <a:gd name="connsiteY3419" fmla="*/ 4745671 h 6562492"/>
              <a:gd name="connsiteX3420" fmla="*/ 211827 w 4795024"/>
              <a:gd name="connsiteY3420" fmla="*/ 4721066 h 6562492"/>
              <a:gd name="connsiteX3421" fmla="*/ 211954 w 4795024"/>
              <a:gd name="connsiteY3421" fmla="*/ 4781978 h 6562492"/>
              <a:gd name="connsiteX3422" fmla="*/ 187173 w 4795024"/>
              <a:gd name="connsiteY3422" fmla="*/ 4783547 h 6562492"/>
              <a:gd name="connsiteX3423" fmla="*/ 177976 w 4795024"/>
              <a:gd name="connsiteY3423" fmla="*/ 4750642 h 6562492"/>
              <a:gd name="connsiteX3424" fmla="*/ 166251 w 4795024"/>
              <a:gd name="connsiteY3424" fmla="*/ 4759577 h 6562492"/>
              <a:gd name="connsiteX3425" fmla="*/ 145362 w 4795024"/>
              <a:gd name="connsiteY3425" fmla="*/ 4749143 h 6562492"/>
              <a:gd name="connsiteX3426" fmla="*/ 138741 w 4795024"/>
              <a:gd name="connsiteY3426" fmla="*/ 4701469 h 6562492"/>
              <a:gd name="connsiteX3427" fmla="*/ 152902 w 4795024"/>
              <a:gd name="connsiteY3427" fmla="*/ 4610078 h 6562492"/>
              <a:gd name="connsiteX3428" fmla="*/ 158114 w 4795024"/>
              <a:gd name="connsiteY3428" fmla="*/ 4607610 h 6562492"/>
              <a:gd name="connsiteX3429" fmla="*/ 154184 w 4795024"/>
              <a:gd name="connsiteY3429" fmla="*/ 4599311 h 6562492"/>
              <a:gd name="connsiteX3430" fmla="*/ 156722 w 4795024"/>
              <a:gd name="connsiteY3430" fmla="*/ 4564236 h 6562492"/>
              <a:gd name="connsiteX3431" fmla="*/ 151343 w 4795024"/>
              <a:gd name="connsiteY3431" fmla="*/ 4485485 h 6562492"/>
              <a:gd name="connsiteX3432" fmla="*/ 155122 w 4795024"/>
              <a:gd name="connsiteY3432" fmla="*/ 4419334 h 6562492"/>
              <a:gd name="connsiteX3433" fmla="*/ 143316 w 4795024"/>
              <a:gd name="connsiteY3433" fmla="*/ 4387663 h 6562492"/>
              <a:gd name="connsiteX3434" fmla="*/ 140712 w 4795024"/>
              <a:gd name="connsiteY3434" fmla="*/ 4388896 h 6562492"/>
              <a:gd name="connsiteX3435" fmla="*/ 139385 w 4795024"/>
              <a:gd name="connsiteY3435" fmla="*/ 4379360 h 6562492"/>
              <a:gd name="connsiteX3436" fmla="*/ 144598 w 4795024"/>
              <a:gd name="connsiteY3436" fmla="*/ 4376892 h 6562492"/>
              <a:gd name="connsiteX3437" fmla="*/ 152391 w 4795024"/>
              <a:gd name="connsiteY3437" fmla="*/ 4359653 h 6562492"/>
              <a:gd name="connsiteX3438" fmla="*/ 136614 w 4795024"/>
              <a:gd name="connsiteY3438" fmla="*/ 4299374 h 6562492"/>
              <a:gd name="connsiteX3439" fmla="*/ 110496 w 4795024"/>
              <a:gd name="connsiteY3439" fmla="*/ 4284640 h 6562492"/>
              <a:gd name="connsiteX3440" fmla="*/ 103975 w 4795024"/>
              <a:gd name="connsiteY3440" fmla="*/ 4284343 h 6562492"/>
              <a:gd name="connsiteX3441" fmla="*/ 106539 w 4795024"/>
              <a:gd name="connsiteY3441" fmla="*/ 4262803 h 6562492"/>
              <a:gd name="connsiteX3442" fmla="*/ 111709 w 4795024"/>
              <a:gd name="connsiteY3442" fmla="*/ 4240032 h 6562492"/>
              <a:gd name="connsiteX3443" fmla="*/ 119529 w 4795024"/>
              <a:gd name="connsiteY3443" fmla="*/ 4236331 h 6562492"/>
              <a:gd name="connsiteX3444" fmla="*/ 107722 w 4795024"/>
              <a:gd name="connsiteY3444" fmla="*/ 4204656 h 6562492"/>
              <a:gd name="connsiteX3445" fmla="*/ 108894 w 4795024"/>
              <a:gd name="connsiteY3445" fmla="*/ 4139743 h 6562492"/>
              <a:gd name="connsiteX3446" fmla="*/ 115389 w 4795024"/>
              <a:gd name="connsiteY3446" fmla="*/ 4126505 h 6562492"/>
              <a:gd name="connsiteX3447" fmla="*/ 107433 w 4795024"/>
              <a:gd name="connsiteY3447" fmla="*/ 4062523 h 6562492"/>
              <a:gd name="connsiteX3448" fmla="*/ 91712 w 4795024"/>
              <a:gd name="connsiteY3448" fmla="*/ 4029317 h 6562492"/>
              <a:gd name="connsiteX3449" fmla="*/ 103393 w 4795024"/>
              <a:gd name="connsiteY3449" fmla="*/ 4000077 h 6562492"/>
              <a:gd name="connsiteX3450" fmla="*/ 100718 w 4795024"/>
              <a:gd name="connsiteY3450" fmla="*/ 3967470 h 6562492"/>
              <a:gd name="connsiteX3451" fmla="*/ 109804 w 4795024"/>
              <a:gd name="connsiteY3451" fmla="*/ 3946229 h 6562492"/>
              <a:gd name="connsiteX3452" fmla="*/ 105776 w 4795024"/>
              <a:gd name="connsiteY3452" fmla="*/ 3890552 h 6562492"/>
              <a:gd name="connsiteX3453" fmla="*/ 106958 w 4795024"/>
              <a:gd name="connsiteY3453" fmla="*/ 3832404 h 6562492"/>
              <a:gd name="connsiteX3454" fmla="*/ 111763 w 4795024"/>
              <a:gd name="connsiteY3454" fmla="*/ 3823361 h 6562492"/>
              <a:gd name="connsiteX3455" fmla="*/ 97114 w 4795024"/>
              <a:gd name="connsiteY3455" fmla="*/ 3814017 h 6562492"/>
              <a:gd name="connsiteX3456" fmla="*/ 107063 w 4795024"/>
              <a:gd name="connsiteY3456" fmla="*/ 3813964 h 6562492"/>
              <a:gd name="connsiteX3457" fmla="*/ 112844 w 4795024"/>
              <a:gd name="connsiteY3457" fmla="*/ 3821326 h 6562492"/>
              <a:gd name="connsiteX3458" fmla="*/ 112969 w 4795024"/>
              <a:gd name="connsiteY3458" fmla="*/ 3821090 h 6562492"/>
              <a:gd name="connsiteX3459" fmla="*/ 117272 w 4795024"/>
              <a:gd name="connsiteY3459" fmla="*/ 3773324 h 6562492"/>
              <a:gd name="connsiteX3460" fmla="*/ 151351 w 4795024"/>
              <a:gd name="connsiteY3460" fmla="*/ 3852037 h 6562492"/>
              <a:gd name="connsiteX3461" fmla="*/ 169608 w 4795024"/>
              <a:gd name="connsiteY3461" fmla="*/ 3850168 h 6562492"/>
              <a:gd name="connsiteX3462" fmla="*/ 170864 w 4795024"/>
              <a:gd name="connsiteY3462" fmla="*/ 3825864 h 6562492"/>
              <a:gd name="connsiteX3463" fmla="*/ 147171 w 4795024"/>
              <a:gd name="connsiteY3463" fmla="*/ 3721910 h 6562492"/>
              <a:gd name="connsiteX3464" fmla="*/ 165362 w 4795024"/>
              <a:gd name="connsiteY3464" fmla="*/ 3686199 h 6562492"/>
              <a:gd name="connsiteX3465" fmla="*/ 164035 w 4795024"/>
              <a:gd name="connsiteY3465" fmla="*/ 3676662 h 6562492"/>
              <a:gd name="connsiteX3466" fmla="*/ 152245 w 4795024"/>
              <a:gd name="connsiteY3466" fmla="*/ 3651759 h 6562492"/>
              <a:gd name="connsiteX3467" fmla="*/ 165263 w 4795024"/>
              <a:gd name="connsiteY3467" fmla="*/ 3638822 h 6562492"/>
              <a:gd name="connsiteX3468" fmla="*/ 163952 w 4795024"/>
              <a:gd name="connsiteY3468" fmla="*/ 3636053 h 6562492"/>
              <a:gd name="connsiteX3469" fmla="*/ 116984 w 4795024"/>
              <a:gd name="connsiteY3469" fmla="*/ 3631190 h 6562492"/>
              <a:gd name="connsiteX3470" fmla="*/ 124943 w 4795024"/>
              <a:gd name="connsiteY3470" fmla="*/ 3695169 h 6562492"/>
              <a:gd name="connsiteX3471" fmla="*/ 127618 w 4795024"/>
              <a:gd name="connsiteY3471" fmla="*/ 3727776 h 6562492"/>
              <a:gd name="connsiteX3472" fmla="*/ 128981 w 4795024"/>
              <a:gd name="connsiteY3472" fmla="*/ 3757620 h 6562492"/>
              <a:gd name="connsiteX3473" fmla="*/ 131617 w 4795024"/>
              <a:gd name="connsiteY3473" fmla="*/ 3769923 h 6562492"/>
              <a:gd name="connsiteX3474" fmla="*/ 96340 w 4795024"/>
              <a:gd name="connsiteY3474" fmla="*/ 3742585 h 6562492"/>
              <a:gd name="connsiteX3475" fmla="*/ 97623 w 4795024"/>
              <a:gd name="connsiteY3475" fmla="*/ 3731818 h 6562492"/>
              <a:gd name="connsiteX3476" fmla="*/ 96122 w 4795024"/>
              <a:gd name="connsiteY3476" fmla="*/ 3634292 h 6562492"/>
              <a:gd name="connsiteX3477" fmla="*/ 92149 w 4795024"/>
              <a:gd name="connsiteY3477" fmla="*/ 3605688 h 6562492"/>
              <a:gd name="connsiteX3478" fmla="*/ 95913 w 4795024"/>
              <a:gd name="connsiteY3478" fmla="*/ 3532772 h 6562492"/>
              <a:gd name="connsiteX3479" fmla="*/ 97184 w 4795024"/>
              <a:gd name="connsiteY3479" fmla="*/ 3515235 h 6562492"/>
              <a:gd name="connsiteX3480" fmla="*/ 119411 w 4795024"/>
              <a:gd name="connsiteY3480" fmla="*/ 3541971 h 6562492"/>
              <a:gd name="connsiteX3481" fmla="*/ 136332 w 4795024"/>
              <a:gd name="connsiteY3481" fmla="*/ 3523801 h 6562492"/>
              <a:gd name="connsiteX3482" fmla="*/ 125840 w 4795024"/>
              <a:gd name="connsiteY3482" fmla="*/ 3494895 h 6562492"/>
              <a:gd name="connsiteX3483" fmla="*/ 125713 w 4795024"/>
              <a:gd name="connsiteY3483" fmla="*/ 3433982 h 6562492"/>
              <a:gd name="connsiteX3484" fmla="*/ 128321 w 4795024"/>
              <a:gd name="connsiteY3484" fmla="*/ 3432746 h 6562492"/>
              <a:gd name="connsiteX3485" fmla="*/ 125590 w 4795024"/>
              <a:gd name="connsiteY3485" fmla="*/ 3373067 h 6562492"/>
              <a:gd name="connsiteX3486" fmla="*/ 115094 w 4795024"/>
              <a:gd name="connsiteY3486" fmla="*/ 3344162 h 6562492"/>
              <a:gd name="connsiteX3487" fmla="*/ 102037 w 4795024"/>
              <a:gd name="connsiteY3487" fmla="*/ 3336795 h 6562492"/>
              <a:gd name="connsiteX3488" fmla="*/ 107234 w 4795024"/>
              <a:gd name="connsiteY3488" fmla="*/ 3327559 h 6562492"/>
              <a:gd name="connsiteX3489" fmla="*/ 85033 w 4795024"/>
              <a:gd name="connsiteY3489" fmla="*/ 3314356 h 6562492"/>
              <a:gd name="connsiteX3490" fmla="*/ 82421 w 4795024"/>
              <a:gd name="connsiteY3490" fmla="*/ 3302309 h 6562492"/>
              <a:gd name="connsiteX3491" fmla="*/ 81620 w 4795024"/>
              <a:gd name="connsiteY3491" fmla="*/ 3292555 h 6562492"/>
              <a:gd name="connsiteX3492" fmla="*/ 72568 w 4795024"/>
              <a:gd name="connsiteY3492" fmla="*/ 3290433 h 6562492"/>
              <a:gd name="connsiteX3493" fmla="*/ 58227 w 4795024"/>
              <a:gd name="connsiteY3493" fmla="*/ 3293833 h 6562492"/>
              <a:gd name="connsiteX3494" fmla="*/ 55536 w 4795024"/>
              <a:gd name="connsiteY3494" fmla="*/ 3254458 h 6562492"/>
              <a:gd name="connsiteX3495" fmla="*/ 72500 w 4795024"/>
              <a:gd name="connsiteY3495" fmla="*/ 3256592 h 6562492"/>
              <a:gd name="connsiteX3496" fmla="*/ 61894 w 4795024"/>
              <a:gd name="connsiteY3496" fmla="*/ 3173542 h 6562492"/>
              <a:gd name="connsiteX3497" fmla="*/ 64419 w 4795024"/>
              <a:gd name="connsiteY3497" fmla="*/ 3131699 h 6562492"/>
              <a:gd name="connsiteX3498" fmla="*/ 68304 w 4795024"/>
              <a:gd name="connsiteY3498" fmla="*/ 3119695 h 6562492"/>
              <a:gd name="connsiteX3499" fmla="*/ 68277 w 4795024"/>
              <a:gd name="connsiteY3499" fmla="*/ 3106158 h 6562492"/>
              <a:gd name="connsiteX3500" fmla="*/ 69577 w 4795024"/>
              <a:gd name="connsiteY3500" fmla="*/ 3102158 h 6562492"/>
              <a:gd name="connsiteX3501" fmla="*/ 83454 w 4795024"/>
              <a:gd name="connsiteY3501" fmla="*/ 3101596 h 6562492"/>
              <a:gd name="connsiteX3502" fmla="*/ 83399 w 4795024"/>
              <a:gd name="connsiteY3502" fmla="*/ 3080050 h 6562492"/>
              <a:gd name="connsiteX3503" fmla="*/ 65613 w 4795024"/>
              <a:gd name="connsiteY3503" fmla="*/ 3080317 h 6562492"/>
              <a:gd name="connsiteX3504" fmla="*/ 65541 w 4795024"/>
              <a:gd name="connsiteY3504" fmla="*/ 3046478 h 6562492"/>
              <a:gd name="connsiteX3505" fmla="*/ 61573 w 4795024"/>
              <a:gd name="connsiteY3505" fmla="*/ 3017873 h 6562492"/>
              <a:gd name="connsiteX3506" fmla="*/ 72725 w 4795024"/>
              <a:gd name="connsiteY3506" fmla="*/ 3049855 h 6562492"/>
              <a:gd name="connsiteX3507" fmla="*/ 83378 w 4795024"/>
              <a:gd name="connsiteY3507" fmla="*/ 3071165 h 6562492"/>
              <a:gd name="connsiteX3508" fmla="*/ 83357 w 4795024"/>
              <a:gd name="connsiteY3508" fmla="*/ 3062949 h 6562492"/>
              <a:gd name="connsiteX3509" fmla="*/ 94904 w 4795024"/>
              <a:gd name="connsiteY3509" fmla="*/ 3038692 h 6562492"/>
              <a:gd name="connsiteX3510" fmla="*/ 93497 w 4795024"/>
              <a:gd name="connsiteY3510" fmla="*/ 2988550 h 6562492"/>
              <a:gd name="connsiteX3511" fmla="*/ 100034 w 4795024"/>
              <a:gd name="connsiteY3511" fmla="*/ 2995615 h 6562492"/>
              <a:gd name="connsiteX3512" fmla="*/ 111770 w 4795024"/>
              <a:gd name="connsiteY3512" fmla="*/ 2993448 h 6562492"/>
              <a:gd name="connsiteX3513" fmla="*/ 114347 w 4795024"/>
              <a:gd name="connsiteY3513" fmla="*/ 2978679 h 6562492"/>
              <a:gd name="connsiteX3514" fmla="*/ 86933 w 4795024"/>
              <a:gd name="connsiteY3514" fmla="*/ 2967943 h 6562492"/>
              <a:gd name="connsiteX3515" fmla="*/ 79082 w 4795024"/>
              <a:gd name="connsiteY3515" fmla="*/ 2945462 h 6562492"/>
              <a:gd name="connsiteX3516" fmla="*/ 77549 w 4795024"/>
              <a:gd name="connsiteY3516" fmla="*/ 2933582 h 6562492"/>
              <a:gd name="connsiteX3517" fmla="*/ 77074 w 4795024"/>
              <a:gd name="connsiteY3517" fmla="*/ 2942785 h 6562492"/>
              <a:gd name="connsiteX3518" fmla="*/ 69269 w 4795024"/>
              <a:gd name="connsiteY3518" fmla="*/ 2953255 h 6562492"/>
              <a:gd name="connsiteX3519" fmla="*/ 66649 w 4795024"/>
              <a:gd name="connsiteY3519" fmla="*/ 2947721 h 6562492"/>
              <a:gd name="connsiteX3520" fmla="*/ 67915 w 4795024"/>
              <a:gd name="connsiteY3520" fmla="*/ 2930183 h 6562492"/>
              <a:gd name="connsiteX3521" fmla="*/ 76348 w 4795024"/>
              <a:gd name="connsiteY3521" fmla="*/ 2920705 h 6562492"/>
              <a:gd name="connsiteX3522" fmla="*/ 77075 w 4795024"/>
              <a:gd name="connsiteY3522" fmla="*/ 2901637 h 6562492"/>
              <a:gd name="connsiteX3523" fmla="*/ 77547 w 4795024"/>
              <a:gd name="connsiteY3523" fmla="*/ 2898348 h 6562492"/>
              <a:gd name="connsiteX3524" fmla="*/ 63938 w 4795024"/>
              <a:gd name="connsiteY3524" fmla="*/ 2901578 h 6562492"/>
              <a:gd name="connsiteX3525" fmla="*/ 48174 w 4795024"/>
              <a:gd name="connsiteY3525" fmla="*/ 2848070 h 6562492"/>
              <a:gd name="connsiteX3526" fmla="*/ 71715 w 4795024"/>
              <a:gd name="connsiteY3526" fmla="*/ 2877572 h 6562492"/>
              <a:gd name="connsiteX3527" fmla="*/ 78264 w 4795024"/>
              <a:gd name="connsiteY3527" fmla="*/ 2891406 h 6562492"/>
              <a:gd name="connsiteX3528" fmla="*/ 78268 w 4795024"/>
              <a:gd name="connsiteY3528" fmla="*/ 2893329 h 6562492"/>
              <a:gd name="connsiteX3529" fmla="*/ 80230 w 4795024"/>
              <a:gd name="connsiteY3529" fmla="*/ 2879660 h 6562492"/>
              <a:gd name="connsiteX3530" fmla="*/ 51452 w 4795024"/>
              <a:gd name="connsiteY3530" fmla="*/ 2839087 h 6562492"/>
              <a:gd name="connsiteX3531" fmla="*/ 74934 w 4795024"/>
              <a:gd name="connsiteY3531" fmla="*/ 2841518 h 6562492"/>
              <a:gd name="connsiteX3532" fmla="*/ 61750 w 4795024"/>
              <a:gd name="connsiteY3532" fmla="*/ 2773237 h 6562492"/>
              <a:gd name="connsiteX3533" fmla="*/ 85260 w 4795024"/>
              <a:gd name="connsiteY3533" fmla="*/ 2789206 h 6562492"/>
              <a:gd name="connsiteX3534" fmla="*/ 90544 w 4795024"/>
              <a:gd name="connsiteY3534" fmla="*/ 2820578 h 6562492"/>
              <a:gd name="connsiteX3535" fmla="*/ 102290 w 4795024"/>
              <a:gd name="connsiteY3535" fmla="*/ 2825177 h 6562492"/>
              <a:gd name="connsiteX3536" fmla="*/ 86668 w 4795024"/>
              <a:gd name="connsiteY3536" fmla="*/ 2839348 h 6562492"/>
              <a:gd name="connsiteX3537" fmla="*/ 95923 w 4795024"/>
              <a:gd name="connsiteY3537" fmla="*/ 2899329 h 6562492"/>
              <a:gd name="connsiteX3538" fmla="*/ 107685 w 4795024"/>
              <a:gd name="connsiteY3538" fmla="*/ 2910696 h 6562492"/>
              <a:gd name="connsiteX3539" fmla="*/ 114138 w 4795024"/>
              <a:gd name="connsiteY3539" fmla="*/ 2877157 h 6562492"/>
              <a:gd name="connsiteX3540" fmla="*/ 125860 w 4795024"/>
              <a:gd name="connsiteY3540" fmla="*/ 2868217 h 6562492"/>
              <a:gd name="connsiteX3541" fmla="*/ 107519 w 4795024"/>
              <a:gd name="connsiteY3541" fmla="*/ 2829477 h 6562492"/>
              <a:gd name="connsiteX3542" fmla="*/ 111240 w 4795024"/>
              <a:gd name="connsiteY3542" fmla="*/ 2736258 h 6562492"/>
              <a:gd name="connsiteX3543" fmla="*/ 108564 w 4795024"/>
              <a:gd name="connsiteY3543" fmla="*/ 2703651 h 6562492"/>
              <a:gd name="connsiteX3544" fmla="*/ 105905 w 4795024"/>
              <a:gd name="connsiteY3544" fmla="*/ 2677810 h 6562492"/>
              <a:gd name="connsiteX3545" fmla="*/ 103300 w 4795024"/>
              <a:gd name="connsiteY3545" fmla="*/ 2679043 h 6562492"/>
              <a:gd name="connsiteX3546" fmla="*/ 100624 w 4795024"/>
              <a:gd name="connsiteY3546" fmla="*/ 2646437 h 6562492"/>
              <a:gd name="connsiteX3547" fmla="*/ 103189 w 4795024"/>
              <a:gd name="connsiteY3547" fmla="*/ 2624898 h 6562492"/>
              <a:gd name="connsiteX3548" fmla="*/ 109656 w 4795024"/>
              <a:gd name="connsiteY3548" fmla="*/ 2598123 h 6562492"/>
              <a:gd name="connsiteX3549" fmla="*/ 95246 w 4795024"/>
              <a:gd name="connsiteY3549" fmla="*/ 2567685 h 6562492"/>
              <a:gd name="connsiteX3550" fmla="*/ 110895 w 4795024"/>
              <a:gd name="connsiteY3550" fmla="*/ 2567051 h 6562492"/>
              <a:gd name="connsiteX3551" fmla="*/ 108192 w 4795024"/>
              <a:gd name="connsiteY3551" fmla="*/ 2520908 h 6562492"/>
              <a:gd name="connsiteX3552" fmla="*/ 100360 w 4795024"/>
              <a:gd name="connsiteY3552" fmla="*/ 2517841 h 6562492"/>
              <a:gd name="connsiteX3553" fmla="*/ 106854 w 4795024"/>
              <a:gd name="connsiteY3553" fmla="*/ 2504602 h 6562492"/>
              <a:gd name="connsiteX3554" fmla="*/ 106826 w 4795024"/>
              <a:gd name="connsiteY3554" fmla="*/ 2491066 h 6562492"/>
              <a:gd name="connsiteX3555" fmla="*/ 89839 w 4795024"/>
              <a:gd name="connsiteY3555" fmla="*/ 2475398 h 6562492"/>
              <a:gd name="connsiteX3556" fmla="*/ 81964 w 4795024"/>
              <a:gd name="connsiteY3556" fmla="*/ 2452028 h 6562492"/>
              <a:gd name="connsiteX3557" fmla="*/ 100154 w 4795024"/>
              <a:gd name="connsiteY3557" fmla="*/ 2416317 h 6562492"/>
              <a:gd name="connsiteX3558" fmla="*/ 106703 w 4795024"/>
              <a:gd name="connsiteY3558" fmla="*/ 2430151 h 6562492"/>
              <a:gd name="connsiteX3559" fmla="*/ 113211 w 4795024"/>
              <a:gd name="connsiteY3559" fmla="*/ 2423685 h 6562492"/>
              <a:gd name="connsiteX3560" fmla="*/ 111817 w 4795024"/>
              <a:gd name="connsiteY3560" fmla="*/ 2380306 h 6562492"/>
              <a:gd name="connsiteX3561" fmla="*/ 117045 w 4795024"/>
              <a:gd name="connsiteY3561" fmla="*/ 2384606 h 6562492"/>
              <a:gd name="connsiteX3562" fmla="*/ 126216 w 4795024"/>
              <a:gd name="connsiteY3562" fmla="*/ 2403978 h 6562492"/>
              <a:gd name="connsiteX3563" fmla="*/ 148431 w 4795024"/>
              <a:gd name="connsiteY3563" fmla="*/ 2423945 h 6562492"/>
              <a:gd name="connsiteX3564" fmla="*/ 147178 w 4795024"/>
              <a:gd name="connsiteY3564" fmla="*/ 2448253 h 6562492"/>
              <a:gd name="connsiteX3565" fmla="*/ 169349 w 4795024"/>
              <a:gd name="connsiteY3565" fmla="*/ 2447917 h 6562492"/>
              <a:gd name="connsiteX3566" fmla="*/ 162705 w 4795024"/>
              <a:gd name="connsiteY3566" fmla="*/ 2386703 h 6562492"/>
              <a:gd name="connsiteX3567" fmla="*/ 171653 w 4795024"/>
              <a:gd name="connsiteY3567" fmla="*/ 2297781 h 6562492"/>
              <a:gd name="connsiteX3568" fmla="*/ 174146 w 4795024"/>
              <a:gd name="connsiteY3568" fmla="*/ 2242402 h 6562492"/>
              <a:gd name="connsiteX3569" fmla="*/ 155849 w 4795024"/>
              <a:gd name="connsiteY3569" fmla="*/ 2223965 h 6562492"/>
              <a:gd name="connsiteX3570" fmla="*/ 157171 w 4795024"/>
              <a:gd name="connsiteY3570" fmla="*/ 2233504 h 6562492"/>
              <a:gd name="connsiteX3571" fmla="*/ 158718 w 4795024"/>
              <a:gd name="connsiteY3571" fmla="*/ 2351327 h 6562492"/>
              <a:gd name="connsiteX3572" fmla="*/ 145684 w 4795024"/>
              <a:gd name="connsiteY3572" fmla="*/ 2357498 h 6562492"/>
              <a:gd name="connsiteX3573" fmla="*/ 105256 w 4795024"/>
              <a:gd name="connsiteY3573" fmla="*/ 2359704 h 6562492"/>
              <a:gd name="connsiteX3574" fmla="*/ 98566 w 4795024"/>
              <a:gd name="connsiteY3574" fmla="*/ 2278184 h 6562492"/>
              <a:gd name="connsiteX3575" fmla="*/ 79440 w 4795024"/>
              <a:gd name="connsiteY3575" fmla="*/ 2254848 h 6562492"/>
              <a:gd name="connsiteX3576" fmla="*/ 76259 w 4795024"/>
              <a:gd name="connsiteY3576" fmla="*/ 2249884 h 6562492"/>
              <a:gd name="connsiteX3577" fmla="*/ 73125 w 4795024"/>
              <a:gd name="connsiteY3577" fmla="*/ 2287511 h 6562492"/>
              <a:gd name="connsiteX3578" fmla="*/ 40400 w 4795024"/>
              <a:gd name="connsiteY3578" fmla="*/ 2231866 h 6562492"/>
              <a:gd name="connsiteX3579" fmla="*/ 41656 w 4795024"/>
              <a:gd name="connsiteY3579" fmla="*/ 2207563 h 6562492"/>
              <a:gd name="connsiteX3580" fmla="*/ 23383 w 4795024"/>
              <a:gd name="connsiteY3580" fmla="*/ 2202665 h 6562492"/>
              <a:gd name="connsiteX3581" fmla="*/ 22059 w 4795024"/>
              <a:gd name="connsiteY3581" fmla="*/ 2193126 h 6562492"/>
              <a:gd name="connsiteX3582" fmla="*/ 44232 w 4795024"/>
              <a:gd name="connsiteY3582" fmla="*/ 2192793 h 6562492"/>
              <a:gd name="connsiteX3583" fmla="*/ 59914 w 4795024"/>
              <a:gd name="connsiteY3583" fmla="*/ 2205694 h 6562492"/>
              <a:gd name="connsiteX3584" fmla="*/ 54713 w 4795024"/>
              <a:gd name="connsiteY3584" fmla="*/ 2214931 h 6562492"/>
              <a:gd name="connsiteX3585" fmla="*/ 76943 w 4795024"/>
              <a:gd name="connsiteY3585" fmla="*/ 2241665 h 6562492"/>
              <a:gd name="connsiteX3586" fmla="*/ 76625 w 4795024"/>
              <a:gd name="connsiteY3586" fmla="*/ 2245482 h 6562492"/>
              <a:gd name="connsiteX3587" fmla="*/ 94581 w 4795024"/>
              <a:gd name="connsiteY3587" fmla="*/ 2242811 h 6562492"/>
              <a:gd name="connsiteX3588" fmla="*/ 81409 w 4795024"/>
              <a:gd name="connsiteY3588" fmla="*/ 2181299 h 6562492"/>
              <a:gd name="connsiteX3589" fmla="*/ 103612 w 4795024"/>
              <a:gd name="connsiteY3589" fmla="*/ 2194497 h 6562492"/>
              <a:gd name="connsiteX3590" fmla="*/ 107583 w 4795024"/>
              <a:gd name="connsiteY3590" fmla="*/ 2223106 h 6562492"/>
              <a:gd name="connsiteX3591" fmla="*/ 119332 w 4795024"/>
              <a:gd name="connsiteY3591" fmla="*/ 2227703 h 6562492"/>
              <a:gd name="connsiteX3592" fmla="*/ 106315 w 4795024"/>
              <a:gd name="connsiteY3592" fmla="*/ 2240640 h 6562492"/>
              <a:gd name="connsiteX3593" fmla="*/ 112950 w 4795024"/>
              <a:gd name="connsiteY3593" fmla="*/ 2295088 h 6562492"/>
              <a:gd name="connsiteX3594" fmla="*/ 120794 w 4795024"/>
              <a:gd name="connsiteY3594" fmla="*/ 2304924 h 6562492"/>
              <a:gd name="connsiteX3595" fmla="*/ 137769 w 4795024"/>
              <a:gd name="connsiteY3595" fmla="*/ 2313823 h 6562492"/>
              <a:gd name="connsiteX3596" fmla="*/ 144252 w 4795024"/>
              <a:gd name="connsiteY3596" fmla="*/ 2293818 h 6562492"/>
              <a:gd name="connsiteX3597" fmla="*/ 124558 w 4795024"/>
              <a:gd name="connsiteY3597" fmla="*/ 2232005 h 6562492"/>
              <a:gd name="connsiteX3598" fmla="*/ 128295 w 4795024"/>
              <a:gd name="connsiteY3598" fmla="*/ 2145554 h 6562492"/>
              <a:gd name="connsiteX3599" fmla="*/ 117731 w 4795024"/>
              <a:gd name="connsiteY3599" fmla="*/ 2082807 h 6562492"/>
              <a:gd name="connsiteX3600" fmla="*/ 133274 w 4795024"/>
              <a:gd name="connsiteY3600" fmla="*/ 2028025 h 6562492"/>
              <a:gd name="connsiteX3601" fmla="*/ 125314 w 4795024"/>
              <a:gd name="connsiteY3601" fmla="*/ 1964045 h 6562492"/>
              <a:gd name="connsiteX3602" fmla="*/ 133119 w 4795024"/>
              <a:gd name="connsiteY3602" fmla="*/ 1953575 h 6562492"/>
              <a:gd name="connsiteX3603" fmla="*/ 117453 w 4795024"/>
              <a:gd name="connsiteY3603" fmla="*/ 1947442 h 6562492"/>
              <a:gd name="connsiteX3604" fmla="*/ 138260 w 4795024"/>
              <a:gd name="connsiteY3604" fmla="*/ 1917268 h 6562492"/>
              <a:gd name="connsiteX3605" fmla="*/ 156507 w 4795024"/>
              <a:gd name="connsiteY3605" fmla="*/ 1908629 h 6562492"/>
              <a:gd name="connsiteX3606" fmla="*/ 185355 w 4795024"/>
              <a:gd name="connsiteY3606" fmla="*/ 1983044 h 6562492"/>
              <a:gd name="connsiteX3607" fmla="*/ 189528 w 4795024"/>
              <a:gd name="connsiteY3607" fmla="*/ 1951426 h 6562492"/>
              <a:gd name="connsiteX3608" fmla="*/ 189005 w 4795024"/>
              <a:gd name="connsiteY3608" fmla="*/ 1937704 h 6562492"/>
              <a:gd name="connsiteX3609" fmla="*/ 184729 w 4795024"/>
              <a:gd name="connsiteY3609" fmla="*/ 1932761 h 6562492"/>
              <a:gd name="connsiteX3610" fmla="*/ 178024 w 4795024"/>
              <a:gd name="connsiteY3610" fmla="*/ 1922808 h 6562492"/>
              <a:gd name="connsiteX3611" fmla="*/ 184381 w 4795024"/>
              <a:gd name="connsiteY3611" fmla="*/ 1841892 h 6562492"/>
              <a:gd name="connsiteX3612" fmla="*/ 194901 w 4795024"/>
              <a:gd name="connsiteY3612" fmla="*/ 1884335 h 6562492"/>
              <a:gd name="connsiteX3613" fmla="*/ 187602 w 4795024"/>
              <a:gd name="connsiteY3613" fmla="*/ 1902609 h 6562492"/>
              <a:gd name="connsiteX3614" fmla="*/ 187740 w 4795024"/>
              <a:gd name="connsiteY3614" fmla="*/ 1909539 h 6562492"/>
              <a:gd name="connsiteX3615" fmla="*/ 193814 w 4795024"/>
              <a:gd name="connsiteY3615" fmla="*/ 1893928 h 6562492"/>
              <a:gd name="connsiteX3616" fmla="*/ 200771 w 4795024"/>
              <a:gd name="connsiteY3616" fmla="*/ 1867348 h 6562492"/>
              <a:gd name="connsiteX3617" fmla="*/ 208509 w 4795024"/>
              <a:gd name="connsiteY3617" fmla="*/ 1823036 h 6562492"/>
              <a:gd name="connsiteX3618" fmla="*/ 218934 w 4795024"/>
              <a:gd name="connsiteY3618" fmla="*/ 1818101 h 6562492"/>
              <a:gd name="connsiteX3619" fmla="*/ 213639 w 4795024"/>
              <a:gd name="connsiteY3619" fmla="*/ 1779960 h 6562492"/>
              <a:gd name="connsiteX3620" fmla="*/ 224021 w 4795024"/>
              <a:gd name="connsiteY3620" fmla="*/ 1754720 h 6562492"/>
              <a:gd name="connsiteX3621" fmla="*/ 244926 w 4795024"/>
              <a:gd name="connsiteY3621" fmla="*/ 1771921 h 6562492"/>
              <a:gd name="connsiteX3622" fmla="*/ 256676 w 4795024"/>
              <a:gd name="connsiteY3622" fmla="*/ 1776519 h 6562492"/>
              <a:gd name="connsiteX3623" fmla="*/ 269872 w 4795024"/>
              <a:gd name="connsiteY3623" fmla="*/ 1851568 h 6562492"/>
              <a:gd name="connsiteX3624" fmla="*/ 275100 w 4795024"/>
              <a:gd name="connsiteY3624" fmla="*/ 1855868 h 6562492"/>
              <a:gd name="connsiteX3625" fmla="*/ 276356 w 4795024"/>
              <a:gd name="connsiteY3625" fmla="*/ 1831564 h 6562492"/>
              <a:gd name="connsiteX3626" fmla="*/ 277637 w 4795024"/>
              <a:gd name="connsiteY3626" fmla="*/ 1820793 h 6562492"/>
              <a:gd name="connsiteX3627" fmla="*/ 277593 w 4795024"/>
              <a:gd name="connsiteY3627" fmla="*/ 1800489 h 6562492"/>
              <a:gd name="connsiteX3628" fmla="*/ 285399 w 4795024"/>
              <a:gd name="connsiteY3628" fmla="*/ 1790019 h 6562492"/>
              <a:gd name="connsiteX3629" fmla="*/ 310152 w 4795024"/>
              <a:gd name="connsiteY3629" fmla="*/ 1774915 h 6562492"/>
              <a:gd name="connsiteX3630" fmla="*/ 307493 w 4795024"/>
              <a:gd name="connsiteY3630" fmla="*/ 1749076 h 6562492"/>
              <a:gd name="connsiteX3631" fmla="*/ 320482 w 4795024"/>
              <a:gd name="connsiteY3631" fmla="*/ 1722601 h 6562492"/>
              <a:gd name="connsiteX3632" fmla="*/ 328272 w 4795024"/>
              <a:gd name="connsiteY3632" fmla="*/ 1705365 h 6562492"/>
              <a:gd name="connsiteX3633" fmla="*/ 320427 w 4795024"/>
              <a:gd name="connsiteY3633" fmla="*/ 1695528 h 6562492"/>
              <a:gd name="connsiteX3634" fmla="*/ 343881 w 4795024"/>
              <a:gd name="connsiteY3634" fmla="*/ 1684424 h 6562492"/>
              <a:gd name="connsiteX3635" fmla="*/ 345963 w 4795024"/>
              <a:gd name="connsiteY3635" fmla="*/ 1695664 h 6562492"/>
              <a:gd name="connsiteX3636" fmla="*/ 347614 w 4795024"/>
              <a:gd name="connsiteY3636" fmla="*/ 1711142 h 6562492"/>
              <a:gd name="connsiteX3637" fmla="*/ 350923 w 4795024"/>
              <a:gd name="connsiteY3637" fmla="*/ 1710125 h 6562492"/>
              <a:gd name="connsiteX3638" fmla="*/ 357619 w 4795024"/>
              <a:gd name="connsiteY3638" fmla="*/ 1715844 h 6562492"/>
              <a:gd name="connsiteX3639" fmla="*/ 361761 w 4795024"/>
              <a:gd name="connsiteY3639" fmla="*/ 1724590 h 6562492"/>
              <a:gd name="connsiteX3640" fmla="*/ 364338 w 4795024"/>
              <a:gd name="connsiteY3640" fmla="*/ 1721737 h 6562492"/>
              <a:gd name="connsiteX3641" fmla="*/ 367422 w 4795024"/>
              <a:gd name="connsiteY3641" fmla="*/ 1713928 h 6562492"/>
              <a:gd name="connsiteX3642" fmla="*/ 356915 w 4795024"/>
              <a:gd name="connsiteY3642" fmla="*/ 1678254 h 6562492"/>
              <a:gd name="connsiteX3643" fmla="*/ 360773 w 4795024"/>
              <a:gd name="connsiteY3643" fmla="*/ 1652713 h 6562492"/>
              <a:gd name="connsiteX3644" fmla="*/ 358070 w 4795024"/>
              <a:gd name="connsiteY3644" fmla="*/ 1606570 h 6562492"/>
              <a:gd name="connsiteX3645" fmla="*/ 347589 w 4795024"/>
              <a:gd name="connsiteY3645" fmla="*/ 1584433 h 6562492"/>
              <a:gd name="connsiteX3646" fmla="*/ 343605 w 4795024"/>
              <a:gd name="connsiteY3646" fmla="*/ 1549060 h 6562492"/>
              <a:gd name="connsiteX3647" fmla="*/ 355299 w 4795024"/>
              <a:gd name="connsiteY3647" fmla="*/ 1526584 h 6562492"/>
              <a:gd name="connsiteX3648" fmla="*/ 359147 w 4795024"/>
              <a:gd name="connsiteY3648" fmla="*/ 1494279 h 6562492"/>
              <a:gd name="connsiteX3649" fmla="*/ 383926 w 4795024"/>
              <a:gd name="connsiteY3649" fmla="*/ 1492706 h 6562492"/>
              <a:gd name="connsiteX3650" fmla="*/ 395802 w 4795024"/>
              <a:gd name="connsiteY3650" fmla="*/ 1558222 h 6562492"/>
              <a:gd name="connsiteX3651" fmla="*/ 391925 w 4795024"/>
              <a:gd name="connsiteY3651" fmla="*/ 1576992 h 6562492"/>
              <a:gd name="connsiteX3652" fmla="*/ 378920 w 4795024"/>
              <a:gd name="connsiteY3652" fmla="*/ 1596699 h 6562492"/>
              <a:gd name="connsiteX3653" fmla="*/ 381595 w 4795024"/>
              <a:gd name="connsiteY3653" fmla="*/ 1629305 h 6562492"/>
              <a:gd name="connsiteX3654" fmla="*/ 392020 w 4795024"/>
              <a:gd name="connsiteY3654" fmla="*/ 1624370 h 6562492"/>
              <a:gd name="connsiteX3655" fmla="*/ 388147 w 4795024"/>
              <a:gd name="connsiteY3655" fmla="*/ 1643144 h 6562492"/>
              <a:gd name="connsiteX3656" fmla="*/ 401247 w 4795024"/>
              <a:gd name="connsiteY3656" fmla="*/ 1670815 h 6562492"/>
              <a:gd name="connsiteX3657" fmla="*/ 389555 w 4795024"/>
              <a:gd name="connsiteY3657" fmla="*/ 1693285 h 6562492"/>
              <a:gd name="connsiteX3658" fmla="*/ 401346 w 4795024"/>
              <a:gd name="connsiteY3658" fmla="*/ 1718192 h 6562492"/>
              <a:gd name="connsiteX3659" fmla="*/ 393581 w 4795024"/>
              <a:gd name="connsiteY3659" fmla="*/ 1748967 h 6562492"/>
              <a:gd name="connsiteX3660" fmla="*/ 396244 w 4795024"/>
              <a:gd name="connsiteY3660" fmla="*/ 1774806 h 6562492"/>
              <a:gd name="connsiteX3661" fmla="*/ 425066 w 4795024"/>
              <a:gd name="connsiteY3661" fmla="*/ 1835684 h 6562492"/>
              <a:gd name="connsiteX3662" fmla="*/ 435586 w 4795024"/>
              <a:gd name="connsiteY3662" fmla="*/ 1878126 h 6562492"/>
              <a:gd name="connsiteX3663" fmla="*/ 435642 w 4795024"/>
              <a:gd name="connsiteY3663" fmla="*/ 1905198 h 6562492"/>
              <a:gd name="connsiteX3664" fmla="*/ 457856 w 4795024"/>
              <a:gd name="connsiteY3664" fmla="*/ 1925166 h 6562492"/>
              <a:gd name="connsiteX3665" fmla="*/ 460337 w 4795024"/>
              <a:gd name="connsiteY3665" fmla="*/ 1863017 h 6562492"/>
              <a:gd name="connsiteX3666" fmla="*/ 466750 w 4795024"/>
              <a:gd name="connsiteY3666" fmla="*/ 1809173 h 6562492"/>
              <a:gd name="connsiteX3667" fmla="*/ 449719 w 4795024"/>
              <a:gd name="connsiteY3667" fmla="*/ 1773198 h 6562492"/>
              <a:gd name="connsiteX3668" fmla="*/ 461193 w 4795024"/>
              <a:gd name="connsiteY3668" fmla="*/ 1642435 h 6562492"/>
              <a:gd name="connsiteX3669" fmla="*/ 498932 w 4795024"/>
              <a:gd name="connsiteY3669" fmla="*/ 1600855 h 6562492"/>
              <a:gd name="connsiteX3670" fmla="*/ 484522 w 4795024"/>
              <a:gd name="connsiteY3670" fmla="*/ 1570418 h 6562492"/>
              <a:gd name="connsiteX3671" fmla="*/ 492342 w 4795024"/>
              <a:gd name="connsiteY3671" fmla="*/ 1566715 h 6562492"/>
              <a:gd name="connsiteX3672" fmla="*/ 510628 w 4795024"/>
              <a:gd name="connsiteY3672" fmla="*/ 1578382 h 6562492"/>
              <a:gd name="connsiteX3673" fmla="*/ 513287 w 4795024"/>
              <a:gd name="connsiteY3673" fmla="*/ 1604222 h 6562492"/>
              <a:gd name="connsiteX3674" fmla="*/ 530278 w 4795024"/>
              <a:gd name="connsiteY3674" fmla="*/ 1619888 h 6562492"/>
              <a:gd name="connsiteX3675" fmla="*/ 526348 w 4795024"/>
              <a:gd name="connsiteY3675" fmla="*/ 1611588 h 6562492"/>
              <a:gd name="connsiteX3676" fmla="*/ 540581 w 4795024"/>
              <a:gd name="connsiteY3676" fmla="*/ 1554037 h 6562492"/>
              <a:gd name="connsiteX3677" fmla="*/ 536595 w 4795024"/>
              <a:gd name="connsiteY3677" fmla="*/ 1518665 h 6562492"/>
              <a:gd name="connsiteX3678" fmla="*/ 549597 w 4795024"/>
              <a:gd name="connsiteY3678" fmla="*/ 1498960 h 6562492"/>
              <a:gd name="connsiteX3679" fmla="*/ 546922 w 4795024"/>
              <a:gd name="connsiteY3679" fmla="*/ 1466353 h 6562492"/>
              <a:gd name="connsiteX3680" fmla="*/ 536442 w 4795024"/>
              <a:gd name="connsiteY3680" fmla="*/ 1444216 h 6562492"/>
              <a:gd name="connsiteX3681" fmla="*/ 542935 w 4795024"/>
              <a:gd name="connsiteY3681" fmla="*/ 1430977 h 6562492"/>
              <a:gd name="connsiteX3682" fmla="*/ 548037 w 4795024"/>
              <a:gd name="connsiteY3682" fmla="*/ 1374363 h 6562492"/>
              <a:gd name="connsiteX3683" fmla="*/ 562227 w 4795024"/>
              <a:gd name="connsiteY3683" fmla="*/ 1296512 h 6562492"/>
              <a:gd name="connsiteX3684" fmla="*/ 558256 w 4795024"/>
              <a:gd name="connsiteY3684" fmla="*/ 1267904 h 6562492"/>
              <a:gd name="connsiteX3685" fmla="*/ 556836 w 4795024"/>
              <a:gd name="connsiteY3685" fmla="*/ 1210993 h 6562492"/>
              <a:gd name="connsiteX3686" fmla="*/ 559413 w 4795024"/>
              <a:gd name="connsiteY3686" fmla="*/ 1196223 h 6562492"/>
              <a:gd name="connsiteX3687" fmla="*/ 568543 w 4795024"/>
              <a:gd name="connsiteY3687" fmla="*/ 1195285 h 6562492"/>
              <a:gd name="connsiteX3688" fmla="*/ 573823 w 4795024"/>
              <a:gd name="connsiteY3688" fmla="*/ 1226660 h 6562492"/>
              <a:gd name="connsiteX3689" fmla="*/ 577797 w 4795024"/>
              <a:gd name="connsiteY3689" fmla="*/ 1255268 h 6562492"/>
              <a:gd name="connsiteX3690" fmla="*/ 579162 w 4795024"/>
              <a:gd name="connsiteY3690" fmla="*/ 1285105 h 6562492"/>
              <a:gd name="connsiteX3691" fmla="*/ 584457 w 4795024"/>
              <a:gd name="connsiteY3691" fmla="*/ 1323247 h 6562492"/>
              <a:gd name="connsiteX3692" fmla="*/ 597865 w 4795024"/>
              <a:gd name="connsiteY3692" fmla="*/ 1366175 h 6562492"/>
              <a:gd name="connsiteX3693" fmla="*/ 600111 w 4795024"/>
              <a:gd name="connsiteY3693" fmla="*/ 1369201 h 6562492"/>
              <a:gd name="connsiteX3694" fmla="*/ 599168 w 4795024"/>
              <a:gd name="connsiteY3694" fmla="*/ 1370436 h 6562492"/>
              <a:gd name="connsiteX3695" fmla="*/ 607501 w 4795024"/>
              <a:gd name="connsiteY3695" fmla="*/ 1429201 h 6562492"/>
              <a:gd name="connsiteX3696" fmla="*/ 603158 w 4795024"/>
              <a:gd name="connsiteY3696" fmla="*/ 1537960 h 6562492"/>
              <a:gd name="connsiteX3697" fmla="*/ 620230 w 4795024"/>
              <a:gd name="connsiteY3697" fmla="*/ 1594241 h 6562492"/>
              <a:gd name="connsiteX3698" fmla="*/ 617665 w 4795024"/>
              <a:gd name="connsiteY3698" fmla="*/ 1615780 h 6562492"/>
              <a:gd name="connsiteX3699" fmla="*/ 622961 w 4795024"/>
              <a:gd name="connsiteY3699" fmla="*/ 1653922 h 6562492"/>
              <a:gd name="connsiteX3700" fmla="*/ 623032 w 4795024"/>
              <a:gd name="connsiteY3700" fmla="*/ 1687762 h 6562492"/>
              <a:gd name="connsiteX3701" fmla="*/ 621776 w 4795024"/>
              <a:gd name="connsiteY3701" fmla="*/ 1712065 h 6562492"/>
              <a:gd name="connsiteX3702" fmla="*/ 630932 w 4795024"/>
              <a:gd name="connsiteY3702" fmla="*/ 1724669 h 6562492"/>
              <a:gd name="connsiteX3703" fmla="*/ 648084 w 4795024"/>
              <a:gd name="connsiteY3703" fmla="*/ 1821556 h 6562492"/>
              <a:gd name="connsiteX3704" fmla="*/ 641591 w 4795024"/>
              <a:gd name="connsiteY3704" fmla="*/ 1834795 h 6562492"/>
              <a:gd name="connsiteX3705" fmla="*/ 640323 w 4795024"/>
              <a:gd name="connsiteY3705" fmla="*/ 1852329 h 6562492"/>
              <a:gd name="connsiteX3706" fmla="*/ 645603 w 4795024"/>
              <a:gd name="connsiteY3706" fmla="*/ 1883704 h 6562492"/>
              <a:gd name="connsiteX3707" fmla="*/ 650899 w 4795024"/>
              <a:gd name="connsiteY3707" fmla="*/ 1921845 h 6562492"/>
              <a:gd name="connsiteX3708" fmla="*/ 653828 w 4795024"/>
              <a:gd name="connsiteY3708" fmla="*/ 1938877 h 6562492"/>
              <a:gd name="connsiteX3709" fmla="*/ 654153 w 4795024"/>
              <a:gd name="connsiteY3709" fmla="*/ 1950577 h 6562492"/>
              <a:gd name="connsiteX3710" fmla="*/ 657337 w 4795024"/>
              <a:gd name="connsiteY3710" fmla="*/ 1952220 h 6562492"/>
              <a:gd name="connsiteX3711" fmla="*/ 667608 w 4795024"/>
              <a:gd name="connsiteY3711" fmla="*/ 1925396 h 6562492"/>
              <a:gd name="connsiteX3712" fmla="*/ 643959 w 4795024"/>
              <a:gd name="connsiteY3712" fmla="*/ 1842534 h 6562492"/>
              <a:gd name="connsiteX3713" fmla="*/ 654493 w 4795024"/>
              <a:gd name="connsiteY3713" fmla="*/ 1726624 h 6562492"/>
              <a:gd name="connsiteX3714" fmla="*/ 643631 w 4795024"/>
              <a:gd name="connsiteY3714" fmla="*/ 1642505 h 6562492"/>
              <a:gd name="connsiteX3715" fmla="*/ 668671 w 4795024"/>
              <a:gd name="connsiteY3715" fmla="*/ 1569048 h 6562492"/>
              <a:gd name="connsiteX3716" fmla="*/ 661516 w 4795024"/>
              <a:gd name="connsiteY3716" fmla="*/ 1483274 h 6562492"/>
              <a:gd name="connsiteX3717" fmla="*/ 673041 w 4795024"/>
              <a:gd name="connsiteY3717" fmla="*/ 1469233 h 6562492"/>
              <a:gd name="connsiteX3718" fmla="*/ 651581 w 4795024"/>
              <a:gd name="connsiteY3718" fmla="*/ 1461019 h 6562492"/>
              <a:gd name="connsiteX3719" fmla="*/ 682444 w 4795024"/>
              <a:gd name="connsiteY3719" fmla="*/ 1420551 h 6562492"/>
              <a:gd name="connsiteX3720" fmla="*/ 708411 w 4795024"/>
              <a:gd name="connsiteY3720" fmla="*/ 1408958 h 6562492"/>
              <a:gd name="connsiteX3721" fmla="*/ 744045 w 4795024"/>
              <a:gd name="connsiteY3721" fmla="*/ 1508710 h 6562492"/>
              <a:gd name="connsiteX3722" fmla="*/ 751810 w 4795024"/>
              <a:gd name="connsiteY3722" fmla="*/ 1466318 h 6562492"/>
              <a:gd name="connsiteX3723" fmla="*/ 751924 w 4795024"/>
              <a:gd name="connsiteY3723" fmla="*/ 1447921 h 6562492"/>
              <a:gd name="connsiteX3724" fmla="*/ 746269 w 4795024"/>
              <a:gd name="connsiteY3724" fmla="*/ 1441297 h 6562492"/>
              <a:gd name="connsiteX3725" fmla="*/ 737535 w 4795024"/>
              <a:gd name="connsiteY3725" fmla="*/ 1427956 h 6562492"/>
              <a:gd name="connsiteX3726" fmla="*/ 751379 w 4795024"/>
              <a:gd name="connsiteY3726" fmla="*/ 1319467 h 6562492"/>
              <a:gd name="connsiteX3727" fmla="*/ 763430 w 4795024"/>
              <a:gd name="connsiteY3727" fmla="*/ 1376364 h 6562492"/>
              <a:gd name="connsiteX3728" fmla="*/ 752130 w 4795024"/>
              <a:gd name="connsiteY3728" fmla="*/ 1400870 h 6562492"/>
              <a:gd name="connsiteX3729" fmla="*/ 751895 w 4795024"/>
              <a:gd name="connsiteY3729" fmla="*/ 1410160 h 6562492"/>
              <a:gd name="connsiteX3730" fmla="*/ 761325 w 4795024"/>
              <a:gd name="connsiteY3730" fmla="*/ 1389226 h 6562492"/>
              <a:gd name="connsiteX3731" fmla="*/ 772660 w 4795024"/>
              <a:gd name="connsiteY3731" fmla="*/ 1353586 h 6562492"/>
              <a:gd name="connsiteX3732" fmla="*/ 786176 w 4795024"/>
              <a:gd name="connsiteY3732" fmla="*/ 1294171 h 6562492"/>
              <a:gd name="connsiteX3733" fmla="*/ 801013 w 4795024"/>
              <a:gd name="connsiteY3733" fmla="*/ 1287548 h 6562492"/>
              <a:gd name="connsiteX3734" fmla="*/ 795979 w 4795024"/>
              <a:gd name="connsiteY3734" fmla="*/ 1236415 h 6562492"/>
              <a:gd name="connsiteX3735" fmla="*/ 812006 w 4795024"/>
              <a:gd name="connsiteY3735" fmla="*/ 1202570 h 6562492"/>
              <a:gd name="connsiteX3736" fmla="*/ 840090 w 4795024"/>
              <a:gd name="connsiteY3736" fmla="*/ 1225619 h 6562492"/>
              <a:gd name="connsiteX3737" fmla="*/ 856185 w 4795024"/>
              <a:gd name="connsiteY3737" fmla="*/ 1231775 h 6562492"/>
              <a:gd name="connsiteX3738" fmla="*/ 869959 w 4795024"/>
              <a:gd name="connsiteY3738" fmla="*/ 1332389 h 6562492"/>
              <a:gd name="connsiteX3739" fmla="*/ 876983 w 4795024"/>
              <a:gd name="connsiteY3739" fmla="*/ 1338150 h 6562492"/>
              <a:gd name="connsiteX3740" fmla="*/ 880231 w 4795024"/>
              <a:gd name="connsiteY3740" fmla="*/ 1305565 h 6562492"/>
              <a:gd name="connsiteX3741" fmla="*/ 882679 w 4795024"/>
              <a:gd name="connsiteY3741" fmla="*/ 1291123 h 6562492"/>
              <a:gd name="connsiteX3742" fmla="*/ 883870 w 4795024"/>
              <a:gd name="connsiteY3742" fmla="*/ 1263901 h 6562492"/>
              <a:gd name="connsiteX3743" fmla="*/ 895395 w 4795024"/>
              <a:gd name="connsiteY3743" fmla="*/ 1249860 h 6562492"/>
              <a:gd name="connsiteX3744" fmla="*/ 930832 w 4795024"/>
              <a:gd name="connsiteY3744" fmla="*/ 1229594 h 6562492"/>
              <a:gd name="connsiteX3745" fmla="*/ 928717 w 4795024"/>
              <a:gd name="connsiteY3745" fmla="*/ 1194952 h 6562492"/>
              <a:gd name="connsiteX3746" fmla="*/ 948454 w 4795024"/>
              <a:gd name="connsiteY3746" fmla="*/ 1159450 h 6562492"/>
              <a:gd name="connsiteX3747" fmla="*/ 960374 w 4795024"/>
              <a:gd name="connsiteY3747" fmla="*/ 1136335 h 6562492"/>
              <a:gd name="connsiteX3748" fmla="*/ 950044 w 4795024"/>
              <a:gd name="connsiteY3748" fmla="*/ 1123153 h 6562492"/>
              <a:gd name="connsiteX3749" fmla="*/ 983424 w 4795024"/>
              <a:gd name="connsiteY3749" fmla="*/ 1108252 h 6562492"/>
              <a:gd name="connsiteX3750" fmla="*/ 985635 w 4795024"/>
              <a:gd name="connsiteY3750" fmla="*/ 1123319 h 6562492"/>
              <a:gd name="connsiteX3751" fmla="*/ 986982 w 4795024"/>
              <a:gd name="connsiteY3751" fmla="*/ 1144071 h 6562492"/>
              <a:gd name="connsiteX3752" fmla="*/ 991658 w 4795024"/>
              <a:gd name="connsiteY3752" fmla="*/ 1142704 h 6562492"/>
              <a:gd name="connsiteX3753" fmla="*/ 1000642 w 4795024"/>
              <a:gd name="connsiteY3753" fmla="*/ 1150368 h 6562492"/>
              <a:gd name="connsiteX3754" fmla="*/ 1005875 w 4795024"/>
              <a:gd name="connsiteY3754" fmla="*/ 1162091 h 6562492"/>
              <a:gd name="connsiteX3755" fmla="*/ 1009645 w 4795024"/>
              <a:gd name="connsiteY3755" fmla="*/ 1158265 h 6562492"/>
              <a:gd name="connsiteX3756" fmla="*/ 1014425 w 4795024"/>
              <a:gd name="connsiteY3756" fmla="*/ 1147793 h 6562492"/>
              <a:gd name="connsiteX3757" fmla="*/ 1001974 w 4795024"/>
              <a:gd name="connsiteY3757" fmla="*/ 1099971 h 6562492"/>
              <a:gd name="connsiteX3758" fmla="*/ 1008925 w 4795024"/>
              <a:gd name="connsiteY3758" fmla="*/ 1065726 h 6562492"/>
              <a:gd name="connsiteX3759" fmla="*/ 1007998 w 4795024"/>
              <a:gd name="connsiteY3759" fmla="*/ 1003862 h 6562492"/>
              <a:gd name="connsiteX3760" fmla="*/ 994752 w 4795024"/>
              <a:gd name="connsiteY3760" fmla="*/ 974189 h 6562492"/>
              <a:gd name="connsiteX3761" fmla="*/ 991375 w 4795024"/>
              <a:gd name="connsiteY3761" fmla="*/ 926767 h 6562492"/>
              <a:gd name="connsiteX3762" fmla="*/ 1009062 w 4795024"/>
              <a:gd name="connsiteY3762" fmla="*/ 896626 h 6562492"/>
              <a:gd name="connsiteX3763" fmla="*/ 1016415 w 4795024"/>
              <a:gd name="connsiteY3763" fmla="*/ 853310 h 6562492"/>
              <a:gd name="connsiteX3764" fmla="*/ 1051055 w 4795024"/>
              <a:gd name="connsiteY3764" fmla="*/ 851188 h 6562492"/>
              <a:gd name="connsiteX3765" fmla="*/ 1063574 w 4795024"/>
              <a:gd name="connsiteY3765" fmla="*/ 939019 h 6562492"/>
              <a:gd name="connsiteX3766" fmla="*/ 1057015 w 4795024"/>
              <a:gd name="connsiteY3766" fmla="*/ 964186 h 6562492"/>
              <a:gd name="connsiteX3767" fmla="*/ 1037671 w 4795024"/>
              <a:gd name="connsiteY3767" fmla="*/ 990615 h 6562492"/>
              <a:gd name="connsiteX3768" fmla="*/ 1039393 w 4795024"/>
              <a:gd name="connsiteY3768" fmla="*/ 1034330 h 6562492"/>
              <a:gd name="connsiteX3769" fmla="*/ 1054230 w 4795024"/>
              <a:gd name="connsiteY3769" fmla="*/ 1027707 h 6562492"/>
              <a:gd name="connsiteX3770" fmla="*/ 1047673 w 4795024"/>
              <a:gd name="connsiteY3770" fmla="*/ 1052879 h 6562492"/>
              <a:gd name="connsiteX3771" fmla="*/ 1064232 w 4795024"/>
              <a:gd name="connsiteY3771" fmla="*/ 1089971 h 6562492"/>
              <a:gd name="connsiteX3772" fmla="*/ 1046548 w 4795024"/>
              <a:gd name="connsiteY3772" fmla="*/ 1120104 h 6562492"/>
              <a:gd name="connsiteX3773" fmla="*/ 1061453 w 4795024"/>
              <a:gd name="connsiteY3773" fmla="*/ 1153490 h 6562492"/>
              <a:gd name="connsiteX3774" fmla="*/ 1048732 w 4795024"/>
              <a:gd name="connsiteY3774" fmla="*/ 1194757 h 6562492"/>
              <a:gd name="connsiteX3775" fmla="*/ 1050854 w 4795024"/>
              <a:gd name="connsiteY3775" fmla="*/ 1229396 h 6562492"/>
              <a:gd name="connsiteX3776" fmla="*/ 1087283 w 4795024"/>
              <a:gd name="connsiteY3776" fmla="*/ 1310998 h 6562492"/>
              <a:gd name="connsiteX3777" fmla="*/ 1099334 w 4795024"/>
              <a:gd name="connsiteY3777" fmla="*/ 1367896 h 6562492"/>
              <a:gd name="connsiteX3778" fmla="*/ 1097745 w 4795024"/>
              <a:gd name="connsiteY3778" fmla="*/ 1404193 h 6562492"/>
              <a:gd name="connsiteX3779" fmla="*/ 1127483 w 4795024"/>
              <a:gd name="connsiteY3779" fmla="*/ 1430950 h 6562492"/>
              <a:gd name="connsiteX3780" fmla="*/ 1134769 w 4795024"/>
              <a:gd name="connsiteY3780" fmla="*/ 1347626 h 6562492"/>
              <a:gd name="connsiteX3781" fmla="*/ 1147024 w 4795024"/>
              <a:gd name="connsiteY3781" fmla="*/ 1275431 h 6562492"/>
              <a:gd name="connsiteX3782" fmla="*/ 1125498 w 4795024"/>
              <a:gd name="connsiteY3782" fmla="*/ 1227209 h 6562492"/>
              <a:gd name="connsiteX3783" fmla="*/ 1149547 w 4795024"/>
              <a:gd name="connsiteY3783" fmla="*/ 1051885 h 6562492"/>
              <a:gd name="connsiteX3784" fmla="*/ 1204715 w 4795024"/>
              <a:gd name="connsiteY3784" fmla="*/ 996116 h 6562492"/>
              <a:gd name="connsiteX3785" fmla="*/ 1186502 w 4795024"/>
              <a:gd name="connsiteY3785" fmla="*/ 955317 h 6562492"/>
              <a:gd name="connsiteX3786" fmla="*/ 1197632 w 4795024"/>
              <a:gd name="connsiteY3786" fmla="*/ 950348 h 6562492"/>
              <a:gd name="connsiteX3787" fmla="*/ 1222404 w 4795024"/>
              <a:gd name="connsiteY3787" fmla="*/ 965980 h 6562492"/>
              <a:gd name="connsiteX3788" fmla="*/ 1224521 w 4795024"/>
              <a:gd name="connsiteY3788" fmla="*/ 1000623 h 6562492"/>
              <a:gd name="connsiteX3789" fmla="*/ 1247241 w 4795024"/>
              <a:gd name="connsiteY3789" fmla="*/ 1021616 h 6562492"/>
              <a:gd name="connsiteX3790" fmla="*/ 1242274 w 4795024"/>
              <a:gd name="connsiteY3790" fmla="*/ 1010490 h 6562492"/>
              <a:gd name="connsiteX3791" fmla="*/ 1265658 w 4795024"/>
              <a:gd name="connsiteY3791" fmla="*/ 933322 h 6562492"/>
              <a:gd name="connsiteX3792" fmla="*/ 1262282 w 4795024"/>
              <a:gd name="connsiteY3792" fmla="*/ 885899 h 6562492"/>
              <a:gd name="connsiteX3793" fmla="*/ 1281620 w 4795024"/>
              <a:gd name="connsiteY3793" fmla="*/ 859473 h 6562492"/>
              <a:gd name="connsiteX3794" fmla="*/ 1279898 w 4795024"/>
              <a:gd name="connsiteY3794" fmla="*/ 815758 h 6562492"/>
              <a:gd name="connsiteX3795" fmla="*/ 1266652 w 4795024"/>
              <a:gd name="connsiteY3795" fmla="*/ 786085 h 6562492"/>
              <a:gd name="connsiteX3796" fmla="*/ 1276519 w 4795024"/>
              <a:gd name="connsiteY3796" fmla="*/ 768330 h 6562492"/>
              <a:gd name="connsiteX3797" fmla="*/ 1287118 w 4795024"/>
              <a:gd name="connsiteY3797" fmla="*/ 692425 h 6562492"/>
              <a:gd name="connsiteX3798" fmla="*/ 1311694 w 4795024"/>
              <a:gd name="connsiteY3798" fmla="*/ 588041 h 6562492"/>
              <a:gd name="connsiteX3799" fmla="*/ 1307921 w 4795024"/>
              <a:gd name="connsiteY3799" fmla="*/ 549687 h 6562492"/>
              <a:gd name="connsiteX3800" fmla="*/ 1309445 w 4795024"/>
              <a:gd name="connsiteY3800" fmla="*/ 473386 h 6562492"/>
              <a:gd name="connsiteX3801" fmla="*/ 1313947 w 4795024"/>
              <a:gd name="connsiteY3801" fmla="*/ 453583 h 6562492"/>
              <a:gd name="connsiteX3802" fmla="*/ 1326732 w 4795024"/>
              <a:gd name="connsiteY3802" fmla="*/ 452321 h 6562492"/>
              <a:gd name="connsiteX3803" fmla="*/ 1332161 w 4795024"/>
              <a:gd name="connsiteY3803" fmla="*/ 494381 h 6562492"/>
              <a:gd name="connsiteX3804" fmla="*/ 1335939 w 4795024"/>
              <a:gd name="connsiteY3804" fmla="*/ 532733 h 6562492"/>
              <a:gd name="connsiteX3805" fmla="*/ 1336004 w 4795024"/>
              <a:gd name="connsiteY3805" fmla="*/ 572736 h 6562492"/>
              <a:gd name="connsiteX3806" fmla="*/ 1341037 w 4795024"/>
              <a:gd name="connsiteY3806" fmla="*/ 623870 h 6562492"/>
              <a:gd name="connsiteX3807" fmla="*/ 1353884 w 4795024"/>
              <a:gd name="connsiteY3807" fmla="*/ 911730 h 6562492"/>
              <a:gd name="connsiteX3808" fmla="*/ 1374216 w 4795024"/>
              <a:gd name="connsiteY3808" fmla="*/ 987176 h 6562492"/>
              <a:gd name="connsiteX3809" fmla="*/ 1369314 w 4795024"/>
              <a:gd name="connsiteY3809" fmla="*/ 1016055 h 6562492"/>
              <a:gd name="connsiteX3810" fmla="*/ 1374347 w 4795024"/>
              <a:gd name="connsiteY3810" fmla="*/ 1067189 h 6562492"/>
              <a:gd name="connsiteX3811" fmla="*/ 1372363 w 4795024"/>
              <a:gd name="connsiteY3811" fmla="*/ 1112559 h 6562492"/>
              <a:gd name="connsiteX3812" fmla="*/ 1369115 w 4795024"/>
              <a:gd name="connsiteY3812" fmla="*/ 1145144 h 6562492"/>
              <a:gd name="connsiteX3813" fmla="*/ 1381103 w 4795024"/>
              <a:gd name="connsiteY3813" fmla="*/ 1162038 h 6562492"/>
              <a:gd name="connsiteX3814" fmla="*/ 1399048 w 4795024"/>
              <a:gd name="connsiteY3814" fmla="*/ 1291925 h 6562492"/>
              <a:gd name="connsiteX3815" fmla="*/ 1389180 w 4795024"/>
              <a:gd name="connsiteY3815" fmla="*/ 1309679 h 6562492"/>
              <a:gd name="connsiteX3816" fmla="*/ 1386333 w 4795024"/>
              <a:gd name="connsiteY3816" fmla="*/ 1333188 h 6562492"/>
              <a:gd name="connsiteX3817" fmla="*/ 1391761 w 4795024"/>
              <a:gd name="connsiteY3817" fmla="*/ 1375249 h 6562492"/>
              <a:gd name="connsiteX3818" fmla="*/ 1398818 w 4795024"/>
              <a:gd name="connsiteY3818" fmla="*/ 1386071 h 6562492"/>
              <a:gd name="connsiteX3819" fmla="*/ 1401787 w 4795024"/>
              <a:gd name="connsiteY3819" fmla="*/ 1394026 h 6562492"/>
              <a:gd name="connsiteX3820" fmla="*/ 1403359 w 4795024"/>
              <a:gd name="connsiteY3820" fmla="*/ 1377664 h 6562492"/>
              <a:gd name="connsiteX3821" fmla="*/ 1408082 w 4795024"/>
              <a:gd name="connsiteY3821" fmla="*/ 1371832 h 6562492"/>
              <a:gd name="connsiteX3822" fmla="*/ 1413632 w 4795024"/>
              <a:gd name="connsiteY3822" fmla="*/ 1367313 h 6562492"/>
              <a:gd name="connsiteX3823" fmla="*/ 1416218 w 4795024"/>
              <a:gd name="connsiteY3823" fmla="*/ 1331344 h 6562492"/>
              <a:gd name="connsiteX3824" fmla="*/ 1425986 w 4795024"/>
              <a:gd name="connsiteY3824" fmla="*/ 1338006 h 6562492"/>
              <a:gd name="connsiteX3825" fmla="*/ 1423400 w 4795024"/>
              <a:gd name="connsiteY3825" fmla="*/ 1373974 h 6562492"/>
              <a:gd name="connsiteX3826" fmla="*/ 1413046 w 4795024"/>
              <a:gd name="connsiteY3826" fmla="*/ 1379745 h 6562492"/>
              <a:gd name="connsiteX3827" fmla="*/ 1407310 w 4795024"/>
              <a:gd name="connsiteY3827" fmla="*/ 1419604 h 6562492"/>
              <a:gd name="connsiteX3828" fmla="*/ 1404643 w 4795024"/>
              <a:gd name="connsiteY3828" fmla="*/ 1450992 h 6562492"/>
              <a:gd name="connsiteX3829" fmla="*/ 1411929 w 4795024"/>
              <a:gd name="connsiteY3829" fmla="*/ 1453697 h 6562492"/>
              <a:gd name="connsiteX3830" fmla="*/ 1412916 w 4795024"/>
              <a:gd name="connsiteY3830" fmla="*/ 1464182 h 6562492"/>
              <a:gd name="connsiteX3831" fmla="*/ 1404883 w 4795024"/>
              <a:gd name="connsiteY3831" fmla="*/ 1464744 h 6562492"/>
              <a:gd name="connsiteX3832" fmla="*/ 1409180 w 4795024"/>
              <a:gd name="connsiteY3832" fmla="*/ 1480503 h 6562492"/>
              <a:gd name="connsiteX3833" fmla="*/ 1408892 w 4795024"/>
              <a:gd name="connsiteY3833" fmla="*/ 1555776 h 6562492"/>
              <a:gd name="connsiteX3834" fmla="*/ 1411959 w 4795024"/>
              <a:gd name="connsiteY3834" fmla="*/ 1547304 h 6562492"/>
              <a:gd name="connsiteX3835" fmla="*/ 1418041 w 4795024"/>
              <a:gd name="connsiteY3835" fmla="*/ 1481261 h 6562492"/>
              <a:gd name="connsiteX3836" fmla="*/ 1416651 w 4795024"/>
              <a:gd name="connsiteY3836" fmla="*/ 1447865 h 6562492"/>
              <a:gd name="connsiteX3837" fmla="*/ 1434043 w 4795024"/>
              <a:gd name="connsiteY3837" fmla="*/ 1292934 h 6562492"/>
              <a:gd name="connsiteX3838" fmla="*/ 1449387 w 4795024"/>
              <a:gd name="connsiteY3838" fmla="*/ 1250571 h 6562492"/>
              <a:gd name="connsiteX3839" fmla="*/ 1453041 w 4795024"/>
              <a:gd name="connsiteY3839" fmla="*/ 1229667 h 6562492"/>
              <a:gd name="connsiteX3840" fmla="*/ 1464778 w 4795024"/>
              <a:gd name="connsiteY3840" fmla="*/ 1119180 h 6562492"/>
              <a:gd name="connsiteX3841" fmla="*/ 1473020 w 4795024"/>
              <a:gd name="connsiteY3841" fmla="*/ 1038768 h 6562492"/>
              <a:gd name="connsiteX3842" fmla="*/ 1482811 w 4795024"/>
              <a:gd name="connsiteY3842" fmla="*/ 1000919 h 6562492"/>
              <a:gd name="connsiteX3843" fmla="*/ 1486282 w 4795024"/>
              <a:gd name="connsiteY3843" fmla="*/ 1015361 h 6562492"/>
              <a:gd name="connsiteX3844" fmla="*/ 1483614 w 4795024"/>
              <a:gd name="connsiteY3844" fmla="*/ 1046749 h 6562492"/>
              <a:gd name="connsiteX3845" fmla="*/ 1479053 w 4795024"/>
              <a:gd name="connsiteY3845" fmla="*/ 1061748 h 6562492"/>
              <a:gd name="connsiteX3846" fmla="*/ 1475855 w 4795024"/>
              <a:gd name="connsiteY3846" fmla="*/ 1154662 h 6562492"/>
              <a:gd name="connsiteX3847" fmla="*/ 1474152 w 4795024"/>
              <a:gd name="connsiteY3847" fmla="*/ 1241045 h 6562492"/>
              <a:gd name="connsiteX3848" fmla="*/ 1470335 w 4795024"/>
              <a:gd name="connsiteY3848" fmla="*/ 1252782 h 6562492"/>
              <a:gd name="connsiteX3849" fmla="*/ 1468254 w 4795024"/>
              <a:gd name="connsiteY3849" fmla="*/ 1271741 h 6562492"/>
              <a:gd name="connsiteX3850" fmla="*/ 1464680 w 4795024"/>
              <a:gd name="connsiteY3850" fmla="*/ 1297225 h 6562492"/>
              <a:gd name="connsiteX3851" fmla="*/ 1467966 w 4795024"/>
              <a:gd name="connsiteY3851" fmla="*/ 1347013 h 6562492"/>
              <a:gd name="connsiteX3852" fmla="*/ 1468953 w 4795024"/>
              <a:gd name="connsiteY3852" fmla="*/ 1357497 h 6562492"/>
              <a:gd name="connsiteX3853" fmla="*/ 1471861 w 4795024"/>
              <a:gd name="connsiteY3853" fmla="*/ 1339862 h 6562492"/>
              <a:gd name="connsiteX3854" fmla="*/ 1479331 w 4795024"/>
              <a:gd name="connsiteY3854" fmla="*/ 1307221 h 6562492"/>
              <a:gd name="connsiteX3855" fmla="*/ 1503084 w 4795024"/>
              <a:gd name="connsiteY3855" fmla="*/ 1331721 h 6562492"/>
              <a:gd name="connsiteX3856" fmla="*/ 1509727 w 4795024"/>
              <a:gd name="connsiteY3856" fmla="*/ 1297761 h 6562492"/>
              <a:gd name="connsiteX3857" fmla="*/ 1511647 w 4795024"/>
              <a:gd name="connsiteY3857" fmla="*/ 1269639 h 6562492"/>
              <a:gd name="connsiteX3858" fmla="*/ 1514153 w 4795024"/>
              <a:gd name="connsiteY3858" fmla="*/ 1229086 h 6562492"/>
              <a:gd name="connsiteX3859" fmla="*/ 1518716 w 4795024"/>
              <a:gd name="connsiteY3859" fmla="*/ 1214083 h 6562492"/>
              <a:gd name="connsiteX3860" fmla="*/ 1520798 w 4795024"/>
              <a:gd name="connsiteY3860" fmla="*/ 1195127 h 6562492"/>
              <a:gd name="connsiteX3861" fmla="*/ 1537764 w 4795024"/>
              <a:gd name="connsiteY3861" fmla="*/ 1061795 h 6562492"/>
              <a:gd name="connsiteX3862" fmla="*/ 1542845 w 4795024"/>
              <a:gd name="connsiteY3862" fmla="*/ 1009753 h 6562492"/>
              <a:gd name="connsiteX3863" fmla="*/ 1545343 w 4795024"/>
              <a:gd name="connsiteY3863" fmla="*/ 1003831 h 6562492"/>
              <a:gd name="connsiteX3864" fmla="*/ 1545587 w 4795024"/>
              <a:gd name="connsiteY3864" fmla="*/ 1001470 h 6562492"/>
              <a:gd name="connsiteX3865" fmla="*/ 1548281 w 4795024"/>
              <a:gd name="connsiteY3865" fmla="*/ 976053 h 6562492"/>
              <a:gd name="connsiteX3866" fmla="*/ 1557414 w 4795024"/>
              <a:gd name="connsiteY3866" fmla="*/ 883940 h 6562492"/>
              <a:gd name="connsiteX3867" fmla="*/ 1563657 w 4795024"/>
              <a:gd name="connsiteY3867" fmla="*/ 831383 h 6562492"/>
              <a:gd name="connsiteX3868" fmla="*/ 1563642 w 4795024"/>
              <a:gd name="connsiteY3868" fmla="*/ 840223 h 6562492"/>
              <a:gd name="connsiteX3869" fmla="*/ 1560257 w 4795024"/>
              <a:gd name="connsiteY3869" fmla="*/ 875322 h 6562492"/>
              <a:gd name="connsiteX3870" fmla="*/ 1557560 w 4795024"/>
              <a:gd name="connsiteY3870" fmla="*/ 897211 h 6562492"/>
              <a:gd name="connsiteX3871" fmla="*/ 1549085 w 4795024"/>
              <a:gd name="connsiteY3871" fmla="*/ 993799 h 6562492"/>
              <a:gd name="connsiteX3872" fmla="*/ 1548783 w 4795024"/>
              <a:gd name="connsiteY3872" fmla="*/ 997347 h 6562492"/>
              <a:gd name="connsiteX3873" fmla="*/ 1550593 w 4795024"/>
              <a:gd name="connsiteY3873" fmla="*/ 996488 h 6562492"/>
              <a:gd name="connsiteX3874" fmla="*/ 1552784 w 4795024"/>
              <a:gd name="connsiteY3874" fmla="*/ 1001094 h 6562492"/>
              <a:gd name="connsiteX3875" fmla="*/ 1539474 w 4795024"/>
              <a:gd name="connsiteY3875" fmla="*/ 1113524 h 6562492"/>
              <a:gd name="connsiteX3876" fmla="*/ 1540348 w 4795024"/>
              <a:gd name="connsiteY3876" fmla="*/ 1126243 h 6562492"/>
              <a:gd name="connsiteX3877" fmla="*/ 1540441 w 4795024"/>
              <a:gd name="connsiteY3877" fmla="*/ 1125742 h 6562492"/>
              <a:gd name="connsiteX3878" fmla="*/ 1543882 w 4795024"/>
              <a:gd name="connsiteY3878" fmla="*/ 1126008 h 6562492"/>
              <a:gd name="connsiteX3879" fmla="*/ 1548778 w 4795024"/>
              <a:gd name="connsiteY3879" fmla="*/ 1082186 h 6562492"/>
              <a:gd name="connsiteX3880" fmla="*/ 1551656 w 4795024"/>
              <a:gd name="connsiteY3880" fmla="*/ 1051471 h 6562492"/>
              <a:gd name="connsiteX3881" fmla="*/ 1555721 w 4795024"/>
              <a:gd name="connsiteY3881" fmla="*/ 1007584 h 6562492"/>
              <a:gd name="connsiteX3882" fmla="*/ 1558419 w 4795024"/>
              <a:gd name="connsiteY3882" fmla="*/ 985689 h 6562492"/>
              <a:gd name="connsiteX3883" fmla="*/ 1560618 w 4795024"/>
              <a:gd name="connsiteY3883" fmla="*/ 963762 h 6562492"/>
              <a:gd name="connsiteX3884" fmla="*/ 1576848 w 4795024"/>
              <a:gd name="connsiteY3884" fmla="*/ 805893 h 6562492"/>
              <a:gd name="connsiteX3885" fmla="*/ 1585295 w 4795024"/>
              <a:gd name="connsiteY3885" fmla="*/ 726985 h 6562492"/>
              <a:gd name="connsiteX3886" fmla="*/ 1586633 w 4795024"/>
              <a:gd name="connsiteY3886" fmla="*/ 722666 h 6562492"/>
              <a:gd name="connsiteX3887" fmla="*/ 1573275 w 4795024"/>
              <a:gd name="connsiteY3887" fmla="*/ 854237 h 6562492"/>
              <a:gd name="connsiteX3888" fmla="*/ 1567525 w 4795024"/>
              <a:gd name="connsiteY3888" fmla="*/ 911256 h 6562492"/>
              <a:gd name="connsiteX3889" fmla="*/ 1561588 w 4795024"/>
              <a:gd name="connsiteY3889" fmla="*/ 981520 h 6562492"/>
              <a:gd name="connsiteX3890" fmla="*/ 1558045 w 4795024"/>
              <a:gd name="connsiteY3890" fmla="*/ 1012183 h 6562492"/>
              <a:gd name="connsiteX3891" fmla="*/ 1558211 w 4795024"/>
              <a:gd name="connsiteY3891" fmla="*/ 1012197 h 6562492"/>
              <a:gd name="connsiteX3892" fmla="*/ 1550616 w 4795024"/>
              <a:gd name="connsiteY3892" fmla="*/ 1077913 h 6562492"/>
              <a:gd name="connsiteX3893" fmla="*/ 1549503 w 4795024"/>
              <a:gd name="connsiteY3893" fmla="*/ 1097719 h 6562492"/>
              <a:gd name="connsiteX3894" fmla="*/ 1549459 w 4795024"/>
              <a:gd name="connsiteY3894" fmla="*/ 1098114 h 6562492"/>
              <a:gd name="connsiteX3895" fmla="*/ 1551540 w 4795024"/>
              <a:gd name="connsiteY3895" fmla="*/ 1084425 h 6562492"/>
              <a:gd name="connsiteX3896" fmla="*/ 1552178 w 4795024"/>
              <a:gd name="connsiteY3896" fmla="*/ 1076930 h 6562492"/>
              <a:gd name="connsiteX3897" fmla="*/ 1554652 w 4795024"/>
              <a:gd name="connsiteY3897" fmla="*/ 1051707 h 6562492"/>
              <a:gd name="connsiteX3898" fmla="*/ 1560221 w 4795024"/>
              <a:gd name="connsiteY3898" fmla="*/ 1003513 h 6562492"/>
              <a:gd name="connsiteX3899" fmla="*/ 1561588 w 4795024"/>
              <a:gd name="connsiteY3899" fmla="*/ 981520 h 6562492"/>
              <a:gd name="connsiteX3900" fmla="*/ 1566138 w 4795024"/>
              <a:gd name="connsiteY3900" fmla="*/ 946512 h 6562492"/>
              <a:gd name="connsiteX3901" fmla="*/ 1576292 w 4795024"/>
              <a:gd name="connsiteY3901" fmla="*/ 841214 h 6562492"/>
              <a:gd name="connsiteX3902" fmla="*/ 1584227 w 4795024"/>
              <a:gd name="connsiteY3902" fmla="*/ 771106 h 6562492"/>
              <a:gd name="connsiteX3903" fmla="*/ 1592515 w 4795024"/>
              <a:gd name="connsiteY3903" fmla="*/ 687762 h 6562492"/>
              <a:gd name="connsiteX3904" fmla="*/ 1603841 w 4795024"/>
              <a:gd name="connsiteY3904" fmla="*/ 578139 h 6562492"/>
              <a:gd name="connsiteX3905" fmla="*/ 1609750 w 4795024"/>
              <a:gd name="connsiteY3905" fmla="*/ 525554 h 6562492"/>
              <a:gd name="connsiteX3906" fmla="*/ 1614813 w 4795024"/>
              <a:gd name="connsiteY3906" fmla="*/ 481745 h 6562492"/>
              <a:gd name="connsiteX3907" fmla="*/ 1611408 w 4795024"/>
              <a:gd name="connsiteY3907" fmla="*/ 530101 h 6562492"/>
              <a:gd name="connsiteX3908" fmla="*/ 1603799 w 4795024"/>
              <a:gd name="connsiteY3908" fmla="*/ 604659 h 6562492"/>
              <a:gd name="connsiteX3909" fmla="*/ 1600414 w 4795024"/>
              <a:gd name="connsiteY3909" fmla="*/ 639758 h 6562492"/>
              <a:gd name="connsiteX3910" fmla="*/ 1597203 w 4795024"/>
              <a:gd name="connsiteY3910" fmla="*/ 670447 h 6562492"/>
              <a:gd name="connsiteX3911" fmla="*/ 1595670 w 4795024"/>
              <a:gd name="connsiteY3911" fmla="*/ 692433 h 6562492"/>
              <a:gd name="connsiteX3912" fmla="*/ 1587888 w 4795024"/>
              <a:gd name="connsiteY3912" fmla="*/ 771394 h 6562492"/>
              <a:gd name="connsiteX3913" fmla="*/ 1584330 w 4795024"/>
              <a:gd name="connsiteY3913" fmla="*/ 810897 h 6562492"/>
              <a:gd name="connsiteX3914" fmla="*/ 1581459 w 4795024"/>
              <a:gd name="connsiteY3914" fmla="*/ 837195 h 6562492"/>
              <a:gd name="connsiteX3915" fmla="*/ 1579420 w 4795024"/>
              <a:gd name="connsiteY3915" fmla="*/ 863559 h 6562492"/>
              <a:gd name="connsiteX3916" fmla="*/ 1584322 w 4795024"/>
              <a:gd name="connsiteY3916" fmla="*/ 815320 h 6562492"/>
              <a:gd name="connsiteX3917" fmla="*/ 1586514 w 4795024"/>
              <a:gd name="connsiteY3917" fmla="*/ 797810 h 6562492"/>
              <a:gd name="connsiteX3918" fmla="*/ 1588546 w 4795024"/>
              <a:gd name="connsiteY3918" fmla="*/ 775863 h 6562492"/>
              <a:gd name="connsiteX3919" fmla="*/ 1609847 w 4795024"/>
              <a:gd name="connsiteY3919" fmla="*/ 569768 h 6562492"/>
              <a:gd name="connsiteX3920" fmla="*/ 1614064 w 4795024"/>
              <a:gd name="connsiteY3920" fmla="*/ 534733 h 6562492"/>
              <a:gd name="connsiteX3921" fmla="*/ 1614230 w 4795024"/>
              <a:gd name="connsiteY3921" fmla="*/ 534746 h 6562492"/>
              <a:gd name="connsiteX3922" fmla="*/ 1628442 w 4795024"/>
              <a:gd name="connsiteY3922" fmla="*/ 389979 h 6562492"/>
              <a:gd name="connsiteX3923" fmla="*/ 1629171 w 4795024"/>
              <a:gd name="connsiteY3923" fmla="*/ 389485 h 6562492"/>
              <a:gd name="connsiteX3924" fmla="*/ 1628760 w 4795024"/>
              <a:gd name="connsiteY3924" fmla="*/ 398845 h 6562492"/>
              <a:gd name="connsiteX3925" fmla="*/ 1625882 w 4795024"/>
              <a:gd name="connsiteY3925" fmla="*/ 429566 h 6562492"/>
              <a:gd name="connsiteX3926" fmla="*/ 1621991 w 4795024"/>
              <a:gd name="connsiteY3926" fmla="*/ 469042 h 6562492"/>
              <a:gd name="connsiteX3927" fmla="*/ 1616227 w 4795024"/>
              <a:gd name="connsiteY3927" fmla="*/ 534903 h 6562492"/>
              <a:gd name="connsiteX3928" fmla="*/ 1589476 w 4795024"/>
              <a:gd name="connsiteY3928" fmla="*/ 820142 h 6562492"/>
              <a:gd name="connsiteX3929" fmla="*/ 1585585 w 4795024"/>
              <a:gd name="connsiteY3929" fmla="*/ 859625 h 6562492"/>
              <a:gd name="connsiteX3930" fmla="*/ 1585132 w 4795024"/>
              <a:gd name="connsiteY3930" fmla="*/ 864510 h 6562492"/>
              <a:gd name="connsiteX3931" fmla="*/ 1588057 w 4795024"/>
              <a:gd name="connsiteY3931" fmla="*/ 856853 h 6562492"/>
              <a:gd name="connsiteX3932" fmla="*/ 1595528 w 4795024"/>
              <a:gd name="connsiteY3932" fmla="*/ 824214 h 6562492"/>
              <a:gd name="connsiteX3933" fmla="*/ 1598067 w 4795024"/>
              <a:gd name="connsiteY3933" fmla="*/ 877263 h 6562492"/>
              <a:gd name="connsiteX3934" fmla="*/ 1590330 w 4795024"/>
              <a:gd name="connsiteY3934" fmla="*/ 940668 h 6562492"/>
              <a:gd name="connsiteX3935" fmla="*/ 1587663 w 4795024"/>
              <a:gd name="connsiteY3935" fmla="*/ 972056 h 6562492"/>
              <a:gd name="connsiteX3936" fmla="*/ 1584089 w 4795024"/>
              <a:gd name="connsiteY3936" fmla="*/ 997540 h 6562492"/>
              <a:gd name="connsiteX3937" fmla="*/ 1585317 w 4795024"/>
              <a:gd name="connsiteY3937" fmla="*/ 1021777 h 6562492"/>
              <a:gd name="connsiteX3938" fmla="*/ 1578488 w 4795024"/>
              <a:gd name="connsiteY3938" fmla="*/ 1091080 h 6562492"/>
              <a:gd name="connsiteX3939" fmla="*/ 1576730 w 4795024"/>
              <a:gd name="connsiteY3939" fmla="*/ 1128369 h 6562492"/>
              <a:gd name="connsiteX3940" fmla="*/ 1573074 w 4795024"/>
              <a:gd name="connsiteY3940" fmla="*/ 1149270 h 6562492"/>
              <a:gd name="connsiteX3941" fmla="*/ 1573556 w 4795024"/>
              <a:gd name="connsiteY3941" fmla="*/ 1176769 h 6562492"/>
              <a:gd name="connsiteX3942" fmla="*/ 1578463 w 4795024"/>
              <a:gd name="connsiteY3942" fmla="*/ 1135591 h 6562492"/>
              <a:gd name="connsiteX3943" fmla="*/ 1582279 w 4795024"/>
              <a:gd name="connsiteY3943" fmla="*/ 1123853 h 6562492"/>
              <a:gd name="connsiteX3944" fmla="*/ 1583532 w 4795024"/>
              <a:gd name="connsiteY3944" fmla="*/ 1103575 h 6562492"/>
              <a:gd name="connsiteX3945" fmla="*/ 1606234 w 4795024"/>
              <a:gd name="connsiteY3945" fmla="*/ 930384 h 6562492"/>
              <a:gd name="connsiteX3946" fmla="*/ 1613038 w 4795024"/>
              <a:gd name="connsiteY3946" fmla="*/ 905589 h 6562492"/>
              <a:gd name="connsiteX3947" fmla="*/ 1613866 w 4795024"/>
              <a:gd name="connsiteY3947" fmla="*/ 906909 h 6562492"/>
              <a:gd name="connsiteX3948" fmla="*/ 1626108 w 4795024"/>
              <a:gd name="connsiteY3948" fmla="*/ 779409 h 6562492"/>
              <a:gd name="connsiteX3949" fmla="*/ 1629511 w 4795024"/>
              <a:gd name="connsiteY3949" fmla="*/ 784279 h 6562492"/>
              <a:gd name="connsiteX3950" fmla="*/ 1631233 w 4795024"/>
              <a:gd name="connsiteY3950" fmla="*/ 796489 h 6562492"/>
              <a:gd name="connsiteX3951" fmla="*/ 1629312 w 4795024"/>
              <a:gd name="connsiteY3951" fmla="*/ 824615 h 6562492"/>
              <a:gd name="connsiteX3952" fmla="*/ 1625899 w 4795024"/>
              <a:gd name="connsiteY3952" fmla="*/ 859266 h 6562492"/>
              <a:gd name="connsiteX3953" fmla="*/ 1623794 w 4795024"/>
              <a:gd name="connsiteY3953" fmla="*/ 922738 h 6562492"/>
              <a:gd name="connsiteX3954" fmla="*/ 1605847 w 4795024"/>
              <a:gd name="connsiteY3954" fmla="*/ 1183699 h 6562492"/>
              <a:gd name="connsiteX3955" fmla="*/ 1602432 w 4795024"/>
              <a:gd name="connsiteY3955" fmla="*/ 1218353 h 6562492"/>
              <a:gd name="connsiteX3956" fmla="*/ 1599926 w 4795024"/>
              <a:gd name="connsiteY3956" fmla="*/ 1258907 h 6562492"/>
              <a:gd name="connsiteX3957" fmla="*/ 1588936 w 4795024"/>
              <a:gd name="connsiteY3957" fmla="*/ 1366128 h 6562492"/>
              <a:gd name="connsiteX3958" fmla="*/ 1585338 w 4795024"/>
              <a:gd name="connsiteY3958" fmla="*/ 1436123 h 6562492"/>
              <a:gd name="connsiteX3959" fmla="*/ 1579280 w 4795024"/>
              <a:gd name="connsiteY3959" fmla="*/ 1457654 h 6562492"/>
              <a:gd name="connsiteX3960" fmla="*/ 1570001 w 4795024"/>
              <a:gd name="connsiteY3960" fmla="*/ 1616604 h 6562492"/>
              <a:gd name="connsiteX3961" fmla="*/ 1566587 w 4795024"/>
              <a:gd name="connsiteY3961" fmla="*/ 1651258 h 6562492"/>
              <a:gd name="connsiteX3962" fmla="*/ 1562080 w 4795024"/>
              <a:gd name="connsiteY3962" fmla="*/ 1715355 h 6562492"/>
              <a:gd name="connsiteX3963" fmla="*/ 1558425 w 4795024"/>
              <a:gd name="connsiteY3963" fmla="*/ 1736256 h 6562492"/>
              <a:gd name="connsiteX3964" fmla="*/ 1556988 w 4795024"/>
              <a:gd name="connsiteY3964" fmla="*/ 1791877 h 6562492"/>
              <a:gd name="connsiteX3965" fmla="*/ 1553493 w 4795024"/>
              <a:gd name="connsiteY3965" fmla="*/ 1821946 h 6562492"/>
              <a:gd name="connsiteX3966" fmla="*/ 1543331 w 4795024"/>
              <a:gd name="connsiteY3966" fmla="*/ 1930484 h 6562492"/>
              <a:gd name="connsiteX3967" fmla="*/ 1539515 w 4795024"/>
              <a:gd name="connsiteY3967" fmla="*/ 1942222 h 6562492"/>
              <a:gd name="connsiteX3968" fmla="*/ 1540583 w 4795024"/>
              <a:gd name="connsiteY3968" fmla="*/ 1957293 h 6562492"/>
              <a:gd name="connsiteX3969" fmla="*/ 1543812 w 4795024"/>
              <a:gd name="connsiteY3969" fmla="*/ 1957983 h 6562492"/>
              <a:gd name="connsiteX3970" fmla="*/ 1526605 w 4795024"/>
              <a:gd name="connsiteY3970" fmla="*/ 2077569 h 6562492"/>
              <a:gd name="connsiteX3971" fmla="*/ 1521376 w 4795024"/>
              <a:gd name="connsiteY3971" fmla="*/ 2121912 h 6562492"/>
              <a:gd name="connsiteX3972" fmla="*/ 1525488 w 4795024"/>
              <a:gd name="connsiteY3972" fmla="*/ 2118623 h 6562492"/>
              <a:gd name="connsiteX3973" fmla="*/ 1519091 w 4795024"/>
              <a:gd name="connsiteY3973" fmla="*/ 2141280 h 6562492"/>
              <a:gd name="connsiteX3974" fmla="*/ 1518289 w 4795024"/>
              <a:gd name="connsiteY3974" fmla="*/ 2148080 h 6562492"/>
              <a:gd name="connsiteX3975" fmla="*/ 1518695 w 4795024"/>
              <a:gd name="connsiteY3975" fmla="*/ 2161824 h 6562492"/>
              <a:gd name="connsiteX3976" fmla="*/ 1516630 w 4795024"/>
              <a:gd name="connsiteY3976" fmla="*/ 2167321 h 6562492"/>
              <a:gd name="connsiteX3977" fmla="*/ 1516203 w 4795024"/>
              <a:gd name="connsiteY3977" fmla="*/ 2172355 h 6562492"/>
              <a:gd name="connsiteX3978" fmla="*/ 1514363 w 4795024"/>
              <a:gd name="connsiteY3978" fmla="*/ 2205063 h 6562492"/>
              <a:gd name="connsiteX3979" fmla="*/ 1510202 w 4795024"/>
              <a:gd name="connsiteY3979" fmla="*/ 2242978 h 6562492"/>
              <a:gd name="connsiteX3980" fmla="*/ 1506280 w 4795024"/>
              <a:gd name="connsiteY3980" fmla="*/ 2294646 h 6562492"/>
              <a:gd name="connsiteX3981" fmla="*/ 1507038 w 4795024"/>
              <a:gd name="connsiteY3981" fmla="*/ 2305338 h 6562492"/>
              <a:gd name="connsiteX3982" fmla="*/ 1507680 w 4795024"/>
              <a:gd name="connsiteY3982" fmla="*/ 2303063 h 6562492"/>
              <a:gd name="connsiteX3983" fmla="*/ 1513902 w 4795024"/>
              <a:gd name="connsiteY3983" fmla="*/ 2258888 h 6562492"/>
              <a:gd name="connsiteX3984" fmla="*/ 1515352 w 4795024"/>
              <a:gd name="connsiteY3984" fmla="*/ 2251759 h 6562492"/>
              <a:gd name="connsiteX3985" fmla="*/ 1516262 w 4795024"/>
              <a:gd name="connsiteY3985" fmla="*/ 2242570 h 6562492"/>
              <a:gd name="connsiteX3986" fmla="*/ 1520293 w 4795024"/>
              <a:gd name="connsiteY3986" fmla="*/ 2203074 h 6562492"/>
              <a:gd name="connsiteX3987" fmla="*/ 1530511 w 4795024"/>
              <a:gd name="connsiteY3987" fmla="*/ 2105470 h 6562492"/>
              <a:gd name="connsiteX3988" fmla="*/ 1534549 w 4795024"/>
              <a:gd name="connsiteY3988" fmla="*/ 2067391 h 6562492"/>
              <a:gd name="connsiteX3989" fmla="*/ 1532278 w 4795024"/>
              <a:gd name="connsiteY3989" fmla="*/ 2075431 h 6562492"/>
              <a:gd name="connsiteX3990" fmla="*/ 1530703 w 4795024"/>
              <a:gd name="connsiteY3990" fmla="*/ 2100156 h 6562492"/>
              <a:gd name="connsiteX3991" fmla="*/ 1528616 w 4795024"/>
              <a:gd name="connsiteY3991" fmla="*/ 2107548 h 6562492"/>
              <a:gd name="connsiteX3992" fmla="*/ 1528236 w 4795024"/>
              <a:gd name="connsiteY3992" fmla="*/ 2084960 h 6562492"/>
              <a:gd name="connsiteX3993" fmla="*/ 1531367 w 4795024"/>
              <a:gd name="connsiteY3993" fmla="*/ 2073870 h 6562492"/>
              <a:gd name="connsiteX3994" fmla="*/ 1533046 w 4795024"/>
              <a:gd name="connsiteY3994" fmla="*/ 2068522 h 6562492"/>
              <a:gd name="connsiteX3995" fmla="*/ 1534747 w 4795024"/>
              <a:gd name="connsiteY3995" fmla="*/ 2065515 h 6562492"/>
              <a:gd name="connsiteX3996" fmla="*/ 1537691 w 4795024"/>
              <a:gd name="connsiteY3996" fmla="*/ 2037759 h 6562492"/>
              <a:gd name="connsiteX3997" fmla="*/ 1541635 w 4795024"/>
              <a:gd name="connsiteY3997" fmla="*/ 2001307 h 6562492"/>
              <a:gd name="connsiteX3998" fmla="*/ 1549698 w 4795024"/>
              <a:gd name="connsiteY3998" fmla="*/ 1922321 h 6562492"/>
              <a:gd name="connsiteX3999" fmla="*/ 1561437 w 4795024"/>
              <a:gd name="connsiteY3999" fmla="*/ 1808239 h 6562492"/>
              <a:gd name="connsiteX4000" fmla="*/ 1563026 w 4795024"/>
              <a:gd name="connsiteY4000" fmla="*/ 1790662 h 6562492"/>
              <a:gd name="connsiteX4001" fmla="*/ 1579079 w 4795024"/>
              <a:gd name="connsiteY4001" fmla="*/ 1646007 h 6562492"/>
              <a:gd name="connsiteX4002" fmla="*/ 1582233 w 4795024"/>
              <a:gd name="connsiteY4002" fmla="*/ 1615289 h 6562492"/>
              <a:gd name="connsiteX4003" fmla="*/ 1592597 w 4795024"/>
              <a:gd name="connsiteY4003" fmla="*/ 1509928 h 6562492"/>
              <a:gd name="connsiteX4004" fmla="*/ 1598193 w 4795024"/>
              <a:gd name="connsiteY4004" fmla="*/ 1457295 h 6562492"/>
              <a:gd name="connsiteX4005" fmla="*/ 1602912 w 4795024"/>
              <a:gd name="connsiteY4005" fmla="*/ 1413442 h 6562492"/>
              <a:gd name="connsiteX4006" fmla="*/ 1605023 w 4795024"/>
              <a:gd name="connsiteY4006" fmla="*/ 1391490 h 6562492"/>
              <a:gd name="connsiteX4007" fmla="*/ 1605925 w 4795024"/>
              <a:gd name="connsiteY4007" fmla="*/ 1378269 h 6562492"/>
              <a:gd name="connsiteX4008" fmla="*/ 1620603 w 4795024"/>
              <a:gd name="connsiteY4008" fmla="*/ 1242333 h 6562492"/>
              <a:gd name="connsiteX4009" fmla="*/ 1623376 w 4795024"/>
              <a:gd name="connsiteY4009" fmla="*/ 1220453 h 6562492"/>
              <a:gd name="connsiteX4010" fmla="*/ 1626364 w 4795024"/>
              <a:gd name="connsiteY4010" fmla="*/ 1189722 h 6562492"/>
              <a:gd name="connsiteX4011" fmla="*/ 1630752 w 4795024"/>
              <a:gd name="connsiteY4011" fmla="*/ 1145829 h 6562492"/>
              <a:gd name="connsiteX4012" fmla="*/ 1636349 w 4795024"/>
              <a:gd name="connsiteY4012" fmla="*/ 1093197 h 6562492"/>
              <a:gd name="connsiteX4013" fmla="*/ 1638815 w 4795024"/>
              <a:gd name="connsiteY4013" fmla="*/ 1066841 h 6562492"/>
              <a:gd name="connsiteX4014" fmla="*/ 1648228 w 4795024"/>
              <a:gd name="connsiteY4014" fmla="*/ 983570 h 6562492"/>
              <a:gd name="connsiteX4015" fmla="*/ 1678345 w 4795024"/>
              <a:gd name="connsiteY4015" fmla="*/ 694018 h 6562492"/>
              <a:gd name="connsiteX4016" fmla="*/ 1683941 w 4795024"/>
              <a:gd name="connsiteY4016" fmla="*/ 641386 h 6562492"/>
              <a:gd name="connsiteX4017" fmla="*/ 1687972 w 4795024"/>
              <a:gd name="connsiteY4017" fmla="*/ 601896 h 6562492"/>
              <a:gd name="connsiteX4018" fmla="*/ 1692170 w 4795024"/>
              <a:gd name="connsiteY4018" fmla="*/ 562419 h 6562492"/>
              <a:gd name="connsiteX4019" fmla="*/ 1696888 w 4795024"/>
              <a:gd name="connsiteY4019" fmla="*/ 518567 h 6562492"/>
              <a:gd name="connsiteX4020" fmla="*/ 1697907 w 4795024"/>
              <a:gd name="connsiteY4020" fmla="*/ 514249 h 6562492"/>
              <a:gd name="connsiteX4021" fmla="*/ 1696317 w 4795024"/>
              <a:gd name="connsiteY4021" fmla="*/ 531826 h 6562492"/>
              <a:gd name="connsiteX4022" fmla="*/ 1688777 w 4795024"/>
              <a:gd name="connsiteY4022" fmla="*/ 606430 h 6562492"/>
              <a:gd name="connsiteX4023" fmla="*/ 1684579 w 4795024"/>
              <a:gd name="connsiteY4023" fmla="*/ 645907 h 6562492"/>
              <a:gd name="connsiteX4024" fmla="*/ 1676276 w 4795024"/>
              <a:gd name="connsiteY4024" fmla="*/ 738188 h 6562492"/>
              <a:gd name="connsiteX4025" fmla="*/ 1669589 w 4795024"/>
              <a:gd name="connsiteY4025" fmla="*/ 808454 h 6562492"/>
              <a:gd name="connsiteX4026" fmla="*/ 1668686 w 4795024"/>
              <a:gd name="connsiteY4026" fmla="*/ 821675 h 6562492"/>
              <a:gd name="connsiteX4027" fmla="*/ 1664513 w 4795024"/>
              <a:gd name="connsiteY4027" fmla="*/ 856710 h 6562492"/>
              <a:gd name="connsiteX4028" fmla="*/ 1659960 w 4795024"/>
              <a:gd name="connsiteY4028" fmla="*/ 900583 h 6562492"/>
              <a:gd name="connsiteX4029" fmla="*/ 1659034 w 4795024"/>
              <a:gd name="connsiteY4029" fmla="*/ 918238 h 6562492"/>
              <a:gd name="connsiteX4030" fmla="*/ 1653958 w 4795024"/>
              <a:gd name="connsiteY4030" fmla="*/ 966487 h 6562492"/>
              <a:gd name="connsiteX4031" fmla="*/ 1648289 w 4795024"/>
              <a:gd name="connsiteY4031" fmla="*/ 1032438 h 6562492"/>
              <a:gd name="connsiteX4032" fmla="*/ 1646724 w 4795024"/>
              <a:gd name="connsiteY4032" fmla="*/ 1045573 h 6562492"/>
              <a:gd name="connsiteX4033" fmla="*/ 1650871 w 4795024"/>
              <a:gd name="connsiteY4033" fmla="*/ 1014980 h 6562492"/>
              <a:gd name="connsiteX4034" fmla="*/ 1654548 w 4795024"/>
              <a:gd name="connsiteY4034" fmla="*/ 979885 h 6562492"/>
              <a:gd name="connsiteX4035" fmla="*/ 1658340 w 4795024"/>
              <a:gd name="connsiteY4035" fmla="*/ 953688 h 6562492"/>
              <a:gd name="connsiteX4036" fmla="*/ 1658837 w 4795024"/>
              <a:gd name="connsiteY4036" fmla="*/ 953747 h 6562492"/>
              <a:gd name="connsiteX4037" fmla="*/ 1653100 w 4795024"/>
              <a:gd name="connsiteY4037" fmla="*/ 1001918 h 6562492"/>
              <a:gd name="connsiteX4038" fmla="*/ 1652430 w 4795024"/>
              <a:gd name="connsiteY4038" fmla="*/ 1032931 h 6562492"/>
              <a:gd name="connsiteX4039" fmla="*/ 1636942 w 4795024"/>
              <a:gd name="connsiteY4039" fmla="*/ 1195420 h 6562492"/>
              <a:gd name="connsiteX4040" fmla="*/ 1630161 w 4795024"/>
              <a:gd name="connsiteY4040" fmla="*/ 1252354 h 6562492"/>
              <a:gd name="connsiteX4041" fmla="*/ 1623994 w 4795024"/>
              <a:gd name="connsiteY4041" fmla="*/ 1318239 h 6562492"/>
              <a:gd name="connsiteX4042" fmla="*/ 1616262 w 4795024"/>
              <a:gd name="connsiteY4042" fmla="*/ 1397266 h 6562492"/>
              <a:gd name="connsiteX4043" fmla="*/ 1621619 w 4795024"/>
              <a:gd name="connsiteY4043" fmla="*/ 1357933 h 6562492"/>
              <a:gd name="connsiteX4044" fmla="*/ 1625129 w 4795024"/>
              <a:gd name="connsiteY4044" fmla="*/ 1322820 h 6562492"/>
              <a:gd name="connsiteX4045" fmla="*/ 1631934 w 4795024"/>
              <a:gd name="connsiteY4045" fmla="*/ 1261449 h 6562492"/>
              <a:gd name="connsiteX4046" fmla="*/ 1643409 w 4795024"/>
              <a:gd name="connsiteY4046" fmla="*/ 1165103 h 6562492"/>
              <a:gd name="connsiteX4047" fmla="*/ 1647084 w 4795024"/>
              <a:gd name="connsiteY4047" fmla="*/ 1130007 h 6562492"/>
              <a:gd name="connsiteX4048" fmla="*/ 1650097 w 4795024"/>
              <a:gd name="connsiteY4048" fmla="*/ 1094834 h 6562492"/>
              <a:gd name="connsiteX4049" fmla="*/ 1654791 w 4795024"/>
              <a:gd name="connsiteY4049" fmla="*/ 1055417 h 6562492"/>
              <a:gd name="connsiteX4050" fmla="*/ 1656240 w 4795024"/>
              <a:gd name="connsiteY4050" fmla="*/ 1033385 h 6562492"/>
              <a:gd name="connsiteX4051" fmla="*/ 1661455 w 4795024"/>
              <a:gd name="connsiteY4051" fmla="*/ 989591 h 6562492"/>
              <a:gd name="connsiteX4052" fmla="*/ 1663401 w 4795024"/>
              <a:gd name="connsiteY4052" fmla="*/ 967612 h 6562492"/>
              <a:gd name="connsiteX4053" fmla="*/ 1664064 w 4795024"/>
              <a:gd name="connsiteY4053" fmla="*/ 967691 h 6562492"/>
              <a:gd name="connsiteX4054" fmla="*/ 1668617 w 4795024"/>
              <a:gd name="connsiteY4054" fmla="*/ 923818 h 6562492"/>
              <a:gd name="connsiteX4055" fmla="*/ 1669543 w 4795024"/>
              <a:gd name="connsiteY4055" fmla="*/ 906162 h 6562492"/>
              <a:gd name="connsiteX4056" fmla="*/ 1671488 w 4795024"/>
              <a:gd name="connsiteY4056" fmla="*/ 884189 h 6562492"/>
              <a:gd name="connsiteX4057" fmla="*/ 1681447 w 4795024"/>
              <a:gd name="connsiteY4057" fmla="*/ 792101 h 6562492"/>
              <a:gd name="connsiteX4058" fmla="*/ 1684337 w 4795024"/>
              <a:gd name="connsiteY4058" fmla="*/ 779125 h 6562492"/>
              <a:gd name="connsiteX4059" fmla="*/ 1680638 w 4795024"/>
              <a:gd name="connsiteY4059" fmla="*/ 818654 h 6562492"/>
              <a:gd name="connsiteX4060" fmla="*/ 1679189 w 4795024"/>
              <a:gd name="connsiteY4060" fmla="*/ 840692 h 6562492"/>
              <a:gd name="connsiteX4061" fmla="*/ 1674115 w 4795024"/>
              <a:gd name="connsiteY4061" fmla="*/ 888941 h 6562492"/>
              <a:gd name="connsiteX4062" fmla="*/ 1669943 w 4795024"/>
              <a:gd name="connsiteY4062" fmla="*/ 923976 h 6562492"/>
              <a:gd name="connsiteX4063" fmla="*/ 1663634 w 4795024"/>
              <a:gd name="connsiteY4063" fmla="*/ 985405 h 6562492"/>
              <a:gd name="connsiteX4064" fmla="*/ 1660810 w 4795024"/>
              <a:gd name="connsiteY4064" fmla="*/ 1016163 h 6562492"/>
              <a:gd name="connsiteX4065" fmla="*/ 1654883 w 4795024"/>
              <a:gd name="connsiteY4065" fmla="*/ 1068756 h 6562492"/>
              <a:gd name="connsiteX4066" fmla="*/ 1654258 w 4795024"/>
              <a:gd name="connsiteY4066" fmla="*/ 1077006 h 6562492"/>
              <a:gd name="connsiteX4067" fmla="*/ 1654211 w 4795024"/>
              <a:gd name="connsiteY4067" fmla="*/ 1079140 h 6562492"/>
              <a:gd name="connsiteX4068" fmla="*/ 1655860 w 4795024"/>
              <a:gd name="connsiteY4068" fmla="*/ 1065299 h 6562492"/>
              <a:gd name="connsiteX4069" fmla="*/ 1657435 w 4795024"/>
              <a:gd name="connsiteY4069" fmla="*/ 1053830 h 6562492"/>
              <a:gd name="connsiteX4070" fmla="*/ 1657716 w 4795024"/>
              <a:gd name="connsiteY4070" fmla="*/ 1053144 h 6562492"/>
              <a:gd name="connsiteX4071" fmla="*/ 1659925 w 4795024"/>
              <a:gd name="connsiteY4071" fmla="*/ 1032086 h 6562492"/>
              <a:gd name="connsiteX4072" fmla="*/ 1661639 w 4795024"/>
              <a:gd name="connsiteY4072" fmla="*/ 1016262 h 6562492"/>
              <a:gd name="connsiteX4073" fmla="*/ 1663130 w 4795024"/>
              <a:gd name="connsiteY4073" fmla="*/ 1016439 h 6562492"/>
              <a:gd name="connsiteX4074" fmla="*/ 1660879 w 4795024"/>
              <a:gd name="connsiteY4074" fmla="*/ 1033938 h 6562492"/>
              <a:gd name="connsiteX4075" fmla="*/ 1659620 w 4795024"/>
              <a:gd name="connsiteY4075" fmla="*/ 1051554 h 6562492"/>
              <a:gd name="connsiteX4076" fmla="*/ 1657816 w 4795024"/>
              <a:gd name="connsiteY4076" fmla="*/ 1077988 h 6562492"/>
              <a:gd name="connsiteX4077" fmla="*/ 1654140 w 4795024"/>
              <a:gd name="connsiteY4077" fmla="*/ 1113082 h 6562492"/>
              <a:gd name="connsiteX4078" fmla="*/ 1655276 w 4795024"/>
              <a:gd name="connsiteY4078" fmla="*/ 1117656 h 6562492"/>
              <a:gd name="connsiteX4079" fmla="*/ 1654896 w 4795024"/>
              <a:gd name="connsiteY4079" fmla="*/ 1126493 h 6562492"/>
              <a:gd name="connsiteX4080" fmla="*/ 1652263 w 4795024"/>
              <a:gd name="connsiteY4080" fmla="*/ 1152829 h 6562492"/>
              <a:gd name="connsiteX4081" fmla="*/ 1651029 w 4795024"/>
              <a:gd name="connsiteY4081" fmla="*/ 1166010 h 6562492"/>
              <a:gd name="connsiteX4082" fmla="*/ 1648041 w 4795024"/>
              <a:gd name="connsiteY4082" fmla="*/ 1196742 h 6562492"/>
              <a:gd name="connsiteX4083" fmla="*/ 1649249 w 4795024"/>
              <a:gd name="connsiteY4083" fmla="*/ 1188002 h 6562492"/>
              <a:gd name="connsiteX4084" fmla="*/ 1660607 w 4795024"/>
              <a:gd name="connsiteY4084" fmla="*/ 1082759 h 6562492"/>
              <a:gd name="connsiteX4085" fmla="*/ 1662669 w 4795024"/>
              <a:gd name="connsiteY4085" fmla="*/ 1069682 h 6562492"/>
              <a:gd name="connsiteX4086" fmla="*/ 1667505 w 4795024"/>
              <a:gd name="connsiteY4086" fmla="*/ 1034727 h 6562492"/>
              <a:gd name="connsiteX4087" fmla="*/ 1665535 w 4795024"/>
              <a:gd name="connsiteY4087" fmla="*/ 1061141 h 6562492"/>
              <a:gd name="connsiteX4088" fmla="*/ 1659938 w 4795024"/>
              <a:gd name="connsiteY4088" fmla="*/ 1113773 h 6562492"/>
              <a:gd name="connsiteX4089" fmla="*/ 1660601 w 4795024"/>
              <a:gd name="connsiteY4089" fmla="*/ 1113852 h 6562492"/>
              <a:gd name="connsiteX4090" fmla="*/ 1655833 w 4795024"/>
              <a:gd name="connsiteY4090" fmla="*/ 1166582 h 6562492"/>
              <a:gd name="connsiteX4091" fmla="*/ 1653263 w 4795024"/>
              <a:gd name="connsiteY4091" fmla="*/ 1196808 h 6562492"/>
              <a:gd name="connsiteX4092" fmla="*/ 1652000 w 4795024"/>
              <a:gd name="connsiteY4092" fmla="*/ 1213356 h 6562492"/>
              <a:gd name="connsiteX4093" fmla="*/ 1652914 w 4795024"/>
              <a:gd name="connsiteY4093" fmla="*/ 1204292 h 6562492"/>
              <a:gd name="connsiteX4094" fmla="*/ 1654368 w 4795024"/>
              <a:gd name="connsiteY4094" fmla="*/ 1185036 h 6562492"/>
              <a:gd name="connsiteX4095" fmla="*/ 1661173 w 4795024"/>
              <a:gd name="connsiteY4095" fmla="*/ 1123666 h 6562492"/>
              <a:gd name="connsiteX4096" fmla="*/ 1651496 w 4795024"/>
              <a:gd name="connsiteY4096" fmla="*/ 1224664 h 6562492"/>
              <a:gd name="connsiteX4097" fmla="*/ 1649372 w 4795024"/>
              <a:gd name="connsiteY4097" fmla="*/ 1241623 h 6562492"/>
              <a:gd name="connsiteX4098" fmla="*/ 1648198 w 4795024"/>
              <a:gd name="connsiteY4098" fmla="*/ 1250617 h 6562492"/>
              <a:gd name="connsiteX4099" fmla="*/ 1646357 w 4795024"/>
              <a:gd name="connsiteY4099" fmla="*/ 1268716 h 6562492"/>
              <a:gd name="connsiteX4100" fmla="*/ 1642787 w 4795024"/>
              <a:gd name="connsiteY4100" fmla="*/ 1307157 h 6562492"/>
              <a:gd name="connsiteX4101" fmla="*/ 1656016 w 4795024"/>
              <a:gd name="connsiteY4101" fmla="*/ 1193253 h 6562492"/>
              <a:gd name="connsiteX4102" fmla="*/ 1657177 w 4795024"/>
              <a:gd name="connsiteY4102" fmla="*/ 1193391 h 6562492"/>
              <a:gd name="connsiteX4103" fmla="*/ 1655869 w 4795024"/>
              <a:gd name="connsiteY4103" fmla="*/ 1219884 h 6562492"/>
              <a:gd name="connsiteX4104" fmla="*/ 1653120 w 4795024"/>
              <a:gd name="connsiteY4104" fmla="*/ 1237323 h 6562492"/>
              <a:gd name="connsiteX4105" fmla="*/ 1652740 w 4795024"/>
              <a:gd name="connsiteY4105" fmla="*/ 1246161 h 6562492"/>
              <a:gd name="connsiteX4106" fmla="*/ 1643468 w 4795024"/>
              <a:gd name="connsiteY4106" fmla="*/ 1333886 h 6562492"/>
              <a:gd name="connsiteX4107" fmla="*/ 1638319 w 4795024"/>
              <a:gd name="connsiteY4107" fmla="*/ 1395456 h 6562492"/>
              <a:gd name="connsiteX4108" fmla="*/ 1631716 w 4795024"/>
              <a:gd name="connsiteY4108" fmla="*/ 1456826 h 6562492"/>
              <a:gd name="connsiteX4109" fmla="*/ 1642758 w 4795024"/>
              <a:gd name="connsiteY4109" fmla="*/ 1393909 h 6562492"/>
              <a:gd name="connsiteX4110" fmla="*/ 1653570 w 4795024"/>
              <a:gd name="connsiteY4110" fmla="*/ 1379537 h 6562492"/>
              <a:gd name="connsiteX4111" fmla="*/ 1657080 w 4795024"/>
              <a:gd name="connsiteY4111" fmla="*/ 1391035 h 6562492"/>
              <a:gd name="connsiteX4112" fmla="*/ 1666736 w 4795024"/>
              <a:gd name="connsiteY4112" fmla="*/ 1347263 h 6562492"/>
              <a:gd name="connsiteX4113" fmla="*/ 1677150 w 4795024"/>
              <a:gd name="connsiteY4113" fmla="*/ 1348659 h 6562492"/>
              <a:gd name="connsiteX4114" fmla="*/ 1666563 w 4795024"/>
              <a:gd name="connsiteY4114" fmla="*/ 1429226 h 6562492"/>
              <a:gd name="connsiteX4115" fmla="*/ 1673089 w 4795024"/>
              <a:gd name="connsiteY4115" fmla="*/ 1396540 h 6562492"/>
              <a:gd name="connsiteX4116" fmla="*/ 1676750 w 4795024"/>
              <a:gd name="connsiteY4116" fmla="*/ 1364430 h 6562492"/>
              <a:gd name="connsiteX4117" fmla="*/ 1690334 w 4795024"/>
              <a:gd name="connsiteY4117" fmla="*/ 1278031 h 6562492"/>
              <a:gd name="connsiteX4118" fmla="*/ 1694773 w 4795024"/>
              <a:gd name="connsiteY4118" fmla="*/ 1252736 h 6562492"/>
              <a:gd name="connsiteX4119" fmla="*/ 1695286 w 4795024"/>
              <a:gd name="connsiteY4119" fmla="*/ 1270064 h 6562492"/>
              <a:gd name="connsiteX4120" fmla="*/ 1690581 w 4795024"/>
              <a:gd name="connsiteY4120" fmla="*/ 1305871 h 6562492"/>
              <a:gd name="connsiteX4121" fmla="*/ 1690182 w 4795024"/>
              <a:gd name="connsiteY4121" fmla="*/ 1321644 h 6562492"/>
              <a:gd name="connsiteX4122" fmla="*/ 1699574 w 4795024"/>
              <a:gd name="connsiteY4122" fmla="*/ 1288381 h 6562492"/>
              <a:gd name="connsiteX4123" fmla="*/ 1702323 w 4795024"/>
              <a:gd name="connsiteY4123" fmla="*/ 1254710 h 6562492"/>
              <a:gd name="connsiteX4124" fmla="*/ 1707028 w 4795024"/>
              <a:gd name="connsiteY4124" fmla="*/ 1218903 h 6562492"/>
              <a:gd name="connsiteX4125" fmla="*/ 1713309 w 4795024"/>
              <a:gd name="connsiteY4125" fmla="*/ 1158370 h 6562492"/>
              <a:gd name="connsiteX4126" fmla="*/ 1722546 w 4795024"/>
              <a:gd name="connsiteY4126" fmla="*/ 1168724 h 6562492"/>
              <a:gd name="connsiteX4127" fmla="*/ 1729472 w 4795024"/>
              <a:gd name="connsiteY4127" fmla="*/ 1120265 h 6562492"/>
              <a:gd name="connsiteX4128" fmla="*/ 1735332 w 4795024"/>
              <a:gd name="connsiteY4128" fmla="*/ 1113864 h 6562492"/>
              <a:gd name="connsiteX4129" fmla="*/ 1742105 w 4795024"/>
              <a:gd name="connsiteY4129" fmla="*/ 1109017 h 6562492"/>
              <a:gd name="connsiteX4130" fmla="*/ 1746942 w 4795024"/>
              <a:gd name="connsiteY4130" fmla="*/ 1067954 h 6562492"/>
              <a:gd name="connsiteX4131" fmla="*/ 1758134 w 4795024"/>
              <a:gd name="connsiteY4131" fmla="*/ 1076170 h 6562492"/>
              <a:gd name="connsiteX4132" fmla="*/ 1753297 w 4795024"/>
              <a:gd name="connsiteY4132" fmla="*/ 1117232 h 6562492"/>
              <a:gd name="connsiteX4133" fmla="*/ 1740795 w 4795024"/>
              <a:gd name="connsiteY4133" fmla="*/ 1123228 h 6562492"/>
              <a:gd name="connsiteX4134" fmla="*/ 1732050 w 4795024"/>
              <a:gd name="connsiteY4134" fmla="*/ 1168558 h 6562492"/>
              <a:gd name="connsiteX4135" fmla="*/ 1727345 w 4795024"/>
              <a:gd name="connsiteY4135" fmla="*/ 1204366 h 6562492"/>
              <a:gd name="connsiteX4136" fmla="*/ 1735806 w 4795024"/>
              <a:gd name="connsiteY4136" fmla="*/ 1207900 h 6562492"/>
              <a:gd name="connsiteX4137" fmla="*/ 1736450 w 4795024"/>
              <a:gd name="connsiteY4137" fmla="*/ 1219972 h 6562492"/>
              <a:gd name="connsiteX4138" fmla="*/ 1726946 w 4795024"/>
              <a:gd name="connsiteY4138" fmla="*/ 1220139 h 6562492"/>
              <a:gd name="connsiteX4139" fmla="*/ 1731232 w 4795024"/>
              <a:gd name="connsiteY4139" fmla="*/ 1238453 h 6562492"/>
              <a:gd name="connsiteX4140" fmla="*/ 1727154 w 4795024"/>
              <a:gd name="connsiteY4140" fmla="*/ 1324688 h 6562492"/>
              <a:gd name="connsiteX4141" fmla="*/ 1731193 w 4795024"/>
              <a:gd name="connsiteY4141" fmla="*/ 1315163 h 6562492"/>
              <a:gd name="connsiteX4142" fmla="*/ 1741647 w 4795024"/>
              <a:gd name="connsiteY4142" fmla="*/ 1239849 h 6562492"/>
              <a:gd name="connsiteX4143" fmla="*/ 1741666 w 4795024"/>
              <a:gd name="connsiteY4143" fmla="*/ 1201497 h 6562492"/>
              <a:gd name="connsiteX4144" fmla="*/ 1769877 w 4795024"/>
              <a:gd name="connsiteY4144" fmla="*/ 1025003 h 6562492"/>
              <a:gd name="connsiteX4145" fmla="*/ 1790081 w 4795024"/>
              <a:gd name="connsiteY4145" fmla="*/ 977375 h 6562492"/>
              <a:gd name="connsiteX4146" fmla="*/ 1795429 w 4795024"/>
              <a:gd name="connsiteY4146" fmla="*/ 953639 h 6562492"/>
              <a:gd name="connsiteX4147" fmla="*/ 1814763 w 4795024"/>
              <a:gd name="connsiteY4147" fmla="*/ 827734 h 6562492"/>
              <a:gd name="connsiteX4148" fmla="*/ 1828479 w 4795024"/>
              <a:gd name="connsiteY4148" fmla="*/ 736083 h 6562492"/>
              <a:gd name="connsiteX4149" fmla="*/ 1841908 w 4795024"/>
              <a:gd name="connsiteY4149" fmla="*/ 693296 h 6562492"/>
              <a:gd name="connsiteX4150" fmla="*/ 1845285 w 4795024"/>
              <a:gd name="connsiteY4150" fmla="*/ 710052 h 6562492"/>
              <a:gd name="connsiteX4151" fmla="*/ 1840579 w 4795024"/>
              <a:gd name="connsiteY4151" fmla="*/ 745859 h 6562492"/>
              <a:gd name="connsiteX4152" fmla="*/ 1834454 w 4795024"/>
              <a:gd name="connsiteY4152" fmla="*/ 762775 h 6562492"/>
              <a:gd name="connsiteX4153" fmla="*/ 1826067 w 4795024"/>
              <a:gd name="connsiteY4153" fmla="*/ 869050 h 6562492"/>
              <a:gd name="connsiteX4154" fmla="*/ 1819768 w 4795024"/>
              <a:gd name="connsiteY4154" fmla="*/ 967933 h 6562492"/>
              <a:gd name="connsiteX4155" fmla="*/ 1814683 w 4795024"/>
              <a:gd name="connsiteY4155" fmla="*/ 981154 h 6562492"/>
              <a:gd name="connsiteX4156" fmla="*/ 1811287 w 4795024"/>
              <a:gd name="connsiteY4156" fmla="*/ 1002756 h 6562492"/>
              <a:gd name="connsiteX4157" fmla="*/ 1805805 w 4795024"/>
              <a:gd name="connsiteY4157" fmla="*/ 1031744 h 6562492"/>
              <a:gd name="connsiteX4158" fmla="*/ 1807208 w 4795024"/>
              <a:gd name="connsiteY4158" fmla="*/ 1088990 h 6562492"/>
              <a:gd name="connsiteX4159" fmla="*/ 1807853 w 4795024"/>
              <a:gd name="connsiteY4159" fmla="*/ 1101062 h 6562492"/>
              <a:gd name="connsiteX4160" fmla="*/ 1812158 w 4795024"/>
              <a:gd name="connsiteY4160" fmla="*/ 1081027 h 6562492"/>
              <a:gd name="connsiteX4161" fmla="*/ 1822592 w 4795024"/>
              <a:gd name="connsiteY4161" fmla="*/ 1044070 h 6562492"/>
              <a:gd name="connsiteX4162" fmla="*/ 1849396 w 4795024"/>
              <a:gd name="connsiteY4162" fmla="*/ 1073558 h 6562492"/>
              <a:gd name="connsiteX4163" fmla="*/ 1858919 w 4795024"/>
              <a:gd name="connsiteY4163" fmla="*/ 1035039 h 6562492"/>
              <a:gd name="connsiteX4164" fmla="*/ 1862579 w 4795024"/>
              <a:gd name="connsiteY4164" fmla="*/ 1002930 h 6562492"/>
              <a:gd name="connsiteX4165" fmla="*/ 1867550 w 4795024"/>
              <a:gd name="connsiteY4165" fmla="*/ 956611 h 6562492"/>
              <a:gd name="connsiteX4166" fmla="*/ 1873679 w 4795024"/>
              <a:gd name="connsiteY4166" fmla="*/ 939691 h 6562492"/>
              <a:gd name="connsiteX4167" fmla="*/ 1877075 w 4795024"/>
              <a:gd name="connsiteY4167" fmla="*/ 918094 h 6562492"/>
              <a:gd name="connsiteX4168" fmla="*/ 1903710 w 4795024"/>
              <a:gd name="connsiteY4168" fmla="*/ 766322 h 6562492"/>
              <a:gd name="connsiteX4169" fmla="*/ 1912290 w 4795024"/>
              <a:gd name="connsiteY4169" fmla="*/ 706992 h 6562492"/>
              <a:gd name="connsiteX4170" fmla="*/ 1915530 w 4795024"/>
              <a:gd name="connsiteY4170" fmla="*/ 700355 h 6562492"/>
              <a:gd name="connsiteX4171" fmla="*/ 1915935 w 4795024"/>
              <a:gd name="connsiteY4171" fmla="*/ 697664 h 6562492"/>
              <a:gd name="connsiteX4172" fmla="*/ 1920374 w 4795024"/>
              <a:gd name="connsiteY4172" fmla="*/ 668701 h 6562492"/>
              <a:gd name="connsiteX4173" fmla="*/ 1935724 w 4795024"/>
              <a:gd name="connsiteY4173" fmla="*/ 563694 h 6562492"/>
              <a:gd name="connsiteX4174" fmla="*/ 1945697 w 4795024"/>
              <a:gd name="connsiteY4174" fmla="*/ 503842 h 6562492"/>
              <a:gd name="connsiteX4175" fmla="*/ 1945241 w 4795024"/>
              <a:gd name="connsiteY4175" fmla="*/ 513972 h 6562492"/>
              <a:gd name="connsiteX4176" fmla="*/ 1939506 w 4795024"/>
              <a:gd name="connsiteY4176" fmla="*/ 553989 h 6562492"/>
              <a:gd name="connsiteX4177" fmla="*/ 1935237 w 4795024"/>
              <a:gd name="connsiteY4177" fmla="*/ 578910 h 6562492"/>
              <a:gd name="connsiteX4178" fmla="*/ 1920442 w 4795024"/>
              <a:gd name="connsiteY4178" fmla="*/ 689083 h 6562492"/>
              <a:gd name="connsiteX4179" fmla="*/ 1919910 w 4795024"/>
              <a:gd name="connsiteY4179" fmla="*/ 693130 h 6562492"/>
              <a:gd name="connsiteX4180" fmla="*/ 1922087 w 4795024"/>
              <a:gd name="connsiteY4180" fmla="*/ 692253 h 6562492"/>
              <a:gd name="connsiteX4181" fmla="*/ 1924445 w 4795024"/>
              <a:gd name="connsiteY4181" fmla="*/ 697661 h 6562492"/>
              <a:gd name="connsiteX4182" fmla="*/ 1903160 w 4795024"/>
              <a:gd name="connsiteY4182" fmla="*/ 825699 h 6562492"/>
              <a:gd name="connsiteX4183" fmla="*/ 1903560 w 4795024"/>
              <a:gd name="connsiteY4183" fmla="*/ 840326 h 6562492"/>
              <a:gd name="connsiteX4184" fmla="*/ 1903693 w 4795024"/>
              <a:gd name="connsiteY4184" fmla="*/ 839757 h 6562492"/>
              <a:gd name="connsiteX4185" fmla="*/ 1907739 w 4795024"/>
              <a:gd name="connsiteY4185" fmla="*/ 840267 h 6562492"/>
              <a:gd name="connsiteX4186" fmla="*/ 1915691 w 4795024"/>
              <a:gd name="connsiteY4186" fmla="*/ 790345 h 6562492"/>
              <a:gd name="connsiteX4187" fmla="*/ 1920611 w 4795024"/>
              <a:gd name="connsiteY4187" fmla="*/ 755321 h 6562492"/>
              <a:gd name="connsiteX4188" fmla="*/ 1927585 w 4795024"/>
              <a:gd name="connsiteY4188" fmla="*/ 705273 h 6562492"/>
              <a:gd name="connsiteX4189" fmla="*/ 1931856 w 4795024"/>
              <a:gd name="connsiteY4189" fmla="*/ 680346 h 6562492"/>
              <a:gd name="connsiteX4190" fmla="*/ 1935539 w 4795024"/>
              <a:gd name="connsiteY4190" fmla="*/ 655350 h 6562492"/>
              <a:gd name="connsiteX4191" fmla="*/ 1962524 w 4795024"/>
              <a:gd name="connsiteY4191" fmla="*/ 475420 h 6562492"/>
              <a:gd name="connsiteX4192" fmla="*/ 1976409 w 4795024"/>
              <a:gd name="connsiteY4192" fmla="*/ 385505 h 6562492"/>
              <a:gd name="connsiteX4193" fmla="*/ 1978202 w 4795024"/>
              <a:gd name="connsiteY4193" fmla="*/ 380636 h 6562492"/>
              <a:gd name="connsiteX4194" fmla="*/ 1955910 w 4795024"/>
              <a:gd name="connsiteY4194" fmla="*/ 530603 h 6562492"/>
              <a:gd name="connsiteX4195" fmla="*/ 1946295 w 4795024"/>
              <a:gd name="connsiteY4195" fmla="*/ 595597 h 6562492"/>
              <a:gd name="connsiteX4196" fmla="*/ 1935802 w 4795024"/>
              <a:gd name="connsiteY4196" fmla="*/ 675757 h 6562492"/>
              <a:gd name="connsiteX4197" fmla="*/ 1930099 w 4795024"/>
              <a:gd name="connsiteY4197" fmla="*/ 710682 h 6562492"/>
              <a:gd name="connsiteX4198" fmla="*/ 1930294 w 4795024"/>
              <a:gd name="connsiteY4198" fmla="*/ 710707 h 6562492"/>
              <a:gd name="connsiteX4199" fmla="*/ 1918071 w 4795024"/>
              <a:gd name="connsiteY4199" fmla="*/ 785557 h 6562492"/>
              <a:gd name="connsiteX4200" fmla="*/ 1915774 w 4795024"/>
              <a:gd name="connsiteY4200" fmla="*/ 808186 h 6562492"/>
              <a:gd name="connsiteX4201" fmla="*/ 1915703 w 4795024"/>
              <a:gd name="connsiteY4201" fmla="*/ 808636 h 6562492"/>
              <a:gd name="connsiteX4202" fmla="*/ 1918836 w 4795024"/>
              <a:gd name="connsiteY4202" fmla="*/ 793074 h 6562492"/>
              <a:gd name="connsiteX4203" fmla="*/ 1919963 w 4795024"/>
              <a:gd name="connsiteY4203" fmla="*/ 784525 h 6562492"/>
              <a:gd name="connsiteX4204" fmla="*/ 1924134 w 4795024"/>
              <a:gd name="connsiteY4204" fmla="*/ 755768 h 6562492"/>
              <a:gd name="connsiteX4205" fmla="*/ 1933098 w 4795024"/>
              <a:gd name="connsiteY4205" fmla="*/ 700876 h 6562492"/>
              <a:gd name="connsiteX4206" fmla="*/ 1935802 w 4795024"/>
              <a:gd name="connsiteY4206" fmla="*/ 675757 h 6562492"/>
              <a:gd name="connsiteX4207" fmla="*/ 1942908 w 4795024"/>
              <a:gd name="connsiteY4207" fmla="*/ 635914 h 6562492"/>
              <a:gd name="connsiteX4208" fmla="*/ 1960114 w 4795024"/>
              <a:gd name="connsiteY4208" fmla="*/ 515860 h 6562492"/>
              <a:gd name="connsiteX4209" fmla="*/ 1972956 w 4795024"/>
              <a:gd name="connsiteY4209" fmla="*/ 435998 h 6562492"/>
              <a:gd name="connsiteX4210" fmla="*/ 1986873 w 4795024"/>
              <a:gd name="connsiteY4210" fmla="*/ 340990 h 6562492"/>
              <a:gd name="connsiteX4211" fmla="*/ 2005678 w 4795024"/>
              <a:gd name="connsiteY4211" fmla="*/ 216051 h 6562492"/>
              <a:gd name="connsiteX4212" fmla="*/ 2015260 w 4795024"/>
              <a:gd name="connsiteY4212" fmla="*/ 156148 h 6562492"/>
              <a:gd name="connsiteX4213" fmla="*/ 2023408 w 4795024"/>
              <a:gd name="connsiteY4213" fmla="*/ 106249 h 6562492"/>
              <a:gd name="connsiteX4214" fmla="*/ 2016990 w 4795024"/>
              <a:gd name="connsiteY4214" fmla="*/ 161458 h 6562492"/>
              <a:gd name="connsiteX4215" fmla="*/ 2004311 w 4795024"/>
              <a:gd name="connsiteY4215" fmla="*/ 246436 h 6562492"/>
              <a:gd name="connsiteX4216" fmla="*/ 1998575 w 4795024"/>
              <a:gd name="connsiteY4216" fmla="*/ 286455 h 6562492"/>
              <a:gd name="connsiteX4217" fmla="*/ 1993263 w 4795024"/>
              <a:gd name="connsiteY4217" fmla="*/ 321428 h 6562492"/>
              <a:gd name="connsiteX4218" fmla="*/ 1990363 w 4795024"/>
              <a:gd name="connsiteY4218" fmla="*/ 346530 h 6562492"/>
              <a:gd name="connsiteX4219" fmla="*/ 1977261 w 4795024"/>
              <a:gd name="connsiteY4219" fmla="*/ 436546 h 6562492"/>
              <a:gd name="connsiteX4220" fmla="*/ 1971103 w 4795024"/>
              <a:gd name="connsiteY4220" fmla="*/ 481599 h 6562492"/>
              <a:gd name="connsiteX4221" fmla="*/ 1966409 w 4795024"/>
              <a:gd name="connsiteY4221" fmla="*/ 511563 h 6562492"/>
              <a:gd name="connsiteX4222" fmla="*/ 1962694 w 4795024"/>
              <a:gd name="connsiteY4222" fmla="*/ 541651 h 6562492"/>
              <a:gd name="connsiteX4223" fmla="*/ 1970874 w 4795024"/>
              <a:gd name="connsiteY4223" fmla="*/ 486667 h 6562492"/>
              <a:gd name="connsiteX4224" fmla="*/ 1974329 w 4795024"/>
              <a:gd name="connsiteY4224" fmla="*/ 466734 h 6562492"/>
              <a:gd name="connsiteX4225" fmla="*/ 1977817 w 4795024"/>
              <a:gd name="connsiteY4225" fmla="*/ 441706 h 6562492"/>
              <a:gd name="connsiteX4226" fmla="*/ 2013179 w 4795024"/>
              <a:gd name="connsiteY4226" fmla="*/ 206817 h 6562492"/>
              <a:gd name="connsiteX4227" fmla="*/ 2019892 w 4795024"/>
              <a:gd name="connsiteY4227" fmla="*/ 166923 h 6562492"/>
              <a:gd name="connsiteX4228" fmla="*/ 2020088 w 4795024"/>
              <a:gd name="connsiteY4228" fmla="*/ 166948 h 6562492"/>
              <a:gd name="connsiteX4229" fmla="*/ 2044042 w 4795024"/>
              <a:gd name="connsiteY4229" fmla="*/ 1909 h 6562492"/>
              <a:gd name="connsiteX4230" fmla="*/ 2044926 w 4795024"/>
              <a:gd name="connsiteY4230" fmla="*/ 1386 h 656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</a:cxnLst>
            <a:rect l="l" t="t" r="r" b="b"/>
            <a:pathLst>
              <a:path w="4795024" h="6562492">
                <a:moveTo>
                  <a:pt x="1126642" y="6240796"/>
                </a:moveTo>
                <a:cubicBezTo>
                  <a:pt x="1125828" y="6245790"/>
                  <a:pt x="1124002" y="6255743"/>
                  <a:pt x="1123806" y="6255718"/>
                </a:cubicBezTo>
                <a:cubicBezTo>
                  <a:pt x="1123611" y="6255693"/>
                  <a:pt x="1124229" y="6250675"/>
                  <a:pt x="1125045" y="6245690"/>
                </a:cubicBezTo>
                <a:close/>
                <a:moveTo>
                  <a:pt x="1132378" y="6200778"/>
                </a:moveTo>
                <a:cubicBezTo>
                  <a:pt x="1131562" y="6205772"/>
                  <a:pt x="1129932" y="6215751"/>
                  <a:pt x="1129542" y="6215701"/>
                </a:cubicBezTo>
                <a:lnTo>
                  <a:pt x="1129346" y="6215676"/>
                </a:lnTo>
                <a:cubicBezTo>
                  <a:pt x="1130975" y="6205697"/>
                  <a:pt x="1131987" y="6200729"/>
                  <a:pt x="1132378" y="6200778"/>
                </a:cubicBezTo>
                <a:close/>
                <a:moveTo>
                  <a:pt x="1320284" y="6160064"/>
                </a:moveTo>
                <a:cubicBezTo>
                  <a:pt x="1318763" y="6164892"/>
                  <a:pt x="1315104" y="6174340"/>
                  <a:pt x="1314482" y="6174144"/>
                </a:cubicBezTo>
                <a:cubicBezTo>
                  <a:pt x="1313862" y="6173948"/>
                  <a:pt x="1314760" y="6168926"/>
                  <a:pt x="1316278" y="6164108"/>
                </a:cubicBezTo>
                <a:close/>
                <a:moveTo>
                  <a:pt x="1114951" y="6106892"/>
                </a:moveTo>
                <a:cubicBezTo>
                  <a:pt x="1108432" y="6146810"/>
                  <a:pt x="1104913" y="6176922"/>
                  <a:pt x="1098395" y="6216839"/>
                </a:cubicBezTo>
                <a:cubicBezTo>
                  <a:pt x="1096634" y="6216616"/>
                  <a:pt x="1103314" y="6181816"/>
                  <a:pt x="1102140" y="6181667"/>
                </a:cubicBezTo>
                <a:lnTo>
                  <a:pt x="1108463" y="6141724"/>
                </a:lnTo>
                <a:close/>
                <a:moveTo>
                  <a:pt x="1296546" y="6035963"/>
                </a:moveTo>
                <a:cubicBezTo>
                  <a:pt x="1295026" y="6040791"/>
                  <a:pt x="1291987" y="6050434"/>
                  <a:pt x="1291365" y="6050239"/>
                </a:cubicBezTo>
                <a:lnTo>
                  <a:pt x="1291021" y="6044827"/>
                </a:lnTo>
                <a:close/>
                <a:moveTo>
                  <a:pt x="1247152" y="6020884"/>
                </a:moveTo>
                <a:lnTo>
                  <a:pt x="1246709" y="6023652"/>
                </a:lnTo>
                <a:lnTo>
                  <a:pt x="1246842" y="6023315"/>
                </a:lnTo>
                <a:close/>
                <a:moveTo>
                  <a:pt x="1227434" y="5911345"/>
                </a:moveTo>
                <a:lnTo>
                  <a:pt x="1224177" y="5927380"/>
                </a:lnTo>
                <a:lnTo>
                  <a:pt x="1226437" y="5930969"/>
                </a:lnTo>
                <a:close/>
                <a:moveTo>
                  <a:pt x="1265515" y="5786208"/>
                </a:moveTo>
                <a:lnTo>
                  <a:pt x="1254198" y="5850346"/>
                </a:lnTo>
                <a:cubicBezTo>
                  <a:pt x="1249369" y="5874630"/>
                  <a:pt x="1244427" y="5896322"/>
                  <a:pt x="1239732" y="5912952"/>
                </a:cubicBezTo>
                <a:cubicBezTo>
                  <a:pt x="1245195" y="5922316"/>
                  <a:pt x="1235027" y="5948760"/>
                  <a:pt x="1230854" y="5963543"/>
                </a:cubicBezTo>
                <a:lnTo>
                  <a:pt x="1230740" y="5964325"/>
                </a:lnTo>
                <a:lnTo>
                  <a:pt x="1230236" y="5975829"/>
                </a:lnTo>
                <a:cubicBezTo>
                  <a:pt x="1244494" y="5992821"/>
                  <a:pt x="1229988" y="6012640"/>
                  <a:pt x="1229864" y="6031046"/>
                </a:cubicBezTo>
                <a:lnTo>
                  <a:pt x="1236123" y="6048798"/>
                </a:lnTo>
                <a:lnTo>
                  <a:pt x="1239709" y="6024763"/>
                </a:lnTo>
                <a:cubicBezTo>
                  <a:pt x="1241429" y="6009676"/>
                  <a:pt x="1243538" y="5994646"/>
                  <a:pt x="1246869" y="5974698"/>
                </a:cubicBezTo>
                <a:cubicBezTo>
                  <a:pt x="1250060" y="5949603"/>
                  <a:pt x="1264523" y="5854616"/>
                  <a:pt x="1267853" y="5834668"/>
                </a:cubicBezTo>
                <a:lnTo>
                  <a:pt x="1269069" y="5826058"/>
                </a:lnTo>
                <a:lnTo>
                  <a:pt x="1265805" y="5786466"/>
                </a:lnTo>
                <a:close/>
                <a:moveTo>
                  <a:pt x="1248878" y="5718194"/>
                </a:moveTo>
                <a:lnTo>
                  <a:pt x="1242623" y="5734537"/>
                </a:lnTo>
                <a:cubicBezTo>
                  <a:pt x="1240569" y="5739903"/>
                  <a:pt x="1239444" y="5744853"/>
                  <a:pt x="1240174" y="5748976"/>
                </a:cubicBezTo>
                <a:lnTo>
                  <a:pt x="1241142" y="5750032"/>
                </a:lnTo>
                <a:lnTo>
                  <a:pt x="1248291" y="5724708"/>
                </a:lnTo>
                <a:close/>
                <a:moveTo>
                  <a:pt x="1102958" y="5707394"/>
                </a:moveTo>
                <a:lnTo>
                  <a:pt x="1095778" y="5724466"/>
                </a:lnTo>
                <a:lnTo>
                  <a:pt x="1101366" y="5727516"/>
                </a:lnTo>
                <a:lnTo>
                  <a:pt x="1102159" y="5719736"/>
                </a:lnTo>
                <a:close/>
                <a:moveTo>
                  <a:pt x="1457425" y="5705999"/>
                </a:moveTo>
                <a:lnTo>
                  <a:pt x="1453420" y="5710042"/>
                </a:lnTo>
                <a:cubicBezTo>
                  <a:pt x="1451901" y="5714861"/>
                  <a:pt x="1451003" y="5719884"/>
                  <a:pt x="1451624" y="5720079"/>
                </a:cubicBezTo>
                <a:cubicBezTo>
                  <a:pt x="1452245" y="5720275"/>
                  <a:pt x="1455905" y="5710825"/>
                  <a:pt x="1457425" y="5705999"/>
                </a:cubicBezTo>
                <a:close/>
                <a:moveTo>
                  <a:pt x="1417316" y="5688066"/>
                </a:moveTo>
                <a:cubicBezTo>
                  <a:pt x="1416539" y="5687822"/>
                  <a:pt x="1415089" y="5691341"/>
                  <a:pt x="1413280" y="5696983"/>
                </a:cubicBezTo>
                <a:lnTo>
                  <a:pt x="1409582" y="5709915"/>
                </a:lnTo>
                <a:lnTo>
                  <a:pt x="1417339" y="5689887"/>
                </a:lnTo>
                <a:close/>
                <a:moveTo>
                  <a:pt x="2383770" y="5679098"/>
                </a:moveTo>
                <a:lnTo>
                  <a:pt x="2400021" y="5683163"/>
                </a:lnTo>
                <a:cubicBezTo>
                  <a:pt x="2400021" y="5687222"/>
                  <a:pt x="2395956" y="5691286"/>
                  <a:pt x="2391895" y="5691286"/>
                </a:cubicBezTo>
                <a:cubicBezTo>
                  <a:pt x="2387830" y="5691286"/>
                  <a:pt x="2383769" y="5683163"/>
                  <a:pt x="2383770" y="5679098"/>
                </a:cubicBezTo>
                <a:close/>
                <a:moveTo>
                  <a:pt x="1467094" y="5666636"/>
                </a:moveTo>
                <a:cubicBezTo>
                  <a:pt x="1465852" y="5666244"/>
                  <a:pt x="1463711" y="5670874"/>
                  <a:pt x="1460671" y="5680520"/>
                </a:cubicBezTo>
                <a:lnTo>
                  <a:pt x="1461292" y="5680715"/>
                </a:lnTo>
                <a:cubicBezTo>
                  <a:pt x="1462535" y="5681108"/>
                  <a:pt x="1465574" y="5671462"/>
                  <a:pt x="1467094" y="5666636"/>
                </a:cubicBezTo>
                <a:close/>
                <a:moveTo>
                  <a:pt x="1383102" y="5648687"/>
                </a:moveTo>
                <a:lnTo>
                  <a:pt x="1382712" y="5649754"/>
                </a:lnTo>
                <a:lnTo>
                  <a:pt x="1382848" y="5649891"/>
                </a:lnTo>
                <a:close/>
                <a:moveTo>
                  <a:pt x="2400029" y="5646602"/>
                </a:moveTo>
                <a:cubicBezTo>
                  <a:pt x="2408151" y="5646602"/>
                  <a:pt x="2412210" y="5650667"/>
                  <a:pt x="2412210" y="5658790"/>
                </a:cubicBezTo>
                <a:lnTo>
                  <a:pt x="2408152" y="5658790"/>
                </a:lnTo>
                <a:cubicBezTo>
                  <a:pt x="2400029" y="5658791"/>
                  <a:pt x="2400029" y="5650667"/>
                  <a:pt x="2400029" y="5646602"/>
                </a:cubicBezTo>
                <a:close/>
                <a:moveTo>
                  <a:pt x="1121420" y="5626819"/>
                </a:moveTo>
                <a:cubicBezTo>
                  <a:pt x="1120376" y="5630517"/>
                  <a:pt x="1118289" y="5637908"/>
                  <a:pt x="1117377" y="5636346"/>
                </a:cubicBezTo>
                <a:lnTo>
                  <a:pt x="1115690" y="5627967"/>
                </a:lnTo>
                <a:close/>
                <a:moveTo>
                  <a:pt x="2757472" y="5589736"/>
                </a:moveTo>
                <a:lnTo>
                  <a:pt x="2773725" y="5597859"/>
                </a:lnTo>
                <a:lnTo>
                  <a:pt x="2761539" y="5601924"/>
                </a:lnTo>
                <a:cubicBezTo>
                  <a:pt x="2757472" y="5601924"/>
                  <a:pt x="2757472" y="5593801"/>
                  <a:pt x="2757472" y="5589736"/>
                </a:cubicBezTo>
                <a:close/>
                <a:moveTo>
                  <a:pt x="1433689" y="5581896"/>
                </a:moveTo>
                <a:lnTo>
                  <a:pt x="1428165" y="5590758"/>
                </a:lnTo>
                <a:lnTo>
                  <a:pt x="1428508" y="5596171"/>
                </a:lnTo>
                <a:cubicBezTo>
                  <a:pt x="1429129" y="5596367"/>
                  <a:pt x="1432169" y="5586721"/>
                  <a:pt x="1433689" y="5581896"/>
                </a:cubicBezTo>
                <a:close/>
                <a:moveTo>
                  <a:pt x="3066188" y="5573491"/>
                </a:moveTo>
                <a:lnTo>
                  <a:pt x="3082442" y="5601928"/>
                </a:lnTo>
                <a:lnTo>
                  <a:pt x="3078377" y="5634423"/>
                </a:lnTo>
                <a:cubicBezTo>
                  <a:pt x="3054005" y="5634423"/>
                  <a:pt x="3074312" y="5662853"/>
                  <a:pt x="3037757" y="5662853"/>
                </a:cubicBezTo>
                <a:cubicBezTo>
                  <a:pt x="3037757" y="5630357"/>
                  <a:pt x="3066188" y="5605986"/>
                  <a:pt x="3066188" y="5573491"/>
                </a:cubicBezTo>
                <a:close/>
                <a:moveTo>
                  <a:pt x="1403980" y="5555994"/>
                </a:moveTo>
                <a:lnTo>
                  <a:pt x="1401627" y="5560734"/>
                </a:lnTo>
                <a:lnTo>
                  <a:pt x="1392992" y="5576412"/>
                </a:lnTo>
                <a:lnTo>
                  <a:pt x="1388407" y="5602727"/>
                </a:lnTo>
                <a:lnTo>
                  <a:pt x="1390281" y="5615321"/>
                </a:lnTo>
                <a:close/>
                <a:moveTo>
                  <a:pt x="1428859" y="5553872"/>
                </a:moveTo>
                <a:cubicBezTo>
                  <a:pt x="1428235" y="5553676"/>
                  <a:pt x="1425198" y="5563321"/>
                  <a:pt x="1425198" y="5563321"/>
                </a:cubicBezTo>
                <a:cubicBezTo>
                  <a:pt x="1411525" y="5606720"/>
                  <a:pt x="1405239" y="5641852"/>
                  <a:pt x="1393085" y="5680432"/>
                </a:cubicBezTo>
                <a:cubicBezTo>
                  <a:pt x="1390048" y="5690078"/>
                  <a:pt x="1387906" y="5694701"/>
                  <a:pt x="1386664" y="5694309"/>
                </a:cubicBezTo>
                <a:lnTo>
                  <a:pt x="1380867" y="5709277"/>
                </a:lnTo>
                <a:lnTo>
                  <a:pt x="1361897" y="5903008"/>
                </a:lnTo>
                <a:lnTo>
                  <a:pt x="1373807" y="5865202"/>
                </a:lnTo>
                <a:cubicBezTo>
                  <a:pt x="1377398" y="5845128"/>
                  <a:pt x="1382232" y="5825447"/>
                  <a:pt x="1391349" y="5796512"/>
                </a:cubicBezTo>
                <a:lnTo>
                  <a:pt x="1398878" y="5761772"/>
                </a:lnTo>
                <a:lnTo>
                  <a:pt x="1404118" y="5743799"/>
                </a:lnTo>
                <a:lnTo>
                  <a:pt x="1403909" y="5743633"/>
                </a:lnTo>
                <a:lnTo>
                  <a:pt x="1404176" y="5743601"/>
                </a:lnTo>
                <a:lnTo>
                  <a:pt x="1415866" y="5703509"/>
                </a:lnTo>
                <a:cubicBezTo>
                  <a:pt x="1416314" y="5701002"/>
                  <a:pt x="1416989" y="5697239"/>
                  <a:pt x="1417394" y="5694054"/>
                </a:cubicBezTo>
                <a:lnTo>
                  <a:pt x="1417360" y="5691490"/>
                </a:lnTo>
                <a:lnTo>
                  <a:pt x="1412559" y="5706731"/>
                </a:lnTo>
                <a:cubicBezTo>
                  <a:pt x="1410280" y="5713963"/>
                  <a:pt x="1408831" y="5717482"/>
                  <a:pt x="1407795" y="5719143"/>
                </a:cubicBezTo>
                <a:lnTo>
                  <a:pt x="1406810" y="5719692"/>
                </a:lnTo>
                <a:lnTo>
                  <a:pt x="1400623" y="5743190"/>
                </a:lnTo>
                <a:cubicBezTo>
                  <a:pt x="1398632" y="5750762"/>
                  <a:pt x="1396910" y="5757177"/>
                  <a:pt x="1395770" y="5760792"/>
                </a:cubicBezTo>
                <a:lnTo>
                  <a:pt x="1390179" y="5759031"/>
                </a:lnTo>
                <a:lnTo>
                  <a:pt x="1396877" y="5739936"/>
                </a:lnTo>
                <a:cubicBezTo>
                  <a:pt x="1401435" y="5725472"/>
                  <a:pt x="1401091" y="5720060"/>
                  <a:pt x="1399849" y="5719667"/>
                </a:cubicBezTo>
                <a:cubicBezTo>
                  <a:pt x="1401644" y="5709631"/>
                  <a:pt x="1404336" y="5694580"/>
                  <a:pt x="1403992" y="5689167"/>
                </a:cubicBezTo>
                <a:lnTo>
                  <a:pt x="1414283" y="5649999"/>
                </a:lnTo>
                <a:lnTo>
                  <a:pt x="1409588" y="5643222"/>
                </a:lnTo>
                <a:lnTo>
                  <a:pt x="1410142" y="5632794"/>
                </a:lnTo>
                <a:cubicBezTo>
                  <a:pt x="1407656" y="5632011"/>
                  <a:pt x="1412836" y="5617737"/>
                  <a:pt x="1417393" y="5603272"/>
                </a:cubicBezTo>
                <a:cubicBezTo>
                  <a:pt x="1418913" y="5598447"/>
                  <a:pt x="1419809" y="5593430"/>
                  <a:pt x="1420709" y="5588409"/>
                </a:cubicBezTo>
                <a:cubicBezTo>
                  <a:pt x="1421606" y="5583394"/>
                  <a:pt x="1429479" y="5554067"/>
                  <a:pt x="1428859" y="5553872"/>
                </a:cubicBezTo>
                <a:close/>
                <a:moveTo>
                  <a:pt x="1410096" y="5543672"/>
                </a:moveTo>
                <a:lnTo>
                  <a:pt x="1408826" y="5546232"/>
                </a:lnTo>
                <a:lnTo>
                  <a:pt x="1406354" y="5561652"/>
                </a:lnTo>
                <a:lnTo>
                  <a:pt x="1390550" y="5617119"/>
                </a:lnTo>
                <a:lnTo>
                  <a:pt x="1391744" y="5625149"/>
                </a:lnTo>
                <a:lnTo>
                  <a:pt x="1386869" y="5638428"/>
                </a:lnTo>
                <a:lnTo>
                  <a:pt x="1387168" y="5639764"/>
                </a:lnTo>
                <a:cubicBezTo>
                  <a:pt x="1387013" y="5642697"/>
                  <a:pt x="1386362" y="5646798"/>
                  <a:pt x="1385308" y="5651767"/>
                </a:cubicBezTo>
                <a:lnTo>
                  <a:pt x="1385178" y="5652241"/>
                </a:lnTo>
                <a:lnTo>
                  <a:pt x="1388818" y="5655913"/>
                </a:lnTo>
                <a:lnTo>
                  <a:pt x="1392538" y="5643149"/>
                </a:lnTo>
                <a:lnTo>
                  <a:pt x="1390053" y="5642365"/>
                </a:lnTo>
                <a:cubicBezTo>
                  <a:pt x="1385081" y="5640800"/>
                  <a:pt x="1410767" y="5585278"/>
                  <a:pt x="1402691" y="5582733"/>
                </a:cubicBezTo>
                <a:cubicBezTo>
                  <a:pt x="1405247" y="5570287"/>
                  <a:pt x="1407421" y="5559046"/>
                  <a:pt x="1409329" y="5548382"/>
                </a:cubicBezTo>
                <a:close/>
                <a:moveTo>
                  <a:pt x="1804117" y="5532173"/>
                </a:moveTo>
                <a:cubicBezTo>
                  <a:pt x="1802821" y="5542391"/>
                  <a:pt x="1784921" y="5584414"/>
                  <a:pt x="1779796" y="5614660"/>
                </a:cubicBezTo>
                <a:lnTo>
                  <a:pt x="1770841" y="5664936"/>
                </a:lnTo>
                <a:lnTo>
                  <a:pt x="1774895" y="5660941"/>
                </a:lnTo>
                <a:lnTo>
                  <a:pt x="1785647" y="5621897"/>
                </a:lnTo>
                <a:lnTo>
                  <a:pt x="1791110" y="5586445"/>
                </a:lnTo>
                <a:lnTo>
                  <a:pt x="1807491" y="5538606"/>
                </a:lnTo>
                <a:lnTo>
                  <a:pt x="1806873" y="5538402"/>
                </a:lnTo>
                <a:close/>
                <a:moveTo>
                  <a:pt x="1119686" y="5517761"/>
                </a:moveTo>
                <a:lnTo>
                  <a:pt x="1117902" y="5535399"/>
                </a:lnTo>
                <a:lnTo>
                  <a:pt x="1120071" y="5530954"/>
                </a:lnTo>
                <a:lnTo>
                  <a:pt x="1120569" y="5525566"/>
                </a:lnTo>
                <a:lnTo>
                  <a:pt x="1120894" y="5520943"/>
                </a:lnTo>
                <a:close/>
                <a:moveTo>
                  <a:pt x="1113441" y="5505867"/>
                </a:moveTo>
                <a:lnTo>
                  <a:pt x="1111720" y="5520744"/>
                </a:lnTo>
                <a:lnTo>
                  <a:pt x="1113919" y="5521832"/>
                </a:lnTo>
                <a:cubicBezTo>
                  <a:pt x="1113546" y="5523466"/>
                  <a:pt x="1112778" y="5525586"/>
                  <a:pt x="1112001" y="5527130"/>
                </a:cubicBezTo>
                <a:lnTo>
                  <a:pt x="1110859" y="5528203"/>
                </a:lnTo>
                <a:lnTo>
                  <a:pt x="1109602" y="5539073"/>
                </a:lnTo>
                <a:lnTo>
                  <a:pt x="1107737" y="5561032"/>
                </a:lnTo>
                <a:lnTo>
                  <a:pt x="1107070" y="5560981"/>
                </a:lnTo>
                <a:lnTo>
                  <a:pt x="1103037" y="5601220"/>
                </a:lnTo>
                <a:lnTo>
                  <a:pt x="1109622" y="5615974"/>
                </a:lnTo>
                <a:lnTo>
                  <a:pt x="1105917" y="5617629"/>
                </a:lnTo>
                <a:cubicBezTo>
                  <a:pt x="1105716" y="5622167"/>
                  <a:pt x="1105931" y="5627631"/>
                  <a:pt x="1107538" y="5632473"/>
                </a:cubicBezTo>
                <a:lnTo>
                  <a:pt x="1110562" y="5635846"/>
                </a:lnTo>
                <a:lnTo>
                  <a:pt x="1111460" y="5627630"/>
                </a:lnTo>
                <a:lnTo>
                  <a:pt x="1112320" y="5610015"/>
                </a:lnTo>
                <a:cubicBezTo>
                  <a:pt x="1113333" y="5601253"/>
                  <a:pt x="1114431" y="5591394"/>
                  <a:pt x="1115339" y="5582625"/>
                </a:cubicBezTo>
                <a:lnTo>
                  <a:pt x="1117050" y="5563697"/>
                </a:lnTo>
                <a:lnTo>
                  <a:pt x="1117191" y="5546979"/>
                </a:lnTo>
                <a:lnTo>
                  <a:pt x="1117417" y="5540179"/>
                </a:lnTo>
                <a:lnTo>
                  <a:pt x="1116580" y="5548461"/>
                </a:lnTo>
                <a:cubicBezTo>
                  <a:pt x="1114554" y="5565985"/>
                  <a:pt x="1113542" y="5574746"/>
                  <a:pt x="1112876" y="5574694"/>
                </a:cubicBezTo>
                <a:lnTo>
                  <a:pt x="1112376" y="5574654"/>
                </a:lnTo>
                <a:lnTo>
                  <a:pt x="1117945" y="5526468"/>
                </a:lnTo>
                <a:cubicBezTo>
                  <a:pt x="1117654" y="5526445"/>
                  <a:pt x="1117615" y="5524508"/>
                  <a:pt x="1117703" y="5521613"/>
                </a:cubicBezTo>
                <a:lnTo>
                  <a:pt x="1118095" y="5513568"/>
                </a:lnTo>
                <a:lnTo>
                  <a:pt x="1116356" y="5508985"/>
                </a:lnTo>
                <a:close/>
                <a:moveTo>
                  <a:pt x="1096899" y="5496541"/>
                </a:moveTo>
                <a:cubicBezTo>
                  <a:pt x="1094787" y="5498040"/>
                  <a:pt x="1093760" y="5500723"/>
                  <a:pt x="1094588" y="5502577"/>
                </a:cubicBezTo>
                <a:cubicBezTo>
                  <a:pt x="1123071" y="5516551"/>
                  <a:pt x="1092603" y="5547946"/>
                  <a:pt x="1084784" y="5560334"/>
                </a:cubicBezTo>
                <a:lnTo>
                  <a:pt x="1101879" y="5598629"/>
                </a:lnTo>
                <a:lnTo>
                  <a:pt x="1103757" y="5577298"/>
                </a:lnTo>
                <a:cubicBezTo>
                  <a:pt x="1104730" y="5567428"/>
                  <a:pt x="1105913" y="5556469"/>
                  <a:pt x="1107432" y="5543327"/>
                </a:cubicBezTo>
                <a:lnTo>
                  <a:pt x="1110144" y="5512592"/>
                </a:lnTo>
                <a:lnTo>
                  <a:pt x="1111146" y="5503413"/>
                </a:lnTo>
                <a:lnTo>
                  <a:pt x="1110355" y="5502568"/>
                </a:lnTo>
                <a:lnTo>
                  <a:pt x="1109312" y="5512526"/>
                </a:lnTo>
                <a:lnTo>
                  <a:pt x="1107815" y="5512409"/>
                </a:lnTo>
                <a:lnTo>
                  <a:pt x="1109200" y="5501333"/>
                </a:lnTo>
                <a:lnTo>
                  <a:pt x="1105717" y="5497608"/>
                </a:lnTo>
                <a:cubicBezTo>
                  <a:pt x="1102206" y="5494727"/>
                  <a:pt x="1099010" y="5495043"/>
                  <a:pt x="1096899" y="5496541"/>
                </a:cubicBezTo>
                <a:close/>
                <a:moveTo>
                  <a:pt x="2842779" y="5471947"/>
                </a:moveTo>
                <a:cubicBezTo>
                  <a:pt x="2850906" y="5471948"/>
                  <a:pt x="2859032" y="5476006"/>
                  <a:pt x="2859031" y="5484128"/>
                </a:cubicBezTo>
                <a:lnTo>
                  <a:pt x="2850905" y="5484128"/>
                </a:lnTo>
                <a:cubicBezTo>
                  <a:pt x="2842779" y="5484129"/>
                  <a:pt x="2842780" y="5476006"/>
                  <a:pt x="2842779" y="5471947"/>
                </a:cubicBezTo>
                <a:close/>
                <a:moveTo>
                  <a:pt x="1606286" y="5449057"/>
                </a:moveTo>
                <a:cubicBezTo>
                  <a:pt x="1603778" y="5452249"/>
                  <a:pt x="1604462" y="5457957"/>
                  <a:pt x="1607654" y="5460465"/>
                </a:cubicBezTo>
                <a:cubicBezTo>
                  <a:pt x="1610850" y="5462977"/>
                  <a:pt x="1619061" y="5459098"/>
                  <a:pt x="1621573" y="5455902"/>
                </a:cubicBezTo>
                <a:close/>
                <a:moveTo>
                  <a:pt x="1464698" y="5437934"/>
                </a:moveTo>
                <a:cubicBezTo>
                  <a:pt x="1463455" y="5437543"/>
                  <a:pt x="1460695" y="5441971"/>
                  <a:pt x="1457656" y="5451616"/>
                </a:cubicBezTo>
                <a:lnTo>
                  <a:pt x="1458899" y="5452007"/>
                </a:lnTo>
                <a:cubicBezTo>
                  <a:pt x="1460142" y="5452399"/>
                  <a:pt x="1463180" y="5442754"/>
                  <a:pt x="1464698" y="5437934"/>
                </a:cubicBezTo>
                <a:close/>
                <a:moveTo>
                  <a:pt x="1437638" y="5424105"/>
                </a:moveTo>
                <a:cubicBezTo>
                  <a:pt x="1432011" y="5440886"/>
                  <a:pt x="1427565" y="5454727"/>
                  <a:pt x="1423872" y="5466650"/>
                </a:cubicBezTo>
                <a:lnTo>
                  <a:pt x="1415287" y="5495473"/>
                </a:lnTo>
                <a:lnTo>
                  <a:pt x="1418273" y="5501068"/>
                </a:lnTo>
                <a:lnTo>
                  <a:pt x="1419468" y="5497533"/>
                </a:lnTo>
                <a:lnTo>
                  <a:pt x="1422969" y="5487735"/>
                </a:lnTo>
                <a:lnTo>
                  <a:pt x="1428071" y="5467478"/>
                </a:lnTo>
                <a:cubicBezTo>
                  <a:pt x="1431543" y="5452668"/>
                  <a:pt x="1434323" y="5438964"/>
                  <a:pt x="1437638" y="5424105"/>
                </a:cubicBezTo>
                <a:close/>
                <a:moveTo>
                  <a:pt x="1415106" y="5422793"/>
                </a:moveTo>
                <a:lnTo>
                  <a:pt x="1402780" y="5464770"/>
                </a:lnTo>
                <a:lnTo>
                  <a:pt x="1388814" y="5464487"/>
                </a:lnTo>
                <a:lnTo>
                  <a:pt x="1387720" y="5471510"/>
                </a:lnTo>
                <a:lnTo>
                  <a:pt x="1392772" y="5477507"/>
                </a:lnTo>
                <a:cubicBezTo>
                  <a:pt x="1395922" y="5480432"/>
                  <a:pt x="1399702" y="5483480"/>
                  <a:pt x="1403323" y="5486266"/>
                </a:cubicBezTo>
                <a:lnTo>
                  <a:pt x="1406569" y="5488707"/>
                </a:lnTo>
                <a:lnTo>
                  <a:pt x="1406428" y="5488489"/>
                </a:lnTo>
                <a:lnTo>
                  <a:pt x="1422390" y="5428518"/>
                </a:lnTo>
                <a:close/>
                <a:moveTo>
                  <a:pt x="1619811" y="5417062"/>
                </a:moveTo>
                <a:cubicBezTo>
                  <a:pt x="1616960" y="5417404"/>
                  <a:pt x="1614279" y="5419173"/>
                  <a:pt x="1611769" y="5422367"/>
                </a:cubicBezTo>
                <a:lnTo>
                  <a:pt x="1614960" y="5424875"/>
                </a:lnTo>
                <a:cubicBezTo>
                  <a:pt x="1621346" y="5429895"/>
                  <a:pt x="1626368" y="5423507"/>
                  <a:pt x="1628879" y="5420312"/>
                </a:cubicBezTo>
                <a:cubicBezTo>
                  <a:pt x="1625685" y="5417802"/>
                  <a:pt x="1622663" y="5416719"/>
                  <a:pt x="1619811" y="5417062"/>
                </a:cubicBezTo>
                <a:close/>
                <a:moveTo>
                  <a:pt x="1130603" y="5416942"/>
                </a:moveTo>
                <a:lnTo>
                  <a:pt x="1128665" y="5429527"/>
                </a:lnTo>
                <a:lnTo>
                  <a:pt x="1128704" y="5429520"/>
                </a:lnTo>
                <a:lnTo>
                  <a:pt x="1128941" y="5428978"/>
                </a:lnTo>
                <a:lnTo>
                  <a:pt x="1129612" y="5425156"/>
                </a:lnTo>
                <a:cubicBezTo>
                  <a:pt x="1129969" y="5422420"/>
                  <a:pt x="1130350" y="5419134"/>
                  <a:pt x="1130603" y="5416942"/>
                </a:cubicBezTo>
                <a:close/>
                <a:moveTo>
                  <a:pt x="1428423" y="5405850"/>
                </a:moveTo>
                <a:lnTo>
                  <a:pt x="1427658" y="5406823"/>
                </a:lnTo>
                <a:lnTo>
                  <a:pt x="1427674" y="5408662"/>
                </a:lnTo>
                <a:close/>
                <a:moveTo>
                  <a:pt x="1111935" y="5394329"/>
                </a:moveTo>
                <a:lnTo>
                  <a:pt x="1110213" y="5397558"/>
                </a:lnTo>
                <a:lnTo>
                  <a:pt x="1110124" y="5398384"/>
                </a:lnTo>
                <a:lnTo>
                  <a:pt x="1110576" y="5405781"/>
                </a:lnTo>
                <a:close/>
                <a:moveTo>
                  <a:pt x="1117236" y="5384388"/>
                </a:moveTo>
                <a:lnTo>
                  <a:pt x="1116356" y="5386037"/>
                </a:lnTo>
                <a:lnTo>
                  <a:pt x="1115385" y="5395306"/>
                </a:lnTo>
                <a:lnTo>
                  <a:pt x="1111953" y="5428305"/>
                </a:lnTo>
                <a:lnTo>
                  <a:pt x="1112204" y="5432435"/>
                </a:lnTo>
                <a:lnTo>
                  <a:pt x="1114823" y="5431972"/>
                </a:lnTo>
                <a:lnTo>
                  <a:pt x="1116455" y="5415834"/>
                </a:lnTo>
                <a:lnTo>
                  <a:pt x="1115297" y="5411326"/>
                </a:lnTo>
                <a:lnTo>
                  <a:pt x="1115644" y="5402511"/>
                </a:lnTo>
                <a:cubicBezTo>
                  <a:pt x="1115312" y="5402485"/>
                  <a:pt x="1115566" y="5399189"/>
                  <a:pt x="1116094" y="5394257"/>
                </a:cubicBezTo>
                <a:close/>
                <a:moveTo>
                  <a:pt x="735928" y="5366534"/>
                </a:moveTo>
                <a:lnTo>
                  <a:pt x="733075" y="5370367"/>
                </a:lnTo>
                <a:cubicBezTo>
                  <a:pt x="725657" y="5373679"/>
                  <a:pt x="719895" y="5380703"/>
                  <a:pt x="710425" y="5389376"/>
                </a:cubicBezTo>
                <a:lnTo>
                  <a:pt x="735627" y="5389001"/>
                </a:lnTo>
                <a:close/>
                <a:moveTo>
                  <a:pt x="3106804" y="5337884"/>
                </a:moveTo>
                <a:lnTo>
                  <a:pt x="3123057" y="5341950"/>
                </a:lnTo>
                <a:cubicBezTo>
                  <a:pt x="3123056" y="5346010"/>
                  <a:pt x="3123057" y="5354136"/>
                  <a:pt x="3114929" y="5354136"/>
                </a:cubicBezTo>
                <a:cubicBezTo>
                  <a:pt x="3110870" y="5354136"/>
                  <a:pt x="3106804" y="5341950"/>
                  <a:pt x="3106804" y="5337884"/>
                </a:cubicBezTo>
                <a:close/>
                <a:moveTo>
                  <a:pt x="1122248" y="5332300"/>
                </a:moveTo>
                <a:cubicBezTo>
                  <a:pt x="1122164" y="5332293"/>
                  <a:pt x="1121869" y="5334480"/>
                  <a:pt x="1121595" y="5336669"/>
                </a:cubicBezTo>
                <a:lnTo>
                  <a:pt x="1121369" y="5338551"/>
                </a:lnTo>
                <a:lnTo>
                  <a:pt x="1121667" y="5339072"/>
                </a:lnTo>
                <a:lnTo>
                  <a:pt x="1121916" y="5336487"/>
                </a:lnTo>
                <a:cubicBezTo>
                  <a:pt x="1122151" y="5333950"/>
                  <a:pt x="1122289" y="5332303"/>
                  <a:pt x="1122248" y="5332300"/>
                </a:cubicBezTo>
                <a:close/>
                <a:moveTo>
                  <a:pt x="769864" y="5329043"/>
                </a:moveTo>
                <a:lnTo>
                  <a:pt x="767006" y="5355460"/>
                </a:lnTo>
                <a:cubicBezTo>
                  <a:pt x="766861" y="5364420"/>
                  <a:pt x="766227" y="5373189"/>
                  <a:pt x="761029" y="5382425"/>
                </a:cubicBezTo>
                <a:lnTo>
                  <a:pt x="761042" y="5382724"/>
                </a:lnTo>
                <a:lnTo>
                  <a:pt x="767718" y="5368251"/>
                </a:lnTo>
                <a:cubicBezTo>
                  <a:pt x="768315" y="5354639"/>
                  <a:pt x="769325" y="5341954"/>
                  <a:pt x="769871" y="5329477"/>
                </a:cubicBezTo>
                <a:close/>
                <a:moveTo>
                  <a:pt x="1117302" y="5328336"/>
                </a:moveTo>
                <a:lnTo>
                  <a:pt x="1116910" y="5330752"/>
                </a:lnTo>
                <a:lnTo>
                  <a:pt x="1117102" y="5331089"/>
                </a:lnTo>
                <a:close/>
                <a:moveTo>
                  <a:pt x="1145179" y="5323898"/>
                </a:moveTo>
                <a:lnTo>
                  <a:pt x="1144917" y="5326338"/>
                </a:lnTo>
                <a:cubicBezTo>
                  <a:pt x="1144388" y="5331823"/>
                  <a:pt x="1144048" y="5336217"/>
                  <a:pt x="1144044" y="5338425"/>
                </a:cubicBezTo>
                <a:lnTo>
                  <a:pt x="1139813" y="5382300"/>
                </a:lnTo>
                <a:cubicBezTo>
                  <a:pt x="1138294" y="5395442"/>
                  <a:pt x="1138081" y="5398741"/>
                  <a:pt x="1137678" y="5403683"/>
                </a:cubicBezTo>
                <a:lnTo>
                  <a:pt x="1137048" y="5410482"/>
                </a:lnTo>
                <a:lnTo>
                  <a:pt x="1152943" y="5374216"/>
                </a:lnTo>
                <a:cubicBezTo>
                  <a:pt x="1160957" y="5357293"/>
                  <a:pt x="1155674" y="5342969"/>
                  <a:pt x="1149365" y="5331327"/>
                </a:cubicBezTo>
                <a:close/>
                <a:moveTo>
                  <a:pt x="1136480" y="5306516"/>
                </a:moveTo>
                <a:lnTo>
                  <a:pt x="1133850" y="5308170"/>
                </a:lnTo>
                <a:lnTo>
                  <a:pt x="1132714" y="5318750"/>
                </a:lnTo>
                <a:cubicBezTo>
                  <a:pt x="1131448" y="5330255"/>
                  <a:pt x="1130171" y="5341482"/>
                  <a:pt x="1129139" y="5349829"/>
                </a:cubicBezTo>
                <a:lnTo>
                  <a:pt x="1128860" y="5351649"/>
                </a:lnTo>
                <a:lnTo>
                  <a:pt x="1131879" y="5356929"/>
                </a:lnTo>
                <a:lnTo>
                  <a:pt x="1126724" y="5366594"/>
                </a:lnTo>
                <a:lnTo>
                  <a:pt x="1123474" y="5398701"/>
                </a:lnTo>
                <a:lnTo>
                  <a:pt x="1120830" y="5430911"/>
                </a:lnTo>
                <a:lnTo>
                  <a:pt x="1125229" y="5430134"/>
                </a:lnTo>
                <a:lnTo>
                  <a:pt x="1128721" y="5396350"/>
                </a:lnTo>
                <a:cubicBezTo>
                  <a:pt x="1131174" y="5371677"/>
                  <a:pt x="1132701" y="5353010"/>
                  <a:pt x="1133399" y="5333174"/>
                </a:cubicBezTo>
                <a:close/>
                <a:moveTo>
                  <a:pt x="2418878" y="5298065"/>
                </a:moveTo>
                <a:cubicBezTo>
                  <a:pt x="2418877" y="5302129"/>
                  <a:pt x="2422937" y="5310253"/>
                  <a:pt x="2427002" y="5310254"/>
                </a:cubicBezTo>
                <a:cubicBezTo>
                  <a:pt x="2431061" y="5310253"/>
                  <a:pt x="2435126" y="5306189"/>
                  <a:pt x="2435126" y="5302130"/>
                </a:cubicBezTo>
                <a:close/>
                <a:moveTo>
                  <a:pt x="2691031" y="5294005"/>
                </a:moveTo>
                <a:lnTo>
                  <a:pt x="2687480" y="5295394"/>
                </a:lnTo>
                <a:lnTo>
                  <a:pt x="2696092" y="5312615"/>
                </a:lnTo>
                <a:lnTo>
                  <a:pt x="2698329" y="5301812"/>
                </a:lnTo>
                <a:cubicBezTo>
                  <a:pt x="2698138" y="5297053"/>
                  <a:pt x="2696107" y="5294006"/>
                  <a:pt x="2691031" y="5294005"/>
                </a:cubicBezTo>
                <a:close/>
                <a:moveTo>
                  <a:pt x="1413743" y="5290716"/>
                </a:moveTo>
                <a:lnTo>
                  <a:pt x="1405810" y="5300810"/>
                </a:lnTo>
                <a:lnTo>
                  <a:pt x="1398221" y="5304570"/>
                </a:lnTo>
                <a:lnTo>
                  <a:pt x="1396862" y="5328642"/>
                </a:lnTo>
                <a:cubicBezTo>
                  <a:pt x="1394736" y="5344119"/>
                  <a:pt x="1390895" y="5359179"/>
                  <a:pt x="1383906" y="5373420"/>
                </a:cubicBezTo>
                <a:lnTo>
                  <a:pt x="1392282" y="5386724"/>
                </a:lnTo>
                <a:lnTo>
                  <a:pt x="1393210" y="5384917"/>
                </a:lnTo>
                <a:lnTo>
                  <a:pt x="1394817" y="5350011"/>
                </a:lnTo>
                <a:lnTo>
                  <a:pt x="1418550" y="5306667"/>
                </a:lnTo>
                <a:cubicBezTo>
                  <a:pt x="1418206" y="5303815"/>
                  <a:pt x="1417693" y="5299537"/>
                  <a:pt x="1416466" y="5295345"/>
                </a:cubicBezTo>
                <a:close/>
                <a:moveTo>
                  <a:pt x="1410109" y="5284536"/>
                </a:moveTo>
                <a:cubicBezTo>
                  <a:pt x="1406116" y="5281399"/>
                  <a:pt x="1402637" y="5282540"/>
                  <a:pt x="1399546" y="5286165"/>
                </a:cubicBezTo>
                <a:lnTo>
                  <a:pt x="1399224" y="5286813"/>
                </a:lnTo>
                <a:lnTo>
                  <a:pt x="1398814" y="5294064"/>
                </a:lnTo>
                <a:lnTo>
                  <a:pt x="1412041" y="5287822"/>
                </a:lnTo>
                <a:close/>
                <a:moveTo>
                  <a:pt x="1474450" y="5266064"/>
                </a:moveTo>
                <a:lnTo>
                  <a:pt x="1470444" y="5270107"/>
                </a:lnTo>
                <a:cubicBezTo>
                  <a:pt x="1468926" y="5274927"/>
                  <a:pt x="1465888" y="5284571"/>
                  <a:pt x="1467130" y="5284964"/>
                </a:cubicBezTo>
                <a:cubicBezTo>
                  <a:pt x="1467751" y="5285158"/>
                  <a:pt x="1472930" y="5270890"/>
                  <a:pt x="1474450" y="5266064"/>
                </a:cubicBezTo>
                <a:close/>
                <a:moveTo>
                  <a:pt x="2435126" y="5265569"/>
                </a:moveTo>
                <a:cubicBezTo>
                  <a:pt x="2435126" y="5269633"/>
                  <a:pt x="2435126" y="5277757"/>
                  <a:pt x="2443249" y="5277757"/>
                </a:cubicBezTo>
                <a:lnTo>
                  <a:pt x="2447308" y="5277758"/>
                </a:lnTo>
                <a:cubicBezTo>
                  <a:pt x="2447309" y="5269633"/>
                  <a:pt x="2443250" y="5265568"/>
                  <a:pt x="2435126" y="5265569"/>
                </a:cubicBezTo>
                <a:close/>
                <a:moveTo>
                  <a:pt x="2976831" y="5260718"/>
                </a:moveTo>
                <a:lnTo>
                  <a:pt x="2964640" y="5276966"/>
                </a:lnTo>
                <a:cubicBezTo>
                  <a:pt x="2964640" y="5285091"/>
                  <a:pt x="2968706" y="5301339"/>
                  <a:pt x="2980890" y="5301339"/>
                </a:cubicBezTo>
                <a:lnTo>
                  <a:pt x="2956516" y="5321646"/>
                </a:lnTo>
                <a:cubicBezTo>
                  <a:pt x="2952457" y="5321647"/>
                  <a:pt x="2919954" y="5317588"/>
                  <a:pt x="2919953" y="5313523"/>
                </a:cubicBezTo>
                <a:cubicBezTo>
                  <a:pt x="2919953" y="5309464"/>
                  <a:pt x="2940267" y="5309464"/>
                  <a:pt x="2940267" y="5309464"/>
                </a:cubicBezTo>
                <a:lnTo>
                  <a:pt x="2940267" y="5305398"/>
                </a:lnTo>
                <a:cubicBezTo>
                  <a:pt x="2940267" y="5281025"/>
                  <a:pt x="2952458" y="5260717"/>
                  <a:pt x="2976831" y="5260718"/>
                </a:cubicBezTo>
                <a:close/>
                <a:moveTo>
                  <a:pt x="1546026" y="5257650"/>
                </a:moveTo>
                <a:lnTo>
                  <a:pt x="1542657" y="5266347"/>
                </a:lnTo>
                <a:cubicBezTo>
                  <a:pt x="1543279" y="5266544"/>
                  <a:pt x="1543901" y="5266739"/>
                  <a:pt x="1544936" y="5265078"/>
                </a:cubicBezTo>
                <a:lnTo>
                  <a:pt x="1546954" y="5259822"/>
                </a:lnTo>
                <a:close/>
                <a:moveTo>
                  <a:pt x="1557297" y="5228550"/>
                </a:moveTo>
                <a:lnTo>
                  <a:pt x="1547119" y="5254829"/>
                </a:lnTo>
                <a:lnTo>
                  <a:pt x="1550289" y="5250797"/>
                </a:lnTo>
                <a:close/>
                <a:moveTo>
                  <a:pt x="1979854" y="5228259"/>
                </a:moveTo>
                <a:lnTo>
                  <a:pt x="1977473" y="5237839"/>
                </a:lnTo>
                <a:cubicBezTo>
                  <a:pt x="1972294" y="5249446"/>
                  <a:pt x="1968239" y="5268072"/>
                  <a:pt x="1964186" y="5286696"/>
                </a:cubicBezTo>
                <a:lnTo>
                  <a:pt x="1961369" y="5298948"/>
                </a:lnTo>
                <a:lnTo>
                  <a:pt x="1994438" y="5269613"/>
                </a:lnTo>
                <a:cubicBezTo>
                  <a:pt x="1989721" y="5264296"/>
                  <a:pt x="1986838" y="5258368"/>
                  <a:pt x="1984874" y="5252136"/>
                </a:cubicBezTo>
                <a:lnTo>
                  <a:pt x="1982761" y="5242083"/>
                </a:lnTo>
                <a:lnTo>
                  <a:pt x="1974600" y="5252865"/>
                </a:lnTo>
                <a:lnTo>
                  <a:pt x="1980598" y="5231800"/>
                </a:lnTo>
                <a:close/>
                <a:moveTo>
                  <a:pt x="2043057" y="5226482"/>
                </a:moveTo>
                <a:cubicBezTo>
                  <a:pt x="2040020" y="5229177"/>
                  <a:pt x="2039677" y="5234915"/>
                  <a:pt x="2042371" y="5237951"/>
                </a:cubicBezTo>
                <a:cubicBezTo>
                  <a:pt x="2045068" y="5240992"/>
                  <a:pt x="2053839" y="5238637"/>
                  <a:pt x="2056880" y="5235940"/>
                </a:cubicBezTo>
                <a:close/>
                <a:moveTo>
                  <a:pt x="2792579" y="5208700"/>
                </a:moveTo>
                <a:cubicBezTo>
                  <a:pt x="2792579" y="5212765"/>
                  <a:pt x="2792579" y="5220889"/>
                  <a:pt x="2796644" y="5220889"/>
                </a:cubicBezTo>
                <a:lnTo>
                  <a:pt x="2808828" y="5216824"/>
                </a:lnTo>
                <a:close/>
                <a:moveTo>
                  <a:pt x="3200237" y="5203852"/>
                </a:moveTo>
                <a:cubicBezTo>
                  <a:pt x="3200237" y="5224159"/>
                  <a:pt x="3188048" y="5240408"/>
                  <a:pt x="3188048" y="5260721"/>
                </a:cubicBezTo>
                <a:cubicBezTo>
                  <a:pt x="3163674" y="5260720"/>
                  <a:pt x="3151491" y="5289153"/>
                  <a:pt x="3147425" y="5309466"/>
                </a:cubicBezTo>
                <a:lnTo>
                  <a:pt x="3139301" y="5272905"/>
                </a:lnTo>
                <a:cubicBezTo>
                  <a:pt x="3147425" y="5264780"/>
                  <a:pt x="3163674" y="5260720"/>
                  <a:pt x="3175864" y="5260721"/>
                </a:cubicBezTo>
                <a:cubicBezTo>
                  <a:pt x="3175864" y="5240408"/>
                  <a:pt x="3171799" y="5203851"/>
                  <a:pt x="3200237" y="5203852"/>
                </a:cubicBezTo>
                <a:close/>
                <a:moveTo>
                  <a:pt x="1841492" y="5202737"/>
                </a:moveTo>
                <a:lnTo>
                  <a:pt x="1840004" y="5205706"/>
                </a:lnTo>
                <a:lnTo>
                  <a:pt x="1832466" y="5203730"/>
                </a:lnTo>
                <a:lnTo>
                  <a:pt x="1826387" y="5214167"/>
                </a:lnTo>
                <a:lnTo>
                  <a:pt x="1835161" y="5225034"/>
                </a:lnTo>
                <a:close/>
                <a:moveTo>
                  <a:pt x="2062062" y="5197407"/>
                </a:moveTo>
                <a:cubicBezTo>
                  <a:pt x="2059195" y="5197236"/>
                  <a:pt x="2056242" y="5198500"/>
                  <a:pt x="2053204" y="5201194"/>
                </a:cubicBezTo>
                <a:lnTo>
                  <a:pt x="2055897" y="5204231"/>
                </a:lnTo>
                <a:cubicBezTo>
                  <a:pt x="2061288" y="5210308"/>
                  <a:pt x="2067366" y="5204917"/>
                  <a:pt x="2070406" y="5202220"/>
                </a:cubicBezTo>
                <a:cubicBezTo>
                  <a:pt x="2067710" y="5199181"/>
                  <a:pt x="2064929" y="5197577"/>
                  <a:pt x="2062062" y="5197407"/>
                </a:cubicBezTo>
                <a:close/>
                <a:moveTo>
                  <a:pt x="1523126" y="5182277"/>
                </a:moveTo>
                <a:lnTo>
                  <a:pt x="1522738" y="5183347"/>
                </a:lnTo>
                <a:lnTo>
                  <a:pt x="1522557" y="5183716"/>
                </a:lnTo>
                <a:lnTo>
                  <a:pt x="1518983" y="5200581"/>
                </a:lnTo>
                <a:cubicBezTo>
                  <a:pt x="1515945" y="5210225"/>
                  <a:pt x="1509246" y="5229319"/>
                  <a:pt x="1507382" y="5228733"/>
                </a:cubicBezTo>
                <a:lnTo>
                  <a:pt x="1503515" y="5254017"/>
                </a:lnTo>
                <a:cubicBezTo>
                  <a:pt x="1504136" y="5254212"/>
                  <a:pt x="1510625" y="5250959"/>
                  <a:pt x="1512145" y="5246133"/>
                </a:cubicBezTo>
                <a:cubicBezTo>
                  <a:pt x="1513663" y="5241313"/>
                  <a:pt x="1510556" y="5240334"/>
                  <a:pt x="1510556" y="5240334"/>
                </a:cubicBezTo>
                <a:lnTo>
                  <a:pt x="1512078" y="5235509"/>
                </a:lnTo>
                <a:cubicBezTo>
                  <a:pt x="1516635" y="5221042"/>
                  <a:pt x="1520347" y="5207633"/>
                  <a:pt x="1522453" y="5197695"/>
                </a:cubicBezTo>
                <a:close/>
                <a:moveTo>
                  <a:pt x="1567795" y="5173548"/>
                </a:moveTo>
                <a:cubicBezTo>
                  <a:pt x="1567173" y="5173351"/>
                  <a:pt x="1565034" y="5177976"/>
                  <a:pt x="1563513" y="5182802"/>
                </a:cubicBezTo>
                <a:cubicBezTo>
                  <a:pt x="1561996" y="5187621"/>
                  <a:pt x="1558957" y="5197266"/>
                  <a:pt x="1560200" y="5197657"/>
                </a:cubicBezTo>
                <a:cubicBezTo>
                  <a:pt x="1560820" y="5197852"/>
                  <a:pt x="1565998" y="5183585"/>
                  <a:pt x="1567519" y="5178758"/>
                </a:cubicBezTo>
                <a:cubicBezTo>
                  <a:pt x="1566897" y="5178562"/>
                  <a:pt x="1568416" y="5173743"/>
                  <a:pt x="1567795" y="5173548"/>
                </a:cubicBezTo>
                <a:close/>
                <a:moveTo>
                  <a:pt x="1534078" y="5140645"/>
                </a:moveTo>
                <a:lnTo>
                  <a:pt x="1530638" y="5147349"/>
                </a:lnTo>
                <a:lnTo>
                  <a:pt x="1527802" y="5159623"/>
                </a:lnTo>
                <a:lnTo>
                  <a:pt x="1528142" y="5161479"/>
                </a:lnTo>
                <a:close/>
                <a:moveTo>
                  <a:pt x="2877884" y="5090904"/>
                </a:moveTo>
                <a:cubicBezTo>
                  <a:pt x="2877884" y="5094963"/>
                  <a:pt x="2877884" y="5103087"/>
                  <a:pt x="2886009" y="5103088"/>
                </a:cubicBezTo>
                <a:lnTo>
                  <a:pt x="2894133" y="5103087"/>
                </a:lnTo>
                <a:cubicBezTo>
                  <a:pt x="2894132" y="5094963"/>
                  <a:pt x="2886008" y="5090904"/>
                  <a:pt x="2877884" y="5090904"/>
                </a:cubicBezTo>
                <a:close/>
                <a:moveTo>
                  <a:pt x="1597223" y="5059612"/>
                </a:moveTo>
                <a:lnTo>
                  <a:pt x="1592040" y="5062353"/>
                </a:lnTo>
                <a:lnTo>
                  <a:pt x="1586167" y="5089212"/>
                </a:lnTo>
                <a:cubicBezTo>
                  <a:pt x="1587548" y="5086999"/>
                  <a:pt x="1590309" y="5082567"/>
                  <a:pt x="1593106" y="5077484"/>
                </a:cubicBezTo>
                <a:lnTo>
                  <a:pt x="1599701" y="5063052"/>
                </a:lnTo>
                <a:close/>
                <a:moveTo>
                  <a:pt x="1881787" y="5036386"/>
                </a:moveTo>
                <a:lnTo>
                  <a:pt x="1878494" y="5039307"/>
                </a:lnTo>
                <a:lnTo>
                  <a:pt x="1875318" y="5063273"/>
                </a:lnTo>
                <a:lnTo>
                  <a:pt x="1876360" y="5061984"/>
                </a:lnTo>
                <a:lnTo>
                  <a:pt x="1883007" y="5039702"/>
                </a:lnTo>
                <a:close/>
                <a:moveTo>
                  <a:pt x="1877282" y="5029603"/>
                </a:moveTo>
                <a:lnTo>
                  <a:pt x="1877880" y="5033971"/>
                </a:lnTo>
                <a:lnTo>
                  <a:pt x="1880627" y="5033235"/>
                </a:lnTo>
                <a:lnTo>
                  <a:pt x="1879310" y="5029656"/>
                </a:lnTo>
                <a:close/>
                <a:moveTo>
                  <a:pt x="1621599" y="4965745"/>
                </a:moveTo>
                <a:lnTo>
                  <a:pt x="1616176" y="4968305"/>
                </a:lnTo>
                <a:lnTo>
                  <a:pt x="1613061" y="4979835"/>
                </a:lnTo>
                <a:lnTo>
                  <a:pt x="1613662" y="4979536"/>
                </a:lnTo>
                <a:lnTo>
                  <a:pt x="1615099" y="4977710"/>
                </a:lnTo>
                <a:lnTo>
                  <a:pt x="1618978" y="4972323"/>
                </a:lnTo>
                <a:close/>
                <a:moveTo>
                  <a:pt x="3141913" y="4956855"/>
                </a:moveTo>
                <a:cubicBezTo>
                  <a:pt x="3141913" y="4960919"/>
                  <a:pt x="3145979" y="4973103"/>
                  <a:pt x="3150037" y="4973102"/>
                </a:cubicBezTo>
                <a:cubicBezTo>
                  <a:pt x="3158162" y="4973102"/>
                  <a:pt x="3158161" y="4964978"/>
                  <a:pt x="3158162" y="4960919"/>
                </a:cubicBezTo>
                <a:close/>
                <a:moveTo>
                  <a:pt x="2075102" y="4919067"/>
                </a:moveTo>
                <a:lnTo>
                  <a:pt x="2073911" y="4923937"/>
                </a:lnTo>
                <a:lnTo>
                  <a:pt x="2075747" y="4920556"/>
                </a:lnTo>
                <a:close/>
                <a:moveTo>
                  <a:pt x="2719462" y="4908110"/>
                </a:moveTo>
                <a:lnTo>
                  <a:pt x="2719462" y="4928423"/>
                </a:lnTo>
                <a:cubicBezTo>
                  <a:pt x="2719463" y="4940607"/>
                  <a:pt x="2727586" y="4940607"/>
                  <a:pt x="2735710" y="4940607"/>
                </a:cubicBezTo>
                <a:close/>
                <a:moveTo>
                  <a:pt x="3011934" y="4879679"/>
                </a:moveTo>
                <a:cubicBezTo>
                  <a:pt x="2987562" y="4879678"/>
                  <a:pt x="2975373" y="4899986"/>
                  <a:pt x="2975373" y="4924358"/>
                </a:cubicBezTo>
                <a:lnTo>
                  <a:pt x="2975373" y="4928423"/>
                </a:lnTo>
                <a:cubicBezTo>
                  <a:pt x="2975373" y="4928423"/>
                  <a:pt x="2955060" y="4928423"/>
                  <a:pt x="2955060" y="4932483"/>
                </a:cubicBezTo>
                <a:cubicBezTo>
                  <a:pt x="2955060" y="4936547"/>
                  <a:pt x="2987562" y="4940607"/>
                  <a:pt x="2991621" y="4940606"/>
                </a:cubicBezTo>
                <a:lnTo>
                  <a:pt x="3015994" y="4920299"/>
                </a:lnTo>
                <a:cubicBezTo>
                  <a:pt x="3003811" y="4920299"/>
                  <a:pt x="2999745" y="4904051"/>
                  <a:pt x="2999746" y="4895928"/>
                </a:cubicBezTo>
                <a:close/>
                <a:moveTo>
                  <a:pt x="2760083" y="4863430"/>
                </a:moveTo>
                <a:cubicBezTo>
                  <a:pt x="2756023" y="4863431"/>
                  <a:pt x="2756024" y="4867490"/>
                  <a:pt x="2751958" y="4867490"/>
                </a:cubicBezTo>
                <a:cubicBezTo>
                  <a:pt x="2751959" y="4871555"/>
                  <a:pt x="2756024" y="4883738"/>
                  <a:pt x="2760082" y="4883738"/>
                </a:cubicBezTo>
                <a:cubicBezTo>
                  <a:pt x="2768207" y="4883738"/>
                  <a:pt x="2768206" y="4875614"/>
                  <a:pt x="2768207" y="4871555"/>
                </a:cubicBezTo>
                <a:cubicBezTo>
                  <a:pt x="2768206" y="4867490"/>
                  <a:pt x="2764147" y="4863430"/>
                  <a:pt x="2760083" y="4863430"/>
                </a:cubicBezTo>
                <a:close/>
                <a:moveTo>
                  <a:pt x="606441" y="4857504"/>
                </a:moveTo>
                <a:lnTo>
                  <a:pt x="594515" y="4880621"/>
                </a:lnTo>
                <a:lnTo>
                  <a:pt x="597857" y="4888107"/>
                </a:lnTo>
                <a:lnTo>
                  <a:pt x="606054" y="4866390"/>
                </a:lnTo>
                <a:lnTo>
                  <a:pt x="606869" y="4858464"/>
                </a:lnTo>
                <a:close/>
                <a:moveTo>
                  <a:pt x="2083360" y="4848037"/>
                </a:moveTo>
                <a:lnTo>
                  <a:pt x="2082672" y="4848255"/>
                </a:lnTo>
                <a:lnTo>
                  <a:pt x="2079996" y="4856408"/>
                </a:lnTo>
                <a:cubicBezTo>
                  <a:pt x="2080306" y="4856511"/>
                  <a:pt x="2081643" y="4852959"/>
                  <a:pt x="2082902" y="4849382"/>
                </a:cubicBezTo>
                <a:close/>
                <a:moveTo>
                  <a:pt x="2103486" y="4841648"/>
                </a:moveTo>
                <a:lnTo>
                  <a:pt x="2094505" y="4844498"/>
                </a:lnTo>
                <a:lnTo>
                  <a:pt x="2093447" y="4848849"/>
                </a:lnTo>
                <a:lnTo>
                  <a:pt x="2081712" y="4892994"/>
                </a:lnTo>
                <a:lnTo>
                  <a:pt x="2090627" y="4882242"/>
                </a:lnTo>
                <a:cubicBezTo>
                  <a:pt x="2103291" y="4868972"/>
                  <a:pt x="2115617" y="4855323"/>
                  <a:pt x="2103486" y="4841648"/>
                </a:cubicBezTo>
                <a:close/>
                <a:moveTo>
                  <a:pt x="3235343" y="4822810"/>
                </a:moveTo>
                <a:cubicBezTo>
                  <a:pt x="3206906" y="4822810"/>
                  <a:pt x="3210971" y="4859366"/>
                  <a:pt x="3210971" y="4879679"/>
                </a:cubicBezTo>
                <a:cubicBezTo>
                  <a:pt x="3198782" y="4879679"/>
                  <a:pt x="3182534" y="4883738"/>
                  <a:pt x="3174410" y="4891862"/>
                </a:cubicBezTo>
                <a:lnTo>
                  <a:pt x="3182534" y="4928423"/>
                </a:lnTo>
                <a:cubicBezTo>
                  <a:pt x="3186599" y="4908110"/>
                  <a:pt x="3198782" y="4879679"/>
                  <a:pt x="3223153" y="4879678"/>
                </a:cubicBezTo>
                <a:cubicBezTo>
                  <a:pt x="3223153" y="4859367"/>
                  <a:pt x="3235343" y="4843117"/>
                  <a:pt x="3235343" y="4822810"/>
                </a:cubicBezTo>
                <a:close/>
                <a:moveTo>
                  <a:pt x="594206" y="4814411"/>
                </a:moveTo>
                <a:lnTo>
                  <a:pt x="577543" y="4825636"/>
                </a:lnTo>
                <a:lnTo>
                  <a:pt x="577066" y="4831089"/>
                </a:lnTo>
                <a:lnTo>
                  <a:pt x="583344" y="4841657"/>
                </a:lnTo>
                <a:lnTo>
                  <a:pt x="601474" y="4846379"/>
                </a:lnTo>
                <a:lnTo>
                  <a:pt x="589882" y="4820412"/>
                </a:lnTo>
                <a:lnTo>
                  <a:pt x="594499" y="4816632"/>
                </a:lnTo>
                <a:close/>
                <a:moveTo>
                  <a:pt x="3064738" y="4753753"/>
                </a:moveTo>
                <a:cubicBezTo>
                  <a:pt x="3056614" y="4753754"/>
                  <a:pt x="3056614" y="4770001"/>
                  <a:pt x="3056614" y="4774066"/>
                </a:cubicBezTo>
                <a:cubicBezTo>
                  <a:pt x="3056614" y="4794374"/>
                  <a:pt x="3044431" y="4810622"/>
                  <a:pt x="3028182" y="4818746"/>
                </a:cubicBezTo>
                <a:cubicBezTo>
                  <a:pt x="3028182" y="4839058"/>
                  <a:pt x="3015994" y="4855306"/>
                  <a:pt x="3015994" y="4875614"/>
                </a:cubicBezTo>
                <a:cubicBezTo>
                  <a:pt x="3040366" y="4847182"/>
                  <a:pt x="3056614" y="4814686"/>
                  <a:pt x="3072861" y="4782190"/>
                </a:cubicBezTo>
                <a:cubicBezTo>
                  <a:pt x="3072862" y="4778125"/>
                  <a:pt x="3068802" y="4753753"/>
                  <a:pt x="3064738" y="4753753"/>
                </a:cubicBezTo>
                <a:close/>
                <a:moveTo>
                  <a:pt x="2149119" y="4752299"/>
                </a:moveTo>
                <a:lnTo>
                  <a:pt x="2116962" y="4760923"/>
                </a:lnTo>
                <a:lnTo>
                  <a:pt x="2116263" y="4763632"/>
                </a:lnTo>
                <a:lnTo>
                  <a:pt x="2122579" y="4769056"/>
                </a:lnTo>
                <a:cubicBezTo>
                  <a:pt x="2125740" y="4770325"/>
                  <a:pt x="2129367" y="4769823"/>
                  <a:pt x="2133923" y="4765780"/>
                </a:cubicBezTo>
                <a:close/>
                <a:moveTo>
                  <a:pt x="2808828" y="4717198"/>
                </a:moveTo>
                <a:lnTo>
                  <a:pt x="2792579" y="4765943"/>
                </a:lnTo>
                <a:cubicBezTo>
                  <a:pt x="2792579" y="4765943"/>
                  <a:pt x="2776331" y="4765943"/>
                  <a:pt x="2776331" y="4770001"/>
                </a:cubicBezTo>
                <a:cubicBezTo>
                  <a:pt x="2776331" y="4778126"/>
                  <a:pt x="2800703" y="4790315"/>
                  <a:pt x="2808827" y="4794374"/>
                </a:cubicBezTo>
                <a:lnTo>
                  <a:pt x="2837264" y="4753754"/>
                </a:lnTo>
                <a:close/>
                <a:moveTo>
                  <a:pt x="2144117" y="4691576"/>
                </a:moveTo>
                <a:cubicBezTo>
                  <a:pt x="2141080" y="4694271"/>
                  <a:pt x="2135003" y="4699662"/>
                  <a:pt x="2140394" y="4705739"/>
                </a:cubicBezTo>
                <a:cubicBezTo>
                  <a:pt x="2143088" y="4708775"/>
                  <a:pt x="2154900" y="4703731"/>
                  <a:pt x="2157940" y="4701034"/>
                </a:cubicBezTo>
                <a:cubicBezTo>
                  <a:pt x="2155242" y="4697994"/>
                  <a:pt x="2158279" y="4695299"/>
                  <a:pt x="2155586" y="4692262"/>
                </a:cubicBezTo>
                <a:cubicBezTo>
                  <a:pt x="2152888" y="4689222"/>
                  <a:pt x="2147158" y="4688879"/>
                  <a:pt x="2144117" y="4691576"/>
                </a:cubicBezTo>
                <a:close/>
                <a:moveTo>
                  <a:pt x="1695120" y="4668998"/>
                </a:moveTo>
                <a:lnTo>
                  <a:pt x="1692039" y="4677267"/>
                </a:lnTo>
                <a:cubicBezTo>
                  <a:pt x="1685962" y="4696558"/>
                  <a:pt x="1686583" y="4696753"/>
                  <a:pt x="1689069" y="4697535"/>
                </a:cubicBezTo>
                <a:lnTo>
                  <a:pt x="1690311" y="4697927"/>
                </a:lnTo>
                <a:lnTo>
                  <a:pt x="1694868" y="4683464"/>
                </a:lnTo>
                <a:lnTo>
                  <a:pt x="1697283" y="4671437"/>
                </a:lnTo>
                <a:close/>
                <a:moveTo>
                  <a:pt x="3480514" y="4643289"/>
                </a:moveTo>
                <a:lnTo>
                  <a:pt x="3480514" y="4655471"/>
                </a:lnTo>
                <a:cubicBezTo>
                  <a:pt x="3476452" y="4651413"/>
                  <a:pt x="3476452" y="4647348"/>
                  <a:pt x="3476452" y="4643290"/>
                </a:cubicBezTo>
                <a:close/>
                <a:moveTo>
                  <a:pt x="3525200" y="4598597"/>
                </a:moveTo>
                <a:cubicBezTo>
                  <a:pt x="3525200" y="4602662"/>
                  <a:pt x="3521134" y="4606722"/>
                  <a:pt x="3521134" y="4610786"/>
                </a:cubicBezTo>
                <a:lnTo>
                  <a:pt x="3508948" y="4610786"/>
                </a:lnTo>
                <a:cubicBezTo>
                  <a:pt x="3513009" y="4602662"/>
                  <a:pt x="3517075" y="4598597"/>
                  <a:pt x="3525200" y="4598597"/>
                </a:cubicBezTo>
                <a:close/>
                <a:moveTo>
                  <a:pt x="2865696" y="4575024"/>
                </a:moveTo>
                <a:cubicBezTo>
                  <a:pt x="2849448" y="4607520"/>
                  <a:pt x="2833199" y="4640016"/>
                  <a:pt x="2821016" y="4676577"/>
                </a:cubicBezTo>
                <a:cubicBezTo>
                  <a:pt x="2825075" y="4692826"/>
                  <a:pt x="2837264" y="4705009"/>
                  <a:pt x="2853512" y="4705008"/>
                </a:cubicBezTo>
                <a:cubicBezTo>
                  <a:pt x="2861636" y="4684702"/>
                  <a:pt x="2877884" y="4611586"/>
                  <a:pt x="2894132" y="4599396"/>
                </a:cubicBezTo>
                <a:close/>
                <a:moveTo>
                  <a:pt x="2232630" y="4558755"/>
                </a:moveTo>
                <a:lnTo>
                  <a:pt x="2186413" y="4561742"/>
                </a:lnTo>
                <a:lnTo>
                  <a:pt x="2174897" y="4609971"/>
                </a:lnTo>
                <a:cubicBezTo>
                  <a:pt x="2183325" y="4613354"/>
                  <a:pt x="2208617" y="4623498"/>
                  <a:pt x="2214695" y="4618106"/>
                </a:cubicBezTo>
                <a:cubicBezTo>
                  <a:pt x="2217731" y="4615412"/>
                  <a:pt x="2206948" y="4603258"/>
                  <a:pt x="2206948" y="4603258"/>
                </a:cubicBezTo>
                <a:close/>
                <a:moveTo>
                  <a:pt x="3549569" y="4537668"/>
                </a:moveTo>
                <a:lnTo>
                  <a:pt x="3561759" y="4541727"/>
                </a:lnTo>
                <a:lnTo>
                  <a:pt x="3561759" y="4557976"/>
                </a:lnTo>
                <a:lnTo>
                  <a:pt x="3529254" y="4586415"/>
                </a:lnTo>
                <a:lnTo>
                  <a:pt x="3521129" y="4574226"/>
                </a:lnTo>
                <a:lnTo>
                  <a:pt x="3521129" y="4557976"/>
                </a:lnTo>
                <a:lnTo>
                  <a:pt x="3549569" y="4557976"/>
                </a:lnTo>
                <a:close/>
                <a:moveTo>
                  <a:pt x="3578011" y="4497045"/>
                </a:moveTo>
                <a:cubicBezTo>
                  <a:pt x="3578011" y="4509230"/>
                  <a:pt x="3578011" y="4525480"/>
                  <a:pt x="3565822" y="4533605"/>
                </a:cubicBezTo>
                <a:lnTo>
                  <a:pt x="3565823" y="4501105"/>
                </a:lnTo>
                <a:close/>
                <a:moveTo>
                  <a:pt x="196988" y="4480810"/>
                </a:moveTo>
                <a:lnTo>
                  <a:pt x="189195" y="4498049"/>
                </a:lnTo>
                <a:lnTo>
                  <a:pt x="193126" y="4506352"/>
                </a:lnTo>
                <a:cubicBezTo>
                  <a:pt x="193126" y="4506352"/>
                  <a:pt x="197055" y="4514652"/>
                  <a:pt x="199664" y="4513417"/>
                </a:cubicBezTo>
                <a:lnTo>
                  <a:pt x="195735" y="4505117"/>
                </a:lnTo>
                <a:lnTo>
                  <a:pt x="199608" y="4486344"/>
                </a:lnTo>
                <a:close/>
                <a:moveTo>
                  <a:pt x="2942876" y="4432857"/>
                </a:moveTo>
                <a:lnTo>
                  <a:pt x="2922564" y="4457228"/>
                </a:lnTo>
                <a:lnTo>
                  <a:pt x="2922564" y="4469412"/>
                </a:lnTo>
                <a:lnTo>
                  <a:pt x="2930688" y="4469412"/>
                </a:lnTo>
                <a:cubicBezTo>
                  <a:pt x="2946935" y="4469412"/>
                  <a:pt x="2951001" y="4469411"/>
                  <a:pt x="2951001" y="4453164"/>
                </a:cubicBezTo>
                <a:close/>
                <a:moveTo>
                  <a:pt x="176011" y="4429768"/>
                </a:moveTo>
                <a:cubicBezTo>
                  <a:pt x="173407" y="4431000"/>
                  <a:pt x="176027" y="4436535"/>
                  <a:pt x="176027" y="4436535"/>
                </a:cubicBezTo>
                <a:lnTo>
                  <a:pt x="174785" y="4467611"/>
                </a:lnTo>
                <a:lnTo>
                  <a:pt x="193059" y="4472510"/>
                </a:lnTo>
                <a:lnTo>
                  <a:pt x="183887" y="4453138"/>
                </a:lnTo>
                <a:cubicBezTo>
                  <a:pt x="189100" y="4450670"/>
                  <a:pt x="193004" y="4445437"/>
                  <a:pt x="190384" y="4439902"/>
                </a:cubicBezTo>
                <a:cubicBezTo>
                  <a:pt x="187763" y="4434368"/>
                  <a:pt x="181224" y="4427300"/>
                  <a:pt x="176011" y="4429768"/>
                </a:cubicBezTo>
                <a:close/>
                <a:moveTo>
                  <a:pt x="2264144" y="4416765"/>
                </a:moveTo>
                <a:cubicBezTo>
                  <a:pt x="2265807" y="4437009"/>
                  <a:pt x="2221894" y="4497685"/>
                  <a:pt x="2212095" y="4517239"/>
                </a:cubicBezTo>
                <a:cubicBezTo>
                  <a:pt x="2222877" y="4529394"/>
                  <a:pt x="2240079" y="4530427"/>
                  <a:pt x="2254928" y="4522680"/>
                </a:cubicBezTo>
                <a:cubicBezTo>
                  <a:pt x="2274193" y="4489304"/>
                  <a:pt x="2287720" y="4455584"/>
                  <a:pt x="2301247" y="4421865"/>
                </a:cubicBezTo>
                <a:close/>
                <a:moveTo>
                  <a:pt x="3426256" y="4404419"/>
                </a:moveTo>
                <a:lnTo>
                  <a:pt x="3393759" y="4457228"/>
                </a:lnTo>
                <a:cubicBezTo>
                  <a:pt x="3401884" y="4469411"/>
                  <a:pt x="3405948" y="4485660"/>
                  <a:pt x="3405948" y="4501907"/>
                </a:cubicBezTo>
                <a:cubicBezTo>
                  <a:pt x="3401884" y="4501907"/>
                  <a:pt x="3393759" y="4501907"/>
                  <a:pt x="3393759" y="4510031"/>
                </a:cubicBezTo>
                <a:cubicBezTo>
                  <a:pt x="3393759" y="4518156"/>
                  <a:pt x="3401884" y="4526280"/>
                  <a:pt x="3405949" y="4534404"/>
                </a:cubicBezTo>
                <a:lnTo>
                  <a:pt x="3434380" y="4546593"/>
                </a:lnTo>
                <a:lnTo>
                  <a:pt x="3438444" y="4534404"/>
                </a:lnTo>
                <a:lnTo>
                  <a:pt x="3418131" y="4518156"/>
                </a:lnTo>
                <a:cubicBezTo>
                  <a:pt x="3418132" y="4505973"/>
                  <a:pt x="3422197" y="4493783"/>
                  <a:pt x="3434380" y="4489725"/>
                </a:cubicBezTo>
                <a:cubicBezTo>
                  <a:pt x="3434380" y="4461287"/>
                  <a:pt x="3438444" y="4432857"/>
                  <a:pt x="3426256" y="4404419"/>
                </a:cubicBezTo>
                <a:close/>
                <a:moveTo>
                  <a:pt x="3610502" y="4399565"/>
                </a:moveTo>
                <a:lnTo>
                  <a:pt x="3626751" y="4399565"/>
                </a:lnTo>
                <a:cubicBezTo>
                  <a:pt x="3626751" y="4419872"/>
                  <a:pt x="3606437" y="4456433"/>
                  <a:pt x="3594253" y="4472681"/>
                </a:cubicBezTo>
                <a:cubicBezTo>
                  <a:pt x="3594253" y="4476741"/>
                  <a:pt x="3594253" y="4484864"/>
                  <a:pt x="3590187" y="4484864"/>
                </a:cubicBezTo>
                <a:cubicBezTo>
                  <a:pt x="3586128" y="4484864"/>
                  <a:pt x="3578004" y="4456434"/>
                  <a:pt x="3578003" y="4452368"/>
                </a:cubicBezTo>
                <a:cubicBezTo>
                  <a:pt x="3594253" y="4452369"/>
                  <a:pt x="3602378" y="4423937"/>
                  <a:pt x="3610502" y="4399565"/>
                </a:cubicBezTo>
                <a:close/>
                <a:moveTo>
                  <a:pt x="174619" y="4386392"/>
                </a:moveTo>
                <a:lnTo>
                  <a:pt x="169406" y="4388860"/>
                </a:lnTo>
                <a:cubicBezTo>
                  <a:pt x="166802" y="4390093"/>
                  <a:pt x="168112" y="4392859"/>
                  <a:pt x="169423" y="4395628"/>
                </a:cubicBezTo>
                <a:cubicBezTo>
                  <a:pt x="172043" y="4401162"/>
                  <a:pt x="174646" y="4399929"/>
                  <a:pt x="179859" y="4397461"/>
                </a:cubicBezTo>
                <a:lnTo>
                  <a:pt x="182467" y="4396226"/>
                </a:lnTo>
                <a:cubicBezTo>
                  <a:pt x="179847" y="4390692"/>
                  <a:pt x="178536" y="4387923"/>
                  <a:pt x="174619" y="4386392"/>
                </a:cubicBezTo>
                <a:close/>
                <a:moveTo>
                  <a:pt x="2987562" y="4367865"/>
                </a:moveTo>
                <a:lnTo>
                  <a:pt x="2979433" y="4384112"/>
                </a:lnTo>
                <a:cubicBezTo>
                  <a:pt x="2983497" y="4380047"/>
                  <a:pt x="2987562" y="4375988"/>
                  <a:pt x="2987562" y="4371923"/>
                </a:cubicBezTo>
                <a:close/>
                <a:moveTo>
                  <a:pt x="187526" y="4319309"/>
                </a:moveTo>
                <a:cubicBezTo>
                  <a:pt x="184949" y="4334079"/>
                  <a:pt x="187581" y="4346382"/>
                  <a:pt x="187609" y="4359918"/>
                </a:cubicBezTo>
                <a:lnTo>
                  <a:pt x="195414" y="4349449"/>
                </a:lnTo>
                <a:cubicBezTo>
                  <a:pt x="190173" y="4338380"/>
                  <a:pt x="188851" y="4328842"/>
                  <a:pt x="187526" y="4319309"/>
                </a:cubicBezTo>
                <a:close/>
                <a:moveTo>
                  <a:pt x="2356378" y="4269782"/>
                </a:moveTo>
                <a:lnTo>
                  <a:pt x="2335796" y="4277181"/>
                </a:lnTo>
                <a:cubicBezTo>
                  <a:pt x="2323641" y="4287963"/>
                  <a:pt x="2326339" y="4291004"/>
                  <a:pt x="2337121" y="4303159"/>
                </a:cubicBezTo>
                <a:lnTo>
                  <a:pt x="2342513" y="4309236"/>
                </a:lnTo>
                <a:lnTo>
                  <a:pt x="2351627" y="4301151"/>
                </a:lnTo>
                <a:close/>
                <a:moveTo>
                  <a:pt x="3744559" y="4269579"/>
                </a:moveTo>
                <a:lnTo>
                  <a:pt x="3748619" y="4269580"/>
                </a:lnTo>
                <a:cubicBezTo>
                  <a:pt x="3748618" y="4277704"/>
                  <a:pt x="3744558" y="4285827"/>
                  <a:pt x="3740492" y="4289887"/>
                </a:cubicBezTo>
                <a:cubicBezTo>
                  <a:pt x="3740493" y="4281763"/>
                  <a:pt x="3740492" y="4277704"/>
                  <a:pt x="3744559" y="4269579"/>
                </a:cubicBezTo>
                <a:close/>
                <a:moveTo>
                  <a:pt x="3511562" y="4262251"/>
                </a:moveTo>
                <a:cubicBezTo>
                  <a:pt x="3511561" y="4266311"/>
                  <a:pt x="3511561" y="4270375"/>
                  <a:pt x="3515620" y="4274434"/>
                </a:cubicBezTo>
                <a:lnTo>
                  <a:pt x="3515621" y="4262251"/>
                </a:lnTo>
                <a:close/>
                <a:moveTo>
                  <a:pt x="182163" y="4247326"/>
                </a:moveTo>
                <a:cubicBezTo>
                  <a:pt x="182163" y="4247326"/>
                  <a:pt x="181511" y="4247634"/>
                  <a:pt x="181022" y="4248289"/>
                </a:cubicBezTo>
                <a:lnTo>
                  <a:pt x="181013" y="4248468"/>
                </a:lnTo>
                <a:lnTo>
                  <a:pt x="175652" y="4253793"/>
                </a:lnTo>
                <a:lnTo>
                  <a:pt x="180864" y="4251326"/>
                </a:lnTo>
                <a:lnTo>
                  <a:pt x="181013" y="4248468"/>
                </a:lnTo>
                <a:close/>
                <a:moveTo>
                  <a:pt x="141700" y="4235993"/>
                </a:moveTo>
                <a:lnTo>
                  <a:pt x="146984" y="4267366"/>
                </a:lnTo>
                <a:cubicBezTo>
                  <a:pt x="145687" y="4271369"/>
                  <a:pt x="143095" y="4279372"/>
                  <a:pt x="144404" y="4282137"/>
                </a:cubicBezTo>
                <a:cubicBezTo>
                  <a:pt x="145715" y="4284906"/>
                  <a:pt x="148650" y="4284361"/>
                  <a:pt x="151907" y="4282819"/>
                </a:cubicBezTo>
                <a:cubicBezTo>
                  <a:pt x="155164" y="4281276"/>
                  <a:pt x="158748" y="4278736"/>
                  <a:pt x="161352" y="4277503"/>
                </a:cubicBezTo>
                <a:cubicBezTo>
                  <a:pt x="161324" y="4263966"/>
                  <a:pt x="158692" y="4251663"/>
                  <a:pt x="161269" y="4236893"/>
                </a:cubicBezTo>
                <a:cubicBezTo>
                  <a:pt x="156056" y="4239361"/>
                  <a:pt x="149533" y="4239059"/>
                  <a:pt x="141700" y="4235993"/>
                </a:cubicBezTo>
                <a:close/>
                <a:moveTo>
                  <a:pt x="3560306" y="4217566"/>
                </a:moveTo>
                <a:cubicBezTo>
                  <a:pt x="3552182" y="4217566"/>
                  <a:pt x="3548117" y="4221631"/>
                  <a:pt x="3544057" y="4229756"/>
                </a:cubicBezTo>
                <a:lnTo>
                  <a:pt x="3556241" y="4229756"/>
                </a:lnTo>
                <a:cubicBezTo>
                  <a:pt x="3556241" y="4225690"/>
                  <a:pt x="3560306" y="4221631"/>
                  <a:pt x="3560306" y="4217566"/>
                </a:cubicBezTo>
                <a:close/>
                <a:moveTo>
                  <a:pt x="96618" y="4210574"/>
                </a:moveTo>
                <a:lnTo>
                  <a:pt x="99238" y="4216109"/>
                </a:lnTo>
                <a:lnTo>
                  <a:pt x="95364" y="4234883"/>
                </a:lnTo>
                <a:lnTo>
                  <a:pt x="99294" y="4243183"/>
                </a:lnTo>
                <a:cubicBezTo>
                  <a:pt x="96685" y="4244418"/>
                  <a:pt x="92756" y="4236118"/>
                  <a:pt x="92756" y="4236118"/>
                </a:cubicBezTo>
                <a:lnTo>
                  <a:pt x="88825" y="4227814"/>
                </a:lnTo>
                <a:close/>
                <a:moveTo>
                  <a:pt x="2375343" y="4193224"/>
                </a:moveTo>
                <a:lnTo>
                  <a:pt x="2372307" y="4195917"/>
                </a:lnTo>
                <a:cubicBezTo>
                  <a:pt x="2369267" y="4198614"/>
                  <a:pt x="2368928" y="4204349"/>
                  <a:pt x="2368584" y="4210088"/>
                </a:cubicBezTo>
                <a:close/>
                <a:moveTo>
                  <a:pt x="3720182" y="4188343"/>
                </a:moveTo>
                <a:lnTo>
                  <a:pt x="3744555" y="4188343"/>
                </a:lnTo>
                <a:cubicBezTo>
                  <a:pt x="3732366" y="4200527"/>
                  <a:pt x="3724241" y="4224899"/>
                  <a:pt x="3716117" y="4241147"/>
                </a:cubicBezTo>
                <a:cubicBezTo>
                  <a:pt x="3716117" y="4265520"/>
                  <a:pt x="3703934" y="4289892"/>
                  <a:pt x="3695810" y="4310206"/>
                </a:cubicBezTo>
                <a:lnTo>
                  <a:pt x="3671436" y="4314265"/>
                </a:lnTo>
                <a:cubicBezTo>
                  <a:pt x="3667378" y="4314265"/>
                  <a:pt x="3659254" y="4306141"/>
                  <a:pt x="3663312" y="4302082"/>
                </a:cubicBezTo>
                <a:lnTo>
                  <a:pt x="3687685" y="4269585"/>
                </a:lnTo>
                <a:cubicBezTo>
                  <a:pt x="3687685" y="4237089"/>
                  <a:pt x="3720182" y="4220840"/>
                  <a:pt x="3720182" y="4188343"/>
                </a:cubicBezTo>
                <a:close/>
                <a:moveTo>
                  <a:pt x="75641" y="4159538"/>
                </a:moveTo>
                <a:cubicBezTo>
                  <a:pt x="80853" y="4157070"/>
                  <a:pt x="87393" y="4164138"/>
                  <a:pt x="90013" y="4169673"/>
                </a:cubicBezTo>
                <a:cubicBezTo>
                  <a:pt x="92634" y="4175208"/>
                  <a:pt x="88731" y="4180440"/>
                  <a:pt x="83519" y="4182908"/>
                </a:cubicBezTo>
                <a:lnTo>
                  <a:pt x="92691" y="4202282"/>
                </a:lnTo>
                <a:lnTo>
                  <a:pt x="74417" y="4197383"/>
                </a:lnTo>
                <a:lnTo>
                  <a:pt x="75658" y="4166304"/>
                </a:lnTo>
                <a:cubicBezTo>
                  <a:pt x="75658" y="4166304"/>
                  <a:pt x="73037" y="4160769"/>
                  <a:pt x="75641" y="4159538"/>
                </a:cubicBezTo>
                <a:close/>
                <a:moveTo>
                  <a:pt x="3584678" y="4156638"/>
                </a:moveTo>
                <a:lnTo>
                  <a:pt x="3584677" y="4176945"/>
                </a:lnTo>
                <a:lnTo>
                  <a:pt x="3556240" y="4176945"/>
                </a:lnTo>
                <a:lnTo>
                  <a:pt x="3556240" y="4193194"/>
                </a:lnTo>
                <a:lnTo>
                  <a:pt x="3564364" y="4205383"/>
                </a:lnTo>
                <a:lnTo>
                  <a:pt x="3596867" y="4176945"/>
                </a:lnTo>
                <a:lnTo>
                  <a:pt x="3596867" y="4160698"/>
                </a:lnTo>
                <a:close/>
                <a:moveTo>
                  <a:pt x="3793292" y="4135524"/>
                </a:moveTo>
                <a:lnTo>
                  <a:pt x="3797350" y="4159898"/>
                </a:lnTo>
                <a:lnTo>
                  <a:pt x="3793292" y="4196461"/>
                </a:lnTo>
                <a:lnTo>
                  <a:pt x="3777042" y="4196461"/>
                </a:lnTo>
                <a:lnTo>
                  <a:pt x="3748602" y="4159898"/>
                </a:lnTo>
                <a:cubicBezTo>
                  <a:pt x="3748602" y="4147714"/>
                  <a:pt x="3772977" y="4147714"/>
                  <a:pt x="3768917" y="4159898"/>
                </a:cubicBezTo>
                <a:close/>
                <a:moveTo>
                  <a:pt x="74255" y="4116159"/>
                </a:moveTo>
                <a:cubicBezTo>
                  <a:pt x="78174" y="4117690"/>
                  <a:pt x="79485" y="4120460"/>
                  <a:pt x="82106" y="4125995"/>
                </a:cubicBezTo>
                <a:lnTo>
                  <a:pt x="79497" y="4127231"/>
                </a:lnTo>
                <a:cubicBezTo>
                  <a:pt x="74283" y="4129699"/>
                  <a:pt x="71679" y="4130932"/>
                  <a:pt x="69057" y="4125396"/>
                </a:cubicBezTo>
                <a:cubicBezTo>
                  <a:pt x="67747" y="4122627"/>
                  <a:pt x="66437" y="4119861"/>
                  <a:pt x="69042" y="4118628"/>
                </a:cubicBezTo>
                <a:close/>
                <a:moveTo>
                  <a:pt x="3613115" y="4116018"/>
                </a:moveTo>
                <a:lnTo>
                  <a:pt x="3600926" y="4120078"/>
                </a:lnTo>
                <a:lnTo>
                  <a:pt x="3600926" y="4152573"/>
                </a:lnTo>
                <a:cubicBezTo>
                  <a:pt x="3613115" y="4144450"/>
                  <a:pt x="3613115" y="4128202"/>
                  <a:pt x="3613115" y="4116018"/>
                </a:cubicBezTo>
                <a:close/>
                <a:moveTo>
                  <a:pt x="207427" y="4084202"/>
                </a:moveTo>
                <a:cubicBezTo>
                  <a:pt x="204652" y="4082552"/>
                  <a:pt x="201390" y="4082402"/>
                  <a:pt x="197480" y="4084254"/>
                </a:cubicBezTo>
                <a:lnTo>
                  <a:pt x="215765" y="4095922"/>
                </a:lnTo>
                <a:lnTo>
                  <a:pt x="214454" y="4093152"/>
                </a:lnTo>
                <a:cubicBezTo>
                  <a:pt x="212490" y="4089003"/>
                  <a:pt x="210202" y="4085852"/>
                  <a:pt x="207427" y="4084202"/>
                </a:cubicBezTo>
                <a:close/>
                <a:moveTo>
                  <a:pt x="3837973" y="4062414"/>
                </a:moveTo>
                <a:cubicBezTo>
                  <a:pt x="3837973" y="4074602"/>
                  <a:pt x="3833914" y="4086786"/>
                  <a:pt x="3829849" y="4094909"/>
                </a:cubicBezTo>
                <a:lnTo>
                  <a:pt x="3817665" y="4094909"/>
                </a:lnTo>
                <a:close/>
                <a:moveTo>
                  <a:pt x="87158" y="4049076"/>
                </a:moveTo>
                <a:cubicBezTo>
                  <a:pt x="88483" y="4058609"/>
                  <a:pt x="89806" y="4068149"/>
                  <a:pt x="95046" y="4079218"/>
                </a:cubicBezTo>
                <a:lnTo>
                  <a:pt x="87243" y="4089688"/>
                </a:lnTo>
                <a:cubicBezTo>
                  <a:pt x="87214" y="4076150"/>
                  <a:pt x="84582" y="4063847"/>
                  <a:pt x="87158" y="4049076"/>
                </a:cubicBezTo>
                <a:close/>
                <a:moveTo>
                  <a:pt x="3645612" y="4018530"/>
                </a:moveTo>
                <a:cubicBezTo>
                  <a:pt x="3637488" y="4042902"/>
                  <a:pt x="3629363" y="4071332"/>
                  <a:pt x="3613115" y="4071332"/>
                </a:cubicBezTo>
                <a:cubicBezTo>
                  <a:pt x="3613115" y="4075398"/>
                  <a:pt x="3621239" y="4103829"/>
                  <a:pt x="3625298" y="4103829"/>
                </a:cubicBezTo>
                <a:cubicBezTo>
                  <a:pt x="3629363" y="4103829"/>
                  <a:pt x="3629363" y="4095705"/>
                  <a:pt x="3629363" y="4091646"/>
                </a:cubicBezTo>
                <a:cubicBezTo>
                  <a:pt x="3641546" y="4075398"/>
                  <a:pt x="3661860" y="4038837"/>
                  <a:pt x="3661859" y="4018530"/>
                </a:cubicBezTo>
                <a:close/>
                <a:moveTo>
                  <a:pt x="188183" y="4003969"/>
                </a:moveTo>
                <a:lnTo>
                  <a:pt x="189509" y="4013505"/>
                </a:lnTo>
                <a:lnTo>
                  <a:pt x="193423" y="4015037"/>
                </a:lnTo>
                <a:close/>
                <a:moveTo>
                  <a:pt x="80649" y="3978235"/>
                </a:moveTo>
                <a:lnTo>
                  <a:pt x="80501" y="3981096"/>
                </a:lnTo>
                <a:lnTo>
                  <a:pt x="75289" y="3983563"/>
                </a:lnTo>
                <a:close/>
                <a:moveTo>
                  <a:pt x="81799" y="3977093"/>
                </a:moveTo>
                <a:lnTo>
                  <a:pt x="80649" y="3978235"/>
                </a:lnTo>
                <a:lnTo>
                  <a:pt x="80659" y="3978056"/>
                </a:lnTo>
                <a:cubicBezTo>
                  <a:pt x="81147" y="3977401"/>
                  <a:pt x="81799" y="3977093"/>
                  <a:pt x="81799" y="3977093"/>
                </a:cubicBezTo>
                <a:close/>
                <a:moveTo>
                  <a:pt x="41340" y="3965760"/>
                </a:moveTo>
                <a:cubicBezTo>
                  <a:pt x="49172" y="3968826"/>
                  <a:pt x="55696" y="3969127"/>
                  <a:pt x="60910" y="3966660"/>
                </a:cubicBezTo>
                <a:cubicBezTo>
                  <a:pt x="58333" y="3981429"/>
                  <a:pt x="60964" y="3993733"/>
                  <a:pt x="60991" y="4007269"/>
                </a:cubicBezTo>
                <a:cubicBezTo>
                  <a:pt x="58387" y="4008502"/>
                  <a:pt x="54802" y="4011043"/>
                  <a:pt x="51545" y="4012585"/>
                </a:cubicBezTo>
                <a:cubicBezTo>
                  <a:pt x="48288" y="4014127"/>
                  <a:pt x="45353" y="4014673"/>
                  <a:pt x="44042" y="4011904"/>
                </a:cubicBezTo>
                <a:cubicBezTo>
                  <a:pt x="42733" y="4009139"/>
                  <a:pt x="45325" y="4001137"/>
                  <a:pt x="46623" y="3997132"/>
                </a:cubicBezTo>
                <a:close/>
                <a:moveTo>
                  <a:pt x="62130" y="3928811"/>
                </a:moveTo>
                <a:cubicBezTo>
                  <a:pt x="60837" y="3932814"/>
                  <a:pt x="63441" y="3931581"/>
                  <a:pt x="67359" y="3933111"/>
                </a:cubicBezTo>
                <a:lnTo>
                  <a:pt x="63470" y="3945118"/>
                </a:lnTo>
                <a:cubicBezTo>
                  <a:pt x="62159" y="3942349"/>
                  <a:pt x="62146" y="3935579"/>
                  <a:pt x="62130" y="3928811"/>
                </a:cubicBezTo>
                <a:close/>
                <a:moveTo>
                  <a:pt x="3779655" y="3888544"/>
                </a:moveTo>
                <a:cubicBezTo>
                  <a:pt x="3775591" y="3896669"/>
                  <a:pt x="3775591" y="3900728"/>
                  <a:pt x="3775591" y="3908852"/>
                </a:cubicBezTo>
                <a:cubicBezTo>
                  <a:pt x="3779655" y="3904793"/>
                  <a:pt x="3783715" y="3896669"/>
                  <a:pt x="3783714" y="3888545"/>
                </a:cubicBezTo>
                <a:close/>
                <a:moveTo>
                  <a:pt x="167043" y="3871706"/>
                </a:moveTo>
                <a:cubicBezTo>
                  <a:pt x="151418" y="3885878"/>
                  <a:pt x="147587" y="3924956"/>
                  <a:pt x="155448" y="3941559"/>
                </a:cubicBezTo>
                <a:cubicBezTo>
                  <a:pt x="150235" y="3944027"/>
                  <a:pt x="145022" y="3946495"/>
                  <a:pt x="147642" y="3952029"/>
                </a:cubicBezTo>
                <a:cubicBezTo>
                  <a:pt x="151572" y="3960329"/>
                  <a:pt x="158107" y="3967399"/>
                  <a:pt x="147686" y="3972332"/>
                </a:cubicBezTo>
                <a:lnTo>
                  <a:pt x="158333" y="4075689"/>
                </a:lnTo>
                <a:cubicBezTo>
                  <a:pt x="150513" y="4079392"/>
                  <a:pt x="146609" y="4084624"/>
                  <a:pt x="149229" y="4090159"/>
                </a:cubicBezTo>
                <a:cubicBezTo>
                  <a:pt x="154469" y="4101228"/>
                  <a:pt x="155780" y="4103997"/>
                  <a:pt x="145355" y="4108932"/>
                </a:cubicBezTo>
                <a:lnTo>
                  <a:pt x="145425" y="4142772"/>
                </a:lnTo>
                <a:cubicBezTo>
                  <a:pt x="149355" y="4151072"/>
                  <a:pt x="157228" y="4174444"/>
                  <a:pt x="162495" y="4199049"/>
                </a:cubicBezTo>
                <a:cubicBezTo>
                  <a:pt x="162511" y="4205816"/>
                  <a:pt x="162523" y="4212586"/>
                  <a:pt x="163834" y="4215355"/>
                </a:cubicBezTo>
                <a:lnTo>
                  <a:pt x="167724" y="4203348"/>
                </a:lnTo>
                <a:cubicBezTo>
                  <a:pt x="163806" y="4201818"/>
                  <a:pt x="161202" y="4203051"/>
                  <a:pt x="162495" y="4199049"/>
                </a:cubicBezTo>
                <a:cubicBezTo>
                  <a:pt x="161186" y="4196284"/>
                  <a:pt x="162484" y="4192279"/>
                  <a:pt x="163779" y="4188282"/>
                </a:cubicBezTo>
                <a:lnTo>
                  <a:pt x="172880" y="4173808"/>
                </a:lnTo>
                <a:lnTo>
                  <a:pt x="180713" y="4176875"/>
                </a:lnTo>
                <a:cubicBezTo>
                  <a:pt x="179388" y="4167342"/>
                  <a:pt x="179377" y="4160573"/>
                  <a:pt x="178066" y="4157804"/>
                </a:cubicBezTo>
                <a:cubicBezTo>
                  <a:pt x="180631" y="4136265"/>
                  <a:pt x="189718" y="4115028"/>
                  <a:pt x="179238" y="4092891"/>
                </a:cubicBezTo>
                <a:lnTo>
                  <a:pt x="177869" y="4063050"/>
                </a:lnTo>
                <a:cubicBezTo>
                  <a:pt x="183068" y="4053813"/>
                  <a:pt x="177828" y="4042744"/>
                  <a:pt x="173899" y="4034445"/>
                </a:cubicBezTo>
                <a:cubicBezTo>
                  <a:pt x="162108" y="4009539"/>
                  <a:pt x="181594" y="3969830"/>
                  <a:pt x="169802" y="3944923"/>
                </a:cubicBezTo>
                <a:lnTo>
                  <a:pt x="176298" y="3931688"/>
                </a:lnTo>
                <a:cubicBezTo>
                  <a:pt x="173662" y="3919387"/>
                  <a:pt x="176243" y="3904615"/>
                  <a:pt x="176214" y="3891079"/>
                </a:cubicBezTo>
                <a:close/>
                <a:moveTo>
                  <a:pt x="3779655" y="3807304"/>
                </a:moveTo>
                <a:lnTo>
                  <a:pt x="3755284" y="3807304"/>
                </a:lnTo>
                <a:cubicBezTo>
                  <a:pt x="3755283" y="3839800"/>
                  <a:pt x="3722787" y="3856048"/>
                  <a:pt x="3722787" y="3888544"/>
                </a:cubicBezTo>
                <a:lnTo>
                  <a:pt x="3698415" y="3921041"/>
                </a:lnTo>
                <a:cubicBezTo>
                  <a:pt x="3694355" y="3925100"/>
                  <a:pt x="3702480" y="3933224"/>
                  <a:pt x="3706539" y="3933224"/>
                </a:cubicBezTo>
                <a:lnTo>
                  <a:pt x="3730911" y="3929165"/>
                </a:lnTo>
                <a:cubicBezTo>
                  <a:pt x="3739035" y="3908852"/>
                  <a:pt x="3751218" y="3884480"/>
                  <a:pt x="3751218" y="3860108"/>
                </a:cubicBezTo>
                <a:cubicBezTo>
                  <a:pt x="3759342" y="3843860"/>
                  <a:pt x="3767467" y="3819487"/>
                  <a:pt x="3779655" y="3807304"/>
                </a:cubicBezTo>
                <a:close/>
                <a:moveTo>
                  <a:pt x="3828400" y="3754495"/>
                </a:moveTo>
                <a:lnTo>
                  <a:pt x="3804027" y="3778867"/>
                </a:lnTo>
                <a:cubicBezTo>
                  <a:pt x="3808087" y="3766684"/>
                  <a:pt x="3783714" y="3766684"/>
                  <a:pt x="3783715" y="3778867"/>
                </a:cubicBezTo>
                <a:lnTo>
                  <a:pt x="3812152" y="3815428"/>
                </a:lnTo>
                <a:lnTo>
                  <a:pt x="3828400" y="3815429"/>
                </a:lnTo>
                <a:lnTo>
                  <a:pt x="3832459" y="3778867"/>
                </a:lnTo>
                <a:close/>
                <a:moveTo>
                  <a:pt x="87819" y="3733732"/>
                </a:moveTo>
                <a:lnTo>
                  <a:pt x="93061" y="3744804"/>
                </a:lnTo>
                <a:lnTo>
                  <a:pt x="89145" y="3743272"/>
                </a:lnTo>
                <a:close/>
                <a:moveTo>
                  <a:pt x="195245" y="3709733"/>
                </a:moveTo>
                <a:cubicBezTo>
                  <a:pt x="193453" y="3710158"/>
                  <a:pt x="191500" y="3711083"/>
                  <a:pt x="190197" y="3711700"/>
                </a:cubicBezTo>
                <a:lnTo>
                  <a:pt x="190225" y="3725236"/>
                </a:lnTo>
                <a:cubicBezTo>
                  <a:pt x="192829" y="3724003"/>
                  <a:pt x="201944" y="3716302"/>
                  <a:pt x="199324" y="3710768"/>
                </a:cubicBezTo>
                <a:cubicBezTo>
                  <a:pt x="198669" y="3709383"/>
                  <a:pt x="197038" y="3709308"/>
                  <a:pt x="195245" y="3709733"/>
                </a:cubicBezTo>
                <a:close/>
                <a:moveTo>
                  <a:pt x="3873079" y="3681379"/>
                </a:moveTo>
                <a:lnTo>
                  <a:pt x="3852772" y="3713875"/>
                </a:lnTo>
                <a:lnTo>
                  <a:pt x="3864956" y="3713875"/>
                </a:lnTo>
                <a:cubicBezTo>
                  <a:pt x="3869020" y="3705750"/>
                  <a:pt x="3873079" y="3693567"/>
                  <a:pt x="3873079" y="3681379"/>
                </a:cubicBezTo>
                <a:close/>
                <a:moveTo>
                  <a:pt x="3787780" y="3669196"/>
                </a:moveTo>
                <a:cubicBezTo>
                  <a:pt x="3787780" y="3673254"/>
                  <a:pt x="3783715" y="3673255"/>
                  <a:pt x="3783714" y="3677320"/>
                </a:cubicBezTo>
                <a:lnTo>
                  <a:pt x="3783714" y="3697626"/>
                </a:lnTo>
                <a:cubicBezTo>
                  <a:pt x="3783715" y="3713875"/>
                  <a:pt x="3787780" y="3734188"/>
                  <a:pt x="3795904" y="3746371"/>
                </a:cubicBezTo>
                <a:lnTo>
                  <a:pt x="3808086" y="3673254"/>
                </a:lnTo>
                <a:close/>
                <a:moveTo>
                  <a:pt x="3943557" y="3648256"/>
                </a:moveTo>
                <a:lnTo>
                  <a:pt x="3934013" y="3648882"/>
                </a:lnTo>
                <a:lnTo>
                  <a:pt x="3934013" y="3681821"/>
                </a:lnTo>
                <a:lnTo>
                  <a:pt x="3940028" y="3671955"/>
                </a:lnTo>
                <a:close/>
                <a:moveTo>
                  <a:pt x="3881203" y="3644823"/>
                </a:moveTo>
                <a:cubicBezTo>
                  <a:pt x="3881203" y="3652948"/>
                  <a:pt x="3881203" y="3661072"/>
                  <a:pt x="3877144" y="3669195"/>
                </a:cubicBezTo>
                <a:lnTo>
                  <a:pt x="3901517" y="3709816"/>
                </a:lnTo>
                <a:lnTo>
                  <a:pt x="3897994" y="3720233"/>
                </a:lnTo>
                <a:lnTo>
                  <a:pt x="3911085" y="3704958"/>
                </a:lnTo>
                <a:cubicBezTo>
                  <a:pt x="3902962" y="3700899"/>
                  <a:pt x="3919210" y="3684651"/>
                  <a:pt x="3927333" y="3692775"/>
                </a:cubicBezTo>
                <a:lnTo>
                  <a:pt x="3929044" y="3689969"/>
                </a:lnTo>
                <a:lnTo>
                  <a:pt x="3904562" y="3672240"/>
                </a:lnTo>
                <a:cubicBezTo>
                  <a:pt x="3895422" y="3664115"/>
                  <a:pt x="3887298" y="3654977"/>
                  <a:pt x="3881203" y="3644823"/>
                </a:cubicBezTo>
                <a:close/>
                <a:moveTo>
                  <a:pt x="3964691" y="3613989"/>
                </a:moveTo>
                <a:lnTo>
                  <a:pt x="3962444" y="3616386"/>
                </a:lnTo>
                <a:lnTo>
                  <a:pt x="3962431" y="3616894"/>
                </a:lnTo>
                <a:close/>
                <a:moveTo>
                  <a:pt x="3832459" y="3608262"/>
                </a:moveTo>
                <a:lnTo>
                  <a:pt x="3816211" y="3616386"/>
                </a:lnTo>
                <a:lnTo>
                  <a:pt x="3799963" y="3644823"/>
                </a:lnTo>
                <a:lnTo>
                  <a:pt x="3820276" y="3636699"/>
                </a:lnTo>
                <a:lnTo>
                  <a:pt x="3832459" y="3616386"/>
                </a:lnTo>
                <a:close/>
                <a:moveTo>
                  <a:pt x="66678" y="3601476"/>
                </a:moveTo>
                <a:lnTo>
                  <a:pt x="75850" y="3620848"/>
                </a:lnTo>
                <a:cubicBezTo>
                  <a:pt x="75877" y="3634385"/>
                  <a:pt x="73297" y="3649156"/>
                  <a:pt x="75933" y="3661457"/>
                </a:cubicBezTo>
                <a:lnTo>
                  <a:pt x="69436" y="3674692"/>
                </a:lnTo>
                <a:cubicBezTo>
                  <a:pt x="81228" y="3699598"/>
                  <a:pt x="61742" y="3739308"/>
                  <a:pt x="73533" y="3764214"/>
                </a:cubicBezTo>
                <a:cubicBezTo>
                  <a:pt x="77463" y="3772514"/>
                  <a:pt x="82703" y="3783583"/>
                  <a:pt x="77502" y="3792820"/>
                </a:cubicBezTo>
                <a:lnTo>
                  <a:pt x="78873" y="3822660"/>
                </a:lnTo>
                <a:cubicBezTo>
                  <a:pt x="89353" y="3844797"/>
                  <a:pt x="80265" y="3866035"/>
                  <a:pt x="77699" y="3887573"/>
                </a:cubicBezTo>
                <a:cubicBezTo>
                  <a:pt x="79010" y="3890342"/>
                  <a:pt x="79022" y="3897111"/>
                  <a:pt x="80347" y="3906644"/>
                </a:cubicBezTo>
                <a:lnTo>
                  <a:pt x="72515" y="3903577"/>
                </a:lnTo>
                <a:lnTo>
                  <a:pt x="63413" y="3918051"/>
                </a:lnTo>
                <a:cubicBezTo>
                  <a:pt x="62117" y="3922049"/>
                  <a:pt x="60820" y="3926052"/>
                  <a:pt x="62129" y="3928818"/>
                </a:cubicBezTo>
                <a:cubicBezTo>
                  <a:pt x="56862" y="3904213"/>
                  <a:pt x="48988" y="3880842"/>
                  <a:pt x="45060" y="3872542"/>
                </a:cubicBezTo>
                <a:lnTo>
                  <a:pt x="44989" y="3838702"/>
                </a:lnTo>
                <a:cubicBezTo>
                  <a:pt x="55414" y="3833766"/>
                  <a:pt x="54102" y="3830997"/>
                  <a:pt x="48862" y="3819928"/>
                </a:cubicBezTo>
                <a:cubicBezTo>
                  <a:pt x="46242" y="3814394"/>
                  <a:pt x="50146" y="3809160"/>
                  <a:pt x="57966" y="3805458"/>
                </a:cubicBezTo>
                <a:lnTo>
                  <a:pt x="47320" y="3702102"/>
                </a:lnTo>
                <a:cubicBezTo>
                  <a:pt x="57742" y="3697168"/>
                  <a:pt x="51206" y="3690097"/>
                  <a:pt x="47277" y="3681798"/>
                </a:cubicBezTo>
                <a:cubicBezTo>
                  <a:pt x="44657" y="3676264"/>
                  <a:pt x="49870" y="3673796"/>
                  <a:pt x="55083" y="3671328"/>
                </a:cubicBezTo>
                <a:cubicBezTo>
                  <a:pt x="47222" y="3654725"/>
                  <a:pt x="51052" y="3615648"/>
                  <a:pt x="66678" y="3601476"/>
                </a:cubicBezTo>
                <a:close/>
                <a:moveTo>
                  <a:pt x="180834" y="3597577"/>
                </a:moveTo>
                <a:cubicBezTo>
                  <a:pt x="179534" y="3601576"/>
                  <a:pt x="179550" y="3608344"/>
                  <a:pt x="180861" y="3611113"/>
                </a:cubicBezTo>
                <a:lnTo>
                  <a:pt x="186074" y="3608645"/>
                </a:lnTo>
                <a:close/>
                <a:moveTo>
                  <a:pt x="3976466" y="3596633"/>
                </a:moveTo>
                <a:lnTo>
                  <a:pt x="3973056" y="3603231"/>
                </a:lnTo>
                <a:lnTo>
                  <a:pt x="3976078" y="3599346"/>
                </a:lnTo>
                <a:close/>
                <a:moveTo>
                  <a:pt x="144262" y="3574242"/>
                </a:moveTo>
                <a:cubicBezTo>
                  <a:pt x="142979" y="3585009"/>
                  <a:pt x="143007" y="3598546"/>
                  <a:pt x="146938" y="3606849"/>
                </a:cubicBezTo>
                <a:cubicBezTo>
                  <a:pt x="149558" y="3612384"/>
                  <a:pt x="153472" y="3613915"/>
                  <a:pt x="158684" y="3611448"/>
                </a:cubicBezTo>
                <a:cubicBezTo>
                  <a:pt x="157375" y="3608683"/>
                  <a:pt x="156064" y="3605914"/>
                  <a:pt x="158671" y="3604679"/>
                </a:cubicBezTo>
                <a:lnTo>
                  <a:pt x="150796" y="3581308"/>
                </a:lnTo>
                <a:close/>
                <a:moveTo>
                  <a:pt x="4045137" y="3530285"/>
                </a:moveTo>
                <a:cubicBezTo>
                  <a:pt x="4053261" y="3530285"/>
                  <a:pt x="4057320" y="3534344"/>
                  <a:pt x="4057320" y="3542469"/>
                </a:cubicBezTo>
                <a:cubicBezTo>
                  <a:pt x="4057320" y="3554657"/>
                  <a:pt x="4049197" y="3570906"/>
                  <a:pt x="4041072" y="3583089"/>
                </a:cubicBezTo>
                <a:lnTo>
                  <a:pt x="4037014" y="3570906"/>
                </a:lnTo>
                <a:lnTo>
                  <a:pt x="4041072" y="3538409"/>
                </a:lnTo>
                <a:cubicBezTo>
                  <a:pt x="4045137" y="3538410"/>
                  <a:pt x="4045137" y="3534344"/>
                  <a:pt x="4045137" y="3530285"/>
                </a:cubicBezTo>
                <a:close/>
                <a:moveTo>
                  <a:pt x="4008588" y="3518096"/>
                </a:moveTo>
                <a:lnTo>
                  <a:pt x="4016714" y="3518096"/>
                </a:lnTo>
                <a:cubicBezTo>
                  <a:pt x="4016714" y="3522162"/>
                  <a:pt x="4012654" y="3530288"/>
                  <a:pt x="4008587" y="3534348"/>
                </a:cubicBezTo>
                <a:close/>
                <a:moveTo>
                  <a:pt x="3885268" y="3445781"/>
                </a:moveTo>
                <a:cubicBezTo>
                  <a:pt x="3885268" y="3470154"/>
                  <a:pt x="3889327" y="3510774"/>
                  <a:pt x="3881203" y="3535145"/>
                </a:cubicBezTo>
                <a:cubicBezTo>
                  <a:pt x="3889327" y="3527022"/>
                  <a:pt x="3893392" y="3514838"/>
                  <a:pt x="3893392" y="3498591"/>
                </a:cubicBezTo>
                <a:lnTo>
                  <a:pt x="3913700" y="3457970"/>
                </a:lnTo>
                <a:close/>
                <a:moveTo>
                  <a:pt x="94881" y="3439501"/>
                </a:moveTo>
                <a:cubicBezTo>
                  <a:pt x="96674" y="3439076"/>
                  <a:pt x="98305" y="3439152"/>
                  <a:pt x="98960" y="3440536"/>
                </a:cubicBezTo>
                <a:cubicBezTo>
                  <a:pt x="101582" y="3446072"/>
                  <a:pt x="92466" y="3453773"/>
                  <a:pt x="89862" y="3455007"/>
                </a:cubicBezTo>
                <a:lnTo>
                  <a:pt x="89832" y="3441468"/>
                </a:lnTo>
                <a:cubicBezTo>
                  <a:pt x="91135" y="3440851"/>
                  <a:pt x="93089" y="3439926"/>
                  <a:pt x="94881" y="3439501"/>
                </a:cubicBezTo>
                <a:close/>
                <a:moveTo>
                  <a:pt x="4073572" y="3375929"/>
                </a:moveTo>
                <a:lnTo>
                  <a:pt x="4065449" y="3392182"/>
                </a:lnTo>
                <a:cubicBezTo>
                  <a:pt x="4061390" y="3392182"/>
                  <a:pt x="4053265" y="3392182"/>
                  <a:pt x="4053265" y="3388117"/>
                </a:cubicBezTo>
                <a:cubicBezTo>
                  <a:pt x="4053266" y="3379990"/>
                  <a:pt x="4069514" y="3375929"/>
                  <a:pt x="4073572" y="3375929"/>
                </a:cubicBezTo>
                <a:close/>
                <a:moveTo>
                  <a:pt x="185588" y="3371761"/>
                </a:moveTo>
                <a:lnTo>
                  <a:pt x="169939" y="3372396"/>
                </a:lnTo>
                <a:cubicBezTo>
                  <a:pt x="173852" y="3373928"/>
                  <a:pt x="172558" y="3377929"/>
                  <a:pt x="168640" y="3376395"/>
                </a:cubicBezTo>
                <a:lnTo>
                  <a:pt x="168667" y="3389932"/>
                </a:lnTo>
                <a:cubicBezTo>
                  <a:pt x="164754" y="3388399"/>
                  <a:pt x="164781" y="3401935"/>
                  <a:pt x="164781" y="3401935"/>
                </a:cubicBezTo>
                <a:lnTo>
                  <a:pt x="162256" y="3443780"/>
                </a:lnTo>
                <a:cubicBezTo>
                  <a:pt x="167497" y="3454848"/>
                  <a:pt x="178060" y="3517595"/>
                  <a:pt x="172863" y="3526831"/>
                </a:cubicBezTo>
                <a:lnTo>
                  <a:pt x="155898" y="3524697"/>
                </a:lnTo>
                <a:cubicBezTo>
                  <a:pt x="158535" y="3536999"/>
                  <a:pt x="162478" y="3552071"/>
                  <a:pt x="158589" y="3564069"/>
                </a:cubicBezTo>
                <a:lnTo>
                  <a:pt x="172929" y="3560670"/>
                </a:lnTo>
                <a:lnTo>
                  <a:pt x="187284" y="3564034"/>
                </a:lnTo>
                <a:lnTo>
                  <a:pt x="180723" y="3543433"/>
                </a:lnTo>
                <a:cubicBezTo>
                  <a:pt x="184610" y="3531429"/>
                  <a:pt x="185880" y="3513893"/>
                  <a:pt x="185853" y="3500356"/>
                </a:cubicBezTo>
                <a:cubicBezTo>
                  <a:pt x="180613" y="3489288"/>
                  <a:pt x="177977" y="3476985"/>
                  <a:pt x="181867" y="3464980"/>
                </a:cubicBezTo>
                <a:cubicBezTo>
                  <a:pt x="189699" y="3468046"/>
                  <a:pt x="194884" y="3452042"/>
                  <a:pt x="188363" y="3451744"/>
                </a:cubicBezTo>
                <a:lnTo>
                  <a:pt x="194829" y="3424969"/>
                </a:lnTo>
                <a:lnTo>
                  <a:pt x="189545" y="3393597"/>
                </a:lnTo>
                <a:lnTo>
                  <a:pt x="194758" y="3391129"/>
                </a:lnTo>
                <a:close/>
                <a:moveTo>
                  <a:pt x="80465" y="3327348"/>
                </a:moveTo>
                <a:lnTo>
                  <a:pt x="85706" y="3338419"/>
                </a:lnTo>
                <a:lnTo>
                  <a:pt x="80492" y="3340888"/>
                </a:lnTo>
                <a:cubicBezTo>
                  <a:pt x="79181" y="3338118"/>
                  <a:pt x="79166" y="3331349"/>
                  <a:pt x="80465" y="3327348"/>
                </a:cubicBezTo>
                <a:close/>
                <a:moveTo>
                  <a:pt x="43903" y="3304012"/>
                </a:moveTo>
                <a:lnTo>
                  <a:pt x="50436" y="3311079"/>
                </a:lnTo>
                <a:lnTo>
                  <a:pt x="58312" y="3334449"/>
                </a:lnTo>
                <a:cubicBezTo>
                  <a:pt x="55704" y="3335684"/>
                  <a:pt x="57015" y="3338453"/>
                  <a:pt x="58325" y="3341219"/>
                </a:cubicBezTo>
                <a:cubicBezTo>
                  <a:pt x="53113" y="3343686"/>
                  <a:pt x="49199" y="3342153"/>
                  <a:pt x="46579" y="3336619"/>
                </a:cubicBezTo>
                <a:cubicBezTo>
                  <a:pt x="42648" y="3328316"/>
                  <a:pt x="42619" y="3314779"/>
                  <a:pt x="43903" y="3304012"/>
                </a:cubicBezTo>
                <a:close/>
                <a:moveTo>
                  <a:pt x="161940" y="3288110"/>
                </a:moveTo>
                <a:cubicBezTo>
                  <a:pt x="159347" y="3296112"/>
                  <a:pt x="160668" y="3305647"/>
                  <a:pt x="165908" y="3316715"/>
                </a:cubicBezTo>
                <a:lnTo>
                  <a:pt x="165981" y="3350555"/>
                </a:lnTo>
                <a:lnTo>
                  <a:pt x="188153" y="3350223"/>
                </a:lnTo>
                <a:cubicBezTo>
                  <a:pt x="180292" y="3333620"/>
                  <a:pt x="164589" y="3307181"/>
                  <a:pt x="161940" y="3288110"/>
                </a:cubicBezTo>
                <a:close/>
                <a:moveTo>
                  <a:pt x="81046" y="3269630"/>
                </a:moveTo>
                <a:lnTo>
                  <a:pt x="80361" y="3273195"/>
                </a:lnTo>
                <a:lnTo>
                  <a:pt x="80988" y="3275161"/>
                </a:lnTo>
                <a:close/>
                <a:moveTo>
                  <a:pt x="83457" y="3257094"/>
                </a:moveTo>
                <a:lnTo>
                  <a:pt x="82945" y="3259761"/>
                </a:lnTo>
                <a:lnTo>
                  <a:pt x="83613" y="3257445"/>
                </a:lnTo>
                <a:close/>
                <a:moveTo>
                  <a:pt x="80751" y="3204232"/>
                </a:moveTo>
                <a:lnTo>
                  <a:pt x="80074" y="3212782"/>
                </a:lnTo>
                <a:lnTo>
                  <a:pt x="85453" y="3229997"/>
                </a:lnTo>
                <a:lnTo>
                  <a:pt x="91375" y="3226672"/>
                </a:lnTo>
                <a:close/>
                <a:moveTo>
                  <a:pt x="4015254" y="3189881"/>
                </a:moveTo>
                <a:lnTo>
                  <a:pt x="4011189" y="3218309"/>
                </a:lnTo>
                <a:cubicBezTo>
                  <a:pt x="3999005" y="3230498"/>
                  <a:pt x="3986816" y="3250805"/>
                  <a:pt x="3978692" y="3267053"/>
                </a:cubicBezTo>
                <a:cubicBezTo>
                  <a:pt x="3978692" y="3283300"/>
                  <a:pt x="3974632" y="3299549"/>
                  <a:pt x="3962444" y="3311737"/>
                </a:cubicBezTo>
                <a:cubicBezTo>
                  <a:pt x="3954319" y="3303613"/>
                  <a:pt x="3938072" y="3319861"/>
                  <a:pt x="3946196" y="3323920"/>
                </a:cubicBezTo>
                <a:lnTo>
                  <a:pt x="3921823" y="3352357"/>
                </a:lnTo>
                <a:lnTo>
                  <a:pt x="3909640" y="3392978"/>
                </a:lnTo>
                <a:lnTo>
                  <a:pt x="3901516" y="3392978"/>
                </a:lnTo>
                <a:lnTo>
                  <a:pt x="3901516" y="3421409"/>
                </a:lnTo>
                <a:lnTo>
                  <a:pt x="3921824" y="3429533"/>
                </a:lnTo>
                <a:cubicBezTo>
                  <a:pt x="3917765" y="3425474"/>
                  <a:pt x="3921823" y="3421410"/>
                  <a:pt x="3925889" y="3425474"/>
                </a:cubicBezTo>
                <a:lnTo>
                  <a:pt x="3934013" y="3409226"/>
                </a:lnTo>
                <a:cubicBezTo>
                  <a:pt x="3938072" y="3413285"/>
                  <a:pt x="3946196" y="3397037"/>
                  <a:pt x="3946196" y="3397037"/>
                </a:cubicBezTo>
                <a:lnTo>
                  <a:pt x="3974632" y="3348292"/>
                </a:lnTo>
                <a:cubicBezTo>
                  <a:pt x="3974633" y="3332045"/>
                  <a:pt x="3999005" y="3250804"/>
                  <a:pt x="4011189" y="3242680"/>
                </a:cubicBezTo>
                <a:lnTo>
                  <a:pt x="4031501" y="3254869"/>
                </a:lnTo>
                <a:cubicBezTo>
                  <a:pt x="4035561" y="3238621"/>
                  <a:pt x="4039625" y="3218308"/>
                  <a:pt x="4051808" y="3206129"/>
                </a:cubicBezTo>
                <a:lnTo>
                  <a:pt x="4031501" y="3202064"/>
                </a:lnTo>
                <a:close/>
                <a:moveTo>
                  <a:pt x="178693" y="3188717"/>
                </a:moveTo>
                <a:lnTo>
                  <a:pt x="168280" y="3200422"/>
                </a:lnTo>
                <a:lnTo>
                  <a:pt x="167014" y="3217960"/>
                </a:lnTo>
                <a:lnTo>
                  <a:pt x="169633" y="3223495"/>
                </a:lnTo>
                <a:lnTo>
                  <a:pt x="177439" y="3213024"/>
                </a:lnTo>
                <a:close/>
                <a:moveTo>
                  <a:pt x="91473" y="3167124"/>
                </a:moveTo>
                <a:lnTo>
                  <a:pt x="88000" y="3181507"/>
                </a:lnTo>
                <a:cubicBezTo>
                  <a:pt x="94521" y="3181804"/>
                  <a:pt x="89337" y="3197808"/>
                  <a:pt x="81504" y="3194742"/>
                </a:cubicBezTo>
                <a:lnTo>
                  <a:pt x="81311" y="3197173"/>
                </a:lnTo>
                <a:lnTo>
                  <a:pt x="102738" y="3201813"/>
                </a:lnTo>
                <a:cubicBezTo>
                  <a:pt x="111223" y="3204572"/>
                  <a:pt x="119382" y="3208330"/>
                  <a:pt x="126567" y="3213395"/>
                </a:cubicBezTo>
                <a:cubicBezTo>
                  <a:pt x="123947" y="3207861"/>
                  <a:pt x="121327" y="3202327"/>
                  <a:pt x="121312" y="3195559"/>
                </a:cubicBezTo>
                <a:lnTo>
                  <a:pt x="92572" y="3175292"/>
                </a:lnTo>
                <a:close/>
                <a:moveTo>
                  <a:pt x="122540" y="3157719"/>
                </a:moveTo>
                <a:lnTo>
                  <a:pt x="114723" y="3161420"/>
                </a:lnTo>
                <a:cubicBezTo>
                  <a:pt x="114735" y="3168189"/>
                  <a:pt x="116059" y="3177722"/>
                  <a:pt x="119990" y="3186025"/>
                </a:cubicBezTo>
                <a:close/>
                <a:moveTo>
                  <a:pt x="4080247" y="3149260"/>
                </a:moveTo>
                <a:cubicBezTo>
                  <a:pt x="4080246" y="3153319"/>
                  <a:pt x="4080246" y="3157384"/>
                  <a:pt x="4076181" y="3157384"/>
                </a:cubicBezTo>
                <a:lnTo>
                  <a:pt x="4072122" y="3189881"/>
                </a:lnTo>
                <a:lnTo>
                  <a:pt x="4076181" y="3202064"/>
                </a:lnTo>
                <a:cubicBezTo>
                  <a:pt x="4084305" y="3189881"/>
                  <a:pt x="4092429" y="3173632"/>
                  <a:pt x="4092429" y="3161444"/>
                </a:cubicBezTo>
                <a:cubicBezTo>
                  <a:pt x="4092429" y="3153319"/>
                  <a:pt x="4088370" y="3149261"/>
                  <a:pt x="4080247" y="3149260"/>
                </a:cubicBezTo>
                <a:close/>
                <a:moveTo>
                  <a:pt x="4043684" y="3137072"/>
                </a:moveTo>
                <a:lnTo>
                  <a:pt x="4043685" y="3153319"/>
                </a:lnTo>
                <a:cubicBezTo>
                  <a:pt x="4047750" y="3149260"/>
                  <a:pt x="4051808" y="3141136"/>
                  <a:pt x="4051808" y="3137072"/>
                </a:cubicBezTo>
                <a:close/>
                <a:moveTo>
                  <a:pt x="148547" y="3118307"/>
                </a:moveTo>
                <a:lnTo>
                  <a:pt x="164310" y="3171817"/>
                </a:lnTo>
                <a:lnTo>
                  <a:pt x="178649" y="3168414"/>
                </a:lnTo>
                <a:cubicBezTo>
                  <a:pt x="177340" y="3165648"/>
                  <a:pt x="179949" y="3164413"/>
                  <a:pt x="178637" y="3161645"/>
                </a:cubicBezTo>
                <a:lnTo>
                  <a:pt x="172088" y="3147811"/>
                </a:lnTo>
                <a:cubicBezTo>
                  <a:pt x="166848" y="3136741"/>
                  <a:pt x="157689" y="3124139"/>
                  <a:pt x="148547" y="3118307"/>
                </a:cubicBezTo>
                <a:close/>
                <a:moveTo>
                  <a:pt x="115850" y="3076199"/>
                </a:moveTo>
                <a:lnTo>
                  <a:pt x="105424" y="3081135"/>
                </a:lnTo>
                <a:lnTo>
                  <a:pt x="114611" y="3107274"/>
                </a:lnTo>
                <a:lnTo>
                  <a:pt x="125077" y="3122644"/>
                </a:lnTo>
                <a:lnTo>
                  <a:pt x="132853" y="3098637"/>
                </a:lnTo>
                <a:cubicBezTo>
                  <a:pt x="134178" y="3108170"/>
                  <a:pt x="149817" y="3100766"/>
                  <a:pt x="145887" y="3092467"/>
                </a:cubicBezTo>
                <a:close/>
                <a:moveTo>
                  <a:pt x="4244179" y="3026601"/>
                </a:moveTo>
                <a:lnTo>
                  <a:pt x="4248242" y="3030661"/>
                </a:lnTo>
                <a:lnTo>
                  <a:pt x="4244180" y="3042853"/>
                </a:lnTo>
                <a:close/>
                <a:moveTo>
                  <a:pt x="109178" y="3001451"/>
                </a:moveTo>
                <a:cubicBezTo>
                  <a:pt x="107878" y="3005450"/>
                  <a:pt x="107895" y="3012217"/>
                  <a:pt x="110514" y="3017753"/>
                </a:cubicBezTo>
                <a:lnTo>
                  <a:pt x="113119" y="3016519"/>
                </a:lnTo>
                <a:cubicBezTo>
                  <a:pt x="113107" y="3009750"/>
                  <a:pt x="111797" y="3006985"/>
                  <a:pt x="109178" y="3001451"/>
                </a:cubicBezTo>
                <a:close/>
                <a:moveTo>
                  <a:pt x="4108677" y="2994904"/>
                </a:moveTo>
                <a:cubicBezTo>
                  <a:pt x="4104618" y="2994904"/>
                  <a:pt x="4088370" y="2998963"/>
                  <a:pt x="4088370" y="3007087"/>
                </a:cubicBezTo>
                <a:cubicBezTo>
                  <a:pt x="4088370" y="3011152"/>
                  <a:pt x="4096494" y="3011152"/>
                  <a:pt x="4100553" y="3011152"/>
                </a:cubicBezTo>
                <a:close/>
                <a:moveTo>
                  <a:pt x="145622" y="2963872"/>
                </a:moveTo>
                <a:lnTo>
                  <a:pt x="131294" y="2974041"/>
                </a:lnTo>
                <a:cubicBezTo>
                  <a:pt x="132633" y="2990346"/>
                  <a:pt x="132675" y="3010650"/>
                  <a:pt x="140536" y="3027253"/>
                </a:cubicBezTo>
                <a:cubicBezTo>
                  <a:pt x="140563" y="3040790"/>
                  <a:pt x="143211" y="3059861"/>
                  <a:pt x="139320" y="3071863"/>
                </a:cubicBezTo>
                <a:lnTo>
                  <a:pt x="154957" y="3064459"/>
                </a:lnTo>
                <a:cubicBezTo>
                  <a:pt x="144477" y="3042321"/>
                  <a:pt x="160087" y="3021382"/>
                  <a:pt x="149607" y="2999245"/>
                </a:cubicBezTo>
                <a:lnTo>
                  <a:pt x="154764" y="2969704"/>
                </a:lnTo>
                <a:cubicBezTo>
                  <a:pt x="156059" y="2965706"/>
                  <a:pt x="148227" y="2962639"/>
                  <a:pt x="145622" y="2963872"/>
                </a:cubicBezTo>
                <a:close/>
                <a:moveTo>
                  <a:pt x="22175" y="2887484"/>
                </a:moveTo>
                <a:lnTo>
                  <a:pt x="19626" y="2915789"/>
                </a:lnTo>
                <a:cubicBezTo>
                  <a:pt x="15695" y="2907487"/>
                  <a:pt x="14370" y="2897953"/>
                  <a:pt x="14358" y="2891185"/>
                </a:cubicBezTo>
                <a:close/>
                <a:moveTo>
                  <a:pt x="4394479" y="2823498"/>
                </a:moveTo>
                <a:cubicBezTo>
                  <a:pt x="4386356" y="2855995"/>
                  <a:pt x="4382291" y="2888491"/>
                  <a:pt x="4382291" y="2900674"/>
                </a:cubicBezTo>
                <a:lnTo>
                  <a:pt x="4361982" y="2941294"/>
                </a:lnTo>
                <a:cubicBezTo>
                  <a:pt x="4345735" y="2941294"/>
                  <a:pt x="4345735" y="2945359"/>
                  <a:pt x="4345735" y="2961607"/>
                </a:cubicBezTo>
                <a:cubicBezTo>
                  <a:pt x="4345735" y="2969731"/>
                  <a:pt x="4337610" y="2973790"/>
                  <a:pt x="4325421" y="2973790"/>
                </a:cubicBezTo>
                <a:lnTo>
                  <a:pt x="4276677" y="3103775"/>
                </a:lnTo>
                <a:cubicBezTo>
                  <a:pt x="4260434" y="3103775"/>
                  <a:pt x="4264493" y="3115963"/>
                  <a:pt x="4264493" y="3128147"/>
                </a:cubicBezTo>
                <a:cubicBezTo>
                  <a:pt x="4264493" y="3136272"/>
                  <a:pt x="4256370" y="3136271"/>
                  <a:pt x="4248245" y="3136271"/>
                </a:cubicBezTo>
                <a:cubicBezTo>
                  <a:pt x="4248246" y="3160643"/>
                  <a:pt x="4219813" y="3205328"/>
                  <a:pt x="4191376" y="3213452"/>
                </a:cubicBezTo>
                <a:lnTo>
                  <a:pt x="4191377" y="3185015"/>
                </a:lnTo>
                <a:cubicBezTo>
                  <a:pt x="4199501" y="3168767"/>
                  <a:pt x="4211689" y="3152519"/>
                  <a:pt x="4215748" y="3136272"/>
                </a:cubicBezTo>
                <a:lnTo>
                  <a:pt x="4231997" y="3124087"/>
                </a:lnTo>
                <a:cubicBezTo>
                  <a:pt x="4231998" y="3087527"/>
                  <a:pt x="4280742" y="3050972"/>
                  <a:pt x="4280742" y="3014411"/>
                </a:cubicBezTo>
                <a:cubicBezTo>
                  <a:pt x="4280742" y="3002228"/>
                  <a:pt x="4280742" y="2985979"/>
                  <a:pt x="4292931" y="2977855"/>
                </a:cubicBezTo>
                <a:lnTo>
                  <a:pt x="4309173" y="2941294"/>
                </a:lnTo>
                <a:cubicBezTo>
                  <a:pt x="4309173" y="2908798"/>
                  <a:pt x="4333546" y="2888491"/>
                  <a:pt x="4349794" y="2864118"/>
                </a:cubicBezTo>
                <a:cubicBezTo>
                  <a:pt x="4349794" y="2860053"/>
                  <a:pt x="4353859" y="2851930"/>
                  <a:pt x="4357918" y="2839746"/>
                </a:cubicBezTo>
                <a:lnTo>
                  <a:pt x="4366042" y="2847870"/>
                </a:lnTo>
                <a:lnTo>
                  <a:pt x="4386355" y="2835681"/>
                </a:lnTo>
                <a:cubicBezTo>
                  <a:pt x="4390415" y="2831622"/>
                  <a:pt x="4394479" y="2827558"/>
                  <a:pt x="4394479" y="2823498"/>
                </a:cubicBezTo>
                <a:close/>
                <a:moveTo>
                  <a:pt x="142724" y="2822974"/>
                </a:moveTo>
                <a:cubicBezTo>
                  <a:pt x="140117" y="2824208"/>
                  <a:pt x="142737" y="2829743"/>
                  <a:pt x="144046" y="2832508"/>
                </a:cubicBezTo>
                <a:cubicBezTo>
                  <a:pt x="141469" y="2847277"/>
                  <a:pt x="140227" y="2878354"/>
                  <a:pt x="146777" y="2892188"/>
                </a:cubicBezTo>
                <a:lnTo>
                  <a:pt x="157202" y="2887252"/>
                </a:lnTo>
                <a:cubicBezTo>
                  <a:pt x="154554" y="2868181"/>
                  <a:pt x="150598" y="2846346"/>
                  <a:pt x="161022" y="2841411"/>
                </a:cubicBezTo>
                <a:cubicBezTo>
                  <a:pt x="159711" y="2838641"/>
                  <a:pt x="145329" y="2821741"/>
                  <a:pt x="142724" y="2822974"/>
                </a:cubicBezTo>
                <a:close/>
                <a:moveTo>
                  <a:pt x="15488" y="2805964"/>
                </a:moveTo>
                <a:lnTo>
                  <a:pt x="45528" y="2822233"/>
                </a:lnTo>
                <a:cubicBezTo>
                  <a:pt x="49457" y="2830533"/>
                  <a:pt x="33818" y="2837937"/>
                  <a:pt x="32493" y="2828404"/>
                </a:cubicBezTo>
                <a:lnTo>
                  <a:pt x="24714" y="2852412"/>
                </a:lnTo>
                <a:lnTo>
                  <a:pt x="14250" y="2837041"/>
                </a:lnTo>
                <a:lnTo>
                  <a:pt x="5061" y="2810900"/>
                </a:lnTo>
                <a:close/>
                <a:moveTo>
                  <a:pt x="4402597" y="2803191"/>
                </a:moveTo>
                <a:cubicBezTo>
                  <a:pt x="4402597" y="2807256"/>
                  <a:pt x="4398533" y="2815381"/>
                  <a:pt x="4394473" y="2823506"/>
                </a:cubicBezTo>
                <a:cubicBezTo>
                  <a:pt x="4398532" y="2819440"/>
                  <a:pt x="4394474" y="2819440"/>
                  <a:pt x="4390409" y="2815381"/>
                </a:cubicBezTo>
                <a:close/>
                <a:moveTo>
                  <a:pt x="142641" y="2782364"/>
                </a:moveTo>
                <a:cubicBezTo>
                  <a:pt x="137441" y="2791601"/>
                  <a:pt x="142681" y="2802670"/>
                  <a:pt x="146611" y="2810970"/>
                </a:cubicBezTo>
                <a:lnTo>
                  <a:pt x="153122" y="2804502"/>
                </a:lnTo>
                <a:close/>
                <a:moveTo>
                  <a:pt x="4400687" y="2753724"/>
                </a:moveTo>
                <a:lnTo>
                  <a:pt x="4400567" y="2753935"/>
                </a:lnTo>
                <a:cubicBezTo>
                  <a:pt x="4399551" y="2754443"/>
                  <a:pt x="4398534" y="2754442"/>
                  <a:pt x="4398534" y="2754442"/>
                </a:cubicBezTo>
                <a:close/>
                <a:moveTo>
                  <a:pt x="4402600" y="2750379"/>
                </a:moveTo>
                <a:lnTo>
                  <a:pt x="4410723" y="2750380"/>
                </a:lnTo>
                <a:lnTo>
                  <a:pt x="4400687" y="2753724"/>
                </a:lnTo>
                <a:close/>
                <a:moveTo>
                  <a:pt x="149068" y="2735283"/>
                </a:moveTo>
                <a:lnTo>
                  <a:pt x="137386" y="2764529"/>
                </a:lnTo>
                <a:lnTo>
                  <a:pt x="142626" y="2775597"/>
                </a:lnTo>
                <a:lnTo>
                  <a:pt x="151756" y="2774659"/>
                </a:lnTo>
                <a:lnTo>
                  <a:pt x="145206" y="2760825"/>
                </a:lnTo>
                <a:lnTo>
                  <a:pt x="163452" y="2752188"/>
                </a:lnTo>
                <a:lnTo>
                  <a:pt x="158212" y="2741120"/>
                </a:lnTo>
                <a:close/>
                <a:moveTo>
                  <a:pt x="8808" y="2731218"/>
                </a:moveTo>
                <a:cubicBezTo>
                  <a:pt x="11428" y="2736752"/>
                  <a:pt x="12737" y="2739517"/>
                  <a:pt x="12748" y="2746286"/>
                </a:cubicBezTo>
                <a:lnTo>
                  <a:pt x="10143" y="2747520"/>
                </a:lnTo>
                <a:cubicBezTo>
                  <a:pt x="7524" y="2741985"/>
                  <a:pt x="7508" y="2735219"/>
                  <a:pt x="8808" y="2731218"/>
                </a:cubicBezTo>
                <a:close/>
                <a:moveTo>
                  <a:pt x="4458447" y="2729057"/>
                </a:moveTo>
                <a:cubicBezTo>
                  <a:pt x="4463525" y="2729057"/>
                  <a:pt x="4467590" y="2730068"/>
                  <a:pt x="4467589" y="2734133"/>
                </a:cubicBezTo>
                <a:cubicBezTo>
                  <a:pt x="4467590" y="2738192"/>
                  <a:pt x="4459465" y="2746316"/>
                  <a:pt x="4455400" y="2750381"/>
                </a:cubicBezTo>
                <a:lnTo>
                  <a:pt x="4443216" y="2791001"/>
                </a:lnTo>
                <a:cubicBezTo>
                  <a:pt x="4435091" y="2782878"/>
                  <a:pt x="4426967" y="2778812"/>
                  <a:pt x="4418842" y="2778813"/>
                </a:cubicBezTo>
                <a:cubicBezTo>
                  <a:pt x="4431025" y="2762564"/>
                  <a:pt x="4435091" y="2746316"/>
                  <a:pt x="4443216" y="2730068"/>
                </a:cubicBezTo>
                <a:cubicBezTo>
                  <a:pt x="4447275" y="2730068"/>
                  <a:pt x="4453370" y="2729057"/>
                  <a:pt x="4458447" y="2729057"/>
                </a:cubicBezTo>
                <a:close/>
                <a:moveTo>
                  <a:pt x="154237" y="2712511"/>
                </a:moveTo>
                <a:lnTo>
                  <a:pt x="146420" y="2716212"/>
                </a:lnTo>
                <a:cubicBezTo>
                  <a:pt x="147731" y="2718982"/>
                  <a:pt x="146432" y="2722981"/>
                  <a:pt x="147743" y="2725751"/>
                </a:cubicBezTo>
                <a:cubicBezTo>
                  <a:pt x="152956" y="2723283"/>
                  <a:pt x="154253" y="2719278"/>
                  <a:pt x="154237" y="2712511"/>
                </a:cubicBezTo>
                <a:close/>
                <a:moveTo>
                  <a:pt x="45253" y="2693634"/>
                </a:moveTo>
                <a:cubicBezTo>
                  <a:pt x="47857" y="2692401"/>
                  <a:pt x="55690" y="2695467"/>
                  <a:pt x="54395" y="2699466"/>
                </a:cubicBezTo>
                <a:lnTo>
                  <a:pt x="49237" y="2729007"/>
                </a:lnTo>
                <a:cubicBezTo>
                  <a:pt x="59718" y="2751145"/>
                  <a:pt x="44107" y="2772085"/>
                  <a:pt x="54588" y="2794223"/>
                </a:cubicBezTo>
                <a:lnTo>
                  <a:pt x="38950" y="2801626"/>
                </a:lnTo>
                <a:cubicBezTo>
                  <a:pt x="42842" y="2789624"/>
                  <a:pt x="40194" y="2770553"/>
                  <a:pt x="40166" y="2757016"/>
                </a:cubicBezTo>
                <a:cubicBezTo>
                  <a:pt x="32306" y="2740413"/>
                  <a:pt x="32263" y="2720109"/>
                  <a:pt x="30924" y="2703803"/>
                </a:cubicBezTo>
                <a:close/>
                <a:moveTo>
                  <a:pt x="158073" y="2673437"/>
                </a:moveTo>
                <a:lnTo>
                  <a:pt x="162002" y="2681736"/>
                </a:lnTo>
                <a:lnTo>
                  <a:pt x="164606" y="2680503"/>
                </a:lnTo>
                <a:cubicBezTo>
                  <a:pt x="163298" y="2677739"/>
                  <a:pt x="161986" y="2674969"/>
                  <a:pt x="158073" y="2673437"/>
                </a:cubicBezTo>
                <a:close/>
                <a:moveTo>
                  <a:pt x="4279288" y="2645569"/>
                </a:moveTo>
                <a:lnTo>
                  <a:pt x="4279288" y="2661818"/>
                </a:lnTo>
                <a:lnTo>
                  <a:pt x="4283348" y="2649628"/>
                </a:lnTo>
                <a:close/>
                <a:moveTo>
                  <a:pt x="4459471" y="2616331"/>
                </a:moveTo>
                <a:cubicBezTo>
                  <a:pt x="4451349" y="2632582"/>
                  <a:pt x="4447283" y="2648830"/>
                  <a:pt x="4435101" y="2665079"/>
                </a:cubicBezTo>
                <a:cubicBezTo>
                  <a:pt x="4439161" y="2652896"/>
                  <a:pt x="4443225" y="2640706"/>
                  <a:pt x="4443225" y="2624456"/>
                </a:cubicBezTo>
                <a:close/>
                <a:moveTo>
                  <a:pt x="4487897" y="2575709"/>
                </a:moveTo>
                <a:lnTo>
                  <a:pt x="4491963" y="2575709"/>
                </a:lnTo>
                <a:cubicBezTo>
                  <a:pt x="4500090" y="2575710"/>
                  <a:pt x="4504149" y="2575709"/>
                  <a:pt x="4504149" y="2583836"/>
                </a:cubicBezTo>
                <a:cubicBezTo>
                  <a:pt x="4504150" y="2587901"/>
                  <a:pt x="4504149" y="2591961"/>
                  <a:pt x="4500090" y="2591962"/>
                </a:cubicBezTo>
                <a:lnTo>
                  <a:pt x="4491964" y="2591962"/>
                </a:lnTo>
                <a:cubicBezTo>
                  <a:pt x="4487898" y="2587902"/>
                  <a:pt x="4487898" y="2583835"/>
                  <a:pt x="4487897" y="2575709"/>
                </a:cubicBezTo>
                <a:close/>
                <a:moveTo>
                  <a:pt x="42364" y="2552737"/>
                </a:moveTo>
                <a:cubicBezTo>
                  <a:pt x="44967" y="2551504"/>
                  <a:pt x="59350" y="2568403"/>
                  <a:pt x="60661" y="2571173"/>
                </a:cubicBezTo>
                <a:cubicBezTo>
                  <a:pt x="50235" y="2576109"/>
                  <a:pt x="54192" y="2597945"/>
                  <a:pt x="56839" y="2617016"/>
                </a:cubicBezTo>
                <a:lnTo>
                  <a:pt x="46413" y="2621952"/>
                </a:lnTo>
                <a:cubicBezTo>
                  <a:pt x="39864" y="2608118"/>
                  <a:pt x="41106" y="2577041"/>
                  <a:pt x="43684" y="2562270"/>
                </a:cubicBezTo>
                <a:cubicBezTo>
                  <a:pt x="42374" y="2559506"/>
                  <a:pt x="39754" y="2553972"/>
                  <a:pt x="42364" y="2552737"/>
                </a:cubicBezTo>
                <a:close/>
                <a:moveTo>
                  <a:pt x="4299595" y="2535891"/>
                </a:moveTo>
                <a:lnTo>
                  <a:pt x="4299595" y="2539956"/>
                </a:lnTo>
                <a:cubicBezTo>
                  <a:pt x="4299595" y="2552140"/>
                  <a:pt x="4303655" y="2560264"/>
                  <a:pt x="4315844" y="2560264"/>
                </a:cubicBezTo>
                <a:close/>
                <a:moveTo>
                  <a:pt x="42277" y="2512132"/>
                </a:moveTo>
                <a:lnTo>
                  <a:pt x="52759" y="2534272"/>
                </a:lnTo>
                <a:lnTo>
                  <a:pt x="46246" y="2540740"/>
                </a:lnTo>
                <a:cubicBezTo>
                  <a:pt x="42317" y="2532439"/>
                  <a:pt x="37076" y="2521369"/>
                  <a:pt x="42277" y="2512132"/>
                </a:cubicBezTo>
                <a:close/>
                <a:moveTo>
                  <a:pt x="2560150" y="2485467"/>
                </a:moveTo>
                <a:lnTo>
                  <a:pt x="2556509" y="2491519"/>
                </a:lnTo>
                <a:cubicBezTo>
                  <a:pt x="2553997" y="2494714"/>
                  <a:pt x="2554680" y="2500415"/>
                  <a:pt x="2552168" y="2503611"/>
                </a:cubicBezTo>
                <a:lnTo>
                  <a:pt x="2553878" y="2510008"/>
                </a:lnTo>
                <a:lnTo>
                  <a:pt x="2560098" y="2486275"/>
                </a:lnTo>
                <a:close/>
                <a:moveTo>
                  <a:pt x="4520404" y="2478221"/>
                </a:moveTo>
                <a:lnTo>
                  <a:pt x="4540717" y="2494470"/>
                </a:lnTo>
                <a:lnTo>
                  <a:pt x="4520405" y="2531033"/>
                </a:lnTo>
                <a:cubicBezTo>
                  <a:pt x="4520405" y="2531033"/>
                  <a:pt x="4520404" y="2539158"/>
                  <a:pt x="4516346" y="2539158"/>
                </a:cubicBezTo>
                <a:cubicBezTo>
                  <a:pt x="4508222" y="2539158"/>
                  <a:pt x="4504157" y="2526969"/>
                  <a:pt x="4504157" y="2518845"/>
                </a:cubicBezTo>
                <a:cubicBezTo>
                  <a:pt x="4504157" y="2510719"/>
                  <a:pt x="4512280" y="2506660"/>
                  <a:pt x="4520405" y="2506661"/>
                </a:cubicBezTo>
                <a:close/>
                <a:moveTo>
                  <a:pt x="48707" y="2465048"/>
                </a:moveTo>
                <a:lnTo>
                  <a:pt x="57852" y="2470884"/>
                </a:lnTo>
                <a:lnTo>
                  <a:pt x="63092" y="2481954"/>
                </a:lnTo>
                <a:lnTo>
                  <a:pt x="44845" y="2490592"/>
                </a:lnTo>
                <a:lnTo>
                  <a:pt x="51395" y="2504428"/>
                </a:lnTo>
                <a:lnTo>
                  <a:pt x="42264" y="2505365"/>
                </a:lnTo>
                <a:lnTo>
                  <a:pt x="37023" y="2494295"/>
                </a:lnTo>
                <a:close/>
                <a:moveTo>
                  <a:pt x="144597" y="2463024"/>
                </a:moveTo>
                <a:lnTo>
                  <a:pt x="122424" y="2463357"/>
                </a:lnTo>
                <a:lnTo>
                  <a:pt x="123747" y="2472895"/>
                </a:lnTo>
                <a:lnTo>
                  <a:pt x="142020" y="2477794"/>
                </a:lnTo>
                <a:cubicBezTo>
                  <a:pt x="145950" y="2486093"/>
                  <a:pt x="147272" y="2495631"/>
                  <a:pt x="140765" y="2502097"/>
                </a:cubicBezTo>
                <a:cubicBezTo>
                  <a:pt x="149936" y="2521470"/>
                  <a:pt x="156497" y="2542072"/>
                  <a:pt x="173490" y="2557742"/>
                </a:cubicBezTo>
                <a:lnTo>
                  <a:pt x="177308" y="2511896"/>
                </a:lnTo>
                <a:cubicBezTo>
                  <a:pt x="168166" y="2506063"/>
                  <a:pt x="160318" y="2496231"/>
                  <a:pt x="155077" y="2485162"/>
                </a:cubicBezTo>
                <a:cubicBezTo>
                  <a:pt x="157686" y="2483926"/>
                  <a:pt x="162898" y="2481459"/>
                  <a:pt x="160278" y="2475924"/>
                </a:cubicBezTo>
                <a:cubicBezTo>
                  <a:pt x="157658" y="2470390"/>
                  <a:pt x="149826" y="2467323"/>
                  <a:pt x="144597" y="2463024"/>
                </a:cubicBezTo>
                <a:close/>
                <a:moveTo>
                  <a:pt x="53876" y="2442278"/>
                </a:moveTo>
                <a:cubicBezTo>
                  <a:pt x="53891" y="2449045"/>
                  <a:pt x="52594" y="2453049"/>
                  <a:pt x="47379" y="2455518"/>
                </a:cubicBezTo>
                <a:cubicBezTo>
                  <a:pt x="46068" y="2452749"/>
                  <a:pt x="47368" y="2448748"/>
                  <a:pt x="46057" y="2445980"/>
                </a:cubicBezTo>
                <a:close/>
                <a:moveTo>
                  <a:pt x="466730" y="2435848"/>
                </a:moveTo>
                <a:cubicBezTo>
                  <a:pt x="465432" y="2439851"/>
                  <a:pt x="464133" y="2443852"/>
                  <a:pt x="465444" y="2446621"/>
                </a:cubicBezTo>
                <a:lnTo>
                  <a:pt x="466753" y="2449386"/>
                </a:lnTo>
                <a:close/>
                <a:moveTo>
                  <a:pt x="4536651" y="2425425"/>
                </a:moveTo>
                <a:cubicBezTo>
                  <a:pt x="4540715" y="2425426"/>
                  <a:pt x="4540716" y="2437610"/>
                  <a:pt x="4540716" y="2437610"/>
                </a:cubicBezTo>
                <a:lnTo>
                  <a:pt x="4540715" y="2449799"/>
                </a:lnTo>
                <a:lnTo>
                  <a:pt x="4520401" y="2466047"/>
                </a:lnTo>
                <a:lnTo>
                  <a:pt x="4520401" y="2457923"/>
                </a:lnTo>
                <a:lnTo>
                  <a:pt x="4536651" y="2437610"/>
                </a:lnTo>
                <a:close/>
                <a:moveTo>
                  <a:pt x="4437704" y="2422155"/>
                </a:moveTo>
                <a:lnTo>
                  <a:pt x="4425515" y="2434344"/>
                </a:lnTo>
                <a:cubicBezTo>
                  <a:pt x="4429580" y="2438403"/>
                  <a:pt x="4433640" y="2438403"/>
                  <a:pt x="4429580" y="2442468"/>
                </a:cubicBezTo>
                <a:cubicBezTo>
                  <a:pt x="4429580" y="2446527"/>
                  <a:pt x="4425516" y="2450593"/>
                  <a:pt x="4421457" y="2454651"/>
                </a:cubicBezTo>
                <a:lnTo>
                  <a:pt x="4401144" y="2466840"/>
                </a:lnTo>
                <a:lnTo>
                  <a:pt x="4393020" y="2458716"/>
                </a:lnTo>
                <a:cubicBezTo>
                  <a:pt x="4388960" y="2470899"/>
                  <a:pt x="4384896" y="2479023"/>
                  <a:pt x="4384896" y="2483088"/>
                </a:cubicBezTo>
                <a:cubicBezTo>
                  <a:pt x="4368647" y="2507461"/>
                  <a:pt x="4344275" y="2527767"/>
                  <a:pt x="4344275" y="2560264"/>
                </a:cubicBezTo>
                <a:lnTo>
                  <a:pt x="4328033" y="2596825"/>
                </a:lnTo>
                <a:cubicBezTo>
                  <a:pt x="4315844" y="2604949"/>
                  <a:pt x="4315844" y="2621197"/>
                  <a:pt x="4315844" y="2633380"/>
                </a:cubicBezTo>
                <a:cubicBezTo>
                  <a:pt x="4315844" y="2669941"/>
                  <a:pt x="4267099" y="2706497"/>
                  <a:pt x="4267099" y="2743058"/>
                </a:cubicBezTo>
                <a:lnTo>
                  <a:pt x="4250851" y="2755241"/>
                </a:lnTo>
                <a:cubicBezTo>
                  <a:pt x="4246792" y="2771489"/>
                  <a:pt x="4234603" y="2787737"/>
                  <a:pt x="4226479" y="2803985"/>
                </a:cubicBezTo>
                <a:lnTo>
                  <a:pt x="4226480" y="2832423"/>
                </a:lnTo>
                <a:cubicBezTo>
                  <a:pt x="4254915" y="2824299"/>
                  <a:pt x="4283347" y="2779613"/>
                  <a:pt x="4283347" y="2755240"/>
                </a:cubicBezTo>
                <a:cubicBezTo>
                  <a:pt x="4291472" y="2755241"/>
                  <a:pt x="4299596" y="2755240"/>
                  <a:pt x="4299595" y="2747117"/>
                </a:cubicBezTo>
                <a:cubicBezTo>
                  <a:pt x="4299596" y="2734934"/>
                  <a:pt x="4295536" y="2722745"/>
                  <a:pt x="4311779" y="2722745"/>
                </a:cubicBezTo>
                <a:lnTo>
                  <a:pt x="4360524" y="2592760"/>
                </a:lnTo>
                <a:cubicBezTo>
                  <a:pt x="4372712" y="2592760"/>
                  <a:pt x="4380837" y="2588700"/>
                  <a:pt x="4380836" y="2580577"/>
                </a:cubicBezTo>
                <a:cubicBezTo>
                  <a:pt x="4380837" y="2564328"/>
                  <a:pt x="4380837" y="2560264"/>
                  <a:pt x="4397084" y="2560264"/>
                </a:cubicBezTo>
                <a:lnTo>
                  <a:pt x="4417392" y="2519644"/>
                </a:lnTo>
                <a:cubicBezTo>
                  <a:pt x="4417392" y="2507460"/>
                  <a:pt x="4421457" y="2474964"/>
                  <a:pt x="4429580" y="2442468"/>
                </a:cubicBezTo>
                <a:cubicBezTo>
                  <a:pt x="4433640" y="2434344"/>
                  <a:pt x="4437705" y="2426220"/>
                  <a:pt x="4437704" y="2422155"/>
                </a:cubicBezTo>
                <a:close/>
                <a:moveTo>
                  <a:pt x="2579552" y="2412045"/>
                </a:moveTo>
                <a:lnTo>
                  <a:pt x="2576821" y="2419657"/>
                </a:lnTo>
                <a:lnTo>
                  <a:pt x="2576145" y="2428290"/>
                </a:lnTo>
                <a:lnTo>
                  <a:pt x="2576538" y="2427812"/>
                </a:lnTo>
                <a:close/>
                <a:moveTo>
                  <a:pt x="57708" y="2403201"/>
                </a:moveTo>
                <a:cubicBezTo>
                  <a:pt x="61624" y="2404730"/>
                  <a:pt x="62935" y="2407499"/>
                  <a:pt x="64244" y="2410264"/>
                </a:cubicBezTo>
                <a:lnTo>
                  <a:pt x="61637" y="2411499"/>
                </a:lnTo>
                <a:close/>
                <a:moveTo>
                  <a:pt x="4445829" y="2369351"/>
                </a:moveTo>
                <a:lnTo>
                  <a:pt x="4437704" y="2369351"/>
                </a:lnTo>
                <a:lnTo>
                  <a:pt x="4435792" y="2372694"/>
                </a:lnTo>
                <a:lnTo>
                  <a:pt x="4433640" y="2373411"/>
                </a:lnTo>
                <a:cubicBezTo>
                  <a:pt x="4433640" y="2373411"/>
                  <a:pt x="4434656" y="2373411"/>
                  <a:pt x="4435673" y="2372903"/>
                </a:cubicBezTo>
                <a:lnTo>
                  <a:pt x="4435792" y="2372694"/>
                </a:lnTo>
                <a:close/>
                <a:moveTo>
                  <a:pt x="475707" y="2360464"/>
                </a:moveTo>
                <a:lnTo>
                  <a:pt x="470493" y="2362932"/>
                </a:lnTo>
                <a:cubicBezTo>
                  <a:pt x="460069" y="2367868"/>
                  <a:pt x="457461" y="2369103"/>
                  <a:pt x="462701" y="2380171"/>
                </a:cubicBezTo>
                <a:lnTo>
                  <a:pt x="474463" y="2391536"/>
                </a:lnTo>
                <a:lnTo>
                  <a:pt x="479636" y="2368764"/>
                </a:lnTo>
                <a:close/>
                <a:moveTo>
                  <a:pt x="4493555" y="2348026"/>
                </a:moveTo>
                <a:cubicBezTo>
                  <a:pt x="4488478" y="2348026"/>
                  <a:pt x="4482384" y="2349038"/>
                  <a:pt x="4478325" y="2349038"/>
                </a:cubicBezTo>
                <a:cubicBezTo>
                  <a:pt x="4470201" y="2365287"/>
                  <a:pt x="4466136" y="2381534"/>
                  <a:pt x="4453953" y="2397783"/>
                </a:cubicBezTo>
                <a:cubicBezTo>
                  <a:pt x="4462076" y="2397783"/>
                  <a:pt x="4470201" y="2401848"/>
                  <a:pt x="4478325" y="2409972"/>
                </a:cubicBezTo>
                <a:lnTo>
                  <a:pt x="4490508" y="2369351"/>
                </a:lnTo>
                <a:cubicBezTo>
                  <a:pt x="4494573" y="2365287"/>
                  <a:pt x="4502697" y="2357163"/>
                  <a:pt x="4502697" y="2353103"/>
                </a:cubicBezTo>
                <a:cubicBezTo>
                  <a:pt x="4502697" y="2349039"/>
                  <a:pt x="4498632" y="2348026"/>
                  <a:pt x="4493555" y="2348026"/>
                </a:cubicBezTo>
                <a:close/>
                <a:moveTo>
                  <a:pt x="2607936" y="2279085"/>
                </a:moveTo>
                <a:lnTo>
                  <a:pt x="2607481" y="2279328"/>
                </a:lnTo>
                <a:lnTo>
                  <a:pt x="2607172" y="2280836"/>
                </a:lnTo>
                <a:lnTo>
                  <a:pt x="2607978" y="2279451"/>
                </a:lnTo>
                <a:close/>
                <a:moveTo>
                  <a:pt x="1554761" y="2264629"/>
                </a:moveTo>
                <a:lnTo>
                  <a:pt x="1551184" y="2270383"/>
                </a:lnTo>
                <a:lnTo>
                  <a:pt x="1551037" y="2271822"/>
                </a:lnTo>
                <a:lnTo>
                  <a:pt x="1553750" y="2271693"/>
                </a:lnTo>
                <a:close/>
                <a:moveTo>
                  <a:pt x="1555820" y="2262923"/>
                </a:moveTo>
                <a:lnTo>
                  <a:pt x="1555174" y="2263964"/>
                </a:lnTo>
                <a:lnTo>
                  <a:pt x="1554386" y="2271662"/>
                </a:lnTo>
                <a:lnTo>
                  <a:pt x="1554547" y="2271655"/>
                </a:lnTo>
                <a:lnTo>
                  <a:pt x="1555052" y="2270328"/>
                </a:lnTo>
                <a:close/>
                <a:moveTo>
                  <a:pt x="1560169" y="2255927"/>
                </a:moveTo>
                <a:lnTo>
                  <a:pt x="1556838" y="2261288"/>
                </a:lnTo>
                <a:lnTo>
                  <a:pt x="1556288" y="2267080"/>
                </a:lnTo>
                <a:lnTo>
                  <a:pt x="1559125" y="2259625"/>
                </a:lnTo>
                <a:close/>
                <a:moveTo>
                  <a:pt x="4494573" y="2235301"/>
                </a:moveTo>
                <a:lnTo>
                  <a:pt x="4478325" y="2243427"/>
                </a:lnTo>
                <a:cubicBezTo>
                  <a:pt x="4478325" y="2259674"/>
                  <a:pt x="4474260" y="2271863"/>
                  <a:pt x="4470201" y="2284046"/>
                </a:cubicBezTo>
                <a:cubicBezTo>
                  <a:pt x="4482384" y="2267798"/>
                  <a:pt x="4486449" y="2251549"/>
                  <a:pt x="4494573" y="2235301"/>
                </a:cubicBezTo>
                <a:close/>
                <a:moveTo>
                  <a:pt x="4523004" y="2194682"/>
                </a:moveTo>
                <a:cubicBezTo>
                  <a:pt x="4523005" y="2202806"/>
                  <a:pt x="4523005" y="2206871"/>
                  <a:pt x="4527069" y="2210929"/>
                </a:cubicBezTo>
                <a:lnTo>
                  <a:pt x="4535193" y="2210930"/>
                </a:lnTo>
                <a:cubicBezTo>
                  <a:pt x="4539252" y="2210930"/>
                  <a:pt x="4539253" y="2206871"/>
                  <a:pt x="4539253" y="2202806"/>
                </a:cubicBezTo>
                <a:cubicBezTo>
                  <a:pt x="4539252" y="2194682"/>
                  <a:pt x="4535193" y="2194681"/>
                  <a:pt x="4527069" y="2194682"/>
                </a:cubicBezTo>
                <a:close/>
                <a:moveTo>
                  <a:pt x="674862" y="2186747"/>
                </a:moveTo>
                <a:lnTo>
                  <a:pt x="674193" y="2208802"/>
                </a:lnTo>
                <a:cubicBezTo>
                  <a:pt x="674411" y="2216215"/>
                  <a:pt x="675321" y="2222770"/>
                  <a:pt x="677614" y="2227612"/>
                </a:cubicBezTo>
                <a:cubicBezTo>
                  <a:pt x="670458" y="2236082"/>
                  <a:pt x="674721" y="2246767"/>
                  <a:pt x="678981" y="2257452"/>
                </a:cubicBezTo>
                <a:lnTo>
                  <a:pt x="680882" y="2263483"/>
                </a:lnTo>
                <a:lnTo>
                  <a:pt x="692111" y="2279226"/>
                </a:lnTo>
                <a:lnTo>
                  <a:pt x="700258" y="2217757"/>
                </a:lnTo>
                <a:close/>
                <a:moveTo>
                  <a:pt x="460006" y="2178203"/>
                </a:moveTo>
                <a:cubicBezTo>
                  <a:pt x="454784" y="2176441"/>
                  <a:pt x="449240" y="2176525"/>
                  <a:pt x="444028" y="2178994"/>
                </a:cubicBezTo>
                <a:cubicBezTo>
                  <a:pt x="445365" y="2195296"/>
                  <a:pt x="458521" y="2250040"/>
                  <a:pt x="452027" y="2263280"/>
                </a:cubicBezTo>
                <a:lnTo>
                  <a:pt x="478133" y="2271245"/>
                </a:lnTo>
                <a:cubicBezTo>
                  <a:pt x="478077" y="2244171"/>
                  <a:pt x="478022" y="2217098"/>
                  <a:pt x="474047" y="2188491"/>
                </a:cubicBezTo>
                <a:cubicBezTo>
                  <a:pt x="470125" y="2183573"/>
                  <a:pt x="465226" y="2179965"/>
                  <a:pt x="460006" y="2178203"/>
                </a:cubicBezTo>
                <a:close/>
                <a:moveTo>
                  <a:pt x="675484" y="2166246"/>
                </a:moveTo>
                <a:lnTo>
                  <a:pt x="675086" y="2179355"/>
                </a:lnTo>
                <a:lnTo>
                  <a:pt x="677457" y="2177894"/>
                </a:lnTo>
                <a:cubicBezTo>
                  <a:pt x="679362" y="2175932"/>
                  <a:pt x="680389" y="2173249"/>
                  <a:pt x="678733" y="2169539"/>
                </a:cubicBezTo>
                <a:close/>
                <a:moveTo>
                  <a:pt x="160867" y="2126743"/>
                </a:moveTo>
                <a:cubicBezTo>
                  <a:pt x="164809" y="2141814"/>
                  <a:pt x="166164" y="2164885"/>
                  <a:pt x="150525" y="2172287"/>
                </a:cubicBezTo>
                <a:cubicBezTo>
                  <a:pt x="157076" y="2186125"/>
                  <a:pt x="154496" y="2200897"/>
                  <a:pt x="161045" y="2214730"/>
                </a:cubicBezTo>
                <a:cubicBezTo>
                  <a:pt x="179291" y="2206092"/>
                  <a:pt x="164893" y="2182424"/>
                  <a:pt x="158342" y="2168586"/>
                </a:cubicBezTo>
                <a:cubicBezTo>
                  <a:pt x="166164" y="2164885"/>
                  <a:pt x="175279" y="2157183"/>
                  <a:pt x="177870" y="2149181"/>
                </a:cubicBezTo>
                <a:close/>
                <a:moveTo>
                  <a:pt x="1108402" y="2115625"/>
                </a:moveTo>
                <a:cubicBezTo>
                  <a:pt x="1106348" y="2120994"/>
                  <a:pt x="1104291" y="2126358"/>
                  <a:pt x="1105948" y="2130069"/>
                </a:cubicBezTo>
                <a:lnTo>
                  <a:pt x="1107602" y="2133775"/>
                </a:lnTo>
                <a:close/>
                <a:moveTo>
                  <a:pt x="284754" y="2112129"/>
                </a:moveTo>
                <a:cubicBezTo>
                  <a:pt x="278285" y="2138900"/>
                  <a:pt x="278342" y="2165973"/>
                  <a:pt x="278397" y="2193046"/>
                </a:cubicBezTo>
                <a:cubicBezTo>
                  <a:pt x="279708" y="2195815"/>
                  <a:pt x="290173" y="2211186"/>
                  <a:pt x="292780" y="2209951"/>
                </a:cubicBezTo>
                <a:cubicBezTo>
                  <a:pt x="297993" y="2207483"/>
                  <a:pt x="292753" y="2196414"/>
                  <a:pt x="291442" y="2193645"/>
                </a:cubicBezTo>
                <a:cubicBezTo>
                  <a:pt x="284893" y="2179811"/>
                  <a:pt x="287470" y="2165041"/>
                  <a:pt x="295274" y="2154571"/>
                </a:cubicBezTo>
                <a:cubicBezTo>
                  <a:pt x="288723" y="2140734"/>
                  <a:pt x="291304" y="2125962"/>
                  <a:pt x="284754" y="2112129"/>
                </a:cubicBezTo>
                <a:close/>
                <a:moveTo>
                  <a:pt x="443877" y="2104543"/>
                </a:moveTo>
                <a:lnTo>
                  <a:pt x="438732" y="2140853"/>
                </a:lnTo>
                <a:lnTo>
                  <a:pt x="468767" y="2157117"/>
                </a:lnTo>
                <a:lnTo>
                  <a:pt x="463472" y="2118975"/>
                </a:lnTo>
                <a:cubicBezTo>
                  <a:pt x="463472" y="2118975"/>
                  <a:pt x="473897" y="2114039"/>
                  <a:pt x="472588" y="2111275"/>
                </a:cubicBezTo>
                <a:cubicBezTo>
                  <a:pt x="469968" y="2105740"/>
                  <a:pt x="450399" y="2104840"/>
                  <a:pt x="443877" y="2104543"/>
                </a:cubicBezTo>
                <a:close/>
                <a:moveTo>
                  <a:pt x="4555500" y="2097193"/>
                </a:moveTo>
                <a:lnTo>
                  <a:pt x="4555501" y="2125629"/>
                </a:lnTo>
                <a:cubicBezTo>
                  <a:pt x="4547376" y="2125630"/>
                  <a:pt x="4539252" y="2129689"/>
                  <a:pt x="4539253" y="2137813"/>
                </a:cubicBezTo>
                <a:cubicBezTo>
                  <a:pt x="4539252" y="2145937"/>
                  <a:pt x="4543318" y="2158126"/>
                  <a:pt x="4551441" y="2158125"/>
                </a:cubicBezTo>
                <a:cubicBezTo>
                  <a:pt x="4555501" y="2158126"/>
                  <a:pt x="4555501" y="2150002"/>
                  <a:pt x="4555501" y="2150002"/>
                </a:cubicBezTo>
                <a:lnTo>
                  <a:pt x="4575814" y="2113441"/>
                </a:lnTo>
                <a:close/>
                <a:moveTo>
                  <a:pt x="167307" y="2086435"/>
                </a:moveTo>
                <a:cubicBezTo>
                  <a:pt x="162096" y="2088902"/>
                  <a:pt x="164716" y="2094436"/>
                  <a:pt x="166025" y="2097202"/>
                </a:cubicBezTo>
                <a:lnTo>
                  <a:pt x="177761" y="2095036"/>
                </a:lnTo>
                <a:cubicBezTo>
                  <a:pt x="176449" y="2092267"/>
                  <a:pt x="169912" y="2085202"/>
                  <a:pt x="167307" y="2086435"/>
                </a:cubicBezTo>
                <a:close/>
                <a:moveTo>
                  <a:pt x="2645053" y="2064933"/>
                </a:moveTo>
                <a:lnTo>
                  <a:pt x="2645945" y="2067019"/>
                </a:lnTo>
                <a:cubicBezTo>
                  <a:pt x="2645945" y="2067019"/>
                  <a:pt x="2645270" y="2066259"/>
                  <a:pt x="2644975" y="2065162"/>
                </a:cubicBezTo>
                <a:close/>
                <a:moveTo>
                  <a:pt x="3681155" y="2061441"/>
                </a:moveTo>
                <a:lnTo>
                  <a:pt x="3657608" y="2094602"/>
                </a:lnTo>
                <a:lnTo>
                  <a:pt x="3647462" y="2119890"/>
                </a:lnTo>
                <a:lnTo>
                  <a:pt x="3639172" y="2148029"/>
                </a:lnTo>
                <a:lnTo>
                  <a:pt x="3657795" y="2113441"/>
                </a:lnTo>
                <a:cubicBezTo>
                  <a:pt x="3657795" y="2097193"/>
                  <a:pt x="3674042" y="2089069"/>
                  <a:pt x="3674042" y="2072820"/>
                </a:cubicBezTo>
                <a:close/>
                <a:moveTo>
                  <a:pt x="301247" y="2054408"/>
                </a:moveTo>
                <a:cubicBezTo>
                  <a:pt x="294340" y="2055297"/>
                  <a:pt x="281384" y="2059526"/>
                  <a:pt x="279431" y="2060451"/>
                </a:cubicBezTo>
                <a:lnTo>
                  <a:pt x="270342" y="2081689"/>
                </a:lnTo>
                <a:cubicBezTo>
                  <a:pt x="278160" y="2077988"/>
                  <a:pt x="286007" y="2087821"/>
                  <a:pt x="288628" y="2093356"/>
                </a:cubicBezTo>
                <a:lnTo>
                  <a:pt x="286048" y="2108128"/>
                </a:lnTo>
                <a:cubicBezTo>
                  <a:pt x="301686" y="2100724"/>
                  <a:pt x="302957" y="2083186"/>
                  <a:pt x="295097" y="2066583"/>
                </a:cubicBezTo>
                <a:lnTo>
                  <a:pt x="293785" y="2063815"/>
                </a:lnTo>
                <a:cubicBezTo>
                  <a:pt x="293785" y="2063815"/>
                  <a:pt x="306819" y="2057644"/>
                  <a:pt x="305510" y="2054879"/>
                </a:cubicBezTo>
                <a:cubicBezTo>
                  <a:pt x="305181" y="2054187"/>
                  <a:pt x="303551" y="2054112"/>
                  <a:pt x="301247" y="2054408"/>
                </a:cubicBezTo>
                <a:close/>
                <a:moveTo>
                  <a:pt x="4571749" y="2044389"/>
                </a:moveTo>
                <a:lnTo>
                  <a:pt x="4571749" y="2056572"/>
                </a:lnTo>
                <a:lnTo>
                  <a:pt x="4555501" y="2076886"/>
                </a:lnTo>
                <a:lnTo>
                  <a:pt x="4555501" y="2085009"/>
                </a:lnTo>
                <a:lnTo>
                  <a:pt x="4575814" y="2068762"/>
                </a:lnTo>
                <a:lnTo>
                  <a:pt x="4575814" y="2056573"/>
                </a:lnTo>
                <a:cubicBezTo>
                  <a:pt x="4575814" y="2056573"/>
                  <a:pt x="4575814" y="2044389"/>
                  <a:pt x="4571749" y="2044389"/>
                </a:cubicBezTo>
                <a:close/>
                <a:moveTo>
                  <a:pt x="446331" y="2028858"/>
                </a:moveTo>
                <a:cubicBezTo>
                  <a:pt x="441119" y="2031326"/>
                  <a:pt x="443739" y="2036860"/>
                  <a:pt x="445049" y="2039625"/>
                </a:cubicBezTo>
                <a:cubicBezTo>
                  <a:pt x="446360" y="2042395"/>
                  <a:pt x="450273" y="2043927"/>
                  <a:pt x="452881" y="2042693"/>
                </a:cubicBezTo>
                <a:cubicBezTo>
                  <a:pt x="455485" y="2041460"/>
                  <a:pt x="454176" y="2038694"/>
                  <a:pt x="456784" y="2037459"/>
                </a:cubicBezTo>
                <a:cubicBezTo>
                  <a:pt x="455473" y="2034690"/>
                  <a:pt x="448936" y="2027625"/>
                  <a:pt x="446331" y="2028858"/>
                </a:cubicBezTo>
                <a:close/>
                <a:moveTo>
                  <a:pt x="1125560" y="2014552"/>
                </a:moveTo>
                <a:lnTo>
                  <a:pt x="1118141" y="2017863"/>
                </a:lnTo>
                <a:cubicBezTo>
                  <a:pt x="1103305" y="2024488"/>
                  <a:pt x="1099593" y="2026145"/>
                  <a:pt x="1106216" y="2040981"/>
                </a:cubicBezTo>
                <a:lnTo>
                  <a:pt x="1121913" y="2056213"/>
                </a:lnTo>
                <a:lnTo>
                  <a:pt x="1130526" y="2025677"/>
                </a:lnTo>
                <a:close/>
                <a:moveTo>
                  <a:pt x="2854058" y="1998911"/>
                </a:moveTo>
                <a:lnTo>
                  <a:pt x="2846078" y="2000016"/>
                </a:lnTo>
                <a:lnTo>
                  <a:pt x="2852890" y="2003146"/>
                </a:lnTo>
                <a:close/>
                <a:moveTo>
                  <a:pt x="3710645" y="1998229"/>
                </a:moveTo>
                <a:lnTo>
                  <a:pt x="3696473" y="2022119"/>
                </a:lnTo>
                <a:lnTo>
                  <a:pt x="3682567" y="2059183"/>
                </a:lnTo>
                <a:lnTo>
                  <a:pt x="3694356" y="2040325"/>
                </a:lnTo>
                <a:lnTo>
                  <a:pt x="3706539" y="2015952"/>
                </a:lnTo>
                <a:close/>
                <a:moveTo>
                  <a:pt x="2875094" y="1995997"/>
                </a:moveTo>
                <a:lnTo>
                  <a:pt x="2857101" y="1998490"/>
                </a:lnTo>
                <a:lnTo>
                  <a:pt x="2855441" y="2004318"/>
                </a:lnTo>
                <a:lnTo>
                  <a:pt x="2858681" y="2005807"/>
                </a:lnTo>
                <a:cubicBezTo>
                  <a:pt x="2863024" y="2005348"/>
                  <a:pt x="2867495" y="2002738"/>
                  <a:pt x="2872053" y="1998695"/>
                </a:cubicBezTo>
                <a:close/>
                <a:moveTo>
                  <a:pt x="451287" y="1980358"/>
                </a:moveTo>
                <a:cubicBezTo>
                  <a:pt x="448841" y="1980247"/>
                  <a:pt x="446234" y="1981481"/>
                  <a:pt x="443628" y="1982714"/>
                </a:cubicBezTo>
                <a:lnTo>
                  <a:pt x="464534" y="1999917"/>
                </a:lnTo>
                <a:lnTo>
                  <a:pt x="457982" y="1986079"/>
                </a:lnTo>
                <a:cubicBezTo>
                  <a:pt x="456018" y="1981929"/>
                  <a:pt x="453732" y="1980471"/>
                  <a:pt x="451287" y="1980358"/>
                </a:cubicBezTo>
                <a:close/>
                <a:moveTo>
                  <a:pt x="1557710" y="1972134"/>
                </a:moveTo>
                <a:lnTo>
                  <a:pt x="1556145" y="1985269"/>
                </a:lnTo>
                <a:lnTo>
                  <a:pt x="1555029" y="1998059"/>
                </a:lnTo>
                <a:lnTo>
                  <a:pt x="1555829" y="1996891"/>
                </a:lnTo>
                <a:lnTo>
                  <a:pt x="1556784" y="1989789"/>
                </a:lnTo>
                <a:cubicBezTo>
                  <a:pt x="1558869" y="1972272"/>
                  <a:pt x="1558704" y="1972252"/>
                  <a:pt x="1558042" y="1972173"/>
                </a:cubicBezTo>
                <a:close/>
                <a:moveTo>
                  <a:pt x="294792" y="1917683"/>
                </a:moveTo>
                <a:lnTo>
                  <a:pt x="289579" y="1920151"/>
                </a:lnTo>
                <a:cubicBezTo>
                  <a:pt x="292199" y="1925686"/>
                  <a:pt x="298721" y="1925982"/>
                  <a:pt x="303933" y="1923515"/>
                </a:cubicBezTo>
                <a:cubicBezTo>
                  <a:pt x="302624" y="1920750"/>
                  <a:pt x="300004" y="1915215"/>
                  <a:pt x="294792" y="1917683"/>
                </a:cubicBezTo>
                <a:close/>
                <a:moveTo>
                  <a:pt x="1843660" y="1909764"/>
                </a:moveTo>
                <a:lnTo>
                  <a:pt x="1843622" y="1909971"/>
                </a:lnTo>
                <a:lnTo>
                  <a:pt x="1844780" y="1911463"/>
                </a:lnTo>
                <a:close/>
                <a:moveTo>
                  <a:pt x="1593674" y="1907538"/>
                </a:moveTo>
                <a:lnTo>
                  <a:pt x="1586858" y="1959420"/>
                </a:lnTo>
                <a:lnTo>
                  <a:pt x="1586749" y="1960637"/>
                </a:lnTo>
                <a:lnTo>
                  <a:pt x="1595230" y="1921171"/>
                </a:lnTo>
                <a:close/>
                <a:moveTo>
                  <a:pt x="2860144" y="1874255"/>
                </a:moveTo>
                <a:lnTo>
                  <a:pt x="2857295" y="1881361"/>
                </a:lnTo>
                <a:cubicBezTo>
                  <a:pt x="2854142" y="1890970"/>
                  <a:pt x="2855379" y="1891376"/>
                  <a:pt x="2855999" y="1891578"/>
                </a:cubicBezTo>
                <a:cubicBezTo>
                  <a:pt x="2849694" y="1910796"/>
                  <a:pt x="2842770" y="1929810"/>
                  <a:pt x="2836803" y="1943812"/>
                </a:cubicBezTo>
                <a:lnTo>
                  <a:pt x="2828833" y="1976681"/>
                </a:lnTo>
                <a:lnTo>
                  <a:pt x="2834322" y="1969686"/>
                </a:lnTo>
                <a:lnTo>
                  <a:pt x="2855604" y="1907409"/>
                </a:lnTo>
                <a:cubicBezTo>
                  <a:pt x="2855464" y="1904704"/>
                  <a:pt x="2856422" y="1899697"/>
                  <a:pt x="2858004" y="1893565"/>
                </a:cubicBezTo>
                <a:lnTo>
                  <a:pt x="2863713" y="1874469"/>
                </a:lnTo>
                <a:close/>
                <a:moveTo>
                  <a:pt x="1596787" y="1858054"/>
                </a:moveTo>
                <a:lnTo>
                  <a:pt x="1596405" y="1863118"/>
                </a:lnTo>
                <a:lnTo>
                  <a:pt x="1597736" y="1859658"/>
                </a:lnTo>
                <a:lnTo>
                  <a:pt x="1596825" y="1858096"/>
                </a:lnTo>
                <a:close/>
                <a:moveTo>
                  <a:pt x="60502" y="1856502"/>
                </a:moveTo>
                <a:lnTo>
                  <a:pt x="77506" y="1878940"/>
                </a:lnTo>
                <a:cubicBezTo>
                  <a:pt x="74913" y="1886942"/>
                  <a:pt x="65797" y="1894643"/>
                  <a:pt x="57976" y="1898346"/>
                </a:cubicBezTo>
                <a:cubicBezTo>
                  <a:pt x="64527" y="1912185"/>
                  <a:pt x="78925" y="1935852"/>
                  <a:pt x="60678" y="1944491"/>
                </a:cubicBezTo>
                <a:cubicBezTo>
                  <a:pt x="54129" y="1930657"/>
                  <a:pt x="56710" y="1915885"/>
                  <a:pt x="50159" y="1902047"/>
                </a:cubicBezTo>
                <a:cubicBezTo>
                  <a:pt x="65797" y="1894643"/>
                  <a:pt x="64444" y="1871574"/>
                  <a:pt x="60502" y="1856502"/>
                </a:cubicBezTo>
                <a:close/>
                <a:moveTo>
                  <a:pt x="1594619" y="1855624"/>
                </a:moveTo>
                <a:lnTo>
                  <a:pt x="1592648" y="1872872"/>
                </a:lnTo>
                <a:lnTo>
                  <a:pt x="1592651" y="1872879"/>
                </a:lnTo>
                <a:lnTo>
                  <a:pt x="1595021" y="1866714"/>
                </a:lnTo>
                <a:lnTo>
                  <a:pt x="1595578" y="1862037"/>
                </a:lnTo>
                <a:lnTo>
                  <a:pt x="1596243" y="1857445"/>
                </a:lnTo>
                <a:close/>
                <a:moveTo>
                  <a:pt x="2867560" y="1833315"/>
                </a:moveTo>
                <a:lnTo>
                  <a:pt x="2867270" y="1834373"/>
                </a:lnTo>
                <a:lnTo>
                  <a:pt x="2867495" y="1834411"/>
                </a:lnTo>
                <a:close/>
                <a:moveTo>
                  <a:pt x="688075" y="1831735"/>
                </a:moveTo>
                <a:cubicBezTo>
                  <a:pt x="684362" y="1833393"/>
                  <a:pt x="689331" y="1844523"/>
                  <a:pt x="689331" y="1844523"/>
                </a:cubicBezTo>
                <a:cubicBezTo>
                  <a:pt x="690658" y="1897312"/>
                  <a:pt x="666413" y="1952619"/>
                  <a:pt x="684231" y="2002491"/>
                </a:cubicBezTo>
                <a:lnTo>
                  <a:pt x="665683" y="2010772"/>
                </a:lnTo>
                <a:cubicBezTo>
                  <a:pt x="661973" y="2012427"/>
                  <a:pt x="657105" y="2014601"/>
                  <a:pt x="651759" y="2016639"/>
                </a:cubicBezTo>
                <a:lnTo>
                  <a:pt x="649228" y="2017403"/>
                </a:lnTo>
                <a:lnTo>
                  <a:pt x="649811" y="2027372"/>
                </a:lnTo>
                <a:cubicBezTo>
                  <a:pt x="666841" y="2063343"/>
                  <a:pt x="657770" y="2091351"/>
                  <a:pt x="674800" y="2127323"/>
                </a:cubicBezTo>
                <a:lnTo>
                  <a:pt x="673937" y="2132271"/>
                </a:lnTo>
                <a:lnTo>
                  <a:pt x="693102" y="2131983"/>
                </a:lnTo>
                <a:cubicBezTo>
                  <a:pt x="681512" y="2106021"/>
                  <a:pt x="700856" y="2079592"/>
                  <a:pt x="687610" y="2049918"/>
                </a:cubicBezTo>
                <a:cubicBezTo>
                  <a:pt x="696619" y="2010310"/>
                  <a:pt x="700258" y="1968646"/>
                  <a:pt x="705560" y="1930692"/>
                </a:cubicBezTo>
                <a:cubicBezTo>
                  <a:pt x="702643" y="1914200"/>
                  <a:pt x="693903" y="1864721"/>
                  <a:pt x="712446" y="1856443"/>
                </a:cubicBezTo>
                <a:cubicBezTo>
                  <a:pt x="710791" y="1852737"/>
                  <a:pt x="688075" y="1831735"/>
                  <a:pt x="688075" y="1831735"/>
                </a:cubicBezTo>
                <a:close/>
                <a:moveTo>
                  <a:pt x="66945" y="1816200"/>
                </a:moveTo>
                <a:cubicBezTo>
                  <a:pt x="69549" y="1814967"/>
                  <a:pt x="76088" y="1822033"/>
                  <a:pt x="77400" y="1824803"/>
                </a:cubicBezTo>
                <a:lnTo>
                  <a:pt x="65660" y="1826970"/>
                </a:lnTo>
                <a:cubicBezTo>
                  <a:pt x="64351" y="1824204"/>
                  <a:pt x="61730" y="1818669"/>
                  <a:pt x="66945" y="1816200"/>
                </a:cubicBezTo>
                <a:close/>
                <a:moveTo>
                  <a:pt x="314137" y="1810288"/>
                </a:moveTo>
                <a:lnTo>
                  <a:pt x="307631" y="1816759"/>
                </a:lnTo>
                <a:lnTo>
                  <a:pt x="320677" y="1817357"/>
                </a:lnTo>
                <a:cubicBezTo>
                  <a:pt x="319366" y="1814587"/>
                  <a:pt x="316745" y="1809053"/>
                  <a:pt x="314137" y="1810288"/>
                </a:cubicBezTo>
                <a:close/>
                <a:moveTo>
                  <a:pt x="3802187" y="1789494"/>
                </a:moveTo>
                <a:lnTo>
                  <a:pt x="3798110" y="1797993"/>
                </a:lnTo>
                <a:lnTo>
                  <a:pt x="3799962" y="1796603"/>
                </a:lnTo>
                <a:close/>
                <a:moveTo>
                  <a:pt x="200882" y="1784169"/>
                </a:moveTo>
                <a:cubicBezTo>
                  <a:pt x="203184" y="1783873"/>
                  <a:pt x="204815" y="1783948"/>
                  <a:pt x="205144" y="1784640"/>
                </a:cubicBezTo>
                <a:cubicBezTo>
                  <a:pt x="206453" y="1787405"/>
                  <a:pt x="193419" y="1793576"/>
                  <a:pt x="193419" y="1793576"/>
                </a:cubicBezTo>
                <a:lnTo>
                  <a:pt x="194730" y="1796345"/>
                </a:lnTo>
                <a:cubicBezTo>
                  <a:pt x="202590" y="1812948"/>
                  <a:pt x="201318" y="1830486"/>
                  <a:pt x="185680" y="1837890"/>
                </a:cubicBezTo>
                <a:lnTo>
                  <a:pt x="188261" y="1823118"/>
                </a:lnTo>
                <a:cubicBezTo>
                  <a:pt x="185641" y="1817583"/>
                  <a:pt x="177792" y="1807749"/>
                  <a:pt x="169974" y="1811450"/>
                </a:cubicBezTo>
                <a:lnTo>
                  <a:pt x="179063" y="1790213"/>
                </a:lnTo>
                <a:cubicBezTo>
                  <a:pt x="181017" y="1789288"/>
                  <a:pt x="193972" y="1785057"/>
                  <a:pt x="200882" y="1784169"/>
                </a:cubicBezTo>
                <a:close/>
                <a:moveTo>
                  <a:pt x="2903082" y="1776591"/>
                </a:moveTo>
                <a:lnTo>
                  <a:pt x="2903000" y="1776943"/>
                </a:lnTo>
                <a:lnTo>
                  <a:pt x="2906794" y="1785811"/>
                </a:lnTo>
                <a:lnTo>
                  <a:pt x="2906717" y="1786040"/>
                </a:lnTo>
                <a:cubicBezTo>
                  <a:pt x="2907011" y="1787137"/>
                  <a:pt x="2907686" y="1787898"/>
                  <a:pt x="2907686" y="1787898"/>
                </a:cubicBezTo>
                <a:lnTo>
                  <a:pt x="2906794" y="1785811"/>
                </a:lnTo>
                <a:lnTo>
                  <a:pt x="2908025" y="1782163"/>
                </a:lnTo>
                <a:close/>
                <a:moveTo>
                  <a:pt x="1114896" y="1770200"/>
                </a:moveTo>
                <a:cubicBezTo>
                  <a:pt x="1107726" y="1767841"/>
                  <a:pt x="1099994" y="1767959"/>
                  <a:pt x="1092575" y="1771270"/>
                </a:cubicBezTo>
                <a:cubicBezTo>
                  <a:pt x="1093434" y="1793125"/>
                  <a:pt x="1108403" y="1866514"/>
                  <a:pt x="1098535" y="1884268"/>
                </a:cubicBezTo>
                <a:lnTo>
                  <a:pt x="1134436" y="1894931"/>
                </a:lnTo>
                <a:cubicBezTo>
                  <a:pt x="1136026" y="1858634"/>
                  <a:pt x="1137617" y="1822337"/>
                  <a:pt x="1133838" y="1783985"/>
                </a:cubicBezTo>
                <a:cubicBezTo>
                  <a:pt x="1128672" y="1777394"/>
                  <a:pt x="1122066" y="1772559"/>
                  <a:pt x="1114896" y="1770200"/>
                </a:cubicBezTo>
                <a:close/>
                <a:moveTo>
                  <a:pt x="1615493" y="1758476"/>
                </a:moveTo>
                <a:lnTo>
                  <a:pt x="1606766" y="1765455"/>
                </a:lnTo>
                <a:lnTo>
                  <a:pt x="1601928" y="1806523"/>
                </a:lnTo>
                <a:cubicBezTo>
                  <a:pt x="1601928" y="1806523"/>
                  <a:pt x="1599841" y="1813914"/>
                  <a:pt x="1600752" y="1815473"/>
                </a:cubicBezTo>
                <a:cubicBezTo>
                  <a:pt x="1602572" y="1818595"/>
                  <a:pt x="1606614" y="1809066"/>
                  <a:pt x="1608702" y="1801676"/>
                </a:cubicBezTo>
                <a:cubicBezTo>
                  <a:pt x="1610788" y="1794284"/>
                  <a:pt x="1610009" y="1787470"/>
                  <a:pt x="1608189" y="1784349"/>
                </a:cubicBezTo>
                <a:close/>
                <a:moveTo>
                  <a:pt x="2809980" y="1748337"/>
                </a:moveTo>
                <a:lnTo>
                  <a:pt x="2802051" y="1778093"/>
                </a:lnTo>
                <a:lnTo>
                  <a:pt x="2813729" y="1754889"/>
                </a:lnTo>
                <a:close/>
                <a:moveTo>
                  <a:pt x="2893980" y="1735348"/>
                </a:moveTo>
                <a:lnTo>
                  <a:pt x="2890065" y="1751717"/>
                </a:lnTo>
                <a:lnTo>
                  <a:pt x="2896263" y="1738296"/>
                </a:lnTo>
                <a:close/>
                <a:moveTo>
                  <a:pt x="1585145" y="1717793"/>
                </a:moveTo>
                <a:cubicBezTo>
                  <a:pt x="1584483" y="1717714"/>
                  <a:pt x="1582421" y="1730791"/>
                  <a:pt x="1580169" y="1748288"/>
                </a:cubicBezTo>
                <a:cubicBezTo>
                  <a:pt x="1575971" y="1787765"/>
                  <a:pt x="1572462" y="1822879"/>
                  <a:pt x="1568951" y="1857993"/>
                </a:cubicBezTo>
                <a:lnTo>
                  <a:pt x="1573241" y="1831855"/>
                </a:lnTo>
                <a:cubicBezTo>
                  <a:pt x="1574143" y="1818634"/>
                  <a:pt x="1582869" y="1739727"/>
                  <a:pt x="1585145" y="1717793"/>
                </a:cubicBezTo>
                <a:close/>
                <a:moveTo>
                  <a:pt x="349070" y="1717258"/>
                </a:moveTo>
                <a:lnTo>
                  <a:pt x="351119" y="1725296"/>
                </a:lnTo>
                <a:cubicBezTo>
                  <a:pt x="352776" y="1728481"/>
                  <a:pt x="355061" y="1729940"/>
                  <a:pt x="358320" y="1728399"/>
                </a:cubicBezTo>
                <a:lnTo>
                  <a:pt x="360149" y="1726372"/>
                </a:lnTo>
                <a:close/>
                <a:moveTo>
                  <a:pt x="2819872" y="1711215"/>
                </a:moveTo>
                <a:lnTo>
                  <a:pt x="2814201" y="1732498"/>
                </a:lnTo>
                <a:lnTo>
                  <a:pt x="2819367" y="1725065"/>
                </a:lnTo>
                <a:close/>
                <a:moveTo>
                  <a:pt x="1873956" y="1708360"/>
                </a:moveTo>
                <a:lnTo>
                  <a:pt x="1872272" y="1709278"/>
                </a:lnTo>
                <a:lnTo>
                  <a:pt x="1870464" y="1724990"/>
                </a:lnTo>
                <a:lnTo>
                  <a:pt x="1871726" y="1725983"/>
                </a:lnTo>
                <a:lnTo>
                  <a:pt x="1880264" y="1719362"/>
                </a:lnTo>
                <a:lnTo>
                  <a:pt x="1881209" y="1712862"/>
                </a:lnTo>
                <a:close/>
                <a:moveTo>
                  <a:pt x="1625414" y="1704192"/>
                </a:moveTo>
                <a:cubicBezTo>
                  <a:pt x="1624503" y="1702631"/>
                  <a:pt x="1621373" y="1713716"/>
                  <a:pt x="1621373" y="1713716"/>
                </a:cubicBezTo>
                <a:lnTo>
                  <a:pt x="1618243" y="1724805"/>
                </a:lnTo>
                <a:lnTo>
                  <a:pt x="1618623" y="1747392"/>
                </a:lnTo>
                <a:lnTo>
                  <a:pt x="1620709" y="1740001"/>
                </a:lnTo>
                <a:lnTo>
                  <a:pt x="1622285" y="1715278"/>
                </a:lnTo>
                <a:close/>
                <a:moveTo>
                  <a:pt x="701058" y="1701385"/>
                </a:moveTo>
                <a:cubicBezTo>
                  <a:pt x="705626" y="1721591"/>
                  <a:pt x="706092" y="1752519"/>
                  <a:pt x="683837" y="1762454"/>
                </a:cubicBezTo>
                <a:cubicBezTo>
                  <a:pt x="692116" y="1781002"/>
                  <a:pt x="687609" y="1800808"/>
                  <a:pt x="695888" y="1819351"/>
                </a:cubicBezTo>
                <a:cubicBezTo>
                  <a:pt x="721855" y="1807758"/>
                  <a:pt x="703241" y="1776035"/>
                  <a:pt x="694961" y="1757488"/>
                </a:cubicBezTo>
                <a:cubicBezTo>
                  <a:pt x="706092" y="1752519"/>
                  <a:pt x="719273" y="1742188"/>
                  <a:pt x="723380" y="1731458"/>
                </a:cubicBezTo>
                <a:close/>
                <a:moveTo>
                  <a:pt x="874661" y="1681718"/>
                </a:moveTo>
                <a:cubicBezTo>
                  <a:pt x="863995" y="1717615"/>
                  <a:pt x="862404" y="1753912"/>
                  <a:pt x="860815" y="1790209"/>
                </a:cubicBezTo>
                <a:cubicBezTo>
                  <a:pt x="862472" y="1793921"/>
                  <a:pt x="876113" y="1814521"/>
                  <a:pt x="879824" y="1812865"/>
                </a:cubicBezTo>
                <a:cubicBezTo>
                  <a:pt x="887243" y="1809552"/>
                  <a:pt x="880620" y="1794716"/>
                  <a:pt x="878962" y="1791003"/>
                </a:cubicBezTo>
                <a:cubicBezTo>
                  <a:pt x="870685" y="1772460"/>
                  <a:pt x="875187" y="1752657"/>
                  <a:pt x="886712" y="1738615"/>
                </a:cubicBezTo>
                <a:cubicBezTo>
                  <a:pt x="878432" y="1720067"/>
                  <a:pt x="882938" y="1700261"/>
                  <a:pt x="874661" y="1681718"/>
                </a:cubicBezTo>
                <a:close/>
                <a:moveTo>
                  <a:pt x="1096949" y="1671452"/>
                </a:moveTo>
                <a:lnTo>
                  <a:pt x="1087541" y="1720136"/>
                </a:lnTo>
                <a:lnTo>
                  <a:pt x="1128409" y="1741924"/>
                </a:lnTo>
                <a:lnTo>
                  <a:pt x="1123376" y="1690790"/>
                </a:lnTo>
                <a:cubicBezTo>
                  <a:pt x="1123376" y="1690790"/>
                  <a:pt x="1138213" y="1684167"/>
                  <a:pt x="1136558" y="1680460"/>
                </a:cubicBezTo>
                <a:cubicBezTo>
                  <a:pt x="1133246" y="1673042"/>
                  <a:pt x="1106022" y="1671847"/>
                  <a:pt x="1096949" y="1671452"/>
                </a:cubicBezTo>
                <a:close/>
                <a:moveTo>
                  <a:pt x="522540" y="1664200"/>
                </a:moveTo>
                <a:lnTo>
                  <a:pt x="519935" y="1665433"/>
                </a:lnTo>
                <a:cubicBezTo>
                  <a:pt x="522556" y="1670968"/>
                  <a:pt x="526472" y="1672503"/>
                  <a:pt x="531684" y="1670035"/>
                </a:cubicBezTo>
                <a:cubicBezTo>
                  <a:pt x="530372" y="1667267"/>
                  <a:pt x="527753" y="1661732"/>
                  <a:pt x="522540" y="1664200"/>
                </a:cubicBezTo>
                <a:close/>
                <a:moveTo>
                  <a:pt x="2970564" y="1650663"/>
                </a:moveTo>
                <a:cubicBezTo>
                  <a:pt x="2963800" y="1667523"/>
                  <a:pt x="2954343" y="1681346"/>
                  <a:pt x="2950274" y="1701243"/>
                </a:cubicBezTo>
                <a:cubicBezTo>
                  <a:pt x="2956694" y="1690121"/>
                  <a:pt x="2963114" y="1678991"/>
                  <a:pt x="2975269" y="1668209"/>
                </a:cubicBezTo>
                <a:close/>
                <a:moveTo>
                  <a:pt x="194423" y="1647445"/>
                </a:moveTo>
                <a:cubicBezTo>
                  <a:pt x="199636" y="1644977"/>
                  <a:pt x="202255" y="1650509"/>
                  <a:pt x="203565" y="1653275"/>
                </a:cubicBezTo>
                <a:cubicBezTo>
                  <a:pt x="198351" y="1655743"/>
                  <a:pt x="191829" y="1655446"/>
                  <a:pt x="189209" y="1649913"/>
                </a:cubicBezTo>
                <a:close/>
                <a:moveTo>
                  <a:pt x="712518" y="1647339"/>
                </a:moveTo>
                <a:cubicBezTo>
                  <a:pt x="705101" y="1650651"/>
                  <a:pt x="708411" y="1658069"/>
                  <a:pt x="710067" y="1661775"/>
                </a:cubicBezTo>
                <a:lnTo>
                  <a:pt x="726560" y="1658864"/>
                </a:lnTo>
                <a:cubicBezTo>
                  <a:pt x="724904" y="1655152"/>
                  <a:pt x="716224" y="1645684"/>
                  <a:pt x="712518" y="1647339"/>
                </a:cubicBezTo>
                <a:close/>
                <a:moveTo>
                  <a:pt x="1906021" y="1646654"/>
                </a:moveTo>
                <a:lnTo>
                  <a:pt x="1903412" y="1664123"/>
                </a:lnTo>
                <a:lnTo>
                  <a:pt x="1904693" y="1663091"/>
                </a:lnTo>
                <a:lnTo>
                  <a:pt x="1907320" y="1650821"/>
                </a:lnTo>
                <a:lnTo>
                  <a:pt x="1907607" y="1648790"/>
                </a:lnTo>
                <a:close/>
                <a:moveTo>
                  <a:pt x="3861756" y="1644152"/>
                </a:moveTo>
                <a:lnTo>
                  <a:pt x="3857080" y="1646150"/>
                </a:lnTo>
                <a:cubicBezTo>
                  <a:pt x="3854040" y="1648846"/>
                  <a:pt x="3852349" y="1653061"/>
                  <a:pt x="3853353" y="1660313"/>
                </a:cubicBezTo>
                <a:lnTo>
                  <a:pt x="3853318" y="1661667"/>
                </a:lnTo>
                <a:lnTo>
                  <a:pt x="3862419" y="1651894"/>
                </a:lnTo>
                <a:close/>
                <a:moveTo>
                  <a:pt x="522485" y="1637127"/>
                </a:moveTo>
                <a:cubicBezTo>
                  <a:pt x="519880" y="1638360"/>
                  <a:pt x="518583" y="1642363"/>
                  <a:pt x="519893" y="1645129"/>
                </a:cubicBezTo>
                <a:lnTo>
                  <a:pt x="531628" y="1642963"/>
                </a:lnTo>
                <a:cubicBezTo>
                  <a:pt x="530317" y="1640194"/>
                  <a:pt x="525093" y="1635892"/>
                  <a:pt x="522485" y="1637127"/>
                </a:cubicBezTo>
                <a:close/>
                <a:moveTo>
                  <a:pt x="2850636" y="1623749"/>
                </a:moveTo>
                <a:cubicBezTo>
                  <a:pt x="2848161" y="1622937"/>
                  <a:pt x="2841575" y="1636737"/>
                  <a:pt x="2834651" y="1655751"/>
                </a:cubicBezTo>
                <a:lnTo>
                  <a:pt x="2820656" y="1708273"/>
                </a:lnTo>
                <a:lnTo>
                  <a:pt x="2826817" y="1696737"/>
                </a:lnTo>
                <a:lnTo>
                  <a:pt x="2829603" y="1697856"/>
                </a:lnTo>
                <a:lnTo>
                  <a:pt x="2831593" y="1690668"/>
                </a:lnTo>
                <a:cubicBezTo>
                  <a:pt x="2839180" y="1663889"/>
                  <a:pt x="2847315" y="1635961"/>
                  <a:pt x="2850636" y="1623749"/>
                </a:cubicBezTo>
                <a:close/>
                <a:moveTo>
                  <a:pt x="2921591" y="1621725"/>
                </a:moveTo>
                <a:lnTo>
                  <a:pt x="2919117" y="1630250"/>
                </a:lnTo>
                <a:lnTo>
                  <a:pt x="2915901" y="1643694"/>
                </a:lnTo>
                <a:lnTo>
                  <a:pt x="2922066" y="1635548"/>
                </a:lnTo>
                <a:lnTo>
                  <a:pt x="2924255" y="1627532"/>
                </a:lnTo>
                <a:close/>
                <a:moveTo>
                  <a:pt x="1594797" y="1621230"/>
                </a:moveTo>
                <a:cubicBezTo>
                  <a:pt x="1593945" y="1625566"/>
                  <a:pt x="1591386" y="1638589"/>
                  <a:pt x="1590343" y="1647349"/>
                </a:cubicBezTo>
                <a:cubicBezTo>
                  <a:pt x="1589822" y="1651725"/>
                  <a:pt x="1590484" y="1651803"/>
                  <a:pt x="1590484" y="1651803"/>
                </a:cubicBezTo>
                <a:lnTo>
                  <a:pt x="1584887" y="1704435"/>
                </a:lnTo>
                <a:lnTo>
                  <a:pt x="1590742" y="1665161"/>
                </a:lnTo>
                <a:close/>
                <a:moveTo>
                  <a:pt x="1617647" y="1619862"/>
                </a:moveTo>
                <a:lnTo>
                  <a:pt x="1615430" y="1637009"/>
                </a:lnTo>
                <a:lnTo>
                  <a:pt x="1614598" y="1645619"/>
                </a:lnTo>
                <a:lnTo>
                  <a:pt x="1615684" y="1638155"/>
                </a:lnTo>
                <a:close/>
                <a:moveTo>
                  <a:pt x="1895097" y="1619200"/>
                </a:moveTo>
                <a:lnTo>
                  <a:pt x="1893645" y="1619213"/>
                </a:lnTo>
                <a:lnTo>
                  <a:pt x="1887023" y="1660510"/>
                </a:lnTo>
                <a:cubicBezTo>
                  <a:pt x="1887023" y="1660510"/>
                  <a:pt x="1882002" y="1666897"/>
                  <a:pt x="1885194" y="1669406"/>
                </a:cubicBezTo>
                <a:lnTo>
                  <a:pt x="1887522" y="1669418"/>
                </a:lnTo>
                <a:lnTo>
                  <a:pt x="1889880" y="1653193"/>
                </a:lnTo>
                <a:cubicBezTo>
                  <a:pt x="1891527" y="1642095"/>
                  <a:pt x="1893111" y="1631785"/>
                  <a:pt x="1894568" y="1623057"/>
                </a:cubicBezTo>
                <a:close/>
                <a:moveTo>
                  <a:pt x="1911905" y="1619057"/>
                </a:moveTo>
                <a:lnTo>
                  <a:pt x="1910142" y="1619072"/>
                </a:lnTo>
                <a:lnTo>
                  <a:pt x="1907924" y="1633917"/>
                </a:lnTo>
                <a:lnTo>
                  <a:pt x="1910102" y="1631147"/>
                </a:lnTo>
                <a:lnTo>
                  <a:pt x="1910595" y="1627657"/>
                </a:lnTo>
                <a:close/>
                <a:moveTo>
                  <a:pt x="901207" y="1604321"/>
                </a:moveTo>
                <a:cubicBezTo>
                  <a:pt x="891521" y="1605516"/>
                  <a:pt x="873202" y="1611194"/>
                  <a:pt x="870422" y="1612435"/>
                </a:cubicBezTo>
                <a:lnTo>
                  <a:pt x="856444" y="1640914"/>
                </a:lnTo>
                <a:cubicBezTo>
                  <a:pt x="867570" y="1635947"/>
                  <a:pt x="877906" y="1649128"/>
                  <a:pt x="881216" y="1656545"/>
                </a:cubicBezTo>
                <a:lnTo>
                  <a:pt x="876710" y="1676352"/>
                </a:lnTo>
                <a:cubicBezTo>
                  <a:pt x="898965" y="1666416"/>
                  <a:pt x="901817" y="1642904"/>
                  <a:pt x="891882" y="1620649"/>
                </a:cubicBezTo>
                <a:lnTo>
                  <a:pt x="890225" y="1616937"/>
                </a:lnTo>
                <a:cubicBezTo>
                  <a:pt x="890225" y="1616937"/>
                  <a:pt x="908774" y="1608657"/>
                  <a:pt x="907118" y="1604950"/>
                </a:cubicBezTo>
                <a:cubicBezTo>
                  <a:pt x="906704" y="1604022"/>
                  <a:pt x="904435" y="1603922"/>
                  <a:pt x="901207" y="1604321"/>
                </a:cubicBezTo>
                <a:close/>
                <a:moveTo>
                  <a:pt x="1615296" y="1601459"/>
                </a:moveTo>
                <a:cubicBezTo>
                  <a:pt x="1615296" y="1601459"/>
                  <a:pt x="1611148" y="1632060"/>
                  <a:pt x="1610626" y="1636437"/>
                </a:cubicBezTo>
                <a:cubicBezTo>
                  <a:pt x="1611456" y="1636535"/>
                  <a:pt x="1605693" y="1689147"/>
                  <a:pt x="1603773" y="1706685"/>
                </a:cubicBezTo>
                <a:lnTo>
                  <a:pt x="1601323" y="1732570"/>
                </a:lnTo>
                <a:lnTo>
                  <a:pt x="1603769" y="1717220"/>
                </a:lnTo>
                <a:lnTo>
                  <a:pt x="1606622" y="1689815"/>
                </a:lnTo>
                <a:cubicBezTo>
                  <a:pt x="1608976" y="1665112"/>
                  <a:pt x="1611182" y="1640947"/>
                  <a:pt x="1613897" y="1614622"/>
                </a:cubicBezTo>
                <a:cubicBezTo>
                  <a:pt x="1613897" y="1614622"/>
                  <a:pt x="1615462" y="1601480"/>
                  <a:pt x="1615296" y="1601459"/>
                </a:cubicBezTo>
                <a:close/>
                <a:moveTo>
                  <a:pt x="2972562" y="1593236"/>
                </a:moveTo>
                <a:cubicBezTo>
                  <a:pt x="2970454" y="1592391"/>
                  <a:pt x="2968262" y="1592980"/>
                  <a:pt x="2965223" y="1595675"/>
                </a:cubicBezTo>
                <a:cubicBezTo>
                  <a:pt x="2962183" y="1598373"/>
                  <a:pt x="2959146" y="1601066"/>
                  <a:pt x="2961839" y="1604103"/>
                </a:cubicBezTo>
                <a:lnTo>
                  <a:pt x="2967231" y="1610179"/>
                </a:lnTo>
                <a:cubicBezTo>
                  <a:pt x="2972965" y="1610527"/>
                  <a:pt x="2976006" y="1607830"/>
                  <a:pt x="2982084" y="1602438"/>
                </a:cubicBezTo>
                <a:lnTo>
                  <a:pt x="2979385" y="1599397"/>
                </a:lnTo>
                <a:cubicBezTo>
                  <a:pt x="2976689" y="1596358"/>
                  <a:pt x="2974669" y="1594080"/>
                  <a:pt x="2972562" y="1593236"/>
                </a:cubicBezTo>
                <a:close/>
                <a:moveTo>
                  <a:pt x="1621878" y="1586823"/>
                </a:moveTo>
                <a:lnTo>
                  <a:pt x="1621725" y="1588043"/>
                </a:lnTo>
                <a:lnTo>
                  <a:pt x="1621779" y="1587855"/>
                </a:lnTo>
                <a:close/>
                <a:moveTo>
                  <a:pt x="16895" y="1582450"/>
                </a:moveTo>
                <a:cubicBezTo>
                  <a:pt x="27375" y="1604587"/>
                  <a:pt x="16993" y="1629826"/>
                  <a:pt x="27473" y="1651963"/>
                </a:cubicBezTo>
                <a:lnTo>
                  <a:pt x="7873" y="1637528"/>
                </a:lnTo>
                <a:lnTo>
                  <a:pt x="0" y="1614157"/>
                </a:lnTo>
                <a:cubicBezTo>
                  <a:pt x="15639" y="1606753"/>
                  <a:pt x="-6560" y="1593555"/>
                  <a:pt x="16895" y="1582450"/>
                </a:cubicBezTo>
                <a:close/>
                <a:moveTo>
                  <a:pt x="1622560" y="1570932"/>
                </a:moveTo>
                <a:lnTo>
                  <a:pt x="1620505" y="1588759"/>
                </a:lnTo>
                <a:lnTo>
                  <a:pt x="1622401" y="1581342"/>
                </a:lnTo>
                <a:lnTo>
                  <a:pt x="1622644" y="1578796"/>
                </a:lnTo>
                <a:lnTo>
                  <a:pt x="1621963" y="1577629"/>
                </a:lnTo>
                <a:close/>
                <a:moveTo>
                  <a:pt x="1105032" y="1569979"/>
                </a:moveTo>
                <a:cubicBezTo>
                  <a:pt x="1097613" y="1573291"/>
                  <a:pt x="1100925" y="1580709"/>
                  <a:pt x="1102579" y="1584417"/>
                </a:cubicBezTo>
                <a:cubicBezTo>
                  <a:pt x="1104236" y="1588127"/>
                  <a:pt x="1109598" y="1590180"/>
                  <a:pt x="1113309" y="1588523"/>
                </a:cubicBezTo>
                <a:cubicBezTo>
                  <a:pt x="1117016" y="1586868"/>
                  <a:pt x="1115361" y="1583161"/>
                  <a:pt x="1119073" y="1581504"/>
                </a:cubicBezTo>
                <a:cubicBezTo>
                  <a:pt x="1117416" y="1577792"/>
                  <a:pt x="1108738" y="1568325"/>
                  <a:pt x="1105032" y="1569979"/>
                </a:cubicBezTo>
                <a:close/>
                <a:moveTo>
                  <a:pt x="2959903" y="1548744"/>
                </a:moveTo>
                <a:lnTo>
                  <a:pt x="2956716" y="1557445"/>
                </a:lnTo>
                <a:lnTo>
                  <a:pt x="2955809" y="1561123"/>
                </a:lnTo>
                <a:lnTo>
                  <a:pt x="2958850" y="1557888"/>
                </a:lnTo>
                <a:close/>
                <a:moveTo>
                  <a:pt x="213771" y="1540053"/>
                </a:moveTo>
                <a:cubicBezTo>
                  <a:pt x="216380" y="1538817"/>
                  <a:pt x="219000" y="1544351"/>
                  <a:pt x="220311" y="1547121"/>
                </a:cubicBezTo>
                <a:lnTo>
                  <a:pt x="207263" y="1546523"/>
                </a:lnTo>
                <a:close/>
                <a:moveTo>
                  <a:pt x="1613678" y="1534648"/>
                </a:moveTo>
                <a:cubicBezTo>
                  <a:pt x="1611070" y="1556542"/>
                  <a:pt x="1609480" y="1574119"/>
                  <a:pt x="1606873" y="1596019"/>
                </a:cubicBezTo>
                <a:cubicBezTo>
                  <a:pt x="1606493" y="1604857"/>
                  <a:pt x="1604902" y="1622433"/>
                  <a:pt x="1602295" y="1644327"/>
                </a:cubicBezTo>
                <a:cubicBezTo>
                  <a:pt x="1601773" y="1648710"/>
                  <a:pt x="1599687" y="1666227"/>
                  <a:pt x="1600018" y="1666266"/>
                </a:cubicBezTo>
                <a:cubicBezTo>
                  <a:pt x="1600183" y="1666286"/>
                  <a:pt x="1603479" y="1640029"/>
                  <a:pt x="1604001" y="1635648"/>
                </a:cubicBezTo>
                <a:cubicBezTo>
                  <a:pt x="1607511" y="1600533"/>
                  <a:pt x="1611021" y="1565419"/>
                  <a:pt x="1613678" y="1534648"/>
                </a:cubicBezTo>
                <a:close/>
                <a:moveTo>
                  <a:pt x="1604284" y="1524647"/>
                </a:moveTo>
                <a:cubicBezTo>
                  <a:pt x="1604118" y="1524627"/>
                  <a:pt x="1602388" y="1537742"/>
                  <a:pt x="1601867" y="1542125"/>
                </a:cubicBezTo>
                <a:cubicBezTo>
                  <a:pt x="1602032" y="1542144"/>
                  <a:pt x="1601511" y="1546521"/>
                  <a:pt x="1601676" y="1546540"/>
                </a:cubicBezTo>
                <a:cubicBezTo>
                  <a:pt x="1601842" y="1546560"/>
                  <a:pt x="1602529" y="1542203"/>
                  <a:pt x="1603051" y="1537820"/>
                </a:cubicBezTo>
                <a:cubicBezTo>
                  <a:pt x="1603572" y="1533445"/>
                  <a:pt x="1604615" y="1524686"/>
                  <a:pt x="1604284" y="1524647"/>
                </a:cubicBezTo>
                <a:close/>
                <a:moveTo>
                  <a:pt x="2878504" y="1515822"/>
                </a:moveTo>
                <a:cubicBezTo>
                  <a:pt x="2875692" y="1520217"/>
                  <a:pt x="2867249" y="1533414"/>
                  <a:pt x="2864096" y="1543023"/>
                </a:cubicBezTo>
                <a:cubicBezTo>
                  <a:pt x="2862520" y="1547823"/>
                  <a:pt x="2864996" y="1548636"/>
                  <a:pt x="2864996" y="1548636"/>
                </a:cubicBezTo>
                <a:lnTo>
                  <a:pt x="2848557" y="1607099"/>
                </a:lnTo>
                <a:lnTo>
                  <a:pt x="2867075" y="1565286"/>
                </a:lnTo>
                <a:close/>
                <a:moveTo>
                  <a:pt x="2953234" y="1513730"/>
                </a:moveTo>
                <a:cubicBezTo>
                  <a:pt x="2953234" y="1513730"/>
                  <a:pt x="2940342" y="1546754"/>
                  <a:pt x="2938767" y="1551555"/>
                </a:cubicBezTo>
                <a:cubicBezTo>
                  <a:pt x="2940314" y="1552063"/>
                  <a:pt x="2936823" y="1566882"/>
                  <a:pt x="2932235" y="1584001"/>
                </a:cubicBezTo>
                <a:lnTo>
                  <a:pt x="2931366" y="1587122"/>
                </a:lnTo>
                <a:lnTo>
                  <a:pt x="2935778" y="1582430"/>
                </a:lnTo>
                <a:lnTo>
                  <a:pt x="2949124" y="1528350"/>
                </a:lnTo>
                <a:cubicBezTo>
                  <a:pt x="2949124" y="1528350"/>
                  <a:pt x="2953854" y="1513933"/>
                  <a:pt x="2953234" y="1513730"/>
                </a:cubicBezTo>
                <a:close/>
                <a:moveTo>
                  <a:pt x="3007811" y="1509020"/>
                </a:moveTo>
                <a:lnTo>
                  <a:pt x="2993941" y="1548478"/>
                </a:lnTo>
                <a:cubicBezTo>
                  <a:pt x="2993941" y="1548478"/>
                  <a:pt x="2987864" y="1553870"/>
                  <a:pt x="2990558" y="1556906"/>
                </a:cubicBezTo>
                <a:cubicBezTo>
                  <a:pt x="2995949" y="1562984"/>
                  <a:pt x="3007766" y="1557935"/>
                  <a:pt x="3013842" y="1552544"/>
                </a:cubicBezTo>
                <a:cubicBezTo>
                  <a:pt x="3019920" y="1547153"/>
                  <a:pt x="3017565" y="1538382"/>
                  <a:pt x="3012174" y="1532304"/>
                </a:cubicBezTo>
                <a:lnTo>
                  <a:pt x="3033446" y="1513432"/>
                </a:lnTo>
                <a:close/>
                <a:moveTo>
                  <a:pt x="1114925" y="1504952"/>
                </a:moveTo>
                <a:cubicBezTo>
                  <a:pt x="1111523" y="1504803"/>
                  <a:pt x="1107815" y="1506459"/>
                  <a:pt x="1104105" y="1508115"/>
                </a:cubicBezTo>
                <a:lnTo>
                  <a:pt x="1132188" y="1531165"/>
                </a:lnTo>
                <a:lnTo>
                  <a:pt x="1123907" y="1512617"/>
                </a:lnTo>
                <a:cubicBezTo>
                  <a:pt x="1121425" y="1507054"/>
                  <a:pt x="1118328" y="1505101"/>
                  <a:pt x="1114925" y="1504952"/>
                </a:cubicBezTo>
                <a:close/>
                <a:moveTo>
                  <a:pt x="1627250" y="1478522"/>
                </a:moveTo>
                <a:lnTo>
                  <a:pt x="1622225" y="1517899"/>
                </a:lnTo>
                <a:cubicBezTo>
                  <a:pt x="1621512" y="1526699"/>
                  <a:pt x="1621653" y="1531154"/>
                  <a:pt x="1622151" y="1531213"/>
                </a:cubicBezTo>
                <a:cubicBezTo>
                  <a:pt x="1619543" y="1553113"/>
                  <a:pt x="1614683" y="1592505"/>
                  <a:pt x="1615842" y="1592643"/>
                </a:cubicBezTo>
                <a:cubicBezTo>
                  <a:pt x="1618450" y="1570749"/>
                  <a:pt x="1620039" y="1553171"/>
                  <a:pt x="1622648" y="1531273"/>
                </a:cubicBezTo>
                <a:cubicBezTo>
                  <a:pt x="1621653" y="1531154"/>
                  <a:pt x="1624808" y="1500442"/>
                  <a:pt x="1627250" y="1478522"/>
                </a:cubicBezTo>
                <a:close/>
                <a:moveTo>
                  <a:pt x="3062165" y="1466237"/>
                </a:moveTo>
                <a:cubicBezTo>
                  <a:pt x="3059467" y="1463195"/>
                  <a:pt x="3050353" y="1471280"/>
                  <a:pt x="3050353" y="1471280"/>
                </a:cubicBezTo>
                <a:lnTo>
                  <a:pt x="3041235" y="1479370"/>
                </a:lnTo>
                <a:lnTo>
                  <a:pt x="3042560" y="1505347"/>
                </a:lnTo>
                <a:lnTo>
                  <a:pt x="3048638" y="1499957"/>
                </a:lnTo>
                <a:lnTo>
                  <a:pt x="3053050" y="1474321"/>
                </a:lnTo>
                <a:close/>
                <a:moveTo>
                  <a:pt x="1621029" y="1464459"/>
                </a:moveTo>
                <a:cubicBezTo>
                  <a:pt x="1620863" y="1464439"/>
                  <a:pt x="1619017" y="1468657"/>
                  <a:pt x="1618494" y="1473041"/>
                </a:cubicBezTo>
                <a:cubicBezTo>
                  <a:pt x="1617974" y="1477417"/>
                  <a:pt x="1618802" y="1477516"/>
                  <a:pt x="1618802" y="1477516"/>
                </a:cubicBezTo>
                <a:lnTo>
                  <a:pt x="1618280" y="1481898"/>
                </a:lnTo>
                <a:cubicBezTo>
                  <a:pt x="1615151" y="1508174"/>
                  <a:pt x="1613040" y="1530129"/>
                  <a:pt x="1614034" y="1530247"/>
                </a:cubicBezTo>
                <a:lnTo>
                  <a:pt x="1615623" y="1512669"/>
                </a:lnTo>
                <a:cubicBezTo>
                  <a:pt x="1616666" y="1503911"/>
                  <a:pt x="1618919" y="1486413"/>
                  <a:pt x="1619415" y="1486472"/>
                </a:cubicBezTo>
                <a:close/>
                <a:moveTo>
                  <a:pt x="1610593" y="1463216"/>
                </a:moveTo>
                <a:cubicBezTo>
                  <a:pt x="1610261" y="1463177"/>
                  <a:pt x="1609930" y="1463137"/>
                  <a:pt x="1608366" y="1476273"/>
                </a:cubicBezTo>
                <a:lnTo>
                  <a:pt x="1605757" y="1498173"/>
                </a:lnTo>
                <a:close/>
                <a:moveTo>
                  <a:pt x="1631615" y="1457760"/>
                </a:moveTo>
                <a:lnTo>
                  <a:pt x="1628881" y="1483161"/>
                </a:lnTo>
                <a:cubicBezTo>
                  <a:pt x="1625563" y="1513853"/>
                  <a:pt x="1619776" y="1570907"/>
                  <a:pt x="1618162" y="1592919"/>
                </a:cubicBezTo>
                <a:lnTo>
                  <a:pt x="1607705" y="1684948"/>
                </a:lnTo>
                <a:lnTo>
                  <a:pt x="1606462" y="1700315"/>
                </a:lnTo>
                <a:lnTo>
                  <a:pt x="1608498" y="1687536"/>
                </a:lnTo>
                <a:lnTo>
                  <a:pt x="1611588" y="1666307"/>
                </a:lnTo>
                <a:lnTo>
                  <a:pt x="1619322" y="1593057"/>
                </a:lnTo>
                <a:cubicBezTo>
                  <a:pt x="1619156" y="1593037"/>
                  <a:pt x="1618327" y="1592938"/>
                  <a:pt x="1619371" y="1584180"/>
                </a:cubicBezTo>
                <a:cubicBezTo>
                  <a:pt x="1619892" y="1579803"/>
                  <a:pt x="1620745" y="1575461"/>
                  <a:pt x="1621432" y="1571104"/>
                </a:cubicBezTo>
                <a:lnTo>
                  <a:pt x="1625629" y="1531628"/>
                </a:lnTo>
                <a:lnTo>
                  <a:pt x="1626732" y="1524105"/>
                </a:lnTo>
                <a:lnTo>
                  <a:pt x="1627103" y="1519943"/>
                </a:lnTo>
                <a:close/>
                <a:moveTo>
                  <a:pt x="1631662" y="1430194"/>
                </a:moveTo>
                <a:cubicBezTo>
                  <a:pt x="1631496" y="1430174"/>
                  <a:pt x="1629766" y="1443290"/>
                  <a:pt x="1629244" y="1447672"/>
                </a:cubicBezTo>
                <a:lnTo>
                  <a:pt x="1630429" y="1443368"/>
                </a:lnTo>
                <a:cubicBezTo>
                  <a:pt x="1630950" y="1438992"/>
                  <a:pt x="1631993" y="1430233"/>
                  <a:pt x="1631662" y="1430194"/>
                </a:cubicBezTo>
                <a:close/>
                <a:moveTo>
                  <a:pt x="2941597" y="1430095"/>
                </a:moveTo>
                <a:cubicBezTo>
                  <a:pt x="2933716" y="1454113"/>
                  <a:pt x="2929269" y="1473939"/>
                  <a:pt x="2921386" y="1497963"/>
                </a:cubicBezTo>
                <a:cubicBezTo>
                  <a:pt x="2920710" y="1508384"/>
                  <a:pt x="2916261" y="1528211"/>
                  <a:pt x="2908381" y="1552228"/>
                </a:cubicBezTo>
                <a:cubicBezTo>
                  <a:pt x="2906803" y="1557036"/>
                  <a:pt x="2900499" y="1576252"/>
                  <a:pt x="2901737" y="1576658"/>
                </a:cubicBezTo>
                <a:cubicBezTo>
                  <a:pt x="2902355" y="1576861"/>
                  <a:pt x="2912431" y="1548239"/>
                  <a:pt x="2914009" y="1543432"/>
                </a:cubicBezTo>
                <a:cubicBezTo>
                  <a:pt x="2924143" y="1504185"/>
                  <a:pt x="2934278" y="1464940"/>
                  <a:pt x="2941597" y="1430095"/>
                </a:cubicBezTo>
                <a:close/>
                <a:moveTo>
                  <a:pt x="900627" y="1421015"/>
                </a:moveTo>
                <a:lnTo>
                  <a:pt x="893208" y="1424326"/>
                </a:lnTo>
                <a:cubicBezTo>
                  <a:pt x="896521" y="1431745"/>
                  <a:pt x="905594" y="1432140"/>
                  <a:pt x="913012" y="1428828"/>
                </a:cubicBezTo>
                <a:cubicBezTo>
                  <a:pt x="911357" y="1425121"/>
                  <a:pt x="908046" y="1417703"/>
                  <a:pt x="900627" y="1421015"/>
                </a:cubicBezTo>
                <a:close/>
                <a:moveTo>
                  <a:pt x="2905756" y="1407693"/>
                </a:moveTo>
                <a:cubicBezTo>
                  <a:pt x="2905136" y="1407490"/>
                  <a:pt x="2899789" y="1421696"/>
                  <a:pt x="2898212" y="1426503"/>
                </a:cubicBezTo>
                <a:cubicBezTo>
                  <a:pt x="2898831" y="1426706"/>
                  <a:pt x="2897257" y="1431507"/>
                  <a:pt x="2897875" y="1431711"/>
                </a:cubicBezTo>
                <a:cubicBezTo>
                  <a:pt x="2898494" y="1431913"/>
                  <a:pt x="2900688" y="1427315"/>
                  <a:pt x="2902265" y="1422508"/>
                </a:cubicBezTo>
                <a:cubicBezTo>
                  <a:pt x="2903841" y="1417707"/>
                  <a:pt x="2906992" y="1408099"/>
                  <a:pt x="2905756" y="1407693"/>
                </a:cubicBezTo>
                <a:close/>
                <a:moveTo>
                  <a:pt x="422171" y="1393968"/>
                </a:moveTo>
                <a:cubicBezTo>
                  <a:pt x="427382" y="1391500"/>
                  <a:pt x="430002" y="1397035"/>
                  <a:pt x="431313" y="1399804"/>
                </a:cubicBezTo>
                <a:cubicBezTo>
                  <a:pt x="426102" y="1402271"/>
                  <a:pt x="422187" y="1400735"/>
                  <a:pt x="419567" y="1395200"/>
                </a:cubicBezTo>
                <a:close/>
                <a:moveTo>
                  <a:pt x="2987467" y="1375963"/>
                </a:moveTo>
                <a:lnTo>
                  <a:pt x="2972041" y="1418797"/>
                </a:lnTo>
                <a:cubicBezTo>
                  <a:pt x="2970126" y="1428812"/>
                  <a:pt x="2971027" y="1434426"/>
                  <a:pt x="2972883" y="1435036"/>
                </a:cubicBezTo>
                <a:cubicBezTo>
                  <a:pt x="2965002" y="1459059"/>
                  <a:pt x="2950197" y="1502092"/>
                  <a:pt x="2954530" y="1503513"/>
                </a:cubicBezTo>
                <a:cubicBezTo>
                  <a:pt x="2962410" y="1479495"/>
                  <a:pt x="2966858" y="1459668"/>
                  <a:pt x="2974740" y="1435645"/>
                </a:cubicBezTo>
                <a:cubicBezTo>
                  <a:pt x="2971027" y="1434426"/>
                  <a:pt x="2980203" y="1400191"/>
                  <a:pt x="2987467" y="1375963"/>
                </a:cubicBezTo>
                <a:close/>
                <a:moveTo>
                  <a:pt x="422121" y="1366892"/>
                </a:moveTo>
                <a:cubicBezTo>
                  <a:pt x="424730" y="1365657"/>
                  <a:pt x="429955" y="1369959"/>
                  <a:pt x="431266" y="1372728"/>
                </a:cubicBezTo>
                <a:lnTo>
                  <a:pt x="419527" y="1374895"/>
                </a:lnTo>
                <a:cubicBezTo>
                  <a:pt x="418218" y="1372130"/>
                  <a:pt x="419516" y="1368126"/>
                  <a:pt x="422121" y="1366892"/>
                </a:cubicBezTo>
                <a:close/>
                <a:moveTo>
                  <a:pt x="2963105" y="1352008"/>
                </a:moveTo>
                <a:cubicBezTo>
                  <a:pt x="2962486" y="1351805"/>
                  <a:pt x="2955958" y="1354981"/>
                  <a:pt x="2954379" y="1359790"/>
                </a:cubicBezTo>
                <a:cubicBezTo>
                  <a:pt x="2952805" y="1364591"/>
                  <a:pt x="2955900" y="1365606"/>
                  <a:pt x="2955900" y="1365606"/>
                </a:cubicBezTo>
                <a:lnTo>
                  <a:pt x="2954322" y="1370414"/>
                </a:lnTo>
                <a:cubicBezTo>
                  <a:pt x="2944866" y="1399238"/>
                  <a:pt x="2938841" y="1423867"/>
                  <a:pt x="2942556" y="1425085"/>
                </a:cubicBezTo>
                <a:lnTo>
                  <a:pt x="2947004" y="1405257"/>
                </a:lnTo>
                <a:cubicBezTo>
                  <a:pt x="2950157" y="1395651"/>
                  <a:pt x="2957080" y="1376636"/>
                  <a:pt x="2958937" y="1377246"/>
                </a:cubicBezTo>
                <a:close/>
                <a:moveTo>
                  <a:pt x="4311778" y="1349781"/>
                </a:moveTo>
                <a:lnTo>
                  <a:pt x="4267099" y="1390401"/>
                </a:lnTo>
                <a:cubicBezTo>
                  <a:pt x="4238669" y="1414773"/>
                  <a:pt x="4263041" y="1451334"/>
                  <a:pt x="4250851" y="1459458"/>
                </a:cubicBezTo>
                <a:lnTo>
                  <a:pt x="4279288" y="1455393"/>
                </a:lnTo>
                <a:lnTo>
                  <a:pt x="4283347" y="1455393"/>
                </a:lnTo>
                <a:lnTo>
                  <a:pt x="4279288" y="1414773"/>
                </a:lnTo>
                <a:lnTo>
                  <a:pt x="4315844" y="1386342"/>
                </a:lnTo>
                <a:lnTo>
                  <a:pt x="4328033" y="1353846"/>
                </a:lnTo>
                <a:close/>
                <a:moveTo>
                  <a:pt x="2924110" y="1339214"/>
                </a:moveTo>
                <a:cubicBezTo>
                  <a:pt x="2922871" y="1338808"/>
                  <a:pt x="2921634" y="1338402"/>
                  <a:pt x="2916906" y="1352813"/>
                </a:cubicBezTo>
                <a:lnTo>
                  <a:pt x="2909024" y="1376837"/>
                </a:lnTo>
                <a:close/>
                <a:moveTo>
                  <a:pt x="2999852" y="1321495"/>
                </a:moveTo>
                <a:cubicBezTo>
                  <a:pt x="2999234" y="1321292"/>
                  <a:pt x="2993887" y="1335499"/>
                  <a:pt x="2992309" y="1340306"/>
                </a:cubicBezTo>
                <a:lnTo>
                  <a:pt x="2996363" y="1336311"/>
                </a:lnTo>
                <a:cubicBezTo>
                  <a:pt x="2997938" y="1331510"/>
                  <a:pt x="3001091" y="1321902"/>
                  <a:pt x="2999852" y="1321495"/>
                </a:cubicBezTo>
                <a:close/>
                <a:moveTo>
                  <a:pt x="1637584" y="1288771"/>
                </a:moveTo>
                <a:cubicBezTo>
                  <a:pt x="1637253" y="1288731"/>
                  <a:pt x="1636210" y="1297490"/>
                  <a:pt x="1635689" y="1301867"/>
                </a:cubicBezTo>
                <a:cubicBezTo>
                  <a:pt x="1636020" y="1301907"/>
                  <a:pt x="1636873" y="1297569"/>
                  <a:pt x="1637915" y="1288810"/>
                </a:cubicBezTo>
                <a:close/>
                <a:moveTo>
                  <a:pt x="589251" y="1285091"/>
                </a:moveTo>
                <a:cubicBezTo>
                  <a:pt x="592959" y="1283436"/>
                  <a:pt x="601639" y="1292905"/>
                  <a:pt x="603296" y="1296619"/>
                </a:cubicBezTo>
                <a:lnTo>
                  <a:pt x="586798" y="1299531"/>
                </a:lnTo>
                <a:cubicBezTo>
                  <a:pt x="585143" y="1295823"/>
                  <a:pt x="581831" y="1288404"/>
                  <a:pt x="589251" y="1285091"/>
                </a:cubicBezTo>
                <a:close/>
                <a:moveTo>
                  <a:pt x="934209" y="1277017"/>
                </a:moveTo>
                <a:lnTo>
                  <a:pt x="924740" y="1285694"/>
                </a:lnTo>
                <a:lnTo>
                  <a:pt x="942889" y="1286490"/>
                </a:lnTo>
                <a:cubicBezTo>
                  <a:pt x="941232" y="1282778"/>
                  <a:pt x="937921" y="1275359"/>
                  <a:pt x="934209" y="1277017"/>
                </a:cubicBezTo>
                <a:close/>
                <a:moveTo>
                  <a:pt x="777936" y="1242066"/>
                </a:moveTo>
                <a:cubicBezTo>
                  <a:pt x="781165" y="1241668"/>
                  <a:pt x="783434" y="1241767"/>
                  <a:pt x="783848" y="1242695"/>
                </a:cubicBezTo>
                <a:cubicBezTo>
                  <a:pt x="785503" y="1246402"/>
                  <a:pt x="766953" y="1254682"/>
                  <a:pt x="766953" y="1254682"/>
                </a:cubicBezTo>
                <a:lnTo>
                  <a:pt x="768611" y="1258395"/>
                </a:lnTo>
                <a:cubicBezTo>
                  <a:pt x="778545" y="1280650"/>
                  <a:pt x="775693" y="1304164"/>
                  <a:pt x="753436" y="1314100"/>
                </a:cubicBezTo>
                <a:lnTo>
                  <a:pt x="757945" y="1294294"/>
                </a:lnTo>
                <a:cubicBezTo>
                  <a:pt x="754632" y="1286874"/>
                  <a:pt x="744297" y="1273694"/>
                  <a:pt x="733171" y="1278661"/>
                </a:cubicBezTo>
                <a:lnTo>
                  <a:pt x="747149" y="1250182"/>
                </a:lnTo>
                <a:cubicBezTo>
                  <a:pt x="749929" y="1248941"/>
                  <a:pt x="768250" y="1243262"/>
                  <a:pt x="777936" y="1242066"/>
                </a:cubicBezTo>
                <a:close/>
                <a:moveTo>
                  <a:pt x="1969689" y="1230633"/>
                </a:moveTo>
                <a:cubicBezTo>
                  <a:pt x="1969494" y="1230600"/>
                  <a:pt x="1969300" y="1230568"/>
                  <a:pt x="1968843" y="1232414"/>
                </a:cubicBezTo>
                <a:lnTo>
                  <a:pt x="1967297" y="1240715"/>
                </a:lnTo>
                <a:lnTo>
                  <a:pt x="1967712" y="1241201"/>
                </a:lnTo>
                <a:close/>
                <a:moveTo>
                  <a:pt x="1996184" y="1194048"/>
                </a:moveTo>
                <a:cubicBezTo>
                  <a:pt x="1996087" y="1194032"/>
                  <a:pt x="1995365" y="1197755"/>
                  <a:pt x="1994564" y="1202106"/>
                </a:cubicBezTo>
                <a:lnTo>
                  <a:pt x="1992911" y="1211413"/>
                </a:lnTo>
                <a:lnTo>
                  <a:pt x="1993951" y="1209447"/>
                </a:lnTo>
                <a:lnTo>
                  <a:pt x="1994075" y="1209071"/>
                </a:lnTo>
                <a:cubicBezTo>
                  <a:pt x="1994907" y="1204087"/>
                  <a:pt x="1996573" y="1194112"/>
                  <a:pt x="1996184" y="1194048"/>
                </a:cubicBezTo>
                <a:close/>
                <a:moveTo>
                  <a:pt x="3740474" y="1190294"/>
                </a:moveTo>
                <a:lnTo>
                  <a:pt x="3724253" y="1220977"/>
                </a:lnTo>
                <a:lnTo>
                  <a:pt x="3727245" y="1267191"/>
                </a:lnTo>
                <a:lnTo>
                  <a:pt x="3694163" y="1291111"/>
                </a:lnTo>
                <a:lnTo>
                  <a:pt x="3696858" y="1294148"/>
                </a:lnTo>
                <a:lnTo>
                  <a:pt x="3712688" y="1318118"/>
                </a:lnTo>
                <a:cubicBezTo>
                  <a:pt x="3710676" y="1303608"/>
                  <a:pt x="3754201" y="1297578"/>
                  <a:pt x="3753565" y="1260135"/>
                </a:cubicBezTo>
                <a:lnTo>
                  <a:pt x="3754301" y="1199756"/>
                </a:lnTo>
                <a:close/>
                <a:moveTo>
                  <a:pt x="1541787" y="1187733"/>
                </a:moveTo>
                <a:lnTo>
                  <a:pt x="1540614" y="1192065"/>
                </a:lnTo>
                <a:lnTo>
                  <a:pt x="1537979" y="1218100"/>
                </a:lnTo>
                <a:lnTo>
                  <a:pt x="1539929" y="1212992"/>
                </a:lnTo>
                <a:close/>
                <a:moveTo>
                  <a:pt x="1649066" y="1161331"/>
                </a:moveTo>
                <a:cubicBezTo>
                  <a:pt x="1648901" y="1161311"/>
                  <a:pt x="1647857" y="1170071"/>
                  <a:pt x="1647335" y="1174453"/>
                </a:cubicBezTo>
                <a:lnTo>
                  <a:pt x="1649041" y="1165774"/>
                </a:lnTo>
                <a:close/>
                <a:moveTo>
                  <a:pt x="1535242" y="1160348"/>
                </a:moveTo>
                <a:lnTo>
                  <a:pt x="1533899" y="1162552"/>
                </a:lnTo>
                <a:lnTo>
                  <a:pt x="1534123" y="1170290"/>
                </a:lnTo>
                <a:lnTo>
                  <a:pt x="1534560" y="1165617"/>
                </a:lnTo>
                <a:close/>
                <a:moveTo>
                  <a:pt x="3010061" y="1154560"/>
                </a:moveTo>
                <a:cubicBezTo>
                  <a:pt x="3008824" y="1154154"/>
                  <a:pt x="3005671" y="1163762"/>
                  <a:pt x="3004097" y="1168564"/>
                </a:cubicBezTo>
                <a:cubicBezTo>
                  <a:pt x="3005334" y="1168970"/>
                  <a:pt x="3008147" y="1164575"/>
                  <a:pt x="3011300" y="1154966"/>
                </a:cubicBezTo>
                <a:close/>
                <a:moveTo>
                  <a:pt x="988635" y="1152268"/>
                </a:moveTo>
                <a:lnTo>
                  <a:pt x="990997" y="1163045"/>
                </a:lnTo>
                <a:cubicBezTo>
                  <a:pt x="993110" y="1167314"/>
                  <a:pt x="996207" y="1169268"/>
                  <a:pt x="1000844" y="1167199"/>
                </a:cubicBezTo>
                <a:lnTo>
                  <a:pt x="1003520" y="1164483"/>
                </a:lnTo>
                <a:close/>
                <a:moveTo>
                  <a:pt x="1549388" y="1098761"/>
                </a:moveTo>
                <a:lnTo>
                  <a:pt x="1545871" y="1130588"/>
                </a:lnTo>
                <a:cubicBezTo>
                  <a:pt x="1545366" y="1134967"/>
                  <a:pt x="1545192" y="1139376"/>
                  <a:pt x="1546371" y="1130627"/>
                </a:cubicBezTo>
                <a:cubicBezTo>
                  <a:pt x="1546707" y="1128442"/>
                  <a:pt x="1547550" y="1121877"/>
                  <a:pt x="1548414" y="1114762"/>
                </a:cubicBezTo>
                <a:lnTo>
                  <a:pt x="1549274" y="1107183"/>
                </a:lnTo>
                <a:close/>
                <a:moveTo>
                  <a:pt x="1641957" y="1098303"/>
                </a:moveTo>
                <a:cubicBezTo>
                  <a:pt x="1641625" y="1098264"/>
                  <a:pt x="1640582" y="1107023"/>
                  <a:pt x="1640060" y="1111405"/>
                </a:cubicBezTo>
                <a:cubicBezTo>
                  <a:pt x="1640392" y="1111445"/>
                  <a:pt x="1641079" y="1107082"/>
                  <a:pt x="1642121" y="1098323"/>
                </a:cubicBezTo>
                <a:close/>
                <a:moveTo>
                  <a:pt x="1233725" y="1081029"/>
                </a:moveTo>
                <a:lnTo>
                  <a:pt x="1230019" y="1082684"/>
                </a:lnTo>
                <a:cubicBezTo>
                  <a:pt x="1233331" y="1090103"/>
                  <a:pt x="1238694" y="1092160"/>
                  <a:pt x="1246112" y="1088847"/>
                </a:cubicBezTo>
                <a:cubicBezTo>
                  <a:pt x="1244455" y="1085137"/>
                  <a:pt x="1241144" y="1077718"/>
                  <a:pt x="1233725" y="1081029"/>
                </a:cubicBezTo>
                <a:close/>
                <a:moveTo>
                  <a:pt x="1674745" y="1067538"/>
                </a:moveTo>
                <a:cubicBezTo>
                  <a:pt x="1672302" y="1089458"/>
                  <a:pt x="1669149" y="1120170"/>
                  <a:pt x="1670143" y="1120288"/>
                </a:cubicBezTo>
                <a:cubicBezTo>
                  <a:pt x="1667534" y="1142188"/>
                  <a:pt x="1665945" y="1159766"/>
                  <a:pt x="1663337" y="1181660"/>
                </a:cubicBezTo>
                <a:cubicBezTo>
                  <a:pt x="1662178" y="1181522"/>
                  <a:pt x="1667038" y="1142129"/>
                  <a:pt x="1669645" y="1120229"/>
                </a:cubicBezTo>
                <a:cubicBezTo>
                  <a:pt x="1669149" y="1120170"/>
                  <a:pt x="1669008" y="1115714"/>
                  <a:pt x="1669719" y="1106916"/>
                </a:cubicBezTo>
                <a:close/>
                <a:moveTo>
                  <a:pt x="1645466" y="1063189"/>
                </a:moveTo>
                <a:cubicBezTo>
                  <a:pt x="1645301" y="1063170"/>
                  <a:pt x="1644092" y="1071908"/>
                  <a:pt x="1643570" y="1076290"/>
                </a:cubicBezTo>
                <a:lnTo>
                  <a:pt x="1644754" y="1071987"/>
                </a:lnTo>
                <a:cubicBezTo>
                  <a:pt x="1645276" y="1067611"/>
                  <a:pt x="1645632" y="1063209"/>
                  <a:pt x="1645466" y="1063189"/>
                </a:cubicBezTo>
                <a:close/>
                <a:moveTo>
                  <a:pt x="1656743" y="1061951"/>
                </a:moveTo>
                <a:lnTo>
                  <a:pt x="1654181" y="1080474"/>
                </a:lnTo>
                <a:lnTo>
                  <a:pt x="1654147" y="1081989"/>
                </a:lnTo>
                <a:cubicBezTo>
                  <a:pt x="1654355" y="1082014"/>
                  <a:pt x="1654828" y="1078739"/>
                  <a:pt x="1655448" y="1073608"/>
                </a:cubicBezTo>
                <a:close/>
                <a:moveTo>
                  <a:pt x="777353" y="1058761"/>
                </a:moveTo>
                <a:cubicBezTo>
                  <a:pt x="784773" y="1055449"/>
                  <a:pt x="788084" y="1062865"/>
                  <a:pt x="789738" y="1066572"/>
                </a:cubicBezTo>
                <a:cubicBezTo>
                  <a:pt x="782318" y="1069884"/>
                  <a:pt x="773243" y="1069491"/>
                  <a:pt x="769932" y="1062074"/>
                </a:cubicBezTo>
                <a:close/>
                <a:moveTo>
                  <a:pt x="1668523" y="1053478"/>
                </a:moveTo>
                <a:lnTo>
                  <a:pt x="1666910" y="1075490"/>
                </a:lnTo>
                <a:cubicBezTo>
                  <a:pt x="1666413" y="1075431"/>
                  <a:pt x="1664161" y="1092930"/>
                  <a:pt x="1663118" y="1101689"/>
                </a:cubicBezTo>
                <a:lnTo>
                  <a:pt x="1661528" y="1119266"/>
                </a:lnTo>
                <a:cubicBezTo>
                  <a:pt x="1660535" y="1119148"/>
                  <a:pt x="1662645" y="1097193"/>
                  <a:pt x="1665774" y="1070917"/>
                </a:cubicBezTo>
                <a:lnTo>
                  <a:pt x="1666296" y="1066534"/>
                </a:lnTo>
                <a:cubicBezTo>
                  <a:pt x="1666296" y="1066534"/>
                  <a:pt x="1665468" y="1066436"/>
                  <a:pt x="1665989" y="1062059"/>
                </a:cubicBezTo>
                <a:cubicBezTo>
                  <a:pt x="1666511" y="1057676"/>
                  <a:pt x="1668358" y="1053457"/>
                  <a:pt x="1668523" y="1053478"/>
                </a:cubicBezTo>
                <a:close/>
                <a:moveTo>
                  <a:pt x="1235316" y="1044732"/>
                </a:moveTo>
                <a:cubicBezTo>
                  <a:pt x="1231608" y="1046387"/>
                  <a:pt x="1229554" y="1051755"/>
                  <a:pt x="1231208" y="1055462"/>
                </a:cubicBezTo>
                <a:lnTo>
                  <a:pt x="1247703" y="1052551"/>
                </a:lnTo>
                <a:cubicBezTo>
                  <a:pt x="1246045" y="1048839"/>
                  <a:pt x="1239028" y="1043075"/>
                  <a:pt x="1235316" y="1044732"/>
                </a:cubicBezTo>
                <a:close/>
                <a:moveTo>
                  <a:pt x="2010193" y="1032349"/>
                </a:moveTo>
                <a:cubicBezTo>
                  <a:pt x="2009805" y="1032284"/>
                  <a:pt x="2008139" y="1042258"/>
                  <a:pt x="2007307" y="1047242"/>
                </a:cubicBezTo>
                <a:cubicBezTo>
                  <a:pt x="2007696" y="1047306"/>
                  <a:pt x="2008917" y="1042388"/>
                  <a:pt x="2010583" y="1032414"/>
                </a:cubicBezTo>
                <a:close/>
                <a:moveTo>
                  <a:pt x="1679156" y="1019220"/>
                </a:moveTo>
                <a:cubicBezTo>
                  <a:pt x="1679487" y="1019259"/>
                  <a:pt x="1678444" y="1028019"/>
                  <a:pt x="1677922" y="1032396"/>
                </a:cubicBezTo>
                <a:lnTo>
                  <a:pt x="1676737" y="1036702"/>
                </a:lnTo>
                <a:cubicBezTo>
                  <a:pt x="1677259" y="1032318"/>
                  <a:pt x="1678990" y="1019200"/>
                  <a:pt x="1679156" y="1019220"/>
                </a:cubicBezTo>
                <a:close/>
                <a:moveTo>
                  <a:pt x="3042158" y="1010766"/>
                </a:moveTo>
                <a:cubicBezTo>
                  <a:pt x="3041539" y="1010563"/>
                  <a:pt x="3038386" y="1020172"/>
                  <a:pt x="3036808" y="1024980"/>
                </a:cubicBezTo>
                <a:lnTo>
                  <a:pt x="3042437" y="1016184"/>
                </a:lnTo>
                <a:close/>
                <a:moveTo>
                  <a:pt x="533875" y="971728"/>
                </a:moveTo>
                <a:cubicBezTo>
                  <a:pt x="547122" y="1001402"/>
                  <a:pt x="531095" y="1035246"/>
                  <a:pt x="544342" y="1064919"/>
                </a:cubicBezTo>
                <a:lnTo>
                  <a:pt x="517907" y="1045577"/>
                </a:lnTo>
                <a:lnTo>
                  <a:pt x="508372" y="1014248"/>
                </a:lnTo>
                <a:cubicBezTo>
                  <a:pt x="530628" y="1004312"/>
                  <a:pt x="500495" y="986630"/>
                  <a:pt x="533875" y="971728"/>
                </a:cubicBezTo>
                <a:close/>
                <a:moveTo>
                  <a:pt x="2644606" y="927269"/>
                </a:moveTo>
                <a:lnTo>
                  <a:pt x="2640600" y="931312"/>
                </a:lnTo>
                <a:lnTo>
                  <a:pt x="2632964" y="960376"/>
                </a:lnTo>
                <a:lnTo>
                  <a:pt x="2639802" y="956220"/>
                </a:lnTo>
                <a:close/>
                <a:moveTo>
                  <a:pt x="3010377" y="925839"/>
                </a:moveTo>
                <a:cubicBezTo>
                  <a:pt x="3009139" y="925434"/>
                  <a:pt x="3005987" y="935042"/>
                  <a:pt x="3004409" y="939849"/>
                </a:cubicBezTo>
                <a:cubicBezTo>
                  <a:pt x="3005648" y="940256"/>
                  <a:pt x="3007843" y="935652"/>
                  <a:pt x="3010996" y="926042"/>
                </a:cubicBezTo>
                <a:close/>
                <a:moveTo>
                  <a:pt x="3129980" y="923542"/>
                </a:moveTo>
                <a:cubicBezTo>
                  <a:pt x="3122718" y="947769"/>
                  <a:pt x="3113541" y="982006"/>
                  <a:pt x="3117255" y="983225"/>
                </a:cubicBezTo>
                <a:cubicBezTo>
                  <a:pt x="3109372" y="1007249"/>
                  <a:pt x="3104924" y="1027076"/>
                  <a:pt x="3097045" y="1051094"/>
                </a:cubicBezTo>
                <a:cubicBezTo>
                  <a:pt x="3092710" y="1049673"/>
                  <a:pt x="3107516" y="1006640"/>
                  <a:pt x="3115397" y="982616"/>
                </a:cubicBezTo>
                <a:cubicBezTo>
                  <a:pt x="3113541" y="982006"/>
                  <a:pt x="3112640" y="976393"/>
                  <a:pt x="3114554" y="966378"/>
                </a:cubicBezTo>
                <a:close/>
                <a:moveTo>
                  <a:pt x="810939" y="914767"/>
                </a:moveTo>
                <a:cubicBezTo>
                  <a:pt x="814652" y="913110"/>
                  <a:pt x="817963" y="920527"/>
                  <a:pt x="819620" y="924239"/>
                </a:cubicBezTo>
                <a:lnTo>
                  <a:pt x="801468" y="923446"/>
                </a:lnTo>
                <a:close/>
                <a:moveTo>
                  <a:pt x="1902203" y="910870"/>
                </a:moveTo>
                <a:lnTo>
                  <a:pt x="1900604" y="915764"/>
                </a:lnTo>
                <a:lnTo>
                  <a:pt x="1896203" y="945441"/>
                </a:lnTo>
                <a:lnTo>
                  <a:pt x="1898756" y="939703"/>
                </a:lnTo>
                <a:close/>
                <a:moveTo>
                  <a:pt x="3105617" y="899592"/>
                </a:moveTo>
                <a:lnTo>
                  <a:pt x="3101451" y="924828"/>
                </a:lnTo>
                <a:cubicBezTo>
                  <a:pt x="3099593" y="924219"/>
                  <a:pt x="3092669" y="943233"/>
                  <a:pt x="3089517" y="952842"/>
                </a:cubicBezTo>
                <a:lnTo>
                  <a:pt x="3085070" y="972669"/>
                </a:lnTo>
                <a:cubicBezTo>
                  <a:pt x="3081355" y="971450"/>
                  <a:pt x="3087379" y="946823"/>
                  <a:pt x="3096836" y="917996"/>
                </a:cubicBezTo>
                <a:lnTo>
                  <a:pt x="3098414" y="913189"/>
                </a:lnTo>
                <a:cubicBezTo>
                  <a:pt x="3098414" y="913189"/>
                  <a:pt x="3095318" y="912173"/>
                  <a:pt x="3096894" y="907372"/>
                </a:cubicBezTo>
                <a:cubicBezTo>
                  <a:pt x="3098471" y="902564"/>
                  <a:pt x="3104999" y="899389"/>
                  <a:pt x="3105617" y="899592"/>
                </a:cubicBezTo>
                <a:close/>
                <a:moveTo>
                  <a:pt x="3062430" y="897254"/>
                </a:moveTo>
                <a:lnTo>
                  <a:pt x="3054436" y="917189"/>
                </a:lnTo>
                <a:lnTo>
                  <a:pt x="3054438" y="919011"/>
                </a:lnTo>
                <a:cubicBezTo>
                  <a:pt x="3055212" y="919264"/>
                  <a:pt x="3056702" y="915762"/>
                  <a:pt x="3058579" y="910142"/>
                </a:cubicBezTo>
                <a:close/>
                <a:moveTo>
                  <a:pt x="1582962" y="887945"/>
                </a:moveTo>
                <a:lnTo>
                  <a:pt x="1582935" y="888232"/>
                </a:lnTo>
                <a:lnTo>
                  <a:pt x="1582952" y="888183"/>
                </a:lnTo>
                <a:close/>
                <a:moveTo>
                  <a:pt x="2030067" y="887003"/>
                </a:moveTo>
                <a:cubicBezTo>
                  <a:pt x="2029873" y="886970"/>
                  <a:pt x="2028207" y="896946"/>
                  <a:pt x="2027373" y="901936"/>
                </a:cubicBezTo>
                <a:lnTo>
                  <a:pt x="2029816" y="892092"/>
                </a:lnTo>
                <a:close/>
                <a:moveTo>
                  <a:pt x="2617925" y="886639"/>
                </a:moveTo>
                <a:lnTo>
                  <a:pt x="2613099" y="887889"/>
                </a:lnTo>
                <a:lnTo>
                  <a:pt x="2614587" y="897616"/>
                </a:lnTo>
                <a:lnTo>
                  <a:pt x="2615821" y="892359"/>
                </a:lnTo>
                <a:close/>
                <a:moveTo>
                  <a:pt x="3020512" y="886594"/>
                </a:moveTo>
                <a:cubicBezTo>
                  <a:pt x="3019893" y="886390"/>
                  <a:pt x="3016121" y="895796"/>
                  <a:pt x="3014544" y="900604"/>
                </a:cubicBezTo>
                <a:lnTo>
                  <a:pt x="3018597" y="896608"/>
                </a:lnTo>
                <a:cubicBezTo>
                  <a:pt x="3020173" y="891807"/>
                  <a:pt x="3021130" y="886796"/>
                  <a:pt x="3020512" y="886594"/>
                </a:cubicBezTo>
                <a:close/>
                <a:moveTo>
                  <a:pt x="1895843" y="879101"/>
                </a:moveTo>
                <a:lnTo>
                  <a:pt x="1894146" y="881548"/>
                </a:lnTo>
                <a:lnTo>
                  <a:pt x="1894028" y="890428"/>
                </a:lnTo>
                <a:lnTo>
                  <a:pt x="1894774" y="885099"/>
                </a:lnTo>
                <a:close/>
                <a:moveTo>
                  <a:pt x="1685079" y="877788"/>
                </a:moveTo>
                <a:lnTo>
                  <a:pt x="1685411" y="877828"/>
                </a:lnTo>
                <a:cubicBezTo>
                  <a:pt x="1684367" y="886585"/>
                  <a:pt x="1683515" y="890921"/>
                  <a:pt x="1683184" y="890881"/>
                </a:cubicBezTo>
                <a:cubicBezTo>
                  <a:pt x="1683705" y="886505"/>
                  <a:pt x="1684748" y="877749"/>
                  <a:pt x="1685079" y="877788"/>
                </a:cubicBezTo>
                <a:close/>
                <a:moveTo>
                  <a:pt x="3142363" y="869086"/>
                </a:moveTo>
                <a:cubicBezTo>
                  <a:pt x="3143601" y="869492"/>
                  <a:pt x="3140449" y="879103"/>
                  <a:pt x="3138872" y="883904"/>
                </a:cubicBezTo>
                <a:lnTo>
                  <a:pt x="3134818" y="887901"/>
                </a:lnTo>
                <a:cubicBezTo>
                  <a:pt x="3136397" y="883092"/>
                  <a:pt x="3141745" y="868883"/>
                  <a:pt x="3142363" y="869086"/>
                </a:cubicBezTo>
                <a:close/>
                <a:moveTo>
                  <a:pt x="2665468" y="826432"/>
                </a:moveTo>
                <a:lnTo>
                  <a:pt x="2655036" y="861644"/>
                </a:lnTo>
                <a:cubicBezTo>
                  <a:pt x="2653517" y="866462"/>
                  <a:pt x="2653239" y="871680"/>
                  <a:pt x="2656900" y="862230"/>
                </a:cubicBezTo>
                <a:cubicBezTo>
                  <a:pt x="2657971" y="859915"/>
                  <a:pt x="2660560" y="852778"/>
                  <a:pt x="2663185" y="844992"/>
                </a:cubicBezTo>
                <a:lnTo>
                  <a:pt x="2665751" y="836630"/>
                </a:lnTo>
                <a:close/>
                <a:moveTo>
                  <a:pt x="2024809" y="814359"/>
                </a:moveTo>
                <a:cubicBezTo>
                  <a:pt x="2024421" y="814293"/>
                  <a:pt x="2022755" y="824269"/>
                  <a:pt x="2021922" y="829259"/>
                </a:cubicBezTo>
                <a:cubicBezTo>
                  <a:pt x="2022311" y="829324"/>
                  <a:pt x="2023338" y="824365"/>
                  <a:pt x="2025004" y="814391"/>
                </a:cubicBezTo>
                <a:close/>
                <a:moveTo>
                  <a:pt x="1915588" y="809373"/>
                </a:moveTo>
                <a:lnTo>
                  <a:pt x="1909859" y="845634"/>
                </a:lnTo>
                <a:cubicBezTo>
                  <a:pt x="1909044" y="850620"/>
                  <a:pt x="1908620" y="855663"/>
                  <a:pt x="1910446" y="845707"/>
                </a:cubicBezTo>
                <a:cubicBezTo>
                  <a:pt x="1910952" y="843224"/>
                  <a:pt x="1912271" y="835751"/>
                  <a:pt x="1913644" y="827650"/>
                </a:cubicBezTo>
                <a:lnTo>
                  <a:pt x="1915034" y="819017"/>
                </a:lnTo>
                <a:close/>
                <a:moveTo>
                  <a:pt x="2065016" y="781057"/>
                </a:moveTo>
                <a:cubicBezTo>
                  <a:pt x="2061047" y="806028"/>
                  <a:pt x="2055801" y="841034"/>
                  <a:pt x="2056969" y="841229"/>
                </a:cubicBezTo>
                <a:cubicBezTo>
                  <a:pt x="2052804" y="866167"/>
                  <a:pt x="2050056" y="886215"/>
                  <a:pt x="2045893" y="911147"/>
                </a:cubicBezTo>
                <a:cubicBezTo>
                  <a:pt x="2044531" y="910919"/>
                  <a:pt x="2052221" y="866070"/>
                  <a:pt x="2056385" y="841131"/>
                </a:cubicBezTo>
                <a:cubicBezTo>
                  <a:pt x="2055801" y="841034"/>
                  <a:pt x="2055856" y="835920"/>
                  <a:pt x="2057133" y="825880"/>
                </a:cubicBezTo>
                <a:close/>
                <a:moveTo>
                  <a:pt x="2030694" y="774331"/>
                </a:moveTo>
                <a:cubicBezTo>
                  <a:pt x="2030500" y="774299"/>
                  <a:pt x="2028639" y="784240"/>
                  <a:pt x="2027807" y="789232"/>
                </a:cubicBezTo>
                <a:lnTo>
                  <a:pt x="2029418" y="784371"/>
                </a:lnTo>
                <a:cubicBezTo>
                  <a:pt x="2030249" y="779387"/>
                  <a:pt x="2030888" y="774364"/>
                  <a:pt x="2030694" y="774331"/>
                </a:cubicBezTo>
                <a:close/>
                <a:moveTo>
                  <a:pt x="2044059" y="773583"/>
                </a:moveTo>
                <a:lnTo>
                  <a:pt x="2040116" y="794656"/>
                </a:lnTo>
                <a:lnTo>
                  <a:pt x="2040001" y="796391"/>
                </a:lnTo>
                <a:cubicBezTo>
                  <a:pt x="2040244" y="796431"/>
                  <a:pt x="2040966" y="792706"/>
                  <a:pt x="2041951" y="786864"/>
                </a:cubicBezTo>
                <a:close/>
                <a:moveTo>
                  <a:pt x="2058375" y="764576"/>
                </a:moveTo>
                <a:lnTo>
                  <a:pt x="2055380" y="789704"/>
                </a:lnTo>
                <a:cubicBezTo>
                  <a:pt x="2054796" y="789606"/>
                  <a:pt x="2051271" y="809523"/>
                  <a:pt x="2049605" y="819497"/>
                </a:cubicBezTo>
                <a:lnTo>
                  <a:pt x="2046857" y="839544"/>
                </a:lnTo>
                <a:cubicBezTo>
                  <a:pt x="2045691" y="839349"/>
                  <a:pt x="2049270" y="814319"/>
                  <a:pt x="2054268" y="784395"/>
                </a:cubicBezTo>
                <a:lnTo>
                  <a:pt x="2055100" y="779404"/>
                </a:lnTo>
                <a:cubicBezTo>
                  <a:pt x="2055100" y="779404"/>
                  <a:pt x="2054128" y="779242"/>
                  <a:pt x="2054960" y="774258"/>
                </a:cubicBezTo>
                <a:cubicBezTo>
                  <a:pt x="2055793" y="769266"/>
                  <a:pt x="2058182" y="764543"/>
                  <a:pt x="2058375" y="764576"/>
                </a:cubicBezTo>
                <a:close/>
                <a:moveTo>
                  <a:pt x="1696561" y="750354"/>
                </a:moveTo>
                <a:lnTo>
                  <a:pt x="1696536" y="754796"/>
                </a:lnTo>
                <a:lnTo>
                  <a:pt x="1694829" y="763476"/>
                </a:lnTo>
                <a:cubicBezTo>
                  <a:pt x="1695352" y="759094"/>
                  <a:pt x="1696395" y="750335"/>
                  <a:pt x="1696561" y="750354"/>
                </a:cubicBezTo>
                <a:close/>
                <a:moveTo>
                  <a:pt x="2072620" y="725954"/>
                </a:moveTo>
                <a:cubicBezTo>
                  <a:pt x="2073009" y="726019"/>
                  <a:pt x="2071342" y="735995"/>
                  <a:pt x="2070510" y="740979"/>
                </a:cubicBezTo>
                <a:lnTo>
                  <a:pt x="2068899" y="745842"/>
                </a:lnTo>
                <a:cubicBezTo>
                  <a:pt x="2069732" y="740850"/>
                  <a:pt x="2072425" y="725921"/>
                  <a:pt x="2072620" y="725954"/>
                </a:cubicBezTo>
                <a:close/>
                <a:moveTo>
                  <a:pt x="1110449" y="718785"/>
                </a:moveTo>
                <a:cubicBezTo>
                  <a:pt x="1117867" y="715473"/>
                  <a:pt x="1121178" y="722892"/>
                  <a:pt x="1122835" y="726603"/>
                </a:cubicBezTo>
                <a:cubicBezTo>
                  <a:pt x="1115418" y="729915"/>
                  <a:pt x="1110056" y="727857"/>
                  <a:pt x="1106744" y="720439"/>
                </a:cubicBezTo>
                <a:close/>
                <a:moveTo>
                  <a:pt x="3152576" y="702142"/>
                </a:moveTo>
                <a:lnTo>
                  <a:pt x="3153814" y="702548"/>
                </a:lnTo>
                <a:cubicBezTo>
                  <a:pt x="3150662" y="712155"/>
                  <a:pt x="3147849" y="716549"/>
                  <a:pt x="3146610" y="716143"/>
                </a:cubicBezTo>
                <a:cubicBezTo>
                  <a:pt x="3148186" y="711342"/>
                  <a:pt x="3151338" y="701736"/>
                  <a:pt x="3152576" y="702142"/>
                </a:cubicBezTo>
                <a:close/>
                <a:moveTo>
                  <a:pt x="1689451" y="687329"/>
                </a:moveTo>
                <a:lnTo>
                  <a:pt x="1689616" y="687349"/>
                </a:lnTo>
                <a:cubicBezTo>
                  <a:pt x="1688573" y="696107"/>
                  <a:pt x="1687885" y="700470"/>
                  <a:pt x="1687554" y="700430"/>
                </a:cubicBezTo>
                <a:cubicBezTo>
                  <a:pt x="1688077" y="696049"/>
                  <a:pt x="1689120" y="687290"/>
                  <a:pt x="1689451" y="687329"/>
                </a:cubicBezTo>
                <a:close/>
                <a:moveTo>
                  <a:pt x="1715648" y="686007"/>
                </a:moveTo>
                <a:cubicBezTo>
                  <a:pt x="1717139" y="686184"/>
                  <a:pt x="1712660" y="716737"/>
                  <a:pt x="1713654" y="716856"/>
                </a:cubicBezTo>
                <a:lnTo>
                  <a:pt x="1709648" y="751910"/>
                </a:lnTo>
                <a:lnTo>
                  <a:pt x="1705333" y="782490"/>
                </a:lnTo>
                <a:cubicBezTo>
                  <a:pt x="1709506" y="747455"/>
                  <a:pt x="1711476" y="721041"/>
                  <a:pt x="1715648" y="686007"/>
                </a:cubicBezTo>
                <a:close/>
                <a:moveTo>
                  <a:pt x="1112047" y="682484"/>
                </a:moveTo>
                <a:cubicBezTo>
                  <a:pt x="1115760" y="680828"/>
                  <a:pt x="1122779" y="686590"/>
                  <a:pt x="1124436" y="690302"/>
                </a:cubicBezTo>
                <a:lnTo>
                  <a:pt x="1107939" y="693215"/>
                </a:lnTo>
                <a:cubicBezTo>
                  <a:pt x="1106284" y="689509"/>
                  <a:pt x="1108340" y="684140"/>
                  <a:pt x="1112047" y="682484"/>
                </a:cubicBezTo>
                <a:close/>
                <a:moveTo>
                  <a:pt x="1692960" y="652215"/>
                </a:moveTo>
                <a:cubicBezTo>
                  <a:pt x="1693126" y="652235"/>
                  <a:pt x="1692770" y="656637"/>
                  <a:pt x="1692249" y="661013"/>
                </a:cubicBezTo>
                <a:lnTo>
                  <a:pt x="1691064" y="665317"/>
                </a:lnTo>
                <a:cubicBezTo>
                  <a:pt x="1691585" y="660934"/>
                  <a:pt x="1692794" y="652196"/>
                  <a:pt x="1692960" y="652215"/>
                </a:cubicBezTo>
                <a:close/>
                <a:moveTo>
                  <a:pt x="2772897" y="604309"/>
                </a:moveTo>
                <a:lnTo>
                  <a:pt x="2772822" y="604632"/>
                </a:lnTo>
                <a:lnTo>
                  <a:pt x="2772879" y="604589"/>
                </a:lnTo>
                <a:close/>
                <a:moveTo>
                  <a:pt x="1965662" y="569804"/>
                </a:moveTo>
                <a:lnTo>
                  <a:pt x="1965616" y="570132"/>
                </a:lnTo>
                <a:lnTo>
                  <a:pt x="1965638" y="570075"/>
                </a:lnTo>
                <a:close/>
                <a:moveTo>
                  <a:pt x="2086631" y="564244"/>
                </a:moveTo>
                <a:lnTo>
                  <a:pt x="2087021" y="564310"/>
                </a:lnTo>
                <a:cubicBezTo>
                  <a:pt x="2085354" y="574282"/>
                  <a:pt x="2084134" y="579201"/>
                  <a:pt x="2083745" y="579135"/>
                </a:cubicBezTo>
                <a:cubicBezTo>
                  <a:pt x="2084577" y="574152"/>
                  <a:pt x="2086242" y="564179"/>
                  <a:pt x="2086631" y="564244"/>
                </a:cubicBezTo>
                <a:close/>
                <a:moveTo>
                  <a:pt x="3184671" y="558355"/>
                </a:moveTo>
                <a:lnTo>
                  <a:pt x="3184949" y="563772"/>
                </a:lnTo>
                <a:lnTo>
                  <a:pt x="3179319" y="572568"/>
                </a:lnTo>
                <a:cubicBezTo>
                  <a:pt x="3180898" y="567760"/>
                  <a:pt x="3184050" y="558151"/>
                  <a:pt x="3184671" y="558355"/>
                </a:cubicBezTo>
                <a:close/>
                <a:moveTo>
                  <a:pt x="3250402" y="500102"/>
                </a:moveTo>
                <a:cubicBezTo>
                  <a:pt x="3255972" y="501930"/>
                  <a:pt x="3241846" y="534540"/>
                  <a:pt x="3245559" y="535758"/>
                </a:cubicBezTo>
                <a:lnTo>
                  <a:pt x="3233568" y="574394"/>
                </a:lnTo>
                <a:lnTo>
                  <a:pt x="3220057" y="607214"/>
                </a:lnTo>
                <a:cubicBezTo>
                  <a:pt x="3232667" y="568781"/>
                  <a:pt x="3237792" y="538535"/>
                  <a:pt x="3250402" y="500102"/>
                </a:cubicBezTo>
                <a:close/>
                <a:moveTo>
                  <a:pt x="3152889" y="473431"/>
                </a:moveTo>
                <a:lnTo>
                  <a:pt x="3153507" y="473633"/>
                </a:lnTo>
                <a:cubicBezTo>
                  <a:pt x="3150356" y="483242"/>
                  <a:pt x="3148159" y="487846"/>
                  <a:pt x="3146922" y="487441"/>
                </a:cubicBezTo>
                <a:cubicBezTo>
                  <a:pt x="3148500" y="482633"/>
                  <a:pt x="3151651" y="473024"/>
                  <a:pt x="3152889" y="473431"/>
                </a:cubicBezTo>
                <a:close/>
                <a:moveTo>
                  <a:pt x="3163023" y="434185"/>
                </a:moveTo>
                <a:cubicBezTo>
                  <a:pt x="3163642" y="434388"/>
                  <a:pt x="3162683" y="439398"/>
                  <a:pt x="3161108" y="444199"/>
                </a:cubicBezTo>
                <a:lnTo>
                  <a:pt x="3157054" y="448195"/>
                </a:lnTo>
                <a:cubicBezTo>
                  <a:pt x="3158632" y="443386"/>
                  <a:pt x="3162404" y="433981"/>
                  <a:pt x="3163023" y="434185"/>
                </a:cubicBezTo>
                <a:close/>
                <a:moveTo>
                  <a:pt x="2106503" y="418907"/>
                </a:moveTo>
                <a:lnTo>
                  <a:pt x="2106253" y="423995"/>
                </a:lnTo>
                <a:lnTo>
                  <a:pt x="2103810" y="433839"/>
                </a:lnTo>
                <a:cubicBezTo>
                  <a:pt x="2104643" y="428848"/>
                  <a:pt x="2106308" y="418874"/>
                  <a:pt x="2106503" y="418907"/>
                </a:cubicBezTo>
                <a:close/>
                <a:moveTo>
                  <a:pt x="2132216" y="346309"/>
                </a:moveTo>
                <a:cubicBezTo>
                  <a:pt x="2133966" y="346601"/>
                  <a:pt x="2127165" y="381343"/>
                  <a:pt x="2128332" y="381538"/>
                </a:cubicBezTo>
                <a:lnTo>
                  <a:pt x="2121864" y="421468"/>
                </a:lnTo>
                <a:lnTo>
                  <a:pt x="2115256" y="456252"/>
                </a:lnTo>
                <a:cubicBezTo>
                  <a:pt x="2121919" y="416355"/>
                  <a:pt x="2125554" y="386205"/>
                  <a:pt x="2132216" y="346309"/>
                </a:cubicBezTo>
                <a:close/>
                <a:moveTo>
                  <a:pt x="2101246" y="346264"/>
                </a:moveTo>
                <a:lnTo>
                  <a:pt x="2101440" y="346297"/>
                </a:lnTo>
                <a:cubicBezTo>
                  <a:pt x="2099775" y="356271"/>
                  <a:pt x="2098747" y="361229"/>
                  <a:pt x="2098358" y="361165"/>
                </a:cubicBezTo>
                <a:cubicBezTo>
                  <a:pt x="2099192" y="356174"/>
                  <a:pt x="2100857" y="346199"/>
                  <a:pt x="2101246" y="346264"/>
                </a:cubicBezTo>
                <a:close/>
                <a:moveTo>
                  <a:pt x="2107130" y="306238"/>
                </a:moveTo>
                <a:cubicBezTo>
                  <a:pt x="2107324" y="306270"/>
                  <a:pt x="2106685" y="311293"/>
                  <a:pt x="2105853" y="316276"/>
                </a:cubicBezTo>
                <a:lnTo>
                  <a:pt x="2104242" y="321138"/>
                </a:lnTo>
                <a:cubicBezTo>
                  <a:pt x="2105075" y="316146"/>
                  <a:pt x="2106936" y="306205"/>
                  <a:pt x="2107130" y="306238"/>
                </a:cubicBezTo>
                <a:close/>
                <a:moveTo>
                  <a:pt x="2044926" y="1386"/>
                </a:moveTo>
                <a:cubicBezTo>
                  <a:pt x="2044914" y="3295"/>
                  <a:pt x="2044597" y="7076"/>
                  <a:pt x="2043978" y="12087"/>
                </a:cubicBezTo>
                <a:lnTo>
                  <a:pt x="2039057" y="47118"/>
                </a:lnTo>
                <a:cubicBezTo>
                  <a:pt x="2037818" y="57148"/>
                  <a:pt x="2034950" y="77157"/>
                  <a:pt x="2032508" y="92122"/>
                </a:cubicBezTo>
                <a:cubicBezTo>
                  <a:pt x="2030421" y="112231"/>
                  <a:pt x="2025532" y="142170"/>
                  <a:pt x="2022436" y="167246"/>
                </a:cubicBezTo>
                <a:lnTo>
                  <a:pt x="1976713" y="492499"/>
                </a:lnTo>
                <a:cubicBezTo>
                  <a:pt x="1975671" y="502552"/>
                  <a:pt x="1974009" y="517626"/>
                  <a:pt x="1970163" y="537510"/>
                </a:cubicBezTo>
                <a:lnTo>
                  <a:pt x="1969386" y="543081"/>
                </a:lnTo>
                <a:lnTo>
                  <a:pt x="1973217" y="534482"/>
                </a:lnTo>
                <a:cubicBezTo>
                  <a:pt x="1972838" y="511897"/>
                  <a:pt x="1972838" y="511897"/>
                  <a:pt x="1983650" y="497525"/>
                </a:cubicBezTo>
                <a:lnTo>
                  <a:pt x="1984011" y="558464"/>
                </a:lnTo>
                <a:cubicBezTo>
                  <a:pt x="1974886" y="581215"/>
                  <a:pt x="1980861" y="607907"/>
                  <a:pt x="1971736" y="630656"/>
                </a:cubicBezTo>
                <a:lnTo>
                  <a:pt x="1967031" y="666464"/>
                </a:lnTo>
                <a:cubicBezTo>
                  <a:pt x="1963124" y="670734"/>
                  <a:pt x="1961815" y="684940"/>
                  <a:pt x="1961549" y="695453"/>
                </a:cubicBezTo>
                <a:lnTo>
                  <a:pt x="1961794" y="723298"/>
                </a:lnTo>
                <a:lnTo>
                  <a:pt x="1950297" y="802305"/>
                </a:lnTo>
                <a:cubicBezTo>
                  <a:pt x="1948078" y="814948"/>
                  <a:pt x="1946637" y="834414"/>
                  <a:pt x="1946371" y="844927"/>
                </a:cubicBezTo>
                <a:cubicBezTo>
                  <a:pt x="1942463" y="849197"/>
                  <a:pt x="1941286" y="858147"/>
                  <a:pt x="1941020" y="868660"/>
                </a:cubicBezTo>
                <a:lnTo>
                  <a:pt x="1940223" y="900198"/>
                </a:lnTo>
                <a:cubicBezTo>
                  <a:pt x="1944131" y="895928"/>
                  <a:pt x="1945838" y="865949"/>
                  <a:pt x="1948058" y="853306"/>
                </a:cubicBezTo>
                <a:cubicBezTo>
                  <a:pt x="1949878" y="856427"/>
                  <a:pt x="1951054" y="847474"/>
                  <a:pt x="1953141" y="840083"/>
                </a:cubicBezTo>
                <a:cubicBezTo>
                  <a:pt x="1952497" y="828011"/>
                  <a:pt x="1950676" y="824888"/>
                  <a:pt x="1955627" y="816921"/>
                </a:cubicBezTo>
                <a:cubicBezTo>
                  <a:pt x="1967636" y="755245"/>
                  <a:pt x="1977180" y="678373"/>
                  <a:pt x="1991009" y="619819"/>
                </a:cubicBezTo>
                <a:cubicBezTo>
                  <a:pt x="1992319" y="605608"/>
                  <a:pt x="1994405" y="598218"/>
                  <a:pt x="2000266" y="591814"/>
                </a:cubicBezTo>
                <a:lnTo>
                  <a:pt x="2001177" y="593375"/>
                </a:lnTo>
                <a:cubicBezTo>
                  <a:pt x="2001708" y="572350"/>
                  <a:pt x="2016999" y="455973"/>
                  <a:pt x="2021951" y="448006"/>
                </a:cubicBezTo>
                <a:cubicBezTo>
                  <a:pt x="2023383" y="447721"/>
                  <a:pt x="2024748" y="450060"/>
                  <a:pt x="2025723" y="453788"/>
                </a:cubicBezTo>
                <a:cubicBezTo>
                  <a:pt x="2026697" y="457516"/>
                  <a:pt x="2027281" y="462630"/>
                  <a:pt x="2027148" y="467882"/>
                </a:cubicBezTo>
                <a:lnTo>
                  <a:pt x="2023486" y="499998"/>
                </a:lnTo>
                <a:cubicBezTo>
                  <a:pt x="2023220" y="510510"/>
                  <a:pt x="2020868" y="528413"/>
                  <a:pt x="2017738" y="539497"/>
                </a:cubicBezTo>
                <a:cubicBezTo>
                  <a:pt x="2019027" y="563644"/>
                  <a:pt x="2012767" y="585818"/>
                  <a:pt x="2012103" y="612103"/>
                </a:cubicBezTo>
                <a:lnTo>
                  <a:pt x="1977972" y="910061"/>
                </a:lnTo>
                <a:cubicBezTo>
                  <a:pt x="1978617" y="922135"/>
                  <a:pt x="1979128" y="939467"/>
                  <a:pt x="1972223" y="949567"/>
                </a:cubicBezTo>
                <a:cubicBezTo>
                  <a:pt x="1972735" y="966894"/>
                  <a:pt x="1971425" y="981104"/>
                  <a:pt x="1967252" y="995887"/>
                </a:cubicBezTo>
                <a:cubicBezTo>
                  <a:pt x="1966588" y="1022168"/>
                  <a:pt x="1953136" y="1103311"/>
                  <a:pt x="1948963" y="1118093"/>
                </a:cubicBezTo>
                <a:lnTo>
                  <a:pt x="1941243" y="1198084"/>
                </a:lnTo>
                <a:lnTo>
                  <a:pt x="1933027" y="1222395"/>
                </a:lnTo>
                <a:lnTo>
                  <a:pt x="1932161" y="1238243"/>
                </a:lnTo>
                <a:lnTo>
                  <a:pt x="1953523" y="1233690"/>
                </a:lnTo>
                <a:lnTo>
                  <a:pt x="1955356" y="1223111"/>
                </a:lnTo>
                <a:cubicBezTo>
                  <a:pt x="1956633" y="1213071"/>
                  <a:pt x="1960601" y="1188106"/>
                  <a:pt x="1963101" y="1173142"/>
                </a:cubicBezTo>
                <a:lnTo>
                  <a:pt x="1966682" y="1148112"/>
                </a:lnTo>
                <a:lnTo>
                  <a:pt x="1968401" y="1133017"/>
                </a:lnTo>
                <a:lnTo>
                  <a:pt x="1992467" y="978126"/>
                </a:lnTo>
                <a:lnTo>
                  <a:pt x="1996825" y="953221"/>
                </a:lnTo>
                <a:cubicBezTo>
                  <a:pt x="1999323" y="938261"/>
                  <a:pt x="2001627" y="923265"/>
                  <a:pt x="2001876" y="918183"/>
                </a:cubicBezTo>
                <a:lnTo>
                  <a:pt x="2009232" y="868149"/>
                </a:lnTo>
                <a:cubicBezTo>
                  <a:pt x="2014229" y="838227"/>
                  <a:pt x="2010953" y="853055"/>
                  <a:pt x="2018448" y="808174"/>
                </a:cubicBezTo>
                <a:cubicBezTo>
                  <a:pt x="2020947" y="793208"/>
                  <a:pt x="2023250" y="778218"/>
                  <a:pt x="2022667" y="778121"/>
                </a:cubicBezTo>
                <a:cubicBezTo>
                  <a:pt x="2028497" y="743207"/>
                  <a:pt x="2032077" y="718178"/>
                  <a:pt x="2037906" y="683264"/>
                </a:cubicBezTo>
                <a:cubicBezTo>
                  <a:pt x="2047231" y="613054"/>
                  <a:pt x="2072823" y="443037"/>
                  <a:pt x="2087813" y="353268"/>
                </a:cubicBezTo>
                <a:cubicBezTo>
                  <a:pt x="2086646" y="353073"/>
                  <a:pt x="2093697" y="313241"/>
                  <a:pt x="2097029" y="293292"/>
                </a:cubicBezTo>
                <a:lnTo>
                  <a:pt x="2103745" y="248282"/>
                </a:lnTo>
                <a:cubicBezTo>
                  <a:pt x="2106244" y="233317"/>
                  <a:pt x="2109381" y="213335"/>
                  <a:pt x="2110658" y="203297"/>
                </a:cubicBezTo>
                <a:lnTo>
                  <a:pt x="2118401" y="153328"/>
                </a:lnTo>
                <a:lnTo>
                  <a:pt x="2119817" y="148441"/>
                </a:lnTo>
                <a:cubicBezTo>
                  <a:pt x="2120205" y="148506"/>
                  <a:pt x="2118734" y="158514"/>
                  <a:pt x="2117069" y="168488"/>
                </a:cubicBezTo>
                <a:cubicBezTo>
                  <a:pt x="2114516" y="188566"/>
                  <a:pt x="2109465" y="223602"/>
                  <a:pt x="2104468" y="253525"/>
                </a:cubicBezTo>
                <a:cubicBezTo>
                  <a:pt x="2103386" y="263596"/>
                  <a:pt x="2100054" y="283545"/>
                  <a:pt x="2097556" y="298511"/>
                </a:cubicBezTo>
                <a:cubicBezTo>
                  <a:pt x="2094560" y="323638"/>
                  <a:pt x="2087398" y="373704"/>
                  <a:pt x="2083179" y="403757"/>
                </a:cubicBezTo>
                <a:cubicBezTo>
                  <a:pt x="2080821" y="423868"/>
                  <a:pt x="2076796" y="453953"/>
                  <a:pt x="2071800" y="483875"/>
                </a:cubicBezTo>
                <a:lnTo>
                  <a:pt x="2070079" y="498970"/>
                </a:lnTo>
                <a:lnTo>
                  <a:pt x="2063417" y="538868"/>
                </a:lnTo>
                <a:cubicBezTo>
                  <a:pt x="2062334" y="548940"/>
                  <a:pt x="2058366" y="573905"/>
                  <a:pt x="2055867" y="588868"/>
                </a:cubicBezTo>
                <a:lnTo>
                  <a:pt x="2053897" y="609044"/>
                </a:lnTo>
                <a:cubicBezTo>
                  <a:pt x="2050565" y="628994"/>
                  <a:pt x="2046597" y="653959"/>
                  <a:pt x="2045514" y="664030"/>
                </a:cubicBezTo>
                <a:cubicBezTo>
                  <a:pt x="2041350" y="688969"/>
                  <a:pt x="2037271" y="724168"/>
                  <a:pt x="2035551" y="739263"/>
                </a:cubicBezTo>
                <a:lnTo>
                  <a:pt x="2033053" y="754222"/>
                </a:lnTo>
                <a:cubicBezTo>
                  <a:pt x="2033248" y="754254"/>
                  <a:pt x="2038633" y="724395"/>
                  <a:pt x="2039464" y="719412"/>
                </a:cubicBezTo>
                <a:lnTo>
                  <a:pt x="2045543" y="679417"/>
                </a:lnTo>
                <a:cubicBezTo>
                  <a:pt x="2048875" y="659468"/>
                  <a:pt x="2050541" y="649494"/>
                  <a:pt x="2051317" y="649624"/>
                </a:cubicBezTo>
                <a:lnTo>
                  <a:pt x="2051902" y="649721"/>
                </a:lnTo>
                <a:lnTo>
                  <a:pt x="2042741" y="704577"/>
                </a:lnTo>
                <a:cubicBezTo>
                  <a:pt x="2044102" y="704804"/>
                  <a:pt x="2039050" y="739847"/>
                  <a:pt x="2040411" y="740075"/>
                </a:cubicBezTo>
                <a:cubicBezTo>
                  <a:pt x="2025311" y="840077"/>
                  <a:pt x="2017871" y="879844"/>
                  <a:pt x="2014072" y="925342"/>
                </a:cubicBezTo>
                <a:lnTo>
                  <a:pt x="2003245" y="990179"/>
                </a:lnTo>
                <a:cubicBezTo>
                  <a:pt x="2001720" y="1005299"/>
                  <a:pt x="1997695" y="1035384"/>
                  <a:pt x="1992699" y="1065307"/>
                </a:cubicBezTo>
                <a:cubicBezTo>
                  <a:pt x="1994254" y="1065567"/>
                  <a:pt x="1977904" y="1155109"/>
                  <a:pt x="1979654" y="1155400"/>
                </a:cubicBezTo>
                <a:cubicBezTo>
                  <a:pt x="1982984" y="1135452"/>
                  <a:pt x="1984595" y="1130598"/>
                  <a:pt x="1987925" y="1110649"/>
                </a:cubicBezTo>
                <a:cubicBezTo>
                  <a:pt x="1990425" y="1095684"/>
                  <a:pt x="1993561" y="1075704"/>
                  <a:pt x="1993810" y="1070623"/>
                </a:cubicBezTo>
                <a:cubicBezTo>
                  <a:pt x="1995475" y="1060648"/>
                  <a:pt x="2005664" y="1000835"/>
                  <a:pt x="2004885" y="1000705"/>
                </a:cubicBezTo>
                <a:cubicBezTo>
                  <a:pt x="2006356" y="990698"/>
                  <a:pt x="2021845" y="890761"/>
                  <a:pt x="2023205" y="890988"/>
                </a:cubicBezTo>
                <a:lnTo>
                  <a:pt x="2029284" y="850993"/>
                </a:lnTo>
                <a:cubicBezTo>
                  <a:pt x="2030367" y="840922"/>
                  <a:pt x="2032477" y="825891"/>
                  <a:pt x="2034585" y="810868"/>
                </a:cubicBezTo>
                <a:lnTo>
                  <a:pt x="2042082" y="765980"/>
                </a:lnTo>
                <a:lnTo>
                  <a:pt x="2044883" y="740821"/>
                </a:lnTo>
                <a:lnTo>
                  <a:pt x="2053212" y="690950"/>
                </a:lnTo>
                <a:lnTo>
                  <a:pt x="2056598" y="665881"/>
                </a:lnTo>
                <a:lnTo>
                  <a:pt x="2057375" y="666010"/>
                </a:lnTo>
                <a:lnTo>
                  <a:pt x="2064925" y="616009"/>
                </a:lnTo>
                <a:cubicBezTo>
                  <a:pt x="2070838" y="591368"/>
                  <a:pt x="2067479" y="595930"/>
                  <a:pt x="2066895" y="595833"/>
                </a:cubicBezTo>
                <a:cubicBezTo>
                  <a:pt x="2066312" y="595735"/>
                  <a:pt x="2067783" y="585728"/>
                  <a:pt x="2070281" y="570771"/>
                </a:cubicBezTo>
                <a:cubicBezTo>
                  <a:pt x="2072834" y="550693"/>
                  <a:pt x="2082190" y="495863"/>
                  <a:pt x="2086603" y="465843"/>
                </a:cubicBezTo>
                <a:lnTo>
                  <a:pt x="2090655" y="451145"/>
                </a:lnTo>
                <a:lnTo>
                  <a:pt x="2084329" y="496220"/>
                </a:lnTo>
                <a:cubicBezTo>
                  <a:pt x="2080998" y="516168"/>
                  <a:pt x="2080110" y="526273"/>
                  <a:pt x="2081525" y="521387"/>
                </a:cubicBezTo>
                <a:cubicBezTo>
                  <a:pt x="2078194" y="541336"/>
                  <a:pt x="2075057" y="561315"/>
                  <a:pt x="2073143" y="576372"/>
                </a:cubicBezTo>
                <a:lnTo>
                  <a:pt x="2066481" y="616269"/>
                </a:lnTo>
                <a:cubicBezTo>
                  <a:pt x="2063927" y="636347"/>
                  <a:pt x="2060985" y="656361"/>
                  <a:pt x="2055988" y="686283"/>
                </a:cubicBezTo>
                <a:lnTo>
                  <a:pt x="2051131" y="721359"/>
                </a:lnTo>
                <a:lnTo>
                  <a:pt x="2041527" y="781270"/>
                </a:lnTo>
                <a:cubicBezTo>
                  <a:pt x="2041207" y="783779"/>
                  <a:pt x="2040729" y="787542"/>
                  <a:pt x="2040379" y="790687"/>
                </a:cubicBezTo>
                <a:lnTo>
                  <a:pt x="2040218" y="793129"/>
                </a:lnTo>
                <a:lnTo>
                  <a:pt x="2042849" y="777367"/>
                </a:lnTo>
                <a:cubicBezTo>
                  <a:pt x="2044097" y="769888"/>
                  <a:pt x="2044819" y="766166"/>
                  <a:pt x="2045278" y="764320"/>
                </a:cubicBezTo>
                <a:lnTo>
                  <a:pt x="2045643" y="763551"/>
                </a:lnTo>
                <a:lnTo>
                  <a:pt x="2049295" y="739553"/>
                </a:lnTo>
                <a:cubicBezTo>
                  <a:pt x="2050471" y="731821"/>
                  <a:pt x="2051479" y="725261"/>
                  <a:pt x="2052104" y="721522"/>
                </a:cubicBezTo>
                <a:lnTo>
                  <a:pt x="2053852" y="721815"/>
                </a:lnTo>
                <a:lnTo>
                  <a:pt x="2050327" y="741730"/>
                </a:lnTo>
                <a:cubicBezTo>
                  <a:pt x="2047829" y="756689"/>
                  <a:pt x="2047580" y="761776"/>
                  <a:pt x="2047969" y="761841"/>
                </a:cubicBezTo>
                <a:cubicBezTo>
                  <a:pt x="2046692" y="771881"/>
                  <a:pt x="2044778" y="786936"/>
                  <a:pt x="2044528" y="792024"/>
                </a:cubicBezTo>
                <a:lnTo>
                  <a:pt x="2038448" y="832018"/>
                </a:lnTo>
                <a:lnTo>
                  <a:pt x="2039561" y="837327"/>
                </a:lnTo>
                <a:lnTo>
                  <a:pt x="2038673" y="847431"/>
                </a:lnTo>
                <a:cubicBezTo>
                  <a:pt x="2039451" y="847561"/>
                  <a:pt x="2036758" y="862494"/>
                  <a:pt x="2034259" y="877451"/>
                </a:cubicBezTo>
                <a:cubicBezTo>
                  <a:pt x="2033426" y="882442"/>
                  <a:pt x="2032789" y="887458"/>
                  <a:pt x="2032151" y="892481"/>
                </a:cubicBezTo>
                <a:cubicBezTo>
                  <a:pt x="2031513" y="897498"/>
                  <a:pt x="2026904" y="927486"/>
                  <a:pt x="2027099" y="927518"/>
                </a:cubicBezTo>
                <a:cubicBezTo>
                  <a:pt x="2027294" y="927550"/>
                  <a:pt x="2028959" y="917576"/>
                  <a:pt x="2028959" y="917576"/>
                </a:cubicBezTo>
                <a:cubicBezTo>
                  <a:pt x="2036453" y="872694"/>
                  <a:pt x="2040922" y="837554"/>
                  <a:pt x="2047584" y="797657"/>
                </a:cubicBezTo>
                <a:cubicBezTo>
                  <a:pt x="2049249" y="787683"/>
                  <a:pt x="2050277" y="782731"/>
                  <a:pt x="2050665" y="782796"/>
                </a:cubicBezTo>
                <a:lnTo>
                  <a:pt x="2058105" y="743029"/>
                </a:lnTo>
                <a:lnTo>
                  <a:pt x="2054469" y="773179"/>
                </a:lnTo>
                <a:cubicBezTo>
                  <a:pt x="2050306" y="798111"/>
                  <a:pt x="2050250" y="803232"/>
                  <a:pt x="2045254" y="833155"/>
                </a:cubicBezTo>
                <a:lnTo>
                  <a:pt x="2046032" y="833284"/>
                </a:lnTo>
                <a:cubicBezTo>
                  <a:pt x="2047587" y="833544"/>
                  <a:pt x="2035261" y="893000"/>
                  <a:pt x="2037788" y="893423"/>
                </a:cubicBezTo>
                <a:cubicBezTo>
                  <a:pt x="2036096" y="905954"/>
                  <a:pt x="2034611" y="917239"/>
                  <a:pt x="2033255" y="927905"/>
                </a:cubicBezTo>
                <a:lnTo>
                  <a:pt x="2030945" y="946791"/>
                </a:lnTo>
                <a:lnTo>
                  <a:pt x="2032472" y="936460"/>
                </a:lnTo>
                <a:cubicBezTo>
                  <a:pt x="2033791" y="927071"/>
                  <a:pt x="2034700" y="919532"/>
                  <a:pt x="2035144" y="914481"/>
                </a:cubicBezTo>
                <a:cubicBezTo>
                  <a:pt x="2039309" y="889542"/>
                  <a:pt x="2042056" y="869495"/>
                  <a:pt x="2046219" y="844564"/>
                </a:cubicBezTo>
                <a:cubicBezTo>
                  <a:pt x="2041557" y="879665"/>
                  <a:pt x="2035674" y="919692"/>
                  <a:pt x="2029788" y="959718"/>
                </a:cubicBezTo>
                <a:cubicBezTo>
                  <a:pt x="2029371" y="962213"/>
                  <a:pt x="2027865" y="970934"/>
                  <a:pt x="2026439" y="979026"/>
                </a:cubicBezTo>
                <a:lnTo>
                  <a:pt x="2024609" y="989262"/>
                </a:lnTo>
                <a:lnTo>
                  <a:pt x="2021538" y="1009891"/>
                </a:lnTo>
                <a:cubicBezTo>
                  <a:pt x="2019380" y="1024910"/>
                  <a:pt x="2017527" y="1038699"/>
                  <a:pt x="2015418" y="1053727"/>
                </a:cubicBezTo>
                <a:cubicBezTo>
                  <a:pt x="2027466" y="983971"/>
                  <a:pt x="2030019" y="963892"/>
                  <a:pt x="2036681" y="923995"/>
                </a:cubicBezTo>
                <a:lnTo>
                  <a:pt x="2038042" y="924222"/>
                </a:lnTo>
                <a:lnTo>
                  <a:pt x="2035184" y="954503"/>
                </a:lnTo>
                <a:cubicBezTo>
                  <a:pt x="2034158" y="959454"/>
                  <a:pt x="2031909" y="969330"/>
                  <a:pt x="2031076" y="974321"/>
                </a:cubicBezTo>
                <a:cubicBezTo>
                  <a:pt x="2029410" y="984295"/>
                  <a:pt x="2029993" y="984393"/>
                  <a:pt x="2030188" y="984425"/>
                </a:cubicBezTo>
                <a:lnTo>
                  <a:pt x="2014894" y="1084395"/>
                </a:lnTo>
                <a:cubicBezTo>
                  <a:pt x="2011508" y="1109458"/>
                  <a:pt x="2008122" y="1134526"/>
                  <a:pt x="2005763" y="1154638"/>
                </a:cubicBezTo>
                <a:lnTo>
                  <a:pt x="1997382" y="1208712"/>
                </a:lnTo>
                <a:lnTo>
                  <a:pt x="2027858" y="1218383"/>
                </a:lnTo>
                <a:cubicBezTo>
                  <a:pt x="2010285" y="1240740"/>
                  <a:pt x="2011192" y="1272452"/>
                  <a:pt x="2011417" y="1298457"/>
                </a:cubicBezTo>
                <a:cubicBezTo>
                  <a:pt x="2015754" y="1286371"/>
                  <a:pt x="2020090" y="1274276"/>
                  <a:pt x="2025111" y="1267888"/>
                </a:cubicBezTo>
                <a:lnTo>
                  <a:pt x="2029904" y="1235494"/>
                </a:lnTo>
                <a:cubicBezTo>
                  <a:pt x="2055231" y="1229565"/>
                  <a:pt x="2029235" y="1157466"/>
                  <a:pt x="2054556" y="1151540"/>
                </a:cubicBezTo>
                <a:cubicBezTo>
                  <a:pt x="2059577" y="1145153"/>
                  <a:pt x="2060721" y="1130550"/>
                  <a:pt x="2063230" y="1127358"/>
                </a:cubicBezTo>
                <a:cubicBezTo>
                  <a:pt x="2066426" y="1129870"/>
                  <a:pt x="2070304" y="1138082"/>
                  <a:pt x="2068475" y="1146976"/>
                </a:cubicBezTo>
                <a:lnTo>
                  <a:pt x="2061171" y="1182568"/>
                </a:lnTo>
                <a:lnTo>
                  <a:pt x="2063221" y="1199682"/>
                </a:lnTo>
                <a:lnTo>
                  <a:pt x="2085814" y="1170938"/>
                </a:lnTo>
                <a:lnTo>
                  <a:pt x="2087412" y="1136032"/>
                </a:lnTo>
                <a:cubicBezTo>
                  <a:pt x="2081025" y="1131012"/>
                  <a:pt x="2084678" y="1113216"/>
                  <a:pt x="2094718" y="1100443"/>
                </a:cubicBezTo>
                <a:cubicBezTo>
                  <a:pt x="2092671" y="1083330"/>
                  <a:pt x="2087882" y="1043404"/>
                  <a:pt x="2101802" y="1038841"/>
                </a:cubicBezTo>
                <a:cubicBezTo>
                  <a:pt x="2110697" y="1040670"/>
                  <a:pt x="2120964" y="1053901"/>
                  <a:pt x="2133054" y="1058242"/>
                </a:cubicBezTo>
                <a:cubicBezTo>
                  <a:pt x="2134200" y="1043639"/>
                  <a:pt x="2134657" y="1023332"/>
                  <a:pt x="2144698" y="1010558"/>
                </a:cubicBezTo>
                <a:cubicBezTo>
                  <a:pt x="2149719" y="1004170"/>
                  <a:pt x="2155421" y="1003491"/>
                  <a:pt x="2161809" y="1008511"/>
                </a:cubicBezTo>
                <a:lnTo>
                  <a:pt x="2182115" y="1008968"/>
                </a:lnTo>
                <a:cubicBezTo>
                  <a:pt x="2183256" y="994369"/>
                  <a:pt x="2190789" y="984785"/>
                  <a:pt x="2188734" y="967674"/>
                </a:cubicBezTo>
                <a:lnTo>
                  <a:pt x="2225691" y="986389"/>
                </a:lnTo>
                <a:cubicBezTo>
                  <a:pt x="2215651" y="999163"/>
                  <a:pt x="2214510" y="1013763"/>
                  <a:pt x="2219073" y="1027681"/>
                </a:cubicBezTo>
                <a:cubicBezTo>
                  <a:pt x="2205154" y="1032244"/>
                  <a:pt x="2190549" y="1031100"/>
                  <a:pt x="2180971" y="1023571"/>
                </a:cubicBezTo>
                <a:cubicBezTo>
                  <a:pt x="2174122" y="1038855"/>
                  <a:pt x="2161574" y="1054821"/>
                  <a:pt x="2162941" y="1066228"/>
                </a:cubicBezTo>
                <a:cubicBezTo>
                  <a:pt x="2155409" y="1075811"/>
                  <a:pt x="2156776" y="1087219"/>
                  <a:pt x="2155635" y="1101818"/>
                </a:cubicBezTo>
                <a:cubicBezTo>
                  <a:pt x="2167042" y="1100450"/>
                  <a:pt x="2178450" y="1099084"/>
                  <a:pt x="2183012" y="1113003"/>
                </a:cubicBezTo>
                <a:lnTo>
                  <a:pt x="2187572" y="1126919"/>
                </a:lnTo>
                <a:lnTo>
                  <a:pt x="2157685" y="1118933"/>
                </a:lnTo>
                <a:cubicBezTo>
                  <a:pt x="2164757" y="1129652"/>
                  <a:pt x="2168633" y="1137869"/>
                  <a:pt x="2175020" y="1142889"/>
                </a:cubicBezTo>
                <a:cubicBezTo>
                  <a:pt x="2200568" y="1162969"/>
                  <a:pt x="2157899" y="1217260"/>
                  <a:pt x="2180257" y="1234833"/>
                </a:cubicBezTo>
                <a:lnTo>
                  <a:pt x="2190977" y="1227763"/>
                </a:lnTo>
                <a:cubicBezTo>
                  <a:pt x="2199649" y="1203580"/>
                  <a:pt x="2202623" y="1180081"/>
                  <a:pt x="2208101" y="1153387"/>
                </a:cubicBezTo>
                <a:lnTo>
                  <a:pt x="2200120" y="1110953"/>
                </a:lnTo>
                <a:cubicBezTo>
                  <a:pt x="2222935" y="1108218"/>
                  <a:pt x="2251480" y="960155"/>
                  <a:pt x="2251937" y="939849"/>
                </a:cubicBezTo>
                <a:cubicBezTo>
                  <a:pt x="2260153" y="935974"/>
                  <a:pt x="2310804" y="924117"/>
                  <a:pt x="2305558" y="904498"/>
                </a:cubicBezTo>
                <a:cubicBezTo>
                  <a:pt x="2301682" y="896282"/>
                  <a:pt x="2300314" y="884874"/>
                  <a:pt x="2317421" y="882824"/>
                </a:cubicBezTo>
                <a:cubicBezTo>
                  <a:pt x="2313320" y="848602"/>
                  <a:pt x="2342536" y="778568"/>
                  <a:pt x="2351892" y="760084"/>
                </a:cubicBezTo>
                <a:cubicBezTo>
                  <a:pt x="2379727" y="750962"/>
                  <a:pt x="2377911" y="687538"/>
                  <a:pt x="2375861" y="670430"/>
                </a:cubicBezTo>
                <a:cubicBezTo>
                  <a:pt x="2372442" y="641908"/>
                  <a:pt x="2386359" y="637349"/>
                  <a:pt x="2409174" y="634616"/>
                </a:cubicBezTo>
                <a:cubicBezTo>
                  <a:pt x="2423093" y="630053"/>
                  <a:pt x="2426969" y="638268"/>
                  <a:pt x="2423316" y="656064"/>
                </a:cubicBezTo>
                <a:cubicBezTo>
                  <a:pt x="2427879" y="669982"/>
                  <a:pt x="2426737" y="684582"/>
                  <a:pt x="2416010" y="691653"/>
                </a:cubicBezTo>
                <a:lnTo>
                  <a:pt x="2400269" y="705110"/>
                </a:lnTo>
                <a:cubicBezTo>
                  <a:pt x="2415779" y="737965"/>
                  <a:pt x="2412348" y="781771"/>
                  <a:pt x="2396146" y="815533"/>
                </a:cubicBezTo>
                <a:cubicBezTo>
                  <a:pt x="2400248" y="849755"/>
                  <a:pt x="2392941" y="885345"/>
                  <a:pt x="2397043" y="919568"/>
                </a:cubicBezTo>
                <a:cubicBezTo>
                  <a:pt x="2391336" y="920251"/>
                  <a:pt x="2385635" y="920934"/>
                  <a:pt x="2383806" y="929831"/>
                </a:cubicBezTo>
                <a:cubicBezTo>
                  <a:pt x="2385174" y="941238"/>
                  <a:pt x="2391561" y="946258"/>
                  <a:pt x="2377643" y="950821"/>
                </a:cubicBezTo>
                <a:lnTo>
                  <a:pt x="2366461" y="978195"/>
                </a:lnTo>
                <a:lnTo>
                  <a:pt x="2382880" y="1042764"/>
                </a:lnTo>
                <a:lnTo>
                  <a:pt x="2387438" y="1056680"/>
                </a:lnTo>
                <a:cubicBezTo>
                  <a:pt x="2393143" y="1056000"/>
                  <a:pt x="2394288" y="1041397"/>
                  <a:pt x="2396795" y="1038207"/>
                </a:cubicBezTo>
                <a:cubicBezTo>
                  <a:pt x="2389725" y="1027478"/>
                  <a:pt x="2402273" y="1011511"/>
                  <a:pt x="2421896" y="1006269"/>
                </a:cubicBezTo>
                <a:cubicBezTo>
                  <a:pt x="2452923" y="999655"/>
                  <a:pt x="2493301" y="1046888"/>
                  <a:pt x="2512463" y="1061948"/>
                </a:cubicBezTo>
                <a:cubicBezTo>
                  <a:pt x="2507900" y="1048030"/>
                  <a:pt x="2514749" y="1032746"/>
                  <a:pt x="2534369" y="1027500"/>
                </a:cubicBezTo>
                <a:lnTo>
                  <a:pt x="2539163" y="995107"/>
                </a:lnTo>
                <a:cubicBezTo>
                  <a:pt x="2546696" y="985522"/>
                  <a:pt x="2547157" y="965220"/>
                  <a:pt x="2545101" y="948110"/>
                </a:cubicBezTo>
                <a:cubicBezTo>
                  <a:pt x="2554001" y="949933"/>
                  <a:pt x="2562217" y="946058"/>
                  <a:pt x="2560851" y="934650"/>
                </a:cubicBezTo>
                <a:cubicBezTo>
                  <a:pt x="2559482" y="923243"/>
                  <a:pt x="2555604" y="915030"/>
                  <a:pt x="2567012" y="913664"/>
                </a:cubicBezTo>
                <a:cubicBezTo>
                  <a:pt x="2581161" y="862788"/>
                  <a:pt x="2602387" y="822635"/>
                  <a:pt x="2619051" y="768571"/>
                </a:cubicBezTo>
                <a:cubicBezTo>
                  <a:pt x="2615119" y="753854"/>
                  <a:pt x="2619272" y="725149"/>
                  <a:pt x="2633625" y="710276"/>
                </a:cubicBezTo>
                <a:lnTo>
                  <a:pt x="2642434" y="705716"/>
                </a:lnTo>
                <a:lnTo>
                  <a:pt x="2643145" y="703085"/>
                </a:lnTo>
                <a:cubicBezTo>
                  <a:pt x="2646483" y="690965"/>
                  <a:pt x="2649306" y="680921"/>
                  <a:pt x="2651049" y="674842"/>
                </a:cubicBezTo>
                <a:cubicBezTo>
                  <a:pt x="2662650" y="646691"/>
                  <a:pt x="2674668" y="586862"/>
                  <a:pt x="2677362" y="571811"/>
                </a:cubicBezTo>
                <a:cubicBezTo>
                  <a:pt x="2681851" y="546716"/>
                  <a:pt x="2687651" y="532644"/>
                  <a:pt x="2696213" y="514136"/>
                </a:cubicBezTo>
                <a:cubicBezTo>
                  <a:pt x="2702014" y="500057"/>
                  <a:pt x="2701736" y="505274"/>
                  <a:pt x="2696902" y="524956"/>
                </a:cubicBezTo>
                <a:cubicBezTo>
                  <a:pt x="2695729" y="535188"/>
                  <a:pt x="2692414" y="550044"/>
                  <a:pt x="2687233" y="564319"/>
                </a:cubicBezTo>
                <a:lnTo>
                  <a:pt x="2679018" y="588233"/>
                </a:lnTo>
                <a:cubicBezTo>
                  <a:pt x="2677911" y="609089"/>
                  <a:pt x="2667966" y="653669"/>
                  <a:pt x="2655535" y="697461"/>
                </a:cubicBezTo>
                <a:lnTo>
                  <a:pt x="2654710" y="701484"/>
                </a:lnTo>
                <a:lnTo>
                  <a:pt x="2661380" y="702384"/>
                </a:lnTo>
                <a:cubicBezTo>
                  <a:pt x="2664803" y="703781"/>
                  <a:pt x="2667996" y="706292"/>
                  <a:pt x="2669935" y="710397"/>
                </a:cubicBezTo>
                <a:cubicBezTo>
                  <a:pt x="2676545" y="741428"/>
                  <a:pt x="2623835" y="808493"/>
                  <a:pt x="2629766" y="833820"/>
                </a:cubicBezTo>
                <a:lnTo>
                  <a:pt x="2634091" y="850353"/>
                </a:lnTo>
                <a:lnTo>
                  <a:pt x="2634391" y="849838"/>
                </a:lnTo>
                <a:cubicBezTo>
                  <a:pt x="2641062" y="842993"/>
                  <a:pt x="2644441" y="853000"/>
                  <a:pt x="2647237" y="853881"/>
                </a:cubicBezTo>
                <a:cubicBezTo>
                  <a:pt x="2648410" y="843649"/>
                  <a:pt x="2653866" y="824164"/>
                  <a:pt x="2661807" y="805459"/>
                </a:cubicBezTo>
                <a:lnTo>
                  <a:pt x="2669956" y="770923"/>
                </a:lnTo>
                <a:cubicBezTo>
                  <a:pt x="2674515" y="756451"/>
                  <a:pt x="2678728" y="736574"/>
                  <a:pt x="2681420" y="721522"/>
                </a:cubicBezTo>
                <a:cubicBezTo>
                  <a:pt x="2684183" y="717088"/>
                  <a:pt x="2687844" y="707640"/>
                  <a:pt x="2689639" y="697602"/>
                </a:cubicBezTo>
                <a:cubicBezTo>
                  <a:pt x="2691436" y="687565"/>
                  <a:pt x="2691710" y="682355"/>
                  <a:pt x="2695992" y="673101"/>
                </a:cubicBezTo>
                <a:cubicBezTo>
                  <a:pt x="2711116" y="614252"/>
                  <a:pt x="2726586" y="560809"/>
                  <a:pt x="2743229" y="497141"/>
                </a:cubicBezTo>
                <a:cubicBezTo>
                  <a:pt x="2745303" y="481886"/>
                  <a:pt x="2757389" y="432682"/>
                  <a:pt x="2768091" y="409552"/>
                </a:cubicBezTo>
                <a:cubicBezTo>
                  <a:pt x="2770232" y="404922"/>
                  <a:pt x="2772992" y="400493"/>
                  <a:pt x="2772716" y="405704"/>
                </a:cubicBezTo>
                <a:cubicBezTo>
                  <a:pt x="2768848" y="430994"/>
                  <a:pt x="2736945" y="532265"/>
                  <a:pt x="2733975" y="552534"/>
                </a:cubicBezTo>
                <a:cubicBezTo>
                  <a:pt x="2729208" y="582839"/>
                  <a:pt x="2732314" y="583819"/>
                  <a:pt x="2717330" y="616209"/>
                </a:cubicBezTo>
                <a:cubicBezTo>
                  <a:pt x="2714980" y="636674"/>
                  <a:pt x="2704968" y="670623"/>
                  <a:pt x="2701098" y="695915"/>
                </a:cubicBezTo>
                <a:cubicBezTo>
                  <a:pt x="2696817" y="705168"/>
                  <a:pt x="2692882" y="719828"/>
                  <a:pt x="2690465" y="729668"/>
                </a:cubicBezTo>
                <a:lnTo>
                  <a:pt x="2691086" y="729865"/>
                </a:lnTo>
                <a:lnTo>
                  <a:pt x="2668297" y="802207"/>
                </a:lnTo>
                <a:cubicBezTo>
                  <a:pt x="2667709" y="807323"/>
                  <a:pt x="2667449" y="815193"/>
                  <a:pt x="2665809" y="825279"/>
                </a:cubicBezTo>
                <a:lnTo>
                  <a:pt x="2665678" y="825715"/>
                </a:lnTo>
                <a:lnTo>
                  <a:pt x="2672284" y="811186"/>
                </a:lnTo>
                <a:lnTo>
                  <a:pt x="2674035" y="802689"/>
                </a:lnTo>
                <a:cubicBezTo>
                  <a:pt x="2676305" y="794127"/>
                  <a:pt x="2679033" y="784384"/>
                  <a:pt x="2681139" y="774445"/>
                </a:cubicBezTo>
                <a:lnTo>
                  <a:pt x="2697852" y="721393"/>
                </a:lnTo>
                <a:lnTo>
                  <a:pt x="2701098" y="695915"/>
                </a:lnTo>
                <a:lnTo>
                  <a:pt x="2715117" y="657921"/>
                </a:lnTo>
                <a:cubicBezTo>
                  <a:pt x="2720504" y="627812"/>
                  <a:pt x="2733210" y="578803"/>
                  <a:pt x="2744122" y="539831"/>
                </a:cubicBezTo>
                <a:cubicBezTo>
                  <a:pt x="2747992" y="514541"/>
                  <a:pt x="2757729" y="485801"/>
                  <a:pt x="2767809" y="462475"/>
                </a:cubicBezTo>
                <a:lnTo>
                  <a:pt x="2791706" y="369277"/>
                </a:lnTo>
                <a:cubicBezTo>
                  <a:pt x="2797505" y="355204"/>
                  <a:pt x="2820503" y="267028"/>
                  <a:pt x="2824716" y="247151"/>
                </a:cubicBezTo>
                <a:cubicBezTo>
                  <a:pt x="2834799" y="223818"/>
                  <a:pt x="2830103" y="217041"/>
                  <a:pt x="2842326" y="189084"/>
                </a:cubicBezTo>
                <a:cubicBezTo>
                  <a:pt x="2845296" y="168815"/>
                  <a:pt x="2845296" y="168815"/>
                  <a:pt x="2857518" y="140858"/>
                </a:cubicBezTo>
                <a:lnTo>
                  <a:pt x="2848884" y="196448"/>
                </a:lnTo>
                <a:cubicBezTo>
                  <a:pt x="2837006" y="229817"/>
                  <a:pt x="2838663" y="246240"/>
                  <a:pt x="2826785" y="279608"/>
                </a:cubicBezTo>
                <a:lnTo>
                  <a:pt x="2817115" y="318973"/>
                </a:lnTo>
                <a:cubicBezTo>
                  <a:pt x="2812834" y="328226"/>
                  <a:pt x="2809521" y="343081"/>
                  <a:pt x="2807724" y="353118"/>
                </a:cubicBezTo>
                <a:lnTo>
                  <a:pt x="2803855" y="378408"/>
                </a:lnTo>
                <a:lnTo>
                  <a:pt x="2781479" y="466780"/>
                </a:lnTo>
                <a:cubicBezTo>
                  <a:pt x="2777542" y="481440"/>
                  <a:pt x="2773329" y="501318"/>
                  <a:pt x="2771535" y="511355"/>
                </a:cubicBezTo>
                <a:cubicBezTo>
                  <a:pt x="2767253" y="520609"/>
                  <a:pt x="2764836" y="530449"/>
                  <a:pt x="2763039" y="540486"/>
                </a:cubicBezTo>
                <a:lnTo>
                  <a:pt x="2757652" y="570596"/>
                </a:lnTo>
                <a:cubicBezTo>
                  <a:pt x="2761933" y="561341"/>
                  <a:pt x="2767942" y="531428"/>
                  <a:pt x="2771877" y="516768"/>
                </a:cubicBezTo>
                <a:cubicBezTo>
                  <a:pt x="2773119" y="517160"/>
                  <a:pt x="2775537" y="507319"/>
                  <a:pt x="2778575" y="497673"/>
                </a:cubicBezTo>
                <a:cubicBezTo>
                  <a:pt x="2779750" y="487441"/>
                  <a:pt x="2778508" y="487050"/>
                  <a:pt x="2784309" y="472970"/>
                </a:cubicBezTo>
                <a:cubicBezTo>
                  <a:pt x="2804612" y="399852"/>
                  <a:pt x="2824848" y="316104"/>
                  <a:pt x="2846393" y="243378"/>
                </a:cubicBezTo>
                <a:cubicBezTo>
                  <a:pt x="2849710" y="228515"/>
                  <a:pt x="2852748" y="218870"/>
                  <a:pt x="2859168" y="204992"/>
                </a:cubicBezTo>
                <a:lnTo>
                  <a:pt x="2859791" y="205188"/>
                </a:lnTo>
                <a:cubicBezTo>
                  <a:pt x="2863383" y="185115"/>
                  <a:pt x="2894805" y="57184"/>
                  <a:pt x="2900607" y="43105"/>
                </a:cubicBezTo>
                <a:cubicBezTo>
                  <a:pt x="2901987" y="40890"/>
                  <a:pt x="2902918" y="41183"/>
                  <a:pt x="2903281" y="43287"/>
                </a:cubicBezTo>
                <a:cubicBezTo>
                  <a:pt x="2903643" y="45390"/>
                  <a:pt x="2903436" y="49301"/>
                  <a:pt x="2902538" y="54316"/>
                </a:cubicBezTo>
                <a:lnTo>
                  <a:pt x="2894388" y="88859"/>
                </a:lnTo>
                <a:cubicBezTo>
                  <a:pt x="2892592" y="98897"/>
                  <a:pt x="2887758" y="118578"/>
                  <a:pt x="2883201" y="133042"/>
                </a:cubicBezTo>
                <a:cubicBezTo>
                  <a:pt x="2880851" y="153507"/>
                  <a:pt x="2871736" y="182443"/>
                  <a:pt x="2867246" y="207537"/>
                </a:cubicBezTo>
                <a:lnTo>
                  <a:pt x="2791483" y="528241"/>
                </a:lnTo>
                <a:cubicBezTo>
                  <a:pt x="2790309" y="538475"/>
                  <a:pt x="2788236" y="553729"/>
                  <a:pt x="2780294" y="572432"/>
                </a:cubicBezTo>
                <a:lnTo>
                  <a:pt x="2779017" y="577931"/>
                </a:lnTo>
                <a:lnTo>
                  <a:pt x="2789275" y="571704"/>
                </a:lnTo>
                <a:cubicBezTo>
                  <a:pt x="2783350" y="546382"/>
                  <a:pt x="2783350" y="546382"/>
                  <a:pt x="2814377" y="539769"/>
                </a:cubicBezTo>
                <a:lnTo>
                  <a:pt x="2828286" y="607530"/>
                </a:lnTo>
                <a:cubicBezTo>
                  <a:pt x="2804327" y="624867"/>
                  <a:pt x="2828735" y="659548"/>
                  <a:pt x="2804776" y="676884"/>
                </a:cubicBezTo>
                <a:lnTo>
                  <a:pt x="2797469" y="712474"/>
                </a:lnTo>
                <a:cubicBezTo>
                  <a:pt x="2786062" y="713841"/>
                  <a:pt x="2784921" y="728440"/>
                  <a:pt x="2786288" y="739848"/>
                </a:cubicBezTo>
                <a:lnTo>
                  <a:pt x="2792897" y="770879"/>
                </a:lnTo>
                <a:lnTo>
                  <a:pt x="2773266" y="848446"/>
                </a:lnTo>
                <a:cubicBezTo>
                  <a:pt x="2768928" y="860532"/>
                  <a:pt x="2768471" y="880840"/>
                  <a:pt x="2769839" y="892246"/>
                </a:cubicBezTo>
                <a:cubicBezTo>
                  <a:pt x="2758431" y="893615"/>
                  <a:pt x="2756601" y="902510"/>
                  <a:pt x="2757969" y="913917"/>
                </a:cubicBezTo>
                <a:lnTo>
                  <a:pt x="2762070" y="948140"/>
                </a:lnTo>
                <a:cubicBezTo>
                  <a:pt x="2773478" y="946772"/>
                  <a:pt x="2772569" y="915058"/>
                  <a:pt x="2776905" y="902972"/>
                </a:cubicBezTo>
                <a:cubicBezTo>
                  <a:pt x="2783292" y="907991"/>
                  <a:pt x="2785117" y="899093"/>
                  <a:pt x="2790137" y="892706"/>
                </a:cubicBezTo>
                <a:cubicBezTo>
                  <a:pt x="2785578" y="878789"/>
                  <a:pt x="2779191" y="873769"/>
                  <a:pt x="2793109" y="869206"/>
                </a:cubicBezTo>
                <a:cubicBezTo>
                  <a:pt x="2817986" y="811262"/>
                  <a:pt x="2831918" y="734379"/>
                  <a:pt x="2863180" y="681456"/>
                </a:cubicBezTo>
                <a:cubicBezTo>
                  <a:pt x="2864324" y="666853"/>
                  <a:pt x="2869345" y="660465"/>
                  <a:pt x="2886453" y="658415"/>
                </a:cubicBezTo>
                <a:lnTo>
                  <a:pt x="2889648" y="660926"/>
                </a:lnTo>
                <a:cubicBezTo>
                  <a:pt x="2886914" y="638112"/>
                  <a:pt x="2910657" y="522444"/>
                  <a:pt x="2924575" y="517881"/>
                </a:cubicBezTo>
                <a:cubicBezTo>
                  <a:pt x="2929026" y="518797"/>
                  <a:pt x="2933812" y="522559"/>
                  <a:pt x="2937663" y="527523"/>
                </a:cubicBezTo>
                <a:cubicBezTo>
                  <a:pt x="2941513" y="532487"/>
                  <a:pt x="2944422" y="538649"/>
                  <a:pt x="2945104" y="544349"/>
                </a:cubicBezTo>
                <a:lnTo>
                  <a:pt x="2940307" y="576748"/>
                </a:lnTo>
                <a:cubicBezTo>
                  <a:pt x="2941674" y="588155"/>
                  <a:pt x="2938022" y="605949"/>
                  <a:pt x="2930492" y="615528"/>
                </a:cubicBezTo>
                <a:cubicBezTo>
                  <a:pt x="2939614" y="643364"/>
                  <a:pt x="2924553" y="662525"/>
                  <a:pt x="2927973" y="691049"/>
                </a:cubicBezTo>
                <a:lnTo>
                  <a:pt x="2882982" y="991506"/>
                </a:lnTo>
                <a:cubicBezTo>
                  <a:pt x="2887545" y="1005425"/>
                  <a:pt x="2892787" y="1025049"/>
                  <a:pt x="2873163" y="1030292"/>
                </a:cubicBezTo>
                <a:cubicBezTo>
                  <a:pt x="2878411" y="1049911"/>
                  <a:pt x="2877265" y="1064514"/>
                  <a:pt x="2867224" y="1077289"/>
                </a:cubicBezTo>
                <a:cubicBezTo>
                  <a:pt x="2870647" y="1105807"/>
                  <a:pt x="2845307" y="1184058"/>
                  <a:pt x="2835266" y="1196832"/>
                </a:cubicBezTo>
                <a:lnTo>
                  <a:pt x="2827729" y="1278736"/>
                </a:lnTo>
                <a:lnTo>
                  <a:pt x="2806961" y="1298581"/>
                </a:lnTo>
                <a:cubicBezTo>
                  <a:pt x="2820184" y="1360639"/>
                  <a:pt x="2781390" y="1423145"/>
                  <a:pt x="2785718" y="1483374"/>
                </a:cubicBezTo>
                <a:cubicBezTo>
                  <a:pt x="2775678" y="1496149"/>
                  <a:pt x="2777728" y="1513264"/>
                  <a:pt x="2775900" y="1522160"/>
                </a:cubicBezTo>
                <a:lnTo>
                  <a:pt x="2764483" y="1595851"/>
                </a:lnTo>
                <a:cubicBezTo>
                  <a:pt x="2756268" y="1599726"/>
                  <a:pt x="2748055" y="1603605"/>
                  <a:pt x="2752614" y="1617521"/>
                </a:cubicBezTo>
                <a:cubicBezTo>
                  <a:pt x="2752157" y="1637829"/>
                  <a:pt x="2766299" y="1659276"/>
                  <a:pt x="2751921" y="1684138"/>
                </a:cubicBezTo>
                <a:cubicBezTo>
                  <a:pt x="2738002" y="1688701"/>
                  <a:pt x="2736861" y="1703299"/>
                  <a:pt x="2741425" y="1717219"/>
                </a:cubicBezTo>
                <a:cubicBezTo>
                  <a:pt x="2721344" y="1742769"/>
                  <a:pt x="2711751" y="1807560"/>
                  <a:pt x="2712657" y="1839271"/>
                </a:cubicBezTo>
                <a:cubicBezTo>
                  <a:pt x="2703758" y="1837447"/>
                  <a:pt x="2698738" y="1843835"/>
                  <a:pt x="2699425" y="1849536"/>
                </a:cubicBezTo>
                <a:lnTo>
                  <a:pt x="2704668" y="1869162"/>
                </a:lnTo>
                <a:cubicBezTo>
                  <a:pt x="2707860" y="1871669"/>
                  <a:pt x="2711055" y="1874181"/>
                  <a:pt x="2716759" y="1873493"/>
                </a:cubicBezTo>
                <a:lnTo>
                  <a:pt x="2715242" y="1876345"/>
                </a:lnTo>
                <a:lnTo>
                  <a:pt x="2717648" y="1878517"/>
                </a:lnTo>
                <a:lnTo>
                  <a:pt x="2720346" y="1881558"/>
                </a:lnTo>
                <a:lnTo>
                  <a:pt x="2709447" y="1887239"/>
                </a:lnTo>
                <a:lnTo>
                  <a:pt x="2704585" y="1896380"/>
                </a:lnTo>
                <a:cubicBezTo>
                  <a:pt x="2691256" y="1923199"/>
                  <a:pt x="2675165" y="1960925"/>
                  <a:pt x="2662669" y="2001479"/>
                </a:cubicBezTo>
                <a:cubicBezTo>
                  <a:pt x="2662782" y="2014483"/>
                  <a:pt x="2660041" y="2027828"/>
                  <a:pt x="2655475" y="2041031"/>
                </a:cubicBezTo>
                <a:lnTo>
                  <a:pt x="2646086" y="2061057"/>
                </a:lnTo>
                <a:lnTo>
                  <a:pt x="2646286" y="2061282"/>
                </a:lnTo>
                <a:lnTo>
                  <a:pt x="2645053" y="2064933"/>
                </a:lnTo>
                <a:lnTo>
                  <a:pt x="2644679" y="2064057"/>
                </a:lnTo>
                <a:lnTo>
                  <a:pt x="2637333" y="2079726"/>
                </a:lnTo>
                <a:lnTo>
                  <a:pt x="2631851" y="2106415"/>
                </a:lnTo>
                <a:lnTo>
                  <a:pt x="2627741" y="2144517"/>
                </a:lnTo>
                <a:cubicBezTo>
                  <a:pt x="2617700" y="2157293"/>
                  <a:pt x="2625455" y="2173720"/>
                  <a:pt x="2615414" y="2186494"/>
                </a:cubicBezTo>
                <a:lnTo>
                  <a:pt x="2605136" y="2245583"/>
                </a:lnTo>
                <a:lnTo>
                  <a:pt x="2608026" y="2256395"/>
                </a:lnTo>
                <a:lnTo>
                  <a:pt x="2633370" y="2188712"/>
                </a:lnTo>
                <a:lnTo>
                  <a:pt x="2639415" y="2180453"/>
                </a:lnTo>
                <a:lnTo>
                  <a:pt x="2640652" y="2175461"/>
                </a:lnTo>
                <a:cubicBezTo>
                  <a:pt x="2643299" y="2166351"/>
                  <a:pt x="2647000" y="2155592"/>
                  <a:pt x="2649675" y="2148485"/>
                </a:cubicBezTo>
                <a:cubicBezTo>
                  <a:pt x="2649914" y="2147235"/>
                  <a:pt x="2653650" y="2133495"/>
                  <a:pt x="2659195" y="2113363"/>
                </a:cubicBezTo>
                <a:lnTo>
                  <a:pt x="2665231" y="2091528"/>
                </a:lnTo>
                <a:lnTo>
                  <a:pt x="2665181" y="2089907"/>
                </a:lnTo>
                <a:lnTo>
                  <a:pt x="2666292" y="2087691"/>
                </a:lnTo>
                <a:lnTo>
                  <a:pt x="2668656" y="2079135"/>
                </a:lnTo>
                <a:cubicBezTo>
                  <a:pt x="2672121" y="2066636"/>
                  <a:pt x="2675827" y="2053301"/>
                  <a:pt x="2679563" y="2039893"/>
                </a:cubicBezTo>
                <a:lnTo>
                  <a:pt x="2684587" y="2021903"/>
                </a:lnTo>
                <a:lnTo>
                  <a:pt x="2684489" y="2007618"/>
                </a:lnTo>
                <a:lnTo>
                  <a:pt x="2689922" y="2002798"/>
                </a:lnTo>
                <a:lnTo>
                  <a:pt x="2690645" y="2000209"/>
                </a:lnTo>
                <a:cubicBezTo>
                  <a:pt x="2694228" y="1987416"/>
                  <a:pt x="2697629" y="1975312"/>
                  <a:pt x="2700637" y="1964658"/>
                </a:cubicBezTo>
                <a:lnTo>
                  <a:pt x="2701852" y="1960387"/>
                </a:lnTo>
                <a:lnTo>
                  <a:pt x="2698876" y="1963717"/>
                </a:lnTo>
                <a:cubicBezTo>
                  <a:pt x="2694949" y="1969237"/>
                  <a:pt x="2691737" y="1974801"/>
                  <a:pt x="2688527" y="1980361"/>
                </a:cubicBezTo>
                <a:cubicBezTo>
                  <a:pt x="2692598" y="1960465"/>
                  <a:pt x="2702056" y="1946641"/>
                  <a:pt x="2708821" y="1929780"/>
                </a:cubicBezTo>
                <a:lnTo>
                  <a:pt x="2709689" y="1933015"/>
                </a:lnTo>
                <a:lnTo>
                  <a:pt x="2712281" y="1924241"/>
                </a:lnTo>
                <a:cubicBezTo>
                  <a:pt x="2712576" y="1912368"/>
                  <a:pt x="2725379" y="1877657"/>
                  <a:pt x="2731929" y="1854362"/>
                </a:cubicBezTo>
                <a:lnTo>
                  <a:pt x="2735469" y="1837261"/>
                </a:lnTo>
                <a:lnTo>
                  <a:pt x="2728810" y="1836021"/>
                </a:lnTo>
                <a:cubicBezTo>
                  <a:pt x="2726116" y="1832985"/>
                  <a:pt x="2732194" y="1827593"/>
                  <a:pt x="2732194" y="1827593"/>
                </a:cubicBezTo>
                <a:lnTo>
                  <a:pt x="2746066" y="1788134"/>
                </a:lnTo>
                <a:lnTo>
                  <a:pt x="2748744" y="1788595"/>
                </a:lnTo>
                <a:lnTo>
                  <a:pt x="2752788" y="1772572"/>
                </a:lnTo>
                <a:cubicBezTo>
                  <a:pt x="2758573" y="1749193"/>
                  <a:pt x="2764358" y="1725814"/>
                  <a:pt x="2769875" y="1708998"/>
                </a:cubicBezTo>
                <a:lnTo>
                  <a:pt x="2774324" y="1689172"/>
                </a:lnTo>
                <a:cubicBezTo>
                  <a:pt x="2794815" y="1626720"/>
                  <a:pt x="2801518" y="1591666"/>
                  <a:pt x="2822008" y="1529215"/>
                </a:cubicBezTo>
                <a:lnTo>
                  <a:pt x="2831186" y="1494973"/>
                </a:lnTo>
                <a:cubicBezTo>
                  <a:pt x="2829328" y="1494363"/>
                  <a:pt x="2854664" y="1396248"/>
                  <a:pt x="2860970" y="1377030"/>
                </a:cubicBezTo>
                <a:cubicBezTo>
                  <a:pt x="2857875" y="1376014"/>
                  <a:pt x="2872060" y="1332780"/>
                  <a:pt x="2877409" y="1318568"/>
                </a:cubicBezTo>
                <a:cubicBezTo>
                  <a:pt x="2879324" y="1308553"/>
                  <a:pt x="2886585" y="1284332"/>
                  <a:pt x="2891315" y="1269916"/>
                </a:cubicBezTo>
                <a:lnTo>
                  <a:pt x="2897338" y="1245290"/>
                </a:lnTo>
                <a:lnTo>
                  <a:pt x="2899593" y="1230061"/>
                </a:lnTo>
                <a:lnTo>
                  <a:pt x="2942885" y="1079305"/>
                </a:lnTo>
                <a:lnTo>
                  <a:pt x="2951386" y="1055485"/>
                </a:lnTo>
                <a:cubicBezTo>
                  <a:pt x="2956114" y="1041074"/>
                  <a:pt x="2960225" y="1026456"/>
                  <a:pt x="2959942" y="1021046"/>
                </a:cubicBezTo>
                <a:lnTo>
                  <a:pt x="2972611" y="971988"/>
                </a:lnTo>
                <a:cubicBezTo>
                  <a:pt x="2982069" y="943162"/>
                  <a:pt x="2974865" y="956760"/>
                  <a:pt x="2989051" y="913525"/>
                </a:cubicBezTo>
                <a:cubicBezTo>
                  <a:pt x="2993781" y="899108"/>
                  <a:pt x="2997890" y="884495"/>
                  <a:pt x="2996032" y="883887"/>
                </a:cubicBezTo>
                <a:cubicBezTo>
                  <a:pt x="3007068" y="850255"/>
                  <a:pt x="3013091" y="825627"/>
                  <a:pt x="3024125" y="791993"/>
                </a:cubicBezTo>
                <a:cubicBezTo>
                  <a:pt x="3038766" y="722298"/>
                  <a:pt x="3083693" y="556111"/>
                  <a:pt x="3112067" y="469636"/>
                </a:cubicBezTo>
                <a:cubicBezTo>
                  <a:pt x="3108353" y="468418"/>
                  <a:pt x="3122201" y="430390"/>
                  <a:pt x="3128506" y="411173"/>
                </a:cubicBezTo>
                <a:lnTo>
                  <a:pt x="3140216" y="367126"/>
                </a:lnTo>
                <a:cubicBezTo>
                  <a:pt x="3144946" y="352710"/>
                  <a:pt x="3150632" y="333290"/>
                  <a:pt x="3152547" y="323276"/>
                </a:cubicBezTo>
                <a:lnTo>
                  <a:pt x="3166452" y="274624"/>
                </a:lnTo>
                <a:lnTo>
                  <a:pt x="3169884" y="270432"/>
                </a:lnTo>
                <a:cubicBezTo>
                  <a:pt x="3171123" y="270839"/>
                  <a:pt x="3168588" y="280651"/>
                  <a:pt x="3165436" y="290258"/>
                </a:cubicBezTo>
                <a:cubicBezTo>
                  <a:pt x="3161607" y="310288"/>
                  <a:pt x="3153050" y="344725"/>
                  <a:pt x="3143593" y="373551"/>
                </a:cubicBezTo>
                <a:cubicBezTo>
                  <a:pt x="3142297" y="383769"/>
                  <a:pt x="3135991" y="402986"/>
                  <a:pt x="3131262" y="417402"/>
                </a:cubicBezTo>
                <a:cubicBezTo>
                  <a:pt x="3127095" y="442638"/>
                  <a:pt x="3115047" y="491899"/>
                  <a:pt x="3108065" y="521537"/>
                </a:cubicBezTo>
                <a:cubicBezTo>
                  <a:pt x="3104854" y="541768"/>
                  <a:pt x="3098492" y="571610"/>
                  <a:pt x="3089034" y="600434"/>
                </a:cubicBezTo>
                <a:lnTo>
                  <a:pt x="3086779" y="615663"/>
                </a:lnTo>
                <a:lnTo>
                  <a:pt x="3074170" y="654097"/>
                </a:lnTo>
                <a:cubicBezTo>
                  <a:pt x="3072873" y="664315"/>
                  <a:pt x="3065612" y="688536"/>
                  <a:pt x="3060883" y="702951"/>
                </a:cubicBezTo>
                <a:lnTo>
                  <a:pt x="3058910" y="723589"/>
                </a:lnTo>
                <a:cubicBezTo>
                  <a:pt x="3052604" y="742807"/>
                  <a:pt x="3045344" y="767027"/>
                  <a:pt x="3044048" y="777246"/>
                </a:cubicBezTo>
                <a:cubicBezTo>
                  <a:pt x="3036165" y="801270"/>
                  <a:pt x="3030704" y="836724"/>
                  <a:pt x="3028450" y="851952"/>
                </a:cubicBezTo>
                <a:lnTo>
                  <a:pt x="3023721" y="866362"/>
                </a:lnTo>
                <a:cubicBezTo>
                  <a:pt x="3024340" y="866565"/>
                  <a:pt x="3035037" y="838146"/>
                  <a:pt x="3036611" y="833345"/>
                </a:cubicBezTo>
                <a:lnTo>
                  <a:pt x="3047365" y="794301"/>
                </a:lnTo>
                <a:cubicBezTo>
                  <a:pt x="3053670" y="775084"/>
                  <a:pt x="3056823" y="765476"/>
                  <a:pt x="3059298" y="766288"/>
                </a:cubicBezTo>
                <a:lnTo>
                  <a:pt x="3061155" y="766897"/>
                </a:lnTo>
                <a:lnTo>
                  <a:pt x="3043817" y="819741"/>
                </a:lnTo>
                <a:cubicBezTo>
                  <a:pt x="3048148" y="821162"/>
                  <a:pt x="3039589" y="855608"/>
                  <a:pt x="3043923" y="857030"/>
                </a:cubicBezTo>
                <a:cubicBezTo>
                  <a:pt x="3017349" y="954738"/>
                  <a:pt x="3002263" y="992359"/>
                  <a:pt x="2999839" y="1039452"/>
                </a:cubicBezTo>
                <a:lnTo>
                  <a:pt x="2979345" y="1101910"/>
                </a:lnTo>
                <a:cubicBezTo>
                  <a:pt x="2977713" y="1117335"/>
                  <a:pt x="2971350" y="1147176"/>
                  <a:pt x="2961892" y="1176001"/>
                </a:cubicBezTo>
                <a:cubicBezTo>
                  <a:pt x="2966844" y="1177626"/>
                  <a:pt x="2934138" y="1262681"/>
                  <a:pt x="2939708" y="1264508"/>
                </a:cubicBezTo>
                <a:cubicBezTo>
                  <a:pt x="2946014" y="1245291"/>
                  <a:pt x="2950065" y="1241302"/>
                  <a:pt x="2956369" y="1222085"/>
                </a:cubicBezTo>
                <a:cubicBezTo>
                  <a:pt x="2961099" y="1207670"/>
                  <a:pt x="2966786" y="1188251"/>
                  <a:pt x="2966504" y="1182841"/>
                </a:cubicBezTo>
                <a:cubicBezTo>
                  <a:pt x="2969657" y="1173231"/>
                  <a:pt x="2989190" y="1115784"/>
                  <a:pt x="2986714" y="1114972"/>
                </a:cubicBezTo>
                <a:cubicBezTo>
                  <a:pt x="2989249" y="1105160"/>
                  <a:pt x="3017060" y="1007857"/>
                  <a:pt x="3021393" y="1009278"/>
                </a:cubicBezTo>
                <a:lnTo>
                  <a:pt x="3032147" y="970236"/>
                </a:lnTo>
                <a:cubicBezTo>
                  <a:pt x="3033442" y="960018"/>
                  <a:pt x="3036934" y="945195"/>
                  <a:pt x="3040423" y="930380"/>
                </a:cubicBezTo>
                <a:lnTo>
                  <a:pt x="3054611" y="887139"/>
                </a:lnTo>
                <a:lnTo>
                  <a:pt x="3058158" y="861700"/>
                </a:lnTo>
                <a:lnTo>
                  <a:pt x="3073921" y="813657"/>
                </a:lnTo>
                <a:lnTo>
                  <a:pt x="3079328" y="788821"/>
                </a:lnTo>
                <a:lnTo>
                  <a:pt x="3081804" y="789633"/>
                </a:lnTo>
                <a:lnTo>
                  <a:pt x="3095091" y="740779"/>
                </a:lnTo>
                <a:cubicBezTo>
                  <a:pt x="3108541" y="718588"/>
                  <a:pt x="3098920" y="720749"/>
                  <a:pt x="3097063" y="720140"/>
                </a:cubicBezTo>
                <a:cubicBezTo>
                  <a:pt x="3095206" y="719530"/>
                  <a:pt x="3097740" y="709719"/>
                  <a:pt x="3102467" y="695310"/>
                </a:cubicBezTo>
                <a:cubicBezTo>
                  <a:pt x="3106297" y="675282"/>
                  <a:pt x="3124256" y="622635"/>
                  <a:pt x="3131856" y="593199"/>
                </a:cubicBezTo>
                <a:lnTo>
                  <a:pt x="3141535" y="580416"/>
                </a:lnTo>
                <a:lnTo>
                  <a:pt x="3131064" y="624868"/>
                </a:lnTo>
                <a:cubicBezTo>
                  <a:pt x="3124759" y="644084"/>
                  <a:pt x="3124083" y="654505"/>
                  <a:pt x="3127515" y="650314"/>
                </a:cubicBezTo>
                <a:cubicBezTo>
                  <a:pt x="3121210" y="669531"/>
                  <a:pt x="3115524" y="688951"/>
                  <a:pt x="3112652" y="703969"/>
                </a:cubicBezTo>
                <a:lnTo>
                  <a:pt x="3100042" y="742403"/>
                </a:lnTo>
                <a:cubicBezTo>
                  <a:pt x="3096213" y="762432"/>
                  <a:pt x="3091146" y="782056"/>
                  <a:pt x="3081689" y="810879"/>
                </a:cubicBezTo>
                <a:lnTo>
                  <a:pt x="3073748" y="845529"/>
                </a:lnTo>
                <a:lnTo>
                  <a:pt x="3056071" y="903585"/>
                </a:lnTo>
                <a:cubicBezTo>
                  <a:pt x="3055592" y="906088"/>
                  <a:pt x="3054875" y="909842"/>
                  <a:pt x="3054431" y="913022"/>
                </a:cubicBezTo>
                <a:lnTo>
                  <a:pt x="3054435" y="915586"/>
                </a:lnTo>
                <a:lnTo>
                  <a:pt x="3059417" y="900402"/>
                </a:lnTo>
                <a:cubicBezTo>
                  <a:pt x="3061780" y="893198"/>
                  <a:pt x="3063271" y="889698"/>
                  <a:pt x="3064327" y="888048"/>
                </a:cubicBezTo>
                <a:lnTo>
                  <a:pt x="3065318" y="887511"/>
                </a:lnTo>
                <a:lnTo>
                  <a:pt x="3071783" y="864089"/>
                </a:lnTo>
                <a:cubicBezTo>
                  <a:pt x="3073863" y="856541"/>
                  <a:pt x="3075661" y="850146"/>
                  <a:pt x="3076843" y="846545"/>
                </a:cubicBezTo>
                <a:lnTo>
                  <a:pt x="3082414" y="848372"/>
                </a:lnTo>
                <a:lnTo>
                  <a:pt x="3075489" y="867387"/>
                </a:lnTo>
                <a:cubicBezTo>
                  <a:pt x="3070761" y="881795"/>
                  <a:pt x="3071041" y="887212"/>
                  <a:pt x="3072279" y="887618"/>
                </a:cubicBezTo>
                <a:cubicBezTo>
                  <a:pt x="3070364" y="897633"/>
                  <a:pt x="3067494" y="912651"/>
                  <a:pt x="3067774" y="918068"/>
                </a:cubicBezTo>
                <a:lnTo>
                  <a:pt x="3057020" y="957111"/>
                </a:lnTo>
                <a:lnTo>
                  <a:pt x="3061634" y="963943"/>
                </a:lnTo>
                <a:lnTo>
                  <a:pt x="3060957" y="974364"/>
                </a:lnTo>
                <a:cubicBezTo>
                  <a:pt x="3063433" y="975176"/>
                  <a:pt x="3058083" y="989389"/>
                  <a:pt x="3053356" y="1003798"/>
                </a:cubicBezTo>
                <a:cubicBezTo>
                  <a:pt x="3051779" y="1008605"/>
                  <a:pt x="3050823" y="1013609"/>
                  <a:pt x="3049865" y="1018620"/>
                </a:cubicBezTo>
                <a:cubicBezTo>
                  <a:pt x="3048909" y="1023624"/>
                  <a:pt x="3040689" y="1052857"/>
                  <a:pt x="3041306" y="1053059"/>
                </a:cubicBezTo>
                <a:cubicBezTo>
                  <a:pt x="3041926" y="1053262"/>
                  <a:pt x="3045079" y="1043653"/>
                  <a:pt x="3045079" y="1043653"/>
                </a:cubicBezTo>
                <a:cubicBezTo>
                  <a:pt x="3059264" y="1000419"/>
                  <a:pt x="3065966" y="965365"/>
                  <a:pt x="3078576" y="926930"/>
                </a:cubicBezTo>
                <a:cubicBezTo>
                  <a:pt x="3081729" y="917322"/>
                  <a:pt x="3083925" y="912724"/>
                  <a:pt x="3085161" y="913130"/>
                </a:cubicBezTo>
                <a:lnTo>
                  <a:pt x="3100247" y="875510"/>
                </a:lnTo>
                <a:lnTo>
                  <a:pt x="3095122" y="905756"/>
                </a:lnTo>
                <a:cubicBezTo>
                  <a:pt x="3087242" y="929774"/>
                  <a:pt x="3088140" y="935394"/>
                  <a:pt x="3078682" y="964218"/>
                </a:cubicBezTo>
                <a:lnTo>
                  <a:pt x="3081159" y="965031"/>
                </a:lnTo>
                <a:cubicBezTo>
                  <a:pt x="3086110" y="966656"/>
                  <a:pt x="3059767" y="1021869"/>
                  <a:pt x="3067814" y="1024510"/>
                </a:cubicBezTo>
                <a:cubicBezTo>
                  <a:pt x="3065112" y="1036925"/>
                  <a:pt x="3062804" y="1048140"/>
                  <a:pt x="3060769" y="1058779"/>
                </a:cubicBezTo>
                <a:lnTo>
                  <a:pt x="3057455" y="1077698"/>
                </a:lnTo>
                <a:lnTo>
                  <a:pt x="3060101" y="1067578"/>
                </a:lnTo>
                <a:cubicBezTo>
                  <a:pt x="3062283" y="1058317"/>
                  <a:pt x="3063564" y="1050754"/>
                  <a:pt x="3063903" y="1045545"/>
                </a:cubicBezTo>
                <a:cubicBezTo>
                  <a:pt x="3071784" y="1021521"/>
                  <a:pt x="3076232" y="1001694"/>
                  <a:pt x="3084113" y="977678"/>
                </a:cubicBezTo>
                <a:cubicBezTo>
                  <a:pt x="3076794" y="1012521"/>
                  <a:pt x="3066659" y="1051766"/>
                  <a:pt x="3056525" y="1091011"/>
                </a:cubicBezTo>
                <a:cubicBezTo>
                  <a:pt x="3055735" y="1093415"/>
                  <a:pt x="3052823" y="1101774"/>
                  <a:pt x="3050029" y="1109504"/>
                </a:cubicBezTo>
                <a:lnTo>
                  <a:pt x="3046413" y="1119260"/>
                </a:lnTo>
                <a:lnTo>
                  <a:pt x="3041070" y="1139456"/>
                </a:lnTo>
                <a:cubicBezTo>
                  <a:pt x="3037424" y="1154224"/>
                  <a:pt x="3034482" y="1167894"/>
                  <a:pt x="3030991" y="1182713"/>
                </a:cubicBezTo>
                <a:cubicBezTo>
                  <a:pt x="3054297" y="1115860"/>
                  <a:pt x="3058125" y="1095830"/>
                  <a:pt x="3070736" y="1057397"/>
                </a:cubicBezTo>
                <a:lnTo>
                  <a:pt x="3075069" y="1058818"/>
                </a:lnTo>
                <a:lnTo>
                  <a:pt x="3072419" y="1089877"/>
                </a:lnTo>
                <a:cubicBezTo>
                  <a:pt x="3070226" y="1094476"/>
                  <a:pt x="3065216" y="1103474"/>
                  <a:pt x="3063639" y="1108282"/>
                </a:cubicBezTo>
                <a:cubicBezTo>
                  <a:pt x="3060485" y="1117890"/>
                  <a:pt x="3062343" y="1118500"/>
                  <a:pt x="3062961" y="1118702"/>
                </a:cubicBezTo>
                <a:lnTo>
                  <a:pt x="3035769" y="1216208"/>
                </a:lnTo>
                <a:cubicBezTo>
                  <a:pt x="3030364" y="1241039"/>
                  <a:pt x="3024958" y="1265875"/>
                  <a:pt x="3021747" y="1286108"/>
                </a:cubicBezTo>
                <a:cubicBezTo>
                  <a:pt x="3011953" y="1320140"/>
                  <a:pt x="3004971" y="1349778"/>
                  <a:pt x="2993937" y="1383411"/>
                </a:cubicBezTo>
                <a:cubicBezTo>
                  <a:pt x="2984141" y="1417442"/>
                  <a:pt x="2967361" y="1481120"/>
                  <a:pt x="2963195" y="1506356"/>
                </a:cubicBezTo>
                <a:lnTo>
                  <a:pt x="2941723" y="1576106"/>
                </a:lnTo>
                <a:lnTo>
                  <a:pt x="2951352" y="1565864"/>
                </a:lnTo>
                <a:lnTo>
                  <a:pt x="2967528" y="1507778"/>
                </a:lnTo>
                <a:cubicBezTo>
                  <a:pt x="2966909" y="1507575"/>
                  <a:pt x="2963814" y="1506559"/>
                  <a:pt x="2966966" y="1496951"/>
                </a:cubicBezTo>
                <a:cubicBezTo>
                  <a:pt x="2968541" y="1492149"/>
                  <a:pt x="2971356" y="1487748"/>
                  <a:pt x="2973551" y="1483150"/>
                </a:cubicBezTo>
                <a:lnTo>
                  <a:pt x="2985880" y="1439300"/>
                </a:lnTo>
                <a:lnTo>
                  <a:pt x="3000010" y="1406690"/>
                </a:lnTo>
                <a:cubicBezTo>
                  <a:pt x="2993027" y="1436327"/>
                  <a:pt x="2981036" y="1474964"/>
                  <a:pt x="2971578" y="1503788"/>
                </a:cubicBezTo>
                <a:lnTo>
                  <a:pt x="2978021" y="1496745"/>
                </a:lnTo>
                <a:lnTo>
                  <a:pt x="2979314" y="1491407"/>
                </a:lnTo>
                <a:cubicBezTo>
                  <a:pt x="2985279" y="1477405"/>
                  <a:pt x="2992204" y="1458391"/>
                  <a:pt x="2998509" y="1439174"/>
                </a:cubicBezTo>
                <a:cubicBezTo>
                  <a:pt x="2997890" y="1438971"/>
                  <a:pt x="2996652" y="1438565"/>
                  <a:pt x="2999804" y="1428956"/>
                </a:cubicBezTo>
                <a:cubicBezTo>
                  <a:pt x="3002957" y="1419348"/>
                  <a:pt x="3007347" y="1410146"/>
                  <a:pt x="3011119" y="1400741"/>
                </a:cubicBezTo>
                <a:lnTo>
                  <a:pt x="3020181" y="1387746"/>
                </a:lnTo>
                <a:lnTo>
                  <a:pt x="3016071" y="1402365"/>
                </a:lnTo>
                <a:lnTo>
                  <a:pt x="3006671" y="1420567"/>
                </a:lnTo>
                <a:cubicBezTo>
                  <a:pt x="3001943" y="1434976"/>
                  <a:pt x="2997832" y="1449595"/>
                  <a:pt x="2998114" y="1455006"/>
                </a:cubicBezTo>
                <a:lnTo>
                  <a:pt x="2996261" y="1460428"/>
                </a:lnTo>
                <a:lnTo>
                  <a:pt x="3004370" y="1449288"/>
                </a:lnTo>
                <a:cubicBezTo>
                  <a:pt x="3015590" y="1424064"/>
                  <a:pt x="3012391" y="1396357"/>
                  <a:pt x="3032904" y="1378160"/>
                </a:cubicBezTo>
                <a:lnTo>
                  <a:pt x="3047117" y="1332971"/>
                </a:lnTo>
                <a:lnTo>
                  <a:pt x="3056231" y="1324886"/>
                </a:lnTo>
                <a:lnTo>
                  <a:pt x="3050840" y="1318809"/>
                </a:lnTo>
                <a:cubicBezTo>
                  <a:pt x="3052898" y="1284402"/>
                  <a:pt x="3078579" y="1239900"/>
                  <a:pt x="3078287" y="1196719"/>
                </a:cubicBezTo>
                <a:lnTo>
                  <a:pt x="3110389" y="1141095"/>
                </a:lnTo>
                <a:lnTo>
                  <a:pt x="3142097" y="1140113"/>
                </a:lnTo>
                <a:lnTo>
                  <a:pt x="3152540" y="1158002"/>
                </a:lnTo>
                <a:lnTo>
                  <a:pt x="3180572" y="1122274"/>
                </a:lnTo>
                <a:lnTo>
                  <a:pt x="3211256" y="1138495"/>
                </a:lnTo>
                <a:cubicBezTo>
                  <a:pt x="3189982" y="1157367"/>
                  <a:pt x="3185228" y="1188732"/>
                  <a:pt x="3180819" y="1214362"/>
                </a:cubicBezTo>
                <a:cubicBezTo>
                  <a:pt x="3187239" y="1203241"/>
                  <a:pt x="3193659" y="1192112"/>
                  <a:pt x="3199737" y="1186721"/>
                </a:cubicBezTo>
                <a:lnTo>
                  <a:pt x="3210222" y="1155697"/>
                </a:lnTo>
                <a:cubicBezTo>
                  <a:pt x="3236202" y="1154372"/>
                  <a:pt x="3223458" y="1078798"/>
                  <a:pt x="3249431" y="1077475"/>
                </a:cubicBezTo>
                <a:cubicBezTo>
                  <a:pt x="3255508" y="1072084"/>
                  <a:pt x="3259235" y="1057918"/>
                  <a:pt x="3262272" y="1055225"/>
                </a:cubicBezTo>
                <a:cubicBezTo>
                  <a:pt x="3264970" y="1058266"/>
                  <a:pt x="3267324" y="1067036"/>
                  <a:pt x="3263940" y="1075464"/>
                </a:cubicBezTo>
                <a:lnTo>
                  <a:pt x="3250414" y="1109184"/>
                </a:lnTo>
                <a:lnTo>
                  <a:pt x="3249385" y="1126391"/>
                </a:lnTo>
                <a:lnTo>
                  <a:pt x="3276734" y="1102128"/>
                </a:lnTo>
                <a:lnTo>
                  <a:pt x="3284523" y="1068065"/>
                </a:lnTo>
                <a:cubicBezTo>
                  <a:pt x="3279131" y="1061988"/>
                  <a:pt x="3285895" y="1045128"/>
                  <a:pt x="3298050" y="1034346"/>
                </a:cubicBezTo>
                <a:cubicBezTo>
                  <a:pt x="3299083" y="1017142"/>
                  <a:pt x="3301480" y="977002"/>
                  <a:pt x="3315990" y="974991"/>
                </a:cubicBezTo>
                <a:cubicBezTo>
                  <a:pt x="3324417" y="978374"/>
                  <a:pt x="3332163" y="993223"/>
                  <a:pt x="3343288" y="999647"/>
                </a:cubicBezTo>
                <a:cubicBezTo>
                  <a:pt x="3347016" y="985481"/>
                  <a:pt x="3351082" y="965581"/>
                  <a:pt x="3363236" y="954797"/>
                </a:cubicBezTo>
                <a:cubicBezTo>
                  <a:pt x="3369313" y="949406"/>
                  <a:pt x="3375047" y="949753"/>
                  <a:pt x="3380439" y="955831"/>
                </a:cubicBezTo>
                <a:lnTo>
                  <a:pt x="3400340" y="959897"/>
                </a:lnTo>
                <a:cubicBezTo>
                  <a:pt x="3404062" y="945734"/>
                  <a:pt x="3413181" y="937645"/>
                  <a:pt x="3414205" y="920442"/>
                </a:cubicBezTo>
                <a:lnTo>
                  <a:pt x="3447239" y="945438"/>
                </a:lnTo>
                <a:cubicBezTo>
                  <a:pt x="3435085" y="956220"/>
                  <a:pt x="3431362" y="970383"/>
                  <a:pt x="3433374" y="984891"/>
                </a:cubicBezTo>
                <a:cubicBezTo>
                  <a:pt x="3418864" y="986904"/>
                  <a:pt x="3404698" y="983177"/>
                  <a:pt x="3396612" y="974063"/>
                </a:cubicBezTo>
                <a:cubicBezTo>
                  <a:pt x="3387152" y="987883"/>
                  <a:pt x="3371961" y="1001359"/>
                  <a:pt x="3371274" y="1012826"/>
                </a:cubicBezTo>
                <a:cubicBezTo>
                  <a:pt x="3362156" y="1020916"/>
                  <a:pt x="3361471" y="1032384"/>
                  <a:pt x="3357748" y="1046547"/>
                </a:cubicBezTo>
                <a:cubicBezTo>
                  <a:pt x="3369216" y="1047233"/>
                  <a:pt x="3380685" y="1047919"/>
                  <a:pt x="3382697" y="1062429"/>
                </a:cubicBezTo>
                <a:lnTo>
                  <a:pt x="3384704" y="1076934"/>
                </a:lnTo>
                <a:lnTo>
                  <a:pt x="3356718" y="1063754"/>
                </a:lnTo>
                <a:cubicBezTo>
                  <a:pt x="3361767" y="1075562"/>
                  <a:pt x="3364118" y="1084336"/>
                  <a:pt x="3369509" y="1090414"/>
                </a:cubicBezTo>
                <a:cubicBezTo>
                  <a:pt x="3391074" y="1114722"/>
                  <a:pt x="3339418" y="1160547"/>
                  <a:pt x="3358290" y="1181821"/>
                </a:cubicBezTo>
                <a:lnTo>
                  <a:pt x="3370098" y="1176772"/>
                </a:lnTo>
                <a:cubicBezTo>
                  <a:pt x="3382938" y="1154520"/>
                  <a:pt x="3390049" y="1131926"/>
                  <a:pt x="3400192" y="1106634"/>
                </a:cubicBezTo>
                <a:lnTo>
                  <a:pt x="3399895" y="1063458"/>
                </a:lnTo>
                <a:cubicBezTo>
                  <a:pt x="3422833" y="1064829"/>
                  <a:pt x="3477287" y="924216"/>
                  <a:pt x="3481354" y="904315"/>
                </a:cubicBezTo>
                <a:cubicBezTo>
                  <a:pt x="3490127" y="901965"/>
                  <a:pt x="3542080" y="899317"/>
                  <a:pt x="3540411" y="879078"/>
                </a:cubicBezTo>
                <a:cubicBezTo>
                  <a:pt x="3538061" y="870303"/>
                  <a:pt x="3538746" y="858834"/>
                  <a:pt x="3555945" y="859864"/>
                </a:cubicBezTo>
                <a:cubicBezTo>
                  <a:pt x="3558003" y="825457"/>
                  <a:pt x="3599223" y="761745"/>
                  <a:pt x="3611722" y="745223"/>
                </a:cubicBezTo>
                <a:cubicBezTo>
                  <a:pt x="3640736" y="741205"/>
                  <a:pt x="3650243" y="678470"/>
                  <a:pt x="3651273" y="661271"/>
                </a:cubicBezTo>
                <a:cubicBezTo>
                  <a:pt x="3652988" y="632596"/>
                  <a:pt x="3667493" y="630588"/>
                  <a:pt x="3690430" y="631960"/>
                </a:cubicBezTo>
                <a:cubicBezTo>
                  <a:pt x="3704939" y="629948"/>
                  <a:pt x="3707291" y="638723"/>
                  <a:pt x="3700527" y="655583"/>
                </a:cubicBezTo>
                <a:cubicBezTo>
                  <a:pt x="3702538" y="670093"/>
                  <a:pt x="3698815" y="684255"/>
                  <a:pt x="3687000" y="689303"/>
                </a:cubicBezTo>
                <a:lnTo>
                  <a:pt x="3669115" y="699743"/>
                </a:lnTo>
                <a:cubicBezTo>
                  <a:pt x="3678526" y="734834"/>
                  <a:pt x="3667349" y="777330"/>
                  <a:pt x="3645395" y="807666"/>
                </a:cubicBezTo>
                <a:cubicBezTo>
                  <a:pt x="3643337" y="842072"/>
                  <a:pt x="3629810" y="875792"/>
                  <a:pt x="3627752" y="910198"/>
                </a:cubicBezTo>
                <a:cubicBezTo>
                  <a:pt x="3622013" y="909854"/>
                  <a:pt x="3616283" y="909512"/>
                  <a:pt x="3612899" y="917940"/>
                </a:cubicBezTo>
                <a:cubicBezTo>
                  <a:pt x="3612213" y="929408"/>
                  <a:pt x="3617604" y="935485"/>
                  <a:pt x="3603095" y="937497"/>
                </a:cubicBezTo>
                <a:lnTo>
                  <a:pt x="3587218" y="962442"/>
                </a:lnTo>
                <a:lnTo>
                  <a:pt x="3591877" y="1028904"/>
                </a:lnTo>
                <a:lnTo>
                  <a:pt x="3593884" y="1043408"/>
                </a:lnTo>
                <a:cubicBezTo>
                  <a:pt x="3599618" y="1043756"/>
                  <a:pt x="3603345" y="1029590"/>
                  <a:pt x="3606382" y="1026896"/>
                </a:cubicBezTo>
                <a:cubicBezTo>
                  <a:pt x="3601333" y="1015080"/>
                  <a:pt x="3616525" y="1001604"/>
                  <a:pt x="3636768" y="999939"/>
                </a:cubicBezTo>
                <a:cubicBezTo>
                  <a:pt x="3668476" y="998957"/>
                  <a:pt x="3699800" y="1052624"/>
                  <a:pt x="3715974" y="1070856"/>
                </a:cubicBezTo>
                <a:cubicBezTo>
                  <a:pt x="3713962" y="1056346"/>
                  <a:pt x="3723423" y="1042528"/>
                  <a:pt x="3743663" y="1040859"/>
                </a:cubicBezTo>
                <a:lnTo>
                  <a:pt x="3754148" y="1009837"/>
                </a:lnTo>
                <a:cubicBezTo>
                  <a:pt x="3763267" y="1001747"/>
                  <a:pt x="3767336" y="981851"/>
                  <a:pt x="3768361" y="964648"/>
                </a:cubicBezTo>
                <a:cubicBezTo>
                  <a:pt x="3776793" y="968028"/>
                  <a:pt x="3785568" y="965678"/>
                  <a:pt x="3786254" y="954209"/>
                </a:cubicBezTo>
                <a:cubicBezTo>
                  <a:pt x="3786941" y="942740"/>
                  <a:pt x="3784586" y="933969"/>
                  <a:pt x="3796054" y="934655"/>
                </a:cubicBezTo>
                <a:cubicBezTo>
                  <a:pt x="3819039" y="887111"/>
                  <a:pt x="3847075" y="851381"/>
                  <a:pt x="3873098" y="801148"/>
                </a:cubicBezTo>
                <a:cubicBezTo>
                  <a:pt x="3871434" y="780904"/>
                  <a:pt x="3888340" y="738753"/>
                  <a:pt x="3917012" y="740472"/>
                </a:cubicBezTo>
                <a:cubicBezTo>
                  <a:pt x="3922747" y="740810"/>
                  <a:pt x="3931175" y="744193"/>
                  <a:pt x="3933529" y="752965"/>
                </a:cubicBezTo>
                <a:cubicBezTo>
                  <a:pt x="3934508" y="784677"/>
                  <a:pt x="3870698" y="841284"/>
                  <a:pt x="3872023" y="867262"/>
                </a:cubicBezTo>
                <a:cubicBezTo>
                  <a:pt x="3872659" y="904705"/>
                  <a:pt x="3886140" y="919901"/>
                  <a:pt x="3845995" y="917499"/>
                </a:cubicBezTo>
                <a:cubicBezTo>
                  <a:pt x="3850014" y="946513"/>
                  <a:pt x="3831443" y="968422"/>
                  <a:pt x="3832422" y="1000134"/>
                </a:cubicBezTo>
                <a:cubicBezTo>
                  <a:pt x="3820953" y="999448"/>
                  <a:pt x="3814533" y="1010569"/>
                  <a:pt x="3811153" y="1019002"/>
                </a:cubicBezTo>
                <a:lnTo>
                  <a:pt x="3813846" y="1022038"/>
                </a:lnTo>
                <a:lnTo>
                  <a:pt x="3768264" y="1062474"/>
                </a:lnTo>
                <a:cubicBezTo>
                  <a:pt x="3770275" y="1076984"/>
                  <a:pt x="3785078" y="1118153"/>
                  <a:pt x="3753365" y="1119131"/>
                </a:cubicBezTo>
                <a:cubicBezTo>
                  <a:pt x="3750329" y="1121825"/>
                  <a:pt x="3752679" y="1130601"/>
                  <a:pt x="3761454" y="1128250"/>
                </a:cubicBezTo>
                <a:cubicBezTo>
                  <a:pt x="3767189" y="1128588"/>
                  <a:pt x="3785078" y="1118153"/>
                  <a:pt x="3788457" y="1109722"/>
                </a:cubicBezTo>
                <a:cubicBezTo>
                  <a:pt x="3783753" y="1092175"/>
                  <a:pt x="3798605" y="1084434"/>
                  <a:pt x="3802670" y="1064532"/>
                </a:cubicBezTo>
                <a:lnTo>
                  <a:pt x="3836097" y="1034879"/>
                </a:lnTo>
                <a:lnTo>
                  <a:pt x="3832422" y="1000134"/>
                </a:lnTo>
                <a:lnTo>
                  <a:pt x="3864815" y="987683"/>
                </a:lnTo>
                <a:cubicBezTo>
                  <a:pt x="3866874" y="953277"/>
                  <a:pt x="3886478" y="914166"/>
                  <a:pt x="3905396" y="886523"/>
                </a:cubicBezTo>
                <a:cubicBezTo>
                  <a:pt x="3904418" y="854811"/>
                  <a:pt x="3925348" y="841678"/>
                  <a:pt x="3951321" y="840356"/>
                </a:cubicBezTo>
                <a:lnTo>
                  <a:pt x="3987493" y="764828"/>
                </a:lnTo>
                <a:cubicBezTo>
                  <a:pt x="4001999" y="762820"/>
                  <a:pt x="4037823" y="693026"/>
                  <a:pt x="4041892" y="673128"/>
                </a:cubicBezTo>
                <a:cubicBezTo>
                  <a:pt x="4067871" y="671804"/>
                  <a:pt x="4043950" y="638723"/>
                  <a:pt x="4075660" y="637740"/>
                </a:cubicBezTo>
                <a:cubicBezTo>
                  <a:pt x="4074338" y="611767"/>
                  <a:pt x="4074338" y="611767"/>
                  <a:pt x="4106047" y="610784"/>
                </a:cubicBezTo>
                <a:lnTo>
                  <a:pt x="4107668" y="679938"/>
                </a:lnTo>
                <a:cubicBezTo>
                  <a:pt x="4081004" y="692733"/>
                  <a:pt x="4098847" y="731205"/>
                  <a:pt x="4072182" y="743999"/>
                </a:cubicBezTo>
                <a:lnTo>
                  <a:pt x="4058656" y="777719"/>
                </a:lnTo>
                <a:cubicBezTo>
                  <a:pt x="4047187" y="777033"/>
                  <a:pt x="4043464" y="791195"/>
                  <a:pt x="4042778" y="802663"/>
                </a:cubicBezTo>
                <a:lnTo>
                  <a:pt x="4043756" y="834376"/>
                </a:lnTo>
                <a:lnTo>
                  <a:pt x="4010625" y="907208"/>
                </a:lnTo>
                <a:cubicBezTo>
                  <a:pt x="4004205" y="918329"/>
                  <a:pt x="4000140" y="938230"/>
                  <a:pt x="3999454" y="949698"/>
                </a:cubicBezTo>
                <a:cubicBezTo>
                  <a:pt x="3987985" y="949013"/>
                  <a:pt x="3984601" y="957440"/>
                  <a:pt x="3983915" y="968908"/>
                </a:cubicBezTo>
                <a:lnTo>
                  <a:pt x="3981856" y="1003315"/>
                </a:lnTo>
                <a:cubicBezTo>
                  <a:pt x="3993325" y="1004001"/>
                  <a:pt x="3998078" y="972631"/>
                  <a:pt x="4004497" y="961510"/>
                </a:cubicBezTo>
                <a:cubicBezTo>
                  <a:pt x="4009889" y="967587"/>
                  <a:pt x="4013269" y="959155"/>
                  <a:pt x="4019346" y="953765"/>
                </a:cubicBezTo>
                <a:cubicBezTo>
                  <a:pt x="4017339" y="939258"/>
                  <a:pt x="4011947" y="933181"/>
                  <a:pt x="4026456" y="931170"/>
                </a:cubicBezTo>
                <a:cubicBezTo>
                  <a:pt x="4061253" y="878582"/>
                  <a:pt x="4088652" y="805408"/>
                  <a:pt x="4128840" y="758898"/>
                </a:cubicBezTo>
                <a:cubicBezTo>
                  <a:pt x="4132566" y="744732"/>
                  <a:pt x="4138643" y="739341"/>
                  <a:pt x="4155843" y="740370"/>
                </a:cubicBezTo>
                <a:lnTo>
                  <a:pt x="4158540" y="743409"/>
                </a:lnTo>
                <a:cubicBezTo>
                  <a:pt x="4159912" y="720473"/>
                  <a:pt x="4203873" y="610881"/>
                  <a:pt x="4218382" y="608869"/>
                </a:cubicBezTo>
                <a:cubicBezTo>
                  <a:pt x="4222598" y="610563"/>
                  <a:pt x="4226639" y="615118"/>
                  <a:pt x="4229543" y="620689"/>
                </a:cubicBezTo>
                <a:cubicBezTo>
                  <a:pt x="4232448" y="626259"/>
                  <a:pt x="4234212" y="632841"/>
                  <a:pt x="4233870" y="638571"/>
                </a:cubicBezTo>
                <a:lnTo>
                  <a:pt x="4223379" y="669596"/>
                </a:lnTo>
                <a:cubicBezTo>
                  <a:pt x="4222693" y="681066"/>
                  <a:pt x="4215930" y="697925"/>
                  <a:pt x="4206817" y="706010"/>
                </a:cubicBezTo>
                <a:cubicBezTo>
                  <a:pt x="4210835" y="735025"/>
                  <a:pt x="4192603" y="751198"/>
                  <a:pt x="4190888" y="779874"/>
                </a:cubicBezTo>
                <a:lnTo>
                  <a:pt x="4093113" y="1067519"/>
                </a:lnTo>
                <a:cubicBezTo>
                  <a:pt x="4095124" y="1082028"/>
                  <a:pt x="4096789" y="1102272"/>
                  <a:pt x="4076546" y="1103936"/>
                </a:cubicBezTo>
                <a:cubicBezTo>
                  <a:pt x="4078214" y="1124176"/>
                  <a:pt x="4074487" y="1138341"/>
                  <a:pt x="4062332" y="1149125"/>
                </a:cubicBezTo>
                <a:cubicBezTo>
                  <a:pt x="4060621" y="1177796"/>
                  <a:pt x="4021752" y="1250284"/>
                  <a:pt x="4009597" y="1261067"/>
                </a:cubicBezTo>
                <a:lnTo>
                  <a:pt x="3987596" y="1340318"/>
                </a:lnTo>
                <a:lnTo>
                  <a:pt x="3963626" y="1356149"/>
                </a:lnTo>
                <a:cubicBezTo>
                  <a:pt x="3965587" y="1419570"/>
                  <a:pt x="3916282" y="1474169"/>
                  <a:pt x="3909816" y="1534205"/>
                </a:cubicBezTo>
                <a:cubicBezTo>
                  <a:pt x="3897661" y="1544988"/>
                  <a:pt x="3896632" y="1562195"/>
                  <a:pt x="3893248" y="1570623"/>
                </a:cubicBezTo>
                <a:lnTo>
                  <a:pt x="3883843" y="1597838"/>
                </a:lnTo>
                <a:lnTo>
                  <a:pt x="3901517" y="1581319"/>
                </a:lnTo>
                <a:cubicBezTo>
                  <a:pt x="3913699" y="1573195"/>
                  <a:pt x="3909641" y="1565070"/>
                  <a:pt x="3905576" y="1556947"/>
                </a:cubicBezTo>
                <a:lnTo>
                  <a:pt x="3942137" y="1491954"/>
                </a:lnTo>
                <a:cubicBezTo>
                  <a:pt x="3946196" y="1483831"/>
                  <a:pt x="3958385" y="1471641"/>
                  <a:pt x="3958385" y="1455393"/>
                </a:cubicBezTo>
                <a:cubicBezTo>
                  <a:pt x="3999005" y="1410714"/>
                  <a:pt x="4007129" y="1337598"/>
                  <a:pt x="4055874" y="1296977"/>
                </a:cubicBezTo>
                <a:lnTo>
                  <a:pt x="4051809" y="1268540"/>
                </a:lnTo>
                <a:lnTo>
                  <a:pt x="4096494" y="1199489"/>
                </a:lnTo>
                <a:cubicBezTo>
                  <a:pt x="4096494" y="1183241"/>
                  <a:pt x="4124926" y="1106060"/>
                  <a:pt x="4145239" y="1085752"/>
                </a:cubicBezTo>
                <a:cubicBezTo>
                  <a:pt x="4145239" y="1069504"/>
                  <a:pt x="4153362" y="1057315"/>
                  <a:pt x="4169610" y="1045132"/>
                </a:cubicBezTo>
                <a:cubicBezTo>
                  <a:pt x="4157421" y="1028884"/>
                  <a:pt x="4173670" y="1016695"/>
                  <a:pt x="4185859" y="1008571"/>
                </a:cubicBezTo>
                <a:lnTo>
                  <a:pt x="4336151" y="744542"/>
                </a:lnTo>
                <a:cubicBezTo>
                  <a:pt x="4356464" y="724229"/>
                  <a:pt x="4356464" y="699857"/>
                  <a:pt x="4380837" y="683609"/>
                </a:cubicBezTo>
                <a:cubicBezTo>
                  <a:pt x="4380836" y="671426"/>
                  <a:pt x="4388961" y="655178"/>
                  <a:pt x="4397084" y="647053"/>
                </a:cubicBezTo>
                <a:lnTo>
                  <a:pt x="4413333" y="618617"/>
                </a:lnTo>
                <a:cubicBezTo>
                  <a:pt x="4417392" y="614557"/>
                  <a:pt x="4423486" y="611510"/>
                  <a:pt x="4429580" y="609986"/>
                </a:cubicBezTo>
                <a:cubicBezTo>
                  <a:pt x="4435675" y="608462"/>
                  <a:pt x="4441764" y="608462"/>
                  <a:pt x="4445829" y="610492"/>
                </a:cubicBezTo>
                <a:cubicBezTo>
                  <a:pt x="4453953" y="622681"/>
                  <a:pt x="4401144" y="728294"/>
                  <a:pt x="4384895" y="744542"/>
                </a:cubicBezTo>
                <a:lnTo>
                  <a:pt x="4388961" y="744542"/>
                </a:lnTo>
                <a:cubicBezTo>
                  <a:pt x="4401144" y="756725"/>
                  <a:pt x="4401144" y="764849"/>
                  <a:pt x="4393019" y="777039"/>
                </a:cubicBezTo>
                <a:cubicBezTo>
                  <a:pt x="4384895" y="837966"/>
                  <a:pt x="4348340" y="907023"/>
                  <a:pt x="4332092" y="967951"/>
                </a:cubicBezTo>
                <a:cubicBezTo>
                  <a:pt x="4340216" y="980139"/>
                  <a:pt x="4332091" y="980139"/>
                  <a:pt x="4319908" y="988264"/>
                </a:cubicBezTo>
                <a:cubicBezTo>
                  <a:pt x="4319909" y="996388"/>
                  <a:pt x="4315845" y="1004512"/>
                  <a:pt x="4323968" y="1004511"/>
                </a:cubicBezTo>
                <a:cubicBezTo>
                  <a:pt x="4319908" y="1016695"/>
                  <a:pt x="4299596" y="1041067"/>
                  <a:pt x="4307720" y="1049191"/>
                </a:cubicBezTo>
                <a:lnTo>
                  <a:pt x="4332092" y="1024819"/>
                </a:lnTo>
                <a:cubicBezTo>
                  <a:pt x="4340216" y="1016695"/>
                  <a:pt x="4344274" y="1008571"/>
                  <a:pt x="4336151" y="1000447"/>
                </a:cubicBezTo>
                <a:cubicBezTo>
                  <a:pt x="4344275" y="992323"/>
                  <a:pt x="4356464" y="976074"/>
                  <a:pt x="4360524" y="963891"/>
                </a:cubicBezTo>
                <a:lnTo>
                  <a:pt x="4393019" y="890775"/>
                </a:lnTo>
                <a:lnTo>
                  <a:pt x="4417391" y="870462"/>
                </a:lnTo>
                <a:cubicBezTo>
                  <a:pt x="4425516" y="862337"/>
                  <a:pt x="4433640" y="850154"/>
                  <a:pt x="4425516" y="842031"/>
                </a:cubicBezTo>
                <a:lnTo>
                  <a:pt x="4441764" y="809534"/>
                </a:lnTo>
                <a:cubicBezTo>
                  <a:pt x="4433639" y="781098"/>
                  <a:pt x="4474259" y="768914"/>
                  <a:pt x="4466137" y="740477"/>
                </a:cubicBezTo>
                <a:lnTo>
                  <a:pt x="4518945" y="695798"/>
                </a:lnTo>
                <a:cubicBezTo>
                  <a:pt x="4539252" y="720170"/>
                  <a:pt x="4539252" y="720170"/>
                  <a:pt x="4518945" y="736418"/>
                </a:cubicBezTo>
                <a:cubicBezTo>
                  <a:pt x="4539252" y="760791"/>
                  <a:pt x="4498632" y="764850"/>
                  <a:pt x="4514881" y="785163"/>
                </a:cubicBezTo>
                <a:cubicBezTo>
                  <a:pt x="4502697" y="801411"/>
                  <a:pt x="4474260" y="874527"/>
                  <a:pt x="4482384" y="886710"/>
                </a:cubicBezTo>
                <a:lnTo>
                  <a:pt x="4449888" y="963891"/>
                </a:lnTo>
                <a:cubicBezTo>
                  <a:pt x="4466137" y="984199"/>
                  <a:pt x="4470201" y="1008571"/>
                  <a:pt x="4445829" y="1028884"/>
                </a:cubicBezTo>
                <a:cubicBezTo>
                  <a:pt x="4437705" y="1061379"/>
                  <a:pt x="4421457" y="1102001"/>
                  <a:pt x="4397084" y="1126372"/>
                </a:cubicBezTo>
                <a:lnTo>
                  <a:pt x="4409267" y="1158868"/>
                </a:lnTo>
                <a:lnTo>
                  <a:pt x="4380837" y="1179176"/>
                </a:lnTo>
                <a:lnTo>
                  <a:pt x="4380837" y="1223861"/>
                </a:lnTo>
                <a:cubicBezTo>
                  <a:pt x="4368647" y="1240109"/>
                  <a:pt x="4372712" y="1256357"/>
                  <a:pt x="4356464" y="1264481"/>
                </a:cubicBezTo>
                <a:cubicBezTo>
                  <a:pt x="4352399" y="1272605"/>
                  <a:pt x="4356464" y="1292912"/>
                  <a:pt x="4360524" y="1296978"/>
                </a:cubicBezTo>
                <a:cubicBezTo>
                  <a:pt x="4364588" y="1305102"/>
                  <a:pt x="4372712" y="1301036"/>
                  <a:pt x="4372712" y="1296977"/>
                </a:cubicBezTo>
                <a:cubicBezTo>
                  <a:pt x="4352399" y="1272605"/>
                  <a:pt x="4393019" y="1256357"/>
                  <a:pt x="4405209" y="1248234"/>
                </a:cubicBezTo>
                <a:lnTo>
                  <a:pt x="4405209" y="1187300"/>
                </a:lnTo>
                <a:lnTo>
                  <a:pt x="4409267" y="1187300"/>
                </a:lnTo>
                <a:cubicBezTo>
                  <a:pt x="4413333" y="1179176"/>
                  <a:pt x="4417392" y="1166993"/>
                  <a:pt x="4409267" y="1158868"/>
                </a:cubicBezTo>
                <a:cubicBezTo>
                  <a:pt x="4433640" y="1138555"/>
                  <a:pt x="4437704" y="1110124"/>
                  <a:pt x="4462077" y="1093876"/>
                </a:cubicBezTo>
                <a:cubicBezTo>
                  <a:pt x="4433640" y="1065440"/>
                  <a:pt x="4453953" y="1065439"/>
                  <a:pt x="4482384" y="1041067"/>
                </a:cubicBezTo>
                <a:cubicBezTo>
                  <a:pt x="4502697" y="1024819"/>
                  <a:pt x="4502697" y="939520"/>
                  <a:pt x="4527069" y="919206"/>
                </a:cubicBezTo>
                <a:cubicBezTo>
                  <a:pt x="4535193" y="915147"/>
                  <a:pt x="4543317" y="919206"/>
                  <a:pt x="4547376" y="923271"/>
                </a:cubicBezTo>
                <a:cubicBezTo>
                  <a:pt x="4567689" y="943579"/>
                  <a:pt x="4547376" y="984198"/>
                  <a:pt x="4531129" y="996388"/>
                </a:cubicBezTo>
                <a:cubicBezTo>
                  <a:pt x="4510822" y="1049191"/>
                  <a:pt x="4502697" y="1093876"/>
                  <a:pt x="4482384" y="1142620"/>
                </a:cubicBezTo>
                <a:cubicBezTo>
                  <a:pt x="4490509" y="1150744"/>
                  <a:pt x="4482384" y="1154803"/>
                  <a:pt x="4474260" y="1162927"/>
                </a:cubicBezTo>
                <a:cubicBezTo>
                  <a:pt x="4466136" y="1171052"/>
                  <a:pt x="4470201" y="1179176"/>
                  <a:pt x="4478325" y="1183241"/>
                </a:cubicBezTo>
                <a:cubicBezTo>
                  <a:pt x="4466136" y="1195423"/>
                  <a:pt x="4453953" y="1211672"/>
                  <a:pt x="4453953" y="1223861"/>
                </a:cubicBezTo>
                <a:lnTo>
                  <a:pt x="4437704" y="1252292"/>
                </a:lnTo>
                <a:cubicBezTo>
                  <a:pt x="4449888" y="1268541"/>
                  <a:pt x="4445829" y="1284788"/>
                  <a:pt x="4433640" y="1292912"/>
                </a:cubicBezTo>
                <a:cubicBezTo>
                  <a:pt x="4458012" y="1292913"/>
                  <a:pt x="4518945" y="1280729"/>
                  <a:pt x="4539252" y="1305102"/>
                </a:cubicBezTo>
                <a:cubicBezTo>
                  <a:pt x="4551441" y="1321350"/>
                  <a:pt x="4551441" y="1341657"/>
                  <a:pt x="4539252" y="1345722"/>
                </a:cubicBezTo>
                <a:cubicBezTo>
                  <a:pt x="4539253" y="1349781"/>
                  <a:pt x="4531129" y="1361970"/>
                  <a:pt x="4535194" y="1366029"/>
                </a:cubicBezTo>
                <a:lnTo>
                  <a:pt x="4547376" y="1357905"/>
                </a:lnTo>
                <a:lnTo>
                  <a:pt x="4600186" y="1317285"/>
                </a:lnTo>
                <a:lnTo>
                  <a:pt x="4608310" y="1288853"/>
                </a:lnTo>
                <a:cubicBezTo>
                  <a:pt x="4600186" y="1276665"/>
                  <a:pt x="4608310" y="1276664"/>
                  <a:pt x="4616434" y="1268540"/>
                </a:cubicBezTo>
                <a:cubicBezTo>
                  <a:pt x="4620493" y="1260417"/>
                  <a:pt x="4616434" y="1256357"/>
                  <a:pt x="4612369" y="1252291"/>
                </a:cubicBezTo>
                <a:cubicBezTo>
                  <a:pt x="4636741" y="1227920"/>
                  <a:pt x="4652989" y="1195424"/>
                  <a:pt x="4677361" y="1171053"/>
                </a:cubicBezTo>
                <a:cubicBezTo>
                  <a:pt x="4685485" y="1134496"/>
                  <a:pt x="4709858" y="1097935"/>
                  <a:pt x="4742354" y="1081688"/>
                </a:cubicBezTo>
                <a:lnTo>
                  <a:pt x="4738295" y="1061380"/>
                </a:lnTo>
                <a:cubicBezTo>
                  <a:pt x="4734230" y="1049191"/>
                  <a:pt x="4742354" y="1037008"/>
                  <a:pt x="4754543" y="1028884"/>
                </a:cubicBezTo>
                <a:cubicBezTo>
                  <a:pt x="4762667" y="1012636"/>
                  <a:pt x="4770791" y="1008571"/>
                  <a:pt x="4778915" y="1020760"/>
                </a:cubicBezTo>
                <a:cubicBezTo>
                  <a:pt x="4795164" y="1037008"/>
                  <a:pt x="4803287" y="1049191"/>
                  <a:pt x="4782974" y="1069504"/>
                </a:cubicBezTo>
                <a:cubicBezTo>
                  <a:pt x="4770791" y="1081687"/>
                  <a:pt x="4730171" y="1130432"/>
                  <a:pt x="4746420" y="1154804"/>
                </a:cubicBezTo>
                <a:cubicBezTo>
                  <a:pt x="4742354" y="1175116"/>
                  <a:pt x="4722047" y="1248233"/>
                  <a:pt x="4697674" y="1272605"/>
                </a:cubicBezTo>
                <a:cubicBezTo>
                  <a:pt x="4709858" y="1284789"/>
                  <a:pt x="4701733" y="1292913"/>
                  <a:pt x="4693610" y="1296978"/>
                </a:cubicBezTo>
                <a:cubicBezTo>
                  <a:pt x="4677362" y="1309160"/>
                  <a:pt x="4709858" y="1349781"/>
                  <a:pt x="4713922" y="1357905"/>
                </a:cubicBezTo>
                <a:cubicBezTo>
                  <a:pt x="4701733" y="1374153"/>
                  <a:pt x="4632682" y="1508202"/>
                  <a:pt x="4648930" y="1524451"/>
                </a:cubicBezTo>
                <a:lnTo>
                  <a:pt x="4616434" y="1552881"/>
                </a:lnTo>
                <a:cubicBezTo>
                  <a:pt x="4604245" y="1577254"/>
                  <a:pt x="4592062" y="1597567"/>
                  <a:pt x="4583937" y="1621939"/>
                </a:cubicBezTo>
                <a:lnTo>
                  <a:pt x="4587997" y="1634123"/>
                </a:lnTo>
                <a:cubicBezTo>
                  <a:pt x="4616434" y="1634122"/>
                  <a:pt x="4616435" y="1565071"/>
                  <a:pt x="4648930" y="1565071"/>
                </a:cubicBezTo>
                <a:cubicBezTo>
                  <a:pt x="4657054" y="1565070"/>
                  <a:pt x="4665178" y="1561006"/>
                  <a:pt x="4677361" y="1556946"/>
                </a:cubicBezTo>
                <a:lnTo>
                  <a:pt x="4648930" y="1544758"/>
                </a:lnTo>
                <a:lnTo>
                  <a:pt x="4661114" y="1536633"/>
                </a:lnTo>
                <a:cubicBezTo>
                  <a:pt x="4673303" y="1528510"/>
                  <a:pt x="4681427" y="1536634"/>
                  <a:pt x="4689550" y="1544758"/>
                </a:cubicBezTo>
                <a:cubicBezTo>
                  <a:pt x="4697675" y="1532574"/>
                  <a:pt x="4705799" y="1524450"/>
                  <a:pt x="4705799" y="1512262"/>
                </a:cubicBezTo>
                <a:cubicBezTo>
                  <a:pt x="4713922" y="1504138"/>
                  <a:pt x="4713923" y="1483831"/>
                  <a:pt x="4717981" y="1467582"/>
                </a:cubicBezTo>
                <a:cubicBezTo>
                  <a:pt x="4705799" y="1467583"/>
                  <a:pt x="4693609" y="1459458"/>
                  <a:pt x="4685486" y="1447269"/>
                </a:cubicBezTo>
                <a:cubicBezTo>
                  <a:pt x="4697674" y="1439145"/>
                  <a:pt x="4705799" y="1426962"/>
                  <a:pt x="4705799" y="1410714"/>
                </a:cubicBezTo>
                <a:lnTo>
                  <a:pt x="4746420" y="1418838"/>
                </a:lnTo>
                <a:cubicBezTo>
                  <a:pt x="4734230" y="1431021"/>
                  <a:pt x="4734230" y="1443210"/>
                  <a:pt x="4726106" y="1455393"/>
                </a:cubicBezTo>
                <a:lnTo>
                  <a:pt x="4742354" y="1467582"/>
                </a:lnTo>
                <a:cubicBezTo>
                  <a:pt x="4750478" y="1467583"/>
                  <a:pt x="4754543" y="1471641"/>
                  <a:pt x="4754543" y="1479765"/>
                </a:cubicBezTo>
                <a:cubicBezTo>
                  <a:pt x="4754544" y="1496014"/>
                  <a:pt x="4742354" y="1512261"/>
                  <a:pt x="4734230" y="1524450"/>
                </a:cubicBezTo>
                <a:cubicBezTo>
                  <a:pt x="4746419" y="1528509"/>
                  <a:pt x="4762667" y="1524450"/>
                  <a:pt x="4770791" y="1528510"/>
                </a:cubicBezTo>
                <a:cubicBezTo>
                  <a:pt x="4778915" y="1540699"/>
                  <a:pt x="4750478" y="1569130"/>
                  <a:pt x="4738294" y="1581319"/>
                </a:cubicBezTo>
                <a:cubicBezTo>
                  <a:pt x="4738294" y="1597567"/>
                  <a:pt x="4730171" y="1613815"/>
                  <a:pt x="4722047" y="1613814"/>
                </a:cubicBezTo>
                <a:lnTo>
                  <a:pt x="4701733" y="1642246"/>
                </a:lnTo>
                <a:lnTo>
                  <a:pt x="4701734" y="1678807"/>
                </a:lnTo>
                <a:lnTo>
                  <a:pt x="4713923" y="1666618"/>
                </a:lnTo>
                <a:lnTo>
                  <a:pt x="4730171" y="1634122"/>
                </a:lnTo>
                <a:cubicBezTo>
                  <a:pt x="4734230" y="1625998"/>
                  <a:pt x="4742354" y="1621939"/>
                  <a:pt x="4746419" y="1621939"/>
                </a:cubicBezTo>
                <a:cubicBezTo>
                  <a:pt x="4746420" y="1625998"/>
                  <a:pt x="4738294" y="1638187"/>
                  <a:pt x="4738295" y="1646311"/>
                </a:cubicBezTo>
                <a:cubicBezTo>
                  <a:pt x="4754543" y="1666618"/>
                  <a:pt x="4689551" y="1707238"/>
                  <a:pt x="4705799" y="1727552"/>
                </a:cubicBezTo>
                <a:lnTo>
                  <a:pt x="4689551" y="1755983"/>
                </a:lnTo>
                <a:cubicBezTo>
                  <a:pt x="4689550" y="1764108"/>
                  <a:pt x="4685486" y="1776296"/>
                  <a:pt x="4681427" y="1788479"/>
                </a:cubicBezTo>
                <a:cubicBezTo>
                  <a:pt x="4697674" y="1768171"/>
                  <a:pt x="4717981" y="1743800"/>
                  <a:pt x="4717982" y="1715362"/>
                </a:cubicBezTo>
                <a:lnTo>
                  <a:pt x="4750478" y="1727551"/>
                </a:lnTo>
                <a:lnTo>
                  <a:pt x="4742354" y="1772231"/>
                </a:lnTo>
                <a:lnTo>
                  <a:pt x="4762667" y="1768172"/>
                </a:lnTo>
                <a:lnTo>
                  <a:pt x="4782974" y="1792544"/>
                </a:lnTo>
                <a:lnTo>
                  <a:pt x="4762667" y="1853471"/>
                </a:lnTo>
                <a:cubicBezTo>
                  <a:pt x="4730171" y="1881909"/>
                  <a:pt x="4713923" y="1930653"/>
                  <a:pt x="4689551" y="1955025"/>
                </a:cubicBezTo>
                <a:lnTo>
                  <a:pt x="4681426" y="1955025"/>
                </a:lnTo>
                <a:lnTo>
                  <a:pt x="4681427" y="1967208"/>
                </a:lnTo>
                <a:lnTo>
                  <a:pt x="4657054" y="2007828"/>
                </a:lnTo>
                <a:cubicBezTo>
                  <a:pt x="4657054" y="2044389"/>
                  <a:pt x="4616434" y="2060637"/>
                  <a:pt x="4616435" y="2105317"/>
                </a:cubicBezTo>
                <a:cubicBezTo>
                  <a:pt x="4608310" y="2117506"/>
                  <a:pt x="4579872" y="2182497"/>
                  <a:pt x="4571749" y="2182498"/>
                </a:cubicBezTo>
                <a:cubicBezTo>
                  <a:pt x="4571749" y="2194682"/>
                  <a:pt x="4571749" y="2210930"/>
                  <a:pt x="4567689" y="2227178"/>
                </a:cubicBezTo>
                <a:lnTo>
                  <a:pt x="4571749" y="2227177"/>
                </a:lnTo>
                <a:cubicBezTo>
                  <a:pt x="4575814" y="2231243"/>
                  <a:pt x="4575814" y="2235302"/>
                  <a:pt x="4567689" y="2239366"/>
                </a:cubicBezTo>
                <a:lnTo>
                  <a:pt x="4559565" y="2239366"/>
                </a:lnTo>
                <a:cubicBezTo>
                  <a:pt x="4555500" y="2251550"/>
                  <a:pt x="4547377" y="2255615"/>
                  <a:pt x="4539252" y="2255615"/>
                </a:cubicBezTo>
                <a:cubicBezTo>
                  <a:pt x="4539252" y="2284046"/>
                  <a:pt x="4523004" y="2308418"/>
                  <a:pt x="4523004" y="2336856"/>
                </a:cubicBezTo>
                <a:lnTo>
                  <a:pt x="4547376" y="2369351"/>
                </a:lnTo>
                <a:cubicBezTo>
                  <a:pt x="4551441" y="2369352"/>
                  <a:pt x="4555501" y="2369351"/>
                  <a:pt x="4555500" y="2373411"/>
                </a:cubicBezTo>
                <a:cubicBezTo>
                  <a:pt x="4555501" y="2381534"/>
                  <a:pt x="4547376" y="2393723"/>
                  <a:pt x="4539253" y="2397783"/>
                </a:cubicBezTo>
                <a:cubicBezTo>
                  <a:pt x="4539253" y="2409972"/>
                  <a:pt x="4535193" y="2422155"/>
                  <a:pt x="4518945" y="2422155"/>
                </a:cubicBezTo>
                <a:lnTo>
                  <a:pt x="4506757" y="2422155"/>
                </a:lnTo>
                <a:lnTo>
                  <a:pt x="4502697" y="2466840"/>
                </a:lnTo>
                <a:lnTo>
                  <a:pt x="4462077" y="2544016"/>
                </a:lnTo>
                <a:lnTo>
                  <a:pt x="4445829" y="2556205"/>
                </a:lnTo>
                <a:cubicBezTo>
                  <a:pt x="4445829" y="2580577"/>
                  <a:pt x="4429581" y="2613073"/>
                  <a:pt x="4417391" y="2637446"/>
                </a:cubicBezTo>
                <a:lnTo>
                  <a:pt x="4417391" y="2686189"/>
                </a:lnTo>
                <a:lnTo>
                  <a:pt x="4384895" y="2714620"/>
                </a:lnTo>
                <a:lnTo>
                  <a:pt x="4368647" y="2755240"/>
                </a:lnTo>
                <a:lnTo>
                  <a:pt x="4344275" y="2775554"/>
                </a:lnTo>
                <a:cubicBezTo>
                  <a:pt x="4344275" y="2803985"/>
                  <a:pt x="4315844" y="2812111"/>
                  <a:pt x="4315844" y="2844606"/>
                </a:cubicBezTo>
                <a:lnTo>
                  <a:pt x="4279288" y="2913663"/>
                </a:lnTo>
                <a:lnTo>
                  <a:pt x="4267721" y="2921781"/>
                </a:lnTo>
                <a:lnTo>
                  <a:pt x="4280739" y="2941302"/>
                </a:lnTo>
                <a:cubicBezTo>
                  <a:pt x="4274642" y="2941302"/>
                  <a:pt x="4270580" y="2939272"/>
                  <a:pt x="4268041" y="2935717"/>
                </a:cubicBezTo>
                <a:lnTo>
                  <a:pt x="4265117" y="2923607"/>
                </a:lnTo>
                <a:lnTo>
                  <a:pt x="4264816" y="2923818"/>
                </a:lnTo>
                <a:cubicBezTo>
                  <a:pt x="4255675" y="2942097"/>
                  <a:pt x="4257960" y="2978656"/>
                  <a:pt x="4230544" y="2978656"/>
                </a:cubicBezTo>
                <a:lnTo>
                  <a:pt x="4234603" y="2864920"/>
                </a:lnTo>
                <a:lnTo>
                  <a:pt x="4210231" y="2856796"/>
                </a:lnTo>
                <a:lnTo>
                  <a:pt x="4193982" y="2885227"/>
                </a:lnTo>
                <a:cubicBezTo>
                  <a:pt x="4185859" y="2913663"/>
                  <a:pt x="4161486" y="2994904"/>
                  <a:pt x="4161487" y="3023334"/>
                </a:cubicBezTo>
                <a:cubicBezTo>
                  <a:pt x="4161486" y="3059896"/>
                  <a:pt x="4157422" y="3055831"/>
                  <a:pt x="4116801" y="3055831"/>
                </a:cubicBezTo>
                <a:lnTo>
                  <a:pt x="4112742" y="3068020"/>
                </a:lnTo>
                <a:cubicBezTo>
                  <a:pt x="4120866" y="3076144"/>
                  <a:pt x="4137114" y="3104576"/>
                  <a:pt x="4112743" y="3104575"/>
                </a:cubicBezTo>
                <a:cubicBezTo>
                  <a:pt x="4108677" y="3104575"/>
                  <a:pt x="4088370" y="3108641"/>
                  <a:pt x="4088370" y="3112699"/>
                </a:cubicBezTo>
                <a:lnTo>
                  <a:pt x="4088370" y="3116764"/>
                </a:lnTo>
                <a:lnTo>
                  <a:pt x="4145239" y="3149260"/>
                </a:lnTo>
                <a:cubicBezTo>
                  <a:pt x="4165546" y="3128947"/>
                  <a:pt x="4173670" y="3096451"/>
                  <a:pt x="4173670" y="3068019"/>
                </a:cubicBezTo>
                <a:cubicBezTo>
                  <a:pt x="4185859" y="3055831"/>
                  <a:pt x="4189918" y="3043647"/>
                  <a:pt x="4189919" y="3027400"/>
                </a:cubicBezTo>
                <a:lnTo>
                  <a:pt x="4206172" y="2990838"/>
                </a:lnTo>
                <a:cubicBezTo>
                  <a:pt x="4206172" y="2986780"/>
                  <a:pt x="4206172" y="2974591"/>
                  <a:pt x="4210231" y="2974590"/>
                </a:cubicBezTo>
                <a:cubicBezTo>
                  <a:pt x="4226479" y="2974590"/>
                  <a:pt x="4238668" y="3015210"/>
                  <a:pt x="4238668" y="3027400"/>
                </a:cubicBezTo>
                <a:cubicBezTo>
                  <a:pt x="4238668" y="3031459"/>
                  <a:pt x="4238668" y="3039583"/>
                  <a:pt x="4230544" y="3039583"/>
                </a:cubicBezTo>
                <a:cubicBezTo>
                  <a:pt x="4222420" y="3072079"/>
                  <a:pt x="4202107" y="3133012"/>
                  <a:pt x="4173670" y="3157385"/>
                </a:cubicBezTo>
                <a:cubicBezTo>
                  <a:pt x="4173670" y="3173632"/>
                  <a:pt x="4161486" y="3177692"/>
                  <a:pt x="4161486" y="3193939"/>
                </a:cubicBezTo>
                <a:cubicBezTo>
                  <a:pt x="4149297" y="3222372"/>
                  <a:pt x="4133049" y="3254869"/>
                  <a:pt x="4112742" y="3279241"/>
                </a:cubicBezTo>
                <a:cubicBezTo>
                  <a:pt x="4112743" y="3287365"/>
                  <a:pt x="4108677" y="3299549"/>
                  <a:pt x="4100554" y="3299548"/>
                </a:cubicBezTo>
                <a:cubicBezTo>
                  <a:pt x="4084305" y="3299549"/>
                  <a:pt x="4088370" y="3262994"/>
                  <a:pt x="4088370" y="3254870"/>
                </a:cubicBezTo>
                <a:lnTo>
                  <a:pt x="4055874" y="3267053"/>
                </a:lnTo>
                <a:lnTo>
                  <a:pt x="4051808" y="3307672"/>
                </a:lnTo>
                <a:lnTo>
                  <a:pt x="4015254" y="3380789"/>
                </a:lnTo>
                <a:lnTo>
                  <a:pt x="4011189" y="3380789"/>
                </a:lnTo>
                <a:lnTo>
                  <a:pt x="3978692" y="3453905"/>
                </a:lnTo>
                <a:cubicBezTo>
                  <a:pt x="3970568" y="3457970"/>
                  <a:pt x="3974632" y="3490466"/>
                  <a:pt x="3974632" y="3494526"/>
                </a:cubicBezTo>
                <a:cubicBezTo>
                  <a:pt x="3982757" y="3482342"/>
                  <a:pt x="3999005" y="3506714"/>
                  <a:pt x="3986816" y="3510773"/>
                </a:cubicBezTo>
                <a:cubicBezTo>
                  <a:pt x="3982757" y="3510773"/>
                  <a:pt x="3974632" y="3510773"/>
                  <a:pt x="3974633" y="3518898"/>
                </a:cubicBezTo>
                <a:cubicBezTo>
                  <a:pt x="3974632" y="3527022"/>
                  <a:pt x="3986816" y="3539211"/>
                  <a:pt x="3994941" y="3547334"/>
                </a:cubicBezTo>
                <a:cubicBezTo>
                  <a:pt x="3994940" y="3550380"/>
                  <a:pt x="3993417" y="3556219"/>
                  <a:pt x="3991005" y="3563263"/>
                </a:cubicBezTo>
                <a:lnTo>
                  <a:pt x="3986144" y="3575415"/>
                </a:lnTo>
                <a:lnTo>
                  <a:pt x="3996391" y="3583098"/>
                </a:lnTo>
                <a:lnTo>
                  <a:pt x="4016699" y="3587163"/>
                </a:lnTo>
                <a:cubicBezTo>
                  <a:pt x="4004515" y="3599346"/>
                  <a:pt x="4000450" y="3619659"/>
                  <a:pt x="3996391" y="3635907"/>
                </a:cubicBezTo>
                <a:lnTo>
                  <a:pt x="3976078" y="3623718"/>
                </a:lnTo>
                <a:cubicBezTo>
                  <a:pt x="3963895" y="3631842"/>
                  <a:pt x="3939523" y="3713082"/>
                  <a:pt x="3939523" y="3729330"/>
                </a:cubicBezTo>
                <a:lnTo>
                  <a:pt x="3911085" y="3778074"/>
                </a:lnTo>
                <a:cubicBezTo>
                  <a:pt x="3911085" y="3778074"/>
                  <a:pt x="3902962" y="3794322"/>
                  <a:pt x="3898903" y="3790263"/>
                </a:cubicBezTo>
                <a:lnTo>
                  <a:pt x="3890779" y="3806511"/>
                </a:lnTo>
                <a:cubicBezTo>
                  <a:pt x="3886713" y="3802446"/>
                  <a:pt x="3882654" y="3806511"/>
                  <a:pt x="3886713" y="3810570"/>
                </a:cubicBezTo>
                <a:lnTo>
                  <a:pt x="3868706" y="3803365"/>
                </a:lnTo>
                <a:lnTo>
                  <a:pt x="3855788" y="3829233"/>
                </a:lnTo>
                <a:lnTo>
                  <a:pt x="3878595" y="3839010"/>
                </a:lnTo>
                <a:lnTo>
                  <a:pt x="3858287" y="3879630"/>
                </a:lnTo>
                <a:cubicBezTo>
                  <a:pt x="3858287" y="3895878"/>
                  <a:pt x="3854223" y="3908061"/>
                  <a:pt x="3846099" y="3916184"/>
                </a:cubicBezTo>
                <a:cubicBezTo>
                  <a:pt x="3850161" y="3903999"/>
                  <a:pt x="3851177" y="3887751"/>
                  <a:pt x="3851178" y="3871503"/>
                </a:cubicBezTo>
                <a:lnTo>
                  <a:pt x="3850461" y="3839900"/>
                </a:lnTo>
                <a:lnTo>
                  <a:pt x="3845534" y="3849764"/>
                </a:lnTo>
                <a:cubicBezTo>
                  <a:pt x="3836267" y="3863411"/>
                  <a:pt x="3826367" y="3872297"/>
                  <a:pt x="3816211" y="3872297"/>
                </a:cubicBezTo>
                <a:cubicBezTo>
                  <a:pt x="3816211" y="3884480"/>
                  <a:pt x="3799963" y="3933224"/>
                  <a:pt x="3787780" y="3933224"/>
                </a:cubicBezTo>
                <a:cubicBezTo>
                  <a:pt x="3783714" y="3933224"/>
                  <a:pt x="3783715" y="3921041"/>
                  <a:pt x="3783715" y="3921041"/>
                </a:cubicBezTo>
                <a:lnTo>
                  <a:pt x="3767467" y="3916976"/>
                </a:lnTo>
                <a:lnTo>
                  <a:pt x="3755284" y="3933223"/>
                </a:lnTo>
                <a:lnTo>
                  <a:pt x="3783715" y="3961661"/>
                </a:lnTo>
                <a:cubicBezTo>
                  <a:pt x="3783714" y="3972831"/>
                  <a:pt x="3782445" y="3983239"/>
                  <a:pt x="3780161" y="3993077"/>
                </a:cubicBezTo>
                <a:lnTo>
                  <a:pt x="3774951" y="4008193"/>
                </a:lnTo>
                <a:lnTo>
                  <a:pt x="3781103" y="3997427"/>
                </a:lnTo>
                <a:lnTo>
                  <a:pt x="3797351" y="3989303"/>
                </a:lnTo>
                <a:lnTo>
                  <a:pt x="3797351" y="3997427"/>
                </a:lnTo>
                <a:lnTo>
                  <a:pt x="3785168" y="4017738"/>
                </a:lnTo>
                <a:lnTo>
                  <a:pt x="3768716" y="4024318"/>
                </a:lnTo>
                <a:lnTo>
                  <a:pt x="3756299" y="4046771"/>
                </a:lnTo>
                <a:lnTo>
                  <a:pt x="3753715" y="4050447"/>
                </a:lnTo>
                <a:lnTo>
                  <a:pt x="3772989" y="4054300"/>
                </a:lnTo>
                <a:lnTo>
                  <a:pt x="3760806" y="4127413"/>
                </a:lnTo>
                <a:cubicBezTo>
                  <a:pt x="3752683" y="4115231"/>
                  <a:pt x="3748618" y="4094918"/>
                  <a:pt x="3748618" y="4078670"/>
                </a:cubicBezTo>
                <a:lnTo>
                  <a:pt x="3748618" y="4058364"/>
                </a:lnTo>
                <a:lnTo>
                  <a:pt x="3749773" y="4056056"/>
                </a:lnTo>
                <a:lnTo>
                  <a:pt x="3739034" y="4071332"/>
                </a:lnTo>
                <a:cubicBezTo>
                  <a:pt x="3739035" y="4079458"/>
                  <a:pt x="3763407" y="4136325"/>
                  <a:pt x="3751218" y="4136325"/>
                </a:cubicBezTo>
                <a:cubicBezTo>
                  <a:pt x="3739035" y="4136325"/>
                  <a:pt x="3730911" y="4128201"/>
                  <a:pt x="3722787" y="4120078"/>
                </a:cubicBezTo>
                <a:cubicBezTo>
                  <a:pt x="3722787" y="4148515"/>
                  <a:pt x="3714663" y="4189135"/>
                  <a:pt x="3698415" y="4209442"/>
                </a:cubicBezTo>
                <a:lnTo>
                  <a:pt x="3678108" y="4176945"/>
                </a:lnTo>
                <a:lnTo>
                  <a:pt x="3690291" y="4136325"/>
                </a:lnTo>
                <a:cubicBezTo>
                  <a:pt x="3686225" y="4132266"/>
                  <a:pt x="3678107" y="4128201"/>
                  <a:pt x="3678107" y="4124142"/>
                </a:cubicBezTo>
                <a:cubicBezTo>
                  <a:pt x="3678107" y="4116018"/>
                  <a:pt x="3702480" y="4116018"/>
                  <a:pt x="3706539" y="4116018"/>
                </a:cubicBezTo>
                <a:cubicBezTo>
                  <a:pt x="3706539" y="4091645"/>
                  <a:pt x="3718722" y="4063208"/>
                  <a:pt x="3730911" y="4038837"/>
                </a:cubicBezTo>
                <a:cubicBezTo>
                  <a:pt x="3730912" y="4034778"/>
                  <a:pt x="3726846" y="4022589"/>
                  <a:pt x="3722786" y="4018530"/>
                </a:cubicBezTo>
                <a:lnTo>
                  <a:pt x="3694356" y="4055085"/>
                </a:lnTo>
                <a:lnTo>
                  <a:pt x="3674042" y="4059150"/>
                </a:lnTo>
                <a:lnTo>
                  <a:pt x="3674042" y="4116018"/>
                </a:lnTo>
                <a:cubicBezTo>
                  <a:pt x="3645612" y="4136325"/>
                  <a:pt x="3621239" y="4197259"/>
                  <a:pt x="3613115" y="4225690"/>
                </a:cubicBezTo>
                <a:cubicBezTo>
                  <a:pt x="3613115" y="4241938"/>
                  <a:pt x="3596867" y="4250062"/>
                  <a:pt x="3596867" y="4266310"/>
                </a:cubicBezTo>
                <a:lnTo>
                  <a:pt x="3584678" y="4298806"/>
                </a:lnTo>
                <a:lnTo>
                  <a:pt x="3588737" y="4298806"/>
                </a:lnTo>
                <a:cubicBezTo>
                  <a:pt x="3588737" y="4315054"/>
                  <a:pt x="3572489" y="4323178"/>
                  <a:pt x="3572489" y="4339427"/>
                </a:cubicBezTo>
                <a:cubicBezTo>
                  <a:pt x="3572489" y="4351615"/>
                  <a:pt x="3572489" y="4363799"/>
                  <a:pt x="3556241" y="4363799"/>
                </a:cubicBezTo>
                <a:cubicBezTo>
                  <a:pt x="3556241" y="4388171"/>
                  <a:pt x="3556241" y="4392236"/>
                  <a:pt x="3531868" y="4392237"/>
                </a:cubicBezTo>
                <a:lnTo>
                  <a:pt x="3531868" y="4436915"/>
                </a:lnTo>
                <a:lnTo>
                  <a:pt x="3511562" y="4428791"/>
                </a:lnTo>
                <a:lnTo>
                  <a:pt x="3487189" y="4485660"/>
                </a:lnTo>
                <a:lnTo>
                  <a:pt x="3495314" y="4493784"/>
                </a:lnTo>
                <a:lnTo>
                  <a:pt x="3479064" y="4505973"/>
                </a:lnTo>
                <a:lnTo>
                  <a:pt x="3470941" y="4522221"/>
                </a:lnTo>
                <a:lnTo>
                  <a:pt x="3483124" y="4550652"/>
                </a:lnTo>
                <a:lnTo>
                  <a:pt x="3479065" y="4583148"/>
                </a:lnTo>
                <a:cubicBezTo>
                  <a:pt x="3454692" y="4583148"/>
                  <a:pt x="3475000" y="4615645"/>
                  <a:pt x="3434380" y="4615645"/>
                </a:cubicBezTo>
                <a:lnTo>
                  <a:pt x="3434380" y="4595337"/>
                </a:lnTo>
                <a:lnTo>
                  <a:pt x="3422197" y="4599396"/>
                </a:lnTo>
                <a:cubicBezTo>
                  <a:pt x="3418132" y="4607521"/>
                  <a:pt x="3401884" y="4652205"/>
                  <a:pt x="3397824" y="4652206"/>
                </a:cubicBezTo>
                <a:cubicBezTo>
                  <a:pt x="3393760" y="4652206"/>
                  <a:pt x="3393759" y="4644082"/>
                  <a:pt x="3393759" y="4644082"/>
                </a:cubicBezTo>
                <a:cubicBezTo>
                  <a:pt x="3369387" y="4644082"/>
                  <a:pt x="3385635" y="4623769"/>
                  <a:pt x="3393759" y="4615645"/>
                </a:cubicBezTo>
                <a:lnTo>
                  <a:pt x="3377511" y="4579089"/>
                </a:lnTo>
                <a:lnTo>
                  <a:pt x="3393759" y="4550652"/>
                </a:lnTo>
                <a:lnTo>
                  <a:pt x="3365328" y="4538469"/>
                </a:lnTo>
                <a:cubicBezTo>
                  <a:pt x="3365328" y="4566900"/>
                  <a:pt x="3336891" y="4583148"/>
                  <a:pt x="3336892" y="4615645"/>
                </a:cubicBezTo>
                <a:cubicBezTo>
                  <a:pt x="3312519" y="4648140"/>
                  <a:pt x="3292211" y="4684701"/>
                  <a:pt x="3271899" y="4717197"/>
                </a:cubicBezTo>
                <a:cubicBezTo>
                  <a:pt x="3267840" y="4733446"/>
                  <a:pt x="3255650" y="4782190"/>
                  <a:pt x="3235343" y="4782190"/>
                </a:cubicBezTo>
                <a:cubicBezTo>
                  <a:pt x="3235344" y="4786249"/>
                  <a:pt x="3247526" y="4814687"/>
                  <a:pt x="3247526" y="4814687"/>
                </a:cubicBezTo>
                <a:cubicBezTo>
                  <a:pt x="3251592" y="4814686"/>
                  <a:pt x="3251591" y="4802498"/>
                  <a:pt x="3251591" y="4802498"/>
                </a:cubicBezTo>
                <a:cubicBezTo>
                  <a:pt x="3271899" y="4753753"/>
                  <a:pt x="3316584" y="4713133"/>
                  <a:pt x="3320643" y="4660329"/>
                </a:cubicBezTo>
                <a:lnTo>
                  <a:pt x="3340956" y="4660329"/>
                </a:lnTo>
                <a:cubicBezTo>
                  <a:pt x="3357204" y="4660329"/>
                  <a:pt x="3393759" y="4660329"/>
                  <a:pt x="3393759" y="4680636"/>
                </a:cubicBezTo>
                <a:cubicBezTo>
                  <a:pt x="3393759" y="4717198"/>
                  <a:pt x="3373451" y="4753753"/>
                  <a:pt x="3353139" y="4782190"/>
                </a:cubicBezTo>
                <a:cubicBezTo>
                  <a:pt x="3353139" y="4797421"/>
                  <a:pt x="3359995" y="4808085"/>
                  <a:pt x="3363423" y="4821032"/>
                </a:cubicBezTo>
                <a:lnTo>
                  <a:pt x="3364482" y="4828789"/>
                </a:lnTo>
                <a:lnTo>
                  <a:pt x="3391152" y="4785448"/>
                </a:lnTo>
                <a:cubicBezTo>
                  <a:pt x="3403341" y="4813886"/>
                  <a:pt x="3399276" y="4842316"/>
                  <a:pt x="3399276" y="4870753"/>
                </a:cubicBezTo>
                <a:cubicBezTo>
                  <a:pt x="3387093" y="4874813"/>
                  <a:pt x="3383028" y="4887002"/>
                  <a:pt x="3383028" y="4899185"/>
                </a:cubicBezTo>
                <a:lnTo>
                  <a:pt x="3403341" y="4915433"/>
                </a:lnTo>
                <a:lnTo>
                  <a:pt x="3399276" y="4927622"/>
                </a:lnTo>
                <a:lnTo>
                  <a:pt x="3370845" y="4915433"/>
                </a:lnTo>
                <a:cubicBezTo>
                  <a:pt x="3366780" y="4907308"/>
                  <a:pt x="3358656" y="4899185"/>
                  <a:pt x="3358656" y="4891060"/>
                </a:cubicBezTo>
                <a:cubicBezTo>
                  <a:pt x="3358656" y="4882937"/>
                  <a:pt x="3366780" y="4882937"/>
                  <a:pt x="3370845" y="4882937"/>
                </a:cubicBezTo>
                <a:cubicBezTo>
                  <a:pt x="3370845" y="4866689"/>
                  <a:pt x="3366780" y="4850441"/>
                  <a:pt x="3358655" y="4838258"/>
                </a:cubicBezTo>
                <a:lnTo>
                  <a:pt x="3361362" y="4833860"/>
                </a:lnTo>
                <a:lnTo>
                  <a:pt x="3336891" y="4826869"/>
                </a:lnTo>
                <a:cubicBezTo>
                  <a:pt x="3336891" y="4851242"/>
                  <a:pt x="3332832" y="4883738"/>
                  <a:pt x="3316584" y="4908110"/>
                </a:cubicBezTo>
                <a:lnTo>
                  <a:pt x="3296271" y="4879679"/>
                </a:lnTo>
                <a:lnTo>
                  <a:pt x="3308460" y="4843118"/>
                </a:lnTo>
                <a:cubicBezTo>
                  <a:pt x="3304395" y="4839058"/>
                  <a:pt x="3296271" y="4834993"/>
                  <a:pt x="3296271" y="4830934"/>
                </a:cubicBezTo>
                <a:cubicBezTo>
                  <a:pt x="3296271" y="4822810"/>
                  <a:pt x="3316584" y="4822810"/>
                  <a:pt x="3320643" y="4822811"/>
                </a:cubicBezTo>
                <a:lnTo>
                  <a:pt x="3345016" y="4753753"/>
                </a:lnTo>
                <a:lnTo>
                  <a:pt x="3340956" y="4737506"/>
                </a:lnTo>
                <a:lnTo>
                  <a:pt x="3324708" y="4717198"/>
                </a:lnTo>
                <a:lnTo>
                  <a:pt x="3304395" y="4737505"/>
                </a:lnTo>
                <a:lnTo>
                  <a:pt x="3292211" y="4822810"/>
                </a:lnTo>
                <a:cubicBezTo>
                  <a:pt x="3267839" y="4843118"/>
                  <a:pt x="3243467" y="4895927"/>
                  <a:pt x="3235343" y="4924358"/>
                </a:cubicBezTo>
                <a:cubicBezTo>
                  <a:pt x="3235343" y="4952795"/>
                  <a:pt x="3219095" y="4977168"/>
                  <a:pt x="3210971" y="5005599"/>
                </a:cubicBezTo>
                <a:cubicBezTo>
                  <a:pt x="3190658" y="5021847"/>
                  <a:pt x="3174410" y="5042160"/>
                  <a:pt x="3158161" y="5062467"/>
                </a:cubicBezTo>
                <a:lnTo>
                  <a:pt x="3129731" y="5143708"/>
                </a:lnTo>
                <a:cubicBezTo>
                  <a:pt x="3125671" y="5143708"/>
                  <a:pt x="3113482" y="5143707"/>
                  <a:pt x="3113482" y="5151832"/>
                </a:cubicBezTo>
                <a:cubicBezTo>
                  <a:pt x="3113482" y="5155897"/>
                  <a:pt x="3125671" y="5164020"/>
                  <a:pt x="3129731" y="5168079"/>
                </a:cubicBezTo>
                <a:lnTo>
                  <a:pt x="3085051" y="5192452"/>
                </a:lnTo>
                <a:lnTo>
                  <a:pt x="3056614" y="5192451"/>
                </a:lnTo>
                <a:cubicBezTo>
                  <a:pt x="3056614" y="5159956"/>
                  <a:pt x="3072861" y="5143708"/>
                  <a:pt x="3064738" y="5086839"/>
                </a:cubicBezTo>
                <a:cubicBezTo>
                  <a:pt x="3056614" y="5099026"/>
                  <a:pt x="3047475" y="5110197"/>
                  <a:pt x="3040367" y="5122384"/>
                </a:cubicBezTo>
                <a:lnTo>
                  <a:pt x="3032763" y="5139137"/>
                </a:lnTo>
                <a:lnTo>
                  <a:pt x="3035227" y="5147490"/>
                </a:lnTo>
                <a:cubicBezTo>
                  <a:pt x="3036750" y="5154091"/>
                  <a:pt x="3037764" y="5161201"/>
                  <a:pt x="3037764" y="5163233"/>
                </a:cubicBezTo>
                <a:cubicBezTo>
                  <a:pt x="3021517" y="5195729"/>
                  <a:pt x="3005270" y="5228224"/>
                  <a:pt x="2980898" y="5256655"/>
                </a:cubicBezTo>
                <a:cubicBezTo>
                  <a:pt x="2980898" y="5236348"/>
                  <a:pt x="2993086" y="5220100"/>
                  <a:pt x="2993087" y="5199787"/>
                </a:cubicBezTo>
                <a:cubicBezTo>
                  <a:pt x="3001210" y="5195726"/>
                  <a:pt x="3008318" y="5189633"/>
                  <a:pt x="3013394" y="5182017"/>
                </a:cubicBezTo>
                <a:lnTo>
                  <a:pt x="3017397" y="5173629"/>
                </a:lnTo>
                <a:lnTo>
                  <a:pt x="3000253" y="5188900"/>
                </a:lnTo>
                <a:cubicBezTo>
                  <a:pt x="2991621" y="5197531"/>
                  <a:pt x="2983496" y="5206670"/>
                  <a:pt x="2975373" y="5216824"/>
                </a:cubicBezTo>
                <a:cubicBezTo>
                  <a:pt x="2922564" y="5216824"/>
                  <a:pt x="2971308" y="5265569"/>
                  <a:pt x="2938811" y="5265568"/>
                </a:cubicBezTo>
                <a:lnTo>
                  <a:pt x="2922564" y="5265568"/>
                </a:lnTo>
                <a:cubicBezTo>
                  <a:pt x="2922563" y="5289940"/>
                  <a:pt x="2906316" y="5294005"/>
                  <a:pt x="2906316" y="5314312"/>
                </a:cubicBezTo>
                <a:lnTo>
                  <a:pt x="2877884" y="5338684"/>
                </a:lnTo>
                <a:lnTo>
                  <a:pt x="2861636" y="5306189"/>
                </a:lnTo>
                <a:cubicBezTo>
                  <a:pt x="2853512" y="5306189"/>
                  <a:pt x="2849448" y="5302129"/>
                  <a:pt x="2849447" y="5294006"/>
                </a:cubicBezTo>
                <a:cubicBezTo>
                  <a:pt x="2849448" y="5261509"/>
                  <a:pt x="2877884" y="5233072"/>
                  <a:pt x="2877884" y="5196517"/>
                </a:cubicBezTo>
                <a:cubicBezTo>
                  <a:pt x="2877884" y="5196517"/>
                  <a:pt x="2877885" y="5188393"/>
                  <a:pt x="2873819" y="5188392"/>
                </a:cubicBezTo>
                <a:cubicBezTo>
                  <a:pt x="2869760" y="5188393"/>
                  <a:pt x="2861636" y="5212765"/>
                  <a:pt x="2857571" y="5216824"/>
                </a:cubicBezTo>
                <a:cubicBezTo>
                  <a:pt x="2853512" y="5220889"/>
                  <a:pt x="2849447" y="5224948"/>
                  <a:pt x="2849447" y="5229013"/>
                </a:cubicBezTo>
                <a:cubicBezTo>
                  <a:pt x="2849447" y="5241196"/>
                  <a:pt x="2853512" y="5253385"/>
                  <a:pt x="2837264" y="5253385"/>
                </a:cubicBezTo>
                <a:lnTo>
                  <a:pt x="2821016" y="5261509"/>
                </a:lnTo>
                <a:lnTo>
                  <a:pt x="2780396" y="5265568"/>
                </a:lnTo>
                <a:lnTo>
                  <a:pt x="2768206" y="5298064"/>
                </a:lnTo>
                <a:cubicBezTo>
                  <a:pt x="2756024" y="5302129"/>
                  <a:pt x="2743835" y="5314312"/>
                  <a:pt x="2735711" y="5322437"/>
                </a:cubicBezTo>
                <a:cubicBezTo>
                  <a:pt x="2727586" y="5322437"/>
                  <a:pt x="2715403" y="5326501"/>
                  <a:pt x="2715403" y="5338685"/>
                </a:cubicBezTo>
                <a:lnTo>
                  <a:pt x="2719462" y="5354933"/>
                </a:lnTo>
                <a:lnTo>
                  <a:pt x="2682907" y="5354933"/>
                </a:lnTo>
                <a:cubicBezTo>
                  <a:pt x="2682906" y="5351887"/>
                  <a:pt x="2684684" y="5346556"/>
                  <a:pt x="2687032" y="5340273"/>
                </a:cubicBezTo>
                <a:lnTo>
                  <a:pt x="2694260" y="5320774"/>
                </a:lnTo>
                <a:lnTo>
                  <a:pt x="2689433" y="5320117"/>
                </a:lnTo>
                <a:cubicBezTo>
                  <a:pt x="2686385" y="5318594"/>
                  <a:pt x="2684353" y="5315547"/>
                  <a:pt x="2684354" y="5309456"/>
                </a:cubicBezTo>
                <a:lnTo>
                  <a:pt x="2684354" y="5296618"/>
                </a:lnTo>
                <a:lnTo>
                  <a:pt x="2679353" y="5298575"/>
                </a:lnTo>
                <a:cubicBezTo>
                  <a:pt x="2675797" y="5301113"/>
                  <a:pt x="2672750" y="5304158"/>
                  <a:pt x="2670718" y="5306189"/>
                </a:cubicBezTo>
                <a:lnTo>
                  <a:pt x="2662594" y="5354932"/>
                </a:lnTo>
                <a:lnTo>
                  <a:pt x="2642287" y="5383370"/>
                </a:lnTo>
                <a:cubicBezTo>
                  <a:pt x="2642286" y="5407742"/>
                  <a:pt x="2634162" y="5423991"/>
                  <a:pt x="2617914" y="5440238"/>
                </a:cubicBezTo>
                <a:lnTo>
                  <a:pt x="2617914" y="5472734"/>
                </a:lnTo>
                <a:cubicBezTo>
                  <a:pt x="2605725" y="5484918"/>
                  <a:pt x="2601666" y="5501166"/>
                  <a:pt x="2601666" y="5517414"/>
                </a:cubicBezTo>
                <a:cubicBezTo>
                  <a:pt x="2589477" y="5513355"/>
                  <a:pt x="2573229" y="5521479"/>
                  <a:pt x="2573229" y="5537727"/>
                </a:cubicBezTo>
                <a:lnTo>
                  <a:pt x="2548856" y="5574281"/>
                </a:lnTo>
                <a:lnTo>
                  <a:pt x="2516361" y="5562099"/>
                </a:lnTo>
                <a:cubicBezTo>
                  <a:pt x="2528549" y="5537727"/>
                  <a:pt x="2524485" y="5493042"/>
                  <a:pt x="2540733" y="5476793"/>
                </a:cubicBezTo>
                <a:cubicBezTo>
                  <a:pt x="2540733" y="5464610"/>
                  <a:pt x="2544798" y="5456487"/>
                  <a:pt x="2556980" y="5456486"/>
                </a:cubicBezTo>
                <a:cubicBezTo>
                  <a:pt x="2569169" y="5456486"/>
                  <a:pt x="2621974" y="5460546"/>
                  <a:pt x="2585418" y="5440238"/>
                </a:cubicBezTo>
                <a:lnTo>
                  <a:pt x="2601666" y="5399618"/>
                </a:lnTo>
                <a:lnTo>
                  <a:pt x="2585419" y="5399618"/>
                </a:lnTo>
                <a:lnTo>
                  <a:pt x="2601666" y="5379304"/>
                </a:lnTo>
                <a:lnTo>
                  <a:pt x="2601666" y="5338684"/>
                </a:lnTo>
                <a:lnTo>
                  <a:pt x="2630098" y="5318378"/>
                </a:lnTo>
                <a:lnTo>
                  <a:pt x="2630098" y="5281817"/>
                </a:lnTo>
                <a:cubicBezTo>
                  <a:pt x="2638221" y="5269633"/>
                  <a:pt x="2646345" y="5257444"/>
                  <a:pt x="2658534" y="5249320"/>
                </a:cubicBezTo>
                <a:lnTo>
                  <a:pt x="2670718" y="5216824"/>
                </a:lnTo>
                <a:cubicBezTo>
                  <a:pt x="2642287" y="5216824"/>
                  <a:pt x="2666659" y="5135584"/>
                  <a:pt x="2670718" y="5127459"/>
                </a:cubicBezTo>
                <a:cubicBezTo>
                  <a:pt x="2686966" y="5127459"/>
                  <a:pt x="2682907" y="5078715"/>
                  <a:pt x="2682906" y="5070591"/>
                </a:cubicBezTo>
                <a:cubicBezTo>
                  <a:pt x="2695090" y="5066532"/>
                  <a:pt x="2699154" y="5050284"/>
                  <a:pt x="2699154" y="5038095"/>
                </a:cubicBezTo>
                <a:cubicBezTo>
                  <a:pt x="2699154" y="5021847"/>
                  <a:pt x="2682907" y="5017788"/>
                  <a:pt x="2682906" y="5001540"/>
                </a:cubicBezTo>
                <a:cubicBezTo>
                  <a:pt x="2646346" y="5001539"/>
                  <a:pt x="2674783" y="5074656"/>
                  <a:pt x="2642287" y="5074656"/>
                </a:cubicBezTo>
                <a:cubicBezTo>
                  <a:pt x="2642287" y="5099029"/>
                  <a:pt x="2621973" y="5123400"/>
                  <a:pt x="2601666" y="5135583"/>
                </a:cubicBezTo>
                <a:lnTo>
                  <a:pt x="2601667" y="5188393"/>
                </a:lnTo>
                <a:cubicBezTo>
                  <a:pt x="2524485" y="5224948"/>
                  <a:pt x="2540733" y="5257445"/>
                  <a:pt x="2508236" y="5338685"/>
                </a:cubicBezTo>
                <a:cubicBezTo>
                  <a:pt x="2479806" y="5338685"/>
                  <a:pt x="2463557" y="5367122"/>
                  <a:pt x="2435126" y="5367122"/>
                </a:cubicBezTo>
                <a:lnTo>
                  <a:pt x="2435126" y="5411801"/>
                </a:lnTo>
                <a:lnTo>
                  <a:pt x="2422937" y="5411801"/>
                </a:lnTo>
                <a:cubicBezTo>
                  <a:pt x="2406689" y="5411801"/>
                  <a:pt x="2406688" y="5403677"/>
                  <a:pt x="2406689" y="5387429"/>
                </a:cubicBezTo>
                <a:lnTo>
                  <a:pt x="2418877" y="5354932"/>
                </a:lnTo>
                <a:cubicBezTo>
                  <a:pt x="2418877" y="5350874"/>
                  <a:pt x="2410754" y="5326501"/>
                  <a:pt x="2406689" y="5326501"/>
                </a:cubicBezTo>
                <a:lnTo>
                  <a:pt x="2406689" y="5338685"/>
                </a:lnTo>
                <a:cubicBezTo>
                  <a:pt x="2390441" y="5350873"/>
                  <a:pt x="2353879" y="5379305"/>
                  <a:pt x="2353879" y="5399619"/>
                </a:cubicBezTo>
                <a:cubicBezTo>
                  <a:pt x="2341696" y="5407742"/>
                  <a:pt x="2337631" y="5428049"/>
                  <a:pt x="2337631" y="5444297"/>
                </a:cubicBezTo>
                <a:lnTo>
                  <a:pt x="2309199" y="5460546"/>
                </a:lnTo>
                <a:cubicBezTo>
                  <a:pt x="2309200" y="5472734"/>
                  <a:pt x="2305135" y="5493042"/>
                  <a:pt x="2292952" y="5501166"/>
                </a:cubicBezTo>
                <a:lnTo>
                  <a:pt x="2292952" y="5533662"/>
                </a:lnTo>
                <a:lnTo>
                  <a:pt x="2276704" y="5545851"/>
                </a:lnTo>
                <a:cubicBezTo>
                  <a:pt x="2276704" y="5570223"/>
                  <a:pt x="2256390" y="5594595"/>
                  <a:pt x="2236084" y="5610843"/>
                </a:cubicBezTo>
                <a:cubicBezTo>
                  <a:pt x="2219835" y="5635216"/>
                  <a:pt x="2195463" y="5675836"/>
                  <a:pt x="2171091" y="5696143"/>
                </a:cubicBezTo>
                <a:cubicBezTo>
                  <a:pt x="2171090" y="5708332"/>
                  <a:pt x="2171090" y="5724580"/>
                  <a:pt x="2158902" y="5732703"/>
                </a:cubicBezTo>
                <a:cubicBezTo>
                  <a:pt x="2158902" y="5757076"/>
                  <a:pt x="2142653" y="5785508"/>
                  <a:pt x="2126406" y="5801755"/>
                </a:cubicBezTo>
                <a:cubicBezTo>
                  <a:pt x="2126406" y="5809880"/>
                  <a:pt x="2122347" y="5818003"/>
                  <a:pt x="2114222" y="5818003"/>
                </a:cubicBezTo>
                <a:lnTo>
                  <a:pt x="2102033" y="5813944"/>
                </a:lnTo>
                <a:lnTo>
                  <a:pt x="2114222" y="5773324"/>
                </a:lnTo>
                <a:cubicBezTo>
                  <a:pt x="2122346" y="5765200"/>
                  <a:pt x="2126406" y="5748952"/>
                  <a:pt x="2126405" y="5736763"/>
                </a:cubicBezTo>
                <a:lnTo>
                  <a:pt x="2142653" y="5700208"/>
                </a:lnTo>
                <a:cubicBezTo>
                  <a:pt x="2142654" y="5683960"/>
                  <a:pt x="2134530" y="5651463"/>
                  <a:pt x="2158902" y="5651464"/>
                </a:cubicBezTo>
                <a:cubicBezTo>
                  <a:pt x="2158902" y="5578347"/>
                  <a:pt x="2215770" y="5440238"/>
                  <a:pt x="2264515" y="5383370"/>
                </a:cubicBezTo>
                <a:cubicBezTo>
                  <a:pt x="2264515" y="5354932"/>
                  <a:pt x="2276703" y="5334626"/>
                  <a:pt x="2276704" y="5306189"/>
                </a:cubicBezTo>
                <a:cubicBezTo>
                  <a:pt x="2288887" y="5306189"/>
                  <a:pt x="2292952" y="5294005"/>
                  <a:pt x="2292952" y="5281816"/>
                </a:cubicBezTo>
                <a:cubicBezTo>
                  <a:pt x="2292951" y="5245261"/>
                  <a:pt x="2309200" y="5257445"/>
                  <a:pt x="2309200" y="5233072"/>
                </a:cubicBezTo>
                <a:lnTo>
                  <a:pt x="2329507" y="5192452"/>
                </a:lnTo>
                <a:cubicBezTo>
                  <a:pt x="2341696" y="5188393"/>
                  <a:pt x="2345755" y="5176204"/>
                  <a:pt x="2345755" y="5164020"/>
                </a:cubicBezTo>
                <a:lnTo>
                  <a:pt x="2341696" y="5143708"/>
                </a:lnTo>
                <a:lnTo>
                  <a:pt x="2378257" y="5017788"/>
                </a:lnTo>
                <a:lnTo>
                  <a:pt x="2394505" y="5005599"/>
                </a:lnTo>
                <a:lnTo>
                  <a:pt x="2406688" y="4985291"/>
                </a:lnTo>
                <a:cubicBezTo>
                  <a:pt x="2406689" y="4973103"/>
                  <a:pt x="2410753" y="4952795"/>
                  <a:pt x="2418877" y="4944672"/>
                </a:cubicBezTo>
                <a:cubicBezTo>
                  <a:pt x="2414813" y="4932483"/>
                  <a:pt x="2414813" y="4895927"/>
                  <a:pt x="2435126" y="4895927"/>
                </a:cubicBezTo>
                <a:cubicBezTo>
                  <a:pt x="2435126" y="4879679"/>
                  <a:pt x="2475740" y="4798438"/>
                  <a:pt x="2487929" y="4798438"/>
                </a:cubicBezTo>
                <a:lnTo>
                  <a:pt x="2500119" y="4770002"/>
                </a:lnTo>
                <a:cubicBezTo>
                  <a:pt x="2500119" y="4717198"/>
                  <a:pt x="2528549" y="4688761"/>
                  <a:pt x="2528549" y="4635957"/>
                </a:cubicBezTo>
                <a:lnTo>
                  <a:pt x="2540733" y="4619709"/>
                </a:lnTo>
                <a:cubicBezTo>
                  <a:pt x="2540733" y="4591272"/>
                  <a:pt x="2585418" y="4542528"/>
                  <a:pt x="2585418" y="4514097"/>
                </a:cubicBezTo>
                <a:cubicBezTo>
                  <a:pt x="2613850" y="4501908"/>
                  <a:pt x="2589478" y="4453164"/>
                  <a:pt x="2617914" y="4440980"/>
                </a:cubicBezTo>
                <a:cubicBezTo>
                  <a:pt x="2617915" y="4439457"/>
                  <a:pt x="2618866" y="4435458"/>
                  <a:pt x="2620540" y="4429618"/>
                </a:cubicBezTo>
                <a:lnTo>
                  <a:pt x="2623363" y="4420528"/>
                </a:lnTo>
                <a:lnTo>
                  <a:pt x="2617570" y="4431075"/>
                </a:lnTo>
                <a:cubicBezTo>
                  <a:pt x="2594590" y="4472502"/>
                  <a:pt x="2570512" y="4514223"/>
                  <a:pt x="2565954" y="4518268"/>
                </a:cubicBezTo>
                <a:cubicBezTo>
                  <a:pt x="2575710" y="4547625"/>
                  <a:pt x="2523073" y="4561741"/>
                  <a:pt x="2532822" y="4591098"/>
                </a:cubicBezTo>
                <a:cubicBezTo>
                  <a:pt x="2511554" y="4609966"/>
                  <a:pt x="2504744" y="4675742"/>
                  <a:pt x="2483471" y="4694613"/>
                </a:cubicBezTo>
                <a:lnTo>
                  <a:pt x="2479402" y="4714509"/>
                </a:lnTo>
                <a:cubicBezTo>
                  <a:pt x="2439901" y="4749551"/>
                  <a:pt x="2437495" y="4789690"/>
                  <a:pt x="2397995" y="4824731"/>
                </a:cubicBezTo>
                <a:lnTo>
                  <a:pt x="2384811" y="4852722"/>
                </a:lnTo>
                <a:cubicBezTo>
                  <a:pt x="2392900" y="4861840"/>
                  <a:pt x="2359079" y="4946135"/>
                  <a:pt x="2346924" y="4956918"/>
                </a:cubicBezTo>
                <a:cubicBezTo>
                  <a:pt x="2360404" y="4972113"/>
                  <a:pt x="2333058" y="4996372"/>
                  <a:pt x="2321243" y="5001420"/>
                </a:cubicBezTo>
                <a:cubicBezTo>
                  <a:pt x="2320556" y="5012889"/>
                  <a:pt x="2308063" y="5029406"/>
                  <a:pt x="2298944" y="5037495"/>
                </a:cubicBezTo>
                <a:lnTo>
                  <a:pt x="2291839" y="5060086"/>
                </a:lnTo>
                <a:lnTo>
                  <a:pt x="2293502" y="5080329"/>
                </a:lnTo>
                <a:lnTo>
                  <a:pt x="2223569" y="5191243"/>
                </a:lnTo>
                <a:lnTo>
                  <a:pt x="2205680" y="5201686"/>
                </a:lnTo>
                <a:cubicBezTo>
                  <a:pt x="2196565" y="5209771"/>
                  <a:pt x="2190141" y="5220896"/>
                  <a:pt x="2195194" y="5232708"/>
                </a:cubicBezTo>
                <a:lnTo>
                  <a:pt x="2178283" y="5274856"/>
                </a:lnTo>
                <a:cubicBezTo>
                  <a:pt x="2160051" y="5291030"/>
                  <a:pt x="2179948" y="5295100"/>
                  <a:pt x="2152602" y="5319359"/>
                </a:cubicBezTo>
                <a:cubicBezTo>
                  <a:pt x="2143484" y="5327447"/>
                  <a:pt x="2137067" y="5338573"/>
                  <a:pt x="2145152" y="5347686"/>
                </a:cubicBezTo>
                <a:cubicBezTo>
                  <a:pt x="2123880" y="5366558"/>
                  <a:pt x="2116778" y="5389152"/>
                  <a:pt x="2095503" y="5408024"/>
                </a:cubicBezTo>
                <a:cubicBezTo>
                  <a:pt x="2085311" y="5482227"/>
                  <a:pt x="2019735" y="5616421"/>
                  <a:pt x="1965039" y="5664942"/>
                </a:cubicBezTo>
                <a:cubicBezTo>
                  <a:pt x="1981212" y="5683174"/>
                  <a:pt x="1951511" y="5698663"/>
                  <a:pt x="1939357" y="5709445"/>
                </a:cubicBezTo>
                <a:lnTo>
                  <a:pt x="1922793" y="5745858"/>
                </a:lnTo>
                <a:cubicBezTo>
                  <a:pt x="1913676" y="5753947"/>
                  <a:pt x="1904215" y="5767767"/>
                  <a:pt x="1903529" y="5779235"/>
                </a:cubicBezTo>
                <a:lnTo>
                  <a:pt x="1881231" y="5815310"/>
                </a:lnTo>
                <a:lnTo>
                  <a:pt x="1870106" y="5808885"/>
                </a:lnTo>
                <a:cubicBezTo>
                  <a:pt x="1864714" y="5802808"/>
                  <a:pt x="1868097" y="5794380"/>
                  <a:pt x="1874175" y="5788989"/>
                </a:cubicBezTo>
                <a:cubicBezTo>
                  <a:pt x="1875547" y="5766051"/>
                  <a:pt x="1886032" y="5735029"/>
                  <a:pt x="1904265" y="5718855"/>
                </a:cubicBezTo>
                <a:cubicBezTo>
                  <a:pt x="1902254" y="5704346"/>
                  <a:pt x="1914408" y="5693563"/>
                  <a:pt x="1923526" y="5685474"/>
                </a:cubicBezTo>
                <a:cubicBezTo>
                  <a:pt x="1922544" y="5653766"/>
                  <a:pt x="1936756" y="5608577"/>
                  <a:pt x="1944206" y="5580249"/>
                </a:cubicBezTo>
                <a:cubicBezTo>
                  <a:pt x="1942884" y="5554275"/>
                  <a:pt x="1947636" y="5522906"/>
                  <a:pt x="1965868" y="5506732"/>
                </a:cubicBezTo>
                <a:lnTo>
                  <a:pt x="1964204" y="5486489"/>
                </a:lnTo>
                <a:lnTo>
                  <a:pt x="1988514" y="5464923"/>
                </a:lnTo>
                <a:cubicBezTo>
                  <a:pt x="1986506" y="5450418"/>
                  <a:pt x="1998999" y="5433901"/>
                  <a:pt x="2008118" y="5425812"/>
                </a:cubicBezTo>
                <a:lnTo>
                  <a:pt x="2001405" y="5393760"/>
                </a:lnTo>
                <a:cubicBezTo>
                  <a:pt x="2013560" y="5382978"/>
                  <a:pt x="2026054" y="5366460"/>
                  <a:pt x="2024045" y="5351956"/>
                </a:cubicBezTo>
                <a:cubicBezTo>
                  <a:pt x="2039241" y="5338476"/>
                  <a:pt x="2036246" y="5292258"/>
                  <a:pt x="2034582" y="5272014"/>
                </a:cubicBezTo>
                <a:lnTo>
                  <a:pt x="2043696" y="5263929"/>
                </a:lnTo>
                <a:cubicBezTo>
                  <a:pt x="2040998" y="5260888"/>
                  <a:pt x="2017376" y="5270984"/>
                  <a:pt x="2014339" y="5273679"/>
                </a:cubicBezTo>
                <a:lnTo>
                  <a:pt x="1998118" y="5304362"/>
                </a:lnTo>
                <a:cubicBezTo>
                  <a:pt x="1985963" y="5315145"/>
                  <a:pt x="1979886" y="5320536"/>
                  <a:pt x="1969104" y="5308381"/>
                </a:cubicBezTo>
                <a:lnTo>
                  <a:pt x="1961239" y="5299515"/>
                </a:lnTo>
                <a:lnTo>
                  <a:pt x="1957965" y="5313756"/>
                </a:lnTo>
                <a:cubicBezTo>
                  <a:pt x="1955797" y="5322191"/>
                  <a:pt x="1953489" y="5329747"/>
                  <a:pt x="1950900" y="5335548"/>
                </a:cubicBezTo>
                <a:cubicBezTo>
                  <a:pt x="1947747" y="5345157"/>
                  <a:pt x="1944256" y="5359979"/>
                  <a:pt x="1942680" y="5364779"/>
                </a:cubicBezTo>
                <a:cubicBezTo>
                  <a:pt x="1942061" y="5364576"/>
                  <a:pt x="1942399" y="5359369"/>
                  <a:pt x="1944932" y="5349558"/>
                </a:cubicBezTo>
                <a:lnTo>
                  <a:pt x="1955066" y="5310313"/>
                </a:lnTo>
                <a:lnTo>
                  <a:pt x="1957938" y="5295287"/>
                </a:lnTo>
                <a:lnTo>
                  <a:pt x="1943751" y="5338528"/>
                </a:lnTo>
                <a:lnTo>
                  <a:pt x="1935814" y="5373169"/>
                </a:lnTo>
                <a:cubicBezTo>
                  <a:pt x="1937052" y="5373576"/>
                  <a:pt x="1931984" y="5393199"/>
                  <a:pt x="1925679" y="5412416"/>
                </a:cubicBezTo>
                <a:cubicBezTo>
                  <a:pt x="1922806" y="5427440"/>
                  <a:pt x="1916106" y="5462488"/>
                  <a:pt x="1910138" y="5476499"/>
                </a:cubicBezTo>
                <a:cubicBezTo>
                  <a:pt x="1907326" y="5480892"/>
                  <a:pt x="1906425" y="5475281"/>
                  <a:pt x="1902992" y="5479471"/>
                </a:cubicBezTo>
                <a:cubicBezTo>
                  <a:pt x="1899500" y="5494294"/>
                  <a:pt x="1895052" y="5514120"/>
                  <a:pt x="1888747" y="5533337"/>
                </a:cubicBezTo>
                <a:cubicBezTo>
                  <a:pt x="1885594" y="5542946"/>
                  <a:pt x="1883400" y="5547542"/>
                  <a:pt x="1882162" y="5547137"/>
                </a:cubicBezTo>
                <a:lnTo>
                  <a:pt x="1874957" y="5560740"/>
                </a:lnTo>
                <a:cubicBezTo>
                  <a:pt x="1871467" y="5575557"/>
                  <a:pt x="1866737" y="5589972"/>
                  <a:pt x="1863867" y="5604990"/>
                </a:cubicBezTo>
                <a:lnTo>
                  <a:pt x="1854524" y="5612568"/>
                </a:lnTo>
                <a:cubicBezTo>
                  <a:pt x="1860829" y="5593352"/>
                  <a:pt x="1864319" y="5578536"/>
                  <a:pt x="1865614" y="5568319"/>
                </a:cubicBezTo>
                <a:cubicBezTo>
                  <a:pt x="1871582" y="5554308"/>
                  <a:pt x="1876592" y="5545309"/>
                  <a:pt x="1878449" y="5545919"/>
                </a:cubicBezTo>
                <a:cubicBezTo>
                  <a:pt x="1884135" y="5526498"/>
                  <a:pt x="1892015" y="5502481"/>
                  <a:pt x="1893930" y="5492466"/>
                </a:cubicBezTo>
                <a:cubicBezTo>
                  <a:pt x="1898659" y="5478050"/>
                  <a:pt x="1900574" y="5468036"/>
                  <a:pt x="1904064" y="5453220"/>
                </a:cubicBezTo>
                <a:cubicBezTo>
                  <a:pt x="1899674" y="5462423"/>
                  <a:pt x="1895282" y="5471625"/>
                  <a:pt x="1896578" y="5461407"/>
                </a:cubicBezTo>
                <a:lnTo>
                  <a:pt x="1897874" y="5451189"/>
                </a:lnTo>
                <a:lnTo>
                  <a:pt x="1906937" y="5438195"/>
                </a:lnTo>
                <a:cubicBezTo>
                  <a:pt x="1906656" y="5432785"/>
                  <a:pt x="1906996" y="5427571"/>
                  <a:pt x="1905759" y="5427165"/>
                </a:cubicBezTo>
                <a:cubicBezTo>
                  <a:pt x="1900806" y="5425540"/>
                  <a:pt x="1927601" y="5343872"/>
                  <a:pt x="1923269" y="5342451"/>
                </a:cubicBezTo>
                <a:lnTo>
                  <a:pt x="1917922" y="5356656"/>
                </a:lnTo>
                <a:cubicBezTo>
                  <a:pt x="1909702" y="5385888"/>
                  <a:pt x="1903676" y="5410522"/>
                  <a:pt x="1896076" y="5439956"/>
                </a:cubicBezTo>
                <a:lnTo>
                  <a:pt x="1889995" y="5475207"/>
                </a:lnTo>
                <a:cubicBezTo>
                  <a:pt x="1881213" y="5493613"/>
                  <a:pt x="1839717" y="5655607"/>
                  <a:pt x="1835270" y="5675432"/>
                </a:cubicBezTo>
                <a:cubicBezTo>
                  <a:pt x="1831498" y="5684838"/>
                  <a:pt x="1810783" y="5731256"/>
                  <a:pt x="1808532" y="5746477"/>
                </a:cubicBezTo>
                <a:cubicBezTo>
                  <a:pt x="1808192" y="5751690"/>
                  <a:pt x="1806277" y="5761705"/>
                  <a:pt x="1799693" y="5775506"/>
                </a:cubicBezTo>
                <a:cubicBezTo>
                  <a:pt x="1793949" y="5805549"/>
                  <a:pt x="1768670" y="5893040"/>
                  <a:pt x="1761408" y="5917269"/>
                </a:cubicBezTo>
                <a:cubicBezTo>
                  <a:pt x="1749475" y="5945281"/>
                  <a:pt x="1736750" y="6004962"/>
                  <a:pt x="1733877" y="6019981"/>
                </a:cubicBezTo>
                <a:cubicBezTo>
                  <a:pt x="1729090" y="6045021"/>
                  <a:pt x="1723125" y="6059023"/>
                  <a:pt x="1714343" y="6077429"/>
                </a:cubicBezTo>
                <a:cubicBezTo>
                  <a:pt x="1708376" y="6091438"/>
                  <a:pt x="1708716" y="6086226"/>
                  <a:pt x="1713783" y="6066602"/>
                </a:cubicBezTo>
                <a:cubicBezTo>
                  <a:pt x="1715078" y="6056384"/>
                  <a:pt x="1718568" y="6041568"/>
                  <a:pt x="1723917" y="6027356"/>
                </a:cubicBezTo>
                <a:lnTo>
                  <a:pt x="1732415" y="6003541"/>
                </a:lnTo>
                <a:cubicBezTo>
                  <a:pt x="1733769" y="5982701"/>
                  <a:pt x="1744243" y="5938240"/>
                  <a:pt x="1757191" y="5894599"/>
                </a:cubicBezTo>
                <a:cubicBezTo>
                  <a:pt x="1762935" y="5864555"/>
                  <a:pt x="1773068" y="5825308"/>
                  <a:pt x="1778812" y="5795266"/>
                </a:cubicBezTo>
                <a:cubicBezTo>
                  <a:pt x="1781009" y="5790661"/>
                  <a:pt x="1783203" y="5786063"/>
                  <a:pt x="1785737" y="5776251"/>
                </a:cubicBezTo>
                <a:cubicBezTo>
                  <a:pt x="1787651" y="5766237"/>
                  <a:pt x="1786414" y="5765831"/>
                  <a:pt x="1792382" y="5751821"/>
                </a:cubicBezTo>
                <a:lnTo>
                  <a:pt x="1802176" y="5717788"/>
                </a:lnTo>
                <a:lnTo>
                  <a:pt x="1809892" y="5667106"/>
                </a:lnTo>
                <a:lnTo>
                  <a:pt x="1811188" y="5656888"/>
                </a:lnTo>
                <a:cubicBezTo>
                  <a:pt x="1808993" y="5661487"/>
                  <a:pt x="1805502" y="5676308"/>
                  <a:pt x="1803928" y="5681109"/>
                </a:cubicBezTo>
                <a:cubicBezTo>
                  <a:pt x="1804207" y="5686527"/>
                  <a:pt x="1796327" y="5710545"/>
                  <a:pt x="1788164" y="5729151"/>
                </a:cubicBezTo>
                <a:cubicBezTo>
                  <a:pt x="1775612" y="5756962"/>
                  <a:pt x="1771054" y="5739506"/>
                  <a:pt x="1767341" y="5738288"/>
                </a:cubicBezTo>
                <a:cubicBezTo>
                  <a:pt x="1766046" y="5748506"/>
                  <a:pt x="1760359" y="5767924"/>
                  <a:pt x="1752197" y="5786533"/>
                </a:cubicBezTo>
                <a:lnTo>
                  <a:pt x="1743641" y="5820971"/>
                </a:lnTo>
                <a:cubicBezTo>
                  <a:pt x="1738911" y="5835388"/>
                  <a:pt x="1734462" y="5855214"/>
                  <a:pt x="1731591" y="5870232"/>
                </a:cubicBezTo>
                <a:cubicBezTo>
                  <a:pt x="1728777" y="5874634"/>
                  <a:pt x="1725005" y="5884039"/>
                  <a:pt x="1723090" y="5894053"/>
                </a:cubicBezTo>
                <a:cubicBezTo>
                  <a:pt x="1721176" y="5904068"/>
                  <a:pt x="1720839" y="5909275"/>
                  <a:pt x="1716449" y="5918477"/>
                </a:cubicBezTo>
                <a:cubicBezTo>
                  <a:pt x="1700628" y="5977143"/>
                  <a:pt x="1684526" y="6030398"/>
                  <a:pt x="1667129" y="6093866"/>
                </a:cubicBezTo>
                <a:cubicBezTo>
                  <a:pt x="1664875" y="6109094"/>
                  <a:pt x="1652208" y="6158152"/>
                  <a:pt x="1641233" y="6181154"/>
                </a:cubicBezTo>
                <a:cubicBezTo>
                  <a:pt x="1639037" y="6185760"/>
                  <a:pt x="1636224" y="6190154"/>
                  <a:pt x="1636561" y="6184946"/>
                </a:cubicBezTo>
                <a:cubicBezTo>
                  <a:pt x="1640730" y="6159704"/>
                  <a:pt x="1673830" y="6058819"/>
                  <a:pt x="1677041" y="6038586"/>
                </a:cubicBezTo>
                <a:cubicBezTo>
                  <a:pt x="1682166" y="6008339"/>
                  <a:pt x="1679070" y="6007324"/>
                  <a:pt x="1694438" y="5975113"/>
                </a:cubicBezTo>
                <a:cubicBezTo>
                  <a:pt x="1697029" y="5954678"/>
                  <a:pt x="1707444" y="5920849"/>
                  <a:pt x="1711612" y="5895605"/>
                </a:cubicBezTo>
                <a:cubicBezTo>
                  <a:pt x="1716002" y="5886402"/>
                  <a:pt x="1720112" y="5871791"/>
                  <a:pt x="1722645" y="5861979"/>
                </a:cubicBezTo>
                <a:lnTo>
                  <a:pt x="1722026" y="5861776"/>
                </a:lnTo>
                <a:lnTo>
                  <a:pt x="1745672" y="5789709"/>
                </a:lnTo>
                <a:cubicBezTo>
                  <a:pt x="1746967" y="5779491"/>
                  <a:pt x="1747082" y="5758244"/>
                  <a:pt x="1759635" y="5730434"/>
                </a:cubicBezTo>
                <a:cubicBezTo>
                  <a:pt x="1761210" y="5725633"/>
                  <a:pt x="1761550" y="5720420"/>
                  <a:pt x="1757778" y="5729824"/>
                </a:cubicBezTo>
                <a:cubicBezTo>
                  <a:pt x="1755581" y="5734429"/>
                  <a:pt x="1747082" y="5758244"/>
                  <a:pt x="1744549" y="5768055"/>
                </a:cubicBezTo>
                <a:cubicBezTo>
                  <a:pt x="1743872" y="5778477"/>
                  <a:pt x="1736949" y="5797489"/>
                  <a:pt x="1732500" y="5817316"/>
                </a:cubicBezTo>
                <a:lnTo>
                  <a:pt x="1715161" y="5870166"/>
                </a:lnTo>
                <a:lnTo>
                  <a:pt x="1711612" y="5895605"/>
                </a:lnTo>
                <a:lnTo>
                  <a:pt x="1697145" y="5933429"/>
                </a:lnTo>
                <a:cubicBezTo>
                  <a:pt x="1691401" y="5963473"/>
                  <a:pt x="1678114" y="6012328"/>
                  <a:pt x="1666741" y="6051167"/>
                </a:cubicBezTo>
                <a:cubicBezTo>
                  <a:pt x="1662574" y="6076411"/>
                  <a:pt x="1652496" y="6105033"/>
                  <a:pt x="1642140" y="6128238"/>
                </a:cubicBezTo>
                <a:lnTo>
                  <a:pt x="1617142" y="6221146"/>
                </a:lnTo>
                <a:cubicBezTo>
                  <a:pt x="1611176" y="6235150"/>
                  <a:pt x="1587137" y="6323048"/>
                  <a:pt x="1582688" y="6342874"/>
                </a:cubicBezTo>
                <a:cubicBezTo>
                  <a:pt x="1572330" y="6366086"/>
                  <a:pt x="1576944" y="6372916"/>
                  <a:pt x="1564392" y="6400728"/>
                </a:cubicBezTo>
                <a:cubicBezTo>
                  <a:pt x="1561182" y="6420960"/>
                  <a:pt x="1561182" y="6420960"/>
                  <a:pt x="1548629" y="6448770"/>
                </a:cubicBezTo>
                <a:lnTo>
                  <a:pt x="1557920" y="6393287"/>
                </a:lnTo>
                <a:cubicBezTo>
                  <a:pt x="1570193" y="6360059"/>
                  <a:pt x="1568731" y="6343620"/>
                  <a:pt x="1581003" y="6310392"/>
                </a:cubicBezTo>
                <a:lnTo>
                  <a:pt x="1591138" y="6271146"/>
                </a:lnTo>
                <a:cubicBezTo>
                  <a:pt x="1595529" y="6261943"/>
                  <a:pt x="1599018" y="6247129"/>
                  <a:pt x="1600933" y="6237114"/>
                </a:cubicBezTo>
                <a:lnTo>
                  <a:pt x="1605101" y="6211871"/>
                </a:lnTo>
                <a:lnTo>
                  <a:pt x="1628523" y="6123770"/>
                </a:lnTo>
                <a:cubicBezTo>
                  <a:pt x="1632633" y="6109157"/>
                  <a:pt x="1637081" y="6089332"/>
                  <a:pt x="1638995" y="6079318"/>
                </a:cubicBezTo>
                <a:cubicBezTo>
                  <a:pt x="1643386" y="6070114"/>
                  <a:pt x="1645921" y="6060304"/>
                  <a:pt x="1647835" y="6050290"/>
                </a:cubicBezTo>
                <a:lnTo>
                  <a:pt x="1653578" y="6020245"/>
                </a:lnTo>
                <a:cubicBezTo>
                  <a:pt x="1649187" y="6029447"/>
                  <a:pt x="1642825" y="6059289"/>
                  <a:pt x="1638717" y="6073900"/>
                </a:cubicBezTo>
                <a:cubicBezTo>
                  <a:pt x="1637478" y="6073494"/>
                  <a:pt x="1634945" y="6083307"/>
                  <a:pt x="1631792" y="6092915"/>
                </a:cubicBezTo>
                <a:cubicBezTo>
                  <a:pt x="1630497" y="6103132"/>
                  <a:pt x="1631734" y="6103538"/>
                  <a:pt x="1625766" y="6117548"/>
                </a:cubicBezTo>
                <a:cubicBezTo>
                  <a:pt x="1604599" y="6190421"/>
                  <a:pt x="1583372" y="6273924"/>
                  <a:pt x="1560968" y="6346389"/>
                </a:cubicBezTo>
                <a:cubicBezTo>
                  <a:pt x="1557475" y="6361212"/>
                  <a:pt x="1554322" y="6370820"/>
                  <a:pt x="1547738" y="6384620"/>
                </a:cubicBezTo>
                <a:lnTo>
                  <a:pt x="1547119" y="6384417"/>
                </a:lnTo>
                <a:cubicBezTo>
                  <a:pt x="1543290" y="6404446"/>
                  <a:pt x="1510353" y="6531996"/>
                  <a:pt x="1504385" y="6546006"/>
                </a:cubicBezTo>
                <a:cubicBezTo>
                  <a:pt x="1502978" y="6548204"/>
                  <a:pt x="1502050" y="6547899"/>
                  <a:pt x="1501713" y="6545792"/>
                </a:cubicBezTo>
                <a:cubicBezTo>
                  <a:pt x="1501375" y="6543686"/>
                  <a:pt x="1501630" y="6539777"/>
                  <a:pt x="1502586" y="6534773"/>
                </a:cubicBezTo>
                <a:lnTo>
                  <a:pt x="1511146" y="6500327"/>
                </a:lnTo>
                <a:cubicBezTo>
                  <a:pt x="1513060" y="6490314"/>
                  <a:pt x="1518127" y="6470690"/>
                  <a:pt x="1522856" y="6456282"/>
                </a:cubicBezTo>
                <a:cubicBezTo>
                  <a:pt x="1525446" y="6435844"/>
                  <a:pt x="1534904" y="6407020"/>
                  <a:pt x="1539691" y="6381980"/>
                </a:cubicBezTo>
                <a:lnTo>
                  <a:pt x="1619247" y="6062196"/>
                </a:lnTo>
                <a:cubicBezTo>
                  <a:pt x="1620542" y="6051978"/>
                  <a:pt x="1622797" y="6036748"/>
                  <a:pt x="1630959" y="6018141"/>
                </a:cubicBezTo>
                <a:cubicBezTo>
                  <a:pt x="1633211" y="6002920"/>
                  <a:pt x="1636702" y="5988098"/>
                  <a:pt x="1643008" y="5968881"/>
                </a:cubicBezTo>
                <a:cubicBezTo>
                  <a:pt x="1647793" y="5943847"/>
                  <a:pt x="1673412" y="5851143"/>
                  <a:pt x="1679716" y="5831926"/>
                </a:cubicBezTo>
                <a:lnTo>
                  <a:pt x="1699702" y="5748023"/>
                </a:lnTo>
                <a:lnTo>
                  <a:pt x="1711357" y="5714594"/>
                </a:lnTo>
                <a:cubicBezTo>
                  <a:pt x="1719692" y="5664115"/>
                  <a:pt x="1746827" y="5577233"/>
                  <a:pt x="1757974" y="5522359"/>
                </a:cubicBezTo>
                <a:cubicBezTo>
                  <a:pt x="1764281" y="5503143"/>
                  <a:pt x="1767153" y="5488116"/>
                  <a:pt x="1769687" y="5478305"/>
                </a:cubicBezTo>
                <a:lnTo>
                  <a:pt x="1789337" y="5399610"/>
                </a:lnTo>
                <a:cubicBezTo>
                  <a:pt x="1793108" y="5390205"/>
                  <a:pt x="1796879" y="5380799"/>
                  <a:pt x="1798175" y="5370582"/>
                </a:cubicBezTo>
                <a:cubicBezTo>
                  <a:pt x="1800400" y="5360669"/>
                  <a:pt x="1801370" y="5353006"/>
                  <a:pt x="1803089" y="5343592"/>
                </a:cubicBezTo>
                <a:lnTo>
                  <a:pt x="1810565" y="5313728"/>
                </a:lnTo>
                <a:lnTo>
                  <a:pt x="1806203" y="5319095"/>
                </a:lnTo>
                <a:lnTo>
                  <a:pt x="1796860" y="5334604"/>
                </a:lnTo>
                <a:lnTo>
                  <a:pt x="1777639" y="5382236"/>
                </a:lnTo>
                <a:lnTo>
                  <a:pt x="1761896" y="5395698"/>
                </a:lnTo>
                <a:cubicBezTo>
                  <a:pt x="1754367" y="5405277"/>
                  <a:pt x="1750025" y="5417369"/>
                  <a:pt x="1757102" y="5428092"/>
                </a:cubicBezTo>
                <a:lnTo>
                  <a:pt x="1747966" y="5472577"/>
                </a:lnTo>
                <a:cubicBezTo>
                  <a:pt x="1732905" y="5491739"/>
                  <a:pt x="1753209" y="5492201"/>
                  <a:pt x="1730620" y="5520942"/>
                </a:cubicBezTo>
                <a:cubicBezTo>
                  <a:pt x="1723087" y="5530524"/>
                  <a:pt x="1718755" y="5542617"/>
                  <a:pt x="1728334" y="5550144"/>
                </a:cubicBezTo>
                <a:cubicBezTo>
                  <a:pt x="1710762" y="5572502"/>
                  <a:pt x="1707796" y="5596000"/>
                  <a:pt x="1690223" y="5618358"/>
                </a:cubicBezTo>
                <a:cubicBezTo>
                  <a:pt x="1693406" y="5693191"/>
                  <a:pt x="1652774" y="5836916"/>
                  <a:pt x="1607593" y="5894402"/>
                </a:cubicBezTo>
                <a:cubicBezTo>
                  <a:pt x="1626755" y="5909462"/>
                  <a:pt x="1600286" y="5929992"/>
                  <a:pt x="1590247" y="5942767"/>
                </a:cubicBezTo>
                <a:lnTo>
                  <a:pt x="1580433" y="5981549"/>
                </a:lnTo>
                <a:cubicBezTo>
                  <a:pt x="1572901" y="5991131"/>
                  <a:pt x="1566052" y="6006414"/>
                  <a:pt x="1567418" y="6017821"/>
                </a:cubicBezTo>
                <a:lnTo>
                  <a:pt x="1551902" y="6057290"/>
                </a:lnTo>
                <a:lnTo>
                  <a:pt x="1539809" y="6052949"/>
                </a:lnTo>
                <a:cubicBezTo>
                  <a:pt x="1533423" y="6047929"/>
                  <a:pt x="1535251" y="6039033"/>
                  <a:pt x="1540271" y="6032647"/>
                </a:cubicBezTo>
                <a:cubicBezTo>
                  <a:pt x="1537537" y="6009831"/>
                  <a:pt x="1542330" y="5977438"/>
                  <a:pt x="1557391" y="5958275"/>
                </a:cubicBezTo>
                <a:cubicBezTo>
                  <a:pt x="1552828" y="5944356"/>
                  <a:pt x="1562869" y="5931582"/>
                  <a:pt x="1570400" y="5921998"/>
                </a:cubicBezTo>
                <a:cubicBezTo>
                  <a:pt x="1563788" y="5890971"/>
                  <a:pt x="1569726" y="5843974"/>
                  <a:pt x="1572013" y="5814772"/>
                </a:cubicBezTo>
                <a:cubicBezTo>
                  <a:pt x="1566087" y="5789449"/>
                  <a:pt x="1565177" y="5757734"/>
                  <a:pt x="1580237" y="5738572"/>
                </a:cubicBezTo>
                <a:lnTo>
                  <a:pt x="1574994" y="5718949"/>
                </a:lnTo>
                <a:lnTo>
                  <a:pt x="1595075" y="5693399"/>
                </a:lnTo>
                <a:cubicBezTo>
                  <a:pt x="1590516" y="5679484"/>
                  <a:pt x="1599870" y="5661006"/>
                  <a:pt x="1607402" y="5651423"/>
                </a:cubicBezTo>
                <a:lnTo>
                  <a:pt x="1595088" y="5621079"/>
                </a:lnTo>
                <a:cubicBezTo>
                  <a:pt x="1605129" y="5608304"/>
                  <a:pt x="1614481" y="5589826"/>
                  <a:pt x="1609922" y="5575910"/>
                </a:cubicBezTo>
                <a:cubicBezTo>
                  <a:pt x="1622475" y="5559941"/>
                  <a:pt x="1611299" y="5514994"/>
                  <a:pt x="1606055" y="5495370"/>
                </a:cubicBezTo>
                <a:lnTo>
                  <a:pt x="1613585" y="5485791"/>
                </a:lnTo>
                <a:cubicBezTo>
                  <a:pt x="1610389" y="5483280"/>
                  <a:pt x="1588941" y="5497421"/>
                  <a:pt x="1586432" y="5500612"/>
                </a:cubicBezTo>
                <a:lnTo>
                  <a:pt x="1575935" y="5533694"/>
                </a:lnTo>
                <a:cubicBezTo>
                  <a:pt x="1565894" y="5546469"/>
                  <a:pt x="1560874" y="5552856"/>
                  <a:pt x="1548099" y="5542816"/>
                </a:cubicBezTo>
                <a:lnTo>
                  <a:pt x="1538517" y="5535284"/>
                </a:lnTo>
                <a:lnTo>
                  <a:pt x="1566125" y="5500155"/>
                </a:lnTo>
                <a:cubicBezTo>
                  <a:pt x="1554950" y="5491371"/>
                  <a:pt x="1550559" y="5478879"/>
                  <a:pt x="1546171" y="5466388"/>
                </a:cubicBezTo>
                <a:lnTo>
                  <a:pt x="1544543" y="5462386"/>
                </a:lnTo>
                <a:lnTo>
                  <a:pt x="1526961" y="5526462"/>
                </a:lnTo>
                <a:lnTo>
                  <a:pt x="1518743" y="5550381"/>
                </a:lnTo>
                <a:cubicBezTo>
                  <a:pt x="1514187" y="5564846"/>
                  <a:pt x="1510250" y="5579513"/>
                  <a:pt x="1510596" y="5584919"/>
                </a:cubicBezTo>
                <a:lnTo>
                  <a:pt x="1498509" y="5634123"/>
                </a:lnTo>
                <a:cubicBezTo>
                  <a:pt x="1489393" y="5663059"/>
                  <a:pt x="1496436" y="5649377"/>
                  <a:pt x="1482763" y="5692776"/>
                </a:cubicBezTo>
                <a:cubicBezTo>
                  <a:pt x="1478204" y="5707247"/>
                  <a:pt x="1474270" y="5721908"/>
                  <a:pt x="1476134" y="5722495"/>
                </a:cubicBezTo>
                <a:cubicBezTo>
                  <a:pt x="1465497" y="5756256"/>
                  <a:pt x="1459767" y="5780953"/>
                  <a:pt x="1449130" y="5814714"/>
                </a:cubicBezTo>
                <a:cubicBezTo>
                  <a:pt x="1435317" y="5884579"/>
                  <a:pt x="1392361" y="6051285"/>
                  <a:pt x="1365015" y="6138092"/>
                </a:cubicBezTo>
                <a:cubicBezTo>
                  <a:pt x="1368742" y="6139266"/>
                  <a:pt x="1355345" y="6177455"/>
                  <a:pt x="1349268" y="6196746"/>
                </a:cubicBezTo>
                <a:lnTo>
                  <a:pt x="1338082" y="6240927"/>
                </a:lnTo>
                <a:cubicBezTo>
                  <a:pt x="1333523" y="6255399"/>
                  <a:pt x="1328065" y="6274885"/>
                  <a:pt x="1326271" y="6284922"/>
                </a:cubicBezTo>
                <a:lnTo>
                  <a:pt x="1312943" y="6333733"/>
                </a:lnTo>
                <a:lnTo>
                  <a:pt x="1309560" y="6337965"/>
                </a:lnTo>
                <a:cubicBezTo>
                  <a:pt x="1308317" y="6337575"/>
                  <a:pt x="1310735" y="6327733"/>
                  <a:pt x="1313773" y="6318089"/>
                </a:cubicBezTo>
                <a:cubicBezTo>
                  <a:pt x="1317366" y="6298016"/>
                  <a:pt x="1325514" y="6263479"/>
                  <a:pt x="1334630" y="6234543"/>
                </a:cubicBezTo>
                <a:cubicBezTo>
                  <a:pt x="1335803" y="6224311"/>
                  <a:pt x="1341880" y="6205021"/>
                  <a:pt x="1346439" y="6190549"/>
                </a:cubicBezTo>
                <a:cubicBezTo>
                  <a:pt x="1350307" y="6165265"/>
                  <a:pt x="1361771" y="6115865"/>
                  <a:pt x="1368401" y="6086148"/>
                </a:cubicBezTo>
                <a:cubicBezTo>
                  <a:pt x="1371372" y="6065879"/>
                  <a:pt x="1377380" y="6035964"/>
                  <a:pt x="1386497" y="6007029"/>
                </a:cubicBezTo>
                <a:lnTo>
                  <a:pt x="1388569" y="5991775"/>
                </a:lnTo>
                <a:lnTo>
                  <a:pt x="1400724" y="5953195"/>
                </a:lnTo>
                <a:cubicBezTo>
                  <a:pt x="1401899" y="5942962"/>
                  <a:pt x="1408873" y="5918657"/>
                  <a:pt x="1413432" y="5904187"/>
                </a:cubicBezTo>
                <a:lnTo>
                  <a:pt x="1415160" y="5883526"/>
                </a:lnTo>
                <a:cubicBezTo>
                  <a:pt x="1421236" y="5864236"/>
                  <a:pt x="1428210" y="5839930"/>
                  <a:pt x="1429384" y="5829698"/>
                </a:cubicBezTo>
                <a:cubicBezTo>
                  <a:pt x="1436983" y="5805583"/>
                  <a:pt x="1442023" y="5770066"/>
                  <a:pt x="1444097" y="5754812"/>
                </a:cubicBezTo>
                <a:lnTo>
                  <a:pt x="1448653" y="5740347"/>
                </a:lnTo>
                <a:cubicBezTo>
                  <a:pt x="1448032" y="5740151"/>
                  <a:pt x="1437674" y="5768696"/>
                  <a:pt x="1436156" y="5773515"/>
                </a:cubicBezTo>
                <a:lnTo>
                  <a:pt x="1425866" y="5812682"/>
                </a:lnTo>
                <a:cubicBezTo>
                  <a:pt x="1419790" y="5831973"/>
                  <a:pt x="1416751" y="5841618"/>
                  <a:pt x="1414265" y="5840835"/>
                </a:cubicBezTo>
                <a:lnTo>
                  <a:pt x="1412401" y="5840247"/>
                </a:lnTo>
                <a:lnTo>
                  <a:pt x="1429112" y="5787202"/>
                </a:lnTo>
                <a:cubicBezTo>
                  <a:pt x="1424763" y="5785833"/>
                  <a:pt x="1432913" y="5751288"/>
                  <a:pt x="1428564" y="5749919"/>
                </a:cubicBezTo>
                <a:cubicBezTo>
                  <a:pt x="1453979" y="5651902"/>
                  <a:pt x="1468619" y="5614104"/>
                  <a:pt x="1470486" y="5566986"/>
                </a:cubicBezTo>
                <a:lnTo>
                  <a:pt x="1490237" y="5504290"/>
                </a:lnTo>
                <a:cubicBezTo>
                  <a:pt x="1491687" y="5488846"/>
                  <a:pt x="1497696" y="5458933"/>
                  <a:pt x="1506811" y="5429996"/>
                </a:cubicBezTo>
                <a:cubicBezTo>
                  <a:pt x="1501840" y="5428432"/>
                  <a:pt x="1533537" y="5342995"/>
                  <a:pt x="1527945" y="5341233"/>
                </a:cubicBezTo>
                <a:cubicBezTo>
                  <a:pt x="1521868" y="5360524"/>
                  <a:pt x="1517864" y="5364560"/>
                  <a:pt x="1511787" y="5383851"/>
                </a:cubicBezTo>
                <a:cubicBezTo>
                  <a:pt x="1507229" y="5398321"/>
                  <a:pt x="1501773" y="5417807"/>
                  <a:pt x="1502119" y="5423213"/>
                </a:cubicBezTo>
                <a:cubicBezTo>
                  <a:pt x="1499080" y="5432858"/>
                  <a:pt x="1480228" y="5490533"/>
                  <a:pt x="1482714" y="5491317"/>
                </a:cubicBezTo>
                <a:cubicBezTo>
                  <a:pt x="1480297" y="5501157"/>
                  <a:pt x="1453639" y="5598784"/>
                  <a:pt x="1449290" y="5597413"/>
                </a:cubicBezTo>
                <a:lnTo>
                  <a:pt x="1438999" y="5636580"/>
                </a:lnTo>
                <a:cubicBezTo>
                  <a:pt x="1437826" y="5646813"/>
                  <a:pt x="1434509" y="5661675"/>
                  <a:pt x="1431195" y="5676531"/>
                </a:cubicBezTo>
                <a:lnTo>
                  <a:pt x="1417520" y="5719937"/>
                </a:lnTo>
                <a:lnTo>
                  <a:pt x="1414666" y="5742341"/>
                </a:lnTo>
                <a:lnTo>
                  <a:pt x="1421017" y="5741578"/>
                </a:lnTo>
                <a:cubicBezTo>
                  <a:pt x="1419761" y="5743176"/>
                  <a:pt x="1417878" y="5745571"/>
                  <a:pt x="1415511" y="5746940"/>
                </a:cubicBezTo>
                <a:lnTo>
                  <a:pt x="1413844" y="5746781"/>
                </a:lnTo>
                <a:lnTo>
                  <a:pt x="1405437" y="5773465"/>
                </a:lnTo>
                <a:lnTo>
                  <a:pt x="1413721" y="5777175"/>
                </a:lnTo>
                <a:cubicBezTo>
                  <a:pt x="1412465" y="5778772"/>
                  <a:pt x="1409784" y="5780541"/>
                  <a:pt x="1407016" y="5781595"/>
                </a:cubicBezTo>
                <a:lnTo>
                  <a:pt x="1402852" y="5781676"/>
                </a:lnTo>
                <a:lnTo>
                  <a:pt x="1399082" y="5793643"/>
                </a:lnTo>
                <a:lnTo>
                  <a:pt x="1393969" y="5818541"/>
                </a:lnTo>
                <a:lnTo>
                  <a:pt x="1391484" y="5817759"/>
                </a:lnTo>
                <a:lnTo>
                  <a:pt x="1378777" y="5866768"/>
                </a:lnTo>
                <a:cubicBezTo>
                  <a:pt x="1365591" y="5889115"/>
                  <a:pt x="1375185" y="5886841"/>
                  <a:pt x="1377049" y="5887429"/>
                </a:cubicBezTo>
                <a:cubicBezTo>
                  <a:pt x="1378913" y="5888014"/>
                  <a:pt x="1376496" y="5897857"/>
                  <a:pt x="1371941" y="5912319"/>
                </a:cubicBezTo>
                <a:cubicBezTo>
                  <a:pt x="1370144" y="5922356"/>
                  <a:pt x="1364913" y="5940589"/>
                  <a:pt x="1359223" y="5960002"/>
                </a:cubicBezTo>
                <a:lnTo>
                  <a:pt x="1354847" y="5974991"/>
                </a:lnTo>
                <a:lnTo>
                  <a:pt x="1353170" y="5992124"/>
                </a:lnTo>
                <a:cubicBezTo>
                  <a:pt x="1342901" y="6018953"/>
                  <a:pt x="1352836" y="6041209"/>
                  <a:pt x="1337204" y="6065981"/>
                </a:cubicBezTo>
                <a:cubicBezTo>
                  <a:pt x="1342170" y="6077106"/>
                  <a:pt x="1341376" y="6095254"/>
                  <a:pt x="1337269" y="6105984"/>
                </a:cubicBezTo>
                <a:lnTo>
                  <a:pt x="1334024" y="6138575"/>
                </a:lnTo>
                <a:cubicBezTo>
                  <a:pt x="1331972" y="6143936"/>
                  <a:pt x="1327650" y="6149203"/>
                  <a:pt x="1322706" y="6153078"/>
                </a:cubicBezTo>
                <a:cubicBezTo>
                  <a:pt x="1317761" y="6156955"/>
                  <a:pt x="1312201" y="6159436"/>
                  <a:pt x="1307662" y="6159241"/>
                </a:cubicBezTo>
                <a:cubicBezTo>
                  <a:pt x="1295275" y="6151421"/>
                  <a:pt x="1300445" y="6033455"/>
                  <a:pt x="1308658" y="6011994"/>
                </a:cubicBezTo>
                <a:lnTo>
                  <a:pt x="1304947" y="6013652"/>
                </a:lnTo>
                <a:cubicBezTo>
                  <a:pt x="1288855" y="6007493"/>
                  <a:pt x="1285543" y="6000074"/>
                  <a:pt x="1287993" y="5985633"/>
                </a:cubicBezTo>
                <a:lnTo>
                  <a:pt x="1280899" y="5950018"/>
                </a:lnTo>
                <a:lnTo>
                  <a:pt x="1280486" y="5952761"/>
                </a:lnTo>
                <a:cubicBezTo>
                  <a:pt x="1277513" y="5973410"/>
                  <a:pt x="1275022" y="5992216"/>
                  <a:pt x="1274065" y="5999743"/>
                </a:cubicBezTo>
                <a:cubicBezTo>
                  <a:pt x="1270872" y="6024845"/>
                  <a:pt x="1267986" y="6039737"/>
                  <a:pt x="1263878" y="6059557"/>
                </a:cubicBezTo>
                <a:cubicBezTo>
                  <a:pt x="1260990" y="6074456"/>
                  <a:pt x="1261434" y="6069402"/>
                  <a:pt x="1264376" y="6049387"/>
                </a:cubicBezTo>
                <a:cubicBezTo>
                  <a:pt x="1265458" y="6039317"/>
                  <a:pt x="1267568" y="6024294"/>
                  <a:pt x="1270261" y="6009361"/>
                </a:cubicBezTo>
                <a:lnTo>
                  <a:pt x="1274618" y="5984461"/>
                </a:lnTo>
                <a:cubicBezTo>
                  <a:pt x="1275062" y="5979409"/>
                  <a:pt x="1275791" y="5972802"/>
                  <a:pt x="1276744" y="5965032"/>
                </a:cubicBezTo>
                <a:lnTo>
                  <a:pt x="1279589" y="5943442"/>
                </a:lnTo>
                <a:lnTo>
                  <a:pt x="1278585" y="5938400"/>
                </a:lnTo>
                <a:lnTo>
                  <a:pt x="1275441" y="5902439"/>
                </a:lnTo>
                <a:lnTo>
                  <a:pt x="1274667" y="5907572"/>
                </a:lnTo>
                <a:cubicBezTo>
                  <a:pt x="1265646" y="5967580"/>
                  <a:pt x="1256874" y="6022507"/>
                  <a:pt x="1247021" y="6087500"/>
                </a:cubicBezTo>
                <a:cubicBezTo>
                  <a:pt x="1245299" y="6102594"/>
                  <a:pt x="1237944" y="6152628"/>
                  <a:pt x="1232809" y="6177398"/>
                </a:cubicBezTo>
                <a:cubicBezTo>
                  <a:pt x="1231781" y="6182357"/>
                  <a:pt x="1230560" y="6187275"/>
                  <a:pt x="1231003" y="6182226"/>
                </a:cubicBezTo>
                <a:cubicBezTo>
                  <a:pt x="1234000" y="6157092"/>
                  <a:pt x="1251488" y="6052366"/>
                  <a:pt x="1253847" y="6032255"/>
                </a:cubicBezTo>
                <a:cubicBezTo>
                  <a:pt x="1257483" y="6002105"/>
                  <a:pt x="1256510" y="6001942"/>
                  <a:pt x="1263701" y="5967256"/>
                </a:cubicBezTo>
                <a:cubicBezTo>
                  <a:pt x="1264783" y="5957184"/>
                  <a:pt x="1266733" y="5943414"/>
                  <a:pt x="1268787" y="5929020"/>
                </a:cubicBezTo>
                <a:lnTo>
                  <a:pt x="1274253" y="5888840"/>
                </a:lnTo>
                <a:lnTo>
                  <a:pt x="1274226" y="5888533"/>
                </a:lnTo>
                <a:lnTo>
                  <a:pt x="1267253" y="5926839"/>
                </a:lnTo>
                <a:cubicBezTo>
                  <a:pt x="1263422" y="5956957"/>
                  <a:pt x="1255872" y="6006958"/>
                  <a:pt x="1249600" y="6046920"/>
                </a:cubicBezTo>
                <a:cubicBezTo>
                  <a:pt x="1246602" y="6072053"/>
                  <a:pt x="1241411" y="6101945"/>
                  <a:pt x="1236470" y="6126747"/>
                </a:cubicBezTo>
                <a:lnTo>
                  <a:pt x="1222202" y="6221765"/>
                </a:lnTo>
                <a:cubicBezTo>
                  <a:pt x="1219315" y="6236660"/>
                  <a:pt x="1205687" y="6326655"/>
                  <a:pt x="1202939" y="6346702"/>
                </a:cubicBezTo>
                <a:cubicBezTo>
                  <a:pt x="1197997" y="6371511"/>
                  <a:pt x="1199109" y="6376819"/>
                  <a:pt x="1193141" y="6406580"/>
                </a:cubicBezTo>
                <a:cubicBezTo>
                  <a:pt x="1190781" y="6426691"/>
                  <a:pt x="1190781" y="6426691"/>
                  <a:pt x="1184812" y="6456452"/>
                </a:cubicBezTo>
                <a:lnTo>
                  <a:pt x="1191445" y="6401175"/>
                </a:lnTo>
                <a:cubicBezTo>
                  <a:pt x="1197664" y="6366326"/>
                  <a:pt x="1198217" y="6351043"/>
                  <a:pt x="1204435" y="6316194"/>
                </a:cubicBezTo>
                <a:lnTo>
                  <a:pt x="1210320" y="6276167"/>
                </a:lnTo>
                <a:cubicBezTo>
                  <a:pt x="1212374" y="6266258"/>
                  <a:pt x="1214483" y="6251235"/>
                  <a:pt x="1215760" y="6241196"/>
                </a:cubicBezTo>
                <a:lnTo>
                  <a:pt x="1218757" y="6216062"/>
                </a:lnTo>
                <a:lnTo>
                  <a:pt x="1232192" y="6126033"/>
                </a:lnTo>
                <a:cubicBezTo>
                  <a:pt x="1234495" y="6111042"/>
                  <a:pt x="1237243" y="6090996"/>
                  <a:pt x="1238519" y="6080958"/>
                </a:cubicBezTo>
                <a:cubicBezTo>
                  <a:pt x="1240574" y="6071047"/>
                  <a:pt x="1242045" y="6061041"/>
                  <a:pt x="1243322" y="6051002"/>
                </a:cubicBezTo>
                <a:lnTo>
                  <a:pt x="1244413" y="6042420"/>
                </a:lnTo>
                <a:lnTo>
                  <a:pt x="1242746" y="6048579"/>
                </a:lnTo>
                <a:lnTo>
                  <a:pt x="1238770" y="6075868"/>
                </a:lnTo>
                <a:cubicBezTo>
                  <a:pt x="1238380" y="6075804"/>
                  <a:pt x="1236910" y="6085812"/>
                  <a:pt x="1235244" y="6095785"/>
                </a:cubicBezTo>
                <a:cubicBezTo>
                  <a:pt x="1234162" y="6105857"/>
                  <a:pt x="1234551" y="6105922"/>
                  <a:pt x="1231664" y="6120822"/>
                </a:cubicBezTo>
                <a:cubicBezTo>
                  <a:pt x="1219950" y="6195756"/>
                  <a:pt x="1207542" y="6280834"/>
                  <a:pt x="1195440" y="6355702"/>
                </a:cubicBezTo>
                <a:cubicBezTo>
                  <a:pt x="1193330" y="6370732"/>
                  <a:pt x="1191664" y="6380706"/>
                  <a:pt x="1188583" y="6395566"/>
                </a:cubicBezTo>
                <a:lnTo>
                  <a:pt x="1188389" y="6395534"/>
                </a:lnTo>
                <a:cubicBezTo>
                  <a:pt x="1185835" y="6415613"/>
                  <a:pt x="1166712" y="6545700"/>
                  <a:pt x="1163824" y="6560601"/>
                </a:cubicBezTo>
                <a:cubicBezTo>
                  <a:pt x="1163214" y="6563060"/>
                  <a:pt x="1162922" y="6563012"/>
                  <a:pt x="1162943" y="6561092"/>
                </a:cubicBezTo>
                <a:cubicBezTo>
                  <a:pt x="1162963" y="6559173"/>
                  <a:pt x="1163297" y="6555382"/>
                  <a:pt x="1163934" y="6550367"/>
                </a:cubicBezTo>
                <a:lnTo>
                  <a:pt x="1168986" y="6515323"/>
                </a:lnTo>
                <a:cubicBezTo>
                  <a:pt x="1170263" y="6505283"/>
                  <a:pt x="1173205" y="6485270"/>
                  <a:pt x="1175703" y="6470313"/>
                </a:cubicBezTo>
                <a:cubicBezTo>
                  <a:pt x="1177867" y="6450169"/>
                  <a:pt x="1182863" y="6420247"/>
                  <a:pt x="1186056" y="6395145"/>
                </a:cubicBezTo>
                <a:lnTo>
                  <a:pt x="1228400" y="6101609"/>
                </a:lnTo>
                <a:lnTo>
                  <a:pt x="1226328" y="6109266"/>
                </a:lnTo>
                <a:cubicBezTo>
                  <a:pt x="1220737" y="6107505"/>
                  <a:pt x="1234476" y="6074729"/>
                  <a:pt x="1230748" y="6073556"/>
                </a:cubicBezTo>
                <a:lnTo>
                  <a:pt x="1234119" y="6062222"/>
                </a:lnTo>
                <a:lnTo>
                  <a:pt x="1236113" y="6048863"/>
                </a:lnTo>
                <a:lnTo>
                  <a:pt x="1206123" y="6111150"/>
                </a:lnTo>
                <a:cubicBezTo>
                  <a:pt x="1177644" y="6097172"/>
                  <a:pt x="1177644" y="6097172"/>
                  <a:pt x="1189564" y="6074058"/>
                </a:cubicBezTo>
                <a:cubicBezTo>
                  <a:pt x="1161085" y="6060080"/>
                  <a:pt x="1196523" y="6039815"/>
                  <a:pt x="1173405" y="6027890"/>
                </a:cubicBezTo>
                <a:cubicBezTo>
                  <a:pt x="1174531" y="6022939"/>
                  <a:pt x="1175135" y="6014328"/>
                  <a:pt x="1175215" y="6004075"/>
                </a:cubicBezTo>
                <a:lnTo>
                  <a:pt x="1174966" y="5997820"/>
                </a:lnTo>
                <a:lnTo>
                  <a:pt x="1169468" y="6035867"/>
                </a:lnTo>
                <a:cubicBezTo>
                  <a:pt x="1160261" y="6098363"/>
                  <a:pt x="1150353" y="6163317"/>
                  <a:pt x="1143020" y="6208225"/>
                </a:cubicBezTo>
                <a:cubicBezTo>
                  <a:pt x="1144193" y="6208375"/>
                  <a:pt x="1137284" y="6248243"/>
                  <a:pt x="1134023" y="6268203"/>
                </a:cubicBezTo>
                <a:lnTo>
                  <a:pt x="1127474" y="6313205"/>
                </a:lnTo>
                <a:cubicBezTo>
                  <a:pt x="1125029" y="6328179"/>
                  <a:pt x="1121965" y="6348163"/>
                  <a:pt x="1120727" y="6358193"/>
                </a:cubicBezTo>
                <a:lnTo>
                  <a:pt x="1113166" y="6408164"/>
                </a:lnTo>
                <a:lnTo>
                  <a:pt x="1111765" y="6413076"/>
                </a:lnTo>
                <a:cubicBezTo>
                  <a:pt x="1111373" y="6413027"/>
                  <a:pt x="1112807" y="6403022"/>
                  <a:pt x="1114437" y="6393043"/>
                </a:cubicBezTo>
                <a:cubicBezTo>
                  <a:pt x="1116913" y="6372985"/>
                  <a:pt x="1121834" y="6337960"/>
                  <a:pt x="1126722" y="6308021"/>
                </a:cubicBezTo>
                <a:cubicBezTo>
                  <a:pt x="1127765" y="6297968"/>
                  <a:pt x="1131024" y="6278008"/>
                  <a:pt x="1133469" y="6263035"/>
                </a:cubicBezTo>
                <a:cubicBezTo>
                  <a:pt x="1136369" y="6237940"/>
                  <a:pt x="1143343" y="6187894"/>
                  <a:pt x="1147450" y="6157855"/>
                </a:cubicBezTo>
                <a:cubicBezTo>
                  <a:pt x="1149730" y="6137772"/>
                  <a:pt x="1153640" y="6107708"/>
                  <a:pt x="1158530" y="6077770"/>
                </a:cubicBezTo>
                <a:lnTo>
                  <a:pt x="1160192" y="6062698"/>
                </a:lnTo>
                <a:lnTo>
                  <a:pt x="1166710" y="6022781"/>
                </a:lnTo>
                <a:cubicBezTo>
                  <a:pt x="1167231" y="6017753"/>
                  <a:pt x="1168462" y="6008997"/>
                  <a:pt x="1169867" y="5999625"/>
                </a:cubicBezTo>
                <a:lnTo>
                  <a:pt x="1173992" y="5973314"/>
                </a:lnTo>
                <a:lnTo>
                  <a:pt x="1173877" y="5970407"/>
                </a:lnTo>
                <a:cubicBezTo>
                  <a:pt x="1172905" y="5958886"/>
                  <a:pt x="1171404" y="5947740"/>
                  <a:pt x="1169373" y="5938985"/>
                </a:cubicBezTo>
                <a:lnTo>
                  <a:pt x="1166754" y="5933170"/>
                </a:lnTo>
                <a:lnTo>
                  <a:pt x="1164842" y="5946147"/>
                </a:lnTo>
                <a:cubicBezTo>
                  <a:pt x="1159008" y="5970868"/>
                  <a:pt x="1162366" y="5966205"/>
                  <a:pt x="1162953" y="5966280"/>
                </a:cubicBezTo>
                <a:cubicBezTo>
                  <a:pt x="1163540" y="5966355"/>
                  <a:pt x="1162106" y="5976360"/>
                  <a:pt x="1159662" y="5991324"/>
                </a:cubicBezTo>
                <a:cubicBezTo>
                  <a:pt x="1157186" y="6011383"/>
                  <a:pt x="1148026" y="6066250"/>
                  <a:pt x="1143724" y="6096263"/>
                </a:cubicBezTo>
                <a:lnTo>
                  <a:pt x="1139715" y="6111029"/>
                </a:lnTo>
                <a:lnTo>
                  <a:pt x="1145873" y="6065976"/>
                </a:lnTo>
                <a:cubicBezTo>
                  <a:pt x="1149132" y="6046017"/>
                  <a:pt x="1149980" y="6035938"/>
                  <a:pt x="1148578" y="6040850"/>
                </a:cubicBezTo>
                <a:cubicBezTo>
                  <a:pt x="1151838" y="6020891"/>
                  <a:pt x="1154901" y="6000906"/>
                  <a:pt x="1156758" y="5985866"/>
                </a:cubicBezTo>
                <a:lnTo>
                  <a:pt x="1163276" y="5945949"/>
                </a:lnTo>
                <a:lnTo>
                  <a:pt x="1165400" y="5930166"/>
                </a:lnTo>
                <a:lnTo>
                  <a:pt x="1161684" y="5921916"/>
                </a:lnTo>
                <a:lnTo>
                  <a:pt x="1160183" y="5851656"/>
                </a:lnTo>
                <a:lnTo>
                  <a:pt x="1158889" y="5862514"/>
                </a:lnTo>
                <a:cubicBezTo>
                  <a:pt x="1155700" y="5891072"/>
                  <a:pt x="1150773" y="5938787"/>
                  <a:pt x="1149581" y="5951970"/>
                </a:cubicBezTo>
                <a:cubicBezTo>
                  <a:pt x="1147945" y="5962880"/>
                  <a:pt x="1147412" y="5969479"/>
                  <a:pt x="1146792" y="5976622"/>
                </a:cubicBezTo>
                <a:lnTo>
                  <a:pt x="1145848" y="5984610"/>
                </a:lnTo>
                <a:lnTo>
                  <a:pt x="1146083" y="5983523"/>
                </a:lnTo>
                <a:lnTo>
                  <a:pt x="1145723" y="5985657"/>
                </a:lnTo>
                <a:lnTo>
                  <a:pt x="1143488" y="6004543"/>
                </a:lnTo>
                <a:cubicBezTo>
                  <a:pt x="1142230" y="6022159"/>
                  <a:pt x="1142230" y="6022159"/>
                  <a:pt x="1138272" y="6048337"/>
                </a:cubicBezTo>
                <a:lnTo>
                  <a:pt x="1141855" y="5999910"/>
                </a:lnTo>
                <a:cubicBezTo>
                  <a:pt x="1145838" y="5969290"/>
                  <a:pt x="1145746" y="5955957"/>
                  <a:pt x="1149728" y="5925338"/>
                </a:cubicBezTo>
                <a:lnTo>
                  <a:pt x="1153238" y="5890225"/>
                </a:lnTo>
                <a:cubicBezTo>
                  <a:pt x="1154613" y="5881505"/>
                  <a:pt x="1155845" y="5868331"/>
                  <a:pt x="1156558" y="5859532"/>
                </a:cubicBezTo>
                <a:lnTo>
                  <a:pt x="1158172" y="5837514"/>
                </a:lnTo>
                <a:lnTo>
                  <a:pt x="1158221" y="5837034"/>
                </a:lnTo>
                <a:lnTo>
                  <a:pt x="1156921" y="5836136"/>
                </a:lnTo>
                <a:lnTo>
                  <a:pt x="1154706" y="5857090"/>
                </a:lnTo>
                <a:cubicBezTo>
                  <a:pt x="1151031" y="5892184"/>
                  <a:pt x="1147315" y="5927274"/>
                  <a:pt x="1143568" y="5960137"/>
                </a:cubicBezTo>
                <a:cubicBezTo>
                  <a:pt x="1142335" y="5973317"/>
                  <a:pt x="1141291" y="5982076"/>
                  <a:pt x="1139230" y="5995152"/>
                </a:cubicBezTo>
                <a:lnTo>
                  <a:pt x="1139065" y="5995132"/>
                </a:lnTo>
                <a:cubicBezTo>
                  <a:pt x="1137819" y="6010530"/>
                  <a:pt x="1128929" y="6099828"/>
                  <a:pt x="1125455" y="6130689"/>
                </a:cubicBezTo>
                <a:lnTo>
                  <a:pt x="1124837" y="6135812"/>
                </a:lnTo>
                <a:lnTo>
                  <a:pt x="1126565" y="6128735"/>
                </a:lnTo>
                <a:cubicBezTo>
                  <a:pt x="1125749" y="6133730"/>
                  <a:pt x="1124119" y="6143708"/>
                  <a:pt x="1123924" y="6143684"/>
                </a:cubicBezTo>
                <a:lnTo>
                  <a:pt x="1124084" y="6140114"/>
                </a:lnTo>
                <a:lnTo>
                  <a:pt x="1123609" y="6140418"/>
                </a:lnTo>
                <a:cubicBezTo>
                  <a:pt x="1123556" y="6138746"/>
                  <a:pt x="1123699" y="6135431"/>
                  <a:pt x="1124055" y="6131035"/>
                </a:cubicBezTo>
                <a:lnTo>
                  <a:pt x="1127044" y="6100297"/>
                </a:lnTo>
                <a:cubicBezTo>
                  <a:pt x="1127755" y="6091499"/>
                  <a:pt x="1129510" y="6073942"/>
                  <a:pt x="1131074" y="6060808"/>
                </a:cubicBezTo>
                <a:cubicBezTo>
                  <a:pt x="1132167" y="6043170"/>
                  <a:pt x="1135297" y="6016895"/>
                  <a:pt x="1137076" y="5994896"/>
                </a:cubicBezTo>
                <a:lnTo>
                  <a:pt x="1152803" y="5833291"/>
                </a:lnTo>
                <a:lnTo>
                  <a:pt x="1144617" y="5827636"/>
                </a:lnTo>
                <a:cubicBezTo>
                  <a:pt x="1131683" y="5815479"/>
                  <a:pt x="1126627" y="5798553"/>
                  <a:pt x="1137107" y="5777189"/>
                </a:cubicBezTo>
                <a:cubicBezTo>
                  <a:pt x="1131280" y="5744204"/>
                  <a:pt x="1129558" y="5700489"/>
                  <a:pt x="1141878" y="5668298"/>
                </a:cubicBezTo>
                <a:lnTo>
                  <a:pt x="1117506" y="5643591"/>
                </a:lnTo>
                <a:lnTo>
                  <a:pt x="1135190" y="5613458"/>
                </a:lnTo>
                <a:lnTo>
                  <a:pt x="1119807" y="5579000"/>
                </a:lnTo>
                <a:lnTo>
                  <a:pt x="1117500" y="5604622"/>
                </a:lnTo>
                <a:lnTo>
                  <a:pt x="1114071" y="5639759"/>
                </a:lnTo>
                <a:lnTo>
                  <a:pt x="1117506" y="5643591"/>
                </a:lnTo>
                <a:lnTo>
                  <a:pt x="1112132" y="5659634"/>
                </a:lnTo>
                <a:lnTo>
                  <a:pt x="1109875" y="5682766"/>
                </a:lnTo>
                <a:lnTo>
                  <a:pt x="1105061" y="5729532"/>
                </a:lnTo>
                <a:lnTo>
                  <a:pt x="1114343" y="5734598"/>
                </a:lnTo>
                <a:cubicBezTo>
                  <a:pt x="1120928" y="5741251"/>
                  <a:pt x="1117150" y="5748360"/>
                  <a:pt x="1110338" y="5759881"/>
                </a:cubicBezTo>
                <a:lnTo>
                  <a:pt x="1099872" y="5778942"/>
                </a:lnTo>
                <a:lnTo>
                  <a:pt x="1097490" y="5800624"/>
                </a:lnTo>
                <a:lnTo>
                  <a:pt x="1097083" y="5806946"/>
                </a:lnTo>
                <a:cubicBezTo>
                  <a:pt x="1101175" y="5839941"/>
                  <a:pt x="1118114" y="5889095"/>
                  <a:pt x="1107634" y="5910457"/>
                </a:cubicBezTo>
                <a:cubicBezTo>
                  <a:pt x="1101870" y="5917476"/>
                  <a:pt x="1092796" y="5917081"/>
                  <a:pt x="1087433" y="5915024"/>
                </a:cubicBezTo>
                <a:lnTo>
                  <a:pt x="1085761" y="5913546"/>
                </a:lnTo>
                <a:lnTo>
                  <a:pt x="1084522" y="5926117"/>
                </a:lnTo>
                <a:cubicBezTo>
                  <a:pt x="1083002" y="5939264"/>
                  <a:pt x="1081143" y="5956801"/>
                  <a:pt x="1080463" y="5965589"/>
                </a:cubicBezTo>
                <a:lnTo>
                  <a:pt x="1075900" y="6009436"/>
                </a:lnTo>
                <a:lnTo>
                  <a:pt x="1074895" y="6013775"/>
                </a:lnTo>
                <a:cubicBezTo>
                  <a:pt x="1074562" y="6013750"/>
                  <a:pt x="1075408" y="6004974"/>
                  <a:pt x="1076420" y="5996213"/>
                </a:cubicBezTo>
                <a:cubicBezTo>
                  <a:pt x="1077780" y="5978637"/>
                  <a:pt x="1080658" y="5947922"/>
                  <a:pt x="1083696" y="5921636"/>
                </a:cubicBezTo>
                <a:lnTo>
                  <a:pt x="1084533" y="5912460"/>
                </a:lnTo>
                <a:lnTo>
                  <a:pt x="1072389" y="5901724"/>
                </a:lnTo>
                <a:cubicBezTo>
                  <a:pt x="1062094" y="5883801"/>
                  <a:pt x="1065063" y="5854950"/>
                  <a:pt x="1072464" y="5841635"/>
                </a:cubicBezTo>
                <a:lnTo>
                  <a:pt x="1064475" y="5765297"/>
                </a:lnTo>
                <a:lnTo>
                  <a:pt x="1061379" y="5795246"/>
                </a:lnTo>
                <a:cubicBezTo>
                  <a:pt x="1059897" y="5810601"/>
                  <a:pt x="1058417" y="5825956"/>
                  <a:pt x="1056392" y="5843480"/>
                </a:cubicBezTo>
                <a:cubicBezTo>
                  <a:pt x="1054894" y="5843363"/>
                  <a:pt x="1059270" y="5812765"/>
                  <a:pt x="1058271" y="5812687"/>
                </a:cubicBezTo>
                <a:lnTo>
                  <a:pt x="1062155" y="5777628"/>
                </a:lnTo>
                <a:lnTo>
                  <a:pt x="1064211" y="5762674"/>
                </a:lnTo>
                <a:lnTo>
                  <a:pt x="1057364" y="5688233"/>
                </a:lnTo>
                <a:cubicBezTo>
                  <a:pt x="1046634" y="5684126"/>
                  <a:pt x="1052398" y="5677109"/>
                  <a:pt x="1056505" y="5666378"/>
                </a:cubicBezTo>
                <a:cubicBezTo>
                  <a:pt x="1060611" y="5655648"/>
                  <a:pt x="1053587" y="5649887"/>
                  <a:pt x="1044512" y="5649486"/>
                </a:cubicBezTo>
                <a:cubicBezTo>
                  <a:pt x="1050676" y="5633393"/>
                  <a:pt x="1055178" y="5613590"/>
                  <a:pt x="1050208" y="5602459"/>
                </a:cubicBezTo>
                <a:lnTo>
                  <a:pt x="1053456" y="5569874"/>
                </a:lnTo>
                <a:lnTo>
                  <a:pt x="1044503" y="5559568"/>
                </a:lnTo>
                <a:lnTo>
                  <a:pt x="1039814" y="5585656"/>
                </a:lnTo>
                <a:cubicBezTo>
                  <a:pt x="1035716" y="5578633"/>
                  <a:pt x="1036632" y="5570606"/>
                  <a:pt x="1037889" y="5563164"/>
                </a:cubicBezTo>
                <a:lnTo>
                  <a:pt x="1039305" y="5553585"/>
                </a:lnTo>
                <a:lnTo>
                  <a:pt x="1037445" y="5551443"/>
                </a:lnTo>
                <a:lnTo>
                  <a:pt x="1038305" y="5545918"/>
                </a:lnTo>
                <a:lnTo>
                  <a:pt x="1038011" y="5544184"/>
                </a:lnTo>
                <a:lnTo>
                  <a:pt x="1039633" y="5537394"/>
                </a:lnTo>
                <a:lnTo>
                  <a:pt x="1040609" y="5531125"/>
                </a:lnTo>
                <a:cubicBezTo>
                  <a:pt x="1018354" y="5541060"/>
                  <a:pt x="967679" y="5577024"/>
                  <a:pt x="939201" y="5563047"/>
                </a:cubicBezTo>
                <a:cubicBezTo>
                  <a:pt x="921447" y="5553179"/>
                  <a:pt x="913169" y="5534636"/>
                  <a:pt x="922643" y="5525955"/>
                </a:cubicBezTo>
                <a:cubicBezTo>
                  <a:pt x="920988" y="5522248"/>
                  <a:pt x="923438" y="5507807"/>
                  <a:pt x="918070" y="5505757"/>
                </a:cubicBezTo>
                <a:lnTo>
                  <a:pt x="910258" y="5518142"/>
                </a:lnTo>
                <a:lnTo>
                  <a:pt x="878594" y="5576762"/>
                </a:lnTo>
                <a:lnTo>
                  <a:pt x="882766" y="5606034"/>
                </a:lnTo>
                <a:cubicBezTo>
                  <a:pt x="895152" y="5613853"/>
                  <a:pt x="887734" y="5617165"/>
                  <a:pt x="883627" y="5627894"/>
                </a:cubicBezTo>
                <a:cubicBezTo>
                  <a:pt x="883232" y="5636968"/>
                  <a:pt x="888593" y="5639020"/>
                  <a:pt x="893962" y="5641075"/>
                </a:cubicBezTo>
                <a:cubicBezTo>
                  <a:pt x="881643" y="5673265"/>
                  <a:pt x="880052" y="5709563"/>
                  <a:pt x="867732" y="5741752"/>
                </a:cubicBezTo>
                <a:cubicBezTo>
                  <a:pt x="875215" y="5778445"/>
                  <a:pt x="867864" y="5821765"/>
                  <a:pt x="844813" y="5849849"/>
                </a:cubicBezTo>
                <a:lnTo>
                  <a:pt x="856799" y="5866737"/>
                </a:lnTo>
                <a:cubicBezTo>
                  <a:pt x="865478" y="5876210"/>
                  <a:pt x="863027" y="5890648"/>
                  <a:pt x="855208" y="5903034"/>
                </a:cubicBezTo>
                <a:cubicBezTo>
                  <a:pt x="854413" y="5921183"/>
                  <a:pt x="848652" y="5928206"/>
                  <a:pt x="836264" y="5920388"/>
                </a:cubicBezTo>
                <a:cubicBezTo>
                  <a:pt x="814804" y="5912174"/>
                  <a:pt x="802420" y="5904361"/>
                  <a:pt x="812688" y="5877532"/>
                </a:cubicBezTo>
                <a:cubicBezTo>
                  <a:pt x="818846" y="5861441"/>
                  <a:pt x="836068" y="5800371"/>
                  <a:pt x="811296" y="5784740"/>
                </a:cubicBezTo>
                <a:cubicBezTo>
                  <a:pt x="806728" y="5764534"/>
                  <a:pt x="795465" y="5689490"/>
                  <a:pt x="807786" y="5657300"/>
                </a:cubicBezTo>
                <a:cubicBezTo>
                  <a:pt x="791694" y="5651141"/>
                  <a:pt x="795802" y="5640411"/>
                  <a:pt x="801563" y="5633388"/>
                </a:cubicBezTo>
                <a:cubicBezTo>
                  <a:pt x="811434" y="5615640"/>
                  <a:pt x="765201" y="5591794"/>
                  <a:pt x="758178" y="5586033"/>
                </a:cubicBezTo>
                <a:cubicBezTo>
                  <a:pt x="760431" y="5576131"/>
                  <a:pt x="763660" y="5533541"/>
                  <a:pt x="763644" y="5492399"/>
                </a:cubicBezTo>
                <a:lnTo>
                  <a:pt x="760716" y="5437170"/>
                </a:lnTo>
                <a:lnTo>
                  <a:pt x="753497" y="5447386"/>
                </a:lnTo>
                <a:cubicBezTo>
                  <a:pt x="750078" y="5450275"/>
                  <a:pt x="746172" y="5452125"/>
                  <a:pt x="742909" y="5451977"/>
                </a:cubicBezTo>
                <a:cubicBezTo>
                  <a:pt x="738337" y="5449059"/>
                  <a:pt x="736007" y="5425603"/>
                  <a:pt x="735468" y="5400876"/>
                </a:cubicBezTo>
                <a:lnTo>
                  <a:pt x="735504" y="5398192"/>
                </a:lnTo>
                <a:lnTo>
                  <a:pt x="733542" y="5401301"/>
                </a:lnTo>
                <a:cubicBezTo>
                  <a:pt x="725724" y="5413688"/>
                  <a:pt x="714994" y="5409581"/>
                  <a:pt x="704264" y="5405474"/>
                </a:cubicBezTo>
                <a:cubicBezTo>
                  <a:pt x="701811" y="5419911"/>
                  <a:pt x="697704" y="5430641"/>
                  <a:pt x="702673" y="5441772"/>
                </a:cubicBezTo>
                <a:cubicBezTo>
                  <a:pt x="698568" y="5452502"/>
                  <a:pt x="706845" y="5471045"/>
                  <a:pt x="709761" y="5487536"/>
                </a:cubicBezTo>
                <a:cubicBezTo>
                  <a:pt x="720886" y="5482570"/>
                  <a:pt x="735329" y="5485020"/>
                  <a:pt x="747715" y="5492838"/>
                </a:cubicBezTo>
                <a:cubicBezTo>
                  <a:pt x="739897" y="5505226"/>
                  <a:pt x="737445" y="5519662"/>
                  <a:pt x="744068" y="5534499"/>
                </a:cubicBezTo>
                <a:lnTo>
                  <a:pt x="703665" y="5543639"/>
                </a:lnTo>
                <a:cubicBezTo>
                  <a:pt x="709828" y="5527546"/>
                  <a:pt x="704859" y="5516415"/>
                  <a:pt x="707312" y="5501979"/>
                </a:cubicBezTo>
                <a:lnTo>
                  <a:pt x="687506" y="5497471"/>
                </a:lnTo>
                <a:cubicBezTo>
                  <a:pt x="680088" y="5500783"/>
                  <a:pt x="674721" y="5498734"/>
                  <a:pt x="671410" y="5491315"/>
                </a:cubicBezTo>
                <a:cubicBezTo>
                  <a:pt x="664787" y="5476479"/>
                  <a:pt x="669294" y="5456673"/>
                  <a:pt x="671742" y="5442231"/>
                </a:cubicBezTo>
                <a:cubicBezTo>
                  <a:pt x="658958" y="5443494"/>
                  <a:pt x="645776" y="5453823"/>
                  <a:pt x="636702" y="5453429"/>
                </a:cubicBezTo>
                <a:cubicBezTo>
                  <a:pt x="624316" y="5445610"/>
                  <a:pt x="638693" y="5408057"/>
                  <a:pt x="644849" y="5391960"/>
                </a:cubicBezTo>
                <a:cubicBezTo>
                  <a:pt x="641537" y="5384541"/>
                  <a:pt x="640081" y="5376294"/>
                  <a:pt x="640378" y="5369489"/>
                </a:cubicBezTo>
                <a:lnTo>
                  <a:pt x="645470" y="5357873"/>
                </a:lnTo>
                <a:lnTo>
                  <a:pt x="642270" y="5353962"/>
                </a:lnTo>
                <a:cubicBezTo>
                  <a:pt x="643559" y="5346577"/>
                  <a:pt x="642869" y="5328273"/>
                  <a:pt x="640715" y="5311086"/>
                </a:cubicBezTo>
                <a:lnTo>
                  <a:pt x="637156" y="5291532"/>
                </a:lnTo>
                <a:lnTo>
                  <a:pt x="632333" y="5304133"/>
                </a:lnTo>
                <a:lnTo>
                  <a:pt x="630742" y="5340431"/>
                </a:lnTo>
                <a:cubicBezTo>
                  <a:pt x="630347" y="5349504"/>
                  <a:pt x="624584" y="5356522"/>
                  <a:pt x="620872" y="5358179"/>
                </a:cubicBezTo>
                <a:cubicBezTo>
                  <a:pt x="619217" y="5354472"/>
                  <a:pt x="621667" y="5340031"/>
                  <a:pt x="618356" y="5332612"/>
                </a:cubicBezTo>
                <a:cubicBezTo>
                  <a:pt x="595241" y="5320692"/>
                  <a:pt x="638030" y="5257106"/>
                  <a:pt x="614913" y="5245181"/>
                </a:cubicBezTo>
                <a:lnTo>
                  <a:pt x="618159" y="5212596"/>
                </a:lnTo>
                <a:lnTo>
                  <a:pt x="616470" y="5203036"/>
                </a:lnTo>
                <a:lnTo>
                  <a:pt x="608900" y="5195795"/>
                </a:lnTo>
                <a:lnTo>
                  <a:pt x="603737" y="5220144"/>
                </a:lnTo>
                <a:cubicBezTo>
                  <a:pt x="602214" y="5234169"/>
                  <a:pt x="602960" y="5248294"/>
                  <a:pt x="608757" y="5261278"/>
                </a:cubicBezTo>
                <a:lnTo>
                  <a:pt x="591418" y="5262337"/>
                </a:lnTo>
                <a:lnTo>
                  <a:pt x="591219" y="5266350"/>
                </a:lnTo>
                <a:cubicBezTo>
                  <a:pt x="587315" y="5271583"/>
                  <a:pt x="580794" y="5271286"/>
                  <a:pt x="576878" y="5269750"/>
                </a:cubicBezTo>
                <a:cubicBezTo>
                  <a:pt x="567087" y="5265918"/>
                  <a:pt x="562175" y="5255541"/>
                  <a:pt x="560522" y="5244468"/>
                </a:cubicBezTo>
                <a:lnTo>
                  <a:pt x="563252" y="5219331"/>
                </a:lnTo>
                <a:lnTo>
                  <a:pt x="546425" y="5231271"/>
                </a:lnTo>
                <a:lnTo>
                  <a:pt x="517946" y="5217294"/>
                </a:lnTo>
                <a:lnTo>
                  <a:pt x="511653" y="5153380"/>
                </a:lnTo>
                <a:cubicBezTo>
                  <a:pt x="529734" y="5114167"/>
                  <a:pt x="524701" y="5063033"/>
                  <a:pt x="537021" y="5030843"/>
                </a:cubicBezTo>
                <a:lnTo>
                  <a:pt x="540248" y="5029402"/>
                </a:lnTo>
                <a:lnTo>
                  <a:pt x="540770" y="5019311"/>
                </a:lnTo>
                <a:lnTo>
                  <a:pt x="539473" y="5016406"/>
                </a:lnTo>
                <a:lnTo>
                  <a:pt x="540112" y="5011137"/>
                </a:lnTo>
                <a:lnTo>
                  <a:pt x="529039" y="4998545"/>
                </a:lnTo>
                <a:cubicBezTo>
                  <a:pt x="527398" y="4993394"/>
                  <a:pt x="528039" y="4988010"/>
                  <a:pt x="530639" y="4983391"/>
                </a:cubicBezTo>
                <a:cubicBezTo>
                  <a:pt x="515003" y="4990795"/>
                  <a:pt x="479835" y="5017603"/>
                  <a:pt x="458945" y="5007168"/>
                </a:cubicBezTo>
                <a:cubicBezTo>
                  <a:pt x="445884" y="4999803"/>
                  <a:pt x="439335" y="4985969"/>
                  <a:pt x="445845" y="4979497"/>
                </a:cubicBezTo>
                <a:cubicBezTo>
                  <a:pt x="444535" y="4976731"/>
                  <a:pt x="445817" y="4965961"/>
                  <a:pt x="441899" y="4964430"/>
                </a:cubicBezTo>
                <a:lnTo>
                  <a:pt x="436702" y="4973665"/>
                </a:lnTo>
                <a:lnTo>
                  <a:pt x="415920" y="5017379"/>
                </a:lnTo>
                <a:lnTo>
                  <a:pt x="419877" y="5039215"/>
                </a:lnTo>
                <a:cubicBezTo>
                  <a:pt x="429021" y="5045051"/>
                  <a:pt x="423808" y="5047518"/>
                  <a:pt x="421216" y="5055519"/>
                </a:cubicBezTo>
                <a:cubicBezTo>
                  <a:pt x="421231" y="5062288"/>
                  <a:pt x="425144" y="5063820"/>
                  <a:pt x="429064" y="5065354"/>
                </a:cubicBezTo>
                <a:cubicBezTo>
                  <a:pt x="421286" y="5089359"/>
                  <a:pt x="421342" y="5116433"/>
                  <a:pt x="413565" y="5140439"/>
                </a:cubicBezTo>
                <a:cubicBezTo>
                  <a:pt x="420142" y="5167810"/>
                  <a:pt x="416296" y="5200119"/>
                  <a:pt x="400686" y="5221059"/>
                </a:cubicBezTo>
                <a:lnTo>
                  <a:pt x="409840" y="5233660"/>
                </a:lnTo>
                <a:cubicBezTo>
                  <a:pt x="416378" y="5240728"/>
                  <a:pt x="415095" y="5251496"/>
                  <a:pt x="409894" y="5260733"/>
                </a:cubicBezTo>
                <a:cubicBezTo>
                  <a:pt x="409923" y="5274270"/>
                  <a:pt x="406021" y="5279506"/>
                  <a:pt x="396877" y="5273670"/>
                </a:cubicBezTo>
                <a:cubicBezTo>
                  <a:pt x="381212" y="5267538"/>
                  <a:pt x="372070" y="5261705"/>
                  <a:pt x="378552" y="5241698"/>
                </a:cubicBezTo>
                <a:cubicBezTo>
                  <a:pt x="382440" y="5229697"/>
                  <a:pt x="392781" y="5184152"/>
                  <a:pt x="374496" y="5172485"/>
                </a:cubicBezTo>
                <a:cubicBezTo>
                  <a:pt x="370554" y="5157413"/>
                  <a:pt x="360002" y="5101435"/>
                  <a:pt x="367779" y="5077429"/>
                </a:cubicBezTo>
                <a:cubicBezTo>
                  <a:pt x="356033" y="5072830"/>
                  <a:pt x="358625" y="5064828"/>
                  <a:pt x="362527" y="5059591"/>
                </a:cubicBezTo>
                <a:cubicBezTo>
                  <a:pt x="369023" y="5046356"/>
                  <a:pt x="335071" y="5028555"/>
                  <a:pt x="329844" y="5024256"/>
                </a:cubicBezTo>
                <a:cubicBezTo>
                  <a:pt x="332425" y="5009485"/>
                  <a:pt x="333496" y="4897191"/>
                  <a:pt x="317831" y="4891057"/>
                </a:cubicBezTo>
                <a:lnTo>
                  <a:pt x="329511" y="4861819"/>
                </a:lnTo>
                <a:cubicBezTo>
                  <a:pt x="329471" y="4841514"/>
                  <a:pt x="330737" y="4823975"/>
                  <a:pt x="328090" y="4804903"/>
                </a:cubicBezTo>
                <a:lnTo>
                  <a:pt x="321556" y="4797837"/>
                </a:lnTo>
                <a:cubicBezTo>
                  <a:pt x="303310" y="4806476"/>
                  <a:pt x="325580" y="4853515"/>
                  <a:pt x="304730" y="4863386"/>
                </a:cubicBezTo>
                <a:cubicBezTo>
                  <a:pt x="299517" y="4865854"/>
                  <a:pt x="295615" y="4871091"/>
                  <a:pt x="289108" y="4877557"/>
                </a:cubicBezTo>
                <a:lnTo>
                  <a:pt x="311282" y="4877224"/>
                </a:lnTo>
                <a:lnTo>
                  <a:pt x="306084" y="4886459"/>
                </a:lnTo>
                <a:cubicBezTo>
                  <a:pt x="300884" y="4895696"/>
                  <a:pt x="293051" y="4892630"/>
                  <a:pt x="285219" y="4889562"/>
                </a:cubicBezTo>
                <a:cubicBezTo>
                  <a:pt x="283935" y="4900330"/>
                  <a:pt x="281342" y="4908332"/>
                  <a:pt x="285274" y="4916636"/>
                </a:cubicBezTo>
                <a:cubicBezTo>
                  <a:pt x="282681" y="4924638"/>
                  <a:pt x="289231" y="4938471"/>
                  <a:pt x="291867" y="4950773"/>
                </a:cubicBezTo>
                <a:cubicBezTo>
                  <a:pt x="299683" y="4947073"/>
                  <a:pt x="310125" y="4948904"/>
                  <a:pt x="319268" y="4954740"/>
                </a:cubicBezTo>
                <a:cubicBezTo>
                  <a:pt x="314068" y="4963977"/>
                  <a:pt x="312784" y="4974744"/>
                  <a:pt x="318025" y="4985813"/>
                </a:cubicBezTo>
                <a:lnTo>
                  <a:pt x="289341" y="4992617"/>
                </a:lnTo>
                <a:cubicBezTo>
                  <a:pt x="293233" y="4980616"/>
                  <a:pt x="289301" y="4972312"/>
                  <a:pt x="290585" y="4961545"/>
                </a:cubicBezTo>
                <a:lnTo>
                  <a:pt x="276229" y="4958176"/>
                </a:lnTo>
                <a:cubicBezTo>
                  <a:pt x="271016" y="4960645"/>
                  <a:pt x="267100" y="4959114"/>
                  <a:pt x="264479" y="4953580"/>
                </a:cubicBezTo>
                <a:cubicBezTo>
                  <a:pt x="259238" y="4942511"/>
                  <a:pt x="261819" y="4927740"/>
                  <a:pt x="263100" y="4916969"/>
                </a:cubicBezTo>
                <a:cubicBezTo>
                  <a:pt x="253971" y="4917906"/>
                  <a:pt x="244855" y="4925606"/>
                  <a:pt x="238333" y="4925310"/>
                </a:cubicBezTo>
                <a:cubicBezTo>
                  <a:pt x="229189" y="4919474"/>
                  <a:pt x="238266" y="4891468"/>
                  <a:pt x="242152" y="4879463"/>
                </a:cubicBezTo>
                <a:cubicBezTo>
                  <a:pt x="236911" y="4868395"/>
                  <a:pt x="236883" y="4854859"/>
                  <a:pt x="242096" y="4852391"/>
                </a:cubicBezTo>
                <a:lnTo>
                  <a:pt x="245960" y="4826852"/>
                </a:lnTo>
                <a:lnTo>
                  <a:pt x="234169" y="4801946"/>
                </a:lnTo>
                <a:lnTo>
                  <a:pt x="230279" y="4813952"/>
                </a:lnTo>
                <a:lnTo>
                  <a:pt x="230334" y="4841025"/>
                </a:lnTo>
                <a:cubicBezTo>
                  <a:pt x="230350" y="4847792"/>
                  <a:pt x="226446" y="4853024"/>
                  <a:pt x="223838" y="4854259"/>
                </a:cubicBezTo>
                <a:cubicBezTo>
                  <a:pt x="222529" y="4851494"/>
                  <a:pt x="223811" y="4840723"/>
                  <a:pt x="221191" y="4835189"/>
                </a:cubicBezTo>
                <a:cubicBezTo>
                  <a:pt x="204216" y="4826291"/>
                  <a:pt x="232816" y="4778876"/>
                  <a:pt x="215839" y="4769975"/>
                </a:cubicBezTo>
                <a:lnTo>
                  <a:pt x="217096" y="4745671"/>
                </a:lnTo>
                <a:cubicBezTo>
                  <a:pt x="214476" y="4740136"/>
                  <a:pt x="213152" y="4730598"/>
                  <a:pt x="211827" y="4721066"/>
                </a:cubicBezTo>
                <a:cubicBezTo>
                  <a:pt x="207952" y="4739835"/>
                  <a:pt x="202783" y="4762606"/>
                  <a:pt x="211954" y="4781978"/>
                </a:cubicBezTo>
                <a:lnTo>
                  <a:pt x="187173" y="4783547"/>
                </a:lnTo>
                <a:lnTo>
                  <a:pt x="177976" y="4750642"/>
                </a:lnTo>
                <a:lnTo>
                  <a:pt x="166251" y="4759577"/>
                </a:lnTo>
                <a:lnTo>
                  <a:pt x="145362" y="4749143"/>
                </a:lnTo>
                <a:lnTo>
                  <a:pt x="138741" y="4701469"/>
                </a:lnTo>
                <a:cubicBezTo>
                  <a:pt x="150419" y="4672226"/>
                  <a:pt x="145124" y="4634084"/>
                  <a:pt x="152902" y="4610078"/>
                </a:cubicBezTo>
                <a:lnTo>
                  <a:pt x="158114" y="4607610"/>
                </a:lnTo>
                <a:lnTo>
                  <a:pt x="154184" y="4599311"/>
                </a:lnTo>
                <a:lnTo>
                  <a:pt x="156722" y="4564236"/>
                </a:lnTo>
                <a:cubicBezTo>
                  <a:pt x="144930" y="4539329"/>
                  <a:pt x="165752" y="4515921"/>
                  <a:pt x="151343" y="4485485"/>
                </a:cubicBezTo>
                <a:cubicBezTo>
                  <a:pt x="152624" y="4474714"/>
                  <a:pt x="149909" y="4421802"/>
                  <a:pt x="155122" y="4419334"/>
                </a:cubicBezTo>
                <a:cubicBezTo>
                  <a:pt x="151192" y="4411033"/>
                  <a:pt x="145952" y="4399964"/>
                  <a:pt x="143316" y="4387663"/>
                </a:cubicBezTo>
                <a:lnTo>
                  <a:pt x="140712" y="4388896"/>
                </a:lnTo>
                <a:cubicBezTo>
                  <a:pt x="136792" y="4387361"/>
                  <a:pt x="135483" y="4384596"/>
                  <a:pt x="139385" y="4379360"/>
                </a:cubicBezTo>
                <a:lnTo>
                  <a:pt x="144598" y="4376892"/>
                </a:lnTo>
                <a:cubicBezTo>
                  <a:pt x="143276" y="4367358"/>
                  <a:pt x="147178" y="4362120"/>
                  <a:pt x="152391" y="4359653"/>
                </a:cubicBezTo>
                <a:cubicBezTo>
                  <a:pt x="143222" y="4340285"/>
                  <a:pt x="145786" y="4318746"/>
                  <a:pt x="136614" y="4299374"/>
                </a:cubicBezTo>
                <a:lnTo>
                  <a:pt x="110496" y="4284640"/>
                </a:lnTo>
                <a:cubicBezTo>
                  <a:pt x="107888" y="4285875"/>
                  <a:pt x="105283" y="4287108"/>
                  <a:pt x="103975" y="4284343"/>
                </a:cubicBezTo>
                <a:cubicBezTo>
                  <a:pt x="101354" y="4278809"/>
                  <a:pt x="102636" y="4268037"/>
                  <a:pt x="106539" y="4262803"/>
                </a:cubicBezTo>
                <a:cubicBezTo>
                  <a:pt x="102609" y="4254501"/>
                  <a:pt x="101283" y="4244968"/>
                  <a:pt x="111709" y="4240032"/>
                </a:cubicBezTo>
                <a:lnTo>
                  <a:pt x="119529" y="4236331"/>
                </a:lnTo>
                <a:lnTo>
                  <a:pt x="107722" y="4204656"/>
                </a:lnTo>
                <a:lnTo>
                  <a:pt x="108894" y="4139743"/>
                </a:lnTo>
                <a:lnTo>
                  <a:pt x="115389" y="4126505"/>
                </a:lnTo>
                <a:cubicBezTo>
                  <a:pt x="107528" y="4109901"/>
                  <a:pt x="107473" y="4082828"/>
                  <a:pt x="107433" y="4062523"/>
                </a:cubicBezTo>
                <a:lnTo>
                  <a:pt x="91712" y="4029317"/>
                </a:lnTo>
                <a:lnTo>
                  <a:pt x="103393" y="4000077"/>
                </a:lnTo>
                <a:lnTo>
                  <a:pt x="100718" y="3967470"/>
                </a:lnTo>
                <a:lnTo>
                  <a:pt x="109804" y="3946229"/>
                </a:lnTo>
                <a:cubicBezTo>
                  <a:pt x="100634" y="3926861"/>
                  <a:pt x="116256" y="3912690"/>
                  <a:pt x="105776" y="3890552"/>
                </a:cubicBezTo>
                <a:lnTo>
                  <a:pt x="106958" y="3832404"/>
                </a:lnTo>
                <a:lnTo>
                  <a:pt x="111763" y="3823361"/>
                </a:lnTo>
                <a:lnTo>
                  <a:pt x="97114" y="3814017"/>
                </a:lnTo>
                <a:cubicBezTo>
                  <a:pt x="101026" y="3812165"/>
                  <a:pt x="104287" y="3812315"/>
                  <a:pt x="107063" y="3813964"/>
                </a:cubicBezTo>
                <a:lnTo>
                  <a:pt x="112844" y="3821326"/>
                </a:lnTo>
                <a:lnTo>
                  <a:pt x="112969" y="3821090"/>
                </a:lnTo>
                <a:cubicBezTo>
                  <a:pt x="112939" y="3805861"/>
                  <a:pt x="99682" y="3781652"/>
                  <a:pt x="117272" y="3773324"/>
                </a:cubicBezTo>
                <a:lnTo>
                  <a:pt x="151351" y="3852037"/>
                </a:lnTo>
                <a:lnTo>
                  <a:pt x="169608" y="3850168"/>
                </a:lnTo>
                <a:lnTo>
                  <a:pt x="170864" y="3825864"/>
                </a:lnTo>
                <a:cubicBezTo>
                  <a:pt x="166904" y="3804024"/>
                  <a:pt x="156341" y="3741277"/>
                  <a:pt x="147171" y="3721910"/>
                </a:cubicBezTo>
                <a:cubicBezTo>
                  <a:pt x="135380" y="3697003"/>
                  <a:pt x="139299" y="3698538"/>
                  <a:pt x="165362" y="3686199"/>
                </a:cubicBezTo>
                <a:lnTo>
                  <a:pt x="164035" y="3676662"/>
                </a:lnTo>
                <a:cubicBezTo>
                  <a:pt x="156202" y="3673596"/>
                  <a:pt x="136608" y="3659163"/>
                  <a:pt x="152245" y="3651759"/>
                </a:cubicBezTo>
                <a:cubicBezTo>
                  <a:pt x="154854" y="3650524"/>
                  <a:pt x="166572" y="3641587"/>
                  <a:pt x="165263" y="3638822"/>
                </a:cubicBezTo>
                <a:lnTo>
                  <a:pt x="163952" y="3636053"/>
                </a:lnTo>
                <a:lnTo>
                  <a:pt x="116984" y="3631190"/>
                </a:lnTo>
                <a:cubicBezTo>
                  <a:pt x="110505" y="3651196"/>
                  <a:pt x="115774" y="3675801"/>
                  <a:pt x="124943" y="3695169"/>
                </a:cubicBezTo>
                <a:cubicBezTo>
                  <a:pt x="121053" y="3707176"/>
                  <a:pt x="122378" y="3716708"/>
                  <a:pt x="127618" y="3727776"/>
                </a:cubicBezTo>
                <a:lnTo>
                  <a:pt x="128981" y="3757620"/>
                </a:lnTo>
                <a:cubicBezTo>
                  <a:pt x="130290" y="3760386"/>
                  <a:pt x="134222" y="3768690"/>
                  <a:pt x="131617" y="3769923"/>
                </a:cubicBezTo>
                <a:cubicBezTo>
                  <a:pt x="121192" y="3774858"/>
                  <a:pt x="100271" y="3750888"/>
                  <a:pt x="96340" y="3742585"/>
                </a:cubicBezTo>
                <a:cubicBezTo>
                  <a:pt x="95031" y="3739820"/>
                  <a:pt x="92410" y="3734286"/>
                  <a:pt x="97623" y="3731818"/>
                </a:cubicBezTo>
                <a:cubicBezTo>
                  <a:pt x="92355" y="3707213"/>
                  <a:pt x="85737" y="3659533"/>
                  <a:pt x="96122" y="3634292"/>
                </a:cubicBezTo>
                <a:cubicBezTo>
                  <a:pt x="90882" y="3623224"/>
                  <a:pt x="97389" y="3616758"/>
                  <a:pt x="92149" y="3605688"/>
                </a:cubicBezTo>
                <a:cubicBezTo>
                  <a:pt x="90800" y="3582617"/>
                  <a:pt x="90744" y="3555543"/>
                  <a:pt x="95913" y="3532772"/>
                </a:cubicBezTo>
                <a:cubicBezTo>
                  <a:pt x="93293" y="3527238"/>
                  <a:pt x="91972" y="3517703"/>
                  <a:pt x="97184" y="3515235"/>
                </a:cubicBezTo>
                <a:cubicBezTo>
                  <a:pt x="107610" y="3510300"/>
                  <a:pt x="116791" y="3536438"/>
                  <a:pt x="119411" y="3541971"/>
                </a:cubicBezTo>
                <a:lnTo>
                  <a:pt x="136332" y="3523801"/>
                </a:lnTo>
                <a:lnTo>
                  <a:pt x="125840" y="3494895"/>
                </a:lnTo>
                <a:lnTo>
                  <a:pt x="125713" y="3433982"/>
                </a:lnTo>
                <a:lnTo>
                  <a:pt x="128321" y="3432746"/>
                </a:lnTo>
                <a:lnTo>
                  <a:pt x="125590" y="3373067"/>
                </a:lnTo>
                <a:cubicBezTo>
                  <a:pt x="129491" y="3367830"/>
                  <a:pt x="116403" y="3346927"/>
                  <a:pt x="115094" y="3344162"/>
                </a:cubicBezTo>
                <a:cubicBezTo>
                  <a:pt x="113811" y="3354929"/>
                  <a:pt x="95526" y="3343262"/>
                  <a:pt x="102037" y="3336795"/>
                </a:cubicBezTo>
                <a:cubicBezTo>
                  <a:pt x="104641" y="3335562"/>
                  <a:pt x="109854" y="3333094"/>
                  <a:pt x="107234" y="3327559"/>
                </a:cubicBezTo>
                <a:cubicBezTo>
                  <a:pt x="104613" y="3322025"/>
                  <a:pt x="92865" y="3317422"/>
                  <a:pt x="85033" y="3314356"/>
                </a:cubicBezTo>
                <a:cubicBezTo>
                  <a:pt x="84051" y="3312281"/>
                  <a:pt x="83145" y="3307840"/>
                  <a:pt x="82421" y="3302309"/>
                </a:cubicBezTo>
                <a:lnTo>
                  <a:pt x="81620" y="3292555"/>
                </a:lnTo>
                <a:lnTo>
                  <a:pt x="72568" y="3290433"/>
                </a:lnTo>
                <a:lnTo>
                  <a:pt x="58227" y="3293833"/>
                </a:lnTo>
                <a:cubicBezTo>
                  <a:pt x="62115" y="3281833"/>
                  <a:pt x="58171" y="3266760"/>
                  <a:pt x="55536" y="3254458"/>
                </a:cubicBezTo>
                <a:lnTo>
                  <a:pt x="72500" y="3256592"/>
                </a:lnTo>
                <a:cubicBezTo>
                  <a:pt x="77697" y="3247356"/>
                  <a:pt x="67134" y="3184610"/>
                  <a:pt x="61894" y="3173542"/>
                </a:cubicBezTo>
                <a:lnTo>
                  <a:pt x="64419" y="3131699"/>
                </a:lnTo>
                <a:cubicBezTo>
                  <a:pt x="64419" y="3131699"/>
                  <a:pt x="64391" y="3118162"/>
                  <a:pt x="68304" y="3119695"/>
                </a:cubicBezTo>
                <a:lnTo>
                  <a:pt x="68277" y="3106158"/>
                </a:lnTo>
                <a:cubicBezTo>
                  <a:pt x="72196" y="3107692"/>
                  <a:pt x="73489" y="3103690"/>
                  <a:pt x="69577" y="3102158"/>
                </a:cubicBezTo>
                <a:lnTo>
                  <a:pt x="83454" y="3101596"/>
                </a:lnTo>
                <a:lnTo>
                  <a:pt x="83399" y="3080050"/>
                </a:lnTo>
                <a:lnTo>
                  <a:pt x="65613" y="3080317"/>
                </a:lnTo>
                <a:lnTo>
                  <a:pt x="65541" y="3046478"/>
                </a:lnTo>
                <a:cubicBezTo>
                  <a:pt x="60301" y="3035409"/>
                  <a:pt x="58981" y="3025875"/>
                  <a:pt x="61573" y="3017873"/>
                </a:cubicBezTo>
                <a:cubicBezTo>
                  <a:pt x="62897" y="3027409"/>
                  <a:pt x="67485" y="3038786"/>
                  <a:pt x="72725" y="3049855"/>
                </a:cubicBezTo>
                <a:lnTo>
                  <a:pt x="83378" y="3071165"/>
                </a:lnTo>
                <a:lnTo>
                  <a:pt x="83357" y="3062949"/>
                </a:lnTo>
                <a:cubicBezTo>
                  <a:pt x="84901" y="3050837"/>
                  <a:pt x="88388" y="3041777"/>
                  <a:pt x="94904" y="3038692"/>
                </a:cubicBezTo>
                <a:cubicBezTo>
                  <a:pt x="90975" y="3030392"/>
                  <a:pt x="85680" y="2992251"/>
                  <a:pt x="93497" y="2988550"/>
                </a:cubicBezTo>
                <a:cubicBezTo>
                  <a:pt x="96105" y="2987315"/>
                  <a:pt x="100034" y="2995615"/>
                  <a:pt x="100034" y="2995615"/>
                </a:cubicBezTo>
                <a:lnTo>
                  <a:pt x="111770" y="2993448"/>
                </a:lnTo>
                <a:lnTo>
                  <a:pt x="114347" y="2978679"/>
                </a:lnTo>
                <a:lnTo>
                  <a:pt x="86933" y="2967943"/>
                </a:lnTo>
                <a:cubicBezTo>
                  <a:pt x="83330" y="2960335"/>
                  <a:pt x="80788" y="2952858"/>
                  <a:pt x="79082" y="2945462"/>
                </a:cubicBezTo>
                <a:lnTo>
                  <a:pt x="77549" y="2933582"/>
                </a:lnTo>
                <a:lnTo>
                  <a:pt x="77074" y="2942785"/>
                </a:lnTo>
                <a:lnTo>
                  <a:pt x="69269" y="2953255"/>
                </a:lnTo>
                <a:lnTo>
                  <a:pt x="66649" y="2947721"/>
                </a:lnTo>
                <a:lnTo>
                  <a:pt x="67915" y="2930183"/>
                </a:lnTo>
                <a:lnTo>
                  <a:pt x="76348" y="2920705"/>
                </a:lnTo>
                <a:lnTo>
                  <a:pt x="77075" y="2901637"/>
                </a:lnTo>
                <a:lnTo>
                  <a:pt x="77547" y="2898348"/>
                </a:lnTo>
                <a:lnTo>
                  <a:pt x="63938" y="2901578"/>
                </a:lnTo>
                <a:lnTo>
                  <a:pt x="48174" y="2848070"/>
                </a:lnTo>
                <a:cubicBezTo>
                  <a:pt x="57315" y="2853901"/>
                  <a:pt x="66475" y="2866504"/>
                  <a:pt x="71715" y="2877572"/>
                </a:cubicBezTo>
                <a:lnTo>
                  <a:pt x="78264" y="2891406"/>
                </a:lnTo>
                <a:lnTo>
                  <a:pt x="78268" y="2893329"/>
                </a:lnTo>
                <a:lnTo>
                  <a:pt x="80230" y="2879660"/>
                </a:lnTo>
                <a:cubicBezTo>
                  <a:pt x="77610" y="2874125"/>
                  <a:pt x="43631" y="2842789"/>
                  <a:pt x="51452" y="2839087"/>
                </a:cubicBezTo>
                <a:cubicBezTo>
                  <a:pt x="59269" y="2835385"/>
                  <a:pt x="67101" y="2838452"/>
                  <a:pt x="74934" y="2841518"/>
                </a:cubicBezTo>
                <a:cubicBezTo>
                  <a:pt x="65763" y="2822146"/>
                  <a:pt x="57875" y="2792007"/>
                  <a:pt x="61750" y="2773237"/>
                </a:cubicBezTo>
                <a:lnTo>
                  <a:pt x="85260" y="2789206"/>
                </a:lnTo>
                <a:lnTo>
                  <a:pt x="90544" y="2820578"/>
                </a:lnTo>
                <a:cubicBezTo>
                  <a:pt x="94461" y="2822110"/>
                  <a:pt x="100981" y="2822412"/>
                  <a:pt x="102290" y="2825177"/>
                </a:cubicBezTo>
                <a:cubicBezTo>
                  <a:pt x="104911" y="2830712"/>
                  <a:pt x="89273" y="2838115"/>
                  <a:pt x="86668" y="2839348"/>
                </a:cubicBezTo>
                <a:cubicBezTo>
                  <a:pt x="94528" y="2855951"/>
                  <a:pt x="95883" y="2879024"/>
                  <a:pt x="95923" y="2899329"/>
                </a:cubicBezTo>
                <a:cubicBezTo>
                  <a:pt x="97232" y="2902094"/>
                  <a:pt x="103771" y="2909163"/>
                  <a:pt x="107685" y="2910696"/>
                </a:cubicBezTo>
                <a:lnTo>
                  <a:pt x="114138" y="2877157"/>
                </a:lnTo>
                <a:lnTo>
                  <a:pt x="125860" y="2868217"/>
                </a:lnTo>
                <a:lnTo>
                  <a:pt x="107519" y="2829477"/>
                </a:lnTo>
                <a:cubicBezTo>
                  <a:pt x="119211" y="2807007"/>
                  <a:pt x="115197" y="2758094"/>
                  <a:pt x="111240" y="2736258"/>
                </a:cubicBezTo>
                <a:cubicBezTo>
                  <a:pt x="106000" y="2725189"/>
                  <a:pt x="113804" y="2714719"/>
                  <a:pt x="108564" y="2703651"/>
                </a:cubicBezTo>
                <a:lnTo>
                  <a:pt x="105905" y="2677810"/>
                </a:lnTo>
                <a:lnTo>
                  <a:pt x="103300" y="2679043"/>
                </a:lnTo>
                <a:cubicBezTo>
                  <a:pt x="98060" y="2667975"/>
                  <a:pt x="105865" y="2657505"/>
                  <a:pt x="100624" y="2646437"/>
                </a:cubicBezTo>
                <a:cubicBezTo>
                  <a:pt x="96693" y="2638133"/>
                  <a:pt x="92764" y="2629834"/>
                  <a:pt x="103189" y="2624898"/>
                </a:cubicBezTo>
                <a:cubicBezTo>
                  <a:pt x="95328" y="2608295"/>
                  <a:pt x="94018" y="2605526"/>
                  <a:pt x="109656" y="2598123"/>
                </a:cubicBezTo>
                <a:lnTo>
                  <a:pt x="95246" y="2567685"/>
                </a:lnTo>
                <a:lnTo>
                  <a:pt x="110895" y="2567051"/>
                </a:lnTo>
                <a:lnTo>
                  <a:pt x="108192" y="2520908"/>
                </a:lnTo>
                <a:lnTo>
                  <a:pt x="100360" y="2517841"/>
                </a:lnTo>
                <a:lnTo>
                  <a:pt x="106854" y="2504602"/>
                </a:lnTo>
                <a:lnTo>
                  <a:pt x="106826" y="2491066"/>
                </a:lnTo>
                <a:lnTo>
                  <a:pt x="89839" y="2475398"/>
                </a:lnTo>
                <a:lnTo>
                  <a:pt x="81964" y="2452028"/>
                </a:lnTo>
                <a:cubicBezTo>
                  <a:pt x="97601" y="2444625"/>
                  <a:pt x="74091" y="2428656"/>
                  <a:pt x="100154" y="2416317"/>
                </a:cubicBezTo>
                <a:lnTo>
                  <a:pt x="106703" y="2430151"/>
                </a:lnTo>
                <a:lnTo>
                  <a:pt x="113211" y="2423685"/>
                </a:lnTo>
                <a:cubicBezTo>
                  <a:pt x="113199" y="2416916"/>
                  <a:pt x="109212" y="2381540"/>
                  <a:pt x="111817" y="2380306"/>
                </a:cubicBezTo>
                <a:cubicBezTo>
                  <a:pt x="114425" y="2379072"/>
                  <a:pt x="117045" y="2384606"/>
                  <a:pt x="117045" y="2384606"/>
                </a:cubicBezTo>
                <a:cubicBezTo>
                  <a:pt x="132682" y="2377203"/>
                  <a:pt x="128809" y="2395976"/>
                  <a:pt x="126216" y="2403978"/>
                </a:cubicBezTo>
                <a:lnTo>
                  <a:pt x="148431" y="2423945"/>
                </a:lnTo>
                <a:lnTo>
                  <a:pt x="147178" y="2448253"/>
                </a:lnTo>
                <a:lnTo>
                  <a:pt x="169349" y="2447917"/>
                </a:lnTo>
                <a:cubicBezTo>
                  <a:pt x="160179" y="2428548"/>
                  <a:pt x="173185" y="2408841"/>
                  <a:pt x="162705" y="2386703"/>
                </a:cubicBezTo>
                <a:cubicBezTo>
                  <a:pt x="167861" y="2357163"/>
                  <a:pt x="169100" y="2326088"/>
                  <a:pt x="171653" y="2297781"/>
                </a:cubicBezTo>
                <a:cubicBezTo>
                  <a:pt x="169016" y="2285479"/>
                  <a:pt x="161116" y="2248570"/>
                  <a:pt x="174146" y="2242402"/>
                </a:cubicBezTo>
                <a:cubicBezTo>
                  <a:pt x="172837" y="2239637"/>
                  <a:pt x="155849" y="2223965"/>
                  <a:pt x="155849" y="2223965"/>
                </a:cubicBezTo>
                <a:cubicBezTo>
                  <a:pt x="153240" y="2225200"/>
                  <a:pt x="157171" y="2233504"/>
                  <a:pt x="157171" y="2233504"/>
                </a:cubicBezTo>
                <a:cubicBezTo>
                  <a:pt x="159863" y="2272878"/>
                  <a:pt x="144292" y="2314123"/>
                  <a:pt x="158718" y="2351327"/>
                </a:cubicBezTo>
                <a:lnTo>
                  <a:pt x="145684" y="2357498"/>
                </a:lnTo>
                <a:cubicBezTo>
                  <a:pt x="135260" y="2362433"/>
                  <a:pt x="111805" y="2373538"/>
                  <a:pt x="105256" y="2359704"/>
                </a:cubicBezTo>
                <a:cubicBezTo>
                  <a:pt x="93464" y="2334798"/>
                  <a:pt x="94704" y="2303727"/>
                  <a:pt x="98566" y="2278184"/>
                </a:cubicBezTo>
                <a:cubicBezTo>
                  <a:pt x="93654" y="2267809"/>
                  <a:pt x="85815" y="2262626"/>
                  <a:pt x="79440" y="2254848"/>
                </a:cubicBezTo>
                <a:lnTo>
                  <a:pt x="76259" y="2249884"/>
                </a:lnTo>
                <a:lnTo>
                  <a:pt x="73125" y="2287511"/>
                </a:lnTo>
                <a:cubicBezTo>
                  <a:pt x="56133" y="2271842"/>
                  <a:pt x="49572" y="2251239"/>
                  <a:pt x="40400" y="2231866"/>
                </a:cubicBezTo>
                <a:cubicBezTo>
                  <a:pt x="46908" y="2225400"/>
                  <a:pt x="45585" y="2215862"/>
                  <a:pt x="41656" y="2207563"/>
                </a:cubicBezTo>
                <a:lnTo>
                  <a:pt x="23383" y="2202665"/>
                </a:lnTo>
                <a:lnTo>
                  <a:pt x="22059" y="2193126"/>
                </a:lnTo>
                <a:lnTo>
                  <a:pt x="44232" y="2192793"/>
                </a:lnTo>
                <a:cubicBezTo>
                  <a:pt x="49461" y="2197093"/>
                  <a:pt x="57293" y="2200159"/>
                  <a:pt x="59914" y="2205694"/>
                </a:cubicBezTo>
                <a:cubicBezTo>
                  <a:pt x="62534" y="2211228"/>
                  <a:pt x="57322" y="2213696"/>
                  <a:pt x="54713" y="2214931"/>
                </a:cubicBezTo>
                <a:cubicBezTo>
                  <a:pt x="59954" y="2226000"/>
                  <a:pt x="67802" y="2235834"/>
                  <a:pt x="76943" y="2241665"/>
                </a:cubicBezTo>
                <a:lnTo>
                  <a:pt x="76625" y="2245482"/>
                </a:lnTo>
                <a:lnTo>
                  <a:pt x="94581" y="2242811"/>
                </a:lnTo>
                <a:cubicBezTo>
                  <a:pt x="86721" y="2226208"/>
                  <a:pt x="78844" y="2202838"/>
                  <a:pt x="81409" y="2181299"/>
                </a:cubicBezTo>
                <a:lnTo>
                  <a:pt x="103612" y="2194497"/>
                </a:lnTo>
                <a:lnTo>
                  <a:pt x="107583" y="2223106"/>
                </a:lnTo>
                <a:cubicBezTo>
                  <a:pt x="111500" y="2224637"/>
                  <a:pt x="118024" y="2224938"/>
                  <a:pt x="119332" y="2227703"/>
                </a:cubicBezTo>
                <a:cubicBezTo>
                  <a:pt x="121953" y="2233238"/>
                  <a:pt x="108920" y="2239408"/>
                  <a:pt x="106315" y="2240640"/>
                </a:cubicBezTo>
                <a:lnTo>
                  <a:pt x="112950" y="2295088"/>
                </a:lnTo>
                <a:lnTo>
                  <a:pt x="120794" y="2304924"/>
                </a:lnTo>
                <a:lnTo>
                  <a:pt x="137769" y="2313823"/>
                </a:lnTo>
                <a:lnTo>
                  <a:pt x="144252" y="2293818"/>
                </a:lnTo>
                <a:lnTo>
                  <a:pt x="124558" y="2232005"/>
                </a:lnTo>
                <a:cubicBezTo>
                  <a:pt x="133646" y="2210768"/>
                  <a:pt x="132251" y="2167388"/>
                  <a:pt x="128295" y="2145554"/>
                </a:cubicBezTo>
                <a:cubicBezTo>
                  <a:pt x="119123" y="2126181"/>
                  <a:pt x="121688" y="2104643"/>
                  <a:pt x="117731" y="2082807"/>
                </a:cubicBezTo>
                <a:cubicBezTo>
                  <a:pt x="125524" y="2065568"/>
                  <a:pt x="129397" y="2046795"/>
                  <a:pt x="133274" y="2028025"/>
                </a:cubicBezTo>
                <a:lnTo>
                  <a:pt x="125314" y="1964045"/>
                </a:lnTo>
                <a:cubicBezTo>
                  <a:pt x="127919" y="1962812"/>
                  <a:pt x="135739" y="1959109"/>
                  <a:pt x="133119" y="1953575"/>
                </a:cubicBezTo>
                <a:cubicBezTo>
                  <a:pt x="131808" y="1950806"/>
                  <a:pt x="121368" y="1948975"/>
                  <a:pt x="117453" y="1947442"/>
                </a:cubicBezTo>
                <a:lnTo>
                  <a:pt x="138260" y="1917268"/>
                </a:lnTo>
                <a:lnTo>
                  <a:pt x="156507" y="1908629"/>
                </a:lnTo>
                <a:cubicBezTo>
                  <a:pt x="166987" y="1930766"/>
                  <a:pt x="161802" y="1946770"/>
                  <a:pt x="185355" y="1983044"/>
                </a:cubicBezTo>
                <a:cubicBezTo>
                  <a:pt x="186638" y="1972273"/>
                  <a:pt x="188899" y="1961888"/>
                  <a:pt x="189528" y="1951426"/>
                </a:cubicBezTo>
                <a:lnTo>
                  <a:pt x="189005" y="1937704"/>
                </a:lnTo>
                <a:lnTo>
                  <a:pt x="184729" y="1932761"/>
                </a:lnTo>
                <a:cubicBezTo>
                  <a:pt x="181624" y="1928728"/>
                  <a:pt x="178680" y="1924193"/>
                  <a:pt x="178024" y="1922808"/>
                </a:cubicBezTo>
                <a:cubicBezTo>
                  <a:pt x="177969" y="1895736"/>
                  <a:pt x="177913" y="1868663"/>
                  <a:pt x="184381" y="1841892"/>
                </a:cubicBezTo>
                <a:cubicBezTo>
                  <a:pt x="190930" y="1855726"/>
                  <a:pt x="188350" y="1870497"/>
                  <a:pt x="194901" y="1884335"/>
                </a:cubicBezTo>
                <a:cubicBezTo>
                  <a:pt x="190999" y="1889570"/>
                  <a:pt x="188403" y="1895879"/>
                  <a:pt x="187602" y="1902609"/>
                </a:cubicBezTo>
                <a:lnTo>
                  <a:pt x="187740" y="1909539"/>
                </a:lnTo>
                <a:lnTo>
                  <a:pt x="193814" y="1893928"/>
                </a:lnTo>
                <a:cubicBezTo>
                  <a:pt x="196569" y="1885426"/>
                  <a:pt x="198834" y="1876733"/>
                  <a:pt x="200771" y="1867348"/>
                </a:cubicBezTo>
                <a:cubicBezTo>
                  <a:pt x="234655" y="1851307"/>
                  <a:pt x="187659" y="1832907"/>
                  <a:pt x="208509" y="1823036"/>
                </a:cubicBezTo>
                <a:lnTo>
                  <a:pt x="218934" y="1818101"/>
                </a:lnTo>
                <a:cubicBezTo>
                  <a:pt x="211074" y="1801498"/>
                  <a:pt x="220188" y="1793793"/>
                  <a:pt x="213639" y="1779960"/>
                </a:cubicBezTo>
                <a:lnTo>
                  <a:pt x="224021" y="1754720"/>
                </a:lnTo>
                <a:lnTo>
                  <a:pt x="244926" y="1771921"/>
                </a:lnTo>
                <a:cubicBezTo>
                  <a:pt x="250139" y="1769453"/>
                  <a:pt x="254056" y="1770984"/>
                  <a:pt x="256676" y="1776519"/>
                </a:cubicBezTo>
                <a:cubicBezTo>
                  <a:pt x="267156" y="1798656"/>
                  <a:pt x="258082" y="1826667"/>
                  <a:pt x="269872" y="1851568"/>
                </a:cubicBezTo>
                <a:cubicBezTo>
                  <a:pt x="269872" y="1851568"/>
                  <a:pt x="272492" y="1857103"/>
                  <a:pt x="275100" y="1855868"/>
                </a:cubicBezTo>
                <a:cubicBezTo>
                  <a:pt x="277704" y="1854635"/>
                  <a:pt x="275057" y="1835565"/>
                  <a:pt x="276356" y="1831564"/>
                </a:cubicBezTo>
                <a:cubicBezTo>
                  <a:pt x="277649" y="1827562"/>
                  <a:pt x="278948" y="1823562"/>
                  <a:pt x="277637" y="1820793"/>
                </a:cubicBezTo>
                <a:cubicBezTo>
                  <a:pt x="273708" y="1812494"/>
                  <a:pt x="267169" y="1805425"/>
                  <a:pt x="277593" y="1800489"/>
                </a:cubicBezTo>
                <a:lnTo>
                  <a:pt x="285399" y="1790019"/>
                </a:lnTo>
                <a:lnTo>
                  <a:pt x="310152" y="1774915"/>
                </a:lnTo>
                <a:lnTo>
                  <a:pt x="307493" y="1749076"/>
                </a:lnTo>
                <a:cubicBezTo>
                  <a:pt x="313998" y="1742606"/>
                  <a:pt x="317889" y="1730603"/>
                  <a:pt x="320482" y="1722601"/>
                </a:cubicBezTo>
                <a:cubicBezTo>
                  <a:pt x="325695" y="1720133"/>
                  <a:pt x="332201" y="1713664"/>
                  <a:pt x="328272" y="1705365"/>
                </a:cubicBezTo>
                <a:lnTo>
                  <a:pt x="320427" y="1695528"/>
                </a:lnTo>
                <a:lnTo>
                  <a:pt x="343881" y="1684424"/>
                </a:lnTo>
                <a:cubicBezTo>
                  <a:pt x="344864" y="1686499"/>
                  <a:pt x="345442" y="1690671"/>
                  <a:pt x="345963" y="1695664"/>
                </a:cubicBezTo>
                <a:lnTo>
                  <a:pt x="347614" y="1711142"/>
                </a:lnTo>
                <a:lnTo>
                  <a:pt x="350923" y="1710125"/>
                </a:lnTo>
                <a:cubicBezTo>
                  <a:pt x="353370" y="1710236"/>
                  <a:pt x="355656" y="1711694"/>
                  <a:pt x="357619" y="1715844"/>
                </a:cubicBezTo>
                <a:lnTo>
                  <a:pt x="361761" y="1724590"/>
                </a:lnTo>
                <a:lnTo>
                  <a:pt x="364338" y="1721737"/>
                </a:lnTo>
                <a:cubicBezTo>
                  <a:pt x="365801" y="1718929"/>
                  <a:pt x="366774" y="1715928"/>
                  <a:pt x="367422" y="1713928"/>
                </a:cubicBezTo>
                <a:lnTo>
                  <a:pt x="356915" y="1678254"/>
                </a:lnTo>
                <a:lnTo>
                  <a:pt x="360773" y="1652713"/>
                </a:lnTo>
                <a:cubicBezTo>
                  <a:pt x="352912" y="1636110"/>
                  <a:pt x="352885" y="1622574"/>
                  <a:pt x="358070" y="1606570"/>
                </a:cubicBezTo>
                <a:lnTo>
                  <a:pt x="347589" y="1584433"/>
                </a:lnTo>
                <a:cubicBezTo>
                  <a:pt x="351481" y="1572431"/>
                  <a:pt x="348845" y="1560129"/>
                  <a:pt x="343605" y="1549060"/>
                </a:cubicBezTo>
                <a:cubicBezTo>
                  <a:pt x="352734" y="1548123"/>
                  <a:pt x="360539" y="1537653"/>
                  <a:pt x="355299" y="1526584"/>
                </a:cubicBezTo>
                <a:lnTo>
                  <a:pt x="359147" y="1494279"/>
                </a:lnTo>
                <a:lnTo>
                  <a:pt x="383926" y="1492706"/>
                </a:lnTo>
                <a:cubicBezTo>
                  <a:pt x="383966" y="1513013"/>
                  <a:pt x="400986" y="1542218"/>
                  <a:pt x="395802" y="1558222"/>
                </a:cubicBezTo>
                <a:cubicBezTo>
                  <a:pt x="399730" y="1566522"/>
                  <a:pt x="399742" y="1573291"/>
                  <a:pt x="391925" y="1576992"/>
                </a:cubicBezTo>
                <a:cubicBezTo>
                  <a:pt x="384105" y="1580695"/>
                  <a:pt x="348916" y="1593969"/>
                  <a:pt x="378920" y="1596699"/>
                </a:cubicBezTo>
                <a:lnTo>
                  <a:pt x="381595" y="1629305"/>
                </a:lnTo>
                <a:lnTo>
                  <a:pt x="392020" y="1624370"/>
                </a:lnTo>
                <a:lnTo>
                  <a:pt x="388147" y="1643144"/>
                </a:lnTo>
                <a:lnTo>
                  <a:pt x="401247" y="1670815"/>
                </a:lnTo>
                <a:lnTo>
                  <a:pt x="389555" y="1693285"/>
                </a:lnTo>
                <a:lnTo>
                  <a:pt x="401346" y="1718192"/>
                </a:lnTo>
                <a:cubicBezTo>
                  <a:pt x="400063" y="1728960"/>
                  <a:pt x="398781" y="1739730"/>
                  <a:pt x="393581" y="1748967"/>
                </a:cubicBezTo>
                <a:lnTo>
                  <a:pt x="396244" y="1774806"/>
                </a:lnTo>
                <a:cubicBezTo>
                  <a:pt x="414487" y="1766170"/>
                  <a:pt x="425050" y="1828915"/>
                  <a:pt x="425066" y="1835684"/>
                </a:cubicBezTo>
                <a:cubicBezTo>
                  <a:pt x="414641" y="1840619"/>
                  <a:pt x="432966" y="1872591"/>
                  <a:pt x="435586" y="1878126"/>
                </a:cubicBezTo>
                <a:cubicBezTo>
                  <a:pt x="429078" y="1884592"/>
                  <a:pt x="431711" y="1896895"/>
                  <a:pt x="435642" y="1905198"/>
                </a:cubicBezTo>
                <a:cubicBezTo>
                  <a:pt x="440882" y="1916267"/>
                  <a:pt x="452616" y="1914097"/>
                  <a:pt x="457856" y="1925166"/>
                </a:cubicBezTo>
                <a:cubicBezTo>
                  <a:pt x="481314" y="1914060"/>
                  <a:pt x="439487" y="1872889"/>
                  <a:pt x="460337" y="1863017"/>
                </a:cubicBezTo>
                <a:cubicBezTo>
                  <a:pt x="452477" y="1846415"/>
                  <a:pt x="457651" y="1823642"/>
                  <a:pt x="466750" y="1809173"/>
                </a:cubicBezTo>
                <a:lnTo>
                  <a:pt x="449719" y="1773198"/>
                </a:lnTo>
                <a:cubicBezTo>
                  <a:pt x="487450" y="1724851"/>
                  <a:pt x="466544" y="1707649"/>
                  <a:pt x="461193" y="1642435"/>
                </a:cubicBezTo>
                <a:cubicBezTo>
                  <a:pt x="479436" y="1633798"/>
                  <a:pt x="480689" y="1609491"/>
                  <a:pt x="498932" y="1600855"/>
                </a:cubicBezTo>
                <a:lnTo>
                  <a:pt x="484522" y="1570418"/>
                </a:lnTo>
                <a:lnTo>
                  <a:pt x="492342" y="1566715"/>
                </a:lnTo>
                <a:cubicBezTo>
                  <a:pt x="502768" y="1561780"/>
                  <a:pt x="505388" y="1567314"/>
                  <a:pt x="510628" y="1578382"/>
                </a:cubicBezTo>
                <a:lnTo>
                  <a:pt x="513287" y="1604222"/>
                </a:lnTo>
                <a:cubicBezTo>
                  <a:pt x="514597" y="1606988"/>
                  <a:pt x="527670" y="1621123"/>
                  <a:pt x="530278" y="1619888"/>
                </a:cubicBezTo>
                <a:lnTo>
                  <a:pt x="526348" y="1611588"/>
                </a:lnTo>
                <a:cubicBezTo>
                  <a:pt x="532843" y="1598350"/>
                  <a:pt x="547132" y="1567875"/>
                  <a:pt x="540581" y="1554037"/>
                </a:cubicBezTo>
                <a:cubicBezTo>
                  <a:pt x="545778" y="1544802"/>
                  <a:pt x="541836" y="1529734"/>
                  <a:pt x="536595" y="1518665"/>
                </a:cubicBezTo>
                <a:lnTo>
                  <a:pt x="549597" y="1498960"/>
                </a:lnTo>
                <a:cubicBezTo>
                  <a:pt x="545667" y="1490657"/>
                  <a:pt x="541725" y="1475588"/>
                  <a:pt x="546922" y="1466353"/>
                </a:cubicBezTo>
                <a:lnTo>
                  <a:pt x="536442" y="1444216"/>
                </a:lnTo>
                <a:lnTo>
                  <a:pt x="542935" y="1430977"/>
                </a:lnTo>
                <a:cubicBezTo>
                  <a:pt x="535075" y="1414374"/>
                  <a:pt x="540248" y="1391600"/>
                  <a:pt x="548037" y="1374363"/>
                </a:cubicBezTo>
                <a:cubicBezTo>
                  <a:pt x="550602" y="1352825"/>
                  <a:pt x="553139" y="1317750"/>
                  <a:pt x="562227" y="1296512"/>
                </a:cubicBezTo>
                <a:cubicBezTo>
                  <a:pt x="558296" y="1288209"/>
                  <a:pt x="553056" y="1277140"/>
                  <a:pt x="558256" y="1267904"/>
                </a:cubicBezTo>
                <a:cubicBezTo>
                  <a:pt x="550396" y="1251300"/>
                  <a:pt x="551651" y="1226996"/>
                  <a:pt x="556836" y="1210993"/>
                </a:cubicBezTo>
                <a:cubicBezTo>
                  <a:pt x="554216" y="1205458"/>
                  <a:pt x="554200" y="1198691"/>
                  <a:pt x="559413" y="1196223"/>
                </a:cubicBezTo>
                <a:lnTo>
                  <a:pt x="568543" y="1195285"/>
                </a:lnTo>
                <a:lnTo>
                  <a:pt x="573823" y="1226660"/>
                </a:lnTo>
                <a:cubicBezTo>
                  <a:pt x="571230" y="1234661"/>
                  <a:pt x="573866" y="1246964"/>
                  <a:pt x="577797" y="1255268"/>
                </a:cubicBezTo>
                <a:lnTo>
                  <a:pt x="579162" y="1285105"/>
                </a:lnTo>
                <a:cubicBezTo>
                  <a:pt x="584402" y="1296174"/>
                  <a:pt x="600095" y="1315844"/>
                  <a:pt x="584457" y="1323247"/>
                </a:cubicBezTo>
                <a:lnTo>
                  <a:pt x="597865" y="1366175"/>
                </a:lnTo>
                <a:lnTo>
                  <a:pt x="600111" y="1369201"/>
                </a:lnTo>
                <a:lnTo>
                  <a:pt x="599168" y="1370436"/>
                </a:lnTo>
                <a:lnTo>
                  <a:pt x="607501" y="1429201"/>
                </a:lnTo>
                <a:cubicBezTo>
                  <a:pt x="610846" y="1469961"/>
                  <a:pt x="609625" y="1511187"/>
                  <a:pt x="603158" y="1537960"/>
                </a:cubicBezTo>
                <a:cubicBezTo>
                  <a:pt x="612329" y="1557333"/>
                  <a:pt x="611058" y="1574869"/>
                  <a:pt x="620230" y="1594241"/>
                </a:cubicBezTo>
                <a:cubicBezTo>
                  <a:pt x="612413" y="1597941"/>
                  <a:pt x="613734" y="1607476"/>
                  <a:pt x="617665" y="1615780"/>
                </a:cubicBezTo>
                <a:cubicBezTo>
                  <a:pt x="629455" y="1640682"/>
                  <a:pt x="615100" y="1637318"/>
                  <a:pt x="622961" y="1653922"/>
                </a:cubicBezTo>
                <a:lnTo>
                  <a:pt x="623032" y="1687762"/>
                </a:lnTo>
                <a:cubicBezTo>
                  <a:pt x="616520" y="1694229"/>
                  <a:pt x="617847" y="1703766"/>
                  <a:pt x="621776" y="1712065"/>
                </a:cubicBezTo>
                <a:lnTo>
                  <a:pt x="630932" y="1724669"/>
                </a:lnTo>
                <a:lnTo>
                  <a:pt x="648084" y="1821556"/>
                </a:lnTo>
                <a:lnTo>
                  <a:pt x="641591" y="1834795"/>
                </a:lnTo>
                <a:lnTo>
                  <a:pt x="640323" y="1852329"/>
                </a:lnTo>
                <a:cubicBezTo>
                  <a:pt x="644254" y="1860633"/>
                  <a:pt x="648195" y="1875701"/>
                  <a:pt x="645603" y="1883704"/>
                </a:cubicBezTo>
                <a:cubicBezTo>
                  <a:pt x="652142" y="1890772"/>
                  <a:pt x="663932" y="1915675"/>
                  <a:pt x="650899" y="1921845"/>
                </a:cubicBezTo>
                <a:cubicBezTo>
                  <a:pt x="652209" y="1924612"/>
                  <a:pt x="653200" y="1930918"/>
                  <a:pt x="653828" y="1938877"/>
                </a:cubicBezTo>
                <a:lnTo>
                  <a:pt x="654153" y="1950577"/>
                </a:lnTo>
                <a:lnTo>
                  <a:pt x="657337" y="1952220"/>
                </a:lnTo>
                <a:lnTo>
                  <a:pt x="667608" y="1925396"/>
                </a:lnTo>
                <a:lnTo>
                  <a:pt x="643959" y="1842534"/>
                </a:lnTo>
                <a:cubicBezTo>
                  <a:pt x="657936" y="1814055"/>
                  <a:pt x="658665" y="1755897"/>
                  <a:pt x="654493" y="1726624"/>
                </a:cubicBezTo>
                <a:cubicBezTo>
                  <a:pt x="642900" y="1700657"/>
                  <a:pt x="647803" y="1671777"/>
                  <a:pt x="643631" y="1642505"/>
                </a:cubicBezTo>
                <a:cubicBezTo>
                  <a:pt x="655556" y="1619387"/>
                  <a:pt x="662112" y="1594215"/>
                  <a:pt x="668671" y="1569048"/>
                </a:cubicBezTo>
                <a:lnTo>
                  <a:pt x="661516" y="1483274"/>
                </a:lnTo>
                <a:cubicBezTo>
                  <a:pt x="665222" y="1481619"/>
                  <a:pt x="676353" y="1476650"/>
                  <a:pt x="673041" y="1469233"/>
                </a:cubicBezTo>
                <a:cubicBezTo>
                  <a:pt x="671384" y="1465521"/>
                  <a:pt x="656942" y="1463072"/>
                  <a:pt x="651581" y="1461019"/>
                </a:cubicBezTo>
                <a:lnTo>
                  <a:pt x="682444" y="1420551"/>
                </a:lnTo>
                <a:lnTo>
                  <a:pt x="708411" y="1408958"/>
                </a:lnTo>
                <a:cubicBezTo>
                  <a:pt x="721657" y="1438632"/>
                  <a:pt x="713445" y="1460092"/>
                  <a:pt x="744045" y="1508710"/>
                </a:cubicBezTo>
                <a:cubicBezTo>
                  <a:pt x="746496" y="1494270"/>
                  <a:pt x="750287" y="1480344"/>
                  <a:pt x="751810" y="1466318"/>
                </a:cubicBezTo>
                <a:lnTo>
                  <a:pt x="751924" y="1447921"/>
                </a:lnTo>
                <a:lnTo>
                  <a:pt x="746269" y="1441297"/>
                </a:lnTo>
                <a:cubicBezTo>
                  <a:pt x="742188" y="1435890"/>
                  <a:pt x="738362" y="1429811"/>
                  <a:pt x="737535" y="1427956"/>
                </a:cubicBezTo>
                <a:cubicBezTo>
                  <a:pt x="739124" y="1391659"/>
                  <a:pt x="740714" y="1355364"/>
                  <a:pt x="751379" y="1319467"/>
                </a:cubicBezTo>
                <a:cubicBezTo>
                  <a:pt x="759657" y="1338010"/>
                  <a:pt x="755150" y="1357815"/>
                  <a:pt x="763430" y="1376364"/>
                </a:cubicBezTo>
                <a:cubicBezTo>
                  <a:pt x="757668" y="1383384"/>
                  <a:pt x="753662" y="1391845"/>
                  <a:pt x="752130" y="1400870"/>
                </a:cubicBezTo>
                <a:lnTo>
                  <a:pt x="751895" y="1410160"/>
                </a:lnTo>
                <a:lnTo>
                  <a:pt x="761325" y="1389226"/>
                </a:lnTo>
                <a:cubicBezTo>
                  <a:pt x="765688" y="1377826"/>
                  <a:pt x="769381" y="1366170"/>
                  <a:pt x="772660" y="1353586"/>
                </a:cubicBezTo>
                <a:cubicBezTo>
                  <a:pt x="820883" y="1332059"/>
                  <a:pt x="756502" y="1307418"/>
                  <a:pt x="786176" y="1294171"/>
                </a:cubicBezTo>
                <a:lnTo>
                  <a:pt x="801013" y="1287548"/>
                </a:lnTo>
                <a:cubicBezTo>
                  <a:pt x="791078" y="1265293"/>
                  <a:pt x="804258" y="1254958"/>
                  <a:pt x="795979" y="1236415"/>
                </a:cubicBezTo>
                <a:lnTo>
                  <a:pt x="812006" y="1202570"/>
                </a:lnTo>
                <a:lnTo>
                  <a:pt x="840090" y="1225619"/>
                </a:lnTo>
                <a:cubicBezTo>
                  <a:pt x="847508" y="1222308"/>
                  <a:pt x="852874" y="1224357"/>
                  <a:pt x="856185" y="1231775"/>
                </a:cubicBezTo>
                <a:cubicBezTo>
                  <a:pt x="869433" y="1261449"/>
                  <a:pt x="855059" y="1299010"/>
                  <a:pt x="869959" y="1332389"/>
                </a:cubicBezTo>
                <a:cubicBezTo>
                  <a:pt x="869959" y="1332389"/>
                  <a:pt x="873271" y="1339807"/>
                  <a:pt x="876983" y="1338150"/>
                </a:cubicBezTo>
                <a:cubicBezTo>
                  <a:pt x="880689" y="1336496"/>
                  <a:pt x="878174" y="1310928"/>
                  <a:pt x="880231" y="1305565"/>
                </a:cubicBezTo>
                <a:cubicBezTo>
                  <a:pt x="882279" y="1300198"/>
                  <a:pt x="884337" y="1294835"/>
                  <a:pt x="882679" y="1291123"/>
                </a:cubicBezTo>
                <a:cubicBezTo>
                  <a:pt x="877713" y="1279998"/>
                  <a:pt x="869033" y="1270525"/>
                  <a:pt x="883870" y="1263901"/>
                </a:cubicBezTo>
                <a:lnTo>
                  <a:pt x="895395" y="1249860"/>
                </a:lnTo>
                <a:lnTo>
                  <a:pt x="930832" y="1229594"/>
                </a:lnTo>
                <a:lnTo>
                  <a:pt x="928717" y="1194952"/>
                </a:lnTo>
                <a:cubicBezTo>
                  <a:pt x="938183" y="1186273"/>
                  <a:pt x="944348" y="1170181"/>
                  <a:pt x="948454" y="1159450"/>
                </a:cubicBezTo>
                <a:cubicBezTo>
                  <a:pt x="955873" y="1156138"/>
                  <a:pt x="965341" y="1147461"/>
                  <a:pt x="960374" y="1136335"/>
                </a:cubicBezTo>
                <a:lnTo>
                  <a:pt x="950044" y="1123153"/>
                </a:lnTo>
                <a:lnTo>
                  <a:pt x="983424" y="1108252"/>
                </a:lnTo>
                <a:cubicBezTo>
                  <a:pt x="984666" y="1111033"/>
                  <a:pt x="985216" y="1116625"/>
                  <a:pt x="985635" y="1123319"/>
                </a:cubicBezTo>
                <a:lnTo>
                  <a:pt x="986982" y="1144071"/>
                </a:lnTo>
                <a:lnTo>
                  <a:pt x="991658" y="1142704"/>
                </a:lnTo>
                <a:cubicBezTo>
                  <a:pt x="995061" y="1142852"/>
                  <a:pt x="998159" y="1144805"/>
                  <a:pt x="1000642" y="1150368"/>
                </a:cubicBezTo>
                <a:lnTo>
                  <a:pt x="1005875" y="1162091"/>
                </a:lnTo>
                <a:lnTo>
                  <a:pt x="1009645" y="1158265"/>
                </a:lnTo>
                <a:cubicBezTo>
                  <a:pt x="1011856" y="1154499"/>
                  <a:pt x="1013397" y="1150475"/>
                  <a:pt x="1014425" y="1147793"/>
                </a:cubicBezTo>
                <a:lnTo>
                  <a:pt x="1001974" y="1099971"/>
                </a:lnTo>
                <a:lnTo>
                  <a:pt x="1008925" y="1065726"/>
                </a:lnTo>
                <a:cubicBezTo>
                  <a:pt x="998989" y="1043471"/>
                  <a:pt x="999784" y="1025322"/>
                  <a:pt x="1007998" y="1003862"/>
                </a:cubicBezTo>
                <a:lnTo>
                  <a:pt x="994752" y="974189"/>
                </a:lnTo>
                <a:cubicBezTo>
                  <a:pt x="1000915" y="958095"/>
                  <a:pt x="997998" y="941603"/>
                  <a:pt x="991375" y="926767"/>
                </a:cubicBezTo>
                <a:cubicBezTo>
                  <a:pt x="1004159" y="925504"/>
                  <a:pt x="1015685" y="911462"/>
                  <a:pt x="1009062" y="896626"/>
                </a:cubicBezTo>
                <a:lnTo>
                  <a:pt x="1016415" y="853310"/>
                </a:lnTo>
                <a:lnTo>
                  <a:pt x="1051055" y="851188"/>
                </a:lnTo>
                <a:cubicBezTo>
                  <a:pt x="1049860" y="878412"/>
                  <a:pt x="1071787" y="917559"/>
                  <a:pt x="1063574" y="939019"/>
                </a:cubicBezTo>
                <a:cubicBezTo>
                  <a:pt x="1068540" y="950144"/>
                  <a:pt x="1068139" y="959220"/>
                  <a:pt x="1057015" y="964186"/>
                </a:cubicBezTo>
                <a:cubicBezTo>
                  <a:pt x="1045885" y="969155"/>
                  <a:pt x="996013" y="986973"/>
                  <a:pt x="1037671" y="990615"/>
                </a:cubicBezTo>
                <a:lnTo>
                  <a:pt x="1039393" y="1034330"/>
                </a:lnTo>
                <a:lnTo>
                  <a:pt x="1054230" y="1027707"/>
                </a:lnTo>
                <a:lnTo>
                  <a:pt x="1047673" y="1052879"/>
                </a:lnTo>
                <a:lnTo>
                  <a:pt x="1064232" y="1089971"/>
                </a:lnTo>
                <a:lnTo>
                  <a:pt x="1046548" y="1120104"/>
                </a:lnTo>
                <a:lnTo>
                  <a:pt x="1061453" y="1153490"/>
                </a:lnTo>
                <a:cubicBezTo>
                  <a:pt x="1059001" y="1167927"/>
                  <a:pt x="1056550" y="1182368"/>
                  <a:pt x="1048732" y="1194757"/>
                </a:cubicBezTo>
                <a:lnTo>
                  <a:pt x="1050854" y="1229396"/>
                </a:lnTo>
                <a:cubicBezTo>
                  <a:pt x="1076815" y="1217806"/>
                  <a:pt x="1087677" y="1301925"/>
                  <a:pt x="1087283" y="1310998"/>
                </a:cubicBezTo>
                <a:cubicBezTo>
                  <a:pt x="1072446" y="1317622"/>
                  <a:pt x="1096023" y="1360477"/>
                  <a:pt x="1099334" y="1367896"/>
                </a:cubicBezTo>
                <a:cubicBezTo>
                  <a:pt x="1089864" y="1376569"/>
                  <a:pt x="1092776" y="1393063"/>
                  <a:pt x="1097745" y="1404193"/>
                </a:cubicBezTo>
                <a:cubicBezTo>
                  <a:pt x="1104368" y="1419029"/>
                  <a:pt x="1120859" y="1416113"/>
                  <a:pt x="1127483" y="1430950"/>
                </a:cubicBezTo>
                <a:cubicBezTo>
                  <a:pt x="1160868" y="1416046"/>
                  <a:pt x="1105096" y="1360872"/>
                  <a:pt x="1134769" y="1347626"/>
                </a:cubicBezTo>
                <a:cubicBezTo>
                  <a:pt x="1124834" y="1325370"/>
                  <a:pt x="1133447" y="1294834"/>
                  <a:pt x="1147024" y="1275431"/>
                </a:cubicBezTo>
                <a:lnTo>
                  <a:pt x="1125498" y="1227209"/>
                </a:lnTo>
                <a:cubicBezTo>
                  <a:pt x="1181073" y="1162367"/>
                  <a:pt x="1152990" y="1139316"/>
                  <a:pt x="1149547" y="1051885"/>
                </a:cubicBezTo>
                <a:cubicBezTo>
                  <a:pt x="1175508" y="1040296"/>
                  <a:pt x="1178753" y="1007705"/>
                  <a:pt x="1204715" y="996116"/>
                </a:cubicBezTo>
                <a:lnTo>
                  <a:pt x="1186502" y="955317"/>
                </a:lnTo>
                <a:lnTo>
                  <a:pt x="1197632" y="950348"/>
                </a:lnTo>
                <a:cubicBezTo>
                  <a:pt x="1212470" y="943725"/>
                  <a:pt x="1215781" y="951143"/>
                  <a:pt x="1222404" y="965980"/>
                </a:cubicBezTo>
                <a:lnTo>
                  <a:pt x="1224521" y="1000623"/>
                </a:lnTo>
                <a:cubicBezTo>
                  <a:pt x="1226176" y="1004329"/>
                  <a:pt x="1243528" y="1023272"/>
                  <a:pt x="1247241" y="1021616"/>
                </a:cubicBezTo>
                <a:lnTo>
                  <a:pt x="1242274" y="1010490"/>
                </a:lnTo>
                <a:cubicBezTo>
                  <a:pt x="1252142" y="992737"/>
                  <a:pt x="1273938" y="951871"/>
                  <a:pt x="1265658" y="933322"/>
                </a:cubicBezTo>
                <a:cubicBezTo>
                  <a:pt x="1273471" y="920937"/>
                  <a:pt x="1268906" y="900737"/>
                  <a:pt x="1262282" y="885899"/>
                </a:cubicBezTo>
                <a:lnTo>
                  <a:pt x="1281620" y="859473"/>
                </a:lnTo>
                <a:cubicBezTo>
                  <a:pt x="1276651" y="848343"/>
                  <a:pt x="1272085" y="828143"/>
                  <a:pt x="1279898" y="815758"/>
                </a:cubicBezTo>
                <a:lnTo>
                  <a:pt x="1266652" y="786085"/>
                </a:lnTo>
                <a:lnTo>
                  <a:pt x="1276519" y="768330"/>
                </a:lnTo>
                <a:cubicBezTo>
                  <a:pt x="1266584" y="746076"/>
                  <a:pt x="1275198" y="715540"/>
                  <a:pt x="1287118" y="692425"/>
                </a:cubicBezTo>
                <a:cubicBezTo>
                  <a:pt x="1292019" y="663546"/>
                  <a:pt x="1297717" y="616519"/>
                  <a:pt x="1311694" y="588041"/>
                </a:cubicBezTo>
                <a:cubicBezTo>
                  <a:pt x="1306725" y="576910"/>
                  <a:pt x="1300102" y="562073"/>
                  <a:pt x="1307921" y="549687"/>
                </a:cubicBezTo>
                <a:cubicBezTo>
                  <a:pt x="1297985" y="527431"/>
                  <a:pt x="1301232" y="494846"/>
                  <a:pt x="1309445" y="473386"/>
                </a:cubicBezTo>
                <a:cubicBezTo>
                  <a:pt x="1306133" y="465967"/>
                  <a:pt x="1306529" y="456894"/>
                  <a:pt x="1313947" y="453583"/>
                </a:cubicBezTo>
                <a:lnTo>
                  <a:pt x="1326732" y="452321"/>
                </a:lnTo>
                <a:lnTo>
                  <a:pt x="1332161" y="494381"/>
                </a:lnTo>
                <a:cubicBezTo>
                  <a:pt x="1328053" y="505111"/>
                  <a:pt x="1330970" y="521603"/>
                  <a:pt x="1335939" y="532733"/>
                </a:cubicBezTo>
                <a:lnTo>
                  <a:pt x="1336004" y="572736"/>
                </a:lnTo>
                <a:cubicBezTo>
                  <a:pt x="1342627" y="587573"/>
                  <a:pt x="1363292" y="613935"/>
                  <a:pt x="1341037" y="623870"/>
                </a:cubicBezTo>
                <a:cubicBezTo>
                  <a:pt x="1370842" y="690636"/>
                  <a:pt x="1375213" y="839931"/>
                  <a:pt x="1353884" y="911730"/>
                </a:cubicBezTo>
                <a:cubicBezTo>
                  <a:pt x="1365476" y="937697"/>
                  <a:pt x="1362624" y="961209"/>
                  <a:pt x="1374216" y="987176"/>
                </a:cubicBezTo>
                <a:cubicBezTo>
                  <a:pt x="1363091" y="992142"/>
                  <a:pt x="1364346" y="1004925"/>
                  <a:pt x="1369314" y="1016055"/>
                </a:cubicBezTo>
                <a:cubicBezTo>
                  <a:pt x="1384216" y="1049435"/>
                  <a:pt x="1364413" y="1044933"/>
                  <a:pt x="1374347" y="1067189"/>
                </a:cubicBezTo>
                <a:lnTo>
                  <a:pt x="1372363" y="1112559"/>
                </a:lnTo>
                <a:cubicBezTo>
                  <a:pt x="1362888" y="1121235"/>
                  <a:pt x="1364149" y="1134019"/>
                  <a:pt x="1369115" y="1145144"/>
                </a:cubicBezTo>
                <a:lnTo>
                  <a:pt x="1381103" y="1162038"/>
                </a:lnTo>
                <a:lnTo>
                  <a:pt x="1399048" y="1291925"/>
                </a:lnTo>
                <a:lnTo>
                  <a:pt x="1389180" y="1309679"/>
                </a:lnTo>
                <a:lnTo>
                  <a:pt x="1386333" y="1333188"/>
                </a:lnTo>
                <a:cubicBezTo>
                  <a:pt x="1391301" y="1344319"/>
                  <a:pt x="1395867" y="1364519"/>
                  <a:pt x="1391761" y="1375249"/>
                </a:cubicBezTo>
                <a:cubicBezTo>
                  <a:pt x="1393931" y="1377617"/>
                  <a:pt x="1396490" y="1381480"/>
                  <a:pt x="1398818" y="1386071"/>
                </a:cubicBezTo>
                <a:lnTo>
                  <a:pt x="1401787" y="1394026"/>
                </a:lnTo>
                <a:lnTo>
                  <a:pt x="1403359" y="1377664"/>
                </a:lnTo>
                <a:cubicBezTo>
                  <a:pt x="1404853" y="1371135"/>
                  <a:pt x="1406427" y="1369193"/>
                  <a:pt x="1408082" y="1371832"/>
                </a:cubicBezTo>
                <a:lnTo>
                  <a:pt x="1413632" y="1367313"/>
                </a:lnTo>
                <a:cubicBezTo>
                  <a:pt x="1414218" y="1354885"/>
                  <a:pt x="1416461" y="1345090"/>
                  <a:pt x="1416218" y="1331344"/>
                </a:cubicBezTo>
                <a:lnTo>
                  <a:pt x="1425986" y="1338006"/>
                </a:lnTo>
                <a:cubicBezTo>
                  <a:pt x="1422998" y="1351061"/>
                  <a:pt x="1422412" y="1363490"/>
                  <a:pt x="1423400" y="1373974"/>
                </a:cubicBezTo>
                <a:cubicBezTo>
                  <a:pt x="1419504" y="1381132"/>
                  <a:pt x="1415527" y="1383702"/>
                  <a:pt x="1413046" y="1379745"/>
                </a:cubicBezTo>
                <a:cubicBezTo>
                  <a:pt x="1410884" y="1394120"/>
                  <a:pt x="1407150" y="1410438"/>
                  <a:pt x="1407310" y="1419604"/>
                </a:cubicBezTo>
                <a:cubicBezTo>
                  <a:pt x="1405068" y="1429397"/>
                  <a:pt x="1405229" y="1438564"/>
                  <a:pt x="1404643" y="1450992"/>
                </a:cubicBezTo>
                <a:cubicBezTo>
                  <a:pt x="1407791" y="1447102"/>
                  <a:pt x="1410940" y="1443211"/>
                  <a:pt x="1411929" y="1453697"/>
                </a:cubicBezTo>
                <a:lnTo>
                  <a:pt x="1412916" y="1464182"/>
                </a:lnTo>
                <a:lnTo>
                  <a:pt x="1404883" y="1464744"/>
                </a:lnTo>
                <a:cubicBezTo>
                  <a:pt x="1406618" y="1471962"/>
                  <a:pt x="1407526" y="1477865"/>
                  <a:pt x="1409180" y="1480503"/>
                </a:cubicBezTo>
                <a:cubicBezTo>
                  <a:pt x="1415800" y="1491055"/>
                  <a:pt x="1403100" y="1546542"/>
                  <a:pt x="1408892" y="1555776"/>
                </a:cubicBezTo>
                <a:lnTo>
                  <a:pt x="1411959" y="1547304"/>
                </a:lnTo>
                <a:cubicBezTo>
                  <a:pt x="1414787" y="1525083"/>
                  <a:pt x="1416041" y="1504803"/>
                  <a:pt x="1418041" y="1481261"/>
                </a:cubicBezTo>
                <a:lnTo>
                  <a:pt x="1416651" y="1447865"/>
                </a:lnTo>
                <a:cubicBezTo>
                  <a:pt x="1422949" y="1440084"/>
                  <a:pt x="1433538" y="1309947"/>
                  <a:pt x="1434043" y="1292934"/>
                </a:cubicBezTo>
                <a:cubicBezTo>
                  <a:pt x="1436366" y="1287725"/>
                  <a:pt x="1450455" y="1265636"/>
                  <a:pt x="1449387" y="1250571"/>
                </a:cubicBezTo>
                <a:cubicBezTo>
                  <a:pt x="1448480" y="1244667"/>
                  <a:pt x="1448319" y="1235501"/>
                  <a:pt x="1453041" y="1229667"/>
                </a:cubicBezTo>
                <a:cubicBezTo>
                  <a:pt x="1452559" y="1202169"/>
                  <a:pt x="1461871" y="1136822"/>
                  <a:pt x="1464778" y="1119180"/>
                </a:cubicBezTo>
                <a:cubicBezTo>
                  <a:pt x="1472570" y="1104873"/>
                  <a:pt x="1473261" y="1052514"/>
                  <a:pt x="1473020" y="1038768"/>
                </a:cubicBezTo>
                <a:cubicBezTo>
                  <a:pt x="1472619" y="1015851"/>
                  <a:pt x="1476515" y="1008698"/>
                  <a:pt x="1482811" y="1000919"/>
                </a:cubicBezTo>
                <a:cubicBezTo>
                  <a:pt x="1486708" y="993762"/>
                  <a:pt x="1487615" y="999666"/>
                  <a:pt x="1486282" y="1015361"/>
                </a:cubicBezTo>
                <a:cubicBezTo>
                  <a:pt x="1487270" y="1025847"/>
                  <a:pt x="1486685" y="1038274"/>
                  <a:pt x="1483614" y="1046749"/>
                </a:cubicBezTo>
                <a:lnTo>
                  <a:pt x="1479053" y="1061748"/>
                </a:lnTo>
                <a:cubicBezTo>
                  <a:pt x="1482685" y="1085356"/>
                  <a:pt x="1480923" y="1122649"/>
                  <a:pt x="1475855" y="1154662"/>
                </a:cubicBezTo>
                <a:cubicBezTo>
                  <a:pt x="1476337" y="1182159"/>
                  <a:pt x="1473670" y="1213547"/>
                  <a:pt x="1474152" y="1241045"/>
                </a:cubicBezTo>
                <a:cubicBezTo>
                  <a:pt x="1472576" y="1242991"/>
                  <a:pt x="1471003" y="1244934"/>
                  <a:pt x="1470335" y="1252782"/>
                </a:cubicBezTo>
                <a:cubicBezTo>
                  <a:pt x="1470496" y="1261946"/>
                  <a:pt x="1472151" y="1264585"/>
                  <a:pt x="1468254" y="1271741"/>
                </a:cubicBezTo>
                <a:lnTo>
                  <a:pt x="1464680" y="1297225"/>
                </a:lnTo>
                <a:lnTo>
                  <a:pt x="1467966" y="1347013"/>
                </a:lnTo>
                <a:lnTo>
                  <a:pt x="1468953" y="1357497"/>
                </a:lnTo>
                <a:cubicBezTo>
                  <a:pt x="1470527" y="1355556"/>
                  <a:pt x="1471114" y="1343123"/>
                  <a:pt x="1471861" y="1339862"/>
                </a:cubicBezTo>
                <a:cubicBezTo>
                  <a:pt x="1470126" y="1332637"/>
                  <a:pt x="1473861" y="1316319"/>
                  <a:pt x="1479331" y="1307221"/>
                </a:cubicBezTo>
                <a:cubicBezTo>
                  <a:pt x="1487950" y="1294231"/>
                  <a:pt x="1498120" y="1323807"/>
                  <a:pt x="1503084" y="1331721"/>
                </a:cubicBezTo>
                <a:cubicBezTo>
                  <a:pt x="1502096" y="1321235"/>
                  <a:pt x="1504257" y="1306861"/>
                  <a:pt x="1509727" y="1297761"/>
                </a:cubicBezTo>
                <a:lnTo>
                  <a:pt x="1511647" y="1269639"/>
                </a:lnTo>
                <a:cubicBezTo>
                  <a:pt x="1513889" y="1259844"/>
                  <a:pt x="1514396" y="1242833"/>
                  <a:pt x="1514153" y="1229086"/>
                </a:cubicBezTo>
                <a:cubicBezTo>
                  <a:pt x="1516555" y="1228457"/>
                  <a:pt x="1518877" y="1223248"/>
                  <a:pt x="1518716" y="1214083"/>
                </a:cubicBezTo>
                <a:cubicBezTo>
                  <a:pt x="1518556" y="1204917"/>
                  <a:pt x="1517648" y="1199016"/>
                  <a:pt x="1520798" y="1195127"/>
                </a:cubicBezTo>
                <a:cubicBezTo>
                  <a:pt x="1525624" y="1149363"/>
                  <a:pt x="1532187" y="1110818"/>
                  <a:pt x="1537764" y="1061795"/>
                </a:cubicBezTo>
                <a:cubicBezTo>
                  <a:pt x="1536963" y="1050492"/>
                  <a:pt x="1538637" y="1025597"/>
                  <a:pt x="1542845" y="1009753"/>
                </a:cubicBezTo>
                <a:lnTo>
                  <a:pt x="1545343" y="1003831"/>
                </a:lnTo>
                <a:lnTo>
                  <a:pt x="1545587" y="1001470"/>
                </a:lnTo>
                <a:cubicBezTo>
                  <a:pt x="1546728" y="990577"/>
                  <a:pt x="1547688" y="981533"/>
                  <a:pt x="1548281" y="976053"/>
                </a:cubicBezTo>
                <a:cubicBezTo>
                  <a:pt x="1551984" y="949820"/>
                  <a:pt x="1556395" y="897119"/>
                  <a:pt x="1557414" y="883940"/>
                </a:cubicBezTo>
                <a:cubicBezTo>
                  <a:pt x="1559114" y="861968"/>
                  <a:pt x="1560965" y="848855"/>
                  <a:pt x="1563657" y="831383"/>
                </a:cubicBezTo>
                <a:cubicBezTo>
                  <a:pt x="1565509" y="818264"/>
                  <a:pt x="1565335" y="822673"/>
                  <a:pt x="1563642" y="840223"/>
                </a:cubicBezTo>
                <a:cubicBezTo>
                  <a:pt x="1563129" y="849024"/>
                  <a:pt x="1561943" y="862190"/>
                  <a:pt x="1560257" y="875322"/>
                </a:cubicBezTo>
                <a:lnTo>
                  <a:pt x="1557560" y="897211"/>
                </a:lnTo>
                <a:cubicBezTo>
                  <a:pt x="1556866" y="914838"/>
                  <a:pt x="1553308" y="954348"/>
                  <a:pt x="1549085" y="993799"/>
                </a:cubicBezTo>
                <a:lnTo>
                  <a:pt x="1548783" y="997347"/>
                </a:lnTo>
                <a:lnTo>
                  <a:pt x="1550593" y="996488"/>
                </a:lnTo>
                <a:cubicBezTo>
                  <a:pt x="1551503" y="996825"/>
                  <a:pt x="1552330" y="998144"/>
                  <a:pt x="1552784" y="1001094"/>
                </a:cubicBezTo>
                <a:cubicBezTo>
                  <a:pt x="1554013" y="1025330"/>
                  <a:pt x="1538325" y="1093872"/>
                  <a:pt x="1539474" y="1113524"/>
                </a:cubicBezTo>
                <a:lnTo>
                  <a:pt x="1540348" y="1126243"/>
                </a:lnTo>
                <a:lnTo>
                  <a:pt x="1540441" y="1125742"/>
                </a:lnTo>
                <a:cubicBezTo>
                  <a:pt x="1542395" y="1118435"/>
                  <a:pt x="1543133" y="1125950"/>
                  <a:pt x="1543882" y="1126008"/>
                </a:cubicBezTo>
                <a:cubicBezTo>
                  <a:pt x="1544395" y="1117207"/>
                  <a:pt x="1546254" y="1099672"/>
                  <a:pt x="1548778" y="1082186"/>
                </a:cubicBezTo>
                <a:lnTo>
                  <a:pt x="1551656" y="1051471"/>
                </a:lnTo>
                <a:cubicBezTo>
                  <a:pt x="1553175" y="1038325"/>
                  <a:pt x="1554701" y="1020762"/>
                  <a:pt x="1555721" y="1007584"/>
                </a:cubicBezTo>
                <a:cubicBezTo>
                  <a:pt x="1556560" y="1003226"/>
                  <a:pt x="1557739" y="994477"/>
                  <a:pt x="1558419" y="985689"/>
                </a:cubicBezTo>
                <a:cubicBezTo>
                  <a:pt x="1559098" y="976901"/>
                  <a:pt x="1559272" y="972497"/>
                  <a:pt x="1560618" y="963762"/>
                </a:cubicBezTo>
                <a:cubicBezTo>
                  <a:pt x="1565861" y="911126"/>
                  <a:pt x="1571098" y="862907"/>
                  <a:pt x="1576848" y="805893"/>
                </a:cubicBezTo>
                <a:cubicBezTo>
                  <a:pt x="1577700" y="792695"/>
                  <a:pt x="1581932" y="748821"/>
                  <a:pt x="1585295" y="726985"/>
                </a:cubicBezTo>
                <a:cubicBezTo>
                  <a:pt x="1585968" y="722614"/>
                  <a:pt x="1586807" y="718262"/>
                  <a:pt x="1586633" y="722666"/>
                </a:cubicBezTo>
                <a:cubicBezTo>
                  <a:pt x="1585100" y="744651"/>
                  <a:pt x="1574468" y="836647"/>
                  <a:pt x="1573275" y="854237"/>
                </a:cubicBezTo>
                <a:cubicBezTo>
                  <a:pt x="1571402" y="880613"/>
                  <a:pt x="1572234" y="880679"/>
                  <a:pt x="1567525" y="911256"/>
                </a:cubicBezTo>
                <a:cubicBezTo>
                  <a:pt x="1566498" y="928859"/>
                  <a:pt x="1563121" y="959534"/>
                  <a:pt x="1561588" y="981520"/>
                </a:cubicBezTo>
                <a:cubicBezTo>
                  <a:pt x="1560242" y="990256"/>
                  <a:pt x="1558890" y="1003408"/>
                  <a:pt x="1558045" y="1012183"/>
                </a:cubicBezTo>
                <a:lnTo>
                  <a:pt x="1558211" y="1012197"/>
                </a:lnTo>
                <a:lnTo>
                  <a:pt x="1550616" y="1077913"/>
                </a:lnTo>
                <a:cubicBezTo>
                  <a:pt x="1550359" y="1082314"/>
                  <a:pt x="1550140" y="1088928"/>
                  <a:pt x="1549503" y="1097719"/>
                </a:cubicBezTo>
                <a:lnTo>
                  <a:pt x="1549459" y="1098114"/>
                </a:lnTo>
                <a:lnTo>
                  <a:pt x="1551540" y="1084425"/>
                </a:lnTo>
                <a:lnTo>
                  <a:pt x="1552178" y="1076930"/>
                </a:lnTo>
                <a:cubicBezTo>
                  <a:pt x="1552960" y="1069256"/>
                  <a:pt x="1553890" y="1060488"/>
                  <a:pt x="1554652" y="1051707"/>
                </a:cubicBezTo>
                <a:lnTo>
                  <a:pt x="1560221" y="1003513"/>
                </a:lnTo>
                <a:lnTo>
                  <a:pt x="1561588" y="981520"/>
                </a:lnTo>
                <a:lnTo>
                  <a:pt x="1566138" y="946512"/>
                </a:lnTo>
                <a:cubicBezTo>
                  <a:pt x="1568177" y="920149"/>
                  <a:pt x="1572575" y="876287"/>
                  <a:pt x="1576292" y="841214"/>
                </a:cubicBezTo>
                <a:cubicBezTo>
                  <a:pt x="1577825" y="819228"/>
                  <a:pt x="1581029" y="792956"/>
                  <a:pt x="1584227" y="771106"/>
                </a:cubicBezTo>
                <a:lnTo>
                  <a:pt x="1592515" y="687762"/>
                </a:lnTo>
                <a:cubicBezTo>
                  <a:pt x="1594366" y="674648"/>
                  <a:pt x="1602314" y="595701"/>
                  <a:pt x="1603841" y="578139"/>
                </a:cubicBezTo>
                <a:cubicBezTo>
                  <a:pt x="1607039" y="556284"/>
                  <a:pt x="1605880" y="551775"/>
                  <a:pt x="1609750" y="525554"/>
                </a:cubicBezTo>
                <a:cubicBezTo>
                  <a:pt x="1610943" y="507965"/>
                  <a:pt x="1610943" y="507965"/>
                  <a:pt x="1614813" y="481745"/>
                </a:cubicBezTo>
                <a:lnTo>
                  <a:pt x="1611408" y="530101"/>
                </a:lnTo>
                <a:cubicBezTo>
                  <a:pt x="1607530" y="560745"/>
                  <a:pt x="1607677" y="574016"/>
                  <a:pt x="1603799" y="604659"/>
                </a:cubicBezTo>
                <a:lnTo>
                  <a:pt x="1600414" y="639758"/>
                </a:lnTo>
                <a:cubicBezTo>
                  <a:pt x="1599069" y="648494"/>
                  <a:pt x="1597883" y="661659"/>
                  <a:pt x="1597203" y="670447"/>
                </a:cubicBezTo>
                <a:lnTo>
                  <a:pt x="1595670" y="692433"/>
                </a:lnTo>
                <a:lnTo>
                  <a:pt x="1587888" y="771394"/>
                </a:lnTo>
                <a:cubicBezTo>
                  <a:pt x="1586536" y="784546"/>
                  <a:pt x="1585009" y="802109"/>
                  <a:pt x="1584330" y="810897"/>
                </a:cubicBezTo>
                <a:cubicBezTo>
                  <a:pt x="1582985" y="819633"/>
                  <a:pt x="1582139" y="828406"/>
                  <a:pt x="1581459" y="837195"/>
                </a:cubicBezTo>
                <a:lnTo>
                  <a:pt x="1579420" y="863559"/>
                </a:lnTo>
                <a:cubicBezTo>
                  <a:pt x="1580766" y="854823"/>
                  <a:pt x="1582970" y="828473"/>
                  <a:pt x="1584322" y="815320"/>
                </a:cubicBezTo>
                <a:cubicBezTo>
                  <a:pt x="1584656" y="815347"/>
                  <a:pt x="1585502" y="806572"/>
                  <a:pt x="1586514" y="797810"/>
                </a:cubicBezTo>
                <a:cubicBezTo>
                  <a:pt x="1587028" y="789009"/>
                  <a:pt x="1586695" y="788983"/>
                  <a:pt x="1588546" y="775863"/>
                </a:cubicBezTo>
                <a:cubicBezTo>
                  <a:pt x="1595476" y="710100"/>
                  <a:pt x="1602585" y="635505"/>
                  <a:pt x="1609847" y="569768"/>
                </a:cubicBezTo>
                <a:cubicBezTo>
                  <a:pt x="1611034" y="556596"/>
                  <a:pt x="1612045" y="547834"/>
                  <a:pt x="1614064" y="534733"/>
                </a:cubicBezTo>
                <a:lnTo>
                  <a:pt x="1614230" y="534746"/>
                </a:lnTo>
                <a:cubicBezTo>
                  <a:pt x="1615590" y="517171"/>
                  <a:pt x="1626590" y="403097"/>
                  <a:pt x="1628442" y="389979"/>
                </a:cubicBezTo>
                <a:cubicBezTo>
                  <a:pt x="1628861" y="387802"/>
                  <a:pt x="1629110" y="387822"/>
                  <a:pt x="1629171" y="389485"/>
                </a:cubicBezTo>
                <a:cubicBezTo>
                  <a:pt x="1629230" y="391148"/>
                  <a:pt x="1629100" y="394454"/>
                  <a:pt x="1628760" y="398845"/>
                </a:cubicBezTo>
                <a:lnTo>
                  <a:pt x="1625882" y="429566"/>
                </a:lnTo>
                <a:cubicBezTo>
                  <a:pt x="1625202" y="438355"/>
                  <a:pt x="1623509" y="455904"/>
                  <a:pt x="1621991" y="469042"/>
                </a:cubicBezTo>
                <a:cubicBezTo>
                  <a:pt x="1620965" y="486645"/>
                  <a:pt x="1617927" y="512930"/>
                  <a:pt x="1616227" y="534903"/>
                </a:cubicBezTo>
                <a:lnTo>
                  <a:pt x="1589476" y="820142"/>
                </a:lnTo>
                <a:cubicBezTo>
                  <a:pt x="1588963" y="828943"/>
                  <a:pt x="1588109" y="842141"/>
                  <a:pt x="1585585" y="859625"/>
                </a:cubicBezTo>
                <a:lnTo>
                  <a:pt x="1585132" y="864510"/>
                </a:lnTo>
                <a:lnTo>
                  <a:pt x="1588057" y="856853"/>
                </a:lnTo>
                <a:cubicBezTo>
                  <a:pt x="1586909" y="837203"/>
                  <a:pt x="1586909" y="837203"/>
                  <a:pt x="1595528" y="824214"/>
                </a:cubicBezTo>
                <a:lnTo>
                  <a:pt x="1598067" y="877263"/>
                </a:lnTo>
                <a:cubicBezTo>
                  <a:pt x="1591182" y="897476"/>
                  <a:pt x="1597214" y="920456"/>
                  <a:pt x="1590330" y="940668"/>
                </a:cubicBezTo>
                <a:lnTo>
                  <a:pt x="1587663" y="972056"/>
                </a:lnTo>
                <a:cubicBezTo>
                  <a:pt x="1584514" y="975946"/>
                  <a:pt x="1583928" y="988374"/>
                  <a:pt x="1584089" y="997540"/>
                </a:cubicBezTo>
                <a:lnTo>
                  <a:pt x="1585317" y="1021777"/>
                </a:lnTo>
                <a:lnTo>
                  <a:pt x="1578488" y="1091080"/>
                </a:lnTo>
                <a:cubicBezTo>
                  <a:pt x="1577075" y="1102188"/>
                  <a:pt x="1576569" y="1119203"/>
                  <a:pt x="1576730" y="1128369"/>
                </a:cubicBezTo>
                <a:cubicBezTo>
                  <a:pt x="1573581" y="1132259"/>
                  <a:pt x="1572914" y="1140104"/>
                  <a:pt x="1573074" y="1149270"/>
                </a:cubicBezTo>
                <a:lnTo>
                  <a:pt x="1573556" y="1176769"/>
                </a:lnTo>
                <a:cubicBezTo>
                  <a:pt x="1576705" y="1172878"/>
                  <a:pt x="1577050" y="1146699"/>
                  <a:pt x="1578463" y="1135591"/>
                </a:cubicBezTo>
                <a:cubicBezTo>
                  <a:pt x="1580118" y="1138229"/>
                  <a:pt x="1580784" y="1130381"/>
                  <a:pt x="1582279" y="1123853"/>
                </a:cubicBezTo>
                <a:cubicBezTo>
                  <a:pt x="1581291" y="1113369"/>
                  <a:pt x="1579636" y="1110731"/>
                  <a:pt x="1583532" y="1103575"/>
                </a:cubicBezTo>
                <a:cubicBezTo>
                  <a:pt x="1591429" y="1049340"/>
                  <a:pt x="1596684" y="981980"/>
                  <a:pt x="1606234" y="930384"/>
                </a:cubicBezTo>
                <a:cubicBezTo>
                  <a:pt x="1606822" y="917952"/>
                  <a:pt x="1608316" y="911423"/>
                  <a:pt x="1613038" y="905589"/>
                </a:cubicBezTo>
                <a:lnTo>
                  <a:pt x="1613866" y="906909"/>
                </a:lnTo>
                <a:cubicBezTo>
                  <a:pt x="1613544" y="888577"/>
                  <a:pt x="1622212" y="786564"/>
                  <a:pt x="1626108" y="779409"/>
                </a:cubicBezTo>
                <a:cubicBezTo>
                  <a:pt x="1627310" y="779098"/>
                  <a:pt x="1628549" y="781076"/>
                  <a:pt x="1629511" y="784279"/>
                </a:cubicBezTo>
                <a:cubicBezTo>
                  <a:pt x="1630472" y="787482"/>
                  <a:pt x="1631153" y="791909"/>
                  <a:pt x="1631233" y="796489"/>
                </a:cubicBezTo>
                <a:lnTo>
                  <a:pt x="1629312" y="824615"/>
                </a:lnTo>
                <a:cubicBezTo>
                  <a:pt x="1629473" y="833782"/>
                  <a:pt x="1628139" y="849476"/>
                  <a:pt x="1625899" y="859266"/>
                </a:cubicBezTo>
                <a:cubicBezTo>
                  <a:pt x="1627875" y="880236"/>
                  <a:pt x="1623392" y="899819"/>
                  <a:pt x="1623794" y="922738"/>
                </a:cubicBezTo>
                <a:lnTo>
                  <a:pt x="1605847" y="1183699"/>
                </a:lnTo>
                <a:cubicBezTo>
                  <a:pt x="1606835" y="1194184"/>
                  <a:pt x="1607903" y="1209255"/>
                  <a:pt x="1602432" y="1218353"/>
                </a:cubicBezTo>
                <a:cubicBezTo>
                  <a:pt x="1603501" y="1233418"/>
                  <a:pt x="1602914" y="1245850"/>
                  <a:pt x="1599926" y="1258907"/>
                </a:cubicBezTo>
                <a:cubicBezTo>
                  <a:pt x="1600328" y="1281821"/>
                  <a:pt x="1591924" y="1353072"/>
                  <a:pt x="1588936" y="1366128"/>
                </a:cubicBezTo>
                <a:lnTo>
                  <a:pt x="1585338" y="1436123"/>
                </a:lnTo>
                <a:lnTo>
                  <a:pt x="1579280" y="1457654"/>
                </a:lnTo>
                <a:cubicBezTo>
                  <a:pt x="1581738" y="1506122"/>
                  <a:pt x="1569945" y="1567511"/>
                  <a:pt x="1570001" y="1616604"/>
                </a:cubicBezTo>
                <a:cubicBezTo>
                  <a:pt x="1567013" y="1629660"/>
                  <a:pt x="1567254" y="1643412"/>
                  <a:pt x="1566587" y="1651258"/>
                </a:cubicBezTo>
                <a:lnTo>
                  <a:pt x="1562080" y="1715355"/>
                </a:lnTo>
                <a:cubicBezTo>
                  <a:pt x="1559759" y="1720561"/>
                  <a:pt x="1557437" y="1725772"/>
                  <a:pt x="1558425" y="1736256"/>
                </a:cubicBezTo>
                <a:cubicBezTo>
                  <a:pt x="1557919" y="1753270"/>
                  <a:pt x="1561389" y="1767712"/>
                  <a:pt x="1556988" y="1791877"/>
                </a:cubicBezTo>
                <a:cubicBezTo>
                  <a:pt x="1553091" y="1799032"/>
                  <a:pt x="1552506" y="1811460"/>
                  <a:pt x="1553493" y="1821946"/>
                </a:cubicBezTo>
                <a:cubicBezTo>
                  <a:pt x="1547516" y="1848058"/>
                  <a:pt x="1543677" y="1904307"/>
                  <a:pt x="1543331" y="1930484"/>
                </a:cubicBezTo>
                <a:cubicBezTo>
                  <a:pt x="1540928" y="1931113"/>
                  <a:pt x="1539435" y="1937641"/>
                  <a:pt x="1539515" y="1942222"/>
                </a:cubicBezTo>
                <a:lnTo>
                  <a:pt x="1540583" y="1957293"/>
                </a:lnTo>
                <a:cubicBezTo>
                  <a:pt x="1541410" y="1958611"/>
                  <a:pt x="1542238" y="1959930"/>
                  <a:pt x="1543812" y="1957983"/>
                </a:cubicBezTo>
                <a:cubicBezTo>
                  <a:pt x="1539410" y="1982152"/>
                  <a:pt x="1532181" y="2028538"/>
                  <a:pt x="1526605" y="2077569"/>
                </a:cubicBezTo>
                <a:lnTo>
                  <a:pt x="1521376" y="2121912"/>
                </a:lnTo>
                <a:lnTo>
                  <a:pt x="1525488" y="2118623"/>
                </a:lnTo>
                <a:lnTo>
                  <a:pt x="1519091" y="2141280"/>
                </a:lnTo>
                <a:lnTo>
                  <a:pt x="1518289" y="2148080"/>
                </a:lnTo>
                <a:lnTo>
                  <a:pt x="1518695" y="2161824"/>
                </a:lnTo>
                <a:lnTo>
                  <a:pt x="1516630" y="2167321"/>
                </a:lnTo>
                <a:lnTo>
                  <a:pt x="1516203" y="2172355"/>
                </a:lnTo>
                <a:lnTo>
                  <a:pt x="1514363" y="2205063"/>
                </a:lnTo>
                <a:cubicBezTo>
                  <a:pt x="1511374" y="2218119"/>
                  <a:pt x="1513190" y="2229923"/>
                  <a:pt x="1510202" y="2242978"/>
                </a:cubicBezTo>
                <a:lnTo>
                  <a:pt x="1506280" y="2294646"/>
                </a:lnTo>
                <a:lnTo>
                  <a:pt x="1507038" y="2305338"/>
                </a:lnTo>
                <a:lnTo>
                  <a:pt x="1507680" y="2303063"/>
                </a:lnTo>
                <a:cubicBezTo>
                  <a:pt x="1509444" y="2289635"/>
                  <a:pt x="1511502" y="2273968"/>
                  <a:pt x="1513902" y="2258888"/>
                </a:cubicBezTo>
                <a:lnTo>
                  <a:pt x="1515352" y="2251759"/>
                </a:lnTo>
                <a:lnTo>
                  <a:pt x="1516262" y="2242570"/>
                </a:lnTo>
                <a:cubicBezTo>
                  <a:pt x="1515434" y="2242473"/>
                  <a:pt x="1518563" y="2216196"/>
                  <a:pt x="1520293" y="2203074"/>
                </a:cubicBezTo>
                <a:cubicBezTo>
                  <a:pt x="1520471" y="2200876"/>
                  <a:pt x="1525415" y="2153720"/>
                  <a:pt x="1530511" y="2105470"/>
                </a:cubicBezTo>
                <a:lnTo>
                  <a:pt x="1534549" y="2067391"/>
                </a:lnTo>
                <a:lnTo>
                  <a:pt x="1532278" y="2075431"/>
                </a:lnTo>
                <a:lnTo>
                  <a:pt x="1530703" y="2100156"/>
                </a:lnTo>
                <a:lnTo>
                  <a:pt x="1528616" y="2107548"/>
                </a:lnTo>
                <a:lnTo>
                  <a:pt x="1528236" y="2084960"/>
                </a:lnTo>
                <a:lnTo>
                  <a:pt x="1531367" y="2073870"/>
                </a:lnTo>
                <a:cubicBezTo>
                  <a:pt x="1531367" y="2073870"/>
                  <a:pt x="1532150" y="2071099"/>
                  <a:pt x="1533046" y="2068522"/>
                </a:cubicBezTo>
                <a:lnTo>
                  <a:pt x="1534747" y="2065515"/>
                </a:lnTo>
                <a:lnTo>
                  <a:pt x="1537691" y="2037759"/>
                </a:lnTo>
                <a:cubicBezTo>
                  <a:pt x="1539736" y="2018571"/>
                  <a:pt x="1541244" y="2004592"/>
                  <a:pt x="1541635" y="2001307"/>
                </a:cubicBezTo>
                <a:cubicBezTo>
                  <a:pt x="1542040" y="1988033"/>
                  <a:pt x="1549293" y="1935599"/>
                  <a:pt x="1549698" y="1922321"/>
                </a:cubicBezTo>
                <a:cubicBezTo>
                  <a:pt x="1553349" y="1891667"/>
                  <a:pt x="1557785" y="1838897"/>
                  <a:pt x="1561437" y="1808239"/>
                </a:cubicBezTo>
                <a:lnTo>
                  <a:pt x="1563026" y="1790662"/>
                </a:lnTo>
                <a:cubicBezTo>
                  <a:pt x="1569807" y="1733733"/>
                  <a:pt x="1572298" y="1702936"/>
                  <a:pt x="1579079" y="1646007"/>
                </a:cubicBezTo>
                <a:lnTo>
                  <a:pt x="1582233" y="1615289"/>
                </a:lnTo>
                <a:cubicBezTo>
                  <a:pt x="1581736" y="1615229"/>
                  <a:pt x="1590511" y="1527445"/>
                  <a:pt x="1592597" y="1509928"/>
                </a:cubicBezTo>
                <a:cubicBezTo>
                  <a:pt x="1591769" y="1509828"/>
                  <a:pt x="1596462" y="1470417"/>
                  <a:pt x="1598193" y="1457295"/>
                </a:cubicBezTo>
                <a:cubicBezTo>
                  <a:pt x="1598905" y="1448497"/>
                  <a:pt x="1601346" y="1426583"/>
                  <a:pt x="1602912" y="1413442"/>
                </a:cubicBezTo>
                <a:lnTo>
                  <a:pt x="1605023" y="1391490"/>
                </a:lnTo>
                <a:lnTo>
                  <a:pt x="1605925" y="1378269"/>
                </a:lnTo>
                <a:lnTo>
                  <a:pt x="1620603" y="1242333"/>
                </a:lnTo>
                <a:lnTo>
                  <a:pt x="1623376" y="1220453"/>
                </a:lnTo>
                <a:cubicBezTo>
                  <a:pt x="1624941" y="1207318"/>
                  <a:pt x="1626340" y="1194157"/>
                  <a:pt x="1626364" y="1189722"/>
                </a:cubicBezTo>
                <a:lnTo>
                  <a:pt x="1630752" y="1145829"/>
                </a:lnTo>
                <a:cubicBezTo>
                  <a:pt x="1633881" y="1119552"/>
                  <a:pt x="1631654" y="1132608"/>
                  <a:pt x="1636349" y="1093197"/>
                </a:cubicBezTo>
                <a:cubicBezTo>
                  <a:pt x="1637913" y="1080056"/>
                  <a:pt x="1639312" y="1066901"/>
                  <a:pt x="1638815" y="1066841"/>
                </a:cubicBezTo>
                <a:cubicBezTo>
                  <a:pt x="1642466" y="1036183"/>
                  <a:pt x="1644577" y="1014230"/>
                  <a:pt x="1648228" y="983570"/>
                </a:cubicBezTo>
                <a:cubicBezTo>
                  <a:pt x="1653542" y="922023"/>
                  <a:pt x="1668957" y="772846"/>
                  <a:pt x="1678345" y="694018"/>
                </a:cubicBezTo>
                <a:cubicBezTo>
                  <a:pt x="1677351" y="693900"/>
                  <a:pt x="1681855" y="658904"/>
                  <a:pt x="1683941" y="641386"/>
                </a:cubicBezTo>
                <a:lnTo>
                  <a:pt x="1687972" y="601896"/>
                </a:lnTo>
                <a:cubicBezTo>
                  <a:pt x="1689537" y="588756"/>
                  <a:pt x="1691458" y="571218"/>
                  <a:pt x="1692170" y="562419"/>
                </a:cubicBezTo>
                <a:lnTo>
                  <a:pt x="1696888" y="518567"/>
                </a:lnTo>
                <a:lnTo>
                  <a:pt x="1697907" y="514249"/>
                </a:lnTo>
                <a:cubicBezTo>
                  <a:pt x="1698238" y="514289"/>
                  <a:pt x="1697361" y="523068"/>
                  <a:pt x="1696317" y="531826"/>
                </a:cubicBezTo>
                <a:cubicBezTo>
                  <a:pt x="1694894" y="549423"/>
                  <a:pt x="1691906" y="580153"/>
                  <a:pt x="1688777" y="606430"/>
                </a:cubicBezTo>
                <a:cubicBezTo>
                  <a:pt x="1688230" y="615247"/>
                  <a:pt x="1686144" y="632765"/>
                  <a:pt x="1684579" y="645907"/>
                </a:cubicBezTo>
                <a:cubicBezTo>
                  <a:pt x="1682965" y="667919"/>
                  <a:pt x="1678744" y="711832"/>
                  <a:pt x="1676276" y="738188"/>
                </a:cubicBezTo>
                <a:cubicBezTo>
                  <a:pt x="1675018" y="755803"/>
                  <a:pt x="1672717" y="782179"/>
                  <a:pt x="1669589" y="808454"/>
                </a:cubicBezTo>
                <a:lnTo>
                  <a:pt x="1668686" y="821675"/>
                </a:lnTo>
                <a:lnTo>
                  <a:pt x="1664513" y="856710"/>
                </a:lnTo>
                <a:cubicBezTo>
                  <a:pt x="1663967" y="865528"/>
                  <a:pt x="1661525" y="887442"/>
                  <a:pt x="1659960" y="900583"/>
                </a:cubicBezTo>
                <a:lnTo>
                  <a:pt x="1659034" y="918238"/>
                </a:lnTo>
                <a:cubicBezTo>
                  <a:pt x="1656946" y="935757"/>
                  <a:pt x="1654505" y="957670"/>
                  <a:pt x="1653958" y="966487"/>
                </a:cubicBezTo>
                <a:cubicBezTo>
                  <a:pt x="1651350" y="988388"/>
                  <a:pt x="1649191" y="1019218"/>
                  <a:pt x="1648289" y="1032438"/>
                </a:cubicBezTo>
                <a:lnTo>
                  <a:pt x="1646724" y="1045573"/>
                </a:lnTo>
                <a:cubicBezTo>
                  <a:pt x="1646889" y="1045593"/>
                  <a:pt x="1650351" y="1019357"/>
                  <a:pt x="1650871" y="1014980"/>
                </a:cubicBezTo>
                <a:lnTo>
                  <a:pt x="1654548" y="979885"/>
                </a:lnTo>
                <a:cubicBezTo>
                  <a:pt x="1656634" y="962368"/>
                  <a:pt x="1657677" y="953609"/>
                  <a:pt x="1658340" y="953688"/>
                </a:cubicBezTo>
                <a:lnTo>
                  <a:pt x="1658837" y="953747"/>
                </a:lnTo>
                <a:lnTo>
                  <a:pt x="1653100" y="1001918"/>
                </a:lnTo>
                <a:cubicBezTo>
                  <a:pt x="1654259" y="1002056"/>
                  <a:pt x="1651270" y="1032794"/>
                  <a:pt x="1652430" y="1032931"/>
                </a:cubicBezTo>
                <a:cubicBezTo>
                  <a:pt x="1643324" y="1120677"/>
                  <a:pt x="1638488" y="1155632"/>
                  <a:pt x="1636942" y="1195420"/>
                </a:cubicBezTo>
                <a:lnTo>
                  <a:pt x="1630161" y="1252354"/>
                </a:lnTo>
                <a:cubicBezTo>
                  <a:pt x="1629425" y="1265588"/>
                  <a:pt x="1627124" y="1291963"/>
                  <a:pt x="1623994" y="1318239"/>
                </a:cubicBezTo>
                <a:cubicBezTo>
                  <a:pt x="1625320" y="1318397"/>
                  <a:pt x="1614772" y="1397088"/>
                  <a:pt x="1616262" y="1397266"/>
                </a:cubicBezTo>
                <a:cubicBezTo>
                  <a:pt x="1618350" y="1379748"/>
                  <a:pt x="1619532" y="1375450"/>
                  <a:pt x="1621619" y="1357933"/>
                </a:cubicBezTo>
                <a:cubicBezTo>
                  <a:pt x="1623185" y="1344791"/>
                  <a:pt x="1625105" y="1327255"/>
                  <a:pt x="1625129" y="1322820"/>
                </a:cubicBezTo>
                <a:cubicBezTo>
                  <a:pt x="1626172" y="1314061"/>
                  <a:pt x="1632597" y="1261528"/>
                  <a:pt x="1631934" y="1261449"/>
                </a:cubicBezTo>
                <a:cubicBezTo>
                  <a:pt x="1632811" y="1252670"/>
                  <a:pt x="1642249" y="1164964"/>
                  <a:pt x="1643409" y="1165103"/>
                </a:cubicBezTo>
                <a:lnTo>
                  <a:pt x="1647084" y="1130007"/>
                </a:lnTo>
                <a:cubicBezTo>
                  <a:pt x="1647631" y="1121190"/>
                  <a:pt x="1648864" y="1108009"/>
                  <a:pt x="1650097" y="1094834"/>
                </a:cubicBezTo>
                <a:lnTo>
                  <a:pt x="1654791" y="1055417"/>
                </a:lnTo>
                <a:lnTo>
                  <a:pt x="1656240" y="1033385"/>
                </a:lnTo>
                <a:lnTo>
                  <a:pt x="1661455" y="989591"/>
                </a:lnTo>
                <a:lnTo>
                  <a:pt x="1663401" y="967612"/>
                </a:lnTo>
                <a:lnTo>
                  <a:pt x="1664064" y="967691"/>
                </a:lnTo>
                <a:lnTo>
                  <a:pt x="1668617" y="923818"/>
                </a:lnTo>
                <a:cubicBezTo>
                  <a:pt x="1672715" y="902101"/>
                  <a:pt x="1670041" y="906222"/>
                  <a:pt x="1669543" y="906162"/>
                </a:cubicBezTo>
                <a:cubicBezTo>
                  <a:pt x="1669046" y="906103"/>
                  <a:pt x="1669924" y="897325"/>
                  <a:pt x="1671488" y="884189"/>
                </a:cubicBezTo>
                <a:cubicBezTo>
                  <a:pt x="1672912" y="866593"/>
                  <a:pt x="1678816" y="818437"/>
                  <a:pt x="1681447" y="792101"/>
                </a:cubicBezTo>
                <a:lnTo>
                  <a:pt x="1684337" y="779125"/>
                </a:lnTo>
                <a:lnTo>
                  <a:pt x="1680638" y="818654"/>
                </a:lnTo>
                <a:cubicBezTo>
                  <a:pt x="1678551" y="836171"/>
                  <a:pt x="1678171" y="845009"/>
                  <a:pt x="1679189" y="840692"/>
                </a:cubicBezTo>
                <a:cubicBezTo>
                  <a:pt x="1677103" y="858209"/>
                  <a:pt x="1675182" y="875746"/>
                  <a:pt x="1674115" y="888941"/>
                </a:cubicBezTo>
                <a:lnTo>
                  <a:pt x="1669943" y="923976"/>
                </a:lnTo>
                <a:cubicBezTo>
                  <a:pt x="1668519" y="941572"/>
                  <a:pt x="1666764" y="959130"/>
                  <a:pt x="1663634" y="985405"/>
                </a:cubicBezTo>
                <a:lnTo>
                  <a:pt x="1660810" y="1016163"/>
                </a:lnTo>
                <a:lnTo>
                  <a:pt x="1654883" y="1068756"/>
                </a:lnTo>
                <a:cubicBezTo>
                  <a:pt x="1654706" y="1070954"/>
                  <a:pt x="1654439" y="1074252"/>
                  <a:pt x="1654258" y="1077006"/>
                </a:cubicBezTo>
                <a:lnTo>
                  <a:pt x="1654211" y="1079140"/>
                </a:lnTo>
                <a:lnTo>
                  <a:pt x="1655860" y="1065299"/>
                </a:lnTo>
                <a:cubicBezTo>
                  <a:pt x="1656641" y="1058731"/>
                  <a:pt x="1657115" y="1055458"/>
                  <a:pt x="1657435" y="1053830"/>
                </a:cubicBezTo>
                <a:lnTo>
                  <a:pt x="1657716" y="1053144"/>
                </a:lnTo>
                <a:lnTo>
                  <a:pt x="1659925" y="1032086"/>
                </a:lnTo>
                <a:cubicBezTo>
                  <a:pt x="1660636" y="1025302"/>
                  <a:pt x="1661248" y="1019546"/>
                  <a:pt x="1661639" y="1016262"/>
                </a:cubicBezTo>
                <a:lnTo>
                  <a:pt x="1663130" y="1016439"/>
                </a:lnTo>
                <a:lnTo>
                  <a:pt x="1660879" y="1033938"/>
                </a:lnTo>
                <a:cubicBezTo>
                  <a:pt x="1659314" y="1047073"/>
                  <a:pt x="1659289" y="1051514"/>
                  <a:pt x="1659620" y="1051554"/>
                </a:cubicBezTo>
                <a:cubicBezTo>
                  <a:pt x="1658908" y="1060352"/>
                  <a:pt x="1657842" y="1073546"/>
                  <a:pt x="1657816" y="1077988"/>
                </a:cubicBezTo>
                <a:lnTo>
                  <a:pt x="1654140" y="1113082"/>
                </a:lnTo>
                <a:lnTo>
                  <a:pt x="1655276" y="1117656"/>
                </a:lnTo>
                <a:lnTo>
                  <a:pt x="1654896" y="1126493"/>
                </a:lnTo>
                <a:cubicBezTo>
                  <a:pt x="1655558" y="1126573"/>
                  <a:pt x="1653827" y="1139694"/>
                  <a:pt x="1652263" y="1152829"/>
                </a:cubicBezTo>
                <a:cubicBezTo>
                  <a:pt x="1651741" y="1157211"/>
                  <a:pt x="1651385" y="1161607"/>
                  <a:pt x="1651029" y="1166010"/>
                </a:cubicBezTo>
                <a:cubicBezTo>
                  <a:pt x="1650674" y="1170406"/>
                  <a:pt x="1647875" y="1196722"/>
                  <a:pt x="1648041" y="1196742"/>
                </a:cubicBezTo>
                <a:cubicBezTo>
                  <a:pt x="1648207" y="1196762"/>
                  <a:pt x="1649249" y="1188002"/>
                  <a:pt x="1649249" y="1188002"/>
                </a:cubicBezTo>
                <a:cubicBezTo>
                  <a:pt x="1653944" y="1148591"/>
                  <a:pt x="1656435" y="1117794"/>
                  <a:pt x="1660607" y="1082759"/>
                </a:cubicBezTo>
                <a:cubicBezTo>
                  <a:pt x="1661651" y="1074000"/>
                  <a:pt x="1662338" y="1069643"/>
                  <a:pt x="1662669" y="1069682"/>
                </a:cubicBezTo>
                <a:lnTo>
                  <a:pt x="1667505" y="1034727"/>
                </a:lnTo>
                <a:lnTo>
                  <a:pt x="1665535" y="1061141"/>
                </a:lnTo>
                <a:cubicBezTo>
                  <a:pt x="1662927" y="1083035"/>
                  <a:pt x="1663067" y="1087497"/>
                  <a:pt x="1659938" y="1113773"/>
                </a:cubicBezTo>
                <a:lnTo>
                  <a:pt x="1660601" y="1113852"/>
                </a:lnTo>
                <a:cubicBezTo>
                  <a:pt x="1661926" y="1114009"/>
                  <a:pt x="1653679" y="1166324"/>
                  <a:pt x="1655833" y="1166582"/>
                </a:cubicBezTo>
                <a:cubicBezTo>
                  <a:pt x="1654860" y="1177568"/>
                  <a:pt x="1654019" y="1187460"/>
                  <a:pt x="1653263" y="1196808"/>
                </a:cubicBezTo>
                <a:lnTo>
                  <a:pt x="1652000" y="1213356"/>
                </a:lnTo>
                <a:lnTo>
                  <a:pt x="1652914" y="1204292"/>
                </a:lnTo>
                <a:cubicBezTo>
                  <a:pt x="1653685" y="1196058"/>
                  <a:pt x="1654177" y="1189454"/>
                  <a:pt x="1654368" y="1185036"/>
                </a:cubicBezTo>
                <a:cubicBezTo>
                  <a:pt x="1656976" y="1163135"/>
                  <a:pt x="1658565" y="1145559"/>
                  <a:pt x="1661173" y="1123666"/>
                </a:cubicBezTo>
                <a:cubicBezTo>
                  <a:pt x="1658516" y="1154436"/>
                  <a:pt x="1655006" y="1189550"/>
                  <a:pt x="1651496" y="1224664"/>
                </a:cubicBezTo>
                <a:cubicBezTo>
                  <a:pt x="1651235" y="1226855"/>
                  <a:pt x="1650281" y="1234514"/>
                  <a:pt x="1649372" y="1241623"/>
                </a:cubicBezTo>
                <a:lnTo>
                  <a:pt x="1648198" y="1250617"/>
                </a:lnTo>
                <a:lnTo>
                  <a:pt x="1646357" y="1268716"/>
                </a:lnTo>
                <a:cubicBezTo>
                  <a:pt x="1645082" y="1281890"/>
                  <a:pt x="1644021" y="1293979"/>
                  <a:pt x="1642787" y="1307157"/>
                </a:cubicBezTo>
                <a:cubicBezTo>
                  <a:pt x="1650420" y="1245884"/>
                  <a:pt x="1651844" y="1228288"/>
                  <a:pt x="1656016" y="1193253"/>
                </a:cubicBezTo>
                <a:lnTo>
                  <a:pt x="1657177" y="1193391"/>
                </a:lnTo>
                <a:lnTo>
                  <a:pt x="1655869" y="1219884"/>
                </a:lnTo>
                <a:cubicBezTo>
                  <a:pt x="1655182" y="1224242"/>
                  <a:pt x="1653642" y="1232940"/>
                  <a:pt x="1653120" y="1237323"/>
                </a:cubicBezTo>
                <a:cubicBezTo>
                  <a:pt x="1652077" y="1246082"/>
                  <a:pt x="1652574" y="1246141"/>
                  <a:pt x="1652740" y="1246161"/>
                </a:cubicBezTo>
                <a:lnTo>
                  <a:pt x="1643468" y="1333886"/>
                </a:lnTo>
                <a:cubicBezTo>
                  <a:pt x="1641523" y="1355860"/>
                  <a:pt x="1639577" y="1377838"/>
                  <a:pt x="1638319" y="1395456"/>
                </a:cubicBezTo>
                <a:lnTo>
                  <a:pt x="1631716" y="1456826"/>
                </a:lnTo>
                <a:lnTo>
                  <a:pt x="1642758" y="1393909"/>
                </a:lnTo>
                <a:lnTo>
                  <a:pt x="1653570" y="1379537"/>
                </a:lnTo>
                <a:lnTo>
                  <a:pt x="1657080" y="1391035"/>
                </a:lnTo>
                <a:lnTo>
                  <a:pt x="1666736" y="1347263"/>
                </a:lnTo>
                <a:lnTo>
                  <a:pt x="1677150" y="1348659"/>
                </a:lnTo>
                <a:cubicBezTo>
                  <a:pt x="1669846" y="1374531"/>
                  <a:pt x="1668138" y="1404508"/>
                  <a:pt x="1666563" y="1429226"/>
                </a:cubicBezTo>
                <a:cubicBezTo>
                  <a:pt x="1668783" y="1416583"/>
                  <a:pt x="1671003" y="1403931"/>
                  <a:pt x="1673089" y="1396540"/>
                </a:cubicBezTo>
                <a:lnTo>
                  <a:pt x="1676750" y="1364430"/>
                </a:lnTo>
                <a:cubicBezTo>
                  <a:pt x="1685610" y="1352192"/>
                  <a:pt x="1681475" y="1290265"/>
                  <a:pt x="1690334" y="1278031"/>
                </a:cubicBezTo>
                <a:cubicBezTo>
                  <a:pt x="1692421" y="1270640"/>
                  <a:pt x="1693730" y="1256430"/>
                  <a:pt x="1694773" y="1252736"/>
                </a:cubicBezTo>
                <a:cubicBezTo>
                  <a:pt x="1695684" y="1254299"/>
                  <a:pt x="1696463" y="1261114"/>
                  <a:pt x="1695286" y="1270064"/>
                </a:cubicBezTo>
                <a:lnTo>
                  <a:pt x="1690581" y="1305871"/>
                </a:lnTo>
                <a:lnTo>
                  <a:pt x="1690182" y="1321644"/>
                </a:lnTo>
                <a:lnTo>
                  <a:pt x="1699574" y="1288381"/>
                </a:lnTo>
                <a:lnTo>
                  <a:pt x="1702323" y="1254710"/>
                </a:lnTo>
                <a:cubicBezTo>
                  <a:pt x="1700502" y="1251588"/>
                  <a:pt x="1702854" y="1233684"/>
                  <a:pt x="1707028" y="1218903"/>
                </a:cubicBezTo>
                <a:cubicBezTo>
                  <a:pt x="1707428" y="1203131"/>
                  <a:pt x="1708357" y="1166339"/>
                  <a:pt x="1713309" y="1158370"/>
                </a:cubicBezTo>
                <a:cubicBezTo>
                  <a:pt x="1716171" y="1157799"/>
                  <a:pt x="1718771" y="1167734"/>
                  <a:pt x="1722546" y="1168724"/>
                </a:cubicBezTo>
                <a:cubicBezTo>
                  <a:pt x="1723856" y="1154514"/>
                  <a:pt x="1725297" y="1135048"/>
                  <a:pt x="1729472" y="1120265"/>
                </a:cubicBezTo>
                <a:cubicBezTo>
                  <a:pt x="1731558" y="1112874"/>
                  <a:pt x="1733511" y="1110743"/>
                  <a:pt x="1735332" y="1113864"/>
                </a:cubicBezTo>
                <a:lnTo>
                  <a:pt x="1742105" y="1109017"/>
                </a:lnTo>
                <a:cubicBezTo>
                  <a:pt x="1743414" y="1094811"/>
                  <a:pt x="1746544" y="1083721"/>
                  <a:pt x="1746942" y="1067954"/>
                </a:cubicBezTo>
                <a:lnTo>
                  <a:pt x="1758134" y="1076170"/>
                </a:lnTo>
                <a:cubicBezTo>
                  <a:pt x="1753959" y="1090952"/>
                  <a:pt x="1752652" y="1105158"/>
                  <a:pt x="1753297" y="1117232"/>
                </a:cubicBezTo>
                <a:cubicBezTo>
                  <a:pt x="1748345" y="1125200"/>
                  <a:pt x="1743526" y="1127909"/>
                  <a:pt x="1740795" y="1123228"/>
                </a:cubicBezTo>
                <a:cubicBezTo>
                  <a:pt x="1737532" y="1139570"/>
                  <a:pt x="1732316" y="1158046"/>
                  <a:pt x="1732050" y="1168558"/>
                </a:cubicBezTo>
                <a:cubicBezTo>
                  <a:pt x="1728919" y="1179648"/>
                  <a:pt x="1728653" y="1190160"/>
                  <a:pt x="1727345" y="1204366"/>
                </a:cubicBezTo>
                <a:cubicBezTo>
                  <a:pt x="1731253" y="1200096"/>
                  <a:pt x="1735161" y="1195826"/>
                  <a:pt x="1735806" y="1207900"/>
                </a:cubicBezTo>
                <a:lnTo>
                  <a:pt x="1736450" y="1219972"/>
                </a:lnTo>
                <a:lnTo>
                  <a:pt x="1726946" y="1220139"/>
                </a:lnTo>
                <a:cubicBezTo>
                  <a:pt x="1728635" y="1228513"/>
                  <a:pt x="1729412" y="1235332"/>
                  <a:pt x="1731232" y="1238453"/>
                </a:cubicBezTo>
                <a:cubicBezTo>
                  <a:pt x="1738516" y="1250938"/>
                  <a:pt x="1720780" y="1313762"/>
                  <a:pt x="1727154" y="1324688"/>
                </a:cubicBezTo>
                <a:lnTo>
                  <a:pt x="1731193" y="1315163"/>
                </a:lnTo>
                <a:cubicBezTo>
                  <a:pt x="1735631" y="1289868"/>
                  <a:pt x="1738118" y="1266705"/>
                  <a:pt x="1741647" y="1239849"/>
                </a:cubicBezTo>
                <a:lnTo>
                  <a:pt x="1741666" y="1201497"/>
                </a:lnTo>
                <a:cubicBezTo>
                  <a:pt x="1749482" y="1192957"/>
                  <a:pt x="1768436" y="1044467"/>
                  <a:pt x="1769877" y="1025003"/>
                </a:cubicBezTo>
                <a:cubicBezTo>
                  <a:pt x="1772875" y="1019174"/>
                  <a:pt x="1790593" y="994701"/>
                  <a:pt x="1790081" y="977375"/>
                </a:cubicBezTo>
                <a:cubicBezTo>
                  <a:pt x="1789303" y="970555"/>
                  <a:pt x="1789569" y="960043"/>
                  <a:pt x="1795429" y="953639"/>
                </a:cubicBezTo>
                <a:cubicBezTo>
                  <a:pt x="1796226" y="922101"/>
                  <a:pt x="1810456" y="847777"/>
                  <a:pt x="1814763" y="827734"/>
                </a:cubicBezTo>
                <a:cubicBezTo>
                  <a:pt x="1824665" y="811803"/>
                  <a:pt x="1828081" y="751849"/>
                  <a:pt x="1828479" y="736083"/>
                </a:cubicBezTo>
                <a:cubicBezTo>
                  <a:pt x="1829142" y="709799"/>
                  <a:pt x="1834093" y="701835"/>
                  <a:pt x="1841908" y="693296"/>
                </a:cubicBezTo>
                <a:cubicBezTo>
                  <a:pt x="1846860" y="685327"/>
                  <a:pt x="1847637" y="692147"/>
                  <a:pt x="1845285" y="710052"/>
                </a:cubicBezTo>
                <a:cubicBezTo>
                  <a:pt x="1845930" y="722125"/>
                  <a:pt x="1844621" y="736331"/>
                  <a:pt x="1840579" y="745859"/>
                </a:cubicBezTo>
                <a:lnTo>
                  <a:pt x="1834454" y="762775"/>
                </a:lnTo>
                <a:cubicBezTo>
                  <a:pt x="1837564" y="790042"/>
                  <a:pt x="1833636" y="832670"/>
                  <a:pt x="1826067" y="869050"/>
                </a:cubicBezTo>
                <a:cubicBezTo>
                  <a:pt x="1825269" y="900587"/>
                  <a:pt x="1820564" y="936395"/>
                  <a:pt x="1819768" y="967933"/>
                </a:cubicBezTo>
                <a:cubicBezTo>
                  <a:pt x="1817813" y="970069"/>
                  <a:pt x="1815860" y="972202"/>
                  <a:pt x="1814683" y="981154"/>
                </a:cubicBezTo>
                <a:cubicBezTo>
                  <a:pt x="1814418" y="991666"/>
                  <a:pt x="1816239" y="994787"/>
                  <a:pt x="1811287" y="1002756"/>
                </a:cubicBezTo>
                <a:lnTo>
                  <a:pt x="1805805" y="1031744"/>
                </a:lnTo>
                <a:lnTo>
                  <a:pt x="1807208" y="1088990"/>
                </a:lnTo>
                <a:lnTo>
                  <a:pt x="1807853" y="1101062"/>
                </a:lnTo>
                <a:cubicBezTo>
                  <a:pt x="1809806" y="1098930"/>
                  <a:pt x="1811116" y="1084719"/>
                  <a:pt x="1812158" y="1081027"/>
                </a:cubicBezTo>
                <a:cubicBezTo>
                  <a:pt x="1810470" y="1072645"/>
                  <a:pt x="1815686" y="1054170"/>
                  <a:pt x="1822592" y="1044070"/>
                </a:cubicBezTo>
                <a:cubicBezTo>
                  <a:pt x="1833404" y="1029698"/>
                  <a:pt x="1843933" y="1064195"/>
                  <a:pt x="1849396" y="1073558"/>
                </a:cubicBezTo>
                <a:cubicBezTo>
                  <a:pt x="1848751" y="1061483"/>
                  <a:pt x="1852014" y="1045141"/>
                  <a:pt x="1858919" y="1035039"/>
                </a:cubicBezTo>
                <a:lnTo>
                  <a:pt x="1862579" y="1002930"/>
                </a:lnTo>
                <a:cubicBezTo>
                  <a:pt x="1865710" y="991839"/>
                  <a:pt x="1867153" y="972377"/>
                  <a:pt x="1867550" y="956611"/>
                </a:cubicBezTo>
                <a:cubicBezTo>
                  <a:pt x="1870415" y="956033"/>
                  <a:pt x="1873413" y="950203"/>
                  <a:pt x="1873679" y="939691"/>
                </a:cubicBezTo>
                <a:cubicBezTo>
                  <a:pt x="1873945" y="929178"/>
                  <a:pt x="1873166" y="922363"/>
                  <a:pt x="1877075" y="918094"/>
                </a:cubicBezTo>
                <a:cubicBezTo>
                  <a:pt x="1885041" y="865941"/>
                  <a:pt x="1894698" y="822166"/>
                  <a:pt x="1903710" y="766322"/>
                </a:cubicBezTo>
                <a:cubicBezTo>
                  <a:pt x="1903327" y="753323"/>
                  <a:pt x="1906538" y="724896"/>
                  <a:pt x="1912290" y="706992"/>
                </a:cubicBezTo>
                <a:lnTo>
                  <a:pt x="1915530" y="700355"/>
                </a:lnTo>
                <a:lnTo>
                  <a:pt x="1915935" y="697664"/>
                </a:lnTo>
                <a:cubicBezTo>
                  <a:pt x="1917821" y="685249"/>
                  <a:pt x="1919404" y="674945"/>
                  <a:pt x="1920374" y="668701"/>
                </a:cubicBezTo>
                <a:cubicBezTo>
                  <a:pt x="1926047" y="638862"/>
                  <a:pt x="1933866" y="578736"/>
                  <a:pt x="1935724" y="563694"/>
                </a:cubicBezTo>
                <a:cubicBezTo>
                  <a:pt x="1938820" y="538618"/>
                  <a:pt x="1941655" y="523703"/>
                  <a:pt x="1945697" y="503842"/>
                </a:cubicBezTo>
                <a:cubicBezTo>
                  <a:pt x="1948534" y="488920"/>
                  <a:pt x="1948109" y="493963"/>
                  <a:pt x="1945241" y="513972"/>
                </a:cubicBezTo>
                <a:cubicBezTo>
                  <a:pt x="1944200" y="524025"/>
                  <a:pt x="1942146" y="539041"/>
                  <a:pt x="1939506" y="553989"/>
                </a:cubicBezTo>
                <a:lnTo>
                  <a:pt x="1935237" y="578910"/>
                </a:lnTo>
                <a:cubicBezTo>
                  <a:pt x="1933543" y="599068"/>
                  <a:pt x="1927383" y="644128"/>
                  <a:pt x="1920442" y="689083"/>
                </a:cubicBezTo>
                <a:lnTo>
                  <a:pt x="1919910" y="693130"/>
                </a:lnTo>
                <a:lnTo>
                  <a:pt x="1922087" y="692253"/>
                </a:lnTo>
                <a:cubicBezTo>
                  <a:pt x="1923144" y="692694"/>
                  <a:pt x="1924055" y="694255"/>
                  <a:pt x="1924445" y="697661"/>
                </a:cubicBezTo>
                <a:cubicBezTo>
                  <a:pt x="1924690" y="725506"/>
                  <a:pt x="1902780" y="803113"/>
                  <a:pt x="1903160" y="825699"/>
                </a:cubicBezTo>
                <a:lnTo>
                  <a:pt x="1903560" y="840326"/>
                </a:lnTo>
                <a:lnTo>
                  <a:pt x="1903693" y="839757"/>
                </a:lnTo>
                <a:cubicBezTo>
                  <a:pt x="1906361" y="831500"/>
                  <a:pt x="1906858" y="840156"/>
                  <a:pt x="1907739" y="840267"/>
                </a:cubicBezTo>
                <a:cubicBezTo>
                  <a:pt x="1908782" y="830213"/>
                  <a:pt x="1911845" y="810230"/>
                  <a:pt x="1915691" y="790345"/>
                </a:cubicBezTo>
                <a:lnTo>
                  <a:pt x="1920611" y="755321"/>
                </a:lnTo>
                <a:cubicBezTo>
                  <a:pt x="1923057" y="740347"/>
                  <a:pt x="1925729" y="720313"/>
                  <a:pt x="1927585" y="705273"/>
                </a:cubicBezTo>
                <a:cubicBezTo>
                  <a:pt x="1928792" y="700330"/>
                  <a:pt x="1930617" y="690376"/>
                  <a:pt x="1931856" y="680346"/>
                </a:cubicBezTo>
                <a:cubicBezTo>
                  <a:pt x="1933094" y="670316"/>
                  <a:pt x="1933517" y="665280"/>
                  <a:pt x="1935539" y="655350"/>
                </a:cubicBezTo>
                <a:cubicBezTo>
                  <a:pt x="1944338" y="595349"/>
                  <a:pt x="1952910" y="540408"/>
                  <a:pt x="1962524" y="475420"/>
                </a:cubicBezTo>
                <a:cubicBezTo>
                  <a:pt x="1964187" y="460348"/>
                  <a:pt x="1971356" y="410326"/>
                  <a:pt x="1976409" y="385505"/>
                </a:cubicBezTo>
                <a:cubicBezTo>
                  <a:pt x="1977419" y="380536"/>
                  <a:pt x="1978625" y="375600"/>
                  <a:pt x="1978202" y="380636"/>
                </a:cubicBezTo>
                <a:cubicBezTo>
                  <a:pt x="1975301" y="405737"/>
                  <a:pt x="1958190" y="510518"/>
                  <a:pt x="1955910" y="530603"/>
                </a:cubicBezTo>
                <a:cubicBezTo>
                  <a:pt x="1952390" y="560715"/>
                  <a:pt x="1953369" y="560840"/>
                  <a:pt x="1946295" y="595597"/>
                </a:cubicBezTo>
                <a:cubicBezTo>
                  <a:pt x="1944210" y="615706"/>
                  <a:pt x="1938702" y="650655"/>
                  <a:pt x="1935802" y="675757"/>
                </a:cubicBezTo>
                <a:cubicBezTo>
                  <a:pt x="1933780" y="685686"/>
                  <a:pt x="1931533" y="700678"/>
                  <a:pt x="1930099" y="710682"/>
                </a:cubicBezTo>
                <a:lnTo>
                  <a:pt x="1930294" y="710707"/>
                </a:lnTo>
                <a:lnTo>
                  <a:pt x="1918071" y="785557"/>
                </a:lnTo>
                <a:cubicBezTo>
                  <a:pt x="1917549" y="790585"/>
                  <a:pt x="1916963" y="798150"/>
                  <a:pt x="1915774" y="808186"/>
                </a:cubicBezTo>
                <a:lnTo>
                  <a:pt x="1915703" y="808636"/>
                </a:lnTo>
                <a:lnTo>
                  <a:pt x="1918836" y="793074"/>
                </a:lnTo>
                <a:lnTo>
                  <a:pt x="1919963" y="784525"/>
                </a:lnTo>
                <a:cubicBezTo>
                  <a:pt x="1921266" y="775777"/>
                  <a:pt x="1922798" y="765784"/>
                  <a:pt x="1924134" y="755768"/>
                </a:cubicBezTo>
                <a:lnTo>
                  <a:pt x="1933098" y="700876"/>
                </a:lnTo>
                <a:lnTo>
                  <a:pt x="1935802" y="675757"/>
                </a:lnTo>
                <a:lnTo>
                  <a:pt x="1942908" y="635914"/>
                </a:lnTo>
                <a:cubicBezTo>
                  <a:pt x="1946622" y="605827"/>
                  <a:pt x="1953987" y="555828"/>
                  <a:pt x="1960114" y="515860"/>
                </a:cubicBezTo>
                <a:cubicBezTo>
                  <a:pt x="1963015" y="490760"/>
                  <a:pt x="1968100" y="460845"/>
                  <a:pt x="1972956" y="435998"/>
                </a:cubicBezTo>
                <a:lnTo>
                  <a:pt x="1986873" y="340990"/>
                </a:lnTo>
                <a:cubicBezTo>
                  <a:pt x="1989708" y="326075"/>
                  <a:pt x="2003005" y="236085"/>
                  <a:pt x="2005678" y="216051"/>
                </a:cubicBezTo>
                <a:cubicBezTo>
                  <a:pt x="2010535" y="191198"/>
                  <a:pt x="2009392" y="185963"/>
                  <a:pt x="2015260" y="156148"/>
                </a:cubicBezTo>
                <a:cubicBezTo>
                  <a:pt x="2017540" y="136064"/>
                  <a:pt x="2017540" y="136064"/>
                  <a:pt x="2023408" y="106249"/>
                </a:cubicBezTo>
                <a:lnTo>
                  <a:pt x="2016990" y="161458"/>
                </a:lnTo>
                <a:cubicBezTo>
                  <a:pt x="2010893" y="196340"/>
                  <a:pt x="2010407" y="211555"/>
                  <a:pt x="2004311" y="246436"/>
                </a:cubicBezTo>
                <a:lnTo>
                  <a:pt x="1998575" y="286455"/>
                </a:lnTo>
                <a:cubicBezTo>
                  <a:pt x="1996554" y="296384"/>
                  <a:pt x="1994502" y="311399"/>
                  <a:pt x="1993263" y="321428"/>
                </a:cubicBezTo>
                <a:lnTo>
                  <a:pt x="1990363" y="346530"/>
                </a:lnTo>
                <a:lnTo>
                  <a:pt x="1977261" y="436546"/>
                </a:lnTo>
                <a:cubicBezTo>
                  <a:pt x="1975013" y="451536"/>
                  <a:pt x="1972341" y="471571"/>
                  <a:pt x="1971103" y="481599"/>
                </a:cubicBezTo>
                <a:cubicBezTo>
                  <a:pt x="1969082" y="491530"/>
                  <a:pt x="1967648" y="501533"/>
                  <a:pt x="1966409" y="511563"/>
                </a:cubicBezTo>
                <a:lnTo>
                  <a:pt x="1962694" y="541651"/>
                </a:lnTo>
                <a:cubicBezTo>
                  <a:pt x="1964716" y="531721"/>
                  <a:pt x="1968626" y="501658"/>
                  <a:pt x="1970874" y="486667"/>
                </a:cubicBezTo>
                <a:cubicBezTo>
                  <a:pt x="1971266" y="486717"/>
                  <a:pt x="1972700" y="476713"/>
                  <a:pt x="1974329" y="466734"/>
                </a:cubicBezTo>
                <a:cubicBezTo>
                  <a:pt x="1975372" y="456679"/>
                  <a:pt x="1974981" y="456629"/>
                  <a:pt x="1977817" y="441706"/>
                </a:cubicBezTo>
                <a:cubicBezTo>
                  <a:pt x="1989256" y="366763"/>
                  <a:pt x="2001348" y="281709"/>
                  <a:pt x="2013179" y="206817"/>
                </a:cubicBezTo>
                <a:cubicBezTo>
                  <a:pt x="2015231" y="191795"/>
                  <a:pt x="2016861" y="181815"/>
                  <a:pt x="2019892" y="166923"/>
                </a:cubicBezTo>
                <a:lnTo>
                  <a:pt x="2020088" y="166948"/>
                </a:lnTo>
                <a:cubicBezTo>
                  <a:pt x="2022565" y="146889"/>
                  <a:pt x="2041206" y="16832"/>
                  <a:pt x="2044042" y="1909"/>
                </a:cubicBezTo>
                <a:cubicBezTo>
                  <a:pt x="2044645" y="-560"/>
                  <a:pt x="2044939" y="-523"/>
                  <a:pt x="2044926" y="138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D29BF5EF-BC43-AF44-AA7F-34BE4E4B6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8291" y="2409782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B0E99FA1-768D-AC4A-9570-DF78A46808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290" y="3429001"/>
            <a:ext cx="3336027" cy="1421928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72087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1B78448E-347A-CD4E-865F-E36E41BC35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1050" y="236902"/>
            <a:ext cx="4415867" cy="6297850"/>
          </a:xfrm>
          <a:custGeom>
            <a:avLst/>
            <a:gdLst>
              <a:gd name="connsiteX0" fmla="*/ 1586555 w 4415867"/>
              <a:gd name="connsiteY0" fmla="*/ 5708573 h 6297850"/>
              <a:gd name="connsiteX1" fmla="*/ 1597172 w 4415867"/>
              <a:gd name="connsiteY1" fmla="*/ 5719487 h 6297850"/>
              <a:gd name="connsiteX2" fmla="*/ 1603933 w 4415867"/>
              <a:gd name="connsiteY2" fmla="*/ 5709641 h 6297850"/>
              <a:gd name="connsiteX3" fmla="*/ 1596988 w 4415867"/>
              <a:gd name="connsiteY3" fmla="*/ 5672273 h 6297850"/>
              <a:gd name="connsiteX4" fmla="*/ 1607607 w 4415867"/>
              <a:gd name="connsiteY4" fmla="*/ 5683188 h 6297850"/>
              <a:gd name="connsiteX5" fmla="*/ 1611755 w 4415867"/>
              <a:gd name="connsiteY5" fmla="*/ 5682416 h 6297850"/>
              <a:gd name="connsiteX6" fmla="*/ 1596988 w 4415867"/>
              <a:gd name="connsiteY6" fmla="*/ 5672273 h 6297850"/>
              <a:gd name="connsiteX7" fmla="*/ 1951526 w 4415867"/>
              <a:gd name="connsiteY7" fmla="*/ 5546253 h 6297850"/>
              <a:gd name="connsiteX8" fmla="*/ 1957995 w 4415867"/>
              <a:gd name="connsiteY8" fmla="*/ 5557938 h 6297850"/>
              <a:gd name="connsiteX9" fmla="*/ 1969675 w 4415867"/>
              <a:gd name="connsiteY9" fmla="*/ 5551469 h 6297850"/>
              <a:gd name="connsiteX10" fmla="*/ 2016339 w 4415867"/>
              <a:gd name="connsiteY10" fmla="*/ 5409654 h 6297850"/>
              <a:gd name="connsiteX11" fmla="*/ 2026956 w 4415867"/>
              <a:gd name="connsiteY11" fmla="*/ 5420563 h 6297850"/>
              <a:gd name="connsiteX12" fmla="*/ 2035259 w 4415867"/>
              <a:gd name="connsiteY12" fmla="*/ 5419021 h 6297850"/>
              <a:gd name="connsiteX13" fmla="*/ 2016339 w 4415867"/>
              <a:gd name="connsiteY13" fmla="*/ 5409654 h 6297850"/>
              <a:gd name="connsiteX14" fmla="*/ 1819699 w 4415867"/>
              <a:gd name="connsiteY14" fmla="*/ 5252920 h 6297850"/>
              <a:gd name="connsiteX15" fmla="*/ 1823559 w 4415867"/>
              <a:gd name="connsiteY15" fmla="*/ 5273681 h 6297850"/>
              <a:gd name="connsiteX16" fmla="*/ 1842478 w 4415867"/>
              <a:gd name="connsiteY16" fmla="*/ 5283046 h 6297850"/>
              <a:gd name="connsiteX17" fmla="*/ 2260729 w 4415867"/>
              <a:gd name="connsiteY17" fmla="*/ 5222496 h 6297850"/>
              <a:gd name="connsiteX18" fmla="*/ 2272118 w 4415867"/>
              <a:gd name="connsiteY18" fmla="*/ 5237559 h 6297850"/>
              <a:gd name="connsiteX19" fmla="*/ 2278107 w 4415867"/>
              <a:gd name="connsiteY19" fmla="*/ 5223564 h 6297850"/>
              <a:gd name="connsiteX20" fmla="*/ 1852730 w 4415867"/>
              <a:gd name="connsiteY20" fmla="*/ 5199540 h 6297850"/>
              <a:gd name="connsiteX21" fmla="*/ 1845196 w 4415867"/>
              <a:gd name="connsiteY21" fmla="*/ 5205230 h 6297850"/>
              <a:gd name="connsiteX22" fmla="*/ 1856586 w 4415867"/>
              <a:gd name="connsiteY22" fmla="*/ 5220294 h 6297850"/>
              <a:gd name="connsiteX23" fmla="*/ 1862576 w 4415867"/>
              <a:gd name="connsiteY23" fmla="*/ 5206299 h 6297850"/>
              <a:gd name="connsiteX24" fmla="*/ 1852730 w 4415867"/>
              <a:gd name="connsiteY24" fmla="*/ 5199540 h 6297850"/>
              <a:gd name="connsiteX25" fmla="*/ 2113223 w 4415867"/>
              <a:gd name="connsiteY25" fmla="*/ 5168307 h 6297850"/>
              <a:gd name="connsiteX26" fmla="*/ 2084343 w 4415867"/>
              <a:gd name="connsiteY26" fmla="*/ 5220917 h 6297850"/>
              <a:gd name="connsiteX27" fmla="*/ 2085114 w 4415867"/>
              <a:gd name="connsiteY27" fmla="*/ 5225071 h 6297850"/>
              <a:gd name="connsiteX28" fmla="*/ 2065125 w 4415867"/>
              <a:gd name="connsiteY28" fmla="*/ 5233078 h 6297850"/>
              <a:gd name="connsiteX29" fmla="*/ 2104035 w 4415867"/>
              <a:gd name="connsiteY29" fmla="*/ 5234436 h 6297850"/>
              <a:gd name="connsiteX30" fmla="*/ 2125088 w 4415867"/>
              <a:gd name="connsiteY30" fmla="*/ 5209053 h 6297850"/>
              <a:gd name="connsiteX31" fmla="*/ 2103850 w 4415867"/>
              <a:gd name="connsiteY31" fmla="*/ 5187229 h 6297850"/>
              <a:gd name="connsiteX32" fmla="*/ 2436608 w 4415867"/>
              <a:gd name="connsiteY32" fmla="*/ 5067912 h 6297850"/>
              <a:gd name="connsiteX33" fmla="*/ 2437767 w 4415867"/>
              <a:gd name="connsiteY33" fmla="*/ 5081659 h 6297850"/>
              <a:gd name="connsiteX34" fmla="*/ 2439921 w 4415867"/>
              <a:gd name="connsiteY34" fmla="*/ 5078254 h 6297850"/>
              <a:gd name="connsiteX35" fmla="*/ 2438811 w 4415867"/>
              <a:gd name="connsiteY35" fmla="*/ 5068194 h 6297850"/>
              <a:gd name="connsiteX36" fmla="*/ 2330758 w 4415867"/>
              <a:gd name="connsiteY36" fmla="*/ 5067748 h 6297850"/>
              <a:gd name="connsiteX37" fmla="*/ 2316650 w 4415867"/>
              <a:gd name="connsiteY37" fmla="*/ 5130500 h 6297850"/>
              <a:gd name="connsiteX38" fmla="*/ 2281597 w 4415867"/>
              <a:gd name="connsiteY38" fmla="*/ 5149898 h 6297850"/>
              <a:gd name="connsiteX39" fmla="*/ 2296845 w 4415867"/>
              <a:gd name="connsiteY39" fmla="*/ 5185721 h 6297850"/>
              <a:gd name="connsiteX40" fmla="*/ 2329103 w 4415867"/>
              <a:gd name="connsiteY40" fmla="*/ 5128186 h 6297850"/>
              <a:gd name="connsiteX41" fmla="*/ 2330758 w 4415867"/>
              <a:gd name="connsiteY41" fmla="*/ 5067748 h 6297850"/>
              <a:gd name="connsiteX42" fmla="*/ 1874773 w 4415867"/>
              <a:gd name="connsiteY42" fmla="*/ 5040822 h 6297850"/>
              <a:gd name="connsiteX43" fmla="*/ 1867425 w 4415867"/>
              <a:gd name="connsiteY43" fmla="*/ 5093727 h 6297850"/>
              <a:gd name="connsiteX44" fmla="*/ 1851589 w 4415867"/>
              <a:gd name="connsiteY44" fmla="*/ 5100963 h 6297850"/>
              <a:gd name="connsiteX45" fmla="*/ 1889432 w 4415867"/>
              <a:gd name="connsiteY45" fmla="*/ 5119699 h 6297850"/>
              <a:gd name="connsiteX46" fmla="*/ 1910781 w 4415867"/>
              <a:gd name="connsiteY46" fmla="*/ 5072781 h 6297850"/>
              <a:gd name="connsiteX47" fmla="*/ 2143272 w 4415867"/>
              <a:gd name="connsiteY47" fmla="*/ 5029573 h 6297850"/>
              <a:gd name="connsiteX48" fmla="*/ 2138827 w 4415867"/>
              <a:gd name="connsiteY48" fmla="*/ 5051877 h 6297850"/>
              <a:gd name="connsiteX49" fmla="*/ 2118255 w 4415867"/>
              <a:gd name="connsiteY49" fmla="*/ 5102943 h 6297850"/>
              <a:gd name="connsiteX50" fmla="*/ 2116599 w 4415867"/>
              <a:gd name="connsiteY50" fmla="*/ 5163381 h 6297850"/>
              <a:gd name="connsiteX51" fmla="*/ 2156977 w 4415867"/>
              <a:gd name="connsiteY51" fmla="*/ 5057095 h 6297850"/>
              <a:gd name="connsiteX52" fmla="*/ 2143272 w 4415867"/>
              <a:gd name="connsiteY52" fmla="*/ 5029573 h 6297850"/>
              <a:gd name="connsiteX53" fmla="*/ 2595954 w 4415867"/>
              <a:gd name="connsiteY53" fmla="*/ 5000915 h 6297850"/>
              <a:gd name="connsiteX54" fmla="*/ 2574190 w 4415867"/>
              <a:gd name="connsiteY54" fmla="*/ 5019977 h 6297850"/>
              <a:gd name="connsiteX55" fmla="*/ 2588358 w 4415867"/>
              <a:gd name="connsiteY55" fmla="*/ 5013742 h 6297850"/>
              <a:gd name="connsiteX56" fmla="*/ 2595954 w 4415867"/>
              <a:gd name="connsiteY56" fmla="*/ 5000915 h 6297850"/>
              <a:gd name="connsiteX57" fmla="*/ 2603405 w 4415867"/>
              <a:gd name="connsiteY57" fmla="*/ 4977726 h 6297850"/>
              <a:gd name="connsiteX58" fmla="*/ 2584131 w 4415867"/>
              <a:gd name="connsiteY58" fmla="*/ 4989051 h 6297850"/>
              <a:gd name="connsiteX59" fmla="*/ 2598298 w 4415867"/>
              <a:gd name="connsiteY59" fmla="*/ 4982817 h 6297850"/>
              <a:gd name="connsiteX60" fmla="*/ 1468862 w 4415867"/>
              <a:gd name="connsiteY60" fmla="*/ 4913545 h 6297850"/>
              <a:gd name="connsiteX61" fmla="*/ 1480252 w 4415867"/>
              <a:gd name="connsiteY61" fmla="*/ 4928608 h 6297850"/>
              <a:gd name="connsiteX62" fmla="*/ 1486241 w 4415867"/>
              <a:gd name="connsiteY62" fmla="*/ 4914615 h 6297850"/>
              <a:gd name="connsiteX63" fmla="*/ 1905889 w 4415867"/>
              <a:gd name="connsiteY63" fmla="*/ 4884709 h 6297850"/>
              <a:gd name="connsiteX64" fmla="*/ 1879515 w 4415867"/>
              <a:gd name="connsiteY64" fmla="*/ 4996989 h 6297850"/>
              <a:gd name="connsiteX65" fmla="*/ 1918127 w 4415867"/>
              <a:gd name="connsiteY65" fmla="*/ 5019876 h 6297850"/>
              <a:gd name="connsiteX66" fmla="*/ 1939583 w 4415867"/>
              <a:gd name="connsiteY66" fmla="*/ 4904217 h 6297850"/>
              <a:gd name="connsiteX67" fmla="*/ 1479296 w 4415867"/>
              <a:gd name="connsiteY67" fmla="*/ 4877247 h 6297850"/>
              <a:gd name="connsiteX68" fmla="*/ 1494063 w 4415867"/>
              <a:gd name="connsiteY68" fmla="*/ 4887389 h 6297850"/>
              <a:gd name="connsiteX69" fmla="*/ 1498219 w 4415867"/>
              <a:gd name="connsiteY69" fmla="*/ 4886618 h 6297850"/>
              <a:gd name="connsiteX70" fmla="*/ 1479296 w 4415867"/>
              <a:gd name="connsiteY70" fmla="*/ 4877247 h 6297850"/>
              <a:gd name="connsiteX71" fmla="*/ 2483054 w 4415867"/>
              <a:gd name="connsiteY71" fmla="*/ 4801833 h 6297850"/>
              <a:gd name="connsiteX72" fmla="*/ 2479298 w 4415867"/>
              <a:gd name="connsiteY72" fmla="*/ 4803913 h 6297850"/>
              <a:gd name="connsiteX73" fmla="*/ 2475906 w 4415867"/>
              <a:gd name="connsiteY73" fmla="*/ 4819926 h 6297850"/>
              <a:gd name="connsiteX74" fmla="*/ 2409601 w 4415867"/>
              <a:gd name="connsiteY74" fmla="*/ 4752443 h 6297850"/>
              <a:gd name="connsiteX75" fmla="*/ 2395196 w 4415867"/>
              <a:gd name="connsiteY75" fmla="*/ 4836723 h 6297850"/>
              <a:gd name="connsiteX76" fmla="*/ 2348059 w 4415867"/>
              <a:gd name="connsiteY76" fmla="*/ 4952862 h 6297850"/>
              <a:gd name="connsiteX77" fmla="*/ 2323044 w 4415867"/>
              <a:gd name="connsiteY77" fmla="*/ 5026231 h 6297850"/>
              <a:gd name="connsiteX78" fmla="*/ 2341667 w 4415867"/>
              <a:gd name="connsiteY78" fmla="*/ 5057130 h 6297850"/>
              <a:gd name="connsiteX79" fmla="*/ 2343506 w 4415867"/>
              <a:gd name="connsiteY79" fmla="*/ 5043901 h 6297850"/>
              <a:gd name="connsiteX80" fmla="*/ 2387077 w 4415867"/>
              <a:gd name="connsiteY80" fmla="*/ 4885480 h 6297850"/>
              <a:gd name="connsiteX81" fmla="*/ 2407839 w 4415867"/>
              <a:gd name="connsiteY81" fmla="*/ 4881622 h 6297850"/>
              <a:gd name="connsiteX82" fmla="*/ 2441532 w 4415867"/>
              <a:gd name="connsiteY82" fmla="*/ 4878044 h 6297850"/>
              <a:gd name="connsiteX83" fmla="*/ 2455359 w 4415867"/>
              <a:gd name="connsiteY83" fmla="*/ 4881051 h 6297850"/>
              <a:gd name="connsiteX84" fmla="*/ 2464586 w 4415867"/>
              <a:gd name="connsiteY84" fmla="*/ 4869100 h 6297850"/>
              <a:gd name="connsiteX85" fmla="*/ 2465241 w 4415867"/>
              <a:gd name="connsiteY85" fmla="*/ 4859831 h 6297850"/>
              <a:gd name="connsiteX86" fmla="*/ 2464418 w 4415867"/>
              <a:gd name="connsiteY86" fmla="*/ 4862516 h 6297850"/>
              <a:gd name="connsiteX87" fmla="*/ 2458721 w 4415867"/>
              <a:gd name="connsiteY87" fmla="*/ 4854986 h 6297850"/>
              <a:gd name="connsiteX88" fmla="*/ 2453318 w 4415867"/>
              <a:gd name="connsiteY88" fmla="*/ 4825921 h 6297850"/>
              <a:gd name="connsiteX89" fmla="*/ 2429769 w 4415867"/>
              <a:gd name="connsiteY89" fmla="*/ 4791645 h 6297850"/>
              <a:gd name="connsiteX90" fmla="*/ 2440973 w 4415867"/>
              <a:gd name="connsiteY90" fmla="*/ 4759495 h 6297850"/>
              <a:gd name="connsiteX91" fmla="*/ 1957769 w 4415867"/>
              <a:gd name="connsiteY91" fmla="*/ 4724745 h 6297850"/>
              <a:gd name="connsiteX92" fmla="*/ 1941638 w 4415867"/>
              <a:gd name="connsiteY92" fmla="*/ 4753513 h 6297850"/>
              <a:gd name="connsiteX93" fmla="*/ 1943952 w 4415867"/>
              <a:gd name="connsiteY93" fmla="*/ 4765964 h 6297850"/>
              <a:gd name="connsiteX94" fmla="*/ 1952255 w 4415867"/>
              <a:gd name="connsiteY94" fmla="*/ 4764422 h 6297850"/>
              <a:gd name="connsiteX95" fmla="*/ 1953287 w 4415867"/>
              <a:gd name="connsiteY95" fmla="*/ 4764092 h 6297850"/>
              <a:gd name="connsiteX96" fmla="*/ 1959227 w 4415867"/>
              <a:gd name="connsiteY96" fmla="*/ 4738393 h 6297850"/>
              <a:gd name="connsiteX97" fmla="*/ 1959026 w 4415867"/>
              <a:gd name="connsiteY97" fmla="*/ 4726730 h 6297850"/>
              <a:gd name="connsiteX98" fmla="*/ 1639595 w 4415867"/>
              <a:gd name="connsiteY98" fmla="*/ 4696553 h 6297850"/>
              <a:gd name="connsiteX99" fmla="*/ 1639112 w 4415867"/>
              <a:gd name="connsiteY99" fmla="*/ 4697222 h 6297850"/>
              <a:gd name="connsiteX100" fmla="*/ 1639328 w 4415867"/>
              <a:gd name="connsiteY100" fmla="*/ 4698385 h 6297850"/>
              <a:gd name="connsiteX101" fmla="*/ 2446410 w 4415867"/>
              <a:gd name="connsiteY101" fmla="*/ 4603863 h 6297850"/>
              <a:gd name="connsiteX102" fmla="*/ 2423228 w 4415867"/>
              <a:gd name="connsiteY102" fmla="*/ 4664010 h 6297850"/>
              <a:gd name="connsiteX103" fmla="*/ 2444173 w 4415867"/>
              <a:gd name="connsiteY103" fmla="*/ 4707359 h 6297850"/>
              <a:gd name="connsiteX104" fmla="*/ 2433258 w 4415867"/>
              <a:gd name="connsiteY104" fmla="*/ 4717978 h 6297850"/>
              <a:gd name="connsiteX105" fmla="*/ 2450345 w 4415867"/>
              <a:gd name="connsiteY105" fmla="*/ 4740572 h 6297850"/>
              <a:gd name="connsiteX106" fmla="*/ 2481718 w 4415867"/>
              <a:gd name="connsiteY106" fmla="*/ 4747631 h 6297850"/>
              <a:gd name="connsiteX107" fmla="*/ 2483558 w 4415867"/>
              <a:gd name="connsiteY107" fmla="*/ 4734400 h 6297850"/>
              <a:gd name="connsiteX108" fmla="*/ 2459711 w 4415867"/>
              <a:gd name="connsiteY108" fmla="*/ 4721651 h 6297850"/>
              <a:gd name="connsiteX109" fmla="*/ 2470917 w 4415867"/>
              <a:gd name="connsiteY109" fmla="*/ 4689508 h 6297850"/>
              <a:gd name="connsiteX110" fmla="*/ 2446410 w 4415867"/>
              <a:gd name="connsiteY110" fmla="*/ 4603863 h 6297850"/>
              <a:gd name="connsiteX111" fmla="*/ 1271292 w 4415867"/>
              <a:gd name="connsiteY111" fmla="*/ 4583041 h 6297850"/>
              <a:gd name="connsiteX112" fmla="*/ 1263862 w 4415867"/>
              <a:gd name="connsiteY112" fmla="*/ 4583896 h 6297850"/>
              <a:gd name="connsiteX113" fmla="*/ 1261847 w 4415867"/>
              <a:gd name="connsiteY113" fmla="*/ 4595838 h 6297850"/>
              <a:gd name="connsiteX114" fmla="*/ 1271292 w 4415867"/>
              <a:gd name="connsiteY114" fmla="*/ 4583041 h 6297850"/>
              <a:gd name="connsiteX115" fmla="*/ 1278599 w 4415867"/>
              <a:gd name="connsiteY115" fmla="*/ 4552083 h 6297850"/>
              <a:gd name="connsiteX116" fmla="*/ 1267896 w 4415867"/>
              <a:gd name="connsiteY116" fmla="*/ 4560007 h 6297850"/>
              <a:gd name="connsiteX117" fmla="*/ 1269345 w 4415867"/>
              <a:gd name="connsiteY117" fmla="*/ 4560679 h 6297850"/>
              <a:gd name="connsiteX118" fmla="*/ 1278599 w 4415867"/>
              <a:gd name="connsiteY118" fmla="*/ 4552083 h 6297850"/>
              <a:gd name="connsiteX119" fmla="*/ 2857343 w 4415867"/>
              <a:gd name="connsiteY119" fmla="*/ 4506578 h 6297850"/>
              <a:gd name="connsiteX120" fmla="*/ 2826383 w 4415867"/>
              <a:gd name="connsiteY120" fmla="*/ 4516412 h 6297850"/>
              <a:gd name="connsiteX121" fmla="*/ 2832954 w 4415867"/>
              <a:gd name="connsiteY121" fmla="*/ 4523004 h 6297850"/>
              <a:gd name="connsiteX122" fmla="*/ 2857343 w 4415867"/>
              <a:gd name="connsiteY122" fmla="*/ 4506578 h 6297850"/>
              <a:gd name="connsiteX123" fmla="*/ 3038694 w 4415867"/>
              <a:gd name="connsiteY123" fmla="*/ 4504503 h 6297850"/>
              <a:gd name="connsiteX124" fmla="*/ 3015619 w 4415867"/>
              <a:gd name="connsiteY124" fmla="*/ 4522246 h 6297850"/>
              <a:gd name="connsiteX125" fmla="*/ 3024675 w 4415867"/>
              <a:gd name="connsiteY125" fmla="*/ 4521103 h 6297850"/>
              <a:gd name="connsiteX126" fmla="*/ 2875909 w 4415867"/>
              <a:gd name="connsiteY126" fmla="*/ 4443411 h 6297850"/>
              <a:gd name="connsiteX127" fmla="*/ 2863057 w 4415867"/>
              <a:gd name="connsiteY127" fmla="*/ 4450965 h 6297850"/>
              <a:gd name="connsiteX128" fmla="*/ 2854146 w 4415867"/>
              <a:gd name="connsiteY128" fmla="*/ 4462472 h 6297850"/>
              <a:gd name="connsiteX129" fmla="*/ 2869624 w 4415867"/>
              <a:gd name="connsiteY129" fmla="*/ 4457554 h 6297850"/>
              <a:gd name="connsiteX130" fmla="*/ 2875909 w 4415867"/>
              <a:gd name="connsiteY130" fmla="*/ 4443411 h 6297850"/>
              <a:gd name="connsiteX131" fmla="*/ 2510743 w 4415867"/>
              <a:gd name="connsiteY131" fmla="*/ 4441584 h 6297850"/>
              <a:gd name="connsiteX132" fmla="*/ 2506593 w 4415867"/>
              <a:gd name="connsiteY132" fmla="*/ 4442355 h 6297850"/>
              <a:gd name="connsiteX133" fmla="*/ 2513055 w 4415867"/>
              <a:gd name="connsiteY133" fmla="*/ 4454037 h 6297850"/>
              <a:gd name="connsiteX134" fmla="*/ 1165831 w 4415867"/>
              <a:gd name="connsiteY134" fmla="*/ 4431157 h 6297850"/>
              <a:gd name="connsiteX135" fmla="*/ 1155128 w 4415867"/>
              <a:gd name="connsiteY135" fmla="*/ 4439080 h 6297850"/>
              <a:gd name="connsiteX136" fmla="*/ 1159471 w 4415867"/>
              <a:gd name="connsiteY136" fmla="*/ 4441092 h 6297850"/>
              <a:gd name="connsiteX137" fmla="*/ 1165831 w 4415867"/>
              <a:gd name="connsiteY137" fmla="*/ 4431157 h 6297850"/>
              <a:gd name="connsiteX138" fmla="*/ 2547925 w 4415867"/>
              <a:gd name="connsiteY138" fmla="*/ 4387425 h 6297850"/>
              <a:gd name="connsiteX139" fmla="*/ 2533634 w 4415867"/>
              <a:gd name="connsiteY139" fmla="*/ 4402969 h 6297850"/>
              <a:gd name="connsiteX140" fmla="*/ 2546085 w 4415867"/>
              <a:gd name="connsiteY140" fmla="*/ 4400655 h 6297850"/>
              <a:gd name="connsiteX141" fmla="*/ 2547925 w 4415867"/>
              <a:gd name="connsiteY141" fmla="*/ 4387425 h 6297850"/>
              <a:gd name="connsiteX142" fmla="*/ 3109275 w 4415867"/>
              <a:gd name="connsiteY142" fmla="*/ 4360597 h 6297850"/>
              <a:gd name="connsiteX143" fmla="*/ 3084885 w 4415867"/>
              <a:gd name="connsiteY143" fmla="*/ 4377023 h 6297850"/>
              <a:gd name="connsiteX144" fmla="*/ 3099049 w 4415867"/>
              <a:gd name="connsiteY144" fmla="*/ 4370787 h 6297850"/>
              <a:gd name="connsiteX145" fmla="*/ 2560909 w 4415867"/>
              <a:gd name="connsiteY145" fmla="*/ 4342063 h 6297850"/>
              <a:gd name="connsiteX146" fmla="*/ 2536056 w 4415867"/>
              <a:gd name="connsiteY146" fmla="*/ 4346681 h 6297850"/>
              <a:gd name="connsiteX147" fmla="*/ 2539141 w 4415867"/>
              <a:gd name="connsiteY147" fmla="*/ 4363288 h 6297850"/>
              <a:gd name="connsiteX148" fmla="*/ 2549760 w 4415867"/>
              <a:gd name="connsiteY148" fmla="*/ 4374203 h 6297850"/>
              <a:gd name="connsiteX149" fmla="*/ 2568848 w 4415867"/>
              <a:gd name="connsiteY149" fmla="*/ 4350023 h 6297850"/>
              <a:gd name="connsiteX150" fmla="*/ 2560203 w 4415867"/>
              <a:gd name="connsiteY150" fmla="*/ 4343903 h 6297850"/>
              <a:gd name="connsiteX151" fmla="*/ 2561262 w 4415867"/>
              <a:gd name="connsiteY151" fmla="*/ 4320524 h 6297850"/>
              <a:gd name="connsiteX152" fmla="*/ 2563841 w 4415867"/>
              <a:gd name="connsiteY152" fmla="*/ 4334404 h 6297850"/>
              <a:gd name="connsiteX153" fmla="*/ 2564094 w 4415867"/>
              <a:gd name="connsiteY153" fmla="*/ 4333746 h 6297850"/>
              <a:gd name="connsiteX154" fmla="*/ 2573752 w 4415867"/>
              <a:gd name="connsiteY154" fmla="*/ 4322256 h 6297850"/>
              <a:gd name="connsiteX155" fmla="*/ 2924725 w 4415867"/>
              <a:gd name="connsiteY155" fmla="*/ 4318566 h 6297850"/>
              <a:gd name="connsiteX156" fmla="*/ 2877113 w 4415867"/>
              <a:gd name="connsiteY156" fmla="*/ 4342372 h 6297850"/>
              <a:gd name="connsiteX157" fmla="*/ 2872427 w 4415867"/>
              <a:gd name="connsiteY157" fmla="*/ 4378569 h 6297850"/>
              <a:gd name="connsiteX158" fmla="*/ 2853293 w 4415867"/>
              <a:gd name="connsiteY158" fmla="*/ 4400266 h 6297850"/>
              <a:gd name="connsiteX159" fmla="*/ 2902072 w 4415867"/>
              <a:gd name="connsiteY159" fmla="*/ 4367414 h 6297850"/>
              <a:gd name="connsiteX160" fmla="*/ 1183294 w 4415867"/>
              <a:gd name="connsiteY160" fmla="*/ 4306170 h 6297850"/>
              <a:gd name="connsiteX161" fmla="*/ 1172593 w 4415867"/>
              <a:gd name="connsiteY161" fmla="*/ 4314088 h 6297850"/>
              <a:gd name="connsiteX162" fmla="*/ 1175488 w 4415867"/>
              <a:gd name="connsiteY162" fmla="*/ 4315430 h 6297850"/>
              <a:gd name="connsiteX163" fmla="*/ 1183294 w 4415867"/>
              <a:gd name="connsiteY163" fmla="*/ 4306170 h 6297850"/>
              <a:gd name="connsiteX164" fmla="*/ 2582611 w 4415867"/>
              <a:gd name="connsiteY164" fmla="*/ 4273606 h 6297850"/>
              <a:gd name="connsiteX165" fmla="*/ 2570924 w 4415867"/>
              <a:gd name="connsiteY165" fmla="*/ 4280070 h 6297850"/>
              <a:gd name="connsiteX166" fmla="*/ 2577096 w 4415867"/>
              <a:gd name="connsiteY166" fmla="*/ 4313284 h 6297850"/>
              <a:gd name="connsiteX167" fmla="*/ 2583889 w 4415867"/>
              <a:gd name="connsiteY167" fmla="*/ 4296430 h 6297850"/>
              <a:gd name="connsiteX168" fmla="*/ 2584752 w 4415867"/>
              <a:gd name="connsiteY168" fmla="*/ 4293544 h 6297850"/>
              <a:gd name="connsiteX169" fmla="*/ 2946378 w 4415867"/>
              <a:gd name="connsiteY169" fmla="*/ 4197145 h 6297850"/>
              <a:gd name="connsiteX170" fmla="*/ 2902706 w 4415867"/>
              <a:gd name="connsiteY170" fmla="*/ 4224905 h 6297850"/>
              <a:gd name="connsiteX171" fmla="*/ 2879318 w 4415867"/>
              <a:gd name="connsiteY171" fmla="*/ 4313901 h 6297850"/>
              <a:gd name="connsiteX172" fmla="*/ 2929410 w 4415867"/>
              <a:gd name="connsiteY172" fmla="*/ 4282367 h 6297850"/>
              <a:gd name="connsiteX173" fmla="*/ 2946378 w 4415867"/>
              <a:gd name="connsiteY173" fmla="*/ 4197145 h 6297850"/>
              <a:gd name="connsiteX174" fmla="*/ 2613913 w 4415867"/>
              <a:gd name="connsiteY174" fmla="*/ 4164707 h 6297850"/>
              <a:gd name="connsiteX175" fmla="*/ 2597307 w 4415867"/>
              <a:gd name="connsiteY175" fmla="*/ 4167794 h 6297850"/>
              <a:gd name="connsiteX176" fmla="*/ 2574123 w 4415867"/>
              <a:gd name="connsiteY176" fmla="*/ 4227936 h 6297850"/>
              <a:gd name="connsiteX177" fmla="*/ 2592748 w 4415867"/>
              <a:gd name="connsiteY177" fmla="*/ 4258834 h 6297850"/>
              <a:gd name="connsiteX178" fmla="*/ 2594588 w 4415867"/>
              <a:gd name="connsiteY178" fmla="*/ 4245610 h 6297850"/>
              <a:gd name="connsiteX179" fmla="*/ 2613913 w 4415867"/>
              <a:gd name="connsiteY179" fmla="*/ 4164707 h 6297850"/>
              <a:gd name="connsiteX180" fmla="*/ 3185284 w 4415867"/>
              <a:gd name="connsiteY180" fmla="*/ 4140341 h 6297850"/>
              <a:gd name="connsiteX181" fmla="*/ 3153719 w 4415867"/>
              <a:gd name="connsiteY181" fmla="*/ 4200698 h 6297850"/>
              <a:gd name="connsiteX182" fmla="*/ 3155035 w 4415867"/>
              <a:gd name="connsiteY182" fmla="*/ 4202017 h 6297850"/>
              <a:gd name="connsiteX183" fmla="*/ 3130782 w 4415867"/>
              <a:gd name="connsiteY183" fmla="*/ 4228813 h 6297850"/>
              <a:gd name="connsiteX184" fmla="*/ 3179425 w 4415867"/>
              <a:gd name="connsiteY184" fmla="*/ 4185591 h 6297850"/>
              <a:gd name="connsiteX185" fmla="*/ 3203530 w 4415867"/>
              <a:gd name="connsiteY185" fmla="*/ 4148431 h 6297850"/>
              <a:gd name="connsiteX186" fmla="*/ 3175200 w 4415867"/>
              <a:gd name="connsiteY186" fmla="*/ 4160902 h 6297850"/>
              <a:gd name="connsiteX187" fmla="*/ 173414 w 4415867"/>
              <a:gd name="connsiteY187" fmla="*/ 4132046 h 6297850"/>
              <a:gd name="connsiteX188" fmla="*/ 154844 w 4415867"/>
              <a:gd name="connsiteY188" fmla="*/ 4157253 h 6297850"/>
              <a:gd name="connsiteX189" fmla="*/ 158653 w 4415867"/>
              <a:gd name="connsiteY189" fmla="*/ 4162038 h 6297850"/>
              <a:gd name="connsiteX190" fmla="*/ 167193 w 4415867"/>
              <a:gd name="connsiteY190" fmla="*/ 4163053 h 6297850"/>
              <a:gd name="connsiteX191" fmla="*/ 163386 w 4415867"/>
              <a:gd name="connsiteY191" fmla="*/ 4158270 h 6297850"/>
              <a:gd name="connsiteX192" fmla="*/ 175953 w 4415867"/>
              <a:gd name="connsiteY192" fmla="*/ 4135235 h 6297850"/>
              <a:gd name="connsiteX193" fmla="*/ 1135242 w 4415867"/>
              <a:gd name="connsiteY193" fmla="*/ 4131800 h 6297850"/>
              <a:gd name="connsiteX194" fmla="*/ 1132033 w 4415867"/>
              <a:gd name="connsiteY194" fmla="*/ 4132169 h 6297850"/>
              <a:gd name="connsiteX195" fmla="*/ 1130015 w 4415867"/>
              <a:gd name="connsiteY195" fmla="*/ 4144115 h 6297850"/>
              <a:gd name="connsiteX196" fmla="*/ 1134653 w 4415867"/>
              <a:gd name="connsiteY196" fmla="*/ 4137830 h 6297850"/>
              <a:gd name="connsiteX197" fmla="*/ 1134576 w 4415867"/>
              <a:gd name="connsiteY197" fmla="*/ 4137477 h 6297850"/>
              <a:gd name="connsiteX198" fmla="*/ 723594 w 4415867"/>
              <a:gd name="connsiteY198" fmla="*/ 4095219 h 6297850"/>
              <a:gd name="connsiteX199" fmla="*/ 691758 w 4415867"/>
              <a:gd name="connsiteY199" fmla="*/ 4123174 h 6297850"/>
              <a:gd name="connsiteX200" fmla="*/ 687032 w 4415867"/>
              <a:gd name="connsiteY200" fmla="*/ 4126937 h 6297850"/>
              <a:gd name="connsiteX201" fmla="*/ 704454 w 4415867"/>
              <a:gd name="connsiteY201" fmla="*/ 4139120 h 6297850"/>
              <a:gd name="connsiteX202" fmla="*/ 670782 w 4415867"/>
              <a:gd name="connsiteY202" fmla="*/ 4184164 h 6297850"/>
              <a:gd name="connsiteX203" fmla="*/ 666747 w 4415867"/>
              <a:gd name="connsiteY203" fmla="*/ 4208217 h 6297850"/>
              <a:gd name="connsiteX204" fmla="*/ 686941 w 4415867"/>
              <a:gd name="connsiteY204" fmla="*/ 4194747 h 6297850"/>
              <a:gd name="connsiteX205" fmla="*/ 726260 w 4415867"/>
              <a:gd name="connsiteY205" fmla="*/ 4137389 h 6297850"/>
              <a:gd name="connsiteX206" fmla="*/ 723594 w 4415867"/>
              <a:gd name="connsiteY206" fmla="*/ 4095219 h 6297850"/>
              <a:gd name="connsiteX207" fmla="*/ 168152 w 4415867"/>
              <a:gd name="connsiteY207" fmla="*/ 4093901 h 6297850"/>
              <a:gd name="connsiteX208" fmla="*/ 155287 w 4415867"/>
              <a:gd name="connsiteY208" fmla="*/ 4099583 h 6297850"/>
              <a:gd name="connsiteX209" fmla="*/ 153100 w 4415867"/>
              <a:gd name="connsiteY209" fmla="*/ 4106535 h 6297850"/>
              <a:gd name="connsiteX210" fmla="*/ 140880 w 4415867"/>
              <a:gd name="connsiteY210" fmla="*/ 4139715 h 6297850"/>
              <a:gd name="connsiteX211" fmla="*/ 169605 w 4415867"/>
              <a:gd name="connsiteY211" fmla="*/ 4127265 h 6297850"/>
              <a:gd name="connsiteX212" fmla="*/ 160718 w 4415867"/>
              <a:gd name="connsiteY212" fmla="*/ 4116102 h 6297850"/>
              <a:gd name="connsiteX213" fmla="*/ 175827 w 4415867"/>
              <a:gd name="connsiteY213" fmla="*/ 4096259 h 6297850"/>
              <a:gd name="connsiteX214" fmla="*/ 168152 w 4415867"/>
              <a:gd name="connsiteY214" fmla="*/ 4093901 h 6297850"/>
              <a:gd name="connsiteX215" fmla="*/ 1137500 w 4415867"/>
              <a:gd name="connsiteY215" fmla="*/ 4092688 h 6297850"/>
              <a:gd name="connsiteX216" fmla="*/ 1136636 w 4415867"/>
              <a:gd name="connsiteY216" fmla="*/ 4095667 h 6297850"/>
              <a:gd name="connsiteX217" fmla="*/ 1137951 w 4415867"/>
              <a:gd name="connsiteY217" fmla="*/ 4093551 h 6297850"/>
              <a:gd name="connsiteX218" fmla="*/ 2970660 w 4415867"/>
              <a:gd name="connsiteY218" fmla="*/ 4078363 h 6297850"/>
              <a:gd name="connsiteX219" fmla="*/ 2953868 w 4415867"/>
              <a:gd name="connsiteY219" fmla="*/ 4081962 h 6297850"/>
              <a:gd name="connsiteX220" fmla="*/ 2936184 w 4415867"/>
              <a:gd name="connsiteY220" fmla="*/ 4115349 h 6297850"/>
              <a:gd name="connsiteX221" fmla="*/ 2940124 w 4415867"/>
              <a:gd name="connsiteY221" fmla="*/ 4119304 h 6297850"/>
              <a:gd name="connsiteX222" fmla="*/ 2950348 w 4415867"/>
              <a:gd name="connsiteY222" fmla="*/ 4109113 h 6297850"/>
              <a:gd name="connsiteX223" fmla="*/ 2970660 w 4415867"/>
              <a:gd name="connsiteY223" fmla="*/ 4078363 h 6297850"/>
              <a:gd name="connsiteX224" fmla="*/ 167158 w 4415867"/>
              <a:gd name="connsiteY224" fmla="*/ 4056264 h 6297850"/>
              <a:gd name="connsiteX225" fmla="*/ 157701 w 4415867"/>
              <a:gd name="connsiteY225" fmla="*/ 4063794 h 6297850"/>
              <a:gd name="connsiteX226" fmla="*/ 155513 w 4415867"/>
              <a:gd name="connsiteY226" fmla="*/ 4070746 h 6297850"/>
              <a:gd name="connsiteX227" fmla="*/ 172236 w 4415867"/>
              <a:gd name="connsiteY227" fmla="*/ 4062642 h 6297850"/>
              <a:gd name="connsiteX228" fmla="*/ 176969 w 4415867"/>
              <a:gd name="connsiteY228" fmla="*/ 4058874 h 6297850"/>
              <a:gd name="connsiteX229" fmla="*/ 167158 w 4415867"/>
              <a:gd name="connsiteY229" fmla="*/ 4056264 h 6297850"/>
              <a:gd name="connsiteX230" fmla="*/ 3222153 w 4415867"/>
              <a:gd name="connsiteY230" fmla="*/ 4030359 h 6297850"/>
              <a:gd name="connsiteX231" fmla="*/ 3211017 w 4415867"/>
              <a:gd name="connsiteY231" fmla="*/ 4033247 h 6297850"/>
              <a:gd name="connsiteX232" fmla="*/ 3207362 w 4415867"/>
              <a:gd name="connsiteY232" fmla="*/ 4050029 h 6297850"/>
              <a:gd name="connsiteX233" fmla="*/ 3186028 w 4415867"/>
              <a:gd name="connsiteY233" fmla="*/ 4100189 h 6297850"/>
              <a:gd name="connsiteX234" fmla="*/ 3189079 w 4415867"/>
              <a:gd name="connsiteY234" fmla="*/ 4133931 h 6297850"/>
              <a:gd name="connsiteX235" fmla="*/ 3230437 w 4415867"/>
              <a:gd name="connsiteY235" fmla="*/ 4032285 h 6297850"/>
              <a:gd name="connsiteX236" fmla="*/ 3222153 w 4415867"/>
              <a:gd name="connsiteY236" fmla="*/ 4030359 h 6297850"/>
              <a:gd name="connsiteX237" fmla="*/ 2650558 w 4415867"/>
              <a:gd name="connsiteY237" fmla="*/ 4022174 h 6297850"/>
              <a:gd name="connsiteX238" fmla="*/ 2632757 w 4415867"/>
              <a:gd name="connsiteY238" fmla="*/ 4058126 h 6297850"/>
              <a:gd name="connsiteX239" fmla="*/ 2643375 w 4415867"/>
              <a:gd name="connsiteY239" fmla="*/ 4069035 h 6297850"/>
              <a:gd name="connsiteX240" fmla="*/ 2646530 w 4415867"/>
              <a:gd name="connsiteY240" fmla="*/ 4067886 h 6297850"/>
              <a:gd name="connsiteX241" fmla="*/ 2648939 w 4415867"/>
              <a:gd name="connsiteY241" fmla="*/ 4059733 h 6297850"/>
              <a:gd name="connsiteX242" fmla="*/ 2652512 w 4415867"/>
              <a:gd name="connsiteY242" fmla="*/ 4024972 h 6297850"/>
              <a:gd name="connsiteX243" fmla="*/ 2989088 w 4415867"/>
              <a:gd name="connsiteY243" fmla="*/ 4004823 h 6297850"/>
              <a:gd name="connsiteX244" fmla="*/ 2984109 w 4415867"/>
              <a:gd name="connsiteY244" fmla="*/ 4020294 h 6297850"/>
              <a:gd name="connsiteX245" fmla="*/ 2990400 w 4415867"/>
              <a:gd name="connsiteY245" fmla="*/ 4006141 h 6297850"/>
              <a:gd name="connsiteX246" fmla="*/ 3395596 w 4415867"/>
              <a:gd name="connsiteY246" fmla="*/ 3983293 h 6297850"/>
              <a:gd name="connsiteX247" fmla="*/ 3373831 w 4415867"/>
              <a:gd name="connsiteY247" fmla="*/ 4002353 h 6297850"/>
              <a:gd name="connsiteX248" fmla="*/ 3389311 w 4415867"/>
              <a:gd name="connsiteY248" fmla="*/ 3997436 h 6297850"/>
              <a:gd name="connsiteX249" fmla="*/ 3395596 w 4415867"/>
              <a:gd name="connsiteY249" fmla="*/ 3983293 h 6297850"/>
              <a:gd name="connsiteX250" fmla="*/ 210511 w 4415867"/>
              <a:gd name="connsiteY250" fmla="*/ 3974849 h 6297850"/>
              <a:gd name="connsiteX251" fmla="*/ 197373 w 4415867"/>
              <a:gd name="connsiteY251" fmla="*/ 4016575 h 6297850"/>
              <a:gd name="connsiteX252" fmla="*/ 213750 w 4415867"/>
              <a:gd name="connsiteY252" fmla="*/ 3998326 h 6297850"/>
              <a:gd name="connsiteX253" fmla="*/ 210511 w 4415867"/>
              <a:gd name="connsiteY253" fmla="*/ 3974849 h 6297850"/>
              <a:gd name="connsiteX254" fmla="*/ 2680650 w 4415867"/>
              <a:gd name="connsiteY254" fmla="*/ 3928963 h 6297850"/>
              <a:gd name="connsiteX255" fmla="*/ 2669276 w 4415867"/>
              <a:gd name="connsiteY255" fmla="*/ 3931077 h 6297850"/>
              <a:gd name="connsiteX256" fmla="*/ 2652537 w 4415867"/>
              <a:gd name="connsiteY256" fmla="*/ 3997003 h 6297850"/>
              <a:gd name="connsiteX257" fmla="*/ 2651985 w 4415867"/>
              <a:gd name="connsiteY257" fmla="*/ 4009351 h 6297850"/>
              <a:gd name="connsiteX258" fmla="*/ 2667559 w 4415867"/>
              <a:gd name="connsiteY258" fmla="*/ 3988956 h 6297850"/>
              <a:gd name="connsiteX259" fmla="*/ 2673702 w 4415867"/>
              <a:gd name="connsiteY259" fmla="*/ 3964439 h 6297850"/>
              <a:gd name="connsiteX260" fmla="*/ 193880 w 4415867"/>
              <a:gd name="connsiteY260" fmla="*/ 3915143 h 6297850"/>
              <a:gd name="connsiteX261" fmla="*/ 161696 w 4415867"/>
              <a:gd name="connsiteY261" fmla="*/ 3932949 h 6297850"/>
              <a:gd name="connsiteX262" fmla="*/ 160208 w 4415867"/>
              <a:gd name="connsiteY262" fmla="*/ 3960188 h 6297850"/>
              <a:gd name="connsiteX263" fmla="*/ 151097 w 4415867"/>
              <a:gd name="connsiteY263" fmla="*/ 3977863 h 6297850"/>
              <a:gd name="connsiteX264" fmla="*/ 163326 w 4415867"/>
              <a:gd name="connsiteY264" fmla="*/ 3971382 h 6297850"/>
              <a:gd name="connsiteX265" fmla="*/ 180741 w 4415867"/>
              <a:gd name="connsiteY265" fmla="*/ 3956868 h 6297850"/>
              <a:gd name="connsiteX266" fmla="*/ 193880 w 4415867"/>
              <a:gd name="connsiteY266" fmla="*/ 3915143 h 6297850"/>
              <a:gd name="connsiteX267" fmla="*/ 225144 w 4415867"/>
              <a:gd name="connsiteY267" fmla="*/ 3905881 h 6297850"/>
              <a:gd name="connsiteX268" fmla="*/ 222937 w 4415867"/>
              <a:gd name="connsiteY268" fmla="*/ 3907964 h 6297850"/>
              <a:gd name="connsiteX269" fmla="*/ 222863 w 4415867"/>
              <a:gd name="connsiteY269" fmla="*/ 3908157 h 6297850"/>
              <a:gd name="connsiteX270" fmla="*/ 212224 w 4415867"/>
              <a:gd name="connsiteY270" fmla="*/ 3918773 h 6297850"/>
              <a:gd name="connsiteX271" fmla="*/ 221681 w 4415867"/>
              <a:gd name="connsiteY271" fmla="*/ 3911243 h 6297850"/>
              <a:gd name="connsiteX272" fmla="*/ 222863 w 4415867"/>
              <a:gd name="connsiteY272" fmla="*/ 3908157 h 6297850"/>
              <a:gd name="connsiteX273" fmla="*/ 3448068 w 4415867"/>
              <a:gd name="connsiteY273" fmla="*/ 3841667 h 6297850"/>
              <a:gd name="connsiteX274" fmla="*/ 3435786 w 4415867"/>
              <a:gd name="connsiteY274" fmla="*/ 3890690 h 6297850"/>
              <a:gd name="connsiteX275" fmla="*/ 3393711 w 4415867"/>
              <a:gd name="connsiteY275" fmla="*/ 3940503 h 6297850"/>
              <a:gd name="connsiteX276" fmla="*/ 3415760 w 4415867"/>
              <a:gd name="connsiteY276" fmla="*/ 3942177 h 6297850"/>
              <a:gd name="connsiteX277" fmla="*/ 3451119 w 4415867"/>
              <a:gd name="connsiteY277" fmla="*/ 3875410 h 6297850"/>
              <a:gd name="connsiteX278" fmla="*/ 3448068 w 4415867"/>
              <a:gd name="connsiteY278" fmla="*/ 3841667 h 6297850"/>
              <a:gd name="connsiteX279" fmla="*/ 2676255 w 4415867"/>
              <a:gd name="connsiteY279" fmla="*/ 3783749 h 6297850"/>
              <a:gd name="connsiteX280" fmla="*/ 2673645 w 4415867"/>
              <a:gd name="connsiteY280" fmla="*/ 3792825 h 6297850"/>
              <a:gd name="connsiteX281" fmla="*/ 2677501 w 4415867"/>
              <a:gd name="connsiteY281" fmla="*/ 3813579 h 6297850"/>
              <a:gd name="connsiteX282" fmla="*/ 2696540 w 4415867"/>
              <a:gd name="connsiteY282" fmla="*/ 3855227 h 6297850"/>
              <a:gd name="connsiteX283" fmla="*/ 2696671 w 4415867"/>
              <a:gd name="connsiteY283" fmla="*/ 3844339 h 6297850"/>
              <a:gd name="connsiteX284" fmla="*/ 2698802 w 4415867"/>
              <a:gd name="connsiteY284" fmla="*/ 3838735 h 6297850"/>
              <a:gd name="connsiteX285" fmla="*/ 2697782 w 4415867"/>
              <a:gd name="connsiteY285" fmla="*/ 3784041 h 6297850"/>
              <a:gd name="connsiteX286" fmla="*/ 320407 w 4415867"/>
              <a:gd name="connsiteY286" fmla="*/ 3713772 h 6297850"/>
              <a:gd name="connsiteX287" fmla="*/ 303882 w 4415867"/>
              <a:gd name="connsiteY287" fmla="*/ 3723346 h 6297850"/>
              <a:gd name="connsiteX288" fmla="*/ 330416 w 4415867"/>
              <a:gd name="connsiteY288" fmla="*/ 3717853 h 6297850"/>
              <a:gd name="connsiteX289" fmla="*/ 329145 w 4415867"/>
              <a:gd name="connsiteY289" fmla="*/ 3716257 h 6297850"/>
              <a:gd name="connsiteX290" fmla="*/ 320407 w 4415867"/>
              <a:gd name="connsiteY290" fmla="*/ 3713772 h 6297850"/>
              <a:gd name="connsiteX291" fmla="*/ 2710347 w 4415867"/>
              <a:gd name="connsiteY291" fmla="*/ 3712984 h 6297850"/>
              <a:gd name="connsiteX292" fmla="*/ 2695283 w 4415867"/>
              <a:gd name="connsiteY292" fmla="*/ 3724374 h 6297850"/>
              <a:gd name="connsiteX293" fmla="*/ 2684078 w 4415867"/>
              <a:gd name="connsiteY293" fmla="*/ 3756526 h 6297850"/>
              <a:gd name="connsiteX294" fmla="*/ 2703296 w 4415867"/>
              <a:gd name="connsiteY294" fmla="*/ 3744363 h 6297850"/>
              <a:gd name="connsiteX295" fmla="*/ 2711890 w 4415867"/>
              <a:gd name="connsiteY295" fmla="*/ 3721288 h 6297850"/>
              <a:gd name="connsiteX296" fmla="*/ 314699 w 4415867"/>
              <a:gd name="connsiteY296" fmla="*/ 3649598 h 6297850"/>
              <a:gd name="connsiteX297" fmla="*/ 313784 w 4415867"/>
              <a:gd name="connsiteY297" fmla="*/ 3658146 h 6297850"/>
              <a:gd name="connsiteX298" fmla="*/ 319778 w 4415867"/>
              <a:gd name="connsiteY298" fmla="*/ 3655976 h 6297850"/>
              <a:gd name="connsiteX299" fmla="*/ 2733459 w 4415867"/>
              <a:gd name="connsiteY299" fmla="*/ 3536889 h 6297850"/>
              <a:gd name="connsiteX300" fmla="*/ 2746278 w 4415867"/>
              <a:gd name="connsiteY300" fmla="*/ 3628997 h 6297850"/>
              <a:gd name="connsiteX301" fmla="*/ 2751792 w 4415867"/>
              <a:gd name="connsiteY301" fmla="*/ 3589319 h 6297850"/>
              <a:gd name="connsiteX302" fmla="*/ 2764832 w 4415867"/>
              <a:gd name="connsiteY302" fmla="*/ 3543947 h 6297850"/>
              <a:gd name="connsiteX303" fmla="*/ 322858 w 4415867"/>
              <a:gd name="connsiteY303" fmla="*/ 3533679 h 6297850"/>
              <a:gd name="connsiteX304" fmla="*/ 280776 w 4415867"/>
              <a:gd name="connsiteY304" fmla="*/ 3616687 h 6297850"/>
              <a:gd name="connsiteX305" fmla="*/ 264398 w 4415867"/>
              <a:gd name="connsiteY305" fmla="*/ 3634938 h 6297850"/>
              <a:gd name="connsiteX306" fmla="*/ 257832 w 4415867"/>
              <a:gd name="connsiteY306" fmla="*/ 3655797 h 6297850"/>
              <a:gd name="connsiteX307" fmla="*/ 241710 w 4415867"/>
              <a:gd name="connsiteY307" fmla="*/ 3752004 h 6297850"/>
              <a:gd name="connsiteX308" fmla="*/ 221869 w 4415867"/>
              <a:gd name="connsiteY308" fmla="*/ 3775615 h 6297850"/>
              <a:gd name="connsiteX309" fmla="*/ 209303 w 4415867"/>
              <a:gd name="connsiteY309" fmla="*/ 3798649 h 6297850"/>
              <a:gd name="connsiteX310" fmla="*/ 198358 w 4415867"/>
              <a:gd name="connsiteY310" fmla="*/ 3833417 h 6297850"/>
              <a:gd name="connsiteX311" fmla="*/ 208286 w 4415867"/>
              <a:gd name="connsiteY311" fmla="*/ 3875011 h 6297850"/>
              <a:gd name="connsiteX312" fmla="*/ 205178 w 4415867"/>
              <a:gd name="connsiteY312" fmla="*/ 3890516 h 6297850"/>
              <a:gd name="connsiteX313" fmla="*/ 215559 w 4415867"/>
              <a:gd name="connsiteY313" fmla="*/ 3874433 h 6297850"/>
              <a:gd name="connsiteX314" fmla="*/ 208286 w 4415867"/>
              <a:gd name="connsiteY314" fmla="*/ 3875011 h 6297850"/>
              <a:gd name="connsiteX315" fmla="*/ 213938 w 4415867"/>
              <a:gd name="connsiteY315" fmla="*/ 3862698 h 6297850"/>
              <a:gd name="connsiteX316" fmla="*/ 233775 w 4415867"/>
              <a:gd name="connsiteY316" fmla="*/ 3839085 h 6297850"/>
              <a:gd name="connsiteX317" fmla="*/ 245773 w 4415867"/>
              <a:gd name="connsiteY317" fmla="*/ 3834743 h 6297850"/>
              <a:gd name="connsiteX318" fmla="*/ 247614 w 4415867"/>
              <a:gd name="connsiteY318" fmla="*/ 3817645 h 6297850"/>
              <a:gd name="connsiteX319" fmla="*/ 270783 w 4415867"/>
              <a:gd name="connsiteY319" fmla="*/ 3749700 h 6297850"/>
              <a:gd name="connsiteX320" fmla="*/ 278265 w 4415867"/>
              <a:gd name="connsiteY320" fmla="*/ 3720293 h 6297850"/>
              <a:gd name="connsiteX321" fmla="*/ 281030 w 4415867"/>
              <a:gd name="connsiteY321" fmla="*/ 3694645 h 6297850"/>
              <a:gd name="connsiteX322" fmla="*/ 303499 w 4415867"/>
              <a:gd name="connsiteY322" fmla="*/ 3606409 h 6297850"/>
              <a:gd name="connsiteX323" fmla="*/ 318607 w 4415867"/>
              <a:gd name="connsiteY323" fmla="*/ 3586566 h 6297850"/>
              <a:gd name="connsiteX324" fmla="*/ 331746 w 4415867"/>
              <a:gd name="connsiteY324" fmla="*/ 3544840 h 6297850"/>
              <a:gd name="connsiteX325" fmla="*/ 3568003 w 4415867"/>
              <a:gd name="connsiteY325" fmla="*/ 3465315 h 6297850"/>
              <a:gd name="connsiteX326" fmla="*/ 3553036 w 4415867"/>
              <a:gd name="connsiteY326" fmla="*/ 3466436 h 6297850"/>
              <a:gd name="connsiteX327" fmla="*/ 3529215 w 4415867"/>
              <a:gd name="connsiteY327" fmla="*/ 3524333 h 6297850"/>
              <a:gd name="connsiteX328" fmla="*/ 3559005 w 4415867"/>
              <a:gd name="connsiteY328" fmla="*/ 3523543 h 6297850"/>
              <a:gd name="connsiteX329" fmla="*/ 3546294 w 4415867"/>
              <a:gd name="connsiteY329" fmla="*/ 3541468 h 6297850"/>
              <a:gd name="connsiteX330" fmla="*/ 3569515 w 4415867"/>
              <a:gd name="connsiteY330" fmla="*/ 3534089 h 6297850"/>
              <a:gd name="connsiteX331" fmla="*/ 3609241 w 4415867"/>
              <a:gd name="connsiteY331" fmla="*/ 3502382 h 6297850"/>
              <a:gd name="connsiteX332" fmla="*/ 3610414 w 4415867"/>
              <a:gd name="connsiteY332" fmla="*/ 3493329 h 6297850"/>
              <a:gd name="connsiteX333" fmla="*/ 3579594 w 4415867"/>
              <a:gd name="connsiteY333" fmla="*/ 3513534 h 6297850"/>
              <a:gd name="connsiteX334" fmla="*/ 3590848 w 4415867"/>
              <a:gd name="connsiteY334" fmla="*/ 3483929 h 6297850"/>
              <a:gd name="connsiteX335" fmla="*/ 3568003 w 4415867"/>
              <a:gd name="connsiteY335" fmla="*/ 3465315 h 6297850"/>
              <a:gd name="connsiteX336" fmla="*/ 1186272 w 4415867"/>
              <a:gd name="connsiteY336" fmla="*/ 3362938 h 6297850"/>
              <a:gd name="connsiteX337" fmla="*/ 1183344 w 4415867"/>
              <a:gd name="connsiteY337" fmla="*/ 3372239 h 6297850"/>
              <a:gd name="connsiteX338" fmla="*/ 1183349 w 4415867"/>
              <a:gd name="connsiteY338" fmla="*/ 3372292 h 6297850"/>
              <a:gd name="connsiteX339" fmla="*/ 1187409 w 4415867"/>
              <a:gd name="connsiteY339" fmla="*/ 3376025 h 6297850"/>
              <a:gd name="connsiteX340" fmla="*/ 1190792 w 4415867"/>
              <a:gd name="connsiteY340" fmla="*/ 3371104 h 6297850"/>
              <a:gd name="connsiteX341" fmla="*/ 429052 w 4415867"/>
              <a:gd name="connsiteY341" fmla="*/ 3337099 h 6297850"/>
              <a:gd name="connsiteX342" fmla="*/ 413599 w 4415867"/>
              <a:gd name="connsiteY342" fmla="*/ 3346797 h 6297850"/>
              <a:gd name="connsiteX343" fmla="*/ 409219 w 4415867"/>
              <a:gd name="connsiteY343" fmla="*/ 3360704 h 6297850"/>
              <a:gd name="connsiteX344" fmla="*/ 429052 w 4415867"/>
              <a:gd name="connsiteY344" fmla="*/ 3337099 h 6297850"/>
              <a:gd name="connsiteX345" fmla="*/ 3619531 w 4415867"/>
              <a:gd name="connsiteY345" fmla="*/ 3308213 h 6297850"/>
              <a:gd name="connsiteX346" fmla="*/ 3614421 w 4415867"/>
              <a:gd name="connsiteY346" fmla="*/ 3313304 h 6297850"/>
              <a:gd name="connsiteX347" fmla="*/ 3623470 w 4415867"/>
              <a:gd name="connsiteY347" fmla="*/ 3312166 h 6297850"/>
              <a:gd name="connsiteX348" fmla="*/ 2817702 w 4415867"/>
              <a:gd name="connsiteY348" fmla="*/ 3250648 h 6297850"/>
              <a:gd name="connsiteX349" fmla="*/ 2818947 w 4415867"/>
              <a:gd name="connsiteY349" fmla="*/ 3280479 h 6297850"/>
              <a:gd name="connsiteX350" fmla="*/ 2794993 w 4415867"/>
              <a:gd name="connsiteY350" fmla="*/ 3336471 h 6297850"/>
              <a:gd name="connsiteX351" fmla="*/ 2786875 w 4415867"/>
              <a:gd name="connsiteY351" fmla="*/ 3385229 h 6297850"/>
              <a:gd name="connsiteX352" fmla="*/ 2772583 w 4415867"/>
              <a:gd name="connsiteY352" fmla="*/ 3400766 h 6297850"/>
              <a:gd name="connsiteX353" fmla="*/ 2753074 w 4415867"/>
              <a:gd name="connsiteY353" fmla="*/ 3434461 h 6297850"/>
              <a:gd name="connsiteX354" fmla="*/ 2748338 w 4415867"/>
              <a:gd name="connsiteY354" fmla="*/ 3478291 h 6297850"/>
              <a:gd name="connsiteX355" fmla="*/ 2740035 w 4415867"/>
              <a:gd name="connsiteY355" fmla="*/ 3479833 h 6297850"/>
              <a:gd name="connsiteX356" fmla="*/ 2745435 w 4415867"/>
              <a:gd name="connsiteY356" fmla="*/ 3508892 h 6297850"/>
              <a:gd name="connsiteX357" fmla="*/ 2767733 w 4415867"/>
              <a:gd name="connsiteY357" fmla="*/ 3513338 h 6297850"/>
              <a:gd name="connsiteX358" fmla="*/ 2771116 w 4415867"/>
              <a:gd name="connsiteY358" fmla="*/ 3508417 h 6297850"/>
              <a:gd name="connsiteX359" fmla="*/ 2776333 w 4415867"/>
              <a:gd name="connsiteY359" fmla="*/ 3490268 h 6297850"/>
              <a:gd name="connsiteX360" fmla="*/ 2786471 w 4415867"/>
              <a:gd name="connsiteY360" fmla="*/ 3475495 h 6297850"/>
              <a:gd name="connsiteX361" fmla="*/ 2788018 w 4415867"/>
              <a:gd name="connsiteY361" fmla="*/ 3471182 h 6297850"/>
              <a:gd name="connsiteX362" fmla="*/ 2790990 w 4415867"/>
              <a:gd name="connsiteY362" fmla="*/ 3448191 h 6297850"/>
              <a:gd name="connsiteX363" fmla="*/ 2804359 w 4415867"/>
              <a:gd name="connsiteY363" fmla="*/ 3425622 h 6297850"/>
              <a:gd name="connsiteX364" fmla="*/ 2806277 w 4415867"/>
              <a:gd name="connsiteY364" fmla="*/ 3420275 h 6297850"/>
              <a:gd name="connsiteX365" fmla="*/ 2823578 w 4415867"/>
              <a:gd name="connsiteY365" fmla="*/ 3305389 h 6297850"/>
              <a:gd name="connsiteX366" fmla="*/ 2836913 w 4415867"/>
              <a:gd name="connsiteY366" fmla="*/ 3310359 h 6297850"/>
              <a:gd name="connsiteX367" fmla="*/ 2845944 w 4415867"/>
              <a:gd name="connsiteY367" fmla="*/ 3298838 h 6297850"/>
              <a:gd name="connsiteX368" fmla="*/ 2850768 w 4415867"/>
              <a:gd name="connsiteY368" fmla="*/ 3273012 h 6297850"/>
              <a:gd name="connsiteX369" fmla="*/ 2853747 w 4415867"/>
              <a:gd name="connsiteY369" fmla="*/ 3260249 h 6297850"/>
              <a:gd name="connsiteX370" fmla="*/ 2836622 w 4415867"/>
              <a:gd name="connsiteY370" fmla="*/ 3260014 h 6297850"/>
              <a:gd name="connsiteX371" fmla="*/ 382304 w 4415867"/>
              <a:gd name="connsiteY371" fmla="*/ 3249263 h 6297850"/>
              <a:gd name="connsiteX372" fmla="*/ 376085 w 4415867"/>
              <a:gd name="connsiteY372" fmla="*/ 3280269 h 6297850"/>
              <a:gd name="connsiteX373" fmla="*/ 394075 w 4415867"/>
              <a:gd name="connsiteY373" fmla="*/ 3273758 h 6297850"/>
              <a:gd name="connsiteX374" fmla="*/ 396269 w 4415867"/>
              <a:gd name="connsiteY374" fmla="*/ 3266802 h 6297850"/>
              <a:gd name="connsiteX375" fmla="*/ 390837 w 4415867"/>
              <a:gd name="connsiteY375" fmla="*/ 3250283 h 6297850"/>
              <a:gd name="connsiteX376" fmla="*/ 435371 w 4415867"/>
              <a:gd name="connsiteY376" fmla="*/ 3238276 h 6297850"/>
              <a:gd name="connsiteX377" fmla="*/ 430990 w 4415867"/>
              <a:gd name="connsiteY377" fmla="*/ 3252185 h 6297850"/>
              <a:gd name="connsiteX378" fmla="*/ 440449 w 4415867"/>
              <a:gd name="connsiteY378" fmla="*/ 3244655 h 6297850"/>
              <a:gd name="connsiteX379" fmla="*/ 3661318 w 4415867"/>
              <a:gd name="connsiteY379" fmla="*/ 3237663 h 6297850"/>
              <a:gd name="connsiteX380" fmla="*/ 3644811 w 4415867"/>
              <a:gd name="connsiteY380" fmla="*/ 3261999 h 6297850"/>
              <a:gd name="connsiteX381" fmla="*/ 3660144 w 4415867"/>
              <a:gd name="connsiteY381" fmla="*/ 3246718 h 6297850"/>
              <a:gd name="connsiteX382" fmla="*/ 3661318 w 4415867"/>
              <a:gd name="connsiteY382" fmla="*/ 3237663 h 6297850"/>
              <a:gd name="connsiteX383" fmla="*/ 2845033 w 4415867"/>
              <a:gd name="connsiteY383" fmla="*/ 3189731 h 6297850"/>
              <a:gd name="connsiteX384" fmla="*/ 2836730 w 4415867"/>
              <a:gd name="connsiteY384" fmla="*/ 3191273 h 6297850"/>
              <a:gd name="connsiteX385" fmla="*/ 2839816 w 4415867"/>
              <a:gd name="connsiteY385" fmla="*/ 3207880 h 6297850"/>
              <a:gd name="connsiteX386" fmla="*/ 2845033 w 4415867"/>
              <a:gd name="connsiteY386" fmla="*/ 3189731 h 6297850"/>
              <a:gd name="connsiteX387" fmla="*/ 3688941 w 4415867"/>
              <a:gd name="connsiteY387" fmla="*/ 3173351 h 6297850"/>
              <a:gd name="connsiteX388" fmla="*/ 3672286 w 4415867"/>
              <a:gd name="connsiteY388" fmla="*/ 3187322 h 6297850"/>
              <a:gd name="connsiteX389" fmla="*/ 3678855 w 4415867"/>
              <a:gd name="connsiteY389" fmla="*/ 3193913 h 6297850"/>
              <a:gd name="connsiteX390" fmla="*/ 3643065 w 4415867"/>
              <a:gd name="connsiteY390" fmla="*/ 3229581 h 6297850"/>
              <a:gd name="connsiteX391" fmla="*/ 3648319 w 4415867"/>
              <a:gd name="connsiteY391" fmla="*/ 3234853 h 6297850"/>
              <a:gd name="connsiteX392" fmla="*/ 3662487 w 4415867"/>
              <a:gd name="connsiteY392" fmla="*/ 3228618 h 6297850"/>
              <a:gd name="connsiteX393" fmla="*/ 3694195 w 4415867"/>
              <a:gd name="connsiteY393" fmla="*/ 3178623 h 6297850"/>
              <a:gd name="connsiteX394" fmla="*/ 3694940 w 4415867"/>
              <a:gd name="connsiteY394" fmla="*/ 3138472 h 6297850"/>
              <a:gd name="connsiteX395" fmla="*/ 3680913 w 4415867"/>
              <a:gd name="connsiteY395" fmla="*/ 3155078 h 6297850"/>
              <a:gd name="connsiteX396" fmla="*/ 3691423 w 4415867"/>
              <a:gd name="connsiteY396" fmla="*/ 3165623 h 6297850"/>
              <a:gd name="connsiteX397" fmla="*/ 3694940 w 4415867"/>
              <a:gd name="connsiteY397" fmla="*/ 3138472 h 6297850"/>
              <a:gd name="connsiteX398" fmla="*/ 3724761 w 4415867"/>
              <a:gd name="connsiteY398" fmla="*/ 3045696 h 6297850"/>
              <a:gd name="connsiteX399" fmla="*/ 3704312 w 4415867"/>
              <a:gd name="connsiteY399" fmla="*/ 3066077 h 6297850"/>
              <a:gd name="connsiteX400" fmla="*/ 3680489 w 4415867"/>
              <a:gd name="connsiteY400" fmla="*/ 3123972 h 6297850"/>
              <a:gd name="connsiteX401" fmla="*/ 3706333 w 4415867"/>
              <a:gd name="connsiteY401" fmla="*/ 3119236 h 6297850"/>
              <a:gd name="connsiteX402" fmla="*/ 3707509 w 4415867"/>
              <a:gd name="connsiteY402" fmla="*/ 3110183 h 6297850"/>
              <a:gd name="connsiteX403" fmla="*/ 3724761 w 4415867"/>
              <a:gd name="connsiteY403" fmla="*/ 3045696 h 6297850"/>
              <a:gd name="connsiteX404" fmla="*/ 2876153 w 4415867"/>
              <a:gd name="connsiteY404" fmla="*/ 3033624 h 6297850"/>
              <a:gd name="connsiteX405" fmla="*/ 2857711 w 4415867"/>
              <a:gd name="connsiteY405" fmla="*/ 3049933 h 6297850"/>
              <a:gd name="connsiteX406" fmla="*/ 2870934 w 4415867"/>
              <a:gd name="connsiteY406" fmla="*/ 3051773 h 6297850"/>
              <a:gd name="connsiteX407" fmla="*/ 517090 w 4415867"/>
              <a:gd name="connsiteY407" fmla="*/ 3001260 h 6297850"/>
              <a:gd name="connsiteX408" fmla="*/ 490910 w 4415867"/>
              <a:gd name="connsiteY408" fmla="*/ 3016893 h 6297850"/>
              <a:gd name="connsiteX409" fmla="*/ 487446 w 4415867"/>
              <a:gd name="connsiteY409" fmla="*/ 3022255 h 6297850"/>
              <a:gd name="connsiteX410" fmla="*/ 483066 w 4415867"/>
              <a:gd name="connsiteY410" fmla="*/ 3036164 h 6297850"/>
              <a:gd name="connsiteX411" fmla="*/ 472693 w 4415867"/>
              <a:gd name="connsiteY411" fmla="*/ 3052241 h 6297850"/>
              <a:gd name="connsiteX412" fmla="*/ 454822 w 4415867"/>
              <a:gd name="connsiteY412" fmla="*/ 3097734 h 6297850"/>
              <a:gd name="connsiteX413" fmla="*/ 445273 w 4415867"/>
              <a:gd name="connsiteY413" fmla="*/ 3173076 h 6297850"/>
              <a:gd name="connsiteX414" fmla="*/ 417814 w 4415867"/>
              <a:gd name="connsiteY414" fmla="*/ 3187120 h 6297850"/>
              <a:gd name="connsiteX415" fmla="*/ 409407 w 4415867"/>
              <a:gd name="connsiteY415" fmla="*/ 3225076 h 6297850"/>
              <a:gd name="connsiteX416" fmla="*/ 434319 w 4415867"/>
              <a:gd name="connsiteY416" fmla="*/ 3207850 h 6297850"/>
              <a:gd name="connsiteX417" fmla="*/ 457044 w 4415867"/>
              <a:gd name="connsiteY417" fmla="*/ 3197571 h 6297850"/>
              <a:gd name="connsiteX418" fmla="*/ 452889 w 4415867"/>
              <a:gd name="connsiteY418" fmla="*/ 3182643 h 6297850"/>
              <a:gd name="connsiteX419" fmla="*/ 475486 w 4415867"/>
              <a:gd name="connsiteY419" fmla="*/ 3133387 h 6297850"/>
              <a:gd name="connsiteX420" fmla="*/ 480436 w 4415867"/>
              <a:gd name="connsiteY420" fmla="*/ 3100786 h 6297850"/>
              <a:gd name="connsiteX421" fmla="*/ 495545 w 4415867"/>
              <a:gd name="connsiteY421" fmla="*/ 3080943 h 6297850"/>
              <a:gd name="connsiteX422" fmla="*/ 515030 w 4415867"/>
              <a:gd name="connsiteY422" fmla="*/ 3047189 h 6297850"/>
              <a:gd name="connsiteX423" fmla="*/ 516518 w 4415867"/>
              <a:gd name="connsiteY423" fmla="*/ 3019950 h 6297850"/>
              <a:gd name="connsiteX424" fmla="*/ 525976 w 4415867"/>
              <a:gd name="connsiteY424" fmla="*/ 3012421 h 6297850"/>
              <a:gd name="connsiteX425" fmla="*/ 505191 w 4415867"/>
              <a:gd name="connsiteY425" fmla="*/ 2937784 h 6297850"/>
              <a:gd name="connsiteX426" fmla="*/ 502425 w 4415867"/>
              <a:gd name="connsiteY426" fmla="*/ 2963432 h 6297850"/>
              <a:gd name="connsiteX427" fmla="*/ 491480 w 4415867"/>
              <a:gd name="connsiteY427" fmla="*/ 2998201 h 6297850"/>
              <a:gd name="connsiteX428" fmla="*/ 528389 w 4415867"/>
              <a:gd name="connsiteY428" fmla="*/ 2976632 h 6297850"/>
              <a:gd name="connsiteX429" fmla="*/ 505191 w 4415867"/>
              <a:gd name="connsiteY429" fmla="*/ 2937784 h 6297850"/>
              <a:gd name="connsiteX430" fmla="*/ 2953713 w 4415867"/>
              <a:gd name="connsiteY430" fmla="*/ 2873178 h 6297850"/>
              <a:gd name="connsiteX431" fmla="*/ 2942505 w 4415867"/>
              <a:gd name="connsiteY431" fmla="*/ 2905323 h 6297850"/>
              <a:gd name="connsiteX432" fmla="*/ 2939432 w 4415867"/>
              <a:gd name="connsiteY432" fmla="*/ 2937170 h 6297850"/>
              <a:gd name="connsiteX433" fmla="*/ 2936936 w 4415867"/>
              <a:gd name="connsiteY433" fmla="*/ 2967156 h 6297850"/>
              <a:gd name="connsiteX434" fmla="*/ 2951296 w 4415867"/>
              <a:gd name="connsiteY434" fmla="*/ 2927823 h 6297850"/>
              <a:gd name="connsiteX435" fmla="*/ 2963145 w 4415867"/>
              <a:gd name="connsiteY435" fmla="*/ 2874489 h 6297850"/>
              <a:gd name="connsiteX436" fmla="*/ 3836085 w 4415867"/>
              <a:gd name="connsiteY436" fmla="*/ 2850674 h 6297850"/>
              <a:gd name="connsiteX437" fmla="*/ 3830978 w 4415867"/>
              <a:gd name="connsiteY437" fmla="*/ 2855765 h 6297850"/>
              <a:gd name="connsiteX438" fmla="*/ 3832428 w 4415867"/>
              <a:gd name="connsiteY438" fmla="*/ 2867454 h 6297850"/>
              <a:gd name="connsiteX439" fmla="*/ 3836085 w 4415867"/>
              <a:gd name="connsiteY439" fmla="*/ 2850674 h 6297850"/>
              <a:gd name="connsiteX440" fmla="*/ 482430 w 4415867"/>
              <a:gd name="connsiteY440" fmla="*/ 2841272 h 6297850"/>
              <a:gd name="connsiteX441" fmla="*/ 468246 w 4415867"/>
              <a:gd name="connsiteY441" fmla="*/ 2852564 h 6297850"/>
              <a:gd name="connsiteX442" fmla="*/ 468944 w 4415867"/>
              <a:gd name="connsiteY442" fmla="*/ 2872850 h 6297850"/>
              <a:gd name="connsiteX443" fmla="*/ 3804704 w 4415867"/>
              <a:gd name="connsiteY443" fmla="*/ 2829402 h 6297850"/>
              <a:gd name="connsiteX444" fmla="*/ 3774030 w 4415867"/>
              <a:gd name="connsiteY444" fmla="*/ 2859972 h 6297850"/>
              <a:gd name="connsiteX445" fmla="*/ 3759405 w 4415867"/>
              <a:gd name="connsiteY445" fmla="*/ 2927094 h 6297850"/>
              <a:gd name="connsiteX446" fmla="*/ 3739240 w 4415867"/>
              <a:gd name="connsiteY446" fmla="*/ 2968210 h 6297850"/>
              <a:gd name="connsiteX447" fmla="*/ 3753405 w 4415867"/>
              <a:gd name="connsiteY447" fmla="*/ 2961973 h 6297850"/>
              <a:gd name="connsiteX448" fmla="*/ 3782766 w 4415867"/>
              <a:gd name="connsiteY448" fmla="*/ 2930086 h 6297850"/>
              <a:gd name="connsiteX449" fmla="*/ 3785991 w 4415867"/>
              <a:gd name="connsiteY449" fmla="*/ 2882205 h 6297850"/>
              <a:gd name="connsiteX450" fmla="*/ 3804704 w 4415867"/>
              <a:gd name="connsiteY450" fmla="*/ 2829402 h 6297850"/>
              <a:gd name="connsiteX451" fmla="*/ 565491 w 4415867"/>
              <a:gd name="connsiteY451" fmla="*/ 2819429 h 6297850"/>
              <a:gd name="connsiteX452" fmla="*/ 544381 w 4415867"/>
              <a:gd name="connsiteY452" fmla="*/ 2841446 h 6297850"/>
              <a:gd name="connsiteX453" fmla="*/ 536547 w 4415867"/>
              <a:gd name="connsiteY453" fmla="*/ 2860711 h 6297850"/>
              <a:gd name="connsiteX454" fmla="*/ 539086 w 4415867"/>
              <a:gd name="connsiteY454" fmla="*/ 2863900 h 6297850"/>
              <a:gd name="connsiteX455" fmla="*/ 555463 w 4415867"/>
              <a:gd name="connsiteY455" fmla="*/ 2845651 h 6297850"/>
              <a:gd name="connsiteX456" fmla="*/ 538479 w 4415867"/>
              <a:gd name="connsiteY456" fmla="*/ 2775804 h 6297850"/>
              <a:gd name="connsiteX457" fmla="*/ 547147 w 4415867"/>
              <a:gd name="connsiteY457" fmla="*/ 2815797 h 6297850"/>
              <a:gd name="connsiteX458" fmla="*/ 572057 w 4415867"/>
              <a:gd name="connsiteY458" fmla="*/ 2798567 h 6297850"/>
              <a:gd name="connsiteX459" fmla="*/ 574251 w 4415867"/>
              <a:gd name="connsiteY459" fmla="*/ 2791611 h 6297850"/>
              <a:gd name="connsiteX460" fmla="*/ 567904 w 4415867"/>
              <a:gd name="connsiteY460" fmla="*/ 2783640 h 6297850"/>
              <a:gd name="connsiteX461" fmla="*/ 538479 w 4415867"/>
              <a:gd name="connsiteY461" fmla="*/ 2775804 h 6297850"/>
              <a:gd name="connsiteX462" fmla="*/ 542513 w 4415867"/>
              <a:gd name="connsiteY462" fmla="*/ 2751749 h 6297850"/>
              <a:gd name="connsiteX463" fmla="*/ 497980 w 4415867"/>
              <a:gd name="connsiteY463" fmla="*/ 2763756 h 6297850"/>
              <a:gd name="connsiteX464" fmla="*/ 479064 w 4415867"/>
              <a:gd name="connsiteY464" fmla="*/ 2778816 h 6297850"/>
              <a:gd name="connsiteX465" fmla="*/ 485766 w 4415867"/>
              <a:gd name="connsiteY465" fmla="*/ 2796931 h 6297850"/>
              <a:gd name="connsiteX466" fmla="*/ 498107 w 4415867"/>
              <a:gd name="connsiteY466" fmla="*/ 2802736 h 6297850"/>
              <a:gd name="connsiteX467" fmla="*/ 518865 w 4415867"/>
              <a:gd name="connsiteY467" fmla="*/ 2770578 h 6297850"/>
              <a:gd name="connsiteX468" fmla="*/ 542513 w 4415867"/>
              <a:gd name="connsiteY468" fmla="*/ 2751749 h 6297850"/>
              <a:gd name="connsiteX469" fmla="*/ 3848974 w 4415867"/>
              <a:gd name="connsiteY469" fmla="*/ 2751126 h 6297850"/>
              <a:gd name="connsiteX470" fmla="*/ 3826182 w 4415867"/>
              <a:gd name="connsiteY470" fmla="*/ 2789605 h 6297850"/>
              <a:gd name="connsiteX471" fmla="*/ 3800617 w 4415867"/>
              <a:gd name="connsiteY471" fmla="*/ 2815083 h 6297850"/>
              <a:gd name="connsiteX472" fmla="*/ 3848230 w 4415867"/>
              <a:gd name="connsiteY472" fmla="*/ 2791278 h 6297850"/>
              <a:gd name="connsiteX473" fmla="*/ 3868679 w 4415867"/>
              <a:gd name="connsiteY473" fmla="*/ 2770899 h 6297850"/>
              <a:gd name="connsiteX474" fmla="*/ 3861964 w 4415867"/>
              <a:gd name="connsiteY474" fmla="*/ 2753943 h 6297850"/>
              <a:gd name="connsiteX475" fmla="*/ 3797135 w 4415867"/>
              <a:gd name="connsiteY475" fmla="*/ 2750241 h 6297850"/>
              <a:gd name="connsiteX476" fmla="*/ 3770264 w 4415867"/>
              <a:gd name="connsiteY476" fmla="*/ 2774395 h 6297850"/>
              <a:gd name="connsiteX477" fmla="*/ 3767774 w 4415867"/>
              <a:gd name="connsiteY477" fmla="*/ 2782130 h 6297850"/>
              <a:gd name="connsiteX478" fmla="*/ 3774343 w 4415867"/>
              <a:gd name="connsiteY478" fmla="*/ 2788720 h 6297850"/>
              <a:gd name="connsiteX479" fmla="*/ 3805447 w 4415867"/>
              <a:gd name="connsiteY479" fmla="*/ 2789249 h 6297850"/>
              <a:gd name="connsiteX480" fmla="*/ 3806790 w 4415867"/>
              <a:gd name="connsiteY480" fmla="*/ 2698582 h 6297850"/>
              <a:gd name="connsiteX481" fmla="*/ 3788967 w 4415867"/>
              <a:gd name="connsiteY481" fmla="*/ 2721596 h 6297850"/>
              <a:gd name="connsiteX482" fmla="*/ 3777714 w 4415867"/>
              <a:gd name="connsiteY482" fmla="*/ 2751205 h 6297850"/>
              <a:gd name="connsiteX483" fmla="*/ 3800653 w 4415867"/>
              <a:gd name="connsiteY483" fmla="*/ 2723089 h 6297850"/>
              <a:gd name="connsiteX484" fmla="*/ 3809417 w 4415867"/>
              <a:gd name="connsiteY484" fmla="*/ 2701217 h 6297850"/>
              <a:gd name="connsiteX485" fmla="*/ 511345 w 4415867"/>
              <a:gd name="connsiteY485" fmla="*/ 2693194 h 6297850"/>
              <a:gd name="connsiteX486" fmla="*/ 508234 w 4415867"/>
              <a:gd name="connsiteY486" fmla="*/ 2708695 h 6297850"/>
              <a:gd name="connsiteX487" fmla="*/ 512959 w 4415867"/>
              <a:gd name="connsiteY487" fmla="*/ 2704933 h 6297850"/>
              <a:gd name="connsiteX488" fmla="*/ 511345 w 4415867"/>
              <a:gd name="connsiteY488" fmla="*/ 2693194 h 6297850"/>
              <a:gd name="connsiteX489" fmla="*/ 3881559 w 4415867"/>
              <a:gd name="connsiteY489" fmla="*/ 2671358 h 6297850"/>
              <a:gd name="connsiteX490" fmla="*/ 3866510 w 4415867"/>
              <a:gd name="connsiteY490" fmla="*/ 2707374 h 6297850"/>
              <a:gd name="connsiteX491" fmla="*/ 3881844 w 4415867"/>
              <a:gd name="connsiteY491" fmla="*/ 2692093 h 6297850"/>
              <a:gd name="connsiteX492" fmla="*/ 3881559 w 4415867"/>
              <a:gd name="connsiteY492" fmla="*/ 2671358 h 6297850"/>
              <a:gd name="connsiteX493" fmla="*/ 2984170 w 4415867"/>
              <a:gd name="connsiteY493" fmla="*/ 2644176 h 6297850"/>
              <a:gd name="connsiteX494" fmla="*/ 2987257 w 4415867"/>
              <a:gd name="connsiteY494" fmla="*/ 2660782 h 6297850"/>
              <a:gd name="connsiteX495" fmla="*/ 2989091 w 4415867"/>
              <a:gd name="connsiteY495" fmla="*/ 2647553 h 6297850"/>
              <a:gd name="connsiteX496" fmla="*/ 593818 w 4415867"/>
              <a:gd name="connsiteY496" fmla="*/ 2614828 h 6297850"/>
              <a:gd name="connsiteX497" fmla="*/ 584116 w 4415867"/>
              <a:gd name="connsiteY497" fmla="*/ 2619622 h 6297850"/>
              <a:gd name="connsiteX498" fmla="*/ 557011 w 4415867"/>
              <a:gd name="connsiteY498" fmla="*/ 2643806 h 6297850"/>
              <a:gd name="connsiteX499" fmla="*/ 554953 w 4415867"/>
              <a:gd name="connsiteY499" fmla="*/ 2689737 h 6297850"/>
              <a:gd name="connsiteX500" fmla="*/ 538350 w 4415867"/>
              <a:gd name="connsiteY500" fmla="*/ 2736823 h 6297850"/>
              <a:gd name="connsiteX501" fmla="*/ 566724 w 4415867"/>
              <a:gd name="connsiteY501" fmla="*/ 2714232 h 6297850"/>
              <a:gd name="connsiteX502" fmla="*/ 579165 w 4415867"/>
              <a:gd name="connsiteY502" fmla="*/ 2652221 h 6297850"/>
              <a:gd name="connsiteX503" fmla="*/ 597381 w 4415867"/>
              <a:gd name="connsiteY503" fmla="*/ 2616873 h 6297850"/>
              <a:gd name="connsiteX504" fmla="*/ 593818 w 4415867"/>
              <a:gd name="connsiteY504" fmla="*/ 2614828 h 6297850"/>
              <a:gd name="connsiteX505" fmla="*/ 3860431 w 4415867"/>
              <a:gd name="connsiteY505" fmla="*/ 2547911 h 6297850"/>
              <a:gd name="connsiteX506" fmla="*/ 3820707 w 4415867"/>
              <a:gd name="connsiteY506" fmla="*/ 2579616 h 6297850"/>
              <a:gd name="connsiteX507" fmla="*/ 3844492 w 4415867"/>
              <a:gd name="connsiteY507" fmla="*/ 2613714 h 6297850"/>
              <a:gd name="connsiteX508" fmla="*/ 3848010 w 4415867"/>
              <a:gd name="connsiteY508" fmla="*/ 2586562 h 6297850"/>
              <a:gd name="connsiteX509" fmla="*/ 2984093 w 4415867"/>
              <a:gd name="connsiteY509" fmla="*/ 2528221 h 6297850"/>
              <a:gd name="connsiteX510" fmla="*/ 2984866 w 4415867"/>
              <a:gd name="connsiteY510" fmla="*/ 2532376 h 6297850"/>
              <a:gd name="connsiteX511" fmla="*/ 3005329 w 4415867"/>
              <a:gd name="connsiteY511" fmla="*/ 2550044 h 6297850"/>
              <a:gd name="connsiteX512" fmla="*/ 638840 w 4415867"/>
              <a:gd name="connsiteY512" fmla="*/ 2476070 h 6297850"/>
              <a:gd name="connsiteX513" fmla="*/ 625375 w 4415867"/>
              <a:gd name="connsiteY513" fmla="*/ 2477347 h 6297850"/>
              <a:gd name="connsiteX514" fmla="*/ 624450 w 4415867"/>
              <a:gd name="connsiteY514" fmla="*/ 2485898 h 6297850"/>
              <a:gd name="connsiteX515" fmla="*/ 609470 w 4415867"/>
              <a:gd name="connsiteY515" fmla="*/ 2544720 h 6297850"/>
              <a:gd name="connsiteX516" fmla="*/ 628386 w 4415867"/>
              <a:gd name="connsiteY516" fmla="*/ 2529660 h 6297850"/>
              <a:gd name="connsiteX517" fmla="*/ 649714 w 4415867"/>
              <a:gd name="connsiteY517" fmla="*/ 2478812 h 6297850"/>
              <a:gd name="connsiteX518" fmla="*/ 638840 w 4415867"/>
              <a:gd name="connsiteY518" fmla="*/ 2476070 h 6297850"/>
              <a:gd name="connsiteX519" fmla="*/ 638514 w 4415867"/>
              <a:gd name="connsiteY519" fmla="*/ 2435623 h 6297850"/>
              <a:gd name="connsiteX520" fmla="*/ 635748 w 4415867"/>
              <a:gd name="connsiteY520" fmla="*/ 2461271 h 6297850"/>
              <a:gd name="connsiteX521" fmla="*/ 648669 w 4415867"/>
              <a:gd name="connsiteY521" fmla="*/ 2448379 h 6297850"/>
              <a:gd name="connsiteX522" fmla="*/ 3103645 w 4415867"/>
              <a:gd name="connsiteY522" fmla="*/ 2385743 h 6297850"/>
              <a:gd name="connsiteX523" fmla="*/ 3093502 w 4415867"/>
              <a:gd name="connsiteY523" fmla="*/ 2400516 h 6297850"/>
              <a:gd name="connsiteX524" fmla="*/ 3099201 w 4415867"/>
              <a:gd name="connsiteY524" fmla="*/ 2408046 h 6297850"/>
              <a:gd name="connsiteX525" fmla="*/ 3093210 w 4415867"/>
              <a:gd name="connsiteY525" fmla="*/ 2422042 h 6297850"/>
              <a:gd name="connsiteX526" fmla="*/ 3074765 w 4415867"/>
              <a:gd name="connsiteY526" fmla="*/ 2438358 h 6297850"/>
              <a:gd name="connsiteX527" fmla="*/ 3064918 w 4415867"/>
              <a:gd name="connsiteY527" fmla="*/ 2431597 h 6297850"/>
              <a:gd name="connsiteX528" fmla="*/ 3061246 w 4415867"/>
              <a:gd name="connsiteY528" fmla="*/ 2458051 h 6297850"/>
              <a:gd name="connsiteX529" fmla="*/ 3034388 w 4415867"/>
              <a:gd name="connsiteY529" fmla="*/ 2544644 h 6297850"/>
              <a:gd name="connsiteX530" fmla="*/ 3024732 w 4415867"/>
              <a:gd name="connsiteY530" fmla="*/ 2585097 h 6297850"/>
              <a:gd name="connsiteX531" fmla="*/ 3019218 w 4415867"/>
              <a:gd name="connsiteY531" fmla="*/ 2624775 h 6297850"/>
              <a:gd name="connsiteX532" fmla="*/ 2990232 w 4415867"/>
              <a:gd name="connsiteY532" fmla="*/ 2746130 h 6297850"/>
              <a:gd name="connsiteX533" fmla="*/ 2975938 w 4415867"/>
              <a:gd name="connsiteY533" fmla="*/ 2761668 h 6297850"/>
              <a:gd name="connsiteX534" fmla="*/ 2960287 w 4415867"/>
              <a:gd name="connsiteY534" fmla="*/ 2816118 h 6297850"/>
              <a:gd name="connsiteX535" fmla="*/ 2965688 w 4415867"/>
              <a:gd name="connsiteY535" fmla="*/ 2845181 h 6297850"/>
              <a:gd name="connsiteX536" fmla="*/ 2969206 w 4415867"/>
              <a:gd name="connsiteY536" fmla="*/ 2840952 h 6297850"/>
              <a:gd name="connsiteX537" fmla="*/ 2972576 w 4415867"/>
              <a:gd name="connsiteY537" fmla="*/ 2826481 h 6297850"/>
              <a:gd name="connsiteX538" fmla="*/ 2984104 w 4415867"/>
              <a:gd name="connsiteY538" fmla="*/ 2793317 h 6297850"/>
              <a:gd name="connsiteX539" fmla="*/ 2996248 w 4415867"/>
              <a:gd name="connsiteY539" fmla="*/ 2733921 h 6297850"/>
              <a:gd name="connsiteX540" fmla="*/ 3012757 w 4415867"/>
              <a:gd name="connsiteY540" fmla="*/ 2709588 h 6297850"/>
              <a:gd name="connsiteX541" fmla="*/ 3013923 w 4415867"/>
              <a:gd name="connsiteY541" fmla="*/ 2700542 h 6297850"/>
              <a:gd name="connsiteX542" fmla="*/ 3008530 w 4415867"/>
              <a:gd name="connsiteY542" fmla="*/ 2684897 h 6297850"/>
              <a:gd name="connsiteX543" fmla="*/ 3016127 w 4415867"/>
              <a:gd name="connsiteY543" fmla="*/ 2672072 h 6297850"/>
              <a:gd name="connsiteX544" fmla="*/ 3015982 w 4415867"/>
              <a:gd name="connsiteY544" fmla="*/ 2661708 h 6297850"/>
              <a:gd name="connsiteX545" fmla="*/ 3021097 w 4415867"/>
              <a:gd name="connsiteY545" fmla="*/ 2656609 h 6297850"/>
              <a:gd name="connsiteX546" fmla="*/ 3027382 w 4415867"/>
              <a:gd name="connsiteY546" fmla="*/ 2642466 h 6297850"/>
              <a:gd name="connsiteX547" fmla="*/ 3030892 w 4415867"/>
              <a:gd name="connsiteY547" fmla="*/ 2615319 h 6297850"/>
              <a:gd name="connsiteX548" fmla="*/ 3021559 w 4415867"/>
              <a:gd name="connsiteY548" fmla="*/ 2595722 h 6297850"/>
              <a:gd name="connsiteX549" fmla="*/ 3043173 w 4415867"/>
              <a:gd name="connsiteY549" fmla="*/ 2566296 h 6297850"/>
              <a:gd name="connsiteX550" fmla="*/ 3058376 w 4415867"/>
              <a:gd name="connsiteY550" fmla="*/ 2540635 h 6297850"/>
              <a:gd name="connsiteX551" fmla="*/ 3068317 w 4415867"/>
              <a:gd name="connsiteY551" fmla="*/ 2509712 h 6297850"/>
              <a:gd name="connsiteX552" fmla="*/ 3084825 w 4415867"/>
              <a:gd name="connsiteY552" fmla="*/ 2485376 h 6297850"/>
              <a:gd name="connsiteX553" fmla="*/ 3098762 w 4415867"/>
              <a:gd name="connsiteY553" fmla="*/ 2446039 h 6297850"/>
              <a:gd name="connsiteX554" fmla="*/ 3099201 w 4415867"/>
              <a:gd name="connsiteY554" fmla="*/ 2408046 h 6297850"/>
              <a:gd name="connsiteX555" fmla="*/ 3103645 w 4415867"/>
              <a:gd name="connsiteY555" fmla="*/ 2385743 h 6297850"/>
              <a:gd name="connsiteX556" fmla="*/ 677840 w 4415867"/>
              <a:gd name="connsiteY556" fmla="*/ 2378257 h 6297850"/>
              <a:gd name="connsiteX557" fmla="*/ 664572 w 4415867"/>
              <a:gd name="connsiteY557" fmla="*/ 2381003 h 6297850"/>
              <a:gd name="connsiteX558" fmla="*/ 635621 w 4415867"/>
              <a:gd name="connsiteY558" fmla="*/ 2422294 h 6297850"/>
              <a:gd name="connsiteX559" fmla="*/ 640699 w 4415867"/>
              <a:gd name="connsiteY559" fmla="*/ 2428672 h 6297850"/>
              <a:gd name="connsiteX560" fmla="*/ 656159 w 4415867"/>
              <a:gd name="connsiteY560" fmla="*/ 2418967 h 6297850"/>
              <a:gd name="connsiteX561" fmla="*/ 649812 w 4415867"/>
              <a:gd name="connsiteY561" fmla="*/ 2410995 h 6297850"/>
              <a:gd name="connsiteX562" fmla="*/ 682918 w 4415867"/>
              <a:gd name="connsiteY562" fmla="*/ 2384635 h 6297850"/>
              <a:gd name="connsiteX563" fmla="*/ 680596 w 4415867"/>
              <a:gd name="connsiteY563" fmla="*/ 2352612 h 6297850"/>
              <a:gd name="connsiteX564" fmla="*/ 666412 w 4415867"/>
              <a:gd name="connsiteY564" fmla="*/ 2363907 h 6297850"/>
              <a:gd name="connsiteX565" fmla="*/ 665489 w 4415867"/>
              <a:gd name="connsiteY565" fmla="*/ 2372458 h 6297850"/>
              <a:gd name="connsiteX566" fmla="*/ 680596 w 4415867"/>
              <a:gd name="connsiteY566" fmla="*/ 2352612 h 6297850"/>
              <a:gd name="connsiteX567" fmla="*/ 3101919 w 4415867"/>
              <a:gd name="connsiteY567" fmla="*/ 2330231 h 6297850"/>
              <a:gd name="connsiteX568" fmla="*/ 3093615 w 4415867"/>
              <a:gd name="connsiteY568" fmla="*/ 2331775 h 6297850"/>
              <a:gd name="connsiteX569" fmla="*/ 3090232 w 4415867"/>
              <a:gd name="connsiteY569" fmla="*/ 2336695 h 6297850"/>
              <a:gd name="connsiteX570" fmla="*/ 699737 w 4415867"/>
              <a:gd name="connsiteY570" fmla="*/ 2308716 h 6297850"/>
              <a:gd name="connsiteX571" fmla="*/ 703545 w 4415867"/>
              <a:gd name="connsiteY571" fmla="*/ 2313498 h 6297850"/>
              <a:gd name="connsiteX572" fmla="*/ 708271 w 4415867"/>
              <a:gd name="connsiteY572" fmla="*/ 2309736 h 6297850"/>
              <a:gd name="connsiteX573" fmla="*/ 699737 w 4415867"/>
              <a:gd name="connsiteY573" fmla="*/ 2308716 h 6297850"/>
              <a:gd name="connsiteX574" fmla="*/ 3136236 w 4415867"/>
              <a:gd name="connsiteY574" fmla="*/ 2302030 h 6297850"/>
              <a:gd name="connsiteX575" fmla="*/ 3131274 w 4415867"/>
              <a:gd name="connsiteY575" fmla="*/ 2303296 h 6297850"/>
              <a:gd name="connsiteX576" fmla="*/ 3115622 w 4415867"/>
              <a:gd name="connsiteY576" fmla="*/ 2357745 h 6297850"/>
              <a:gd name="connsiteX577" fmla="*/ 3126572 w 4415867"/>
              <a:gd name="connsiteY577" fmla="*/ 2360896 h 6297850"/>
              <a:gd name="connsiteX578" fmla="*/ 3133349 w 4415867"/>
              <a:gd name="connsiteY578" fmla="*/ 2339803 h 6297850"/>
              <a:gd name="connsiteX579" fmla="*/ 3132027 w 4415867"/>
              <a:gd name="connsiteY579" fmla="*/ 2314193 h 6297850"/>
              <a:gd name="connsiteX580" fmla="*/ 3952804 w 4415867"/>
              <a:gd name="connsiteY580" fmla="*/ 2292955 h 6297850"/>
              <a:gd name="connsiteX581" fmla="*/ 3925930 w 4415867"/>
              <a:gd name="connsiteY581" fmla="*/ 2317108 h 6297850"/>
              <a:gd name="connsiteX582" fmla="*/ 3901540 w 4415867"/>
              <a:gd name="connsiteY582" fmla="*/ 2333533 h 6297850"/>
              <a:gd name="connsiteX583" fmla="*/ 3905621 w 4415867"/>
              <a:gd name="connsiteY583" fmla="*/ 2347859 h 6297850"/>
              <a:gd name="connsiteX584" fmla="*/ 3880485 w 4415867"/>
              <a:gd name="connsiteY584" fmla="*/ 2404435 h 6297850"/>
              <a:gd name="connsiteX585" fmla="*/ 3874488 w 4415867"/>
              <a:gd name="connsiteY585" fmla="*/ 2439317 h 6297850"/>
              <a:gd name="connsiteX586" fmla="*/ 3857978 w 4415867"/>
              <a:gd name="connsiteY586" fmla="*/ 2463651 h 6297850"/>
              <a:gd name="connsiteX587" fmla="*/ 3836501 w 4415867"/>
              <a:gd name="connsiteY587" fmla="*/ 2503448 h 6297850"/>
              <a:gd name="connsiteX588" fmla="*/ 3834304 w 4415867"/>
              <a:gd name="connsiteY588" fmla="*/ 2531911 h 6297850"/>
              <a:gd name="connsiteX589" fmla="*/ 3824080 w 4415867"/>
              <a:gd name="connsiteY589" fmla="*/ 2542102 h 6297850"/>
              <a:gd name="connsiteX590" fmla="*/ 3833274 w 4415867"/>
              <a:gd name="connsiteY590" fmla="*/ 2551328 h 6297850"/>
              <a:gd name="connsiteX591" fmla="*/ 3861460 w 4415867"/>
              <a:gd name="connsiteY591" fmla="*/ 2528493 h 6297850"/>
              <a:gd name="connsiteX592" fmla="*/ 3865264 w 4415867"/>
              <a:gd name="connsiteY592" fmla="*/ 2522076 h 6297850"/>
              <a:gd name="connsiteX593" fmla="*/ 3870233 w 4415867"/>
              <a:gd name="connsiteY593" fmla="*/ 2506615 h 6297850"/>
              <a:gd name="connsiteX594" fmla="*/ 3881624 w 4415867"/>
              <a:gd name="connsiteY594" fmla="*/ 2487377 h 6297850"/>
              <a:gd name="connsiteX595" fmla="*/ 3901651 w 4415867"/>
              <a:gd name="connsiteY595" fmla="*/ 2435890 h 6297850"/>
              <a:gd name="connsiteX596" fmla="*/ 3913502 w 4415867"/>
              <a:gd name="connsiteY596" fmla="*/ 2355768 h 6297850"/>
              <a:gd name="connsiteX597" fmla="*/ 3943009 w 4415867"/>
              <a:gd name="connsiteY597" fmla="*/ 2334245 h 6297850"/>
              <a:gd name="connsiteX598" fmla="*/ 3952804 w 4415867"/>
              <a:gd name="connsiteY598" fmla="*/ 2292955 h 6297850"/>
              <a:gd name="connsiteX599" fmla="*/ 3930468 w 4415867"/>
              <a:gd name="connsiteY599" fmla="*/ 2270546 h 6297850"/>
              <a:gd name="connsiteX600" fmla="*/ 3920245 w 4415867"/>
              <a:gd name="connsiteY600" fmla="*/ 2280735 h 6297850"/>
              <a:gd name="connsiteX601" fmla="*/ 3925500 w 4415867"/>
              <a:gd name="connsiteY601" fmla="*/ 2286009 h 6297850"/>
              <a:gd name="connsiteX602" fmla="*/ 3930468 w 4415867"/>
              <a:gd name="connsiteY602" fmla="*/ 2270546 h 6297850"/>
              <a:gd name="connsiteX603" fmla="*/ 3989476 w 4415867"/>
              <a:gd name="connsiteY603" fmla="*/ 2227504 h 6297850"/>
              <a:gd name="connsiteX604" fmla="*/ 3970203 w 4415867"/>
              <a:gd name="connsiteY604" fmla="*/ 2238833 h 6297850"/>
              <a:gd name="connsiteX605" fmla="*/ 3967713 w 4415867"/>
              <a:gd name="connsiteY605" fmla="*/ 2246568 h 6297850"/>
              <a:gd name="connsiteX606" fmla="*/ 3973114 w 4415867"/>
              <a:gd name="connsiteY606" fmla="*/ 2262204 h 6297850"/>
              <a:gd name="connsiteX607" fmla="*/ 3982163 w 4415867"/>
              <a:gd name="connsiteY607" fmla="*/ 2261067 h 6297850"/>
              <a:gd name="connsiteX608" fmla="*/ 3989476 w 4415867"/>
              <a:gd name="connsiteY608" fmla="*/ 2227504 h 6297850"/>
              <a:gd name="connsiteX609" fmla="*/ 3126276 w 4415867"/>
              <a:gd name="connsiteY609" fmla="*/ 2183964 h 6297850"/>
              <a:gd name="connsiteX610" fmla="*/ 3111212 w 4415867"/>
              <a:gd name="connsiteY610" fmla="*/ 2195354 h 6297850"/>
              <a:gd name="connsiteX611" fmla="*/ 3110625 w 4415867"/>
              <a:gd name="connsiteY611" fmla="*/ 2238413 h 6297850"/>
              <a:gd name="connsiteX612" fmla="*/ 3126276 w 4415867"/>
              <a:gd name="connsiteY612" fmla="*/ 2183964 h 6297850"/>
              <a:gd name="connsiteX613" fmla="*/ 3956065 w 4415867"/>
              <a:gd name="connsiteY613" fmla="*/ 2153083 h 6297850"/>
              <a:gd name="connsiteX614" fmla="*/ 3934447 w 4415867"/>
              <a:gd name="connsiteY614" fmla="*/ 2182506 h 6297850"/>
              <a:gd name="connsiteX615" fmla="*/ 3951096 w 4415867"/>
              <a:gd name="connsiteY615" fmla="*/ 2168545 h 6297850"/>
              <a:gd name="connsiteX616" fmla="*/ 3161306 w 4415867"/>
              <a:gd name="connsiteY616" fmla="*/ 2135578 h 6297850"/>
              <a:gd name="connsiteX617" fmla="*/ 3151774 w 4415867"/>
              <a:gd name="connsiteY617" fmla="*/ 2136277 h 6297850"/>
              <a:gd name="connsiteX618" fmla="*/ 3147618 w 4415867"/>
              <a:gd name="connsiteY618" fmla="*/ 2137047 h 6297850"/>
              <a:gd name="connsiteX619" fmla="*/ 3154860 w 4415867"/>
              <a:gd name="connsiteY619" fmla="*/ 2152883 h 6297850"/>
              <a:gd name="connsiteX620" fmla="*/ 3163162 w 4415867"/>
              <a:gd name="connsiteY620" fmla="*/ 2151339 h 6297850"/>
              <a:gd name="connsiteX621" fmla="*/ 3165768 w 4415867"/>
              <a:gd name="connsiteY621" fmla="*/ 2142265 h 6297850"/>
              <a:gd name="connsiteX622" fmla="*/ 3161306 w 4415867"/>
              <a:gd name="connsiteY622" fmla="*/ 2135578 h 6297850"/>
              <a:gd name="connsiteX623" fmla="*/ 758844 w 4415867"/>
              <a:gd name="connsiteY623" fmla="*/ 2102731 h 6297850"/>
              <a:gd name="connsiteX624" fmla="*/ 746166 w 4415867"/>
              <a:gd name="connsiteY624" fmla="*/ 2105010 h 6297850"/>
              <a:gd name="connsiteX625" fmla="*/ 709257 w 4415867"/>
              <a:gd name="connsiteY625" fmla="*/ 2126579 h 6297850"/>
              <a:gd name="connsiteX626" fmla="*/ 708334 w 4415867"/>
              <a:gd name="connsiteY626" fmla="*/ 2135130 h 6297850"/>
              <a:gd name="connsiteX627" fmla="*/ 737061 w 4415867"/>
              <a:gd name="connsiteY627" fmla="*/ 2122680 h 6297850"/>
              <a:gd name="connsiteX628" fmla="*/ 727031 w 4415867"/>
              <a:gd name="connsiteY628" fmla="*/ 2148901 h 6297850"/>
              <a:gd name="connsiteX629" fmla="*/ 763150 w 4415867"/>
              <a:gd name="connsiteY629" fmla="*/ 2174857 h 6297850"/>
              <a:gd name="connsiteX630" fmla="*/ 784476 w 4415867"/>
              <a:gd name="connsiteY630" fmla="*/ 2124005 h 6297850"/>
              <a:gd name="connsiteX631" fmla="*/ 756322 w 4415867"/>
              <a:gd name="connsiteY631" fmla="*/ 2117765 h 6297850"/>
              <a:gd name="connsiteX632" fmla="*/ 767973 w 4415867"/>
              <a:gd name="connsiteY632" fmla="*/ 2103279 h 6297850"/>
              <a:gd name="connsiteX633" fmla="*/ 758844 w 4415867"/>
              <a:gd name="connsiteY633" fmla="*/ 2102731 h 6297850"/>
              <a:gd name="connsiteX634" fmla="*/ 3162313 w 4415867"/>
              <a:gd name="connsiteY634" fmla="*/ 2031236 h 6297850"/>
              <a:gd name="connsiteX635" fmla="*/ 3167715 w 4415867"/>
              <a:gd name="connsiteY635" fmla="*/ 2060300 h 6297850"/>
              <a:gd name="connsiteX636" fmla="*/ 3153423 w 4415867"/>
              <a:gd name="connsiteY636" fmla="*/ 2075838 h 6297850"/>
              <a:gd name="connsiteX637" fmla="*/ 3169739 w 4415867"/>
              <a:gd name="connsiteY637" fmla="*/ 2094285 h 6297850"/>
              <a:gd name="connsiteX638" fmla="*/ 3172345 w 4415867"/>
              <a:gd name="connsiteY638" fmla="*/ 2085210 h 6297850"/>
              <a:gd name="connsiteX639" fmla="*/ 3186162 w 4415867"/>
              <a:gd name="connsiteY639" fmla="*/ 2043984 h 6297850"/>
              <a:gd name="connsiteX640" fmla="*/ 3174274 w 4415867"/>
              <a:gd name="connsiteY640" fmla="*/ 1983900 h 6297850"/>
              <a:gd name="connsiteX641" fmla="*/ 3174233 w 4415867"/>
              <a:gd name="connsiteY641" fmla="*/ 1984059 h 6297850"/>
              <a:gd name="connsiteX642" fmla="*/ 3171539 w 4415867"/>
              <a:gd name="connsiteY642" fmla="*/ 2005424 h 6297850"/>
              <a:gd name="connsiteX643" fmla="*/ 3177676 w 4415867"/>
              <a:gd name="connsiteY643" fmla="*/ 1998320 h 6297850"/>
              <a:gd name="connsiteX644" fmla="*/ 3175361 w 4415867"/>
              <a:gd name="connsiteY644" fmla="*/ 1985861 h 6297850"/>
              <a:gd name="connsiteX645" fmla="*/ 3265717 w 4415867"/>
              <a:gd name="connsiteY645" fmla="*/ 1861695 h 6297850"/>
              <a:gd name="connsiteX646" fmla="*/ 3264014 w 4415867"/>
              <a:gd name="connsiteY646" fmla="*/ 1862012 h 6297850"/>
              <a:gd name="connsiteX647" fmla="*/ 3264492 w 4415867"/>
              <a:gd name="connsiteY647" fmla="*/ 1864591 h 6297850"/>
              <a:gd name="connsiteX648" fmla="*/ 4064236 w 4415867"/>
              <a:gd name="connsiteY648" fmla="*/ 1821950 h 6297850"/>
              <a:gd name="connsiteX649" fmla="*/ 4057815 w 4415867"/>
              <a:gd name="connsiteY649" fmla="*/ 1825725 h 6297850"/>
              <a:gd name="connsiteX650" fmla="*/ 4063069 w 4415867"/>
              <a:gd name="connsiteY650" fmla="*/ 1830997 h 6297850"/>
              <a:gd name="connsiteX651" fmla="*/ 2035028 w 4415867"/>
              <a:gd name="connsiteY651" fmla="*/ 1791713 h 6297850"/>
              <a:gd name="connsiteX652" fmla="*/ 2034358 w 4415867"/>
              <a:gd name="connsiteY652" fmla="*/ 1793372 h 6297850"/>
              <a:gd name="connsiteX653" fmla="*/ 2035583 w 4415867"/>
              <a:gd name="connsiteY653" fmla="*/ 1792445 h 6297850"/>
              <a:gd name="connsiteX654" fmla="*/ 1289681 w 4415867"/>
              <a:gd name="connsiteY654" fmla="*/ 1768660 h 6297850"/>
              <a:gd name="connsiteX655" fmla="*/ 1284027 w 4415867"/>
              <a:gd name="connsiteY655" fmla="*/ 1780981 h 6297850"/>
              <a:gd name="connsiteX656" fmla="*/ 1285295 w 4415867"/>
              <a:gd name="connsiteY656" fmla="*/ 1782575 h 6297850"/>
              <a:gd name="connsiteX657" fmla="*/ 4076234 w 4415867"/>
              <a:gd name="connsiteY657" fmla="*/ 1752191 h 6297850"/>
              <a:gd name="connsiteX658" fmla="*/ 4047903 w 4415867"/>
              <a:gd name="connsiteY658" fmla="*/ 1764661 h 6297850"/>
              <a:gd name="connsiteX659" fmla="*/ 4049217 w 4415867"/>
              <a:gd name="connsiteY659" fmla="*/ 1765981 h 6297850"/>
              <a:gd name="connsiteX660" fmla="*/ 4076234 w 4415867"/>
              <a:gd name="connsiteY660" fmla="*/ 1752191 h 6297850"/>
              <a:gd name="connsiteX661" fmla="*/ 883114 w 4415867"/>
              <a:gd name="connsiteY661" fmla="*/ 1743253 h 6297850"/>
              <a:gd name="connsiteX662" fmla="*/ 851058 w 4415867"/>
              <a:gd name="connsiteY662" fmla="*/ 1800038 h 6297850"/>
              <a:gd name="connsiteX663" fmla="*/ 854642 w 4415867"/>
              <a:gd name="connsiteY663" fmla="*/ 1833659 h 6297850"/>
              <a:gd name="connsiteX664" fmla="*/ 865242 w 4415867"/>
              <a:gd name="connsiteY664" fmla="*/ 1788746 h 6297850"/>
              <a:gd name="connsiteX665" fmla="*/ 903999 w 4415867"/>
              <a:gd name="connsiteY665" fmla="*/ 1750074 h 6297850"/>
              <a:gd name="connsiteX666" fmla="*/ 915545 w 4415867"/>
              <a:gd name="connsiteY666" fmla="*/ 1693007 h 6297850"/>
              <a:gd name="connsiteX667" fmla="*/ 906982 w 4415867"/>
              <a:gd name="connsiteY667" fmla="*/ 1695592 h 6297850"/>
              <a:gd name="connsiteX668" fmla="*/ 901330 w 4415867"/>
              <a:gd name="connsiteY668" fmla="*/ 1707905 h 6297850"/>
              <a:gd name="connsiteX669" fmla="*/ 921517 w 4415867"/>
              <a:gd name="connsiteY669" fmla="*/ 1694440 h 6297850"/>
              <a:gd name="connsiteX670" fmla="*/ 915545 w 4415867"/>
              <a:gd name="connsiteY670" fmla="*/ 1693007 h 6297850"/>
              <a:gd name="connsiteX671" fmla="*/ 1329227 w 4415867"/>
              <a:gd name="connsiteY671" fmla="*/ 1682464 h 6297850"/>
              <a:gd name="connsiteX672" fmla="*/ 1319769 w 4415867"/>
              <a:gd name="connsiteY672" fmla="*/ 1689995 h 6297850"/>
              <a:gd name="connsiteX673" fmla="*/ 1301200 w 4415867"/>
              <a:gd name="connsiteY673" fmla="*/ 1715202 h 6297850"/>
              <a:gd name="connsiteX674" fmla="*/ 1317004 w 4415867"/>
              <a:gd name="connsiteY674" fmla="*/ 1715643 h 6297850"/>
              <a:gd name="connsiteX675" fmla="*/ 1333035 w 4415867"/>
              <a:gd name="connsiteY675" fmla="*/ 1687247 h 6297850"/>
              <a:gd name="connsiteX676" fmla="*/ 2060421 w 4415867"/>
              <a:gd name="connsiteY676" fmla="*/ 1671866 h 6297850"/>
              <a:gd name="connsiteX677" fmla="*/ 2047791 w 4415867"/>
              <a:gd name="connsiteY677" fmla="*/ 1686489 h 6297850"/>
              <a:gd name="connsiteX678" fmla="*/ 2050466 w 4415867"/>
              <a:gd name="connsiteY678" fmla="*/ 1702542 h 6297850"/>
              <a:gd name="connsiteX679" fmla="*/ 2065526 w 4415867"/>
              <a:gd name="connsiteY679" fmla="*/ 1722458 h 6297850"/>
              <a:gd name="connsiteX680" fmla="*/ 2071038 w 4415867"/>
              <a:gd name="connsiteY680" fmla="*/ 1682775 h 6297850"/>
              <a:gd name="connsiteX681" fmla="*/ 2060421 w 4415867"/>
              <a:gd name="connsiteY681" fmla="*/ 1671866 h 6297850"/>
              <a:gd name="connsiteX682" fmla="*/ 1093502 w 4415867"/>
              <a:gd name="connsiteY682" fmla="*/ 1609614 h 6297850"/>
              <a:gd name="connsiteX683" fmla="*/ 1056496 w 4415867"/>
              <a:gd name="connsiteY683" fmla="*/ 1698998 h 6297850"/>
              <a:gd name="connsiteX684" fmla="*/ 1074842 w 4415867"/>
              <a:gd name="connsiteY684" fmla="*/ 1702631 h 6297850"/>
              <a:gd name="connsiteX685" fmla="*/ 1077951 w 4415867"/>
              <a:gd name="connsiteY685" fmla="*/ 1687127 h 6297850"/>
              <a:gd name="connsiteX686" fmla="*/ 1097085 w 4415867"/>
              <a:gd name="connsiteY686" fmla="*/ 1643235 h 6297850"/>
              <a:gd name="connsiteX687" fmla="*/ 1093502 w 4415867"/>
              <a:gd name="connsiteY687" fmla="*/ 1609614 h 6297850"/>
              <a:gd name="connsiteX688" fmla="*/ 4184939 w 4415867"/>
              <a:gd name="connsiteY688" fmla="*/ 1554525 h 6297850"/>
              <a:gd name="connsiteX689" fmla="*/ 4173540 w 4415867"/>
              <a:gd name="connsiteY689" fmla="*/ 1573768 h 6297850"/>
              <a:gd name="connsiteX690" fmla="*/ 4181284 w 4415867"/>
              <a:gd name="connsiteY690" fmla="*/ 1571307 h 6297850"/>
              <a:gd name="connsiteX691" fmla="*/ 4175000 w 4415867"/>
              <a:gd name="connsiteY691" fmla="*/ 1585449 h 6297850"/>
              <a:gd name="connsiteX692" fmla="*/ 4153377 w 4415867"/>
              <a:gd name="connsiteY692" fmla="*/ 1614883 h 6297850"/>
              <a:gd name="connsiteX693" fmla="*/ 4140525 w 4415867"/>
              <a:gd name="connsiteY693" fmla="*/ 1622437 h 6297850"/>
              <a:gd name="connsiteX694" fmla="*/ 4138181 w 4415867"/>
              <a:gd name="connsiteY694" fmla="*/ 1640536 h 6297850"/>
              <a:gd name="connsiteX695" fmla="*/ 4112017 w 4415867"/>
              <a:gd name="connsiteY695" fmla="*/ 1716530 h 6297850"/>
              <a:gd name="connsiteX696" fmla="*/ 4103398 w 4415867"/>
              <a:gd name="connsiteY696" fmla="*/ 1748768 h 6297850"/>
              <a:gd name="connsiteX697" fmla="*/ 4099880 w 4415867"/>
              <a:gd name="connsiteY697" fmla="*/ 1775917 h 6297850"/>
              <a:gd name="connsiteX698" fmla="*/ 4074001 w 4415867"/>
              <a:gd name="connsiteY698" fmla="*/ 1872648 h 6297850"/>
              <a:gd name="connsiteX699" fmla="*/ 4057494 w 4415867"/>
              <a:gd name="connsiteY699" fmla="*/ 1896982 h 6297850"/>
              <a:gd name="connsiteX700" fmla="*/ 4042584 w 4415867"/>
              <a:gd name="connsiteY700" fmla="*/ 1943370 h 6297850"/>
              <a:gd name="connsiteX701" fmla="*/ 4051780 w 4415867"/>
              <a:gd name="connsiteY701" fmla="*/ 1952597 h 6297850"/>
              <a:gd name="connsiteX702" fmla="*/ 4098391 w 4415867"/>
              <a:gd name="connsiteY702" fmla="*/ 1856223 h 6297850"/>
              <a:gd name="connsiteX703" fmla="*/ 4116214 w 4415867"/>
              <a:gd name="connsiteY703" fmla="*/ 1833205 h 6297850"/>
              <a:gd name="connsiteX704" fmla="*/ 4123665 w 4415867"/>
              <a:gd name="connsiteY704" fmla="*/ 1810016 h 6297850"/>
              <a:gd name="connsiteX705" fmla="*/ 4142976 w 4415867"/>
              <a:gd name="connsiteY705" fmla="*/ 1706695 h 6297850"/>
              <a:gd name="connsiteX706" fmla="*/ 4164600 w 4415867"/>
              <a:gd name="connsiteY706" fmla="*/ 1677263 h 6297850"/>
              <a:gd name="connsiteX707" fmla="*/ 4178481 w 4415867"/>
              <a:gd name="connsiteY707" fmla="*/ 1650292 h 6297850"/>
              <a:gd name="connsiteX708" fmla="*/ 4190901 w 4415867"/>
              <a:gd name="connsiteY708" fmla="*/ 1611638 h 6297850"/>
              <a:gd name="connsiteX709" fmla="*/ 4181284 w 4415867"/>
              <a:gd name="connsiteY709" fmla="*/ 1571307 h 6297850"/>
              <a:gd name="connsiteX710" fmla="*/ 4184939 w 4415867"/>
              <a:gd name="connsiteY710" fmla="*/ 1554525 h 6297850"/>
              <a:gd name="connsiteX711" fmla="*/ 1146666 w 4415867"/>
              <a:gd name="connsiteY711" fmla="*/ 1530809 h 6297850"/>
              <a:gd name="connsiteX712" fmla="*/ 1101564 w 4415867"/>
              <a:gd name="connsiteY712" fmla="*/ 1561510 h 6297850"/>
              <a:gd name="connsiteX713" fmla="*/ 1079536 w 4415867"/>
              <a:gd name="connsiteY713" fmla="*/ 1592072 h 6297850"/>
              <a:gd name="connsiteX714" fmla="*/ 1106070 w 4415867"/>
              <a:gd name="connsiteY714" fmla="*/ 1586579 h 6297850"/>
              <a:gd name="connsiteX715" fmla="*/ 1096957 w 4415867"/>
              <a:gd name="connsiteY715" fmla="*/ 1604256 h 6297850"/>
              <a:gd name="connsiteX716" fmla="*/ 1125557 w 4415867"/>
              <a:gd name="connsiteY716" fmla="*/ 1552827 h 6297850"/>
              <a:gd name="connsiteX717" fmla="*/ 1124286 w 4415867"/>
              <a:gd name="connsiteY717" fmla="*/ 1551231 h 6297850"/>
              <a:gd name="connsiteX718" fmla="*/ 1146666 w 4415867"/>
              <a:gd name="connsiteY718" fmla="*/ 1530809 h 6297850"/>
              <a:gd name="connsiteX719" fmla="*/ 4178087 w 4415867"/>
              <a:gd name="connsiteY719" fmla="*/ 1527199 h 6297850"/>
              <a:gd name="connsiteX720" fmla="*/ 4167862 w 4415867"/>
              <a:gd name="connsiteY720" fmla="*/ 1537390 h 6297850"/>
              <a:gd name="connsiteX721" fmla="*/ 4166536 w 4415867"/>
              <a:gd name="connsiteY721" fmla="*/ 1540873 h 6297850"/>
              <a:gd name="connsiteX722" fmla="*/ 4164060 w 4415867"/>
              <a:gd name="connsiteY722" fmla="*/ 1543805 h 6297850"/>
              <a:gd name="connsiteX723" fmla="*/ 4166453 w 4415867"/>
              <a:gd name="connsiteY723" fmla="*/ 1541091 h 6297850"/>
              <a:gd name="connsiteX724" fmla="*/ 4166536 w 4415867"/>
              <a:gd name="connsiteY724" fmla="*/ 1540873 h 6297850"/>
              <a:gd name="connsiteX725" fmla="*/ 1382699 w 4415867"/>
              <a:gd name="connsiteY725" fmla="*/ 1507016 h 6297850"/>
              <a:gd name="connsiteX726" fmla="*/ 1362758 w 4415867"/>
              <a:gd name="connsiteY726" fmla="*/ 1509869 h 6297850"/>
              <a:gd name="connsiteX727" fmla="*/ 1335982 w 4415867"/>
              <a:gd name="connsiteY727" fmla="*/ 1525977 h 6297850"/>
              <a:gd name="connsiteX728" fmla="*/ 1321701 w 4415867"/>
              <a:gd name="connsiteY728" fmla="*/ 1605087 h 6297850"/>
              <a:gd name="connsiteX729" fmla="*/ 1362425 w 4415867"/>
              <a:gd name="connsiteY729" fmla="*/ 1588294 h 6297850"/>
              <a:gd name="connsiteX730" fmla="*/ 1382699 w 4415867"/>
              <a:gd name="connsiteY730" fmla="*/ 1507016 h 6297850"/>
              <a:gd name="connsiteX731" fmla="*/ 4244406 w 4415867"/>
              <a:gd name="connsiteY731" fmla="*/ 1450597 h 6297850"/>
              <a:gd name="connsiteX732" fmla="*/ 4231258 w 4415867"/>
              <a:gd name="connsiteY732" fmla="*/ 1460417 h 6297850"/>
              <a:gd name="connsiteX733" fmla="*/ 4212417 w 4415867"/>
              <a:gd name="connsiteY733" fmla="*/ 1479848 h 6297850"/>
              <a:gd name="connsiteX734" fmla="*/ 4197507 w 4415867"/>
              <a:gd name="connsiteY734" fmla="*/ 1526235 h 6297850"/>
              <a:gd name="connsiteX735" fmla="*/ 4232122 w 4415867"/>
              <a:gd name="connsiteY735" fmla="*/ 1499621 h 6297850"/>
              <a:gd name="connsiteX736" fmla="*/ 4234318 w 4415867"/>
              <a:gd name="connsiteY736" fmla="*/ 1471158 h 6297850"/>
              <a:gd name="connsiteX737" fmla="*/ 4244406 w 4415867"/>
              <a:gd name="connsiteY737" fmla="*/ 1450597 h 6297850"/>
              <a:gd name="connsiteX738" fmla="*/ 1405522 w 4415867"/>
              <a:gd name="connsiteY738" fmla="*/ 1428923 h 6297850"/>
              <a:gd name="connsiteX739" fmla="*/ 1398859 w 4415867"/>
              <a:gd name="connsiteY739" fmla="*/ 1429954 h 6297850"/>
              <a:gd name="connsiteX740" fmla="*/ 1360073 w 4415867"/>
              <a:gd name="connsiteY740" fmla="*/ 1449477 h 6297850"/>
              <a:gd name="connsiteX741" fmla="*/ 1339663 w 4415867"/>
              <a:gd name="connsiteY741" fmla="*/ 1491781 h 6297850"/>
              <a:gd name="connsiteX742" fmla="*/ 1384193 w 4415867"/>
              <a:gd name="connsiteY742" fmla="*/ 1479772 h 6297850"/>
              <a:gd name="connsiteX743" fmla="*/ 1387876 w 4415867"/>
              <a:gd name="connsiteY743" fmla="*/ 1445577 h 6297850"/>
              <a:gd name="connsiteX744" fmla="*/ 1405522 w 4415867"/>
              <a:gd name="connsiteY744" fmla="*/ 1428923 h 6297850"/>
              <a:gd name="connsiteX745" fmla="*/ 4196084 w 4415867"/>
              <a:gd name="connsiteY745" fmla="*/ 1422559 h 6297850"/>
              <a:gd name="connsiteX746" fmla="*/ 4178261 w 4415867"/>
              <a:gd name="connsiteY746" fmla="*/ 1445576 h 6297850"/>
              <a:gd name="connsiteX747" fmla="*/ 4181173 w 4415867"/>
              <a:gd name="connsiteY747" fmla="*/ 1468947 h 6297850"/>
              <a:gd name="connsiteX748" fmla="*/ 4196084 w 4415867"/>
              <a:gd name="connsiteY748" fmla="*/ 1422559 h 6297850"/>
              <a:gd name="connsiteX749" fmla="*/ 1183439 w 4415867"/>
              <a:gd name="connsiteY749" fmla="*/ 1395040 h 6297850"/>
              <a:gd name="connsiteX750" fmla="*/ 1173735 w 4415867"/>
              <a:gd name="connsiteY750" fmla="*/ 1399835 h 6297850"/>
              <a:gd name="connsiteX751" fmla="*/ 1164276 w 4415867"/>
              <a:gd name="connsiteY751" fmla="*/ 1407365 h 6297850"/>
              <a:gd name="connsiteX752" fmla="*/ 1187000 w 4415867"/>
              <a:gd name="connsiteY752" fmla="*/ 1397087 h 6297850"/>
              <a:gd name="connsiteX753" fmla="*/ 1183439 w 4415867"/>
              <a:gd name="connsiteY753" fmla="*/ 1395040 h 6297850"/>
              <a:gd name="connsiteX754" fmla="*/ 2098993 w 4415867"/>
              <a:gd name="connsiteY754" fmla="*/ 1394108 h 6297850"/>
              <a:gd name="connsiteX755" fmla="*/ 2088558 w 4415867"/>
              <a:gd name="connsiteY755" fmla="*/ 1430407 h 6297850"/>
              <a:gd name="connsiteX756" fmla="*/ 2083824 w 4415867"/>
              <a:gd name="connsiteY756" fmla="*/ 1474237 h 6297850"/>
              <a:gd name="connsiteX757" fmla="*/ 2074932 w 4415867"/>
              <a:gd name="connsiteY757" fmla="*/ 1518840 h 6297850"/>
              <a:gd name="connsiteX758" fmla="*/ 2108620 w 4415867"/>
              <a:gd name="connsiteY758" fmla="*/ 1538350 h 6297850"/>
              <a:gd name="connsiteX759" fmla="*/ 2136835 w 4415867"/>
              <a:gd name="connsiteY759" fmla="*/ 1412845 h 6297850"/>
              <a:gd name="connsiteX760" fmla="*/ 2098993 w 4415867"/>
              <a:gd name="connsiteY760" fmla="*/ 1394108 h 6297850"/>
              <a:gd name="connsiteX761" fmla="*/ 1397455 w 4415867"/>
              <a:gd name="connsiteY761" fmla="*/ 1366631 h 6297850"/>
              <a:gd name="connsiteX762" fmla="*/ 1388891 w 4415867"/>
              <a:gd name="connsiteY762" fmla="*/ 1369217 h 6297850"/>
              <a:gd name="connsiteX763" fmla="*/ 1383241 w 4415867"/>
              <a:gd name="connsiteY763" fmla="*/ 1381528 h 6297850"/>
              <a:gd name="connsiteX764" fmla="*/ 1395237 w 4415867"/>
              <a:gd name="connsiteY764" fmla="*/ 1377187 h 6297850"/>
              <a:gd name="connsiteX765" fmla="*/ 1403427 w 4415867"/>
              <a:gd name="connsiteY765" fmla="*/ 1368065 h 6297850"/>
              <a:gd name="connsiteX766" fmla="*/ 1397455 w 4415867"/>
              <a:gd name="connsiteY766" fmla="*/ 1366631 h 6297850"/>
              <a:gd name="connsiteX767" fmla="*/ 4241805 w 4415867"/>
              <a:gd name="connsiteY767" fmla="*/ 1355973 h 6297850"/>
              <a:gd name="connsiteX768" fmla="*/ 4223845 w 4415867"/>
              <a:gd name="connsiteY768" fmla="*/ 1368618 h 6297850"/>
              <a:gd name="connsiteX769" fmla="*/ 4218729 w 4415867"/>
              <a:gd name="connsiteY769" fmla="*/ 1373717 h 6297850"/>
              <a:gd name="connsiteX770" fmla="*/ 4229099 w 4415867"/>
              <a:gd name="connsiteY770" fmla="*/ 1373891 h 6297850"/>
              <a:gd name="connsiteX771" fmla="*/ 4239325 w 4415867"/>
              <a:gd name="connsiteY771" fmla="*/ 1363701 h 6297850"/>
              <a:gd name="connsiteX772" fmla="*/ 4241805 w 4415867"/>
              <a:gd name="connsiteY772" fmla="*/ 1355973 h 6297850"/>
              <a:gd name="connsiteX773" fmla="*/ 3701414 w 4415867"/>
              <a:gd name="connsiteY773" fmla="*/ 1345411 h 6297850"/>
              <a:gd name="connsiteX774" fmla="*/ 3679643 w 4415867"/>
              <a:gd name="connsiteY774" fmla="*/ 1364479 h 6297850"/>
              <a:gd name="connsiteX775" fmla="*/ 3636547 w 4415867"/>
              <a:gd name="connsiteY775" fmla="*/ 1433702 h 6297850"/>
              <a:gd name="connsiteX776" fmla="*/ 3638431 w 4415867"/>
              <a:gd name="connsiteY776" fmla="*/ 1476490 h 6297850"/>
              <a:gd name="connsiteX777" fmla="*/ 3672907 w 4415867"/>
              <a:gd name="connsiteY777" fmla="*/ 1439503 h 6297850"/>
              <a:gd name="connsiteX778" fmla="*/ 3678015 w 4415867"/>
              <a:gd name="connsiteY778" fmla="*/ 1434412 h 6297850"/>
              <a:gd name="connsiteX779" fmla="*/ 3659769 w 4415867"/>
              <a:gd name="connsiteY779" fmla="*/ 1426321 h 6297850"/>
              <a:gd name="connsiteX780" fmla="*/ 3696584 w 4415867"/>
              <a:gd name="connsiteY780" fmla="*/ 1371245 h 6297850"/>
              <a:gd name="connsiteX781" fmla="*/ 1422214 w 4415867"/>
              <a:gd name="connsiteY781" fmla="*/ 1314024 h 6297850"/>
              <a:gd name="connsiteX782" fmla="*/ 1412972 w 4415867"/>
              <a:gd name="connsiteY782" fmla="*/ 1314546 h 6297850"/>
              <a:gd name="connsiteX783" fmla="*/ 1399491 w 4415867"/>
              <a:gd name="connsiteY783" fmla="*/ 1324303 h 6297850"/>
              <a:gd name="connsiteX784" fmla="*/ 1428563 w 4415867"/>
              <a:gd name="connsiteY784" fmla="*/ 1321997 h 6297850"/>
              <a:gd name="connsiteX785" fmla="*/ 2771247 w 4415867"/>
              <a:gd name="connsiteY785" fmla="*/ 1313631 h 6297850"/>
              <a:gd name="connsiteX786" fmla="*/ 2756346 w 4415867"/>
              <a:gd name="connsiteY786" fmla="*/ 1333263 h 6297850"/>
              <a:gd name="connsiteX787" fmla="*/ 2783307 w 4415867"/>
              <a:gd name="connsiteY787" fmla="*/ 1344794 h 6297850"/>
              <a:gd name="connsiteX788" fmla="*/ 2788631 w 4415867"/>
              <a:gd name="connsiteY788" fmla="*/ 1314697 h 6297850"/>
              <a:gd name="connsiteX789" fmla="*/ 3300723 w 4415867"/>
              <a:gd name="connsiteY789" fmla="*/ 1287517 h 6297850"/>
              <a:gd name="connsiteX790" fmla="*/ 3297837 w 4415867"/>
              <a:gd name="connsiteY790" fmla="*/ 1293778 h 6297850"/>
              <a:gd name="connsiteX791" fmla="*/ 3298276 w 4415867"/>
              <a:gd name="connsiteY791" fmla="*/ 1294132 h 6297850"/>
              <a:gd name="connsiteX792" fmla="*/ 2130295 w 4415867"/>
              <a:gd name="connsiteY792" fmla="*/ 1285209 h 6297850"/>
              <a:gd name="connsiteX793" fmla="*/ 2105569 w 4415867"/>
              <a:gd name="connsiteY793" fmla="*/ 1337053 h 6297850"/>
              <a:gd name="connsiteX794" fmla="*/ 2145726 w 4415867"/>
              <a:gd name="connsiteY794" fmla="*/ 1368242 h 6297850"/>
              <a:gd name="connsiteX795" fmla="*/ 2152304 w 4415867"/>
              <a:gd name="connsiteY795" fmla="*/ 1311188 h 6297850"/>
              <a:gd name="connsiteX796" fmla="*/ 2172291 w 4415867"/>
              <a:gd name="connsiteY796" fmla="*/ 1303175 h 6297850"/>
              <a:gd name="connsiteX797" fmla="*/ 2130295 w 4415867"/>
              <a:gd name="connsiteY797" fmla="*/ 1285209 h 6297850"/>
              <a:gd name="connsiteX798" fmla="*/ 4258919 w 4415867"/>
              <a:gd name="connsiteY798" fmla="*/ 1281115 h 6297850"/>
              <a:gd name="connsiteX799" fmla="*/ 4228099 w 4415867"/>
              <a:gd name="connsiteY799" fmla="*/ 1301322 h 6297850"/>
              <a:gd name="connsiteX800" fmla="*/ 4237296 w 4415867"/>
              <a:gd name="connsiteY800" fmla="*/ 1310550 h 6297850"/>
              <a:gd name="connsiteX801" fmla="*/ 4220788 w 4415867"/>
              <a:gd name="connsiteY801" fmla="*/ 1334883 h 6297850"/>
              <a:gd name="connsiteX802" fmla="*/ 4242697 w 4415867"/>
              <a:gd name="connsiteY802" fmla="*/ 1326186 h 6297850"/>
              <a:gd name="connsiteX803" fmla="*/ 4245179 w 4415867"/>
              <a:gd name="connsiteY803" fmla="*/ 1318458 h 6297850"/>
              <a:gd name="connsiteX804" fmla="*/ 1246522 w 4415867"/>
              <a:gd name="connsiteY804" fmla="*/ 1269255 h 6297850"/>
              <a:gd name="connsiteX805" fmla="*/ 1240953 w 4415867"/>
              <a:gd name="connsiteY805" fmla="*/ 1270759 h 6297850"/>
              <a:gd name="connsiteX806" fmla="*/ 1228041 w 4415867"/>
              <a:gd name="connsiteY806" fmla="*/ 1283647 h 6297850"/>
              <a:gd name="connsiteX807" fmla="*/ 1249495 w 4415867"/>
              <a:gd name="connsiteY807" fmla="*/ 1271775 h 6297850"/>
              <a:gd name="connsiteX808" fmla="*/ 1246522 w 4415867"/>
              <a:gd name="connsiteY808" fmla="*/ 1269255 h 6297850"/>
              <a:gd name="connsiteX809" fmla="*/ 3228754 w 4415867"/>
              <a:gd name="connsiteY809" fmla="*/ 1267991 h 6297850"/>
              <a:gd name="connsiteX810" fmla="*/ 3214241 w 4415867"/>
              <a:gd name="connsiteY810" fmla="*/ 1301456 h 6297850"/>
              <a:gd name="connsiteX811" fmla="*/ 3219304 w 4415867"/>
              <a:gd name="connsiteY811" fmla="*/ 1301525 h 6297850"/>
              <a:gd name="connsiteX812" fmla="*/ 3228594 w 4415867"/>
              <a:gd name="connsiteY812" fmla="*/ 1280747 h 6297850"/>
              <a:gd name="connsiteX813" fmla="*/ 3228754 w 4415867"/>
              <a:gd name="connsiteY813" fmla="*/ 1267991 h 6297850"/>
              <a:gd name="connsiteX814" fmla="*/ 4237918 w 4415867"/>
              <a:gd name="connsiteY814" fmla="*/ 1261322 h 6297850"/>
              <a:gd name="connsiteX815" fmla="*/ 4231473 w 4415867"/>
              <a:gd name="connsiteY815" fmla="*/ 1263807 h 6297850"/>
              <a:gd name="connsiteX816" fmla="*/ 4235412 w 4415867"/>
              <a:gd name="connsiteY816" fmla="*/ 1267759 h 6297850"/>
              <a:gd name="connsiteX817" fmla="*/ 4221533 w 4415867"/>
              <a:gd name="connsiteY817" fmla="*/ 1294732 h 6297850"/>
              <a:gd name="connsiteX818" fmla="*/ 4224159 w 4415867"/>
              <a:gd name="connsiteY818" fmla="*/ 1297367 h 6297850"/>
              <a:gd name="connsiteX819" fmla="*/ 4244470 w 4415867"/>
              <a:gd name="connsiteY819" fmla="*/ 1266617 h 6297850"/>
              <a:gd name="connsiteX820" fmla="*/ 4240527 w 4415867"/>
              <a:gd name="connsiteY820" fmla="*/ 1262662 h 6297850"/>
              <a:gd name="connsiteX821" fmla="*/ 4237918 w 4415867"/>
              <a:gd name="connsiteY821" fmla="*/ 1261322 h 6297850"/>
              <a:gd name="connsiteX822" fmla="*/ 3320907 w 4415867"/>
              <a:gd name="connsiteY822" fmla="*/ 1243708 h 6297850"/>
              <a:gd name="connsiteX823" fmla="*/ 3316708 w 4415867"/>
              <a:gd name="connsiteY823" fmla="*/ 1248903 h 6297850"/>
              <a:gd name="connsiteX824" fmla="*/ 3307962 w 4415867"/>
              <a:gd name="connsiteY824" fmla="*/ 1263309 h 6297850"/>
              <a:gd name="connsiteX825" fmla="*/ 3314354 w 4415867"/>
              <a:gd name="connsiteY825" fmla="*/ 1259886 h 6297850"/>
              <a:gd name="connsiteX826" fmla="*/ 3322223 w 4415867"/>
              <a:gd name="connsiteY826" fmla="*/ 1244772 h 6297850"/>
              <a:gd name="connsiteX827" fmla="*/ 3254108 w 4415867"/>
              <a:gd name="connsiteY827" fmla="*/ 1224066 h 6297850"/>
              <a:gd name="connsiteX828" fmla="*/ 3234334 w 4415867"/>
              <a:gd name="connsiteY828" fmla="*/ 1246734 h 6297850"/>
              <a:gd name="connsiteX829" fmla="*/ 3223928 w 4415867"/>
              <a:gd name="connsiteY829" fmla="*/ 1264090 h 6297850"/>
              <a:gd name="connsiteX830" fmla="*/ 3234958 w 4415867"/>
              <a:gd name="connsiteY830" fmla="*/ 1255829 h 6297850"/>
              <a:gd name="connsiteX831" fmla="*/ 3230413 w 4415867"/>
              <a:gd name="connsiteY831" fmla="*/ 1265040 h 6297850"/>
              <a:gd name="connsiteX832" fmla="*/ 3244486 w 4415867"/>
              <a:gd name="connsiteY832" fmla="*/ 1237763 h 6297850"/>
              <a:gd name="connsiteX833" fmla="*/ 3244049 w 4415867"/>
              <a:gd name="connsiteY833" fmla="*/ 1237408 h 6297850"/>
              <a:gd name="connsiteX834" fmla="*/ 3254108 w 4415867"/>
              <a:gd name="connsiteY834" fmla="*/ 1224066 h 6297850"/>
              <a:gd name="connsiteX835" fmla="*/ 2165751 w 4415867"/>
              <a:gd name="connsiteY835" fmla="*/ 1175539 h 6297850"/>
              <a:gd name="connsiteX836" fmla="*/ 2159764 w 4415867"/>
              <a:gd name="connsiteY836" fmla="*/ 1189541 h 6297850"/>
              <a:gd name="connsiteX837" fmla="*/ 2169610 w 4415867"/>
              <a:gd name="connsiteY837" fmla="*/ 1196300 h 6297850"/>
              <a:gd name="connsiteX838" fmla="*/ 2177141 w 4415867"/>
              <a:gd name="connsiteY838" fmla="*/ 1190603 h 6297850"/>
              <a:gd name="connsiteX839" fmla="*/ 2165751 w 4415867"/>
              <a:gd name="connsiteY839" fmla="*/ 1175539 h 6297850"/>
              <a:gd name="connsiteX840" fmla="*/ 3275548 w 4415867"/>
              <a:gd name="connsiteY840" fmla="*/ 1160876 h 6297850"/>
              <a:gd name="connsiteX841" fmla="*/ 3271379 w 4415867"/>
              <a:gd name="connsiteY841" fmla="*/ 1165023 h 6297850"/>
              <a:gd name="connsiteX842" fmla="*/ 3267181 w 4415867"/>
              <a:gd name="connsiteY842" fmla="*/ 1170216 h 6297850"/>
              <a:gd name="connsiteX843" fmla="*/ 3276895 w 4415867"/>
              <a:gd name="connsiteY843" fmla="*/ 1160891 h 6297850"/>
              <a:gd name="connsiteX844" fmla="*/ 3275548 w 4415867"/>
              <a:gd name="connsiteY844" fmla="*/ 1160876 h 6297850"/>
              <a:gd name="connsiteX845" fmla="*/ 3351028 w 4415867"/>
              <a:gd name="connsiteY845" fmla="*/ 1160695 h 6297850"/>
              <a:gd name="connsiteX846" fmla="*/ 3331160 w 4415867"/>
              <a:gd name="connsiteY846" fmla="*/ 1178991 h 6297850"/>
              <a:gd name="connsiteX847" fmla="*/ 3321568 w 4415867"/>
              <a:gd name="connsiteY847" fmla="*/ 1214183 h 6297850"/>
              <a:gd name="connsiteX848" fmla="*/ 3338899 w 4415867"/>
              <a:gd name="connsiteY848" fmla="*/ 1198127 h 6297850"/>
              <a:gd name="connsiteX849" fmla="*/ 3351028 w 4415867"/>
              <a:gd name="connsiteY849" fmla="*/ 1160695 h 6297850"/>
              <a:gd name="connsiteX850" fmla="*/ 1918898 w 4415867"/>
              <a:gd name="connsiteY850" fmla="*/ 1155919 h 6297850"/>
              <a:gd name="connsiteX851" fmla="*/ 1896006 w 4415867"/>
              <a:gd name="connsiteY851" fmla="*/ 1156950 h 6297850"/>
              <a:gd name="connsiteX852" fmla="*/ 1871569 w 4415867"/>
              <a:gd name="connsiteY852" fmla="*/ 1187262 h 6297850"/>
              <a:gd name="connsiteX853" fmla="*/ 1893578 w 4415867"/>
              <a:gd name="connsiteY853" fmla="*/ 1213240 h 6297850"/>
              <a:gd name="connsiteX854" fmla="*/ 1880057 w 4415867"/>
              <a:gd name="connsiteY854" fmla="*/ 1232933 h 6297850"/>
              <a:gd name="connsiteX855" fmla="*/ 1847509 w 4415867"/>
              <a:gd name="connsiteY855" fmla="*/ 1311994 h 6297850"/>
              <a:gd name="connsiteX856" fmla="*/ 1837847 w 4415867"/>
              <a:gd name="connsiteY856" fmla="*/ 1352448 h 6297850"/>
              <a:gd name="connsiteX857" fmla="*/ 1856472 w 4415867"/>
              <a:gd name="connsiteY857" fmla="*/ 1383348 h 6297850"/>
              <a:gd name="connsiteX858" fmla="*/ 1879951 w 4415867"/>
              <a:gd name="connsiteY858" fmla="*/ 1301674 h 6297850"/>
              <a:gd name="connsiteX859" fmla="*/ 1880057 w 4415867"/>
              <a:gd name="connsiteY859" fmla="*/ 1232933 h 6297850"/>
              <a:gd name="connsiteX860" fmla="*/ 1915697 w 4415867"/>
              <a:gd name="connsiteY860" fmla="*/ 1170470 h 6297850"/>
              <a:gd name="connsiteX861" fmla="*/ 1939837 w 4415867"/>
              <a:gd name="connsiteY861" fmla="*/ 1161693 h 6297850"/>
              <a:gd name="connsiteX862" fmla="*/ 1918898 w 4415867"/>
              <a:gd name="connsiteY862" fmla="*/ 1155919 h 6297850"/>
              <a:gd name="connsiteX863" fmla="*/ 3364037 w 4415867"/>
              <a:gd name="connsiteY863" fmla="*/ 1123967 h 6297850"/>
              <a:gd name="connsiteX864" fmla="*/ 3344608 w 4415867"/>
              <a:gd name="connsiteY864" fmla="*/ 1142618 h 6297850"/>
              <a:gd name="connsiteX865" fmla="*/ 3334297 w 4415867"/>
              <a:gd name="connsiteY865" fmla="*/ 1164347 h 6297850"/>
              <a:gd name="connsiteX866" fmla="*/ 3352941 w 4415867"/>
              <a:gd name="connsiteY866" fmla="*/ 1149355 h 6297850"/>
              <a:gd name="connsiteX867" fmla="*/ 3356078 w 4415867"/>
              <a:gd name="connsiteY867" fmla="*/ 1134711 h 6297850"/>
              <a:gd name="connsiteX868" fmla="*/ 3364037 w 4415867"/>
              <a:gd name="connsiteY868" fmla="*/ 1123967 h 6297850"/>
              <a:gd name="connsiteX869" fmla="*/ 2192097 w 4415867"/>
              <a:gd name="connsiteY869" fmla="*/ 1103533 h 6297850"/>
              <a:gd name="connsiteX870" fmla="*/ 2178317 w 4415867"/>
              <a:gd name="connsiteY870" fmla="*/ 1104484 h 6297850"/>
              <a:gd name="connsiteX871" fmla="*/ 2201868 w 4415867"/>
              <a:gd name="connsiteY871" fmla="*/ 1138765 h 6297850"/>
              <a:gd name="connsiteX872" fmla="*/ 2201387 w 4415867"/>
              <a:gd name="connsiteY872" fmla="*/ 1113084 h 6297850"/>
              <a:gd name="connsiteX873" fmla="*/ 2192097 w 4415867"/>
              <a:gd name="connsiteY873" fmla="*/ 1103533 h 6297850"/>
              <a:gd name="connsiteX874" fmla="*/ 3366109 w 4415867"/>
              <a:gd name="connsiteY874" fmla="*/ 1099874 h 6297850"/>
              <a:gd name="connsiteX875" fmla="*/ 3360154 w 4415867"/>
              <a:gd name="connsiteY875" fmla="*/ 1103650 h 6297850"/>
              <a:gd name="connsiteX876" fmla="*/ 3357270 w 4415867"/>
              <a:gd name="connsiteY876" fmla="*/ 1109909 h 6297850"/>
              <a:gd name="connsiteX877" fmla="*/ 3362348 w 4415867"/>
              <a:gd name="connsiteY877" fmla="*/ 1105424 h 6297850"/>
              <a:gd name="connsiteX878" fmla="*/ 3366109 w 4415867"/>
              <a:gd name="connsiteY878" fmla="*/ 1099874 h 6297850"/>
              <a:gd name="connsiteX879" fmla="*/ 3308269 w 4415867"/>
              <a:gd name="connsiteY879" fmla="*/ 1096065 h 6297850"/>
              <a:gd name="connsiteX880" fmla="*/ 3304852 w 4415867"/>
              <a:gd name="connsiteY880" fmla="*/ 1097600 h 6297850"/>
              <a:gd name="connsiteX881" fmla="*/ 3298993 w 4415867"/>
              <a:gd name="connsiteY881" fmla="*/ 1105744 h 6297850"/>
              <a:gd name="connsiteX882" fmla="*/ 3376325 w 4415867"/>
              <a:gd name="connsiteY882" fmla="*/ 1073777 h 6297850"/>
              <a:gd name="connsiteX883" fmla="*/ 3366612 w 4415867"/>
              <a:gd name="connsiteY883" fmla="*/ 1083103 h 6297850"/>
              <a:gd name="connsiteX884" fmla="*/ 3378519 w 4415867"/>
              <a:gd name="connsiteY884" fmla="*/ 1075551 h 6297850"/>
              <a:gd name="connsiteX885" fmla="*/ 1979074 w 4415867"/>
              <a:gd name="connsiteY885" fmla="*/ 956830 h 6297850"/>
              <a:gd name="connsiteX886" fmla="*/ 1970770 w 4415867"/>
              <a:gd name="connsiteY886" fmla="*/ 958372 h 6297850"/>
              <a:gd name="connsiteX887" fmla="*/ 1989692 w 4415867"/>
              <a:gd name="connsiteY887" fmla="*/ 967738 h 6297850"/>
              <a:gd name="connsiteX888" fmla="*/ 1979074 w 4415867"/>
              <a:gd name="connsiteY888" fmla="*/ 956830 h 6297850"/>
              <a:gd name="connsiteX889" fmla="*/ 1644299 w 4415867"/>
              <a:gd name="connsiteY889" fmla="*/ 916073 h 6297850"/>
              <a:gd name="connsiteX890" fmla="*/ 1634595 w 4415867"/>
              <a:gd name="connsiteY890" fmla="*/ 920869 h 6297850"/>
              <a:gd name="connsiteX891" fmla="*/ 1629870 w 4415867"/>
              <a:gd name="connsiteY891" fmla="*/ 924631 h 6297850"/>
              <a:gd name="connsiteX892" fmla="*/ 1647862 w 4415867"/>
              <a:gd name="connsiteY892" fmla="*/ 918123 h 6297850"/>
              <a:gd name="connsiteX893" fmla="*/ 1644299 w 4415867"/>
              <a:gd name="connsiteY893" fmla="*/ 916073 h 6297850"/>
              <a:gd name="connsiteX894" fmla="*/ 1651287 w 4415867"/>
              <a:gd name="connsiteY894" fmla="*/ 889668 h 6297850"/>
              <a:gd name="connsiteX895" fmla="*/ 1643354 w 4415867"/>
              <a:gd name="connsiteY895" fmla="*/ 893051 h 6297850"/>
              <a:gd name="connsiteX896" fmla="*/ 1636436 w 4415867"/>
              <a:gd name="connsiteY896" fmla="*/ 903771 h 6297850"/>
              <a:gd name="connsiteX897" fmla="*/ 1656622 w 4415867"/>
              <a:gd name="connsiteY897" fmla="*/ 890306 h 6297850"/>
              <a:gd name="connsiteX898" fmla="*/ 1651287 w 4415867"/>
              <a:gd name="connsiteY898" fmla="*/ 889668 h 6297850"/>
              <a:gd name="connsiteX899" fmla="*/ 3485545 w 4415867"/>
              <a:gd name="connsiteY899" fmla="*/ 862527 h 6297850"/>
              <a:gd name="connsiteX900" fmla="*/ 3481377 w 4415867"/>
              <a:gd name="connsiteY900" fmla="*/ 866673 h 6297850"/>
              <a:gd name="connsiteX901" fmla="*/ 3479279 w 4415867"/>
              <a:gd name="connsiteY901" fmla="*/ 869268 h 6297850"/>
              <a:gd name="connsiteX902" fmla="*/ 3486893 w 4415867"/>
              <a:gd name="connsiteY902" fmla="*/ 862543 h 6297850"/>
              <a:gd name="connsiteX903" fmla="*/ 3485545 w 4415867"/>
              <a:gd name="connsiteY903" fmla="*/ 862527 h 6297850"/>
              <a:gd name="connsiteX904" fmla="*/ 3491782 w 4415867"/>
              <a:gd name="connsiteY904" fmla="*/ 849317 h 6297850"/>
              <a:gd name="connsiteX905" fmla="*/ 3486268 w 4415867"/>
              <a:gd name="connsiteY905" fmla="*/ 853447 h 6297850"/>
              <a:gd name="connsiteX906" fmla="*/ 3482944 w 4415867"/>
              <a:gd name="connsiteY906" fmla="*/ 859351 h 6297850"/>
              <a:gd name="connsiteX907" fmla="*/ 2054793 w 4415867"/>
              <a:gd name="connsiteY907" fmla="*/ 809608 h 6297850"/>
              <a:gd name="connsiteX908" fmla="*/ 2042335 w 4415867"/>
              <a:gd name="connsiteY908" fmla="*/ 811923 h 6297850"/>
              <a:gd name="connsiteX909" fmla="*/ 2061257 w 4415867"/>
              <a:gd name="connsiteY909" fmla="*/ 821295 h 6297850"/>
              <a:gd name="connsiteX910" fmla="*/ 2054793 w 4415867"/>
              <a:gd name="connsiteY910" fmla="*/ 809608 h 6297850"/>
              <a:gd name="connsiteX911" fmla="*/ 2432702 w 4415867"/>
              <a:gd name="connsiteY911" fmla="*/ 670653 h 6297850"/>
              <a:gd name="connsiteX912" fmla="*/ 2428547 w 4415867"/>
              <a:gd name="connsiteY912" fmla="*/ 671426 h 6297850"/>
              <a:gd name="connsiteX913" fmla="*/ 2447470 w 4415867"/>
              <a:gd name="connsiteY913" fmla="*/ 680798 h 6297850"/>
              <a:gd name="connsiteX914" fmla="*/ 2432702 w 4415867"/>
              <a:gd name="connsiteY914" fmla="*/ 670653 h 6297850"/>
              <a:gd name="connsiteX915" fmla="*/ 2446514 w 4415867"/>
              <a:gd name="connsiteY915" fmla="*/ 629435 h 6297850"/>
              <a:gd name="connsiteX916" fmla="*/ 2440524 w 4415867"/>
              <a:gd name="connsiteY916" fmla="*/ 643430 h 6297850"/>
              <a:gd name="connsiteX917" fmla="*/ 2457903 w 4415867"/>
              <a:gd name="connsiteY917" fmla="*/ 644498 h 6297850"/>
              <a:gd name="connsiteX918" fmla="*/ 2446514 w 4415867"/>
              <a:gd name="connsiteY918" fmla="*/ 629435 h 6297850"/>
              <a:gd name="connsiteX919" fmla="*/ 2690317 w 4415867"/>
              <a:gd name="connsiteY919" fmla="*/ 0 h 6297850"/>
              <a:gd name="connsiteX920" fmla="*/ 2703546 w 4415867"/>
              <a:gd name="connsiteY920" fmla="*/ 1833 h 6297850"/>
              <a:gd name="connsiteX921" fmla="*/ 2699576 w 4415867"/>
              <a:gd name="connsiteY921" fmla="*/ 49819 h 6297850"/>
              <a:gd name="connsiteX922" fmla="*/ 2681794 w 4415867"/>
              <a:gd name="connsiteY922" fmla="*/ 139025 h 6297850"/>
              <a:gd name="connsiteX923" fmla="*/ 2675217 w 4415867"/>
              <a:gd name="connsiteY923" fmla="*/ 196081 h 6297850"/>
              <a:gd name="connsiteX924" fmla="*/ 2610376 w 4415867"/>
              <a:gd name="connsiteY924" fmla="*/ 517372 h 6297850"/>
              <a:gd name="connsiteX925" fmla="*/ 2613351 w 4415867"/>
              <a:gd name="connsiteY925" fmla="*/ 602720 h 6297850"/>
              <a:gd name="connsiteX926" fmla="*/ 2601373 w 4415867"/>
              <a:gd name="connsiteY926" fmla="*/ 630717 h 6297850"/>
              <a:gd name="connsiteX927" fmla="*/ 2595569 w 4415867"/>
              <a:gd name="connsiteY927" fmla="*/ 691926 h 6297850"/>
              <a:gd name="connsiteX928" fmla="*/ 2583302 w 4415867"/>
              <a:gd name="connsiteY928" fmla="*/ 741454 h 6297850"/>
              <a:gd name="connsiteX929" fmla="*/ 2568712 w 4415867"/>
              <a:gd name="connsiteY929" fmla="*/ 778526 h 6297850"/>
              <a:gd name="connsiteX930" fmla="*/ 2576725 w 4415867"/>
              <a:gd name="connsiteY930" fmla="*/ 798508 h 6297850"/>
              <a:gd name="connsiteX931" fmla="*/ 2561442 w 4415867"/>
              <a:gd name="connsiteY931" fmla="*/ 947380 h 6297850"/>
              <a:gd name="connsiteX932" fmla="*/ 2534401 w 4415867"/>
              <a:gd name="connsiteY932" fmla="*/ 986766 h 6297850"/>
              <a:gd name="connsiteX933" fmla="*/ 2530431 w 4415867"/>
              <a:gd name="connsiteY933" fmla="*/ 1034752 h 6297850"/>
              <a:gd name="connsiteX934" fmla="*/ 2524627 w 4415867"/>
              <a:gd name="connsiteY934" fmla="*/ 1095962 h 6297850"/>
              <a:gd name="connsiteX935" fmla="*/ 2486564 w 4415867"/>
              <a:gd name="connsiteY935" fmla="*/ 1214706 h 6297850"/>
              <a:gd name="connsiteX936" fmla="*/ 2475358 w 4415867"/>
              <a:gd name="connsiteY936" fmla="*/ 1246851 h 6297850"/>
              <a:gd name="connsiteX937" fmla="*/ 2474717 w 4415867"/>
              <a:gd name="connsiteY937" fmla="*/ 1324281 h 6297850"/>
              <a:gd name="connsiteX938" fmla="*/ 2474476 w 4415867"/>
              <a:gd name="connsiteY938" fmla="*/ 1353351 h 6297850"/>
              <a:gd name="connsiteX939" fmla="*/ 2474933 w 4415867"/>
              <a:gd name="connsiteY939" fmla="*/ 1352862 h 6297850"/>
              <a:gd name="connsiteX940" fmla="*/ 2475681 w 4415867"/>
              <a:gd name="connsiteY940" fmla="*/ 1350376 h 6297850"/>
              <a:gd name="connsiteX941" fmla="*/ 2499666 w 4415867"/>
              <a:gd name="connsiteY941" fmla="*/ 1308269 h 6297850"/>
              <a:gd name="connsiteX942" fmla="*/ 2490109 w 4415867"/>
              <a:gd name="connsiteY942" fmla="*/ 1279978 h 6297850"/>
              <a:gd name="connsiteX943" fmla="*/ 2522665 w 4415867"/>
              <a:gd name="connsiteY943" fmla="*/ 1200915 h 6297850"/>
              <a:gd name="connsiteX944" fmla="*/ 2550880 w 4415867"/>
              <a:gd name="connsiteY944" fmla="*/ 1075410 h 6297850"/>
              <a:gd name="connsiteX945" fmla="*/ 2568074 w 4415867"/>
              <a:gd name="connsiteY945" fmla="*/ 1029265 h 6297850"/>
              <a:gd name="connsiteX946" fmla="*/ 2577737 w 4415867"/>
              <a:gd name="connsiteY946" fmla="*/ 988811 h 6297850"/>
              <a:gd name="connsiteX947" fmla="*/ 2681192 w 4415867"/>
              <a:gd name="connsiteY947" fmla="*/ 690409 h 6297850"/>
              <a:gd name="connsiteX948" fmla="*/ 2715289 w 4415867"/>
              <a:gd name="connsiteY948" fmla="*/ 619645 h 6297850"/>
              <a:gd name="connsiteX949" fmla="*/ 2724953 w 4415867"/>
              <a:gd name="connsiteY949" fmla="*/ 579196 h 6297850"/>
              <a:gd name="connsiteX950" fmla="*/ 2736158 w 4415867"/>
              <a:gd name="connsiteY950" fmla="*/ 547046 h 6297850"/>
              <a:gd name="connsiteX951" fmla="*/ 2751124 w 4415867"/>
              <a:gd name="connsiteY951" fmla="*/ 535139 h 6297850"/>
              <a:gd name="connsiteX952" fmla="*/ 2767827 w 4415867"/>
              <a:gd name="connsiteY952" fmla="*/ 532569 h 6297850"/>
              <a:gd name="connsiteX953" fmla="*/ 2731012 w 4415867"/>
              <a:gd name="connsiteY953" fmla="*/ 681151 h 6297850"/>
              <a:gd name="connsiteX954" fmla="*/ 2735167 w 4415867"/>
              <a:gd name="connsiteY954" fmla="*/ 680378 h 6297850"/>
              <a:gd name="connsiteX955" fmla="*/ 2745487 w 4415867"/>
              <a:gd name="connsiteY955" fmla="*/ 712821 h 6297850"/>
              <a:gd name="connsiteX956" fmla="*/ 2719479 w 4415867"/>
              <a:gd name="connsiteY956" fmla="*/ 919517 h 6297850"/>
              <a:gd name="connsiteX957" fmla="*/ 2710885 w 4415867"/>
              <a:gd name="connsiteY957" fmla="*/ 942592 h 6297850"/>
              <a:gd name="connsiteX958" fmla="*/ 2718120 w 4415867"/>
              <a:gd name="connsiteY958" fmla="*/ 958429 h 6297850"/>
              <a:gd name="connsiteX959" fmla="*/ 2710001 w 4415867"/>
              <a:gd name="connsiteY959" fmla="*/ 1007180 h 6297850"/>
              <a:gd name="connsiteX960" fmla="*/ 2730282 w 4415867"/>
              <a:gd name="connsiteY960" fmla="*/ 977641 h 6297850"/>
              <a:gd name="connsiteX961" fmla="*/ 2729801 w 4415867"/>
              <a:gd name="connsiteY961" fmla="*/ 951960 h 6297850"/>
              <a:gd name="connsiteX962" fmla="*/ 2747767 w 4415867"/>
              <a:gd name="connsiteY962" fmla="*/ 909968 h 6297850"/>
              <a:gd name="connsiteX963" fmla="*/ 2767091 w 4415867"/>
              <a:gd name="connsiteY963" fmla="*/ 829066 h 6297850"/>
              <a:gd name="connsiteX964" fmla="*/ 2788144 w 4415867"/>
              <a:gd name="connsiteY964" fmla="*/ 803675 h 6297850"/>
              <a:gd name="connsiteX965" fmla="*/ 2791046 w 4415867"/>
              <a:gd name="connsiteY965" fmla="*/ 773074 h 6297850"/>
              <a:gd name="connsiteX966" fmla="*/ 2801481 w 4415867"/>
              <a:gd name="connsiteY966" fmla="*/ 736775 h 6297850"/>
              <a:gd name="connsiteX967" fmla="*/ 2813272 w 4415867"/>
              <a:gd name="connsiteY967" fmla="*/ 661564 h 6297850"/>
              <a:gd name="connsiteX968" fmla="*/ 2858760 w 4415867"/>
              <a:gd name="connsiteY968" fmla="*/ 605868 h 6297850"/>
              <a:gd name="connsiteX969" fmla="*/ 2866476 w 4415867"/>
              <a:gd name="connsiteY969" fmla="*/ 647385 h 6297850"/>
              <a:gd name="connsiteX970" fmla="*/ 2871581 w 4415867"/>
              <a:gd name="connsiteY970" fmla="*/ 697976 h 6297850"/>
              <a:gd name="connsiteX971" fmla="*/ 2857656 w 4415867"/>
              <a:gd name="connsiteY971" fmla="*/ 807937 h 6297850"/>
              <a:gd name="connsiteX972" fmla="*/ 2839103 w 4415867"/>
              <a:gd name="connsiteY972" fmla="*/ 892994 h 6297850"/>
              <a:gd name="connsiteX973" fmla="*/ 2847300 w 4415867"/>
              <a:gd name="connsiteY973" fmla="*/ 960191 h 6297850"/>
              <a:gd name="connsiteX974" fmla="*/ 2815997 w 4415867"/>
              <a:gd name="connsiteY974" fmla="*/ 1069089 h 6297850"/>
              <a:gd name="connsiteX975" fmla="*/ 2834623 w 4415867"/>
              <a:gd name="connsiteY975" fmla="*/ 1099988 h 6297850"/>
              <a:gd name="connsiteX976" fmla="*/ 2809421 w 4415867"/>
              <a:gd name="connsiteY976" fmla="*/ 1126144 h 6297850"/>
              <a:gd name="connsiteX977" fmla="*/ 2817910 w 4415867"/>
              <a:gd name="connsiteY977" fmla="*/ 1171814 h 6297850"/>
              <a:gd name="connsiteX978" fmla="*/ 2800714 w 4415867"/>
              <a:gd name="connsiteY978" fmla="*/ 1217961 h 6297850"/>
              <a:gd name="connsiteX979" fmla="*/ 2811036 w 4415867"/>
              <a:gd name="connsiteY979" fmla="*/ 1250403 h 6297850"/>
              <a:gd name="connsiteX980" fmla="*/ 2823495 w 4415867"/>
              <a:gd name="connsiteY980" fmla="*/ 1248087 h 6297850"/>
              <a:gd name="connsiteX981" fmla="*/ 2847449 w 4415867"/>
              <a:gd name="connsiteY981" fmla="*/ 1192095 h 6297850"/>
              <a:gd name="connsiteX982" fmla="*/ 2835874 w 4415867"/>
              <a:gd name="connsiteY982" fmla="*/ 1129817 h 6297850"/>
              <a:gd name="connsiteX983" fmla="*/ 2840023 w 4415867"/>
              <a:gd name="connsiteY983" fmla="*/ 1129046 h 6297850"/>
              <a:gd name="connsiteX984" fmla="*/ 2834623 w 4415867"/>
              <a:gd name="connsiteY984" fmla="*/ 1099988 h 6297850"/>
              <a:gd name="connsiteX985" fmla="*/ 2876252 w 4415867"/>
              <a:gd name="connsiteY985" fmla="*/ 1023531 h 6297850"/>
              <a:gd name="connsiteX986" fmla="*/ 2886976 w 4415867"/>
              <a:gd name="connsiteY986" fmla="*/ 965698 h 6297850"/>
              <a:gd name="connsiteX987" fmla="*/ 2909501 w 4415867"/>
              <a:gd name="connsiteY987" fmla="*/ 832662 h 6297850"/>
              <a:gd name="connsiteX988" fmla="*/ 2931028 w 4415867"/>
              <a:gd name="connsiteY988" fmla="*/ 832961 h 6297850"/>
              <a:gd name="connsiteX989" fmla="*/ 2928310 w 4415867"/>
              <a:gd name="connsiteY989" fmla="*/ 910776 h 6297850"/>
              <a:gd name="connsiteX990" fmla="*/ 2906266 w 4415867"/>
              <a:gd name="connsiteY990" fmla="*/ 1069493 h 6297850"/>
              <a:gd name="connsiteX991" fmla="*/ 2901819 w 4415867"/>
              <a:gd name="connsiteY991" fmla="*/ 1091791 h 6297850"/>
              <a:gd name="connsiteX992" fmla="*/ 2909832 w 4415867"/>
              <a:gd name="connsiteY992" fmla="*/ 1111781 h 6297850"/>
              <a:gd name="connsiteX993" fmla="*/ 2892638 w 4415867"/>
              <a:gd name="connsiteY993" fmla="*/ 1157926 h 6297850"/>
              <a:gd name="connsiteX994" fmla="*/ 2881432 w 4415867"/>
              <a:gd name="connsiteY994" fmla="*/ 1190071 h 6297850"/>
              <a:gd name="connsiteX995" fmla="*/ 2884994 w 4415867"/>
              <a:gd name="connsiteY995" fmla="*/ 1232360 h 6297850"/>
              <a:gd name="connsiteX996" fmla="*/ 2995251 w 4415867"/>
              <a:gd name="connsiteY996" fmla="*/ 1224756 h 6297850"/>
              <a:gd name="connsiteX997" fmla="*/ 3002967 w 4415867"/>
              <a:gd name="connsiteY997" fmla="*/ 1266273 h 6297850"/>
              <a:gd name="connsiteX998" fmla="*/ 3002675 w 4415867"/>
              <a:gd name="connsiteY998" fmla="*/ 1287799 h 6297850"/>
              <a:gd name="connsiteX999" fmla="*/ 3013584 w 4415867"/>
              <a:gd name="connsiteY999" fmla="*/ 1277182 h 6297850"/>
              <a:gd name="connsiteX1000" fmla="*/ 3059844 w 4415867"/>
              <a:gd name="connsiteY1000" fmla="*/ 1225634 h 6297850"/>
              <a:gd name="connsiteX1001" fmla="*/ 3062746 w 4415867"/>
              <a:gd name="connsiteY1001" fmla="*/ 1195032 h 6297850"/>
              <a:gd name="connsiteX1002" fmla="*/ 3067191 w 4415867"/>
              <a:gd name="connsiteY1002" fmla="*/ 1172728 h 6297850"/>
              <a:gd name="connsiteX1003" fmla="*/ 3059950 w 4415867"/>
              <a:gd name="connsiteY1003" fmla="*/ 1156894 h 6297850"/>
              <a:gd name="connsiteX1004" fmla="*/ 3110945 w 4415867"/>
              <a:gd name="connsiteY1004" fmla="*/ 1061516 h 6297850"/>
              <a:gd name="connsiteX1005" fmla="*/ 3160396 w 4415867"/>
              <a:gd name="connsiteY1005" fmla="*/ 957835 h 6297850"/>
              <a:gd name="connsiteX1006" fmla="*/ 3152391 w 4415867"/>
              <a:gd name="connsiteY1006" fmla="*/ 937850 h 6297850"/>
              <a:gd name="connsiteX1007" fmla="*/ 3162825 w 4415867"/>
              <a:gd name="connsiteY1007" fmla="*/ 901550 h 6297850"/>
              <a:gd name="connsiteX1008" fmla="*/ 3186192 w 4415867"/>
              <a:gd name="connsiteY1008" fmla="*/ 888618 h 6297850"/>
              <a:gd name="connsiteX1009" fmla="*/ 3199599 w 4415867"/>
              <a:gd name="connsiteY1009" fmla="*/ 937668 h 6297850"/>
              <a:gd name="connsiteX1010" fmla="*/ 3178439 w 4415867"/>
              <a:gd name="connsiteY1010" fmla="*/ 1031793 h 6297850"/>
              <a:gd name="connsiteX1011" fmla="*/ 3150996 w 4415867"/>
              <a:gd name="connsiteY1011" fmla="*/ 1161451 h 6297850"/>
              <a:gd name="connsiteX1012" fmla="*/ 3151471 w 4415867"/>
              <a:gd name="connsiteY1012" fmla="*/ 1187134 h 6297850"/>
              <a:gd name="connsiteX1013" fmla="*/ 3183805 w 4415867"/>
              <a:gd name="connsiteY1013" fmla="*/ 1245547 h 6297850"/>
              <a:gd name="connsiteX1014" fmla="*/ 3174322 w 4415867"/>
              <a:gd name="connsiteY1014" fmla="*/ 1272536 h 6297850"/>
              <a:gd name="connsiteX1015" fmla="*/ 3174588 w 4415867"/>
              <a:gd name="connsiteY1015" fmla="*/ 1274665 h 6297850"/>
              <a:gd name="connsiteX1016" fmla="*/ 3180750 w 4415867"/>
              <a:gd name="connsiteY1016" fmla="*/ 1280721 h 6297850"/>
              <a:gd name="connsiteX1017" fmla="*/ 3191312 w 4415867"/>
              <a:gd name="connsiteY1017" fmla="*/ 1250610 h 6297850"/>
              <a:gd name="connsiteX1018" fmla="*/ 3212907 w 4415867"/>
              <a:gd name="connsiteY1018" fmla="*/ 1212235 h 6297850"/>
              <a:gd name="connsiteX1019" fmla="*/ 3226542 w 4415867"/>
              <a:gd name="connsiteY1019" fmla="*/ 1184602 h 6297850"/>
              <a:gd name="connsiteX1020" fmla="*/ 3234940 w 4415867"/>
              <a:gd name="connsiteY1020" fmla="*/ 1174213 h 6297850"/>
              <a:gd name="connsiteX1021" fmla="*/ 3238075 w 4415867"/>
              <a:gd name="connsiteY1021" fmla="*/ 1159569 h 6297850"/>
              <a:gd name="connsiteX1022" fmla="*/ 3250140 w 4415867"/>
              <a:gd name="connsiteY1022" fmla="*/ 1139263 h 6297850"/>
              <a:gd name="connsiteX1023" fmla="*/ 3262047 w 4415867"/>
              <a:gd name="connsiteY1023" fmla="*/ 1131710 h 6297850"/>
              <a:gd name="connsiteX1024" fmla="*/ 3269664 w 4415867"/>
              <a:gd name="connsiteY1024" fmla="*/ 1124980 h 6297850"/>
              <a:gd name="connsiteX1025" fmla="*/ 3265491 w 4415867"/>
              <a:gd name="connsiteY1025" fmla="*/ 1151673 h 6297850"/>
              <a:gd name="connsiteX1026" fmla="*/ 3268469 w 4415867"/>
              <a:gd name="connsiteY1026" fmla="*/ 1149782 h 6297850"/>
              <a:gd name="connsiteX1027" fmla="*/ 3273797 w 4415867"/>
              <a:gd name="connsiteY1027" fmla="*/ 1136911 h 6297850"/>
              <a:gd name="connsiteX1028" fmla="*/ 3276681 w 4415867"/>
              <a:gd name="connsiteY1028" fmla="*/ 1130653 h 6297850"/>
              <a:gd name="connsiteX1029" fmla="*/ 3280346 w 4415867"/>
              <a:gd name="connsiteY1029" fmla="*/ 1120736 h 6297850"/>
              <a:gd name="connsiteX1030" fmla="*/ 3287868 w 4415867"/>
              <a:gd name="connsiteY1030" fmla="*/ 1109636 h 6297850"/>
              <a:gd name="connsiteX1031" fmla="*/ 3308427 w 4415867"/>
              <a:gd name="connsiteY1031" fmla="*/ 1083310 h 6297850"/>
              <a:gd name="connsiteX1032" fmla="*/ 3311217 w 4415867"/>
              <a:gd name="connsiteY1032" fmla="*/ 1072680 h 6297850"/>
              <a:gd name="connsiteX1033" fmla="*/ 3325383 w 4415867"/>
              <a:gd name="connsiteY1033" fmla="*/ 1049774 h 6297850"/>
              <a:gd name="connsiteX1034" fmla="*/ 3334125 w 4415867"/>
              <a:gd name="connsiteY1034" fmla="*/ 1035372 h 6297850"/>
              <a:gd name="connsiteX1035" fmla="*/ 3330272 w 4415867"/>
              <a:gd name="connsiteY1035" fmla="*/ 1036548 h 6297850"/>
              <a:gd name="connsiteX1036" fmla="*/ 3349169 w 4415867"/>
              <a:gd name="connsiteY1036" fmla="*/ 1013175 h 6297850"/>
              <a:gd name="connsiteX1037" fmla="*/ 3351547 w 4415867"/>
              <a:gd name="connsiteY1037" fmla="*/ 1023688 h 6297850"/>
              <a:gd name="connsiteX1038" fmla="*/ 3360731 w 4415867"/>
              <a:gd name="connsiteY1038" fmla="*/ 1009636 h 6297850"/>
              <a:gd name="connsiteX1039" fmla="*/ 3359668 w 4415867"/>
              <a:gd name="connsiteY1039" fmla="*/ 1000187 h 6297850"/>
              <a:gd name="connsiteX1040" fmla="*/ 3367093 w 4415867"/>
              <a:gd name="connsiteY1040" fmla="*/ 984720 h 6297850"/>
              <a:gd name="connsiteX1041" fmla="*/ 3373550 w 4415867"/>
              <a:gd name="connsiteY1041" fmla="*/ 964171 h 6297850"/>
              <a:gd name="connsiteX1042" fmla="*/ 3370042 w 4415867"/>
              <a:gd name="connsiteY1042" fmla="*/ 961336 h 6297850"/>
              <a:gd name="connsiteX1043" fmla="*/ 3373616 w 4415867"/>
              <a:gd name="connsiteY1043" fmla="*/ 947047 h 6297850"/>
              <a:gd name="connsiteX1044" fmla="*/ 3386122 w 4415867"/>
              <a:gd name="connsiteY1044" fmla="*/ 927091 h 6297850"/>
              <a:gd name="connsiteX1045" fmla="*/ 3394772 w 4415867"/>
              <a:gd name="connsiteY1045" fmla="*/ 908316 h 6297850"/>
              <a:gd name="connsiteX1046" fmla="*/ 3412885 w 4415867"/>
              <a:gd name="connsiteY1046" fmla="*/ 888601 h 6297850"/>
              <a:gd name="connsiteX1047" fmla="*/ 3409498 w 4415867"/>
              <a:gd name="connsiteY1047" fmla="*/ 911631 h 6297850"/>
              <a:gd name="connsiteX1048" fmla="*/ 3403292 w 4415867"/>
              <a:gd name="connsiteY1048" fmla="*/ 923793 h 6297850"/>
              <a:gd name="connsiteX1049" fmla="*/ 3390347 w 4415867"/>
              <a:gd name="connsiteY1049" fmla="*/ 943394 h 6297850"/>
              <a:gd name="connsiteX1050" fmla="*/ 3386335 w 4415867"/>
              <a:gd name="connsiteY1050" fmla="*/ 957329 h 6297850"/>
              <a:gd name="connsiteX1051" fmla="*/ 3394735 w 4415867"/>
              <a:gd name="connsiteY1051" fmla="*/ 946939 h 6297850"/>
              <a:gd name="connsiteX1052" fmla="*/ 3388528 w 4415867"/>
              <a:gd name="connsiteY1052" fmla="*/ 959101 h 6297850"/>
              <a:gd name="connsiteX1053" fmla="*/ 3392915 w 4415867"/>
              <a:gd name="connsiteY1053" fmla="*/ 962648 h 6297850"/>
              <a:gd name="connsiteX1054" fmla="*/ 3380412 w 4415867"/>
              <a:gd name="connsiteY1054" fmla="*/ 982598 h 6297850"/>
              <a:gd name="connsiteX1055" fmla="*/ 3384360 w 4415867"/>
              <a:gd name="connsiteY1055" fmla="*/ 985789 h 6297850"/>
              <a:gd name="connsiteX1056" fmla="*/ 3373170 w 4415867"/>
              <a:gd name="connsiteY1056" fmla="*/ 1006810 h 6297850"/>
              <a:gd name="connsiteX1057" fmla="*/ 3370380 w 4415867"/>
              <a:gd name="connsiteY1057" fmla="*/ 1017436 h 6297850"/>
              <a:gd name="connsiteX1058" fmla="*/ 3380029 w 4415867"/>
              <a:gd name="connsiteY1058" fmla="*/ 1025237 h 6297850"/>
              <a:gd name="connsiteX1059" fmla="*/ 3379871 w 4415867"/>
              <a:gd name="connsiteY1059" fmla="*/ 1037994 h 6297850"/>
              <a:gd name="connsiteX1060" fmla="*/ 3374980 w 4415867"/>
              <a:gd name="connsiteY1060" fmla="*/ 1051220 h 6297850"/>
              <a:gd name="connsiteX1061" fmla="*/ 3387326 w 4415867"/>
              <a:gd name="connsiteY1061" fmla="*/ 1044021 h 6297850"/>
              <a:gd name="connsiteX1062" fmla="*/ 3400427 w 4415867"/>
              <a:gd name="connsiteY1062" fmla="*/ 1011666 h 6297850"/>
              <a:gd name="connsiteX1063" fmla="*/ 3414845 w 4415867"/>
              <a:gd name="connsiteY1063" fmla="*/ 980376 h 6297850"/>
              <a:gd name="connsiteX1064" fmla="*/ 3409142 w 4415867"/>
              <a:gd name="connsiteY1064" fmla="*/ 975766 h 6297850"/>
              <a:gd name="connsiteX1065" fmla="*/ 3441209 w 4415867"/>
              <a:gd name="connsiteY1065" fmla="*/ 902907 h 6297850"/>
              <a:gd name="connsiteX1066" fmla="*/ 3475927 w 4415867"/>
              <a:gd name="connsiteY1066" fmla="*/ 853678 h 6297850"/>
              <a:gd name="connsiteX1067" fmla="*/ 3471103 w 4415867"/>
              <a:gd name="connsiteY1067" fmla="*/ 849778 h 6297850"/>
              <a:gd name="connsiteX1068" fmla="*/ 3477404 w 4415867"/>
              <a:gd name="connsiteY1068" fmla="*/ 841984 h 6297850"/>
              <a:gd name="connsiteX1069" fmla="*/ 3488434 w 4415867"/>
              <a:gd name="connsiteY1069" fmla="*/ 833722 h 6297850"/>
              <a:gd name="connsiteX1070" fmla="*/ 3485642 w 4415867"/>
              <a:gd name="connsiteY1070" fmla="*/ 844352 h 6297850"/>
              <a:gd name="connsiteX1071" fmla="*/ 3495012 w 4415867"/>
              <a:gd name="connsiteY1071" fmla="*/ 839040 h 6297850"/>
              <a:gd name="connsiteX1072" fmla="*/ 3493697 w 4415867"/>
              <a:gd name="connsiteY1072" fmla="*/ 837978 h 6297850"/>
              <a:gd name="connsiteX1073" fmla="*/ 3514415 w 4415867"/>
              <a:gd name="connsiteY1073" fmla="*/ 798892 h 6297850"/>
              <a:gd name="connsiteX1074" fmla="*/ 3517989 w 4415867"/>
              <a:gd name="connsiteY1074" fmla="*/ 784603 h 6297850"/>
              <a:gd name="connsiteX1075" fmla="*/ 3530930 w 4415867"/>
              <a:gd name="connsiteY1075" fmla="*/ 765005 h 6297850"/>
              <a:gd name="connsiteX1076" fmla="*/ 3534942 w 4415867"/>
              <a:gd name="connsiteY1076" fmla="*/ 751071 h 6297850"/>
              <a:gd name="connsiteX1077" fmla="*/ 3531433 w 4415867"/>
              <a:gd name="connsiteY1077" fmla="*/ 748234 h 6297850"/>
              <a:gd name="connsiteX1078" fmla="*/ 3538515 w 4415867"/>
              <a:gd name="connsiteY1078" fmla="*/ 736781 h 6297850"/>
              <a:gd name="connsiteX1079" fmla="*/ 3552494 w 4415867"/>
              <a:gd name="connsiteY1079" fmla="*/ 705134 h 6297850"/>
              <a:gd name="connsiteX1080" fmla="*/ 3576878 w 4415867"/>
              <a:gd name="connsiteY1080" fmla="*/ 656133 h 6297850"/>
              <a:gd name="connsiteX1081" fmla="*/ 3579231 w 4415867"/>
              <a:gd name="connsiteY1081" fmla="*/ 645149 h 6297850"/>
              <a:gd name="connsiteX1082" fmla="*/ 3588571 w 4415867"/>
              <a:gd name="connsiteY1082" fmla="*/ 618342 h 6297850"/>
              <a:gd name="connsiteX1083" fmla="*/ 3593115 w 4415867"/>
              <a:gd name="connsiteY1083" fmla="*/ 609133 h 6297850"/>
              <a:gd name="connsiteX1084" fmla="*/ 3599853 w 4415867"/>
              <a:gd name="connsiteY1084" fmla="*/ 601694 h 6297850"/>
              <a:gd name="connsiteX1085" fmla="*/ 3597938 w 4415867"/>
              <a:gd name="connsiteY1085" fmla="*/ 613034 h 6297850"/>
              <a:gd name="connsiteX1086" fmla="*/ 3595589 w 4415867"/>
              <a:gd name="connsiteY1086" fmla="*/ 624015 h 6297850"/>
              <a:gd name="connsiteX1087" fmla="*/ 3591137 w 4415867"/>
              <a:gd name="connsiteY1087" fmla="*/ 637596 h 6297850"/>
              <a:gd name="connsiteX1088" fmla="*/ 3588002 w 4415867"/>
              <a:gd name="connsiteY1088" fmla="*/ 652240 h 6297850"/>
              <a:gd name="connsiteX1089" fmla="*/ 3562360 w 4415867"/>
              <a:gd name="connsiteY1089" fmla="*/ 743170 h 6297850"/>
              <a:gd name="connsiteX1090" fmla="*/ 3564394 w 4415867"/>
              <a:gd name="connsiteY1090" fmla="*/ 757700 h 6297850"/>
              <a:gd name="connsiteX1091" fmla="*/ 3558626 w 4415867"/>
              <a:gd name="connsiteY1091" fmla="*/ 770217 h 6297850"/>
              <a:gd name="connsiteX1092" fmla="*/ 3555492 w 4415867"/>
              <a:gd name="connsiteY1092" fmla="*/ 784861 h 6297850"/>
              <a:gd name="connsiteX1093" fmla="*/ 3549381 w 4415867"/>
              <a:gd name="connsiteY1093" fmla="*/ 801391 h 6297850"/>
              <a:gd name="connsiteX1094" fmla="*/ 3544053 w 4415867"/>
              <a:gd name="connsiteY1094" fmla="*/ 814261 h 6297850"/>
              <a:gd name="connsiteX1095" fmla="*/ 3548343 w 4415867"/>
              <a:gd name="connsiteY1095" fmla="*/ 813440 h 6297850"/>
              <a:gd name="connsiteX1096" fmla="*/ 3543043 w 4415867"/>
              <a:gd name="connsiteY1096" fmla="*/ 847809 h 6297850"/>
              <a:gd name="connsiteX1097" fmla="*/ 3535960 w 4415867"/>
              <a:gd name="connsiteY1097" fmla="*/ 859261 h 6297850"/>
              <a:gd name="connsiteX1098" fmla="*/ 3531855 w 4415867"/>
              <a:gd name="connsiteY1098" fmla="*/ 868824 h 6297850"/>
              <a:gd name="connsiteX1099" fmla="*/ 3529941 w 4415867"/>
              <a:gd name="connsiteY1099" fmla="*/ 880163 h 6297850"/>
              <a:gd name="connsiteX1100" fmla="*/ 3526805 w 4415867"/>
              <a:gd name="connsiteY1100" fmla="*/ 894807 h 6297850"/>
              <a:gd name="connsiteX1101" fmla="*/ 3510038 w 4415867"/>
              <a:gd name="connsiteY1101" fmla="*/ 937081 h 6297850"/>
              <a:gd name="connsiteX1102" fmla="*/ 3506808 w 4415867"/>
              <a:gd name="connsiteY1102" fmla="*/ 947355 h 6297850"/>
              <a:gd name="connsiteX1103" fmla="*/ 3506587 w 4415867"/>
              <a:gd name="connsiteY1103" fmla="*/ 977236 h 6297850"/>
              <a:gd name="connsiteX1104" fmla="*/ 3502044 w 4415867"/>
              <a:gd name="connsiteY1104" fmla="*/ 986443 h 6297850"/>
              <a:gd name="connsiteX1105" fmla="*/ 3490350 w 4415867"/>
              <a:gd name="connsiteY1105" fmla="*/ 1024234 h 6297850"/>
              <a:gd name="connsiteX1106" fmla="*/ 3481448 w 4415867"/>
              <a:gd name="connsiteY1106" fmla="*/ 1051395 h 6297850"/>
              <a:gd name="connsiteX1107" fmla="*/ 3468030 w 4415867"/>
              <a:gd name="connsiteY1107" fmla="*/ 1109262 h 6297850"/>
              <a:gd name="connsiteX1108" fmla="*/ 3463580 w 4415867"/>
              <a:gd name="connsiteY1108" fmla="*/ 1122842 h 6297850"/>
              <a:gd name="connsiteX1109" fmla="*/ 3442986 w 4415867"/>
              <a:gd name="connsiteY1109" fmla="*/ 1187789 h 6297850"/>
              <a:gd name="connsiteX1110" fmla="*/ 3436342 w 4415867"/>
              <a:gd name="connsiteY1110" fmla="*/ 1199596 h 6297850"/>
              <a:gd name="connsiteX1111" fmla="*/ 3443078 w 4415867"/>
              <a:gd name="connsiteY1111" fmla="*/ 1192161 h 6297850"/>
              <a:gd name="connsiteX1112" fmla="*/ 3440728 w 4415867"/>
              <a:gd name="connsiteY1112" fmla="*/ 1203142 h 6297850"/>
              <a:gd name="connsiteX1113" fmla="*/ 3433207 w 4415867"/>
              <a:gd name="connsiteY1113" fmla="*/ 1214241 h 6297850"/>
              <a:gd name="connsiteX1114" fmla="*/ 3424396 w 4415867"/>
              <a:gd name="connsiteY1114" fmla="*/ 1245773 h 6297850"/>
              <a:gd name="connsiteX1115" fmla="*/ 3417408 w 4415867"/>
              <a:gd name="connsiteY1115" fmla="*/ 1261593 h 6297850"/>
              <a:gd name="connsiteX1116" fmla="*/ 3414179 w 4415867"/>
              <a:gd name="connsiteY1116" fmla="*/ 1271870 h 6297850"/>
              <a:gd name="connsiteX1117" fmla="*/ 3409570 w 4415867"/>
              <a:gd name="connsiteY1117" fmla="*/ 1298204 h 6297850"/>
              <a:gd name="connsiteX1118" fmla="*/ 3401012 w 4415867"/>
              <a:gd name="connsiteY1118" fmla="*/ 1321350 h 6297850"/>
              <a:gd name="connsiteX1119" fmla="*/ 3390355 w 4415867"/>
              <a:gd name="connsiteY1119" fmla="*/ 1347093 h 6297850"/>
              <a:gd name="connsiteX1120" fmla="*/ 3379539 w 4415867"/>
              <a:gd name="connsiteY1120" fmla="*/ 1385593 h 6297850"/>
              <a:gd name="connsiteX1121" fmla="*/ 3375527 w 4415867"/>
              <a:gd name="connsiteY1121" fmla="*/ 1399527 h 6297850"/>
              <a:gd name="connsiteX1122" fmla="*/ 3352488 w 4415867"/>
              <a:gd name="connsiteY1122" fmla="*/ 1471088 h 6297850"/>
              <a:gd name="connsiteX1123" fmla="*/ 3345845 w 4415867"/>
              <a:gd name="connsiteY1123" fmla="*/ 1482895 h 6297850"/>
              <a:gd name="connsiteX1124" fmla="*/ 3353020 w 4415867"/>
              <a:gd name="connsiteY1124" fmla="*/ 1475813 h 6297850"/>
              <a:gd name="connsiteX1125" fmla="*/ 3350669 w 4415867"/>
              <a:gd name="connsiteY1125" fmla="*/ 1486795 h 6297850"/>
              <a:gd name="connsiteX1126" fmla="*/ 3337381 w 4415867"/>
              <a:gd name="connsiteY1126" fmla="*/ 1510411 h 6297850"/>
              <a:gd name="connsiteX1127" fmla="*/ 3333555 w 4415867"/>
              <a:gd name="connsiteY1127" fmla="*/ 1533086 h 6297850"/>
              <a:gd name="connsiteX1128" fmla="*/ 3324467 w 4415867"/>
              <a:gd name="connsiteY1128" fmla="*/ 1551506 h 6297850"/>
              <a:gd name="connsiteX1129" fmla="*/ 3321678 w 4415867"/>
              <a:gd name="connsiteY1129" fmla="*/ 1562132 h 6297850"/>
              <a:gd name="connsiteX1130" fmla="*/ 3315846 w 4415867"/>
              <a:gd name="connsiteY1130" fmla="*/ 1591775 h 6297850"/>
              <a:gd name="connsiteX1131" fmla="*/ 3307727 w 4415867"/>
              <a:gd name="connsiteY1131" fmla="*/ 1615275 h 6297850"/>
              <a:gd name="connsiteX1132" fmla="*/ 3302836 w 4415867"/>
              <a:gd name="connsiteY1132" fmla="*/ 1628501 h 6297850"/>
              <a:gd name="connsiteX1133" fmla="*/ 3295064 w 4415867"/>
              <a:gd name="connsiteY1133" fmla="*/ 1647986 h 6297850"/>
              <a:gd name="connsiteX1134" fmla="*/ 3291526 w 4415867"/>
              <a:gd name="connsiteY1134" fmla="*/ 1653887 h 6297850"/>
              <a:gd name="connsiteX1135" fmla="*/ 3291564 w 4415867"/>
              <a:gd name="connsiteY1135" fmla="*/ 1663613 h 6297850"/>
              <a:gd name="connsiteX1136" fmla="*/ 3311554 w 4415867"/>
              <a:gd name="connsiteY1136" fmla="*/ 1655606 h 6297850"/>
              <a:gd name="connsiteX1137" fmla="*/ 3336313 w 4415867"/>
              <a:gd name="connsiteY1137" fmla="*/ 1676140 h 6297850"/>
              <a:gd name="connsiteX1138" fmla="*/ 3340491 w 4415867"/>
              <a:gd name="connsiteY1138" fmla="*/ 1668324 h 6297850"/>
              <a:gd name="connsiteX1139" fmla="*/ 3326178 w 4415867"/>
              <a:gd name="connsiteY1139" fmla="*/ 1664194 h 6297850"/>
              <a:gd name="connsiteX1140" fmla="*/ 3360087 w 4415867"/>
              <a:gd name="connsiteY1140" fmla="*/ 1585738 h 6297850"/>
              <a:gd name="connsiteX1141" fmla="*/ 3384652 w 4415867"/>
              <a:gd name="connsiteY1141" fmla="*/ 1487689 h 6297850"/>
              <a:gd name="connsiteX1142" fmla="*/ 3402189 w 4415867"/>
              <a:gd name="connsiteY1142" fmla="*/ 1443939 h 6297850"/>
              <a:gd name="connsiteX1143" fmla="*/ 3410814 w 4415867"/>
              <a:gd name="connsiteY1143" fmla="*/ 1411694 h 6297850"/>
              <a:gd name="connsiteX1144" fmla="*/ 3514579 w 4415867"/>
              <a:gd name="connsiteY1144" fmla="*/ 1137505 h 6297850"/>
              <a:gd name="connsiteX1145" fmla="*/ 3551112 w 4415867"/>
              <a:gd name="connsiteY1145" fmla="*/ 1061684 h 6297850"/>
              <a:gd name="connsiteX1146" fmla="*/ 3559740 w 4415867"/>
              <a:gd name="connsiteY1146" fmla="*/ 1029441 h 6297850"/>
              <a:gd name="connsiteX1147" fmla="*/ 3570993 w 4415867"/>
              <a:gd name="connsiteY1147" fmla="*/ 999833 h 6297850"/>
              <a:gd name="connsiteX1148" fmla="*/ 3588652 w 4415867"/>
              <a:gd name="connsiteY1148" fmla="*/ 976652 h 6297850"/>
              <a:gd name="connsiteX1149" fmla="*/ 3609264 w 4415867"/>
              <a:gd name="connsiteY1149" fmla="*/ 956438 h 6297850"/>
              <a:gd name="connsiteX1150" fmla="*/ 3575928 w 4415867"/>
              <a:gd name="connsiteY1150" fmla="*/ 1076366 h 6297850"/>
              <a:gd name="connsiteX1151" fmla="*/ 3581044 w 4415867"/>
              <a:gd name="connsiteY1151" fmla="*/ 1071267 h 6297850"/>
              <a:gd name="connsiteX1152" fmla="*/ 3596662 w 4415867"/>
              <a:gd name="connsiteY1152" fmla="*/ 1076721 h 6297850"/>
              <a:gd name="connsiteX1153" fmla="*/ 3581722 w 4415867"/>
              <a:gd name="connsiteY1153" fmla="*/ 1215094 h 6297850"/>
              <a:gd name="connsiteX1154" fmla="*/ 3572957 w 4415867"/>
              <a:gd name="connsiteY1154" fmla="*/ 1236967 h 6297850"/>
              <a:gd name="connsiteX1155" fmla="*/ 3583321 w 4415867"/>
              <a:gd name="connsiteY1155" fmla="*/ 1237149 h 6297850"/>
              <a:gd name="connsiteX1156" fmla="*/ 3577322 w 4415867"/>
              <a:gd name="connsiteY1156" fmla="*/ 1272027 h 6297850"/>
              <a:gd name="connsiteX1157" fmla="*/ 3600114 w 4415867"/>
              <a:gd name="connsiteY1157" fmla="*/ 1233548 h 6297850"/>
              <a:gd name="connsiteX1158" fmla="*/ 3597340 w 4415867"/>
              <a:gd name="connsiteY1158" fmla="*/ 1220548 h 6297850"/>
              <a:gd name="connsiteX1159" fmla="*/ 3616192 w 4415867"/>
              <a:gd name="connsiteY1159" fmla="*/ 1178117 h 6297850"/>
              <a:gd name="connsiteX1160" fmla="*/ 3633445 w 4415867"/>
              <a:gd name="connsiteY1160" fmla="*/ 1113630 h 6297850"/>
              <a:gd name="connsiteX1161" fmla="*/ 3657550 w 4415867"/>
              <a:gd name="connsiteY1161" fmla="*/ 1076468 h 6297850"/>
              <a:gd name="connsiteX1162" fmla="*/ 3658579 w 4415867"/>
              <a:gd name="connsiteY1162" fmla="*/ 1057051 h 6297850"/>
              <a:gd name="connsiteX1163" fmla="*/ 3668519 w 4415867"/>
              <a:gd name="connsiteY1163" fmla="*/ 1026126 h 6297850"/>
              <a:gd name="connsiteX1164" fmla="*/ 3676860 w 4415867"/>
              <a:gd name="connsiteY1164" fmla="*/ 973146 h 6297850"/>
              <a:gd name="connsiteX1165" fmla="*/ 3728875 w 4415867"/>
              <a:gd name="connsiteY1165" fmla="*/ 892410 h 6297850"/>
              <a:gd name="connsiteX1166" fmla="*/ 3742012 w 4415867"/>
              <a:gd name="connsiteY1166" fmla="*/ 905591 h 6297850"/>
              <a:gd name="connsiteX1167" fmla="*/ 3752660 w 4415867"/>
              <a:gd name="connsiteY1167" fmla="*/ 926508 h 6297850"/>
              <a:gd name="connsiteX1168" fmla="*/ 3744601 w 4415867"/>
              <a:gd name="connsiteY1168" fmla="*/ 1000220 h 6297850"/>
              <a:gd name="connsiteX1169" fmla="*/ 3728664 w 4415867"/>
              <a:gd name="connsiteY1169" fmla="*/ 1066026 h 6297850"/>
              <a:gd name="connsiteX1170" fmla="*/ 3744574 w 4415867"/>
              <a:gd name="connsiteY1170" fmla="*/ 1092208 h 6297850"/>
              <a:gd name="connsiteX1171" fmla="*/ 3714754 w 4415867"/>
              <a:gd name="connsiteY1171" fmla="*/ 1184983 h 6297850"/>
              <a:gd name="connsiteX1172" fmla="*/ 3740598 w 4415867"/>
              <a:gd name="connsiteY1172" fmla="*/ 1180247 h 6297850"/>
              <a:gd name="connsiteX1173" fmla="*/ 3711381 w 4415867"/>
              <a:gd name="connsiteY1173" fmla="*/ 1222497 h 6297850"/>
              <a:gd name="connsiteX1174" fmla="*/ 3725833 w 4415867"/>
              <a:gd name="connsiteY1174" fmla="*/ 1237000 h 6297850"/>
              <a:gd name="connsiteX1175" fmla="*/ 3708296 w 4415867"/>
              <a:gd name="connsiteY1175" fmla="*/ 1280750 h 6297850"/>
              <a:gd name="connsiteX1176" fmla="*/ 3723914 w 4415867"/>
              <a:gd name="connsiteY1176" fmla="*/ 1286204 h 6297850"/>
              <a:gd name="connsiteX1177" fmla="*/ 3739255 w 4415867"/>
              <a:gd name="connsiteY1177" fmla="*/ 1270916 h 6297850"/>
              <a:gd name="connsiteX1178" fmla="*/ 3764389 w 4415867"/>
              <a:gd name="connsiteY1178" fmla="*/ 1214338 h 6297850"/>
              <a:gd name="connsiteX1179" fmla="*/ 3744684 w 4415867"/>
              <a:gd name="connsiteY1179" fmla="*/ 1194565 h 6297850"/>
              <a:gd name="connsiteX1180" fmla="*/ 3749792 w 4415867"/>
              <a:gd name="connsiteY1180" fmla="*/ 1189473 h 6297850"/>
              <a:gd name="connsiteX1181" fmla="*/ 3740598 w 4415867"/>
              <a:gd name="connsiteY1181" fmla="*/ 1180247 h 6297850"/>
              <a:gd name="connsiteX1182" fmla="*/ 3786042 w 4415867"/>
              <a:gd name="connsiteY1182" fmla="*/ 1092917 h 6297850"/>
              <a:gd name="connsiteX1183" fmla="*/ 3794521 w 4415867"/>
              <a:gd name="connsiteY1183" fmla="*/ 1050311 h 6297850"/>
              <a:gd name="connsiteX1184" fmla="*/ 3811351 w 4415867"/>
              <a:gd name="connsiteY1184" fmla="*/ 954717 h 6297850"/>
              <a:gd name="connsiteX1185" fmla="*/ 3838223 w 4415867"/>
              <a:gd name="connsiteY1185" fmla="*/ 930565 h 6297850"/>
              <a:gd name="connsiteX1186" fmla="*/ 3841421 w 4415867"/>
              <a:gd name="connsiteY1186" fmla="*/ 974672 h 6297850"/>
              <a:gd name="connsiteX1187" fmla="*/ 3827365 w 4415867"/>
              <a:gd name="connsiteY1187" fmla="*/ 1083265 h 6297850"/>
              <a:gd name="connsiteX1188" fmla="*/ 3823707 w 4415867"/>
              <a:gd name="connsiteY1188" fmla="*/ 1100045 h 6297850"/>
              <a:gd name="connsiteX1189" fmla="*/ 3835393 w 4415867"/>
              <a:gd name="connsiteY1189" fmla="*/ 1101538 h 6297850"/>
              <a:gd name="connsiteX1190" fmla="*/ 3817855 w 4415867"/>
              <a:gd name="connsiteY1190" fmla="*/ 1145289 h 6297850"/>
              <a:gd name="connsiteX1191" fmla="*/ 3806601 w 4415867"/>
              <a:gd name="connsiteY1191" fmla="*/ 1174896 h 6297850"/>
              <a:gd name="connsiteX1192" fmla="*/ 3814622 w 4415867"/>
              <a:gd name="connsiteY1192" fmla="*/ 1193175 h 6297850"/>
              <a:gd name="connsiteX1193" fmla="*/ 3951483 w 4415867"/>
              <a:gd name="connsiteY1193" fmla="*/ 1064662 h 6297850"/>
              <a:gd name="connsiteX1194" fmla="*/ 3964621 w 4415867"/>
              <a:gd name="connsiteY1194" fmla="*/ 1077843 h 6297850"/>
              <a:gd name="connsiteX1195" fmla="*/ 3966080 w 4415867"/>
              <a:gd name="connsiteY1195" fmla="*/ 1089525 h 6297850"/>
              <a:gd name="connsiteX1196" fmla="*/ 3978785 w 4415867"/>
              <a:gd name="connsiteY1196" fmla="*/ 1071607 h 6297850"/>
              <a:gd name="connsiteX1197" fmla="*/ 4032113 w 4415867"/>
              <a:gd name="connsiteY1197" fmla="*/ 992187 h 6297850"/>
              <a:gd name="connsiteX1198" fmla="*/ 4033143 w 4415867"/>
              <a:gd name="connsiteY1198" fmla="*/ 972771 h 6297850"/>
              <a:gd name="connsiteX1199" fmla="*/ 4036799 w 4415867"/>
              <a:gd name="connsiteY1199" fmla="*/ 955990 h 6297850"/>
              <a:gd name="connsiteX1200" fmla="*/ 4026427 w 4415867"/>
              <a:gd name="connsiteY1200" fmla="*/ 955815 h 6297850"/>
              <a:gd name="connsiteX1201" fmla="*/ 4081953 w 4415867"/>
              <a:gd name="connsiteY1201" fmla="*/ 847933 h 6297850"/>
              <a:gd name="connsiteX1202" fmla="*/ 4134848 w 4415867"/>
              <a:gd name="connsiteY1202" fmla="*/ 737414 h 6297850"/>
              <a:gd name="connsiteX1203" fmla="*/ 4123172 w 4415867"/>
              <a:gd name="connsiteY1203" fmla="*/ 735915 h 6297850"/>
              <a:gd name="connsiteX1204" fmla="*/ 4133112 w 4415867"/>
              <a:gd name="connsiteY1204" fmla="*/ 704990 h 6297850"/>
              <a:gd name="connsiteX1205" fmla="*/ 4161159 w 4415867"/>
              <a:gd name="connsiteY1205" fmla="*/ 671784 h 6297850"/>
              <a:gd name="connsiteX1206" fmla="*/ 4182031 w 4415867"/>
              <a:gd name="connsiteY1206" fmla="*/ 682510 h 6297850"/>
              <a:gd name="connsiteX1207" fmla="*/ 4163610 w 4415867"/>
              <a:gd name="connsiteY1207" fmla="*/ 756042 h 6297850"/>
              <a:gd name="connsiteX1208" fmla="*/ 4140360 w 4415867"/>
              <a:gd name="connsiteY1208" fmla="*/ 855410 h 6297850"/>
              <a:gd name="connsiteX1209" fmla="*/ 4143126 w 4415867"/>
              <a:gd name="connsiteY1209" fmla="*/ 868416 h 6297850"/>
              <a:gd name="connsiteX1210" fmla="*/ 4188395 w 4415867"/>
              <a:gd name="connsiteY1210" fmla="*/ 862710 h 6297850"/>
              <a:gd name="connsiteX1211" fmla="*/ 4160460 w 4415867"/>
              <a:gd name="connsiteY1211" fmla="*/ 998275 h 6297850"/>
              <a:gd name="connsiteX1212" fmla="*/ 4128756 w 4415867"/>
              <a:gd name="connsiteY1212" fmla="*/ 1048260 h 6297850"/>
              <a:gd name="connsiteX1213" fmla="*/ 4110190 w 4415867"/>
              <a:gd name="connsiteY1213" fmla="*/ 1111430 h 6297850"/>
              <a:gd name="connsiteX1214" fmla="*/ 4119240 w 4415867"/>
              <a:gd name="connsiteY1214" fmla="*/ 1110292 h 6297850"/>
              <a:gd name="connsiteX1215" fmla="*/ 4173596 w 4415867"/>
              <a:gd name="connsiteY1215" fmla="*/ 1011456 h 6297850"/>
              <a:gd name="connsiteX1216" fmla="*/ 4206752 w 4415867"/>
              <a:gd name="connsiteY1216" fmla="*/ 973158 h 6297850"/>
              <a:gd name="connsiteX1217" fmla="*/ 4167027 w 4415867"/>
              <a:gd name="connsiteY1217" fmla="*/ 1004864 h 6297850"/>
              <a:gd name="connsiteX1218" fmla="*/ 4179733 w 4415867"/>
              <a:gd name="connsiteY1218" fmla="*/ 986947 h 6297850"/>
              <a:gd name="connsiteX1219" fmla="*/ 4218150 w 4415867"/>
              <a:gd name="connsiteY1219" fmla="*/ 953915 h 6297850"/>
              <a:gd name="connsiteX1220" fmla="*/ 4228090 w 4415867"/>
              <a:gd name="connsiteY1220" fmla="*/ 922990 h 6297850"/>
              <a:gd name="connsiteX1221" fmla="*/ 4228974 w 4415867"/>
              <a:gd name="connsiteY1221" fmla="*/ 893209 h 6297850"/>
              <a:gd name="connsiteX1222" fmla="*/ 4181507 w 4415867"/>
              <a:gd name="connsiteY1222" fmla="*/ 927378 h 6297850"/>
              <a:gd name="connsiteX1223" fmla="*/ 4195250 w 4415867"/>
              <a:gd name="connsiteY1223" fmla="*/ 890036 h 6297850"/>
              <a:gd name="connsiteX1224" fmla="*/ 4249000 w 4415867"/>
              <a:gd name="connsiteY1224" fmla="*/ 841723 h 6297850"/>
              <a:gd name="connsiteX1225" fmla="*/ 4235257 w 4415867"/>
              <a:gd name="connsiteY1225" fmla="*/ 879063 h 6297850"/>
              <a:gd name="connsiteX1226" fmla="*/ 4259648 w 4415867"/>
              <a:gd name="connsiteY1226" fmla="*/ 862639 h 6297850"/>
              <a:gd name="connsiteX1227" fmla="*/ 4278929 w 4415867"/>
              <a:gd name="connsiteY1227" fmla="*/ 851305 h 6297850"/>
              <a:gd name="connsiteX1228" fmla="*/ 4267815 w 4415867"/>
              <a:gd name="connsiteY1228" fmla="*/ 891284 h 6297850"/>
              <a:gd name="connsiteX1229" fmla="*/ 4315143 w 4415867"/>
              <a:gd name="connsiteY1229" fmla="*/ 846743 h 6297850"/>
              <a:gd name="connsiteX1230" fmla="*/ 4291323 w 4415867"/>
              <a:gd name="connsiteY1230" fmla="*/ 904640 h 6297850"/>
              <a:gd name="connsiteX1231" fmla="*/ 4281383 w 4415867"/>
              <a:gd name="connsiteY1231" fmla="*/ 935565 h 6297850"/>
              <a:gd name="connsiteX1232" fmla="*/ 4265011 w 4415867"/>
              <a:gd name="connsiteY1232" fmla="*/ 970270 h 6297850"/>
              <a:gd name="connsiteX1233" fmla="*/ 4276837 w 4415867"/>
              <a:gd name="connsiteY1233" fmla="*/ 982133 h 6297850"/>
              <a:gd name="connsiteX1234" fmla="*/ 4288236 w 4415867"/>
              <a:gd name="connsiteY1234" fmla="*/ 962889 h 6297850"/>
              <a:gd name="connsiteX1235" fmla="*/ 4298176 w 4415867"/>
              <a:gd name="connsiteY1235" fmla="*/ 931964 h 6297850"/>
              <a:gd name="connsiteX1236" fmla="*/ 4314684 w 4415867"/>
              <a:gd name="connsiteY1236" fmla="*/ 907631 h 6297850"/>
              <a:gd name="connsiteX1237" fmla="*/ 4312342 w 4415867"/>
              <a:gd name="connsiteY1237" fmla="*/ 925730 h 6297850"/>
              <a:gd name="connsiteX1238" fmla="*/ 4297717 w 4415867"/>
              <a:gd name="connsiteY1238" fmla="*/ 992853 h 6297850"/>
              <a:gd name="connsiteX1239" fmla="*/ 4286461 w 4415867"/>
              <a:gd name="connsiteY1239" fmla="*/ 1022459 h 6297850"/>
              <a:gd name="connsiteX1240" fmla="*/ 4286747 w 4415867"/>
              <a:gd name="connsiteY1240" fmla="*/ 1043194 h 6297850"/>
              <a:gd name="connsiteX1241" fmla="*/ 4309108 w 4415867"/>
              <a:gd name="connsiteY1241" fmla="*/ 973615 h 6297850"/>
              <a:gd name="connsiteX1242" fmla="*/ 4353949 w 4415867"/>
              <a:gd name="connsiteY1242" fmla="*/ 936812 h 6297850"/>
              <a:gd name="connsiteX1243" fmla="*/ 4358172 w 4415867"/>
              <a:gd name="connsiteY1243" fmla="*/ 961501 h 6297850"/>
              <a:gd name="connsiteX1244" fmla="*/ 4382425 w 4415867"/>
              <a:gd name="connsiteY1244" fmla="*/ 934705 h 6297850"/>
              <a:gd name="connsiteX1245" fmla="*/ 4415867 w 4415867"/>
              <a:gd name="connsiteY1245" fmla="*/ 917142 h 6297850"/>
              <a:gd name="connsiteX1246" fmla="*/ 4410012 w 4415867"/>
              <a:gd name="connsiteY1246" fmla="*/ 962384 h 6297850"/>
              <a:gd name="connsiteX1247" fmla="*/ 4350833 w 4415867"/>
              <a:gd name="connsiteY1247" fmla="*/ 1087049 h 6297850"/>
              <a:gd name="connsiteX1248" fmla="*/ 4340608 w 4415867"/>
              <a:gd name="connsiteY1248" fmla="*/ 1097239 h 6297850"/>
              <a:gd name="connsiteX1249" fmla="*/ 4344548 w 4415867"/>
              <a:gd name="connsiteY1249" fmla="*/ 1101193 h 6297850"/>
              <a:gd name="connsiteX1250" fmla="*/ 4327010 w 4415867"/>
              <a:gd name="connsiteY1250" fmla="*/ 1144944 h 6297850"/>
              <a:gd name="connsiteX1251" fmla="*/ 4307417 w 4415867"/>
              <a:gd name="connsiteY1251" fmla="*/ 1227529 h 6297850"/>
              <a:gd name="connsiteX1252" fmla="*/ 4276136 w 4415867"/>
              <a:gd name="connsiteY1252" fmla="*/ 1308624 h 6297850"/>
              <a:gd name="connsiteX1253" fmla="*/ 4285479 w 4415867"/>
              <a:gd name="connsiteY1253" fmla="*/ 1328214 h 6297850"/>
              <a:gd name="connsiteX1254" fmla="*/ 4290586 w 4415867"/>
              <a:gd name="connsiteY1254" fmla="*/ 1323123 h 6297850"/>
              <a:gd name="connsiteX1255" fmla="*/ 4289420 w 4415867"/>
              <a:gd name="connsiteY1255" fmla="*/ 1332169 h 6297850"/>
              <a:gd name="connsiteX1256" fmla="*/ 4279196 w 4415867"/>
              <a:gd name="connsiteY1256" fmla="*/ 1342359 h 6297850"/>
              <a:gd name="connsiteX1257" fmla="*/ 4258884 w 4415867"/>
              <a:gd name="connsiteY1257" fmla="*/ 1373110 h 6297850"/>
              <a:gd name="connsiteX1258" fmla="*/ 4264708 w 4415867"/>
              <a:gd name="connsiteY1258" fmla="*/ 1419852 h 6297850"/>
              <a:gd name="connsiteX1259" fmla="*/ 4305891 w 4415867"/>
              <a:gd name="connsiteY1259" fmla="*/ 1399828 h 6297850"/>
              <a:gd name="connsiteX1260" fmla="*/ 4317429 w 4415867"/>
              <a:gd name="connsiteY1260" fmla="*/ 1390957 h 6297850"/>
              <a:gd name="connsiteX1261" fmla="*/ 4304862 w 4415867"/>
              <a:gd name="connsiteY1261" fmla="*/ 1419245 h 6297850"/>
              <a:gd name="connsiteX1262" fmla="*/ 4287186 w 4415867"/>
              <a:gd name="connsiteY1262" fmla="*/ 1452626 h 6297850"/>
              <a:gd name="connsiteX1263" fmla="*/ 4271846 w 4415867"/>
              <a:gd name="connsiteY1263" fmla="*/ 1467914 h 6297850"/>
              <a:gd name="connsiteX1264" fmla="*/ 4281188 w 4415867"/>
              <a:gd name="connsiteY1264" fmla="*/ 1487505 h 6297850"/>
              <a:gd name="connsiteX1265" fmla="*/ 4255024 w 4415867"/>
              <a:gd name="connsiteY1265" fmla="*/ 1563499 h 6297850"/>
              <a:gd name="connsiteX1266" fmla="*/ 4238516 w 4415867"/>
              <a:gd name="connsiteY1266" fmla="*/ 1587834 h 6297850"/>
              <a:gd name="connsiteX1267" fmla="*/ 4229000 w 4415867"/>
              <a:gd name="connsiteY1267" fmla="*/ 1649866 h 6297850"/>
              <a:gd name="connsiteX1268" fmla="*/ 4244763 w 4415867"/>
              <a:gd name="connsiteY1268" fmla="*/ 1665684 h 6297850"/>
              <a:gd name="connsiteX1269" fmla="*/ 4213060 w 4415867"/>
              <a:gd name="connsiteY1269" fmla="*/ 1715670 h 6297850"/>
              <a:gd name="connsiteX1270" fmla="*/ 4205748 w 4415867"/>
              <a:gd name="connsiteY1270" fmla="*/ 1749232 h 6297850"/>
              <a:gd name="connsiteX1271" fmla="*/ 4181642 w 4415867"/>
              <a:gd name="connsiteY1271" fmla="*/ 1786392 h 6297850"/>
              <a:gd name="connsiteX1272" fmla="*/ 4168191 w 4415867"/>
              <a:gd name="connsiteY1272" fmla="*/ 1844462 h 6297850"/>
              <a:gd name="connsiteX1273" fmla="*/ 4144518 w 4415867"/>
              <a:gd name="connsiteY1273" fmla="*/ 1912723 h 6297850"/>
              <a:gd name="connsiteX1274" fmla="*/ 4104188 w 4415867"/>
              <a:gd name="connsiteY1274" fmla="*/ 1994953 h 6297850"/>
              <a:gd name="connsiteX1275" fmla="*/ 4072513 w 4415867"/>
              <a:gd name="connsiteY1275" fmla="*/ 1952952 h 6297850"/>
              <a:gd name="connsiteX1276" fmla="*/ 4039213 w 4415867"/>
              <a:gd name="connsiteY1276" fmla="*/ 1980886 h 6297850"/>
              <a:gd name="connsiteX1277" fmla="*/ 4027958 w 4415867"/>
              <a:gd name="connsiteY1277" fmla="*/ 2010493 h 6297850"/>
              <a:gd name="connsiteX1278" fmla="*/ 4031723 w 4415867"/>
              <a:gd name="connsiteY1278" fmla="*/ 2096070 h 6297850"/>
              <a:gd name="connsiteX1279" fmla="*/ 3985994 w 4415867"/>
              <a:gd name="connsiteY1279" fmla="*/ 2162664 h 6297850"/>
              <a:gd name="connsiteX1280" fmla="*/ 3984827 w 4415867"/>
              <a:gd name="connsiteY1280" fmla="*/ 2171710 h 6297850"/>
              <a:gd name="connsiteX1281" fmla="*/ 3996649 w 4415867"/>
              <a:gd name="connsiteY1281" fmla="*/ 2183573 h 6297850"/>
              <a:gd name="connsiteX1282" fmla="*/ 3968602 w 4415867"/>
              <a:gd name="connsiteY1282" fmla="*/ 2216778 h 6297850"/>
              <a:gd name="connsiteX1283" fmla="*/ 3969918 w 4415867"/>
              <a:gd name="connsiteY1283" fmla="*/ 2218097 h 6297850"/>
              <a:gd name="connsiteX1284" fmla="*/ 4052000 w 4415867"/>
              <a:gd name="connsiteY1284" fmla="*/ 2157314 h 6297850"/>
              <a:gd name="connsiteX1285" fmla="*/ 4061509 w 4415867"/>
              <a:gd name="connsiteY1285" fmla="*/ 2095289 h 6297850"/>
              <a:gd name="connsiteX1286" fmla="*/ 4068821 w 4415867"/>
              <a:gd name="connsiteY1286" fmla="*/ 2061727 h 6297850"/>
              <a:gd name="connsiteX1287" fmla="*/ 4077454 w 4415867"/>
              <a:gd name="connsiteY1287" fmla="*/ 2029475 h 6297850"/>
              <a:gd name="connsiteX1288" fmla="*/ 4077307 w 4415867"/>
              <a:gd name="connsiteY1288" fmla="*/ 2019112 h 6297850"/>
              <a:gd name="connsiteX1289" fmla="*/ 4130176 w 4415867"/>
              <a:gd name="connsiteY1289" fmla="*/ 2000581 h 6297850"/>
              <a:gd name="connsiteX1290" fmla="*/ 4123893 w 4415867"/>
              <a:gd name="connsiteY1290" fmla="*/ 2014724 h 6297850"/>
              <a:gd name="connsiteX1291" fmla="*/ 4090410 w 4415867"/>
              <a:gd name="connsiteY1291" fmla="*/ 2124288 h 6297850"/>
              <a:gd name="connsiteX1292" fmla="*/ 4086898 w 4415867"/>
              <a:gd name="connsiteY1292" fmla="*/ 2151433 h 6297850"/>
              <a:gd name="connsiteX1293" fmla="*/ 4053139 w 4415867"/>
              <a:gd name="connsiteY1293" fmla="*/ 2240253 h 6297850"/>
              <a:gd name="connsiteX1294" fmla="*/ 4044366 w 4415867"/>
              <a:gd name="connsiteY1294" fmla="*/ 2262132 h 6297850"/>
              <a:gd name="connsiteX1295" fmla="*/ 4014582 w 4415867"/>
              <a:gd name="connsiteY1295" fmla="*/ 2262915 h 6297850"/>
              <a:gd name="connsiteX1296" fmla="*/ 3977624 w 4415867"/>
              <a:gd name="connsiteY1296" fmla="*/ 2307628 h 6297850"/>
              <a:gd name="connsiteX1297" fmla="*/ 3985644 w 4415867"/>
              <a:gd name="connsiteY1297" fmla="*/ 2325908 h 6297850"/>
              <a:gd name="connsiteX1298" fmla="*/ 3963284 w 4415867"/>
              <a:gd name="connsiteY1298" fmla="*/ 2395486 h 6297850"/>
              <a:gd name="connsiteX1299" fmla="*/ 3958167 w 4415867"/>
              <a:gd name="connsiteY1299" fmla="*/ 2400586 h 6297850"/>
              <a:gd name="connsiteX1300" fmla="*/ 3940915 w 4415867"/>
              <a:gd name="connsiteY1300" fmla="*/ 2465070 h 6297850"/>
              <a:gd name="connsiteX1301" fmla="*/ 3948943 w 4415867"/>
              <a:gd name="connsiteY1301" fmla="*/ 2483345 h 6297850"/>
              <a:gd name="connsiteX1302" fmla="*/ 3969531 w 4415867"/>
              <a:gd name="connsiteY1302" fmla="*/ 2473336 h 6297850"/>
              <a:gd name="connsiteX1303" fmla="*/ 3956825 w 4415867"/>
              <a:gd name="connsiteY1303" fmla="*/ 2491254 h 6297850"/>
              <a:gd name="connsiteX1304" fmla="*/ 3991578 w 4415867"/>
              <a:gd name="connsiteY1304" fmla="*/ 2475010 h 6297850"/>
              <a:gd name="connsiteX1305" fmla="*/ 3973013 w 4415867"/>
              <a:gd name="connsiteY1305" fmla="*/ 2538178 h 6297850"/>
              <a:gd name="connsiteX1306" fmla="*/ 3947739 w 4415867"/>
              <a:gd name="connsiteY1306" fmla="*/ 2584385 h 6297850"/>
              <a:gd name="connsiteX1307" fmla="*/ 3962190 w 4415867"/>
              <a:gd name="connsiteY1307" fmla="*/ 2598885 h 6297850"/>
              <a:gd name="connsiteX1308" fmla="*/ 3879961 w 4415867"/>
              <a:gd name="connsiteY1308" fmla="*/ 2649305 h 6297850"/>
              <a:gd name="connsiteX1309" fmla="*/ 3882735 w 4415867"/>
              <a:gd name="connsiteY1309" fmla="*/ 2662305 h 6297850"/>
              <a:gd name="connsiteX1310" fmla="*/ 3926546 w 4415867"/>
              <a:gd name="connsiteY1310" fmla="*/ 2644918 h 6297850"/>
              <a:gd name="connsiteX1311" fmla="*/ 3871729 w 4415867"/>
              <a:gd name="connsiteY1311" fmla="*/ 2804641 h 6297850"/>
              <a:gd name="connsiteX1312" fmla="*/ 3855651 w 4415867"/>
              <a:gd name="connsiteY1312" fmla="*/ 2860075 h 6297850"/>
              <a:gd name="connsiteX1313" fmla="*/ 3846596 w 4415867"/>
              <a:gd name="connsiteY1313" fmla="*/ 2861218 h 6297850"/>
              <a:gd name="connsiteX1314" fmla="*/ 3824832 w 4415867"/>
              <a:gd name="connsiteY1314" fmla="*/ 2880280 h 6297850"/>
              <a:gd name="connsiteX1315" fmla="*/ 3814753 w 4415867"/>
              <a:gd name="connsiteY1315" fmla="*/ 2900833 h 6297850"/>
              <a:gd name="connsiteX1316" fmla="*/ 3859733 w 4415867"/>
              <a:gd name="connsiteY1316" fmla="*/ 2874401 h 6297850"/>
              <a:gd name="connsiteX1317" fmla="*/ 3838970 w 4415867"/>
              <a:gd name="connsiteY1317" fmla="*/ 2966031 h 6297850"/>
              <a:gd name="connsiteX1318" fmla="*/ 3875321 w 4415867"/>
              <a:gd name="connsiteY1318" fmla="*/ 2971840 h 6297850"/>
              <a:gd name="connsiteX1319" fmla="*/ 3834284 w 4415867"/>
              <a:gd name="connsiteY1319" fmla="*/ 3002228 h 6297850"/>
              <a:gd name="connsiteX1320" fmla="*/ 3832509 w 4415867"/>
              <a:gd name="connsiteY1320" fmla="*/ 3061798 h 6297850"/>
              <a:gd name="connsiteX1321" fmla="*/ 3796442 w 4415867"/>
              <a:gd name="connsiteY1321" fmla="*/ 3076724 h 6297850"/>
              <a:gd name="connsiteX1322" fmla="*/ 3798640 w 4415867"/>
              <a:gd name="connsiteY1322" fmla="*/ 3048261 h 6297850"/>
              <a:gd name="connsiteX1323" fmla="*/ 3779365 w 4415867"/>
              <a:gd name="connsiteY1323" fmla="*/ 3059589 h 6297850"/>
              <a:gd name="connsiteX1324" fmla="*/ 3812521 w 4415867"/>
              <a:gd name="connsiteY1324" fmla="*/ 3021291 h 6297850"/>
              <a:gd name="connsiteX1325" fmla="*/ 3818234 w 4415867"/>
              <a:gd name="connsiteY1325" fmla="*/ 2965675 h 6297850"/>
              <a:gd name="connsiteX1326" fmla="*/ 3801443 w 4415867"/>
              <a:gd name="connsiteY1326" fmla="*/ 2969276 h 6297850"/>
              <a:gd name="connsiteX1327" fmla="*/ 3777482 w 4415867"/>
              <a:gd name="connsiteY1327" fmla="*/ 3016800 h 6297850"/>
              <a:gd name="connsiteX1328" fmla="*/ 3753231 w 4415867"/>
              <a:gd name="connsiteY1328" fmla="*/ 3043598 h 6297850"/>
              <a:gd name="connsiteX1329" fmla="*/ 3771622 w 4415867"/>
              <a:gd name="connsiteY1329" fmla="*/ 3062050 h 6297850"/>
              <a:gd name="connsiteX1330" fmla="*/ 3730409 w 4415867"/>
              <a:gd name="connsiteY1330" fmla="*/ 3174061 h 6297850"/>
              <a:gd name="connsiteX1331" fmla="*/ 3723096 w 4415867"/>
              <a:gd name="connsiteY1331" fmla="*/ 3207623 h 6297850"/>
              <a:gd name="connsiteX1332" fmla="*/ 3718266 w 4415867"/>
              <a:gd name="connsiteY1332" fmla="*/ 3233457 h 6297850"/>
              <a:gd name="connsiteX1333" fmla="*/ 3723374 w 4415867"/>
              <a:gd name="connsiteY1333" fmla="*/ 3228366 h 6297850"/>
              <a:gd name="connsiteX1334" fmla="*/ 3716061 w 4415867"/>
              <a:gd name="connsiteY1334" fmla="*/ 3261927 h 6297850"/>
              <a:gd name="connsiteX1335" fmla="*/ 3703494 w 4415867"/>
              <a:gd name="connsiteY1335" fmla="*/ 3290216 h 6297850"/>
              <a:gd name="connsiteX1336" fmla="*/ 3682017 w 4415867"/>
              <a:gd name="connsiteY1336" fmla="*/ 3330013 h 6297850"/>
              <a:gd name="connsiteX1337" fmla="*/ 3696467 w 4415867"/>
              <a:gd name="connsiteY1337" fmla="*/ 3344512 h 6297850"/>
              <a:gd name="connsiteX1338" fmla="*/ 3668281 w 4415867"/>
              <a:gd name="connsiteY1338" fmla="*/ 3367346 h 6297850"/>
              <a:gd name="connsiteX1339" fmla="*/ 3655997 w 4415867"/>
              <a:gd name="connsiteY1339" fmla="*/ 3416370 h 6297850"/>
              <a:gd name="connsiteX1340" fmla="*/ 3668851 w 4415867"/>
              <a:gd name="connsiteY1340" fmla="*/ 3408817 h 6297850"/>
              <a:gd name="connsiteX1341" fmla="*/ 3652342 w 4415867"/>
              <a:gd name="connsiteY1341" fmla="*/ 3433152 h 6297850"/>
              <a:gd name="connsiteX1342" fmla="*/ 3647373 w 4415867"/>
              <a:gd name="connsiteY1342" fmla="*/ 3448614 h 6297850"/>
              <a:gd name="connsiteX1343" fmla="*/ 3671901 w 4415867"/>
              <a:gd name="connsiteY1343" fmla="*/ 3442560 h 6297850"/>
              <a:gd name="connsiteX1344" fmla="*/ 3677302 w 4415867"/>
              <a:gd name="connsiteY1344" fmla="*/ 3458198 h 6297850"/>
              <a:gd name="connsiteX1345" fmla="*/ 3631571 w 4415867"/>
              <a:gd name="connsiteY1345" fmla="*/ 3524790 h 6297850"/>
              <a:gd name="connsiteX1346" fmla="*/ 3625004 w 4415867"/>
              <a:gd name="connsiteY1346" fmla="*/ 3518201 h 6297850"/>
              <a:gd name="connsiteX1347" fmla="*/ 3610984 w 4415867"/>
              <a:gd name="connsiteY1347" fmla="*/ 3534798 h 6297850"/>
              <a:gd name="connsiteX1348" fmla="*/ 3597388 w 4415867"/>
              <a:gd name="connsiteY1348" fmla="*/ 3582506 h 6297850"/>
              <a:gd name="connsiteX1349" fmla="*/ 3589644 w 4415867"/>
              <a:gd name="connsiteY1349" fmla="*/ 3584968 h 6297850"/>
              <a:gd name="connsiteX1350" fmla="*/ 3580447 w 4415867"/>
              <a:gd name="connsiteY1350" fmla="*/ 3575740 h 6297850"/>
              <a:gd name="connsiteX1351" fmla="*/ 3548177 w 4415867"/>
              <a:gd name="connsiteY1351" fmla="*/ 3584258 h 6297850"/>
              <a:gd name="connsiteX1352" fmla="*/ 3559430 w 4415867"/>
              <a:gd name="connsiteY1352" fmla="*/ 3554650 h 6297850"/>
              <a:gd name="connsiteX1353" fmla="*/ 3519705 w 4415867"/>
              <a:gd name="connsiteY1353" fmla="*/ 3586357 h 6297850"/>
              <a:gd name="connsiteX1354" fmla="*/ 3508875 w 4415867"/>
              <a:gd name="connsiteY1354" fmla="*/ 3647071 h 6297850"/>
              <a:gd name="connsiteX1355" fmla="*/ 3459921 w 4415867"/>
              <a:gd name="connsiteY1355" fmla="*/ 3761545 h 6297850"/>
              <a:gd name="connsiteX1356" fmla="*/ 3434932 w 4415867"/>
              <a:gd name="connsiteY1356" fmla="*/ 3828485 h 6297850"/>
              <a:gd name="connsiteX1357" fmla="*/ 3460775 w 4415867"/>
              <a:gd name="connsiteY1357" fmla="*/ 3823750 h 6297850"/>
              <a:gd name="connsiteX1358" fmla="*/ 3461948 w 4415867"/>
              <a:gd name="connsiteY1358" fmla="*/ 3814695 h 6297850"/>
              <a:gd name="connsiteX1359" fmla="*/ 3502877 w 4415867"/>
              <a:gd name="connsiteY1359" fmla="*/ 3681950 h 6297850"/>
              <a:gd name="connsiteX1360" fmla="*/ 3528442 w 4415867"/>
              <a:gd name="connsiteY1360" fmla="*/ 3656473 h 6297850"/>
              <a:gd name="connsiteX1361" fmla="*/ 3601467 w 4415867"/>
              <a:gd name="connsiteY1361" fmla="*/ 3596831 h 6297850"/>
              <a:gd name="connsiteX1362" fmla="*/ 3583186 w 4415867"/>
              <a:gd name="connsiteY1362" fmla="*/ 3680735 h 6297850"/>
              <a:gd name="connsiteX1363" fmla="*/ 3615604 w 4415867"/>
              <a:gd name="connsiteY1363" fmla="*/ 3682582 h 6297850"/>
              <a:gd name="connsiteX1364" fmla="*/ 3577187 w 4415867"/>
              <a:gd name="connsiteY1364" fmla="*/ 3715614 h 6297850"/>
              <a:gd name="connsiteX1365" fmla="*/ 3577903 w 4415867"/>
              <a:gd name="connsiteY1365" fmla="*/ 3767448 h 6297850"/>
              <a:gd name="connsiteX1366" fmla="*/ 3543142 w 4415867"/>
              <a:gd name="connsiteY1366" fmla="*/ 3783701 h 6297850"/>
              <a:gd name="connsiteX1367" fmla="*/ 3546659 w 4415867"/>
              <a:gd name="connsiteY1367" fmla="*/ 3756548 h 6297850"/>
              <a:gd name="connsiteX1368" fmla="*/ 3527378 w 4415867"/>
              <a:gd name="connsiteY1368" fmla="*/ 3767883 h 6297850"/>
              <a:gd name="connsiteX1369" fmla="*/ 3555425 w 4415867"/>
              <a:gd name="connsiteY1369" fmla="*/ 3734676 h 6297850"/>
              <a:gd name="connsiteX1370" fmla="*/ 3563765 w 4415867"/>
              <a:gd name="connsiteY1370" fmla="*/ 3681697 h 6297850"/>
              <a:gd name="connsiteX1371" fmla="*/ 3553401 w 4415867"/>
              <a:gd name="connsiteY1371" fmla="*/ 3681515 h 6297850"/>
              <a:gd name="connsiteX1372" fmla="*/ 3526385 w 4415867"/>
              <a:gd name="connsiteY1372" fmla="*/ 3695305 h 6297850"/>
              <a:gd name="connsiteX1373" fmla="*/ 3507387 w 4415867"/>
              <a:gd name="connsiteY1373" fmla="*/ 3727375 h 6297850"/>
              <a:gd name="connsiteX1374" fmla="*/ 3519641 w 4415867"/>
              <a:gd name="connsiteY1374" fmla="*/ 3770337 h 6297850"/>
              <a:gd name="connsiteX1375" fmla="*/ 3480910 w 4415867"/>
              <a:gd name="connsiteY1375" fmla="*/ 3874620 h 6297850"/>
              <a:gd name="connsiteX1376" fmla="*/ 3476509 w 4415867"/>
              <a:gd name="connsiteY1376" fmla="*/ 3931554 h 6297850"/>
              <a:gd name="connsiteX1377" fmla="*/ 3428436 w 4415867"/>
              <a:gd name="connsiteY1377" fmla="*/ 4016245 h 6297850"/>
              <a:gd name="connsiteX1378" fmla="*/ 3418928 w 4415867"/>
              <a:gd name="connsiteY1378" fmla="*/ 4078270 h 6297850"/>
              <a:gd name="connsiteX1379" fmla="*/ 3401106 w 4415867"/>
              <a:gd name="connsiteY1379" fmla="*/ 4101286 h 6297850"/>
              <a:gd name="connsiteX1380" fmla="*/ 3426810 w 4415867"/>
              <a:gd name="connsiteY1380" fmla="*/ 4086179 h 6297850"/>
              <a:gd name="connsiteX1381" fmla="*/ 3378460 w 4415867"/>
              <a:gd name="connsiteY1381" fmla="*/ 4150130 h 6297850"/>
              <a:gd name="connsiteX1382" fmla="*/ 3342669 w 4415867"/>
              <a:gd name="connsiteY1382" fmla="*/ 4185797 h 6297850"/>
              <a:gd name="connsiteX1383" fmla="*/ 3318739 w 4415867"/>
              <a:gd name="connsiteY1383" fmla="*/ 4141335 h 6297850"/>
              <a:gd name="connsiteX1384" fmla="*/ 3297692 w 4415867"/>
              <a:gd name="connsiteY1384" fmla="*/ 4212233 h 6297850"/>
              <a:gd name="connsiteX1385" fmla="*/ 3248304 w 4415867"/>
              <a:gd name="connsiteY1385" fmla="*/ 4295606 h 6297850"/>
              <a:gd name="connsiteX1386" fmla="*/ 3218054 w 4415867"/>
              <a:gd name="connsiteY1386" fmla="*/ 4357282 h 6297850"/>
              <a:gd name="connsiteX1387" fmla="*/ 3197604 w 4415867"/>
              <a:gd name="connsiteY1387" fmla="*/ 4377662 h 6297850"/>
              <a:gd name="connsiteX1388" fmla="*/ 3192919 w 4415867"/>
              <a:gd name="connsiteY1388" fmla="*/ 4413861 h 6297850"/>
              <a:gd name="connsiteX1389" fmla="*/ 3165018 w 4415867"/>
              <a:gd name="connsiteY1389" fmla="*/ 4457430 h 6297850"/>
              <a:gd name="connsiteX1390" fmla="*/ 3134059 w 4415867"/>
              <a:gd name="connsiteY1390" fmla="*/ 4467264 h 6297850"/>
              <a:gd name="connsiteX1391" fmla="*/ 3114778 w 4415867"/>
              <a:gd name="connsiteY1391" fmla="*/ 4478600 h 6297850"/>
              <a:gd name="connsiteX1392" fmla="*/ 3119041 w 4415867"/>
              <a:gd name="connsiteY1392" fmla="*/ 4411295 h 6297850"/>
              <a:gd name="connsiteX1393" fmla="*/ 3111297 w 4415867"/>
              <a:gd name="connsiteY1393" fmla="*/ 4413757 h 6297850"/>
              <a:gd name="connsiteX1394" fmla="*/ 3100043 w 4415867"/>
              <a:gd name="connsiteY1394" fmla="*/ 4443364 h 6297850"/>
              <a:gd name="connsiteX1395" fmla="*/ 3093760 w 4415867"/>
              <a:gd name="connsiteY1395" fmla="*/ 4457509 h 6297850"/>
              <a:gd name="connsiteX1396" fmla="*/ 3086309 w 4415867"/>
              <a:gd name="connsiteY1396" fmla="*/ 4480699 h 6297850"/>
              <a:gd name="connsiteX1397" fmla="*/ 3068487 w 4415867"/>
              <a:gd name="connsiteY1397" fmla="*/ 4503715 h 6297850"/>
              <a:gd name="connsiteX1398" fmla="*/ 3018676 w 4415867"/>
              <a:gd name="connsiteY1398" fmla="*/ 4555982 h 6297850"/>
              <a:gd name="connsiteX1399" fmla="*/ 3013844 w 4415867"/>
              <a:gd name="connsiteY1399" fmla="*/ 4581816 h 6297850"/>
              <a:gd name="connsiteX1400" fmla="*/ 2980828 w 4415867"/>
              <a:gd name="connsiteY1400" fmla="*/ 4630485 h 6297850"/>
              <a:gd name="connsiteX1401" fmla="*/ 2960525 w 4415867"/>
              <a:gd name="connsiteY1401" fmla="*/ 4661228 h 6297850"/>
              <a:gd name="connsiteX1402" fmla="*/ 2970888 w 4415867"/>
              <a:gd name="connsiteY1402" fmla="*/ 4661410 h 6297850"/>
              <a:gd name="connsiteX1403" fmla="*/ 2924880 w 4415867"/>
              <a:gd name="connsiteY1403" fmla="*/ 4707261 h 6297850"/>
              <a:gd name="connsiteX1404" fmla="*/ 2915401 w 4415867"/>
              <a:gd name="connsiteY1404" fmla="*/ 4677299 h 6297850"/>
              <a:gd name="connsiteX1405" fmla="*/ 2893775 w 4415867"/>
              <a:gd name="connsiteY1405" fmla="*/ 4706731 h 6297850"/>
              <a:gd name="connsiteX1406" fmla="*/ 2899315 w 4415867"/>
              <a:gd name="connsiteY1406" fmla="*/ 4732739 h 6297850"/>
              <a:gd name="connsiteX1407" fmla="*/ 2882954 w 4415867"/>
              <a:gd name="connsiteY1407" fmla="*/ 4767440 h 6297850"/>
              <a:gd name="connsiteX1408" fmla="*/ 2870671 w 4415867"/>
              <a:gd name="connsiteY1408" fmla="*/ 4816462 h 6297850"/>
              <a:gd name="connsiteX1409" fmla="*/ 2881180 w 4415867"/>
              <a:gd name="connsiteY1409" fmla="*/ 4827008 h 6297850"/>
              <a:gd name="connsiteX1410" fmla="*/ 2875181 w 4415867"/>
              <a:gd name="connsiteY1410" fmla="*/ 4861886 h 6297850"/>
              <a:gd name="connsiteX1411" fmla="*/ 2845960 w 4415867"/>
              <a:gd name="connsiteY1411" fmla="*/ 4904147 h 6297850"/>
              <a:gd name="connsiteX1412" fmla="*/ 2827108 w 4415867"/>
              <a:gd name="connsiteY1412" fmla="*/ 4946579 h 6297850"/>
              <a:gd name="connsiteX1413" fmla="*/ 2782270 w 4415867"/>
              <a:gd name="connsiteY1413" fmla="*/ 4983385 h 6297850"/>
              <a:gd name="connsiteX1414" fmla="*/ 2785355 w 4415867"/>
              <a:gd name="connsiteY1414" fmla="*/ 4925134 h 6297850"/>
              <a:gd name="connsiteX1415" fmla="*/ 2799237 w 4415867"/>
              <a:gd name="connsiteY1415" fmla="*/ 4898164 h 6297850"/>
              <a:gd name="connsiteX1416" fmla="*/ 2829773 w 4415867"/>
              <a:gd name="connsiteY1416" fmla="*/ 4857223 h 6297850"/>
              <a:gd name="connsiteX1417" fmla="*/ 2837085 w 4415867"/>
              <a:gd name="connsiteY1417" fmla="*/ 4823661 h 6297850"/>
              <a:gd name="connsiteX1418" fmla="*/ 2816637 w 4415867"/>
              <a:gd name="connsiteY1418" fmla="*/ 4844041 h 6297850"/>
              <a:gd name="connsiteX1419" fmla="*/ 2830516 w 4415867"/>
              <a:gd name="connsiteY1419" fmla="*/ 4817070 h 6297850"/>
              <a:gd name="connsiteX1420" fmla="*/ 2817380 w 4415867"/>
              <a:gd name="connsiteY1420" fmla="*/ 4803888 h 6297850"/>
              <a:gd name="connsiteX1421" fmla="*/ 2846595 w 4415867"/>
              <a:gd name="connsiteY1421" fmla="*/ 4761637 h 6297850"/>
              <a:gd name="connsiteX1422" fmla="*/ 2834770 w 4415867"/>
              <a:gd name="connsiteY1422" fmla="*/ 4749772 h 6297850"/>
              <a:gd name="connsiteX1423" fmla="*/ 2860052 w 4415867"/>
              <a:gd name="connsiteY1423" fmla="*/ 4703559 h 6297850"/>
              <a:gd name="connsiteX1424" fmla="*/ 2864876 w 4415867"/>
              <a:gd name="connsiteY1424" fmla="*/ 4677733 h 6297850"/>
              <a:gd name="connsiteX1425" fmla="*/ 2835974 w 4415867"/>
              <a:gd name="connsiteY1425" fmla="*/ 4648733 h 6297850"/>
              <a:gd name="connsiteX1426" fmla="*/ 2832925 w 4415867"/>
              <a:gd name="connsiteY1426" fmla="*/ 4614990 h 6297850"/>
              <a:gd name="connsiteX1427" fmla="*/ 2842864 w 4415867"/>
              <a:gd name="connsiteY1427" fmla="*/ 4584066 h 6297850"/>
              <a:gd name="connsiteX1428" fmla="*/ 2810592 w 4415867"/>
              <a:gd name="connsiteY1428" fmla="*/ 4592582 h 6297850"/>
              <a:gd name="connsiteX1429" fmla="*/ 2783114 w 4415867"/>
              <a:gd name="connsiteY1429" fmla="*/ 4667259 h 6297850"/>
              <a:gd name="connsiteX1430" fmla="*/ 2751695 w 4415867"/>
              <a:gd name="connsiteY1430" fmla="*/ 4737980 h 6297850"/>
              <a:gd name="connsiteX1431" fmla="*/ 2768774 w 4415867"/>
              <a:gd name="connsiteY1431" fmla="*/ 4755117 h 6297850"/>
              <a:gd name="connsiteX1432" fmla="*/ 2699791 w 4415867"/>
              <a:gd name="connsiteY1432" fmla="*/ 4921076 h 6297850"/>
              <a:gd name="connsiteX1433" fmla="*/ 2616974 w 4415867"/>
              <a:gd name="connsiteY1433" fmla="*/ 5022006 h 6297850"/>
              <a:gd name="connsiteX1434" fmla="*/ 2631423 w 4415867"/>
              <a:gd name="connsiteY1434" fmla="*/ 5036505 h 6297850"/>
              <a:gd name="connsiteX1435" fmla="*/ 2616082 w 4415867"/>
              <a:gd name="connsiteY1435" fmla="*/ 5051793 h 6297850"/>
              <a:gd name="connsiteX1436" fmla="*/ 2587750 w 4415867"/>
              <a:gd name="connsiteY1436" fmla="*/ 5064265 h 6297850"/>
              <a:gd name="connsiteX1437" fmla="*/ 2592582 w 4415867"/>
              <a:gd name="connsiteY1437" fmla="*/ 5038431 h 6297850"/>
              <a:gd name="connsiteX1438" fmla="*/ 2568046 w 4415867"/>
              <a:gd name="connsiteY1438" fmla="*/ 5044493 h 6297850"/>
              <a:gd name="connsiteX1439" fmla="*/ 2571986 w 4415867"/>
              <a:gd name="connsiteY1439" fmla="*/ 5048446 h 6297850"/>
              <a:gd name="connsiteX1440" fmla="*/ 2525228 w 4415867"/>
              <a:gd name="connsiteY1440" fmla="*/ 5134458 h 6297850"/>
              <a:gd name="connsiteX1441" fmla="*/ 2519229 w 4415867"/>
              <a:gd name="connsiteY1441" fmla="*/ 5169337 h 6297850"/>
              <a:gd name="connsiteX1442" fmla="*/ 2488701 w 4415867"/>
              <a:gd name="connsiteY1442" fmla="*/ 5210271 h 6297850"/>
              <a:gd name="connsiteX1443" fmla="*/ 2481388 w 4415867"/>
              <a:gd name="connsiteY1443" fmla="*/ 5243831 h 6297850"/>
              <a:gd name="connsiteX1444" fmla="*/ 2491897 w 4415867"/>
              <a:gd name="connsiteY1444" fmla="*/ 5254377 h 6297850"/>
              <a:gd name="connsiteX1445" fmla="*/ 2475390 w 4415867"/>
              <a:gd name="connsiteY1445" fmla="*/ 5278713 h 6297850"/>
              <a:gd name="connsiteX1446" fmla="*/ 2445285 w 4415867"/>
              <a:gd name="connsiteY1446" fmla="*/ 5350753 h 6297850"/>
              <a:gd name="connsiteX1447" fmla="*/ 2391074 w 4415867"/>
              <a:gd name="connsiteY1447" fmla="*/ 5459953 h 6297850"/>
              <a:gd name="connsiteX1448" fmla="*/ 2387557 w 4415867"/>
              <a:gd name="connsiteY1448" fmla="*/ 5487106 h 6297850"/>
              <a:gd name="connsiteX1449" fmla="*/ 2368990 w 4415867"/>
              <a:gd name="connsiteY1449" fmla="*/ 5550272 h 6297850"/>
              <a:gd name="connsiteX1450" fmla="*/ 2358912 w 4415867"/>
              <a:gd name="connsiteY1450" fmla="*/ 5570826 h 6297850"/>
              <a:gd name="connsiteX1451" fmla="*/ 2342258 w 4415867"/>
              <a:gd name="connsiteY1451" fmla="*/ 5584798 h 6297850"/>
              <a:gd name="connsiteX1452" fmla="*/ 2344462 w 4415867"/>
              <a:gd name="connsiteY1452" fmla="*/ 5556327 h 6297850"/>
              <a:gd name="connsiteX1453" fmla="*/ 2347970 w 4415867"/>
              <a:gd name="connsiteY1453" fmla="*/ 5529182 h 6297850"/>
              <a:gd name="connsiteX1454" fmla="*/ 2356599 w 4415867"/>
              <a:gd name="connsiteY1454" fmla="*/ 5496941 h 6297850"/>
              <a:gd name="connsiteX1455" fmla="*/ 2361283 w 4415867"/>
              <a:gd name="connsiteY1455" fmla="*/ 5460743 h 6297850"/>
              <a:gd name="connsiteX1456" fmla="*/ 2407502 w 4415867"/>
              <a:gd name="connsiteY1456" fmla="*/ 5241274 h 6297850"/>
              <a:gd name="connsiteX1457" fmla="*/ 2397882 w 4415867"/>
              <a:gd name="connsiteY1457" fmla="*/ 5200941 h 6297850"/>
              <a:gd name="connsiteX1458" fmla="*/ 2410450 w 4415867"/>
              <a:gd name="connsiteY1458" fmla="*/ 5172653 h 6297850"/>
              <a:gd name="connsiteX1459" fmla="*/ 2415135 w 4415867"/>
              <a:gd name="connsiteY1459" fmla="*/ 5136453 h 6297850"/>
              <a:gd name="connsiteX1460" fmla="*/ 2417900 w 4415867"/>
              <a:gd name="connsiteY1460" fmla="*/ 5127848 h 6297850"/>
              <a:gd name="connsiteX1461" fmla="*/ 2403832 w 4415867"/>
              <a:gd name="connsiteY1461" fmla="*/ 5114298 h 6297850"/>
              <a:gd name="connsiteX1462" fmla="*/ 2409346 w 4415867"/>
              <a:gd name="connsiteY1462" fmla="*/ 5074616 h 6297850"/>
              <a:gd name="connsiteX1463" fmla="*/ 2394574 w 4415867"/>
              <a:gd name="connsiteY1463" fmla="*/ 5064480 h 6297850"/>
              <a:gd name="connsiteX1464" fmla="*/ 2417940 w 4415867"/>
              <a:gd name="connsiteY1464" fmla="*/ 5051545 h 6297850"/>
              <a:gd name="connsiteX1465" fmla="*/ 2429732 w 4415867"/>
              <a:gd name="connsiteY1465" fmla="*/ 4976335 h 6297850"/>
              <a:gd name="connsiteX1466" fmla="*/ 2422498 w 4415867"/>
              <a:gd name="connsiteY1466" fmla="*/ 4960499 h 6297850"/>
              <a:gd name="connsiteX1467" fmla="*/ 2402033 w 4415867"/>
              <a:gd name="connsiteY1467" fmla="*/ 4942830 h 6297850"/>
              <a:gd name="connsiteX1468" fmla="*/ 2385130 w 4415867"/>
              <a:gd name="connsiteY1468" fmla="*/ 4967445 h 6297850"/>
              <a:gd name="connsiteX1469" fmla="*/ 2388881 w 4415867"/>
              <a:gd name="connsiteY1469" fmla="*/ 5056946 h 6297850"/>
              <a:gd name="connsiteX1470" fmla="*/ 2350048 w 4415867"/>
              <a:gd name="connsiteY1470" fmla="*/ 5171535 h 6297850"/>
              <a:gd name="connsiteX1471" fmla="*/ 2340569 w 4415867"/>
              <a:gd name="connsiteY1471" fmla="*/ 5259198 h 6297850"/>
              <a:gd name="connsiteX1472" fmla="*/ 2297397 w 4415867"/>
              <a:gd name="connsiteY1472" fmla="*/ 5327352 h 6297850"/>
              <a:gd name="connsiteX1473" fmla="*/ 2283769 w 4415867"/>
              <a:gd name="connsiteY1473" fmla="*/ 5415785 h 6297850"/>
              <a:gd name="connsiteX1474" fmla="*/ 2268706 w 4415867"/>
              <a:gd name="connsiteY1474" fmla="*/ 5427174 h 6297850"/>
              <a:gd name="connsiteX1475" fmla="*/ 2288399 w 4415867"/>
              <a:gd name="connsiteY1475" fmla="*/ 5440696 h 6297850"/>
              <a:gd name="connsiteX1476" fmla="*/ 2247364 w 4415867"/>
              <a:gd name="connsiteY1476" fmla="*/ 5474091 h 6297850"/>
              <a:gd name="connsiteX1477" fmla="*/ 2218300 w 4415867"/>
              <a:gd name="connsiteY1477" fmla="*/ 5479493 h 6297850"/>
              <a:gd name="connsiteX1478" fmla="*/ 2206541 w 4415867"/>
              <a:gd name="connsiteY1478" fmla="*/ 5370008 h 6297850"/>
              <a:gd name="connsiteX1479" fmla="*/ 2183840 w 4415867"/>
              <a:gd name="connsiteY1479" fmla="*/ 5455834 h 6297850"/>
              <a:gd name="connsiteX1480" fmla="*/ 2139897 w 4415867"/>
              <a:gd name="connsiteY1480" fmla="*/ 5519834 h 6297850"/>
              <a:gd name="connsiteX1481" fmla="*/ 2111786 w 4415867"/>
              <a:gd name="connsiteY1481" fmla="*/ 5576599 h 6297850"/>
              <a:gd name="connsiteX1482" fmla="*/ 2095179 w 4415867"/>
              <a:gd name="connsiteY1482" fmla="*/ 5579685 h 6297850"/>
              <a:gd name="connsiteX1483" fmla="*/ 2087833 w 4415867"/>
              <a:gd name="connsiteY1483" fmla="*/ 5632591 h 6297850"/>
              <a:gd name="connsiteX1484" fmla="*/ 2063403 w 4415867"/>
              <a:gd name="connsiteY1484" fmla="*/ 5662902 h 6297850"/>
              <a:gd name="connsiteX1485" fmla="*/ 2040624 w 4415867"/>
              <a:gd name="connsiteY1485" fmla="*/ 5632775 h 6297850"/>
              <a:gd name="connsiteX1486" fmla="*/ 2025852 w 4415867"/>
              <a:gd name="connsiteY1486" fmla="*/ 5622638 h 6297850"/>
              <a:gd name="connsiteX1487" fmla="*/ 2036398 w 4415867"/>
              <a:gd name="connsiteY1487" fmla="*/ 5517597 h 6297850"/>
              <a:gd name="connsiteX1488" fmla="*/ 2030701 w 4415867"/>
              <a:gd name="connsiteY1488" fmla="*/ 5510067 h 6297850"/>
              <a:gd name="connsiteX1489" fmla="*/ 2019495 w 4415867"/>
              <a:gd name="connsiteY1489" fmla="*/ 5542209 h 6297850"/>
              <a:gd name="connsiteX1490" fmla="*/ 2013507 w 4415867"/>
              <a:gd name="connsiteY1490" fmla="*/ 5556212 h 6297850"/>
              <a:gd name="connsiteX1491" fmla="*/ 2005684 w 4415867"/>
              <a:gd name="connsiteY1491" fmla="*/ 5583435 h 6297850"/>
              <a:gd name="connsiteX1492" fmla="*/ 1990621 w 4415867"/>
              <a:gd name="connsiteY1492" fmla="*/ 5594825 h 6297850"/>
              <a:gd name="connsiteX1493" fmla="*/ 1949875 w 4415867"/>
              <a:gd name="connsiteY1493" fmla="*/ 5606691 h 6297850"/>
              <a:gd name="connsiteX1494" fmla="*/ 1943590 w 4415867"/>
              <a:gd name="connsiteY1494" fmla="*/ 5642219 h 6297850"/>
              <a:gd name="connsiteX1495" fmla="*/ 1915006 w 4415867"/>
              <a:gd name="connsiteY1495" fmla="*/ 5673301 h 6297850"/>
              <a:gd name="connsiteX1496" fmla="*/ 1897337 w 4415867"/>
              <a:gd name="connsiteY1496" fmla="*/ 5693764 h 6297850"/>
              <a:gd name="connsiteX1497" fmla="*/ 1904572 w 4415867"/>
              <a:gd name="connsiteY1497" fmla="*/ 5709601 h 6297850"/>
              <a:gd name="connsiteX1498" fmla="*/ 1867210 w 4415867"/>
              <a:gd name="connsiteY1498" fmla="*/ 5716544 h 6297850"/>
              <a:gd name="connsiteX1499" fmla="*/ 1863942 w 4415867"/>
              <a:gd name="connsiteY1499" fmla="*/ 5652729 h 6297850"/>
              <a:gd name="connsiteX1500" fmla="*/ 1845494 w 4415867"/>
              <a:gd name="connsiteY1500" fmla="*/ 5669038 h 6297850"/>
              <a:gd name="connsiteX1501" fmla="*/ 1846450 w 4415867"/>
              <a:gd name="connsiteY1501" fmla="*/ 5720402 h 6297850"/>
              <a:gd name="connsiteX1502" fmla="*/ 1831096 w 4415867"/>
              <a:gd name="connsiteY1502" fmla="*/ 5753323 h 6297850"/>
              <a:gd name="connsiteX1503" fmla="*/ 1816987 w 4415867"/>
              <a:gd name="connsiteY1503" fmla="*/ 5816076 h 6297850"/>
              <a:gd name="connsiteX1504" fmla="*/ 1823160 w 4415867"/>
              <a:gd name="connsiteY1504" fmla="*/ 5849289 h 6297850"/>
              <a:gd name="connsiteX1505" fmla="*/ 1815041 w 4415867"/>
              <a:gd name="connsiteY1505" fmla="*/ 5898040 h 6297850"/>
              <a:gd name="connsiteX1506" fmla="*/ 1789833 w 4415867"/>
              <a:gd name="connsiteY1506" fmla="*/ 5924203 h 6297850"/>
              <a:gd name="connsiteX1507" fmla="*/ 1771868 w 4415867"/>
              <a:gd name="connsiteY1507" fmla="*/ 5966195 h 6297850"/>
              <a:gd name="connsiteX1508" fmla="*/ 1736341 w 4415867"/>
              <a:gd name="connsiteY1508" fmla="*/ 5959915 h 6297850"/>
              <a:gd name="connsiteX1509" fmla="*/ 1745047 w 4415867"/>
              <a:gd name="connsiteY1509" fmla="*/ 5868098 h 6297850"/>
              <a:gd name="connsiteX1510" fmla="*/ 1757796 w 4415867"/>
              <a:gd name="connsiteY1510" fmla="*/ 5844257 h 6297850"/>
              <a:gd name="connsiteX1511" fmla="*/ 1783774 w 4415867"/>
              <a:gd name="connsiteY1511" fmla="*/ 5822248 h 6297850"/>
              <a:gd name="connsiteX1512" fmla="*/ 1792666 w 4415867"/>
              <a:gd name="connsiteY1512" fmla="*/ 5777646 h 6297850"/>
              <a:gd name="connsiteX1513" fmla="*/ 1776058 w 4415867"/>
              <a:gd name="connsiteY1513" fmla="*/ 5780731 h 6297850"/>
              <a:gd name="connsiteX1514" fmla="*/ 1788806 w 4415867"/>
              <a:gd name="connsiteY1514" fmla="*/ 5756885 h 6297850"/>
              <a:gd name="connsiteX1515" fmla="*/ 1781091 w 4415867"/>
              <a:gd name="connsiteY1515" fmla="*/ 5715368 h 6297850"/>
              <a:gd name="connsiteX1516" fmla="*/ 1806292 w 4415867"/>
              <a:gd name="connsiteY1516" fmla="*/ 5689213 h 6297850"/>
              <a:gd name="connsiteX1517" fmla="*/ 1799347 w 4415867"/>
              <a:gd name="connsiteY1517" fmla="*/ 5651845 h 6297850"/>
              <a:gd name="connsiteX1518" fmla="*/ 1822240 w 4415867"/>
              <a:gd name="connsiteY1518" fmla="*/ 5613229 h 6297850"/>
              <a:gd name="connsiteX1519" fmla="*/ 1828520 w 4415867"/>
              <a:gd name="connsiteY1519" fmla="*/ 5577703 h 6297850"/>
              <a:gd name="connsiteX1520" fmla="*/ 1811545 w 4415867"/>
              <a:gd name="connsiteY1520" fmla="*/ 5486366 h 6297850"/>
              <a:gd name="connsiteX1521" fmla="*/ 1813201 w 4415867"/>
              <a:gd name="connsiteY1521" fmla="*/ 5425929 h 6297850"/>
              <a:gd name="connsiteX1522" fmla="*/ 1823635 w 4415867"/>
              <a:gd name="connsiteY1522" fmla="*/ 5389629 h 6297850"/>
              <a:gd name="connsiteX1523" fmla="*/ 1800085 w 4415867"/>
              <a:gd name="connsiteY1523" fmla="*/ 5355355 h 6297850"/>
              <a:gd name="connsiteX1524" fmla="*/ 1772456 w 4415867"/>
              <a:gd name="connsiteY1524" fmla="*/ 5437800 h 6297850"/>
              <a:gd name="connsiteX1525" fmla="*/ 1742512 w 4415867"/>
              <a:gd name="connsiteY1525" fmla="*/ 5507786 h 6297850"/>
              <a:gd name="connsiteX1526" fmla="*/ 1752544 w 4415867"/>
              <a:gd name="connsiteY1526" fmla="*/ 5561760 h 6297850"/>
              <a:gd name="connsiteX1527" fmla="*/ 1685601 w 4415867"/>
              <a:gd name="connsiteY1527" fmla="*/ 5733115 h 6297850"/>
              <a:gd name="connsiteX1528" fmla="*/ 1616278 w 4415867"/>
              <a:gd name="connsiteY1528" fmla="*/ 5776068 h 6297850"/>
              <a:gd name="connsiteX1529" fmla="*/ 1624764 w 4415867"/>
              <a:gd name="connsiteY1529" fmla="*/ 5821732 h 6297850"/>
              <a:gd name="connsiteX1530" fmla="*/ 1612307 w 4415867"/>
              <a:gd name="connsiteY1530" fmla="*/ 5824047 h 6297850"/>
              <a:gd name="connsiteX1531" fmla="*/ 1591072 w 4415867"/>
              <a:gd name="connsiteY1531" fmla="*/ 5802225 h 6297850"/>
              <a:gd name="connsiteX1532" fmla="*/ 1597356 w 4415867"/>
              <a:gd name="connsiteY1532" fmla="*/ 5766695 h 6297850"/>
              <a:gd name="connsiteX1533" fmla="*/ 1579498 w 4415867"/>
              <a:gd name="connsiteY1533" fmla="*/ 5739952 h 6297850"/>
              <a:gd name="connsiteX1534" fmla="*/ 1581813 w 4415867"/>
              <a:gd name="connsiteY1534" fmla="*/ 5752403 h 6297850"/>
              <a:gd name="connsiteX1535" fmla="*/ 1539412 w 4415867"/>
              <a:gd name="connsiteY1535" fmla="*/ 5824712 h 6297850"/>
              <a:gd name="connsiteX1536" fmla="*/ 1531292 w 4415867"/>
              <a:gd name="connsiteY1536" fmla="*/ 5873464 h 6297850"/>
              <a:gd name="connsiteX1537" fmla="*/ 1505320 w 4415867"/>
              <a:gd name="connsiteY1537" fmla="*/ 5895470 h 6297850"/>
              <a:gd name="connsiteX1538" fmla="*/ 1496429 w 4415867"/>
              <a:gd name="connsiteY1538" fmla="*/ 5940073 h 6297850"/>
              <a:gd name="connsiteX1539" fmla="*/ 1502601 w 4415867"/>
              <a:gd name="connsiteY1539" fmla="*/ 5973287 h 6297850"/>
              <a:gd name="connsiteX1540" fmla="*/ 1488310 w 4415867"/>
              <a:gd name="connsiteY1540" fmla="*/ 5988831 h 6297850"/>
              <a:gd name="connsiteX1541" fmla="*/ 1459139 w 4415867"/>
              <a:gd name="connsiteY1541" fmla="*/ 6062972 h 6297850"/>
              <a:gd name="connsiteX1542" fmla="*/ 1408915 w 4415867"/>
              <a:gd name="connsiteY1542" fmla="*/ 6162499 h 6297850"/>
              <a:gd name="connsiteX1543" fmla="*/ 1403403 w 4415867"/>
              <a:gd name="connsiteY1543" fmla="*/ 6202183 h 6297850"/>
              <a:gd name="connsiteX1544" fmla="*/ 1383305 w 4415867"/>
              <a:gd name="connsiteY1544" fmla="*/ 6278930 h 6297850"/>
              <a:gd name="connsiteX1545" fmla="*/ 1373940 w 4415867"/>
              <a:gd name="connsiteY1545" fmla="*/ 6297850 h 6297850"/>
              <a:gd name="connsiteX1546" fmla="*/ 1360710 w 4415867"/>
              <a:gd name="connsiteY1546" fmla="*/ 6296017 h 6297850"/>
              <a:gd name="connsiteX1547" fmla="*/ 1365452 w 4415867"/>
              <a:gd name="connsiteY1547" fmla="*/ 6252185 h 6297850"/>
              <a:gd name="connsiteX1548" fmla="*/ 1370959 w 4415867"/>
              <a:gd name="connsiteY1548" fmla="*/ 6212504 h 6297850"/>
              <a:gd name="connsiteX1549" fmla="*/ 1380622 w 4415867"/>
              <a:gd name="connsiteY1549" fmla="*/ 6172057 h 6297850"/>
              <a:gd name="connsiteX1550" fmla="*/ 1387970 w 4415867"/>
              <a:gd name="connsiteY1550" fmla="*/ 6119149 h 6297850"/>
              <a:gd name="connsiteX1551" fmla="*/ 1444989 w 4415867"/>
              <a:gd name="connsiteY1551" fmla="*/ 5825081 h 6297850"/>
              <a:gd name="connsiteX1552" fmla="*/ 1442787 w 4415867"/>
              <a:gd name="connsiteY1552" fmla="*/ 5743882 h 6297850"/>
              <a:gd name="connsiteX1553" fmla="*/ 1454764 w 4415867"/>
              <a:gd name="connsiteY1553" fmla="*/ 5715884 h 6297850"/>
              <a:gd name="connsiteX1554" fmla="*/ 1462112 w 4415867"/>
              <a:gd name="connsiteY1554" fmla="*/ 5662979 h 6297850"/>
              <a:gd name="connsiteX1555" fmla="*/ 1475152 w 4415867"/>
              <a:gd name="connsiteY1555" fmla="*/ 5617606 h 6297850"/>
              <a:gd name="connsiteX1556" fmla="*/ 1486358 w 4415867"/>
              <a:gd name="connsiteY1556" fmla="*/ 5585461 h 6297850"/>
              <a:gd name="connsiteX1557" fmla="*/ 1478351 w 4415867"/>
              <a:gd name="connsiteY1557" fmla="*/ 5565471 h 6297850"/>
              <a:gd name="connsiteX1558" fmla="*/ 1491800 w 4415867"/>
              <a:gd name="connsiteY1558" fmla="*/ 5429828 h 6297850"/>
              <a:gd name="connsiteX1559" fmla="*/ 1506091 w 4415867"/>
              <a:gd name="connsiteY1559" fmla="*/ 5414283 h 6297850"/>
              <a:gd name="connsiteX1560" fmla="*/ 1514686 w 4415867"/>
              <a:gd name="connsiteY1560" fmla="*/ 5391215 h 6297850"/>
              <a:gd name="connsiteX1561" fmla="*/ 1519428 w 4415867"/>
              <a:gd name="connsiteY1561" fmla="*/ 5347383 h 6297850"/>
              <a:gd name="connsiteX1562" fmla="*/ 1526776 w 4415867"/>
              <a:gd name="connsiteY1562" fmla="*/ 5294478 h 6297850"/>
              <a:gd name="connsiteX1563" fmla="*/ 1562227 w 4415867"/>
              <a:gd name="connsiteY1563" fmla="*/ 5184808 h 6297850"/>
              <a:gd name="connsiteX1564" fmla="*/ 1569282 w 4415867"/>
              <a:gd name="connsiteY1564" fmla="*/ 5153429 h 6297850"/>
              <a:gd name="connsiteX1565" fmla="*/ 1572880 w 4415867"/>
              <a:gd name="connsiteY1565" fmla="*/ 5011026 h 6297850"/>
              <a:gd name="connsiteX1566" fmla="*/ 1582247 w 4415867"/>
              <a:gd name="connsiteY1566" fmla="*/ 4992106 h 6297850"/>
              <a:gd name="connsiteX1567" fmla="*/ 1607856 w 4415867"/>
              <a:gd name="connsiteY1567" fmla="*/ 4875676 h 6297850"/>
              <a:gd name="connsiteX1568" fmla="*/ 1627181 w 4415867"/>
              <a:gd name="connsiteY1568" fmla="*/ 4794773 h 6297850"/>
              <a:gd name="connsiteX1569" fmla="*/ 1629098 w 4415867"/>
              <a:gd name="connsiteY1569" fmla="*/ 4774164 h 6297850"/>
              <a:gd name="connsiteX1570" fmla="*/ 1609178 w 4415867"/>
              <a:gd name="connsiteY1570" fmla="*/ 4792176 h 6297850"/>
              <a:gd name="connsiteX1571" fmla="*/ 1576989 w 4415867"/>
              <a:gd name="connsiteY1571" fmla="*/ 4940699 h 6297850"/>
              <a:gd name="connsiteX1572" fmla="*/ 1500129 w 4415867"/>
              <a:gd name="connsiteY1572" fmla="*/ 4989343 h 6297850"/>
              <a:gd name="connsiteX1573" fmla="*/ 1509388 w 4415867"/>
              <a:gd name="connsiteY1573" fmla="*/ 5039162 h 6297850"/>
              <a:gd name="connsiteX1574" fmla="*/ 1496929 w 4415867"/>
              <a:gd name="connsiteY1574" fmla="*/ 5041479 h 6297850"/>
              <a:gd name="connsiteX1575" fmla="*/ 1474922 w 4415867"/>
              <a:gd name="connsiteY1575" fmla="*/ 5015500 h 6297850"/>
              <a:gd name="connsiteX1576" fmla="*/ 1481207 w 4415867"/>
              <a:gd name="connsiteY1576" fmla="*/ 4979971 h 6297850"/>
              <a:gd name="connsiteX1577" fmla="*/ 1462577 w 4415867"/>
              <a:gd name="connsiteY1577" fmla="*/ 4949075 h 6297850"/>
              <a:gd name="connsiteX1578" fmla="*/ 1464892 w 4415867"/>
              <a:gd name="connsiteY1578" fmla="*/ 4961532 h 6297850"/>
              <a:gd name="connsiteX1579" fmla="*/ 1414966 w 4415867"/>
              <a:gd name="connsiteY1579" fmla="*/ 5039531 h 6297850"/>
              <a:gd name="connsiteX1580" fmla="*/ 1407618 w 4415867"/>
              <a:gd name="connsiteY1580" fmla="*/ 5092438 h 6297850"/>
              <a:gd name="connsiteX1581" fmla="*/ 1378262 w 4415867"/>
              <a:gd name="connsiteY1581" fmla="*/ 5119365 h 6297850"/>
              <a:gd name="connsiteX1582" fmla="*/ 1370143 w 4415867"/>
              <a:gd name="connsiteY1582" fmla="*/ 5168121 h 6297850"/>
              <a:gd name="connsiteX1583" fmla="*/ 1376316 w 4415867"/>
              <a:gd name="connsiteY1583" fmla="*/ 5201334 h 6297850"/>
              <a:gd name="connsiteX1584" fmla="*/ 1362795 w 4415867"/>
              <a:gd name="connsiteY1584" fmla="*/ 5221028 h 6297850"/>
              <a:gd name="connsiteX1585" fmla="*/ 1330240 w 4415867"/>
              <a:gd name="connsiteY1585" fmla="*/ 5300091 h 6297850"/>
              <a:gd name="connsiteX1586" fmla="*/ 1273258 w 4415867"/>
              <a:gd name="connsiteY1586" fmla="*/ 5409470 h 6297850"/>
              <a:gd name="connsiteX1587" fmla="*/ 1268522 w 4415867"/>
              <a:gd name="connsiteY1587" fmla="*/ 5453300 h 6297850"/>
              <a:gd name="connsiteX1588" fmla="*/ 1267162 w 4415867"/>
              <a:gd name="connsiteY1588" fmla="*/ 5492205 h 6297850"/>
              <a:gd name="connsiteX1589" fmla="*/ 1249198 w 4415867"/>
              <a:gd name="connsiteY1589" fmla="*/ 5534202 h 6297850"/>
              <a:gd name="connsiteX1590" fmla="*/ 1236447 w 4415867"/>
              <a:gd name="connsiteY1590" fmla="*/ 5558044 h 6297850"/>
              <a:gd name="connsiteX1591" fmla="*/ 1223219 w 4415867"/>
              <a:gd name="connsiteY1591" fmla="*/ 5556210 h 6297850"/>
              <a:gd name="connsiteX1592" fmla="*/ 1227189 w 4415867"/>
              <a:gd name="connsiteY1592" fmla="*/ 5508223 h 6297850"/>
              <a:gd name="connsiteX1593" fmla="*/ 1244971 w 4415867"/>
              <a:gd name="connsiteY1593" fmla="*/ 5419019 h 6297850"/>
              <a:gd name="connsiteX1594" fmla="*/ 1251548 w 4415867"/>
              <a:gd name="connsiteY1594" fmla="*/ 5361965 h 6297850"/>
              <a:gd name="connsiteX1595" fmla="*/ 1316388 w 4415867"/>
              <a:gd name="connsiteY1595" fmla="*/ 5040671 h 6297850"/>
              <a:gd name="connsiteX1596" fmla="*/ 1313415 w 4415867"/>
              <a:gd name="connsiteY1596" fmla="*/ 4955324 h 6297850"/>
              <a:gd name="connsiteX1597" fmla="*/ 1325392 w 4415867"/>
              <a:gd name="connsiteY1597" fmla="*/ 4927328 h 6297850"/>
              <a:gd name="connsiteX1598" fmla="*/ 1331198 w 4415867"/>
              <a:gd name="connsiteY1598" fmla="*/ 4866118 h 6297850"/>
              <a:gd name="connsiteX1599" fmla="*/ 1343463 w 4415867"/>
              <a:gd name="connsiteY1599" fmla="*/ 4816589 h 6297850"/>
              <a:gd name="connsiteX1600" fmla="*/ 1358052 w 4415867"/>
              <a:gd name="connsiteY1600" fmla="*/ 4779519 h 6297850"/>
              <a:gd name="connsiteX1601" fmla="*/ 1350040 w 4415867"/>
              <a:gd name="connsiteY1601" fmla="*/ 4759535 h 6297850"/>
              <a:gd name="connsiteX1602" fmla="*/ 1365324 w 4415867"/>
              <a:gd name="connsiteY1602" fmla="*/ 4610663 h 6297850"/>
              <a:gd name="connsiteX1603" fmla="*/ 1392364 w 4415867"/>
              <a:gd name="connsiteY1603" fmla="*/ 4571277 h 6297850"/>
              <a:gd name="connsiteX1604" fmla="*/ 1396334 w 4415867"/>
              <a:gd name="connsiteY1604" fmla="*/ 4523293 h 6297850"/>
              <a:gd name="connsiteX1605" fmla="*/ 1402140 w 4415867"/>
              <a:gd name="connsiteY1605" fmla="*/ 4462082 h 6297850"/>
              <a:gd name="connsiteX1606" fmla="*/ 1440200 w 4415867"/>
              <a:gd name="connsiteY1606" fmla="*/ 4343338 h 6297850"/>
              <a:gd name="connsiteX1607" fmla="*/ 1451406 w 4415867"/>
              <a:gd name="connsiteY1607" fmla="*/ 4311193 h 6297850"/>
              <a:gd name="connsiteX1608" fmla="*/ 1452047 w 4415867"/>
              <a:gd name="connsiteY1608" fmla="*/ 4233765 h 6297850"/>
              <a:gd name="connsiteX1609" fmla="*/ 1452288 w 4415867"/>
              <a:gd name="connsiteY1609" fmla="*/ 4204694 h 6297850"/>
              <a:gd name="connsiteX1610" fmla="*/ 1449377 w 4415867"/>
              <a:gd name="connsiteY1610" fmla="*/ 4207824 h 6297850"/>
              <a:gd name="connsiteX1611" fmla="*/ 1443994 w 4415867"/>
              <a:gd name="connsiteY1611" fmla="*/ 4205481 h 6297850"/>
              <a:gd name="connsiteX1612" fmla="*/ 1444241 w 4415867"/>
              <a:gd name="connsiteY1612" fmla="*/ 4206505 h 6297850"/>
              <a:gd name="connsiteX1613" fmla="*/ 1425201 w 4415867"/>
              <a:gd name="connsiteY1613" fmla="*/ 4250808 h 6297850"/>
              <a:gd name="connsiteX1614" fmla="*/ 1411532 w 4415867"/>
              <a:gd name="connsiteY1614" fmla="*/ 4291701 h 6297850"/>
              <a:gd name="connsiteX1615" fmla="*/ 1410015 w 4415867"/>
              <a:gd name="connsiteY1615" fmla="*/ 4325341 h 6297850"/>
              <a:gd name="connsiteX1616" fmla="*/ 1368820 w 4415867"/>
              <a:gd name="connsiteY1616" fmla="*/ 4452216 h 6297850"/>
              <a:gd name="connsiteX1617" fmla="*/ 1359186 w 4415867"/>
              <a:gd name="connsiteY1617" fmla="*/ 4469214 h 6297850"/>
              <a:gd name="connsiteX1618" fmla="*/ 1353327 w 4415867"/>
              <a:gd name="connsiteY1618" fmla="*/ 4500844 h 6297850"/>
              <a:gd name="connsiteX1619" fmla="*/ 1342552 w 4415867"/>
              <a:gd name="connsiteY1619" fmla="*/ 4543076 h 6297850"/>
              <a:gd name="connsiteX1620" fmla="*/ 1325420 w 4415867"/>
              <a:gd name="connsiteY1620" fmla="*/ 4595240 h 6297850"/>
              <a:gd name="connsiteX1621" fmla="*/ 1321386 w 4415867"/>
              <a:gd name="connsiteY1621" fmla="*/ 4619129 h 6297850"/>
              <a:gd name="connsiteX1622" fmla="*/ 1292983 w 4415867"/>
              <a:gd name="connsiteY1622" fmla="*/ 4691829 h 6297850"/>
              <a:gd name="connsiteX1623" fmla="*/ 1217074 w 4415867"/>
              <a:gd name="connsiteY1623" fmla="*/ 4965752 h 6297850"/>
              <a:gd name="connsiteX1624" fmla="*/ 1201580 w 4415867"/>
              <a:gd name="connsiteY1624" fmla="*/ 5014380 h 6297850"/>
              <a:gd name="connsiteX1625" fmla="*/ 1180414 w 4415867"/>
              <a:gd name="connsiteY1625" fmla="*/ 5090433 h 6297850"/>
              <a:gd name="connsiteX1626" fmla="*/ 1166745 w 4415867"/>
              <a:gd name="connsiteY1626" fmla="*/ 5131326 h 6297850"/>
              <a:gd name="connsiteX1627" fmla="*/ 1160766 w 4415867"/>
              <a:gd name="connsiteY1627" fmla="*/ 5132845 h 6297850"/>
              <a:gd name="connsiteX1628" fmla="*/ 1163161 w 4415867"/>
              <a:gd name="connsiteY1628" fmla="*/ 5112494 h 6297850"/>
              <a:gd name="connsiteX1629" fmla="*/ 1169213 w 4415867"/>
              <a:gd name="connsiteY1629" fmla="*/ 5076659 h 6297850"/>
              <a:gd name="connsiteX1630" fmla="*/ 1181053 w 4415867"/>
              <a:gd name="connsiteY1630" fmla="*/ 5043510 h 6297850"/>
              <a:gd name="connsiteX1631" fmla="*/ 1193084 w 4415867"/>
              <a:gd name="connsiteY1631" fmla="*/ 5006153 h 6297850"/>
              <a:gd name="connsiteX1632" fmla="*/ 1204689 w 4415867"/>
              <a:gd name="connsiteY1632" fmla="*/ 4912790 h 6297850"/>
              <a:gd name="connsiteX1633" fmla="*/ 1216598 w 4415867"/>
              <a:gd name="connsiteY1633" fmla="*/ 4845331 h 6297850"/>
              <a:gd name="connsiteX1634" fmla="*/ 1217356 w 4415867"/>
              <a:gd name="connsiteY1634" fmla="*/ 4828511 h 6297850"/>
              <a:gd name="connsiteX1635" fmla="*/ 1230455 w 4415867"/>
              <a:gd name="connsiteY1635" fmla="*/ 4800236 h 6297850"/>
              <a:gd name="connsiteX1636" fmla="*/ 1242677 w 4415867"/>
              <a:gd name="connsiteY1636" fmla="*/ 4758673 h 6297850"/>
              <a:gd name="connsiteX1637" fmla="*/ 1239282 w 4415867"/>
              <a:gd name="connsiteY1637" fmla="*/ 4735639 h 6297850"/>
              <a:gd name="connsiteX1638" fmla="*/ 1253139 w 4415867"/>
              <a:gd name="connsiteY1638" fmla="*/ 4690544 h 6297850"/>
              <a:gd name="connsiteX1639" fmla="*/ 1257623 w 4415867"/>
              <a:gd name="connsiteY1639" fmla="*/ 4623935 h 6297850"/>
              <a:gd name="connsiteX1640" fmla="*/ 1262537 w 4415867"/>
              <a:gd name="connsiteY1640" fmla="*/ 4613329 h 6297850"/>
              <a:gd name="connsiteX1641" fmla="*/ 1245095 w 4415867"/>
              <a:gd name="connsiteY1641" fmla="*/ 4639591 h 6297850"/>
              <a:gd name="connsiteX1642" fmla="*/ 1236341 w 4415867"/>
              <a:gd name="connsiteY1642" fmla="*/ 4669879 h 6297850"/>
              <a:gd name="connsiteX1643" fmla="*/ 1219087 w 4415867"/>
              <a:gd name="connsiteY1643" fmla="*/ 4691940 h 6297850"/>
              <a:gd name="connsiteX1644" fmla="*/ 1214744 w 4415867"/>
              <a:gd name="connsiteY1644" fmla="*/ 4689928 h 6297850"/>
              <a:gd name="connsiteX1645" fmla="*/ 1234391 w 4415867"/>
              <a:gd name="connsiteY1645" fmla="*/ 4647515 h 6297850"/>
              <a:gd name="connsiteX1646" fmla="*/ 1218539 w 4415867"/>
              <a:gd name="connsiteY1646" fmla="*/ 4605828 h 6297850"/>
              <a:gd name="connsiteX1647" fmla="*/ 1247844 w 4415867"/>
              <a:gd name="connsiteY1647" fmla="*/ 4447688 h 6297850"/>
              <a:gd name="connsiteX1648" fmla="*/ 1270765 w 4415867"/>
              <a:gd name="connsiteY1648" fmla="*/ 4398207 h 6297850"/>
              <a:gd name="connsiteX1649" fmla="*/ 1282677 w 4415867"/>
              <a:gd name="connsiteY1649" fmla="*/ 4330741 h 6297850"/>
              <a:gd name="connsiteX1650" fmla="*/ 1297864 w 4415867"/>
              <a:gd name="connsiteY1650" fmla="*/ 4256215 h 6297850"/>
              <a:gd name="connsiteX1651" fmla="*/ 1275699 w 4415867"/>
              <a:gd name="connsiteY1651" fmla="*/ 4288877 h 6297850"/>
              <a:gd name="connsiteX1652" fmla="*/ 1268390 w 4415867"/>
              <a:gd name="connsiteY1652" fmla="*/ 4319834 h 6297850"/>
              <a:gd name="connsiteX1653" fmla="*/ 1247985 w 4415867"/>
              <a:gd name="connsiteY1653" fmla="*/ 4379067 h 6297850"/>
              <a:gd name="connsiteX1654" fmla="*/ 1208688 w 4415867"/>
              <a:gd name="connsiteY1654" fmla="*/ 4463893 h 6297850"/>
              <a:gd name="connsiteX1655" fmla="*/ 1195332 w 4415867"/>
              <a:gd name="connsiteY1655" fmla="*/ 4530680 h 6297850"/>
              <a:gd name="connsiteX1656" fmla="*/ 1180405 w 4415867"/>
              <a:gd name="connsiteY1656" fmla="*/ 4566695 h 6297850"/>
              <a:gd name="connsiteX1657" fmla="*/ 1182350 w 4415867"/>
              <a:gd name="connsiteY1657" fmla="*/ 4589064 h 6297850"/>
              <a:gd name="connsiteX1658" fmla="*/ 1164341 w 4415867"/>
              <a:gd name="connsiteY1658" fmla="*/ 4627939 h 6297850"/>
              <a:gd name="connsiteX1659" fmla="*/ 1161944 w 4415867"/>
              <a:gd name="connsiteY1659" fmla="*/ 4648296 h 6297850"/>
              <a:gd name="connsiteX1660" fmla="*/ 1156153 w 4415867"/>
              <a:gd name="connsiteY1660" fmla="*/ 4645613 h 6297850"/>
              <a:gd name="connsiteX1661" fmla="*/ 1143934 w 4415867"/>
              <a:gd name="connsiteY1661" fmla="*/ 4687172 h 6297850"/>
              <a:gd name="connsiteX1662" fmla="*/ 1147326 w 4415867"/>
              <a:gd name="connsiteY1662" fmla="*/ 4710211 h 6297850"/>
              <a:gd name="connsiteX1663" fmla="*/ 1144931 w 4415867"/>
              <a:gd name="connsiteY1663" fmla="*/ 4730564 h 6297850"/>
              <a:gd name="connsiteX1664" fmla="*/ 1117404 w 4415867"/>
              <a:gd name="connsiteY1664" fmla="*/ 4816551 h 6297850"/>
              <a:gd name="connsiteX1665" fmla="*/ 1105064 w 4415867"/>
              <a:gd name="connsiteY1665" fmla="*/ 4828006 h 6297850"/>
              <a:gd name="connsiteX1666" fmla="*/ 1099467 w 4415867"/>
              <a:gd name="connsiteY1666" fmla="*/ 4821116 h 6297850"/>
              <a:gd name="connsiteX1667" fmla="*/ 1107153 w 4415867"/>
              <a:gd name="connsiteY1667" fmla="*/ 4781749 h 6297850"/>
              <a:gd name="connsiteX1668" fmla="*/ 1103759 w 4415867"/>
              <a:gd name="connsiteY1668" fmla="*/ 4758715 h 6297850"/>
              <a:gd name="connsiteX1669" fmla="*/ 1132352 w 4415867"/>
              <a:gd name="connsiteY1669" fmla="*/ 4681808 h 6297850"/>
              <a:gd name="connsiteX1670" fmla="*/ 1146778 w 4415867"/>
              <a:gd name="connsiteY1670" fmla="*/ 4624099 h 6297850"/>
              <a:gd name="connsiteX1671" fmla="*/ 1152640 w 4415867"/>
              <a:gd name="connsiteY1671" fmla="*/ 4592471 h 6297850"/>
              <a:gd name="connsiteX1672" fmla="*/ 1169392 w 4415867"/>
              <a:gd name="connsiteY1672" fmla="*/ 4548717 h 6297850"/>
              <a:gd name="connsiteX1673" fmla="*/ 1167257 w 4415867"/>
              <a:gd name="connsiteY1673" fmla="*/ 4530558 h 6297850"/>
              <a:gd name="connsiteX1674" fmla="*/ 1143954 w 4415867"/>
              <a:gd name="connsiteY1674" fmla="*/ 4588447 h 6297850"/>
              <a:gd name="connsiteX1675" fmla="*/ 1127843 w 4415867"/>
              <a:gd name="connsiteY1675" fmla="*/ 4585275 h 6297850"/>
              <a:gd name="connsiteX1676" fmla="*/ 1139113 w 4415867"/>
              <a:gd name="connsiteY1676" fmla="*/ 4564738 h 6297850"/>
              <a:gd name="connsiteX1677" fmla="*/ 1136787 w 4415867"/>
              <a:gd name="connsiteY1677" fmla="*/ 4550784 h 6297850"/>
              <a:gd name="connsiteX1678" fmla="*/ 1139185 w 4415867"/>
              <a:gd name="connsiteY1678" fmla="*/ 4530428 h 6297850"/>
              <a:gd name="connsiteX1679" fmla="*/ 1136669 w 4415867"/>
              <a:gd name="connsiteY1679" fmla="*/ 4520677 h 6297850"/>
              <a:gd name="connsiteX1680" fmla="*/ 1143977 w 4415867"/>
              <a:gd name="connsiteY1680" fmla="*/ 4489720 h 6297850"/>
              <a:gd name="connsiteX1681" fmla="*/ 1128812 w 4415867"/>
              <a:gd name="connsiteY1681" fmla="*/ 4465523 h 6297850"/>
              <a:gd name="connsiteX1682" fmla="*/ 1132846 w 4415867"/>
              <a:gd name="connsiteY1682" fmla="*/ 4441633 h 6297850"/>
              <a:gd name="connsiteX1683" fmla="*/ 1134862 w 4415867"/>
              <a:gd name="connsiteY1683" fmla="*/ 4429692 h 6297850"/>
              <a:gd name="connsiteX1684" fmla="*/ 1142169 w 4415867"/>
              <a:gd name="connsiteY1684" fmla="*/ 4398734 h 6297850"/>
              <a:gd name="connsiteX1685" fmla="*/ 1137449 w 4415867"/>
              <a:gd name="connsiteY1685" fmla="*/ 4405134 h 6297850"/>
              <a:gd name="connsiteX1686" fmla="*/ 1106459 w 4415867"/>
              <a:gd name="connsiteY1686" fmla="*/ 4502391 h 6297850"/>
              <a:gd name="connsiteX1687" fmla="*/ 1094119 w 4415867"/>
              <a:gd name="connsiteY1687" fmla="*/ 4513846 h 6297850"/>
              <a:gd name="connsiteX1688" fmla="*/ 1075230 w 4415867"/>
              <a:gd name="connsiteY1688" fmla="*/ 4539439 h 6297850"/>
              <a:gd name="connsiteX1689" fmla="*/ 1073473 w 4415867"/>
              <a:gd name="connsiteY1689" fmla="*/ 4512869 h 6297850"/>
              <a:gd name="connsiteX1690" fmla="*/ 1088970 w 4415867"/>
              <a:gd name="connsiteY1690" fmla="*/ 4464237 h 6297850"/>
              <a:gd name="connsiteX1691" fmla="*/ 1084626 w 4415867"/>
              <a:gd name="connsiteY1691" fmla="*/ 4462224 h 6297850"/>
              <a:gd name="connsiteX1692" fmla="*/ 1089988 w 4415867"/>
              <a:gd name="connsiteY1692" fmla="*/ 4408903 h 6297850"/>
              <a:gd name="connsiteX1693" fmla="*/ 1094284 w 4415867"/>
              <a:gd name="connsiteY1693" fmla="*/ 4346498 h 6297850"/>
              <a:gd name="connsiteX1694" fmla="*/ 1104866 w 4415867"/>
              <a:gd name="connsiteY1694" fmla="*/ 4308471 h 6297850"/>
              <a:gd name="connsiteX1695" fmla="*/ 1112554 w 4415867"/>
              <a:gd name="connsiteY1695" fmla="*/ 4269104 h 6297850"/>
              <a:gd name="connsiteX1696" fmla="*/ 1069604 w 4415867"/>
              <a:gd name="connsiteY1696" fmla="*/ 4369408 h 6297850"/>
              <a:gd name="connsiteX1697" fmla="*/ 1058024 w 4415867"/>
              <a:gd name="connsiteY1697" fmla="*/ 4364042 h 6297850"/>
              <a:gd name="connsiteX1698" fmla="*/ 1051923 w 4415867"/>
              <a:gd name="connsiteY1698" fmla="*/ 4335459 h 6297850"/>
              <a:gd name="connsiteX1699" fmla="*/ 1065899 w 4415867"/>
              <a:gd name="connsiteY1699" fmla="*/ 4320472 h 6297850"/>
              <a:gd name="connsiteX1700" fmla="*/ 1063383 w 4415867"/>
              <a:gd name="connsiteY1700" fmla="*/ 4310721 h 6297850"/>
              <a:gd name="connsiteX1701" fmla="*/ 1087823 w 4415867"/>
              <a:gd name="connsiteY1701" fmla="*/ 4227599 h 6297850"/>
              <a:gd name="connsiteX1702" fmla="*/ 1092119 w 4415867"/>
              <a:gd name="connsiteY1702" fmla="*/ 4165193 h 6297850"/>
              <a:gd name="connsiteX1703" fmla="*/ 1118009 w 4415867"/>
              <a:gd name="connsiteY1703" fmla="*/ 4082742 h 6297850"/>
              <a:gd name="connsiteX1704" fmla="*/ 1122992 w 4415867"/>
              <a:gd name="connsiteY1704" fmla="*/ 4064976 h 6297850"/>
              <a:gd name="connsiteX1705" fmla="*/ 1121725 w 4415867"/>
              <a:gd name="connsiteY1705" fmla="*/ 4062556 h 6297850"/>
              <a:gd name="connsiteX1706" fmla="*/ 1072564 w 4415867"/>
              <a:gd name="connsiteY1706" fmla="*/ 4144704 h 6297850"/>
              <a:gd name="connsiteX1707" fmla="*/ 1024473 w 4415867"/>
              <a:gd name="connsiteY1707" fmla="*/ 4209481 h 6297850"/>
              <a:gd name="connsiteX1708" fmla="*/ 1014519 w 4415867"/>
              <a:gd name="connsiteY1708" fmla="*/ 4271461 h 6297850"/>
              <a:gd name="connsiteX1709" fmla="*/ 995598 w 4415867"/>
              <a:gd name="connsiteY1709" fmla="*/ 4262090 h 6297850"/>
              <a:gd name="connsiteX1710" fmla="*/ 980826 w 4415867"/>
              <a:gd name="connsiteY1710" fmla="*/ 4251953 h 6297850"/>
              <a:gd name="connsiteX1711" fmla="*/ 992328 w 4415867"/>
              <a:gd name="connsiteY1711" fmla="*/ 4198275 h 6297850"/>
              <a:gd name="connsiteX1712" fmla="*/ 988577 w 4415867"/>
              <a:gd name="connsiteY1712" fmla="*/ 4108773 h 6297850"/>
              <a:gd name="connsiteX1713" fmla="*/ 1003937 w 4415867"/>
              <a:gd name="connsiteY1713" fmla="*/ 4075857 h 6297850"/>
              <a:gd name="connsiteX1714" fmla="*/ 997408 w 4415867"/>
              <a:gd name="connsiteY1714" fmla="*/ 4025237 h 6297850"/>
              <a:gd name="connsiteX1715" fmla="*/ 984545 w 4415867"/>
              <a:gd name="connsiteY1715" fmla="*/ 4054192 h 6297850"/>
              <a:gd name="connsiteX1716" fmla="*/ 963345 w 4415867"/>
              <a:gd name="connsiteY1716" fmla="*/ 4144022 h 6297850"/>
              <a:gd name="connsiteX1717" fmla="*/ 947667 w 4415867"/>
              <a:gd name="connsiteY1717" fmla="*/ 4182558 h 6297850"/>
              <a:gd name="connsiteX1718" fmla="*/ 940178 w 4415867"/>
              <a:gd name="connsiteY1718" fmla="*/ 4211971 h 6297850"/>
              <a:gd name="connsiteX1719" fmla="*/ 847730 w 4415867"/>
              <a:gd name="connsiteY1719" fmla="*/ 4454922 h 6297850"/>
              <a:gd name="connsiteX1720" fmla="*/ 814753 w 4415867"/>
              <a:gd name="connsiteY1720" fmla="*/ 4520260 h 6297850"/>
              <a:gd name="connsiteX1721" fmla="*/ 807262 w 4415867"/>
              <a:gd name="connsiteY1721" fmla="*/ 4549670 h 6297850"/>
              <a:gd name="connsiteX1722" fmla="*/ 797233 w 4415867"/>
              <a:gd name="connsiteY1722" fmla="*/ 4575894 h 6297850"/>
              <a:gd name="connsiteX1723" fmla="*/ 781014 w 4415867"/>
              <a:gd name="connsiteY1723" fmla="*/ 4594342 h 6297850"/>
              <a:gd name="connsiteX1724" fmla="*/ 761941 w 4415867"/>
              <a:gd name="connsiteY1724" fmla="*/ 4609204 h 6297850"/>
              <a:gd name="connsiteX1725" fmla="*/ 790982 w 4415867"/>
              <a:gd name="connsiteY1725" fmla="*/ 4500103 h 6297850"/>
              <a:gd name="connsiteX1726" fmla="*/ 786249 w 4415867"/>
              <a:gd name="connsiteY1726" fmla="*/ 4503872 h 6297850"/>
              <a:gd name="connsiteX1727" fmla="*/ 771369 w 4415867"/>
              <a:gd name="connsiteY1727" fmla="*/ 4494878 h 6297850"/>
              <a:gd name="connsiteX1728" fmla="*/ 782630 w 4415867"/>
              <a:gd name="connsiteY1728" fmla="*/ 4363461 h 6297850"/>
              <a:gd name="connsiteX1729" fmla="*/ 790465 w 4415867"/>
              <a:gd name="connsiteY1729" fmla="*/ 4344194 h 6297850"/>
              <a:gd name="connsiteX1730" fmla="*/ 780661 w 4415867"/>
              <a:gd name="connsiteY1730" fmla="*/ 4341579 h 6297850"/>
              <a:gd name="connsiteX1731" fmla="*/ 785614 w 4415867"/>
              <a:gd name="connsiteY1731" fmla="*/ 4308980 h 6297850"/>
              <a:gd name="connsiteX1732" fmla="*/ 764857 w 4415867"/>
              <a:gd name="connsiteY1732" fmla="*/ 4341138 h 6297850"/>
              <a:gd name="connsiteX1733" fmla="*/ 767749 w 4415867"/>
              <a:gd name="connsiteY1733" fmla="*/ 4354468 h 6297850"/>
              <a:gd name="connsiteX1734" fmla="*/ 750800 w 4415867"/>
              <a:gd name="connsiteY1734" fmla="*/ 4391408 h 6297850"/>
              <a:gd name="connsiteX1735" fmla="*/ 735820 w 4415867"/>
              <a:gd name="connsiteY1735" fmla="*/ 4450231 h 6297850"/>
              <a:gd name="connsiteX1736" fmla="*/ 713794 w 4415867"/>
              <a:gd name="connsiteY1736" fmla="*/ 4480796 h 6297850"/>
              <a:gd name="connsiteX1737" fmla="*/ 713223 w 4415867"/>
              <a:gd name="connsiteY1737" fmla="*/ 4499488 h 6297850"/>
              <a:gd name="connsiteX1738" fmla="*/ 704464 w 4415867"/>
              <a:gd name="connsiteY1738" fmla="*/ 4527304 h 6297850"/>
              <a:gd name="connsiteX1739" fmla="*/ 697675 w 4415867"/>
              <a:gd name="connsiteY1739" fmla="*/ 4577002 h 6297850"/>
              <a:gd name="connsiteX1740" fmla="*/ 650158 w 4415867"/>
              <a:gd name="connsiteY1740" fmla="*/ 4643492 h 6297850"/>
              <a:gd name="connsiteX1741" fmla="*/ 637463 w 4415867"/>
              <a:gd name="connsiteY1741" fmla="*/ 4627545 h 6297850"/>
              <a:gd name="connsiteX1742" fmla="*/ 626960 w 4415867"/>
              <a:gd name="connsiteY1742" fmla="*/ 4604644 h 6297850"/>
              <a:gd name="connsiteX1743" fmla="*/ 633054 w 4415867"/>
              <a:gd name="connsiteY1743" fmla="*/ 4534661 h 6297850"/>
              <a:gd name="connsiteX1744" fmla="*/ 646763 w 4415867"/>
              <a:gd name="connsiteY1744" fmla="*/ 4474242 h 6297850"/>
              <a:gd name="connsiteX1745" fmla="*/ 631176 w 4415867"/>
              <a:gd name="connsiteY1745" fmla="*/ 4444967 h 6297850"/>
              <a:gd name="connsiteX1746" fmla="*/ 657454 w 4415867"/>
              <a:gd name="connsiteY1746" fmla="*/ 4361517 h 6297850"/>
              <a:gd name="connsiteX1747" fmla="*/ 633114 w 4415867"/>
              <a:gd name="connsiteY1747" fmla="*/ 4360054 h 6297850"/>
              <a:gd name="connsiteX1748" fmla="*/ 659866 w 4415867"/>
              <a:gd name="connsiteY1748" fmla="*/ 4325729 h 6297850"/>
              <a:gd name="connsiteX1749" fmla="*/ 645901 w 4415867"/>
              <a:gd name="connsiteY1749" fmla="*/ 4308188 h 6297850"/>
              <a:gd name="connsiteX1750" fmla="*/ 661578 w 4415867"/>
              <a:gd name="connsiteY1750" fmla="*/ 4269651 h 6297850"/>
              <a:gd name="connsiteX1751" fmla="*/ 646696 w 4415867"/>
              <a:gd name="connsiteY1751" fmla="*/ 4260657 h 6297850"/>
              <a:gd name="connsiteX1752" fmla="*/ 632507 w 4415867"/>
              <a:gd name="connsiteY1752" fmla="*/ 4271955 h 6297850"/>
              <a:gd name="connsiteX1753" fmla="*/ 609910 w 4415867"/>
              <a:gd name="connsiteY1753" fmla="*/ 4321211 h 6297850"/>
              <a:gd name="connsiteX1754" fmla="*/ 628954 w 4415867"/>
              <a:gd name="connsiteY1754" fmla="*/ 4345130 h 6297850"/>
              <a:gd name="connsiteX1755" fmla="*/ 624228 w 4415867"/>
              <a:gd name="connsiteY1755" fmla="*/ 4348893 h 6297850"/>
              <a:gd name="connsiteX1756" fmla="*/ 633114 w 4415867"/>
              <a:gd name="connsiteY1756" fmla="*/ 4360054 h 6297850"/>
              <a:gd name="connsiteX1757" fmla="*/ 591947 w 4415867"/>
              <a:gd name="connsiteY1757" fmla="*/ 4434515 h 6297850"/>
              <a:gd name="connsiteX1758" fmla="*/ 584810 w 4415867"/>
              <a:gd name="connsiteY1758" fmla="*/ 4474067 h 6297850"/>
              <a:gd name="connsiteX1759" fmla="*/ 570876 w 4415867"/>
              <a:gd name="connsiteY1759" fmla="*/ 4563324 h 6297850"/>
              <a:gd name="connsiteX1760" fmla="*/ 545963 w 4415867"/>
              <a:gd name="connsiteY1760" fmla="*/ 4580551 h 6297850"/>
              <a:gd name="connsiteX1761" fmla="*/ 542027 w 4415867"/>
              <a:gd name="connsiteY1761" fmla="*/ 4536789 h 6297850"/>
              <a:gd name="connsiteX1762" fmla="*/ 553071 w 4415867"/>
              <a:gd name="connsiteY1762" fmla="*/ 4434204 h 6297850"/>
              <a:gd name="connsiteX1763" fmla="*/ 556183 w 4415867"/>
              <a:gd name="connsiteY1763" fmla="*/ 4418703 h 6297850"/>
              <a:gd name="connsiteX1764" fmla="*/ 545101 w 4415867"/>
              <a:gd name="connsiteY1764" fmla="*/ 4414497 h 6297850"/>
              <a:gd name="connsiteX1765" fmla="*/ 560779 w 4415867"/>
              <a:gd name="connsiteY1765" fmla="*/ 4375960 h 6297850"/>
              <a:gd name="connsiteX1766" fmla="*/ 570809 w 4415867"/>
              <a:gd name="connsiteY1766" fmla="*/ 4349738 h 6297850"/>
              <a:gd name="connsiteX1767" fmla="*/ 562846 w 4415867"/>
              <a:gd name="connsiteY1767" fmla="*/ 4330026 h 6297850"/>
              <a:gd name="connsiteX1768" fmla="*/ 436083 w 4415867"/>
              <a:gd name="connsiteY1768" fmla="*/ 4423136 h 6297850"/>
              <a:gd name="connsiteX1769" fmla="*/ 423388 w 4415867"/>
              <a:gd name="connsiteY1769" fmla="*/ 4407190 h 6297850"/>
              <a:gd name="connsiteX1770" fmla="*/ 421767 w 4415867"/>
              <a:gd name="connsiteY1770" fmla="*/ 4395455 h 6297850"/>
              <a:gd name="connsiteX1771" fmla="*/ 410123 w 4415867"/>
              <a:gd name="connsiteY1771" fmla="*/ 4409939 h 6297850"/>
              <a:gd name="connsiteX1772" fmla="*/ 361339 w 4415867"/>
              <a:gd name="connsiteY1772" fmla="*/ 4474833 h 6297850"/>
              <a:gd name="connsiteX1773" fmla="*/ 360766 w 4415867"/>
              <a:gd name="connsiteY1773" fmla="*/ 4493524 h 6297850"/>
              <a:gd name="connsiteX1774" fmla="*/ 357656 w 4415867"/>
              <a:gd name="connsiteY1774" fmla="*/ 4509028 h 6297850"/>
              <a:gd name="connsiteX1775" fmla="*/ 367468 w 4415867"/>
              <a:gd name="connsiteY1775" fmla="*/ 4511638 h 6297850"/>
              <a:gd name="connsiteX1776" fmla="*/ 317195 w 4415867"/>
              <a:gd name="connsiteY1776" fmla="*/ 4603771 h 6297850"/>
              <a:gd name="connsiteX1777" fmla="*/ 269462 w 4415867"/>
              <a:gd name="connsiteY1777" fmla="*/ 4699094 h 6297850"/>
              <a:gd name="connsiteX1778" fmla="*/ 280534 w 4415867"/>
              <a:gd name="connsiteY1778" fmla="*/ 4703303 h 6297850"/>
              <a:gd name="connsiteX1779" fmla="*/ 271775 w 4415867"/>
              <a:gd name="connsiteY1779" fmla="*/ 4731120 h 6297850"/>
              <a:gd name="connsiteX1780" fmla="*/ 245941 w 4415867"/>
              <a:gd name="connsiteY1780" fmla="*/ 4756900 h 6297850"/>
              <a:gd name="connsiteX1781" fmla="*/ 225980 w 4415867"/>
              <a:gd name="connsiteY1781" fmla="*/ 4741527 h 6297850"/>
              <a:gd name="connsiteX1782" fmla="*/ 241878 w 4415867"/>
              <a:gd name="connsiteY1782" fmla="*/ 4674161 h 6297850"/>
              <a:gd name="connsiteX1783" fmla="*/ 261808 w 4415867"/>
              <a:gd name="connsiteY1783" fmla="*/ 4582736 h 6297850"/>
              <a:gd name="connsiteX1784" fmla="*/ 258922 w 4415867"/>
              <a:gd name="connsiteY1784" fmla="*/ 4569401 h 6297850"/>
              <a:gd name="connsiteX1785" fmla="*/ 216232 w 4415867"/>
              <a:gd name="connsiteY1785" fmla="*/ 4564312 h 6297850"/>
              <a:gd name="connsiteX1786" fmla="*/ 239842 w 4415867"/>
              <a:gd name="connsiteY1786" fmla="*/ 4438693 h 6297850"/>
              <a:gd name="connsiteX1787" fmla="*/ 268789 w 4415867"/>
              <a:gd name="connsiteY1787" fmla="*/ 4397411 h 6297850"/>
              <a:gd name="connsiteX1788" fmla="*/ 285037 w 4415867"/>
              <a:gd name="connsiteY1788" fmla="*/ 4340181 h 6297850"/>
              <a:gd name="connsiteX1789" fmla="*/ 276503 w 4415867"/>
              <a:gd name="connsiteY1789" fmla="*/ 4339162 h 6297850"/>
              <a:gd name="connsiteX1790" fmla="*/ 227147 w 4415867"/>
              <a:gd name="connsiteY1790" fmla="*/ 4422747 h 6297850"/>
              <a:gd name="connsiteX1791" fmla="*/ 196586 w 4415867"/>
              <a:gd name="connsiteY1791" fmla="*/ 4452291 h 6297850"/>
              <a:gd name="connsiteX1792" fmla="*/ 233495 w 4415867"/>
              <a:gd name="connsiteY1792" fmla="*/ 4430722 h 6297850"/>
              <a:gd name="connsiteX1793" fmla="*/ 221852 w 4415867"/>
              <a:gd name="connsiteY1793" fmla="*/ 4445204 h 6297850"/>
              <a:gd name="connsiteX1794" fmla="*/ 186206 w 4415867"/>
              <a:gd name="connsiteY1794" fmla="*/ 4468373 h 6297850"/>
              <a:gd name="connsiteX1795" fmla="*/ 177447 w 4415867"/>
              <a:gd name="connsiteY1795" fmla="*/ 4496190 h 6297850"/>
              <a:gd name="connsiteX1796" fmla="*/ 177228 w 4415867"/>
              <a:gd name="connsiteY1796" fmla="*/ 4525021 h 6297850"/>
              <a:gd name="connsiteX1797" fmla="*/ 221407 w 4415867"/>
              <a:gd name="connsiteY1797" fmla="*/ 4502874 h 6297850"/>
              <a:gd name="connsiteX1798" fmla="*/ 209185 w 4415867"/>
              <a:gd name="connsiteY1798" fmla="*/ 4536052 h 6297850"/>
              <a:gd name="connsiteX1799" fmla="*/ 159356 w 4415867"/>
              <a:gd name="connsiteY1799" fmla="*/ 4570514 h 6297850"/>
              <a:gd name="connsiteX1800" fmla="*/ 171579 w 4415867"/>
              <a:gd name="connsiteY1800" fmla="*/ 4537336 h 6297850"/>
              <a:gd name="connsiteX1801" fmla="*/ 148853 w 4415867"/>
              <a:gd name="connsiteY1801" fmla="*/ 4547613 h 6297850"/>
              <a:gd name="connsiteX1802" fmla="*/ 130857 w 4415867"/>
              <a:gd name="connsiteY1802" fmla="*/ 4554128 h 6297850"/>
              <a:gd name="connsiteX1803" fmla="*/ 140537 w 4415867"/>
              <a:gd name="connsiteY1803" fmla="*/ 4517759 h 6297850"/>
              <a:gd name="connsiteX1804" fmla="*/ 96705 w 4415867"/>
              <a:gd name="connsiteY1804" fmla="*/ 4550054 h 6297850"/>
              <a:gd name="connsiteX1805" fmla="*/ 118032 w 4415867"/>
              <a:gd name="connsiteY1805" fmla="*/ 4499204 h 6297850"/>
              <a:gd name="connsiteX1806" fmla="*/ 126792 w 4415867"/>
              <a:gd name="connsiteY1806" fmla="*/ 4471386 h 6297850"/>
              <a:gd name="connsiteX1807" fmla="*/ 141554 w 4415867"/>
              <a:gd name="connsiteY1807" fmla="*/ 4441397 h 6297850"/>
              <a:gd name="connsiteX1808" fmla="*/ 130126 w 4415867"/>
              <a:gd name="connsiteY1808" fmla="*/ 4427045 h 6297850"/>
              <a:gd name="connsiteX1809" fmla="*/ 119747 w 4415867"/>
              <a:gd name="connsiteY1809" fmla="*/ 4443128 h 6297850"/>
              <a:gd name="connsiteX1810" fmla="*/ 110986 w 4415867"/>
              <a:gd name="connsiteY1810" fmla="*/ 4470945 h 6297850"/>
              <a:gd name="connsiteX1811" fmla="*/ 95879 w 4415867"/>
              <a:gd name="connsiteY1811" fmla="*/ 4490788 h 6297850"/>
              <a:gd name="connsiteX1812" fmla="*/ 97719 w 4415867"/>
              <a:gd name="connsiteY1812" fmla="*/ 4473690 h 6297850"/>
              <a:gd name="connsiteX1813" fmla="*/ 110160 w 4415867"/>
              <a:gd name="connsiteY1813" fmla="*/ 4411679 h 6297850"/>
              <a:gd name="connsiteX1814" fmla="*/ 120189 w 4415867"/>
              <a:gd name="connsiteY1814" fmla="*/ 4385458 h 6297850"/>
              <a:gd name="connsiteX1815" fmla="*/ 119491 w 4415867"/>
              <a:gd name="connsiteY1815" fmla="*/ 4365172 h 6297850"/>
              <a:gd name="connsiteX1816" fmla="*/ 99785 w 4415867"/>
              <a:gd name="connsiteY1816" fmla="*/ 4427757 h 6297850"/>
              <a:gd name="connsiteX1817" fmla="*/ 58145 w 4415867"/>
              <a:gd name="connsiteY1817" fmla="*/ 4453093 h 6297850"/>
              <a:gd name="connsiteX1818" fmla="*/ 53639 w 4415867"/>
              <a:gd name="connsiteY1818" fmla="*/ 4428024 h 6297850"/>
              <a:gd name="connsiteX1819" fmla="*/ 31259 w 4415867"/>
              <a:gd name="connsiteY1819" fmla="*/ 4448446 h 6297850"/>
              <a:gd name="connsiteX1820" fmla="*/ 0 w 4415867"/>
              <a:gd name="connsiteY1820" fmla="*/ 4457702 h 6297850"/>
              <a:gd name="connsiteX1821" fmla="*/ 4600 w 4415867"/>
              <a:gd name="connsiteY1821" fmla="*/ 4414962 h 6297850"/>
              <a:gd name="connsiteX1822" fmla="*/ 57980 w 4415867"/>
              <a:gd name="connsiteY1822" fmla="*/ 4307324 h 6297850"/>
              <a:gd name="connsiteX1823" fmla="*/ 67438 w 4415867"/>
              <a:gd name="connsiteY1823" fmla="*/ 4299795 h 6297850"/>
              <a:gd name="connsiteX1824" fmla="*/ 63631 w 4415867"/>
              <a:gd name="connsiteY1824" fmla="*/ 4295012 h 6297850"/>
              <a:gd name="connsiteX1825" fmla="*/ 79308 w 4415867"/>
              <a:gd name="connsiteY1825" fmla="*/ 4256475 h 6297850"/>
              <a:gd name="connsiteX1826" fmla="*/ 96129 w 4415867"/>
              <a:gd name="connsiteY1826" fmla="*/ 4180555 h 6297850"/>
              <a:gd name="connsiteX1827" fmla="*/ 124029 w 4415867"/>
              <a:gd name="connsiteY1827" fmla="*/ 4108839 h 6297850"/>
              <a:gd name="connsiteX1828" fmla="*/ 114790 w 4415867"/>
              <a:gd name="connsiteY1828" fmla="*/ 4087537 h 6297850"/>
              <a:gd name="connsiteX1829" fmla="*/ 110064 w 4415867"/>
              <a:gd name="connsiteY1829" fmla="*/ 4091300 h 6297850"/>
              <a:gd name="connsiteX1830" fmla="*/ 110981 w 4415867"/>
              <a:gd name="connsiteY1830" fmla="*/ 4082753 h 6297850"/>
              <a:gd name="connsiteX1831" fmla="*/ 120439 w 4415867"/>
              <a:gd name="connsiteY1831" fmla="*/ 4075222 h 6297850"/>
              <a:gd name="connsiteX1832" fmla="*/ 139008 w 4415867"/>
              <a:gd name="connsiteY1832" fmla="*/ 4050015 h 6297850"/>
              <a:gd name="connsiteX1833" fmla="*/ 132533 w 4415867"/>
              <a:gd name="connsiteY1833" fmla="*/ 4003064 h 6297850"/>
              <a:gd name="connsiteX1834" fmla="*/ 94003 w 4415867"/>
              <a:gd name="connsiteY1834" fmla="*/ 4012899 h 6297850"/>
              <a:gd name="connsiteX1835" fmla="*/ 83277 w 4415867"/>
              <a:gd name="connsiteY1835" fmla="*/ 4018836 h 6297850"/>
              <a:gd name="connsiteX1836" fmla="*/ 94575 w 4415867"/>
              <a:gd name="connsiteY1836" fmla="*/ 3994209 h 6297850"/>
              <a:gd name="connsiteX1837" fmla="*/ 110599 w 4415867"/>
              <a:gd name="connsiteY1837" fmla="*/ 3965819 h 6297850"/>
              <a:gd name="connsiteX1838" fmla="*/ 124789 w 4415867"/>
              <a:gd name="connsiteY1838" fmla="*/ 3954521 h 6297850"/>
              <a:gd name="connsiteX1839" fmla="*/ 115548 w 4415867"/>
              <a:gd name="connsiteY1839" fmla="*/ 3933216 h 6297850"/>
              <a:gd name="connsiteX1840" fmla="*/ 138717 w 4415867"/>
              <a:gd name="connsiteY1840" fmla="*/ 3865270 h 6297850"/>
              <a:gd name="connsiteX1841" fmla="*/ 153824 w 4415867"/>
              <a:gd name="connsiteY1841" fmla="*/ 3845424 h 6297850"/>
              <a:gd name="connsiteX1842" fmla="*/ 161538 w 4415867"/>
              <a:gd name="connsiteY1842" fmla="*/ 3787175 h 6297850"/>
              <a:gd name="connsiteX1843" fmla="*/ 146304 w 4415867"/>
              <a:gd name="connsiteY1843" fmla="*/ 3768041 h 6297850"/>
              <a:gd name="connsiteX1844" fmla="*/ 175250 w 4415867"/>
              <a:gd name="connsiteY1844" fmla="*/ 3726759 h 6297850"/>
              <a:gd name="connsiteX1845" fmla="*/ 181471 w 4415867"/>
              <a:gd name="connsiteY1845" fmla="*/ 3695752 h 6297850"/>
              <a:gd name="connsiteX1846" fmla="*/ 203496 w 4415867"/>
              <a:gd name="connsiteY1846" fmla="*/ 3665189 h 6297850"/>
              <a:gd name="connsiteX1847" fmla="*/ 215013 w 4415867"/>
              <a:gd name="connsiteY1847" fmla="*/ 3611730 h 6297850"/>
              <a:gd name="connsiteX1848" fmla="*/ 235987 w 4415867"/>
              <a:gd name="connsiteY1848" fmla="*/ 3550738 h 6297850"/>
              <a:gd name="connsiteX1849" fmla="*/ 272421 w 4415867"/>
              <a:gd name="connsiteY1849" fmla="*/ 3480043 h 6297850"/>
              <a:gd name="connsiteX1850" fmla="*/ 303244 w 4415867"/>
              <a:gd name="connsiteY1850" fmla="*/ 3528453 h 6297850"/>
              <a:gd name="connsiteX1851" fmla="*/ 334157 w 4415867"/>
              <a:gd name="connsiteY1851" fmla="*/ 3509050 h 6297850"/>
              <a:gd name="connsiteX1852" fmla="*/ 344187 w 4415867"/>
              <a:gd name="connsiteY1852" fmla="*/ 3482829 h 6297850"/>
              <a:gd name="connsiteX1853" fmla="*/ 338854 w 4415867"/>
              <a:gd name="connsiteY1853" fmla="*/ 3398493 h 6297850"/>
              <a:gd name="connsiteX1854" fmla="*/ 380719 w 4415867"/>
              <a:gd name="connsiteY1854" fmla="*/ 3344317 h 6297850"/>
              <a:gd name="connsiteX1855" fmla="*/ 381635 w 4415867"/>
              <a:gd name="connsiteY1855" fmla="*/ 3335771 h 6297850"/>
              <a:gd name="connsiteX1856" fmla="*/ 370209 w 4415867"/>
              <a:gd name="connsiteY1856" fmla="*/ 3321421 h 6297850"/>
              <a:gd name="connsiteX1857" fmla="*/ 396044 w 4415867"/>
              <a:gd name="connsiteY1857" fmla="*/ 3295640 h 6297850"/>
              <a:gd name="connsiteX1858" fmla="*/ 394775 w 4415867"/>
              <a:gd name="connsiteY1858" fmla="*/ 3294046 h 6297850"/>
              <a:gd name="connsiteX1859" fmla="*/ 318411 w 4415867"/>
              <a:gd name="connsiteY1859" fmla="*/ 3334002 h 6297850"/>
              <a:gd name="connsiteX1860" fmla="*/ 310703 w 4415867"/>
              <a:gd name="connsiteY1860" fmla="*/ 3392246 h 6297850"/>
              <a:gd name="connsiteX1861" fmla="*/ 304484 w 4415867"/>
              <a:gd name="connsiteY1861" fmla="*/ 3423251 h 6297850"/>
              <a:gd name="connsiteX1862" fmla="*/ 296987 w 4415867"/>
              <a:gd name="connsiteY1862" fmla="*/ 3452669 h 6297850"/>
              <a:gd name="connsiteX1863" fmla="*/ 297340 w 4415867"/>
              <a:gd name="connsiteY1863" fmla="*/ 3462810 h 6297850"/>
              <a:gd name="connsiteX1864" fmla="*/ 247729 w 4415867"/>
              <a:gd name="connsiteY1864" fmla="*/ 3468439 h 6297850"/>
              <a:gd name="connsiteX1865" fmla="*/ 253380 w 4415867"/>
              <a:gd name="connsiteY1865" fmla="*/ 3456126 h 6297850"/>
              <a:gd name="connsiteX1866" fmla="*/ 282773 w 4415867"/>
              <a:gd name="connsiteY1866" fmla="*/ 3357166 h 6297850"/>
              <a:gd name="connsiteX1867" fmla="*/ 285532 w 4415867"/>
              <a:gd name="connsiteY1867" fmla="*/ 3331523 h 6297850"/>
              <a:gd name="connsiteX1868" fmla="*/ 315619 w 4415867"/>
              <a:gd name="connsiteY1868" fmla="*/ 3252856 h 6297850"/>
              <a:gd name="connsiteX1869" fmla="*/ 323461 w 4415867"/>
              <a:gd name="connsiteY1869" fmla="*/ 3233586 h 6297850"/>
              <a:gd name="connsiteX1870" fmla="*/ 351608 w 4415867"/>
              <a:gd name="connsiteY1870" fmla="*/ 3239832 h 6297850"/>
              <a:gd name="connsiteX1871" fmla="*/ 385634 w 4415867"/>
              <a:gd name="connsiteY1871" fmla="*/ 3204927 h 6297850"/>
              <a:gd name="connsiteX1872" fmla="*/ 377670 w 4415867"/>
              <a:gd name="connsiteY1872" fmla="*/ 3185215 h 6297850"/>
              <a:gd name="connsiteX1873" fmla="*/ 397375 w 4415867"/>
              <a:gd name="connsiteY1873" fmla="*/ 3122629 h 6297850"/>
              <a:gd name="connsiteX1874" fmla="*/ 402107 w 4415867"/>
              <a:gd name="connsiteY1874" fmla="*/ 3118861 h 6297850"/>
              <a:gd name="connsiteX1875" fmla="*/ 417087 w 4415867"/>
              <a:gd name="connsiteY1875" fmla="*/ 3060040 h 6297850"/>
              <a:gd name="connsiteX1876" fmla="*/ 409117 w 4415867"/>
              <a:gd name="connsiteY1876" fmla="*/ 3040330 h 6297850"/>
              <a:gd name="connsiteX1877" fmla="*/ 389855 w 4415867"/>
              <a:gd name="connsiteY1877" fmla="*/ 3045246 h 6297850"/>
              <a:gd name="connsiteX1878" fmla="*/ 401500 w 4415867"/>
              <a:gd name="connsiteY1878" fmla="*/ 3030764 h 6297850"/>
              <a:gd name="connsiteX1879" fmla="*/ 368971 w 4415867"/>
              <a:gd name="connsiteY1879" fmla="*/ 3038423 h 6297850"/>
              <a:gd name="connsiteX1880" fmla="*/ 385221 w 4415867"/>
              <a:gd name="connsiteY1880" fmla="*/ 2981198 h 6297850"/>
              <a:gd name="connsiteX1881" fmla="*/ 408163 w 4415867"/>
              <a:gd name="connsiteY1881" fmla="*/ 2942087 h 6297850"/>
              <a:gd name="connsiteX1882" fmla="*/ 394198 w 4415867"/>
              <a:gd name="connsiteY1882" fmla="*/ 2924547 h 6297850"/>
              <a:gd name="connsiteX1883" fmla="*/ 470912 w 4415867"/>
              <a:gd name="connsiteY1883" fmla="*/ 2894732 h 6297850"/>
              <a:gd name="connsiteX1884" fmla="*/ 468020 w 4415867"/>
              <a:gd name="connsiteY1884" fmla="*/ 2881401 h 6297850"/>
              <a:gd name="connsiteX1885" fmla="*/ 426952 w 4415867"/>
              <a:gd name="connsiteY1885" fmla="*/ 2888048 h 6297850"/>
              <a:gd name="connsiteX1886" fmla="*/ 475481 w 4415867"/>
              <a:gd name="connsiteY1886" fmla="*/ 2745195 h 6297850"/>
              <a:gd name="connsiteX1887" fmla="*/ 489537 w 4415867"/>
              <a:gd name="connsiteY1887" fmla="*/ 2694924 h 6297850"/>
              <a:gd name="connsiteX1888" fmla="*/ 498078 w 4415867"/>
              <a:gd name="connsiteY1888" fmla="*/ 2695940 h 6297850"/>
              <a:gd name="connsiteX1889" fmla="*/ 518264 w 4415867"/>
              <a:gd name="connsiteY1889" fmla="*/ 2682474 h 6297850"/>
              <a:gd name="connsiteX1890" fmla="*/ 527369 w 4415867"/>
              <a:gd name="connsiteY1890" fmla="*/ 2664804 h 6297850"/>
              <a:gd name="connsiteX1891" fmla="*/ 485381 w 4415867"/>
              <a:gd name="connsiteY1891" fmla="*/ 2679994 h 6297850"/>
              <a:gd name="connsiteX1892" fmla="*/ 503120 w 4415867"/>
              <a:gd name="connsiteY1892" fmla="*/ 2595528 h 6297850"/>
              <a:gd name="connsiteX1893" fmla="*/ 468624 w 4415867"/>
              <a:gd name="connsiteY1893" fmla="*/ 2581310 h 6297850"/>
              <a:gd name="connsiteX1894" fmla="*/ 506801 w 4415867"/>
              <a:gd name="connsiteY1894" fmla="*/ 2561334 h 6297850"/>
              <a:gd name="connsiteX1895" fmla="*/ 507245 w 4415867"/>
              <a:gd name="connsiteY1895" fmla="*/ 2503663 h 6297850"/>
              <a:gd name="connsiteX1896" fmla="*/ 541042 w 4415867"/>
              <a:gd name="connsiteY1896" fmla="*/ 2497596 h 6297850"/>
              <a:gd name="connsiteX1897" fmla="*/ 539554 w 4415867"/>
              <a:gd name="connsiteY1897" fmla="*/ 2524834 h 6297850"/>
              <a:gd name="connsiteX1898" fmla="*/ 557546 w 4415867"/>
              <a:gd name="connsiteY1898" fmla="*/ 2518324 h 6297850"/>
              <a:gd name="connsiteX1899" fmla="*/ 526987 w 4415867"/>
              <a:gd name="connsiteY1899" fmla="*/ 2547866 h 6297850"/>
              <a:gd name="connsiteX1900" fmla="*/ 522734 w 4415867"/>
              <a:gd name="connsiteY1900" fmla="*/ 2600754 h 6297850"/>
              <a:gd name="connsiteX1901" fmla="*/ 538538 w 4415867"/>
              <a:gd name="connsiteY1901" fmla="*/ 2601196 h 6297850"/>
              <a:gd name="connsiteX1902" fmla="*/ 560213 w 4415867"/>
              <a:gd name="connsiteY1902" fmla="*/ 2560492 h 6297850"/>
              <a:gd name="connsiteX1903" fmla="*/ 582590 w 4415867"/>
              <a:gd name="connsiteY1903" fmla="*/ 2540068 h 6297850"/>
              <a:gd name="connsiteX1904" fmla="*/ 564817 w 4415867"/>
              <a:gd name="connsiteY1904" fmla="*/ 2517745 h 6297850"/>
              <a:gd name="connsiteX1905" fmla="*/ 601471 w 4415867"/>
              <a:gd name="connsiteY1905" fmla="*/ 2418219 h 6297850"/>
              <a:gd name="connsiteX1906" fmla="*/ 607691 w 4415867"/>
              <a:gd name="connsiteY1906" fmla="*/ 2387213 h 6297850"/>
              <a:gd name="connsiteX1907" fmla="*/ 611725 w 4415867"/>
              <a:gd name="connsiteY1907" fmla="*/ 2363158 h 6297850"/>
              <a:gd name="connsiteX1908" fmla="*/ 607000 w 4415867"/>
              <a:gd name="connsiteY1908" fmla="*/ 2366921 h 6297850"/>
              <a:gd name="connsiteX1909" fmla="*/ 613219 w 4415867"/>
              <a:gd name="connsiteY1909" fmla="*/ 2335916 h 6297850"/>
              <a:gd name="connsiteX1910" fmla="*/ 624519 w 4415867"/>
              <a:gd name="connsiteY1910" fmla="*/ 2311288 h 6297850"/>
              <a:gd name="connsiteX1911" fmla="*/ 644004 w 4415867"/>
              <a:gd name="connsiteY1911" fmla="*/ 2277534 h 6297850"/>
              <a:gd name="connsiteX1912" fmla="*/ 630041 w 4415867"/>
              <a:gd name="connsiteY1912" fmla="*/ 2259996 h 6297850"/>
              <a:gd name="connsiteX1913" fmla="*/ 656220 w 4415867"/>
              <a:gd name="connsiteY1913" fmla="*/ 2244361 h 6297850"/>
              <a:gd name="connsiteX1914" fmla="*/ 666820 w 4415867"/>
              <a:gd name="connsiteY1914" fmla="*/ 2199447 h 6297850"/>
              <a:gd name="connsiteX1915" fmla="*/ 654824 w 4415867"/>
              <a:gd name="connsiteY1915" fmla="*/ 2203788 h 6297850"/>
              <a:gd name="connsiteX1916" fmla="*/ 669930 w 4415867"/>
              <a:gd name="connsiteY1916" fmla="*/ 2183943 h 6297850"/>
              <a:gd name="connsiteX1917" fmla="*/ 674311 w 4415867"/>
              <a:gd name="connsiteY1917" fmla="*/ 2170035 h 6297850"/>
              <a:gd name="connsiteX1918" fmla="*/ 651240 w 4415867"/>
              <a:gd name="connsiteY1918" fmla="*/ 2170166 h 6297850"/>
              <a:gd name="connsiteX1919" fmla="*/ 645810 w 4415867"/>
              <a:gd name="connsiteY1919" fmla="*/ 2153648 h 6297850"/>
              <a:gd name="connsiteX1920" fmla="*/ 687675 w 4415867"/>
              <a:gd name="connsiteY1920" fmla="*/ 2099471 h 6297850"/>
              <a:gd name="connsiteX1921" fmla="*/ 694022 w 4415867"/>
              <a:gd name="connsiteY1921" fmla="*/ 2107443 h 6297850"/>
              <a:gd name="connsiteX1922" fmla="*/ 706936 w 4415867"/>
              <a:gd name="connsiteY1922" fmla="*/ 2094556 h 6297850"/>
              <a:gd name="connsiteX1923" fmla="*/ 718806 w 4415867"/>
              <a:gd name="connsiteY1923" fmla="*/ 2051237 h 6297850"/>
              <a:gd name="connsiteX1924" fmla="*/ 726077 w 4415867"/>
              <a:gd name="connsiteY1924" fmla="*/ 2050658 h 6297850"/>
              <a:gd name="connsiteX1925" fmla="*/ 734964 w 4415867"/>
              <a:gd name="connsiteY1925" fmla="*/ 2061821 h 6297850"/>
              <a:gd name="connsiteX1926" fmla="*/ 765306 w 4415867"/>
              <a:gd name="connsiteY1926" fmla="*/ 2061110 h 6297850"/>
              <a:gd name="connsiteX1927" fmla="*/ 755277 w 4415867"/>
              <a:gd name="connsiteY1927" fmla="*/ 2087332 h 6297850"/>
              <a:gd name="connsiteX1928" fmla="*/ 792184 w 4415867"/>
              <a:gd name="connsiteY1928" fmla="*/ 2065761 h 6297850"/>
              <a:gd name="connsiteX1929" fmla="*/ 801170 w 4415867"/>
              <a:gd name="connsiteY1929" fmla="*/ 2009109 h 6297850"/>
              <a:gd name="connsiteX1930" fmla="*/ 845093 w 4415867"/>
              <a:gd name="connsiteY1930" fmla="*/ 1909001 h 6297850"/>
              <a:gd name="connsiteX1931" fmla="*/ 867338 w 4415867"/>
              <a:gd name="connsiteY1931" fmla="*/ 1849606 h 6297850"/>
              <a:gd name="connsiteX1932" fmla="*/ 842998 w 4415867"/>
              <a:gd name="connsiteY1932" fmla="*/ 1848141 h 6297850"/>
              <a:gd name="connsiteX1933" fmla="*/ 842075 w 4415867"/>
              <a:gd name="connsiteY1933" fmla="*/ 1856695 h 6297850"/>
              <a:gd name="connsiteX1934" fmla="*/ 806119 w 4415867"/>
              <a:gd name="connsiteY1934" fmla="*/ 1976506 h 6297850"/>
              <a:gd name="connsiteX1935" fmla="*/ 782471 w 4415867"/>
              <a:gd name="connsiteY1935" fmla="*/ 1995335 h 6297850"/>
              <a:gd name="connsiteX1936" fmla="*/ 714651 w 4415867"/>
              <a:gd name="connsiteY1936" fmla="*/ 2036308 h 6297850"/>
              <a:gd name="connsiteX1937" fmla="*/ 730201 w 4415867"/>
              <a:gd name="connsiteY1937" fmla="*/ 1958792 h 6297850"/>
              <a:gd name="connsiteX1938" fmla="*/ 699508 w 4415867"/>
              <a:gd name="connsiteY1938" fmla="*/ 1949363 h 6297850"/>
              <a:gd name="connsiteX1939" fmla="*/ 735152 w 4415867"/>
              <a:gd name="connsiteY1939" fmla="*/ 1926193 h 6297850"/>
              <a:gd name="connsiteX1940" fmla="*/ 733403 w 4415867"/>
              <a:gd name="connsiteY1940" fmla="*/ 1875479 h 6297850"/>
              <a:gd name="connsiteX1941" fmla="*/ 765937 w 4415867"/>
              <a:gd name="connsiteY1941" fmla="*/ 1867811 h 6297850"/>
              <a:gd name="connsiteX1942" fmla="*/ 763174 w 4415867"/>
              <a:gd name="connsiteY1942" fmla="*/ 1893462 h 6297850"/>
              <a:gd name="connsiteX1943" fmla="*/ 781171 w 4415867"/>
              <a:gd name="connsiteY1943" fmla="*/ 1886946 h 6297850"/>
              <a:gd name="connsiteX1944" fmla="*/ 755337 w 4415867"/>
              <a:gd name="connsiteY1944" fmla="*/ 1912725 h 6297850"/>
              <a:gd name="connsiteX1945" fmla="*/ 748547 w 4415867"/>
              <a:gd name="connsiteY1945" fmla="*/ 1962425 h 6297850"/>
              <a:gd name="connsiteX1946" fmla="*/ 758351 w 4415867"/>
              <a:gd name="connsiteY1946" fmla="*/ 1965040 h 6297850"/>
              <a:gd name="connsiteX1947" fmla="*/ 783614 w 4415867"/>
              <a:gd name="connsiteY1947" fmla="*/ 1957951 h 6297850"/>
              <a:gd name="connsiteX1948" fmla="*/ 800916 w 4415867"/>
              <a:gd name="connsiteY1948" fmla="*/ 1931151 h 6297850"/>
              <a:gd name="connsiteX1949" fmla="*/ 788436 w 4415867"/>
              <a:gd name="connsiteY1949" fmla="*/ 1886372 h 6297850"/>
              <a:gd name="connsiteX1950" fmla="*/ 822904 w 4415867"/>
              <a:gd name="connsiteY1950" fmla="*/ 1793797 h 6297850"/>
              <a:gd name="connsiteX1951" fmla="*/ 825886 w 4415867"/>
              <a:gd name="connsiteY1951" fmla="*/ 1739316 h 6297850"/>
              <a:gd name="connsiteX1952" fmla="*/ 869593 w 4415867"/>
              <a:gd name="connsiteY1952" fmla="*/ 1668044 h 6297850"/>
              <a:gd name="connsiteX1953" fmla="*/ 877301 w 4415867"/>
              <a:gd name="connsiteY1953" fmla="*/ 1609800 h 6297850"/>
              <a:gd name="connsiteX1954" fmla="*/ 893678 w 4415867"/>
              <a:gd name="connsiteY1954" fmla="*/ 1591550 h 6297850"/>
              <a:gd name="connsiteX1955" fmla="*/ 869683 w 4415867"/>
              <a:gd name="connsiteY1955" fmla="*/ 1600233 h 6297850"/>
              <a:gd name="connsiteX1956" fmla="*/ 914082 w 4415867"/>
              <a:gd name="connsiteY1956" fmla="*/ 1549251 h 6297850"/>
              <a:gd name="connsiteX1957" fmla="*/ 947188 w 4415867"/>
              <a:gd name="connsiteY1957" fmla="*/ 1522892 h 6297850"/>
              <a:gd name="connsiteX1958" fmla="*/ 970738 w 4415867"/>
              <a:gd name="connsiteY1958" fmla="*/ 1571879 h 6297850"/>
              <a:gd name="connsiteX1959" fmla="*/ 989174 w 4415867"/>
              <a:gd name="connsiteY1959" fmla="*/ 1507699 h 6297850"/>
              <a:gd name="connsiteX1960" fmla="*/ 1034150 w 4415867"/>
              <a:gd name="connsiteY1960" fmla="*/ 1438022 h 6297850"/>
              <a:gd name="connsiteX1961" fmla="*/ 1061479 w 4415867"/>
              <a:gd name="connsiteY1961" fmla="*/ 1384997 h 6297850"/>
              <a:gd name="connsiteX1962" fmla="*/ 1080395 w 4415867"/>
              <a:gd name="connsiteY1962" fmla="*/ 1369937 h 6297850"/>
              <a:gd name="connsiteX1963" fmla="*/ 1084075 w 4415867"/>
              <a:gd name="connsiteY1963" fmla="*/ 1335743 h 6297850"/>
              <a:gd name="connsiteX1964" fmla="*/ 1109558 w 4415867"/>
              <a:gd name="connsiteY1964" fmla="*/ 1299822 h 6297850"/>
              <a:gd name="connsiteX1965" fmla="*/ 1138630 w 4415867"/>
              <a:gd name="connsiteY1965" fmla="*/ 1297517 h 6297850"/>
              <a:gd name="connsiteX1966" fmla="*/ 1156628 w 4415867"/>
              <a:gd name="connsiteY1966" fmla="*/ 1291002 h 6297850"/>
              <a:gd name="connsiteX1967" fmla="*/ 1153992 w 4415867"/>
              <a:gd name="connsiteY1967" fmla="*/ 1355628 h 6297850"/>
              <a:gd name="connsiteX1968" fmla="*/ 1161262 w 4415867"/>
              <a:gd name="connsiteY1968" fmla="*/ 1355050 h 6297850"/>
              <a:gd name="connsiteX1969" fmla="*/ 1171292 w 4415867"/>
              <a:gd name="connsiteY1969" fmla="*/ 1328829 h 6297850"/>
              <a:gd name="connsiteX1970" fmla="*/ 1176941 w 4415867"/>
              <a:gd name="connsiteY1970" fmla="*/ 1316515 h 6297850"/>
              <a:gd name="connsiteX1971" fmla="*/ 1183508 w 4415867"/>
              <a:gd name="connsiteY1971" fmla="*/ 1295654 h 6297850"/>
              <a:gd name="connsiteX1972" fmla="*/ 1199884 w 4415867"/>
              <a:gd name="connsiteY1972" fmla="*/ 1277405 h 6297850"/>
              <a:gd name="connsiteX1973" fmla="*/ 1245904 w 4415867"/>
              <a:gd name="connsiteY1973" fmla="*/ 1238160 h 6297850"/>
              <a:gd name="connsiteX1974" fmla="*/ 1249939 w 4415867"/>
              <a:gd name="connsiteY1974" fmla="*/ 1214106 h 6297850"/>
              <a:gd name="connsiteX1975" fmla="*/ 1280153 w 4415867"/>
              <a:gd name="connsiteY1975" fmla="*/ 1174416 h 6297850"/>
              <a:gd name="connsiteX1976" fmla="*/ 1298716 w 4415867"/>
              <a:gd name="connsiteY1976" fmla="*/ 1149214 h 6297850"/>
              <a:gd name="connsiteX1977" fmla="*/ 1288912 w 4415867"/>
              <a:gd name="connsiteY1977" fmla="*/ 1146599 h 6297850"/>
              <a:gd name="connsiteX1978" fmla="*/ 1331470 w 4415867"/>
              <a:gd name="connsiteY1978" fmla="*/ 1112716 h 6297850"/>
              <a:gd name="connsiteX1979" fmla="*/ 1341054 w 4415867"/>
              <a:gd name="connsiteY1979" fmla="*/ 1144163 h 6297850"/>
              <a:gd name="connsiteX1980" fmla="*/ 1360895 w 4415867"/>
              <a:gd name="connsiteY1980" fmla="*/ 1120552 h 6297850"/>
              <a:gd name="connsiteX1981" fmla="*/ 1355118 w 4415867"/>
              <a:gd name="connsiteY1981" fmla="*/ 1093887 h 6297850"/>
              <a:gd name="connsiteX1982" fmla="*/ 1369871 w 4415867"/>
              <a:gd name="connsiteY1982" fmla="*/ 1063901 h 6297850"/>
              <a:gd name="connsiteX1983" fmla="*/ 1380472 w 4415867"/>
              <a:gd name="connsiteY1983" fmla="*/ 1018986 h 6297850"/>
              <a:gd name="connsiteX1984" fmla="*/ 1370316 w 4415867"/>
              <a:gd name="connsiteY1984" fmla="*/ 1006231 h 6297850"/>
              <a:gd name="connsiteX1985" fmla="*/ 1375267 w 4415867"/>
              <a:gd name="connsiteY1985" fmla="*/ 973632 h 6297850"/>
              <a:gd name="connsiteX1986" fmla="*/ 1402024 w 4415867"/>
              <a:gd name="connsiteY1986" fmla="*/ 939299 h 6297850"/>
              <a:gd name="connsiteX1987" fmla="*/ 1418973 w 4415867"/>
              <a:gd name="connsiteY1987" fmla="*/ 902358 h 6297850"/>
              <a:gd name="connsiteX1988" fmla="*/ 1460611 w 4415867"/>
              <a:gd name="connsiteY1988" fmla="*/ 877019 h 6297850"/>
              <a:gd name="connsiteX1989" fmla="*/ 1458899 w 4415867"/>
              <a:gd name="connsiteY1989" fmla="*/ 933097 h 6297850"/>
              <a:gd name="connsiteX1990" fmla="*/ 1446330 w 4415867"/>
              <a:gd name="connsiteY1990" fmla="*/ 956129 h 6297850"/>
              <a:gd name="connsiteX1991" fmla="*/ 1418303 w 4415867"/>
              <a:gd name="connsiteY1991" fmla="*/ 988867 h 6297850"/>
              <a:gd name="connsiteX1992" fmla="*/ 1412082 w 4415867"/>
              <a:gd name="connsiteY1992" fmla="*/ 1019871 h 6297850"/>
              <a:gd name="connsiteX1993" fmla="*/ 1430998 w 4415867"/>
              <a:gd name="connsiteY1993" fmla="*/ 1004811 h 6297850"/>
              <a:gd name="connsiteX1994" fmla="*/ 1418432 w 4415867"/>
              <a:gd name="connsiteY1994" fmla="*/ 1027845 h 6297850"/>
              <a:gd name="connsiteX1995" fmla="*/ 1431126 w 4415867"/>
              <a:gd name="connsiteY1995" fmla="*/ 1043790 h 6297850"/>
              <a:gd name="connsiteX1996" fmla="*/ 1404374 w 4415867"/>
              <a:gd name="connsiteY1996" fmla="*/ 1078115 h 6297850"/>
              <a:gd name="connsiteX1997" fmla="*/ 1415801 w 4415867"/>
              <a:gd name="connsiteY1997" fmla="*/ 1092468 h 6297850"/>
              <a:gd name="connsiteX1998" fmla="*/ 1392852 w 4415867"/>
              <a:gd name="connsiteY1998" fmla="*/ 1131583 h 6297850"/>
              <a:gd name="connsiteX1999" fmla="*/ 1388825 w 4415867"/>
              <a:gd name="connsiteY1999" fmla="*/ 1155631 h 6297850"/>
              <a:gd name="connsiteX2000" fmla="*/ 1416755 w 4415867"/>
              <a:gd name="connsiteY2000" fmla="*/ 1190711 h 6297850"/>
              <a:gd name="connsiteX2001" fmla="*/ 1420338 w 4415867"/>
              <a:gd name="connsiteY2001" fmla="*/ 1224332 h 6297850"/>
              <a:gd name="connsiteX2002" fmla="*/ 1411578 w 4415867"/>
              <a:gd name="connsiteY2002" fmla="*/ 1252149 h 6297850"/>
              <a:gd name="connsiteX2003" fmla="*/ 1441920 w 4415867"/>
              <a:gd name="connsiteY2003" fmla="*/ 1251439 h 6297850"/>
              <a:gd name="connsiteX2004" fmla="*/ 1466356 w 4415867"/>
              <a:gd name="connsiteY2004" fmla="*/ 1185085 h 6297850"/>
              <a:gd name="connsiteX2005" fmla="*/ 1494605 w 4415867"/>
              <a:gd name="connsiteY2005" fmla="*/ 1123516 h 6297850"/>
              <a:gd name="connsiteX2006" fmla="*/ 1478099 w 4415867"/>
              <a:gd name="connsiteY2006" fmla="*/ 1102788 h 6297850"/>
              <a:gd name="connsiteX2007" fmla="*/ 1539896 w 4415867"/>
              <a:gd name="connsiteY2007" fmla="*/ 957189 h 6297850"/>
              <a:gd name="connsiteX2008" fmla="*/ 1616124 w 4415867"/>
              <a:gd name="connsiteY2008" fmla="*/ 878259 h 6297850"/>
              <a:gd name="connsiteX2009" fmla="*/ 1602159 w 4415867"/>
              <a:gd name="connsiteY2009" fmla="*/ 860720 h 6297850"/>
              <a:gd name="connsiteX2010" fmla="*/ 1616350 w 4415867"/>
              <a:gd name="connsiteY2010" fmla="*/ 849422 h 6297850"/>
              <a:gd name="connsiteX2011" fmla="*/ 1642882 w 4415867"/>
              <a:gd name="connsiteY2011" fmla="*/ 843929 h 6297850"/>
              <a:gd name="connsiteX2012" fmla="*/ 1638848 w 4415867"/>
              <a:gd name="connsiteY2012" fmla="*/ 867982 h 6297850"/>
              <a:gd name="connsiteX2013" fmla="*/ 1661925 w 4415867"/>
              <a:gd name="connsiteY2013" fmla="*/ 867845 h 6297850"/>
              <a:gd name="connsiteX2014" fmla="*/ 1658116 w 4415867"/>
              <a:gd name="connsiteY2014" fmla="*/ 863062 h 6297850"/>
              <a:gd name="connsiteX2015" fmla="*/ 1700553 w 4415867"/>
              <a:gd name="connsiteY2015" fmla="*/ 790194 h 6297850"/>
              <a:gd name="connsiteX2016" fmla="*/ 1705504 w 4415867"/>
              <a:gd name="connsiteY2016" fmla="*/ 757595 h 6297850"/>
              <a:gd name="connsiteX2017" fmla="*/ 1733526 w 4415867"/>
              <a:gd name="connsiteY2017" fmla="*/ 724863 h 6297850"/>
              <a:gd name="connsiteX2018" fmla="*/ 1739745 w 4415867"/>
              <a:gd name="connsiteY2018" fmla="*/ 693857 h 6297850"/>
              <a:gd name="connsiteX2019" fmla="*/ 1729589 w 4415867"/>
              <a:gd name="connsiteY2019" fmla="*/ 681100 h 6297850"/>
              <a:gd name="connsiteX2020" fmla="*/ 1744695 w 4415867"/>
              <a:gd name="connsiteY2020" fmla="*/ 661255 h 6297850"/>
              <a:gd name="connsiteX2021" fmla="*/ 1771672 w 4415867"/>
              <a:gd name="connsiteY2021" fmla="*/ 598092 h 6297850"/>
              <a:gd name="connsiteX2022" fmla="*/ 1820675 w 4415867"/>
              <a:gd name="connsiteY2022" fmla="*/ 504366 h 6297850"/>
              <a:gd name="connsiteX2023" fmla="*/ 1823439 w 4415867"/>
              <a:gd name="connsiteY2023" fmla="*/ 478714 h 6297850"/>
              <a:gd name="connsiteX2024" fmla="*/ 1839688 w 4415867"/>
              <a:gd name="connsiteY2024" fmla="*/ 421488 h 6297850"/>
              <a:gd name="connsiteX2025" fmla="*/ 1848794 w 4415867"/>
              <a:gd name="connsiteY2025" fmla="*/ 403816 h 6297850"/>
              <a:gd name="connsiteX2026" fmla="*/ 1864254 w 4415867"/>
              <a:gd name="connsiteY2026" fmla="*/ 394112 h 6297850"/>
              <a:gd name="connsiteX2027" fmla="*/ 1862758 w 4415867"/>
              <a:gd name="connsiteY2027" fmla="*/ 421355 h 6297850"/>
              <a:gd name="connsiteX2028" fmla="*/ 1860003 w 4415867"/>
              <a:gd name="connsiteY2028" fmla="*/ 447000 h 6297850"/>
              <a:gd name="connsiteX2029" fmla="*/ 1852510 w 4415867"/>
              <a:gd name="connsiteY2029" fmla="*/ 476410 h 6297850"/>
              <a:gd name="connsiteX2030" fmla="*/ 1848830 w 4415867"/>
              <a:gd name="connsiteY2030" fmla="*/ 510605 h 6297850"/>
              <a:gd name="connsiteX2031" fmla="*/ 1809668 w 4415867"/>
              <a:gd name="connsiteY2031" fmla="*/ 713738 h 6297850"/>
              <a:gd name="connsiteX2032" fmla="*/ 1819600 w 4415867"/>
              <a:gd name="connsiteY2032" fmla="*/ 755333 h 6297850"/>
              <a:gd name="connsiteX2033" fmla="*/ 1808301 w 4415867"/>
              <a:gd name="connsiteY2033" fmla="*/ 779961 h 6297850"/>
              <a:gd name="connsiteX2034" fmla="*/ 1804620 w 4415867"/>
              <a:gd name="connsiteY2034" fmla="*/ 814157 h 6297850"/>
              <a:gd name="connsiteX2035" fmla="*/ 1793674 w 4415867"/>
              <a:gd name="connsiteY2035" fmla="*/ 848924 h 6297850"/>
              <a:gd name="connsiteX2036" fmla="*/ 1783644 w 4415867"/>
              <a:gd name="connsiteY2036" fmla="*/ 875145 h 6297850"/>
              <a:gd name="connsiteX2037" fmla="*/ 1794719 w 4415867"/>
              <a:gd name="connsiteY2037" fmla="*/ 879357 h 6297850"/>
              <a:gd name="connsiteX2038" fmla="*/ 1791509 w 4415867"/>
              <a:gd name="connsiteY2038" fmla="*/ 962676 h 6297850"/>
              <a:gd name="connsiteX2039" fmla="*/ 1777824 w 4415867"/>
              <a:gd name="connsiteY2039" fmla="*/ 980654 h 6297850"/>
              <a:gd name="connsiteX2040" fmla="*/ 1782881 w 4415867"/>
              <a:gd name="connsiteY2040" fmla="*/ 1010471 h 6297850"/>
              <a:gd name="connsiteX2041" fmla="*/ 1800075 w 4415867"/>
              <a:gd name="connsiteY2041" fmla="*/ 964325 h 6297850"/>
              <a:gd name="connsiteX2042" fmla="*/ 1808966 w 4415867"/>
              <a:gd name="connsiteY2042" fmla="*/ 919724 h 6297850"/>
              <a:gd name="connsiteX2043" fmla="*/ 1855515 w 4415867"/>
              <a:gd name="connsiteY2043" fmla="*/ 846644 h 6297850"/>
              <a:gd name="connsiteX2044" fmla="*/ 1891151 w 4415867"/>
              <a:gd name="connsiteY2044" fmla="*/ 784187 h 6297850"/>
              <a:gd name="connsiteX2045" fmla="*/ 1903609 w 4415867"/>
              <a:gd name="connsiteY2045" fmla="*/ 781873 h 6297850"/>
              <a:gd name="connsiteX2046" fmla="*/ 1910184 w 4415867"/>
              <a:gd name="connsiteY2046" fmla="*/ 724813 h 6297850"/>
              <a:gd name="connsiteX2047" fmla="*/ 1938767 w 4415867"/>
              <a:gd name="connsiteY2047" fmla="*/ 693730 h 6297850"/>
              <a:gd name="connsiteX2048" fmla="*/ 1961548 w 4415867"/>
              <a:gd name="connsiteY2048" fmla="*/ 723857 h 6297850"/>
              <a:gd name="connsiteX2049" fmla="*/ 1981239 w 4415867"/>
              <a:gd name="connsiteY2049" fmla="*/ 737377 h 6297850"/>
              <a:gd name="connsiteX2050" fmla="*/ 1968088 w 4415867"/>
              <a:gd name="connsiteY2050" fmla="*/ 851492 h 6297850"/>
              <a:gd name="connsiteX2051" fmla="*/ 1973779 w 4415867"/>
              <a:gd name="connsiteY2051" fmla="*/ 859024 h 6297850"/>
              <a:gd name="connsiteX2052" fmla="*/ 1984213 w 4415867"/>
              <a:gd name="connsiteY2052" fmla="*/ 822724 h 6297850"/>
              <a:gd name="connsiteX2053" fmla="*/ 1990202 w 4415867"/>
              <a:gd name="connsiteY2053" fmla="*/ 808731 h 6297850"/>
              <a:gd name="connsiteX2054" fmla="*/ 2002180 w 4415867"/>
              <a:gd name="connsiteY2054" fmla="*/ 780734 h 6297850"/>
              <a:gd name="connsiteX2055" fmla="*/ 2061370 w 4415867"/>
              <a:gd name="connsiteY2055" fmla="*/ 752554 h 6297850"/>
              <a:gd name="connsiteX2056" fmla="*/ 2071804 w 4415867"/>
              <a:gd name="connsiteY2056" fmla="*/ 716254 h 6297850"/>
              <a:gd name="connsiteX2057" fmla="*/ 2086867 w 4415867"/>
              <a:gd name="connsiteY2057" fmla="*/ 704864 h 6297850"/>
              <a:gd name="connsiteX2058" fmla="*/ 2099615 w 4415867"/>
              <a:gd name="connsiteY2058" fmla="*/ 681018 h 6297850"/>
              <a:gd name="connsiteX2059" fmla="*/ 2118058 w 4415867"/>
              <a:gd name="connsiteY2059" fmla="*/ 664707 h 6297850"/>
              <a:gd name="connsiteX2060" fmla="*/ 2109280 w 4415867"/>
              <a:gd name="connsiteY2060" fmla="*/ 640569 h 6297850"/>
              <a:gd name="connsiteX2061" fmla="*/ 2151566 w 4415867"/>
              <a:gd name="connsiteY2061" fmla="*/ 637002 h 6297850"/>
              <a:gd name="connsiteX2062" fmla="*/ 2155608 w 4415867"/>
              <a:gd name="connsiteY2062" fmla="*/ 704970 h 6297850"/>
              <a:gd name="connsiteX2063" fmla="*/ 2177430 w 4415867"/>
              <a:gd name="connsiteY2063" fmla="*/ 683735 h 6297850"/>
              <a:gd name="connsiteX2064" fmla="*/ 2176476 w 4415867"/>
              <a:gd name="connsiteY2064" fmla="*/ 632373 h 6297850"/>
              <a:gd name="connsiteX2065" fmla="*/ 2191058 w 4415867"/>
              <a:gd name="connsiteY2065" fmla="*/ 595302 h 6297850"/>
              <a:gd name="connsiteX2066" fmla="*/ 2208550 w 4415867"/>
              <a:gd name="connsiteY2066" fmla="*/ 527629 h 6297850"/>
              <a:gd name="connsiteX2067" fmla="*/ 2208953 w 4415867"/>
              <a:gd name="connsiteY2067" fmla="*/ 437356 h 6297850"/>
              <a:gd name="connsiteX2068" fmla="*/ 2238308 w 4415867"/>
              <a:gd name="connsiteY2068" fmla="*/ 410428 h 6297850"/>
              <a:gd name="connsiteX2069" fmla="*/ 2255503 w 4415867"/>
              <a:gd name="connsiteY2069" fmla="*/ 364283 h 6297850"/>
              <a:gd name="connsiteX2070" fmla="*/ 2275486 w 4415867"/>
              <a:gd name="connsiteY2070" fmla="*/ 356270 h 6297850"/>
              <a:gd name="connsiteX2071" fmla="*/ 2295178 w 4415867"/>
              <a:gd name="connsiteY2071" fmla="*/ 369790 h 6297850"/>
              <a:gd name="connsiteX2072" fmla="*/ 2283867 w 4415867"/>
              <a:gd name="connsiteY2072" fmla="*/ 470682 h 6297850"/>
              <a:gd name="connsiteX2073" fmla="*/ 2271117 w 4415867"/>
              <a:gd name="connsiteY2073" fmla="*/ 494523 h 6297850"/>
              <a:gd name="connsiteX2074" fmla="*/ 2241763 w 4415867"/>
              <a:gd name="connsiteY2074" fmla="*/ 521456 h 6297850"/>
              <a:gd name="connsiteX2075" fmla="*/ 2233643 w 4415867"/>
              <a:gd name="connsiteY2075" fmla="*/ 570208 h 6297850"/>
              <a:gd name="connsiteX2076" fmla="*/ 2250250 w 4415867"/>
              <a:gd name="connsiteY2076" fmla="*/ 567121 h 6297850"/>
              <a:gd name="connsiteX2077" fmla="*/ 2237501 w 4415867"/>
              <a:gd name="connsiteY2077" fmla="*/ 590968 h 6297850"/>
              <a:gd name="connsiteX2078" fmla="*/ 2245989 w 4415867"/>
              <a:gd name="connsiteY2078" fmla="*/ 636634 h 6297850"/>
              <a:gd name="connsiteX2079" fmla="*/ 2220782 w 4415867"/>
              <a:gd name="connsiteY2079" fmla="*/ 662796 h 6297850"/>
              <a:gd name="connsiteX2080" fmla="*/ 2224349 w 4415867"/>
              <a:gd name="connsiteY2080" fmla="*/ 705083 h 6297850"/>
              <a:gd name="connsiteX2081" fmla="*/ 2195949 w 4415867"/>
              <a:gd name="connsiteY2081" fmla="*/ 783374 h 6297850"/>
              <a:gd name="connsiteX2082" fmla="*/ 2214466 w 4415867"/>
              <a:gd name="connsiteY2082" fmla="*/ 883013 h 6297850"/>
              <a:gd name="connsiteX2083" fmla="*/ 2210205 w 4415867"/>
              <a:gd name="connsiteY2083" fmla="*/ 952527 h 6297850"/>
              <a:gd name="connsiteX2084" fmla="*/ 2199772 w 4415867"/>
              <a:gd name="connsiteY2084" fmla="*/ 988826 h 6297850"/>
              <a:gd name="connsiteX2085" fmla="*/ 2224093 w 4415867"/>
              <a:gd name="connsiteY2085" fmla="*/ 1027255 h 6297850"/>
              <a:gd name="connsiteX2086" fmla="*/ 2255099 w 4415867"/>
              <a:gd name="connsiteY2086" fmla="*/ 939891 h 6297850"/>
              <a:gd name="connsiteX2087" fmla="*/ 2287652 w 4415867"/>
              <a:gd name="connsiteY2087" fmla="*/ 860822 h 6297850"/>
              <a:gd name="connsiteX2088" fmla="*/ 2276851 w 4415867"/>
              <a:gd name="connsiteY2088" fmla="*/ 802700 h 6297850"/>
              <a:gd name="connsiteX2089" fmla="*/ 2349776 w 4415867"/>
              <a:gd name="connsiteY2089" fmla="*/ 617344 h 6297850"/>
              <a:gd name="connsiteX2090" fmla="*/ 2426636 w 4415867"/>
              <a:gd name="connsiteY2090" fmla="*/ 568700 h 6297850"/>
              <a:gd name="connsiteX2091" fmla="*/ 2417378 w 4415867"/>
              <a:gd name="connsiteY2091" fmla="*/ 518881 h 6297850"/>
              <a:gd name="connsiteX2092" fmla="*/ 2429835 w 4415867"/>
              <a:gd name="connsiteY2092" fmla="*/ 516566 h 6297850"/>
              <a:gd name="connsiteX2093" fmla="*/ 2451844 w 4415867"/>
              <a:gd name="connsiteY2093" fmla="*/ 542544 h 6297850"/>
              <a:gd name="connsiteX2094" fmla="*/ 2445558 w 4415867"/>
              <a:gd name="connsiteY2094" fmla="*/ 578072 h 6297850"/>
              <a:gd name="connsiteX2095" fmla="*/ 2464189 w 4415867"/>
              <a:gd name="connsiteY2095" fmla="*/ 608970 h 6297850"/>
              <a:gd name="connsiteX2096" fmla="*/ 2461874 w 4415867"/>
              <a:gd name="connsiteY2096" fmla="*/ 596512 h 6297850"/>
              <a:gd name="connsiteX2097" fmla="*/ 2511799 w 4415867"/>
              <a:gd name="connsiteY2097" fmla="*/ 518513 h 6297850"/>
              <a:gd name="connsiteX2098" fmla="*/ 2519148 w 4415867"/>
              <a:gd name="connsiteY2098" fmla="*/ 465608 h 6297850"/>
              <a:gd name="connsiteX2099" fmla="*/ 2548503 w 4415867"/>
              <a:gd name="connsiteY2099" fmla="*/ 438680 h 6297850"/>
              <a:gd name="connsiteX2100" fmla="*/ 2556622 w 4415867"/>
              <a:gd name="connsiteY2100" fmla="*/ 389922 h 6297850"/>
              <a:gd name="connsiteX2101" fmla="*/ 2550449 w 4415867"/>
              <a:gd name="connsiteY2101" fmla="*/ 356709 h 6297850"/>
              <a:gd name="connsiteX2102" fmla="*/ 2563971 w 4415867"/>
              <a:gd name="connsiteY2102" fmla="*/ 337016 h 6297850"/>
              <a:gd name="connsiteX2103" fmla="*/ 2596524 w 4415867"/>
              <a:gd name="connsiteY2103" fmla="*/ 257953 h 6297850"/>
              <a:gd name="connsiteX2104" fmla="*/ 2653508 w 4415867"/>
              <a:gd name="connsiteY2104" fmla="*/ 148574 h 6297850"/>
              <a:gd name="connsiteX2105" fmla="*/ 2658242 w 4415867"/>
              <a:gd name="connsiteY2105" fmla="*/ 104744 h 6297850"/>
              <a:gd name="connsiteX2106" fmla="*/ 2659604 w 4415867"/>
              <a:gd name="connsiteY2106" fmla="*/ 65839 h 6297850"/>
              <a:gd name="connsiteX2107" fmla="*/ 2677568 w 4415867"/>
              <a:gd name="connsiteY2107" fmla="*/ 23842 h 6297850"/>
              <a:gd name="connsiteX2108" fmla="*/ 2690317 w 4415867"/>
              <a:gd name="connsiteY2108" fmla="*/ 0 h 629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</a:cxnLst>
            <a:rect l="l" t="t" r="r" b="b"/>
            <a:pathLst>
              <a:path w="4415867" h="6297850">
                <a:moveTo>
                  <a:pt x="1586555" y="5708573"/>
                </a:moveTo>
                <a:cubicBezTo>
                  <a:pt x="1587326" y="5712727"/>
                  <a:pt x="1593018" y="5720258"/>
                  <a:pt x="1597172" y="5719487"/>
                </a:cubicBezTo>
                <a:cubicBezTo>
                  <a:pt x="1601321" y="5718716"/>
                  <a:pt x="1604705" y="5713789"/>
                  <a:pt x="1603933" y="5709641"/>
                </a:cubicBezTo>
                <a:close/>
                <a:moveTo>
                  <a:pt x="1596988" y="5672273"/>
                </a:moveTo>
                <a:cubicBezTo>
                  <a:pt x="1597761" y="5676428"/>
                  <a:pt x="1599304" y="5684730"/>
                  <a:pt x="1607607" y="5683188"/>
                </a:cubicBezTo>
                <a:lnTo>
                  <a:pt x="1611755" y="5682416"/>
                </a:lnTo>
                <a:cubicBezTo>
                  <a:pt x="1610213" y="5674113"/>
                  <a:pt x="1605292" y="5670730"/>
                  <a:pt x="1596988" y="5672273"/>
                </a:cubicBezTo>
                <a:close/>
                <a:moveTo>
                  <a:pt x="1951526" y="5546253"/>
                </a:moveTo>
                <a:cubicBezTo>
                  <a:pt x="1952298" y="5550407"/>
                  <a:pt x="1953840" y="5558710"/>
                  <a:pt x="1957995" y="5557938"/>
                </a:cubicBezTo>
                <a:lnTo>
                  <a:pt x="1969675" y="5551469"/>
                </a:lnTo>
                <a:close/>
                <a:moveTo>
                  <a:pt x="2016339" y="5409654"/>
                </a:moveTo>
                <a:cubicBezTo>
                  <a:pt x="2017108" y="5413802"/>
                  <a:pt x="2018652" y="5422107"/>
                  <a:pt x="2026956" y="5420563"/>
                </a:cubicBezTo>
                <a:lnTo>
                  <a:pt x="2035259" y="5419021"/>
                </a:lnTo>
                <a:cubicBezTo>
                  <a:pt x="2033715" y="5410717"/>
                  <a:pt x="2024641" y="5408111"/>
                  <a:pt x="2016339" y="5409654"/>
                </a:cubicBezTo>
                <a:close/>
                <a:moveTo>
                  <a:pt x="1819699" y="5252920"/>
                </a:moveTo>
                <a:lnTo>
                  <a:pt x="1823559" y="5273681"/>
                </a:lnTo>
                <a:cubicBezTo>
                  <a:pt x="1825872" y="5286133"/>
                  <a:pt x="1834176" y="5284590"/>
                  <a:pt x="1842478" y="5283046"/>
                </a:cubicBezTo>
                <a:close/>
                <a:moveTo>
                  <a:pt x="2260729" y="5222496"/>
                </a:moveTo>
                <a:cubicBezTo>
                  <a:pt x="2261501" y="5226651"/>
                  <a:pt x="2267971" y="5238330"/>
                  <a:pt x="2272118" y="5237559"/>
                </a:cubicBezTo>
                <a:cubicBezTo>
                  <a:pt x="2280421" y="5236016"/>
                  <a:pt x="2278879" y="5227713"/>
                  <a:pt x="2278107" y="5223564"/>
                </a:cubicBezTo>
                <a:close/>
                <a:moveTo>
                  <a:pt x="1852730" y="5199540"/>
                </a:moveTo>
                <a:cubicBezTo>
                  <a:pt x="1848581" y="5200310"/>
                  <a:pt x="1849351" y="5204457"/>
                  <a:pt x="1845196" y="5205230"/>
                </a:cubicBezTo>
                <a:cubicBezTo>
                  <a:pt x="1845969" y="5209385"/>
                  <a:pt x="1852437" y="5221065"/>
                  <a:pt x="1856586" y="5220294"/>
                </a:cubicBezTo>
                <a:cubicBezTo>
                  <a:pt x="1864890" y="5218752"/>
                  <a:pt x="1863346" y="5210448"/>
                  <a:pt x="1862576" y="5206299"/>
                </a:cubicBezTo>
                <a:cubicBezTo>
                  <a:pt x="1861804" y="5202145"/>
                  <a:pt x="1856884" y="5198768"/>
                  <a:pt x="1852730" y="5199540"/>
                </a:cubicBezTo>
                <a:close/>
                <a:moveTo>
                  <a:pt x="2113223" y="5168307"/>
                </a:moveTo>
                <a:cubicBezTo>
                  <a:pt x="2088314" y="5172936"/>
                  <a:pt x="2079712" y="5196007"/>
                  <a:pt x="2084343" y="5220917"/>
                </a:cubicBezTo>
                <a:lnTo>
                  <a:pt x="2085114" y="5225071"/>
                </a:lnTo>
                <a:cubicBezTo>
                  <a:pt x="2085114" y="5225071"/>
                  <a:pt x="2064353" y="5228930"/>
                  <a:pt x="2065125" y="5233078"/>
                </a:cubicBezTo>
                <a:cubicBezTo>
                  <a:pt x="2065896" y="5237232"/>
                  <a:pt x="2099886" y="5235207"/>
                  <a:pt x="2104035" y="5234436"/>
                </a:cubicBezTo>
                <a:lnTo>
                  <a:pt x="2125088" y="5209053"/>
                </a:lnTo>
                <a:cubicBezTo>
                  <a:pt x="2112635" y="5211367"/>
                  <a:pt x="2105395" y="5195532"/>
                  <a:pt x="2103850" y="5187229"/>
                </a:cubicBezTo>
                <a:close/>
                <a:moveTo>
                  <a:pt x="2436608" y="5067912"/>
                </a:moveTo>
                <a:lnTo>
                  <a:pt x="2437767" y="5081659"/>
                </a:lnTo>
                <a:lnTo>
                  <a:pt x="2439921" y="5078254"/>
                </a:lnTo>
                <a:cubicBezTo>
                  <a:pt x="2441475" y="5073421"/>
                  <a:pt x="2440781" y="5070172"/>
                  <a:pt x="2438811" y="5068194"/>
                </a:cubicBezTo>
                <a:close/>
                <a:moveTo>
                  <a:pt x="2330758" y="5067748"/>
                </a:moveTo>
                <a:cubicBezTo>
                  <a:pt x="2301695" y="5073149"/>
                  <a:pt x="2312793" y="5109739"/>
                  <a:pt x="2316650" y="5130500"/>
                </a:cubicBezTo>
                <a:cubicBezTo>
                  <a:pt x="2304192" y="5132815"/>
                  <a:pt x="2288357" y="5140051"/>
                  <a:pt x="2281597" y="5149898"/>
                </a:cubicBezTo>
                <a:lnTo>
                  <a:pt x="2296845" y="5185721"/>
                </a:lnTo>
                <a:cubicBezTo>
                  <a:pt x="2297141" y="5164188"/>
                  <a:pt x="2304192" y="5132815"/>
                  <a:pt x="2329103" y="5128186"/>
                </a:cubicBezTo>
                <a:cubicBezTo>
                  <a:pt x="2325244" y="5107425"/>
                  <a:pt x="2334616" y="5088503"/>
                  <a:pt x="2330758" y="5067748"/>
                </a:cubicBezTo>
                <a:close/>
                <a:moveTo>
                  <a:pt x="1874773" y="5040822"/>
                </a:moveTo>
                <a:lnTo>
                  <a:pt x="1867425" y="5093727"/>
                </a:lnTo>
                <a:cubicBezTo>
                  <a:pt x="1867425" y="5093727"/>
                  <a:pt x="1850818" y="5096813"/>
                  <a:pt x="1851589" y="5100963"/>
                </a:cubicBezTo>
                <a:cubicBezTo>
                  <a:pt x="1853132" y="5109266"/>
                  <a:pt x="1880357" y="5117093"/>
                  <a:pt x="1889432" y="5119699"/>
                </a:cubicBezTo>
                <a:lnTo>
                  <a:pt x="1910781" y="5072781"/>
                </a:lnTo>
                <a:close/>
                <a:moveTo>
                  <a:pt x="2143272" y="5029573"/>
                </a:moveTo>
                <a:cubicBezTo>
                  <a:pt x="2134969" y="5031115"/>
                  <a:pt x="2138054" y="5047723"/>
                  <a:pt x="2138827" y="5051877"/>
                </a:cubicBezTo>
                <a:cubicBezTo>
                  <a:pt x="2142685" y="5072633"/>
                  <a:pt x="2133318" y="5091553"/>
                  <a:pt x="2118255" y="5102943"/>
                </a:cubicBezTo>
                <a:cubicBezTo>
                  <a:pt x="2122114" y="5123704"/>
                  <a:pt x="2112742" y="5142626"/>
                  <a:pt x="2116599" y="5163381"/>
                </a:cubicBezTo>
                <a:cubicBezTo>
                  <a:pt x="2136110" y="5129692"/>
                  <a:pt x="2146544" y="5093394"/>
                  <a:pt x="2156977" y="5057095"/>
                </a:cubicBezTo>
                <a:cubicBezTo>
                  <a:pt x="2156204" y="5052940"/>
                  <a:pt x="2147427" y="5028801"/>
                  <a:pt x="2143272" y="5029573"/>
                </a:cubicBezTo>
                <a:close/>
                <a:moveTo>
                  <a:pt x="2595954" y="5000915"/>
                </a:moveTo>
                <a:lnTo>
                  <a:pt x="2574190" y="5019977"/>
                </a:lnTo>
                <a:cubicBezTo>
                  <a:pt x="2575506" y="5021296"/>
                  <a:pt x="2583241" y="5018841"/>
                  <a:pt x="2588358" y="5013742"/>
                </a:cubicBezTo>
                <a:cubicBezTo>
                  <a:pt x="2593465" y="5008651"/>
                  <a:pt x="2597267" y="5002232"/>
                  <a:pt x="2595954" y="5000915"/>
                </a:cubicBezTo>
                <a:close/>
                <a:moveTo>
                  <a:pt x="2603405" y="4977726"/>
                </a:moveTo>
                <a:cubicBezTo>
                  <a:pt x="2600778" y="4975089"/>
                  <a:pt x="2594355" y="4978861"/>
                  <a:pt x="2584131" y="4989051"/>
                </a:cubicBezTo>
                <a:cubicBezTo>
                  <a:pt x="2585446" y="4990371"/>
                  <a:pt x="2588072" y="4993006"/>
                  <a:pt x="2598298" y="4982817"/>
                </a:cubicBezTo>
                <a:close/>
                <a:moveTo>
                  <a:pt x="1468862" y="4913545"/>
                </a:moveTo>
                <a:cubicBezTo>
                  <a:pt x="1469633" y="4917701"/>
                  <a:pt x="1476097" y="4929381"/>
                  <a:pt x="1480252" y="4928608"/>
                </a:cubicBezTo>
                <a:cubicBezTo>
                  <a:pt x="1488555" y="4927066"/>
                  <a:pt x="1487011" y="4918762"/>
                  <a:pt x="1486241" y="4914615"/>
                </a:cubicBezTo>
                <a:close/>
                <a:moveTo>
                  <a:pt x="1905889" y="4884709"/>
                </a:moveTo>
                <a:cubicBezTo>
                  <a:pt x="1895455" y="4921008"/>
                  <a:pt x="1885022" y="4957308"/>
                  <a:pt x="1879515" y="4996989"/>
                </a:cubicBezTo>
                <a:cubicBezTo>
                  <a:pt x="1886749" y="5012826"/>
                  <a:pt x="1901522" y="5022962"/>
                  <a:pt x="1918127" y="5019876"/>
                </a:cubicBezTo>
                <a:cubicBezTo>
                  <a:pt x="1922574" y="4997577"/>
                  <a:pt x="1925292" y="4919762"/>
                  <a:pt x="1939583" y="4904217"/>
                </a:cubicBezTo>
                <a:close/>
                <a:moveTo>
                  <a:pt x="1479296" y="4877247"/>
                </a:moveTo>
                <a:cubicBezTo>
                  <a:pt x="1480839" y="4885549"/>
                  <a:pt x="1485760" y="4888934"/>
                  <a:pt x="1494063" y="4887389"/>
                </a:cubicBezTo>
                <a:lnTo>
                  <a:pt x="1498219" y="4886618"/>
                </a:lnTo>
                <a:cubicBezTo>
                  <a:pt x="1496674" y="4878315"/>
                  <a:pt x="1487600" y="4875703"/>
                  <a:pt x="1479296" y="4877247"/>
                </a:cubicBezTo>
                <a:close/>
                <a:moveTo>
                  <a:pt x="2483054" y="4801833"/>
                </a:moveTo>
                <a:lnTo>
                  <a:pt x="2479298" y="4803913"/>
                </a:lnTo>
                <a:lnTo>
                  <a:pt x="2475906" y="4819926"/>
                </a:lnTo>
                <a:close/>
                <a:moveTo>
                  <a:pt x="2409601" y="4752443"/>
                </a:moveTo>
                <a:cubicBezTo>
                  <a:pt x="2415001" y="4781502"/>
                  <a:pt x="2389023" y="4803509"/>
                  <a:pt x="2395196" y="4836723"/>
                </a:cubicBezTo>
                <a:cubicBezTo>
                  <a:pt x="2376458" y="4874566"/>
                  <a:pt x="2362649" y="4915790"/>
                  <a:pt x="2348059" y="4952862"/>
                </a:cubicBezTo>
                <a:cubicBezTo>
                  <a:pt x="2346998" y="4970240"/>
                  <a:pt x="2343797" y="5022374"/>
                  <a:pt x="2323044" y="5026231"/>
                </a:cubicBezTo>
                <a:cubicBezTo>
                  <a:pt x="2323814" y="5030380"/>
                  <a:pt x="2341667" y="5057130"/>
                  <a:pt x="2341667" y="5057130"/>
                </a:cubicBezTo>
                <a:cubicBezTo>
                  <a:pt x="2345822" y="5056358"/>
                  <a:pt x="2343506" y="5043901"/>
                  <a:pt x="2343506" y="5043901"/>
                </a:cubicBezTo>
                <a:cubicBezTo>
                  <a:pt x="2355003" y="4990223"/>
                  <a:pt x="2392958" y="4940220"/>
                  <a:pt x="2387077" y="4885480"/>
                </a:cubicBezTo>
                <a:lnTo>
                  <a:pt x="2407839" y="4881622"/>
                </a:lnTo>
                <a:cubicBezTo>
                  <a:pt x="2416141" y="4880079"/>
                  <a:pt x="2429634" y="4877571"/>
                  <a:pt x="2441532" y="4878044"/>
                </a:cubicBezTo>
                <a:lnTo>
                  <a:pt x="2455359" y="4881051"/>
                </a:lnTo>
                <a:lnTo>
                  <a:pt x="2464586" y="4869100"/>
                </a:lnTo>
                <a:lnTo>
                  <a:pt x="2465241" y="4859831"/>
                </a:lnTo>
                <a:lnTo>
                  <a:pt x="2464418" y="4862516"/>
                </a:lnTo>
                <a:cubicBezTo>
                  <a:pt x="2460263" y="4863289"/>
                  <a:pt x="2458721" y="4854986"/>
                  <a:pt x="2458721" y="4854986"/>
                </a:cubicBezTo>
                <a:cubicBezTo>
                  <a:pt x="2433810" y="4859614"/>
                  <a:pt x="2446558" y="4835767"/>
                  <a:pt x="2453318" y="4825921"/>
                </a:cubicBezTo>
                <a:lnTo>
                  <a:pt x="2429769" y="4791645"/>
                </a:lnTo>
                <a:lnTo>
                  <a:pt x="2440973" y="4759495"/>
                </a:lnTo>
                <a:close/>
                <a:moveTo>
                  <a:pt x="1957769" y="4724745"/>
                </a:moveTo>
                <a:lnTo>
                  <a:pt x="1941638" y="4753513"/>
                </a:lnTo>
                <a:lnTo>
                  <a:pt x="1943952" y="4765964"/>
                </a:lnTo>
                <a:lnTo>
                  <a:pt x="1952255" y="4764422"/>
                </a:lnTo>
                <a:lnTo>
                  <a:pt x="1953287" y="4764092"/>
                </a:lnTo>
                <a:lnTo>
                  <a:pt x="1959227" y="4738393"/>
                </a:lnTo>
                <a:lnTo>
                  <a:pt x="1959026" y="4726730"/>
                </a:lnTo>
                <a:close/>
                <a:moveTo>
                  <a:pt x="1639595" y="4696553"/>
                </a:moveTo>
                <a:lnTo>
                  <a:pt x="1639112" y="4697222"/>
                </a:lnTo>
                <a:lnTo>
                  <a:pt x="1639328" y="4698385"/>
                </a:lnTo>
                <a:close/>
                <a:moveTo>
                  <a:pt x="2446410" y="4603863"/>
                </a:moveTo>
                <a:lnTo>
                  <a:pt x="2423228" y="4664010"/>
                </a:lnTo>
                <a:cubicBezTo>
                  <a:pt x="2433846" y="4674919"/>
                  <a:pt x="2441086" y="4690753"/>
                  <a:pt x="2444173" y="4707359"/>
                </a:cubicBezTo>
                <a:cubicBezTo>
                  <a:pt x="2440018" y="4708132"/>
                  <a:pt x="2431714" y="4709675"/>
                  <a:pt x="2433258" y="4717978"/>
                </a:cubicBezTo>
                <a:cubicBezTo>
                  <a:pt x="2434801" y="4726281"/>
                  <a:pt x="2444647" y="4733041"/>
                  <a:pt x="2450345" y="4740572"/>
                </a:cubicBezTo>
                <a:lnTo>
                  <a:pt x="2481718" y="4747631"/>
                </a:lnTo>
                <a:lnTo>
                  <a:pt x="2483558" y="4734400"/>
                </a:lnTo>
                <a:lnTo>
                  <a:pt x="2459711" y="4721651"/>
                </a:lnTo>
                <a:cubicBezTo>
                  <a:pt x="2457397" y="4709200"/>
                  <a:pt x="2459235" y="4695971"/>
                  <a:pt x="2470917" y="4689508"/>
                </a:cubicBezTo>
                <a:cubicBezTo>
                  <a:pt x="2465515" y="4660442"/>
                  <a:pt x="2464270" y="4630612"/>
                  <a:pt x="2446410" y="4603863"/>
                </a:cubicBezTo>
                <a:close/>
                <a:moveTo>
                  <a:pt x="1271292" y="4583041"/>
                </a:moveTo>
                <a:lnTo>
                  <a:pt x="1263862" y="4583896"/>
                </a:lnTo>
                <a:cubicBezTo>
                  <a:pt x="1262228" y="4587428"/>
                  <a:pt x="1258953" y="4594497"/>
                  <a:pt x="1261847" y="4595838"/>
                </a:cubicBezTo>
                <a:cubicBezTo>
                  <a:pt x="1263296" y="4596509"/>
                  <a:pt x="1269654" y="4586579"/>
                  <a:pt x="1271292" y="4583041"/>
                </a:cubicBezTo>
                <a:close/>
                <a:moveTo>
                  <a:pt x="1278599" y="4552083"/>
                </a:moveTo>
                <a:cubicBezTo>
                  <a:pt x="1275705" y="4550742"/>
                  <a:pt x="1271172" y="4552938"/>
                  <a:pt x="1267896" y="4560007"/>
                </a:cubicBezTo>
                <a:lnTo>
                  <a:pt x="1269345" y="4560679"/>
                </a:lnTo>
                <a:cubicBezTo>
                  <a:pt x="1272241" y="4562019"/>
                  <a:pt x="1275326" y="4559153"/>
                  <a:pt x="1278599" y="4552083"/>
                </a:cubicBezTo>
                <a:close/>
                <a:moveTo>
                  <a:pt x="2857343" y="4506578"/>
                </a:moveTo>
                <a:lnTo>
                  <a:pt x="2826383" y="4516412"/>
                </a:lnTo>
                <a:lnTo>
                  <a:pt x="2832954" y="4523004"/>
                </a:lnTo>
                <a:cubicBezTo>
                  <a:pt x="2836892" y="4526958"/>
                  <a:pt x="2847118" y="4516769"/>
                  <a:pt x="2857343" y="4506578"/>
                </a:cubicBezTo>
                <a:close/>
                <a:moveTo>
                  <a:pt x="3038694" y="4504503"/>
                </a:moveTo>
                <a:lnTo>
                  <a:pt x="3015619" y="4522246"/>
                </a:lnTo>
                <a:cubicBezTo>
                  <a:pt x="3016932" y="4523565"/>
                  <a:pt x="3019559" y="4526202"/>
                  <a:pt x="3024675" y="4521103"/>
                </a:cubicBezTo>
                <a:close/>
                <a:moveTo>
                  <a:pt x="2875909" y="4443411"/>
                </a:moveTo>
                <a:cubicBezTo>
                  <a:pt x="2874595" y="4442091"/>
                  <a:pt x="2868173" y="4445866"/>
                  <a:pt x="2863057" y="4450965"/>
                </a:cubicBezTo>
                <a:cubicBezTo>
                  <a:pt x="2857950" y="4456056"/>
                  <a:pt x="2859262" y="4457374"/>
                  <a:pt x="2854146" y="4462472"/>
                </a:cubicBezTo>
                <a:cubicBezTo>
                  <a:pt x="2855460" y="4463790"/>
                  <a:pt x="2864517" y="4462645"/>
                  <a:pt x="2869624" y="4457554"/>
                </a:cubicBezTo>
                <a:cubicBezTo>
                  <a:pt x="2879850" y="4447364"/>
                  <a:pt x="2877222" y="4444728"/>
                  <a:pt x="2875909" y="4443411"/>
                </a:cubicBezTo>
                <a:close/>
                <a:moveTo>
                  <a:pt x="2510743" y="4441584"/>
                </a:moveTo>
                <a:lnTo>
                  <a:pt x="2506593" y="4442355"/>
                </a:lnTo>
                <a:cubicBezTo>
                  <a:pt x="2507364" y="4446504"/>
                  <a:pt x="2508137" y="4450659"/>
                  <a:pt x="2513055" y="4454037"/>
                </a:cubicBezTo>
                <a:close/>
                <a:moveTo>
                  <a:pt x="1165831" y="4431157"/>
                </a:moveTo>
                <a:cubicBezTo>
                  <a:pt x="1162936" y="4429816"/>
                  <a:pt x="1158402" y="4432011"/>
                  <a:pt x="1155128" y="4439080"/>
                </a:cubicBezTo>
                <a:lnTo>
                  <a:pt x="1159471" y="4441092"/>
                </a:lnTo>
                <a:cubicBezTo>
                  <a:pt x="1160918" y="4441762"/>
                  <a:pt x="1164193" y="4434693"/>
                  <a:pt x="1165831" y="4431157"/>
                </a:cubicBezTo>
                <a:close/>
                <a:moveTo>
                  <a:pt x="2547925" y="4387425"/>
                </a:moveTo>
                <a:cubicBezTo>
                  <a:pt x="2539621" y="4388968"/>
                  <a:pt x="2536239" y="4393896"/>
                  <a:pt x="2533634" y="4402969"/>
                </a:cubicBezTo>
                <a:lnTo>
                  <a:pt x="2546085" y="4400655"/>
                </a:lnTo>
                <a:cubicBezTo>
                  <a:pt x="2545314" y="4396502"/>
                  <a:pt x="2548698" y="4391580"/>
                  <a:pt x="2547925" y="4387425"/>
                </a:cubicBezTo>
                <a:close/>
                <a:moveTo>
                  <a:pt x="3109275" y="4360597"/>
                </a:moveTo>
                <a:cubicBezTo>
                  <a:pt x="3106647" y="4357960"/>
                  <a:pt x="3095111" y="4366833"/>
                  <a:pt x="3084885" y="4377023"/>
                </a:cubicBezTo>
                <a:cubicBezTo>
                  <a:pt x="3086197" y="4378341"/>
                  <a:pt x="3088825" y="4380977"/>
                  <a:pt x="3099049" y="4370787"/>
                </a:cubicBezTo>
                <a:close/>
                <a:moveTo>
                  <a:pt x="2560909" y="4342063"/>
                </a:moveTo>
                <a:lnTo>
                  <a:pt x="2536056" y="4346681"/>
                </a:lnTo>
                <a:lnTo>
                  <a:pt x="2539141" y="4363288"/>
                </a:lnTo>
                <a:lnTo>
                  <a:pt x="2549760" y="4374203"/>
                </a:lnTo>
                <a:lnTo>
                  <a:pt x="2568848" y="4350023"/>
                </a:lnTo>
                <a:lnTo>
                  <a:pt x="2560203" y="4343903"/>
                </a:lnTo>
                <a:close/>
                <a:moveTo>
                  <a:pt x="2561262" y="4320524"/>
                </a:moveTo>
                <a:lnTo>
                  <a:pt x="2563841" y="4334404"/>
                </a:lnTo>
                <a:lnTo>
                  <a:pt x="2564094" y="4333746"/>
                </a:lnTo>
                <a:lnTo>
                  <a:pt x="2573752" y="4322256"/>
                </a:lnTo>
                <a:close/>
                <a:moveTo>
                  <a:pt x="2924725" y="4318566"/>
                </a:moveTo>
                <a:lnTo>
                  <a:pt x="2877113" y="4342372"/>
                </a:lnTo>
                <a:lnTo>
                  <a:pt x="2872427" y="4378569"/>
                </a:lnTo>
                <a:cubicBezTo>
                  <a:pt x="2872427" y="4378569"/>
                  <a:pt x="2851979" y="4398948"/>
                  <a:pt x="2853293" y="4400266"/>
                </a:cubicBezTo>
                <a:cubicBezTo>
                  <a:pt x="2855919" y="4402902"/>
                  <a:pt x="2890535" y="4376288"/>
                  <a:pt x="2902072" y="4367414"/>
                </a:cubicBezTo>
                <a:close/>
                <a:moveTo>
                  <a:pt x="1183294" y="4306170"/>
                </a:moveTo>
                <a:cubicBezTo>
                  <a:pt x="1180400" y="4304829"/>
                  <a:pt x="1175868" y="4307019"/>
                  <a:pt x="1172593" y="4314088"/>
                </a:cubicBezTo>
                <a:lnTo>
                  <a:pt x="1175488" y="4315430"/>
                </a:lnTo>
                <a:cubicBezTo>
                  <a:pt x="1178383" y="4316770"/>
                  <a:pt x="1181658" y="4309702"/>
                  <a:pt x="1183294" y="4306170"/>
                </a:cubicBezTo>
                <a:close/>
                <a:moveTo>
                  <a:pt x="2582611" y="4273606"/>
                </a:moveTo>
                <a:lnTo>
                  <a:pt x="2570924" y="4280070"/>
                </a:lnTo>
                <a:lnTo>
                  <a:pt x="2577096" y="4313284"/>
                </a:lnTo>
                <a:lnTo>
                  <a:pt x="2583889" y="4296430"/>
                </a:lnTo>
                <a:lnTo>
                  <a:pt x="2584752" y="4293544"/>
                </a:lnTo>
                <a:close/>
                <a:moveTo>
                  <a:pt x="2946378" y="4197145"/>
                </a:moveTo>
                <a:lnTo>
                  <a:pt x="2902706" y="4224905"/>
                </a:lnTo>
                <a:cubicBezTo>
                  <a:pt x="2892766" y="4255830"/>
                  <a:pt x="2882827" y="4286755"/>
                  <a:pt x="2879318" y="4313901"/>
                </a:cubicBezTo>
                <a:cubicBezTo>
                  <a:pt x="2889680" y="4314082"/>
                  <a:pt x="2908962" y="4302747"/>
                  <a:pt x="2929410" y="4282367"/>
                </a:cubicBezTo>
                <a:cubicBezTo>
                  <a:pt x="2933067" y="4265587"/>
                  <a:pt x="2929871" y="4221481"/>
                  <a:pt x="2946378" y="4197145"/>
                </a:cubicBezTo>
                <a:close/>
                <a:moveTo>
                  <a:pt x="2613913" y="4164707"/>
                </a:moveTo>
                <a:lnTo>
                  <a:pt x="2597307" y="4167794"/>
                </a:lnTo>
                <a:cubicBezTo>
                  <a:pt x="2593633" y="4194248"/>
                  <a:pt x="2590730" y="4224848"/>
                  <a:pt x="2574123" y="4227936"/>
                </a:cubicBezTo>
                <a:cubicBezTo>
                  <a:pt x="2574894" y="4232090"/>
                  <a:pt x="2588600" y="4259606"/>
                  <a:pt x="2592748" y="4258834"/>
                </a:cubicBezTo>
                <a:cubicBezTo>
                  <a:pt x="2596902" y="4258062"/>
                  <a:pt x="2595359" y="4249760"/>
                  <a:pt x="2594588" y="4245610"/>
                </a:cubicBezTo>
                <a:cubicBezTo>
                  <a:pt x="2603954" y="4226689"/>
                  <a:pt x="2617770" y="4185464"/>
                  <a:pt x="2613913" y="4164707"/>
                </a:cubicBezTo>
                <a:close/>
                <a:moveTo>
                  <a:pt x="3185284" y="4140341"/>
                </a:moveTo>
                <a:cubicBezTo>
                  <a:pt x="3154611" y="4170911"/>
                  <a:pt x="3145837" y="4192789"/>
                  <a:pt x="3153719" y="4200698"/>
                </a:cubicBezTo>
                <a:lnTo>
                  <a:pt x="3155035" y="4202017"/>
                </a:lnTo>
                <a:cubicBezTo>
                  <a:pt x="3155035" y="4202017"/>
                  <a:pt x="3129469" y="4227496"/>
                  <a:pt x="3130782" y="4228813"/>
                </a:cubicBezTo>
                <a:cubicBezTo>
                  <a:pt x="3132096" y="4230133"/>
                  <a:pt x="3174315" y="4190683"/>
                  <a:pt x="3179425" y="4185591"/>
                </a:cubicBezTo>
                <a:lnTo>
                  <a:pt x="3203530" y="4148431"/>
                </a:lnTo>
                <a:cubicBezTo>
                  <a:pt x="3188197" y="4163712"/>
                  <a:pt x="3177826" y="4163539"/>
                  <a:pt x="3175200" y="4160902"/>
                </a:cubicBezTo>
                <a:close/>
                <a:moveTo>
                  <a:pt x="173414" y="4132046"/>
                </a:moveTo>
                <a:lnTo>
                  <a:pt x="154844" y="4157253"/>
                </a:lnTo>
                <a:lnTo>
                  <a:pt x="158653" y="4162038"/>
                </a:lnTo>
                <a:cubicBezTo>
                  <a:pt x="158653" y="4162038"/>
                  <a:pt x="162461" y="4166821"/>
                  <a:pt x="167193" y="4163053"/>
                </a:cubicBezTo>
                <a:lnTo>
                  <a:pt x="163386" y="4158270"/>
                </a:lnTo>
                <a:lnTo>
                  <a:pt x="175953" y="4135235"/>
                </a:lnTo>
                <a:close/>
                <a:moveTo>
                  <a:pt x="1135242" y="4131800"/>
                </a:moveTo>
                <a:lnTo>
                  <a:pt x="1132033" y="4132169"/>
                </a:lnTo>
                <a:cubicBezTo>
                  <a:pt x="1130394" y="4135706"/>
                  <a:pt x="1127120" y="4142773"/>
                  <a:pt x="1130015" y="4144115"/>
                </a:cubicBezTo>
                <a:lnTo>
                  <a:pt x="1134653" y="4137830"/>
                </a:lnTo>
                <a:lnTo>
                  <a:pt x="1134576" y="4137477"/>
                </a:lnTo>
                <a:close/>
                <a:moveTo>
                  <a:pt x="723594" y="4095219"/>
                </a:moveTo>
                <a:lnTo>
                  <a:pt x="691758" y="4123174"/>
                </a:lnTo>
                <a:lnTo>
                  <a:pt x="687032" y="4126937"/>
                </a:lnTo>
                <a:lnTo>
                  <a:pt x="704454" y="4139120"/>
                </a:lnTo>
                <a:lnTo>
                  <a:pt x="670782" y="4184164"/>
                </a:lnTo>
                <a:lnTo>
                  <a:pt x="666747" y="4208217"/>
                </a:lnTo>
                <a:lnTo>
                  <a:pt x="686941" y="4194747"/>
                </a:lnTo>
                <a:lnTo>
                  <a:pt x="726260" y="4137389"/>
                </a:lnTo>
                <a:cubicBezTo>
                  <a:pt x="751742" y="4101467"/>
                  <a:pt x="711942" y="4109707"/>
                  <a:pt x="723594" y="4095219"/>
                </a:cubicBezTo>
                <a:close/>
                <a:moveTo>
                  <a:pt x="168152" y="4093901"/>
                </a:moveTo>
                <a:cubicBezTo>
                  <a:pt x="164516" y="4094189"/>
                  <a:pt x="160016" y="4095818"/>
                  <a:pt x="155287" y="4099583"/>
                </a:cubicBezTo>
                <a:cubicBezTo>
                  <a:pt x="150561" y="4103346"/>
                  <a:pt x="153100" y="4106535"/>
                  <a:pt x="153100" y="4106535"/>
                </a:cubicBezTo>
                <a:lnTo>
                  <a:pt x="140880" y="4139715"/>
                </a:lnTo>
                <a:lnTo>
                  <a:pt x="169605" y="4127265"/>
                </a:lnTo>
                <a:lnTo>
                  <a:pt x="160718" y="4116102"/>
                </a:lnTo>
                <a:cubicBezTo>
                  <a:pt x="170176" y="4108571"/>
                  <a:pt x="178366" y="4099448"/>
                  <a:pt x="175827" y="4096259"/>
                </a:cubicBezTo>
                <a:cubicBezTo>
                  <a:pt x="174557" y="4094664"/>
                  <a:pt x="171787" y="4093613"/>
                  <a:pt x="168152" y="4093901"/>
                </a:cubicBezTo>
                <a:close/>
                <a:moveTo>
                  <a:pt x="1137500" y="4092688"/>
                </a:moveTo>
                <a:lnTo>
                  <a:pt x="1136636" y="4095667"/>
                </a:lnTo>
                <a:lnTo>
                  <a:pt x="1137951" y="4093551"/>
                </a:lnTo>
                <a:close/>
                <a:moveTo>
                  <a:pt x="2970660" y="4078363"/>
                </a:moveTo>
                <a:lnTo>
                  <a:pt x="2953868" y="4081962"/>
                </a:lnTo>
                <a:lnTo>
                  <a:pt x="2936184" y="4115349"/>
                </a:lnTo>
                <a:lnTo>
                  <a:pt x="2940124" y="4119304"/>
                </a:lnTo>
                <a:lnTo>
                  <a:pt x="2950348" y="4109113"/>
                </a:lnTo>
                <a:cubicBezTo>
                  <a:pt x="2970798" y="4088734"/>
                  <a:pt x="2975914" y="4083635"/>
                  <a:pt x="2970660" y="4078363"/>
                </a:cubicBezTo>
                <a:close/>
                <a:moveTo>
                  <a:pt x="167158" y="4056264"/>
                </a:moveTo>
                <a:lnTo>
                  <a:pt x="157701" y="4063794"/>
                </a:lnTo>
                <a:cubicBezTo>
                  <a:pt x="152975" y="4067558"/>
                  <a:pt x="154243" y="4069151"/>
                  <a:pt x="155513" y="4070746"/>
                </a:cubicBezTo>
                <a:cubicBezTo>
                  <a:pt x="158052" y="4073934"/>
                  <a:pt x="162778" y="4070174"/>
                  <a:pt x="172236" y="4062642"/>
                </a:cubicBezTo>
                <a:lnTo>
                  <a:pt x="176969" y="4058874"/>
                </a:lnTo>
                <a:cubicBezTo>
                  <a:pt x="174429" y="4055685"/>
                  <a:pt x="173158" y="4054089"/>
                  <a:pt x="167158" y="4056264"/>
                </a:cubicBezTo>
                <a:close/>
                <a:moveTo>
                  <a:pt x="3222153" y="4030359"/>
                </a:moveTo>
                <a:cubicBezTo>
                  <a:pt x="3218102" y="4030127"/>
                  <a:pt x="3213575" y="4030698"/>
                  <a:pt x="3211017" y="4033247"/>
                </a:cubicBezTo>
                <a:cubicBezTo>
                  <a:pt x="3200792" y="4043437"/>
                  <a:pt x="3206047" y="4048709"/>
                  <a:pt x="3207362" y="4050029"/>
                </a:cubicBezTo>
                <a:cubicBezTo>
                  <a:pt x="3213929" y="4056618"/>
                  <a:pt x="3203851" y="4077172"/>
                  <a:pt x="3186028" y="4100189"/>
                </a:cubicBezTo>
                <a:cubicBezTo>
                  <a:pt x="3192598" y="4106780"/>
                  <a:pt x="3182512" y="4127342"/>
                  <a:pt x="3189079" y="4133931"/>
                </a:cubicBezTo>
                <a:cubicBezTo>
                  <a:pt x="3210558" y="4094135"/>
                  <a:pt x="3220499" y="4063209"/>
                  <a:pt x="3230437" y="4032285"/>
                </a:cubicBezTo>
                <a:cubicBezTo>
                  <a:pt x="3229781" y="4031625"/>
                  <a:pt x="3226206" y="4030591"/>
                  <a:pt x="3222153" y="4030359"/>
                </a:cubicBezTo>
                <a:close/>
                <a:moveTo>
                  <a:pt x="2650558" y="4022174"/>
                </a:moveTo>
                <a:lnTo>
                  <a:pt x="2632757" y="4058126"/>
                </a:lnTo>
                <a:cubicBezTo>
                  <a:pt x="2629380" y="4063045"/>
                  <a:pt x="2639226" y="4069804"/>
                  <a:pt x="2643375" y="4069035"/>
                </a:cubicBezTo>
                <a:lnTo>
                  <a:pt x="2646530" y="4067886"/>
                </a:lnTo>
                <a:lnTo>
                  <a:pt x="2648939" y="4059733"/>
                </a:lnTo>
                <a:cubicBezTo>
                  <a:pt x="2650859" y="4046323"/>
                  <a:pt x="2651341" y="4034022"/>
                  <a:pt x="2652512" y="4024972"/>
                </a:cubicBezTo>
                <a:close/>
                <a:moveTo>
                  <a:pt x="2989088" y="4004823"/>
                </a:moveTo>
                <a:lnTo>
                  <a:pt x="2984109" y="4020294"/>
                </a:lnTo>
                <a:cubicBezTo>
                  <a:pt x="2987912" y="4013876"/>
                  <a:pt x="2991715" y="4007460"/>
                  <a:pt x="2990400" y="4006141"/>
                </a:cubicBezTo>
                <a:close/>
                <a:moveTo>
                  <a:pt x="3395596" y="3983293"/>
                </a:moveTo>
                <a:lnTo>
                  <a:pt x="3373831" y="4002353"/>
                </a:lnTo>
                <a:cubicBezTo>
                  <a:pt x="3375146" y="4003672"/>
                  <a:pt x="3384202" y="4002528"/>
                  <a:pt x="3389311" y="3997436"/>
                </a:cubicBezTo>
                <a:cubicBezTo>
                  <a:pt x="3399535" y="3987245"/>
                  <a:pt x="3396909" y="3984610"/>
                  <a:pt x="3395596" y="3983293"/>
                </a:cubicBezTo>
                <a:close/>
                <a:moveTo>
                  <a:pt x="210511" y="3974849"/>
                </a:moveTo>
                <a:cubicBezTo>
                  <a:pt x="201406" y="3992522"/>
                  <a:pt x="201751" y="4002667"/>
                  <a:pt x="197373" y="4016575"/>
                </a:cubicBezTo>
                <a:lnTo>
                  <a:pt x="213750" y="3998326"/>
                </a:lnTo>
                <a:cubicBezTo>
                  <a:pt x="208671" y="3991948"/>
                  <a:pt x="209593" y="3983395"/>
                  <a:pt x="210511" y="3974849"/>
                </a:cubicBezTo>
                <a:close/>
                <a:moveTo>
                  <a:pt x="2680650" y="3928963"/>
                </a:moveTo>
                <a:lnTo>
                  <a:pt x="2669276" y="3931077"/>
                </a:lnTo>
                <a:cubicBezTo>
                  <a:pt x="2673905" y="3955986"/>
                  <a:pt x="2658117" y="3975028"/>
                  <a:pt x="2652537" y="3997003"/>
                </a:cubicBezTo>
                <a:lnTo>
                  <a:pt x="2651985" y="4009351"/>
                </a:lnTo>
                <a:lnTo>
                  <a:pt x="2667559" y="3988956"/>
                </a:lnTo>
                <a:lnTo>
                  <a:pt x="2673702" y="3964439"/>
                </a:lnTo>
                <a:close/>
                <a:moveTo>
                  <a:pt x="193880" y="3915143"/>
                </a:moveTo>
                <a:cubicBezTo>
                  <a:pt x="184421" y="3922672"/>
                  <a:pt x="173694" y="3928607"/>
                  <a:pt x="161696" y="3932949"/>
                </a:cubicBezTo>
                <a:lnTo>
                  <a:pt x="160208" y="3960188"/>
                </a:lnTo>
                <a:cubicBezTo>
                  <a:pt x="156746" y="3965551"/>
                  <a:pt x="149828" y="3976269"/>
                  <a:pt x="151097" y="3977863"/>
                </a:cubicBezTo>
                <a:cubicBezTo>
                  <a:pt x="152366" y="3979460"/>
                  <a:pt x="157416" y="3976088"/>
                  <a:pt x="163326" y="3971382"/>
                </a:cubicBezTo>
                <a:cubicBezTo>
                  <a:pt x="169236" y="3966677"/>
                  <a:pt x="176015" y="3960631"/>
                  <a:pt x="180741" y="3956868"/>
                </a:cubicBezTo>
                <a:cubicBezTo>
                  <a:pt x="185120" y="3942959"/>
                  <a:pt x="184774" y="3932813"/>
                  <a:pt x="193880" y="3915143"/>
                </a:cubicBezTo>
                <a:close/>
                <a:moveTo>
                  <a:pt x="225144" y="3905881"/>
                </a:moveTo>
                <a:cubicBezTo>
                  <a:pt x="225144" y="3905881"/>
                  <a:pt x="223962" y="3906823"/>
                  <a:pt x="222937" y="3907964"/>
                </a:cubicBezTo>
                <a:lnTo>
                  <a:pt x="222863" y="3908157"/>
                </a:lnTo>
                <a:lnTo>
                  <a:pt x="212224" y="3918773"/>
                </a:lnTo>
                <a:lnTo>
                  <a:pt x="221681" y="3911243"/>
                </a:lnTo>
                <a:lnTo>
                  <a:pt x="222863" y="3908157"/>
                </a:lnTo>
                <a:close/>
                <a:moveTo>
                  <a:pt x="3448068" y="3841667"/>
                </a:moveTo>
                <a:cubicBezTo>
                  <a:pt x="3412279" y="3877336"/>
                  <a:pt x="3429217" y="3884099"/>
                  <a:pt x="3435786" y="3890690"/>
                </a:cubicBezTo>
                <a:cubicBezTo>
                  <a:pt x="3420446" y="3905979"/>
                  <a:pt x="3401309" y="3927677"/>
                  <a:pt x="3393711" y="3940503"/>
                </a:cubicBezTo>
                <a:lnTo>
                  <a:pt x="3415760" y="3942177"/>
                </a:lnTo>
                <a:cubicBezTo>
                  <a:pt x="3414306" y="3930487"/>
                  <a:pt x="3420446" y="3905979"/>
                  <a:pt x="3451119" y="3875410"/>
                </a:cubicBezTo>
                <a:cubicBezTo>
                  <a:pt x="3444550" y="3868819"/>
                  <a:pt x="3454636" y="3848257"/>
                  <a:pt x="3448068" y="3841667"/>
                </a:cubicBezTo>
                <a:close/>
                <a:moveTo>
                  <a:pt x="2676255" y="3783749"/>
                </a:moveTo>
                <a:cubicBezTo>
                  <a:pt x="2677027" y="3787897"/>
                  <a:pt x="2672873" y="3788670"/>
                  <a:pt x="2673645" y="3792825"/>
                </a:cubicBezTo>
                <a:lnTo>
                  <a:pt x="2677501" y="3813579"/>
                </a:lnTo>
                <a:lnTo>
                  <a:pt x="2696540" y="3855227"/>
                </a:lnTo>
                <a:lnTo>
                  <a:pt x="2696671" y="3844339"/>
                </a:lnTo>
                <a:lnTo>
                  <a:pt x="2698802" y="3838735"/>
                </a:lnTo>
                <a:lnTo>
                  <a:pt x="2697782" y="3784041"/>
                </a:lnTo>
                <a:close/>
                <a:moveTo>
                  <a:pt x="320407" y="3713772"/>
                </a:moveTo>
                <a:cubicBezTo>
                  <a:pt x="316341" y="3714730"/>
                  <a:pt x="310978" y="3717697"/>
                  <a:pt x="303882" y="3723346"/>
                </a:cubicBezTo>
                <a:lnTo>
                  <a:pt x="330416" y="3717853"/>
                </a:lnTo>
                <a:lnTo>
                  <a:pt x="329145" y="3716257"/>
                </a:lnTo>
                <a:cubicBezTo>
                  <a:pt x="327241" y="3713866"/>
                  <a:pt x="324473" y="3712814"/>
                  <a:pt x="320407" y="3713772"/>
                </a:cubicBezTo>
                <a:close/>
                <a:moveTo>
                  <a:pt x="2710347" y="3712984"/>
                </a:moveTo>
                <a:lnTo>
                  <a:pt x="2695283" y="3724374"/>
                </a:lnTo>
                <a:lnTo>
                  <a:pt x="2684078" y="3756526"/>
                </a:lnTo>
                <a:lnTo>
                  <a:pt x="2703296" y="3744363"/>
                </a:lnTo>
                <a:lnTo>
                  <a:pt x="2711890" y="3721288"/>
                </a:lnTo>
                <a:close/>
                <a:moveTo>
                  <a:pt x="314699" y="3649598"/>
                </a:moveTo>
                <a:lnTo>
                  <a:pt x="313784" y="3658146"/>
                </a:lnTo>
                <a:lnTo>
                  <a:pt x="319778" y="3655976"/>
                </a:lnTo>
                <a:close/>
                <a:moveTo>
                  <a:pt x="2733459" y="3536889"/>
                </a:moveTo>
                <a:cubicBezTo>
                  <a:pt x="2738088" y="3561798"/>
                  <a:pt x="2749953" y="3602544"/>
                  <a:pt x="2746278" y="3628997"/>
                </a:cubicBezTo>
                <a:cubicBezTo>
                  <a:pt x="2753038" y="3619149"/>
                  <a:pt x="2754878" y="3605927"/>
                  <a:pt x="2751792" y="3589319"/>
                </a:cubicBezTo>
                <a:lnTo>
                  <a:pt x="2764832" y="3543947"/>
                </a:lnTo>
                <a:close/>
                <a:moveTo>
                  <a:pt x="322858" y="3533679"/>
                </a:moveTo>
                <a:cubicBezTo>
                  <a:pt x="292291" y="3563225"/>
                  <a:pt x="273158" y="3607120"/>
                  <a:pt x="280776" y="3616687"/>
                </a:cubicBezTo>
                <a:cubicBezTo>
                  <a:pt x="271318" y="3624218"/>
                  <a:pt x="261859" y="3631748"/>
                  <a:pt x="264398" y="3634938"/>
                </a:cubicBezTo>
                <a:cubicBezTo>
                  <a:pt x="268205" y="3639720"/>
                  <a:pt x="276741" y="3640742"/>
                  <a:pt x="257832" y="3655797"/>
                </a:cubicBezTo>
                <a:lnTo>
                  <a:pt x="241710" y="3752004"/>
                </a:lnTo>
                <a:cubicBezTo>
                  <a:pt x="227521" y="3763302"/>
                  <a:pt x="219331" y="3772427"/>
                  <a:pt x="221869" y="3775615"/>
                </a:cubicBezTo>
                <a:cubicBezTo>
                  <a:pt x="226948" y="3781993"/>
                  <a:pt x="228219" y="3783589"/>
                  <a:pt x="209303" y="3798649"/>
                </a:cubicBezTo>
                <a:lnTo>
                  <a:pt x="198358" y="3833417"/>
                </a:lnTo>
                <a:cubicBezTo>
                  <a:pt x="202165" y="3838200"/>
                  <a:pt x="207589" y="3854723"/>
                  <a:pt x="208286" y="3875011"/>
                </a:cubicBezTo>
                <a:cubicBezTo>
                  <a:pt x="206101" y="3881962"/>
                  <a:pt x="203908" y="3888919"/>
                  <a:pt x="205178" y="3890516"/>
                </a:cubicBezTo>
                <a:lnTo>
                  <a:pt x="215559" y="3874433"/>
                </a:lnTo>
                <a:cubicBezTo>
                  <a:pt x="209557" y="3876606"/>
                  <a:pt x="204831" y="3880369"/>
                  <a:pt x="208286" y="3875011"/>
                </a:cubicBezTo>
                <a:cubicBezTo>
                  <a:pt x="207018" y="3873417"/>
                  <a:pt x="210480" y="3868055"/>
                  <a:pt x="213938" y="3862698"/>
                </a:cubicBezTo>
                <a:lnTo>
                  <a:pt x="233775" y="3839085"/>
                </a:lnTo>
                <a:lnTo>
                  <a:pt x="245773" y="3834743"/>
                </a:lnTo>
                <a:cubicBezTo>
                  <a:pt x="246690" y="3826198"/>
                  <a:pt x="248884" y="3819242"/>
                  <a:pt x="247614" y="3817645"/>
                </a:cubicBezTo>
                <a:cubicBezTo>
                  <a:pt x="258912" y="3793018"/>
                  <a:pt x="280938" y="3762456"/>
                  <a:pt x="270783" y="3749700"/>
                </a:cubicBezTo>
                <a:lnTo>
                  <a:pt x="278265" y="3720293"/>
                </a:lnTo>
                <a:cubicBezTo>
                  <a:pt x="289916" y="3705805"/>
                  <a:pt x="284838" y="3699427"/>
                  <a:pt x="281030" y="3694645"/>
                </a:cubicBezTo>
                <a:cubicBezTo>
                  <a:pt x="269603" y="3680294"/>
                  <a:pt x="314925" y="3620761"/>
                  <a:pt x="303499" y="3606409"/>
                </a:cubicBezTo>
                <a:lnTo>
                  <a:pt x="318607" y="3586566"/>
                </a:lnTo>
                <a:cubicBezTo>
                  <a:pt x="318254" y="3576426"/>
                  <a:pt x="327367" y="3558750"/>
                  <a:pt x="331746" y="3544840"/>
                </a:cubicBezTo>
                <a:close/>
                <a:moveTo>
                  <a:pt x="3568003" y="3465315"/>
                </a:moveTo>
                <a:cubicBezTo>
                  <a:pt x="3564026" y="3464680"/>
                  <a:pt x="3559170" y="3464921"/>
                  <a:pt x="3553036" y="3466436"/>
                </a:cubicBezTo>
                <a:lnTo>
                  <a:pt x="3529215" y="3524333"/>
                </a:lnTo>
                <a:cubicBezTo>
                  <a:pt x="3543380" y="3518096"/>
                  <a:pt x="3553751" y="3518271"/>
                  <a:pt x="3559005" y="3523543"/>
                </a:cubicBezTo>
                <a:cubicBezTo>
                  <a:pt x="3553890" y="3528642"/>
                  <a:pt x="3543665" y="3538832"/>
                  <a:pt x="3546294" y="3541468"/>
                </a:cubicBezTo>
                <a:cubicBezTo>
                  <a:pt x="3548920" y="3544104"/>
                  <a:pt x="3561771" y="3536551"/>
                  <a:pt x="3569515" y="3534089"/>
                </a:cubicBezTo>
                <a:lnTo>
                  <a:pt x="3609241" y="3502382"/>
                </a:lnTo>
                <a:lnTo>
                  <a:pt x="3610414" y="3493329"/>
                </a:lnTo>
                <a:lnTo>
                  <a:pt x="3579594" y="3513534"/>
                </a:lnTo>
                <a:cubicBezTo>
                  <a:pt x="3575653" y="3509580"/>
                  <a:pt x="3576827" y="3500527"/>
                  <a:pt x="3590848" y="3483929"/>
                </a:cubicBezTo>
                <a:cubicBezTo>
                  <a:pt x="3583951" y="3477007"/>
                  <a:pt x="3579933" y="3467219"/>
                  <a:pt x="3568003" y="3465315"/>
                </a:cubicBezTo>
                <a:close/>
                <a:moveTo>
                  <a:pt x="1186272" y="3362938"/>
                </a:moveTo>
                <a:lnTo>
                  <a:pt x="1183344" y="3372239"/>
                </a:lnTo>
                <a:lnTo>
                  <a:pt x="1183349" y="3372292"/>
                </a:lnTo>
                <a:lnTo>
                  <a:pt x="1187409" y="3376025"/>
                </a:lnTo>
                <a:cubicBezTo>
                  <a:pt x="1191563" y="3375254"/>
                  <a:pt x="1190792" y="3371104"/>
                  <a:pt x="1190792" y="3371104"/>
                </a:cubicBezTo>
                <a:close/>
                <a:moveTo>
                  <a:pt x="429052" y="3337099"/>
                </a:moveTo>
                <a:cubicBezTo>
                  <a:pt x="427782" y="3335502"/>
                  <a:pt x="418324" y="3343034"/>
                  <a:pt x="413599" y="3346797"/>
                </a:cubicBezTo>
                <a:lnTo>
                  <a:pt x="409219" y="3360704"/>
                </a:lnTo>
                <a:cubicBezTo>
                  <a:pt x="413944" y="3356942"/>
                  <a:pt x="431592" y="3340288"/>
                  <a:pt x="429052" y="3337099"/>
                </a:cubicBezTo>
                <a:close/>
                <a:moveTo>
                  <a:pt x="3619531" y="3308213"/>
                </a:moveTo>
                <a:lnTo>
                  <a:pt x="3614421" y="3313304"/>
                </a:lnTo>
                <a:cubicBezTo>
                  <a:pt x="3615734" y="3314621"/>
                  <a:pt x="3617049" y="3315939"/>
                  <a:pt x="3623470" y="3312166"/>
                </a:cubicBezTo>
                <a:close/>
                <a:moveTo>
                  <a:pt x="2817702" y="3250648"/>
                </a:moveTo>
                <a:lnTo>
                  <a:pt x="2818947" y="3280479"/>
                </a:lnTo>
                <a:cubicBezTo>
                  <a:pt x="2808811" y="3295251"/>
                  <a:pt x="2800211" y="3318322"/>
                  <a:pt x="2794993" y="3336471"/>
                </a:cubicBezTo>
                <a:cubicBezTo>
                  <a:pt x="2798080" y="3353077"/>
                  <a:pt x="2797016" y="3370455"/>
                  <a:pt x="2786875" y="3385229"/>
                </a:cubicBezTo>
                <a:cubicBezTo>
                  <a:pt x="2777029" y="3378468"/>
                  <a:pt x="2763508" y="3398161"/>
                  <a:pt x="2772583" y="3400766"/>
                </a:cubicBezTo>
                <a:lnTo>
                  <a:pt x="2753074" y="3434461"/>
                </a:lnTo>
                <a:lnTo>
                  <a:pt x="2748338" y="3478291"/>
                </a:lnTo>
                <a:lnTo>
                  <a:pt x="2740035" y="3479833"/>
                </a:lnTo>
                <a:lnTo>
                  <a:pt x="2745435" y="3508892"/>
                </a:lnTo>
                <a:lnTo>
                  <a:pt x="2767733" y="3513338"/>
                </a:lnTo>
                <a:cubicBezTo>
                  <a:pt x="2762815" y="3509961"/>
                  <a:pt x="2766191" y="3505035"/>
                  <a:pt x="2771116" y="3508417"/>
                </a:cubicBezTo>
                <a:lnTo>
                  <a:pt x="2776333" y="3490268"/>
                </a:lnTo>
                <a:cubicBezTo>
                  <a:pt x="2781252" y="3493646"/>
                  <a:pt x="2786471" y="3475495"/>
                  <a:pt x="2786471" y="3475495"/>
                </a:cubicBezTo>
                <a:lnTo>
                  <a:pt x="2788018" y="3471182"/>
                </a:lnTo>
                <a:lnTo>
                  <a:pt x="2790990" y="3448191"/>
                </a:lnTo>
                <a:lnTo>
                  <a:pt x="2804359" y="3425622"/>
                </a:lnTo>
                <a:lnTo>
                  <a:pt x="2806277" y="3420275"/>
                </a:lnTo>
                <a:cubicBezTo>
                  <a:pt x="2803191" y="3403668"/>
                  <a:pt x="2812669" y="3316006"/>
                  <a:pt x="2823578" y="3305389"/>
                </a:cubicBezTo>
                <a:lnTo>
                  <a:pt x="2836913" y="3310359"/>
                </a:lnTo>
                <a:lnTo>
                  <a:pt x="2845944" y="3298838"/>
                </a:lnTo>
                <a:cubicBezTo>
                  <a:pt x="2840690" y="3293566"/>
                  <a:pt x="2856024" y="3278284"/>
                  <a:pt x="2850768" y="3273012"/>
                </a:cubicBezTo>
                <a:lnTo>
                  <a:pt x="2853747" y="3260249"/>
                </a:lnTo>
                <a:lnTo>
                  <a:pt x="2836622" y="3260014"/>
                </a:lnTo>
                <a:close/>
                <a:moveTo>
                  <a:pt x="382304" y="3249263"/>
                </a:moveTo>
                <a:cubicBezTo>
                  <a:pt x="376655" y="3261576"/>
                  <a:pt x="372274" y="3275485"/>
                  <a:pt x="376085" y="3280269"/>
                </a:cubicBezTo>
                <a:cubicBezTo>
                  <a:pt x="378624" y="3283458"/>
                  <a:pt x="384617" y="3281290"/>
                  <a:pt x="394075" y="3273758"/>
                </a:cubicBezTo>
                <a:cubicBezTo>
                  <a:pt x="392807" y="3272165"/>
                  <a:pt x="391536" y="3270569"/>
                  <a:pt x="396269" y="3266802"/>
                </a:cubicBezTo>
                <a:lnTo>
                  <a:pt x="390837" y="3250283"/>
                </a:lnTo>
                <a:close/>
                <a:moveTo>
                  <a:pt x="435371" y="3238276"/>
                </a:moveTo>
                <a:cubicBezTo>
                  <a:pt x="431907" y="3243638"/>
                  <a:pt x="429721" y="3250590"/>
                  <a:pt x="430990" y="3252185"/>
                </a:cubicBezTo>
                <a:lnTo>
                  <a:pt x="440449" y="3244655"/>
                </a:lnTo>
                <a:close/>
                <a:moveTo>
                  <a:pt x="3661318" y="3237663"/>
                </a:moveTo>
                <a:cubicBezTo>
                  <a:pt x="3651093" y="3247853"/>
                  <a:pt x="3647293" y="3254271"/>
                  <a:pt x="3644811" y="3261999"/>
                </a:cubicBezTo>
                <a:lnTo>
                  <a:pt x="3660144" y="3246718"/>
                </a:lnTo>
                <a:cubicBezTo>
                  <a:pt x="3658830" y="3245398"/>
                  <a:pt x="3662632" y="3238982"/>
                  <a:pt x="3661318" y="3237663"/>
                </a:cubicBezTo>
                <a:close/>
                <a:moveTo>
                  <a:pt x="2845033" y="3189731"/>
                </a:moveTo>
                <a:lnTo>
                  <a:pt x="2836730" y="3191273"/>
                </a:lnTo>
                <a:lnTo>
                  <a:pt x="2839816" y="3207880"/>
                </a:lnTo>
                <a:cubicBezTo>
                  <a:pt x="2843201" y="3202959"/>
                  <a:pt x="2845804" y="3193884"/>
                  <a:pt x="2845033" y="3189731"/>
                </a:cubicBezTo>
                <a:close/>
                <a:moveTo>
                  <a:pt x="3688941" y="3173351"/>
                </a:moveTo>
                <a:lnTo>
                  <a:pt x="3672286" y="3187322"/>
                </a:lnTo>
                <a:lnTo>
                  <a:pt x="3678855" y="3193913"/>
                </a:lnTo>
                <a:lnTo>
                  <a:pt x="3643065" y="3229581"/>
                </a:lnTo>
                <a:lnTo>
                  <a:pt x="3648319" y="3234853"/>
                </a:lnTo>
                <a:lnTo>
                  <a:pt x="3662487" y="3228618"/>
                </a:lnTo>
                <a:lnTo>
                  <a:pt x="3694195" y="3178623"/>
                </a:lnTo>
                <a:close/>
                <a:moveTo>
                  <a:pt x="3694940" y="3138472"/>
                </a:moveTo>
                <a:lnTo>
                  <a:pt x="3680913" y="3155078"/>
                </a:lnTo>
                <a:lnTo>
                  <a:pt x="3691423" y="3165623"/>
                </a:lnTo>
                <a:cubicBezTo>
                  <a:pt x="3704135" y="3147698"/>
                  <a:pt x="3698881" y="3142426"/>
                  <a:pt x="3694940" y="3138472"/>
                </a:cubicBezTo>
                <a:close/>
                <a:moveTo>
                  <a:pt x="3724761" y="3045696"/>
                </a:moveTo>
                <a:lnTo>
                  <a:pt x="3704312" y="3066077"/>
                </a:lnTo>
                <a:cubicBezTo>
                  <a:pt x="3701969" y="3084175"/>
                  <a:pt x="3700939" y="3103591"/>
                  <a:pt x="3680489" y="3123972"/>
                </a:cubicBezTo>
                <a:cubicBezTo>
                  <a:pt x="3681804" y="3125291"/>
                  <a:pt x="3701223" y="3124327"/>
                  <a:pt x="3706333" y="3119236"/>
                </a:cubicBezTo>
                <a:cubicBezTo>
                  <a:pt x="3711449" y="3114137"/>
                  <a:pt x="3708821" y="3111500"/>
                  <a:pt x="3707509" y="3110183"/>
                </a:cubicBezTo>
                <a:cubicBezTo>
                  <a:pt x="3717587" y="3089628"/>
                  <a:pt x="3731328" y="3052287"/>
                  <a:pt x="3724761" y="3045696"/>
                </a:cubicBezTo>
                <a:close/>
                <a:moveTo>
                  <a:pt x="2876153" y="3033624"/>
                </a:moveTo>
                <a:cubicBezTo>
                  <a:pt x="2872003" y="3034395"/>
                  <a:pt x="2856167" y="3041630"/>
                  <a:pt x="2857711" y="3049933"/>
                </a:cubicBezTo>
                <a:cubicBezTo>
                  <a:pt x="2858483" y="3054087"/>
                  <a:pt x="2866786" y="3052544"/>
                  <a:pt x="2870934" y="3051773"/>
                </a:cubicBezTo>
                <a:close/>
                <a:moveTo>
                  <a:pt x="517090" y="3001260"/>
                </a:moveTo>
                <a:lnTo>
                  <a:pt x="490910" y="3016893"/>
                </a:lnTo>
                <a:cubicBezTo>
                  <a:pt x="496904" y="3014724"/>
                  <a:pt x="493449" y="3020082"/>
                  <a:pt x="487446" y="3022255"/>
                </a:cubicBezTo>
                <a:lnTo>
                  <a:pt x="483066" y="3036164"/>
                </a:lnTo>
                <a:cubicBezTo>
                  <a:pt x="477072" y="3038332"/>
                  <a:pt x="472693" y="3052241"/>
                  <a:pt x="472693" y="3052241"/>
                </a:cubicBezTo>
                <a:lnTo>
                  <a:pt x="454822" y="3097734"/>
                </a:lnTo>
                <a:cubicBezTo>
                  <a:pt x="459898" y="3104113"/>
                  <a:pt x="456916" y="3158594"/>
                  <a:pt x="445273" y="3173076"/>
                </a:cubicBezTo>
                <a:lnTo>
                  <a:pt x="417814" y="3187120"/>
                </a:lnTo>
                <a:cubicBezTo>
                  <a:pt x="418167" y="3197261"/>
                  <a:pt x="419783" y="3209001"/>
                  <a:pt x="409407" y="3225076"/>
                </a:cubicBezTo>
                <a:lnTo>
                  <a:pt x="434319" y="3207850"/>
                </a:lnTo>
                <a:lnTo>
                  <a:pt x="457044" y="3197571"/>
                </a:lnTo>
                <a:lnTo>
                  <a:pt x="452889" y="3182643"/>
                </a:lnTo>
                <a:cubicBezTo>
                  <a:pt x="463263" y="3166565"/>
                  <a:pt x="471107" y="3147295"/>
                  <a:pt x="475486" y="3133387"/>
                </a:cubicBezTo>
                <a:cubicBezTo>
                  <a:pt x="470408" y="3127010"/>
                  <a:pt x="470055" y="3116869"/>
                  <a:pt x="480436" y="3100786"/>
                </a:cubicBezTo>
                <a:cubicBezTo>
                  <a:pt x="492433" y="3096445"/>
                  <a:pt x="506271" y="3075005"/>
                  <a:pt x="495545" y="3080943"/>
                </a:cubicBezTo>
                <a:lnTo>
                  <a:pt x="515030" y="3047189"/>
                </a:lnTo>
                <a:lnTo>
                  <a:pt x="516518" y="3019950"/>
                </a:lnTo>
                <a:lnTo>
                  <a:pt x="525976" y="3012421"/>
                </a:lnTo>
                <a:close/>
                <a:moveTo>
                  <a:pt x="505191" y="2937784"/>
                </a:moveTo>
                <a:cubicBezTo>
                  <a:pt x="498272" y="2948504"/>
                  <a:pt x="497347" y="2957054"/>
                  <a:pt x="502425" y="2963432"/>
                </a:cubicBezTo>
                <a:lnTo>
                  <a:pt x="491480" y="2998201"/>
                </a:lnTo>
                <a:lnTo>
                  <a:pt x="528389" y="2976632"/>
                </a:lnTo>
                <a:cubicBezTo>
                  <a:pt x="520771" y="2967064"/>
                  <a:pt x="503351" y="2954882"/>
                  <a:pt x="505191" y="2937784"/>
                </a:cubicBezTo>
                <a:close/>
                <a:moveTo>
                  <a:pt x="2953713" y="2873178"/>
                </a:moveTo>
                <a:lnTo>
                  <a:pt x="2942505" y="2905323"/>
                </a:lnTo>
                <a:cubicBezTo>
                  <a:pt x="2941780" y="2912975"/>
                  <a:pt x="2940643" y="2924192"/>
                  <a:pt x="2939432" y="2937170"/>
                </a:cubicBezTo>
                <a:lnTo>
                  <a:pt x="2936936" y="2967156"/>
                </a:lnTo>
                <a:lnTo>
                  <a:pt x="2951296" y="2927823"/>
                </a:lnTo>
                <a:lnTo>
                  <a:pt x="2963145" y="2874489"/>
                </a:lnTo>
                <a:close/>
                <a:moveTo>
                  <a:pt x="3836085" y="2850674"/>
                </a:moveTo>
                <a:lnTo>
                  <a:pt x="3830978" y="2855765"/>
                </a:lnTo>
                <a:cubicBezTo>
                  <a:pt x="3828489" y="2863500"/>
                  <a:pt x="3829802" y="2864817"/>
                  <a:pt x="3832428" y="2867454"/>
                </a:cubicBezTo>
                <a:cubicBezTo>
                  <a:pt x="3836233" y="2861038"/>
                  <a:pt x="3838713" y="2853311"/>
                  <a:pt x="3836085" y="2850674"/>
                </a:cubicBezTo>
                <a:close/>
                <a:moveTo>
                  <a:pt x="482430" y="2841272"/>
                </a:moveTo>
                <a:lnTo>
                  <a:pt x="468246" y="2852564"/>
                </a:lnTo>
                <a:cubicBezTo>
                  <a:pt x="466053" y="2859521"/>
                  <a:pt x="465135" y="2868067"/>
                  <a:pt x="468944" y="2872850"/>
                </a:cubicBezTo>
                <a:close/>
                <a:moveTo>
                  <a:pt x="3804704" y="2829402"/>
                </a:moveTo>
                <a:lnTo>
                  <a:pt x="3774030" y="2859972"/>
                </a:lnTo>
                <a:cubicBezTo>
                  <a:pt x="3784540" y="2870518"/>
                  <a:pt x="3748895" y="2916548"/>
                  <a:pt x="3759405" y="2927094"/>
                </a:cubicBezTo>
                <a:lnTo>
                  <a:pt x="3739240" y="2968210"/>
                </a:lnTo>
                <a:cubicBezTo>
                  <a:pt x="3735443" y="2974618"/>
                  <a:pt x="3748297" y="2967065"/>
                  <a:pt x="3753405" y="2961973"/>
                </a:cubicBezTo>
                <a:lnTo>
                  <a:pt x="3782766" y="2930086"/>
                </a:lnTo>
                <a:cubicBezTo>
                  <a:pt x="3786422" y="2913305"/>
                  <a:pt x="3793872" y="2890114"/>
                  <a:pt x="3785991" y="2882205"/>
                </a:cubicBezTo>
                <a:cubicBezTo>
                  <a:pt x="3790961" y="2866742"/>
                  <a:pt x="3793303" y="2848643"/>
                  <a:pt x="3804704" y="2829402"/>
                </a:cubicBezTo>
                <a:close/>
                <a:moveTo>
                  <a:pt x="565491" y="2819429"/>
                </a:moveTo>
                <a:lnTo>
                  <a:pt x="544381" y="2841446"/>
                </a:lnTo>
                <a:lnTo>
                  <a:pt x="536547" y="2860711"/>
                </a:lnTo>
                <a:lnTo>
                  <a:pt x="539086" y="2863900"/>
                </a:lnTo>
                <a:lnTo>
                  <a:pt x="555463" y="2845651"/>
                </a:lnTo>
                <a:close/>
                <a:moveTo>
                  <a:pt x="538479" y="2775804"/>
                </a:moveTo>
                <a:lnTo>
                  <a:pt x="547147" y="2815797"/>
                </a:lnTo>
                <a:lnTo>
                  <a:pt x="572057" y="2798567"/>
                </a:lnTo>
                <a:cubicBezTo>
                  <a:pt x="570788" y="2796974"/>
                  <a:pt x="575521" y="2793206"/>
                  <a:pt x="574251" y="2791611"/>
                </a:cubicBezTo>
                <a:lnTo>
                  <a:pt x="567904" y="2783640"/>
                </a:lnTo>
                <a:cubicBezTo>
                  <a:pt x="562825" y="2777262"/>
                  <a:pt x="551745" y="2773055"/>
                  <a:pt x="538479" y="2775804"/>
                </a:cubicBezTo>
                <a:close/>
                <a:moveTo>
                  <a:pt x="542513" y="2751749"/>
                </a:moveTo>
                <a:lnTo>
                  <a:pt x="497980" y="2763756"/>
                </a:lnTo>
                <a:lnTo>
                  <a:pt x="479064" y="2778816"/>
                </a:lnTo>
                <a:lnTo>
                  <a:pt x="485766" y="2796931"/>
                </a:lnTo>
                <a:lnTo>
                  <a:pt x="498107" y="2802736"/>
                </a:lnTo>
                <a:lnTo>
                  <a:pt x="518865" y="2770578"/>
                </a:lnTo>
                <a:cubicBezTo>
                  <a:pt x="517947" y="2779123"/>
                  <a:pt x="546321" y="2756532"/>
                  <a:pt x="542513" y="2751749"/>
                </a:cubicBezTo>
                <a:close/>
                <a:moveTo>
                  <a:pt x="3848974" y="2751126"/>
                </a:moveTo>
                <a:lnTo>
                  <a:pt x="3826182" y="2789605"/>
                </a:lnTo>
                <a:cubicBezTo>
                  <a:pt x="3827350" y="2780560"/>
                  <a:pt x="3796676" y="2811129"/>
                  <a:pt x="3800617" y="2815083"/>
                </a:cubicBezTo>
                <a:lnTo>
                  <a:pt x="3848230" y="2791278"/>
                </a:lnTo>
                <a:lnTo>
                  <a:pt x="3868679" y="2770899"/>
                </a:lnTo>
                <a:lnTo>
                  <a:pt x="3861964" y="2753943"/>
                </a:lnTo>
                <a:close/>
                <a:moveTo>
                  <a:pt x="3797135" y="2750241"/>
                </a:moveTo>
                <a:lnTo>
                  <a:pt x="3770264" y="2774395"/>
                </a:lnTo>
                <a:cubicBezTo>
                  <a:pt x="3771577" y="2775712"/>
                  <a:pt x="3766461" y="2780811"/>
                  <a:pt x="3767774" y="2782130"/>
                </a:cubicBezTo>
                <a:lnTo>
                  <a:pt x="3774343" y="2788720"/>
                </a:lnTo>
                <a:cubicBezTo>
                  <a:pt x="3779597" y="2793992"/>
                  <a:pt x="3791282" y="2795485"/>
                  <a:pt x="3805447" y="2789249"/>
                </a:cubicBezTo>
                <a:close/>
                <a:moveTo>
                  <a:pt x="3806790" y="2698582"/>
                </a:moveTo>
                <a:lnTo>
                  <a:pt x="3788967" y="2721596"/>
                </a:lnTo>
                <a:lnTo>
                  <a:pt x="3777714" y="2751205"/>
                </a:lnTo>
                <a:lnTo>
                  <a:pt x="3800653" y="2723089"/>
                </a:lnTo>
                <a:lnTo>
                  <a:pt x="3809417" y="2701217"/>
                </a:lnTo>
                <a:close/>
                <a:moveTo>
                  <a:pt x="511345" y="2693194"/>
                </a:moveTo>
                <a:cubicBezTo>
                  <a:pt x="507881" y="2698556"/>
                  <a:pt x="505695" y="2705506"/>
                  <a:pt x="508234" y="2708695"/>
                </a:cubicBezTo>
                <a:lnTo>
                  <a:pt x="512959" y="2704933"/>
                </a:lnTo>
                <a:cubicBezTo>
                  <a:pt x="515153" y="2697977"/>
                  <a:pt x="513884" y="2696383"/>
                  <a:pt x="511345" y="2693194"/>
                </a:cubicBezTo>
                <a:close/>
                <a:moveTo>
                  <a:pt x="3881559" y="2671358"/>
                </a:moveTo>
                <a:lnTo>
                  <a:pt x="3866510" y="2707374"/>
                </a:lnTo>
                <a:lnTo>
                  <a:pt x="3881844" y="2692093"/>
                </a:lnTo>
                <a:cubicBezTo>
                  <a:pt x="3884332" y="2684358"/>
                  <a:pt x="3885501" y="2675313"/>
                  <a:pt x="3881559" y="2671358"/>
                </a:cubicBezTo>
                <a:close/>
                <a:moveTo>
                  <a:pt x="2984170" y="2644176"/>
                </a:moveTo>
                <a:lnTo>
                  <a:pt x="2987257" y="2660782"/>
                </a:lnTo>
                <a:lnTo>
                  <a:pt x="2989091" y="2647553"/>
                </a:lnTo>
                <a:close/>
                <a:moveTo>
                  <a:pt x="593818" y="2614828"/>
                </a:moveTo>
                <a:cubicBezTo>
                  <a:pt x="590660" y="2615715"/>
                  <a:pt x="586479" y="2617740"/>
                  <a:pt x="584116" y="2619622"/>
                </a:cubicBezTo>
                <a:lnTo>
                  <a:pt x="557011" y="2643806"/>
                </a:lnTo>
                <a:cubicBezTo>
                  <a:pt x="553902" y="2659309"/>
                  <a:pt x="547336" y="2680171"/>
                  <a:pt x="554953" y="2689737"/>
                </a:cubicBezTo>
                <a:cubicBezTo>
                  <a:pt x="550574" y="2703646"/>
                  <a:pt x="548732" y="2720743"/>
                  <a:pt x="538350" y="2736823"/>
                </a:cubicBezTo>
                <a:lnTo>
                  <a:pt x="566724" y="2714232"/>
                </a:lnTo>
                <a:cubicBezTo>
                  <a:pt x="556568" y="2701477"/>
                  <a:pt x="589321" y="2664978"/>
                  <a:pt x="579165" y="2652221"/>
                </a:cubicBezTo>
                <a:lnTo>
                  <a:pt x="597381" y="2616873"/>
                </a:lnTo>
                <a:cubicBezTo>
                  <a:pt x="599110" y="2614197"/>
                  <a:pt x="596976" y="2613943"/>
                  <a:pt x="593818" y="2614828"/>
                </a:cubicBezTo>
                <a:close/>
                <a:moveTo>
                  <a:pt x="3860431" y="2547911"/>
                </a:moveTo>
                <a:lnTo>
                  <a:pt x="3820707" y="2579616"/>
                </a:lnTo>
                <a:cubicBezTo>
                  <a:pt x="3828589" y="2587525"/>
                  <a:pt x="3846834" y="2595615"/>
                  <a:pt x="3844492" y="2613714"/>
                </a:cubicBezTo>
                <a:cubicBezTo>
                  <a:pt x="3852089" y="2600887"/>
                  <a:pt x="3853266" y="2591836"/>
                  <a:pt x="3848010" y="2586562"/>
                </a:cubicBezTo>
                <a:close/>
                <a:moveTo>
                  <a:pt x="2984093" y="2528221"/>
                </a:moveTo>
                <a:lnTo>
                  <a:pt x="2984866" y="2532376"/>
                </a:lnTo>
                <a:cubicBezTo>
                  <a:pt x="2987179" y="2544828"/>
                  <a:pt x="2992872" y="2552361"/>
                  <a:pt x="3005329" y="2550044"/>
                </a:cubicBezTo>
                <a:close/>
                <a:moveTo>
                  <a:pt x="638840" y="2476070"/>
                </a:moveTo>
                <a:cubicBezTo>
                  <a:pt x="633504" y="2475433"/>
                  <a:pt x="627737" y="2475467"/>
                  <a:pt x="625375" y="2477347"/>
                </a:cubicBezTo>
                <a:cubicBezTo>
                  <a:pt x="620643" y="2481116"/>
                  <a:pt x="623182" y="2484305"/>
                  <a:pt x="624450" y="2485898"/>
                </a:cubicBezTo>
                <a:cubicBezTo>
                  <a:pt x="615344" y="2503570"/>
                  <a:pt x="603123" y="2536749"/>
                  <a:pt x="609470" y="2544720"/>
                </a:cubicBezTo>
                <a:lnTo>
                  <a:pt x="628386" y="2529660"/>
                </a:lnTo>
                <a:cubicBezTo>
                  <a:pt x="630227" y="2512563"/>
                  <a:pt x="630798" y="2493872"/>
                  <a:pt x="649714" y="2478812"/>
                </a:cubicBezTo>
                <a:cubicBezTo>
                  <a:pt x="649079" y="2478013"/>
                  <a:pt x="644175" y="2476707"/>
                  <a:pt x="638840" y="2476070"/>
                </a:cubicBezTo>
                <a:close/>
                <a:moveTo>
                  <a:pt x="638514" y="2435623"/>
                </a:moveTo>
                <a:cubicBezTo>
                  <a:pt x="626862" y="2450110"/>
                  <a:pt x="631941" y="2456488"/>
                  <a:pt x="635748" y="2461271"/>
                </a:cubicBezTo>
                <a:lnTo>
                  <a:pt x="648669" y="2448379"/>
                </a:lnTo>
                <a:close/>
                <a:moveTo>
                  <a:pt x="3103645" y="2385743"/>
                </a:moveTo>
                <a:lnTo>
                  <a:pt x="3093502" y="2400516"/>
                </a:lnTo>
                <a:cubicBezTo>
                  <a:pt x="3098429" y="2403891"/>
                  <a:pt x="3102577" y="2403122"/>
                  <a:pt x="3099201" y="2408046"/>
                </a:cubicBezTo>
                <a:cubicBezTo>
                  <a:pt x="3099971" y="2412194"/>
                  <a:pt x="3096589" y="2417122"/>
                  <a:pt x="3093210" y="2422042"/>
                </a:cubicBezTo>
                <a:lnTo>
                  <a:pt x="3074765" y="2438358"/>
                </a:lnTo>
                <a:lnTo>
                  <a:pt x="3064918" y="2431597"/>
                </a:lnTo>
                <a:cubicBezTo>
                  <a:pt x="3063084" y="2444820"/>
                  <a:pt x="3060474" y="2453896"/>
                  <a:pt x="3061246" y="2458051"/>
                </a:cubicBezTo>
                <a:cubicBezTo>
                  <a:pt x="3049268" y="2486048"/>
                  <a:pt x="3028215" y="2511431"/>
                  <a:pt x="3034388" y="2544644"/>
                </a:cubicBezTo>
                <a:lnTo>
                  <a:pt x="3024732" y="2585097"/>
                </a:lnTo>
                <a:cubicBezTo>
                  <a:pt x="3013818" y="2595716"/>
                  <a:pt x="3016904" y="2612324"/>
                  <a:pt x="3019218" y="2624775"/>
                </a:cubicBezTo>
                <a:cubicBezTo>
                  <a:pt x="3026163" y="2662143"/>
                  <a:pt x="2983287" y="2708762"/>
                  <a:pt x="2990232" y="2746130"/>
                </a:cubicBezTo>
                <a:lnTo>
                  <a:pt x="2975938" y="2761668"/>
                </a:lnTo>
                <a:cubicBezTo>
                  <a:pt x="2974876" y="2779046"/>
                  <a:pt x="2965504" y="2797968"/>
                  <a:pt x="2960287" y="2816118"/>
                </a:cubicBezTo>
                <a:lnTo>
                  <a:pt x="2965688" y="2845181"/>
                </a:lnTo>
                <a:lnTo>
                  <a:pt x="2969206" y="2840952"/>
                </a:lnTo>
                <a:lnTo>
                  <a:pt x="2972576" y="2826481"/>
                </a:lnTo>
                <a:cubicBezTo>
                  <a:pt x="2976579" y="2811326"/>
                  <a:pt x="2981549" y="2795863"/>
                  <a:pt x="2984104" y="2793317"/>
                </a:cubicBezTo>
                <a:cubicBezTo>
                  <a:pt x="2974909" y="2784091"/>
                  <a:pt x="2988790" y="2757119"/>
                  <a:pt x="2996248" y="2733921"/>
                </a:cubicBezTo>
                <a:lnTo>
                  <a:pt x="3012757" y="2709588"/>
                </a:lnTo>
                <a:cubicBezTo>
                  <a:pt x="3011442" y="2708268"/>
                  <a:pt x="3015239" y="2701860"/>
                  <a:pt x="3013923" y="2700542"/>
                </a:cubicBezTo>
                <a:cubicBezTo>
                  <a:pt x="3015101" y="2691489"/>
                  <a:pt x="3012472" y="2688854"/>
                  <a:pt x="3008530" y="2684897"/>
                </a:cubicBezTo>
                <a:cubicBezTo>
                  <a:pt x="3013640" y="2679806"/>
                  <a:pt x="3017443" y="2673391"/>
                  <a:pt x="3016127" y="2672072"/>
                </a:cubicBezTo>
                <a:cubicBezTo>
                  <a:pt x="3014815" y="2670754"/>
                  <a:pt x="3017296" y="2663028"/>
                  <a:pt x="3015982" y="2661708"/>
                </a:cubicBezTo>
                <a:lnTo>
                  <a:pt x="3021097" y="2656609"/>
                </a:lnTo>
                <a:cubicBezTo>
                  <a:pt x="3019784" y="2655292"/>
                  <a:pt x="3023580" y="2648881"/>
                  <a:pt x="3027382" y="2642466"/>
                </a:cubicBezTo>
                <a:lnTo>
                  <a:pt x="3030892" y="2615319"/>
                </a:lnTo>
                <a:cubicBezTo>
                  <a:pt x="3030754" y="2604948"/>
                  <a:pt x="3024185" y="2598358"/>
                  <a:pt x="3021559" y="2595722"/>
                </a:cubicBezTo>
                <a:cubicBezTo>
                  <a:pt x="3031782" y="2585533"/>
                  <a:pt x="3047117" y="2570251"/>
                  <a:pt x="3043173" y="2566296"/>
                </a:cubicBezTo>
                <a:cubicBezTo>
                  <a:pt x="3039234" y="2562343"/>
                  <a:pt x="3037920" y="2561023"/>
                  <a:pt x="3058376" y="2540635"/>
                </a:cubicBezTo>
                <a:lnTo>
                  <a:pt x="3068317" y="2509712"/>
                </a:lnTo>
                <a:lnTo>
                  <a:pt x="3084825" y="2485376"/>
                </a:lnTo>
                <a:lnTo>
                  <a:pt x="3098762" y="2446039"/>
                </a:lnTo>
                <a:lnTo>
                  <a:pt x="3099201" y="2408046"/>
                </a:lnTo>
                <a:cubicBezTo>
                  <a:pt x="3101806" y="2398972"/>
                  <a:pt x="3104417" y="2389897"/>
                  <a:pt x="3103645" y="2385743"/>
                </a:cubicBezTo>
                <a:close/>
                <a:moveTo>
                  <a:pt x="677840" y="2378257"/>
                </a:moveTo>
                <a:lnTo>
                  <a:pt x="664572" y="2381003"/>
                </a:lnTo>
                <a:lnTo>
                  <a:pt x="635621" y="2422294"/>
                </a:lnTo>
                <a:lnTo>
                  <a:pt x="640699" y="2428672"/>
                </a:lnTo>
                <a:lnTo>
                  <a:pt x="656159" y="2418967"/>
                </a:lnTo>
                <a:lnTo>
                  <a:pt x="649812" y="2410995"/>
                </a:lnTo>
                <a:lnTo>
                  <a:pt x="682918" y="2384635"/>
                </a:lnTo>
                <a:close/>
                <a:moveTo>
                  <a:pt x="680596" y="2352612"/>
                </a:moveTo>
                <a:lnTo>
                  <a:pt x="666412" y="2363907"/>
                </a:lnTo>
                <a:cubicBezTo>
                  <a:pt x="667683" y="2365502"/>
                  <a:pt x="664220" y="2370864"/>
                  <a:pt x="665489" y="2372458"/>
                </a:cubicBezTo>
                <a:cubicBezTo>
                  <a:pt x="674949" y="2364928"/>
                  <a:pt x="678410" y="2359564"/>
                  <a:pt x="680596" y="2352612"/>
                </a:cubicBezTo>
                <a:close/>
                <a:moveTo>
                  <a:pt x="3101919" y="2330231"/>
                </a:moveTo>
                <a:lnTo>
                  <a:pt x="3093615" y="2331775"/>
                </a:lnTo>
                <a:cubicBezTo>
                  <a:pt x="3094387" y="2335923"/>
                  <a:pt x="3090232" y="2336695"/>
                  <a:pt x="3090232" y="2336695"/>
                </a:cubicBezTo>
                <a:close/>
                <a:moveTo>
                  <a:pt x="699737" y="2308716"/>
                </a:moveTo>
                <a:lnTo>
                  <a:pt x="703545" y="2313498"/>
                </a:lnTo>
                <a:lnTo>
                  <a:pt x="708271" y="2309736"/>
                </a:lnTo>
                <a:cubicBezTo>
                  <a:pt x="707003" y="2308142"/>
                  <a:pt x="705732" y="2306546"/>
                  <a:pt x="699737" y="2308716"/>
                </a:cubicBezTo>
                <a:close/>
                <a:moveTo>
                  <a:pt x="3136236" y="2302030"/>
                </a:moveTo>
                <a:lnTo>
                  <a:pt x="3131274" y="2303296"/>
                </a:lnTo>
                <a:cubicBezTo>
                  <a:pt x="3126056" y="2321447"/>
                  <a:pt x="3124988" y="2338826"/>
                  <a:pt x="3115622" y="2357745"/>
                </a:cubicBezTo>
                <a:lnTo>
                  <a:pt x="3126572" y="2360896"/>
                </a:lnTo>
                <a:lnTo>
                  <a:pt x="3133349" y="2339803"/>
                </a:lnTo>
                <a:cubicBezTo>
                  <a:pt x="3131310" y="2332642"/>
                  <a:pt x="3130545" y="2324208"/>
                  <a:pt x="3132027" y="2314193"/>
                </a:cubicBezTo>
                <a:close/>
                <a:moveTo>
                  <a:pt x="3952804" y="2292955"/>
                </a:moveTo>
                <a:lnTo>
                  <a:pt x="3925930" y="2317108"/>
                </a:lnTo>
                <a:lnTo>
                  <a:pt x="3901540" y="2333533"/>
                </a:lnTo>
                <a:lnTo>
                  <a:pt x="3905621" y="2347859"/>
                </a:lnTo>
                <a:cubicBezTo>
                  <a:pt x="3894228" y="2367095"/>
                  <a:pt x="3885455" y="2388973"/>
                  <a:pt x="3880485" y="2404435"/>
                </a:cubicBezTo>
                <a:cubicBezTo>
                  <a:pt x="3885741" y="2409709"/>
                  <a:pt x="3885886" y="2420073"/>
                  <a:pt x="3874488" y="2439317"/>
                </a:cubicBezTo>
                <a:cubicBezTo>
                  <a:pt x="3861634" y="2446870"/>
                  <a:pt x="3846440" y="2472523"/>
                  <a:pt x="3857978" y="2463651"/>
                </a:cubicBezTo>
                <a:lnTo>
                  <a:pt x="3836501" y="2503448"/>
                </a:lnTo>
                <a:lnTo>
                  <a:pt x="3834304" y="2531911"/>
                </a:lnTo>
                <a:lnTo>
                  <a:pt x="3824080" y="2542102"/>
                </a:lnTo>
                <a:lnTo>
                  <a:pt x="3833274" y="2551328"/>
                </a:lnTo>
                <a:lnTo>
                  <a:pt x="3861460" y="2528493"/>
                </a:lnTo>
                <a:cubicBezTo>
                  <a:pt x="3855038" y="2532266"/>
                  <a:pt x="3858832" y="2525857"/>
                  <a:pt x="3865264" y="2522076"/>
                </a:cubicBezTo>
                <a:lnTo>
                  <a:pt x="3870233" y="2506615"/>
                </a:lnTo>
                <a:cubicBezTo>
                  <a:pt x="3876655" y="2502839"/>
                  <a:pt x="3881624" y="2487377"/>
                  <a:pt x="3881624" y="2487377"/>
                </a:cubicBezTo>
                <a:lnTo>
                  <a:pt x="3901651" y="2435890"/>
                </a:lnTo>
                <a:cubicBezTo>
                  <a:pt x="3896397" y="2430618"/>
                  <a:pt x="3900797" y="2373685"/>
                  <a:pt x="3913502" y="2355768"/>
                </a:cubicBezTo>
                <a:lnTo>
                  <a:pt x="3943009" y="2334245"/>
                </a:lnTo>
                <a:cubicBezTo>
                  <a:pt x="3942864" y="2323880"/>
                  <a:pt x="3941410" y="2312190"/>
                  <a:pt x="3952804" y="2292955"/>
                </a:cubicBezTo>
                <a:close/>
                <a:moveTo>
                  <a:pt x="3930468" y="2270546"/>
                </a:moveTo>
                <a:lnTo>
                  <a:pt x="3920245" y="2280735"/>
                </a:lnTo>
                <a:lnTo>
                  <a:pt x="3925500" y="2286009"/>
                </a:lnTo>
                <a:cubicBezTo>
                  <a:pt x="3929303" y="2279594"/>
                  <a:pt x="3931784" y="2271865"/>
                  <a:pt x="3930468" y="2270546"/>
                </a:cubicBezTo>
                <a:close/>
                <a:moveTo>
                  <a:pt x="3989476" y="2227504"/>
                </a:moveTo>
                <a:cubicBezTo>
                  <a:pt x="3986848" y="2224869"/>
                  <a:pt x="3980427" y="2228643"/>
                  <a:pt x="3970203" y="2238833"/>
                </a:cubicBezTo>
                <a:cubicBezTo>
                  <a:pt x="3971514" y="2240150"/>
                  <a:pt x="3972829" y="2241470"/>
                  <a:pt x="3967713" y="2246568"/>
                </a:cubicBezTo>
                <a:lnTo>
                  <a:pt x="3973114" y="2262204"/>
                </a:lnTo>
                <a:lnTo>
                  <a:pt x="3982163" y="2261067"/>
                </a:lnTo>
                <a:cubicBezTo>
                  <a:pt x="3988447" y="2246923"/>
                  <a:pt x="3993417" y="2231460"/>
                  <a:pt x="3989476" y="2227504"/>
                </a:cubicBezTo>
                <a:close/>
                <a:moveTo>
                  <a:pt x="3126276" y="2183964"/>
                </a:moveTo>
                <a:lnTo>
                  <a:pt x="3111212" y="2195354"/>
                </a:lnTo>
                <a:cubicBezTo>
                  <a:pt x="3114299" y="2211960"/>
                  <a:pt x="3112459" y="2225191"/>
                  <a:pt x="3110625" y="2238413"/>
                </a:cubicBezTo>
                <a:cubicBezTo>
                  <a:pt x="3119992" y="2219493"/>
                  <a:pt x="3121059" y="2202114"/>
                  <a:pt x="3126276" y="2183964"/>
                </a:cubicBezTo>
                <a:close/>
                <a:moveTo>
                  <a:pt x="3956065" y="2153083"/>
                </a:moveTo>
                <a:cubicBezTo>
                  <a:pt x="3950956" y="2158172"/>
                  <a:pt x="3931819" y="2179870"/>
                  <a:pt x="3934447" y="2182506"/>
                </a:cubicBezTo>
                <a:cubicBezTo>
                  <a:pt x="3935761" y="2183826"/>
                  <a:pt x="3945986" y="2173636"/>
                  <a:pt x="3951096" y="2168545"/>
                </a:cubicBezTo>
                <a:close/>
                <a:moveTo>
                  <a:pt x="3161306" y="2135578"/>
                </a:moveTo>
                <a:cubicBezTo>
                  <a:pt x="3159038" y="2134926"/>
                  <a:pt x="3155925" y="2135505"/>
                  <a:pt x="3151774" y="2136277"/>
                </a:cubicBezTo>
                <a:lnTo>
                  <a:pt x="3147618" y="2137047"/>
                </a:lnTo>
                <a:cubicBezTo>
                  <a:pt x="3149162" y="2145351"/>
                  <a:pt x="3149935" y="2149506"/>
                  <a:pt x="3154860" y="2152883"/>
                </a:cubicBezTo>
                <a:lnTo>
                  <a:pt x="3163162" y="2151339"/>
                </a:lnTo>
                <a:cubicBezTo>
                  <a:pt x="3167311" y="2150568"/>
                  <a:pt x="3166541" y="2146419"/>
                  <a:pt x="3165768" y="2142265"/>
                </a:cubicBezTo>
                <a:cubicBezTo>
                  <a:pt x="3164997" y="2138113"/>
                  <a:pt x="3163574" y="2136230"/>
                  <a:pt x="3161306" y="2135578"/>
                </a:cubicBezTo>
                <a:close/>
                <a:moveTo>
                  <a:pt x="758844" y="2102731"/>
                </a:moveTo>
                <a:cubicBezTo>
                  <a:pt x="754618" y="2103490"/>
                  <a:pt x="749802" y="2104720"/>
                  <a:pt x="746166" y="2105010"/>
                </a:cubicBezTo>
                <a:lnTo>
                  <a:pt x="709257" y="2126579"/>
                </a:lnTo>
                <a:lnTo>
                  <a:pt x="708334" y="2135130"/>
                </a:lnTo>
                <a:lnTo>
                  <a:pt x="737061" y="2122680"/>
                </a:lnTo>
                <a:cubicBezTo>
                  <a:pt x="740868" y="2127462"/>
                  <a:pt x="739945" y="2136014"/>
                  <a:pt x="727031" y="2148901"/>
                </a:cubicBezTo>
                <a:cubicBezTo>
                  <a:pt x="735917" y="2160064"/>
                  <a:pt x="740072" y="2174992"/>
                  <a:pt x="763150" y="2174857"/>
                </a:cubicBezTo>
                <a:lnTo>
                  <a:pt x="784476" y="2124005"/>
                </a:lnTo>
                <a:cubicBezTo>
                  <a:pt x="771210" y="2126754"/>
                  <a:pt x="761400" y="2124144"/>
                  <a:pt x="756322" y="2117765"/>
                </a:cubicBezTo>
                <a:cubicBezTo>
                  <a:pt x="761053" y="2113998"/>
                  <a:pt x="770512" y="2106468"/>
                  <a:pt x="767973" y="2103279"/>
                </a:cubicBezTo>
                <a:cubicBezTo>
                  <a:pt x="766703" y="2101684"/>
                  <a:pt x="763069" y="2101972"/>
                  <a:pt x="758844" y="2102731"/>
                </a:cubicBezTo>
                <a:close/>
                <a:moveTo>
                  <a:pt x="3162313" y="2031236"/>
                </a:moveTo>
                <a:lnTo>
                  <a:pt x="3167715" y="2060300"/>
                </a:lnTo>
                <a:cubicBezTo>
                  <a:pt x="3159413" y="2061843"/>
                  <a:pt x="3151880" y="2067536"/>
                  <a:pt x="3153423" y="2075838"/>
                </a:cubicBezTo>
                <a:cubicBezTo>
                  <a:pt x="3154967" y="2084142"/>
                  <a:pt x="3161436" y="2095828"/>
                  <a:pt x="3169739" y="2094285"/>
                </a:cubicBezTo>
                <a:cubicBezTo>
                  <a:pt x="3173887" y="2093513"/>
                  <a:pt x="3172345" y="2085210"/>
                  <a:pt x="3172345" y="2085210"/>
                </a:cubicBezTo>
                <a:lnTo>
                  <a:pt x="3186162" y="2043984"/>
                </a:lnTo>
                <a:close/>
                <a:moveTo>
                  <a:pt x="3174274" y="1983900"/>
                </a:moveTo>
                <a:lnTo>
                  <a:pt x="3174233" y="1984059"/>
                </a:lnTo>
                <a:lnTo>
                  <a:pt x="3171539" y="2005424"/>
                </a:lnTo>
                <a:lnTo>
                  <a:pt x="3177676" y="1998320"/>
                </a:lnTo>
                <a:lnTo>
                  <a:pt x="3175361" y="1985861"/>
                </a:lnTo>
                <a:close/>
                <a:moveTo>
                  <a:pt x="3265717" y="1861695"/>
                </a:moveTo>
                <a:lnTo>
                  <a:pt x="3264014" y="1862012"/>
                </a:lnTo>
                <a:lnTo>
                  <a:pt x="3264492" y="1864591"/>
                </a:lnTo>
                <a:close/>
                <a:moveTo>
                  <a:pt x="4064236" y="1821950"/>
                </a:moveTo>
                <a:lnTo>
                  <a:pt x="4057815" y="1825725"/>
                </a:lnTo>
                <a:lnTo>
                  <a:pt x="4063069" y="1830997"/>
                </a:lnTo>
                <a:close/>
                <a:moveTo>
                  <a:pt x="2035028" y="1791713"/>
                </a:moveTo>
                <a:lnTo>
                  <a:pt x="2034358" y="1793372"/>
                </a:lnTo>
                <a:lnTo>
                  <a:pt x="2035583" y="1792445"/>
                </a:lnTo>
                <a:close/>
                <a:moveTo>
                  <a:pt x="1289681" y="1768660"/>
                </a:moveTo>
                <a:cubicBezTo>
                  <a:pt x="1286220" y="1774024"/>
                  <a:pt x="1282756" y="1779386"/>
                  <a:pt x="1284027" y="1780981"/>
                </a:cubicBezTo>
                <a:lnTo>
                  <a:pt x="1285295" y="1782575"/>
                </a:lnTo>
                <a:close/>
                <a:moveTo>
                  <a:pt x="4076234" y="1752191"/>
                </a:moveTo>
                <a:lnTo>
                  <a:pt x="4047903" y="1764661"/>
                </a:lnTo>
                <a:lnTo>
                  <a:pt x="4049217" y="1765981"/>
                </a:lnTo>
                <a:cubicBezTo>
                  <a:pt x="4053157" y="1769934"/>
                  <a:pt x="4060894" y="1767479"/>
                  <a:pt x="4076234" y="1752191"/>
                </a:cubicBezTo>
                <a:close/>
                <a:moveTo>
                  <a:pt x="883114" y="1743253"/>
                </a:moveTo>
                <a:cubicBezTo>
                  <a:pt x="884730" y="1754993"/>
                  <a:pt x="879433" y="1777448"/>
                  <a:pt x="851058" y="1800038"/>
                </a:cubicBezTo>
                <a:cubicBezTo>
                  <a:pt x="857407" y="1808012"/>
                  <a:pt x="848295" y="1825688"/>
                  <a:pt x="854642" y="1833659"/>
                </a:cubicBezTo>
                <a:cubicBezTo>
                  <a:pt x="887749" y="1807302"/>
                  <a:pt x="871591" y="1796720"/>
                  <a:pt x="865242" y="1788746"/>
                </a:cubicBezTo>
                <a:cubicBezTo>
                  <a:pt x="879433" y="1777448"/>
                  <a:pt x="897079" y="1760793"/>
                  <a:pt x="903999" y="1750074"/>
                </a:cubicBezTo>
                <a:close/>
                <a:moveTo>
                  <a:pt x="915545" y="1693007"/>
                </a:moveTo>
                <a:cubicBezTo>
                  <a:pt x="912660" y="1693024"/>
                  <a:pt x="909344" y="1693711"/>
                  <a:pt x="906982" y="1695592"/>
                </a:cubicBezTo>
                <a:cubicBezTo>
                  <a:pt x="897524" y="1703123"/>
                  <a:pt x="900062" y="1706311"/>
                  <a:pt x="901330" y="1707905"/>
                </a:cubicBezTo>
                <a:lnTo>
                  <a:pt x="921517" y="1694440"/>
                </a:lnTo>
                <a:cubicBezTo>
                  <a:pt x="920882" y="1693642"/>
                  <a:pt x="918429" y="1692990"/>
                  <a:pt x="915545" y="1693007"/>
                </a:cubicBezTo>
                <a:close/>
                <a:moveTo>
                  <a:pt x="1329227" y="1682464"/>
                </a:moveTo>
                <a:lnTo>
                  <a:pt x="1319769" y="1689995"/>
                </a:lnTo>
                <a:cubicBezTo>
                  <a:pt x="1300853" y="1705056"/>
                  <a:pt x="1296122" y="1708824"/>
                  <a:pt x="1301200" y="1715202"/>
                </a:cubicBezTo>
                <a:lnTo>
                  <a:pt x="1317004" y="1715643"/>
                </a:lnTo>
                <a:lnTo>
                  <a:pt x="1333035" y="1687247"/>
                </a:lnTo>
                <a:close/>
                <a:moveTo>
                  <a:pt x="2060421" y="1671866"/>
                </a:moveTo>
                <a:lnTo>
                  <a:pt x="2047791" y="1686489"/>
                </a:lnTo>
                <a:lnTo>
                  <a:pt x="2050466" y="1702542"/>
                </a:lnTo>
                <a:lnTo>
                  <a:pt x="2065526" y="1722458"/>
                </a:lnTo>
                <a:cubicBezTo>
                  <a:pt x="2071513" y="1708457"/>
                  <a:pt x="2073353" y="1695233"/>
                  <a:pt x="2071038" y="1682775"/>
                </a:cubicBezTo>
                <a:cubicBezTo>
                  <a:pt x="2069496" y="1674472"/>
                  <a:pt x="2068725" y="1670323"/>
                  <a:pt x="2060421" y="1671866"/>
                </a:cubicBezTo>
                <a:close/>
                <a:moveTo>
                  <a:pt x="1093502" y="1609614"/>
                </a:moveTo>
                <a:cubicBezTo>
                  <a:pt x="1074014" y="1643364"/>
                  <a:pt x="1065255" y="1671182"/>
                  <a:pt x="1056496" y="1698998"/>
                </a:cubicBezTo>
                <a:cubicBezTo>
                  <a:pt x="1057767" y="1700594"/>
                  <a:pt x="1070110" y="1706399"/>
                  <a:pt x="1074842" y="1702631"/>
                </a:cubicBezTo>
                <a:cubicBezTo>
                  <a:pt x="1084299" y="1695101"/>
                  <a:pt x="1079222" y="1688723"/>
                  <a:pt x="1077951" y="1687127"/>
                </a:cubicBezTo>
                <a:cubicBezTo>
                  <a:pt x="1071604" y="1679155"/>
                  <a:pt x="1080708" y="1661484"/>
                  <a:pt x="1097085" y="1643235"/>
                </a:cubicBezTo>
                <a:cubicBezTo>
                  <a:pt x="1090738" y="1635261"/>
                  <a:pt x="1099849" y="1617586"/>
                  <a:pt x="1093502" y="1609614"/>
                </a:cubicBezTo>
                <a:close/>
                <a:moveTo>
                  <a:pt x="4184939" y="1554525"/>
                </a:moveTo>
                <a:lnTo>
                  <a:pt x="4173540" y="1573768"/>
                </a:lnTo>
                <a:cubicBezTo>
                  <a:pt x="4179969" y="1569987"/>
                  <a:pt x="4185078" y="1564895"/>
                  <a:pt x="4181284" y="1571307"/>
                </a:cubicBezTo>
                <a:cubicBezTo>
                  <a:pt x="4182597" y="1572624"/>
                  <a:pt x="4178794" y="1579041"/>
                  <a:pt x="4175000" y="1585449"/>
                </a:cubicBezTo>
                <a:lnTo>
                  <a:pt x="4153377" y="1614883"/>
                </a:lnTo>
                <a:lnTo>
                  <a:pt x="4140525" y="1622437"/>
                </a:lnTo>
                <a:cubicBezTo>
                  <a:pt x="4139356" y="1631482"/>
                  <a:pt x="4136868" y="1639217"/>
                  <a:pt x="4138181" y="1640536"/>
                </a:cubicBezTo>
                <a:cubicBezTo>
                  <a:pt x="4125615" y="1668825"/>
                  <a:pt x="4101508" y="1705984"/>
                  <a:pt x="4112017" y="1716530"/>
                </a:cubicBezTo>
                <a:lnTo>
                  <a:pt x="4103398" y="1748768"/>
                </a:lnTo>
                <a:cubicBezTo>
                  <a:pt x="4090685" y="1766692"/>
                  <a:pt x="4095940" y="1771965"/>
                  <a:pt x="4099880" y="1775917"/>
                </a:cubicBezTo>
                <a:cubicBezTo>
                  <a:pt x="4111705" y="1787782"/>
                  <a:pt x="4062177" y="1860785"/>
                  <a:pt x="4074001" y="1872648"/>
                </a:cubicBezTo>
                <a:lnTo>
                  <a:pt x="4057494" y="1896982"/>
                </a:lnTo>
                <a:cubicBezTo>
                  <a:pt x="4057639" y="1907347"/>
                  <a:pt x="4047552" y="1927907"/>
                  <a:pt x="4042584" y="1943370"/>
                </a:cubicBezTo>
                <a:lnTo>
                  <a:pt x="4051780" y="1952597"/>
                </a:lnTo>
                <a:cubicBezTo>
                  <a:pt x="4084943" y="1914293"/>
                  <a:pt x="4106274" y="1864131"/>
                  <a:pt x="4098391" y="1856223"/>
                </a:cubicBezTo>
                <a:cubicBezTo>
                  <a:pt x="4108617" y="1846033"/>
                  <a:pt x="4118841" y="1835842"/>
                  <a:pt x="4116214" y="1833205"/>
                </a:cubicBezTo>
                <a:cubicBezTo>
                  <a:pt x="4112273" y="1829252"/>
                  <a:pt x="4103223" y="1830388"/>
                  <a:pt x="4123665" y="1810016"/>
                </a:cubicBezTo>
                <a:lnTo>
                  <a:pt x="4142976" y="1706695"/>
                </a:lnTo>
                <a:cubicBezTo>
                  <a:pt x="4158316" y="1691408"/>
                  <a:pt x="4167229" y="1679899"/>
                  <a:pt x="4164600" y="1677263"/>
                </a:cubicBezTo>
                <a:cubicBezTo>
                  <a:pt x="4159346" y="1671991"/>
                  <a:pt x="4158031" y="1670671"/>
                  <a:pt x="4178481" y="1650292"/>
                </a:cubicBezTo>
                <a:lnTo>
                  <a:pt x="4190901" y="1611638"/>
                </a:lnTo>
                <a:cubicBezTo>
                  <a:pt x="4186962" y="1607686"/>
                  <a:pt x="4181569" y="1592041"/>
                  <a:pt x="4181284" y="1571307"/>
                </a:cubicBezTo>
                <a:cubicBezTo>
                  <a:pt x="4183765" y="1563578"/>
                  <a:pt x="4186254" y="1555844"/>
                  <a:pt x="4184939" y="1554525"/>
                </a:cubicBezTo>
                <a:close/>
                <a:moveTo>
                  <a:pt x="1146666" y="1530809"/>
                </a:moveTo>
                <a:cubicBezTo>
                  <a:pt x="1145395" y="1529214"/>
                  <a:pt x="1106290" y="1557747"/>
                  <a:pt x="1101564" y="1561510"/>
                </a:cubicBezTo>
                <a:lnTo>
                  <a:pt x="1079536" y="1592072"/>
                </a:lnTo>
                <a:cubicBezTo>
                  <a:pt x="1093720" y="1580780"/>
                  <a:pt x="1103530" y="1583390"/>
                  <a:pt x="1106070" y="1586579"/>
                </a:cubicBezTo>
                <a:lnTo>
                  <a:pt x="1096957" y="1604256"/>
                </a:lnTo>
                <a:cubicBezTo>
                  <a:pt x="1125331" y="1581664"/>
                  <a:pt x="1133174" y="1562395"/>
                  <a:pt x="1125557" y="1552827"/>
                </a:cubicBezTo>
                <a:lnTo>
                  <a:pt x="1124286" y="1551231"/>
                </a:lnTo>
                <a:cubicBezTo>
                  <a:pt x="1124286" y="1551231"/>
                  <a:pt x="1147935" y="1532403"/>
                  <a:pt x="1146666" y="1530809"/>
                </a:cubicBezTo>
                <a:close/>
                <a:moveTo>
                  <a:pt x="4178087" y="1527199"/>
                </a:moveTo>
                <a:lnTo>
                  <a:pt x="4167862" y="1537390"/>
                </a:lnTo>
                <a:lnTo>
                  <a:pt x="4166536" y="1540873"/>
                </a:lnTo>
                <a:lnTo>
                  <a:pt x="4164060" y="1543805"/>
                </a:lnTo>
                <a:cubicBezTo>
                  <a:pt x="4164060" y="1543805"/>
                  <a:pt x="4165339" y="1542531"/>
                  <a:pt x="4166453" y="1541091"/>
                </a:cubicBezTo>
                <a:lnTo>
                  <a:pt x="4166536" y="1540873"/>
                </a:lnTo>
                <a:close/>
                <a:moveTo>
                  <a:pt x="1382699" y="1507016"/>
                </a:moveTo>
                <a:cubicBezTo>
                  <a:pt x="1377798" y="1505707"/>
                  <a:pt x="1370847" y="1506684"/>
                  <a:pt x="1362758" y="1509869"/>
                </a:cubicBezTo>
                <a:cubicBezTo>
                  <a:pt x="1354667" y="1513053"/>
                  <a:pt x="1345440" y="1518446"/>
                  <a:pt x="1335982" y="1525977"/>
                </a:cubicBezTo>
                <a:cubicBezTo>
                  <a:pt x="1332870" y="1541479"/>
                  <a:pt x="1336807" y="1585240"/>
                  <a:pt x="1321701" y="1605087"/>
                </a:cubicBezTo>
                <a:lnTo>
                  <a:pt x="1362425" y="1588294"/>
                </a:lnTo>
                <a:cubicBezTo>
                  <a:pt x="1371183" y="1560477"/>
                  <a:pt x="1379942" y="1532661"/>
                  <a:pt x="1382699" y="1507016"/>
                </a:cubicBezTo>
                <a:close/>
                <a:moveTo>
                  <a:pt x="4244406" y="1450597"/>
                </a:moveTo>
                <a:cubicBezTo>
                  <a:pt x="4243090" y="1449278"/>
                  <a:pt x="4237647" y="1454049"/>
                  <a:pt x="4231258" y="1460417"/>
                </a:cubicBezTo>
                <a:cubicBezTo>
                  <a:pt x="4224868" y="1466783"/>
                  <a:pt x="4217525" y="1474756"/>
                  <a:pt x="4212417" y="1479848"/>
                </a:cubicBezTo>
                <a:cubicBezTo>
                  <a:pt x="4207447" y="1495310"/>
                  <a:pt x="4207585" y="1505681"/>
                  <a:pt x="4197507" y="1526235"/>
                </a:cubicBezTo>
                <a:cubicBezTo>
                  <a:pt x="4207732" y="1516045"/>
                  <a:pt x="4219271" y="1507174"/>
                  <a:pt x="4232122" y="1499621"/>
                </a:cubicBezTo>
                <a:lnTo>
                  <a:pt x="4234318" y="1471158"/>
                </a:lnTo>
                <a:cubicBezTo>
                  <a:pt x="4238121" y="1464740"/>
                  <a:pt x="4245719" y="1451914"/>
                  <a:pt x="4244406" y="1450597"/>
                </a:cubicBezTo>
                <a:close/>
                <a:moveTo>
                  <a:pt x="1405522" y="1428923"/>
                </a:moveTo>
                <a:cubicBezTo>
                  <a:pt x="1404888" y="1428126"/>
                  <a:pt x="1402401" y="1428641"/>
                  <a:pt x="1398859" y="1429954"/>
                </a:cubicBezTo>
                <a:cubicBezTo>
                  <a:pt x="1388233" y="1433896"/>
                  <a:pt x="1368118" y="1445026"/>
                  <a:pt x="1360073" y="1449477"/>
                </a:cubicBezTo>
                <a:lnTo>
                  <a:pt x="1339663" y="1491781"/>
                </a:lnTo>
                <a:lnTo>
                  <a:pt x="1384193" y="1479772"/>
                </a:lnTo>
                <a:lnTo>
                  <a:pt x="1387876" y="1445577"/>
                </a:lnTo>
                <a:cubicBezTo>
                  <a:pt x="1387876" y="1445577"/>
                  <a:pt x="1406792" y="1430517"/>
                  <a:pt x="1405522" y="1428923"/>
                </a:cubicBezTo>
                <a:close/>
                <a:moveTo>
                  <a:pt x="4196084" y="1422559"/>
                </a:moveTo>
                <a:lnTo>
                  <a:pt x="4178261" y="1445576"/>
                </a:lnTo>
                <a:cubicBezTo>
                  <a:pt x="4183515" y="1450849"/>
                  <a:pt x="4182341" y="1459902"/>
                  <a:pt x="4181173" y="1468947"/>
                </a:cubicBezTo>
                <a:cubicBezTo>
                  <a:pt x="4191252" y="1448393"/>
                  <a:pt x="4191113" y="1438022"/>
                  <a:pt x="4196084" y="1422559"/>
                </a:cubicBezTo>
                <a:close/>
                <a:moveTo>
                  <a:pt x="1183439" y="1395040"/>
                </a:moveTo>
                <a:cubicBezTo>
                  <a:pt x="1181462" y="1394984"/>
                  <a:pt x="1178463" y="1396069"/>
                  <a:pt x="1173735" y="1399835"/>
                </a:cubicBezTo>
                <a:lnTo>
                  <a:pt x="1164276" y="1407365"/>
                </a:lnTo>
                <a:cubicBezTo>
                  <a:pt x="1166815" y="1410554"/>
                  <a:pt x="1177541" y="1404616"/>
                  <a:pt x="1187000" y="1397087"/>
                </a:cubicBezTo>
                <a:cubicBezTo>
                  <a:pt x="1186365" y="1396290"/>
                  <a:pt x="1185413" y="1395095"/>
                  <a:pt x="1183439" y="1395040"/>
                </a:cubicBezTo>
                <a:close/>
                <a:moveTo>
                  <a:pt x="2098993" y="1394108"/>
                </a:moveTo>
                <a:lnTo>
                  <a:pt x="2088558" y="1430407"/>
                </a:lnTo>
                <a:cubicBezTo>
                  <a:pt x="2090874" y="1442864"/>
                  <a:pt x="2089812" y="1460243"/>
                  <a:pt x="2083824" y="1474237"/>
                </a:cubicBezTo>
                <a:cubicBezTo>
                  <a:pt x="2086910" y="1490845"/>
                  <a:pt x="2071845" y="1502234"/>
                  <a:pt x="2074932" y="1518840"/>
                </a:cubicBezTo>
                <a:lnTo>
                  <a:pt x="2108620" y="1538350"/>
                </a:lnTo>
                <a:cubicBezTo>
                  <a:pt x="2119054" y="1502050"/>
                  <a:pt x="2143008" y="1446058"/>
                  <a:pt x="2136835" y="1412845"/>
                </a:cubicBezTo>
                <a:cubicBezTo>
                  <a:pt x="2132978" y="1392090"/>
                  <a:pt x="2115599" y="1391022"/>
                  <a:pt x="2098993" y="1394108"/>
                </a:cubicBezTo>
                <a:close/>
                <a:moveTo>
                  <a:pt x="1397455" y="1366631"/>
                </a:moveTo>
                <a:cubicBezTo>
                  <a:pt x="1394571" y="1366648"/>
                  <a:pt x="1391254" y="1367335"/>
                  <a:pt x="1388891" y="1369217"/>
                </a:cubicBezTo>
                <a:cubicBezTo>
                  <a:pt x="1379433" y="1376745"/>
                  <a:pt x="1381971" y="1379936"/>
                  <a:pt x="1383241" y="1381528"/>
                </a:cubicBezTo>
                <a:cubicBezTo>
                  <a:pt x="1384511" y="1383125"/>
                  <a:pt x="1390505" y="1380955"/>
                  <a:pt x="1395237" y="1377187"/>
                </a:cubicBezTo>
                <a:cubicBezTo>
                  <a:pt x="1399963" y="1373426"/>
                  <a:pt x="1398693" y="1371832"/>
                  <a:pt x="1403427" y="1368065"/>
                </a:cubicBezTo>
                <a:cubicBezTo>
                  <a:pt x="1402792" y="1367266"/>
                  <a:pt x="1400339" y="1366613"/>
                  <a:pt x="1397455" y="1366631"/>
                </a:cubicBezTo>
                <a:close/>
                <a:moveTo>
                  <a:pt x="4241805" y="1355973"/>
                </a:moveTo>
                <a:cubicBezTo>
                  <a:pt x="4239179" y="1353338"/>
                  <a:pt x="4234069" y="1358429"/>
                  <a:pt x="4223845" y="1368618"/>
                </a:cubicBezTo>
                <a:lnTo>
                  <a:pt x="4218729" y="1373717"/>
                </a:lnTo>
                <a:cubicBezTo>
                  <a:pt x="4221357" y="1376354"/>
                  <a:pt x="4222671" y="1377671"/>
                  <a:pt x="4229099" y="1373891"/>
                </a:cubicBezTo>
                <a:lnTo>
                  <a:pt x="4239325" y="1363701"/>
                </a:lnTo>
                <a:cubicBezTo>
                  <a:pt x="4244434" y="1358609"/>
                  <a:pt x="4243121" y="1357292"/>
                  <a:pt x="4241805" y="1355973"/>
                </a:cubicBezTo>
                <a:close/>
                <a:moveTo>
                  <a:pt x="3701414" y="1345411"/>
                </a:moveTo>
                <a:lnTo>
                  <a:pt x="3679643" y="1364479"/>
                </a:lnTo>
                <a:lnTo>
                  <a:pt x="3636547" y="1433702"/>
                </a:lnTo>
                <a:cubicBezTo>
                  <a:pt x="3608647" y="1477271"/>
                  <a:pt x="3651144" y="1458567"/>
                  <a:pt x="3638431" y="1476490"/>
                </a:cubicBezTo>
                <a:lnTo>
                  <a:pt x="3672907" y="1439503"/>
                </a:lnTo>
                <a:lnTo>
                  <a:pt x="3678015" y="1434412"/>
                </a:lnTo>
                <a:lnTo>
                  <a:pt x="3659769" y="1426321"/>
                </a:lnTo>
                <a:lnTo>
                  <a:pt x="3696584" y="1371245"/>
                </a:lnTo>
                <a:close/>
                <a:moveTo>
                  <a:pt x="1422214" y="1314024"/>
                </a:moveTo>
                <a:cubicBezTo>
                  <a:pt x="1420310" y="1311633"/>
                  <a:pt x="1416994" y="1312320"/>
                  <a:pt x="1412972" y="1314546"/>
                </a:cubicBezTo>
                <a:cubicBezTo>
                  <a:pt x="1408949" y="1316771"/>
                  <a:pt x="1404220" y="1320536"/>
                  <a:pt x="1399491" y="1324303"/>
                </a:cubicBezTo>
                <a:lnTo>
                  <a:pt x="1428563" y="1321997"/>
                </a:lnTo>
                <a:close/>
                <a:moveTo>
                  <a:pt x="2771247" y="1313631"/>
                </a:moveTo>
                <a:lnTo>
                  <a:pt x="2756346" y="1333263"/>
                </a:lnTo>
                <a:lnTo>
                  <a:pt x="2783307" y="1344794"/>
                </a:lnTo>
                <a:lnTo>
                  <a:pt x="2788631" y="1314697"/>
                </a:lnTo>
                <a:close/>
                <a:moveTo>
                  <a:pt x="3300723" y="1287517"/>
                </a:moveTo>
                <a:cubicBezTo>
                  <a:pt x="3299061" y="1290469"/>
                  <a:pt x="3297398" y="1293423"/>
                  <a:pt x="3297837" y="1293778"/>
                </a:cubicBezTo>
                <a:lnTo>
                  <a:pt x="3298276" y="1294132"/>
                </a:lnTo>
                <a:close/>
                <a:moveTo>
                  <a:pt x="2130295" y="1285209"/>
                </a:moveTo>
                <a:lnTo>
                  <a:pt x="2105569" y="1337053"/>
                </a:lnTo>
                <a:lnTo>
                  <a:pt x="2145726" y="1368242"/>
                </a:lnTo>
                <a:cubicBezTo>
                  <a:pt x="2150943" y="1350094"/>
                  <a:pt x="2155390" y="1327795"/>
                  <a:pt x="2152304" y="1311188"/>
                </a:cubicBezTo>
                <a:cubicBezTo>
                  <a:pt x="2156458" y="1310416"/>
                  <a:pt x="2173063" y="1307330"/>
                  <a:pt x="2172291" y="1303175"/>
                </a:cubicBezTo>
                <a:cubicBezTo>
                  <a:pt x="2170749" y="1294872"/>
                  <a:pt x="2139370" y="1287821"/>
                  <a:pt x="2130295" y="1285209"/>
                </a:cubicBezTo>
                <a:close/>
                <a:moveTo>
                  <a:pt x="4258919" y="1281115"/>
                </a:moveTo>
                <a:lnTo>
                  <a:pt x="4228099" y="1301322"/>
                </a:lnTo>
                <a:lnTo>
                  <a:pt x="4237296" y="1310550"/>
                </a:lnTo>
                <a:cubicBezTo>
                  <a:pt x="4227071" y="1320738"/>
                  <a:pt x="4218159" y="1332247"/>
                  <a:pt x="4220788" y="1334883"/>
                </a:cubicBezTo>
                <a:cubicBezTo>
                  <a:pt x="4223415" y="1337519"/>
                  <a:pt x="4232472" y="1336376"/>
                  <a:pt x="4242697" y="1326186"/>
                </a:cubicBezTo>
                <a:cubicBezTo>
                  <a:pt x="4247806" y="1321095"/>
                  <a:pt x="4245179" y="1318458"/>
                  <a:pt x="4245179" y="1318458"/>
                </a:cubicBezTo>
                <a:close/>
                <a:moveTo>
                  <a:pt x="1246522" y="1269255"/>
                </a:moveTo>
                <a:cubicBezTo>
                  <a:pt x="1245137" y="1268730"/>
                  <a:pt x="1243319" y="1268874"/>
                  <a:pt x="1240953" y="1270759"/>
                </a:cubicBezTo>
                <a:lnTo>
                  <a:pt x="1228041" y="1283647"/>
                </a:lnTo>
                <a:lnTo>
                  <a:pt x="1249495" y="1271775"/>
                </a:lnTo>
                <a:cubicBezTo>
                  <a:pt x="1248860" y="1270977"/>
                  <a:pt x="1247907" y="1269781"/>
                  <a:pt x="1246522" y="1269255"/>
                </a:cubicBezTo>
                <a:close/>
                <a:moveTo>
                  <a:pt x="3228754" y="1267991"/>
                </a:moveTo>
                <a:lnTo>
                  <a:pt x="3214241" y="1301456"/>
                </a:lnTo>
                <a:lnTo>
                  <a:pt x="3219304" y="1301525"/>
                </a:lnTo>
                <a:lnTo>
                  <a:pt x="3228594" y="1280747"/>
                </a:lnTo>
                <a:cubicBezTo>
                  <a:pt x="3226402" y="1278975"/>
                  <a:pt x="3230947" y="1269764"/>
                  <a:pt x="3228754" y="1267991"/>
                </a:cubicBezTo>
                <a:close/>
                <a:moveTo>
                  <a:pt x="4237918" y="1261322"/>
                </a:moveTo>
                <a:cubicBezTo>
                  <a:pt x="4236294" y="1260971"/>
                  <a:pt x="4234030" y="1261257"/>
                  <a:pt x="4231473" y="1263807"/>
                </a:cubicBezTo>
                <a:lnTo>
                  <a:pt x="4235412" y="1267759"/>
                </a:lnTo>
                <a:lnTo>
                  <a:pt x="4221533" y="1294732"/>
                </a:lnTo>
                <a:lnTo>
                  <a:pt x="4224159" y="1297367"/>
                </a:lnTo>
                <a:lnTo>
                  <a:pt x="4244470" y="1266617"/>
                </a:lnTo>
                <a:lnTo>
                  <a:pt x="4240527" y="1262662"/>
                </a:lnTo>
                <a:cubicBezTo>
                  <a:pt x="4240527" y="1262662"/>
                  <a:pt x="4239542" y="1261673"/>
                  <a:pt x="4237918" y="1261322"/>
                </a:cubicBezTo>
                <a:close/>
                <a:moveTo>
                  <a:pt x="3320907" y="1243708"/>
                </a:moveTo>
                <a:lnTo>
                  <a:pt x="3316708" y="1248903"/>
                </a:lnTo>
                <a:cubicBezTo>
                  <a:pt x="3308310" y="1259292"/>
                  <a:pt x="3306208" y="1261891"/>
                  <a:pt x="3307962" y="1263309"/>
                </a:cubicBezTo>
                <a:lnTo>
                  <a:pt x="3314354" y="1259886"/>
                </a:lnTo>
                <a:lnTo>
                  <a:pt x="3322223" y="1244772"/>
                </a:lnTo>
                <a:close/>
                <a:moveTo>
                  <a:pt x="3254108" y="1224066"/>
                </a:moveTo>
                <a:cubicBezTo>
                  <a:pt x="3253671" y="1223710"/>
                  <a:pt x="3236432" y="1244139"/>
                  <a:pt x="3234334" y="1246734"/>
                </a:cubicBezTo>
                <a:lnTo>
                  <a:pt x="3223928" y="1264090"/>
                </a:lnTo>
                <a:cubicBezTo>
                  <a:pt x="3230226" y="1256300"/>
                  <a:pt x="3234082" y="1255120"/>
                  <a:pt x="3234958" y="1255829"/>
                </a:cubicBezTo>
                <a:lnTo>
                  <a:pt x="3230413" y="1265040"/>
                </a:lnTo>
                <a:cubicBezTo>
                  <a:pt x="3243010" y="1249456"/>
                  <a:pt x="3247119" y="1239890"/>
                  <a:pt x="3244486" y="1237763"/>
                </a:cubicBezTo>
                <a:lnTo>
                  <a:pt x="3244049" y="1237408"/>
                </a:lnTo>
                <a:cubicBezTo>
                  <a:pt x="3244049" y="1237408"/>
                  <a:pt x="3254549" y="1224420"/>
                  <a:pt x="3254108" y="1224066"/>
                </a:cubicBezTo>
                <a:close/>
                <a:moveTo>
                  <a:pt x="2165751" y="1175539"/>
                </a:moveTo>
                <a:cubicBezTo>
                  <a:pt x="2157449" y="1177083"/>
                  <a:pt x="2158991" y="1185386"/>
                  <a:pt x="2159764" y="1189541"/>
                </a:cubicBezTo>
                <a:cubicBezTo>
                  <a:pt x="2160534" y="1193690"/>
                  <a:pt x="2165455" y="1197073"/>
                  <a:pt x="2169610" y="1196300"/>
                </a:cubicBezTo>
                <a:cubicBezTo>
                  <a:pt x="2173758" y="1195530"/>
                  <a:pt x="2172987" y="1191374"/>
                  <a:pt x="2177141" y="1190603"/>
                </a:cubicBezTo>
                <a:cubicBezTo>
                  <a:pt x="2176369" y="1186454"/>
                  <a:pt x="2169900" y="1174768"/>
                  <a:pt x="2165751" y="1175539"/>
                </a:cubicBezTo>
                <a:close/>
                <a:moveTo>
                  <a:pt x="3275548" y="1160876"/>
                </a:moveTo>
                <a:cubicBezTo>
                  <a:pt x="3274748" y="1161304"/>
                  <a:pt x="3273479" y="1162425"/>
                  <a:pt x="3271379" y="1165023"/>
                </a:cubicBezTo>
                <a:lnTo>
                  <a:pt x="3267181" y="1170216"/>
                </a:lnTo>
                <a:cubicBezTo>
                  <a:pt x="3268058" y="1170926"/>
                  <a:pt x="3272695" y="1166086"/>
                  <a:pt x="3276895" y="1160891"/>
                </a:cubicBezTo>
                <a:cubicBezTo>
                  <a:pt x="3276676" y="1160714"/>
                  <a:pt x="3276347" y="1160448"/>
                  <a:pt x="3275548" y="1160876"/>
                </a:cubicBezTo>
                <a:close/>
                <a:moveTo>
                  <a:pt x="3351028" y="1160695"/>
                </a:moveTo>
                <a:cubicBezTo>
                  <a:pt x="3347175" y="1161871"/>
                  <a:pt x="3339558" y="1168602"/>
                  <a:pt x="3331160" y="1178991"/>
                </a:cubicBezTo>
                <a:cubicBezTo>
                  <a:pt x="3329154" y="1185959"/>
                  <a:pt x="3328651" y="1202730"/>
                  <a:pt x="3321568" y="1214183"/>
                </a:cubicBezTo>
                <a:lnTo>
                  <a:pt x="3338899" y="1198127"/>
                </a:lnTo>
                <a:cubicBezTo>
                  <a:pt x="3343788" y="1184901"/>
                  <a:pt x="3348678" y="1171677"/>
                  <a:pt x="3351028" y="1160695"/>
                </a:cubicBezTo>
                <a:close/>
                <a:moveTo>
                  <a:pt x="1918898" y="1155919"/>
                </a:moveTo>
                <a:cubicBezTo>
                  <a:pt x="1908652" y="1155675"/>
                  <a:pt x="1898080" y="1156565"/>
                  <a:pt x="1896006" y="1156950"/>
                </a:cubicBezTo>
                <a:lnTo>
                  <a:pt x="1871569" y="1187262"/>
                </a:lnTo>
                <a:cubicBezTo>
                  <a:pt x="1884027" y="1184947"/>
                  <a:pt x="1892035" y="1204936"/>
                  <a:pt x="1893578" y="1213240"/>
                </a:cubicBezTo>
                <a:lnTo>
                  <a:pt x="1880057" y="1232933"/>
                </a:lnTo>
                <a:cubicBezTo>
                  <a:pt x="1867308" y="1256775"/>
                  <a:pt x="1851182" y="1285542"/>
                  <a:pt x="1847509" y="1311994"/>
                </a:cubicBezTo>
                <a:cubicBezTo>
                  <a:pt x="1836595" y="1322613"/>
                  <a:pt x="1835532" y="1339990"/>
                  <a:pt x="1837847" y="1352448"/>
                </a:cubicBezTo>
                <a:cubicBezTo>
                  <a:pt x="1839391" y="1360752"/>
                  <a:pt x="1844019" y="1385661"/>
                  <a:pt x="1856472" y="1383348"/>
                </a:cubicBezTo>
                <a:cubicBezTo>
                  <a:pt x="1881382" y="1378718"/>
                  <a:pt x="1858128" y="1322909"/>
                  <a:pt x="1879951" y="1301674"/>
                </a:cubicBezTo>
                <a:cubicBezTo>
                  <a:pt x="1875320" y="1276764"/>
                  <a:pt x="1884687" y="1257843"/>
                  <a:pt x="1880057" y="1232933"/>
                </a:cubicBezTo>
                <a:cubicBezTo>
                  <a:pt x="1925729" y="1224445"/>
                  <a:pt x="1894936" y="1174330"/>
                  <a:pt x="1915697" y="1170470"/>
                </a:cubicBezTo>
                <a:cubicBezTo>
                  <a:pt x="1919846" y="1169700"/>
                  <a:pt x="1940609" y="1165841"/>
                  <a:pt x="1939837" y="1161693"/>
                </a:cubicBezTo>
                <a:cubicBezTo>
                  <a:pt x="1939065" y="1157541"/>
                  <a:pt x="1929144" y="1156163"/>
                  <a:pt x="1918898" y="1155919"/>
                </a:cubicBezTo>
                <a:close/>
                <a:moveTo>
                  <a:pt x="3364037" y="1123967"/>
                </a:moveTo>
                <a:cubicBezTo>
                  <a:pt x="3363160" y="1123259"/>
                  <a:pt x="3349246" y="1137778"/>
                  <a:pt x="3344608" y="1142618"/>
                </a:cubicBezTo>
                <a:lnTo>
                  <a:pt x="3334297" y="1164347"/>
                </a:lnTo>
                <a:lnTo>
                  <a:pt x="3352941" y="1149355"/>
                </a:lnTo>
                <a:lnTo>
                  <a:pt x="3356078" y="1134711"/>
                </a:lnTo>
                <a:cubicBezTo>
                  <a:pt x="3356078" y="1134711"/>
                  <a:pt x="3364476" y="1124322"/>
                  <a:pt x="3364037" y="1123967"/>
                </a:cubicBezTo>
                <a:close/>
                <a:moveTo>
                  <a:pt x="2192097" y="1103533"/>
                </a:moveTo>
                <a:cubicBezTo>
                  <a:pt x="2187657" y="1102748"/>
                  <a:pt x="2182468" y="1103712"/>
                  <a:pt x="2178317" y="1104484"/>
                </a:cubicBezTo>
                <a:lnTo>
                  <a:pt x="2201868" y="1138765"/>
                </a:lnTo>
                <a:lnTo>
                  <a:pt x="2201387" y="1113084"/>
                </a:lnTo>
                <a:cubicBezTo>
                  <a:pt x="2200230" y="1106855"/>
                  <a:pt x="2196538" y="1104319"/>
                  <a:pt x="2192097" y="1103533"/>
                </a:cubicBezTo>
                <a:close/>
                <a:moveTo>
                  <a:pt x="3366109" y="1099874"/>
                </a:moveTo>
                <a:cubicBezTo>
                  <a:pt x="3365669" y="1099519"/>
                  <a:pt x="3362252" y="1101055"/>
                  <a:pt x="3360154" y="1103650"/>
                </a:cubicBezTo>
                <a:cubicBezTo>
                  <a:pt x="3355954" y="1108845"/>
                  <a:pt x="3356833" y="1109554"/>
                  <a:pt x="3357270" y="1109909"/>
                </a:cubicBezTo>
                <a:cubicBezTo>
                  <a:pt x="3357708" y="1110263"/>
                  <a:pt x="3360246" y="1108023"/>
                  <a:pt x="3362348" y="1105424"/>
                </a:cubicBezTo>
                <a:cubicBezTo>
                  <a:pt x="3364446" y="1102828"/>
                  <a:pt x="3364008" y="1102474"/>
                  <a:pt x="3366109" y="1099874"/>
                </a:cubicBezTo>
                <a:close/>
                <a:moveTo>
                  <a:pt x="3308269" y="1096065"/>
                </a:moveTo>
                <a:cubicBezTo>
                  <a:pt x="3307829" y="1095709"/>
                  <a:pt x="3306954" y="1095000"/>
                  <a:pt x="3304852" y="1097600"/>
                </a:cubicBezTo>
                <a:lnTo>
                  <a:pt x="3298993" y="1105744"/>
                </a:lnTo>
                <a:close/>
                <a:moveTo>
                  <a:pt x="3376325" y="1073777"/>
                </a:moveTo>
                <a:cubicBezTo>
                  <a:pt x="3375010" y="1072714"/>
                  <a:pt x="3370811" y="1077908"/>
                  <a:pt x="3366612" y="1083103"/>
                </a:cubicBezTo>
                <a:lnTo>
                  <a:pt x="3378519" y="1075551"/>
                </a:lnTo>
                <a:close/>
                <a:moveTo>
                  <a:pt x="1979074" y="956830"/>
                </a:moveTo>
                <a:lnTo>
                  <a:pt x="1970770" y="958372"/>
                </a:lnTo>
                <a:cubicBezTo>
                  <a:pt x="1972314" y="966676"/>
                  <a:pt x="1981388" y="969281"/>
                  <a:pt x="1989692" y="967738"/>
                </a:cubicBezTo>
                <a:cubicBezTo>
                  <a:pt x="1988920" y="963590"/>
                  <a:pt x="1987378" y="955287"/>
                  <a:pt x="1979074" y="956830"/>
                </a:cubicBezTo>
                <a:close/>
                <a:moveTo>
                  <a:pt x="1644299" y="916073"/>
                </a:moveTo>
                <a:cubicBezTo>
                  <a:pt x="1642324" y="916018"/>
                  <a:pt x="1639325" y="917103"/>
                  <a:pt x="1634595" y="920869"/>
                </a:cubicBezTo>
                <a:lnTo>
                  <a:pt x="1629870" y="924631"/>
                </a:lnTo>
                <a:cubicBezTo>
                  <a:pt x="1632408" y="927821"/>
                  <a:pt x="1638405" y="925653"/>
                  <a:pt x="1647862" y="918123"/>
                </a:cubicBezTo>
                <a:cubicBezTo>
                  <a:pt x="1647227" y="917324"/>
                  <a:pt x="1646275" y="916129"/>
                  <a:pt x="1644299" y="916073"/>
                </a:cubicBezTo>
                <a:close/>
                <a:moveTo>
                  <a:pt x="1651287" y="889668"/>
                </a:moveTo>
                <a:cubicBezTo>
                  <a:pt x="1648721" y="890082"/>
                  <a:pt x="1645721" y="891167"/>
                  <a:pt x="1643354" y="893051"/>
                </a:cubicBezTo>
                <a:cubicBezTo>
                  <a:pt x="1638628" y="896814"/>
                  <a:pt x="1635167" y="902178"/>
                  <a:pt x="1636436" y="903771"/>
                </a:cubicBezTo>
                <a:lnTo>
                  <a:pt x="1656622" y="890306"/>
                </a:lnTo>
                <a:cubicBezTo>
                  <a:pt x="1655987" y="889508"/>
                  <a:pt x="1653853" y="889253"/>
                  <a:pt x="1651287" y="889668"/>
                </a:cubicBezTo>
                <a:close/>
                <a:moveTo>
                  <a:pt x="3485545" y="862527"/>
                </a:moveTo>
                <a:cubicBezTo>
                  <a:pt x="3484746" y="862955"/>
                  <a:pt x="3483476" y="864076"/>
                  <a:pt x="3481377" y="866673"/>
                </a:cubicBezTo>
                <a:lnTo>
                  <a:pt x="3479279" y="869268"/>
                </a:lnTo>
                <a:cubicBezTo>
                  <a:pt x="3480157" y="869977"/>
                  <a:pt x="3482693" y="867736"/>
                  <a:pt x="3486893" y="862543"/>
                </a:cubicBezTo>
                <a:cubicBezTo>
                  <a:pt x="3486673" y="862365"/>
                  <a:pt x="3486344" y="862099"/>
                  <a:pt x="3485545" y="862527"/>
                </a:cubicBezTo>
                <a:close/>
                <a:moveTo>
                  <a:pt x="3491782" y="849317"/>
                </a:moveTo>
                <a:cubicBezTo>
                  <a:pt x="3491343" y="848962"/>
                  <a:pt x="3488369" y="850848"/>
                  <a:pt x="3486268" y="853447"/>
                </a:cubicBezTo>
                <a:cubicBezTo>
                  <a:pt x="3484169" y="856043"/>
                  <a:pt x="3482506" y="858997"/>
                  <a:pt x="3482944" y="859351"/>
                </a:cubicBezTo>
                <a:close/>
                <a:moveTo>
                  <a:pt x="2054793" y="809608"/>
                </a:moveTo>
                <a:lnTo>
                  <a:pt x="2042335" y="811923"/>
                </a:lnTo>
                <a:cubicBezTo>
                  <a:pt x="2043879" y="820227"/>
                  <a:pt x="2052953" y="822839"/>
                  <a:pt x="2061257" y="821295"/>
                </a:cubicBezTo>
                <a:cubicBezTo>
                  <a:pt x="2060485" y="817140"/>
                  <a:pt x="2058942" y="808837"/>
                  <a:pt x="2054793" y="809608"/>
                </a:cubicBezTo>
                <a:close/>
                <a:moveTo>
                  <a:pt x="2432702" y="670653"/>
                </a:moveTo>
                <a:lnTo>
                  <a:pt x="2428547" y="671426"/>
                </a:lnTo>
                <a:cubicBezTo>
                  <a:pt x="2430090" y="679729"/>
                  <a:pt x="2439167" y="682340"/>
                  <a:pt x="2447470" y="680798"/>
                </a:cubicBezTo>
                <a:cubicBezTo>
                  <a:pt x="2445926" y="672494"/>
                  <a:pt x="2441006" y="669111"/>
                  <a:pt x="2432702" y="670653"/>
                </a:cubicBezTo>
                <a:close/>
                <a:moveTo>
                  <a:pt x="2446514" y="629435"/>
                </a:moveTo>
                <a:cubicBezTo>
                  <a:pt x="2438211" y="630979"/>
                  <a:pt x="2439754" y="639281"/>
                  <a:pt x="2440524" y="643430"/>
                </a:cubicBezTo>
                <a:lnTo>
                  <a:pt x="2457903" y="644498"/>
                </a:lnTo>
                <a:cubicBezTo>
                  <a:pt x="2457131" y="640343"/>
                  <a:pt x="2450669" y="628663"/>
                  <a:pt x="2446514" y="629435"/>
                </a:cubicBezTo>
                <a:close/>
                <a:moveTo>
                  <a:pt x="2690317" y="0"/>
                </a:moveTo>
                <a:lnTo>
                  <a:pt x="2703546" y="1833"/>
                </a:lnTo>
                <a:cubicBezTo>
                  <a:pt x="2706632" y="18441"/>
                  <a:pt x="2705564" y="35819"/>
                  <a:pt x="2699576" y="49819"/>
                </a:cubicBezTo>
                <a:cubicBezTo>
                  <a:pt x="2700347" y="53969"/>
                  <a:pt x="2685177" y="134099"/>
                  <a:pt x="2681794" y="139025"/>
                </a:cubicBezTo>
                <a:cubicBezTo>
                  <a:pt x="2684881" y="155632"/>
                  <a:pt x="2700127" y="191450"/>
                  <a:pt x="2675217" y="196081"/>
                </a:cubicBezTo>
                <a:cubicBezTo>
                  <a:pt x="2689878" y="274964"/>
                  <a:pt x="2650167" y="454145"/>
                  <a:pt x="2610376" y="517372"/>
                </a:cubicBezTo>
                <a:cubicBezTo>
                  <a:pt x="2615779" y="546437"/>
                  <a:pt x="2607949" y="573662"/>
                  <a:pt x="2613351" y="602720"/>
                </a:cubicBezTo>
                <a:cubicBezTo>
                  <a:pt x="2600898" y="605035"/>
                  <a:pt x="2599059" y="618264"/>
                  <a:pt x="2601373" y="630717"/>
                </a:cubicBezTo>
                <a:cubicBezTo>
                  <a:pt x="2606002" y="655626"/>
                  <a:pt x="2591711" y="671171"/>
                  <a:pt x="2595569" y="691926"/>
                </a:cubicBezTo>
                <a:lnTo>
                  <a:pt x="2583302" y="741454"/>
                </a:lnTo>
                <a:cubicBezTo>
                  <a:pt x="2566694" y="744540"/>
                  <a:pt x="2566397" y="766068"/>
                  <a:pt x="2568712" y="778526"/>
                </a:cubicBezTo>
                <a:lnTo>
                  <a:pt x="2576725" y="798508"/>
                </a:lnTo>
                <a:cubicBezTo>
                  <a:pt x="2564451" y="848039"/>
                  <a:pt x="2565407" y="899400"/>
                  <a:pt x="2561442" y="947380"/>
                </a:cubicBezTo>
                <a:cubicBezTo>
                  <a:pt x="2550527" y="957999"/>
                  <a:pt x="2540391" y="972771"/>
                  <a:pt x="2534401" y="986766"/>
                </a:cubicBezTo>
                <a:cubicBezTo>
                  <a:pt x="2536717" y="999224"/>
                  <a:pt x="2540573" y="1019979"/>
                  <a:pt x="2530431" y="1034752"/>
                </a:cubicBezTo>
                <a:cubicBezTo>
                  <a:pt x="2533518" y="1051359"/>
                  <a:pt x="2549537" y="1091331"/>
                  <a:pt x="2524627" y="1095962"/>
                </a:cubicBezTo>
                <a:cubicBezTo>
                  <a:pt x="2529256" y="1120871"/>
                  <a:pt x="2485792" y="1210551"/>
                  <a:pt x="2486564" y="1214706"/>
                </a:cubicBezTo>
                <a:lnTo>
                  <a:pt x="2475358" y="1246851"/>
                </a:lnTo>
                <a:cubicBezTo>
                  <a:pt x="2480759" y="1275912"/>
                  <a:pt x="2477739" y="1300097"/>
                  <a:pt x="2474717" y="1324281"/>
                </a:cubicBezTo>
                <a:lnTo>
                  <a:pt x="2474476" y="1353351"/>
                </a:lnTo>
                <a:lnTo>
                  <a:pt x="2474933" y="1352862"/>
                </a:lnTo>
                <a:lnTo>
                  <a:pt x="2475681" y="1350376"/>
                </a:lnTo>
                <a:cubicBezTo>
                  <a:pt x="2481594" y="1335251"/>
                  <a:pt x="2489140" y="1320964"/>
                  <a:pt x="2499666" y="1308269"/>
                </a:cubicBezTo>
                <a:lnTo>
                  <a:pt x="2490109" y="1279978"/>
                </a:lnTo>
                <a:lnTo>
                  <a:pt x="2522665" y="1200915"/>
                </a:lnTo>
                <a:cubicBezTo>
                  <a:pt x="2519578" y="1184309"/>
                  <a:pt x="2533977" y="1100025"/>
                  <a:pt x="2550880" y="1075410"/>
                </a:cubicBezTo>
                <a:cubicBezTo>
                  <a:pt x="2547794" y="1058803"/>
                  <a:pt x="2553783" y="1044803"/>
                  <a:pt x="2568074" y="1029265"/>
                </a:cubicBezTo>
                <a:cubicBezTo>
                  <a:pt x="2552530" y="1014974"/>
                  <a:pt x="2566821" y="999429"/>
                  <a:pt x="2577737" y="988811"/>
                </a:cubicBezTo>
                <a:lnTo>
                  <a:pt x="2681192" y="690409"/>
                </a:lnTo>
                <a:cubicBezTo>
                  <a:pt x="2698095" y="665790"/>
                  <a:pt x="2693466" y="640881"/>
                  <a:pt x="2715289" y="619645"/>
                </a:cubicBezTo>
                <a:cubicBezTo>
                  <a:pt x="2712975" y="607191"/>
                  <a:pt x="2718191" y="589043"/>
                  <a:pt x="2724953" y="579196"/>
                </a:cubicBezTo>
                <a:lnTo>
                  <a:pt x="2736158" y="547046"/>
                </a:lnTo>
                <a:cubicBezTo>
                  <a:pt x="2739536" y="542125"/>
                  <a:pt x="2745186" y="537853"/>
                  <a:pt x="2751124" y="535139"/>
                </a:cubicBezTo>
                <a:cubicBezTo>
                  <a:pt x="2757065" y="532424"/>
                  <a:pt x="2763287" y="531268"/>
                  <a:pt x="2767827" y="532569"/>
                </a:cubicBezTo>
                <a:cubicBezTo>
                  <a:pt x="2778445" y="543485"/>
                  <a:pt x="2744533" y="661457"/>
                  <a:pt x="2731012" y="681151"/>
                </a:cubicBezTo>
                <a:lnTo>
                  <a:pt x="2735167" y="680378"/>
                </a:lnTo>
                <a:cubicBezTo>
                  <a:pt x="2749932" y="690515"/>
                  <a:pt x="2751476" y="698819"/>
                  <a:pt x="2745487" y="712821"/>
                </a:cubicBezTo>
                <a:cubicBezTo>
                  <a:pt x="2748758" y="776634"/>
                  <a:pt x="2724513" y="854159"/>
                  <a:pt x="2719479" y="919517"/>
                </a:cubicBezTo>
                <a:cubicBezTo>
                  <a:pt x="2730099" y="930432"/>
                  <a:pt x="2721794" y="931975"/>
                  <a:pt x="2710885" y="942592"/>
                </a:cubicBezTo>
                <a:cubicBezTo>
                  <a:pt x="2712429" y="950897"/>
                  <a:pt x="2709817" y="959971"/>
                  <a:pt x="2718120" y="958429"/>
                </a:cubicBezTo>
                <a:cubicBezTo>
                  <a:pt x="2716287" y="971652"/>
                  <a:pt x="2700156" y="1000419"/>
                  <a:pt x="2710001" y="1007180"/>
                </a:cubicBezTo>
                <a:lnTo>
                  <a:pt x="2730282" y="977641"/>
                </a:lnTo>
                <a:cubicBezTo>
                  <a:pt x="2737042" y="967794"/>
                  <a:pt x="2739647" y="958721"/>
                  <a:pt x="2729801" y="951960"/>
                </a:cubicBezTo>
                <a:cubicBezTo>
                  <a:pt x="2736561" y="942113"/>
                  <a:pt x="2745932" y="923192"/>
                  <a:pt x="2747767" y="909968"/>
                </a:cubicBezTo>
                <a:lnTo>
                  <a:pt x="2767091" y="829066"/>
                </a:lnTo>
                <a:lnTo>
                  <a:pt x="2788144" y="803675"/>
                </a:lnTo>
                <a:cubicBezTo>
                  <a:pt x="2794904" y="793829"/>
                  <a:pt x="2800894" y="779834"/>
                  <a:pt x="2791046" y="773074"/>
                </a:cubicBezTo>
                <a:lnTo>
                  <a:pt x="2801481" y="736775"/>
                </a:lnTo>
                <a:cubicBezTo>
                  <a:pt x="2787776" y="709253"/>
                  <a:pt x="2826977" y="689086"/>
                  <a:pt x="2813272" y="661564"/>
                </a:cubicBezTo>
                <a:lnTo>
                  <a:pt x="2858760" y="605868"/>
                </a:lnTo>
                <a:cubicBezTo>
                  <a:pt x="2884145" y="626921"/>
                  <a:pt x="2884145" y="626921"/>
                  <a:pt x="2866476" y="647385"/>
                </a:cubicBezTo>
                <a:cubicBezTo>
                  <a:pt x="2891860" y="668437"/>
                  <a:pt x="2851116" y="680302"/>
                  <a:pt x="2871581" y="697976"/>
                </a:cubicBezTo>
                <a:cubicBezTo>
                  <a:pt x="2862216" y="716897"/>
                  <a:pt x="2847039" y="797028"/>
                  <a:pt x="2857656" y="807937"/>
                </a:cubicBezTo>
                <a:lnTo>
                  <a:pt x="2839103" y="892994"/>
                </a:lnTo>
                <a:cubicBezTo>
                  <a:pt x="2859567" y="910662"/>
                  <a:pt x="2868351" y="934800"/>
                  <a:pt x="2847300" y="960191"/>
                </a:cubicBezTo>
                <a:cubicBezTo>
                  <a:pt x="2845169" y="994948"/>
                  <a:pt x="2836279" y="1039550"/>
                  <a:pt x="2815997" y="1069089"/>
                </a:cubicBezTo>
                <a:lnTo>
                  <a:pt x="2834623" y="1099988"/>
                </a:lnTo>
                <a:lnTo>
                  <a:pt x="2809421" y="1126144"/>
                </a:lnTo>
                <a:lnTo>
                  <a:pt x="2817910" y="1171814"/>
                </a:lnTo>
                <a:cubicBezTo>
                  <a:pt x="2808538" y="1190736"/>
                  <a:pt x="2815778" y="1206571"/>
                  <a:pt x="2800714" y="1217961"/>
                </a:cubicBezTo>
                <a:cubicBezTo>
                  <a:pt x="2798103" y="1227035"/>
                  <a:pt x="2806115" y="1247018"/>
                  <a:pt x="2811036" y="1250403"/>
                </a:cubicBezTo>
                <a:cubicBezTo>
                  <a:pt x="2816733" y="1257934"/>
                  <a:pt x="2824266" y="1252236"/>
                  <a:pt x="2823495" y="1248087"/>
                </a:cubicBezTo>
                <a:cubicBezTo>
                  <a:pt x="2798103" y="1227035"/>
                  <a:pt x="2836533" y="1202713"/>
                  <a:pt x="2847449" y="1192095"/>
                </a:cubicBezTo>
                <a:lnTo>
                  <a:pt x="2835874" y="1129817"/>
                </a:lnTo>
                <a:lnTo>
                  <a:pt x="2840023" y="1129046"/>
                </a:lnTo>
                <a:cubicBezTo>
                  <a:pt x="2842635" y="1119972"/>
                  <a:pt x="2844469" y="1106748"/>
                  <a:pt x="2834623" y="1099988"/>
                </a:cubicBezTo>
                <a:cubicBezTo>
                  <a:pt x="2855674" y="1074597"/>
                  <a:pt x="2854428" y="1044767"/>
                  <a:pt x="2876252" y="1023531"/>
                </a:cubicBezTo>
                <a:cubicBezTo>
                  <a:pt x="2841786" y="999869"/>
                  <a:pt x="2862547" y="996009"/>
                  <a:pt x="2886976" y="965698"/>
                </a:cubicBezTo>
                <a:cubicBezTo>
                  <a:pt x="2904651" y="945234"/>
                  <a:pt x="2888448" y="858053"/>
                  <a:pt x="2909501" y="832662"/>
                </a:cubicBezTo>
                <a:cubicBezTo>
                  <a:pt x="2917032" y="826970"/>
                  <a:pt x="2926107" y="829575"/>
                  <a:pt x="2931028" y="832961"/>
                </a:cubicBezTo>
                <a:cubicBezTo>
                  <a:pt x="2955646" y="849857"/>
                  <a:pt x="2942601" y="895231"/>
                  <a:pt x="2928310" y="910776"/>
                </a:cubicBezTo>
                <a:cubicBezTo>
                  <a:pt x="2917583" y="968601"/>
                  <a:pt x="2917769" y="1015815"/>
                  <a:pt x="2906266" y="1069493"/>
                </a:cubicBezTo>
                <a:cubicBezTo>
                  <a:pt x="2916111" y="1076254"/>
                  <a:pt x="2908579" y="1081945"/>
                  <a:pt x="2901819" y="1091791"/>
                </a:cubicBezTo>
                <a:cubicBezTo>
                  <a:pt x="2895060" y="1101638"/>
                  <a:pt x="2900757" y="1109168"/>
                  <a:pt x="2909832" y="1111781"/>
                </a:cubicBezTo>
                <a:cubicBezTo>
                  <a:pt x="2899690" y="1126548"/>
                  <a:pt x="2890323" y="1145468"/>
                  <a:pt x="2892638" y="1157926"/>
                </a:cubicBezTo>
                <a:lnTo>
                  <a:pt x="2881432" y="1190071"/>
                </a:lnTo>
                <a:cubicBezTo>
                  <a:pt x="2896971" y="1204364"/>
                  <a:pt x="2895908" y="1221741"/>
                  <a:pt x="2884994" y="1232360"/>
                </a:cubicBezTo>
                <a:cubicBezTo>
                  <a:pt x="2909904" y="1227730"/>
                  <a:pt x="2969866" y="1203703"/>
                  <a:pt x="2995251" y="1224756"/>
                </a:cubicBezTo>
                <a:cubicBezTo>
                  <a:pt x="3010795" y="1239048"/>
                  <a:pt x="3014652" y="1259804"/>
                  <a:pt x="3002967" y="1266273"/>
                </a:cubicBezTo>
                <a:cubicBezTo>
                  <a:pt x="3003738" y="1270423"/>
                  <a:pt x="2997750" y="1284423"/>
                  <a:pt x="3002675" y="1287799"/>
                </a:cubicBezTo>
                <a:lnTo>
                  <a:pt x="3013584" y="1277182"/>
                </a:lnTo>
                <a:lnTo>
                  <a:pt x="3059844" y="1225634"/>
                </a:lnTo>
                <a:lnTo>
                  <a:pt x="3062746" y="1195032"/>
                </a:lnTo>
                <a:cubicBezTo>
                  <a:pt x="3052127" y="1184118"/>
                  <a:pt x="3060431" y="1182575"/>
                  <a:pt x="3067191" y="1172728"/>
                </a:cubicBezTo>
                <a:cubicBezTo>
                  <a:pt x="3069796" y="1163653"/>
                  <a:pt x="3064876" y="1160277"/>
                  <a:pt x="3059950" y="1156894"/>
                </a:cubicBezTo>
                <a:cubicBezTo>
                  <a:pt x="3080230" y="1127356"/>
                  <a:pt x="3090664" y="1091056"/>
                  <a:pt x="3110945" y="1061516"/>
                </a:cubicBezTo>
                <a:cubicBezTo>
                  <a:pt x="3112305" y="1022612"/>
                  <a:pt x="3130270" y="980613"/>
                  <a:pt x="3160396" y="957835"/>
                </a:cubicBezTo>
                <a:lnTo>
                  <a:pt x="3152391" y="937850"/>
                </a:lnTo>
                <a:cubicBezTo>
                  <a:pt x="3145921" y="926164"/>
                  <a:pt x="3151911" y="912169"/>
                  <a:pt x="3162825" y="901550"/>
                </a:cubicBezTo>
                <a:cubicBezTo>
                  <a:pt x="3168041" y="883402"/>
                  <a:pt x="3175573" y="877704"/>
                  <a:pt x="3186192" y="888618"/>
                </a:cubicBezTo>
                <a:cubicBezTo>
                  <a:pt x="3205884" y="902139"/>
                  <a:pt x="3216502" y="913049"/>
                  <a:pt x="3199599" y="937668"/>
                </a:cubicBezTo>
                <a:cubicBezTo>
                  <a:pt x="3189461" y="952432"/>
                  <a:pt x="3157204" y="1009968"/>
                  <a:pt x="3178439" y="1031793"/>
                </a:cubicBezTo>
                <a:cubicBezTo>
                  <a:pt x="3178144" y="1053326"/>
                  <a:pt x="3171277" y="1131912"/>
                  <a:pt x="3150996" y="1161451"/>
                </a:cubicBezTo>
                <a:cubicBezTo>
                  <a:pt x="3165762" y="1171589"/>
                  <a:pt x="3159002" y="1181436"/>
                  <a:pt x="3151471" y="1187134"/>
                </a:cubicBezTo>
                <a:cubicBezTo>
                  <a:pt x="3137179" y="1202672"/>
                  <a:pt x="3178107" y="1238016"/>
                  <a:pt x="3183805" y="1245547"/>
                </a:cubicBezTo>
                <a:lnTo>
                  <a:pt x="3174322" y="1272536"/>
                </a:lnTo>
                <a:lnTo>
                  <a:pt x="3174588" y="1274665"/>
                </a:lnTo>
                <a:cubicBezTo>
                  <a:pt x="3174657" y="1277942"/>
                  <a:pt x="3175581" y="1280836"/>
                  <a:pt x="3180750" y="1280721"/>
                </a:cubicBezTo>
                <a:cubicBezTo>
                  <a:pt x="3186518" y="1268203"/>
                  <a:pt x="3194822" y="1253446"/>
                  <a:pt x="3191312" y="1250610"/>
                </a:cubicBezTo>
                <a:cubicBezTo>
                  <a:pt x="3200057" y="1236205"/>
                  <a:pt x="3206702" y="1224397"/>
                  <a:pt x="3212907" y="1212235"/>
                </a:cubicBezTo>
                <a:cubicBezTo>
                  <a:pt x="3240204" y="1178468"/>
                  <a:pt x="3209746" y="1205381"/>
                  <a:pt x="3226542" y="1184602"/>
                </a:cubicBezTo>
                <a:lnTo>
                  <a:pt x="3234940" y="1174213"/>
                </a:lnTo>
                <a:cubicBezTo>
                  <a:pt x="3232310" y="1172086"/>
                  <a:pt x="3240268" y="1161342"/>
                  <a:pt x="3238075" y="1159569"/>
                </a:cubicBezTo>
                <a:lnTo>
                  <a:pt x="3250140" y="1139263"/>
                </a:lnTo>
                <a:lnTo>
                  <a:pt x="3262047" y="1131710"/>
                </a:lnTo>
                <a:cubicBezTo>
                  <a:pt x="3266246" y="1126515"/>
                  <a:pt x="3268786" y="1124270"/>
                  <a:pt x="3269664" y="1124980"/>
                </a:cubicBezTo>
                <a:cubicBezTo>
                  <a:pt x="3273173" y="1127817"/>
                  <a:pt x="3261544" y="1148482"/>
                  <a:pt x="3265491" y="1151673"/>
                </a:cubicBezTo>
                <a:cubicBezTo>
                  <a:pt x="3265491" y="1151673"/>
                  <a:pt x="3266368" y="1152381"/>
                  <a:pt x="3268469" y="1149782"/>
                </a:cubicBezTo>
                <a:cubicBezTo>
                  <a:pt x="3270567" y="1147186"/>
                  <a:pt x="3272136" y="1139865"/>
                  <a:pt x="3273797" y="1136911"/>
                </a:cubicBezTo>
                <a:cubicBezTo>
                  <a:pt x="3275457" y="1133962"/>
                  <a:pt x="3277121" y="1131008"/>
                  <a:pt x="3276681" y="1130653"/>
                </a:cubicBezTo>
                <a:cubicBezTo>
                  <a:pt x="3275365" y="1129589"/>
                  <a:pt x="3271948" y="1131125"/>
                  <a:pt x="3280346" y="1120736"/>
                </a:cubicBezTo>
                <a:lnTo>
                  <a:pt x="3287868" y="1109636"/>
                </a:lnTo>
                <a:lnTo>
                  <a:pt x="3308427" y="1083310"/>
                </a:lnTo>
                <a:lnTo>
                  <a:pt x="3311217" y="1072680"/>
                </a:lnTo>
                <a:cubicBezTo>
                  <a:pt x="3317076" y="1064535"/>
                  <a:pt x="3322062" y="1055677"/>
                  <a:pt x="3325383" y="1049774"/>
                </a:cubicBezTo>
                <a:cubicBezTo>
                  <a:pt x="3329583" y="1044579"/>
                  <a:pt x="3335440" y="1036434"/>
                  <a:pt x="3334125" y="1035372"/>
                </a:cubicBezTo>
                <a:lnTo>
                  <a:pt x="3330272" y="1036548"/>
                </a:lnTo>
                <a:lnTo>
                  <a:pt x="3349169" y="1013175"/>
                </a:lnTo>
                <a:cubicBezTo>
                  <a:pt x="3350483" y="1014238"/>
                  <a:pt x="3341051" y="1036672"/>
                  <a:pt x="3351547" y="1023688"/>
                </a:cubicBezTo>
                <a:cubicBezTo>
                  <a:pt x="3355747" y="1018493"/>
                  <a:pt x="3359068" y="1012589"/>
                  <a:pt x="3360731" y="1009636"/>
                </a:cubicBezTo>
                <a:lnTo>
                  <a:pt x="3359668" y="1000187"/>
                </a:lnTo>
                <a:lnTo>
                  <a:pt x="3367093" y="984720"/>
                </a:lnTo>
                <a:cubicBezTo>
                  <a:pt x="3364462" y="982592"/>
                  <a:pt x="3366907" y="975979"/>
                  <a:pt x="3373550" y="964171"/>
                </a:cubicBezTo>
                <a:lnTo>
                  <a:pt x="3370042" y="961336"/>
                </a:lnTo>
                <a:cubicBezTo>
                  <a:pt x="3375026" y="952479"/>
                  <a:pt x="3375370" y="948465"/>
                  <a:pt x="3373616" y="947047"/>
                </a:cubicBezTo>
                <a:cubicBezTo>
                  <a:pt x="3380355" y="939607"/>
                  <a:pt x="3387876" y="928509"/>
                  <a:pt x="3386122" y="927091"/>
                </a:cubicBezTo>
                <a:lnTo>
                  <a:pt x="3394772" y="908316"/>
                </a:lnTo>
                <a:lnTo>
                  <a:pt x="3412885" y="888601"/>
                </a:lnTo>
                <a:cubicBezTo>
                  <a:pt x="3409216" y="898523"/>
                  <a:pt x="3416143" y="899824"/>
                  <a:pt x="3409498" y="911631"/>
                </a:cubicBezTo>
                <a:cubicBezTo>
                  <a:pt x="3410813" y="912693"/>
                  <a:pt x="3409589" y="916002"/>
                  <a:pt x="3403292" y="923793"/>
                </a:cubicBezTo>
                <a:cubicBezTo>
                  <a:pt x="3396992" y="931586"/>
                  <a:pt x="3369260" y="964995"/>
                  <a:pt x="3390347" y="943394"/>
                </a:cubicBezTo>
                <a:lnTo>
                  <a:pt x="3386335" y="957329"/>
                </a:lnTo>
                <a:lnTo>
                  <a:pt x="3394735" y="946939"/>
                </a:lnTo>
                <a:lnTo>
                  <a:pt x="3388528" y="959101"/>
                </a:lnTo>
                <a:lnTo>
                  <a:pt x="3392915" y="962648"/>
                </a:lnTo>
                <a:lnTo>
                  <a:pt x="3380412" y="982598"/>
                </a:lnTo>
                <a:lnTo>
                  <a:pt x="3384360" y="985789"/>
                </a:lnTo>
                <a:cubicBezTo>
                  <a:pt x="3381476" y="992048"/>
                  <a:pt x="3378592" y="998307"/>
                  <a:pt x="3373170" y="1006810"/>
                </a:cubicBezTo>
                <a:lnTo>
                  <a:pt x="3370380" y="1017436"/>
                </a:lnTo>
                <a:cubicBezTo>
                  <a:pt x="3385076" y="999257"/>
                  <a:pt x="3381250" y="1021931"/>
                  <a:pt x="3380029" y="1025237"/>
                </a:cubicBezTo>
                <a:cubicBezTo>
                  <a:pt x="3371633" y="1035626"/>
                  <a:pt x="3378993" y="1037285"/>
                  <a:pt x="3379871" y="1037994"/>
                </a:cubicBezTo>
                <a:cubicBezTo>
                  <a:pt x="3374012" y="1046138"/>
                  <a:pt x="3373665" y="1050155"/>
                  <a:pt x="3374980" y="1051220"/>
                </a:cubicBezTo>
                <a:cubicBezTo>
                  <a:pt x="3376736" y="1052638"/>
                  <a:pt x="3385572" y="1042603"/>
                  <a:pt x="3387326" y="1044021"/>
                </a:cubicBezTo>
                <a:cubicBezTo>
                  <a:pt x="3406224" y="1020644"/>
                  <a:pt x="3383630" y="1032445"/>
                  <a:pt x="3400427" y="1011666"/>
                </a:cubicBezTo>
                <a:cubicBezTo>
                  <a:pt x="3397795" y="1009539"/>
                  <a:pt x="3405663" y="994423"/>
                  <a:pt x="3414845" y="980376"/>
                </a:cubicBezTo>
                <a:lnTo>
                  <a:pt x="3409142" y="975766"/>
                </a:lnTo>
                <a:cubicBezTo>
                  <a:pt x="3445090" y="923225"/>
                  <a:pt x="3433183" y="930777"/>
                  <a:pt x="3441209" y="902907"/>
                </a:cubicBezTo>
                <a:cubicBezTo>
                  <a:pt x="3455904" y="884729"/>
                  <a:pt x="3461232" y="871856"/>
                  <a:pt x="3475927" y="853678"/>
                </a:cubicBezTo>
                <a:lnTo>
                  <a:pt x="3471103" y="849778"/>
                </a:lnTo>
                <a:lnTo>
                  <a:pt x="3477404" y="841984"/>
                </a:lnTo>
                <a:cubicBezTo>
                  <a:pt x="3485802" y="831595"/>
                  <a:pt x="3486680" y="832305"/>
                  <a:pt x="3488434" y="833722"/>
                </a:cubicBezTo>
                <a:lnTo>
                  <a:pt x="3485642" y="844352"/>
                </a:lnTo>
                <a:cubicBezTo>
                  <a:pt x="3486079" y="844707"/>
                  <a:pt x="3492910" y="841640"/>
                  <a:pt x="3495012" y="839040"/>
                </a:cubicBezTo>
                <a:lnTo>
                  <a:pt x="3493697" y="837978"/>
                </a:lnTo>
                <a:cubicBezTo>
                  <a:pt x="3500778" y="826524"/>
                  <a:pt x="3516608" y="800665"/>
                  <a:pt x="3514415" y="798892"/>
                </a:cubicBezTo>
                <a:cubicBezTo>
                  <a:pt x="3519834" y="790393"/>
                  <a:pt x="3519743" y="786021"/>
                  <a:pt x="3517989" y="784603"/>
                </a:cubicBezTo>
                <a:lnTo>
                  <a:pt x="3530930" y="765005"/>
                </a:lnTo>
                <a:cubicBezTo>
                  <a:pt x="3529614" y="763941"/>
                  <a:pt x="3529523" y="759570"/>
                  <a:pt x="3534942" y="751071"/>
                </a:cubicBezTo>
                <a:lnTo>
                  <a:pt x="3531433" y="748234"/>
                </a:lnTo>
                <a:lnTo>
                  <a:pt x="3538515" y="736781"/>
                </a:lnTo>
                <a:cubicBezTo>
                  <a:pt x="3535883" y="734654"/>
                  <a:pt x="3543752" y="719537"/>
                  <a:pt x="3552494" y="705134"/>
                </a:cubicBezTo>
                <a:cubicBezTo>
                  <a:pt x="3558261" y="692618"/>
                  <a:pt x="3566473" y="673489"/>
                  <a:pt x="3576878" y="656133"/>
                </a:cubicBezTo>
                <a:cubicBezTo>
                  <a:pt x="3575562" y="655069"/>
                  <a:pt x="3573807" y="653650"/>
                  <a:pt x="3579231" y="645149"/>
                </a:cubicBezTo>
                <a:cubicBezTo>
                  <a:pt x="3576598" y="643020"/>
                  <a:pt x="3581928" y="630149"/>
                  <a:pt x="3588571" y="618342"/>
                </a:cubicBezTo>
                <a:cubicBezTo>
                  <a:pt x="3587694" y="617633"/>
                  <a:pt x="3588915" y="614328"/>
                  <a:pt x="3593115" y="609133"/>
                </a:cubicBezTo>
                <a:lnTo>
                  <a:pt x="3599853" y="601694"/>
                </a:lnTo>
                <a:lnTo>
                  <a:pt x="3597938" y="613034"/>
                </a:lnTo>
                <a:cubicBezTo>
                  <a:pt x="3594617" y="618937"/>
                  <a:pt x="3594273" y="622951"/>
                  <a:pt x="3595589" y="624015"/>
                </a:cubicBezTo>
                <a:lnTo>
                  <a:pt x="3591137" y="637596"/>
                </a:lnTo>
                <a:cubicBezTo>
                  <a:pt x="3592892" y="639013"/>
                  <a:pt x="3600600" y="636656"/>
                  <a:pt x="3588002" y="652240"/>
                </a:cubicBezTo>
                <a:cubicBezTo>
                  <a:pt x="3595897" y="658622"/>
                  <a:pt x="3581415" y="707038"/>
                  <a:pt x="3562360" y="743170"/>
                </a:cubicBezTo>
                <a:cubicBezTo>
                  <a:pt x="3565430" y="745651"/>
                  <a:pt x="3561324" y="755218"/>
                  <a:pt x="3564394" y="757700"/>
                </a:cubicBezTo>
                <a:cubicBezTo>
                  <a:pt x="3558096" y="765490"/>
                  <a:pt x="3557310" y="769153"/>
                  <a:pt x="3558626" y="770217"/>
                </a:cubicBezTo>
                <a:cubicBezTo>
                  <a:pt x="3562574" y="773408"/>
                  <a:pt x="3552860" y="782733"/>
                  <a:pt x="3555492" y="784861"/>
                </a:cubicBezTo>
                <a:lnTo>
                  <a:pt x="3549381" y="801391"/>
                </a:lnTo>
                <a:cubicBezTo>
                  <a:pt x="3543518" y="809539"/>
                  <a:pt x="3542738" y="813198"/>
                  <a:pt x="3544053" y="814261"/>
                </a:cubicBezTo>
                <a:lnTo>
                  <a:pt x="3548343" y="813440"/>
                </a:lnTo>
                <a:lnTo>
                  <a:pt x="3543043" y="847809"/>
                </a:lnTo>
                <a:lnTo>
                  <a:pt x="3535960" y="859261"/>
                </a:lnTo>
                <a:lnTo>
                  <a:pt x="3531855" y="868824"/>
                </a:lnTo>
                <a:cubicBezTo>
                  <a:pt x="3533172" y="869889"/>
                  <a:pt x="3533263" y="874260"/>
                  <a:pt x="3529941" y="880163"/>
                </a:cubicBezTo>
                <a:cubicBezTo>
                  <a:pt x="3533358" y="878629"/>
                  <a:pt x="3537304" y="881819"/>
                  <a:pt x="3526805" y="894807"/>
                </a:cubicBezTo>
                <a:cubicBezTo>
                  <a:pt x="3528560" y="896226"/>
                  <a:pt x="3516339" y="929286"/>
                  <a:pt x="3510038" y="937081"/>
                </a:cubicBezTo>
                <a:lnTo>
                  <a:pt x="3506808" y="947355"/>
                </a:lnTo>
                <a:cubicBezTo>
                  <a:pt x="3512510" y="951965"/>
                  <a:pt x="3500885" y="972627"/>
                  <a:pt x="3506587" y="977236"/>
                </a:cubicBezTo>
                <a:lnTo>
                  <a:pt x="3502044" y="986443"/>
                </a:lnTo>
                <a:cubicBezTo>
                  <a:pt x="3505115" y="988926"/>
                  <a:pt x="3487280" y="1021752"/>
                  <a:pt x="3490350" y="1024234"/>
                </a:cubicBezTo>
                <a:cubicBezTo>
                  <a:pt x="3476970" y="1043477"/>
                  <a:pt x="3494831" y="1032148"/>
                  <a:pt x="3481448" y="1051395"/>
                </a:cubicBezTo>
                <a:cubicBezTo>
                  <a:pt x="3482764" y="1052459"/>
                  <a:pt x="3469691" y="1106308"/>
                  <a:pt x="3468030" y="1109262"/>
                </a:cubicBezTo>
                <a:cubicBezTo>
                  <a:pt x="3471447" y="1107726"/>
                  <a:pt x="3474079" y="1109853"/>
                  <a:pt x="3463580" y="1122842"/>
                </a:cubicBezTo>
                <a:cubicBezTo>
                  <a:pt x="3459222" y="1140791"/>
                  <a:pt x="3436407" y="1182471"/>
                  <a:pt x="3442986" y="1187789"/>
                </a:cubicBezTo>
                <a:cubicBezTo>
                  <a:pt x="3441323" y="1190743"/>
                  <a:pt x="3435465" y="1198887"/>
                  <a:pt x="3436342" y="1199596"/>
                </a:cubicBezTo>
                <a:cubicBezTo>
                  <a:pt x="3436780" y="1199952"/>
                  <a:pt x="3443078" y="1192161"/>
                  <a:pt x="3443078" y="1192161"/>
                </a:cubicBezTo>
                <a:lnTo>
                  <a:pt x="3440728" y="1203142"/>
                </a:lnTo>
                <a:lnTo>
                  <a:pt x="3433207" y="1214241"/>
                </a:lnTo>
                <a:cubicBezTo>
                  <a:pt x="3427001" y="1226402"/>
                  <a:pt x="3425963" y="1238451"/>
                  <a:pt x="3424396" y="1245773"/>
                </a:cubicBezTo>
                <a:cubicBezTo>
                  <a:pt x="3428252" y="1244591"/>
                  <a:pt x="3427906" y="1248610"/>
                  <a:pt x="3417408" y="1261593"/>
                </a:cubicBezTo>
                <a:lnTo>
                  <a:pt x="3414179" y="1271870"/>
                </a:lnTo>
                <a:cubicBezTo>
                  <a:pt x="3410858" y="1277773"/>
                  <a:pt x="3408254" y="1297140"/>
                  <a:pt x="3409570" y="1298204"/>
                </a:cubicBezTo>
                <a:cubicBezTo>
                  <a:pt x="3412641" y="1300687"/>
                  <a:pt x="3397943" y="1318869"/>
                  <a:pt x="3401012" y="1321350"/>
                </a:cubicBezTo>
                <a:lnTo>
                  <a:pt x="3390355" y="1347093"/>
                </a:lnTo>
                <a:cubicBezTo>
                  <a:pt x="3391233" y="1347802"/>
                  <a:pt x="3379539" y="1385593"/>
                  <a:pt x="3379539" y="1385593"/>
                </a:cubicBezTo>
                <a:cubicBezTo>
                  <a:pt x="3381293" y="1387010"/>
                  <a:pt x="3388125" y="1383943"/>
                  <a:pt x="3375527" y="1399527"/>
                </a:cubicBezTo>
                <a:cubicBezTo>
                  <a:pt x="3371170" y="1417475"/>
                  <a:pt x="3345471" y="1465415"/>
                  <a:pt x="3352488" y="1471088"/>
                </a:cubicBezTo>
                <a:cubicBezTo>
                  <a:pt x="3350826" y="1474042"/>
                  <a:pt x="3345406" y="1482540"/>
                  <a:pt x="3345845" y="1482895"/>
                </a:cubicBezTo>
                <a:cubicBezTo>
                  <a:pt x="3346722" y="1483604"/>
                  <a:pt x="3350921" y="1478409"/>
                  <a:pt x="3353020" y="1475813"/>
                </a:cubicBezTo>
                <a:lnTo>
                  <a:pt x="3350669" y="1486795"/>
                </a:lnTo>
                <a:cubicBezTo>
                  <a:pt x="3345250" y="1495294"/>
                  <a:pt x="3340265" y="1504152"/>
                  <a:pt x="3337381" y="1510411"/>
                </a:cubicBezTo>
                <a:lnTo>
                  <a:pt x="3333555" y="1533086"/>
                </a:lnTo>
                <a:cubicBezTo>
                  <a:pt x="3337412" y="1531905"/>
                  <a:pt x="3334967" y="1538517"/>
                  <a:pt x="3324467" y="1551506"/>
                </a:cubicBezTo>
                <a:cubicBezTo>
                  <a:pt x="3326221" y="1552924"/>
                  <a:pt x="3319924" y="1560714"/>
                  <a:pt x="3321678" y="1562132"/>
                </a:cubicBezTo>
                <a:cubicBezTo>
                  <a:pt x="3320015" y="1565085"/>
                  <a:pt x="3314969" y="1591066"/>
                  <a:pt x="3315846" y="1591775"/>
                </a:cubicBezTo>
                <a:cubicBezTo>
                  <a:pt x="3318917" y="1594257"/>
                  <a:pt x="3304657" y="1612794"/>
                  <a:pt x="3307727" y="1615275"/>
                </a:cubicBezTo>
                <a:lnTo>
                  <a:pt x="3302836" y="1628501"/>
                </a:lnTo>
                <a:cubicBezTo>
                  <a:pt x="3305030" y="1630274"/>
                  <a:pt x="3292872" y="1646212"/>
                  <a:pt x="3295064" y="1647986"/>
                </a:cubicBezTo>
                <a:lnTo>
                  <a:pt x="3291526" y="1653887"/>
                </a:lnTo>
                <a:lnTo>
                  <a:pt x="3291564" y="1663613"/>
                </a:lnTo>
                <a:lnTo>
                  <a:pt x="3311554" y="1655606"/>
                </a:lnTo>
                <a:lnTo>
                  <a:pt x="3336313" y="1676140"/>
                </a:lnTo>
                <a:lnTo>
                  <a:pt x="3340491" y="1668324"/>
                </a:lnTo>
                <a:lnTo>
                  <a:pt x="3326178" y="1664194"/>
                </a:lnTo>
                <a:lnTo>
                  <a:pt x="3360087" y="1585738"/>
                </a:lnTo>
                <a:cubicBezTo>
                  <a:pt x="3354831" y="1580466"/>
                  <a:pt x="3365654" y="1519759"/>
                  <a:pt x="3384652" y="1487689"/>
                </a:cubicBezTo>
                <a:cubicBezTo>
                  <a:pt x="3379397" y="1482418"/>
                  <a:pt x="3385680" y="1468272"/>
                  <a:pt x="3402189" y="1443939"/>
                </a:cubicBezTo>
                <a:cubicBezTo>
                  <a:pt x="3381593" y="1453955"/>
                  <a:pt x="3398101" y="1429620"/>
                  <a:pt x="3410814" y="1411694"/>
                </a:cubicBezTo>
                <a:lnTo>
                  <a:pt x="3514579" y="1137505"/>
                </a:lnTo>
                <a:cubicBezTo>
                  <a:pt x="3533575" y="1105434"/>
                  <a:pt x="3525694" y="1097525"/>
                  <a:pt x="3551112" y="1061684"/>
                </a:cubicBezTo>
                <a:cubicBezTo>
                  <a:pt x="3547173" y="1057729"/>
                  <a:pt x="3552142" y="1042268"/>
                  <a:pt x="3559740" y="1029441"/>
                </a:cubicBezTo>
                <a:lnTo>
                  <a:pt x="3570993" y="999833"/>
                </a:lnTo>
                <a:cubicBezTo>
                  <a:pt x="3574789" y="993424"/>
                  <a:pt x="3581473" y="984791"/>
                  <a:pt x="3588652" y="976652"/>
                </a:cubicBezTo>
                <a:cubicBezTo>
                  <a:pt x="3595829" y="968514"/>
                  <a:pt x="3603491" y="960877"/>
                  <a:pt x="3609264" y="956438"/>
                </a:cubicBezTo>
                <a:cubicBezTo>
                  <a:pt x="3623432" y="950203"/>
                  <a:pt x="3591123" y="1050712"/>
                  <a:pt x="3575928" y="1076366"/>
                </a:cubicBezTo>
                <a:lnTo>
                  <a:pt x="3581044" y="1071267"/>
                </a:lnTo>
                <a:cubicBezTo>
                  <a:pt x="3600316" y="1059939"/>
                  <a:pt x="3602944" y="1062576"/>
                  <a:pt x="3596662" y="1076721"/>
                </a:cubicBezTo>
                <a:cubicBezTo>
                  <a:pt x="3606141" y="1106681"/>
                  <a:pt x="3582468" y="1174942"/>
                  <a:pt x="3581722" y="1215094"/>
                </a:cubicBezTo>
                <a:cubicBezTo>
                  <a:pt x="3595889" y="1208860"/>
                  <a:pt x="3585664" y="1219049"/>
                  <a:pt x="3572957" y="1236967"/>
                </a:cubicBezTo>
                <a:cubicBezTo>
                  <a:pt x="3575585" y="1239604"/>
                  <a:pt x="3573098" y="1247338"/>
                  <a:pt x="3583321" y="1237149"/>
                </a:cubicBezTo>
                <a:cubicBezTo>
                  <a:pt x="3582152" y="1246193"/>
                  <a:pt x="3564469" y="1279580"/>
                  <a:pt x="3577322" y="1272027"/>
                </a:cubicBezTo>
                <a:lnTo>
                  <a:pt x="3600114" y="1233548"/>
                </a:lnTo>
                <a:cubicBezTo>
                  <a:pt x="3607712" y="1220722"/>
                  <a:pt x="3610192" y="1212994"/>
                  <a:pt x="3597340" y="1220548"/>
                </a:cubicBezTo>
                <a:cubicBezTo>
                  <a:pt x="3604938" y="1207722"/>
                  <a:pt x="3615024" y="1187160"/>
                  <a:pt x="3616192" y="1178117"/>
                </a:cubicBezTo>
                <a:lnTo>
                  <a:pt x="3633445" y="1113630"/>
                </a:lnTo>
                <a:lnTo>
                  <a:pt x="3657550" y="1076468"/>
                </a:lnTo>
                <a:cubicBezTo>
                  <a:pt x="3665147" y="1063640"/>
                  <a:pt x="3671430" y="1049498"/>
                  <a:pt x="3658579" y="1057051"/>
                </a:cubicBezTo>
                <a:lnTo>
                  <a:pt x="3668519" y="1026126"/>
                </a:lnTo>
                <a:cubicBezTo>
                  <a:pt x="3649098" y="1027089"/>
                  <a:pt x="3696281" y="972185"/>
                  <a:pt x="3676860" y="973146"/>
                </a:cubicBezTo>
                <a:lnTo>
                  <a:pt x="3728875" y="892410"/>
                </a:lnTo>
                <a:cubicBezTo>
                  <a:pt x="3762316" y="874847"/>
                  <a:pt x="3762316" y="874847"/>
                  <a:pt x="3742012" y="905591"/>
                </a:cubicBezTo>
                <a:cubicBezTo>
                  <a:pt x="3775452" y="888029"/>
                  <a:pt x="3725641" y="940296"/>
                  <a:pt x="3752660" y="926508"/>
                </a:cubicBezTo>
                <a:cubicBezTo>
                  <a:pt x="3742581" y="947061"/>
                  <a:pt x="3730437" y="1006456"/>
                  <a:pt x="3744601" y="1000220"/>
                </a:cubicBezTo>
                <a:lnTo>
                  <a:pt x="3728664" y="1066026"/>
                </a:lnTo>
                <a:cubicBezTo>
                  <a:pt x="3755681" y="1052235"/>
                  <a:pt x="3768679" y="1055046"/>
                  <a:pt x="3744574" y="1092208"/>
                </a:cubicBezTo>
                <a:cubicBezTo>
                  <a:pt x="3744860" y="1112943"/>
                  <a:pt x="3737546" y="1146504"/>
                  <a:pt x="3714754" y="1184983"/>
                </a:cubicBezTo>
                <a:lnTo>
                  <a:pt x="3740598" y="1180247"/>
                </a:lnTo>
                <a:lnTo>
                  <a:pt x="3711381" y="1222497"/>
                </a:lnTo>
                <a:lnTo>
                  <a:pt x="3725833" y="1237000"/>
                </a:lnTo>
                <a:cubicBezTo>
                  <a:pt x="3715746" y="1257560"/>
                  <a:pt x="3726117" y="1257734"/>
                  <a:pt x="3708296" y="1280750"/>
                </a:cubicBezTo>
                <a:cubicBezTo>
                  <a:pt x="3705808" y="1288486"/>
                  <a:pt x="3717491" y="1289976"/>
                  <a:pt x="3723914" y="1286204"/>
                </a:cubicBezTo>
                <a:cubicBezTo>
                  <a:pt x="3731657" y="1283742"/>
                  <a:pt x="3740566" y="1272233"/>
                  <a:pt x="3739255" y="1270916"/>
                </a:cubicBezTo>
                <a:cubicBezTo>
                  <a:pt x="3705808" y="1288486"/>
                  <a:pt x="3751675" y="1232263"/>
                  <a:pt x="3764389" y="1214338"/>
                </a:cubicBezTo>
                <a:lnTo>
                  <a:pt x="3744684" y="1194565"/>
                </a:lnTo>
                <a:lnTo>
                  <a:pt x="3749792" y="1189473"/>
                </a:lnTo>
                <a:cubicBezTo>
                  <a:pt x="3752281" y="1181738"/>
                  <a:pt x="3753450" y="1172693"/>
                  <a:pt x="3740598" y="1180247"/>
                </a:cubicBezTo>
                <a:cubicBezTo>
                  <a:pt x="3764702" y="1143086"/>
                  <a:pt x="3760623" y="1128762"/>
                  <a:pt x="3786042" y="1092917"/>
                </a:cubicBezTo>
                <a:cubicBezTo>
                  <a:pt x="3741056" y="1119360"/>
                  <a:pt x="3766621" y="1093880"/>
                  <a:pt x="3794521" y="1050311"/>
                </a:cubicBezTo>
                <a:cubicBezTo>
                  <a:pt x="3814832" y="1019559"/>
                  <a:pt x="3787245" y="991879"/>
                  <a:pt x="3811351" y="954717"/>
                </a:cubicBezTo>
                <a:cubicBezTo>
                  <a:pt x="3820263" y="943210"/>
                  <a:pt x="3831800" y="934338"/>
                  <a:pt x="3838223" y="930565"/>
                </a:cubicBezTo>
                <a:cubicBezTo>
                  <a:pt x="3870356" y="911676"/>
                  <a:pt x="3857927" y="950337"/>
                  <a:pt x="3841421" y="974672"/>
                </a:cubicBezTo>
                <a:cubicBezTo>
                  <a:pt x="3832940" y="1017278"/>
                  <a:pt x="3837165" y="1041968"/>
                  <a:pt x="3827365" y="1083265"/>
                </a:cubicBezTo>
                <a:cubicBezTo>
                  <a:pt x="3840217" y="1075711"/>
                  <a:pt x="3831304" y="1087218"/>
                  <a:pt x="3823707" y="1100045"/>
                </a:cubicBezTo>
                <a:cubicBezTo>
                  <a:pt x="3816109" y="1112872"/>
                  <a:pt x="3823853" y="1110410"/>
                  <a:pt x="3835393" y="1101538"/>
                </a:cubicBezTo>
                <a:cubicBezTo>
                  <a:pt x="3823992" y="1120779"/>
                  <a:pt x="3813913" y="1141335"/>
                  <a:pt x="3817855" y="1145289"/>
                </a:cubicBezTo>
                <a:lnTo>
                  <a:pt x="3806601" y="1174896"/>
                </a:lnTo>
                <a:cubicBezTo>
                  <a:pt x="3827189" y="1164887"/>
                  <a:pt x="3827334" y="1175252"/>
                  <a:pt x="3814622" y="1193175"/>
                </a:cubicBezTo>
                <a:cubicBezTo>
                  <a:pt x="3845295" y="1162606"/>
                  <a:pt x="3918044" y="1082224"/>
                  <a:pt x="3951483" y="1064662"/>
                </a:cubicBezTo>
                <a:cubicBezTo>
                  <a:pt x="3972079" y="1054646"/>
                  <a:pt x="3978647" y="1061236"/>
                  <a:pt x="3964621" y="1077843"/>
                </a:cubicBezTo>
                <a:cubicBezTo>
                  <a:pt x="3965933" y="1079161"/>
                  <a:pt x="3959651" y="1093306"/>
                  <a:pt x="3966080" y="1089525"/>
                </a:cubicBezTo>
                <a:lnTo>
                  <a:pt x="3978785" y="1071607"/>
                </a:lnTo>
                <a:lnTo>
                  <a:pt x="4032113" y="992187"/>
                </a:lnTo>
                <a:lnTo>
                  <a:pt x="4033143" y="972771"/>
                </a:lnTo>
                <a:cubicBezTo>
                  <a:pt x="4018977" y="979006"/>
                  <a:pt x="4029201" y="968816"/>
                  <a:pt x="4036799" y="955990"/>
                </a:cubicBezTo>
                <a:cubicBezTo>
                  <a:pt x="4039281" y="948262"/>
                  <a:pt x="4032858" y="952036"/>
                  <a:pt x="4026427" y="955815"/>
                </a:cubicBezTo>
                <a:cubicBezTo>
                  <a:pt x="4049220" y="917336"/>
                  <a:pt x="4059159" y="886411"/>
                  <a:pt x="4081953" y="847933"/>
                </a:cubicBezTo>
                <a:cubicBezTo>
                  <a:pt x="4080354" y="825881"/>
                  <a:pt x="4099205" y="783446"/>
                  <a:pt x="4134848" y="737414"/>
                </a:cubicBezTo>
                <a:lnTo>
                  <a:pt x="4123172" y="735915"/>
                </a:lnTo>
                <a:cubicBezTo>
                  <a:pt x="4114114" y="737059"/>
                  <a:pt x="4120398" y="722915"/>
                  <a:pt x="4133112" y="704990"/>
                </a:cubicBezTo>
                <a:cubicBezTo>
                  <a:pt x="4138081" y="689528"/>
                  <a:pt x="4146992" y="678018"/>
                  <a:pt x="4161159" y="671784"/>
                </a:cubicBezTo>
                <a:cubicBezTo>
                  <a:pt x="4186863" y="656676"/>
                  <a:pt x="4201028" y="650440"/>
                  <a:pt x="4182031" y="682510"/>
                </a:cubicBezTo>
                <a:cubicBezTo>
                  <a:pt x="4170638" y="701746"/>
                  <a:pt x="4135279" y="768512"/>
                  <a:pt x="4163610" y="756042"/>
                </a:cubicBezTo>
                <a:cubicBezTo>
                  <a:pt x="4165064" y="767732"/>
                  <a:pt x="4163153" y="816930"/>
                  <a:pt x="4140360" y="855410"/>
                </a:cubicBezTo>
                <a:cubicBezTo>
                  <a:pt x="4159634" y="844081"/>
                  <a:pt x="4152036" y="856907"/>
                  <a:pt x="4143126" y="868416"/>
                </a:cubicBezTo>
                <a:cubicBezTo>
                  <a:pt x="4126616" y="892750"/>
                  <a:pt x="4180653" y="865173"/>
                  <a:pt x="4188395" y="862710"/>
                </a:cubicBezTo>
                <a:cubicBezTo>
                  <a:pt x="4178310" y="883270"/>
                  <a:pt x="4134757" y="1013381"/>
                  <a:pt x="4160460" y="998275"/>
                </a:cubicBezTo>
                <a:lnTo>
                  <a:pt x="4128756" y="1048260"/>
                </a:lnTo>
                <a:cubicBezTo>
                  <a:pt x="4121297" y="1071459"/>
                  <a:pt x="4112533" y="1093330"/>
                  <a:pt x="4110190" y="1111430"/>
                </a:cubicBezTo>
                <a:lnTo>
                  <a:pt x="4119240" y="1110292"/>
                </a:lnTo>
                <a:cubicBezTo>
                  <a:pt x="4155029" y="1074623"/>
                  <a:pt x="4132699" y="1052215"/>
                  <a:pt x="4173596" y="1011456"/>
                </a:cubicBezTo>
                <a:cubicBezTo>
                  <a:pt x="4183820" y="1001266"/>
                  <a:pt x="4192731" y="989757"/>
                  <a:pt x="4206752" y="973158"/>
                </a:cubicBezTo>
                <a:lnTo>
                  <a:pt x="4167027" y="1004864"/>
                </a:lnTo>
                <a:lnTo>
                  <a:pt x="4179733" y="986947"/>
                </a:lnTo>
                <a:cubicBezTo>
                  <a:pt x="4192447" y="969022"/>
                  <a:pt x="4205299" y="961468"/>
                  <a:pt x="4218150" y="953915"/>
                </a:cubicBezTo>
                <a:cubicBezTo>
                  <a:pt x="4224435" y="939772"/>
                  <a:pt x="4232033" y="926945"/>
                  <a:pt x="4228090" y="922990"/>
                </a:cubicBezTo>
                <a:cubicBezTo>
                  <a:pt x="4235688" y="910163"/>
                  <a:pt x="4229120" y="903573"/>
                  <a:pt x="4228974" y="893209"/>
                </a:cubicBezTo>
                <a:cubicBezTo>
                  <a:pt x="4213640" y="908490"/>
                  <a:pt x="4195672" y="921143"/>
                  <a:pt x="4181507" y="927378"/>
                </a:cubicBezTo>
                <a:cubicBezTo>
                  <a:pt x="4194221" y="909453"/>
                  <a:pt x="4200504" y="895309"/>
                  <a:pt x="4195250" y="890036"/>
                </a:cubicBezTo>
                <a:lnTo>
                  <a:pt x="4249000" y="841723"/>
                </a:lnTo>
                <a:cubicBezTo>
                  <a:pt x="4237600" y="860966"/>
                  <a:pt x="4241542" y="864920"/>
                  <a:pt x="4235257" y="879063"/>
                </a:cubicBezTo>
                <a:lnTo>
                  <a:pt x="4259648" y="862639"/>
                </a:lnTo>
                <a:cubicBezTo>
                  <a:pt x="4269873" y="852450"/>
                  <a:pt x="4276302" y="848668"/>
                  <a:pt x="4278929" y="851305"/>
                </a:cubicBezTo>
                <a:cubicBezTo>
                  <a:pt x="4284185" y="856576"/>
                  <a:pt x="4274098" y="877138"/>
                  <a:pt x="4267815" y="891284"/>
                </a:cubicBezTo>
                <a:cubicBezTo>
                  <a:pt x="4284468" y="877312"/>
                  <a:pt x="4303605" y="855615"/>
                  <a:pt x="4315143" y="846743"/>
                </a:cubicBezTo>
                <a:cubicBezTo>
                  <a:pt x="4329310" y="840509"/>
                  <a:pt x="4302714" y="885402"/>
                  <a:pt x="4291323" y="904640"/>
                </a:cubicBezTo>
                <a:cubicBezTo>
                  <a:pt x="4296578" y="909911"/>
                  <a:pt x="4291607" y="925374"/>
                  <a:pt x="4281383" y="935565"/>
                </a:cubicBezTo>
                <a:lnTo>
                  <a:pt x="4265011" y="970270"/>
                </a:lnTo>
                <a:lnTo>
                  <a:pt x="4276837" y="982133"/>
                </a:lnTo>
                <a:lnTo>
                  <a:pt x="4288236" y="962889"/>
                </a:lnTo>
                <a:lnTo>
                  <a:pt x="4298176" y="931964"/>
                </a:lnTo>
                <a:cubicBezTo>
                  <a:pt x="4300657" y="924238"/>
                  <a:pt x="4309568" y="912730"/>
                  <a:pt x="4314684" y="907631"/>
                </a:cubicBezTo>
                <a:cubicBezTo>
                  <a:pt x="4315997" y="908948"/>
                  <a:pt x="4309715" y="923093"/>
                  <a:pt x="4312342" y="925730"/>
                </a:cubicBezTo>
                <a:cubicBezTo>
                  <a:pt x="4339359" y="911940"/>
                  <a:pt x="4270698" y="1006641"/>
                  <a:pt x="4297717" y="992853"/>
                </a:cubicBezTo>
                <a:lnTo>
                  <a:pt x="4286461" y="1022459"/>
                </a:lnTo>
                <a:cubicBezTo>
                  <a:pt x="4289090" y="1025094"/>
                  <a:pt x="4287915" y="1034149"/>
                  <a:pt x="4286747" y="1043194"/>
                </a:cubicBezTo>
                <a:cubicBezTo>
                  <a:pt x="4300629" y="1016224"/>
                  <a:pt x="4318304" y="982845"/>
                  <a:pt x="4309108" y="973615"/>
                </a:cubicBezTo>
                <a:lnTo>
                  <a:pt x="4353949" y="936812"/>
                </a:lnTo>
                <a:lnTo>
                  <a:pt x="4358172" y="961501"/>
                </a:lnTo>
                <a:lnTo>
                  <a:pt x="4382425" y="934705"/>
                </a:lnTo>
                <a:lnTo>
                  <a:pt x="4415867" y="917142"/>
                </a:lnTo>
                <a:lnTo>
                  <a:pt x="4410012" y="962384"/>
                </a:lnTo>
                <a:cubicBezTo>
                  <a:pt x="4378311" y="1012373"/>
                  <a:pt x="4373625" y="1048570"/>
                  <a:pt x="4350833" y="1087049"/>
                </a:cubicBezTo>
                <a:lnTo>
                  <a:pt x="4340608" y="1097239"/>
                </a:lnTo>
                <a:lnTo>
                  <a:pt x="4344548" y="1101193"/>
                </a:lnTo>
                <a:lnTo>
                  <a:pt x="4327010" y="1144944"/>
                </a:lnTo>
                <a:cubicBezTo>
                  <a:pt x="4338835" y="1156809"/>
                  <a:pt x="4292966" y="1213030"/>
                  <a:pt x="4307417" y="1227529"/>
                </a:cubicBezTo>
                <a:cubicBezTo>
                  <a:pt x="4301133" y="1241676"/>
                  <a:pt x="4286362" y="1298434"/>
                  <a:pt x="4276136" y="1308624"/>
                </a:cubicBezTo>
                <a:cubicBezTo>
                  <a:pt x="4280077" y="1312577"/>
                  <a:pt x="4285332" y="1317850"/>
                  <a:pt x="4285479" y="1328214"/>
                </a:cubicBezTo>
                <a:lnTo>
                  <a:pt x="4290586" y="1323123"/>
                </a:lnTo>
                <a:cubicBezTo>
                  <a:pt x="4297018" y="1319343"/>
                  <a:pt x="4298330" y="1320661"/>
                  <a:pt x="4289420" y="1332169"/>
                </a:cubicBezTo>
                <a:lnTo>
                  <a:pt x="4279196" y="1342359"/>
                </a:lnTo>
                <a:cubicBezTo>
                  <a:pt x="4278019" y="1351411"/>
                  <a:pt x="4269110" y="1362921"/>
                  <a:pt x="4258884" y="1373110"/>
                </a:cubicBezTo>
                <a:cubicBezTo>
                  <a:pt x="4268080" y="1382337"/>
                  <a:pt x="4255512" y="1410626"/>
                  <a:pt x="4264708" y="1419852"/>
                </a:cubicBezTo>
                <a:lnTo>
                  <a:pt x="4305891" y="1399828"/>
                </a:lnTo>
                <a:cubicBezTo>
                  <a:pt x="4311007" y="1394730"/>
                  <a:pt x="4316117" y="1389639"/>
                  <a:pt x="4317429" y="1390957"/>
                </a:cubicBezTo>
                <a:cubicBezTo>
                  <a:pt x="4320058" y="1393592"/>
                  <a:pt x="4313773" y="1407738"/>
                  <a:pt x="4304862" y="1419245"/>
                </a:cubicBezTo>
                <a:cubicBezTo>
                  <a:pt x="4308805" y="1423201"/>
                  <a:pt x="4307636" y="1432245"/>
                  <a:pt x="4287186" y="1452626"/>
                </a:cubicBezTo>
                <a:lnTo>
                  <a:pt x="4271846" y="1467914"/>
                </a:lnTo>
                <a:lnTo>
                  <a:pt x="4281188" y="1487505"/>
                </a:lnTo>
                <a:lnTo>
                  <a:pt x="4255024" y="1563499"/>
                </a:lnTo>
                <a:lnTo>
                  <a:pt x="4238516" y="1587834"/>
                </a:lnTo>
                <a:cubicBezTo>
                  <a:pt x="4246399" y="1595744"/>
                  <a:pt x="4236458" y="1626668"/>
                  <a:pt x="4229000" y="1649866"/>
                </a:cubicBezTo>
                <a:lnTo>
                  <a:pt x="4244763" y="1665684"/>
                </a:lnTo>
                <a:lnTo>
                  <a:pt x="4213060" y="1715670"/>
                </a:lnTo>
                <a:lnTo>
                  <a:pt x="4205748" y="1749232"/>
                </a:lnTo>
                <a:lnTo>
                  <a:pt x="4181642" y="1786392"/>
                </a:lnTo>
                <a:cubicBezTo>
                  <a:pt x="4190838" y="1795619"/>
                  <a:pt x="4157683" y="1833917"/>
                  <a:pt x="4168191" y="1844462"/>
                </a:cubicBezTo>
                <a:lnTo>
                  <a:pt x="4144518" y="1912723"/>
                </a:lnTo>
                <a:cubicBezTo>
                  <a:pt x="4108727" y="1948390"/>
                  <a:pt x="4150196" y="1949101"/>
                  <a:pt x="4104188" y="1994953"/>
                </a:cubicBezTo>
                <a:lnTo>
                  <a:pt x="4072513" y="1952952"/>
                </a:lnTo>
                <a:lnTo>
                  <a:pt x="4039213" y="1980886"/>
                </a:lnTo>
                <a:lnTo>
                  <a:pt x="4027958" y="2010493"/>
                </a:lnTo>
                <a:cubicBezTo>
                  <a:pt x="4026929" y="2029910"/>
                  <a:pt x="4022529" y="2086843"/>
                  <a:pt x="4031723" y="2096070"/>
                </a:cubicBezTo>
                <a:cubicBezTo>
                  <a:pt x="4043548" y="2107935"/>
                  <a:pt x="4037118" y="2111713"/>
                  <a:pt x="3985994" y="2162664"/>
                </a:cubicBezTo>
                <a:lnTo>
                  <a:pt x="3984827" y="2171710"/>
                </a:lnTo>
                <a:cubicBezTo>
                  <a:pt x="3997679" y="2164156"/>
                  <a:pt x="4027323" y="2153003"/>
                  <a:pt x="3996649" y="2183573"/>
                </a:cubicBezTo>
                <a:cubicBezTo>
                  <a:pt x="3991532" y="2188670"/>
                  <a:pt x="3967290" y="2215460"/>
                  <a:pt x="3968602" y="2216778"/>
                </a:cubicBezTo>
                <a:lnTo>
                  <a:pt x="3969918" y="2218097"/>
                </a:lnTo>
                <a:lnTo>
                  <a:pt x="4052000" y="2157314"/>
                </a:lnTo>
                <a:cubicBezTo>
                  <a:pt x="4070988" y="2125251"/>
                  <a:pt x="4070702" y="2104516"/>
                  <a:pt x="4061509" y="2095289"/>
                </a:cubicBezTo>
                <a:cubicBezTo>
                  <a:pt x="4072907" y="2076045"/>
                  <a:pt x="4074076" y="2067000"/>
                  <a:pt x="4068821" y="2061727"/>
                </a:cubicBezTo>
                <a:lnTo>
                  <a:pt x="4077454" y="2029475"/>
                </a:lnTo>
                <a:cubicBezTo>
                  <a:pt x="4076140" y="2028159"/>
                  <a:pt x="4072199" y="2024204"/>
                  <a:pt x="4077307" y="2019112"/>
                </a:cubicBezTo>
                <a:cubicBezTo>
                  <a:pt x="4097757" y="1998732"/>
                  <a:pt x="4126235" y="1996625"/>
                  <a:pt x="4130176" y="2000581"/>
                </a:cubicBezTo>
                <a:cubicBezTo>
                  <a:pt x="4131489" y="2001897"/>
                  <a:pt x="4134116" y="2004534"/>
                  <a:pt x="4123893" y="2014724"/>
                </a:cubicBezTo>
                <a:cubicBezTo>
                  <a:pt x="4124177" y="2035459"/>
                  <a:pt x="4118317" y="2080712"/>
                  <a:pt x="4090410" y="2124288"/>
                </a:cubicBezTo>
                <a:cubicBezTo>
                  <a:pt x="4095664" y="2129561"/>
                  <a:pt x="4081643" y="2146159"/>
                  <a:pt x="4086898" y="2151433"/>
                </a:cubicBezTo>
                <a:cubicBezTo>
                  <a:pt x="4080754" y="2175949"/>
                  <a:pt x="4070814" y="2206874"/>
                  <a:pt x="4053139" y="2240253"/>
                </a:cubicBezTo>
                <a:cubicBezTo>
                  <a:pt x="4055765" y="2242891"/>
                  <a:pt x="4054589" y="2251942"/>
                  <a:pt x="4044366" y="2262132"/>
                </a:cubicBezTo>
                <a:cubicBezTo>
                  <a:pt x="4023915" y="2282512"/>
                  <a:pt x="4017209" y="2265551"/>
                  <a:pt x="4014582" y="2262915"/>
                </a:cubicBezTo>
                <a:lnTo>
                  <a:pt x="3977624" y="2307628"/>
                </a:lnTo>
                <a:lnTo>
                  <a:pt x="3985644" y="2325908"/>
                </a:lnTo>
                <a:lnTo>
                  <a:pt x="3963284" y="2395486"/>
                </a:lnTo>
                <a:lnTo>
                  <a:pt x="3958167" y="2400586"/>
                </a:lnTo>
                <a:lnTo>
                  <a:pt x="3940915" y="2465070"/>
                </a:lnTo>
                <a:cubicBezTo>
                  <a:pt x="3932005" y="2476581"/>
                  <a:pt x="3947631" y="2482027"/>
                  <a:pt x="3948943" y="2483345"/>
                </a:cubicBezTo>
                <a:cubicBezTo>
                  <a:pt x="3955227" y="2469201"/>
                  <a:pt x="3983559" y="2456730"/>
                  <a:pt x="3969531" y="2473336"/>
                </a:cubicBezTo>
                <a:cubicBezTo>
                  <a:pt x="3964421" y="2478427"/>
                  <a:pt x="3954198" y="2488617"/>
                  <a:pt x="3956825" y="2491254"/>
                </a:cubicBezTo>
                <a:cubicBezTo>
                  <a:pt x="3959453" y="2493890"/>
                  <a:pt x="3978726" y="2482564"/>
                  <a:pt x="3991578" y="2475010"/>
                </a:cubicBezTo>
                <a:cubicBezTo>
                  <a:pt x="3995519" y="2478964"/>
                  <a:pt x="3983237" y="2527988"/>
                  <a:pt x="3973013" y="2538178"/>
                </a:cubicBezTo>
                <a:cubicBezTo>
                  <a:pt x="3982209" y="2547405"/>
                  <a:pt x="3983521" y="2548723"/>
                  <a:pt x="3947739" y="2584385"/>
                </a:cubicBezTo>
                <a:lnTo>
                  <a:pt x="3962190" y="2598885"/>
                </a:lnTo>
                <a:cubicBezTo>
                  <a:pt x="3932683" y="2620408"/>
                  <a:pt x="3901870" y="2640606"/>
                  <a:pt x="3879961" y="2649305"/>
                </a:cubicBezTo>
                <a:cubicBezTo>
                  <a:pt x="3882590" y="2651941"/>
                  <a:pt x="3885216" y="2654579"/>
                  <a:pt x="3882735" y="2662305"/>
                </a:cubicBezTo>
                <a:lnTo>
                  <a:pt x="3926546" y="2644918"/>
                </a:lnTo>
                <a:cubicBezTo>
                  <a:pt x="3922890" y="2661697"/>
                  <a:pt x="3922855" y="2753692"/>
                  <a:pt x="3871729" y="2804641"/>
                </a:cubicBezTo>
                <a:cubicBezTo>
                  <a:pt x="3875671" y="2808595"/>
                  <a:pt x="3870986" y="2844793"/>
                  <a:pt x="3855651" y="2860075"/>
                </a:cubicBezTo>
                <a:cubicBezTo>
                  <a:pt x="3850535" y="2865173"/>
                  <a:pt x="3846596" y="2861218"/>
                  <a:pt x="3846596" y="2861218"/>
                </a:cubicBezTo>
                <a:lnTo>
                  <a:pt x="3824832" y="2880280"/>
                </a:lnTo>
                <a:lnTo>
                  <a:pt x="3814753" y="2900833"/>
                </a:lnTo>
                <a:lnTo>
                  <a:pt x="3859733" y="2874401"/>
                </a:lnTo>
                <a:cubicBezTo>
                  <a:pt x="3874181" y="2888899"/>
                  <a:pt x="3859133" y="2924917"/>
                  <a:pt x="3838970" y="2966031"/>
                </a:cubicBezTo>
                <a:cubicBezTo>
                  <a:pt x="3841596" y="2968667"/>
                  <a:pt x="3890662" y="2956551"/>
                  <a:pt x="3875321" y="2971840"/>
                </a:cubicBezTo>
                <a:cubicBezTo>
                  <a:pt x="3859987" y="2987122"/>
                  <a:pt x="3847136" y="2994675"/>
                  <a:pt x="3834284" y="3002228"/>
                </a:cubicBezTo>
                <a:cubicBezTo>
                  <a:pt x="3843481" y="3011457"/>
                  <a:pt x="3846392" y="3034829"/>
                  <a:pt x="3832509" y="3061798"/>
                </a:cubicBezTo>
                <a:lnTo>
                  <a:pt x="3796442" y="3076724"/>
                </a:lnTo>
                <a:lnTo>
                  <a:pt x="3798640" y="3048261"/>
                </a:lnTo>
                <a:cubicBezTo>
                  <a:pt x="3792212" y="3052042"/>
                  <a:pt x="3780678" y="3060906"/>
                  <a:pt x="3779365" y="3059589"/>
                </a:cubicBezTo>
                <a:cubicBezTo>
                  <a:pt x="3776739" y="3056953"/>
                  <a:pt x="3807413" y="3026383"/>
                  <a:pt x="3812521" y="3021291"/>
                </a:cubicBezTo>
                <a:cubicBezTo>
                  <a:pt x="3804640" y="3013382"/>
                  <a:pt x="3810776" y="2988874"/>
                  <a:pt x="3818234" y="2965675"/>
                </a:cubicBezTo>
                <a:cubicBezTo>
                  <a:pt x="3816921" y="2964358"/>
                  <a:pt x="3807864" y="2965502"/>
                  <a:pt x="3801443" y="2969276"/>
                </a:cubicBezTo>
                <a:lnTo>
                  <a:pt x="3777482" y="3016800"/>
                </a:lnTo>
                <a:lnTo>
                  <a:pt x="3753231" y="3043598"/>
                </a:lnTo>
                <a:lnTo>
                  <a:pt x="3771622" y="3062050"/>
                </a:lnTo>
                <a:cubicBezTo>
                  <a:pt x="3742407" y="3104302"/>
                  <a:pt x="3731440" y="3154645"/>
                  <a:pt x="3730409" y="3174061"/>
                </a:cubicBezTo>
                <a:cubicBezTo>
                  <a:pt x="3735664" y="3179334"/>
                  <a:pt x="3717842" y="3202350"/>
                  <a:pt x="3723096" y="3207623"/>
                </a:cubicBezTo>
                <a:lnTo>
                  <a:pt x="3718266" y="3233457"/>
                </a:lnTo>
                <a:lnTo>
                  <a:pt x="3723374" y="3228366"/>
                </a:lnTo>
                <a:cubicBezTo>
                  <a:pt x="3728628" y="3233638"/>
                  <a:pt x="3710806" y="3256654"/>
                  <a:pt x="3716061" y="3261927"/>
                </a:cubicBezTo>
                <a:cubicBezTo>
                  <a:pt x="3720004" y="3265882"/>
                  <a:pt x="3723944" y="3269836"/>
                  <a:pt x="3703494" y="3290216"/>
                </a:cubicBezTo>
                <a:cubicBezTo>
                  <a:pt x="3711377" y="3298124"/>
                  <a:pt x="3712690" y="3299443"/>
                  <a:pt x="3682017" y="3330013"/>
                </a:cubicBezTo>
                <a:lnTo>
                  <a:pt x="3696467" y="3344512"/>
                </a:lnTo>
                <a:lnTo>
                  <a:pt x="3668281" y="3367346"/>
                </a:lnTo>
                <a:lnTo>
                  <a:pt x="3655997" y="3416370"/>
                </a:lnTo>
                <a:lnTo>
                  <a:pt x="3668851" y="3408817"/>
                </a:lnTo>
                <a:lnTo>
                  <a:pt x="3652342" y="3433152"/>
                </a:lnTo>
                <a:lnTo>
                  <a:pt x="3647373" y="3448614"/>
                </a:lnTo>
                <a:lnTo>
                  <a:pt x="3671901" y="3442560"/>
                </a:lnTo>
                <a:lnTo>
                  <a:pt x="3677302" y="3458198"/>
                </a:lnTo>
                <a:cubicBezTo>
                  <a:pt x="3646629" y="3488766"/>
                  <a:pt x="3682695" y="3473840"/>
                  <a:pt x="3631571" y="3524790"/>
                </a:cubicBezTo>
                <a:lnTo>
                  <a:pt x="3625004" y="3518201"/>
                </a:lnTo>
                <a:lnTo>
                  <a:pt x="3610984" y="3534798"/>
                </a:lnTo>
                <a:cubicBezTo>
                  <a:pt x="3608495" y="3542534"/>
                  <a:pt x="3602496" y="3577414"/>
                  <a:pt x="3597388" y="3582506"/>
                </a:cubicBezTo>
                <a:cubicBezTo>
                  <a:pt x="3592273" y="3587604"/>
                  <a:pt x="3589644" y="3584968"/>
                  <a:pt x="3589644" y="3584968"/>
                </a:cubicBezTo>
                <a:cubicBezTo>
                  <a:pt x="3558971" y="3615538"/>
                  <a:pt x="3572851" y="3588567"/>
                  <a:pt x="3580447" y="3575740"/>
                </a:cubicBezTo>
                <a:lnTo>
                  <a:pt x="3548177" y="3584258"/>
                </a:lnTo>
                <a:lnTo>
                  <a:pt x="3559430" y="3554650"/>
                </a:lnTo>
                <a:lnTo>
                  <a:pt x="3519705" y="3586357"/>
                </a:lnTo>
                <a:cubicBezTo>
                  <a:pt x="3528901" y="3595584"/>
                  <a:pt x="3498366" y="3636525"/>
                  <a:pt x="3508875" y="3647071"/>
                </a:cubicBezTo>
                <a:cubicBezTo>
                  <a:pt x="3488710" y="3688184"/>
                  <a:pt x="3474978" y="3725520"/>
                  <a:pt x="3459921" y="3761545"/>
                </a:cubicBezTo>
                <a:cubicBezTo>
                  <a:pt x="3460067" y="3771908"/>
                  <a:pt x="3460491" y="3803015"/>
                  <a:pt x="3434932" y="3828485"/>
                </a:cubicBezTo>
                <a:cubicBezTo>
                  <a:pt x="3436244" y="3829803"/>
                  <a:pt x="3460775" y="3823750"/>
                  <a:pt x="3460775" y="3823750"/>
                </a:cubicBezTo>
                <a:cubicBezTo>
                  <a:pt x="3465891" y="3818652"/>
                  <a:pt x="3461948" y="3814695"/>
                  <a:pt x="3461948" y="3814695"/>
                </a:cubicBezTo>
                <a:cubicBezTo>
                  <a:pt x="3471743" y="3773405"/>
                  <a:pt x="3514845" y="3704177"/>
                  <a:pt x="3502877" y="3681950"/>
                </a:cubicBezTo>
                <a:lnTo>
                  <a:pt x="3528442" y="3656473"/>
                </a:lnTo>
                <a:cubicBezTo>
                  <a:pt x="3548892" y="3636092"/>
                  <a:pt x="3594898" y="3590241"/>
                  <a:pt x="3601467" y="3596831"/>
                </a:cubicBezTo>
                <a:cubicBezTo>
                  <a:pt x="3613290" y="3608694"/>
                  <a:pt x="3599555" y="3646028"/>
                  <a:pt x="3583186" y="3680735"/>
                </a:cubicBezTo>
                <a:cubicBezTo>
                  <a:pt x="3589754" y="3687325"/>
                  <a:pt x="3609036" y="3675992"/>
                  <a:pt x="3615604" y="3682582"/>
                </a:cubicBezTo>
                <a:lnTo>
                  <a:pt x="3577187" y="3715614"/>
                </a:lnTo>
                <a:cubicBezTo>
                  <a:pt x="3585069" y="3723523"/>
                  <a:pt x="3590469" y="3739159"/>
                  <a:pt x="3577903" y="3767448"/>
                </a:cubicBezTo>
                <a:lnTo>
                  <a:pt x="3543142" y="3783701"/>
                </a:lnTo>
                <a:lnTo>
                  <a:pt x="3546659" y="3756548"/>
                </a:lnTo>
                <a:cubicBezTo>
                  <a:pt x="3540231" y="3760329"/>
                  <a:pt x="3528691" y="3769201"/>
                  <a:pt x="3527378" y="3767883"/>
                </a:cubicBezTo>
                <a:cubicBezTo>
                  <a:pt x="3524751" y="3765246"/>
                  <a:pt x="3550316" y="3739768"/>
                  <a:pt x="3555425" y="3734676"/>
                </a:cubicBezTo>
                <a:lnTo>
                  <a:pt x="3563765" y="3681697"/>
                </a:lnTo>
                <a:lnTo>
                  <a:pt x="3553401" y="3681515"/>
                </a:lnTo>
                <a:lnTo>
                  <a:pt x="3526385" y="3695305"/>
                </a:lnTo>
                <a:lnTo>
                  <a:pt x="3507387" y="3727375"/>
                </a:lnTo>
                <a:lnTo>
                  <a:pt x="3519641" y="3770337"/>
                </a:lnTo>
                <a:cubicBezTo>
                  <a:pt x="3495536" y="3807497"/>
                  <a:pt x="3481940" y="3855203"/>
                  <a:pt x="3480910" y="3874620"/>
                </a:cubicBezTo>
                <a:cubicBezTo>
                  <a:pt x="3490106" y="3883849"/>
                  <a:pt x="3477539" y="3912137"/>
                  <a:pt x="3476509" y="3931554"/>
                </a:cubicBezTo>
                <a:cubicBezTo>
                  <a:pt x="3456198" y="3962304"/>
                  <a:pt x="3442319" y="3989277"/>
                  <a:pt x="3428436" y="4016245"/>
                </a:cubicBezTo>
                <a:lnTo>
                  <a:pt x="3418928" y="4078270"/>
                </a:lnTo>
                <a:cubicBezTo>
                  <a:pt x="3413818" y="4083361"/>
                  <a:pt x="3398478" y="4098650"/>
                  <a:pt x="3401106" y="4101286"/>
                </a:cubicBezTo>
                <a:cubicBezTo>
                  <a:pt x="3402420" y="4102605"/>
                  <a:pt x="3420388" y="4089952"/>
                  <a:pt x="3426810" y="4086179"/>
                </a:cubicBezTo>
                <a:lnTo>
                  <a:pt x="3378460" y="4150130"/>
                </a:lnTo>
                <a:lnTo>
                  <a:pt x="3342669" y="4185797"/>
                </a:lnTo>
                <a:cubicBezTo>
                  <a:pt x="3332159" y="4175251"/>
                  <a:pt x="3347355" y="4149599"/>
                  <a:pt x="3318739" y="4141335"/>
                </a:cubicBezTo>
                <a:cubicBezTo>
                  <a:pt x="3306171" y="4169625"/>
                  <a:pt x="3287182" y="4201687"/>
                  <a:pt x="3297692" y="4212233"/>
                </a:cubicBezTo>
                <a:cubicBezTo>
                  <a:pt x="3277381" y="4242983"/>
                  <a:pt x="3262187" y="4268636"/>
                  <a:pt x="3248304" y="4295606"/>
                </a:cubicBezTo>
                <a:cubicBezTo>
                  <a:pt x="3181840" y="4361844"/>
                  <a:pt x="3258954" y="4316522"/>
                  <a:pt x="3218054" y="4357282"/>
                </a:cubicBezTo>
                <a:lnTo>
                  <a:pt x="3197604" y="4377662"/>
                </a:lnTo>
                <a:cubicBezTo>
                  <a:pt x="3205487" y="4385570"/>
                  <a:pt x="3186352" y="4407269"/>
                  <a:pt x="3192919" y="4413861"/>
                </a:cubicBezTo>
                <a:lnTo>
                  <a:pt x="3165018" y="4457430"/>
                </a:lnTo>
                <a:lnTo>
                  <a:pt x="3134059" y="4467264"/>
                </a:lnTo>
                <a:cubicBezTo>
                  <a:pt x="3123835" y="4477454"/>
                  <a:pt x="3117406" y="4481235"/>
                  <a:pt x="3114778" y="4478600"/>
                </a:cubicBezTo>
                <a:cubicBezTo>
                  <a:pt x="3104271" y="4468054"/>
                  <a:pt x="3130863" y="4423157"/>
                  <a:pt x="3119041" y="4411295"/>
                </a:cubicBezTo>
                <a:cubicBezTo>
                  <a:pt x="3119041" y="4411295"/>
                  <a:pt x="3116413" y="4408658"/>
                  <a:pt x="3111297" y="4413757"/>
                </a:cubicBezTo>
                <a:cubicBezTo>
                  <a:pt x="3106188" y="4418849"/>
                  <a:pt x="3103847" y="4436947"/>
                  <a:pt x="3100043" y="4443364"/>
                </a:cubicBezTo>
                <a:cubicBezTo>
                  <a:pt x="3096249" y="4449774"/>
                  <a:pt x="3092445" y="4456191"/>
                  <a:pt x="3093760" y="4457509"/>
                </a:cubicBezTo>
                <a:cubicBezTo>
                  <a:pt x="3097700" y="4461462"/>
                  <a:pt x="3106758" y="4460320"/>
                  <a:pt x="3086309" y="4480699"/>
                </a:cubicBezTo>
                <a:lnTo>
                  <a:pt x="3068487" y="4503715"/>
                </a:lnTo>
                <a:lnTo>
                  <a:pt x="3018676" y="4555982"/>
                </a:lnTo>
                <a:lnTo>
                  <a:pt x="3013844" y="4581816"/>
                </a:lnTo>
                <a:cubicBezTo>
                  <a:pt x="2999827" y="4598416"/>
                  <a:pt x="2988426" y="4617659"/>
                  <a:pt x="2980828" y="4630485"/>
                </a:cubicBezTo>
                <a:cubicBezTo>
                  <a:pt x="2970603" y="4640674"/>
                  <a:pt x="2956584" y="4657275"/>
                  <a:pt x="2960525" y="4661228"/>
                </a:cubicBezTo>
                <a:lnTo>
                  <a:pt x="2970888" y="4661410"/>
                </a:lnTo>
                <a:lnTo>
                  <a:pt x="2924880" y="4707261"/>
                </a:lnTo>
                <a:cubicBezTo>
                  <a:pt x="2920941" y="4703307"/>
                  <a:pt x="2940960" y="4651829"/>
                  <a:pt x="2915401" y="4677299"/>
                </a:cubicBezTo>
                <a:cubicBezTo>
                  <a:pt x="2905176" y="4687490"/>
                  <a:pt x="2897578" y="4700316"/>
                  <a:pt x="2893775" y="4706731"/>
                </a:cubicBezTo>
                <a:lnTo>
                  <a:pt x="2899315" y="4732739"/>
                </a:lnTo>
                <a:lnTo>
                  <a:pt x="2882954" y="4767440"/>
                </a:lnTo>
                <a:cubicBezTo>
                  <a:pt x="2890837" y="4775347"/>
                  <a:pt x="2885866" y="4790811"/>
                  <a:pt x="2870671" y="4816462"/>
                </a:cubicBezTo>
                <a:lnTo>
                  <a:pt x="2881180" y="4827008"/>
                </a:lnTo>
                <a:cubicBezTo>
                  <a:pt x="2869779" y="4846250"/>
                  <a:pt x="2869927" y="4856614"/>
                  <a:pt x="2875181" y="4861886"/>
                </a:cubicBezTo>
                <a:cubicBezTo>
                  <a:pt x="2858526" y="4875858"/>
                  <a:pt x="2840705" y="4898874"/>
                  <a:pt x="2845960" y="4904147"/>
                </a:cubicBezTo>
                <a:lnTo>
                  <a:pt x="2827108" y="4946579"/>
                </a:lnTo>
                <a:lnTo>
                  <a:pt x="2782270" y="4983385"/>
                </a:lnTo>
                <a:cubicBezTo>
                  <a:pt x="2789727" y="4960188"/>
                  <a:pt x="2770160" y="4950786"/>
                  <a:pt x="2785355" y="4925134"/>
                </a:cubicBezTo>
                <a:cubicBezTo>
                  <a:pt x="2781416" y="4921179"/>
                  <a:pt x="2783904" y="4913444"/>
                  <a:pt x="2799237" y="4898164"/>
                </a:cubicBezTo>
                <a:cubicBezTo>
                  <a:pt x="2814578" y="4882874"/>
                  <a:pt x="2882347" y="4817961"/>
                  <a:pt x="2829773" y="4857223"/>
                </a:cubicBezTo>
                <a:lnTo>
                  <a:pt x="2837085" y="4823661"/>
                </a:lnTo>
                <a:lnTo>
                  <a:pt x="2816637" y="4844041"/>
                </a:lnTo>
                <a:lnTo>
                  <a:pt x="2830516" y="4817070"/>
                </a:lnTo>
                <a:lnTo>
                  <a:pt x="2817380" y="4803888"/>
                </a:lnTo>
                <a:lnTo>
                  <a:pt x="2846595" y="4761637"/>
                </a:lnTo>
                <a:lnTo>
                  <a:pt x="2834770" y="4749772"/>
                </a:lnTo>
                <a:cubicBezTo>
                  <a:pt x="2841055" y="4735629"/>
                  <a:pt x="2847337" y="4721484"/>
                  <a:pt x="2860052" y="4703559"/>
                </a:cubicBezTo>
                <a:lnTo>
                  <a:pt x="2864876" y="4677733"/>
                </a:lnTo>
                <a:cubicBezTo>
                  <a:pt x="2829092" y="4713394"/>
                  <a:pt x="2833492" y="4656461"/>
                  <a:pt x="2835974" y="4648733"/>
                </a:cubicBezTo>
                <a:cubicBezTo>
                  <a:pt x="2856423" y="4628354"/>
                  <a:pt x="2835550" y="4617627"/>
                  <a:pt x="2832925" y="4614990"/>
                </a:cubicBezTo>
                <a:cubicBezTo>
                  <a:pt x="2846944" y="4598391"/>
                  <a:pt x="2846805" y="4588020"/>
                  <a:pt x="2842864" y="4584066"/>
                </a:cubicBezTo>
                <a:cubicBezTo>
                  <a:pt x="2837608" y="4578792"/>
                  <a:pt x="2815846" y="4597855"/>
                  <a:pt x="2810592" y="4592582"/>
                </a:cubicBezTo>
                <a:cubicBezTo>
                  <a:pt x="2764576" y="4638441"/>
                  <a:pt x="2824014" y="4626499"/>
                  <a:pt x="2783114" y="4667259"/>
                </a:cubicBezTo>
                <a:cubicBezTo>
                  <a:pt x="2790997" y="4675167"/>
                  <a:pt x="2773313" y="4708555"/>
                  <a:pt x="2751695" y="4737980"/>
                </a:cubicBezTo>
                <a:lnTo>
                  <a:pt x="2768774" y="4755117"/>
                </a:lnTo>
                <a:cubicBezTo>
                  <a:pt x="2683458" y="4863788"/>
                  <a:pt x="2714417" y="4853953"/>
                  <a:pt x="2699791" y="4921076"/>
                </a:cubicBezTo>
                <a:cubicBezTo>
                  <a:pt x="2664010" y="4956737"/>
                  <a:pt x="2652757" y="4986345"/>
                  <a:pt x="2616974" y="5022006"/>
                </a:cubicBezTo>
                <a:lnTo>
                  <a:pt x="2631423" y="5036505"/>
                </a:lnTo>
                <a:lnTo>
                  <a:pt x="2616082" y="5051793"/>
                </a:lnTo>
                <a:cubicBezTo>
                  <a:pt x="2595632" y="5072173"/>
                  <a:pt x="2593006" y="5069537"/>
                  <a:pt x="2587750" y="5064265"/>
                </a:cubicBezTo>
                <a:lnTo>
                  <a:pt x="2592582" y="5038431"/>
                </a:lnTo>
                <a:cubicBezTo>
                  <a:pt x="2591269" y="5037114"/>
                  <a:pt x="2573162" y="5039394"/>
                  <a:pt x="2568046" y="5044493"/>
                </a:cubicBezTo>
                <a:lnTo>
                  <a:pt x="2571986" y="5048446"/>
                </a:lnTo>
                <a:cubicBezTo>
                  <a:pt x="2555480" y="5072783"/>
                  <a:pt x="2518659" y="5127866"/>
                  <a:pt x="2525228" y="5134458"/>
                </a:cubicBezTo>
                <a:cubicBezTo>
                  <a:pt x="2512522" y="5152376"/>
                  <a:pt x="2513973" y="5164064"/>
                  <a:pt x="2519229" y="5169337"/>
                </a:cubicBezTo>
                <a:lnTo>
                  <a:pt x="2488701" y="5210271"/>
                </a:lnTo>
                <a:cubicBezTo>
                  <a:pt x="2492642" y="5214226"/>
                  <a:pt x="2494093" y="5225914"/>
                  <a:pt x="2481388" y="5243831"/>
                </a:cubicBezTo>
                <a:lnTo>
                  <a:pt x="2491897" y="5254377"/>
                </a:lnTo>
                <a:lnTo>
                  <a:pt x="2475390" y="5278713"/>
                </a:lnTo>
                <a:cubicBezTo>
                  <a:pt x="2483272" y="5286622"/>
                  <a:pt x="2465588" y="5320009"/>
                  <a:pt x="2445285" y="5350753"/>
                </a:cubicBezTo>
                <a:cubicBezTo>
                  <a:pt x="2432718" y="5379042"/>
                  <a:pt x="2415181" y="5422793"/>
                  <a:pt x="2391074" y="5459953"/>
                </a:cubicBezTo>
                <a:cubicBezTo>
                  <a:pt x="2395016" y="5463907"/>
                  <a:pt x="2400271" y="5469181"/>
                  <a:pt x="2387557" y="5487106"/>
                </a:cubicBezTo>
                <a:cubicBezTo>
                  <a:pt x="2395438" y="5495015"/>
                  <a:pt x="2384185" y="5524621"/>
                  <a:pt x="2368990" y="5550272"/>
                </a:cubicBezTo>
                <a:cubicBezTo>
                  <a:pt x="2371618" y="5552909"/>
                  <a:pt x="2369136" y="5560637"/>
                  <a:pt x="2358912" y="5570826"/>
                </a:cubicBezTo>
                <a:lnTo>
                  <a:pt x="2342258" y="5584798"/>
                </a:lnTo>
                <a:lnTo>
                  <a:pt x="2344462" y="5556327"/>
                </a:lnTo>
                <a:cubicBezTo>
                  <a:pt x="2352059" y="5543502"/>
                  <a:pt x="2351914" y="5533137"/>
                  <a:pt x="2347970" y="5529182"/>
                </a:cubicBezTo>
                <a:lnTo>
                  <a:pt x="2356599" y="5496941"/>
                </a:lnTo>
                <a:cubicBezTo>
                  <a:pt x="2351344" y="5491668"/>
                  <a:pt x="2330609" y="5491312"/>
                  <a:pt x="2361283" y="5460743"/>
                </a:cubicBezTo>
                <a:cubicBezTo>
                  <a:pt x="2337638" y="5437015"/>
                  <a:pt x="2364545" y="5320869"/>
                  <a:pt x="2407502" y="5241274"/>
                </a:cubicBezTo>
                <a:cubicBezTo>
                  <a:pt x="2398306" y="5232047"/>
                  <a:pt x="2407079" y="5210169"/>
                  <a:pt x="2397882" y="5200941"/>
                </a:cubicBezTo>
                <a:cubicBezTo>
                  <a:pt x="2413216" y="5185659"/>
                  <a:pt x="2414391" y="5176607"/>
                  <a:pt x="2410450" y="5172653"/>
                </a:cubicBezTo>
                <a:cubicBezTo>
                  <a:pt x="2398628" y="5160789"/>
                  <a:pt x="2423017" y="5144362"/>
                  <a:pt x="2415135" y="5136453"/>
                </a:cubicBezTo>
                <a:lnTo>
                  <a:pt x="2417900" y="5127848"/>
                </a:lnTo>
                <a:lnTo>
                  <a:pt x="2403832" y="5114298"/>
                </a:lnTo>
                <a:lnTo>
                  <a:pt x="2409346" y="5074616"/>
                </a:lnTo>
                <a:cubicBezTo>
                  <a:pt x="2404420" y="5071239"/>
                  <a:pt x="2395344" y="5068627"/>
                  <a:pt x="2394574" y="5064480"/>
                </a:cubicBezTo>
                <a:cubicBezTo>
                  <a:pt x="2393030" y="5056176"/>
                  <a:pt x="2413791" y="5052316"/>
                  <a:pt x="2417940" y="5051545"/>
                </a:cubicBezTo>
                <a:lnTo>
                  <a:pt x="2429732" y="4976335"/>
                </a:lnTo>
                <a:lnTo>
                  <a:pt x="2422498" y="4960499"/>
                </a:lnTo>
                <a:lnTo>
                  <a:pt x="2402033" y="4942830"/>
                </a:lnTo>
                <a:lnTo>
                  <a:pt x="2385130" y="4967445"/>
                </a:lnTo>
                <a:lnTo>
                  <a:pt x="2388881" y="5056946"/>
                </a:lnTo>
                <a:cubicBezTo>
                  <a:pt x="2367829" y="5082331"/>
                  <a:pt x="2352950" y="5140934"/>
                  <a:pt x="2350048" y="5171535"/>
                </a:cubicBezTo>
                <a:cubicBezTo>
                  <a:pt x="2355448" y="5200600"/>
                  <a:pt x="2343471" y="5228596"/>
                  <a:pt x="2340569" y="5259198"/>
                </a:cubicBezTo>
                <a:cubicBezTo>
                  <a:pt x="2322895" y="5279663"/>
                  <a:pt x="2310146" y="5303511"/>
                  <a:pt x="2297397" y="5327352"/>
                </a:cubicBezTo>
                <a:lnTo>
                  <a:pt x="2283769" y="5415785"/>
                </a:lnTo>
                <a:cubicBezTo>
                  <a:pt x="2279621" y="5416558"/>
                  <a:pt x="2267163" y="5418872"/>
                  <a:pt x="2268706" y="5427174"/>
                </a:cubicBezTo>
                <a:cubicBezTo>
                  <a:pt x="2269479" y="5431329"/>
                  <a:pt x="2283479" y="5437317"/>
                  <a:pt x="2288399" y="5440696"/>
                </a:cubicBezTo>
                <a:lnTo>
                  <a:pt x="2247364" y="5474091"/>
                </a:lnTo>
                <a:lnTo>
                  <a:pt x="2218300" y="5479493"/>
                </a:lnTo>
                <a:cubicBezTo>
                  <a:pt x="2212126" y="5446279"/>
                  <a:pt x="2225646" y="5426587"/>
                  <a:pt x="2206541" y="5370008"/>
                </a:cubicBezTo>
                <a:cubicBezTo>
                  <a:pt x="2194564" y="5398004"/>
                  <a:pt x="2177667" y="5422621"/>
                  <a:pt x="2183840" y="5455834"/>
                </a:cubicBezTo>
                <a:cubicBezTo>
                  <a:pt x="2166165" y="5476300"/>
                  <a:pt x="2152645" y="5495994"/>
                  <a:pt x="2139897" y="5519834"/>
                </a:cubicBezTo>
                <a:cubicBezTo>
                  <a:pt x="2085921" y="5529865"/>
                  <a:pt x="2145000" y="5570427"/>
                  <a:pt x="2111786" y="5576599"/>
                </a:cubicBezTo>
                <a:lnTo>
                  <a:pt x="2095179" y="5579685"/>
                </a:lnTo>
                <a:cubicBezTo>
                  <a:pt x="2099810" y="5604595"/>
                  <a:pt x="2083975" y="5611835"/>
                  <a:pt x="2087833" y="5632591"/>
                </a:cubicBezTo>
                <a:lnTo>
                  <a:pt x="2063403" y="5662902"/>
                </a:lnTo>
                <a:lnTo>
                  <a:pt x="2040624" y="5632775"/>
                </a:lnTo>
                <a:cubicBezTo>
                  <a:pt x="2032320" y="5634317"/>
                  <a:pt x="2027396" y="5630941"/>
                  <a:pt x="2025852" y="5622638"/>
                </a:cubicBezTo>
                <a:cubicBezTo>
                  <a:pt x="2019679" y="5589425"/>
                  <a:pt x="2043342" y="5554958"/>
                  <a:pt x="2036398" y="5517597"/>
                </a:cubicBezTo>
                <a:cubicBezTo>
                  <a:pt x="2036398" y="5517597"/>
                  <a:pt x="2034856" y="5509294"/>
                  <a:pt x="2030701" y="5510067"/>
                </a:cubicBezTo>
                <a:cubicBezTo>
                  <a:pt x="2026553" y="5510836"/>
                  <a:pt x="2022879" y="5537290"/>
                  <a:pt x="2019495" y="5542209"/>
                </a:cubicBezTo>
                <a:cubicBezTo>
                  <a:pt x="2016119" y="5547136"/>
                  <a:pt x="2012734" y="5552057"/>
                  <a:pt x="2013507" y="5556212"/>
                </a:cubicBezTo>
                <a:cubicBezTo>
                  <a:pt x="2015821" y="5568663"/>
                  <a:pt x="2022292" y="5580349"/>
                  <a:pt x="2005684" y="5583435"/>
                </a:cubicBezTo>
                <a:lnTo>
                  <a:pt x="1990621" y="5594825"/>
                </a:lnTo>
                <a:lnTo>
                  <a:pt x="1949875" y="5606691"/>
                </a:lnTo>
                <a:lnTo>
                  <a:pt x="1943590" y="5642219"/>
                </a:lnTo>
                <a:cubicBezTo>
                  <a:pt x="1931910" y="5648687"/>
                  <a:pt x="1921766" y="5663453"/>
                  <a:pt x="1915006" y="5673301"/>
                </a:cubicBezTo>
                <a:cubicBezTo>
                  <a:pt x="1906703" y="5674843"/>
                  <a:pt x="1895023" y="5681313"/>
                  <a:pt x="1897337" y="5693764"/>
                </a:cubicBezTo>
                <a:lnTo>
                  <a:pt x="1904572" y="5709601"/>
                </a:lnTo>
                <a:lnTo>
                  <a:pt x="1867210" y="5716544"/>
                </a:lnTo>
                <a:cubicBezTo>
                  <a:pt x="1864897" y="5704092"/>
                  <a:pt x="1884696" y="5648873"/>
                  <a:pt x="1863942" y="5652729"/>
                </a:cubicBezTo>
                <a:cubicBezTo>
                  <a:pt x="1855637" y="5654272"/>
                  <a:pt x="1848878" y="5664119"/>
                  <a:pt x="1845494" y="5669038"/>
                </a:cubicBezTo>
                <a:lnTo>
                  <a:pt x="1846450" y="5720402"/>
                </a:lnTo>
                <a:lnTo>
                  <a:pt x="1831096" y="5753323"/>
                </a:lnTo>
                <a:cubicBezTo>
                  <a:pt x="1835725" y="5778233"/>
                  <a:pt x="1830508" y="5796382"/>
                  <a:pt x="1816987" y="5816076"/>
                </a:cubicBezTo>
                <a:lnTo>
                  <a:pt x="1823160" y="5849289"/>
                </a:lnTo>
                <a:cubicBezTo>
                  <a:pt x="1813017" y="5864056"/>
                  <a:pt x="1811955" y="5881433"/>
                  <a:pt x="1815041" y="5898040"/>
                </a:cubicBezTo>
                <a:cubicBezTo>
                  <a:pt x="1801812" y="5896208"/>
                  <a:pt x="1786748" y="5907596"/>
                  <a:pt x="1789833" y="5924203"/>
                </a:cubicBezTo>
                <a:lnTo>
                  <a:pt x="1771868" y="5966195"/>
                </a:lnTo>
                <a:lnTo>
                  <a:pt x="1736341" y="5959915"/>
                </a:lnTo>
                <a:cubicBezTo>
                  <a:pt x="1744170" y="5932689"/>
                  <a:pt x="1731527" y="5887791"/>
                  <a:pt x="1745047" y="5868098"/>
                </a:cubicBezTo>
                <a:cubicBezTo>
                  <a:pt x="1742733" y="5855646"/>
                  <a:pt x="1745344" y="5846570"/>
                  <a:pt x="1757796" y="5844257"/>
                </a:cubicBezTo>
                <a:cubicBezTo>
                  <a:pt x="1770255" y="5841941"/>
                  <a:pt x="1824995" y="5836060"/>
                  <a:pt x="1783774" y="5822248"/>
                </a:cubicBezTo>
                <a:lnTo>
                  <a:pt x="1792666" y="5777646"/>
                </a:lnTo>
                <a:lnTo>
                  <a:pt x="1776058" y="5780731"/>
                </a:lnTo>
                <a:lnTo>
                  <a:pt x="1788806" y="5756885"/>
                </a:lnTo>
                <a:lnTo>
                  <a:pt x="1781091" y="5715368"/>
                </a:lnTo>
                <a:lnTo>
                  <a:pt x="1806292" y="5689213"/>
                </a:lnTo>
                <a:lnTo>
                  <a:pt x="1799347" y="5651845"/>
                </a:lnTo>
                <a:cubicBezTo>
                  <a:pt x="1805337" y="5637851"/>
                  <a:pt x="1811326" y="5623848"/>
                  <a:pt x="1822240" y="5613229"/>
                </a:cubicBezTo>
                <a:lnTo>
                  <a:pt x="1828520" y="5577703"/>
                </a:lnTo>
                <a:cubicBezTo>
                  <a:pt x="1799460" y="5583104"/>
                  <a:pt x="1808939" y="5495441"/>
                  <a:pt x="1811545" y="5486366"/>
                </a:cubicBezTo>
                <a:cubicBezTo>
                  <a:pt x="1828152" y="5483281"/>
                  <a:pt x="1814743" y="5434232"/>
                  <a:pt x="1813201" y="5425929"/>
                </a:cubicBezTo>
                <a:cubicBezTo>
                  <a:pt x="1824881" y="5419466"/>
                  <a:pt x="1825950" y="5402087"/>
                  <a:pt x="1823635" y="5389629"/>
                </a:cubicBezTo>
                <a:cubicBezTo>
                  <a:pt x="1820548" y="5373023"/>
                  <a:pt x="1803171" y="5371961"/>
                  <a:pt x="1800085" y="5355355"/>
                </a:cubicBezTo>
                <a:cubicBezTo>
                  <a:pt x="1762717" y="5362299"/>
                  <a:pt x="1805669" y="5431628"/>
                  <a:pt x="1772456" y="5437800"/>
                </a:cubicBezTo>
                <a:cubicBezTo>
                  <a:pt x="1777086" y="5462709"/>
                  <a:pt x="1760954" y="5491477"/>
                  <a:pt x="1742512" y="5507786"/>
                </a:cubicBezTo>
                <a:lnTo>
                  <a:pt x="1752544" y="5561760"/>
                </a:lnTo>
                <a:cubicBezTo>
                  <a:pt x="1680603" y="5613783"/>
                  <a:pt x="1703383" y="5643910"/>
                  <a:pt x="1685601" y="5733115"/>
                </a:cubicBezTo>
                <a:cubicBezTo>
                  <a:pt x="1656542" y="5738516"/>
                  <a:pt x="1645338" y="5770666"/>
                  <a:pt x="1616278" y="5776068"/>
                </a:cubicBezTo>
                <a:lnTo>
                  <a:pt x="1624764" y="5821732"/>
                </a:lnTo>
                <a:lnTo>
                  <a:pt x="1612307" y="5824047"/>
                </a:lnTo>
                <a:cubicBezTo>
                  <a:pt x="1595701" y="5827134"/>
                  <a:pt x="1594157" y="5818829"/>
                  <a:pt x="1591072" y="5802225"/>
                </a:cubicBezTo>
                <a:lnTo>
                  <a:pt x="1597356" y="5766695"/>
                </a:lnTo>
                <a:cubicBezTo>
                  <a:pt x="1596585" y="5762546"/>
                  <a:pt x="1583652" y="5739181"/>
                  <a:pt x="1579498" y="5739952"/>
                </a:cubicBezTo>
                <a:lnTo>
                  <a:pt x="1581813" y="5752403"/>
                </a:lnTo>
                <a:cubicBezTo>
                  <a:pt x="1567521" y="5767948"/>
                  <a:pt x="1535553" y="5803951"/>
                  <a:pt x="1539412" y="5824712"/>
                </a:cubicBezTo>
                <a:cubicBezTo>
                  <a:pt x="1528503" y="5835329"/>
                  <a:pt x="1528206" y="5856857"/>
                  <a:pt x="1531292" y="5873464"/>
                </a:cubicBezTo>
                <a:lnTo>
                  <a:pt x="1505320" y="5895470"/>
                </a:lnTo>
                <a:cubicBezTo>
                  <a:pt x="1507635" y="5907928"/>
                  <a:pt x="1507338" y="5929456"/>
                  <a:pt x="1496429" y="5940073"/>
                </a:cubicBezTo>
                <a:lnTo>
                  <a:pt x="1502601" y="5973287"/>
                </a:lnTo>
                <a:lnTo>
                  <a:pt x="1488310" y="5988831"/>
                </a:lnTo>
                <a:cubicBezTo>
                  <a:pt x="1492940" y="6013741"/>
                  <a:pt x="1476807" y="6042509"/>
                  <a:pt x="1459139" y="6062972"/>
                </a:cubicBezTo>
                <a:cubicBezTo>
                  <a:pt x="1447163" y="6090969"/>
                  <a:pt x="1429969" y="6137114"/>
                  <a:pt x="1408915" y="6162499"/>
                </a:cubicBezTo>
                <a:cubicBezTo>
                  <a:pt x="1411231" y="6174958"/>
                  <a:pt x="1414317" y="6191564"/>
                  <a:pt x="1403403" y="6202183"/>
                </a:cubicBezTo>
                <a:cubicBezTo>
                  <a:pt x="1408032" y="6227092"/>
                  <a:pt x="1396826" y="6259237"/>
                  <a:pt x="1383305" y="6278930"/>
                </a:cubicBezTo>
                <a:cubicBezTo>
                  <a:pt x="1384849" y="6287233"/>
                  <a:pt x="1382243" y="6296308"/>
                  <a:pt x="1373940" y="6297850"/>
                </a:cubicBezTo>
                <a:lnTo>
                  <a:pt x="1360710" y="6296017"/>
                </a:lnTo>
                <a:lnTo>
                  <a:pt x="1365452" y="6252185"/>
                </a:lnTo>
                <a:cubicBezTo>
                  <a:pt x="1372213" y="6242339"/>
                  <a:pt x="1373274" y="6224962"/>
                  <a:pt x="1370959" y="6212504"/>
                </a:cubicBezTo>
                <a:lnTo>
                  <a:pt x="1380622" y="6172057"/>
                </a:lnTo>
                <a:cubicBezTo>
                  <a:pt x="1377537" y="6155449"/>
                  <a:pt x="1363061" y="6123778"/>
                  <a:pt x="1387970" y="6119149"/>
                </a:cubicBezTo>
                <a:cubicBezTo>
                  <a:pt x="1374083" y="6044420"/>
                  <a:pt x="1405971" y="5892463"/>
                  <a:pt x="1444989" y="5825081"/>
                </a:cubicBezTo>
                <a:cubicBezTo>
                  <a:pt x="1439588" y="5796016"/>
                  <a:pt x="1448189" y="5772946"/>
                  <a:pt x="1442787" y="5743882"/>
                </a:cubicBezTo>
                <a:cubicBezTo>
                  <a:pt x="1455239" y="5741567"/>
                  <a:pt x="1457079" y="5728344"/>
                  <a:pt x="1454764" y="5715884"/>
                </a:cubicBezTo>
                <a:cubicBezTo>
                  <a:pt x="1447821" y="5678523"/>
                  <a:pt x="1466742" y="5687889"/>
                  <a:pt x="1462112" y="5662979"/>
                </a:cubicBezTo>
                <a:lnTo>
                  <a:pt x="1475152" y="5617606"/>
                </a:lnTo>
                <a:cubicBezTo>
                  <a:pt x="1486839" y="5611142"/>
                  <a:pt x="1488672" y="5597912"/>
                  <a:pt x="1486358" y="5585461"/>
                </a:cubicBezTo>
                <a:lnTo>
                  <a:pt x="1478351" y="5565471"/>
                </a:lnTo>
                <a:lnTo>
                  <a:pt x="1491800" y="5429828"/>
                </a:lnTo>
                <a:lnTo>
                  <a:pt x="1506091" y="5414283"/>
                </a:lnTo>
                <a:lnTo>
                  <a:pt x="1514686" y="5391215"/>
                </a:lnTo>
                <a:cubicBezTo>
                  <a:pt x="1512371" y="5378757"/>
                  <a:pt x="1512669" y="5357229"/>
                  <a:pt x="1519428" y="5347383"/>
                </a:cubicBezTo>
                <a:cubicBezTo>
                  <a:pt x="1512958" y="5335697"/>
                  <a:pt x="1506015" y="5298335"/>
                  <a:pt x="1526776" y="5294478"/>
                </a:cubicBezTo>
                <a:cubicBezTo>
                  <a:pt x="1523690" y="5277871"/>
                  <a:pt x="1549769" y="5187123"/>
                  <a:pt x="1562227" y="5184808"/>
                </a:cubicBezTo>
                <a:lnTo>
                  <a:pt x="1569282" y="5153429"/>
                </a:lnTo>
                <a:cubicBezTo>
                  <a:pt x="1559252" y="5099460"/>
                  <a:pt x="1582910" y="5064995"/>
                  <a:pt x="1572880" y="5011026"/>
                </a:cubicBezTo>
                <a:lnTo>
                  <a:pt x="1582247" y="4992106"/>
                </a:lnTo>
                <a:cubicBezTo>
                  <a:pt x="1576844" y="4963041"/>
                  <a:pt x="1613257" y="4904733"/>
                  <a:pt x="1607856" y="4875676"/>
                </a:cubicBezTo>
                <a:cubicBezTo>
                  <a:pt x="1634599" y="4857817"/>
                  <a:pt x="1600430" y="4812627"/>
                  <a:pt x="1627181" y="4794773"/>
                </a:cubicBezTo>
                <a:lnTo>
                  <a:pt x="1629098" y="4774164"/>
                </a:lnTo>
                <a:lnTo>
                  <a:pt x="1609178" y="4792176"/>
                </a:lnTo>
                <a:cubicBezTo>
                  <a:pt x="1582999" y="4830060"/>
                  <a:pt x="1593436" y="4873217"/>
                  <a:pt x="1576989" y="4940699"/>
                </a:cubicBezTo>
                <a:cubicBezTo>
                  <a:pt x="1543775" y="4946871"/>
                  <a:pt x="1533342" y="4983171"/>
                  <a:pt x="1500129" y="4989343"/>
                </a:cubicBezTo>
                <a:lnTo>
                  <a:pt x="1509388" y="5039162"/>
                </a:lnTo>
                <a:lnTo>
                  <a:pt x="1496929" y="5041479"/>
                </a:lnTo>
                <a:cubicBezTo>
                  <a:pt x="1476175" y="5045335"/>
                  <a:pt x="1478008" y="5032107"/>
                  <a:pt x="1474922" y="5015500"/>
                </a:cubicBezTo>
                <a:lnTo>
                  <a:pt x="1481207" y="4979971"/>
                </a:lnTo>
                <a:cubicBezTo>
                  <a:pt x="1480437" y="4975823"/>
                  <a:pt x="1466731" y="4948302"/>
                  <a:pt x="1462577" y="4949075"/>
                </a:cubicBezTo>
                <a:lnTo>
                  <a:pt x="1464892" y="4961532"/>
                </a:lnTo>
                <a:cubicBezTo>
                  <a:pt x="1439982" y="4966162"/>
                  <a:pt x="1410337" y="5014621"/>
                  <a:pt x="1414966" y="5039531"/>
                </a:cubicBezTo>
                <a:cubicBezTo>
                  <a:pt x="1404822" y="5054299"/>
                  <a:pt x="1404532" y="5075830"/>
                  <a:pt x="1407618" y="5092438"/>
                </a:cubicBezTo>
                <a:lnTo>
                  <a:pt x="1378262" y="5119365"/>
                </a:lnTo>
                <a:cubicBezTo>
                  <a:pt x="1381349" y="5135971"/>
                  <a:pt x="1381052" y="5157504"/>
                  <a:pt x="1370143" y="5168121"/>
                </a:cubicBezTo>
                <a:lnTo>
                  <a:pt x="1376316" y="5201334"/>
                </a:lnTo>
                <a:lnTo>
                  <a:pt x="1362795" y="5221028"/>
                </a:lnTo>
                <a:cubicBezTo>
                  <a:pt x="1368197" y="5250088"/>
                  <a:pt x="1347916" y="5279626"/>
                  <a:pt x="1330240" y="5300091"/>
                </a:cubicBezTo>
                <a:cubicBezTo>
                  <a:pt x="1322418" y="5327314"/>
                  <a:pt x="1295852" y="5392383"/>
                  <a:pt x="1273258" y="5409470"/>
                </a:cubicBezTo>
                <a:cubicBezTo>
                  <a:pt x="1275573" y="5421921"/>
                  <a:pt x="1279431" y="5442683"/>
                  <a:pt x="1268522" y="5453300"/>
                </a:cubicBezTo>
                <a:lnTo>
                  <a:pt x="1267162" y="5492205"/>
                </a:lnTo>
                <a:lnTo>
                  <a:pt x="1249198" y="5534202"/>
                </a:lnTo>
                <a:cubicBezTo>
                  <a:pt x="1251511" y="5546654"/>
                  <a:pt x="1248900" y="5555729"/>
                  <a:pt x="1236447" y="5558044"/>
                </a:cubicBezTo>
                <a:lnTo>
                  <a:pt x="1223219" y="5556210"/>
                </a:lnTo>
                <a:cubicBezTo>
                  <a:pt x="1220132" y="5539604"/>
                  <a:pt x="1221201" y="5522224"/>
                  <a:pt x="1227189" y="5508223"/>
                </a:cubicBezTo>
                <a:cubicBezTo>
                  <a:pt x="1226418" y="5504074"/>
                  <a:pt x="1241588" y="5423946"/>
                  <a:pt x="1244971" y="5419019"/>
                </a:cubicBezTo>
                <a:cubicBezTo>
                  <a:pt x="1241884" y="5402413"/>
                  <a:pt x="1226637" y="5366594"/>
                  <a:pt x="1251548" y="5361965"/>
                </a:cubicBezTo>
                <a:cubicBezTo>
                  <a:pt x="1236887" y="5283079"/>
                  <a:pt x="1276599" y="5103899"/>
                  <a:pt x="1316388" y="5040671"/>
                </a:cubicBezTo>
                <a:cubicBezTo>
                  <a:pt x="1310987" y="5011607"/>
                  <a:pt x="1318815" y="4984382"/>
                  <a:pt x="1313415" y="4955324"/>
                </a:cubicBezTo>
                <a:cubicBezTo>
                  <a:pt x="1325867" y="4953008"/>
                  <a:pt x="1327706" y="4939779"/>
                  <a:pt x="1325392" y="4927328"/>
                </a:cubicBezTo>
                <a:cubicBezTo>
                  <a:pt x="1320763" y="4902417"/>
                  <a:pt x="1335054" y="4886874"/>
                  <a:pt x="1331198" y="4866118"/>
                </a:cubicBezTo>
                <a:lnTo>
                  <a:pt x="1343463" y="4816589"/>
                </a:lnTo>
                <a:cubicBezTo>
                  <a:pt x="1360070" y="4813503"/>
                  <a:pt x="1360367" y="4791976"/>
                  <a:pt x="1358052" y="4779519"/>
                </a:cubicBezTo>
                <a:lnTo>
                  <a:pt x="1350040" y="4759535"/>
                </a:lnTo>
                <a:cubicBezTo>
                  <a:pt x="1362314" y="4710007"/>
                  <a:pt x="1361358" y="4658643"/>
                  <a:pt x="1365324" y="4610663"/>
                </a:cubicBezTo>
                <a:cubicBezTo>
                  <a:pt x="1376239" y="4600045"/>
                  <a:pt x="1386376" y="4585273"/>
                  <a:pt x="1392364" y="4571277"/>
                </a:cubicBezTo>
                <a:cubicBezTo>
                  <a:pt x="1390048" y="4558821"/>
                  <a:pt x="1386191" y="4538065"/>
                  <a:pt x="1396334" y="4523293"/>
                </a:cubicBezTo>
                <a:cubicBezTo>
                  <a:pt x="1393248" y="4506686"/>
                  <a:pt x="1377228" y="4466712"/>
                  <a:pt x="1402140" y="4462082"/>
                </a:cubicBezTo>
                <a:cubicBezTo>
                  <a:pt x="1397509" y="4437172"/>
                  <a:pt x="1440972" y="4347493"/>
                  <a:pt x="1440200" y="4343338"/>
                </a:cubicBezTo>
                <a:lnTo>
                  <a:pt x="1451406" y="4311193"/>
                </a:lnTo>
                <a:cubicBezTo>
                  <a:pt x="1446006" y="4282133"/>
                  <a:pt x="1449027" y="4257949"/>
                  <a:pt x="1452047" y="4233765"/>
                </a:cubicBezTo>
                <a:lnTo>
                  <a:pt x="1452288" y="4204694"/>
                </a:lnTo>
                <a:lnTo>
                  <a:pt x="1449377" y="4207824"/>
                </a:lnTo>
                <a:lnTo>
                  <a:pt x="1443994" y="4205481"/>
                </a:lnTo>
                <a:lnTo>
                  <a:pt x="1444241" y="4206505"/>
                </a:lnTo>
                <a:cubicBezTo>
                  <a:pt x="1442178" y="4218427"/>
                  <a:pt x="1430112" y="4240205"/>
                  <a:pt x="1425201" y="4250808"/>
                </a:cubicBezTo>
                <a:cubicBezTo>
                  <a:pt x="1424630" y="4263426"/>
                  <a:pt x="1416445" y="4281095"/>
                  <a:pt x="1411532" y="4291701"/>
                </a:cubicBezTo>
                <a:cubicBezTo>
                  <a:pt x="1409516" y="4303644"/>
                  <a:pt x="1408946" y="4316259"/>
                  <a:pt x="1410015" y="4325341"/>
                </a:cubicBezTo>
                <a:cubicBezTo>
                  <a:pt x="1396346" y="4366228"/>
                  <a:pt x="1379594" y="4409983"/>
                  <a:pt x="1368820" y="4452216"/>
                </a:cubicBezTo>
                <a:lnTo>
                  <a:pt x="1359186" y="4469214"/>
                </a:lnTo>
                <a:cubicBezTo>
                  <a:pt x="1354274" y="4479821"/>
                  <a:pt x="1347538" y="4498161"/>
                  <a:pt x="1353327" y="4500844"/>
                </a:cubicBezTo>
                <a:lnTo>
                  <a:pt x="1342552" y="4543076"/>
                </a:lnTo>
                <a:cubicBezTo>
                  <a:pt x="1334366" y="4560747"/>
                  <a:pt x="1335244" y="4574035"/>
                  <a:pt x="1325420" y="4595240"/>
                </a:cubicBezTo>
                <a:cubicBezTo>
                  <a:pt x="1320508" y="4605841"/>
                  <a:pt x="1317044" y="4617118"/>
                  <a:pt x="1321386" y="4619129"/>
                </a:cubicBezTo>
                <a:cubicBezTo>
                  <a:pt x="1309926" y="4643867"/>
                  <a:pt x="1304446" y="4667086"/>
                  <a:pt x="1292983" y="4691829"/>
                </a:cubicBezTo>
                <a:cubicBezTo>
                  <a:pt x="1289070" y="4745821"/>
                  <a:pt x="1248184" y="4898596"/>
                  <a:pt x="1217074" y="4965752"/>
                </a:cubicBezTo>
                <a:cubicBezTo>
                  <a:pt x="1225760" y="4969777"/>
                  <a:pt x="1208130" y="5000243"/>
                  <a:pt x="1201580" y="5014380"/>
                </a:cubicBezTo>
                <a:cubicBezTo>
                  <a:pt x="1201390" y="5018588"/>
                  <a:pt x="1182050" y="5086902"/>
                  <a:pt x="1180414" y="5090433"/>
                </a:cubicBezTo>
                <a:cubicBezTo>
                  <a:pt x="1178396" y="5102379"/>
                  <a:pt x="1173296" y="5117188"/>
                  <a:pt x="1166745" y="5131326"/>
                </a:cubicBezTo>
                <a:lnTo>
                  <a:pt x="1160766" y="5132845"/>
                </a:lnTo>
                <a:cubicBezTo>
                  <a:pt x="1156425" y="5130834"/>
                  <a:pt x="1158251" y="5123095"/>
                  <a:pt x="1163161" y="5112494"/>
                </a:cubicBezTo>
                <a:lnTo>
                  <a:pt x="1169213" y="5076659"/>
                </a:lnTo>
                <a:lnTo>
                  <a:pt x="1181053" y="5043510"/>
                </a:lnTo>
                <a:cubicBezTo>
                  <a:pt x="1179986" y="5034428"/>
                  <a:pt x="1188174" y="5016755"/>
                  <a:pt x="1193084" y="5006153"/>
                </a:cubicBezTo>
                <a:cubicBezTo>
                  <a:pt x="1189313" y="4991526"/>
                  <a:pt x="1199205" y="4936007"/>
                  <a:pt x="1204689" y="4912790"/>
                </a:cubicBezTo>
                <a:cubicBezTo>
                  <a:pt x="1203999" y="4895300"/>
                  <a:pt x="1205137" y="4870070"/>
                  <a:pt x="1216598" y="4845331"/>
                </a:cubicBezTo>
                <a:lnTo>
                  <a:pt x="1217356" y="4828511"/>
                </a:lnTo>
                <a:lnTo>
                  <a:pt x="1230455" y="4800236"/>
                </a:lnTo>
                <a:cubicBezTo>
                  <a:pt x="1229388" y="4791156"/>
                  <a:pt x="1236127" y="4772810"/>
                  <a:pt x="1242677" y="4758673"/>
                </a:cubicBezTo>
                <a:lnTo>
                  <a:pt x="1239282" y="4735639"/>
                </a:lnTo>
                <a:cubicBezTo>
                  <a:pt x="1245830" y="4721501"/>
                  <a:pt x="1252572" y="4703157"/>
                  <a:pt x="1253139" y="4690544"/>
                </a:cubicBezTo>
                <a:cubicBezTo>
                  <a:pt x="1262963" y="4669336"/>
                  <a:pt x="1266309" y="4627959"/>
                  <a:pt x="1257623" y="4623935"/>
                </a:cubicBezTo>
                <a:lnTo>
                  <a:pt x="1262537" y="4613329"/>
                </a:lnTo>
                <a:cubicBezTo>
                  <a:pt x="1261089" y="4612658"/>
                  <a:pt x="1246731" y="4636059"/>
                  <a:pt x="1245095" y="4639591"/>
                </a:cubicBezTo>
                <a:lnTo>
                  <a:pt x="1236341" y="4669879"/>
                </a:lnTo>
                <a:cubicBezTo>
                  <a:pt x="1229790" y="4684017"/>
                  <a:pt x="1226323" y="4695293"/>
                  <a:pt x="1219087" y="4691940"/>
                </a:cubicBezTo>
                <a:lnTo>
                  <a:pt x="1214744" y="4689928"/>
                </a:lnTo>
                <a:lnTo>
                  <a:pt x="1234391" y="4647515"/>
                </a:lnTo>
                <a:cubicBezTo>
                  <a:pt x="1222811" y="4642151"/>
                  <a:pt x="1230119" y="4611192"/>
                  <a:pt x="1218539" y="4605828"/>
                </a:cubicBezTo>
                <a:cubicBezTo>
                  <a:pt x="1238258" y="4529105"/>
                  <a:pt x="1263696" y="4489375"/>
                  <a:pt x="1247844" y="4447688"/>
                </a:cubicBezTo>
                <a:lnTo>
                  <a:pt x="1270765" y="4398207"/>
                </a:lnTo>
                <a:cubicBezTo>
                  <a:pt x="1268629" y="4380045"/>
                  <a:pt x="1271215" y="4355485"/>
                  <a:pt x="1282677" y="4330741"/>
                </a:cubicBezTo>
                <a:cubicBezTo>
                  <a:pt x="1269650" y="4324708"/>
                  <a:pt x="1312339" y="4262920"/>
                  <a:pt x="1297864" y="4256215"/>
                </a:cubicBezTo>
                <a:cubicBezTo>
                  <a:pt x="1291314" y="4270352"/>
                  <a:pt x="1283887" y="4271203"/>
                  <a:pt x="1275699" y="4288877"/>
                </a:cubicBezTo>
                <a:cubicBezTo>
                  <a:pt x="1270789" y="4299478"/>
                  <a:pt x="1265686" y="4314284"/>
                  <a:pt x="1268390" y="4319834"/>
                </a:cubicBezTo>
                <a:cubicBezTo>
                  <a:pt x="1263481" y="4330435"/>
                  <a:pt x="1240746" y="4375714"/>
                  <a:pt x="1247985" y="4379067"/>
                </a:cubicBezTo>
                <a:cubicBezTo>
                  <a:pt x="1245777" y="4395215"/>
                  <a:pt x="1220649" y="4460846"/>
                  <a:pt x="1208688" y="4463893"/>
                </a:cubicBezTo>
                <a:cubicBezTo>
                  <a:pt x="1200124" y="4489972"/>
                  <a:pt x="1199365" y="4506792"/>
                  <a:pt x="1195332" y="4530680"/>
                </a:cubicBezTo>
                <a:lnTo>
                  <a:pt x="1180405" y="4566695"/>
                </a:lnTo>
                <a:lnTo>
                  <a:pt x="1182350" y="4589064"/>
                </a:lnTo>
                <a:lnTo>
                  <a:pt x="1164341" y="4627939"/>
                </a:lnTo>
                <a:lnTo>
                  <a:pt x="1161944" y="4648296"/>
                </a:lnTo>
                <a:lnTo>
                  <a:pt x="1156153" y="4645613"/>
                </a:lnTo>
                <a:lnTo>
                  <a:pt x="1143934" y="4687172"/>
                </a:lnTo>
                <a:cubicBezTo>
                  <a:pt x="1122529" y="4703014"/>
                  <a:pt x="1142983" y="4708199"/>
                  <a:pt x="1147326" y="4710211"/>
                </a:cubicBezTo>
                <a:cubicBezTo>
                  <a:pt x="1151668" y="4712223"/>
                  <a:pt x="1149843" y="4719963"/>
                  <a:pt x="1144931" y="4730564"/>
                </a:cubicBezTo>
                <a:cubicBezTo>
                  <a:pt x="1146687" y="4757134"/>
                  <a:pt x="1105822" y="4811186"/>
                  <a:pt x="1117404" y="4816551"/>
                </a:cubicBezTo>
                <a:cubicBezTo>
                  <a:pt x="1112493" y="4827151"/>
                  <a:pt x="1107960" y="4829346"/>
                  <a:pt x="1105064" y="4828006"/>
                </a:cubicBezTo>
                <a:lnTo>
                  <a:pt x="1099467" y="4821116"/>
                </a:lnTo>
                <a:lnTo>
                  <a:pt x="1107153" y="4781749"/>
                </a:lnTo>
                <a:cubicBezTo>
                  <a:pt x="1116976" y="4760543"/>
                  <a:pt x="1110996" y="4762067"/>
                  <a:pt x="1103759" y="4758715"/>
                </a:cubicBezTo>
                <a:cubicBezTo>
                  <a:pt x="1115221" y="4733971"/>
                  <a:pt x="1117616" y="4713619"/>
                  <a:pt x="1132352" y="4681808"/>
                </a:cubicBezTo>
                <a:cubicBezTo>
                  <a:pt x="1133113" y="4664987"/>
                  <a:pt x="1136955" y="4645306"/>
                  <a:pt x="1146778" y="4624099"/>
                </a:cubicBezTo>
                <a:lnTo>
                  <a:pt x="1152640" y="4592471"/>
                </a:lnTo>
                <a:lnTo>
                  <a:pt x="1169392" y="4548717"/>
                </a:lnTo>
                <a:cubicBezTo>
                  <a:pt x="1169583" y="4544509"/>
                  <a:pt x="1170152" y="4531898"/>
                  <a:pt x="1167257" y="4530558"/>
                </a:cubicBezTo>
                <a:cubicBezTo>
                  <a:pt x="1160018" y="4527203"/>
                  <a:pt x="1148867" y="4577843"/>
                  <a:pt x="1143954" y="4588447"/>
                </a:cubicBezTo>
                <a:lnTo>
                  <a:pt x="1127843" y="4585275"/>
                </a:lnTo>
                <a:lnTo>
                  <a:pt x="1139113" y="4564738"/>
                </a:lnTo>
                <a:cubicBezTo>
                  <a:pt x="1144024" y="4554138"/>
                  <a:pt x="1139683" y="4552127"/>
                  <a:pt x="1136787" y="4550784"/>
                </a:cubicBezTo>
                <a:lnTo>
                  <a:pt x="1139185" y="4530428"/>
                </a:lnTo>
                <a:lnTo>
                  <a:pt x="1136669" y="4520677"/>
                </a:lnTo>
                <a:lnTo>
                  <a:pt x="1143977" y="4489720"/>
                </a:lnTo>
                <a:cubicBezTo>
                  <a:pt x="1136738" y="4486366"/>
                  <a:pt x="1129690" y="4478810"/>
                  <a:pt x="1128812" y="4465523"/>
                </a:cubicBezTo>
                <a:cubicBezTo>
                  <a:pt x="1123022" y="4462840"/>
                  <a:pt x="1126297" y="4455771"/>
                  <a:pt x="1132846" y="4441633"/>
                </a:cubicBezTo>
                <a:cubicBezTo>
                  <a:pt x="1134482" y="4438102"/>
                  <a:pt x="1136121" y="4434565"/>
                  <a:pt x="1134862" y="4429692"/>
                </a:cubicBezTo>
                <a:cubicBezTo>
                  <a:pt x="1136500" y="4426154"/>
                  <a:pt x="1143618" y="4399405"/>
                  <a:pt x="1142169" y="4398734"/>
                </a:cubicBezTo>
                <a:cubicBezTo>
                  <a:pt x="1140722" y="4398064"/>
                  <a:pt x="1137449" y="4405134"/>
                  <a:pt x="1137449" y="4405134"/>
                </a:cubicBezTo>
                <a:cubicBezTo>
                  <a:pt x="1119439" y="4444009"/>
                  <a:pt x="1121196" y="4470579"/>
                  <a:pt x="1106459" y="4502391"/>
                </a:cubicBezTo>
                <a:cubicBezTo>
                  <a:pt x="1103184" y="4509460"/>
                  <a:pt x="1097014" y="4515188"/>
                  <a:pt x="1094119" y="4513846"/>
                </a:cubicBezTo>
                <a:cubicBezTo>
                  <a:pt x="1090655" y="4525117"/>
                  <a:pt x="1081020" y="4542123"/>
                  <a:pt x="1075230" y="4539439"/>
                </a:cubicBezTo>
                <a:lnTo>
                  <a:pt x="1073473" y="4512869"/>
                </a:lnTo>
                <a:cubicBezTo>
                  <a:pt x="1081662" y="4495194"/>
                  <a:pt x="1079145" y="4485443"/>
                  <a:pt x="1088970" y="4464237"/>
                </a:cubicBezTo>
                <a:lnTo>
                  <a:pt x="1084626" y="4462224"/>
                </a:lnTo>
                <a:cubicBezTo>
                  <a:pt x="1070150" y="4455518"/>
                  <a:pt x="1111700" y="4418962"/>
                  <a:pt x="1089988" y="4408903"/>
                </a:cubicBezTo>
                <a:lnTo>
                  <a:pt x="1094284" y="4346498"/>
                </a:lnTo>
                <a:cubicBezTo>
                  <a:pt x="1099193" y="4335897"/>
                  <a:pt x="1105932" y="4317551"/>
                  <a:pt x="1104866" y="4308471"/>
                </a:cubicBezTo>
                <a:lnTo>
                  <a:pt x="1112554" y="4269104"/>
                </a:lnTo>
                <a:cubicBezTo>
                  <a:pt x="1086737" y="4317243"/>
                  <a:pt x="1084339" y="4337600"/>
                  <a:pt x="1069604" y="4369408"/>
                </a:cubicBezTo>
                <a:lnTo>
                  <a:pt x="1058024" y="4364042"/>
                </a:lnTo>
                <a:lnTo>
                  <a:pt x="1051923" y="4335459"/>
                </a:lnTo>
                <a:cubicBezTo>
                  <a:pt x="1055008" y="4332598"/>
                  <a:pt x="1062624" y="4327541"/>
                  <a:pt x="1065899" y="4320472"/>
                </a:cubicBezTo>
                <a:cubicBezTo>
                  <a:pt x="1069174" y="4313404"/>
                  <a:pt x="1064832" y="4311392"/>
                  <a:pt x="1063383" y="4310721"/>
                </a:cubicBezTo>
                <a:lnTo>
                  <a:pt x="1087823" y="4227599"/>
                </a:lnTo>
                <a:lnTo>
                  <a:pt x="1092119" y="4165193"/>
                </a:lnTo>
                <a:cubicBezTo>
                  <a:pt x="1100684" y="4139113"/>
                  <a:pt x="1104909" y="4111018"/>
                  <a:pt x="1118009" y="4082742"/>
                </a:cubicBezTo>
                <a:lnTo>
                  <a:pt x="1122992" y="4064976"/>
                </a:lnTo>
                <a:lnTo>
                  <a:pt x="1121725" y="4062556"/>
                </a:lnTo>
                <a:cubicBezTo>
                  <a:pt x="1092661" y="4067957"/>
                  <a:pt x="1105778" y="4138532"/>
                  <a:pt x="1072564" y="4144704"/>
                </a:cubicBezTo>
                <a:cubicBezTo>
                  <a:pt x="1047655" y="4149334"/>
                  <a:pt x="1019844" y="4184572"/>
                  <a:pt x="1024473" y="4209481"/>
                </a:cubicBezTo>
                <a:cubicBezTo>
                  <a:pt x="1014335" y="4224247"/>
                  <a:pt x="1022822" y="4269918"/>
                  <a:pt x="1014519" y="4271461"/>
                </a:cubicBezTo>
                <a:cubicBezTo>
                  <a:pt x="1010364" y="4272234"/>
                  <a:pt x="1000518" y="4265474"/>
                  <a:pt x="995598" y="4262090"/>
                </a:cubicBezTo>
                <a:cubicBezTo>
                  <a:pt x="987294" y="4263633"/>
                  <a:pt x="982369" y="4260256"/>
                  <a:pt x="980826" y="4251953"/>
                </a:cubicBezTo>
                <a:cubicBezTo>
                  <a:pt x="977740" y="4235347"/>
                  <a:pt x="987111" y="4216424"/>
                  <a:pt x="992328" y="4198275"/>
                </a:cubicBezTo>
                <a:cubicBezTo>
                  <a:pt x="990786" y="4189972"/>
                  <a:pt x="963667" y="4113403"/>
                  <a:pt x="988577" y="4108773"/>
                </a:cubicBezTo>
                <a:lnTo>
                  <a:pt x="1003937" y="4075857"/>
                </a:lnTo>
                <a:lnTo>
                  <a:pt x="997408" y="4025237"/>
                </a:lnTo>
                <a:lnTo>
                  <a:pt x="984545" y="4054192"/>
                </a:lnTo>
                <a:cubicBezTo>
                  <a:pt x="989622" y="4060571"/>
                  <a:pt x="980646" y="4117222"/>
                  <a:pt x="963345" y="4144022"/>
                </a:cubicBezTo>
                <a:cubicBezTo>
                  <a:pt x="968423" y="4150399"/>
                  <a:pt x="962775" y="4162715"/>
                  <a:pt x="947667" y="4182558"/>
                </a:cubicBezTo>
                <a:cubicBezTo>
                  <a:pt x="966935" y="4177638"/>
                  <a:pt x="951828" y="4197482"/>
                  <a:pt x="940178" y="4211971"/>
                </a:cubicBezTo>
                <a:lnTo>
                  <a:pt x="847730" y="4454922"/>
                </a:lnTo>
                <a:cubicBezTo>
                  <a:pt x="830430" y="4481723"/>
                  <a:pt x="838048" y="4491290"/>
                  <a:pt x="814753" y="4520260"/>
                </a:cubicBezTo>
                <a:cubicBezTo>
                  <a:pt x="818560" y="4525043"/>
                  <a:pt x="814180" y="4538951"/>
                  <a:pt x="807262" y="4549670"/>
                </a:cubicBezTo>
                <a:lnTo>
                  <a:pt x="797233" y="4575894"/>
                </a:lnTo>
                <a:cubicBezTo>
                  <a:pt x="793775" y="4581250"/>
                  <a:pt x="787634" y="4588096"/>
                  <a:pt x="781014" y="4594342"/>
                </a:cubicBezTo>
                <a:cubicBezTo>
                  <a:pt x="774395" y="4600589"/>
                  <a:pt x="767307" y="4606233"/>
                  <a:pt x="761941" y="4609204"/>
                </a:cubicBezTo>
                <a:cubicBezTo>
                  <a:pt x="748673" y="4611951"/>
                  <a:pt x="777145" y="4521543"/>
                  <a:pt x="790982" y="4500103"/>
                </a:cubicBezTo>
                <a:lnTo>
                  <a:pt x="786249" y="4503872"/>
                </a:lnTo>
                <a:cubicBezTo>
                  <a:pt x="768259" y="4510382"/>
                  <a:pt x="765720" y="4507193"/>
                  <a:pt x="771369" y="4494878"/>
                </a:cubicBezTo>
                <a:cubicBezTo>
                  <a:pt x="761783" y="4463430"/>
                  <a:pt x="782758" y="4402438"/>
                  <a:pt x="782630" y="4363461"/>
                </a:cubicBezTo>
                <a:cubicBezTo>
                  <a:pt x="769363" y="4366207"/>
                  <a:pt x="778822" y="4358677"/>
                  <a:pt x="790465" y="4344194"/>
                </a:cubicBezTo>
                <a:cubicBezTo>
                  <a:pt x="787926" y="4341005"/>
                  <a:pt x="790120" y="4334049"/>
                  <a:pt x="780661" y="4341579"/>
                </a:cubicBezTo>
                <a:cubicBezTo>
                  <a:pt x="781580" y="4333035"/>
                  <a:pt x="797610" y="4304639"/>
                  <a:pt x="785614" y="4308980"/>
                </a:cubicBezTo>
                <a:lnTo>
                  <a:pt x="764857" y="4341138"/>
                </a:lnTo>
                <a:cubicBezTo>
                  <a:pt x="757938" y="4351858"/>
                  <a:pt x="755751" y="4358809"/>
                  <a:pt x="767749" y="4354468"/>
                </a:cubicBezTo>
                <a:cubicBezTo>
                  <a:pt x="760829" y="4365187"/>
                  <a:pt x="751717" y="4382863"/>
                  <a:pt x="750800" y="4391408"/>
                </a:cubicBezTo>
                <a:lnTo>
                  <a:pt x="735820" y="4450231"/>
                </a:lnTo>
                <a:lnTo>
                  <a:pt x="713794" y="4480796"/>
                </a:lnTo>
                <a:cubicBezTo>
                  <a:pt x="706876" y="4491516"/>
                  <a:pt x="701227" y="4503829"/>
                  <a:pt x="713223" y="4499488"/>
                </a:cubicBezTo>
                <a:lnTo>
                  <a:pt x="704464" y="4527304"/>
                </a:lnTo>
                <a:cubicBezTo>
                  <a:pt x="722810" y="4530937"/>
                  <a:pt x="679328" y="4573371"/>
                  <a:pt x="697675" y="4577002"/>
                </a:cubicBezTo>
                <a:lnTo>
                  <a:pt x="650158" y="4643492"/>
                </a:lnTo>
                <a:cubicBezTo>
                  <a:pt x="618900" y="4652746"/>
                  <a:pt x="618900" y="4652746"/>
                  <a:pt x="637463" y="4627545"/>
                </a:cubicBezTo>
                <a:cubicBezTo>
                  <a:pt x="606204" y="4636802"/>
                  <a:pt x="652224" y="4597557"/>
                  <a:pt x="626960" y="4604644"/>
                </a:cubicBezTo>
                <a:cubicBezTo>
                  <a:pt x="636065" y="4586974"/>
                  <a:pt x="646320" y="4531912"/>
                  <a:pt x="633054" y="4534661"/>
                </a:cubicBezTo>
                <a:lnTo>
                  <a:pt x="646763" y="4474242"/>
                </a:lnTo>
                <a:cubicBezTo>
                  <a:pt x="621501" y="4481332"/>
                  <a:pt x="609151" y="4475532"/>
                  <a:pt x="631176" y="4444967"/>
                </a:cubicBezTo>
                <a:cubicBezTo>
                  <a:pt x="630478" y="4424680"/>
                  <a:pt x="636697" y="4393675"/>
                  <a:pt x="657454" y="4361517"/>
                </a:cubicBezTo>
                <a:lnTo>
                  <a:pt x="633114" y="4360054"/>
                </a:lnTo>
                <a:lnTo>
                  <a:pt x="659866" y="4325729"/>
                </a:lnTo>
                <a:lnTo>
                  <a:pt x="645901" y="4308188"/>
                </a:lnTo>
                <a:cubicBezTo>
                  <a:pt x="655012" y="4290510"/>
                  <a:pt x="645202" y="4287900"/>
                  <a:pt x="661578" y="4269651"/>
                </a:cubicBezTo>
                <a:cubicBezTo>
                  <a:pt x="663772" y="4262695"/>
                  <a:pt x="652693" y="4258489"/>
                  <a:pt x="646696" y="4260657"/>
                </a:cubicBezTo>
                <a:cubicBezTo>
                  <a:pt x="639425" y="4261236"/>
                  <a:pt x="631239" y="4270362"/>
                  <a:pt x="632507" y="4271955"/>
                </a:cubicBezTo>
                <a:cubicBezTo>
                  <a:pt x="663772" y="4262695"/>
                  <a:pt x="621562" y="4306724"/>
                  <a:pt x="609910" y="4321211"/>
                </a:cubicBezTo>
                <a:lnTo>
                  <a:pt x="628954" y="4345130"/>
                </a:lnTo>
                <a:lnTo>
                  <a:pt x="624228" y="4348893"/>
                </a:lnTo>
                <a:cubicBezTo>
                  <a:pt x="622034" y="4355849"/>
                  <a:pt x="621117" y="4364394"/>
                  <a:pt x="633114" y="4360054"/>
                </a:cubicBezTo>
                <a:cubicBezTo>
                  <a:pt x="611089" y="4390618"/>
                  <a:pt x="615242" y="4405546"/>
                  <a:pt x="591947" y="4434515"/>
                </a:cubicBezTo>
                <a:cubicBezTo>
                  <a:pt x="633940" y="4419320"/>
                  <a:pt x="610293" y="4438147"/>
                  <a:pt x="584810" y="4474067"/>
                </a:cubicBezTo>
                <a:cubicBezTo>
                  <a:pt x="566241" y="4499274"/>
                  <a:pt x="592900" y="4532758"/>
                  <a:pt x="570876" y="4563324"/>
                </a:cubicBezTo>
                <a:cubicBezTo>
                  <a:pt x="562686" y="4572448"/>
                  <a:pt x="551960" y="4578384"/>
                  <a:pt x="545963" y="4580551"/>
                </a:cubicBezTo>
                <a:cubicBezTo>
                  <a:pt x="515969" y="4591407"/>
                  <a:pt x="526922" y="4556634"/>
                  <a:pt x="542027" y="4536789"/>
                </a:cubicBezTo>
                <a:cubicBezTo>
                  <a:pt x="549165" y="4497238"/>
                  <a:pt x="544657" y="4472166"/>
                  <a:pt x="553071" y="4434204"/>
                </a:cubicBezTo>
                <a:cubicBezTo>
                  <a:pt x="541074" y="4438545"/>
                  <a:pt x="549263" y="4429422"/>
                  <a:pt x="556183" y="4418703"/>
                </a:cubicBezTo>
                <a:cubicBezTo>
                  <a:pt x="563100" y="4407984"/>
                  <a:pt x="555830" y="4408562"/>
                  <a:pt x="545101" y="4414497"/>
                </a:cubicBezTo>
                <a:cubicBezTo>
                  <a:pt x="555483" y="4398415"/>
                  <a:pt x="564589" y="4380745"/>
                  <a:pt x="560779" y="4375960"/>
                </a:cubicBezTo>
                <a:lnTo>
                  <a:pt x="570809" y="4349738"/>
                </a:lnTo>
                <a:cubicBezTo>
                  <a:pt x="551548" y="4354653"/>
                  <a:pt x="551195" y="4344512"/>
                  <a:pt x="562846" y="4330026"/>
                </a:cubicBezTo>
                <a:cubicBezTo>
                  <a:pt x="534472" y="4352618"/>
                  <a:pt x="467343" y="4413879"/>
                  <a:pt x="436083" y="4423136"/>
                </a:cubicBezTo>
                <a:cubicBezTo>
                  <a:pt x="416815" y="4428056"/>
                  <a:pt x="410468" y="4420084"/>
                  <a:pt x="423388" y="4407190"/>
                </a:cubicBezTo>
                <a:cubicBezTo>
                  <a:pt x="422120" y="4405597"/>
                  <a:pt x="427768" y="4393281"/>
                  <a:pt x="421767" y="4395455"/>
                </a:cubicBezTo>
                <a:lnTo>
                  <a:pt x="410123" y="4409939"/>
                </a:lnTo>
                <a:lnTo>
                  <a:pt x="361339" y="4474833"/>
                </a:lnTo>
                <a:lnTo>
                  <a:pt x="360766" y="4493524"/>
                </a:lnTo>
                <a:cubicBezTo>
                  <a:pt x="374033" y="4490779"/>
                  <a:pt x="364576" y="4498309"/>
                  <a:pt x="357656" y="4509028"/>
                </a:cubicBezTo>
                <a:cubicBezTo>
                  <a:pt x="355470" y="4515980"/>
                  <a:pt x="361464" y="4513810"/>
                  <a:pt x="367468" y="4511638"/>
                </a:cubicBezTo>
                <a:cubicBezTo>
                  <a:pt x="346711" y="4543797"/>
                  <a:pt x="337952" y="4571614"/>
                  <a:pt x="317195" y="4603771"/>
                </a:cubicBezTo>
                <a:cubicBezTo>
                  <a:pt x="319163" y="4625652"/>
                  <a:pt x="302216" y="4662594"/>
                  <a:pt x="269462" y="4699094"/>
                </a:cubicBezTo>
                <a:lnTo>
                  <a:pt x="280534" y="4703303"/>
                </a:lnTo>
                <a:cubicBezTo>
                  <a:pt x="289076" y="4704320"/>
                  <a:pt x="283427" y="4716633"/>
                  <a:pt x="271775" y="4731120"/>
                </a:cubicBezTo>
                <a:cubicBezTo>
                  <a:pt x="267395" y="4745027"/>
                  <a:pt x="259208" y="4754154"/>
                  <a:pt x="245941" y="4756900"/>
                </a:cubicBezTo>
                <a:cubicBezTo>
                  <a:pt x="221946" y="4765582"/>
                  <a:pt x="208681" y="4768331"/>
                  <a:pt x="225980" y="4741527"/>
                </a:cubicBezTo>
                <a:cubicBezTo>
                  <a:pt x="236357" y="4725453"/>
                  <a:pt x="268411" y="4668666"/>
                  <a:pt x="241878" y="4674161"/>
                </a:cubicBezTo>
                <a:cubicBezTo>
                  <a:pt x="240261" y="4662418"/>
                  <a:pt x="241051" y="4614894"/>
                  <a:pt x="261808" y="4582736"/>
                </a:cubicBezTo>
                <a:cubicBezTo>
                  <a:pt x="243816" y="4589245"/>
                  <a:pt x="250736" y="4578526"/>
                  <a:pt x="258922" y="4569401"/>
                </a:cubicBezTo>
                <a:cubicBezTo>
                  <a:pt x="274030" y="4549558"/>
                  <a:pt x="223504" y="4563733"/>
                  <a:pt x="216232" y="4564312"/>
                </a:cubicBezTo>
                <a:cubicBezTo>
                  <a:pt x="225344" y="4546637"/>
                  <a:pt x="263836" y="4430010"/>
                  <a:pt x="239842" y="4438693"/>
                </a:cubicBezTo>
                <a:lnTo>
                  <a:pt x="268789" y="4397411"/>
                </a:lnTo>
                <a:cubicBezTo>
                  <a:pt x="275362" y="4376546"/>
                  <a:pt x="283197" y="4357280"/>
                  <a:pt x="285037" y="4340181"/>
                </a:cubicBezTo>
                <a:lnTo>
                  <a:pt x="276503" y="4339162"/>
                </a:lnTo>
                <a:cubicBezTo>
                  <a:pt x="243398" y="4365520"/>
                  <a:pt x="264979" y="4392626"/>
                  <a:pt x="227147" y="4422747"/>
                </a:cubicBezTo>
                <a:cubicBezTo>
                  <a:pt x="217689" y="4430278"/>
                  <a:pt x="209503" y="4439404"/>
                  <a:pt x="196586" y="4452291"/>
                </a:cubicBezTo>
                <a:lnTo>
                  <a:pt x="233495" y="4430722"/>
                </a:lnTo>
                <a:lnTo>
                  <a:pt x="221852" y="4445204"/>
                </a:lnTo>
                <a:cubicBezTo>
                  <a:pt x="210201" y="4459690"/>
                  <a:pt x="198202" y="4464032"/>
                  <a:pt x="186206" y="4468373"/>
                </a:cubicBezTo>
                <a:cubicBezTo>
                  <a:pt x="180556" y="4480686"/>
                  <a:pt x="173636" y="4491406"/>
                  <a:pt x="177447" y="4496190"/>
                </a:cubicBezTo>
                <a:cubicBezTo>
                  <a:pt x="170529" y="4506909"/>
                  <a:pt x="176875" y="4514880"/>
                  <a:pt x="177228" y="4525021"/>
                </a:cubicBezTo>
                <a:cubicBezTo>
                  <a:pt x="191412" y="4513729"/>
                  <a:pt x="208140" y="4505620"/>
                  <a:pt x="221407" y="4502874"/>
                </a:cubicBezTo>
                <a:cubicBezTo>
                  <a:pt x="209758" y="4517361"/>
                  <a:pt x="204106" y="4529674"/>
                  <a:pt x="209185" y="4536052"/>
                </a:cubicBezTo>
                <a:lnTo>
                  <a:pt x="159356" y="4570514"/>
                </a:lnTo>
                <a:cubicBezTo>
                  <a:pt x="169739" y="4554434"/>
                  <a:pt x="165929" y="4549648"/>
                  <a:pt x="171579" y="4537336"/>
                </a:cubicBezTo>
                <a:lnTo>
                  <a:pt x="148853" y="4547613"/>
                </a:lnTo>
                <a:cubicBezTo>
                  <a:pt x="139397" y="4555143"/>
                  <a:pt x="133395" y="4557316"/>
                  <a:pt x="130857" y="4554128"/>
                </a:cubicBezTo>
                <a:cubicBezTo>
                  <a:pt x="125778" y="4547750"/>
                  <a:pt x="134890" y="4530075"/>
                  <a:pt x="140537" y="4517759"/>
                </a:cubicBezTo>
                <a:cubicBezTo>
                  <a:pt x="125079" y="4527463"/>
                  <a:pt x="107432" y="4544118"/>
                  <a:pt x="96705" y="4550054"/>
                </a:cubicBezTo>
                <a:cubicBezTo>
                  <a:pt x="83438" y="4552800"/>
                  <a:pt x="107659" y="4515281"/>
                  <a:pt x="118032" y="4499204"/>
                </a:cubicBezTo>
                <a:cubicBezTo>
                  <a:pt x="112954" y="4492826"/>
                  <a:pt x="117333" y="4478916"/>
                  <a:pt x="126792" y="4471386"/>
                </a:cubicBezTo>
                <a:lnTo>
                  <a:pt x="141554" y="4441397"/>
                </a:lnTo>
                <a:lnTo>
                  <a:pt x="130126" y="4427045"/>
                </a:lnTo>
                <a:lnTo>
                  <a:pt x="119747" y="4443128"/>
                </a:lnTo>
                <a:lnTo>
                  <a:pt x="110986" y="4470945"/>
                </a:lnTo>
                <a:cubicBezTo>
                  <a:pt x="108799" y="4477897"/>
                  <a:pt x="100611" y="4487020"/>
                  <a:pt x="95879" y="4490788"/>
                </a:cubicBezTo>
                <a:cubicBezTo>
                  <a:pt x="94610" y="4489195"/>
                  <a:pt x="100258" y="4476879"/>
                  <a:pt x="97719" y="4473690"/>
                </a:cubicBezTo>
                <a:cubicBezTo>
                  <a:pt x="72457" y="4480780"/>
                  <a:pt x="135424" y="4404591"/>
                  <a:pt x="110160" y="4411679"/>
                </a:cubicBezTo>
                <a:lnTo>
                  <a:pt x="120189" y="4385458"/>
                </a:lnTo>
                <a:cubicBezTo>
                  <a:pt x="117650" y="4382269"/>
                  <a:pt x="118573" y="4373715"/>
                  <a:pt x="119491" y="4365172"/>
                </a:cubicBezTo>
                <a:cubicBezTo>
                  <a:pt x="106922" y="4388203"/>
                  <a:pt x="90898" y="4416594"/>
                  <a:pt x="99785" y="4427757"/>
                </a:cubicBezTo>
                <a:lnTo>
                  <a:pt x="58145" y="4453093"/>
                </a:lnTo>
                <a:lnTo>
                  <a:pt x="53639" y="4428024"/>
                </a:lnTo>
                <a:lnTo>
                  <a:pt x="31259" y="4448446"/>
                </a:lnTo>
                <a:lnTo>
                  <a:pt x="0" y="4457702"/>
                </a:lnTo>
                <a:lnTo>
                  <a:pt x="4600" y="4414962"/>
                </a:lnTo>
                <a:cubicBezTo>
                  <a:pt x="33543" y="4373679"/>
                  <a:pt x="37224" y="4339483"/>
                  <a:pt x="57980" y="4307324"/>
                </a:cubicBezTo>
                <a:lnTo>
                  <a:pt x="67438" y="4299795"/>
                </a:lnTo>
                <a:lnTo>
                  <a:pt x="63631" y="4295012"/>
                </a:lnTo>
                <a:lnTo>
                  <a:pt x="79308" y="4256475"/>
                </a:lnTo>
                <a:cubicBezTo>
                  <a:pt x="67882" y="4242123"/>
                  <a:pt x="110094" y="4198093"/>
                  <a:pt x="96129" y="4180555"/>
                </a:cubicBezTo>
                <a:cubicBezTo>
                  <a:pt x="101777" y="4168240"/>
                  <a:pt x="114570" y="4116369"/>
                  <a:pt x="124029" y="4108839"/>
                </a:cubicBezTo>
                <a:cubicBezTo>
                  <a:pt x="120221" y="4104056"/>
                  <a:pt x="115143" y="4097678"/>
                  <a:pt x="114790" y="4087537"/>
                </a:cubicBezTo>
                <a:lnTo>
                  <a:pt x="110064" y="4091300"/>
                </a:lnTo>
                <a:cubicBezTo>
                  <a:pt x="104062" y="4093472"/>
                  <a:pt x="102793" y="4091879"/>
                  <a:pt x="110981" y="4082753"/>
                </a:cubicBezTo>
                <a:lnTo>
                  <a:pt x="120439" y="4075222"/>
                </a:lnTo>
                <a:cubicBezTo>
                  <a:pt x="121362" y="4066673"/>
                  <a:pt x="129550" y="4057547"/>
                  <a:pt x="139008" y="4050015"/>
                </a:cubicBezTo>
                <a:cubicBezTo>
                  <a:pt x="130122" y="4038855"/>
                  <a:pt x="141420" y="4014227"/>
                  <a:pt x="132533" y="4003064"/>
                </a:cubicBezTo>
                <a:lnTo>
                  <a:pt x="94003" y="4012899"/>
                </a:lnTo>
                <a:cubicBezTo>
                  <a:pt x="89271" y="4016667"/>
                  <a:pt x="84545" y="4020430"/>
                  <a:pt x="83277" y="4018836"/>
                </a:cubicBezTo>
                <a:cubicBezTo>
                  <a:pt x="80737" y="4015647"/>
                  <a:pt x="86387" y="4003332"/>
                  <a:pt x="94575" y="3994209"/>
                </a:cubicBezTo>
                <a:cubicBezTo>
                  <a:pt x="90766" y="3989423"/>
                  <a:pt x="91683" y="3980879"/>
                  <a:pt x="110599" y="3965819"/>
                </a:cubicBezTo>
                <a:lnTo>
                  <a:pt x="124789" y="3954521"/>
                </a:lnTo>
                <a:lnTo>
                  <a:pt x="115548" y="3933216"/>
                </a:lnTo>
                <a:lnTo>
                  <a:pt x="138717" y="3865270"/>
                </a:lnTo>
                <a:lnTo>
                  <a:pt x="153824" y="3845424"/>
                </a:lnTo>
                <a:cubicBezTo>
                  <a:pt x="146206" y="3835857"/>
                  <a:pt x="154966" y="3808042"/>
                  <a:pt x="161538" y="3787175"/>
                </a:cubicBezTo>
                <a:lnTo>
                  <a:pt x="146304" y="3768041"/>
                </a:lnTo>
                <a:lnTo>
                  <a:pt x="175250" y="3726759"/>
                </a:lnTo>
                <a:lnTo>
                  <a:pt x="181471" y="3695752"/>
                </a:lnTo>
                <a:lnTo>
                  <a:pt x="203496" y="3665189"/>
                </a:lnTo>
                <a:cubicBezTo>
                  <a:pt x="194610" y="3654028"/>
                  <a:pt x="225169" y="3624485"/>
                  <a:pt x="215013" y="3611730"/>
                </a:cubicBezTo>
                <a:lnTo>
                  <a:pt x="235987" y="3550738"/>
                </a:lnTo>
                <a:cubicBezTo>
                  <a:pt x="269094" y="3524379"/>
                  <a:pt x="229865" y="3513927"/>
                  <a:pt x="272421" y="3480043"/>
                </a:cubicBezTo>
                <a:lnTo>
                  <a:pt x="303244" y="3528453"/>
                </a:lnTo>
                <a:lnTo>
                  <a:pt x="334157" y="3509050"/>
                </a:lnTo>
                <a:lnTo>
                  <a:pt x="344187" y="3482829"/>
                </a:lnTo>
                <a:cubicBezTo>
                  <a:pt x="344757" y="3464136"/>
                  <a:pt x="347740" y="3409654"/>
                  <a:pt x="338854" y="3398493"/>
                </a:cubicBezTo>
                <a:cubicBezTo>
                  <a:pt x="327425" y="3384142"/>
                  <a:pt x="333430" y="3381970"/>
                  <a:pt x="380719" y="3344317"/>
                </a:cubicBezTo>
                <a:lnTo>
                  <a:pt x="381635" y="3335771"/>
                </a:lnTo>
                <a:cubicBezTo>
                  <a:pt x="369638" y="3340113"/>
                  <a:pt x="341836" y="3344013"/>
                  <a:pt x="370209" y="3321421"/>
                </a:cubicBezTo>
                <a:cubicBezTo>
                  <a:pt x="374942" y="3317653"/>
                  <a:pt x="397313" y="3297234"/>
                  <a:pt x="396044" y="3295640"/>
                </a:cubicBezTo>
                <a:lnTo>
                  <a:pt x="394775" y="3294046"/>
                </a:lnTo>
                <a:lnTo>
                  <a:pt x="318411" y="3334002"/>
                </a:lnTo>
                <a:cubicBezTo>
                  <a:pt x="301119" y="3360799"/>
                  <a:pt x="301817" y="3381085"/>
                  <a:pt x="310703" y="3392246"/>
                </a:cubicBezTo>
                <a:cubicBezTo>
                  <a:pt x="300323" y="3408328"/>
                  <a:pt x="299405" y="3416873"/>
                  <a:pt x="304484" y="3423251"/>
                </a:cubicBezTo>
                <a:lnTo>
                  <a:pt x="296987" y="3452669"/>
                </a:lnTo>
                <a:cubicBezTo>
                  <a:pt x="298256" y="3454262"/>
                  <a:pt x="302066" y="3459047"/>
                  <a:pt x="297340" y="3462810"/>
                </a:cubicBezTo>
                <a:cubicBezTo>
                  <a:pt x="278424" y="3477870"/>
                  <a:pt x="251539" y="3473223"/>
                  <a:pt x="247729" y="3468439"/>
                </a:cubicBezTo>
                <a:cubicBezTo>
                  <a:pt x="246460" y="3466845"/>
                  <a:pt x="243921" y="3463656"/>
                  <a:pt x="253380" y="3456126"/>
                </a:cubicBezTo>
                <a:cubicBezTo>
                  <a:pt x="252682" y="3435839"/>
                  <a:pt x="257286" y="3393092"/>
                  <a:pt x="282773" y="3357166"/>
                </a:cubicBezTo>
                <a:cubicBezTo>
                  <a:pt x="277695" y="3350787"/>
                  <a:pt x="290611" y="3337901"/>
                  <a:pt x="285532" y="3331523"/>
                </a:cubicBezTo>
                <a:cubicBezTo>
                  <a:pt x="290835" y="3309062"/>
                  <a:pt x="299593" y="3281246"/>
                  <a:pt x="315619" y="3252856"/>
                </a:cubicBezTo>
                <a:cubicBezTo>
                  <a:pt x="313079" y="3249667"/>
                  <a:pt x="314004" y="3241116"/>
                  <a:pt x="323461" y="3233586"/>
                </a:cubicBezTo>
                <a:cubicBezTo>
                  <a:pt x="342378" y="3218525"/>
                  <a:pt x="349070" y="3236642"/>
                  <a:pt x="351608" y="3239832"/>
                </a:cubicBezTo>
                <a:lnTo>
                  <a:pt x="385634" y="3204927"/>
                </a:lnTo>
                <a:lnTo>
                  <a:pt x="377670" y="3185215"/>
                </a:lnTo>
                <a:lnTo>
                  <a:pt x="397375" y="3122629"/>
                </a:lnTo>
                <a:lnTo>
                  <a:pt x="402107" y="3118861"/>
                </a:lnTo>
                <a:lnTo>
                  <a:pt x="417087" y="3060040"/>
                </a:lnTo>
                <a:cubicBezTo>
                  <a:pt x="425274" y="3050913"/>
                  <a:pt x="410387" y="3041925"/>
                  <a:pt x="409117" y="3040330"/>
                </a:cubicBezTo>
                <a:cubicBezTo>
                  <a:pt x="403467" y="3052644"/>
                  <a:pt x="376933" y="3058138"/>
                  <a:pt x="389855" y="3045246"/>
                </a:cubicBezTo>
                <a:cubicBezTo>
                  <a:pt x="394580" y="3041483"/>
                  <a:pt x="404040" y="3033953"/>
                  <a:pt x="401500" y="3030764"/>
                </a:cubicBezTo>
                <a:cubicBezTo>
                  <a:pt x="398961" y="3027575"/>
                  <a:pt x="380968" y="3034083"/>
                  <a:pt x="368971" y="3038423"/>
                </a:cubicBezTo>
                <a:cubicBezTo>
                  <a:pt x="365163" y="3033641"/>
                  <a:pt x="375763" y="2988727"/>
                  <a:pt x="385221" y="2981198"/>
                </a:cubicBezTo>
                <a:cubicBezTo>
                  <a:pt x="376333" y="2970034"/>
                  <a:pt x="375065" y="2968441"/>
                  <a:pt x="408163" y="2942087"/>
                </a:cubicBezTo>
                <a:lnTo>
                  <a:pt x="394198" y="2924547"/>
                </a:lnTo>
                <a:cubicBezTo>
                  <a:pt x="421656" y="2910504"/>
                  <a:pt x="450375" y="2898057"/>
                  <a:pt x="470912" y="2894732"/>
                </a:cubicBezTo>
                <a:cubicBezTo>
                  <a:pt x="468373" y="2891543"/>
                  <a:pt x="465833" y="2888354"/>
                  <a:pt x="468020" y="2881401"/>
                </a:cubicBezTo>
                <a:lnTo>
                  <a:pt x="426952" y="2888048"/>
                </a:lnTo>
                <a:cubicBezTo>
                  <a:pt x="430062" y="2872545"/>
                  <a:pt x="428192" y="2782846"/>
                  <a:pt x="475481" y="2745195"/>
                </a:cubicBezTo>
                <a:cubicBezTo>
                  <a:pt x="471673" y="2740413"/>
                  <a:pt x="475354" y="2706217"/>
                  <a:pt x="489537" y="2694924"/>
                </a:cubicBezTo>
                <a:cubicBezTo>
                  <a:pt x="494270" y="2691157"/>
                  <a:pt x="498078" y="2695940"/>
                  <a:pt x="498078" y="2695940"/>
                </a:cubicBezTo>
                <a:lnTo>
                  <a:pt x="518264" y="2682474"/>
                </a:lnTo>
                <a:lnTo>
                  <a:pt x="527369" y="2664804"/>
                </a:lnTo>
                <a:lnTo>
                  <a:pt x="485381" y="2679994"/>
                </a:lnTo>
                <a:cubicBezTo>
                  <a:pt x="471418" y="2662455"/>
                  <a:pt x="484903" y="2630876"/>
                  <a:pt x="503120" y="2595528"/>
                </a:cubicBezTo>
                <a:cubicBezTo>
                  <a:pt x="500580" y="2592339"/>
                  <a:pt x="454433" y="2592607"/>
                  <a:pt x="468624" y="2581310"/>
                </a:cubicBezTo>
                <a:cubicBezTo>
                  <a:pt x="482806" y="2570017"/>
                  <a:pt x="494804" y="2565674"/>
                  <a:pt x="506801" y="2561334"/>
                </a:cubicBezTo>
                <a:cubicBezTo>
                  <a:pt x="497913" y="2550171"/>
                  <a:pt x="494676" y="2526695"/>
                  <a:pt x="507245" y="2503663"/>
                </a:cubicBezTo>
                <a:lnTo>
                  <a:pt x="541042" y="2497596"/>
                </a:lnTo>
                <a:lnTo>
                  <a:pt x="539554" y="2524834"/>
                </a:lnTo>
                <a:cubicBezTo>
                  <a:pt x="545556" y="2522660"/>
                  <a:pt x="556278" y="2516731"/>
                  <a:pt x="557546" y="2518324"/>
                </a:cubicBezTo>
                <a:cubicBezTo>
                  <a:pt x="560085" y="2521513"/>
                  <a:pt x="531712" y="2544105"/>
                  <a:pt x="526987" y="2547866"/>
                </a:cubicBezTo>
                <a:cubicBezTo>
                  <a:pt x="534602" y="2557434"/>
                  <a:pt x="529307" y="2579888"/>
                  <a:pt x="522734" y="2600754"/>
                </a:cubicBezTo>
                <a:cubicBezTo>
                  <a:pt x="524002" y="2602348"/>
                  <a:pt x="532545" y="2603364"/>
                  <a:pt x="538538" y="2601196"/>
                </a:cubicBezTo>
                <a:lnTo>
                  <a:pt x="560213" y="2560492"/>
                </a:lnTo>
                <a:lnTo>
                  <a:pt x="582590" y="2540068"/>
                </a:lnTo>
                <a:lnTo>
                  <a:pt x="564817" y="2517745"/>
                </a:lnTo>
                <a:cubicBezTo>
                  <a:pt x="591569" y="2483420"/>
                  <a:pt x="600898" y="2436910"/>
                  <a:pt x="601471" y="2418219"/>
                </a:cubicBezTo>
                <a:cubicBezTo>
                  <a:pt x="596392" y="2411841"/>
                  <a:pt x="612770" y="2393591"/>
                  <a:pt x="607691" y="2387213"/>
                </a:cubicBezTo>
                <a:lnTo>
                  <a:pt x="611725" y="2363158"/>
                </a:lnTo>
                <a:lnTo>
                  <a:pt x="607000" y="2366921"/>
                </a:lnTo>
                <a:cubicBezTo>
                  <a:pt x="601921" y="2360543"/>
                  <a:pt x="618298" y="2342294"/>
                  <a:pt x="613219" y="2335916"/>
                </a:cubicBezTo>
                <a:cubicBezTo>
                  <a:pt x="609411" y="2331131"/>
                  <a:pt x="605603" y="2326348"/>
                  <a:pt x="624519" y="2311288"/>
                </a:cubicBezTo>
                <a:cubicBezTo>
                  <a:pt x="616901" y="2301721"/>
                  <a:pt x="615631" y="2300126"/>
                  <a:pt x="644004" y="2277534"/>
                </a:cubicBezTo>
                <a:lnTo>
                  <a:pt x="630041" y="2259996"/>
                </a:lnTo>
                <a:lnTo>
                  <a:pt x="656220" y="2244361"/>
                </a:lnTo>
                <a:lnTo>
                  <a:pt x="666820" y="2199447"/>
                </a:lnTo>
                <a:lnTo>
                  <a:pt x="654824" y="2203788"/>
                </a:lnTo>
                <a:lnTo>
                  <a:pt x="669930" y="2183943"/>
                </a:lnTo>
                <a:lnTo>
                  <a:pt x="674311" y="2170035"/>
                </a:lnTo>
                <a:lnTo>
                  <a:pt x="651240" y="2170166"/>
                </a:lnTo>
                <a:lnTo>
                  <a:pt x="645810" y="2153648"/>
                </a:lnTo>
                <a:cubicBezTo>
                  <a:pt x="674183" y="2131058"/>
                  <a:pt x="640385" y="2137124"/>
                  <a:pt x="687675" y="2099471"/>
                </a:cubicBezTo>
                <a:lnTo>
                  <a:pt x="694022" y="2107443"/>
                </a:lnTo>
                <a:lnTo>
                  <a:pt x="706936" y="2094556"/>
                </a:lnTo>
                <a:cubicBezTo>
                  <a:pt x="709130" y="2087600"/>
                  <a:pt x="714079" y="2054999"/>
                  <a:pt x="718806" y="2051237"/>
                </a:cubicBezTo>
                <a:cubicBezTo>
                  <a:pt x="723538" y="2047469"/>
                  <a:pt x="726077" y="2050658"/>
                  <a:pt x="726077" y="2050658"/>
                </a:cubicBezTo>
                <a:cubicBezTo>
                  <a:pt x="754450" y="2028068"/>
                  <a:pt x="741884" y="2051102"/>
                  <a:pt x="734964" y="2061821"/>
                </a:cubicBezTo>
                <a:lnTo>
                  <a:pt x="765306" y="2061110"/>
                </a:lnTo>
                <a:lnTo>
                  <a:pt x="755277" y="2087332"/>
                </a:lnTo>
                <a:lnTo>
                  <a:pt x="792184" y="2065761"/>
                </a:lnTo>
                <a:cubicBezTo>
                  <a:pt x="783299" y="2054602"/>
                  <a:pt x="811326" y="2021864"/>
                  <a:pt x="801170" y="2009109"/>
                </a:cubicBezTo>
                <a:cubicBezTo>
                  <a:pt x="819387" y="1973761"/>
                  <a:pt x="831602" y="1940587"/>
                  <a:pt x="845093" y="1909001"/>
                </a:cubicBezTo>
                <a:cubicBezTo>
                  <a:pt x="844741" y="1898860"/>
                  <a:pt x="843697" y="1868428"/>
                  <a:pt x="867338" y="1849606"/>
                </a:cubicBezTo>
                <a:cubicBezTo>
                  <a:pt x="866068" y="1848011"/>
                  <a:pt x="842998" y="1848141"/>
                  <a:pt x="842998" y="1848141"/>
                </a:cubicBezTo>
                <a:cubicBezTo>
                  <a:pt x="838266" y="1851909"/>
                  <a:pt x="842075" y="1856695"/>
                  <a:pt x="842075" y="1856695"/>
                </a:cubicBezTo>
                <a:cubicBezTo>
                  <a:pt x="833668" y="1894651"/>
                  <a:pt x="794342" y="1952017"/>
                  <a:pt x="806119" y="1976506"/>
                </a:cubicBezTo>
                <a:lnTo>
                  <a:pt x="782471" y="1995335"/>
                </a:lnTo>
                <a:cubicBezTo>
                  <a:pt x="763555" y="2010395"/>
                  <a:pt x="720998" y="2044280"/>
                  <a:pt x="714651" y="2036308"/>
                </a:cubicBezTo>
                <a:cubicBezTo>
                  <a:pt x="703226" y="2021956"/>
                  <a:pt x="715442" y="1988783"/>
                  <a:pt x="730201" y="1958792"/>
                </a:cubicBezTo>
                <a:cubicBezTo>
                  <a:pt x="723854" y="1950821"/>
                  <a:pt x="705855" y="1957334"/>
                  <a:pt x="699508" y="1949363"/>
                </a:cubicBezTo>
                <a:lnTo>
                  <a:pt x="735152" y="1926193"/>
                </a:lnTo>
                <a:cubicBezTo>
                  <a:pt x="727536" y="1916626"/>
                  <a:pt x="722105" y="1900107"/>
                  <a:pt x="733403" y="1875479"/>
                </a:cubicBezTo>
                <a:lnTo>
                  <a:pt x="765937" y="1867811"/>
                </a:lnTo>
                <a:lnTo>
                  <a:pt x="763174" y="1893462"/>
                </a:lnTo>
                <a:cubicBezTo>
                  <a:pt x="769175" y="1891287"/>
                  <a:pt x="779903" y="1885352"/>
                  <a:pt x="781171" y="1886946"/>
                </a:cubicBezTo>
                <a:cubicBezTo>
                  <a:pt x="783710" y="1890135"/>
                  <a:pt x="760062" y="1908963"/>
                  <a:pt x="755337" y="1912725"/>
                </a:cubicBezTo>
                <a:lnTo>
                  <a:pt x="748547" y="1962425"/>
                </a:lnTo>
                <a:lnTo>
                  <a:pt x="758351" y="1965040"/>
                </a:lnTo>
                <a:lnTo>
                  <a:pt x="783614" y="1957951"/>
                </a:lnTo>
                <a:lnTo>
                  <a:pt x="800916" y="1931151"/>
                </a:lnTo>
                <a:lnTo>
                  <a:pt x="788436" y="1886372"/>
                </a:lnTo>
                <a:cubicBezTo>
                  <a:pt x="810464" y="1855809"/>
                  <a:pt x="822333" y="1812489"/>
                  <a:pt x="822904" y="1793797"/>
                </a:cubicBezTo>
                <a:cubicBezTo>
                  <a:pt x="814016" y="1782636"/>
                  <a:pt x="825315" y="1758008"/>
                  <a:pt x="825886" y="1739316"/>
                </a:cubicBezTo>
                <a:cubicBezTo>
                  <a:pt x="844457" y="1714111"/>
                  <a:pt x="857024" y="1691076"/>
                  <a:pt x="869593" y="1668044"/>
                </a:cubicBezTo>
                <a:lnTo>
                  <a:pt x="877301" y="1609800"/>
                </a:lnTo>
                <a:cubicBezTo>
                  <a:pt x="882027" y="1606037"/>
                  <a:pt x="896217" y="1594739"/>
                  <a:pt x="893678" y="1591550"/>
                </a:cubicBezTo>
                <a:cubicBezTo>
                  <a:pt x="892408" y="1589954"/>
                  <a:pt x="875677" y="1598063"/>
                  <a:pt x="869683" y="1600233"/>
                </a:cubicBezTo>
                <a:lnTo>
                  <a:pt x="914082" y="1549251"/>
                </a:lnTo>
                <a:lnTo>
                  <a:pt x="947188" y="1522892"/>
                </a:lnTo>
                <a:cubicBezTo>
                  <a:pt x="957344" y="1535648"/>
                  <a:pt x="943506" y="1557086"/>
                  <a:pt x="970738" y="1571879"/>
                </a:cubicBezTo>
                <a:cubicBezTo>
                  <a:pt x="982036" y="1547252"/>
                  <a:pt x="999329" y="1520455"/>
                  <a:pt x="989174" y="1507699"/>
                </a:cubicBezTo>
                <a:cubicBezTo>
                  <a:pt x="1007743" y="1482492"/>
                  <a:pt x="1021581" y="1461054"/>
                  <a:pt x="1034150" y="1438022"/>
                </a:cubicBezTo>
                <a:cubicBezTo>
                  <a:pt x="1095629" y="1389072"/>
                  <a:pt x="1023648" y="1415119"/>
                  <a:pt x="1061479" y="1384997"/>
                </a:cubicBezTo>
                <a:lnTo>
                  <a:pt x="1080395" y="1369937"/>
                </a:lnTo>
                <a:cubicBezTo>
                  <a:pt x="1072777" y="1360370"/>
                  <a:pt x="1090422" y="1343714"/>
                  <a:pt x="1084075" y="1335743"/>
                </a:cubicBezTo>
                <a:lnTo>
                  <a:pt x="1109558" y="1299822"/>
                </a:lnTo>
                <a:lnTo>
                  <a:pt x="1138630" y="1297517"/>
                </a:lnTo>
                <a:cubicBezTo>
                  <a:pt x="1148088" y="1289988"/>
                  <a:pt x="1154089" y="1287813"/>
                  <a:pt x="1156628" y="1291002"/>
                </a:cubicBezTo>
                <a:cubicBezTo>
                  <a:pt x="1166784" y="1303757"/>
                  <a:pt x="1142567" y="1341280"/>
                  <a:pt x="1153992" y="1355628"/>
                </a:cubicBezTo>
                <a:cubicBezTo>
                  <a:pt x="1153992" y="1355628"/>
                  <a:pt x="1156530" y="1358819"/>
                  <a:pt x="1161262" y="1355050"/>
                </a:cubicBezTo>
                <a:cubicBezTo>
                  <a:pt x="1165988" y="1351287"/>
                  <a:pt x="1167829" y="1334190"/>
                  <a:pt x="1171292" y="1328829"/>
                </a:cubicBezTo>
                <a:cubicBezTo>
                  <a:pt x="1174749" y="1323470"/>
                  <a:pt x="1178211" y="1318110"/>
                  <a:pt x="1176941" y="1316515"/>
                </a:cubicBezTo>
                <a:cubicBezTo>
                  <a:pt x="1173133" y="1311732"/>
                  <a:pt x="1164592" y="1310714"/>
                  <a:pt x="1183508" y="1295654"/>
                </a:cubicBezTo>
                <a:lnTo>
                  <a:pt x="1199884" y="1277405"/>
                </a:lnTo>
                <a:lnTo>
                  <a:pt x="1245904" y="1238160"/>
                </a:lnTo>
                <a:lnTo>
                  <a:pt x="1249939" y="1214106"/>
                </a:lnTo>
                <a:cubicBezTo>
                  <a:pt x="1262852" y="1201216"/>
                  <a:pt x="1273234" y="1185136"/>
                  <a:pt x="1280153" y="1174416"/>
                </a:cubicBezTo>
                <a:cubicBezTo>
                  <a:pt x="1289611" y="1166887"/>
                  <a:pt x="1302524" y="1153997"/>
                  <a:pt x="1298716" y="1149214"/>
                </a:cubicBezTo>
                <a:lnTo>
                  <a:pt x="1288912" y="1146599"/>
                </a:lnTo>
                <a:lnTo>
                  <a:pt x="1331470" y="1112716"/>
                </a:lnTo>
                <a:cubicBezTo>
                  <a:pt x="1335277" y="1117498"/>
                  <a:pt x="1317412" y="1162986"/>
                  <a:pt x="1341054" y="1144163"/>
                </a:cubicBezTo>
                <a:cubicBezTo>
                  <a:pt x="1350512" y="1136631"/>
                  <a:pt x="1357431" y="1125913"/>
                  <a:pt x="1360895" y="1120552"/>
                </a:cubicBezTo>
                <a:lnTo>
                  <a:pt x="1355118" y="1093887"/>
                </a:lnTo>
                <a:lnTo>
                  <a:pt x="1369871" y="1063901"/>
                </a:lnTo>
                <a:cubicBezTo>
                  <a:pt x="1362253" y="1054334"/>
                  <a:pt x="1366633" y="1040426"/>
                  <a:pt x="1380472" y="1018986"/>
                </a:cubicBezTo>
                <a:lnTo>
                  <a:pt x="1370316" y="1006231"/>
                </a:lnTo>
                <a:cubicBezTo>
                  <a:pt x="1380697" y="990150"/>
                  <a:pt x="1380345" y="980010"/>
                  <a:pt x="1375267" y="973632"/>
                </a:cubicBezTo>
                <a:cubicBezTo>
                  <a:pt x="1390725" y="963926"/>
                  <a:pt x="1407102" y="945676"/>
                  <a:pt x="1402024" y="939299"/>
                </a:cubicBezTo>
                <a:lnTo>
                  <a:pt x="1418973" y="902358"/>
                </a:lnTo>
                <a:lnTo>
                  <a:pt x="1460611" y="877019"/>
                </a:lnTo>
                <a:cubicBezTo>
                  <a:pt x="1454039" y="897883"/>
                  <a:pt x="1472738" y="911657"/>
                  <a:pt x="1458899" y="933097"/>
                </a:cubicBezTo>
                <a:cubicBezTo>
                  <a:pt x="1462707" y="937879"/>
                  <a:pt x="1460514" y="944837"/>
                  <a:pt x="1446330" y="956129"/>
                </a:cubicBezTo>
                <a:cubicBezTo>
                  <a:pt x="1432141" y="967427"/>
                  <a:pt x="1369399" y="1014777"/>
                  <a:pt x="1418303" y="988867"/>
                </a:cubicBezTo>
                <a:lnTo>
                  <a:pt x="1412082" y="1019871"/>
                </a:lnTo>
                <a:lnTo>
                  <a:pt x="1430998" y="1004811"/>
                </a:lnTo>
                <a:lnTo>
                  <a:pt x="1418432" y="1027845"/>
                </a:lnTo>
                <a:lnTo>
                  <a:pt x="1431126" y="1043790"/>
                </a:lnTo>
                <a:lnTo>
                  <a:pt x="1404374" y="1078115"/>
                </a:lnTo>
                <a:lnTo>
                  <a:pt x="1415801" y="1092468"/>
                </a:lnTo>
                <a:cubicBezTo>
                  <a:pt x="1410151" y="1104780"/>
                  <a:pt x="1404504" y="1117095"/>
                  <a:pt x="1392852" y="1131583"/>
                </a:cubicBezTo>
                <a:lnTo>
                  <a:pt x="1388825" y="1155631"/>
                </a:lnTo>
                <a:cubicBezTo>
                  <a:pt x="1421924" y="1129278"/>
                  <a:pt x="1418941" y="1183760"/>
                  <a:pt x="1416755" y="1190711"/>
                </a:cubicBezTo>
                <a:cubicBezTo>
                  <a:pt x="1397839" y="1205771"/>
                  <a:pt x="1417799" y="1221143"/>
                  <a:pt x="1420338" y="1224332"/>
                </a:cubicBezTo>
                <a:cubicBezTo>
                  <a:pt x="1407424" y="1237218"/>
                  <a:pt x="1407769" y="1247366"/>
                  <a:pt x="1411578" y="1252149"/>
                </a:cubicBezTo>
                <a:cubicBezTo>
                  <a:pt x="1416657" y="1258527"/>
                  <a:pt x="1436841" y="1245061"/>
                  <a:pt x="1441920" y="1251439"/>
                </a:cubicBezTo>
                <a:cubicBezTo>
                  <a:pt x="1484483" y="1217549"/>
                  <a:pt x="1428525" y="1215207"/>
                  <a:pt x="1466356" y="1185085"/>
                </a:cubicBezTo>
                <a:cubicBezTo>
                  <a:pt x="1458740" y="1175518"/>
                  <a:pt x="1474771" y="1147122"/>
                  <a:pt x="1494605" y="1123516"/>
                </a:cubicBezTo>
                <a:lnTo>
                  <a:pt x="1478099" y="1102788"/>
                </a:lnTo>
                <a:cubicBezTo>
                  <a:pt x="1556528" y="1016897"/>
                  <a:pt x="1527455" y="1019200"/>
                  <a:pt x="1539896" y="957189"/>
                </a:cubicBezTo>
                <a:cubicBezTo>
                  <a:pt x="1572995" y="930836"/>
                  <a:pt x="1583024" y="904611"/>
                  <a:pt x="1616124" y="878259"/>
                </a:cubicBezTo>
                <a:lnTo>
                  <a:pt x="1602159" y="860720"/>
                </a:lnTo>
                <a:lnTo>
                  <a:pt x="1616350" y="849422"/>
                </a:lnTo>
                <a:cubicBezTo>
                  <a:pt x="1635264" y="834360"/>
                  <a:pt x="1637804" y="837549"/>
                  <a:pt x="1642882" y="843929"/>
                </a:cubicBezTo>
                <a:lnTo>
                  <a:pt x="1638848" y="867982"/>
                </a:lnTo>
                <a:cubicBezTo>
                  <a:pt x="1640117" y="869576"/>
                  <a:pt x="1657192" y="871613"/>
                  <a:pt x="1661925" y="867845"/>
                </a:cubicBezTo>
                <a:lnTo>
                  <a:pt x="1658116" y="863062"/>
                </a:lnTo>
                <a:cubicBezTo>
                  <a:pt x="1673222" y="843217"/>
                  <a:pt x="1706902" y="798167"/>
                  <a:pt x="1700553" y="790194"/>
                </a:cubicBezTo>
                <a:cubicBezTo>
                  <a:pt x="1712196" y="775712"/>
                  <a:pt x="1710582" y="763973"/>
                  <a:pt x="1705504" y="757595"/>
                </a:cubicBezTo>
                <a:lnTo>
                  <a:pt x="1733526" y="724863"/>
                </a:lnTo>
                <a:cubicBezTo>
                  <a:pt x="1729716" y="720078"/>
                  <a:pt x="1728101" y="708338"/>
                  <a:pt x="1739745" y="693857"/>
                </a:cubicBezTo>
                <a:lnTo>
                  <a:pt x="1729589" y="681100"/>
                </a:lnTo>
                <a:lnTo>
                  <a:pt x="1744695" y="661255"/>
                </a:lnTo>
                <a:cubicBezTo>
                  <a:pt x="1737077" y="651688"/>
                  <a:pt x="1753109" y="623292"/>
                  <a:pt x="1771672" y="598092"/>
                </a:cubicBezTo>
                <a:cubicBezTo>
                  <a:pt x="1782970" y="573463"/>
                  <a:pt x="1798649" y="534927"/>
                  <a:pt x="1820675" y="504366"/>
                </a:cubicBezTo>
                <a:cubicBezTo>
                  <a:pt x="1816866" y="499580"/>
                  <a:pt x="1811787" y="493202"/>
                  <a:pt x="1823439" y="478714"/>
                </a:cubicBezTo>
                <a:cubicBezTo>
                  <a:pt x="1815821" y="469147"/>
                  <a:pt x="1825851" y="442926"/>
                  <a:pt x="1839688" y="421488"/>
                </a:cubicBezTo>
                <a:cubicBezTo>
                  <a:pt x="1837149" y="418299"/>
                  <a:pt x="1839337" y="411348"/>
                  <a:pt x="1848794" y="403816"/>
                </a:cubicBezTo>
                <a:lnTo>
                  <a:pt x="1864254" y="394112"/>
                </a:lnTo>
                <a:lnTo>
                  <a:pt x="1862758" y="421355"/>
                </a:lnTo>
                <a:cubicBezTo>
                  <a:pt x="1855840" y="432074"/>
                  <a:pt x="1856193" y="442215"/>
                  <a:pt x="1860003" y="447000"/>
                </a:cubicBezTo>
                <a:lnTo>
                  <a:pt x="1852510" y="476410"/>
                </a:lnTo>
                <a:cubicBezTo>
                  <a:pt x="1857589" y="482788"/>
                  <a:pt x="1877203" y="488014"/>
                  <a:pt x="1848830" y="510605"/>
                </a:cubicBezTo>
                <a:cubicBezTo>
                  <a:pt x="1871682" y="539306"/>
                  <a:pt x="1848641" y="646234"/>
                  <a:pt x="1809668" y="713738"/>
                </a:cubicBezTo>
                <a:cubicBezTo>
                  <a:pt x="1818555" y="724901"/>
                  <a:pt x="1810712" y="744172"/>
                  <a:pt x="1819600" y="755333"/>
                </a:cubicBezTo>
                <a:cubicBezTo>
                  <a:pt x="1805417" y="766626"/>
                  <a:pt x="1804491" y="775176"/>
                  <a:pt x="1808301" y="779961"/>
                </a:cubicBezTo>
                <a:cubicBezTo>
                  <a:pt x="1819726" y="794312"/>
                  <a:pt x="1797002" y="804590"/>
                  <a:pt x="1804620" y="814157"/>
                </a:cubicBezTo>
                <a:lnTo>
                  <a:pt x="1793674" y="848924"/>
                </a:lnTo>
                <a:cubicBezTo>
                  <a:pt x="1780752" y="861817"/>
                  <a:pt x="1779837" y="870363"/>
                  <a:pt x="1783644" y="875145"/>
                </a:cubicBezTo>
                <a:lnTo>
                  <a:pt x="1794719" y="879357"/>
                </a:lnTo>
                <a:lnTo>
                  <a:pt x="1791509" y="962676"/>
                </a:lnTo>
                <a:lnTo>
                  <a:pt x="1777824" y="980654"/>
                </a:lnTo>
                <a:lnTo>
                  <a:pt x="1782881" y="1010471"/>
                </a:lnTo>
                <a:lnTo>
                  <a:pt x="1800075" y="964325"/>
                </a:lnTo>
                <a:cubicBezTo>
                  <a:pt x="1810984" y="953708"/>
                  <a:pt x="1811280" y="932175"/>
                  <a:pt x="1808966" y="919724"/>
                </a:cubicBezTo>
                <a:lnTo>
                  <a:pt x="1855515" y="846644"/>
                </a:lnTo>
                <a:cubicBezTo>
                  <a:pt x="1917788" y="835070"/>
                  <a:pt x="1849634" y="791904"/>
                  <a:pt x="1891151" y="784187"/>
                </a:cubicBezTo>
                <a:lnTo>
                  <a:pt x="1903609" y="781873"/>
                </a:lnTo>
                <a:cubicBezTo>
                  <a:pt x="1898979" y="756963"/>
                  <a:pt x="1914042" y="745573"/>
                  <a:pt x="1910184" y="724813"/>
                </a:cubicBezTo>
                <a:lnTo>
                  <a:pt x="1938767" y="693730"/>
                </a:lnTo>
                <a:cubicBezTo>
                  <a:pt x="1955374" y="690645"/>
                  <a:pt x="1963382" y="710633"/>
                  <a:pt x="1961548" y="723857"/>
                </a:cubicBezTo>
                <a:cubicBezTo>
                  <a:pt x="1969850" y="722313"/>
                  <a:pt x="1979697" y="729074"/>
                  <a:pt x="1981239" y="737377"/>
                </a:cubicBezTo>
                <a:cubicBezTo>
                  <a:pt x="1988184" y="774745"/>
                  <a:pt x="1959600" y="805826"/>
                  <a:pt x="1968088" y="851492"/>
                </a:cubicBezTo>
                <a:cubicBezTo>
                  <a:pt x="1968088" y="851492"/>
                  <a:pt x="1969630" y="859795"/>
                  <a:pt x="1973779" y="859024"/>
                </a:cubicBezTo>
                <a:cubicBezTo>
                  <a:pt x="1977933" y="858253"/>
                  <a:pt x="1984985" y="826880"/>
                  <a:pt x="1984213" y="822724"/>
                </a:cubicBezTo>
                <a:cubicBezTo>
                  <a:pt x="1991745" y="817033"/>
                  <a:pt x="1990973" y="812878"/>
                  <a:pt x="1990202" y="808731"/>
                </a:cubicBezTo>
                <a:cubicBezTo>
                  <a:pt x="1987116" y="792124"/>
                  <a:pt x="1985573" y="783819"/>
                  <a:pt x="2002180" y="780734"/>
                </a:cubicBezTo>
                <a:cubicBezTo>
                  <a:pt x="2016470" y="765190"/>
                  <a:pt x="2040608" y="756412"/>
                  <a:pt x="2061370" y="752554"/>
                </a:cubicBezTo>
                <a:lnTo>
                  <a:pt x="2071804" y="716254"/>
                </a:lnTo>
                <a:lnTo>
                  <a:pt x="2086867" y="704864"/>
                </a:lnTo>
                <a:lnTo>
                  <a:pt x="2099615" y="681018"/>
                </a:lnTo>
                <a:cubicBezTo>
                  <a:pt x="2107920" y="679474"/>
                  <a:pt x="2120371" y="677160"/>
                  <a:pt x="2118058" y="664707"/>
                </a:cubicBezTo>
                <a:lnTo>
                  <a:pt x="2109280" y="640569"/>
                </a:lnTo>
                <a:lnTo>
                  <a:pt x="2151566" y="637002"/>
                </a:lnTo>
                <a:cubicBezTo>
                  <a:pt x="2153881" y="649460"/>
                  <a:pt x="2134847" y="708830"/>
                  <a:pt x="2155608" y="704970"/>
                </a:cubicBezTo>
                <a:cubicBezTo>
                  <a:pt x="2163911" y="703428"/>
                  <a:pt x="2174048" y="688663"/>
                  <a:pt x="2177430" y="683735"/>
                </a:cubicBezTo>
                <a:lnTo>
                  <a:pt x="2176476" y="632373"/>
                </a:lnTo>
                <a:lnTo>
                  <a:pt x="2191058" y="595302"/>
                </a:lnTo>
                <a:cubicBezTo>
                  <a:pt x="2186428" y="570392"/>
                  <a:pt x="2195029" y="547322"/>
                  <a:pt x="2208550" y="527629"/>
                </a:cubicBezTo>
                <a:cubicBezTo>
                  <a:pt x="2201605" y="490261"/>
                  <a:pt x="2214354" y="466419"/>
                  <a:pt x="2208953" y="437356"/>
                </a:cubicBezTo>
                <a:cubicBezTo>
                  <a:pt x="2229708" y="433498"/>
                  <a:pt x="2242938" y="435337"/>
                  <a:pt x="2238308" y="410428"/>
                </a:cubicBezTo>
                <a:lnTo>
                  <a:pt x="2255503" y="364283"/>
                </a:lnTo>
                <a:lnTo>
                  <a:pt x="2275486" y="356270"/>
                </a:lnTo>
                <a:cubicBezTo>
                  <a:pt x="2283790" y="354727"/>
                  <a:pt x="2292864" y="357338"/>
                  <a:pt x="2295178" y="369790"/>
                </a:cubicBezTo>
                <a:cubicBezTo>
                  <a:pt x="2261966" y="375963"/>
                  <a:pt x="2312451" y="439598"/>
                  <a:pt x="2283867" y="470682"/>
                </a:cubicBezTo>
                <a:cubicBezTo>
                  <a:pt x="2286181" y="483133"/>
                  <a:pt x="2283571" y="492209"/>
                  <a:pt x="2271117" y="494523"/>
                </a:cubicBezTo>
                <a:cubicBezTo>
                  <a:pt x="2258659" y="496838"/>
                  <a:pt x="2203921" y="502719"/>
                  <a:pt x="2241763" y="521456"/>
                </a:cubicBezTo>
                <a:lnTo>
                  <a:pt x="2233643" y="570208"/>
                </a:lnTo>
                <a:lnTo>
                  <a:pt x="2250250" y="567121"/>
                </a:lnTo>
                <a:lnTo>
                  <a:pt x="2237501" y="590968"/>
                </a:lnTo>
                <a:lnTo>
                  <a:pt x="2245989" y="636634"/>
                </a:lnTo>
                <a:lnTo>
                  <a:pt x="2220782" y="662796"/>
                </a:lnTo>
                <a:lnTo>
                  <a:pt x="2224349" y="705083"/>
                </a:lnTo>
                <a:cubicBezTo>
                  <a:pt x="2212372" y="733080"/>
                  <a:pt x="2198852" y="752773"/>
                  <a:pt x="2195949" y="783374"/>
                </a:cubicBezTo>
                <a:cubicBezTo>
                  <a:pt x="2222402" y="787049"/>
                  <a:pt x="2223833" y="864093"/>
                  <a:pt x="2214466" y="883013"/>
                </a:cubicBezTo>
                <a:cubicBezTo>
                  <a:pt x="2193706" y="886871"/>
                  <a:pt x="2207892" y="940074"/>
                  <a:pt x="2210205" y="952527"/>
                </a:cubicBezTo>
                <a:cubicBezTo>
                  <a:pt x="2198520" y="958996"/>
                  <a:pt x="2197457" y="976373"/>
                  <a:pt x="2199772" y="988826"/>
                </a:cubicBezTo>
                <a:cubicBezTo>
                  <a:pt x="2203630" y="1009586"/>
                  <a:pt x="2221007" y="1010649"/>
                  <a:pt x="2224093" y="1027255"/>
                </a:cubicBezTo>
                <a:cubicBezTo>
                  <a:pt x="2265610" y="1019540"/>
                  <a:pt x="2217737" y="946835"/>
                  <a:pt x="2255099" y="939891"/>
                </a:cubicBezTo>
                <a:cubicBezTo>
                  <a:pt x="2249697" y="910827"/>
                  <a:pt x="2265829" y="882058"/>
                  <a:pt x="2287652" y="860822"/>
                </a:cubicBezTo>
                <a:lnTo>
                  <a:pt x="2276851" y="802700"/>
                </a:lnTo>
                <a:cubicBezTo>
                  <a:pt x="2353711" y="754055"/>
                  <a:pt x="2327847" y="707321"/>
                  <a:pt x="2349776" y="617344"/>
                </a:cubicBezTo>
                <a:cubicBezTo>
                  <a:pt x="2382989" y="611172"/>
                  <a:pt x="2393424" y="574873"/>
                  <a:pt x="2426636" y="568700"/>
                </a:cubicBezTo>
                <a:lnTo>
                  <a:pt x="2417378" y="518881"/>
                </a:lnTo>
                <a:lnTo>
                  <a:pt x="2429835" y="516566"/>
                </a:lnTo>
                <a:cubicBezTo>
                  <a:pt x="2450590" y="512708"/>
                  <a:pt x="2448757" y="525938"/>
                  <a:pt x="2451844" y="542544"/>
                </a:cubicBezTo>
                <a:lnTo>
                  <a:pt x="2445558" y="578072"/>
                </a:lnTo>
                <a:cubicBezTo>
                  <a:pt x="2446329" y="582221"/>
                  <a:pt x="2460034" y="609743"/>
                  <a:pt x="2464189" y="608970"/>
                </a:cubicBezTo>
                <a:lnTo>
                  <a:pt x="2461874" y="596512"/>
                </a:lnTo>
                <a:cubicBezTo>
                  <a:pt x="2486783" y="591883"/>
                  <a:pt x="2516430" y="543423"/>
                  <a:pt x="2511799" y="518513"/>
                </a:cubicBezTo>
                <a:cubicBezTo>
                  <a:pt x="2521944" y="503745"/>
                  <a:pt x="2522234" y="482214"/>
                  <a:pt x="2519148" y="465608"/>
                </a:cubicBezTo>
                <a:lnTo>
                  <a:pt x="2548503" y="438680"/>
                </a:lnTo>
                <a:cubicBezTo>
                  <a:pt x="2545417" y="422073"/>
                  <a:pt x="2545713" y="400539"/>
                  <a:pt x="2556622" y="389922"/>
                </a:cubicBezTo>
                <a:lnTo>
                  <a:pt x="2550449" y="356709"/>
                </a:lnTo>
                <a:lnTo>
                  <a:pt x="2563971" y="337016"/>
                </a:lnTo>
                <a:cubicBezTo>
                  <a:pt x="2558569" y="307958"/>
                  <a:pt x="2578850" y="278418"/>
                  <a:pt x="2596524" y="257953"/>
                </a:cubicBezTo>
                <a:cubicBezTo>
                  <a:pt x="2604347" y="230729"/>
                  <a:pt x="2630911" y="165661"/>
                  <a:pt x="2653508" y="148574"/>
                </a:cubicBezTo>
                <a:cubicBezTo>
                  <a:pt x="2651193" y="136122"/>
                  <a:pt x="2647335" y="115361"/>
                  <a:pt x="2658242" y="104744"/>
                </a:cubicBezTo>
                <a:lnTo>
                  <a:pt x="2659604" y="65839"/>
                </a:lnTo>
                <a:lnTo>
                  <a:pt x="2677568" y="23842"/>
                </a:lnTo>
                <a:cubicBezTo>
                  <a:pt x="2675253" y="11390"/>
                  <a:pt x="2677865" y="2314"/>
                  <a:pt x="269031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7129D1EC-AE59-FD44-A907-92027BCD87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432" y="2542259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6110C1F2-D6F3-F049-A651-9438522497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9433" y="3561478"/>
            <a:ext cx="3336027" cy="1421928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2763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7752032-87CC-B04E-A497-4275AD4821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3701" y="561420"/>
            <a:ext cx="8950448" cy="3436668"/>
          </a:xfrm>
          <a:custGeom>
            <a:avLst/>
            <a:gdLst>
              <a:gd name="connsiteX0" fmla="*/ 1445248 w 8950448"/>
              <a:gd name="connsiteY0" fmla="*/ 3367072 h 3436668"/>
              <a:gd name="connsiteX1" fmla="*/ 1446336 w 8950448"/>
              <a:gd name="connsiteY1" fmla="*/ 3392328 h 3436668"/>
              <a:gd name="connsiteX2" fmla="*/ 1458815 w 8950448"/>
              <a:gd name="connsiteY2" fmla="*/ 3387940 h 3436668"/>
              <a:gd name="connsiteX3" fmla="*/ 1458088 w 8950448"/>
              <a:gd name="connsiteY3" fmla="*/ 3371105 h 3436668"/>
              <a:gd name="connsiteX4" fmla="*/ 1445248 w 8950448"/>
              <a:gd name="connsiteY4" fmla="*/ 3367072 h 3436668"/>
              <a:gd name="connsiteX5" fmla="*/ 1814486 w 8950448"/>
              <a:gd name="connsiteY5" fmla="*/ 3311272 h 3436668"/>
              <a:gd name="connsiteX6" fmla="*/ 1798328 w 8950448"/>
              <a:gd name="connsiteY6" fmla="*/ 3328350 h 3436668"/>
              <a:gd name="connsiteX7" fmla="*/ 1803826 w 8950448"/>
              <a:gd name="connsiteY7" fmla="*/ 3357763 h 3436668"/>
              <a:gd name="connsiteX8" fmla="*/ 1889765 w 8950448"/>
              <a:gd name="connsiteY8" fmla="*/ 3196496 h 3436668"/>
              <a:gd name="connsiteX9" fmla="*/ 1881688 w 8950448"/>
              <a:gd name="connsiteY9" fmla="*/ 3205033 h 3436668"/>
              <a:gd name="connsiteX10" fmla="*/ 1879107 w 8950448"/>
              <a:gd name="connsiteY10" fmla="*/ 3242967 h 3436668"/>
              <a:gd name="connsiteX11" fmla="*/ 2407646 w 8950448"/>
              <a:gd name="connsiteY11" fmla="*/ 3159633 h 3436668"/>
              <a:gd name="connsiteX12" fmla="*/ 2400301 w 8950448"/>
              <a:gd name="connsiteY12" fmla="*/ 3185010 h 3436668"/>
              <a:gd name="connsiteX13" fmla="*/ 2421217 w 8950448"/>
              <a:gd name="connsiteY13" fmla="*/ 3180504 h 3436668"/>
              <a:gd name="connsiteX14" fmla="*/ 2420489 w 8950448"/>
              <a:gd name="connsiteY14" fmla="*/ 3163670 h 3436668"/>
              <a:gd name="connsiteX15" fmla="*/ 2407646 w 8950448"/>
              <a:gd name="connsiteY15" fmla="*/ 3159633 h 3436668"/>
              <a:gd name="connsiteX16" fmla="*/ 1646802 w 8950448"/>
              <a:gd name="connsiteY16" fmla="*/ 3098880 h 3436668"/>
              <a:gd name="connsiteX17" fmla="*/ 1624449 w 8950448"/>
              <a:gd name="connsiteY17" fmla="*/ 3116043 h 3436668"/>
              <a:gd name="connsiteX18" fmla="*/ 1621860 w 8950448"/>
              <a:gd name="connsiteY18" fmla="*/ 3153984 h 3436668"/>
              <a:gd name="connsiteX19" fmla="*/ 1635072 w 8950448"/>
              <a:gd name="connsiteY19" fmla="*/ 3166434 h 3436668"/>
              <a:gd name="connsiteX20" fmla="*/ 1504407 w 8950448"/>
              <a:gd name="connsiteY20" fmla="*/ 3172502 h 3436668"/>
              <a:gd name="connsiteX21" fmla="*/ 1390998 w 8950448"/>
              <a:gd name="connsiteY21" fmla="*/ 3186751 h 3436668"/>
              <a:gd name="connsiteX22" fmla="*/ 1328951 w 8950448"/>
              <a:gd name="connsiteY22" fmla="*/ 3217117 h 3436668"/>
              <a:gd name="connsiteX23" fmla="*/ 1348021 w 8950448"/>
              <a:gd name="connsiteY23" fmla="*/ 3267384 h 3436668"/>
              <a:gd name="connsiteX24" fmla="*/ 1473552 w 8950448"/>
              <a:gd name="connsiteY24" fmla="*/ 3240329 h 3436668"/>
              <a:gd name="connsiteX25" fmla="*/ 1524570 w 8950448"/>
              <a:gd name="connsiteY25" fmla="*/ 3248025 h 3436668"/>
              <a:gd name="connsiteX26" fmla="*/ 1586605 w 8950448"/>
              <a:gd name="connsiteY26" fmla="*/ 3217663 h 3436668"/>
              <a:gd name="connsiteX27" fmla="*/ 1637618 w 8950448"/>
              <a:gd name="connsiteY27" fmla="*/ 3225355 h 3436668"/>
              <a:gd name="connsiteX28" fmla="*/ 1643877 w 8950448"/>
              <a:gd name="connsiteY28" fmla="*/ 3174732 h 3436668"/>
              <a:gd name="connsiteX29" fmla="*/ 1680956 w 8950448"/>
              <a:gd name="connsiteY29" fmla="*/ 3153142 h 3436668"/>
              <a:gd name="connsiteX30" fmla="*/ 1783343 w 8950448"/>
              <a:gd name="connsiteY30" fmla="*/ 3176956 h 3436668"/>
              <a:gd name="connsiteX31" fmla="*/ 1810158 w 8950448"/>
              <a:gd name="connsiteY31" fmla="*/ 3113398 h 3436668"/>
              <a:gd name="connsiteX32" fmla="*/ 1697111 w 8950448"/>
              <a:gd name="connsiteY32" fmla="*/ 3136068 h 3436668"/>
              <a:gd name="connsiteX33" fmla="*/ 1646802 w 8950448"/>
              <a:gd name="connsiteY33" fmla="*/ 3098880 h 3436668"/>
              <a:gd name="connsiteX34" fmla="*/ 654805 w 8950448"/>
              <a:gd name="connsiteY34" fmla="*/ 3058261 h 3436668"/>
              <a:gd name="connsiteX35" fmla="*/ 592767 w 8950448"/>
              <a:gd name="connsiteY35" fmla="*/ 3088628 h 3436668"/>
              <a:gd name="connsiteX36" fmla="*/ 707630 w 8950448"/>
              <a:gd name="connsiteY36" fmla="*/ 3108040 h 3436668"/>
              <a:gd name="connsiteX37" fmla="*/ 702868 w 8950448"/>
              <a:gd name="connsiteY37" fmla="*/ 3095486 h 3436668"/>
              <a:gd name="connsiteX38" fmla="*/ 882356 w 8950448"/>
              <a:gd name="connsiteY38" fmla="*/ 3046591 h 3436668"/>
              <a:gd name="connsiteX39" fmla="*/ 841239 w 8950448"/>
              <a:gd name="connsiteY39" fmla="*/ 3072448 h 3436668"/>
              <a:gd name="connsiteX40" fmla="*/ 885271 w 8950448"/>
              <a:gd name="connsiteY40" fmla="*/ 3113941 h 3436668"/>
              <a:gd name="connsiteX41" fmla="*/ 758643 w 8950448"/>
              <a:gd name="connsiteY41" fmla="*/ 3115740 h 3436668"/>
              <a:gd name="connsiteX42" fmla="*/ 736995 w 8950448"/>
              <a:gd name="connsiteY42" fmla="*/ 3103414 h 3436668"/>
              <a:gd name="connsiteX43" fmla="*/ 773301 w 8950448"/>
              <a:gd name="connsiteY43" fmla="*/ 3161859 h 3436668"/>
              <a:gd name="connsiteX44" fmla="*/ 824687 w 8950448"/>
              <a:gd name="connsiteY44" fmla="*/ 3177976 h 3436668"/>
              <a:gd name="connsiteX45" fmla="*/ 892219 w 8950448"/>
              <a:gd name="connsiteY45" fmla="*/ 3177018 h 3436668"/>
              <a:gd name="connsiteX46" fmla="*/ 948359 w 8950448"/>
              <a:gd name="connsiteY46" fmla="*/ 3205688 h 3436668"/>
              <a:gd name="connsiteX47" fmla="*/ 957164 w 8950448"/>
              <a:gd name="connsiteY47" fmla="*/ 3213986 h 3436668"/>
              <a:gd name="connsiteX48" fmla="*/ 889669 w 8950448"/>
              <a:gd name="connsiteY48" fmla="*/ 3118085 h 3436668"/>
              <a:gd name="connsiteX49" fmla="*/ 944729 w 8950448"/>
              <a:gd name="connsiteY49" fmla="*/ 3121516 h 3436668"/>
              <a:gd name="connsiteX50" fmla="*/ 1017744 w 8950448"/>
              <a:gd name="connsiteY50" fmla="*/ 3149955 h 3436668"/>
              <a:gd name="connsiteX51" fmla="*/ 1070215 w 8950448"/>
              <a:gd name="connsiteY51" fmla="*/ 3191320 h 3436668"/>
              <a:gd name="connsiteX52" fmla="*/ 1037907 w 8950448"/>
              <a:gd name="connsiteY52" fmla="*/ 3225470 h 3436668"/>
              <a:gd name="connsiteX53" fmla="*/ 1101033 w 8950448"/>
              <a:gd name="connsiteY53" fmla="*/ 3220359 h 3436668"/>
              <a:gd name="connsiteX54" fmla="*/ 1152410 w 8950448"/>
              <a:gd name="connsiteY54" fmla="*/ 3236476 h 3436668"/>
              <a:gd name="connsiteX55" fmla="*/ 1200472 w 8950448"/>
              <a:gd name="connsiteY55" fmla="*/ 3273693 h 3436668"/>
              <a:gd name="connsiteX56" fmla="*/ 1228019 w 8950448"/>
              <a:gd name="connsiteY56" fmla="*/ 3226974 h 3436668"/>
              <a:gd name="connsiteX57" fmla="*/ 1295188 w 8950448"/>
              <a:gd name="connsiteY57" fmla="*/ 3217599 h 3436668"/>
              <a:gd name="connsiteX58" fmla="*/ 1266954 w 8950448"/>
              <a:gd name="connsiteY58" fmla="*/ 3150613 h 3436668"/>
              <a:gd name="connsiteX59" fmla="*/ 1233190 w 8950448"/>
              <a:gd name="connsiteY59" fmla="*/ 3151094 h 3436668"/>
              <a:gd name="connsiteX60" fmla="*/ 1076114 w 8950448"/>
              <a:gd name="connsiteY60" fmla="*/ 3132274 h 3436668"/>
              <a:gd name="connsiteX61" fmla="*/ 1070617 w 8950448"/>
              <a:gd name="connsiteY61" fmla="*/ 3102878 h 3436668"/>
              <a:gd name="connsiteX62" fmla="*/ 945854 w 8950448"/>
              <a:gd name="connsiteY62" fmla="*/ 3049906 h 3436668"/>
              <a:gd name="connsiteX63" fmla="*/ 2206584 w 8950448"/>
              <a:gd name="connsiteY63" fmla="*/ 3002463 h 3436668"/>
              <a:gd name="connsiteX64" fmla="*/ 2182352 w 8950448"/>
              <a:gd name="connsiteY64" fmla="*/ 3028075 h 3436668"/>
              <a:gd name="connsiteX65" fmla="*/ 2197378 w 8950448"/>
              <a:gd name="connsiteY65" fmla="*/ 3082623 h 3436668"/>
              <a:gd name="connsiteX66" fmla="*/ 2220887 w 8950448"/>
              <a:gd name="connsiteY66" fmla="*/ 3040172 h 3436668"/>
              <a:gd name="connsiteX67" fmla="*/ 3473486 w 8950448"/>
              <a:gd name="connsiteY67" fmla="*/ 2815112 h 3436668"/>
              <a:gd name="connsiteX68" fmla="*/ 3445344 w 8950448"/>
              <a:gd name="connsiteY68" fmla="*/ 2837431 h 3436668"/>
              <a:gd name="connsiteX69" fmla="*/ 3335971 w 8950448"/>
              <a:gd name="connsiteY69" fmla="*/ 2847407 h 3436668"/>
              <a:gd name="connsiteX70" fmla="*/ 3302565 w 8950448"/>
              <a:gd name="connsiteY70" fmla="*/ 2856302 h 3436668"/>
              <a:gd name="connsiteX71" fmla="*/ 3298167 w 8950448"/>
              <a:gd name="connsiteY71" fmla="*/ 2852157 h 3436668"/>
              <a:gd name="connsiteX72" fmla="*/ 3256682 w 8950448"/>
              <a:gd name="connsiteY72" fmla="*/ 2869592 h 3436668"/>
              <a:gd name="connsiteX73" fmla="*/ 3224369 w 8950448"/>
              <a:gd name="connsiteY73" fmla="*/ 2903746 h 3436668"/>
              <a:gd name="connsiteX74" fmla="*/ 3203811 w 8950448"/>
              <a:gd name="connsiteY74" fmla="*/ 2916673 h 3436668"/>
              <a:gd name="connsiteX75" fmla="*/ 3197951 w 8950448"/>
              <a:gd name="connsiteY75" fmla="*/ 2878852 h 3436668"/>
              <a:gd name="connsiteX76" fmla="*/ 3178488 w 8950448"/>
              <a:gd name="connsiteY76" fmla="*/ 2917026 h 3436668"/>
              <a:gd name="connsiteX77" fmla="*/ 2823905 w 8950448"/>
              <a:gd name="connsiteY77" fmla="*/ 3018942 h 3436668"/>
              <a:gd name="connsiteX78" fmla="*/ 2776934 w 8950448"/>
              <a:gd name="connsiteY78" fmla="*/ 3006977 h 3436668"/>
              <a:gd name="connsiteX79" fmla="*/ 2669011 w 8950448"/>
              <a:gd name="connsiteY79" fmla="*/ 3050626 h 3436668"/>
              <a:gd name="connsiteX80" fmla="*/ 2606245 w 8950448"/>
              <a:gd name="connsiteY80" fmla="*/ 3064158 h 3436668"/>
              <a:gd name="connsiteX81" fmla="*/ 2484384 w 8950448"/>
              <a:gd name="connsiteY81" fmla="*/ 3078523 h 3436668"/>
              <a:gd name="connsiteX82" fmla="*/ 2438505 w 8950448"/>
              <a:gd name="connsiteY82" fmla="*/ 3091811 h 3436668"/>
              <a:gd name="connsiteX83" fmla="*/ 2465650 w 8950448"/>
              <a:gd name="connsiteY83" fmla="*/ 3133539 h 3436668"/>
              <a:gd name="connsiteX84" fmla="*/ 2515209 w 8950448"/>
              <a:gd name="connsiteY84" fmla="*/ 3107572 h 3436668"/>
              <a:gd name="connsiteX85" fmla="*/ 2587136 w 8950448"/>
              <a:gd name="connsiteY85" fmla="*/ 3110754 h 3436668"/>
              <a:gd name="connsiteX86" fmla="*/ 2867928 w 8950448"/>
              <a:gd name="connsiteY86" fmla="*/ 3060427 h 3436668"/>
              <a:gd name="connsiteX87" fmla="*/ 2937313 w 8950448"/>
              <a:gd name="connsiteY87" fmla="*/ 3004694 h 3436668"/>
              <a:gd name="connsiteX88" fmla="*/ 2992373 w 8950448"/>
              <a:gd name="connsiteY88" fmla="*/ 3008125 h 3436668"/>
              <a:gd name="connsiteX89" fmla="*/ 3016605 w 8950448"/>
              <a:gd name="connsiteY89" fmla="*/ 2982512 h 3436668"/>
              <a:gd name="connsiteX90" fmla="*/ 3112411 w 8950448"/>
              <a:gd name="connsiteY90" fmla="*/ 2951661 h 3436668"/>
              <a:gd name="connsiteX91" fmla="*/ 3138099 w 8950448"/>
              <a:gd name="connsiteY91" fmla="*/ 2959718 h 3436668"/>
              <a:gd name="connsiteX92" fmla="*/ 3375228 w 8950448"/>
              <a:gd name="connsiteY92" fmla="*/ 2876327 h 3436668"/>
              <a:gd name="connsiteX93" fmla="*/ 3466995 w 8950448"/>
              <a:gd name="connsiteY93" fmla="*/ 2849752 h 3436668"/>
              <a:gd name="connsiteX94" fmla="*/ 3482426 w 8950448"/>
              <a:gd name="connsiteY94" fmla="*/ 2815839 h 3436668"/>
              <a:gd name="connsiteX95" fmla="*/ 3473486 w 8950448"/>
              <a:gd name="connsiteY95" fmla="*/ 2815112 h 3436668"/>
              <a:gd name="connsiteX96" fmla="*/ 4153371 w 8950448"/>
              <a:gd name="connsiteY96" fmla="*/ 2705201 h 3436668"/>
              <a:gd name="connsiteX97" fmla="*/ 4129138 w 8950448"/>
              <a:gd name="connsiteY97" fmla="*/ 2730813 h 3436668"/>
              <a:gd name="connsiteX98" fmla="*/ 4154101 w 8950448"/>
              <a:gd name="connsiteY98" fmla="*/ 2722040 h 3436668"/>
              <a:gd name="connsiteX99" fmla="*/ 4166217 w 8950448"/>
              <a:gd name="connsiteY99" fmla="*/ 2709233 h 3436668"/>
              <a:gd name="connsiteX100" fmla="*/ 4219451 w 8950448"/>
              <a:gd name="connsiteY100" fmla="*/ 2670571 h 3436668"/>
              <a:gd name="connsiteX101" fmla="*/ 4183100 w 8950448"/>
              <a:gd name="connsiteY101" fmla="*/ 2708993 h 3436668"/>
              <a:gd name="connsiteX102" fmla="*/ 4204024 w 8950448"/>
              <a:gd name="connsiteY102" fmla="*/ 2704480 h 3436668"/>
              <a:gd name="connsiteX103" fmla="*/ 4219451 w 8950448"/>
              <a:gd name="connsiteY103" fmla="*/ 2670571 h 3436668"/>
              <a:gd name="connsiteX104" fmla="*/ 4699642 w 8950448"/>
              <a:gd name="connsiteY104" fmla="*/ 2347874 h 3436668"/>
              <a:gd name="connsiteX105" fmla="*/ 4625483 w 8950448"/>
              <a:gd name="connsiteY105" fmla="*/ 2391042 h 3436668"/>
              <a:gd name="connsiteX106" fmla="*/ 4622900 w 8950448"/>
              <a:gd name="connsiteY106" fmla="*/ 2428988 h 3436668"/>
              <a:gd name="connsiteX107" fmla="*/ 4532586 w 8950448"/>
              <a:gd name="connsiteY107" fmla="*/ 2489232 h 3436668"/>
              <a:gd name="connsiteX108" fmla="*/ 4550200 w 8950448"/>
              <a:gd name="connsiteY108" fmla="*/ 2505830 h 3436668"/>
              <a:gd name="connsiteX109" fmla="*/ 4612242 w 8950448"/>
              <a:gd name="connsiteY109" fmla="*/ 2475459 h 3436668"/>
              <a:gd name="connsiteX110" fmla="*/ 4664745 w 8950448"/>
              <a:gd name="connsiteY110" fmla="*/ 2419965 h 3436668"/>
              <a:gd name="connsiteX111" fmla="*/ 4722741 w 8950448"/>
              <a:gd name="connsiteY111" fmla="*/ 2393872 h 3436668"/>
              <a:gd name="connsiteX112" fmla="*/ 5710025 w 8950448"/>
              <a:gd name="connsiteY112" fmla="*/ 2302824 h 3436668"/>
              <a:gd name="connsiteX113" fmla="*/ 5713815 w 8950448"/>
              <a:gd name="connsiteY113" fmla="*/ 2306395 h 3436668"/>
              <a:gd name="connsiteX114" fmla="*/ 5704072 w 8950448"/>
              <a:gd name="connsiteY114" fmla="*/ 2308870 h 3436668"/>
              <a:gd name="connsiteX115" fmla="*/ 5703250 w 8950448"/>
              <a:gd name="connsiteY115" fmla="*/ 2305299 h 3436668"/>
              <a:gd name="connsiteX116" fmla="*/ 5710025 w 8950448"/>
              <a:gd name="connsiteY116" fmla="*/ 2302824 h 3436668"/>
              <a:gd name="connsiteX117" fmla="*/ 55025 w 8950448"/>
              <a:gd name="connsiteY117" fmla="*/ 2275046 h 3436668"/>
              <a:gd name="connsiteX118" fmla="*/ 60158 w 8950448"/>
              <a:gd name="connsiteY118" fmla="*/ 2296033 h 3436668"/>
              <a:gd name="connsiteX119" fmla="*/ 64557 w 8950448"/>
              <a:gd name="connsiteY119" fmla="*/ 2300179 h 3436668"/>
              <a:gd name="connsiteX120" fmla="*/ 59431 w 8950448"/>
              <a:gd name="connsiteY120" fmla="*/ 2279199 h 3436668"/>
              <a:gd name="connsiteX121" fmla="*/ 5847942 w 8950448"/>
              <a:gd name="connsiteY121" fmla="*/ 2260047 h 3436668"/>
              <a:gd name="connsiteX122" fmla="*/ 5857183 w 8950448"/>
              <a:gd name="connsiteY122" fmla="*/ 2264328 h 3436668"/>
              <a:gd name="connsiteX123" fmla="*/ 5852625 w 8950448"/>
              <a:gd name="connsiteY123" fmla="*/ 2264459 h 3436668"/>
              <a:gd name="connsiteX124" fmla="*/ 5893001 w 8950448"/>
              <a:gd name="connsiteY124" fmla="*/ 2228662 h 3436668"/>
              <a:gd name="connsiteX125" fmla="*/ 5888292 w 8950448"/>
              <a:gd name="connsiteY125" fmla="*/ 2233817 h 3436668"/>
              <a:gd name="connsiteX126" fmla="*/ 5881423 w 8950448"/>
              <a:gd name="connsiteY126" fmla="*/ 2234021 h 3436668"/>
              <a:gd name="connsiteX127" fmla="*/ 5851360 w 8950448"/>
              <a:gd name="connsiteY127" fmla="*/ 2218976 h 3436668"/>
              <a:gd name="connsiteX128" fmla="*/ 5858762 w 8950448"/>
              <a:gd name="connsiteY128" fmla="*/ 2239244 h 3436668"/>
              <a:gd name="connsiteX129" fmla="*/ 5818126 w 8950448"/>
              <a:gd name="connsiteY129" fmla="*/ 2254103 h 3436668"/>
              <a:gd name="connsiteX130" fmla="*/ 5808797 w 8950448"/>
              <a:gd name="connsiteY130" fmla="*/ 2246410 h 3436668"/>
              <a:gd name="connsiteX131" fmla="*/ 5806293 w 8950448"/>
              <a:gd name="connsiteY131" fmla="*/ 2238518 h 3436668"/>
              <a:gd name="connsiteX132" fmla="*/ 5822184 w 8950448"/>
              <a:gd name="connsiteY132" fmla="*/ 2235773 h 3436668"/>
              <a:gd name="connsiteX133" fmla="*/ 6101417 w 8950448"/>
              <a:gd name="connsiteY133" fmla="*/ 2183019 h 3436668"/>
              <a:gd name="connsiteX134" fmla="*/ 6101951 w 8950448"/>
              <a:gd name="connsiteY134" fmla="*/ 2183523 h 3436668"/>
              <a:gd name="connsiteX135" fmla="*/ 6094599 w 8950448"/>
              <a:gd name="connsiteY135" fmla="*/ 2191294 h 3436668"/>
              <a:gd name="connsiteX136" fmla="*/ 6094473 w 8950448"/>
              <a:gd name="connsiteY136" fmla="*/ 2186748 h 3436668"/>
              <a:gd name="connsiteX137" fmla="*/ 5564786 w 8950448"/>
              <a:gd name="connsiteY137" fmla="*/ 2137617 h 3436668"/>
              <a:gd name="connsiteX138" fmla="*/ 5526987 w 8950448"/>
              <a:gd name="connsiteY138" fmla="*/ 2142363 h 3436668"/>
              <a:gd name="connsiteX139" fmla="*/ 5477060 w 8950448"/>
              <a:gd name="connsiteY139" fmla="*/ 2159919 h 3436668"/>
              <a:gd name="connsiteX140" fmla="*/ 5419420 w 8950448"/>
              <a:gd name="connsiteY140" fmla="*/ 2194429 h 3436668"/>
              <a:gd name="connsiteX141" fmla="*/ 5438130 w 8950448"/>
              <a:gd name="connsiteY141" fmla="*/ 2236283 h 3436668"/>
              <a:gd name="connsiteX142" fmla="*/ 5542369 w 8950448"/>
              <a:gd name="connsiteY142" fmla="*/ 2205311 h 3436668"/>
              <a:gd name="connsiteX143" fmla="*/ 5563661 w 8950448"/>
              <a:gd name="connsiteY143" fmla="*/ 2209220 h 3436668"/>
              <a:gd name="connsiteX144" fmla="*/ 5564786 w 8950448"/>
              <a:gd name="connsiteY144" fmla="*/ 2137617 h 3436668"/>
              <a:gd name="connsiteX145" fmla="*/ 6208331 w 8950448"/>
              <a:gd name="connsiteY145" fmla="*/ 2107879 h 3436668"/>
              <a:gd name="connsiteX146" fmla="*/ 6226945 w 8950448"/>
              <a:gd name="connsiteY146" fmla="*/ 2112270 h 3436668"/>
              <a:gd name="connsiteX147" fmla="*/ 6211437 w 8950448"/>
              <a:gd name="connsiteY147" fmla="*/ 2128660 h 3436668"/>
              <a:gd name="connsiteX148" fmla="*/ 6170800 w 8950448"/>
              <a:gd name="connsiteY148" fmla="*/ 2143522 h 3436668"/>
              <a:gd name="connsiteX149" fmla="*/ 6154795 w 8950448"/>
              <a:gd name="connsiteY149" fmla="*/ 2141719 h 3436668"/>
              <a:gd name="connsiteX150" fmla="*/ 6066876 w 8950448"/>
              <a:gd name="connsiteY150" fmla="*/ 2178462 h 3436668"/>
              <a:gd name="connsiteX151" fmla="*/ 6039910 w 8950448"/>
              <a:gd name="connsiteY151" fmla="*/ 2192916 h 3436668"/>
              <a:gd name="connsiteX152" fmla="*/ 6036786 w 8950448"/>
              <a:gd name="connsiteY152" fmla="*/ 2194219 h 3436668"/>
              <a:gd name="connsiteX153" fmla="*/ 6014734 w 8950448"/>
              <a:gd name="connsiteY153" fmla="*/ 2190170 h 3436668"/>
              <a:gd name="connsiteX154" fmla="*/ 5969213 w 8950448"/>
              <a:gd name="connsiteY154" fmla="*/ 2211870 h 3436668"/>
              <a:gd name="connsiteX155" fmla="*/ 5908862 w 8950448"/>
              <a:gd name="connsiteY155" fmla="*/ 2224194 h 3436668"/>
              <a:gd name="connsiteX156" fmla="*/ 5908511 w 8950448"/>
              <a:gd name="connsiteY156" fmla="*/ 2224116 h 3436668"/>
              <a:gd name="connsiteX157" fmla="*/ 5902902 w 8950448"/>
              <a:gd name="connsiteY157" fmla="*/ 2225409 h 3436668"/>
              <a:gd name="connsiteX158" fmla="*/ 5897451 w 8950448"/>
              <a:gd name="connsiteY158" fmla="*/ 2226525 h 3436668"/>
              <a:gd name="connsiteX159" fmla="*/ 5946301 w 8950448"/>
              <a:gd name="connsiteY159" fmla="*/ 2188859 h 3436668"/>
              <a:gd name="connsiteX160" fmla="*/ 5980162 w 8950448"/>
              <a:gd name="connsiteY160" fmla="*/ 2176476 h 3436668"/>
              <a:gd name="connsiteX161" fmla="*/ 6000609 w 8950448"/>
              <a:gd name="connsiteY161" fmla="*/ 2173592 h 3436668"/>
              <a:gd name="connsiteX162" fmla="*/ 6018965 w 8950448"/>
              <a:gd name="connsiteY162" fmla="*/ 2177605 h 3436668"/>
              <a:gd name="connsiteX163" fmla="*/ 6117957 w 8950448"/>
              <a:gd name="connsiteY163" fmla="*/ 2129158 h 3436668"/>
              <a:gd name="connsiteX164" fmla="*/ 6138274 w 8950448"/>
              <a:gd name="connsiteY164" fmla="*/ 2121724 h 3436668"/>
              <a:gd name="connsiteX165" fmla="*/ 6152068 w 8950448"/>
              <a:gd name="connsiteY165" fmla="*/ 2125871 h 3436668"/>
              <a:gd name="connsiteX166" fmla="*/ 6208331 w 8950448"/>
              <a:gd name="connsiteY166" fmla="*/ 2107879 h 3436668"/>
              <a:gd name="connsiteX167" fmla="*/ 5710519 w 8950448"/>
              <a:gd name="connsiteY167" fmla="*/ 2089209 h 3436668"/>
              <a:gd name="connsiteX168" fmla="*/ 5664627 w 8950448"/>
              <a:gd name="connsiteY168" fmla="*/ 2102501 h 3436668"/>
              <a:gd name="connsiteX169" fmla="*/ 5674891 w 8950448"/>
              <a:gd name="connsiteY169" fmla="*/ 2144472 h 3436668"/>
              <a:gd name="connsiteX170" fmla="*/ 5704975 w 8950448"/>
              <a:gd name="connsiteY170" fmla="*/ 2156672 h 3436668"/>
              <a:gd name="connsiteX171" fmla="*/ 5710519 w 8950448"/>
              <a:gd name="connsiteY171" fmla="*/ 2089209 h 3436668"/>
              <a:gd name="connsiteX172" fmla="*/ 6397018 w 8950448"/>
              <a:gd name="connsiteY172" fmla="*/ 2077655 h 3436668"/>
              <a:gd name="connsiteX173" fmla="*/ 6401827 w 8950448"/>
              <a:gd name="connsiteY173" fmla="*/ 2086613 h 3436668"/>
              <a:gd name="connsiteX174" fmla="*/ 6383475 w 8950448"/>
              <a:gd name="connsiteY174" fmla="*/ 2082604 h 3436668"/>
              <a:gd name="connsiteX175" fmla="*/ 6507341 w 8950448"/>
              <a:gd name="connsiteY175" fmla="*/ 2026593 h 3436668"/>
              <a:gd name="connsiteX176" fmla="*/ 6498478 w 8950448"/>
              <a:gd name="connsiteY176" fmla="*/ 2035961 h 3436668"/>
              <a:gd name="connsiteX177" fmla="*/ 6493794 w 8950448"/>
              <a:gd name="connsiteY177" fmla="*/ 2031547 h 3436668"/>
              <a:gd name="connsiteX178" fmla="*/ 6507341 w 8950448"/>
              <a:gd name="connsiteY178" fmla="*/ 2026593 h 3436668"/>
              <a:gd name="connsiteX179" fmla="*/ 6515191 w 8950448"/>
              <a:gd name="connsiteY179" fmla="*/ 1980840 h 3436668"/>
              <a:gd name="connsiteX180" fmla="*/ 6510886 w 8950448"/>
              <a:gd name="connsiteY180" fmla="*/ 1990069 h 3436668"/>
              <a:gd name="connsiteX181" fmla="*/ 6490824 w 8950448"/>
              <a:gd name="connsiteY181" fmla="*/ 2006595 h 3436668"/>
              <a:gd name="connsiteX182" fmla="*/ 6484049 w 8950448"/>
              <a:gd name="connsiteY182" fmla="*/ 2009070 h 3436668"/>
              <a:gd name="connsiteX183" fmla="*/ 6483672 w 8950448"/>
              <a:gd name="connsiteY183" fmla="*/ 1995428 h 3436668"/>
              <a:gd name="connsiteX184" fmla="*/ 6515191 w 8950448"/>
              <a:gd name="connsiteY184" fmla="*/ 1980840 h 3436668"/>
              <a:gd name="connsiteX185" fmla="*/ 6728233 w 8950448"/>
              <a:gd name="connsiteY185" fmla="*/ 1933569 h 3436668"/>
              <a:gd name="connsiteX186" fmla="*/ 6735512 w 8950448"/>
              <a:gd name="connsiteY186" fmla="*/ 1949281 h 3436668"/>
              <a:gd name="connsiteX187" fmla="*/ 6720005 w 8950448"/>
              <a:gd name="connsiteY187" fmla="*/ 1965672 h 3436668"/>
              <a:gd name="connsiteX188" fmla="*/ 6715321 w 8950448"/>
              <a:gd name="connsiteY188" fmla="*/ 1961258 h 3436668"/>
              <a:gd name="connsiteX189" fmla="*/ 6686145 w 8950448"/>
              <a:gd name="connsiteY189" fmla="*/ 1978055 h 3436668"/>
              <a:gd name="connsiteX190" fmla="*/ 6656583 w 8950448"/>
              <a:gd name="connsiteY190" fmla="*/ 1981209 h 3436668"/>
              <a:gd name="connsiteX191" fmla="*/ 6640574 w 8950448"/>
              <a:gd name="connsiteY191" fmla="*/ 1979401 h 3436668"/>
              <a:gd name="connsiteX192" fmla="*/ 6606837 w 8950448"/>
              <a:gd name="connsiteY192" fmla="*/ 1996334 h 3436668"/>
              <a:gd name="connsiteX193" fmla="*/ 6561515 w 8950448"/>
              <a:gd name="connsiteY193" fmla="*/ 2006781 h 3436668"/>
              <a:gd name="connsiteX194" fmla="*/ 6543671 w 8950448"/>
              <a:gd name="connsiteY194" fmla="*/ 2020964 h 3436668"/>
              <a:gd name="connsiteX195" fmla="*/ 6540948 w 8950448"/>
              <a:gd name="connsiteY195" fmla="*/ 2005113 h 3436668"/>
              <a:gd name="connsiteX196" fmla="*/ 6531459 w 8950448"/>
              <a:gd name="connsiteY196" fmla="*/ 1991737 h 3436668"/>
              <a:gd name="connsiteX197" fmla="*/ 6569751 w 8950448"/>
              <a:gd name="connsiteY197" fmla="*/ 1974671 h 3436668"/>
              <a:gd name="connsiteX198" fmla="*/ 6574809 w 8950448"/>
              <a:gd name="connsiteY198" fmla="*/ 1992730 h 3436668"/>
              <a:gd name="connsiteX199" fmla="*/ 6653481 w 8950448"/>
              <a:gd name="connsiteY199" fmla="*/ 1951709 h 3436668"/>
              <a:gd name="connsiteX200" fmla="*/ 6696460 w 8950448"/>
              <a:gd name="connsiteY200" fmla="*/ 1939060 h 3436668"/>
              <a:gd name="connsiteX201" fmla="*/ 6710133 w 8950448"/>
              <a:gd name="connsiteY201" fmla="*/ 1938650 h 3436668"/>
              <a:gd name="connsiteX202" fmla="*/ 6723676 w 8950448"/>
              <a:gd name="connsiteY202" fmla="*/ 1933700 h 3436668"/>
              <a:gd name="connsiteX203" fmla="*/ 6728233 w 8950448"/>
              <a:gd name="connsiteY203" fmla="*/ 1933569 h 3436668"/>
              <a:gd name="connsiteX204" fmla="*/ 6809252 w 8950448"/>
              <a:gd name="connsiteY204" fmla="*/ 1894756 h 3436668"/>
              <a:gd name="connsiteX205" fmla="*/ 6758170 w 8950448"/>
              <a:gd name="connsiteY205" fmla="*/ 1944060 h 3436668"/>
              <a:gd name="connsiteX206" fmla="*/ 6748428 w 8950448"/>
              <a:gd name="connsiteY206" fmla="*/ 1921587 h 3436668"/>
              <a:gd name="connsiteX207" fmla="*/ 6782287 w 8950448"/>
              <a:gd name="connsiteY207" fmla="*/ 1909204 h 3436668"/>
              <a:gd name="connsiteX208" fmla="*/ 6809252 w 8950448"/>
              <a:gd name="connsiteY208" fmla="*/ 1894756 h 3436668"/>
              <a:gd name="connsiteX209" fmla="*/ 6899761 w 8950448"/>
              <a:gd name="connsiteY209" fmla="*/ 1869314 h 3436668"/>
              <a:gd name="connsiteX210" fmla="*/ 6915904 w 8950448"/>
              <a:gd name="connsiteY210" fmla="*/ 1875667 h 3436668"/>
              <a:gd name="connsiteX211" fmla="*/ 6891028 w 8950448"/>
              <a:gd name="connsiteY211" fmla="*/ 1883230 h 3436668"/>
              <a:gd name="connsiteX212" fmla="*/ 6877231 w 8950448"/>
              <a:gd name="connsiteY212" fmla="*/ 1879088 h 3436668"/>
              <a:gd name="connsiteX213" fmla="*/ 6881662 w 8950448"/>
              <a:gd name="connsiteY213" fmla="*/ 1874403 h 3436668"/>
              <a:gd name="connsiteX214" fmla="*/ 6973625 w 8950448"/>
              <a:gd name="connsiteY214" fmla="*/ 1819334 h 3436668"/>
              <a:gd name="connsiteX215" fmla="*/ 6954069 w 8950448"/>
              <a:gd name="connsiteY215" fmla="*/ 1854055 h 3436668"/>
              <a:gd name="connsiteX216" fmla="*/ 6942993 w 8950448"/>
              <a:gd name="connsiteY216" fmla="*/ 1865762 h 3436668"/>
              <a:gd name="connsiteX217" fmla="*/ 6936220 w 8950448"/>
              <a:gd name="connsiteY217" fmla="*/ 1868234 h 3436668"/>
              <a:gd name="connsiteX218" fmla="*/ 6926728 w 8950448"/>
              <a:gd name="connsiteY218" fmla="*/ 1854861 h 3436668"/>
              <a:gd name="connsiteX219" fmla="*/ 6916096 w 8950448"/>
              <a:gd name="connsiteY219" fmla="*/ 1800552 h 3436668"/>
              <a:gd name="connsiteX220" fmla="*/ 6923118 w 8950448"/>
              <a:gd name="connsiteY220" fmla="*/ 1807170 h 3436668"/>
              <a:gd name="connsiteX221" fmla="*/ 6893686 w 8950448"/>
              <a:gd name="connsiteY221" fmla="*/ 1814872 h 3436668"/>
              <a:gd name="connsiteX222" fmla="*/ 6916096 w 8950448"/>
              <a:gd name="connsiteY222" fmla="*/ 1800552 h 3436668"/>
              <a:gd name="connsiteX223" fmla="*/ 6992555 w 8950448"/>
              <a:gd name="connsiteY223" fmla="*/ 1761869 h 3436668"/>
              <a:gd name="connsiteX224" fmla="*/ 7001923 w 8950448"/>
              <a:gd name="connsiteY224" fmla="*/ 1770697 h 3436668"/>
              <a:gd name="connsiteX225" fmla="*/ 6998378 w 8950448"/>
              <a:gd name="connsiteY225" fmla="*/ 1807221 h 3436668"/>
              <a:gd name="connsiteX226" fmla="*/ 6986667 w 8950448"/>
              <a:gd name="connsiteY226" fmla="*/ 1796186 h 3436668"/>
              <a:gd name="connsiteX227" fmla="*/ 6959322 w 8950448"/>
              <a:gd name="connsiteY227" fmla="*/ 1796996 h 3436668"/>
              <a:gd name="connsiteX228" fmla="*/ 6970276 w 8950448"/>
              <a:gd name="connsiteY228" fmla="*/ 1780740 h 3436668"/>
              <a:gd name="connsiteX229" fmla="*/ 7110785 w 8950448"/>
              <a:gd name="connsiteY229" fmla="*/ 1749264 h 3436668"/>
              <a:gd name="connsiteX230" fmla="*/ 7127049 w 8950448"/>
              <a:gd name="connsiteY230" fmla="*/ 1760164 h 3436668"/>
              <a:gd name="connsiteX231" fmla="*/ 7125089 w 8950448"/>
              <a:gd name="connsiteY231" fmla="*/ 1771602 h 3436668"/>
              <a:gd name="connsiteX232" fmla="*/ 7093313 w 8950448"/>
              <a:gd name="connsiteY232" fmla="*/ 1777097 h 3436668"/>
              <a:gd name="connsiteX233" fmla="*/ 7030276 w 8950448"/>
              <a:gd name="connsiteY233" fmla="*/ 1806276 h 3436668"/>
              <a:gd name="connsiteX234" fmla="*/ 7016226 w 8950448"/>
              <a:gd name="connsiteY234" fmla="*/ 1793036 h 3436668"/>
              <a:gd name="connsiteX235" fmla="*/ 7061414 w 8950448"/>
              <a:gd name="connsiteY235" fmla="*/ 1778042 h 3436668"/>
              <a:gd name="connsiteX236" fmla="*/ 7110785 w 8950448"/>
              <a:gd name="connsiteY236" fmla="*/ 1749264 h 3436668"/>
              <a:gd name="connsiteX237" fmla="*/ 7073951 w 8950448"/>
              <a:gd name="connsiteY237" fmla="*/ 1736706 h 3436668"/>
              <a:gd name="connsiteX238" fmla="*/ 7060531 w 8950448"/>
              <a:gd name="connsiteY238" fmla="*/ 1746206 h 3436668"/>
              <a:gd name="connsiteX239" fmla="*/ 7058191 w 8950448"/>
              <a:gd name="connsiteY239" fmla="*/ 1744000 h 3436668"/>
              <a:gd name="connsiteX240" fmla="*/ 7073951 w 8950448"/>
              <a:gd name="connsiteY240" fmla="*/ 1736706 h 3436668"/>
              <a:gd name="connsiteX241" fmla="*/ 7266928 w 8950448"/>
              <a:gd name="connsiteY241" fmla="*/ 1705957 h 3436668"/>
              <a:gd name="connsiteX242" fmla="*/ 7256230 w 8950448"/>
              <a:gd name="connsiteY242" fmla="*/ 1731307 h 3436668"/>
              <a:gd name="connsiteX243" fmla="*/ 7208698 w 8950448"/>
              <a:gd name="connsiteY243" fmla="*/ 1744092 h 3436668"/>
              <a:gd name="connsiteX244" fmla="*/ 7199331 w 8950448"/>
              <a:gd name="connsiteY244" fmla="*/ 1735265 h 3436668"/>
              <a:gd name="connsiteX245" fmla="*/ 7257939 w 8950448"/>
              <a:gd name="connsiteY245" fmla="*/ 1710773 h 3436668"/>
              <a:gd name="connsiteX246" fmla="*/ 7266928 w 8950448"/>
              <a:gd name="connsiteY246" fmla="*/ 1705957 h 3436668"/>
              <a:gd name="connsiteX247" fmla="*/ 7307563 w 8950448"/>
              <a:gd name="connsiteY247" fmla="*/ 1691100 h 3436668"/>
              <a:gd name="connsiteX248" fmla="*/ 7289841 w 8950448"/>
              <a:gd name="connsiteY248" fmla="*/ 1709831 h 3436668"/>
              <a:gd name="connsiteX249" fmla="*/ 7280601 w 8950448"/>
              <a:gd name="connsiteY249" fmla="*/ 1705549 h 3436668"/>
              <a:gd name="connsiteX250" fmla="*/ 7307563 w 8950448"/>
              <a:gd name="connsiteY250" fmla="*/ 1691100 h 3436668"/>
              <a:gd name="connsiteX251" fmla="*/ 7323197 w 8950448"/>
              <a:gd name="connsiteY251" fmla="*/ 1679254 h 3436668"/>
              <a:gd name="connsiteX252" fmla="*/ 7347729 w 8950448"/>
              <a:gd name="connsiteY252" fmla="*/ 1680159 h 3436668"/>
              <a:gd name="connsiteX253" fmla="*/ 7356284 w 8950448"/>
              <a:gd name="connsiteY253" fmla="*/ 1687263 h 3436668"/>
              <a:gd name="connsiteX254" fmla="*/ 7355478 w 8950448"/>
              <a:gd name="connsiteY254" fmla="*/ 1691961 h 3436668"/>
              <a:gd name="connsiteX255" fmla="*/ 7346619 w 8950448"/>
              <a:gd name="connsiteY255" fmla="*/ 1701325 h 3436668"/>
              <a:gd name="connsiteX256" fmla="*/ 7330224 w 8950448"/>
              <a:gd name="connsiteY256" fmla="*/ 1685875 h 3436668"/>
              <a:gd name="connsiteX257" fmla="*/ 7319148 w 8950448"/>
              <a:gd name="connsiteY257" fmla="*/ 1697583 h 3436668"/>
              <a:gd name="connsiteX258" fmla="*/ 7314334 w 8950448"/>
              <a:gd name="connsiteY258" fmla="*/ 1688620 h 3436668"/>
              <a:gd name="connsiteX259" fmla="*/ 7802242 w 8950448"/>
              <a:gd name="connsiteY259" fmla="*/ 1446338 h 3436668"/>
              <a:gd name="connsiteX260" fmla="*/ 7799176 w 8950448"/>
              <a:gd name="connsiteY260" fmla="*/ 1447240 h 3436668"/>
              <a:gd name="connsiteX261" fmla="*/ 7800188 w 8950448"/>
              <a:gd name="connsiteY261" fmla="*/ 1448307 h 3436668"/>
              <a:gd name="connsiteX262" fmla="*/ 113661 w 8950448"/>
              <a:gd name="connsiteY262" fmla="*/ 1426276 h 3436668"/>
              <a:gd name="connsiteX263" fmla="*/ 115604 w 8950448"/>
              <a:gd name="connsiteY263" fmla="*/ 1445562 h 3436668"/>
              <a:gd name="connsiteX264" fmla="*/ 118992 w 8950448"/>
              <a:gd name="connsiteY264" fmla="*/ 1449779 h 3436668"/>
              <a:gd name="connsiteX265" fmla="*/ 117056 w 8950448"/>
              <a:gd name="connsiteY265" fmla="*/ 1430502 h 3436668"/>
              <a:gd name="connsiteX266" fmla="*/ 1151480 w 8950448"/>
              <a:gd name="connsiteY266" fmla="*/ 1419109 h 3436668"/>
              <a:gd name="connsiteX267" fmla="*/ 1116594 w 8950448"/>
              <a:gd name="connsiteY267" fmla="*/ 1426298 h 3436668"/>
              <a:gd name="connsiteX268" fmla="*/ 1118533 w 8950448"/>
              <a:gd name="connsiteY268" fmla="*/ 1445580 h 3436668"/>
              <a:gd name="connsiteX269" fmla="*/ 1140337 w 8950448"/>
              <a:gd name="connsiteY269" fmla="*/ 1455849 h 3436668"/>
              <a:gd name="connsiteX270" fmla="*/ 1151480 w 8950448"/>
              <a:gd name="connsiteY270" fmla="*/ 1419109 h 3436668"/>
              <a:gd name="connsiteX271" fmla="*/ 7089692 w 8950448"/>
              <a:gd name="connsiteY271" fmla="*/ 1362049 h 3436668"/>
              <a:gd name="connsiteX272" fmla="*/ 7082343 w 8950448"/>
              <a:gd name="connsiteY272" fmla="*/ 1387421 h 3436668"/>
              <a:gd name="connsiteX273" fmla="*/ 7153917 w 8950448"/>
              <a:gd name="connsiteY273" fmla="*/ 1382184 h 3436668"/>
              <a:gd name="connsiteX274" fmla="*/ 7171159 w 8950448"/>
              <a:gd name="connsiteY274" fmla="*/ 1390364 h 3436668"/>
              <a:gd name="connsiteX275" fmla="*/ 7166030 w 8950448"/>
              <a:gd name="connsiteY275" fmla="*/ 1369381 h 3436668"/>
              <a:gd name="connsiteX276" fmla="*/ 7089692 w 8950448"/>
              <a:gd name="connsiteY276" fmla="*/ 1362049 h 3436668"/>
              <a:gd name="connsiteX277" fmla="*/ 3367521 w 8950448"/>
              <a:gd name="connsiteY277" fmla="*/ 1351405 h 3436668"/>
              <a:gd name="connsiteX278" fmla="*/ 3363530 w 8950448"/>
              <a:gd name="connsiteY278" fmla="*/ 1367063 h 3436668"/>
              <a:gd name="connsiteX279" fmla="*/ 3361219 w 8950448"/>
              <a:gd name="connsiteY279" fmla="*/ 1352723 h 3436668"/>
              <a:gd name="connsiteX280" fmla="*/ 4333196 w 8950448"/>
              <a:gd name="connsiteY280" fmla="*/ 1237102 h 3436668"/>
              <a:gd name="connsiteX281" fmla="*/ 4326731 w 8950448"/>
              <a:gd name="connsiteY281" fmla="*/ 1241260 h 3436668"/>
              <a:gd name="connsiteX282" fmla="*/ 4321700 w 8950448"/>
              <a:gd name="connsiteY282" fmla="*/ 1247624 h 3436668"/>
              <a:gd name="connsiteX283" fmla="*/ 4328162 w 8950448"/>
              <a:gd name="connsiteY283" fmla="*/ 1243462 h 3436668"/>
              <a:gd name="connsiteX284" fmla="*/ 4344667 w 8950448"/>
              <a:gd name="connsiteY284" fmla="*/ 1245334 h 3436668"/>
              <a:gd name="connsiteX285" fmla="*/ 4348978 w 8950448"/>
              <a:gd name="connsiteY285" fmla="*/ 1242565 h 3436668"/>
              <a:gd name="connsiteX286" fmla="*/ 4484668 w 8950448"/>
              <a:gd name="connsiteY286" fmla="*/ 1220845 h 3436668"/>
              <a:gd name="connsiteX287" fmla="*/ 4450208 w 8950448"/>
              <a:gd name="connsiteY287" fmla="*/ 1224278 h 3436668"/>
              <a:gd name="connsiteX288" fmla="*/ 4460249 w 8950448"/>
              <a:gd name="connsiteY288" fmla="*/ 1230309 h 3436668"/>
              <a:gd name="connsiteX289" fmla="*/ 4484668 w 8950448"/>
              <a:gd name="connsiteY289" fmla="*/ 1220845 h 3436668"/>
              <a:gd name="connsiteX290" fmla="*/ 4389211 w 8950448"/>
              <a:gd name="connsiteY290" fmla="*/ 1219804 h 3436668"/>
              <a:gd name="connsiteX291" fmla="*/ 4383468 w 8950448"/>
              <a:gd name="connsiteY291" fmla="*/ 1220380 h 3436668"/>
              <a:gd name="connsiteX292" fmla="*/ 4356903 w 8950448"/>
              <a:gd name="connsiteY292" fmla="*/ 1221848 h 3436668"/>
              <a:gd name="connsiteX293" fmla="*/ 4355445 w 8950448"/>
              <a:gd name="connsiteY293" fmla="*/ 1238405 h 3436668"/>
              <a:gd name="connsiteX294" fmla="*/ 4370538 w 8950448"/>
              <a:gd name="connsiteY294" fmla="*/ 1228697 h 3436668"/>
              <a:gd name="connsiteX295" fmla="*/ 4382728 w 8950448"/>
              <a:gd name="connsiteY295" fmla="*/ 1233342 h 3436668"/>
              <a:gd name="connsiteX296" fmla="*/ 4389211 w 8950448"/>
              <a:gd name="connsiteY296" fmla="*/ 1219804 h 3436668"/>
              <a:gd name="connsiteX297" fmla="*/ 4682849 w 8950448"/>
              <a:gd name="connsiteY297" fmla="*/ 1218946 h 3436668"/>
              <a:gd name="connsiteX298" fmla="*/ 4681820 w 8950448"/>
              <a:gd name="connsiteY298" fmla="*/ 1219323 h 3436668"/>
              <a:gd name="connsiteX299" fmla="*/ 4678445 w 8950448"/>
              <a:gd name="connsiteY299" fmla="*/ 1227335 h 3436668"/>
              <a:gd name="connsiteX300" fmla="*/ 4680606 w 8950448"/>
              <a:gd name="connsiteY300" fmla="*/ 1225947 h 3436668"/>
              <a:gd name="connsiteX301" fmla="*/ 4422956 w 8950448"/>
              <a:gd name="connsiteY301" fmla="*/ 1210586 h 3436668"/>
              <a:gd name="connsiteX302" fmla="*/ 4417218 w 8950448"/>
              <a:gd name="connsiteY302" fmla="*/ 1211157 h 3436668"/>
              <a:gd name="connsiteX303" fmla="*/ 4417203 w 8950448"/>
              <a:gd name="connsiteY303" fmla="*/ 1220534 h 3436668"/>
              <a:gd name="connsiteX304" fmla="*/ 4418634 w 8950448"/>
              <a:gd name="connsiteY304" fmla="*/ 1222736 h 3436668"/>
              <a:gd name="connsiteX305" fmla="*/ 4425821 w 8950448"/>
              <a:gd name="connsiteY305" fmla="*/ 1214986 h 3436668"/>
              <a:gd name="connsiteX306" fmla="*/ 4538523 w 8950448"/>
              <a:gd name="connsiteY306" fmla="*/ 1204936 h 3436668"/>
              <a:gd name="connsiteX307" fmla="*/ 4541388 w 8950448"/>
              <a:gd name="connsiteY307" fmla="*/ 1209337 h 3436668"/>
              <a:gd name="connsiteX308" fmla="*/ 4544975 w 8950448"/>
              <a:gd name="connsiteY308" fmla="*/ 1210154 h 3436668"/>
              <a:gd name="connsiteX309" fmla="*/ 4548626 w 8950448"/>
              <a:gd name="connsiteY309" fmla="*/ 1173460 h 3436668"/>
              <a:gd name="connsiteX310" fmla="*/ 4522776 w 8950448"/>
              <a:gd name="connsiteY310" fmla="*/ 1180721 h 3436668"/>
              <a:gd name="connsiteX311" fmla="*/ 4509856 w 8950448"/>
              <a:gd name="connsiteY311" fmla="*/ 1179666 h 3436668"/>
              <a:gd name="connsiteX312" fmla="*/ 4510383 w 8950448"/>
              <a:gd name="connsiteY312" fmla="*/ 1186349 h 3436668"/>
              <a:gd name="connsiteX313" fmla="*/ 4516292 w 8950448"/>
              <a:gd name="connsiteY313" fmla="*/ 1194260 h 3436668"/>
              <a:gd name="connsiteX314" fmla="*/ 4550749 w 8950448"/>
              <a:gd name="connsiteY314" fmla="*/ 1190829 h 3436668"/>
              <a:gd name="connsiteX315" fmla="*/ 4548626 w 8950448"/>
              <a:gd name="connsiteY315" fmla="*/ 1173460 h 3436668"/>
              <a:gd name="connsiteX316" fmla="*/ 4625214 w 8950448"/>
              <a:gd name="connsiteY316" fmla="*/ 1170389 h 3436668"/>
              <a:gd name="connsiteX317" fmla="*/ 4583054 w 8950448"/>
              <a:gd name="connsiteY317" fmla="*/ 1188783 h 3436668"/>
              <a:gd name="connsiteX318" fmla="*/ 4569408 w 8950448"/>
              <a:gd name="connsiteY318" fmla="*/ 1191313 h 3436668"/>
              <a:gd name="connsiteX319" fmla="*/ 4580175 w 8950448"/>
              <a:gd name="connsiteY319" fmla="*/ 1193758 h 3436668"/>
              <a:gd name="connsiteX320" fmla="*/ 4583054 w 8950448"/>
              <a:gd name="connsiteY320" fmla="*/ 1188783 h 3436668"/>
              <a:gd name="connsiteX321" fmla="*/ 4592379 w 8950448"/>
              <a:gd name="connsiteY321" fmla="*/ 1189027 h 3436668"/>
              <a:gd name="connsiteX322" fmla="*/ 4606010 w 8950448"/>
              <a:gd name="connsiteY322" fmla="*/ 1195873 h 3436668"/>
              <a:gd name="connsiteX323" fmla="*/ 4604562 w 8950448"/>
              <a:gd name="connsiteY323" fmla="*/ 1203050 h 3436668"/>
              <a:gd name="connsiteX324" fmla="*/ 4620360 w 8950448"/>
              <a:gd name="connsiteY324" fmla="*/ 1199130 h 3436668"/>
              <a:gd name="connsiteX325" fmla="*/ 4651485 w 8950448"/>
              <a:gd name="connsiteY325" fmla="*/ 1196692 h 3436668"/>
              <a:gd name="connsiteX326" fmla="*/ 4657013 w 8950448"/>
              <a:gd name="connsiteY326" fmla="*/ 1166182 h 3436668"/>
              <a:gd name="connsiteX327" fmla="*/ 4630535 w 8950448"/>
              <a:gd name="connsiteY327" fmla="*/ 1168822 h 3436668"/>
              <a:gd name="connsiteX328" fmla="*/ 4641989 w 8950448"/>
              <a:gd name="connsiteY328" fmla="*/ 1180883 h 3436668"/>
              <a:gd name="connsiteX329" fmla="*/ 4675012 w 8950448"/>
              <a:gd name="connsiteY329" fmla="*/ 1168803 h 3436668"/>
              <a:gd name="connsiteX330" fmla="*/ 4673523 w 8950448"/>
              <a:gd name="connsiteY330" fmla="*/ 1168052 h 3436668"/>
              <a:gd name="connsiteX331" fmla="*/ 4657013 w 8950448"/>
              <a:gd name="connsiteY331" fmla="*/ 1166182 h 3436668"/>
              <a:gd name="connsiteX332" fmla="*/ 4835439 w 8950448"/>
              <a:gd name="connsiteY332" fmla="*/ 1163819 h 3436668"/>
              <a:gd name="connsiteX333" fmla="*/ 4841181 w 8950448"/>
              <a:gd name="connsiteY333" fmla="*/ 1174527 h 3436668"/>
              <a:gd name="connsiteX334" fmla="*/ 4836253 w 8950448"/>
              <a:gd name="connsiteY334" fmla="*/ 1176459 h 3436668"/>
              <a:gd name="connsiteX335" fmla="*/ 4846485 w 8950448"/>
              <a:gd name="connsiteY335" fmla="*/ 1175443 h 3436668"/>
              <a:gd name="connsiteX336" fmla="*/ 4861575 w 8950448"/>
              <a:gd name="connsiteY336" fmla="*/ 1165737 h 3436668"/>
              <a:gd name="connsiteX337" fmla="*/ 6980330 w 8950448"/>
              <a:gd name="connsiteY337" fmla="*/ 1152117 h 3436668"/>
              <a:gd name="connsiteX338" fmla="*/ 6975176 w 8950448"/>
              <a:gd name="connsiteY338" fmla="*/ 1152562 h 3436668"/>
              <a:gd name="connsiteX339" fmla="*/ 6966820 w 8950448"/>
              <a:gd name="connsiteY339" fmla="*/ 1157426 h 3436668"/>
              <a:gd name="connsiteX340" fmla="*/ 6963143 w 8950448"/>
              <a:gd name="connsiteY340" fmla="*/ 1170112 h 3436668"/>
              <a:gd name="connsiteX341" fmla="*/ 6981657 w 8950448"/>
              <a:gd name="connsiteY341" fmla="*/ 1168164 h 3436668"/>
              <a:gd name="connsiteX342" fmla="*/ 7045292 w 8950448"/>
              <a:gd name="connsiteY342" fmla="*/ 1136118 h 3436668"/>
              <a:gd name="connsiteX343" fmla="*/ 7040749 w 8950448"/>
              <a:gd name="connsiteY343" fmla="*/ 1139037 h 3436668"/>
              <a:gd name="connsiteX344" fmla="*/ 7040260 w 8950448"/>
              <a:gd name="connsiteY344" fmla="*/ 1147174 h 3436668"/>
              <a:gd name="connsiteX345" fmla="*/ 7046276 w 8950448"/>
              <a:gd name="connsiteY345" fmla="*/ 1149748 h 3436668"/>
              <a:gd name="connsiteX346" fmla="*/ 7051094 w 8950448"/>
              <a:gd name="connsiteY346" fmla="*/ 1137906 h 3436668"/>
              <a:gd name="connsiteX347" fmla="*/ 7045292 w 8950448"/>
              <a:gd name="connsiteY347" fmla="*/ 1136118 h 3436668"/>
              <a:gd name="connsiteX348" fmla="*/ 7409456 w 8950448"/>
              <a:gd name="connsiteY348" fmla="*/ 1128581 h 3436668"/>
              <a:gd name="connsiteX349" fmla="*/ 7408721 w 8950448"/>
              <a:gd name="connsiteY349" fmla="*/ 1140784 h 3436668"/>
              <a:gd name="connsiteX350" fmla="*/ 7411378 w 8950448"/>
              <a:gd name="connsiteY350" fmla="*/ 1130795 h 3436668"/>
              <a:gd name="connsiteX351" fmla="*/ 7092981 w 8950448"/>
              <a:gd name="connsiteY351" fmla="*/ 1125239 h 3436668"/>
              <a:gd name="connsiteX352" fmla="*/ 7083338 w 8950448"/>
              <a:gd name="connsiteY352" fmla="*/ 1148927 h 3436668"/>
              <a:gd name="connsiteX353" fmla="*/ 7094175 w 8950448"/>
              <a:gd name="connsiteY353" fmla="*/ 1139655 h 3436668"/>
              <a:gd name="connsiteX354" fmla="*/ 7092981 w 8950448"/>
              <a:gd name="connsiteY354" fmla="*/ 1125239 h 3436668"/>
              <a:gd name="connsiteX355" fmla="*/ 7428232 w 8950448"/>
              <a:gd name="connsiteY355" fmla="*/ 1124098 h 3436668"/>
              <a:gd name="connsiteX356" fmla="*/ 7433754 w 8950448"/>
              <a:gd name="connsiteY356" fmla="*/ 1134812 h 3436668"/>
              <a:gd name="connsiteX357" fmla="*/ 7436408 w 8950448"/>
              <a:gd name="connsiteY357" fmla="*/ 1124819 h 3436668"/>
              <a:gd name="connsiteX358" fmla="*/ 7428232 w 8950448"/>
              <a:gd name="connsiteY358" fmla="*/ 1124098 h 3436668"/>
              <a:gd name="connsiteX359" fmla="*/ 5059732 w 8950448"/>
              <a:gd name="connsiteY359" fmla="*/ 1122398 h 3436668"/>
              <a:gd name="connsiteX360" fmla="*/ 5059357 w 8950448"/>
              <a:gd name="connsiteY360" fmla="*/ 1122674 h 3436668"/>
              <a:gd name="connsiteX361" fmla="*/ 5059752 w 8950448"/>
              <a:gd name="connsiteY361" fmla="*/ 1122728 h 3436668"/>
              <a:gd name="connsiteX362" fmla="*/ 5110702 w 8950448"/>
              <a:gd name="connsiteY362" fmla="*/ 1121008 h 3436668"/>
              <a:gd name="connsiteX363" fmla="*/ 5083821 w 8950448"/>
              <a:gd name="connsiteY363" fmla="*/ 1125993 h 3436668"/>
              <a:gd name="connsiteX364" fmla="*/ 5103065 w 8950448"/>
              <a:gd name="connsiteY364" fmla="*/ 1128603 h 3436668"/>
              <a:gd name="connsiteX365" fmla="*/ 5105671 w 8950448"/>
              <a:gd name="connsiteY365" fmla="*/ 1127364 h 3436668"/>
              <a:gd name="connsiteX366" fmla="*/ 4688667 w 8950448"/>
              <a:gd name="connsiteY366" fmla="*/ 1046347 h 3436668"/>
              <a:gd name="connsiteX367" fmla="*/ 4695700 w 8950448"/>
              <a:gd name="connsiteY367" fmla="*/ 1047510 h 3436668"/>
              <a:gd name="connsiteX368" fmla="*/ 4682948 w 8950448"/>
              <a:gd name="connsiteY368" fmla="*/ 1073378 h 3436668"/>
              <a:gd name="connsiteX369" fmla="*/ 4610175 w 8950448"/>
              <a:gd name="connsiteY369" fmla="*/ 1088426 h 3436668"/>
              <a:gd name="connsiteX370" fmla="*/ 4576909 w 8950448"/>
              <a:gd name="connsiteY370" fmla="*/ 1091362 h 3436668"/>
              <a:gd name="connsiteX371" fmla="*/ 4530685 w 8950448"/>
              <a:gd name="connsiteY371" fmla="*/ 1102581 h 3436668"/>
              <a:gd name="connsiteX372" fmla="*/ 4525586 w 8950448"/>
              <a:gd name="connsiteY372" fmla="*/ 1097899 h 3436668"/>
              <a:gd name="connsiteX373" fmla="*/ 4517621 w 8950448"/>
              <a:gd name="connsiteY373" fmla="*/ 1094200 h 3436668"/>
              <a:gd name="connsiteX374" fmla="*/ 4516878 w 8950448"/>
              <a:gd name="connsiteY374" fmla="*/ 1075321 h 3436668"/>
              <a:gd name="connsiteX375" fmla="*/ 4549875 w 8950448"/>
              <a:gd name="connsiteY375" fmla="*/ 1064220 h 3436668"/>
              <a:gd name="connsiteX376" fmla="*/ 4553269 w 8950448"/>
              <a:gd name="connsiteY376" fmla="*/ 1067796 h 3436668"/>
              <a:gd name="connsiteX377" fmla="*/ 4579743 w 8950448"/>
              <a:gd name="connsiteY377" fmla="*/ 1062935 h 3436668"/>
              <a:gd name="connsiteX378" fmla="*/ 4666104 w 8950448"/>
              <a:gd name="connsiteY378" fmla="*/ 1062189 h 3436668"/>
              <a:gd name="connsiteX379" fmla="*/ 4688667 w 8950448"/>
              <a:gd name="connsiteY379" fmla="*/ 1046347 h 3436668"/>
              <a:gd name="connsiteX380" fmla="*/ 5226320 w 8950448"/>
              <a:gd name="connsiteY380" fmla="*/ 1003776 h 3436668"/>
              <a:gd name="connsiteX381" fmla="*/ 5236364 w 8950448"/>
              <a:gd name="connsiteY381" fmla="*/ 1007811 h 3436668"/>
              <a:gd name="connsiteX382" fmla="*/ 5226594 w 8950448"/>
              <a:gd name="connsiteY382" fmla="*/ 1017166 h 3436668"/>
              <a:gd name="connsiteX383" fmla="*/ 5206774 w 8950448"/>
              <a:gd name="connsiteY383" fmla="*/ 1022492 h 3436668"/>
              <a:gd name="connsiteX384" fmla="*/ 6925580 w 8950448"/>
              <a:gd name="connsiteY384" fmla="*/ 1002135 h 3436668"/>
              <a:gd name="connsiteX385" fmla="*/ 6848801 w 8950448"/>
              <a:gd name="connsiteY385" fmla="*/ 1013774 h 3436668"/>
              <a:gd name="connsiteX386" fmla="*/ 6843109 w 8950448"/>
              <a:gd name="connsiteY386" fmla="*/ 1022511 h 3436668"/>
              <a:gd name="connsiteX387" fmla="*/ 6863733 w 8950448"/>
              <a:gd name="connsiteY387" fmla="*/ 1019920 h 3436668"/>
              <a:gd name="connsiteX388" fmla="*/ 6837485 w 8950448"/>
              <a:gd name="connsiteY388" fmla="*/ 1031154 h 3436668"/>
              <a:gd name="connsiteX389" fmla="*/ 6837470 w 8950448"/>
              <a:gd name="connsiteY389" fmla="*/ 1031177 h 3436668"/>
              <a:gd name="connsiteX390" fmla="*/ 6852158 w 8950448"/>
              <a:gd name="connsiteY390" fmla="*/ 1026335 h 3436668"/>
              <a:gd name="connsiteX391" fmla="*/ 6889462 w 8950448"/>
              <a:gd name="connsiteY391" fmla="*/ 1021444 h 3436668"/>
              <a:gd name="connsiteX392" fmla="*/ 6925580 w 8950448"/>
              <a:gd name="connsiteY392" fmla="*/ 1002135 h 3436668"/>
              <a:gd name="connsiteX393" fmla="*/ 6949428 w 8950448"/>
              <a:gd name="connsiteY393" fmla="*/ 981746 h 3436668"/>
              <a:gd name="connsiteX394" fmla="*/ 6944113 w 8950448"/>
              <a:gd name="connsiteY394" fmla="*/ 1001724 h 3436668"/>
              <a:gd name="connsiteX395" fmla="*/ 6929674 w 8950448"/>
              <a:gd name="connsiteY395" fmla="*/ 1002494 h 3436668"/>
              <a:gd name="connsiteX396" fmla="*/ 6970826 w 8950448"/>
              <a:gd name="connsiteY396" fmla="*/ 1002029 h 3436668"/>
              <a:gd name="connsiteX397" fmla="*/ 6972994 w 8950448"/>
              <a:gd name="connsiteY397" fmla="*/ 1000178 h 3436668"/>
              <a:gd name="connsiteX398" fmla="*/ 6984779 w 8950448"/>
              <a:gd name="connsiteY398" fmla="*/ 1009398 h 3436668"/>
              <a:gd name="connsiteX399" fmla="*/ 6971803 w 8950448"/>
              <a:gd name="connsiteY399" fmla="*/ 985763 h 3436668"/>
              <a:gd name="connsiteX400" fmla="*/ 5278994 w 8950448"/>
              <a:gd name="connsiteY400" fmla="*/ 980655 h 3436668"/>
              <a:gd name="connsiteX401" fmla="*/ 5266242 w 8950448"/>
              <a:gd name="connsiteY401" fmla="*/ 1006524 h 3436668"/>
              <a:gd name="connsiteX402" fmla="*/ 5249673 w 8950448"/>
              <a:gd name="connsiteY402" fmla="*/ 1008728 h 3436668"/>
              <a:gd name="connsiteX403" fmla="*/ 7104667 w 8950448"/>
              <a:gd name="connsiteY403" fmla="*/ 964757 h 3436668"/>
              <a:gd name="connsiteX404" fmla="*/ 7105858 w 8950448"/>
              <a:gd name="connsiteY404" fmla="*/ 979171 h 3436668"/>
              <a:gd name="connsiteX405" fmla="*/ 7108514 w 8950448"/>
              <a:gd name="connsiteY405" fmla="*/ 969182 h 3436668"/>
              <a:gd name="connsiteX406" fmla="*/ 7205749 w 8950448"/>
              <a:gd name="connsiteY406" fmla="*/ 959347 h 3436668"/>
              <a:gd name="connsiteX407" fmla="*/ 7209112 w 8950448"/>
              <a:gd name="connsiteY407" fmla="*/ 971914 h 3436668"/>
              <a:gd name="connsiteX408" fmla="*/ 7213690 w 8950448"/>
              <a:gd name="connsiteY408" fmla="*/ 964132 h 3436668"/>
              <a:gd name="connsiteX409" fmla="*/ 8870998 w 8950448"/>
              <a:gd name="connsiteY409" fmla="*/ 949215 h 3436668"/>
              <a:gd name="connsiteX410" fmla="*/ 8906681 w 8950448"/>
              <a:gd name="connsiteY410" fmla="*/ 980821 h 3436668"/>
              <a:gd name="connsiteX411" fmla="*/ 8928077 w 8950448"/>
              <a:gd name="connsiteY411" fmla="*/ 973911 h 3436668"/>
              <a:gd name="connsiteX412" fmla="*/ 8950448 w 8950448"/>
              <a:gd name="connsiteY412" fmla="*/ 989669 h 3436668"/>
              <a:gd name="connsiteX413" fmla="*/ 8945480 w 8950448"/>
              <a:gd name="connsiteY413" fmla="*/ 1011327 h 3436668"/>
              <a:gd name="connsiteX414" fmla="*/ 8853716 w 8950448"/>
              <a:gd name="connsiteY414" fmla="*/ 1037906 h 3436668"/>
              <a:gd name="connsiteX415" fmla="*/ 8828392 w 8950448"/>
              <a:gd name="connsiteY415" fmla="*/ 1038265 h 3436668"/>
              <a:gd name="connsiteX416" fmla="*/ 8670208 w 8950448"/>
              <a:gd name="connsiteY416" fmla="*/ 1074056 h 3436668"/>
              <a:gd name="connsiteX417" fmla="*/ 8628661 w 8950448"/>
              <a:gd name="connsiteY417" fmla="*/ 1043115 h 3436668"/>
              <a:gd name="connsiteX418" fmla="*/ 8711320 w 8950448"/>
              <a:gd name="connsiteY418" fmla="*/ 1016771 h 3436668"/>
              <a:gd name="connsiteX419" fmla="*/ 8864220 w 8950448"/>
              <a:gd name="connsiteY419" fmla="*/ 952084 h 3436668"/>
              <a:gd name="connsiteX420" fmla="*/ 8867821 w 8950448"/>
              <a:gd name="connsiteY420" fmla="*/ 953152 h 3436668"/>
              <a:gd name="connsiteX421" fmla="*/ 8870919 w 8950448"/>
              <a:gd name="connsiteY421" fmla="*/ 949252 h 3436668"/>
              <a:gd name="connsiteX422" fmla="*/ 6783433 w 8950448"/>
              <a:gd name="connsiteY422" fmla="*/ 903750 h 3436668"/>
              <a:gd name="connsiteX423" fmla="*/ 6775002 w 8950448"/>
              <a:gd name="connsiteY423" fmla="*/ 907095 h 3436668"/>
              <a:gd name="connsiteX424" fmla="*/ 6762500 w 8950448"/>
              <a:gd name="connsiteY424" fmla="*/ 909226 h 3436668"/>
              <a:gd name="connsiteX425" fmla="*/ 6728711 w 8950448"/>
              <a:gd name="connsiteY425" fmla="*/ 924981 h 3436668"/>
              <a:gd name="connsiteX426" fmla="*/ 6733342 w 8950448"/>
              <a:gd name="connsiteY426" fmla="*/ 929344 h 3436668"/>
              <a:gd name="connsiteX427" fmla="*/ 6746232 w 8950448"/>
              <a:gd name="connsiteY427" fmla="*/ 923982 h 3436668"/>
              <a:gd name="connsiteX428" fmla="*/ 6771859 w 8950448"/>
              <a:gd name="connsiteY428" fmla="*/ 925216 h 3436668"/>
              <a:gd name="connsiteX429" fmla="*/ 6783433 w 8950448"/>
              <a:gd name="connsiteY429" fmla="*/ 903750 h 3436668"/>
              <a:gd name="connsiteX430" fmla="*/ 6874897 w 8950448"/>
              <a:gd name="connsiteY430" fmla="*/ 887267 h 3436668"/>
              <a:gd name="connsiteX431" fmla="*/ 6833282 w 8950448"/>
              <a:gd name="connsiteY431" fmla="*/ 887369 h 3436668"/>
              <a:gd name="connsiteX432" fmla="*/ 6825892 w 8950448"/>
              <a:gd name="connsiteY432" fmla="*/ 889384 h 3436668"/>
              <a:gd name="connsiteX433" fmla="*/ 6793534 w 8950448"/>
              <a:gd name="connsiteY433" fmla="*/ 906682 h 3436668"/>
              <a:gd name="connsiteX434" fmla="*/ 6835422 w 8950448"/>
              <a:gd name="connsiteY434" fmla="*/ 894014 h 3436668"/>
              <a:gd name="connsiteX435" fmla="*/ 6859237 w 8950448"/>
              <a:gd name="connsiteY435" fmla="*/ 908382 h 3436668"/>
              <a:gd name="connsiteX436" fmla="*/ 6908322 w 8950448"/>
              <a:gd name="connsiteY436" fmla="*/ 882806 h 3436668"/>
              <a:gd name="connsiteX437" fmla="*/ 6903779 w 8950448"/>
              <a:gd name="connsiteY437" fmla="*/ 885729 h 3436668"/>
              <a:gd name="connsiteX438" fmla="*/ 6909302 w 8950448"/>
              <a:gd name="connsiteY438" fmla="*/ 896436 h 3436668"/>
              <a:gd name="connsiteX439" fmla="*/ 6914128 w 8950448"/>
              <a:gd name="connsiteY439" fmla="*/ 884595 h 3436668"/>
              <a:gd name="connsiteX440" fmla="*/ 6908322 w 8950448"/>
              <a:gd name="connsiteY440" fmla="*/ 882806 h 3436668"/>
              <a:gd name="connsiteX441" fmla="*/ 7027750 w 8950448"/>
              <a:gd name="connsiteY441" fmla="*/ 807268 h 3436668"/>
              <a:gd name="connsiteX442" fmla="*/ 7015168 w 8950448"/>
              <a:gd name="connsiteY442" fmla="*/ 810349 h 3436668"/>
              <a:gd name="connsiteX443" fmla="*/ 6964752 w 8950448"/>
              <a:gd name="connsiteY443" fmla="*/ 816327 h 3436668"/>
              <a:gd name="connsiteX444" fmla="*/ 6901618 w 8950448"/>
              <a:gd name="connsiteY444" fmla="*/ 821437 h 3436668"/>
              <a:gd name="connsiteX445" fmla="*/ 6888545 w 8950448"/>
              <a:gd name="connsiteY445" fmla="*/ 842656 h 3436668"/>
              <a:gd name="connsiteX446" fmla="*/ 6902612 w 8950448"/>
              <a:gd name="connsiteY446" fmla="*/ 836556 h 3436668"/>
              <a:gd name="connsiteX447" fmla="*/ 6957964 w 8950448"/>
              <a:gd name="connsiteY447" fmla="*/ 839386 h 3436668"/>
              <a:gd name="connsiteX448" fmla="*/ 7014782 w 8950448"/>
              <a:gd name="connsiteY448" fmla="*/ 817813 h 3436668"/>
              <a:gd name="connsiteX449" fmla="*/ 7026806 w 8950448"/>
              <a:gd name="connsiteY449" fmla="*/ 822961 h 3436668"/>
              <a:gd name="connsiteX450" fmla="*/ 5663020 w 8950448"/>
              <a:gd name="connsiteY450" fmla="*/ 756341 h 3436668"/>
              <a:gd name="connsiteX451" fmla="*/ 5680421 w 8950448"/>
              <a:gd name="connsiteY451" fmla="*/ 794318 h 3436668"/>
              <a:gd name="connsiteX452" fmla="*/ 5634259 w 8950448"/>
              <a:gd name="connsiteY452" fmla="*/ 811197 h 3436668"/>
              <a:gd name="connsiteX453" fmla="*/ 5591918 w 8950448"/>
              <a:gd name="connsiteY453" fmla="*/ 851745 h 3436668"/>
              <a:gd name="connsiteX454" fmla="*/ 5542500 w 8950448"/>
              <a:gd name="connsiteY454" fmla="*/ 871749 h 3436668"/>
              <a:gd name="connsiteX455" fmla="*/ 5528912 w 8950448"/>
              <a:gd name="connsiteY455" fmla="*/ 857439 h 3436668"/>
              <a:gd name="connsiteX456" fmla="*/ 5601128 w 8950448"/>
              <a:gd name="connsiteY456" fmla="*/ 815606 h 3436668"/>
              <a:gd name="connsiteX457" fmla="*/ 5603837 w 8950448"/>
              <a:gd name="connsiteY457" fmla="*/ 785703 h 3436668"/>
              <a:gd name="connsiteX458" fmla="*/ 5663020 w 8950448"/>
              <a:gd name="connsiteY458" fmla="*/ 756341 h 3436668"/>
              <a:gd name="connsiteX459" fmla="*/ 6084473 w 8950448"/>
              <a:gd name="connsiteY459" fmla="*/ 702687 h 3436668"/>
              <a:gd name="connsiteX460" fmla="*/ 6109586 w 8950448"/>
              <a:gd name="connsiteY460" fmla="*/ 741977 h 3436668"/>
              <a:gd name="connsiteX461" fmla="*/ 6061183 w 8950448"/>
              <a:gd name="connsiteY461" fmla="*/ 767533 h 3436668"/>
              <a:gd name="connsiteX462" fmla="*/ 6020666 w 8950448"/>
              <a:gd name="connsiteY462" fmla="*/ 818628 h 3436668"/>
              <a:gd name="connsiteX463" fmla="*/ 5969148 w 8950448"/>
              <a:gd name="connsiteY463" fmla="*/ 848120 h 3436668"/>
              <a:gd name="connsiteX464" fmla="*/ 5951916 w 8950448"/>
              <a:gd name="connsiteY464" fmla="*/ 834371 h 3436668"/>
              <a:gd name="connsiteX465" fmla="*/ 6025249 w 8950448"/>
              <a:gd name="connsiteY465" fmla="*/ 777371 h 3436668"/>
              <a:gd name="connsiteX466" fmla="*/ 6023610 w 8950448"/>
              <a:gd name="connsiteY466" fmla="*/ 743970 h 3436668"/>
              <a:gd name="connsiteX467" fmla="*/ 6084473 w 8950448"/>
              <a:gd name="connsiteY467" fmla="*/ 702687 h 3436668"/>
              <a:gd name="connsiteX468" fmla="*/ 697434 w 8950448"/>
              <a:gd name="connsiteY468" fmla="*/ 533490 h 3436668"/>
              <a:gd name="connsiteX469" fmla="*/ 676849 w 8950448"/>
              <a:gd name="connsiteY469" fmla="*/ 550029 h 3436668"/>
              <a:gd name="connsiteX470" fmla="*/ 674666 w 8950448"/>
              <a:gd name="connsiteY470" fmla="*/ 572621 h 3436668"/>
              <a:gd name="connsiteX471" fmla="*/ 1299734 w 8950448"/>
              <a:gd name="connsiteY471" fmla="*/ 73 h 3436668"/>
              <a:gd name="connsiteX472" fmla="*/ 1324116 w 8950448"/>
              <a:gd name="connsiteY472" fmla="*/ 23037 h 3436668"/>
              <a:gd name="connsiteX473" fmla="*/ 1282206 w 8950448"/>
              <a:gd name="connsiteY473" fmla="*/ 63656 h 3436668"/>
              <a:gd name="connsiteX474" fmla="*/ 866278 w 8950448"/>
              <a:gd name="connsiteY474" fmla="*/ 397832 h 3436668"/>
              <a:gd name="connsiteX475" fmla="*/ 785857 w 8950448"/>
              <a:gd name="connsiteY475" fmla="*/ 483285 h 3436668"/>
              <a:gd name="connsiteX476" fmla="*/ 797241 w 8950448"/>
              <a:gd name="connsiteY476" fmla="*/ 522764 h 3436668"/>
              <a:gd name="connsiteX477" fmla="*/ 808872 w 8950448"/>
              <a:gd name="connsiteY477" fmla="*/ 520372 h 3436668"/>
              <a:gd name="connsiteX478" fmla="*/ 852232 w 8950448"/>
              <a:gd name="connsiteY478" fmla="*/ 464687 h 3436668"/>
              <a:gd name="connsiteX479" fmla="*/ 1014776 w 8950448"/>
              <a:gd name="connsiteY479" fmla="*/ 354938 h 3436668"/>
              <a:gd name="connsiteX480" fmla="*/ 1042152 w 8950448"/>
              <a:gd name="connsiteY480" fmla="*/ 346836 h 3436668"/>
              <a:gd name="connsiteX481" fmla="*/ 1032465 w 8950448"/>
              <a:gd name="connsiteY481" fmla="*/ 368512 h 3436668"/>
              <a:gd name="connsiteX482" fmla="*/ 977959 w 8950448"/>
              <a:gd name="connsiteY482" fmla="*/ 460929 h 3436668"/>
              <a:gd name="connsiteX483" fmla="*/ 934840 w 8950448"/>
              <a:gd name="connsiteY483" fmla="*/ 474733 h 3436668"/>
              <a:gd name="connsiteX484" fmla="*/ 901895 w 8950448"/>
              <a:gd name="connsiteY484" fmla="*/ 501205 h 3436668"/>
              <a:gd name="connsiteX485" fmla="*/ 809609 w 8950448"/>
              <a:gd name="connsiteY485" fmla="*/ 630929 h 3436668"/>
              <a:gd name="connsiteX486" fmla="*/ 789264 w 8950448"/>
              <a:gd name="connsiteY486" fmla="*/ 723685 h 3436668"/>
              <a:gd name="connsiteX487" fmla="*/ 711016 w 8950448"/>
              <a:gd name="connsiteY487" fmla="*/ 786552 h 3436668"/>
              <a:gd name="connsiteX488" fmla="*/ 704478 w 8950448"/>
              <a:gd name="connsiteY488" fmla="*/ 810042 h 3436668"/>
              <a:gd name="connsiteX489" fmla="*/ 706645 w 8950448"/>
              <a:gd name="connsiteY489" fmla="*/ 831595 h 3436668"/>
              <a:gd name="connsiteX490" fmla="*/ 752697 w 8950448"/>
              <a:gd name="connsiteY490" fmla="*/ 793184 h 3436668"/>
              <a:gd name="connsiteX491" fmla="*/ 791857 w 8950448"/>
              <a:gd name="connsiteY491" fmla="*/ 756846 h 3436668"/>
              <a:gd name="connsiteX492" fmla="*/ 972115 w 8950448"/>
              <a:gd name="connsiteY492" fmla="*/ 627931 h 3436668"/>
              <a:gd name="connsiteX493" fmla="*/ 996710 w 8950448"/>
              <a:gd name="connsiteY493" fmla="*/ 610736 h 3436668"/>
              <a:gd name="connsiteX494" fmla="*/ 1058753 w 8950448"/>
              <a:gd name="connsiteY494" fmla="*/ 580374 h 3436668"/>
              <a:gd name="connsiteX495" fmla="*/ 1116381 w 8950448"/>
              <a:gd name="connsiteY495" fmla="*/ 545859 h 3436668"/>
              <a:gd name="connsiteX496" fmla="*/ 1175476 w 8950448"/>
              <a:gd name="connsiteY496" fmla="*/ 545018 h 3436668"/>
              <a:gd name="connsiteX497" fmla="*/ 1135449 w 8950448"/>
              <a:gd name="connsiteY497" fmla="*/ 596126 h 3436668"/>
              <a:gd name="connsiteX498" fmla="*/ 760977 w 8950448"/>
              <a:gd name="connsiteY498" fmla="*/ 932520 h 3436668"/>
              <a:gd name="connsiteX499" fmla="*/ 760867 w 8950448"/>
              <a:gd name="connsiteY499" fmla="*/ 932705 h 3436668"/>
              <a:gd name="connsiteX500" fmla="*/ 761418 w 8950448"/>
              <a:gd name="connsiteY500" fmla="*/ 933623 h 3436668"/>
              <a:gd name="connsiteX501" fmla="*/ 742040 w 8950448"/>
              <a:gd name="connsiteY501" fmla="*/ 976983 h 3436668"/>
              <a:gd name="connsiteX502" fmla="*/ 736475 w 8950448"/>
              <a:gd name="connsiteY502" fmla="*/ 995349 h 3436668"/>
              <a:gd name="connsiteX503" fmla="*/ 723327 w 8950448"/>
              <a:gd name="connsiteY503" fmla="*/ 1043036 h 3436668"/>
              <a:gd name="connsiteX504" fmla="*/ 709773 w 8950448"/>
              <a:gd name="connsiteY504" fmla="*/ 1052251 h 3436668"/>
              <a:gd name="connsiteX505" fmla="*/ 703550 w 8950448"/>
              <a:gd name="connsiteY505" fmla="*/ 1061000 h 3436668"/>
              <a:gd name="connsiteX506" fmla="*/ 701113 w 8950448"/>
              <a:gd name="connsiteY506" fmla="*/ 1086284 h 3436668"/>
              <a:gd name="connsiteX507" fmla="*/ 694816 w 8950448"/>
              <a:gd name="connsiteY507" fmla="*/ 1112181 h 3436668"/>
              <a:gd name="connsiteX508" fmla="*/ 695302 w 8950448"/>
              <a:gd name="connsiteY508" fmla="*/ 1146530 h 3436668"/>
              <a:gd name="connsiteX509" fmla="*/ 697151 w 8950448"/>
              <a:gd name="connsiteY509" fmla="*/ 1149673 h 3436668"/>
              <a:gd name="connsiteX510" fmla="*/ 704359 w 8950448"/>
              <a:gd name="connsiteY510" fmla="*/ 1138702 h 3436668"/>
              <a:gd name="connsiteX511" fmla="*/ 722356 w 8950448"/>
              <a:gd name="connsiteY511" fmla="*/ 1103169 h 3436668"/>
              <a:gd name="connsiteX512" fmla="*/ 885001 w 8950448"/>
              <a:gd name="connsiteY512" fmla="*/ 957671 h 3436668"/>
              <a:gd name="connsiteX513" fmla="*/ 914003 w 8950448"/>
              <a:gd name="connsiteY513" fmla="*/ 944619 h 3436668"/>
              <a:gd name="connsiteX514" fmla="*/ 906653 w 8950448"/>
              <a:gd name="connsiteY514" fmla="*/ 969992 h 3436668"/>
              <a:gd name="connsiteX515" fmla="*/ 860728 w 8950448"/>
              <a:gd name="connsiteY515" fmla="*/ 1080146 h 3436668"/>
              <a:gd name="connsiteX516" fmla="*/ 815212 w 8950448"/>
              <a:gd name="connsiteY516" fmla="*/ 1101850 h 3436668"/>
              <a:gd name="connsiteX517" fmla="*/ 782899 w 8950448"/>
              <a:gd name="connsiteY517" fmla="*/ 1136004 h 3436668"/>
              <a:gd name="connsiteX518" fmla="*/ 772225 w 8950448"/>
              <a:gd name="connsiteY518" fmla="*/ 1218804 h 3436668"/>
              <a:gd name="connsiteX519" fmla="*/ 754446 w 8950448"/>
              <a:gd name="connsiteY519" fmla="*/ 1238653 h 3436668"/>
              <a:gd name="connsiteX520" fmla="*/ 792660 w 8950448"/>
              <a:gd name="connsiteY520" fmla="*/ 1279306 h 3436668"/>
              <a:gd name="connsiteX521" fmla="*/ 869006 w 8950448"/>
              <a:gd name="connsiteY521" fmla="*/ 1354294 h 3436668"/>
              <a:gd name="connsiteX522" fmla="*/ 914796 w 8950448"/>
              <a:gd name="connsiteY522" fmla="*/ 1352242 h 3436668"/>
              <a:gd name="connsiteX523" fmla="*/ 938538 w 8950448"/>
              <a:gd name="connsiteY523" fmla="*/ 1381792 h 3436668"/>
              <a:gd name="connsiteX524" fmla="*/ 991832 w 8950448"/>
              <a:gd name="connsiteY524" fmla="*/ 1380652 h 3436668"/>
              <a:gd name="connsiteX525" fmla="*/ 976328 w 8950448"/>
              <a:gd name="connsiteY525" fmla="*/ 1344490 h 3436668"/>
              <a:gd name="connsiteX526" fmla="*/ 1011702 w 8950448"/>
              <a:gd name="connsiteY526" fmla="*/ 1371641 h 3436668"/>
              <a:gd name="connsiteX527" fmla="*/ 1054088 w 8950448"/>
              <a:gd name="connsiteY527" fmla="*/ 1365370 h 3436668"/>
              <a:gd name="connsiteX528" fmla="*/ 1107869 w 8950448"/>
              <a:gd name="connsiteY528" fmla="*/ 1398571 h 3436668"/>
              <a:gd name="connsiteX529" fmla="*/ 1102059 w 8950448"/>
              <a:gd name="connsiteY529" fmla="*/ 1340729 h 3436668"/>
              <a:gd name="connsiteX530" fmla="*/ 1113682 w 8950448"/>
              <a:gd name="connsiteY530" fmla="*/ 1338329 h 3436668"/>
              <a:gd name="connsiteX531" fmla="*/ 1152445 w 8950448"/>
              <a:gd name="connsiteY531" fmla="*/ 1369707 h 3436668"/>
              <a:gd name="connsiteX532" fmla="*/ 1153173 w 8950448"/>
              <a:gd name="connsiteY532" fmla="*/ 1362171 h 3436668"/>
              <a:gd name="connsiteX533" fmla="*/ 1157055 w 8950448"/>
              <a:gd name="connsiteY533" fmla="*/ 1400737 h 3436668"/>
              <a:gd name="connsiteX534" fmla="*/ 1184423 w 8950448"/>
              <a:gd name="connsiteY534" fmla="*/ 1392640 h 3436668"/>
              <a:gd name="connsiteX535" fmla="*/ 1214952 w 8950448"/>
              <a:gd name="connsiteY535" fmla="*/ 1430637 h 3436668"/>
              <a:gd name="connsiteX536" fmla="*/ 1241598 w 8950448"/>
              <a:gd name="connsiteY536" fmla="*/ 1430067 h 3436668"/>
              <a:gd name="connsiteX537" fmla="*/ 1260016 w 8950448"/>
              <a:gd name="connsiteY537" fmla="*/ 1436115 h 3436668"/>
              <a:gd name="connsiteX538" fmla="*/ 1294175 w 8950448"/>
              <a:gd name="connsiteY538" fmla="*/ 1436455 h 3436668"/>
              <a:gd name="connsiteX539" fmla="*/ 1341894 w 8950448"/>
              <a:gd name="connsiteY539" fmla="*/ 1453686 h 3436668"/>
              <a:gd name="connsiteX540" fmla="*/ 1453334 w 8950448"/>
              <a:gd name="connsiteY540" fmla="*/ 1440573 h 3436668"/>
              <a:gd name="connsiteX541" fmla="*/ 1567194 w 8950448"/>
              <a:gd name="connsiteY541" fmla="*/ 1481075 h 3436668"/>
              <a:gd name="connsiteX542" fmla="*/ 1609589 w 8950448"/>
              <a:gd name="connsiteY542" fmla="*/ 1474798 h 3436668"/>
              <a:gd name="connsiteX543" fmla="*/ 1656107 w 8950448"/>
              <a:gd name="connsiteY543" fmla="*/ 1465216 h 3436668"/>
              <a:gd name="connsiteX544" fmla="*/ 1707946 w 8950448"/>
              <a:gd name="connsiteY544" fmla="*/ 1479137 h 3436668"/>
              <a:gd name="connsiteX545" fmla="*/ 1738714 w 8950448"/>
              <a:gd name="connsiteY545" fmla="*/ 1475262 h 3436668"/>
              <a:gd name="connsiteX546" fmla="*/ 1768749 w 8950448"/>
              <a:gd name="connsiteY546" fmla="*/ 1478909 h 3436668"/>
              <a:gd name="connsiteX547" fmla="*/ 1886486 w 8950448"/>
              <a:gd name="connsiteY547" fmla="*/ 1439899 h 3436668"/>
              <a:gd name="connsiteX548" fmla="*/ 2003250 w 8950448"/>
              <a:gd name="connsiteY548" fmla="*/ 1450280 h 3436668"/>
              <a:gd name="connsiteX549" fmla="*/ 2098212 w 8950448"/>
              <a:gd name="connsiteY549" fmla="*/ 1450392 h 3436668"/>
              <a:gd name="connsiteX550" fmla="*/ 2152961 w 8950448"/>
              <a:gd name="connsiteY550" fmla="*/ 1434191 h 3436668"/>
              <a:gd name="connsiteX551" fmla="*/ 2204804 w 8950448"/>
              <a:gd name="connsiteY551" fmla="*/ 1448114 h 3436668"/>
              <a:gd name="connsiteX552" fmla="*/ 2315519 w 8950448"/>
              <a:gd name="connsiteY552" fmla="*/ 1442525 h 3436668"/>
              <a:gd name="connsiteX553" fmla="*/ 2370992 w 8950448"/>
              <a:gd name="connsiteY553" fmla="*/ 1418795 h 3436668"/>
              <a:gd name="connsiteX554" fmla="*/ 2734617 w 8950448"/>
              <a:gd name="connsiteY554" fmla="*/ 1390622 h 3436668"/>
              <a:gd name="connsiteX555" fmla="*/ 2802205 w 8950448"/>
              <a:gd name="connsiteY555" fmla="*/ 1398843 h 3436668"/>
              <a:gd name="connsiteX556" fmla="*/ 2883602 w 8950448"/>
              <a:gd name="connsiteY556" fmla="*/ 1382071 h 3436668"/>
              <a:gd name="connsiteX557" fmla="*/ 3043487 w 8950448"/>
              <a:gd name="connsiteY557" fmla="*/ 1378652 h 3436668"/>
              <a:gd name="connsiteX558" fmla="*/ 3055257 w 8950448"/>
              <a:gd name="connsiteY558" fmla="*/ 1382103 h 3436668"/>
              <a:gd name="connsiteX559" fmla="*/ 3061833 w 8950448"/>
              <a:gd name="connsiteY559" fmla="*/ 1396450 h 3436668"/>
              <a:gd name="connsiteX560" fmla="*/ 3108404 w 8950448"/>
              <a:gd name="connsiteY560" fmla="*/ 1399657 h 3436668"/>
              <a:gd name="connsiteX561" fmla="*/ 3116071 w 8950448"/>
              <a:gd name="connsiteY561" fmla="*/ 1379868 h 3436668"/>
              <a:gd name="connsiteX562" fmla="*/ 3130590 w 8950448"/>
              <a:gd name="connsiteY562" fmla="*/ 1375059 h 3436668"/>
              <a:gd name="connsiteX563" fmla="*/ 3128229 w 8950448"/>
              <a:gd name="connsiteY563" fmla="*/ 1394336 h 3436668"/>
              <a:gd name="connsiteX564" fmla="*/ 3148049 w 8950448"/>
              <a:gd name="connsiteY564" fmla="*/ 1389010 h 3436668"/>
              <a:gd name="connsiteX565" fmla="*/ 3194765 w 8950448"/>
              <a:gd name="connsiteY565" fmla="*/ 1398911 h 3436668"/>
              <a:gd name="connsiteX566" fmla="*/ 3201557 w 8950448"/>
              <a:gd name="connsiteY566" fmla="*/ 1406068 h 3436668"/>
              <a:gd name="connsiteX567" fmla="*/ 3238226 w 8950448"/>
              <a:gd name="connsiteY567" fmla="*/ 1411929 h 3436668"/>
              <a:gd name="connsiteX568" fmla="*/ 3264280 w 8950448"/>
              <a:gd name="connsiteY568" fmla="*/ 1386976 h 3436668"/>
              <a:gd name="connsiteX569" fmla="*/ 3377668 w 8950448"/>
              <a:gd name="connsiteY569" fmla="*/ 1408148 h 3436668"/>
              <a:gd name="connsiteX570" fmla="*/ 3396934 w 8950448"/>
              <a:gd name="connsiteY570" fmla="*/ 1376043 h 3436668"/>
              <a:gd name="connsiteX571" fmla="*/ 3446913 w 8950448"/>
              <a:gd name="connsiteY571" fmla="*/ 1382828 h 3436668"/>
              <a:gd name="connsiteX572" fmla="*/ 3502980 w 8950448"/>
              <a:gd name="connsiteY572" fmla="*/ 1363284 h 3436668"/>
              <a:gd name="connsiteX573" fmla="*/ 3509349 w 8950448"/>
              <a:gd name="connsiteY573" fmla="*/ 1350345 h 3436668"/>
              <a:gd name="connsiteX574" fmla="*/ 3512170 w 8950448"/>
              <a:gd name="connsiteY574" fmla="*/ 1341486 h 3436668"/>
              <a:gd name="connsiteX575" fmla="*/ 3517103 w 8950448"/>
              <a:gd name="connsiteY575" fmla="*/ 1341536 h 3436668"/>
              <a:gd name="connsiteX576" fmla="*/ 3512986 w 8950448"/>
              <a:gd name="connsiteY576" fmla="*/ 1345165 h 3436668"/>
              <a:gd name="connsiteX577" fmla="*/ 3513166 w 8950448"/>
              <a:gd name="connsiteY577" fmla="*/ 1374009 h 3436668"/>
              <a:gd name="connsiteX578" fmla="*/ 3565976 w 8950448"/>
              <a:gd name="connsiteY578" fmla="*/ 1357588 h 3436668"/>
              <a:gd name="connsiteX579" fmla="*/ 3569114 w 8950448"/>
              <a:gd name="connsiteY579" fmla="*/ 1344783 h 3436668"/>
              <a:gd name="connsiteX580" fmla="*/ 3602246 w 8950448"/>
              <a:gd name="connsiteY580" fmla="*/ 1352059 h 3436668"/>
              <a:gd name="connsiteX581" fmla="*/ 3839048 w 8950448"/>
              <a:gd name="connsiteY581" fmla="*/ 1322990 h 3436668"/>
              <a:gd name="connsiteX582" fmla="*/ 3890895 w 8950448"/>
              <a:gd name="connsiteY582" fmla="*/ 1336910 h 3436668"/>
              <a:gd name="connsiteX583" fmla="*/ 3981498 w 8950448"/>
              <a:gd name="connsiteY583" fmla="*/ 1323186 h 3436668"/>
              <a:gd name="connsiteX584" fmla="*/ 3977783 w 8950448"/>
              <a:gd name="connsiteY584" fmla="*/ 1315854 h 3436668"/>
              <a:gd name="connsiteX585" fmla="*/ 4017261 w 8950448"/>
              <a:gd name="connsiteY585" fmla="*/ 1315441 h 3436668"/>
              <a:gd name="connsiteX586" fmla="*/ 4022556 w 8950448"/>
              <a:gd name="connsiteY586" fmla="*/ 1314909 h 3436668"/>
              <a:gd name="connsiteX587" fmla="*/ 4045091 w 8950448"/>
              <a:gd name="connsiteY587" fmla="*/ 1310200 h 3436668"/>
              <a:gd name="connsiteX588" fmla="*/ 4046657 w 8950448"/>
              <a:gd name="connsiteY588" fmla="*/ 1313529 h 3436668"/>
              <a:gd name="connsiteX589" fmla="*/ 4047181 w 8950448"/>
              <a:gd name="connsiteY589" fmla="*/ 1313558 h 3436668"/>
              <a:gd name="connsiteX590" fmla="*/ 4059377 w 8950448"/>
              <a:gd name="connsiteY590" fmla="*/ 1307214 h 3436668"/>
              <a:gd name="connsiteX591" fmla="*/ 4080645 w 8950448"/>
              <a:gd name="connsiteY591" fmla="*/ 1302770 h 3436668"/>
              <a:gd name="connsiteX592" fmla="*/ 4081883 w 8950448"/>
              <a:gd name="connsiteY592" fmla="*/ 1301976 h 3436668"/>
              <a:gd name="connsiteX593" fmla="*/ 4071119 w 8950448"/>
              <a:gd name="connsiteY593" fmla="*/ 1299528 h 3436668"/>
              <a:gd name="connsiteX594" fmla="*/ 4048145 w 8950448"/>
              <a:gd name="connsiteY594" fmla="*/ 1301817 h 3436668"/>
              <a:gd name="connsiteX595" fmla="*/ 4035955 w 8950448"/>
              <a:gd name="connsiteY595" fmla="*/ 1297172 h 3436668"/>
              <a:gd name="connsiteX596" fmla="*/ 4051750 w 8950448"/>
              <a:gd name="connsiteY596" fmla="*/ 1293255 h 3436668"/>
              <a:gd name="connsiteX597" fmla="*/ 4106314 w 8950448"/>
              <a:gd name="connsiteY597" fmla="*/ 1283131 h 3436668"/>
              <a:gd name="connsiteX598" fmla="*/ 4127132 w 8950448"/>
              <a:gd name="connsiteY598" fmla="*/ 1282234 h 3436668"/>
              <a:gd name="connsiteX599" fmla="*/ 4147238 w 8950448"/>
              <a:gd name="connsiteY599" fmla="*/ 1275540 h 3436668"/>
              <a:gd name="connsiteX600" fmla="*/ 4095553 w 8950448"/>
              <a:gd name="connsiteY600" fmla="*/ 1280688 h 3436668"/>
              <a:gd name="connsiteX601" fmla="*/ 4090566 w 8950448"/>
              <a:gd name="connsiteY601" fmla="*/ 1258917 h 3436668"/>
              <a:gd name="connsiteX602" fmla="*/ 4117137 w 8950448"/>
              <a:gd name="connsiteY602" fmla="*/ 1248071 h 3436668"/>
              <a:gd name="connsiteX603" fmla="*/ 4107823 w 8950448"/>
              <a:gd name="connsiteY603" fmla="*/ 1238446 h 3436668"/>
              <a:gd name="connsiteX604" fmla="*/ 4113598 w 8950448"/>
              <a:gd name="connsiteY604" fmla="*/ 1219121 h 3436668"/>
              <a:gd name="connsiteX605" fmla="*/ 4153089 w 8950448"/>
              <a:gd name="connsiteY605" fmla="*/ 1209332 h 3436668"/>
              <a:gd name="connsiteX606" fmla="*/ 4232751 w 8950448"/>
              <a:gd name="connsiteY606" fmla="*/ 1214289 h 3436668"/>
              <a:gd name="connsiteX607" fmla="*/ 4235615 w 8950448"/>
              <a:gd name="connsiteY607" fmla="*/ 1218690 h 3436668"/>
              <a:gd name="connsiteX608" fmla="*/ 4242081 w 8950448"/>
              <a:gd name="connsiteY608" fmla="*/ 1214530 h 3436668"/>
              <a:gd name="connsiteX609" fmla="*/ 4272228 w 8950448"/>
              <a:gd name="connsiteY609" fmla="*/ 1213876 h 3436668"/>
              <a:gd name="connsiteX610" fmla="*/ 4338277 w 8950448"/>
              <a:gd name="connsiteY610" fmla="*/ 1202609 h 3436668"/>
              <a:gd name="connsiteX611" fmla="*/ 4394986 w 8950448"/>
              <a:gd name="connsiteY611" fmla="*/ 1200480 h 3436668"/>
              <a:gd name="connsiteX612" fmla="*/ 4420125 w 8950448"/>
              <a:gd name="connsiteY612" fmla="*/ 1187428 h 3436668"/>
              <a:gd name="connsiteX613" fmla="*/ 4418695 w 8950448"/>
              <a:gd name="connsiteY613" fmla="*/ 1185228 h 3436668"/>
              <a:gd name="connsiteX614" fmla="*/ 4426594 w 8950448"/>
              <a:gd name="connsiteY614" fmla="*/ 1183267 h 3436668"/>
              <a:gd name="connsiteX615" fmla="*/ 4429458 w 8950448"/>
              <a:gd name="connsiteY615" fmla="*/ 1187667 h 3436668"/>
              <a:gd name="connsiteX616" fmla="*/ 4445241 w 8950448"/>
              <a:gd name="connsiteY616" fmla="*/ 1193131 h 3436668"/>
              <a:gd name="connsiteX617" fmla="*/ 4494077 w 8950448"/>
              <a:gd name="connsiteY617" fmla="*/ 1174206 h 3436668"/>
              <a:gd name="connsiteX618" fmla="*/ 4502728 w 8950448"/>
              <a:gd name="connsiteY618" fmla="*/ 1149903 h 3436668"/>
              <a:gd name="connsiteX619" fmla="*/ 4502019 w 8950448"/>
              <a:gd name="connsiteY619" fmla="*/ 1144117 h 3436668"/>
              <a:gd name="connsiteX620" fmla="*/ 4520677 w 8950448"/>
              <a:gd name="connsiteY620" fmla="*/ 1144601 h 3436668"/>
              <a:gd name="connsiteX621" fmla="*/ 4540774 w 8950448"/>
              <a:gd name="connsiteY621" fmla="*/ 1147287 h 3436668"/>
              <a:gd name="connsiteX622" fmla="*/ 4545069 w 8950448"/>
              <a:gd name="connsiteY622" fmla="*/ 1153889 h 3436668"/>
              <a:gd name="connsiteX623" fmla="*/ 4570213 w 8950448"/>
              <a:gd name="connsiteY623" fmla="*/ 1140839 h 3436668"/>
              <a:gd name="connsiteX624" fmla="*/ 4625485 w 8950448"/>
              <a:gd name="connsiteY624" fmla="*/ 1136507 h 3436668"/>
              <a:gd name="connsiteX625" fmla="*/ 4637678 w 8950448"/>
              <a:gd name="connsiteY625" fmla="*/ 1141150 h 3436668"/>
              <a:gd name="connsiteX626" fmla="*/ 4690812 w 8950448"/>
              <a:gd name="connsiteY626" fmla="*/ 1128832 h 3436668"/>
              <a:gd name="connsiteX627" fmla="*/ 4716680 w 8950448"/>
              <a:gd name="connsiteY627" fmla="*/ 1112190 h 3436668"/>
              <a:gd name="connsiteX628" fmla="*/ 4743222 w 8950448"/>
              <a:gd name="connsiteY628" fmla="*/ 1120098 h 3436668"/>
              <a:gd name="connsiteX629" fmla="*/ 4770502 w 8950448"/>
              <a:gd name="connsiteY629" fmla="*/ 1115038 h 3436668"/>
              <a:gd name="connsiteX630" fmla="*/ 4789873 w 8950448"/>
              <a:gd name="connsiteY630" fmla="*/ 1121311 h 3436668"/>
              <a:gd name="connsiteX631" fmla="*/ 4836537 w 8950448"/>
              <a:gd name="connsiteY631" fmla="*/ 1113147 h 3436668"/>
              <a:gd name="connsiteX632" fmla="*/ 4886066 w 8950448"/>
              <a:gd name="connsiteY632" fmla="*/ 1109384 h 3436668"/>
              <a:gd name="connsiteX633" fmla="*/ 4937740 w 8950448"/>
              <a:gd name="connsiteY633" fmla="*/ 1113617 h 3436668"/>
              <a:gd name="connsiteX634" fmla="*/ 4875958 w 8950448"/>
              <a:gd name="connsiteY634" fmla="*/ 1150238 h 3436668"/>
              <a:gd name="connsiteX635" fmla="*/ 4880233 w 8950448"/>
              <a:gd name="connsiteY635" fmla="*/ 1166221 h 3436668"/>
              <a:gd name="connsiteX636" fmla="*/ 4901048 w 8950448"/>
              <a:gd name="connsiteY636" fmla="*/ 1165319 h 3436668"/>
              <a:gd name="connsiteX637" fmla="*/ 4931697 w 8950448"/>
              <a:gd name="connsiteY637" fmla="*/ 1156066 h 3436668"/>
              <a:gd name="connsiteX638" fmla="*/ 4995309 w 8950448"/>
              <a:gd name="connsiteY638" fmla="*/ 1115769 h 3436668"/>
              <a:gd name="connsiteX639" fmla="*/ 4977928 w 8950448"/>
              <a:gd name="connsiteY639" fmla="*/ 1118992 h 3436668"/>
              <a:gd name="connsiteX640" fmla="*/ 4952794 w 8950448"/>
              <a:gd name="connsiteY640" fmla="*/ 1122663 h 3436668"/>
              <a:gd name="connsiteX641" fmla="*/ 4942743 w 8950448"/>
              <a:gd name="connsiteY641" fmla="*/ 1126011 h 3436668"/>
              <a:gd name="connsiteX642" fmla="*/ 4960745 w 8950448"/>
              <a:gd name="connsiteY642" fmla="*/ 1092575 h 3436668"/>
              <a:gd name="connsiteX643" fmla="*/ 4970073 w 8950448"/>
              <a:gd name="connsiteY643" fmla="*/ 1092816 h 3436668"/>
              <a:gd name="connsiteX644" fmla="*/ 5044985 w 8950448"/>
              <a:gd name="connsiteY644" fmla="*/ 1084295 h 3436668"/>
              <a:gd name="connsiteX645" fmla="*/ 5058390 w 8950448"/>
              <a:gd name="connsiteY645" fmla="*/ 1075804 h 3436668"/>
              <a:gd name="connsiteX646" fmla="*/ 5068898 w 8950448"/>
              <a:gd name="connsiteY646" fmla="*/ 1079394 h 3436668"/>
              <a:gd name="connsiteX647" fmla="*/ 5076321 w 8950448"/>
              <a:gd name="connsiteY647" fmla="*/ 1077552 h 3436668"/>
              <a:gd name="connsiteX648" fmla="*/ 5138773 w 8950448"/>
              <a:gd name="connsiteY648" fmla="*/ 1074849 h 3436668"/>
              <a:gd name="connsiteX649" fmla="*/ 5153845 w 8950448"/>
              <a:gd name="connsiteY649" fmla="*/ 1074522 h 3436668"/>
              <a:gd name="connsiteX650" fmla="*/ 5134429 w 8950448"/>
              <a:gd name="connsiteY650" fmla="*/ 1096375 h 3436668"/>
              <a:gd name="connsiteX651" fmla="*/ 5147089 w 8950448"/>
              <a:gd name="connsiteY651" fmla="*/ 1105878 h 3436668"/>
              <a:gd name="connsiteX652" fmla="*/ 5191317 w 8950448"/>
              <a:gd name="connsiteY652" fmla="*/ 1078260 h 3436668"/>
              <a:gd name="connsiteX653" fmla="*/ 5207199 w 8950448"/>
              <a:gd name="connsiteY653" fmla="*/ 1094989 h 3436668"/>
              <a:gd name="connsiteX654" fmla="*/ 5227021 w 8950448"/>
              <a:gd name="connsiteY654" fmla="*/ 1093015 h 3436668"/>
              <a:gd name="connsiteX655" fmla="*/ 5228457 w 8950448"/>
              <a:gd name="connsiteY655" fmla="*/ 1095218 h 3436668"/>
              <a:gd name="connsiteX656" fmla="*/ 5278709 w 8950448"/>
              <a:gd name="connsiteY656" fmla="*/ 1087871 h 3436668"/>
              <a:gd name="connsiteX657" fmla="*/ 5301698 w 8950448"/>
              <a:gd name="connsiteY657" fmla="*/ 1076205 h 3436668"/>
              <a:gd name="connsiteX658" fmla="*/ 5306022 w 8950448"/>
              <a:gd name="connsiteY658" fmla="*/ 1064055 h 3436668"/>
              <a:gd name="connsiteX659" fmla="*/ 5314632 w 8950448"/>
              <a:gd name="connsiteY659" fmla="*/ 1067884 h 3436668"/>
              <a:gd name="connsiteX660" fmla="*/ 5322561 w 8950448"/>
              <a:gd name="connsiteY660" fmla="*/ 1047173 h 3436668"/>
              <a:gd name="connsiteX661" fmla="*/ 5370658 w 8950448"/>
              <a:gd name="connsiteY661" fmla="*/ 1041215 h 3436668"/>
              <a:gd name="connsiteX662" fmla="*/ 5397928 w 8950448"/>
              <a:gd name="connsiteY662" fmla="*/ 1045528 h 3436668"/>
              <a:gd name="connsiteX663" fmla="*/ 5421636 w 8950448"/>
              <a:gd name="connsiteY663" fmla="*/ 1030274 h 3436668"/>
              <a:gd name="connsiteX664" fmla="*/ 5418231 w 8950448"/>
              <a:gd name="connsiteY664" fmla="*/ 1051540 h 3436668"/>
              <a:gd name="connsiteX665" fmla="*/ 5537925 w 8950448"/>
              <a:gd name="connsiteY665" fmla="*/ 971728 h 3436668"/>
              <a:gd name="connsiteX666" fmla="*/ 5580974 w 8950448"/>
              <a:gd name="connsiteY666" fmla="*/ 964663 h 3436668"/>
              <a:gd name="connsiteX667" fmla="*/ 5663930 w 8950448"/>
              <a:gd name="connsiteY667" fmla="*/ 960335 h 3436668"/>
              <a:gd name="connsiteX668" fmla="*/ 5763184 w 8950448"/>
              <a:gd name="connsiteY668" fmla="*/ 940419 h 3436668"/>
              <a:gd name="connsiteX669" fmla="*/ 5809620 w 8950448"/>
              <a:gd name="connsiteY669" fmla="*/ 936929 h 3436668"/>
              <a:gd name="connsiteX670" fmla="*/ 5836238 w 8950448"/>
              <a:gd name="connsiteY670" fmla="*/ 938761 h 3436668"/>
              <a:gd name="connsiteX671" fmla="*/ 5861656 w 8950448"/>
              <a:gd name="connsiteY671" fmla="*/ 922411 h 3436668"/>
              <a:gd name="connsiteX672" fmla="*/ 5913002 w 8950448"/>
              <a:gd name="connsiteY672" fmla="*/ 917530 h 3436668"/>
              <a:gd name="connsiteX673" fmla="*/ 5947923 w 8950448"/>
              <a:gd name="connsiteY673" fmla="*/ 908640 h 3436668"/>
              <a:gd name="connsiteX674" fmla="*/ 5958399 w 8950448"/>
              <a:gd name="connsiteY674" fmla="*/ 909138 h 3436668"/>
              <a:gd name="connsiteX675" fmla="*/ 5969416 w 8950448"/>
              <a:gd name="connsiteY675" fmla="*/ 938194 h 3436668"/>
              <a:gd name="connsiteX676" fmla="*/ 5870089 w 8950448"/>
              <a:gd name="connsiteY676" fmla="*/ 983260 h 3436668"/>
              <a:gd name="connsiteX677" fmla="*/ 5873484 w 8950448"/>
              <a:gd name="connsiteY677" fmla="*/ 987485 h 3436668"/>
              <a:gd name="connsiteX678" fmla="*/ 5924450 w 8950448"/>
              <a:gd name="connsiteY678" fmla="*/ 974215 h 3436668"/>
              <a:gd name="connsiteX679" fmla="*/ 5966373 w 8950448"/>
              <a:gd name="connsiteY679" fmla="*/ 970795 h 3436668"/>
              <a:gd name="connsiteX680" fmla="*/ 5979579 w 8950448"/>
              <a:gd name="connsiteY680" fmla="*/ 959121 h 3436668"/>
              <a:gd name="connsiteX681" fmla="*/ 6026063 w 8950448"/>
              <a:gd name="connsiteY681" fmla="*/ 944861 h 3436668"/>
              <a:gd name="connsiteX682" fmla="*/ 6117076 w 8950448"/>
              <a:gd name="connsiteY682" fmla="*/ 927633 h 3436668"/>
              <a:gd name="connsiteX683" fmla="*/ 6223688 w 8950448"/>
              <a:gd name="connsiteY683" fmla="*/ 890756 h 3436668"/>
              <a:gd name="connsiteX684" fmla="*/ 6274469 w 8950448"/>
              <a:gd name="connsiteY684" fmla="*/ 879933 h 3436668"/>
              <a:gd name="connsiteX685" fmla="*/ 6304172 w 8950448"/>
              <a:gd name="connsiteY685" fmla="*/ 877958 h 3436668"/>
              <a:gd name="connsiteX686" fmla="*/ 6329732 w 8950448"/>
              <a:gd name="connsiteY686" fmla="*/ 856101 h 3436668"/>
              <a:gd name="connsiteX687" fmla="*/ 6385725 w 8950448"/>
              <a:gd name="connsiteY687" fmla="*/ 843005 h 3436668"/>
              <a:gd name="connsiteX688" fmla="*/ 6422941 w 8950448"/>
              <a:gd name="connsiteY688" fmla="*/ 827954 h 3436668"/>
              <a:gd name="connsiteX689" fmla="*/ 6434596 w 8950448"/>
              <a:gd name="connsiteY689" fmla="*/ 826931 h 3436668"/>
              <a:gd name="connsiteX690" fmla="*/ 6451273 w 8950448"/>
              <a:gd name="connsiteY690" fmla="*/ 857338 h 3436668"/>
              <a:gd name="connsiteX691" fmla="*/ 6354686 w 8950448"/>
              <a:gd name="connsiteY691" fmla="*/ 918069 h 3436668"/>
              <a:gd name="connsiteX692" fmla="*/ 6388642 w 8950448"/>
              <a:gd name="connsiteY692" fmla="*/ 911438 h 3436668"/>
              <a:gd name="connsiteX693" fmla="*/ 6407156 w 8950448"/>
              <a:gd name="connsiteY693" fmla="*/ 903833 h 3436668"/>
              <a:gd name="connsiteX694" fmla="*/ 6578620 w 8950448"/>
              <a:gd name="connsiteY694" fmla="*/ 872364 h 3436668"/>
              <a:gd name="connsiteX695" fmla="*/ 6727661 w 8950448"/>
              <a:gd name="connsiteY695" fmla="*/ 802858 h 3436668"/>
              <a:gd name="connsiteX696" fmla="*/ 6819428 w 8950448"/>
              <a:gd name="connsiteY696" fmla="*/ 776284 h 3436668"/>
              <a:gd name="connsiteX697" fmla="*/ 6853556 w 8950448"/>
              <a:gd name="connsiteY697" fmla="*/ 784229 h 3436668"/>
              <a:gd name="connsiteX698" fmla="*/ 7175096 w 8950448"/>
              <a:gd name="connsiteY698" fmla="*/ 699627 h 3436668"/>
              <a:gd name="connsiteX699" fmla="*/ 7246670 w 8950448"/>
              <a:gd name="connsiteY699" fmla="*/ 694390 h 3436668"/>
              <a:gd name="connsiteX700" fmla="*/ 7247026 w 8950448"/>
              <a:gd name="connsiteY700" fmla="*/ 702807 h 3436668"/>
              <a:gd name="connsiteX701" fmla="*/ 7098717 w 8950448"/>
              <a:gd name="connsiteY701" fmla="*/ 789151 h 3436668"/>
              <a:gd name="connsiteX702" fmla="*/ 7065321 w 8950448"/>
              <a:gd name="connsiteY702" fmla="*/ 798053 h 3436668"/>
              <a:gd name="connsiteX703" fmla="*/ 7028679 w 8950448"/>
              <a:gd name="connsiteY703" fmla="*/ 807037 h 3436668"/>
              <a:gd name="connsiteX704" fmla="*/ 7061949 w 8950448"/>
              <a:gd name="connsiteY704" fmla="*/ 819923 h 3436668"/>
              <a:gd name="connsiteX705" fmla="*/ 7075414 w 8950448"/>
              <a:gd name="connsiteY705" fmla="*/ 835421 h 3436668"/>
              <a:gd name="connsiteX706" fmla="*/ 7015210 w 8950448"/>
              <a:gd name="connsiteY706" fmla="*/ 879186 h 3436668"/>
              <a:gd name="connsiteX707" fmla="*/ 7073706 w 8950448"/>
              <a:gd name="connsiteY707" fmla="*/ 863890 h 3436668"/>
              <a:gd name="connsiteX708" fmla="*/ 7126886 w 8950448"/>
              <a:gd name="connsiteY708" fmla="*/ 868576 h 3436668"/>
              <a:gd name="connsiteX709" fmla="*/ 7170210 w 8950448"/>
              <a:gd name="connsiteY709" fmla="*/ 866263 h 3436668"/>
              <a:gd name="connsiteX710" fmla="*/ 7177900 w 8950448"/>
              <a:gd name="connsiteY710" fmla="*/ 875118 h 3436668"/>
              <a:gd name="connsiteX711" fmla="*/ 7211608 w 8950448"/>
              <a:gd name="connsiteY711" fmla="*/ 861731 h 3436668"/>
              <a:gd name="connsiteX712" fmla="*/ 7238074 w 8950448"/>
              <a:gd name="connsiteY712" fmla="*/ 866105 h 3436668"/>
              <a:gd name="connsiteX713" fmla="*/ 7228430 w 8950448"/>
              <a:gd name="connsiteY713" fmla="*/ 889785 h 3436668"/>
              <a:gd name="connsiteX714" fmla="*/ 7227698 w 8950448"/>
              <a:gd name="connsiteY714" fmla="*/ 901992 h 3436668"/>
              <a:gd name="connsiteX715" fmla="*/ 7162214 w 8950448"/>
              <a:gd name="connsiteY715" fmla="*/ 930981 h 3436668"/>
              <a:gd name="connsiteX716" fmla="*/ 7159803 w 8950448"/>
              <a:gd name="connsiteY716" fmla="*/ 936902 h 3436668"/>
              <a:gd name="connsiteX717" fmla="*/ 7182668 w 8950448"/>
              <a:gd name="connsiteY717" fmla="*/ 932782 h 3436668"/>
              <a:gd name="connsiteX718" fmla="*/ 7193020 w 8950448"/>
              <a:gd name="connsiteY718" fmla="*/ 931644 h 3436668"/>
              <a:gd name="connsiteX719" fmla="*/ 7211792 w 8950448"/>
              <a:gd name="connsiteY719" fmla="*/ 927167 h 3436668"/>
              <a:gd name="connsiteX720" fmla="*/ 7223823 w 8950448"/>
              <a:gd name="connsiteY720" fmla="*/ 932314 h 3436668"/>
              <a:gd name="connsiteX721" fmla="*/ 7245224 w 8950448"/>
              <a:gd name="connsiteY721" fmla="*/ 952601 h 3436668"/>
              <a:gd name="connsiteX722" fmla="*/ 7268337 w 8950448"/>
              <a:gd name="connsiteY722" fmla="*/ 944415 h 3436668"/>
              <a:gd name="connsiteX723" fmla="*/ 7296729 w 8950448"/>
              <a:gd name="connsiteY723" fmla="*/ 951005 h 3436668"/>
              <a:gd name="connsiteX724" fmla="*/ 7315015 w 8950448"/>
              <a:gd name="connsiteY724" fmla="*/ 954660 h 3436668"/>
              <a:gd name="connsiteX725" fmla="*/ 7321763 w 8950448"/>
              <a:gd name="connsiteY725" fmla="*/ 945035 h 3436668"/>
              <a:gd name="connsiteX726" fmla="*/ 7339074 w 8950448"/>
              <a:gd name="connsiteY726" fmla="*/ 964959 h 3436668"/>
              <a:gd name="connsiteX727" fmla="*/ 7302713 w 8950448"/>
              <a:gd name="connsiteY727" fmla="*/ 988329 h 3436668"/>
              <a:gd name="connsiteX728" fmla="*/ 7318836 w 8950448"/>
              <a:gd name="connsiteY728" fmla="*/ 993841 h 3436668"/>
              <a:gd name="connsiteX729" fmla="*/ 7348695 w 8950448"/>
              <a:gd name="connsiteY729" fmla="*/ 976028 h 3436668"/>
              <a:gd name="connsiteX730" fmla="*/ 7373485 w 8950448"/>
              <a:gd name="connsiteY730" fmla="*/ 974119 h 3436668"/>
              <a:gd name="connsiteX731" fmla="*/ 7415369 w 8950448"/>
              <a:gd name="connsiteY731" fmla="*/ 961454 h 3436668"/>
              <a:gd name="connsiteX732" fmla="*/ 7432707 w 8950448"/>
              <a:gd name="connsiteY732" fmla="*/ 946625 h 3436668"/>
              <a:gd name="connsiteX733" fmla="*/ 7464242 w 8950448"/>
              <a:gd name="connsiteY733" fmla="*/ 935093 h 3436668"/>
              <a:gd name="connsiteX734" fmla="*/ 7488548 w 8950448"/>
              <a:gd name="connsiteY734" fmla="*/ 941326 h 3436668"/>
              <a:gd name="connsiteX735" fmla="*/ 7519598 w 8950448"/>
              <a:gd name="connsiteY735" fmla="*/ 937927 h 3436668"/>
              <a:gd name="connsiteX736" fmla="*/ 7528486 w 8950448"/>
              <a:gd name="connsiteY736" fmla="*/ 961197 h 3436668"/>
              <a:gd name="connsiteX737" fmla="*/ 7471425 w 8950448"/>
              <a:gd name="connsiteY737" fmla="*/ 986839 h 3436668"/>
              <a:gd name="connsiteX738" fmla="*/ 7452892 w 8950448"/>
              <a:gd name="connsiteY738" fmla="*/ 987251 h 3436668"/>
              <a:gd name="connsiteX739" fmla="*/ 7430759 w 8950448"/>
              <a:gd name="connsiteY739" fmla="*/ 979165 h 3436668"/>
              <a:gd name="connsiteX740" fmla="*/ 7401388 w 8950448"/>
              <a:gd name="connsiteY740" fmla="*/ 988847 h 3436668"/>
              <a:gd name="connsiteX741" fmla="*/ 7409079 w 8950448"/>
              <a:gd name="connsiteY741" fmla="*/ 997701 h 3436668"/>
              <a:gd name="connsiteX742" fmla="*/ 7390546 w 8950448"/>
              <a:gd name="connsiteY742" fmla="*/ 998115 h 3436668"/>
              <a:gd name="connsiteX743" fmla="*/ 7368871 w 8950448"/>
              <a:gd name="connsiteY743" fmla="*/ 1016648 h 3436668"/>
              <a:gd name="connsiteX744" fmla="*/ 7344578 w 8950448"/>
              <a:gd name="connsiteY744" fmla="*/ 1010420 h 3436668"/>
              <a:gd name="connsiteX745" fmla="*/ 7325067 w 8950448"/>
              <a:gd name="connsiteY745" fmla="*/ 1027106 h 3436668"/>
              <a:gd name="connsiteX746" fmla="*/ 7294259 w 8950448"/>
              <a:gd name="connsiteY746" fmla="*/ 1026434 h 3436668"/>
              <a:gd name="connsiteX747" fmla="*/ 7271147 w 8950448"/>
              <a:gd name="connsiteY747" fmla="*/ 1034620 h 3436668"/>
              <a:gd name="connsiteX748" fmla="*/ 7223468 w 8950448"/>
              <a:gd name="connsiteY748" fmla="*/ 1075399 h 3436668"/>
              <a:gd name="connsiteX749" fmla="*/ 7187346 w 8950448"/>
              <a:gd name="connsiteY749" fmla="*/ 1094705 h 3436668"/>
              <a:gd name="connsiteX750" fmla="*/ 7162312 w 8950448"/>
              <a:gd name="connsiteY750" fmla="*/ 1100676 h 3436668"/>
              <a:gd name="connsiteX751" fmla="*/ 7150501 w 8950448"/>
              <a:gd name="connsiteY751" fmla="*/ 1126217 h 3436668"/>
              <a:gd name="connsiteX752" fmla="*/ 7208751 w 8950448"/>
              <a:gd name="connsiteY752" fmla="*/ 1114988 h 3436668"/>
              <a:gd name="connsiteX753" fmla="*/ 7260498 w 8950448"/>
              <a:gd name="connsiteY753" fmla="*/ 1109330 h 3436668"/>
              <a:gd name="connsiteX754" fmla="*/ 7288675 w 8950448"/>
              <a:gd name="connsiteY754" fmla="*/ 1085229 h 3436668"/>
              <a:gd name="connsiteX755" fmla="*/ 7413115 w 8950448"/>
              <a:gd name="connsiteY755" fmla="*/ 1067574 h 3436668"/>
              <a:gd name="connsiteX756" fmla="*/ 7462913 w 8950448"/>
              <a:gd name="connsiteY756" fmla="*/ 1094441 h 3436668"/>
              <a:gd name="connsiteX757" fmla="*/ 7486748 w 8950448"/>
              <a:gd name="connsiteY757" fmla="*/ 1074055 h 3436668"/>
              <a:gd name="connsiteX758" fmla="*/ 7492522 w 8950448"/>
              <a:gd name="connsiteY758" fmla="*/ 1080699 h 3436668"/>
              <a:gd name="connsiteX759" fmla="*/ 7487210 w 8950448"/>
              <a:gd name="connsiteY759" fmla="*/ 1100673 h 3436668"/>
              <a:gd name="connsiteX760" fmla="*/ 7464099 w 8950448"/>
              <a:gd name="connsiteY760" fmla="*/ 1108860 h 3436668"/>
              <a:gd name="connsiteX761" fmla="*/ 7454701 w 8950448"/>
              <a:gd name="connsiteY761" fmla="*/ 1128474 h 3436668"/>
              <a:gd name="connsiteX762" fmla="*/ 7461202 w 8950448"/>
              <a:gd name="connsiteY762" fmla="*/ 1122914 h 3436668"/>
              <a:gd name="connsiteX763" fmla="*/ 7518722 w 8950448"/>
              <a:gd name="connsiteY763" fmla="*/ 1123893 h 3436668"/>
              <a:gd name="connsiteX764" fmla="*/ 7550257 w 8950448"/>
              <a:gd name="connsiteY764" fmla="*/ 1112362 h 3436668"/>
              <a:gd name="connsiteX765" fmla="*/ 7572390 w 8950448"/>
              <a:gd name="connsiteY765" fmla="*/ 1120442 h 3436668"/>
              <a:gd name="connsiteX766" fmla="*/ 7601761 w 8950448"/>
              <a:gd name="connsiteY766" fmla="*/ 1110767 h 3436668"/>
              <a:gd name="connsiteX767" fmla="*/ 7619099 w 8950448"/>
              <a:gd name="connsiteY767" fmla="*/ 1095936 h 3436668"/>
              <a:gd name="connsiteX768" fmla="*/ 7633299 w 8950448"/>
              <a:gd name="connsiteY768" fmla="*/ 1099232 h 3436668"/>
              <a:gd name="connsiteX769" fmla="*/ 7687213 w 8950448"/>
              <a:gd name="connsiteY769" fmla="*/ 1091714 h 3436668"/>
              <a:gd name="connsiteX770" fmla="*/ 7763508 w 8950448"/>
              <a:gd name="connsiteY770" fmla="*/ 1088210 h 3436668"/>
              <a:gd name="connsiteX771" fmla="*/ 7788789 w 8950448"/>
              <a:gd name="connsiteY771" fmla="*/ 1078172 h 3436668"/>
              <a:gd name="connsiteX772" fmla="*/ 7841021 w 8950448"/>
              <a:gd name="connsiteY772" fmla="*/ 1064373 h 3436668"/>
              <a:gd name="connsiteX773" fmla="*/ 7855462 w 8950448"/>
              <a:gd name="connsiteY773" fmla="*/ 1063599 h 3436668"/>
              <a:gd name="connsiteX774" fmla="*/ 7859067 w 8950448"/>
              <a:gd name="connsiteY774" fmla="*/ 1072094 h 3436668"/>
              <a:gd name="connsiteX775" fmla="*/ 7831618 w 8950448"/>
              <a:gd name="connsiteY775" fmla="*/ 1083984 h 3436668"/>
              <a:gd name="connsiteX776" fmla="*/ 7806338 w 8950448"/>
              <a:gd name="connsiteY776" fmla="*/ 1094030 h 3436668"/>
              <a:gd name="connsiteX777" fmla="*/ 7779142 w 8950448"/>
              <a:gd name="connsiteY777" fmla="*/ 1101857 h 3436668"/>
              <a:gd name="connsiteX778" fmla="*/ 7745438 w 8950448"/>
              <a:gd name="connsiteY778" fmla="*/ 1115240 h 3436668"/>
              <a:gd name="connsiteX779" fmla="*/ 7654307 w 8950448"/>
              <a:gd name="connsiteY779" fmla="*/ 1160374 h 3436668"/>
              <a:gd name="connsiteX780" fmla="*/ 7565567 w 8950448"/>
              <a:gd name="connsiteY780" fmla="*/ 1177473 h 3436668"/>
              <a:gd name="connsiteX781" fmla="*/ 7610558 w 8950448"/>
              <a:gd name="connsiteY781" fmla="*/ 1198800 h 3436668"/>
              <a:gd name="connsiteX782" fmla="*/ 7552562 w 8950448"/>
              <a:gd name="connsiteY782" fmla="*/ 1224893 h 3436668"/>
              <a:gd name="connsiteX783" fmla="*/ 7505951 w 8950448"/>
              <a:gd name="connsiteY783" fmla="*/ 1221350 h 3436668"/>
              <a:gd name="connsiteX784" fmla="*/ 7427391 w 8950448"/>
              <a:gd name="connsiteY784" fmla="*/ 1260371 h 3436668"/>
              <a:gd name="connsiteX785" fmla="*/ 7402067 w 8950448"/>
              <a:gd name="connsiteY785" fmla="*/ 1260730 h 3436668"/>
              <a:gd name="connsiteX786" fmla="*/ 7393990 w 8950448"/>
              <a:gd name="connsiteY786" fmla="*/ 1269269 h 3436668"/>
              <a:gd name="connsiteX787" fmla="*/ 7384072 w 8950448"/>
              <a:gd name="connsiteY787" fmla="*/ 1284153 h 3436668"/>
              <a:gd name="connsiteX788" fmla="*/ 7344936 w 8950448"/>
              <a:gd name="connsiteY788" fmla="*/ 1266407 h 3436668"/>
              <a:gd name="connsiteX789" fmla="*/ 7303431 w 8950448"/>
              <a:gd name="connsiteY789" fmla="*/ 1284841 h 3436668"/>
              <a:gd name="connsiteX790" fmla="*/ 7297242 w 8950448"/>
              <a:gd name="connsiteY790" fmla="*/ 1283405 h 3436668"/>
              <a:gd name="connsiteX791" fmla="*/ 7260380 w 8950448"/>
              <a:gd name="connsiteY791" fmla="*/ 1304861 h 3436668"/>
              <a:gd name="connsiteX792" fmla="*/ 7249720 w 8950448"/>
              <a:gd name="connsiteY792" fmla="*/ 1351345 h 3436668"/>
              <a:gd name="connsiteX793" fmla="*/ 7221078 w 8950448"/>
              <a:gd name="connsiteY793" fmla="*/ 1372809 h 3436668"/>
              <a:gd name="connsiteX794" fmla="*/ 7217043 w 8950448"/>
              <a:gd name="connsiteY794" fmla="*/ 1377073 h 3436668"/>
              <a:gd name="connsiteX795" fmla="*/ 7300729 w 8950448"/>
              <a:gd name="connsiteY795" fmla="*/ 1359032 h 3436668"/>
              <a:gd name="connsiteX796" fmla="*/ 7506996 w 8950448"/>
              <a:gd name="connsiteY796" fmla="*/ 1343461 h 3436668"/>
              <a:gd name="connsiteX797" fmla="*/ 7603167 w 8950448"/>
              <a:gd name="connsiteY797" fmla="*/ 1321035 h 3436668"/>
              <a:gd name="connsiteX798" fmla="*/ 7607573 w 8950448"/>
              <a:gd name="connsiteY798" fmla="*/ 1325187 h 3436668"/>
              <a:gd name="connsiteX799" fmla="*/ 7745213 w 8950448"/>
              <a:gd name="connsiteY799" fmla="*/ 1285318 h 3436668"/>
              <a:gd name="connsiteX800" fmla="*/ 7856083 w 8950448"/>
              <a:gd name="connsiteY800" fmla="*/ 1212149 h 3436668"/>
              <a:gd name="connsiteX801" fmla="*/ 7827816 w 8950448"/>
              <a:gd name="connsiteY801" fmla="*/ 1242026 h 3436668"/>
              <a:gd name="connsiteX802" fmla="*/ 7912230 w 8950448"/>
              <a:gd name="connsiteY802" fmla="*/ 1240827 h 3436668"/>
              <a:gd name="connsiteX803" fmla="*/ 7992242 w 8950448"/>
              <a:gd name="connsiteY803" fmla="*/ 1235473 h 3436668"/>
              <a:gd name="connsiteX804" fmla="*/ 8067487 w 8950448"/>
              <a:gd name="connsiteY804" fmla="*/ 1217558 h 3436668"/>
              <a:gd name="connsiteX805" fmla="*/ 8204041 w 8950448"/>
              <a:gd name="connsiteY805" fmla="*/ 1152443 h 3436668"/>
              <a:gd name="connsiteX806" fmla="*/ 8388298 w 8950448"/>
              <a:gd name="connsiteY806" fmla="*/ 1116124 h 3436668"/>
              <a:gd name="connsiteX807" fmla="*/ 8460898 w 8950448"/>
              <a:gd name="connsiteY807" fmla="*/ 1073505 h 3436668"/>
              <a:gd name="connsiteX808" fmla="*/ 8463600 w 8950448"/>
              <a:gd name="connsiteY808" fmla="*/ 1073450 h 3436668"/>
              <a:gd name="connsiteX809" fmla="*/ 8553680 w 8950448"/>
              <a:gd name="connsiteY809" fmla="*/ 1145311 h 3436668"/>
              <a:gd name="connsiteX810" fmla="*/ 8556794 w 8950448"/>
              <a:gd name="connsiteY810" fmla="*/ 1141383 h 3436668"/>
              <a:gd name="connsiteX811" fmla="*/ 8584712 w 8950448"/>
              <a:gd name="connsiteY811" fmla="*/ 1147961 h 3436668"/>
              <a:gd name="connsiteX812" fmla="*/ 8582535 w 8950448"/>
              <a:gd name="connsiteY812" fmla="*/ 1151793 h 3436668"/>
              <a:gd name="connsiteX813" fmla="*/ 8554912 w 8950448"/>
              <a:gd name="connsiteY813" fmla="*/ 1160079 h 3436668"/>
              <a:gd name="connsiteX814" fmla="*/ 8546107 w 8950448"/>
              <a:gd name="connsiteY814" fmla="*/ 1151782 h 3436668"/>
              <a:gd name="connsiteX815" fmla="*/ 8371746 w 8950448"/>
              <a:gd name="connsiteY815" fmla="*/ 1221645 h 3436668"/>
              <a:gd name="connsiteX816" fmla="*/ 8156631 w 8950448"/>
              <a:gd name="connsiteY816" fmla="*/ 1325786 h 3436668"/>
              <a:gd name="connsiteX817" fmla="*/ 8127667 w 8950448"/>
              <a:gd name="connsiteY817" fmla="*/ 1337135 h 3436668"/>
              <a:gd name="connsiteX818" fmla="*/ 8134110 w 8950448"/>
              <a:gd name="connsiteY818" fmla="*/ 1344665 h 3436668"/>
              <a:gd name="connsiteX819" fmla="*/ 8153968 w 8950448"/>
              <a:gd name="connsiteY819" fmla="*/ 1341106 h 3436668"/>
              <a:gd name="connsiteX820" fmla="*/ 8171867 w 8950448"/>
              <a:gd name="connsiteY820" fmla="*/ 1357822 h 3436668"/>
              <a:gd name="connsiteX821" fmla="*/ 8164756 w 8950448"/>
              <a:gd name="connsiteY821" fmla="*/ 1376483 h 3436668"/>
              <a:gd name="connsiteX822" fmla="*/ 8079969 w 8950448"/>
              <a:gd name="connsiteY822" fmla="*/ 1389034 h 3436668"/>
              <a:gd name="connsiteX823" fmla="*/ 8057440 w 8950448"/>
              <a:gd name="connsiteY823" fmla="*/ 1386295 h 3436668"/>
              <a:gd name="connsiteX824" fmla="*/ 7993532 w 8950448"/>
              <a:gd name="connsiteY824" fmla="*/ 1391905 h 3436668"/>
              <a:gd name="connsiteX825" fmla="*/ 7961707 w 8950448"/>
              <a:gd name="connsiteY825" fmla="*/ 1408584 h 3436668"/>
              <a:gd name="connsiteX826" fmla="*/ 7881556 w 8950448"/>
              <a:gd name="connsiteY826" fmla="*/ 1424378 h 3436668"/>
              <a:gd name="connsiteX827" fmla="*/ 7883545 w 8950448"/>
              <a:gd name="connsiteY827" fmla="*/ 1410036 h 3436668"/>
              <a:gd name="connsiteX828" fmla="*/ 7836907 w 8950448"/>
              <a:gd name="connsiteY828" fmla="*/ 1439843 h 3436668"/>
              <a:gd name="connsiteX829" fmla="*/ 7824074 w 8950448"/>
              <a:gd name="connsiteY829" fmla="*/ 1440027 h 3436668"/>
              <a:gd name="connsiteX830" fmla="*/ 7815565 w 8950448"/>
              <a:gd name="connsiteY830" fmla="*/ 1425705 h 3436668"/>
              <a:gd name="connsiteX831" fmla="*/ 7803994 w 8950448"/>
              <a:gd name="connsiteY831" fmla="*/ 1445401 h 3436668"/>
              <a:gd name="connsiteX832" fmla="*/ 7827410 w 8950448"/>
              <a:gd name="connsiteY832" fmla="*/ 1454413 h 3436668"/>
              <a:gd name="connsiteX833" fmla="*/ 7825000 w 8950448"/>
              <a:gd name="connsiteY833" fmla="*/ 1457558 h 3436668"/>
              <a:gd name="connsiteX834" fmla="*/ 7799441 w 8950448"/>
              <a:gd name="connsiteY834" fmla="*/ 1461590 h 3436668"/>
              <a:gd name="connsiteX835" fmla="*/ 7792658 w 8950448"/>
              <a:gd name="connsiteY835" fmla="*/ 1453147 h 3436668"/>
              <a:gd name="connsiteX836" fmla="*/ 7666955 w 8950448"/>
              <a:gd name="connsiteY836" fmla="*/ 1493578 h 3436668"/>
              <a:gd name="connsiteX837" fmla="*/ 7634854 w 8950448"/>
              <a:gd name="connsiteY837" fmla="*/ 1494118 h 3436668"/>
              <a:gd name="connsiteX838" fmla="*/ 7626849 w 8950448"/>
              <a:gd name="connsiteY838" fmla="*/ 1495739 h 3436668"/>
              <a:gd name="connsiteX839" fmla="*/ 7613411 w 8950448"/>
              <a:gd name="connsiteY839" fmla="*/ 1504670 h 3436668"/>
              <a:gd name="connsiteX840" fmla="*/ 7425165 w 8950448"/>
              <a:gd name="connsiteY840" fmla="*/ 1560844 h 3436668"/>
              <a:gd name="connsiteX841" fmla="*/ 7406894 w 8950448"/>
              <a:gd name="connsiteY841" fmla="*/ 1565284 h 3436668"/>
              <a:gd name="connsiteX842" fmla="*/ 7398640 w 8950448"/>
              <a:gd name="connsiteY842" fmla="*/ 1572429 h 3436668"/>
              <a:gd name="connsiteX843" fmla="*/ 7365967 w 8950448"/>
              <a:gd name="connsiteY843" fmla="*/ 1598162 h 3436668"/>
              <a:gd name="connsiteX844" fmla="*/ 7291445 w 8950448"/>
              <a:gd name="connsiteY844" fmla="*/ 1632914 h 3436668"/>
              <a:gd name="connsiteX845" fmla="*/ 7295852 w 8950448"/>
              <a:gd name="connsiteY845" fmla="*/ 1637067 h 3436668"/>
              <a:gd name="connsiteX846" fmla="*/ 7315969 w 8950448"/>
              <a:gd name="connsiteY846" fmla="*/ 1653781 h 3436668"/>
              <a:gd name="connsiteX847" fmla="*/ 7295674 w 8950448"/>
              <a:gd name="connsiteY847" fmla="*/ 1663283 h 3436668"/>
              <a:gd name="connsiteX848" fmla="*/ 7245475 w 8950448"/>
              <a:gd name="connsiteY848" fmla="*/ 1672448 h 3436668"/>
              <a:gd name="connsiteX849" fmla="*/ 7214459 w 8950448"/>
              <a:gd name="connsiteY849" fmla="*/ 1705231 h 3436668"/>
              <a:gd name="connsiteX850" fmla="*/ 7200531 w 8950448"/>
              <a:gd name="connsiteY850" fmla="*/ 1696539 h 3436668"/>
              <a:gd name="connsiteX851" fmla="*/ 7164206 w 8950448"/>
              <a:gd name="connsiteY851" fmla="*/ 1702164 h 3436668"/>
              <a:gd name="connsiteX852" fmla="*/ 7170595 w 8950448"/>
              <a:gd name="connsiteY852" fmla="*/ 1686046 h 3436668"/>
              <a:gd name="connsiteX853" fmla="*/ 7226741 w 8950448"/>
              <a:gd name="connsiteY853" fmla="*/ 1654794 h 3436668"/>
              <a:gd name="connsiteX854" fmla="*/ 7247563 w 8950448"/>
              <a:gd name="connsiteY854" fmla="*/ 1665556 h 3436668"/>
              <a:gd name="connsiteX855" fmla="*/ 7247184 w 8950448"/>
              <a:gd name="connsiteY855" fmla="*/ 1651914 h 3436668"/>
              <a:gd name="connsiteX856" fmla="*/ 7276360 w 8950448"/>
              <a:gd name="connsiteY856" fmla="*/ 1635117 h 3436668"/>
              <a:gd name="connsiteX857" fmla="*/ 7282374 w 8950448"/>
              <a:gd name="connsiteY857" fmla="*/ 1605354 h 3436668"/>
              <a:gd name="connsiteX858" fmla="*/ 7219587 w 8950448"/>
              <a:gd name="connsiteY858" fmla="*/ 1643627 h 3436668"/>
              <a:gd name="connsiteX859" fmla="*/ 7212060 w 8950448"/>
              <a:gd name="connsiteY859" fmla="*/ 1618814 h 3436668"/>
              <a:gd name="connsiteX860" fmla="*/ 7183640 w 8950448"/>
              <a:gd name="connsiteY860" fmla="*/ 1662902 h 3436668"/>
              <a:gd name="connsiteX861" fmla="*/ 7098069 w 8950448"/>
              <a:gd name="connsiteY861" fmla="*/ 1701850 h 3436668"/>
              <a:gd name="connsiteX862" fmla="*/ 7098951 w 8950448"/>
              <a:gd name="connsiteY862" fmla="*/ 1733687 h 3436668"/>
              <a:gd name="connsiteX863" fmla="*/ 7083067 w 8950448"/>
              <a:gd name="connsiteY863" fmla="*/ 1736436 h 3436668"/>
              <a:gd name="connsiteX864" fmla="*/ 7075916 w 8950448"/>
              <a:gd name="connsiteY864" fmla="*/ 1725265 h 3436668"/>
              <a:gd name="connsiteX865" fmla="*/ 7080217 w 8950448"/>
              <a:gd name="connsiteY865" fmla="*/ 1716033 h 3436668"/>
              <a:gd name="connsiteX866" fmla="*/ 7030597 w 8950448"/>
              <a:gd name="connsiteY866" fmla="*/ 1735710 h 3436668"/>
              <a:gd name="connsiteX867" fmla="*/ 6892803 w 8950448"/>
              <a:gd name="connsiteY867" fmla="*/ 1783029 h 3436668"/>
              <a:gd name="connsiteX868" fmla="*/ 6884701 w 8950448"/>
              <a:gd name="connsiteY868" fmla="*/ 1819684 h 3436668"/>
              <a:gd name="connsiteX869" fmla="*/ 6869068 w 8950448"/>
              <a:gd name="connsiteY869" fmla="*/ 1831530 h 3436668"/>
              <a:gd name="connsiteX870" fmla="*/ 6865206 w 8950448"/>
              <a:gd name="connsiteY870" fmla="*/ 1774743 h 3436668"/>
              <a:gd name="connsiteX871" fmla="*/ 6840835 w 8950448"/>
              <a:gd name="connsiteY871" fmla="*/ 1800501 h 3436668"/>
              <a:gd name="connsiteX872" fmla="*/ 6806723 w 8950448"/>
              <a:gd name="connsiteY872" fmla="*/ 1803786 h 3436668"/>
              <a:gd name="connsiteX873" fmla="*/ 6750328 w 8950448"/>
              <a:gd name="connsiteY873" fmla="*/ 1825938 h 3436668"/>
              <a:gd name="connsiteX874" fmla="*/ 6746528 w 8950448"/>
              <a:gd name="connsiteY874" fmla="*/ 1853361 h 3436668"/>
              <a:gd name="connsiteX875" fmla="*/ 6735073 w 8950448"/>
              <a:gd name="connsiteY875" fmla="*/ 1851426 h 3436668"/>
              <a:gd name="connsiteX876" fmla="*/ 6733234 w 8950448"/>
              <a:gd name="connsiteY876" fmla="*/ 1867412 h 3436668"/>
              <a:gd name="connsiteX877" fmla="*/ 6708742 w 8950448"/>
              <a:gd name="connsiteY877" fmla="*/ 1888623 h 3436668"/>
              <a:gd name="connsiteX878" fmla="*/ 6650129 w 8950448"/>
              <a:gd name="connsiteY878" fmla="*/ 1913119 h 3436668"/>
              <a:gd name="connsiteX879" fmla="*/ 6647789 w 8950448"/>
              <a:gd name="connsiteY879" fmla="*/ 1910914 h 3436668"/>
              <a:gd name="connsiteX880" fmla="*/ 6586841 w 8950448"/>
              <a:gd name="connsiteY880" fmla="*/ 1933200 h 3436668"/>
              <a:gd name="connsiteX881" fmla="*/ 6562344 w 8950448"/>
              <a:gd name="connsiteY881" fmla="*/ 1954406 h 3436668"/>
              <a:gd name="connsiteX882" fmla="*/ 6536964 w 8950448"/>
              <a:gd name="connsiteY882" fmla="*/ 1943776 h 3436668"/>
              <a:gd name="connsiteX883" fmla="*/ 6554308 w 8950448"/>
              <a:gd name="connsiteY883" fmla="*/ 1911403 h 3436668"/>
              <a:gd name="connsiteX884" fmla="*/ 6536204 w 8950448"/>
              <a:gd name="connsiteY884" fmla="*/ 1916487 h 3436668"/>
              <a:gd name="connsiteX885" fmla="*/ 6461579 w 8950448"/>
              <a:gd name="connsiteY885" fmla="*/ 1939180 h 3436668"/>
              <a:gd name="connsiteX886" fmla="*/ 6434620 w 8950448"/>
              <a:gd name="connsiteY886" fmla="*/ 1953632 h 3436668"/>
              <a:gd name="connsiteX887" fmla="*/ 6337583 w 8950448"/>
              <a:gd name="connsiteY887" fmla="*/ 1990643 h 3436668"/>
              <a:gd name="connsiteX888" fmla="*/ 6326254 w 8950448"/>
              <a:gd name="connsiteY888" fmla="*/ 1993252 h 3436668"/>
              <a:gd name="connsiteX889" fmla="*/ 6313848 w 8950448"/>
              <a:gd name="connsiteY889" fmla="*/ 2039144 h 3436668"/>
              <a:gd name="connsiteX890" fmla="*/ 6325050 w 8950448"/>
              <a:gd name="connsiteY890" fmla="*/ 2031981 h 3436668"/>
              <a:gd name="connsiteX891" fmla="*/ 6354360 w 8950448"/>
              <a:gd name="connsiteY891" fmla="*/ 2019738 h 3436668"/>
              <a:gd name="connsiteX892" fmla="*/ 6385880 w 8950448"/>
              <a:gd name="connsiteY892" fmla="*/ 2005150 h 3436668"/>
              <a:gd name="connsiteX893" fmla="*/ 6446580 w 8950448"/>
              <a:gd name="connsiteY893" fmla="*/ 1973762 h 3436668"/>
              <a:gd name="connsiteX894" fmla="*/ 6461640 w 8950448"/>
              <a:gd name="connsiteY894" fmla="*/ 2023391 h 3436668"/>
              <a:gd name="connsiteX895" fmla="*/ 6459426 w 8950448"/>
              <a:gd name="connsiteY895" fmla="*/ 2025732 h 3436668"/>
              <a:gd name="connsiteX896" fmla="*/ 6440944 w 8950448"/>
              <a:gd name="connsiteY896" fmla="*/ 2017175 h 3436668"/>
              <a:gd name="connsiteX897" fmla="*/ 6421005 w 8950448"/>
              <a:gd name="connsiteY897" fmla="*/ 2038250 h 3436668"/>
              <a:gd name="connsiteX898" fmla="*/ 6412020 w 8950448"/>
              <a:gd name="connsiteY898" fmla="*/ 2043069 h 3436668"/>
              <a:gd name="connsiteX899" fmla="*/ 6368533 w 8950448"/>
              <a:gd name="connsiteY899" fmla="*/ 2037527 h 3436668"/>
              <a:gd name="connsiteX900" fmla="*/ 6274478 w 8950448"/>
              <a:gd name="connsiteY900" fmla="*/ 2099485 h 3436668"/>
              <a:gd name="connsiteX901" fmla="*/ 6249603 w 8950448"/>
              <a:gd name="connsiteY901" fmla="*/ 2107049 h 3436668"/>
              <a:gd name="connsiteX902" fmla="*/ 6239983 w 8950448"/>
              <a:gd name="connsiteY902" fmla="*/ 2089124 h 3436668"/>
              <a:gd name="connsiteX903" fmla="*/ 6304354 w 8950448"/>
              <a:gd name="connsiteY903" fmla="*/ 2025765 h 3436668"/>
              <a:gd name="connsiteX904" fmla="*/ 6240809 w 8950448"/>
              <a:gd name="connsiteY904" fmla="*/ 2036753 h 3436668"/>
              <a:gd name="connsiteX905" fmla="*/ 6182075 w 8950448"/>
              <a:gd name="connsiteY905" fmla="*/ 2056701 h 3436668"/>
              <a:gd name="connsiteX906" fmla="*/ 6128023 w 8950448"/>
              <a:gd name="connsiteY906" fmla="*/ 2081060 h 3436668"/>
              <a:gd name="connsiteX907" fmla="*/ 6102893 w 8950448"/>
              <a:gd name="connsiteY907" fmla="*/ 2079531 h 3436668"/>
              <a:gd name="connsiteX908" fmla="*/ 6071373 w 8950448"/>
              <a:gd name="connsiteY908" fmla="*/ 2094119 h 3436668"/>
              <a:gd name="connsiteX909" fmla="*/ 6037133 w 8950448"/>
              <a:gd name="connsiteY909" fmla="*/ 2092852 h 3436668"/>
              <a:gd name="connsiteX910" fmla="*/ 6010550 w 8950448"/>
              <a:gd name="connsiteY910" fmla="*/ 2120951 h 3436668"/>
              <a:gd name="connsiteX911" fmla="*/ 5949847 w 8950448"/>
              <a:gd name="connsiteY911" fmla="*/ 2152336 h 3436668"/>
              <a:gd name="connsiteX912" fmla="*/ 5933833 w 8950448"/>
              <a:gd name="connsiteY912" fmla="*/ 2150531 h 3436668"/>
              <a:gd name="connsiteX913" fmla="*/ 5868324 w 8950448"/>
              <a:gd name="connsiteY913" fmla="*/ 2172954 h 3436668"/>
              <a:gd name="connsiteX914" fmla="*/ 5841614 w 8950448"/>
              <a:gd name="connsiteY914" fmla="*/ 2196506 h 3436668"/>
              <a:gd name="connsiteX915" fmla="*/ 5834587 w 8950448"/>
              <a:gd name="connsiteY915" fmla="*/ 2189885 h 3436668"/>
              <a:gd name="connsiteX916" fmla="*/ 5809585 w 8950448"/>
              <a:gd name="connsiteY916" fmla="*/ 2192904 h 3436668"/>
              <a:gd name="connsiteX917" fmla="*/ 5786932 w 8950448"/>
              <a:gd name="connsiteY917" fmla="*/ 2198128 h 3436668"/>
              <a:gd name="connsiteX918" fmla="*/ 5789398 w 8950448"/>
              <a:gd name="connsiteY918" fmla="*/ 2204878 h 3436668"/>
              <a:gd name="connsiteX919" fmla="*/ 5785727 w 8950448"/>
              <a:gd name="connsiteY919" fmla="*/ 2236850 h 3436668"/>
              <a:gd name="connsiteX920" fmla="*/ 5732051 w 8950448"/>
              <a:gd name="connsiteY920" fmla="*/ 2274856 h 3436668"/>
              <a:gd name="connsiteX921" fmla="*/ 5711481 w 8950448"/>
              <a:gd name="connsiteY921" fmla="*/ 2273192 h 3436668"/>
              <a:gd name="connsiteX922" fmla="*/ 5706798 w 8950448"/>
              <a:gd name="connsiteY922" fmla="*/ 2268778 h 3436668"/>
              <a:gd name="connsiteX923" fmla="*/ 5697812 w 8950448"/>
              <a:gd name="connsiteY923" fmla="*/ 2273597 h 3436668"/>
              <a:gd name="connsiteX924" fmla="*/ 5700153 w 8950448"/>
              <a:gd name="connsiteY924" fmla="*/ 2275802 h 3436668"/>
              <a:gd name="connsiteX925" fmla="*/ 5673446 w 8950448"/>
              <a:gd name="connsiteY925" fmla="*/ 2299352 h 3436668"/>
              <a:gd name="connsiteX926" fmla="*/ 5605590 w 8950448"/>
              <a:gd name="connsiteY926" fmla="*/ 2319569 h 3436668"/>
              <a:gd name="connsiteX927" fmla="*/ 5529002 w 8950448"/>
              <a:gd name="connsiteY927" fmla="*/ 2353698 h 3436668"/>
              <a:gd name="connsiteX928" fmla="*/ 5492799 w 8950448"/>
              <a:gd name="connsiteY928" fmla="*/ 2363873 h 3436668"/>
              <a:gd name="connsiteX929" fmla="*/ 5486153 w 8950448"/>
              <a:gd name="connsiteY929" fmla="*/ 2370896 h 3436668"/>
              <a:gd name="connsiteX930" fmla="*/ 5481470 w 8950448"/>
              <a:gd name="connsiteY930" fmla="*/ 2366484 h 3436668"/>
              <a:gd name="connsiteX931" fmla="*/ 5383932 w 8950448"/>
              <a:gd name="connsiteY931" fmla="*/ 2385301 h 3436668"/>
              <a:gd name="connsiteX932" fmla="*/ 5338996 w 8950448"/>
              <a:gd name="connsiteY932" fmla="*/ 2409392 h 3436668"/>
              <a:gd name="connsiteX933" fmla="*/ 5337412 w 8950448"/>
              <a:gd name="connsiteY933" fmla="*/ 2434471 h 3436668"/>
              <a:gd name="connsiteX934" fmla="*/ 5351338 w 8950448"/>
              <a:gd name="connsiteY934" fmla="*/ 2443167 h 3436668"/>
              <a:gd name="connsiteX935" fmla="*/ 5349419 w 8950448"/>
              <a:gd name="connsiteY935" fmla="*/ 2444575 h 3436668"/>
              <a:gd name="connsiteX936" fmla="*/ 5307753 w 8950448"/>
              <a:gd name="connsiteY936" fmla="*/ 2444501 h 3436668"/>
              <a:gd name="connsiteX937" fmla="*/ 5203145 w 8950448"/>
              <a:gd name="connsiteY937" fmla="*/ 2467043 h 3436668"/>
              <a:gd name="connsiteX938" fmla="*/ 5002361 w 8950448"/>
              <a:gd name="connsiteY938" fmla="*/ 2512020 h 3436668"/>
              <a:gd name="connsiteX939" fmla="*/ 4924179 w 8950448"/>
              <a:gd name="connsiteY939" fmla="*/ 2559464 h 3436668"/>
              <a:gd name="connsiteX940" fmla="*/ 4890411 w 8950448"/>
              <a:gd name="connsiteY940" fmla="*/ 2559941 h 3436668"/>
              <a:gd name="connsiteX941" fmla="*/ 4831684 w 8950448"/>
              <a:gd name="connsiteY941" fmla="*/ 2569204 h 3436668"/>
              <a:gd name="connsiteX942" fmla="*/ 4706511 w 8950448"/>
              <a:gd name="connsiteY942" fmla="*/ 2604680 h 3436668"/>
              <a:gd name="connsiteX943" fmla="*/ 4601544 w 8950448"/>
              <a:gd name="connsiteY943" fmla="*/ 2618809 h 3436668"/>
              <a:gd name="connsiteX944" fmla="*/ 4547215 w 8950448"/>
              <a:gd name="connsiteY944" fmla="*/ 2632217 h 3436668"/>
              <a:gd name="connsiteX945" fmla="*/ 4371363 w 8950448"/>
              <a:gd name="connsiteY945" fmla="*/ 2765269 h 3436668"/>
              <a:gd name="connsiteX946" fmla="*/ 4329147 w 8950448"/>
              <a:gd name="connsiteY946" fmla="*/ 2765874 h 3436668"/>
              <a:gd name="connsiteX947" fmla="*/ 4155151 w 8950448"/>
              <a:gd name="connsiteY947" fmla="*/ 2844155 h 3436668"/>
              <a:gd name="connsiteX948" fmla="*/ 4111128 w 8950448"/>
              <a:gd name="connsiteY948" fmla="*/ 2802670 h 3436668"/>
              <a:gd name="connsiteX949" fmla="*/ 4008703 w 8950448"/>
              <a:gd name="connsiteY949" fmla="*/ 2875722 h 3436668"/>
              <a:gd name="connsiteX950" fmla="*/ 3945205 w 8950448"/>
              <a:gd name="connsiteY950" fmla="*/ 2872417 h 3436668"/>
              <a:gd name="connsiteX951" fmla="*/ 3989634 w 8950448"/>
              <a:gd name="connsiteY951" fmla="*/ 2825457 h 3436668"/>
              <a:gd name="connsiteX952" fmla="*/ 3942663 w 8950448"/>
              <a:gd name="connsiteY952" fmla="*/ 2813492 h 3436668"/>
              <a:gd name="connsiteX953" fmla="*/ 3758366 w 8950448"/>
              <a:gd name="connsiteY953" fmla="*/ 2946669 h 3436668"/>
              <a:gd name="connsiteX954" fmla="*/ 3771577 w 8950448"/>
              <a:gd name="connsiteY954" fmla="*/ 2959117 h 3436668"/>
              <a:gd name="connsiteX955" fmla="*/ 3746247 w 8950448"/>
              <a:gd name="connsiteY955" fmla="*/ 2959478 h 3436668"/>
              <a:gd name="connsiteX956" fmla="*/ 3282620 w 8950448"/>
              <a:gd name="connsiteY956" fmla="*/ 3176659 h 3436668"/>
              <a:gd name="connsiteX957" fmla="*/ 3218032 w 8950448"/>
              <a:gd name="connsiteY957" fmla="*/ 3148092 h 3436668"/>
              <a:gd name="connsiteX958" fmla="*/ 3271993 w 8950448"/>
              <a:gd name="connsiteY958" fmla="*/ 3126272 h 3436668"/>
              <a:gd name="connsiteX959" fmla="*/ 3325593 w 8950448"/>
              <a:gd name="connsiteY959" fmla="*/ 3096030 h 3436668"/>
              <a:gd name="connsiteX960" fmla="*/ 3379554 w 8950448"/>
              <a:gd name="connsiteY960" fmla="*/ 3074200 h 3436668"/>
              <a:gd name="connsiteX961" fmla="*/ 3495551 w 8950448"/>
              <a:gd name="connsiteY961" fmla="*/ 3022010 h 3436668"/>
              <a:gd name="connsiteX962" fmla="*/ 3566766 w 8950448"/>
              <a:gd name="connsiteY962" fmla="*/ 3008366 h 3436668"/>
              <a:gd name="connsiteX963" fmla="*/ 3624753 w 8950448"/>
              <a:gd name="connsiteY963" fmla="*/ 2982264 h 3436668"/>
              <a:gd name="connsiteX964" fmla="*/ 3670277 w 8950448"/>
              <a:gd name="connsiteY964" fmla="*/ 2960560 h 3436668"/>
              <a:gd name="connsiteX965" fmla="*/ 3638366 w 8950448"/>
              <a:gd name="connsiteY965" fmla="*/ 2906273 h 3436668"/>
              <a:gd name="connsiteX966" fmla="*/ 3634331 w 8950448"/>
              <a:gd name="connsiteY966" fmla="*/ 2910537 h 3436668"/>
              <a:gd name="connsiteX967" fmla="*/ 3592118 w 8950448"/>
              <a:gd name="connsiteY967" fmla="*/ 2911139 h 3436668"/>
              <a:gd name="connsiteX968" fmla="*/ 3418123 w 8950448"/>
              <a:gd name="connsiteY968" fmla="*/ 2989427 h 3436668"/>
              <a:gd name="connsiteX969" fmla="*/ 3374099 w 8950448"/>
              <a:gd name="connsiteY969" fmla="*/ 2947942 h 3436668"/>
              <a:gd name="connsiteX970" fmla="*/ 3271678 w 8950448"/>
              <a:gd name="connsiteY970" fmla="*/ 3020991 h 3436668"/>
              <a:gd name="connsiteX971" fmla="*/ 3208176 w 8950448"/>
              <a:gd name="connsiteY971" fmla="*/ 3017688 h 3436668"/>
              <a:gd name="connsiteX972" fmla="*/ 3193477 w 8950448"/>
              <a:gd name="connsiteY972" fmla="*/ 3068433 h 3436668"/>
              <a:gd name="connsiteX973" fmla="*/ 3128533 w 8950448"/>
              <a:gd name="connsiteY973" fmla="*/ 3031456 h 3436668"/>
              <a:gd name="connsiteX974" fmla="*/ 3078971 w 8950448"/>
              <a:gd name="connsiteY974" fmla="*/ 3057430 h 3436668"/>
              <a:gd name="connsiteX975" fmla="*/ 3038580 w 8950448"/>
              <a:gd name="connsiteY975" fmla="*/ 3100121 h 3436668"/>
              <a:gd name="connsiteX976" fmla="*/ 3004812 w 8950448"/>
              <a:gd name="connsiteY976" fmla="*/ 3100598 h 3436668"/>
              <a:gd name="connsiteX977" fmla="*/ 2876704 w 8950448"/>
              <a:gd name="connsiteY977" fmla="*/ 3165591 h 3436668"/>
              <a:gd name="connsiteX978" fmla="*/ 2824227 w 8950448"/>
              <a:gd name="connsiteY978" fmla="*/ 3124222 h 3436668"/>
              <a:gd name="connsiteX979" fmla="*/ 2667842 w 8950448"/>
              <a:gd name="connsiteY979" fmla="*/ 3219104 h 3436668"/>
              <a:gd name="connsiteX980" fmla="*/ 2635570 w 8950448"/>
              <a:gd name="connsiteY980" fmla="*/ 3156396 h 3436668"/>
              <a:gd name="connsiteX981" fmla="*/ 2593728 w 8950448"/>
              <a:gd name="connsiteY981" fmla="*/ 3165414 h 3436668"/>
              <a:gd name="connsiteX982" fmla="*/ 2557380 w 8950448"/>
              <a:gd name="connsiteY982" fmla="*/ 3203833 h 3436668"/>
              <a:gd name="connsiteX983" fmla="*/ 2523613 w 8950448"/>
              <a:gd name="connsiteY983" fmla="*/ 3204310 h 3436668"/>
              <a:gd name="connsiteX984" fmla="*/ 2477726 w 8950448"/>
              <a:gd name="connsiteY984" fmla="*/ 3217605 h 3436668"/>
              <a:gd name="connsiteX985" fmla="*/ 2464514 w 8950448"/>
              <a:gd name="connsiteY985" fmla="*/ 3205155 h 3436668"/>
              <a:gd name="connsiteX986" fmla="*/ 2419002 w 8950448"/>
              <a:gd name="connsiteY986" fmla="*/ 3226863 h 3436668"/>
              <a:gd name="connsiteX987" fmla="*/ 2367623 w 8950448"/>
              <a:gd name="connsiteY987" fmla="*/ 3210746 h 3436668"/>
              <a:gd name="connsiteX988" fmla="*/ 2303762 w 8950448"/>
              <a:gd name="connsiteY988" fmla="*/ 3199022 h 3436668"/>
              <a:gd name="connsiteX989" fmla="*/ 2301183 w 8950448"/>
              <a:gd name="connsiteY989" fmla="*/ 3236956 h 3436668"/>
              <a:gd name="connsiteX990" fmla="*/ 2259338 w 8950448"/>
              <a:gd name="connsiteY990" fmla="*/ 3245979 h 3436668"/>
              <a:gd name="connsiteX991" fmla="*/ 2213094 w 8950448"/>
              <a:gd name="connsiteY991" fmla="*/ 3250848 h 3436668"/>
              <a:gd name="connsiteX992" fmla="*/ 2199882 w 8950448"/>
              <a:gd name="connsiteY992" fmla="*/ 3238399 h 3436668"/>
              <a:gd name="connsiteX993" fmla="*/ 2261921 w 8950448"/>
              <a:gd name="connsiteY993" fmla="*/ 3208041 h 3436668"/>
              <a:gd name="connsiteX994" fmla="*/ 2201383 w 8950448"/>
              <a:gd name="connsiteY994" fmla="*/ 3175209 h 3436668"/>
              <a:gd name="connsiteX995" fmla="*/ 2213131 w 8950448"/>
              <a:gd name="connsiteY995" fmla="*/ 3153982 h 3436668"/>
              <a:gd name="connsiteX996" fmla="*/ 2163207 w 8950448"/>
              <a:gd name="connsiteY996" fmla="*/ 3171542 h 3436668"/>
              <a:gd name="connsiteX997" fmla="*/ 2150361 w 8950448"/>
              <a:gd name="connsiteY997" fmla="*/ 3167517 h 3436668"/>
              <a:gd name="connsiteX998" fmla="*/ 2169070 w 8950448"/>
              <a:gd name="connsiteY998" fmla="*/ 3209363 h 3436668"/>
              <a:gd name="connsiteX999" fmla="*/ 2102992 w 8950448"/>
              <a:gd name="connsiteY999" fmla="*/ 3243998 h 3436668"/>
              <a:gd name="connsiteX1000" fmla="*/ 2077663 w 8950448"/>
              <a:gd name="connsiteY1000" fmla="*/ 3244359 h 3436668"/>
              <a:gd name="connsiteX1001" fmla="*/ 2060019 w 8950448"/>
              <a:gd name="connsiteY1001" fmla="*/ 3324627 h 3436668"/>
              <a:gd name="connsiteX1002" fmla="*/ 1993579 w 8950448"/>
              <a:gd name="connsiteY1002" fmla="*/ 3350837 h 3436668"/>
              <a:gd name="connsiteX1003" fmla="*/ 2020391 w 8950448"/>
              <a:gd name="connsiteY1003" fmla="*/ 3287283 h 3436668"/>
              <a:gd name="connsiteX1004" fmla="*/ 2019307 w 8950448"/>
              <a:gd name="connsiteY1004" fmla="*/ 3262031 h 3436668"/>
              <a:gd name="connsiteX1005" fmla="*/ 2052343 w 8950448"/>
              <a:gd name="connsiteY1005" fmla="*/ 3244715 h 3436668"/>
              <a:gd name="connsiteX1006" fmla="*/ 2043902 w 8950448"/>
              <a:gd name="connsiteY1006" fmla="*/ 3244844 h 3436668"/>
              <a:gd name="connsiteX1007" fmla="*/ 2013809 w 8950448"/>
              <a:gd name="connsiteY1007" fmla="*/ 3232634 h 3436668"/>
              <a:gd name="connsiteX1008" fmla="*/ 2007555 w 8950448"/>
              <a:gd name="connsiteY1008" fmla="*/ 3283262 h 3436668"/>
              <a:gd name="connsiteX1009" fmla="*/ 1991756 w 8950448"/>
              <a:gd name="connsiteY1009" fmla="*/ 3308755 h 3436668"/>
              <a:gd name="connsiteX1010" fmla="*/ 1988077 w 8950448"/>
              <a:gd name="connsiteY1010" fmla="*/ 3321436 h 3436668"/>
              <a:gd name="connsiteX1011" fmla="*/ 1980371 w 8950448"/>
              <a:gd name="connsiteY1011" fmla="*/ 3338392 h 3436668"/>
              <a:gd name="connsiteX1012" fmla="*/ 1909896 w 8950448"/>
              <a:gd name="connsiteY1012" fmla="*/ 3368882 h 3436668"/>
              <a:gd name="connsiteX1013" fmla="*/ 1846395 w 8950448"/>
              <a:gd name="connsiteY1013" fmla="*/ 3365571 h 3436668"/>
              <a:gd name="connsiteX1014" fmla="*/ 1822886 w 8950448"/>
              <a:gd name="connsiteY1014" fmla="*/ 3408022 h 3436668"/>
              <a:gd name="connsiteX1015" fmla="*/ 1678657 w 8950448"/>
              <a:gd name="connsiteY1015" fmla="*/ 3393227 h 3436668"/>
              <a:gd name="connsiteX1016" fmla="*/ 1646348 w 8950448"/>
              <a:gd name="connsiteY1016" fmla="*/ 3427377 h 3436668"/>
              <a:gd name="connsiteX1017" fmla="*/ 1599733 w 8950448"/>
              <a:gd name="connsiteY1017" fmla="*/ 3423837 h 3436668"/>
              <a:gd name="connsiteX1018" fmla="*/ 1590928 w 8950448"/>
              <a:gd name="connsiteY1018" fmla="*/ 3415541 h 3436668"/>
              <a:gd name="connsiteX1019" fmla="*/ 1531473 w 8950448"/>
              <a:gd name="connsiteY1019" fmla="*/ 3407961 h 3436668"/>
              <a:gd name="connsiteX1020" fmla="*/ 1506513 w 8950448"/>
              <a:gd name="connsiteY1020" fmla="*/ 3416739 h 3436668"/>
              <a:gd name="connsiteX1021" fmla="*/ 1509465 w 8950448"/>
              <a:gd name="connsiteY1021" fmla="*/ 3387222 h 3436668"/>
              <a:gd name="connsiteX1022" fmla="*/ 1496626 w 8950448"/>
              <a:gd name="connsiteY1022" fmla="*/ 3383190 h 3436668"/>
              <a:gd name="connsiteX1023" fmla="*/ 1481555 w 8950448"/>
              <a:gd name="connsiteY1023" fmla="*/ 3425517 h 3436668"/>
              <a:gd name="connsiteX1024" fmla="*/ 1422468 w 8950448"/>
              <a:gd name="connsiteY1024" fmla="*/ 3426359 h 3436668"/>
              <a:gd name="connsiteX1025" fmla="*/ 1399361 w 8950448"/>
              <a:gd name="connsiteY1025" fmla="*/ 3380367 h 3436668"/>
              <a:gd name="connsiteX1026" fmla="*/ 1369994 w 8950448"/>
              <a:gd name="connsiteY1026" fmla="*/ 3384993 h 3436668"/>
              <a:gd name="connsiteX1027" fmla="*/ 1367052 w 8950448"/>
              <a:gd name="connsiteY1027" fmla="*/ 3414518 h 3436668"/>
              <a:gd name="connsiteX1028" fmla="*/ 1280815 w 8950448"/>
              <a:gd name="connsiteY1028" fmla="*/ 3373626 h 3436668"/>
              <a:gd name="connsiteX1029" fmla="*/ 1229442 w 8950448"/>
              <a:gd name="connsiteY1029" fmla="*/ 3357513 h 3436668"/>
              <a:gd name="connsiteX1030" fmla="*/ 1172929 w 8950448"/>
              <a:gd name="connsiteY1030" fmla="*/ 3320409 h 3436668"/>
              <a:gd name="connsiteX1031" fmla="*/ 1041900 w 8950448"/>
              <a:gd name="connsiteY1031" fmla="*/ 3318068 h 3436668"/>
              <a:gd name="connsiteX1032" fmla="*/ 651085 w 8950448"/>
              <a:gd name="connsiteY1032" fmla="*/ 3167807 h 3436668"/>
              <a:gd name="connsiteX1033" fmla="*/ 596768 w 8950448"/>
              <a:gd name="connsiteY1033" fmla="*/ 3181217 h 3436668"/>
              <a:gd name="connsiteX1034" fmla="*/ 486704 w 8950448"/>
              <a:gd name="connsiteY1034" fmla="*/ 3077501 h 3436668"/>
              <a:gd name="connsiteX1035" fmla="*/ 544332 w 8950448"/>
              <a:gd name="connsiteY1035" fmla="*/ 3042987 h 3436668"/>
              <a:gd name="connsiteX1036" fmla="*/ 357569 w 8950448"/>
              <a:gd name="connsiteY1036" fmla="*/ 2923513 h 3436668"/>
              <a:gd name="connsiteX1037" fmla="*/ 172656 w 8950448"/>
              <a:gd name="connsiteY1037" fmla="*/ 2749264 h 3436668"/>
              <a:gd name="connsiteX1038" fmla="*/ 175599 w 8950448"/>
              <a:gd name="connsiteY1038" fmla="*/ 2719738 h 3436668"/>
              <a:gd name="connsiteX1039" fmla="*/ 101160 w 8950448"/>
              <a:gd name="connsiteY1039" fmla="*/ 2560773 h 3436668"/>
              <a:gd name="connsiteX1040" fmla="*/ 68888 w 8950448"/>
              <a:gd name="connsiteY1040" fmla="*/ 2498064 h 3436668"/>
              <a:gd name="connsiteX1041" fmla="*/ 12097 w 8950448"/>
              <a:gd name="connsiteY1041" fmla="*/ 2258809 h 3436668"/>
              <a:gd name="connsiteX1042" fmla="*/ 2563 w 8950448"/>
              <a:gd name="connsiteY1042" fmla="*/ 2233677 h 3436668"/>
              <a:gd name="connsiteX1043" fmla="*/ 32286 w 8950448"/>
              <a:gd name="connsiteY1043" fmla="*/ 2237470 h 3436668"/>
              <a:gd name="connsiteX1044" fmla="*/ 51031 w 8950448"/>
              <a:gd name="connsiteY1044" fmla="*/ 2182449 h 3436668"/>
              <a:gd name="connsiteX1045" fmla="*/ 53284 w 8950448"/>
              <a:gd name="connsiteY1045" fmla="*/ 2039224 h 3436668"/>
              <a:gd name="connsiteX1046" fmla="*/ 65397 w 8950448"/>
              <a:gd name="connsiteY1046" fmla="*/ 2026421 h 3436668"/>
              <a:gd name="connsiteX1047" fmla="*/ 62524 w 8950448"/>
              <a:gd name="connsiteY1047" fmla="*/ 1862216 h 3436668"/>
              <a:gd name="connsiteX1048" fmla="*/ 85305 w 8950448"/>
              <a:gd name="connsiteY1048" fmla="*/ 1802931 h 3436668"/>
              <a:gd name="connsiteX1049" fmla="*/ 109658 w 8950448"/>
              <a:gd name="connsiteY1049" fmla="*/ 1694662 h 3436668"/>
              <a:gd name="connsiteX1050" fmla="*/ 112295 w 8950448"/>
              <a:gd name="connsiteY1050" fmla="*/ 1650251 h 3436668"/>
              <a:gd name="connsiteX1051" fmla="*/ 98174 w 8950448"/>
              <a:gd name="connsiteY1051" fmla="*/ 1626292 h 3436668"/>
              <a:gd name="connsiteX1052" fmla="*/ 77570 w 8950448"/>
              <a:gd name="connsiteY1052" fmla="*/ 1406649 h 3436668"/>
              <a:gd name="connsiteX1053" fmla="*/ 72239 w 8950448"/>
              <a:gd name="connsiteY1053" fmla="*/ 1383146 h 3436668"/>
              <a:gd name="connsiteX1054" fmla="*/ 98155 w 8950448"/>
              <a:gd name="connsiteY1054" fmla="*/ 1390110 h 3436668"/>
              <a:gd name="connsiteX1055" fmla="*/ 121658 w 8950448"/>
              <a:gd name="connsiteY1055" fmla="*/ 1343442 h 3436668"/>
              <a:gd name="connsiteX1056" fmla="*/ 141510 w 8950448"/>
              <a:gd name="connsiteY1056" fmla="*/ 1216336 h 3436668"/>
              <a:gd name="connsiteX1057" fmla="*/ 153860 w 8950448"/>
              <a:gd name="connsiteY1057" fmla="*/ 1206413 h 3436668"/>
              <a:gd name="connsiteX1058" fmla="*/ 171777 w 8950448"/>
              <a:gd name="connsiteY1058" fmla="*/ 1060030 h 3436668"/>
              <a:gd name="connsiteX1059" fmla="*/ 199392 w 8950448"/>
              <a:gd name="connsiteY1059" fmla="*/ 1010056 h 3436668"/>
              <a:gd name="connsiteX1060" fmla="*/ 255827 w 8950448"/>
              <a:gd name="connsiteY1060" fmla="*/ 818827 h 3436668"/>
              <a:gd name="connsiteX1061" fmla="*/ 500002 w 8950448"/>
              <a:gd name="connsiteY1061" fmla="*/ 532343 h 3436668"/>
              <a:gd name="connsiteX1062" fmla="*/ 502906 w 8950448"/>
              <a:gd name="connsiteY1062" fmla="*/ 502224 h 3436668"/>
              <a:gd name="connsiteX1063" fmla="*/ 598838 w 8950448"/>
              <a:gd name="connsiteY1063" fmla="*/ 452933 h 3436668"/>
              <a:gd name="connsiteX1064" fmla="*/ 957108 w 8950448"/>
              <a:gd name="connsiteY1064" fmla="*/ 165081 h 3436668"/>
              <a:gd name="connsiteX1065" fmla="*/ 1133222 w 8950448"/>
              <a:gd name="connsiteY1065" fmla="*/ 72207 h 3436668"/>
              <a:gd name="connsiteX1066" fmla="*/ 1157204 w 8950448"/>
              <a:gd name="connsiteY1066" fmla="*/ 59886 h 3436668"/>
              <a:gd name="connsiteX1067" fmla="*/ 1216073 w 8950448"/>
              <a:gd name="connsiteY1067" fmla="*/ 40380 h 3436668"/>
              <a:gd name="connsiteX1068" fmla="*/ 1271541 w 8950448"/>
              <a:gd name="connsiteY1068" fmla="*/ 16646 h 3436668"/>
              <a:gd name="connsiteX1069" fmla="*/ 1299734 w 8950448"/>
              <a:gd name="connsiteY1069" fmla="*/ 73 h 343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</a:cxnLst>
            <a:rect l="l" t="t" r="r" b="b"/>
            <a:pathLst>
              <a:path w="8950448" h="3436668">
                <a:moveTo>
                  <a:pt x="1445248" y="3367072"/>
                </a:moveTo>
                <a:cubicBezTo>
                  <a:pt x="1441205" y="3371346"/>
                  <a:pt x="1437527" y="3384028"/>
                  <a:pt x="1446336" y="3392328"/>
                </a:cubicBezTo>
                <a:cubicBezTo>
                  <a:pt x="1450739" y="3396477"/>
                  <a:pt x="1454777" y="3392208"/>
                  <a:pt x="1458815" y="3387940"/>
                </a:cubicBezTo>
                <a:cubicBezTo>
                  <a:pt x="1462858" y="3383667"/>
                  <a:pt x="1462491" y="3375254"/>
                  <a:pt x="1458088" y="3371105"/>
                </a:cubicBezTo>
                <a:cubicBezTo>
                  <a:pt x="1453681" y="3366953"/>
                  <a:pt x="1449646" y="3371218"/>
                  <a:pt x="1445248" y="3367072"/>
                </a:cubicBezTo>
                <a:close/>
                <a:moveTo>
                  <a:pt x="1814486" y="3311272"/>
                </a:moveTo>
                <a:lnTo>
                  <a:pt x="1798328" y="3328350"/>
                </a:lnTo>
                <a:cubicBezTo>
                  <a:pt x="1790250" y="3336888"/>
                  <a:pt x="1795022" y="3349465"/>
                  <a:pt x="1803826" y="3357763"/>
                </a:cubicBezTo>
                <a:close/>
                <a:moveTo>
                  <a:pt x="1889765" y="3196496"/>
                </a:moveTo>
                <a:lnTo>
                  <a:pt x="1881688" y="3205033"/>
                </a:lnTo>
                <a:cubicBezTo>
                  <a:pt x="1873612" y="3213571"/>
                  <a:pt x="1865905" y="3230525"/>
                  <a:pt x="1879107" y="3242967"/>
                </a:cubicBezTo>
                <a:close/>
                <a:moveTo>
                  <a:pt x="2407646" y="3159633"/>
                </a:moveTo>
                <a:cubicBezTo>
                  <a:pt x="2403604" y="3163907"/>
                  <a:pt x="2395897" y="3180861"/>
                  <a:pt x="2400301" y="3185010"/>
                </a:cubicBezTo>
                <a:cubicBezTo>
                  <a:pt x="2409105" y="3193306"/>
                  <a:pt x="2417183" y="3184769"/>
                  <a:pt x="2421217" y="3180504"/>
                </a:cubicBezTo>
                <a:cubicBezTo>
                  <a:pt x="2425260" y="3176232"/>
                  <a:pt x="2424892" y="3167818"/>
                  <a:pt x="2420489" y="3163670"/>
                </a:cubicBezTo>
                <a:cubicBezTo>
                  <a:pt x="2416087" y="3159521"/>
                  <a:pt x="2412053" y="3163786"/>
                  <a:pt x="2407646" y="3159633"/>
                </a:cubicBezTo>
                <a:close/>
                <a:moveTo>
                  <a:pt x="1646802" y="3098880"/>
                </a:moveTo>
                <a:cubicBezTo>
                  <a:pt x="1640694" y="3101072"/>
                  <a:pt x="1633536" y="3106438"/>
                  <a:pt x="1624449" y="3116043"/>
                </a:cubicBezTo>
                <a:cubicBezTo>
                  <a:pt x="1612328" y="3128853"/>
                  <a:pt x="1604251" y="3137390"/>
                  <a:pt x="1621860" y="3153984"/>
                </a:cubicBezTo>
                <a:lnTo>
                  <a:pt x="1635072" y="3166434"/>
                </a:lnTo>
                <a:lnTo>
                  <a:pt x="1504407" y="3172502"/>
                </a:lnTo>
                <a:cubicBezTo>
                  <a:pt x="1475408" y="3185549"/>
                  <a:pt x="1417412" y="3211642"/>
                  <a:pt x="1390998" y="3186751"/>
                </a:cubicBezTo>
                <a:lnTo>
                  <a:pt x="1328951" y="3217117"/>
                </a:lnTo>
                <a:cubicBezTo>
                  <a:pt x="1308396" y="3230044"/>
                  <a:pt x="1343614" y="3263232"/>
                  <a:pt x="1348021" y="3267384"/>
                </a:cubicBezTo>
                <a:cubicBezTo>
                  <a:pt x="1380330" y="3233235"/>
                  <a:pt x="1437205" y="3278748"/>
                  <a:pt x="1473552" y="3240329"/>
                </a:cubicBezTo>
                <a:lnTo>
                  <a:pt x="1524570" y="3248025"/>
                </a:lnTo>
                <a:cubicBezTo>
                  <a:pt x="1540725" y="3230950"/>
                  <a:pt x="1561282" y="3218015"/>
                  <a:pt x="1586605" y="3217663"/>
                </a:cubicBezTo>
                <a:cubicBezTo>
                  <a:pt x="1608617" y="3238406"/>
                  <a:pt x="1613386" y="3250967"/>
                  <a:pt x="1637618" y="3225355"/>
                </a:cubicBezTo>
                <a:lnTo>
                  <a:pt x="1643877" y="3174732"/>
                </a:lnTo>
                <a:lnTo>
                  <a:pt x="1680956" y="3153142"/>
                </a:lnTo>
                <a:cubicBezTo>
                  <a:pt x="1696345" y="3216092"/>
                  <a:pt x="1746995" y="3215375"/>
                  <a:pt x="1783343" y="3176956"/>
                </a:cubicBezTo>
                <a:cubicBezTo>
                  <a:pt x="1807575" y="3151342"/>
                  <a:pt x="1789962" y="3134745"/>
                  <a:pt x="1810158" y="3113398"/>
                </a:cubicBezTo>
                <a:cubicBezTo>
                  <a:pt x="1774940" y="3080209"/>
                  <a:pt x="1741138" y="3177557"/>
                  <a:pt x="1697111" y="3136068"/>
                </a:cubicBezTo>
                <a:cubicBezTo>
                  <a:pt x="1673994" y="3114285"/>
                  <a:pt x="1665126" y="3092302"/>
                  <a:pt x="1646802" y="3098880"/>
                </a:cubicBezTo>
                <a:close/>
                <a:moveTo>
                  <a:pt x="654805" y="3058261"/>
                </a:moveTo>
                <a:cubicBezTo>
                  <a:pt x="633516" y="3054350"/>
                  <a:pt x="608921" y="3071553"/>
                  <a:pt x="592767" y="3088628"/>
                </a:cubicBezTo>
                <a:cubicBezTo>
                  <a:pt x="630928" y="3092292"/>
                  <a:pt x="683397" y="3133653"/>
                  <a:pt x="707630" y="3108040"/>
                </a:cubicBezTo>
                <a:cubicBezTo>
                  <a:pt x="711664" y="3103775"/>
                  <a:pt x="702868" y="3095486"/>
                  <a:pt x="702868" y="3095486"/>
                </a:cubicBezTo>
                <a:close/>
                <a:moveTo>
                  <a:pt x="882356" y="3046591"/>
                </a:moveTo>
                <a:lnTo>
                  <a:pt x="841239" y="3072448"/>
                </a:lnTo>
                <a:lnTo>
                  <a:pt x="885271" y="3113941"/>
                </a:lnTo>
                <a:cubicBezTo>
                  <a:pt x="832764" y="3169439"/>
                  <a:pt x="782875" y="3090127"/>
                  <a:pt x="758643" y="3115740"/>
                </a:cubicBezTo>
                <a:cubicBezTo>
                  <a:pt x="754245" y="3111595"/>
                  <a:pt x="741033" y="3099145"/>
                  <a:pt x="736995" y="3103414"/>
                </a:cubicBezTo>
                <a:cubicBezTo>
                  <a:pt x="724876" y="3116225"/>
                  <a:pt x="760099" y="3149417"/>
                  <a:pt x="773301" y="3161859"/>
                </a:cubicBezTo>
                <a:cubicBezTo>
                  <a:pt x="786513" y="3174309"/>
                  <a:pt x="808528" y="3195055"/>
                  <a:pt x="824687" y="3177976"/>
                </a:cubicBezTo>
                <a:lnTo>
                  <a:pt x="892219" y="3177018"/>
                </a:lnTo>
                <a:lnTo>
                  <a:pt x="948359" y="3205688"/>
                </a:lnTo>
                <a:lnTo>
                  <a:pt x="957164" y="3213986"/>
                </a:lnTo>
                <a:cubicBezTo>
                  <a:pt x="973318" y="3196912"/>
                  <a:pt x="889669" y="3118085"/>
                  <a:pt x="889669" y="3118085"/>
                </a:cubicBezTo>
                <a:lnTo>
                  <a:pt x="944729" y="3121516"/>
                </a:lnTo>
                <a:cubicBezTo>
                  <a:pt x="958297" y="3142383"/>
                  <a:pt x="993512" y="3175567"/>
                  <a:pt x="1017744" y="3149955"/>
                </a:cubicBezTo>
                <a:lnTo>
                  <a:pt x="1070215" y="3191320"/>
                </a:lnTo>
                <a:cubicBezTo>
                  <a:pt x="1048927" y="3187408"/>
                  <a:pt x="1007086" y="3196426"/>
                  <a:pt x="1037907" y="3225470"/>
                </a:cubicBezTo>
                <a:lnTo>
                  <a:pt x="1101033" y="3220359"/>
                </a:lnTo>
                <a:cubicBezTo>
                  <a:pt x="1118642" y="3236954"/>
                  <a:pt x="1128178" y="3262088"/>
                  <a:pt x="1152410" y="3236476"/>
                </a:cubicBezTo>
                <a:cubicBezTo>
                  <a:pt x="1165617" y="3248922"/>
                  <a:pt x="1183231" y="3265520"/>
                  <a:pt x="1200472" y="3273693"/>
                </a:cubicBezTo>
                <a:cubicBezTo>
                  <a:pt x="1212593" y="3260883"/>
                  <a:pt x="1215900" y="3239784"/>
                  <a:pt x="1228019" y="3226974"/>
                </a:cubicBezTo>
                <a:lnTo>
                  <a:pt x="1295188" y="3217599"/>
                </a:lnTo>
                <a:cubicBezTo>
                  <a:pt x="1290054" y="3196612"/>
                  <a:pt x="1284564" y="3167207"/>
                  <a:pt x="1266954" y="3150613"/>
                </a:cubicBezTo>
                <a:cubicBezTo>
                  <a:pt x="1253747" y="3138167"/>
                  <a:pt x="1245302" y="3138292"/>
                  <a:pt x="1233190" y="3151094"/>
                </a:cubicBezTo>
                <a:cubicBezTo>
                  <a:pt x="1186943" y="3155968"/>
                  <a:pt x="1119410" y="3156926"/>
                  <a:pt x="1076114" y="3132274"/>
                </a:cubicBezTo>
                <a:lnTo>
                  <a:pt x="1070617" y="3102878"/>
                </a:lnTo>
                <a:cubicBezTo>
                  <a:pt x="1032446" y="3099207"/>
                  <a:pt x="976303" y="3070525"/>
                  <a:pt x="945854" y="3049906"/>
                </a:cubicBezTo>
                <a:close/>
                <a:moveTo>
                  <a:pt x="2206584" y="3002463"/>
                </a:moveTo>
                <a:lnTo>
                  <a:pt x="2182352" y="3028075"/>
                </a:lnTo>
                <a:cubicBezTo>
                  <a:pt x="2162151" y="3049427"/>
                  <a:pt x="2179769" y="3066029"/>
                  <a:pt x="2197378" y="3082623"/>
                </a:cubicBezTo>
                <a:lnTo>
                  <a:pt x="2220887" y="3040172"/>
                </a:lnTo>
                <a:close/>
                <a:moveTo>
                  <a:pt x="3473486" y="2815112"/>
                </a:moveTo>
                <a:cubicBezTo>
                  <a:pt x="3462766" y="2819016"/>
                  <a:pt x="3448376" y="2834226"/>
                  <a:pt x="3445344" y="2837431"/>
                </a:cubicBezTo>
                <a:cubicBezTo>
                  <a:pt x="3407541" y="2842173"/>
                  <a:pt x="3374132" y="2851071"/>
                  <a:pt x="3335971" y="2847407"/>
                </a:cubicBezTo>
                <a:cubicBezTo>
                  <a:pt x="3327889" y="2855949"/>
                  <a:pt x="3315777" y="2868751"/>
                  <a:pt x="3302565" y="2856302"/>
                </a:cubicBezTo>
                <a:lnTo>
                  <a:pt x="3298167" y="2852157"/>
                </a:lnTo>
                <a:lnTo>
                  <a:pt x="3256682" y="2869592"/>
                </a:lnTo>
                <a:cubicBezTo>
                  <a:pt x="3287503" y="2898637"/>
                  <a:pt x="3241250" y="2903507"/>
                  <a:pt x="3224369" y="2903746"/>
                </a:cubicBezTo>
                <a:cubicBezTo>
                  <a:pt x="3220334" y="2908011"/>
                  <a:pt x="3208214" y="2920822"/>
                  <a:pt x="3203811" y="2916673"/>
                </a:cubicBezTo>
                <a:cubicBezTo>
                  <a:pt x="3195007" y="2908376"/>
                  <a:pt x="3198322" y="2887269"/>
                  <a:pt x="3197951" y="2878852"/>
                </a:cubicBezTo>
                <a:lnTo>
                  <a:pt x="3178488" y="2917026"/>
                </a:lnTo>
                <a:cubicBezTo>
                  <a:pt x="3056996" y="2939820"/>
                  <a:pt x="2949800" y="3000305"/>
                  <a:pt x="2823905" y="3018942"/>
                </a:cubicBezTo>
                <a:lnTo>
                  <a:pt x="2776934" y="3006977"/>
                </a:lnTo>
                <a:cubicBezTo>
                  <a:pt x="2768855" y="3015515"/>
                  <a:pt x="2673413" y="3054775"/>
                  <a:pt x="2669011" y="3050626"/>
                </a:cubicBezTo>
                <a:lnTo>
                  <a:pt x="2606245" y="3064158"/>
                </a:lnTo>
                <a:cubicBezTo>
                  <a:pt x="2575425" y="3035115"/>
                  <a:pt x="2515209" y="3107572"/>
                  <a:pt x="2484384" y="3078523"/>
                </a:cubicBezTo>
                <a:lnTo>
                  <a:pt x="2438505" y="3091811"/>
                </a:lnTo>
                <a:lnTo>
                  <a:pt x="2465650" y="3133539"/>
                </a:lnTo>
                <a:cubicBezTo>
                  <a:pt x="2482532" y="3133300"/>
                  <a:pt x="2503092" y="3120378"/>
                  <a:pt x="2515209" y="3107572"/>
                </a:cubicBezTo>
                <a:cubicBezTo>
                  <a:pt x="2550428" y="3140759"/>
                  <a:pt x="2551916" y="3077566"/>
                  <a:pt x="2587136" y="3110754"/>
                </a:cubicBezTo>
                <a:cubicBezTo>
                  <a:pt x="2683310" y="3088332"/>
                  <a:pt x="2771039" y="3066018"/>
                  <a:pt x="2867928" y="3060427"/>
                </a:cubicBezTo>
                <a:lnTo>
                  <a:pt x="2937313" y="3004694"/>
                </a:lnTo>
                <a:lnTo>
                  <a:pt x="2992373" y="3008125"/>
                </a:lnTo>
                <a:lnTo>
                  <a:pt x="3016605" y="2982512"/>
                </a:lnTo>
                <a:cubicBezTo>
                  <a:pt x="3058818" y="2981910"/>
                  <a:pt x="3084137" y="2981546"/>
                  <a:pt x="3112411" y="2951661"/>
                </a:cubicBezTo>
                <a:lnTo>
                  <a:pt x="3138099" y="2959718"/>
                </a:lnTo>
                <a:cubicBezTo>
                  <a:pt x="3154253" y="2942643"/>
                  <a:pt x="3357978" y="2868146"/>
                  <a:pt x="3375228" y="2876327"/>
                </a:cubicBezTo>
                <a:cubicBezTo>
                  <a:pt x="3404593" y="2871694"/>
                  <a:pt x="3437994" y="2862803"/>
                  <a:pt x="3466995" y="2849752"/>
                </a:cubicBezTo>
                <a:cubicBezTo>
                  <a:pt x="3471033" y="2845484"/>
                  <a:pt x="3491231" y="2824136"/>
                  <a:pt x="3482426" y="2815839"/>
                </a:cubicBezTo>
                <a:cubicBezTo>
                  <a:pt x="3480224" y="2813765"/>
                  <a:pt x="3477059" y="2813810"/>
                  <a:pt x="3473486" y="2815112"/>
                </a:cubicBezTo>
                <a:close/>
                <a:moveTo>
                  <a:pt x="4153371" y="2705201"/>
                </a:moveTo>
                <a:lnTo>
                  <a:pt x="4129138" y="2730813"/>
                </a:lnTo>
                <a:cubicBezTo>
                  <a:pt x="4137580" y="2730701"/>
                  <a:pt x="4150059" y="2726313"/>
                  <a:pt x="4154101" y="2722040"/>
                </a:cubicBezTo>
                <a:lnTo>
                  <a:pt x="4166217" y="2709233"/>
                </a:lnTo>
                <a:close/>
                <a:moveTo>
                  <a:pt x="4219451" y="2670571"/>
                </a:moveTo>
                <a:lnTo>
                  <a:pt x="4183100" y="2708993"/>
                </a:lnTo>
                <a:lnTo>
                  <a:pt x="4204024" y="2704480"/>
                </a:lnTo>
                <a:cubicBezTo>
                  <a:pt x="4212101" y="2695943"/>
                  <a:pt x="4219811" y="2678992"/>
                  <a:pt x="4219451" y="2670571"/>
                </a:cubicBezTo>
                <a:close/>
                <a:moveTo>
                  <a:pt x="4699642" y="2347874"/>
                </a:moveTo>
                <a:cubicBezTo>
                  <a:pt x="4674682" y="2356652"/>
                  <a:pt x="4645676" y="2369699"/>
                  <a:pt x="4625483" y="2391042"/>
                </a:cubicBezTo>
                <a:cubicBezTo>
                  <a:pt x="4613363" y="2403853"/>
                  <a:pt x="4609689" y="2416539"/>
                  <a:pt x="4622900" y="2428988"/>
                </a:cubicBezTo>
                <a:lnTo>
                  <a:pt x="4532586" y="2489232"/>
                </a:lnTo>
                <a:lnTo>
                  <a:pt x="4550200" y="2505830"/>
                </a:lnTo>
                <a:cubicBezTo>
                  <a:pt x="4566355" y="2488754"/>
                  <a:pt x="4591317" y="2479972"/>
                  <a:pt x="4612242" y="2475459"/>
                </a:cubicBezTo>
                <a:lnTo>
                  <a:pt x="4664745" y="2419965"/>
                </a:lnTo>
                <a:cubicBezTo>
                  <a:pt x="4686025" y="2423871"/>
                  <a:pt x="4710628" y="2406675"/>
                  <a:pt x="4722741" y="2393872"/>
                </a:cubicBezTo>
                <a:close/>
                <a:moveTo>
                  <a:pt x="5710025" y="2302824"/>
                </a:moveTo>
                <a:lnTo>
                  <a:pt x="5713815" y="2306395"/>
                </a:lnTo>
                <a:lnTo>
                  <a:pt x="5704072" y="2308870"/>
                </a:lnTo>
                <a:lnTo>
                  <a:pt x="5703250" y="2305299"/>
                </a:lnTo>
                <a:cubicBezTo>
                  <a:pt x="5705467" y="2302955"/>
                  <a:pt x="5707680" y="2300615"/>
                  <a:pt x="5710025" y="2302824"/>
                </a:cubicBezTo>
                <a:close/>
                <a:moveTo>
                  <a:pt x="55025" y="2275046"/>
                </a:moveTo>
                <a:cubicBezTo>
                  <a:pt x="46948" y="2283584"/>
                  <a:pt x="51354" y="2287736"/>
                  <a:pt x="60158" y="2296033"/>
                </a:cubicBezTo>
                <a:lnTo>
                  <a:pt x="64557" y="2300179"/>
                </a:lnTo>
                <a:cubicBezTo>
                  <a:pt x="72634" y="2291640"/>
                  <a:pt x="68236" y="2287496"/>
                  <a:pt x="59431" y="2279199"/>
                </a:cubicBezTo>
                <a:close/>
                <a:moveTo>
                  <a:pt x="5847942" y="2260047"/>
                </a:moveTo>
                <a:lnTo>
                  <a:pt x="5857183" y="2264328"/>
                </a:lnTo>
                <a:cubicBezTo>
                  <a:pt x="5857183" y="2264328"/>
                  <a:pt x="5854839" y="2262120"/>
                  <a:pt x="5852625" y="2264459"/>
                </a:cubicBezTo>
                <a:close/>
                <a:moveTo>
                  <a:pt x="5893001" y="2228662"/>
                </a:moveTo>
                <a:lnTo>
                  <a:pt x="5888292" y="2233817"/>
                </a:lnTo>
                <a:lnTo>
                  <a:pt x="5881423" y="2234021"/>
                </a:lnTo>
                <a:close/>
                <a:moveTo>
                  <a:pt x="5851360" y="2218976"/>
                </a:moveTo>
                <a:cubicBezTo>
                  <a:pt x="5851612" y="2228074"/>
                  <a:pt x="5854078" y="2234830"/>
                  <a:pt x="5858762" y="2239244"/>
                </a:cubicBezTo>
                <a:cubicBezTo>
                  <a:pt x="5842879" y="2241990"/>
                  <a:pt x="5831673" y="2249149"/>
                  <a:pt x="5818126" y="2254103"/>
                </a:cubicBezTo>
                <a:cubicBezTo>
                  <a:pt x="5815787" y="2251899"/>
                  <a:pt x="5811723" y="2249168"/>
                  <a:pt x="5808797" y="2246410"/>
                </a:cubicBezTo>
                <a:cubicBezTo>
                  <a:pt x="5805870" y="2243652"/>
                  <a:pt x="5804075" y="2240862"/>
                  <a:pt x="5806293" y="2238518"/>
                </a:cubicBezTo>
                <a:cubicBezTo>
                  <a:pt x="5808507" y="2236178"/>
                  <a:pt x="5817622" y="2235908"/>
                  <a:pt x="5822184" y="2235773"/>
                </a:cubicBezTo>
                <a:close/>
                <a:moveTo>
                  <a:pt x="6101417" y="2183019"/>
                </a:moveTo>
                <a:lnTo>
                  <a:pt x="6101951" y="2183523"/>
                </a:lnTo>
                <a:lnTo>
                  <a:pt x="6094599" y="2191294"/>
                </a:lnTo>
                <a:lnTo>
                  <a:pt x="6094473" y="2186748"/>
                </a:lnTo>
                <a:close/>
                <a:moveTo>
                  <a:pt x="5564786" y="2137617"/>
                </a:moveTo>
                <a:lnTo>
                  <a:pt x="5526987" y="2142363"/>
                </a:lnTo>
                <a:cubicBezTo>
                  <a:pt x="5514867" y="2155173"/>
                  <a:pt x="5494311" y="2168100"/>
                  <a:pt x="5477060" y="2159919"/>
                </a:cubicBezTo>
                <a:lnTo>
                  <a:pt x="5419420" y="2194429"/>
                </a:lnTo>
                <a:cubicBezTo>
                  <a:pt x="5402906" y="2203091"/>
                  <a:pt x="5433727" y="2232135"/>
                  <a:pt x="5438130" y="2236283"/>
                </a:cubicBezTo>
                <a:lnTo>
                  <a:pt x="5542369" y="2205311"/>
                </a:lnTo>
                <a:cubicBezTo>
                  <a:pt x="5546775" y="2209465"/>
                  <a:pt x="5555580" y="2217762"/>
                  <a:pt x="5563661" y="2209220"/>
                </a:cubicBezTo>
                <a:cubicBezTo>
                  <a:pt x="5575773" y="2196417"/>
                  <a:pt x="5565513" y="2154451"/>
                  <a:pt x="5564786" y="2137617"/>
                </a:cubicBezTo>
                <a:close/>
                <a:moveTo>
                  <a:pt x="6208331" y="2107879"/>
                </a:moveTo>
                <a:cubicBezTo>
                  <a:pt x="6215288" y="2108206"/>
                  <a:pt x="6221740" y="2109579"/>
                  <a:pt x="6226945" y="2112270"/>
                </a:cubicBezTo>
                <a:lnTo>
                  <a:pt x="6211437" y="2128660"/>
                </a:lnTo>
                <a:cubicBezTo>
                  <a:pt x="6197892" y="2133614"/>
                  <a:pt x="6182005" y="2136363"/>
                  <a:pt x="6170800" y="2143522"/>
                </a:cubicBezTo>
                <a:lnTo>
                  <a:pt x="6154795" y="2141719"/>
                </a:lnTo>
                <a:cubicBezTo>
                  <a:pt x="6134852" y="2162798"/>
                  <a:pt x="6086814" y="2157387"/>
                  <a:pt x="6066876" y="2178462"/>
                </a:cubicBezTo>
                <a:cubicBezTo>
                  <a:pt x="6060232" y="2185486"/>
                  <a:pt x="6051369" y="2194853"/>
                  <a:pt x="6039910" y="2192916"/>
                </a:cubicBezTo>
                <a:lnTo>
                  <a:pt x="6036786" y="2194219"/>
                </a:lnTo>
                <a:lnTo>
                  <a:pt x="6014734" y="2190170"/>
                </a:lnTo>
                <a:lnTo>
                  <a:pt x="5969213" y="2211870"/>
                </a:lnTo>
                <a:lnTo>
                  <a:pt x="5908862" y="2224194"/>
                </a:lnTo>
                <a:lnTo>
                  <a:pt x="5908511" y="2224116"/>
                </a:lnTo>
                <a:lnTo>
                  <a:pt x="5902902" y="2225409"/>
                </a:lnTo>
                <a:lnTo>
                  <a:pt x="5897451" y="2226525"/>
                </a:lnTo>
                <a:lnTo>
                  <a:pt x="5946301" y="2188859"/>
                </a:lnTo>
                <a:lnTo>
                  <a:pt x="5980162" y="2176476"/>
                </a:lnTo>
                <a:cubicBezTo>
                  <a:pt x="5989529" y="2185303"/>
                  <a:pt x="5991747" y="2182961"/>
                  <a:pt x="6000609" y="2173592"/>
                </a:cubicBezTo>
                <a:cubicBezTo>
                  <a:pt x="6005040" y="2168909"/>
                  <a:pt x="6011938" y="2170982"/>
                  <a:pt x="6018965" y="2177605"/>
                </a:cubicBezTo>
                <a:lnTo>
                  <a:pt x="6117957" y="2129158"/>
                </a:lnTo>
                <a:cubicBezTo>
                  <a:pt x="6127320" y="2137980"/>
                  <a:pt x="6131628" y="2128748"/>
                  <a:pt x="6138274" y="2121724"/>
                </a:cubicBezTo>
                <a:cubicBezTo>
                  <a:pt x="6142701" y="2117044"/>
                  <a:pt x="6147385" y="2121458"/>
                  <a:pt x="6152068" y="2125871"/>
                </a:cubicBezTo>
                <a:cubicBezTo>
                  <a:pt x="6162039" y="2115333"/>
                  <a:pt x="6187460" y="2106898"/>
                  <a:pt x="6208331" y="2107879"/>
                </a:cubicBezTo>
                <a:close/>
                <a:moveTo>
                  <a:pt x="5710519" y="2089209"/>
                </a:moveTo>
                <a:cubicBezTo>
                  <a:pt x="5693629" y="2089450"/>
                  <a:pt x="5676747" y="2089690"/>
                  <a:pt x="5664627" y="2102501"/>
                </a:cubicBezTo>
                <a:cubicBezTo>
                  <a:pt x="5652515" y="2115303"/>
                  <a:pt x="5661679" y="2132022"/>
                  <a:pt x="5674891" y="2144472"/>
                </a:cubicBezTo>
                <a:cubicBezTo>
                  <a:pt x="5679290" y="2148616"/>
                  <a:pt x="5696899" y="2165210"/>
                  <a:pt x="5704975" y="2156672"/>
                </a:cubicBezTo>
                <a:cubicBezTo>
                  <a:pt x="5721131" y="2139598"/>
                  <a:pt x="5715641" y="2110194"/>
                  <a:pt x="5710519" y="2089209"/>
                </a:cubicBezTo>
                <a:close/>
                <a:moveTo>
                  <a:pt x="6397018" y="2077655"/>
                </a:moveTo>
                <a:cubicBezTo>
                  <a:pt x="6399357" y="2079860"/>
                  <a:pt x="6404040" y="2084272"/>
                  <a:pt x="6401827" y="2086613"/>
                </a:cubicBezTo>
                <a:cubicBezTo>
                  <a:pt x="6397396" y="2091296"/>
                  <a:pt x="6385815" y="2084809"/>
                  <a:pt x="6383475" y="2082604"/>
                </a:cubicBezTo>
                <a:close/>
                <a:moveTo>
                  <a:pt x="6507341" y="2026593"/>
                </a:moveTo>
                <a:lnTo>
                  <a:pt x="6498478" y="2035961"/>
                </a:lnTo>
                <a:lnTo>
                  <a:pt x="6493794" y="2031547"/>
                </a:lnTo>
                <a:cubicBezTo>
                  <a:pt x="6496011" y="2029203"/>
                  <a:pt x="6502784" y="2026725"/>
                  <a:pt x="6507341" y="2026593"/>
                </a:cubicBezTo>
                <a:close/>
                <a:moveTo>
                  <a:pt x="6515191" y="1980840"/>
                </a:moveTo>
                <a:lnTo>
                  <a:pt x="6510886" y="1990069"/>
                </a:lnTo>
                <a:lnTo>
                  <a:pt x="6490824" y="2006595"/>
                </a:lnTo>
                <a:cubicBezTo>
                  <a:pt x="6488480" y="2004387"/>
                  <a:pt x="6486263" y="2006730"/>
                  <a:pt x="6484049" y="2009070"/>
                </a:cubicBezTo>
                <a:cubicBezTo>
                  <a:pt x="6479365" y="2004657"/>
                  <a:pt x="6479240" y="2000112"/>
                  <a:pt x="6483672" y="1995428"/>
                </a:cubicBezTo>
                <a:cubicBezTo>
                  <a:pt x="6490316" y="1988404"/>
                  <a:pt x="6503861" y="1983451"/>
                  <a:pt x="6515191" y="1980840"/>
                </a:cubicBezTo>
                <a:close/>
                <a:moveTo>
                  <a:pt x="6728233" y="1933569"/>
                </a:moveTo>
                <a:lnTo>
                  <a:pt x="6735512" y="1949281"/>
                </a:lnTo>
                <a:lnTo>
                  <a:pt x="6720005" y="1965672"/>
                </a:lnTo>
                <a:lnTo>
                  <a:pt x="6715321" y="1961258"/>
                </a:lnTo>
                <a:lnTo>
                  <a:pt x="6686145" y="1978055"/>
                </a:lnTo>
                <a:lnTo>
                  <a:pt x="6656583" y="1981209"/>
                </a:lnTo>
                <a:cubicBezTo>
                  <a:pt x="6659052" y="1987963"/>
                  <a:pt x="6640827" y="1988499"/>
                  <a:pt x="6640574" y="1979401"/>
                </a:cubicBezTo>
                <a:cubicBezTo>
                  <a:pt x="6626898" y="1979807"/>
                  <a:pt x="6615695" y="1986970"/>
                  <a:pt x="6606837" y="1996334"/>
                </a:cubicBezTo>
                <a:cubicBezTo>
                  <a:pt x="6593291" y="2001287"/>
                  <a:pt x="6575187" y="2006372"/>
                  <a:pt x="6561515" y="2006781"/>
                </a:cubicBezTo>
                <a:lnTo>
                  <a:pt x="6543671" y="2020964"/>
                </a:lnTo>
                <a:lnTo>
                  <a:pt x="6540948" y="2005113"/>
                </a:lnTo>
                <a:lnTo>
                  <a:pt x="6531459" y="1991737"/>
                </a:lnTo>
                <a:cubicBezTo>
                  <a:pt x="6545124" y="1991336"/>
                  <a:pt x="6558548" y="1981834"/>
                  <a:pt x="6569751" y="1974671"/>
                </a:cubicBezTo>
                <a:lnTo>
                  <a:pt x="6574809" y="1992730"/>
                </a:lnTo>
                <a:cubicBezTo>
                  <a:pt x="6586263" y="1994665"/>
                  <a:pt x="6644620" y="1961076"/>
                  <a:pt x="6653481" y="1951709"/>
                </a:cubicBezTo>
                <a:lnTo>
                  <a:pt x="6696460" y="1939060"/>
                </a:lnTo>
                <a:cubicBezTo>
                  <a:pt x="6696460" y="1939060"/>
                  <a:pt x="6710007" y="1934105"/>
                  <a:pt x="6710133" y="1938650"/>
                </a:cubicBezTo>
                <a:lnTo>
                  <a:pt x="6723676" y="1933700"/>
                </a:lnTo>
                <a:cubicBezTo>
                  <a:pt x="6723805" y="1938248"/>
                  <a:pt x="6728359" y="1938113"/>
                  <a:pt x="6728233" y="1933569"/>
                </a:cubicBezTo>
                <a:close/>
                <a:moveTo>
                  <a:pt x="6809252" y="1894756"/>
                </a:moveTo>
                <a:cubicBezTo>
                  <a:pt x="6791277" y="1904389"/>
                  <a:pt x="6771464" y="1930010"/>
                  <a:pt x="6758170" y="1944060"/>
                </a:cubicBezTo>
                <a:lnTo>
                  <a:pt x="6748428" y="1921587"/>
                </a:lnTo>
                <a:lnTo>
                  <a:pt x="6782287" y="1909204"/>
                </a:lnTo>
                <a:cubicBezTo>
                  <a:pt x="6791151" y="1899837"/>
                  <a:pt x="6800136" y="1895026"/>
                  <a:pt x="6809252" y="1894756"/>
                </a:cubicBezTo>
                <a:close/>
                <a:moveTo>
                  <a:pt x="6899761" y="1869314"/>
                </a:moveTo>
                <a:lnTo>
                  <a:pt x="6915904" y="1875667"/>
                </a:lnTo>
                <a:lnTo>
                  <a:pt x="6891028" y="1883230"/>
                </a:lnTo>
                <a:lnTo>
                  <a:pt x="6877231" y="1879088"/>
                </a:lnTo>
                <a:lnTo>
                  <a:pt x="6881662" y="1874403"/>
                </a:lnTo>
                <a:close/>
                <a:moveTo>
                  <a:pt x="6973625" y="1819334"/>
                </a:moveTo>
                <a:cubicBezTo>
                  <a:pt x="6971664" y="1830771"/>
                  <a:pt x="6962931" y="1844688"/>
                  <a:pt x="6954069" y="1854055"/>
                </a:cubicBezTo>
                <a:lnTo>
                  <a:pt x="6942993" y="1865762"/>
                </a:lnTo>
                <a:cubicBezTo>
                  <a:pt x="6940778" y="1868102"/>
                  <a:pt x="6938435" y="1865894"/>
                  <a:pt x="6936220" y="1868234"/>
                </a:cubicBezTo>
                <a:lnTo>
                  <a:pt x="6926728" y="1854861"/>
                </a:lnTo>
                <a:close/>
                <a:moveTo>
                  <a:pt x="6916096" y="1800552"/>
                </a:moveTo>
                <a:lnTo>
                  <a:pt x="6923118" y="1807170"/>
                </a:lnTo>
                <a:lnTo>
                  <a:pt x="6893686" y="1814872"/>
                </a:lnTo>
                <a:cubicBezTo>
                  <a:pt x="6900335" y="1807845"/>
                  <a:pt x="6909320" y="1803028"/>
                  <a:pt x="6916096" y="1800552"/>
                </a:cubicBezTo>
                <a:close/>
                <a:moveTo>
                  <a:pt x="6992555" y="1761869"/>
                </a:moveTo>
                <a:lnTo>
                  <a:pt x="7001923" y="1770697"/>
                </a:lnTo>
                <a:lnTo>
                  <a:pt x="6998378" y="1807221"/>
                </a:lnTo>
                <a:cubicBezTo>
                  <a:pt x="6991733" y="1814244"/>
                  <a:pt x="6977681" y="1801004"/>
                  <a:pt x="6986667" y="1796186"/>
                </a:cubicBezTo>
                <a:lnTo>
                  <a:pt x="6959322" y="1796996"/>
                </a:lnTo>
                <a:lnTo>
                  <a:pt x="6970276" y="1780740"/>
                </a:lnTo>
                <a:close/>
                <a:moveTo>
                  <a:pt x="7110785" y="1749264"/>
                </a:moveTo>
                <a:lnTo>
                  <a:pt x="7127049" y="1760164"/>
                </a:lnTo>
                <a:cubicBezTo>
                  <a:pt x="7129389" y="1762370"/>
                  <a:pt x="7129642" y="1771467"/>
                  <a:pt x="7125089" y="1771602"/>
                </a:cubicBezTo>
                <a:lnTo>
                  <a:pt x="7093313" y="1777097"/>
                </a:lnTo>
                <a:cubicBezTo>
                  <a:pt x="7075591" y="1795828"/>
                  <a:pt x="7047998" y="1787544"/>
                  <a:pt x="7030276" y="1806276"/>
                </a:cubicBezTo>
                <a:lnTo>
                  <a:pt x="7016226" y="1793036"/>
                </a:lnTo>
                <a:cubicBezTo>
                  <a:pt x="7029898" y="1792634"/>
                  <a:pt x="7047872" y="1783000"/>
                  <a:pt x="7061414" y="1778042"/>
                </a:cubicBezTo>
                <a:cubicBezTo>
                  <a:pt x="7074709" y="1763991"/>
                  <a:pt x="7095025" y="1756565"/>
                  <a:pt x="7110785" y="1749264"/>
                </a:cubicBezTo>
                <a:close/>
                <a:moveTo>
                  <a:pt x="7073951" y="1736706"/>
                </a:moveTo>
                <a:cubicBezTo>
                  <a:pt x="7069519" y="1741390"/>
                  <a:pt x="7067306" y="1743731"/>
                  <a:pt x="7060531" y="1746206"/>
                </a:cubicBezTo>
                <a:lnTo>
                  <a:pt x="7058191" y="1744000"/>
                </a:lnTo>
                <a:cubicBezTo>
                  <a:pt x="7062622" y="1739317"/>
                  <a:pt x="7069393" y="1736839"/>
                  <a:pt x="7073951" y="1736706"/>
                </a:cubicBezTo>
                <a:close/>
                <a:moveTo>
                  <a:pt x="7266928" y="1705957"/>
                </a:moveTo>
                <a:cubicBezTo>
                  <a:pt x="7269268" y="1708162"/>
                  <a:pt x="7258448" y="1728963"/>
                  <a:pt x="7256230" y="1731307"/>
                </a:cubicBezTo>
                <a:cubicBezTo>
                  <a:pt x="7246862" y="1722480"/>
                  <a:pt x="7226672" y="1734458"/>
                  <a:pt x="7208698" y="1744092"/>
                </a:cubicBezTo>
                <a:lnTo>
                  <a:pt x="7199331" y="1735265"/>
                </a:lnTo>
                <a:cubicBezTo>
                  <a:pt x="7210403" y="1723561"/>
                  <a:pt x="7242057" y="1713517"/>
                  <a:pt x="7257939" y="1710773"/>
                </a:cubicBezTo>
                <a:cubicBezTo>
                  <a:pt x="7260153" y="1708432"/>
                  <a:pt x="7264584" y="1703748"/>
                  <a:pt x="7266928" y="1705957"/>
                </a:cubicBezTo>
                <a:close/>
                <a:moveTo>
                  <a:pt x="7307563" y="1691100"/>
                </a:moveTo>
                <a:lnTo>
                  <a:pt x="7289841" y="1709831"/>
                </a:lnTo>
                <a:lnTo>
                  <a:pt x="7280601" y="1705549"/>
                </a:lnTo>
                <a:cubicBezTo>
                  <a:pt x="7287245" y="1698525"/>
                  <a:pt x="7296104" y="1689161"/>
                  <a:pt x="7307563" y="1691100"/>
                </a:cubicBezTo>
                <a:close/>
                <a:moveTo>
                  <a:pt x="7323197" y="1679254"/>
                </a:moveTo>
                <a:lnTo>
                  <a:pt x="7347729" y="1680159"/>
                </a:lnTo>
                <a:lnTo>
                  <a:pt x="7356284" y="1687263"/>
                </a:lnTo>
                <a:lnTo>
                  <a:pt x="7355478" y="1691961"/>
                </a:lnTo>
                <a:lnTo>
                  <a:pt x="7346619" y="1701325"/>
                </a:lnTo>
                <a:lnTo>
                  <a:pt x="7330224" y="1685875"/>
                </a:lnTo>
                <a:lnTo>
                  <a:pt x="7319148" y="1697583"/>
                </a:lnTo>
                <a:lnTo>
                  <a:pt x="7314334" y="1688620"/>
                </a:lnTo>
                <a:close/>
                <a:moveTo>
                  <a:pt x="7802242" y="1446338"/>
                </a:moveTo>
                <a:lnTo>
                  <a:pt x="7799176" y="1447240"/>
                </a:lnTo>
                <a:lnTo>
                  <a:pt x="7800188" y="1448307"/>
                </a:lnTo>
                <a:close/>
                <a:moveTo>
                  <a:pt x="113661" y="1426276"/>
                </a:moveTo>
                <a:cubicBezTo>
                  <a:pt x="105425" y="1432893"/>
                  <a:pt x="108820" y="1437118"/>
                  <a:pt x="115604" y="1445562"/>
                </a:cubicBezTo>
                <a:lnTo>
                  <a:pt x="118992" y="1449779"/>
                </a:lnTo>
                <a:cubicBezTo>
                  <a:pt x="127228" y="1443162"/>
                  <a:pt x="123839" y="1438943"/>
                  <a:pt x="117056" y="1430502"/>
                </a:cubicBezTo>
                <a:close/>
                <a:moveTo>
                  <a:pt x="1151480" y="1419109"/>
                </a:moveTo>
                <a:cubicBezTo>
                  <a:pt x="1139856" y="1421509"/>
                  <a:pt x="1124830" y="1419681"/>
                  <a:pt x="1116594" y="1426298"/>
                </a:cubicBezTo>
                <a:cubicBezTo>
                  <a:pt x="1108358" y="1432916"/>
                  <a:pt x="1115146" y="1441362"/>
                  <a:pt x="1118533" y="1445580"/>
                </a:cubicBezTo>
                <a:cubicBezTo>
                  <a:pt x="1121928" y="1449806"/>
                  <a:pt x="1132099" y="1462465"/>
                  <a:pt x="1140337" y="1455849"/>
                </a:cubicBezTo>
                <a:cubicBezTo>
                  <a:pt x="1148573" y="1449231"/>
                  <a:pt x="1150027" y="1434169"/>
                  <a:pt x="1151480" y="1419109"/>
                </a:cubicBezTo>
                <a:close/>
                <a:moveTo>
                  <a:pt x="7089692" y="1362049"/>
                </a:moveTo>
                <a:lnTo>
                  <a:pt x="7082343" y="1387421"/>
                </a:lnTo>
                <a:cubicBezTo>
                  <a:pt x="7111700" y="1382788"/>
                  <a:pt x="7120877" y="1399503"/>
                  <a:pt x="7153917" y="1382184"/>
                </a:cubicBezTo>
                <a:cubicBezTo>
                  <a:pt x="7153917" y="1382184"/>
                  <a:pt x="7167124" y="1394630"/>
                  <a:pt x="7171159" y="1390364"/>
                </a:cubicBezTo>
                <a:cubicBezTo>
                  <a:pt x="7175201" y="1386091"/>
                  <a:pt x="7170427" y="1373526"/>
                  <a:pt x="7166030" y="1369381"/>
                </a:cubicBezTo>
                <a:cubicBezTo>
                  <a:pt x="7144013" y="1348634"/>
                  <a:pt x="7091511" y="1404129"/>
                  <a:pt x="7089692" y="1362049"/>
                </a:cubicBezTo>
                <a:close/>
                <a:moveTo>
                  <a:pt x="3367521" y="1351405"/>
                </a:moveTo>
                <a:lnTo>
                  <a:pt x="3363530" y="1367063"/>
                </a:lnTo>
                <a:lnTo>
                  <a:pt x="3361219" y="1352723"/>
                </a:lnTo>
                <a:close/>
                <a:moveTo>
                  <a:pt x="4333196" y="1237102"/>
                </a:moveTo>
                <a:lnTo>
                  <a:pt x="4326731" y="1241260"/>
                </a:lnTo>
                <a:cubicBezTo>
                  <a:pt x="4326731" y="1241260"/>
                  <a:pt x="4320265" y="1245419"/>
                  <a:pt x="4321700" y="1247624"/>
                </a:cubicBezTo>
                <a:lnTo>
                  <a:pt x="4328162" y="1243462"/>
                </a:lnTo>
                <a:lnTo>
                  <a:pt x="4344667" y="1245334"/>
                </a:lnTo>
                <a:lnTo>
                  <a:pt x="4348978" y="1242565"/>
                </a:lnTo>
                <a:close/>
                <a:moveTo>
                  <a:pt x="4484668" y="1220845"/>
                </a:moveTo>
                <a:cubicBezTo>
                  <a:pt x="4471748" y="1219789"/>
                  <a:pt x="4461693" y="1223135"/>
                  <a:pt x="4450208" y="1224278"/>
                </a:cubicBezTo>
                <a:lnTo>
                  <a:pt x="4460249" y="1230309"/>
                </a:lnTo>
                <a:cubicBezTo>
                  <a:pt x="4468870" y="1224766"/>
                  <a:pt x="4476768" y="1222805"/>
                  <a:pt x="4484668" y="1220845"/>
                </a:cubicBezTo>
                <a:close/>
                <a:moveTo>
                  <a:pt x="4389211" y="1219804"/>
                </a:moveTo>
                <a:cubicBezTo>
                  <a:pt x="4387781" y="1217602"/>
                  <a:pt x="4383468" y="1220380"/>
                  <a:pt x="4383468" y="1220380"/>
                </a:cubicBezTo>
                <a:lnTo>
                  <a:pt x="4356903" y="1221848"/>
                </a:lnTo>
                <a:lnTo>
                  <a:pt x="4355445" y="1238405"/>
                </a:lnTo>
                <a:lnTo>
                  <a:pt x="4370538" y="1228697"/>
                </a:lnTo>
                <a:cubicBezTo>
                  <a:pt x="4373399" y="1233101"/>
                  <a:pt x="4378419" y="1236117"/>
                  <a:pt x="4382728" y="1233342"/>
                </a:cubicBezTo>
                <a:cubicBezTo>
                  <a:pt x="4387038" y="1230569"/>
                  <a:pt x="4392076" y="1224205"/>
                  <a:pt x="4389211" y="1219804"/>
                </a:cubicBezTo>
                <a:close/>
                <a:moveTo>
                  <a:pt x="4682849" y="1218946"/>
                </a:moveTo>
                <a:lnTo>
                  <a:pt x="4681820" y="1219323"/>
                </a:lnTo>
                <a:lnTo>
                  <a:pt x="4678445" y="1227335"/>
                </a:lnTo>
                <a:lnTo>
                  <a:pt x="4680606" y="1225947"/>
                </a:lnTo>
                <a:close/>
                <a:moveTo>
                  <a:pt x="4422956" y="1210586"/>
                </a:moveTo>
                <a:cubicBezTo>
                  <a:pt x="4421527" y="1208384"/>
                  <a:pt x="4419374" y="1209773"/>
                  <a:pt x="4417218" y="1211157"/>
                </a:cubicBezTo>
                <a:cubicBezTo>
                  <a:pt x="4412908" y="1213931"/>
                  <a:pt x="4414336" y="1216129"/>
                  <a:pt x="4417203" y="1220534"/>
                </a:cubicBezTo>
                <a:lnTo>
                  <a:pt x="4418634" y="1222736"/>
                </a:lnTo>
                <a:cubicBezTo>
                  <a:pt x="4422942" y="1219961"/>
                  <a:pt x="4425102" y="1218574"/>
                  <a:pt x="4425821" y="1214986"/>
                </a:cubicBezTo>
                <a:close/>
                <a:moveTo>
                  <a:pt x="4538523" y="1204936"/>
                </a:moveTo>
                <a:lnTo>
                  <a:pt x="4541388" y="1209337"/>
                </a:lnTo>
                <a:cubicBezTo>
                  <a:pt x="4543544" y="1207952"/>
                  <a:pt x="4544975" y="1210154"/>
                  <a:pt x="4544975" y="1210154"/>
                </a:cubicBezTo>
                <a:close/>
                <a:moveTo>
                  <a:pt x="4548626" y="1173460"/>
                </a:moveTo>
                <a:lnTo>
                  <a:pt x="4522776" y="1180721"/>
                </a:lnTo>
                <a:cubicBezTo>
                  <a:pt x="4519186" y="1179907"/>
                  <a:pt x="4512010" y="1178276"/>
                  <a:pt x="4509856" y="1179666"/>
                </a:cubicBezTo>
                <a:cubicBezTo>
                  <a:pt x="4507700" y="1181050"/>
                  <a:pt x="4508595" y="1183600"/>
                  <a:pt x="4510383" y="1186349"/>
                </a:cubicBezTo>
                <a:cubicBezTo>
                  <a:pt x="4512175" y="1189103"/>
                  <a:pt x="4514863" y="1192057"/>
                  <a:pt x="4516292" y="1194260"/>
                </a:cubicBezTo>
                <a:cubicBezTo>
                  <a:pt x="4527778" y="1193116"/>
                  <a:pt x="4537834" y="1189771"/>
                  <a:pt x="4550749" y="1190829"/>
                </a:cubicBezTo>
                <a:cubicBezTo>
                  <a:pt x="4547886" y="1186422"/>
                  <a:pt x="4547178" y="1180637"/>
                  <a:pt x="4548626" y="1173460"/>
                </a:cubicBezTo>
                <a:close/>
                <a:moveTo>
                  <a:pt x="4625214" y="1170389"/>
                </a:moveTo>
                <a:lnTo>
                  <a:pt x="4583054" y="1188783"/>
                </a:lnTo>
                <a:cubicBezTo>
                  <a:pt x="4577310" y="1189357"/>
                  <a:pt x="4571568" y="1189926"/>
                  <a:pt x="4569408" y="1191313"/>
                </a:cubicBezTo>
                <a:lnTo>
                  <a:pt x="4580175" y="1193758"/>
                </a:lnTo>
                <a:cubicBezTo>
                  <a:pt x="4580894" y="1190170"/>
                  <a:pt x="4579463" y="1187969"/>
                  <a:pt x="4583054" y="1188783"/>
                </a:cubicBezTo>
                <a:cubicBezTo>
                  <a:pt x="4585206" y="1187393"/>
                  <a:pt x="4588796" y="1188214"/>
                  <a:pt x="4592379" y="1189027"/>
                </a:cubicBezTo>
                <a:lnTo>
                  <a:pt x="4606010" y="1195873"/>
                </a:lnTo>
                <a:lnTo>
                  <a:pt x="4604562" y="1203050"/>
                </a:lnTo>
                <a:cubicBezTo>
                  <a:pt x="4612461" y="1201089"/>
                  <a:pt x="4618200" y="1200518"/>
                  <a:pt x="4620360" y="1199130"/>
                </a:cubicBezTo>
                <a:lnTo>
                  <a:pt x="4651485" y="1196692"/>
                </a:lnTo>
                <a:close/>
                <a:moveTo>
                  <a:pt x="4657013" y="1166182"/>
                </a:moveTo>
                <a:lnTo>
                  <a:pt x="4630535" y="1168822"/>
                </a:lnTo>
                <a:lnTo>
                  <a:pt x="4641989" y="1180883"/>
                </a:lnTo>
                <a:lnTo>
                  <a:pt x="4675012" y="1168803"/>
                </a:lnTo>
                <a:lnTo>
                  <a:pt x="4673523" y="1168052"/>
                </a:lnTo>
                <a:cubicBezTo>
                  <a:pt x="4664898" y="1173599"/>
                  <a:pt x="4662746" y="1174988"/>
                  <a:pt x="4657013" y="1166182"/>
                </a:cubicBezTo>
                <a:close/>
                <a:moveTo>
                  <a:pt x="4835439" y="1163819"/>
                </a:moveTo>
                <a:lnTo>
                  <a:pt x="4841181" y="1174527"/>
                </a:lnTo>
                <a:lnTo>
                  <a:pt x="4836253" y="1176459"/>
                </a:lnTo>
                <a:lnTo>
                  <a:pt x="4846485" y="1175443"/>
                </a:lnTo>
                <a:lnTo>
                  <a:pt x="4861575" y="1165737"/>
                </a:lnTo>
                <a:close/>
                <a:moveTo>
                  <a:pt x="6980330" y="1152117"/>
                </a:moveTo>
                <a:lnTo>
                  <a:pt x="6975176" y="1152562"/>
                </a:lnTo>
                <a:lnTo>
                  <a:pt x="6966820" y="1157426"/>
                </a:lnTo>
                <a:lnTo>
                  <a:pt x="6963143" y="1170112"/>
                </a:lnTo>
                <a:lnTo>
                  <a:pt x="6981657" y="1168164"/>
                </a:lnTo>
                <a:close/>
                <a:moveTo>
                  <a:pt x="7045292" y="1136118"/>
                </a:moveTo>
                <a:cubicBezTo>
                  <a:pt x="7043457" y="1136723"/>
                  <a:pt x="7041831" y="1138113"/>
                  <a:pt x="7040749" y="1139037"/>
                </a:cubicBezTo>
                <a:cubicBezTo>
                  <a:pt x="7038578" y="1140893"/>
                  <a:pt x="7038335" y="1144956"/>
                  <a:pt x="7040260" y="1147174"/>
                </a:cubicBezTo>
                <a:cubicBezTo>
                  <a:pt x="7042187" y="1149385"/>
                  <a:pt x="7044346" y="1147533"/>
                  <a:pt x="7046276" y="1149748"/>
                </a:cubicBezTo>
                <a:cubicBezTo>
                  <a:pt x="7048445" y="1147895"/>
                  <a:pt x="7053019" y="1140117"/>
                  <a:pt x="7051094" y="1137906"/>
                </a:cubicBezTo>
                <a:cubicBezTo>
                  <a:pt x="7049172" y="1135692"/>
                  <a:pt x="7047127" y="1135513"/>
                  <a:pt x="7045292" y="1136118"/>
                </a:cubicBezTo>
                <a:close/>
                <a:moveTo>
                  <a:pt x="7409456" y="1128581"/>
                </a:moveTo>
                <a:cubicBezTo>
                  <a:pt x="7405119" y="1132284"/>
                  <a:pt x="7404876" y="1136354"/>
                  <a:pt x="7408721" y="1140784"/>
                </a:cubicBezTo>
                <a:cubicBezTo>
                  <a:pt x="7410888" y="1138924"/>
                  <a:pt x="7415225" y="1135220"/>
                  <a:pt x="7411378" y="1130795"/>
                </a:cubicBezTo>
                <a:close/>
                <a:moveTo>
                  <a:pt x="7092981" y="1125239"/>
                </a:moveTo>
                <a:lnTo>
                  <a:pt x="7083338" y="1148927"/>
                </a:lnTo>
                <a:lnTo>
                  <a:pt x="7094175" y="1139655"/>
                </a:lnTo>
                <a:cubicBezTo>
                  <a:pt x="7100677" y="1134097"/>
                  <a:pt x="7096833" y="1129668"/>
                  <a:pt x="7092981" y="1125239"/>
                </a:cubicBezTo>
                <a:close/>
                <a:moveTo>
                  <a:pt x="7428232" y="1124098"/>
                </a:moveTo>
                <a:lnTo>
                  <a:pt x="7433754" y="1134812"/>
                </a:lnTo>
                <a:cubicBezTo>
                  <a:pt x="7435922" y="1132953"/>
                  <a:pt x="7438337" y="1127034"/>
                  <a:pt x="7436408" y="1124819"/>
                </a:cubicBezTo>
                <a:cubicBezTo>
                  <a:pt x="7434490" y="1122608"/>
                  <a:pt x="7430397" y="1122250"/>
                  <a:pt x="7428232" y="1124098"/>
                </a:cubicBezTo>
                <a:close/>
                <a:moveTo>
                  <a:pt x="5059732" y="1122398"/>
                </a:moveTo>
                <a:lnTo>
                  <a:pt x="5059357" y="1122674"/>
                </a:lnTo>
                <a:lnTo>
                  <a:pt x="5059752" y="1122728"/>
                </a:lnTo>
                <a:close/>
                <a:moveTo>
                  <a:pt x="5110702" y="1121008"/>
                </a:moveTo>
                <a:lnTo>
                  <a:pt x="5083821" y="1125993"/>
                </a:lnTo>
                <a:lnTo>
                  <a:pt x="5103065" y="1128603"/>
                </a:lnTo>
                <a:lnTo>
                  <a:pt x="5105671" y="1127364"/>
                </a:lnTo>
                <a:close/>
                <a:moveTo>
                  <a:pt x="4688667" y="1046347"/>
                </a:moveTo>
                <a:cubicBezTo>
                  <a:pt x="4691506" y="1045550"/>
                  <a:pt x="4694001" y="1045722"/>
                  <a:pt x="4695700" y="1047510"/>
                </a:cubicBezTo>
                <a:cubicBezTo>
                  <a:pt x="4702489" y="1054663"/>
                  <a:pt x="4686204" y="1070261"/>
                  <a:pt x="4682948" y="1073378"/>
                </a:cubicBezTo>
                <a:cubicBezTo>
                  <a:pt x="4659866" y="1081820"/>
                  <a:pt x="4633389" y="1086678"/>
                  <a:pt x="4610175" y="1088426"/>
                </a:cubicBezTo>
                <a:cubicBezTo>
                  <a:pt x="4606810" y="1086526"/>
                  <a:pt x="4594174" y="1087956"/>
                  <a:pt x="4576909" y="1091362"/>
                </a:cubicBezTo>
                <a:lnTo>
                  <a:pt x="4530685" y="1102581"/>
                </a:lnTo>
                <a:lnTo>
                  <a:pt x="4525586" y="1097899"/>
                </a:lnTo>
                <a:lnTo>
                  <a:pt x="4517621" y="1094200"/>
                </a:lnTo>
                <a:lnTo>
                  <a:pt x="4516878" y="1075321"/>
                </a:lnTo>
                <a:lnTo>
                  <a:pt x="4549875" y="1064220"/>
                </a:lnTo>
                <a:lnTo>
                  <a:pt x="4553269" y="1067796"/>
                </a:lnTo>
                <a:cubicBezTo>
                  <a:pt x="4563459" y="1078525"/>
                  <a:pt x="4573228" y="1069172"/>
                  <a:pt x="4579743" y="1062935"/>
                </a:cubicBezTo>
                <a:cubicBezTo>
                  <a:pt x="4609752" y="1068339"/>
                  <a:pt x="4636232" y="1063477"/>
                  <a:pt x="4666104" y="1062189"/>
                </a:cubicBezTo>
                <a:cubicBezTo>
                  <a:pt x="4668548" y="1059848"/>
                  <a:pt x="4680152" y="1048738"/>
                  <a:pt x="4688667" y="1046347"/>
                </a:cubicBezTo>
                <a:close/>
                <a:moveTo>
                  <a:pt x="5226320" y="1003776"/>
                </a:moveTo>
                <a:lnTo>
                  <a:pt x="5236364" y="1007811"/>
                </a:lnTo>
                <a:lnTo>
                  <a:pt x="5226594" y="1017166"/>
                </a:lnTo>
                <a:cubicBezTo>
                  <a:pt x="5223335" y="1020286"/>
                  <a:pt x="5213430" y="1022951"/>
                  <a:pt x="5206774" y="1022492"/>
                </a:cubicBezTo>
                <a:close/>
                <a:moveTo>
                  <a:pt x="6925580" y="1002135"/>
                </a:moveTo>
                <a:cubicBezTo>
                  <a:pt x="6898872" y="1001826"/>
                  <a:pt x="6873834" y="1007802"/>
                  <a:pt x="6848801" y="1013774"/>
                </a:cubicBezTo>
                <a:lnTo>
                  <a:pt x="6843109" y="1022511"/>
                </a:lnTo>
                <a:lnTo>
                  <a:pt x="6863733" y="1019920"/>
                </a:lnTo>
                <a:lnTo>
                  <a:pt x="6837485" y="1031154"/>
                </a:lnTo>
                <a:lnTo>
                  <a:pt x="6837470" y="1031177"/>
                </a:lnTo>
                <a:cubicBezTo>
                  <a:pt x="6841321" y="1035606"/>
                  <a:pt x="6849990" y="1028187"/>
                  <a:pt x="6852158" y="1026335"/>
                </a:cubicBezTo>
                <a:cubicBezTo>
                  <a:pt x="6862993" y="1017068"/>
                  <a:pt x="6877435" y="1016293"/>
                  <a:pt x="6889462" y="1021444"/>
                </a:cubicBezTo>
                <a:cubicBezTo>
                  <a:pt x="6900300" y="1012174"/>
                  <a:pt x="6914747" y="1011402"/>
                  <a:pt x="6925580" y="1002135"/>
                </a:cubicBezTo>
                <a:close/>
                <a:moveTo>
                  <a:pt x="6949428" y="981746"/>
                </a:moveTo>
                <a:cubicBezTo>
                  <a:pt x="6955198" y="988386"/>
                  <a:pt x="6948446" y="998016"/>
                  <a:pt x="6944113" y="1001724"/>
                </a:cubicBezTo>
                <a:lnTo>
                  <a:pt x="6929674" y="1002494"/>
                </a:lnTo>
                <a:cubicBezTo>
                  <a:pt x="6941212" y="1015775"/>
                  <a:pt x="6957819" y="1013152"/>
                  <a:pt x="6970826" y="1002029"/>
                </a:cubicBezTo>
                <a:lnTo>
                  <a:pt x="6972994" y="1000178"/>
                </a:lnTo>
                <a:cubicBezTo>
                  <a:pt x="6972994" y="1000178"/>
                  <a:pt x="6982614" y="1011247"/>
                  <a:pt x="6984779" y="1009398"/>
                </a:cubicBezTo>
                <a:cubicBezTo>
                  <a:pt x="6986947" y="1007539"/>
                  <a:pt x="6973722" y="987974"/>
                  <a:pt x="6971803" y="985763"/>
                </a:cubicBezTo>
                <a:close/>
                <a:moveTo>
                  <a:pt x="5278994" y="980655"/>
                </a:moveTo>
                <a:cubicBezTo>
                  <a:pt x="5279132" y="987356"/>
                  <a:pt x="5272753" y="1000282"/>
                  <a:pt x="5266242" y="1006524"/>
                </a:cubicBezTo>
                <a:lnTo>
                  <a:pt x="5249673" y="1008728"/>
                </a:lnTo>
                <a:close/>
                <a:moveTo>
                  <a:pt x="7104667" y="964757"/>
                </a:moveTo>
                <a:cubicBezTo>
                  <a:pt x="7100331" y="968461"/>
                  <a:pt x="7102014" y="974742"/>
                  <a:pt x="7105858" y="979171"/>
                </a:cubicBezTo>
                <a:cubicBezTo>
                  <a:pt x="7108026" y="977319"/>
                  <a:pt x="7112358" y="973611"/>
                  <a:pt x="7108514" y="969182"/>
                </a:cubicBezTo>
                <a:close/>
                <a:moveTo>
                  <a:pt x="7205749" y="959347"/>
                </a:moveTo>
                <a:lnTo>
                  <a:pt x="7209112" y="971914"/>
                </a:lnTo>
                <a:cubicBezTo>
                  <a:pt x="7211279" y="970054"/>
                  <a:pt x="7215616" y="966350"/>
                  <a:pt x="7213690" y="964132"/>
                </a:cubicBezTo>
                <a:close/>
                <a:moveTo>
                  <a:pt x="8870998" y="949215"/>
                </a:moveTo>
                <a:lnTo>
                  <a:pt x="8906681" y="980821"/>
                </a:lnTo>
                <a:lnTo>
                  <a:pt x="8928077" y="973911"/>
                </a:lnTo>
                <a:lnTo>
                  <a:pt x="8950448" y="989669"/>
                </a:lnTo>
                <a:lnTo>
                  <a:pt x="8945480" y="1011327"/>
                </a:lnTo>
                <a:cubicBezTo>
                  <a:pt x="8904362" y="1037184"/>
                  <a:pt x="8915027" y="990704"/>
                  <a:pt x="8853716" y="1037906"/>
                </a:cubicBezTo>
                <a:lnTo>
                  <a:pt x="8828392" y="1038265"/>
                </a:lnTo>
                <a:lnTo>
                  <a:pt x="8670208" y="1074056"/>
                </a:lnTo>
                <a:lnTo>
                  <a:pt x="8628661" y="1043115"/>
                </a:lnTo>
                <a:lnTo>
                  <a:pt x="8711320" y="1016771"/>
                </a:lnTo>
                <a:lnTo>
                  <a:pt x="8864220" y="952084"/>
                </a:lnTo>
                <a:lnTo>
                  <a:pt x="8867821" y="953152"/>
                </a:lnTo>
                <a:lnTo>
                  <a:pt x="8870919" y="949252"/>
                </a:lnTo>
                <a:close/>
                <a:moveTo>
                  <a:pt x="6783433" y="903750"/>
                </a:moveTo>
                <a:cubicBezTo>
                  <a:pt x="6781506" y="901531"/>
                  <a:pt x="6775002" y="907095"/>
                  <a:pt x="6775002" y="907095"/>
                </a:cubicBezTo>
                <a:lnTo>
                  <a:pt x="6762500" y="909226"/>
                </a:lnTo>
                <a:lnTo>
                  <a:pt x="6728711" y="924981"/>
                </a:lnTo>
                <a:lnTo>
                  <a:pt x="6733342" y="929344"/>
                </a:lnTo>
                <a:lnTo>
                  <a:pt x="6746232" y="923982"/>
                </a:lnTo>
                <a:cubicBezTo>
                  <a:pt x="6756700" y="920815"/>
                  <a:pt x="6767048" y="919681"/>
                  <a:pt x="6771859" y="925216"/>
                </a:cubicBezTo>
                <a:cubicBezTo>
                  <a:pt x="6774027" y="923364"/>
                  <a:pt x="6783433" y="903750"/>
                  <a:pt x="6783433" y="903750"/>
                </a:cubicBezTo>
                <a:close/>
                <a:moveTo>
                  <a:pt x="6874897" y="887267"/>
                </a:moveTo>
                <a:lnTo>
                  <a:pt x="6833282" y="887369"/>
                </a:lnTo>
                <a:lnTo>
                  <a:pt x="6825892" y="889384"/>
                </a:lnTo>
                <a:lnTo>
                  <a:pt x="6793534" y="906682"/>
                </a:lnTo>
                <a:cubicBezTo>
                  <a:pt x="6807003" y="922178"/>
                  <a:pt x="6824585" y="903285"/>
                  <a:pt x="6835422" y="894014"/>
                </a:cubicBezTo>
                <a:cubicBezTo>
                  <a:pt x="6841195" y="900658"/>
                  <a:pt x="6851053" y="907661"/>
                  <a:pt x="6859237" y="908382"/>
                </a:cubicBezTo>
                <a:close/>
                <a:moveTo>
                  <a:pt x="6908322" y="882806"/>
                </a:moveTo>
                <a:cubicBezTo>
                  <a:pt x="6906487" y="883411"/>
                  <a:pt x="6904861" y="884801"/>
                  <a:pt x="6903779" y="885729"/>
                </a:cubicBezTo>
                <a:lnTo>
                  <a:pt x="6909302" y="896436"/>
                </a:lnTo>
                <a:cubicBezTo>
                  <a:pt x="6911473" y="894580"/>
                  <a:pt x="6916050" y="886809"/>
                  <a:pt x="6914128" y="884595"/>
                </a:cubicBezTo>
                <a:cubicBezTo>
                  <a:pt x="6912204" y="882382"/>
                  <a:pt x="6910158" y="882202"/>
                  <a:pt x="6908322" y="882806"/>
                </a:cubicBezTo>
                <a:close/>
                <a:moveTo>
                  <a:pt x="7027750" y="807268"/>
                </a:moveTo>
                <a:lnTo>
                  <a:pt x="7015168" y="810349"/>
                </a:lnTo>
                <a:cubicBezTo>
                  <a:pt x="6997230" y="810604"/>
                  <a:pt x="6979247" y="809808"/>
                  <a:pt x="6964752" y="816327"/>
                </a:cubicBezTo>
                <a:cubicBezTo>
                  <a:pt x="6948593" y="833405"/>
                  <a:pt x="6919229" y="838031"/>
                  <a:pt x="6901618" y="821437"/>
                </a:cubicBezTo>
                <a:lnTo>
                  <a:pt x="6888545" y="842656"/>
                </a:lnTo>
                <a:lnTo>
                  <a:pt x="6902612" y="836556"/>
                </a:lnTo>
                <a:cubicBezTo>
                  <a:pt x="6920902" y="840215"/>
                  <a:pt x="6939434" y="839802"/>
                  <a:pt x="6957964" y="839386"/>
                </a:cubicBezTo>
                <a:lnTo>
                  <a:pt x="7014782" y="817813"/>
                </a:lnTo>
                <a:cubicBezTo>
                  <a:pt x="7016699" y="820024"/>
                  <a:pt x="7022472" y="826668"/>
                  <a:pt x="7026806" y="822961"/>
                </a:cubicBezTo>
                <a:close/>
                <a:moveTo>
                  <a:pt x="5663020" y="756341"/>
                </a:moveTo>
                <a:lnTo>
                  <a:pt x="5680421" y="794318"/>
                </a:lnTo>
                <a:cubicBezTo>
                  <a:pt x="5670650" y="803672"/>
                  <a:pt x="5650962" y="815690"/>
                  <a:pt x="5634259" y="811197"/>
                </a:cubicBezTo>
                <a:lnTo>
                  <a:pt x="5591918" y="851745"/>
                </a:lnTo>
                <a:cubicBezTo>
                  <a:pt x="5575348" y="853949"/>
                  <a:pt x="5555528" y="859275"/>
                  <a:pt x="5542500" y="871749"/>
                </a:cubicBezTo>
                <a:lnTo>
                  <a:pt x="5528912" y="857439"/>
                </a:lnTo>
                <a:lnTo>
                  <a:pt x="5601128" y="815606"/>
                </a:lnTo>
                <a:cubicBezTo>
                  <a:pt x="5590937" y="804873"/>
                  <a:pt x="5594059" y="795064"/>
                  <a:pt x="5603837" y="785703"/>
                </a:cubicBezTo>
                <a:cubicBezTo>
                  <a:pt x="5620117" y="770107"/>
                  <a:pt x="5643200" y="761667"/>
                  <a:pt x="5663020" y="756341"/>
                </a:cubicBezTo>
                <a:close/>
                <a:moveTo>
                  <a:pt x="6084473" y="702687"/>
                </a:moveTo>
                <a:lnTo>
                  <a:pt x="6109586" y="741977"/>
                </a:lnTo>
                <a:cubicBezTo>
                  <a:pt x="6100238" y="753765"/>
                  <a:pt x="6080339" y="769981"/>
                  <a:pt x="6061183" y="767533"/>
                </a:cubicBezTo>
                <a:lnTo>
                  <a:pt x="6020666" y="818628"/>
                </a:lnTo>
                <a:cubicBezTo>
                  <a:pt x="6002696" y="823548"/>
                  <a:pt x="5981615" y="832399"/>
                  <a:pt x="5969148" y="848120"/>
                </a:cubicBezTo>
                <a:lnTo>
                  <a:pt x="5951916" y="834371"/>
                </a:lnTo>
                <a:lnTo>
                  <a:pt x="6025249" y="777371"/>
                </a:lnTo>
                <a:cubicBezTo>
                  <a:pt x="6012322" y="767058"/>
                  <a:pt x="6014254" y="755766"/>
                  <a:pt x="6023610" y="743970"/>
                </a:cubicBezTo>
                <a:cubicBezTo>
                  <a:pt x="6039188" y="724317"/>
                  <a:pt x="6063392" y="711539"/>
                  <a:pt x="6084473" y="702687"/>
                </a:cubicBezTo>
                <a:close/>
                <a:moveTo>
                  <a:pt x="697434" y="533490"/>
                </a:moveTo>
                <a:lnTo>
                  <a:pt x="676849" y="550029"/>
                </a:lnTo>
                <a:cubicBezTo>
                  <a:pt x="668609" y="556648"/>
                  <a:pt x="667883" y="564178"/>
                  <a:pt x="674666" y="572621"/>
                </a:cubicBezTo>
                <a:close/>
                <a:moveTo>
                  <a:pt x="1299734" y="73"/>
                </a:moveTo>
                <a:cubicBezTo>
                  <a:pt x="1306306" y="872"/>
                  <a:pt x="1312243" y="8261"/>
                  <a:pt x="1324116" y="23037"/>
                </a:cubicBezTo>
                <a:lnTo>
                  <a:pt x="1282206" y="63656"/>
                </a:lnTo>
                <a:cubicBezTo>
                  <a:pt x="1179256" y="146370"/>
                  <a:pt x="844956" y="303814"/>
                  <a:pt x="866278" y="397832"/>
                </a:cubicBezTo>
                <a:cubicBezTo>
                  <a:pt x="833336" y="424300"/>
                  <a:pt x="818803" y="456814"/>
                  <a:pt x="785857" y="483285"/>
                </a:cubicBezTo>
                <a:cubicBezTo>
                  <a:pt x="784407" y="498349"/>
                  <a:pt x="787069" y="510104"/>
                  <a:pt x="797241" y="522764"/>
                </a:cubicBezTo>
                <a:cubicBezTo>
                  <a:pt x="800636" y="526990"/>
                  <a:pt x="804758" y="523678"/>
                  <a:pt x="808872" y="520372"/>
                </a:cubicBezTo>
                <a:cubicBezTo>
                  <a:pt x="825343" y="507138"/>
                  <a:pt x="839156" y="482147"/>
                  <a:pt x="852232" y="464687"/>
                </a:cubicBezTo>
                <a:cubicBezTo>
                  <a:pt x="908436" y="433425"/>
                  <a:pt x="961244" y="397949"/>
                  <a:pt x="1014776" y="354938"/>
                </a:cubicBezTo>
                <a:cubicBezTo>
                  <a:pt x="1018897" y="351626"/>
                  <a:pt x="1035369" y="338393"/>
                  <a:pt x="1042152" y="346836"/>
                </a:cubicBezTo>
                <a:cubicBezTo>
                  <a:pt x="1048936" y="355278"/>
                  <a:pt x="1036579" y="365206"/>
                  <a:pt x="1032465" y="368512"/>
                </a:cubicBezTo>
                <a:cubicBezTo>
                  <a:pt x="1007757" y="388363"/>
                  <a:pt x="947434" y="422937"/>
                  <a:pt x="977959" y="460929"/>
                </a:cubicBezTo>
                <a:lnTo>
                  <a:pt x="934840" y="474733"/>
                </a:lnTo>
                <a:lnTo>
                  <a:pt x="901895" y="501205"/>
                </a:lnTo>
                <a:cubicBezTo>
                  <a:pt x="893906" y="584032"/>
                  <a:pt x="887852" y="568064"/>
                  <a:pt x="809609" y="630929"/>
                </a:cubicBezTo>
                <a:lnTo>
                  <a:pt x="789264" y="723685"/>
                </a:lnTo>
                <a:lnTo>
                  <a:pt x="711016" y="786552"/>
                </a:lnTo>
                <a:cubicBezTo>
                  <a:pt x="708596" y="791975"/>
                  <a:pt x="705810" y="801158"/>
                  <a:pt x="704478" y="810042"/>
                </a:cubicBezTo>
                <a:lnTo>
                  <a:pt x="706645" y="831595"/>
                </a:lnTo>
                <a:lnTo>
                  <a:pt x="752697" y="793184"/>
                </a:lnTo>
                <a:cubicBezTo>
                  <a:pt x="768807" y="779284"/>
                  <a:pt x="782265" y="766985"/>
                  <a:pt x="791857" y="756846"/>
                </a:cubicBezTo>
                <a:cubicBezTo>
                  <a:pt x="859389" y="755881"/>
                  <a:pt x="901267" y="649997"/>
                  <a:pt x="972115" y="627931"/>
                </a:cubicBezTo>
                <a:cubicBezTo>
                  <a:pt x="1002936" y="656974"/>
                  <a:pt x="1006246" y="635872"/>
                  <a:pt x="996710" y="610736"/>
                </a:cubicBezTo>
                <a:cubicBezTo>
                  <a:pt x="1022038" y="610371"/>
                  <a:pt x="1042598" y="597449"/>
                  <a:pt x="1058753" y="580374"/>
                </a:cubicBezTo>
                <a:cubicBezTo>
                  <a:pt x="1070868" y="567567"/>
                  <a:pt x="1089966" y="520969"/>
                  <a:pt x="1116381" y="545859"/>
                </a:cubicBezTo>
                <a:cubicBezTo>
                  <a:pt x="1144655" y="515973"/>
                  <a:pt x="1144655" y="515973"/>
                  <a:pt x="1175476" y="545018"/>
                </a:cubicBezTo>
                <a:lnTo>
                  <a:pt x="1135449" y="596126"/>
                </a:lnTo>
                <a:cubicBezTo>
                  <a:pt x="1059721" y="676169"/>
                  <a:pt x="846680" y="822128"/>
                  <a:pt x="760977" y="932520"/>
                </a:cubicBezTo>
                <a:lnTo>
                  <a:pt x="760867" y="932705"/>
                </a:lnTo>
                <a:lnTo>
                  <a:pt x="761418" y="933623"/>
                </a:lnTo>
                <a:lnTo>
                  <a:pt x="742040" y="976983"/>
                </a:lnTo>
                <a:cubicBezTo>
                  <a:pt x="733806" y="983601"/>
                  <a:pt x="729691" y="986906"/>
                  <a:pt x="736475" y="995349"/>
                </a:cubicBezTo>
                <a:cubicBezTo>
                  <a:pt x="756825" y="1020677"/>
                  <a:pt x="742290" y="1031056"/>
                  <a:pt x="723327" y="1043036"/>
                </a:cubicBezTo>
                <a:lnTo>
                  <a:pt x="709773" y="1052251"/>
                </a:lnTo>
                <a:lnTo>
                  <a:pt x="703550" y="1061000"/>
                </a:lnTo>
                <a:lnTo>
                  <a:pt x="701113" y="1086284"/>
                </a:lnTo>
                <a:cubicBezTo>
                  <a:pt x="692878" y="1092901"/>
                  <a:pt x="688029" y="1103736"/>
                  <a:pt x="694816" y="1112181"/>
                </a:cubicBezTo>
                <a:cubicBezTo>
                  <a:pt x="704990" y="1124846"/>
                  <a:pt x="711778" y="1133293"/>
                  <a:pt x="695302" y="1146530"/>
                </a:cubicBezTo>
                <a:lnTo>
                  <a:pt x="697151" y="1149673"/>
                </a:lnTo>
                <a:lnTo>
                  <a:pt x="704359" y="1138702"/>
                </a:lnTo>
                <a:cubicBezTo>
                  <a:pt x="710696" y="1126502"/>
                  <a:pt x="716482" y="1113783"/>
                  <a:pt x="722356" y="1103169"/>
                </a:cubicBezTo>
                <a:cubicBezTo>
                  <a:pt x="779629" y="1060238"/>
                  <a:pt x="832499" y="1013164"/>
                  <a:pt x="885001" y="957671"/>
                </a:cubicBezTo>
                <a:cubicBezTo>
                  <a:pt x="889044" y="953398"/>
                  <a:pt x="905198" y="936324"/>
                  <a:pt x="914003" y="944619"/>
                </a:cubicBezTo>
                <a:cubicBezTo>
                  <a:pt x="922808" y="952917"/>
                  <a:pt x="910688" y="965727"/>
                  <a:pt x="906653" y="969992"/>
                </a:cubicBezTo>
                <a:cubicBezTo>
                  <a:pt x="882421" y="995605"/>
                  <a:pt x="821106" y="1042809"/>
                  <a:pt x="860728" y="1080146"/>
                </a:cubicBezTo>
                <a:lnTo>
                  <a:pt x="815212" y="1101850"/>
                </a:lnTo>
                <a:lnTo>
                  <a:pt x="782899" y="1136004"/>
                </a:lnTo>
                <a:cubicBezTo>
                  <a:pt x="784900" y="1182300"/>
                  <a:pt x="783608" y="1201270"/>
                  <a:pt x="772225" y="1218804"/>
                </a:cubicBezTo>
                <a:lnTo>
                  <a:pt x="754446" y="1238653"/>
                </a:lnTo>
                <a:lnTo>
                  <a:pt x="792660" y="1279306"/>
                </a:lnTo>
                <a:cubicBezTo>
                  <a:pt x="817887" y="1303321"/>
                  <a:pt x="843204" y="1326397"/>
                  <a:pt x="869006" y="1354294"/>
                </a:cubicBezTo>
                <a:cubicBezTo>
                  <a:pt x="885477" y="1341060"/>
                  <a:pt x="897835" y="1331131"/>
                  <a:pt x="914796" y="1352242"/>
                </a:cubicBezTo>
                <a:lnTo>
                  <a:pt x="938538" y="1381792"/>
                </a:lnTo>
                <a:lnTo>
                  <a:pt x="991832" y="1380652"/>
                </a:lnTo>
                <a:cubicBezTo>
                  <a:pt x="988442" y="1376435"/>
                  <a:pt x="968094" y="1351106"/>
                  <a:pt x="976328" y="1344490"/>
                </a:cubicBezTo>
                <a:cubicBezTo>
                  <a:pt x="980446" y="1341182"/>
                  <a:pt x="1008307" y="1367416"/>
                  <a:pt x="1011702" y="1371641"/>
                </a:cubicBezTo>
                <a:lnTo>
                  <a:pt x="1054088" y="1365370"/>
                </a:lnTo>
                <a:cubicBezTo>
                  <a:pt x="1067658" y="1382260"/>
                  <a:pt x="1088736" y="1400050"/>
                  <a:pt x="1107869" y="1398571"/>
                </a:cubicBezTo>
                <a:cubicBezTo>
                  <a:pt x="1128466" y="1382022"/>
                  <a:pt x="1093822" y="1347345"/>
                  <a:pt x="1102059" y="1340729"/>
                </a:cubicBezTo>
                <a:lnTo>
                  <a:pt x="1113682" y="1338329"/>
                </a:lnTo>
                <a:cubicBezTo>
                  <a:pt x="1120466" y="1346771"/>
                  <a:pt x="1140097" y="1379630"/>
                  <a:pt x="1152445" y="1369707"/>
                </a:cubicBezTo>
                <a:lnTo>
                  <a:pt x="1153173" y="1362171"/>
                </a:lnTo>
                <a:cubicBezTo>
                  <a:pt x="1151721" y="1377230"/>
                  <a:pt x="1150272" y="1392295"/>
                  <a:pt x="1157055" y="1400737"/>
                </a:cubicBezTo>
                <a:cubicBezTo>
                  <a:pt x="1163838" y="1409180"/>
                  <a:pt x="1176187" y="1399258"/>
                  <a:pt x="1184423" y="1392640"/>
                </a:cubicBezTo>
                <a:lnTo>
                  <a:pt x="1214952" y="1430637"/>
                </a:lnTo>
                <a:lnTo>
                  <a:pt x="1241598" y="1430067"/>
                </a:lnTo>
                <a:cubicBezTo>
                  <a:pt x="1248381" y="1438510"/>
                  <a:pt x="1251776" y="1442736"/>
                  <a:pt x="1260016" y="1436115"/>
                </a:cubicBezTo>
                <a:cubicBezTo>
                  <a:pt x="1272374" y="1426186"/>
                  <a:pt x="1280609" y="1419570"/>
                  <a:pt x="1294175" y="1436455"/>
                </a:cubicBezTo>
                <a:lnTo>
                  <a:pt x="1341894" y="1453686"/>
                </a:lnTo>
                <a:cubicBezTo>
                  <a:pt x="1370723" y="1430524"/>
                  <a:pt x="1423296" y="1436922"/>
                  <a:pt x="1453334" y="1440573"/>
                </a:cubicBezTo>
                <a:cubicBezTo>
                  <a:pt x="1490643" y="1487009"/>
                  <a:pt x="1540060" y="1447303"/>
                  <a:pt x="1567194" y="1481075"/>
                </a:cubicBezTo>
                <a:cubicBezTo>
                  <a:pt x="1583665" y="1467841"/>
                  <a:pt x="1593118" y="1488032"/>
                  <a:pt x="1609589" y="1474798"/>
                </a:cubicBezTo>
                <a:cubicBezTo>
                  <a:pt x="1621943" y="1464873"/>
                  <a:pt x="1639148" y="1444110"/>
                  <a:pt x="1656107" y="1465216"/>
                </a:cubicBezTo>
                <a:lnTo>
                  <a:pt x="1707946" y="1479137"/>
                </a:lnTo>
                <a:cubicBezTo>
                  <a:pt x="1720300" y="1469211"/>
                  <a:pt x="1728536" y="1462594"/>
                  <a:pt x="1738714" y="1475262"/>
                </a:cubicBezTo>
                <a:cubicBezTo>
                  <a:pt x="1748889" y="1487927"/>
                  <a:pt x="1756400" y="1488831"/>
                  <a:pt x="1768749" y="1478909"/>
                </a:cubicBezTo>
                <a:cubicBezTo>
                  <a:pt x="1807028" y="1475952"/>
                  <a:pt x="1857664" y="1463055"/>
                  <a:pt x="1886486" y="1439899"/>
                </a:cubicBezTo>
                <a:cubicBezTo>
                  <a:pt x="1912406" y="1446852"/>
                  <a:pt x="1978542" y="1470132"/>
                  <a:pt x="2003250" y="1450280"/>
                </a:cubicBezTo>
                <a:cubicBezTo>
                  <a:pt x="2036684" y="1458150"/>
                  <a:pt x="2065269" y="1476862"/>
                  <a:pt x="2098212" y="1450392"/>
                </a:cubicBezTo>
                <a:cubicBezTo>
                  <a:pt x="2110570" y="1440465"/>
                  <a:pt x="2136006" y="1413088"/>
                  <a:pt x="2152961" y="1434191"/>
                </a:cubicBezTo>
                <a:lnTo>
                  <a:pt x="2204804" y="1448114"/>
                </a:lnTo>
                <a:cubicBezTo>
                  <a:pt x="2241873" y="1418332"/>
                  <a:pt x="2282576" y="1468992"/>
                  <a:pt x="2315519" y="1442525"/>
                </a:cubicBezTo>
                <a:cubicBezTo>
                  <a:pt x="2338045" y="1445266"/>
                  <a:pt x="2358641" y="1428718"/>
                  <a:pt x="2370992" y="1418795"/>
                </a:cubicBezTo>
                <a:cubicBezTo>
                  <a:pt x="2475409" y="1439104"/>
                  <a:pt x="2637959" y="1447443"/>
                  <a:pt x="2734617" y="1390622"/>
                </a:cubicBezTo>
                <a:cubicBezTo>
                  <a:pt x="2761024" y="1431930"/>
                  <a:pt x="2788639" y="1381957"/>
                  <a:pt x="2802205" y="1398843"/>
                </a:cubicBezTo>
                <a:cubicBezTo>
                  <a:pt x="2836126" y="1441061"/>
                  <a:pt x="2839030" y="1410941"/>
                  <a:pt x="2883602" y="1382071"/>
                </a:cubicBezTo>
                <a:cubicBezTo>
                  <a:pt x="2931328" y="1399295"/>
                  <a:pt x="2998195" y="1415042"/>
                  <a:pt x="3043487" y="1378652"/>
                </a:cubicBezTo>
                <a:lnTo>
                  <a:pt x="3055257" y="1382103"/>
                </a:lnTo>
                <a:lnTo>
                  <a:pt x="3061833" y="1396450"/>
                </a:lnTo>
                <a:lnTo>
                  <a:pt x="3108404" y="1399657"/>
                </a:lnTo>
                <a:lnTo>
                  <a:pt x="3116071" y="1379868"/>
                </a:lnTo>
                <a:lnTo>
                  <a:pt x="3130590" y="1375059"/>
                </a:lnTo>
                <a:lnTo>
                  <a:pt x="3128229" y="1394336"/>
                </a:lnTo>
                <a:cubicBezTo>
                  <a:pt x="3135019" y="1401485"/>
                  <a:pt x="3144793" y="1392128"/>
                  <a:pt x="3148049" y="1389010"/>
                </a:cubicBezTo>
                <a:lnTo>
                  <a:pt x="3194765" y="1398911"/>
                </a:lnTo>
                <a:lnTo>
                  <a:pt x="3201557" y="1406068"/>
                </a:lnTo>
                <a:cubicBezTo>
                  <a:pt x="3215139" y="1420374"/>
                  <a:pt x="3228449" y="1421289"/>
                  <a:pt x="3238226" y="1411929"/>
                </a:cubicBezTo>
                <a:cubicBezTo>
                  <a:pt x="3251529" y="1412844"/>
                  <a:pt x="3288052" y="1412011"/>
                  <a:pt x="3264280" y="1386976"/>
                </a:cubicBezTo>
                <a:cubicBezTo>
                  <a:pt x="3287081" y="1365144"/>
                  <a:pt x="3353896" y="1383113"/>
                  <a:pt x="3377668" y="1408148"/>
                </a:cubicBezTo>
                <a:lnTo>
                  <a:pt x="3396934" y="1376043"/>
                </a:lnTo>
                <a:lnTo>
                  <a:pt x="3446913" y="1382828"/>
                </a:lnTo>
                <a:lnTo>
                  <a:pt x="3502980" y="1363284"/>
                </a:lnTo>
                <a:lnTo>
                  <a:pt x="3509349" y="1350345"/>
                </a:lnTo>
                <a:lnTo>
                  <a:pt x="3512170" y="1341486"/>
                </a:lnTo>
                <a:lnTo>
                  <a:pt x="3517103" y="1341536"/>
                </a:lnTo>
                <a:lnTo>
                  <a:pt x="3512986" y="1345165"/>
                </a:lnTo>
                <a:cubicBezTo>
                  <a:pt x="3506946" y="1354359"/>
                  <a:pt x="3504675" y="1365066"/>
                  <a:pt x="3513166" y="1374009"/>
                </a:cubicBezTo>
                <a:lnTo>
                  <a:pt x="3565976" y="1357588"/>
                </a:lnTo>
                <a:lnTo>
                  <a:pt x="3569114" y="1344783"/>
                </a:lnTo>
                <a:lnTo>
                  <a:pt x="3602246" y="1352059"/>
                </a:lnTo>
                <a:cubicBezTo>
                  <a:pt x="3675529" y="1356683"/>
                  <a:pt x="3811252" y="1345322"/>
                  <a:pt x="3839048" y="1322990"/>
                </a:cubicBezTo>
                <a:lnTo>
                  <a:pt x="3890895" y="1336910"/>
                </a:lnTo>
                <a:lnTo>
                  <a:pt x="3981498" y="1323186"/>
                </a:lnTo>
                <a:lnTo>
                  <a:pt x="3977783" y="1315854"/>
                </a:lnTo>
                <a:cubicBezTo>
                  <a:pt x="3981388" y="1307290"/>
                  <a:pt x="4006500" y="1312996"/>
                  <a:pt x="4017261" y="1315441"/>
                </a:cubicBezTo>
                <a:lnTo>
                  <a:pt x="4022556" y="1314909"/>
                </a:lnTo>
                <a:lnTo>
                  <a:pt x="4045091" y="1310200"/>
                </a:lnTo>
                <a:lnTo>
                  <a:pt x="4046657" y="1313529"/>
                </a:lnTo>
                <a:lnTo>
                  <a:pt x="4047181" y="1313558"/>
                </a:lnTo>
                <a:lnTo>
                  <a:pt x="4059377" y="1307214"/>
                </a:lnTo>
                <a:lnTo>
                  <a:pt x="4080645" y="1302770"/>
                </a:lnTo>
                <a:lnTo>
                  <a:pt x="4081883" y="1301976"/>
                </a:lnTo>
                <a:lnTo>
                  <a:pt x="4071119" y="1299528"/>
                </a:lnTo>
                <a:lnTo>
                  <a:pt x="4048145" y="1301817"/>
                </a:lnTo>
                <a:cubicBezTo>
                  <a:pt x="4042406" y="1302390"/>
                  <a:pt x="4037385" y="1299374"/>
                  <a:pt x="4035955" y="1297172"/>
                </a:cubicBezTo>
                <a:cubicBezTo>
                  <a:pt x="4038108" y="1295783"/>
                  <a:pt x="4047438" y="1296026"/>
                  <a:pt x="4051750" y="1293255"/>
                </a:cubicBezTo>
                <a:cubicBezTo>
                  <a:pt x="4056798" y="1277518"/>
                  <a:pt x="4101264" y="1298868"/>
                  <a:pt x="4106314" y="1283131"/>
                </a:cubicBezTo>
                <a:lnTo>
                  <a:pt x="4127132" y="1282234"/>
                </a:lnTo>
                <a:cubicBezTo>
                  <a:pt x="4131440" y="1279460"/>
                  <a:pt x="4139339" y="1277500"/>
                  <a:pt x="4147238" y="1275540"/>
                </a:cubicBezTo>
                <a:cubicBezTo>
                  <a:pt x="4130733" y="1273667"/>
                  <a:pt x="4110643" y="1270982"/>
                  <a:pt x="4095553" y="1280688"/>
                </a:cubicBezTo>
                <a:lnTo>
                  <a:pt x="4090566" y="1258917"/>
                </a:lnTo>
                <a:lnTo>
                  <a:pt x="4117137" y="1248071"/>
                </a:lnTo>
                <a:lnTo>
                  <a:pt x="4107823" y="1238446"/>
                </a:lnTo>
                <a:lnTo>
                  <a:pt x="4113598" y="1219121"/>
                </a:lnTo>
                <a:lnTo>
                  <a:pt x="4153089" y="1209332"/>
                </a:lnTo>
                <a:cubicBezTo>
                  <a:pt x="4179633" y="1217232"/>
                  <a:pt x="4211229" y="1209398"/>
                  <a:pt x="4232751" y="1214289"/>
                </a:cubicBezTo>
                <a:lnTo>
                  <a:pt x="4235615" y="1218690"/>
                </a:lnTo>
                <a:lnTo>
                  <a:pt x="4242081" y="1214530"/>
                </a:lnTo>
                <a:lnTo>
                  <a:pt x="4272228" y="1213876"/>
                </a:lnTo>
                <a:cubicBezTo>
                  <a:pt x="4291627" y="1201396"/>
                  <a:pt x="4314570" y="1217862"/>
                  <a:pt x="4338277" y="1202609"/>
                </a:cubicBezTo>
                <a:cubicBezTo>
                  <a:pt x="4347607" y="1202850"/>
                  <a:pt x="4392118" y="1196076"/>
                  <a:pt x="4394986" y="1200480"/>
                </a:cubicBezTo>
                <a:cubicBezTo>
                  <a:pt x="4401451" y="1196322"/>
                  <a:pt x="4410069" y="1190774"/>
                  <a:pt x="4420125" y="1187428"/>
                </a:cubicBezTo>
                <a:lnTo>
                  <a:pt x="4418695" y="1185228"/>
                </a:lnTo>
                <a:cubicBezTo>
                  <a:pt x="4419417" y="1181637"/>
                  <a:pt x="4421573" y="1180251"/>
                  <a:pt x="4426594" y="1183267"/>
                </a:cubicBezTo>
                <a:lnTo>
                  <a:pt x="4429458" y="1187667"/>
                </a:lnTo>
                <a:cubicBezTo>
                  <a:pt x="4437356" y="1185714"/>
                  <a:pt x="4442373" y="1188727"/>
                  <a:pt x="4445241" y="1193131"/>
                </a:cubicBezTo>
                <a:cubicBezTo>
                  <a:pt x="4460324" y="1183425"/>
                  <a:pt x="4478987" y="1183912"/>
                  <a:pt x="4494077" y="1174206"/>
                </a:cubicBezTo>
                <a:lnTo>
                  <a:pt x="4502728" y="1149903"/>
                </a:lnTo>
                <a:cubicBezTo>
                  <a:pt x="4501297" y="1147701"/>
                  <a:pt x="4499867" y="1145499"/>
                  <a:pt x="4502019" y="1144117"/>
                </a:cubicBezTo>
                <a:cubicBezTo>
                  <a:pt x="4506332" y="1141340"/>
                  <a:pt x="4515664" y="1141586"/>
                  <a:pt x="4520677" y="1144601"/>
                </a:cubicBezTo>
                <a:cubicBezTo>
                  <a:pt x="4527147" y="1140439"/>
                  <a:pt x="4535046" y="1138479"/>
                  <a:pt x="4540774" y="1147287"/>
                </a:cubicBezTo>
                <a:lnTo>
                  <a:pt x="4545069" y="1153889"/>
                </a:lnTo>
                <a:lnTo>
                  <a:pt x="4570213" y="1140839"/>
                </a:lnTo>
                <a:lnTo>
                  <a:pt x="4625485" y="1136507"/>
                </a:lnTo>
                <a:lnTo>
                  <a:pt x="4637678" y="1141150"/>
                </a:lnTo>
                <a:cubicBezTo>
                  <a:pt x="4650613" y="1132829"/>
                  <a:pt x="4673584" y="1130544"/>
                  <a:pt x="4690812" y="1128832"/>
                </a:cubicBezTo>
                <a:lnTo>
                  <a:pt x="4716680" y="1112190"/>
                </a:lnTo>
                <a:lnTo>
                  <a:pt x="4743222" y="1120098"/>
                </a:lnTo>
                <a:lnTo>
                  <a:pt x="4770502" y="1115038"/>
                </a:lnTo>
                <a:lnTo>
                  <a:pt x="4789873" y="1121311"/>
                </a:lnTo>
                <a:cubicBezTo>
                  <a:pt x="4804962" y="1111605"/>
                  <a:pt x="4819295" y="1124241"/>
                  <a:pt x="4836537" y="1113147"/>
                </a:cubicBezTo>
                <a:lnTo>
                  <a:pt x="4886066" y="1109384"/>
                </a:lnTo>
                <a:cubicBezTo>
                  <a:pt x="4896096" y="1124796"/>
                  <a:pt x="4924854" y="1093806"/>
                  <a:pt x="4937740" y="1113617"/>
                </a:cubicBezTo>
                <a:lnTo>
                  <a:pt x="4875958" y="1150238"/>
                </a:lnTo>
                <a:lnTo>
                  <a:pt x="4880233" y="1166221"/>
                </a:lnTo>
                <a:lnTo>
                  <a:pt x="4901048" y="1165319"/>
                </a:lnTo>
                <a:lnTo>
                  <a:pt x="4931697" y="1156066"/>
                </a:lnTo>
                <a:lnTo>
                  <a:pt x="4995309" y="1115769"/>
                </a:lnTo>
                <a:lnTo>
                  <a:pt x="4977928" y="1118992"/>
                </a:lnTo>
                <a:lnTo>
                  <a:pt x="4952794" y="1122663"/>
                </a:lnTo>
                <a:cubicBezTo>
                  <a:pt x="4950642" y="1124052"/>
                  <a:pt x="4944177" y="1128210"/>
                  <a:pt x="4942743" y="1126011"/>
                </a:cubicBezTo>
                <a:cubicBezTo>
                  <a:pt x="4937015" y="1117204"/>
                  <a:pt x="4954271" y="1096733"/>
                  <a:pt x="4960745" y="1092575"/>
                </a:cubicBezTo>
                <a:cubicBezTo>
                  <a:pt x="4962897" y="1091186"/>
                  <a:pt x="4967209" y="1088415"/>
                  <a:pt x="4970073" y="1092816"/>
                </a:cubicBezTo>
                <a:lnTo>
                  <a:pt x="5044985" y="1084295"/>
                </a:lnTo>
                <a:lnTo>
                  <a:pt x="5058390" y="1075804"/>
                </a:lnTo>
                <a:lnTo>
                  <a:pt x="5068898" y="1079394"/>
                </a:lnTo>
                <a:lnTo>
                  <a:pt x="5076321" y="1077552"/>
                </a:lnTo>
                <a:cubicBezTo>
                  <a:pt x="5095710" y="1074446"/>
                  <a:pt x="5118681" y="1072161"/>
                  <a:pt x="5138773" y="1074849"/>
                </a:cubicBezTo>
                <a:cubicBezTo>
                  <a:pt x="5143083" y="1072075"/>
                  <a:pt x="5150982" y="1070116"/>
                  <a:pt x="5153845" y="1074522"/>
                </a:cubicBezTo>
                <a:cubicBezTo>
                  <a:pt x="5159574" y="1083323"/>
                  <a:pt x="5138745" y="1093602"/>
                  <a:pt x="5134429" y="1096375"/>
                </a:cubicBezTo>
                <a:lnTo>
                  <a:pt x="5147089" y="1105878"/>
                </a:lnTo>
                <a:lnTo>
                  <a:pt x="5191317" y="1078260"/>
                </a:lnTo>
                <a:lnTo>
                  <a:pt x="5207199" y="1094989"/>
                </a:lnTo>
                <a:lnTo>
                  <a:pt x="5227021" y="1093015"/>
                </a:lnTo>
                <a:lnTo>
                  <a:pt x="5228457" y="1095218"/>
                </a:lnTo>
                <a:lnTo>
                  <a:pt x="5278709" y="1087871"/>
                </a:lnTo>
                <a:cubicBezTo>
                  <a:pt x="5283733" y="1090884"/>
                  <a:pt x="5299543" y="1077590"/>
                  <a:pt x="5301698" y="1076205"/>
                </a:cubicBezTo>
                <a:cubicBezTo>
                  <a:pt x="5292366" y="1075960"/>
                  <a:pt x="5299575" y="1058835"/>
                  <a:pt x="5306022" y="1064055"/>
                </a:cubicBezTo>
                <a:cubicBezTo>
                  <a:pt x="5307456" y="1066254"/>
                  <a:pt x="5310317" y="1070658"/>
                  <a:pt x="5314632" y="1067884"/>
                </a:cubicBezTo>
                <a:cubicBezTo>
                  <a:pt x="5318941" y="1065111"/>
                  <a:pt x="5321115" y="1054346"/>
                  <a:pt x="5322561" y="1047173"/>
                </a:cubicBezTo>
                <a:cubicBezTo>
                  <a:pt x="5329025" y="1043013"/>
                  <a:pt x="5367795" y="1036807"/>
                  <a:pt x="5370658" y="1041215"/>
                </a:cubicBezTo>
                <a:cubicBezTo>
                  <a:pt x="5385749" y="1031502"/>
                  <a:pt x="5387901" y="1030120"/>
                  <a:pt x="5397928" y="1045528"/>
                </a:cubicBezTo>
                <a:lnTo>
                  <a:pt x="5421636" y="1030274"/>
                </a:lnTo>
                <a:lnTo>
                  <a:pt x="5418231" y="1051540"/>
                </a:lnTo>
                <a:lnTo>
                  <a:pt x="5537925" y="971728"/>
                </a:lnTo>
                <a:cubicBezTo>
                  <a:pt x="5558307" y="993191"/>
                  <a:pt x="5564687" y="980257"/>
                  <a:pt x="5580974" y="964663"/>
                </a:cubicBezTo>
                <a:cubicBezTo>
                  <a:pt x="5604746" y="989698"/>
                  <a:pt x="5644386" y="979054"/>
                  <a:pt x="5663930" y="960335"/>
                </a:cubicBezTo>
                <a:lnTo>
                  <a:pt x="5763184" y="940419"/>
                </a:lnTo>
                <a:cubicBezTo>
                  <a:pt x="5786957" y="965454"/>
                  <a:pt x="5790080" y="955645"/>
                  <a:pt x="5809620" y="936929"/>
                </a:cubicBezTo>
                <a:lnTo>
                  <a:pt x="5836238" y="938761"/>
                </a:lnTo>
                <a:lnTo>
                  <a:pt x="5861656" y="922411"/>
                </a:lnTo>
                <a:lnTo>
                  <a:pt x="5913002" y="917530"/>
                </a:lnTo>
                <a:lnTo>
                  <a:pt x="5947923" y="908640"/>
                </a:lnTo>
                <a:lnTo>
                  <a:pt x="5958399" y="909138"/>
                </a:lnTo>
                <a:lnTo>
                  <a:pt x="5969416" y="938194"/>
                </a:lnTo>
                <a:lnTo>
                  <a:pt x="5870089" y="983260"/>
                </a:lnTo>
                <a:lnTo>
                  <a:pt x="5873484" y="987485"/>
                </a:lnTo>
                <a:cubicBezTo>
                  <a:pt x="5890261" y="980953"/>
                  <a:pt x="5907279" y="976830"/>
                  <a:pt x="5924450" y="974215"/>
                </a:cubicBezTo>
                <a:lnTo>
                  <a:pt x="5966373" y="970795"/>
                </a:lnTo>
                <a:lnTo>
                  <a:pt x="5979579" y="959121"/>
                </a:lnTo>
                <a:cubicBezTo>
                  <a:pt x="6005429" y="979742"/>
                  <a:pt x="6010477" y="964514"/>
                  <a:pt x="6026063" y="944861"/>
                </a:cubicBezTo>
                <a:cubicBezTo>
                  <a:pt x="6056214" y="968915"/>
                  <a:pt x="6098377" y="951220"/>
                  <a:pt x="6117076" y="927633"/>
                </a:cubicBezTo>
                <a:lnTo>
                  <a:pt x="6223688" y="890756"/>
                </a:lnTo>
                <a:cubicBezTo>
                  <a:pt x="6253839" y="914809"/>
                  <a:pt x="6255773" y="903517"/>
                  <a:pt x="6274469" y="879933"/>
                </a:cubicBezTo>
                <a:lnTo>
                  <a:pt x="6304172" y="877958"/>
                </a:lnTo>
                <a:lnTo>
                  <a:pt x="6329732" y="856101"/>
                </a:lnTo>
                <a:lnTo>
                  <a:pt x="6385725" y="843005"/>
                </a:lnTo>
                <a:lnTo>
                  <a:pt x="6422941" y="827954"/>
                </a:lnTo>
                <a:lnTo>
                  <a:pt x="6434596" y="826931"/>
                </a:lnTo>
                <a:lnTo>
                  <a:pt x="6451273" y="857338"/>
                </a:lnTo>
                <a:lnTo>
                  <a:pt x="6354686" y="918069"/>
                </a:lnTo>
                <a:lnTo>
                  <a:pt x="6388642" y="911438"/>
                </a:lnTo>
                <a:lnTo>
                  <a:pt x="6407156" y="903833"/>
                </a:lnTo>
                <a:cubicBezTo>
                  <a:pt x="6462871" y="887442"/>
                  <a:pt x="6522189" y="885808"/>
                  <a:pt x="6578620" y="872364"/>
                </a:cubicBezTo>
                <a:cubicBezTo>
                  <a:pt x="6623413" y="833822"/>
                  <a:pt x="6678106" y="828839"/>
                  <a:pt x="6727661" y="802858"/>
                </a:cubicBezTo>
                <a:cubicBezTo>
                  <a:pt x="6741955" y="840560"/>
                  <a:pt x="6807308" y="789094"/>
                  <a:pt x="6819428" y="776284"/>
                </a:cubicBezTo>
                <a:cubicBezTo>
                  <a:pt x="6820157" y="793119"/>
                  <a:pt x="6841073" y="788614"/>
                  <a:pt x="6853556" y="784229"/>
                </a:cubicBezTo>
                <a:cubicBezTo>
                  <a:pt x="6940558" y="745081"/>
                  <a:pt x="7075250" y="734739"/>
                  <a:pt x="7175096" y="699627"/>
                </a:cubicBezTo>
                <a:cubicBezTo>
                  <a:pt x="7187571" y="695235"/>
                  <a:pt x="7237865" y="686093"/>
                  <a:pt x="7246670" y="694390"/>
                </a:cubicBezTo>
                <a:cubicBezTo>
                  <a:pt x="7251069" y="698534"/>
                  <a:pt x="7247026" y="702807"/>
                  <a:pt x="7247026" y="702807"/>
                </a:cubicBezTo>
                <a:cubicBezTo>
                  <a:pt x="7210677" y="741225"/>
                  <a:pt x="7144237" y="767451"/>
                  <a:pt x="7098717" y="789151"/>
                </a:cubicBezTo>
                <a:cubicBezTo>
                  <a:pt x="7093591" y="768171"/>
                  <a:pt x="7069359" y="793784"/>
                  <a:pt x="7065321" y="798053"/>
                </a:cubicBezTo>
                <a:lnTo>
                  <a:pt x="7028679" y="807037"/>
                </a:lnTo>
                <a:lnTo>
                  <a:pt x="7061949" y="819923"/>
                </a:lnTo>
                <a:lnTo>
                  <a:pt x="7075414" y="835421"/>
                </a:lnTo>
                <a:cubicBezTo>
                  <a:pt x="7058071" y="850248"/>
                  <a:pt x="7041707" y="848807"/>
                  <a:pt x="7015210" y="879186"/>
                </a:cubicBezTo>
                <a:cubicBezTo>
                  <a:pt x="7035905" y="876918"/>
                  <a:pt x="7056364" y="878716"/>
                  <a:pt x="7073706" y="863890"/>
                </a:cubicBezTo>
                <a:cubicBezTo>
                  <a:pt x="7091993" y="867545"/>
                  <a:pt x="7108353" y="868988"/>
                  <a:pt x="7126886" y="868576"/>
                </a:cubicBezTo>
                <a:cubicBezTo>
                  <a:pt x="7151892" y="897360"/>
                  <a:pt x="7154824" y="848550"/>
                  <a:pt x="7170210" y="866263"/>
                </a:cubicBezTo>
                <a:lnTo>
                  <a:pt x="7177900" y="875118"/>
                </a:lnTo>
                <a:cubicBezTo>
                  <a:pt x="7190907" y="863995"/>
                  <a:pt x="7200774" y="870998"/>
                  <a:pt x="7211608" y="861731"/>
                </a:cubicBezTo>
                <a:lnTo>
                  <a:pt x="7238074" y="866105"/>
                </a:lnTo>
                <a:lnTo>
                  <a:pt x="7228430" y="889785"/>
                </a:lnTo>
                <a:cubicBezTo>
                  <a:pt x="7232277" y="894218"/>
                  <a:pt x="7232038" y="898285"/>
                  <a:pt x="7227698" y="901992"/>
                </a:cubicBezTo>
                <a:cubicBezTo>
                  <a:pt x="7210363" y="916818"/>
                  <a:pt x="7181721" y="914298"/>
                  <a:pt x="7162214" y="930981"/>
                </a:cubicBezTo>
                <a:cubicBezTo>
                  <a:pt x="7162214" y="930981"/>
                  <a:pt x="7157877" y="934684"/>
                  <a:pt x="7159803" y="936902"/>
                </a:cubicBezTo>
                <a:cubicBezTo>
                  <a:pt x="7161728" y="939113"/>
                  <a:pt x="7178578" y="932420"/>
                  <a:pt x="7182668" y="932782"/>
                </a:cubicBezTo>
                <a:cubicBezTo>
                  <a:pt x="7186758" y="933138"/>
                  <a:pt x="7190853" y="933505"/>
                  <a:pt x="7193020" y="931644"/>
                </a:cubicBezTo>
                <a:cubicBezTo>
                  <a:pt x="7199521" y="926085"/>
                  <a:pt x="7204100" y="918311"/>
                  <a:pt x="7211792" y="927167"/>
                </a:cubicBezTo>
                <a:lnTo>
                  <a:pt x="7223823" y="932314"/>
                </a:lnTo>
                <a:lnTo>
                  <a:pt x="7245224" y="952601"/>
                </a:lnTo>
                <a:lnTo>
                  <a:pt x="7268337" y="944415"/>
                </a:lnTo>
                <a:cubicBezTo>
                  <a:pt x="7276274" y="949203"/>
                  <a:pt x="7288548" y="950288"/>
                  <a:pt x="7296729" y="951005"/>
                </a:cubicBezTo>
                <a:cubicBezTo>
                  <a:pt x="7300576" y="955431"/>
                  <a:pt x="7308513" y="960220"/>
                  <a:pt x="7315015" y="954660"/>
                </a:cubicBezTo>
                <a:lnTo>
                  <a:pt x="7321763" y="945035"/>
                </a:lnTo>
                <a:lnTo>
                  <a:pt x="7339074" y="964959"/>
                </a:lnTo>
                <a:cubicBezTo>
                  <a:pt x="7332573" y="970519"/>
                  <a:pt x="7293096" y="977265"/>
                  <a:pt x="7302713" y="988329"/>
                </a:cubicBezTo>
                <a:cubicBezTo>
                  <a:pt x="7306564" y="992759"/>
                  <a:pt x="7314745" y="993477"/>
                  <a:pt x="7318836" y="993841"/>
                </a:cubicBezTo>
                <a:lnTo>
                  <a:pt x="7348695" y="976028"/>
                </a:lnTo>
                <a:lnTo>
                  <a:pt x="7373485" y="974119"/>
                </a:lnTo>
                <a:cubicBezTo>
                  <a:pt x="7386488" y="963001"/>
                  <a:pt x="7399005" y="960015"/>
                  <a:pt x="7415369" y="961454"/>
                </a:cubicBezTo>
                <a:lnTo>
                  <a:pt x="7432707" y="946625"/>
                </a:lnTo>
                <a:cubicBezTo>
                  <a:pt x="7444982" y="947709"/>
                  <a:pt x="7455577" y="942508"/>
                  <a:pt x="7464242" y="935093"/>
                </a:cubicBezTo>
                <a:cubicBezTo>
                  <a:pt x="7467847" y="943589"/>
                  <a:pt x="7479879" y="948736"/>
                  <a:pt x="7488548" y="941326"/>
                </a:cubicBezTo>
                <a:lnTo>
                  <a:pt x="7519598" y="937927"/>
                </a:lnTo>
                <a:lnTo>
                  <a:pt x="7528486" y="961197"/>
                </a:lnTo>
                <a:cubicBezTo>
                  <a:pt x="7509707" y="965676"/>
                  <a:pt x="7487789" y="988279"/>
                  <a:pt x="7471425" y="986839"/>
                </a:cubicBezTo>
                <a:cubicBezTo>
                  <a:pt x="7464924" y="992400"/>
                  <a:pt x="7458661" y="993892"/>
                  <a:pt x="7452892" y="987251"/>
                </a:cubicBezTo>
                <a:cubicBezTo>
                  <a:pt x="7447119" y="980608"/>
                  <a:pt x="7424285" y="949976"/>
                  <a:pt x="7430759" y="979165"/>
                </a:cubicBezTo>
                <a:lnTo>
                  <a:pt x="7401388" y="988847"/>
                </a:lnTo>
                <a:lnTo>
                  <a:pt x="7409079" y="997701"/>
                </a:lnTo>
                <a:lnTo>
                  <a:pt x="7390546" y="998115"/>
                </a:lnTo>
                <a:lnTo>
                  <a:pt x="7368871" y="1016648"/>
                </a:lnTo>
                <a:lnTo>
                  <a:pt x="7344578" y="1010420"/>
                </a:lnTo>
                <a:lnTo>
                  <a:pt x="7325067" y="1027106"/>
                </a:lnTo>
                <a:cubicBezTo>
                  <a:pt x="7314718" y="1028233"/>
                  <a:pt x="7304365" y="1029370"/>
                  <a:pt x="7294259" y="1026434"/>
                </a:cubicBezTo>
                <a:lnTo>
                  <a:pt x="7271147" y="1034620"/>
                </a:lnTo>
                <a:cubicBezTo>
                  <a:pt x="7284612" y="1050119"/>
                  <a:pt x="7229723" y="1073906"/>
                  <a:pt x="7223468" y="1075399"/>
                </a:cubicBezTo>
                <a:cubicBezTo>
                  <a:pt x="7215769" y="1066544"/>
                  <a:pt x="7191683" y="1091000"/>
                  <a:pt x="7187346" y="1094705"/>
                </a:cubicBezTo>
                <a:cubicBezTo>
                  <a:pt x="7179413" y="1089920"/>
                  <a:pt x="7168818" y="1095120"/>
                  <a:pt x="7162312" y="1100676"/>
                </a:cubicBezTo>
                <a:cubicBezTo>
                  <a:pt x="7153643" y="1108095"/>
                  <a:pt x="7159173" y="1118801"/>
                  <a:pt x="7150501" y="1126217"/>
                </a:cubicBezTo>
                <a:cubicBezTo>
                  <a:pt x="7167813" y="1146141"/>
                  <a:pt x="7193362" y="1097279"/>
                  <a:pt x="7208751" y="1114988"/>
                </a:cubicBezTo>
                <a:cubicBezTo>
                  <a:pt x="7221753" y="1103868"/>
                  <a:pt x="7244380" y="1103816"/>
                  <a:pt x="7260498" y="1109330"/>
                </a:cubicBezTo>
                <a:lnTo>
                  <a:pt x="7288675" y="1085229"/>
                </a:lnTo>
                <a:cubicBezTo>
                  <a:pt x="7344730" y="1110613"/>
                  <a:pt x="7354378" y="1086928"/>
                  <a:pt x="7413115" y="1067574"/>
                </a:cubicBezTo>
                <a:cubicBezTo>
                  <a:pt x="7426579" y="1083065"/>
                  <a:pt x="7449444" y="1078946"/>
                  <a:pt x="7462913" y="1094441"/>
                </a:cubicBezTo>
                <a:lnTo>
                  <a:pt x="7486748" y="1074055"/>
                </a:lnTo>
                <a:lnTo>
                  <a:pt x="7492522" y="1080699"/>
                </a:lnTo>
                <a:cubicBezTo>
                  <a:pt x="7500217" y="1089550"/>
                  <a:pt x="7495880" y="1093261"/>
                  <a:pt x="7487210" y="1100673"/>
                </a:cubicBezTo>
                <a:lnTo>
                  <a:pt x="7464099" y="1108860"/>
                </a:lnTo>
                <a:cubicBezTo>
                  <a:pt x="7461929" y="1110711"/>
                  <a:pt x="7452776" y="1126263"/>
                  <a:pt x="7454701" y="1128474"/>
                </a:cubicBezTo>
                <a:lnTo>
                  <a:pt x="7461202" y="1122914"/>
                </a:lnTo>
                <a:cubicBezTo>
                  <a:pt x="7475402" y="1126210"/>
                  <a:pt x="7507884" y="1133164"/>
                  <a:pt x="7518722" y="1123893"/>
                </a:cubicBezTo>
                <a:cubicBezTo>
                  <a:pt x="7528828" y="1126829"/>
                  <a:pt x="7541588" y="1119774"/>
                  <a:pt x="7550257" y="1112362"/>
                </a:cubicBezTo>
                <a:lnTo>
                  <a:pt x="7572390" y="1120442"/>
                </a:lnTo>
                <a:cubicBezTo>
                  <a:pt x="7578894" y="1114878"/>
                  <a:pt x="7591654" y="1107830"/>
                  <a:pt x="7601761" y="1110767"/>
                </a:cubicBezTo>
                <a:lnTo>
                  <a:pt x="7619099" y="1095936"/>
                </a:lnTo>
                <a:lnTo>
                  <a:pt x="7633299" y="1099232"/>
                </a:lnTo>
                <a:cubicBezTo>
                  <a:pt x="7646306" y="1088109"/>
                  <a:pt x="7668928" y="1088060"/>
                  <a:pt x="7687213" y="1091714"/>
                </a:cubicBezTo>
                <a:cubicBezTo>
                  <a:pt x="7707911" y="1089446"/>
                  <a:pt x="7741129" y="1084196"/>
                  <a:pt x="7763508" y="1088210"/>
                </a:cubicBezTo>
                <a:cubicBezTo>
                  <a:pt x="7770010" y="1082650"/>
                  <a:pt x="7778678" y="1075231"/>
                  <a:pt x="7788789" y="1078172"/>
                </a:cubicBezTo>
                <a:cubicBezTo>
                  <a:pt x="7801794" y="1067049"/>
                  <a:pt x="7824656" y="1062933"/>
                  <a:pt x="7841021" y="1064373"/>
                </a:cubicBezTo>
                <a:cubicBezTo>
                  <a:pt x="7845353" y="1060666"/>
                  <a:pt x="7851611" y="1059169"/>
                  <a:pt x="7855462" y="1063599"/>
                </a:cubicBezTo>
                <a:lnTo>
                  <a:pt x="7859067" y="1072094"/>
                </a:lnTo>
                <a:lnTo>
                  <a:pt x="7831618" y="1083984"/>
                </a:lnTo>
                <a:cubicBezTo>
                  <a:pt x="7823439" y="1083266"/>
                  <a:pt x="7812844" y="1088466"/>
                  <a:pt x="7806338" y="1094030"/>
                </a:cubicBezTo>
                <a:lnTo>
                  <a:pt x="7779142" y="1101857"/>
                </a:lnTo>
                <a:cubicBezTo>
                  <a:pt x="7770471" y="1109268"/>
                  <a:pt x="7756976" y="1128527"/>
                  <a:pt x="7745438" y="1115240"/>
                </a:cubicBezTo>
                <a:cubicBezTo>
                  <a:pt x="7725927" y="1131926"/>
                  <a:pt x="7691018" y="1148270"/>
                  <a:pt x="7654307" y="1160374"/>
                </a:cubicBezTo>
                <a:lnTo>
                  <a:pt x="7565567" y="1177473"/>
                </a:lnTo>
                <a:lnTo>
                  <a:pt x="7610558" y="1198800"/>
                </a:lnTo>
                <a:lnTo>
                  <a:pt x="7552562" y="1224893"/>
                </a:lnTo>
                <a:lnTo>
                  <a:pt x="7505951" y="1221350"/>
                </a:lnTo>
                <a:lnTo>
                  <a:pt x="7427391" y="1260371"/>
                </a:lnTo>
                <a:cubicBezTo>
                  <a:pt x="7418581" y="1252069"/>
                  <a:pt x="7410145" y="1252193"/>
                  <a:pt x="7402067" y="1260730"/>
                </a:cubicBezTo>
                <a:lnTo>
                  <a:pt x="7393990" y="1269269"/>
                </a:lnTo>
                <a:cubicBezTo>
                  <a:pt x="7413978" y="1292149"/>
                  <a:pt x="7402326" y="1291262"/>
                  <a:pt x="7384072" y="1284153"/>
                </a:cubicBezTo>
                <a:lnTo>
                  <a:pt x="7344936" y="1266407"/>
                </a:lnTo>
                <a:lnTo>
                  <a:pt x="7303431" y="1284841"/>
                </a:lnTo>
                <a:lnTo>
                  <a:pt x="7297242" y="1283405"/>
                </a:lnTo>
                <a:lnTo>
                  <a:pt x="7260380" y="1304861"/>
                </a:lnTo>
                <a:lnTo>
                  <a:pt x="7249720" y="1351345"/>
                </a:lnTo>
                <a:lnTo>
                  <a:pt x="7221078" y="1372809"/>
                </a:lnTo>
                <a:lnTo>
                  <a:pt x="7217043" y="1377073"/>
                </a:lnTo>
                <a:cubicBezTo>
                  <a:pt x="7225847" y="1385370"/>
                  <a:pt x="7288254" y="1363425"/>
                  <a:pt x="7300729" y="1359032"/>
                </a:cubicBezTo>
                <a:cubicBezTo>
                  <a:pt x="7371941" y="1345392"/>
                  <a:pt x="7438737" y="1327584"/>
                  <a:pt x="7506996" y="1343461"/>
                </a:cubicBezTo>
                <a:cubicBezTo>
                  <a:pt x="7541856" y="1368236"/>
                  <a:pt x="7576752" y="1296144"/>
                  <a:pt x="7603167" y="1321035"/>
                </a:cubicBezTo>
                <a:lnTo>
                  <a:pt x="7607573" y="1325187"/>
                </a:lnTo>
                <a:cubicBezTo>
                  <a:pt x="7649415" y="1316161"/>
                  <a:pt x="7712544" y="1311055"/>
                  <a:pt x="7745213" y="1285318"/>
                </a:cubicBezTo>
                <a:cubicBezTo>
                  <a:pt x="7747801" y="1247376"/>
                  <a:pt x="7834067" y="1191402"/>
                  <a:pt x="7856083" y="1212149"/>
                </a:cubicBezTo>
                <a:cubicBezTo>
                  <a:pt x="7852048" y="1216414"/>
                  <a:pt x="7814609" y="1229580"/>
                  <a:pt x="7827816" y="1242026"/>
                </a:cubicBezTo>
                <a:cubicBezTo>
                  <a:pt x="7841023" y="1254472"/>
                  <a:pt x="7895704" y="1249485"/>
                  <a:pt x="7912230" y="1240827"/>
                </a:cubicBezTo>
                <a:lnTo>
                  <a:pt x="7992242" y="1235473"/>
                </a:lnTo>
                <a:cubicBezTo>
                  <a:pt x="8008397" y="1218398"/>
                  <a:pt x="8045472" y="1196813"/>
                  <a:pt x="8067487" y="1217558"/>
                </a:cubicBezTo>
                <a:lnTo>
                  <a:pt x="8204041" y="1152443"/>
                </a:lnTo>
                <a:cubicBezTo>
                  <a:pt x="8263135" y="1151601"/>
                  <a:pt x="8329939" y="1133800"/>
                  <a:pt x="8388298" y="1116124"/>
                </a:cubicBezTo>
                <a:cubicBezTo>
                  <a:pt x="8402621" y="1105397"/>
                  <a:pt x="8431347" y="1086037"/>
                  <a:pt x="8460898" y="1073505"/>
                </a:cubicBezTo>
                <a:lnTo>
                  <a:pt x="8463600" y="1073450"/>
                </a:lnTo>
                <a:lnTo>
                  <a:pt x="8553680" y="1145311"/>
                </a:lnTo>
                <a:lnTo>
                  <a:pt x="8556794" y="1141383"/>
                </a:lnTo>
                <a:lnTo>
                  <a:pt x="8584712" y="1147961"/>
                </a:lnTo>
                <a:lnTo>
                  <a:pt x="8582535" y="1151793"/>
                </a:lnTo>
                <a:cubicBezTo>
                  <a:pt x="8573998" y="1161917"/>
                  <a:pt x="8563721" y="1168380"/>
                  <a:pt x="8554912" y="1160079"/>
                </a:cubicBezTo>
                <a:lnTo>
                  <a:pt x="8546107" y="1151782"/>
                </a:lnTo>
                <a:cubicBezTo>
                  <a:pt x="8509031" y="1173366"/>
                  <a:pt x="8418359" y="1225203"/>
                  <a:pt x="8371746" y="1221645"/>
                </a:cubicBezTo>
                <a:cubicBezTo>
                  <a:pt x="8343470" y="1251534"/>
                  <a:pt x="8195528" y="1346292"/>
                  <a:pt x="8156631" y="1325786"/>
                </a:cubicBezTo>
                <a:lnTo>
                  <a:pt x="8127667" y="1337135"/>
                </a:lnTo>
                <a:lnTo>
                  <a:pt x="8134110" y="1344665"/>
                </a:lnTo>
                <a:lnTo>
                  <a:pt x="8153968" y="1341106"/>
                </a:lnTo>
                <a:lnTo>
                  <a:pt x="8171867" y="1357822"/>
                </a:lnTo>
                <a:lnTo>
                  <a:pt x="8164756" y="1376483"/>
                </a:lnTo>
                <a:cubicBezTo>
                  <a:pt x="8125026" y="1394511"/>
                  <a:pt x="8140288" y="1354464"/>
                  <a:pt x="8079969" y="1389034"/>
                </a:cubicBezTo>
                <a:lnTo>
                  <a:pt x="8057440" y="1386295"/>
                </a:lnTo>
                <a:lnTo>
                  <a:pt x="7993532" y="1391905"/>
                </a:lnTo>
                <a:lnTo>
                  <a:pt x="7961707" y="1408584"/>
                </a:lnTo>
                <a:lnTo>
                  <a:pt x="7881556" y="1424378"/>
                </a:lnTo>
                <a:lnTo>
                  <a:pt x="7883545" y="1410036"/>
                </a:lnTo>
                <a:lnTo>
                  <a:pt x="7836907" y="1439843"/>
                </a:lnTo>
                <a:lnTo>
                  <a:pt x="7824074" y="1440027"/>
                </a:lnTo>
                <a:lnTo>
                  <a:pt x="7815565" y="1425705"/>
                </a:lnTo>
                <a:lnTo>
                  <a:pt x="7803994" y="1445401"/>
                </a:lnTo>
                <a:lnTo>
                  <a:pt x="7827410" y="1454413"/>
                </a:lnTo>
                <a:lnTo>
                  <a:pt x="7825000" y="1457558"/>
                </a:lnTo>
                <a:cubicBezTo>
                  <a:pt x="7816159" y="1465530"/>
                  <a:pt x="7806227" y="1470036"/>
                  <a:pt x="7799441" y="1461590"/>
                </a:cubicBezTo>
                <a:lnTo>
                  <a:pt x="7792658" y="1453147"/>
                </a:lnTo>
                <a:cubicBezTo>
                  <a:pt x="7765952" y="1464184"/>
                  <a:pt x="7710357" y="1486714"/>
                  <a:pt x="7666955" y="1493578"/>
                </a:cubicBezTo>
                <a:lnTo>
                  <a:pt x="7634854" y="1494118"/>
                </a:lnTo>
                <a:lnTo>
                  <a:pt x="7626849" y="1495739"/>
                </a:lnTo>
                <a:lnTo>
                  <a:pt x="7613411" y="1504670"/>
                </a:lnTo>
                <a:cubicBezTo>
                  <a:pt x="7566255" y="1532584"/>
                  <a:pt x="7453148" y="1580913"/>
                  <a:pt x="7425165" y="1560844"/>
                </a:cubicBezTo>
                <a:lnTo>
                  <a:pt x="7406894" y="1565284"/>
                </a:lnTo>
                <a:lnTo>
                  <a:pt x="7398640" y="1572429"/>
                </a:lnTo>
                <a:cubicBezTo>
                  <a:pt x="7399730" y="1597674"/>
                  <a:pt x="7396783" y="1627202"/>
                  <a:pt x="7365967" y="1598162"/>
                </a:cubicBezTo>
                <a:lnTo>
                  <a:pt x="7291445" y="1632914"/>
                </a:lnTo>
                <a:lnTo>
                  <a:pt x="7295852" y="1637067"/>
                </a:lnTo>
                <a:lnTo>
                  <a:pt x="7315969" y="1653781"/>
                </a:lnTo>
                <a:lnTo>
                  <a:pt x="7295674" y="1663283"/>
                </a:lnTo>
                <a:cubicBezTo>
                  <a:pt x="7277898" y="1669784"/>
                  <a:pt x="7259211" y="1674320"/>
                  <a:pt x="7245475" y="1672448"/>
                </a:cubicBezTo>
                <a:lnTo>
                  <a:pt x="7214459" y="1705231"/>
                </a:lnTo>
                <a:lnTo>
                  <a:pt x="7200531" y="1696539"/>
                </a:lnTo>
                <a:lnTo>
                  <a:pt x="7164206" y="1702164"/>
                </a:lnTo>
                <a:cubicBezTo>
                  <a:pt x="7164079" y="1697620"/>
                  <a:pt x="7168384" y="1688384"/>
                  <a:pt x="7170595" y="1686046"/>
                </a:cubicBezTo>
                <a:cubicBezTo>
                  <a:pt x="7190916" y="1678618"/>
                  <a:pt x="7213447" y="1668845"/>
                  <a:pt x="7226741" y="1654794"/>
                </a:cubicBezTo>
                <a:cubicBezTo>
                  <a:pt x="7229080" y="1656999"/>
                  <a:pt x="7243131" y="1670241"/>
                  <a:pt x="7247563" y="1665556"/>
                </a:cubicBezTo>
                <a:cubicBezTo>
                  <a:pt x="7249777" y="1663216"/>
                  <a:pt x="7247315" y="1656462"/>
                  <a:pt x="7247184" y="1651914"/>
                </a:cubicBezTo>
                <a:lnTo>
                  <a:pt x="7276360" y="1635117"/>
                </a:lnTo>
                <a:lnTo>
                  <a:pt x="7282374" y="1605354"/>
                </a:lnTo>
                <a:cubicBezTo>
                  <a:pt x="7261931" y="1608235"/>
                  <a:pt x="7235095" y="1627235"/>
                  <a:pt x="7219587" y="1643627"/>
                </a:cubicBezTo>
                <a:cubicBezTo>
                  <a:pt x="7219335" y="1634531"/>
                  <a:pt x="7219087" y="1625436"/>
                  <a:pt x="7212060" y="1618814"/>
                </a:cubicBezTo>
                <a:cubicBezTo>
                  <a:pt x="7205036" y="1612195"/>
                  <a:pt x="7188071" y="1658218"/>
                  <a:pt x="7183640" y="1662902"/>
                </a:cubicBezTo>
                <a:cubicBezTo>
                  <a:pt x="7151864" y="1668396"/>
                  <a:pt x="7122435" y="1676095"/>
                  <a:pt x="7098069" y="1701850"/>
                </a:cubicBezTo>
                <a:lnTo>
                  <a:pt x="7098951" y="1733687"/>
                </a:lnTo>
                <a:lnTo>
                  <a:pt x="7083067" y="1736436"/>
                </a:lnTo>
                <a:lnTo>
                  <a:pt x="7075916" y="1725265"/>
                </a:lnTo>
                <a:cubicBezTo>
                  <a:pt x="7075916" y="1725265"/>
                  <a:pt x="7082561" y="1718242"/>
                  <a:pt x="7080217" y="1716033"/>
                </a:cubicBezTo>
                <a:cubicBezTo>
                  <a:pt x="7073194" y="1709415"/>
                  <a:pt x="7037243" y="1728686"/>
                  <a:pt x="7030597" y="1735710"/>
                </a:cubicBezTo>
                <a:cubicBezTo>
                  <a:pt x="7007179" y="1713642"/>
                  <a:pt x="6908562" y="1775735"/>
                  <a:pt x="6892803" y="1783029"/>
                </a:cubicBezTo>
                <a:lnTo>
                  <a:pt x="6884701" y="1819684"/>
                </a:lnTo>
                <a:cubicBezTo>
                  <a:pt x="6877930" y="1822163"/>
                  <a:pt x="6873498" y="1826847"/>
                  <a:pt x="6869068" y="1831530"/>
                </a:cubicBezTo>
                <a:cubicBezTo>
                  <a:pt x="6873117" y="1813201"/>
                  <a:pt x="6870267" y="1792806"/>
                  <a:pt x="6865206" y="1774743"/>
                </a:cubicBezTo>
                <a:lnTo>
                  <a:pt x="6840835" y="1800501"/>
                </a:lnTo>
                <a:cubicBezTo>
                  <a:pt x="6824445" y="1785054"/>
                  <a:pt x="6822231" y="1787395"/>
                  <a:pt x="6806723" y="1803786"/>
                </a:cubicBezTo>
                <a:cubicBezTo>
                  <a:pt x="6802040" y="1799373"/>
                  <a:pt x="6756974" y="1818914"/>
                  <a:pt x="6750328" y="1825938"/>
                </a:cubicBezTo>
                <a:cubicBezTo>
                  <a:pt x="6750581" y="1835035"/>
                  <a:pt x="6750955" y="1848681"/>
                  <a:pt x="6746528" y="1853361"/>
                </a:cubicBezTo>
                <a:cubicBezTo>
                  <a:pt x="6742096" y="1858045"/>
                  <a:pt x="6737413" y="1853632"/>
                  <a:pt x="6735073" y="1851426"/>
                </a:cubicBezTo>
                <a:cubicBezTo>
                  <a:pt x="6725832" y="1847145"/>
                  <a:pt x="6721905" y="1870022"/>
                  <a:pt x="6733234" y="1867412"/>
                </a:cubicBezTo>
                <a:cubicBezTo>
                  <a:pt x="6731020" y="1869752"/>
                  <a:pt x="6715642" y="1890692"/>
                  <a:pt x="6708742" y="1888623"/>
                </a:cubicBezTo>
                <a:lnTo>
                  <a:pt x="6650129" y="1913119"/>
                </a:lnTo>
                <a:lnTo>
                  <a:pt x="6647789" y="1910914"/>
                </a:lnTo>
                <a:lnTo>
                  <a:pt x="6586841" y="1933200"/>
                </a:lnTo>
                <a:lnTo>
                  <a:pt x="6562344" y="1954406"/>
                </a:lnTo>
                <a:lnTo>
                  <a:pt x="6536964" y="1943776"/>
                </a:lnTo>
                <a:cubicBezTo>
                  <a:pt x="6541396" y="1939092"/>
                  <a:pt x="6563675" y="1920230"/>
                  <a:pt x="6554308" y="1911403"/>
                </a:cubicBezTo>
                <a:cubicBezTo>
                  <a:pt x="6549624" y="1906989"/>
                  <a:pt x="6540635" y="1911803"/>
                  <a:pt x="6536204" y="1916487"/>
                </a:cubicBezTo>
                <a:cubicBezTo>
                  <a:pt x="6511207" y="1919503"/>
                  <a:pt x="6484115" y="1929411"/>
                  <a:pt x="6461579" y="1939180"/>
                </a:cubicBezTo>
                <a:cubicBezTo>
                  <a:pt x="6452716" y="1948547"/>
                  <a:pt x="6443479" y="1944269"/>
                  <a:pt x="6434620" y="1953632"/>
                </a:cubicBezTo>
                <a:cubicBezTo>
                  <a:pt x="6404932" y="1952235"/>
                  <a:pt x="6359988" y="1976325"/>
                  <a:pt x="6337583" y="1990643"/>
                </a:cubicBezTo>
                <a:cubicBezTo>
                  <a:pt x="6332899" y="1986229"/>
                  <a:pt x="6328467" y="1990913"/>
                  <a:pt x="6326254" y="1993252"/>
                </a:cubicBezTo>
                <a:cubicBezTo>
                  <a:pt x="6319605" y="2000280"/>
                  <a:pt x="6304481" y="2030317"/>
                  <a:pt x="6313848" y="2039144"/>
                </a:cubicBezTo>
                <a:cubicBezTo>
                  <a:pt x="6316188" y="2041350"/>
                  <a:pt x="6322836" y="2034321"/>
                  <a:pt x="6325050" y="2031981"/>
                </a:cubicBezTo>
                <a:lnTo>
                  <a:pt x="6354360" y="2019738"/>
                </a:lnTo>
                <a:cubicBezTo>
                  <a:pt x="6363223" y="2010371"/>
                  <a:pt x="6372207" y="2005551"/>
                  <a:pt x="6385880" y="2005150"/>
                </a:cubicBezTo>
                <a:cubicBezTo>
                  <a:pt x="6401387" y="1988759"/>
                  <a:pt x="6423792" y="1974440"/>
                  <a:pt x="6446580" y="1973762"/>
                </a:cubicBezTo>
                <a:lnTo>
                  <a:pt x="6461640" y="2023391"/>
                </a:lnTo>
                <a:lnTo>
                  <a:pt x="6459426" y="2025732"/>
                </a:lnTo>
                <a:cubicBezTo>
                  <a:pt x="6457213" y="2028072"/>
                  <a:pt x="6443288" y="2019384"/>
                  <a:pt x="6440944" y="2017175"/>
                </a:cubicBezTo>
                <a:cubicBezTo>
                  <a:pt x="6426893" y="2003934"/>
                  <a:pt x="6420753" y="2029152"/>
                  <a:pt x="6421005" y="2038250"/>
                </a:cubicBezTo>
                <a:lnTo>
                  <a:pt x="6412020" y="2043069"/>
                </a:lnTo>
                <a:cubicBezTo>
                  <a:pt x="6388602" y="2021001"/>
                  <a:pt x="6388472" y="2016452"/>
                  <a:pt x="6368533" y="2037527"/>
                </a:cubicBezTo>
                <a:cubicBezTo>
                  <a:pt x="6353030" y="2053914"/>
                  <a:pt x="6294669" y="2087508"/>
                  <a:pt x="6274478" y="2099485"/>
                </a:cubicBezTo>
                <a:lnTo>
                  <a:pt x="6249603" y="2107049"/>
                </a:lnTo>
                <a:lnTo>
                  <a:pt x="6239983" y="2089124"/>
                </a:lnTo>
                <a:lnTo>
                  <a:pt x="6304354" y="2025765"/>
                </a:lnTo>
                <a:cubicBezTo>
                  <a:pt x="6283283" y="2005909"/>
                  <a:pt x="6257200" y="2052199"/>
                  <a:pt x="6240809" y="2036753"/>
                </a:cubicBezTo>
                <a:lnTo>
                  <a:pt x="6182075" y="2056701"/>
                </a:lnTo>
                <a:cubicBezTo>
                  <a:pt x="6164350" y="2075435"/>
                  <a:pt x="6143531" y="2064669"/>
                  <a:pt x="6128023" y="2081060"/>
                </a:cubicBezTo>
                <a:lnTo>
                  <a:pt x="6102893" y="2079531"/>
                </a:lnTo>
                <a:lnTo>
                  <a:pt x="6071373" y="2094119"/>
                </a:lnTo>
                <a:lnTo>
                  <a:pt x="6037133" y="2092852"/>
                </a:lnTo>
                <a:lnTo>
                  <a:pt x="6010550" y="2120951"/>
                </a:lnTo>
                <a:cubicBezTo>
                  <a:pt x="5990229" y="2128380"/>
                  <a:pt x="5963140" y="2138284"/>
                  <a:pt x="5949847" y="2152336"/>
                </a:cubicBezTo>
                <a:lnTo>
                  <a:pt x="5933833" y="2150531"/>
                </a:lnTo>
                <a:lnTo>
                  <a:pt x="5868324" y="2172954"/>
                </a:lnTo>
                <a:lnTo>
                  <a:pt x="5841614" y="2196506"/>
                </a:lnTo>
                <a:lnTo>
                  <a:pt x="5834587" y="2189885"/>
                </a:lnTo>
                <a:cubicBezTo>
                  <a:pt x="5825223" y="2181062"/>
                  <a:pt x="5816234" y="2185876"/>
                  <a:pt x="5809585" y="2192904"/>
                </a:cubicBezTo>
                <a:cubicBezTo>
                  <a:pt x="5802687" y="2190831"/>
                  <a:pt x="5791364" y="2193445"/>
                  <a:pt x="5786932" y="2198128"/>
                </a:cubicBezTo>
                <a:cubicBezTo>
                  <a:pt x="5784718" y="2200468"/>
                  <a:pt x="5787058" y="2202674"/>
                  <a:pt x="5789398" y="2204878"/>
                </a:cubicBezTo>
                <a:lnTo>
                  <a:pt x="5785727" y="2236850"/>
                </a:lnTo>
                <a:cubicBezTo>
                  <a:pt x="5770216" y="2253244"/>
                  <a:pt x="5747559" y="2258465"/>
                  <a:pt x="5732051" y="2274856"/>
                </a:cubicBezTo>
                <a:cubicBezTo>
                  <a:pt x="5727368" y="2270443"/>
                  <a:pt x="5720469" y="2268377"/>
                  <a:pt x="5711481" y="2273192"/>
                </a:cubicBezTo>
                <a:lnTo>
                  <a:pt x="5706798" y="2268778"/>
                </a:lnTo>
                <a:cubicBezTo>
                  <a:pt x="5699899" y="2266704"/>
                  <a:pt x="5697687" y="2269044"/>
                  <a:pt x="5697812" y="2273597"/>
                </a:cubicBezTo>
                <a:lnTo>
                  <a:pt x="5700153" y="2275802"/>
                </a:lnTo>
                <a:cubicBezTo>
                  <a:pt x="5688950" y="2282964"/>
                  <a:pt x="5680087" y="2292333"/>
                  <a:pt x="5673446" y="2299352"/>
                </a:cubicBezTo>
                <a:cubicBezTo>
                  <a:pt x="5668762" y="2294938"/>
                  <a:pt x="5616922" y="2316955"/>
                  <a:pt x="5605590" y="2319569"/>
                </a:cubicBezTo>
                <a:cubicBezTo>
                  <a:pt x="5581222" y="2345323"/>
                  <a:pt x="5548942" y="2332623"/>
                  <a:pt x="5529002" y="2353698"/>
                </a:cubicBezTo>
                <a:lnTo>
                  <a:pt x="5492799" y="2363873"/>
                </a:lnTo>
                <a:lnTo>
                  <a:pt x="5486153" y="2370896"/>
                </a:lnTo>
                <a:lnTo>
                  <a:pt x="5481470" y="2366484"/>
                </a:lnTo>
                <a:cubicBezTo>
                  <a:pt x="5454125" y="2367293"/>
                  <a:pt x="5418175" y="2386565"/>
                  <a:pt x="5383932" y="2385301"/>
                </a:cubicBezTo>
                <a:lnTo>
                  <a:pt x="5338996" y="2409392"/>
                </a:lnTo>
                <a:lnTo>
                  <a:pt x="5337412" y="2434471"/>
                </a:lnTo>
                <a:lnTo>
                  <a:pt x="5351338" y="2443167"/>
                </a:lnTo>
                <a:lnTo>
                  <a:pt x="5349419" y="2444575"/>
                </a:lnTo>
                <a:lnTo>
                  <a:pt x="5307753" y="2444501"/>
                </a:lnTo>
                <a:cubicBezTo>
                  <a:pt x="5268577" y="2441901"/>
                  <a:pt x="5229396" y="2439297"/>
                  <a:pt x="5203145" y="2467043"/>
                </a:cubicBezTo>
                <a:cubicBezTo>
                  <a:pt x="5178913" y="2492656"/>
                  <a:pt x="5028782" y="2536919"/>
                  <a:pt x="5002361" y="2512020"/>
                </a:cubicBezTo>
                <a:cubicBezTo>
                  <a:pt x="4978129" y="2537632"/>
                  <a:pt x="4988801" y="2491160"/>
                  <a:pt x="4924179" y="2559464"/>
                </a:cubicBezTo>
                <a:lnTo>
                  <a:pt x="4890411" y="2559941"/>
                </a:lnTo>
                <a:cubicBezTo>
                  <a:pt x="4866179" y="2585554"/>
                  <a:pt x="4862500" y="2598244"/>
                  <a:pt x="4831684" y="2569204"/>
                </a:cubicBezTo>
                <a:lnTo>
                  <a:pt x="4706511" y="2604680"/>
                </a:lnTo>
                <a:cubicBezTo>
                  <a:pt x="4682279" y="2630293"/>
                  <a:pt x="4632357" y="2647845"/>
                  <a:pt x="4601544" y="2618809"/>
                </a:cubicBezTo>
                <a:cubicBezTo>
                  <a:pt x="4581351" y="2640152"/>
                  <a:pt x="4573630" y="2657108"/>
                  <a:pt x="4547215" y="2632217"/>
                </a:cubicBezTo>
                <a:cubicBezTo>
                  <a:pt x="4485537" y="2670996"/>
                  <a:pt x="4424230" y="2718193"/>
                  <a:pt x="4371363" y="2765269"/>
                </a:cubicBezTo>
                <a:lnTo>
                  <a:pt x="4329147" y="2765874"/>
                </a:lnTo>
                <a:cubicBezTo>
                  <a:pt x="4275921" y="2804529"/>
                  <a:pt x="4217553" y="2822213"/>
                  <a:pt x="4155151" y="2844155"/>
                </a:cubicBezTo>
                <a:lnTo>
                  <a:pt x="4111128" y="2802670"/>
                </a:lnTo>
                <a:cubicBezTo>
                  <a:pt x="4082858" y="2832551"/>
                  <a:pt x="4046141" y="2862556"/>
                  <a:pt x="4008703" y="2875722"/>
                </a:cubicBezTo>
                <a:lnTo>
                  <a:pt x="3945205" y="2872417"/>
                </a:lnTo>
                <a:cubicBezTo>
                  <a:pt x="3953283" y="2863879"/>
                  <a:pt x="3998439" y="2833752"/>
                  <a:pt x="3989634" y="2825457"/>
                </a:cubicBezTo>
                <a:cubicBezTo>
                  <a:pt x="3976432" y="2813015"/>
                  <a:pt x="3959545" y="2813250"/>
                  <a:pt x="3942663" y="2813492"/>
                </a:cubicBezTo>
                <a:lnTo>
                  <a:pt x="3758366" y="2946669"/>
                </a:lnTo>
                <a:lnTo>
                  <a:pt x="3771577" y="2959117"/>
                </a:lnTo>
                <a:lnTo>
                  <a:pt x="3746247" y="2959478"/>
                </a:lnTo>
                <a:cubicBezTo>
                  <a:pt x="3730089" y="2976557"/>
                  <a:pt x="3348697" y="3142024"/>
                  <a:pt x="3282620" y="3176659"/>
                </a:cubicBezTo>
                <a:cubicBezTo>
                  <a:pt x="3257297" y="3177027"/>
                  <a:pt x="3235644" y="3164690"/>
                  <a:pt x="3218032" y="3148092"/>
                </a:cubicBezTo>
                <a:cubicBezTo>
                  <a:pt x="3230147" y="3135286"/>
                  <a:pt x="3250708" y="3122363"/>
                  <a:pt x="3271993" y="3126272"/>
                </a:cubicBezTo>
                <a:cubicBezTo>
                  <a:pt x="3284112" y="3113460"/>
                  <a:pt x="3304301" y="3092121"/>
                  <a:pt x="3325593" y="3096030"/>
                </a:cubicBezTo>
                <a:lnTo>
                  <a:pt x="3379554" y="3074200"/>
                </a:lnTo>
                <a:cubicBezTo>
                  <a:pt x="3411864" y="3040050"/>
                  <a:pt x="3463242" y="3056161"/>
                  <a:pt x="3495551" y="3022010"/>
                </a:cubicBezTo>
                <a:lnTo>
                  <a:pt x="3566766" y="3008366"/>
                </a:lnTo>
                <a:cubicBezTo>
                  <a:pt x="3578877" y="2995564"/>
                  <a:pt x="3603473" y="2978360"/>
                  <a:pt x="3624753" y="2982264"/>
                </a:cubicBezTo>
                <a:lnTo>
                  <a:pt x="3670277" y="2960560"/>
                </a:lnTo>
                <a:lnTo>
                  <a:pt x="3638366" y="2906273"/>
                </a:lnTo>
                <a:lnTo>
                  <a:pt x="3634331" y="2910537"/>
                </a:lnTo>
                <a:lnTo>
                  <a:pt x="3592118" y="2911139"/>
                </a:lnTo>
                <a:cubicBezTo>
                  <a:pt x="3538884" y="2949793"/>
                  <a:pt x="3480524" y="2967478"/>
                  <a:pt x="3418123" y="2989427"/>
                </a:cubicBezTo>
                <a:lnTo>
                  <a:pt x="3374099" y="2947942"/>
                </a:lnTo>
                <a:cubicBezTo>
                  <a:pt x="3345828" y="2977823"/>
                  <a:pt x="3309114" y="3007820"/>
                  <a:pt x="3271678" y="3020991"/>
                </a:cubicBezTo>
                <a:lnTo>
                  <a:pt x="3208176" y="3017688"/>
                </a:lnTo>
                <a:cubicBezTo>
                  <a:pt x="3187987" y="3039028"/>
                  <a:pt x="3213675" y="3047085"/>
                  <a:pt x="3193477" y="3068433"/>
                </a:cubicBezTo>
                <a:lnTo>
                  <a:pt x="3128533" y="3031456"/>
                </a:lnTo>
                <a:cubicBezTo>
                  <a:pt x="3116412" y="3044267"/>
                  <a:pt x="3095851" y="3057189"/>
                  <a:pt x="3078971" y="3057430"/>
                </a:cubicBezTo>
                <a:lnTo>
                  <a:pt x="3038580" y="3100121"/>
                </a:lnTo>
                <a:lnTo>
                  <a:pt x="3004812" y="3100598"/>
                </a:lnTo>
                <a:cubicBezTo>
                  <a:pt x="2968464" y="3139017"/>
                  <a:pt x="2913047" y="3127176"/>
                  <a:pt x="2876704" y="3165591"/>
                </a:cubicBezTo>
                <a:lnTo>
                  <a:pt x="2824227" y="3124222"/>
                </a:lnTo>
                <a:cubicBezTo>
                  <a:pt x="2779439" y="3162768"/>
                  <a:pt x="2721803" y="3197276"/>
                  <a:pt x="2667842" y="3219104"/>
                </a:cubicBezTo>
                <a:lnTo>
                  <a:pt x="2635570" y="3156396"/>
                </a:lnTo>
                <a:lnTo>
                  <a:pt x="2593728" y="3165414"/>
                </a:lnTo>
                <a:lnTo>
                  <a:pt x="2557380" y="3203833"/>
                </a:lnTo>
                <a:lnTo>
                  <a:pt x="2523613" y="3204310"/>
                </a:lnTo>
                <a:cubicBezTo>
                  <a:pt x="2507454" y="3221389"/>
                  <a:pt x="2499736" y="3238347"/>
                  <a:pt x="2477726" y="3217605"/>
                </a:cubicBezTo>
                <a:lnTo>
                  <a:pt x="2464514" y="3205155"/>
                </a:lnTo>
                <a:lnTo>
                  <a:pt x="2419002" y="3226863"/>
                </a:lnTo>
                <a:cubicBezTo>
                  <a:pt x="2405790" y="3214415"/>
                  <a:pt x="2384146" y="3202084"/>
                  <a:pt x="2367623" y="3210746"/>
                </a:cubicBezTo>
                <a:lnTo>
                  <a:pt x="2303762" y="3199022"/>
                </a:lnTo>
                <a:lnTo>
                  <a:pt x="2301183" y="3236956"/>
                </a:lnTo>
                <a:cubicBezTo>
                  <a:pt x="2293106" y="3245493"/>
                  <a:pt x="2272549" y="3258428"/>
                  <a:pt x="2259338" y="3245979"/>
                </a:cubicBezTo>
                <a:cubicBezTo>
                  <a:pt x="2243182" y="3263054"/>
                  <a:pt x="2235106" y="3271591"/>
                  <a:pt x="2213094" y="3250848"/>
                </a:cubicBezTo>
                <a:lnTo>
                  <a:pt x="2199882" y="3238399"/>
                </a:lnTo>
                <a:cubicBezTo>
                  <a:pt x="2216037" y="3221324"/>
                  <a:pt x="2240638" y="3204133"/>
                  <a:pt x="2261921" y="3208041"/>
                </a:cubicBezTo>
                <a:lnTo>
                  <a:pt x="2201383" y="3175209"/>
                </a:lnTo>
                <a:cubicBezTo>
                  <a:pt x="2201383" y="3175209"/>
                  <a:pt x="2217537" y="3158135"/>
                  <a:pt x="2213131" y="3153982"/>
                </a:cubicBezTo>
                <a:cubicBezTo>
                  <a:pt x="2208733" y="3149837"/>
                  <a:pt x="2171286" y="3163004"/>
                  <a:pt x="2163207" y="3171542"/>
                </a:cubicBezTo>
                <a:cubicBezTo>
                  <a:pt x="2163207" y="3171542"/>
                  <a:pt x="2154403" y="3163245"/>
                  <a:pt x="2150361" y="3167517"/>
                </a:cubicBezTo>
                <a:cubicBezTo>
                  <a:pt x="2150361" y="3167517"/>
                  <a:pt x="2164663" y="3205211"/>
                  <a:pt x="2169070" y="3209363"/>
                </a:cubicBezTo>
                <a:cubicBezTo>
                  <a:pt x="2143742" y="3209727"/>
                  <a:pt x="2119151" y="3226919"/>
                  <a:pt x="2102992" y="3243998"/>
                </a:cubicBezTo>
                <a:lnTo>
                  <a:pt x="2077663" y="3244359"/>
                </a:lnTo>
                <a:cubicBezTo>
                  <a:pt x="2095643" y="3269370"/>
                  <a:pt x="2080216" y="3303278"/>
                  <a:pt x="2060019" y="3324627"/>
                </a:cubicBezTo>
                <a:lnTo>
                  <a:pt x="1993579" y="3350837"/>
                </a:lnTo>
                <a:cubicBezTo>
                  <a:pt x="1971566" y="3330095"/>
                  <a:pt x="2003875" y="3295944"/>
                  <a:pt x="2020391" y="3287283"/>
                </a:cubicBezTo>
                <a:cubicBezTo>
                  <a:pt x="2011593" y="3278994"/>
                  <a:pt x="2011225" y="3270572"/>
                  <a:pt x="2019307" y="3262031"/>
                </a:cubicBezTo>
                <a:cubicBezTo>
                  <a:pt x="2027383" y="3253494"/>
                  <a:pt x="2039867" y="3249108"/>
                  <a:pt x="2052343" y="3244715"/>
                </a:cubicBezTo>
                <a:lnTo>
                  <a:pt x="2043902" y="3244844"/>
                </a:lnTo>
                <a:cubicBezTo>
                  <a:pt x="2035097" y="3236547"/>
                  <a:pt x="2021886" y="3224097"/>
                  <a:pt x="2013809" y="3232634"/>
                </a:cubicBezTo>
                <a:cubicBezTo>
                  <a:pt x="2001697" y="3245436"/>
                  <a:pt x="2002788" y="3270696"/>
                  <a:pt x="2007555" y="3283262"/>
                </a:cubicBezTo>
                <a:lnTo>
                  <a:pt x="1991756" y="3308755"/>
                </a:lnTo>
                <a:lnTo>
                  <a:pt x="1988077" y="3321436"/>
                </a:lnTo>
                <a:lnTo>
                  <a:pt x="1980371" y="3338392"/>
                </a:lnTo>
                <a:lnTo>
                  <a:pt x="1909896" y="3368882"/>
                </a:lnTo>
                <a:lnTo>
                  <a:pt x="1846395" y="3365571"/>
                </a:lnTo>
                <a:lnTo>
                  <a:pt x="1822886" y="3408022"/>
                </a:lnTo>
                <a:cubicBezTo>
                  <a:pt x="1792069" y="3378982"/>
                  <a:pt x="1706927" y="3363345"/>
                  <a:pt x="1678657" y="3393227"/>
                </a:cubicBezTo>
                <a:cubicBezTo>
                  <a:pt x="1709474" y="3422266"/>
                  <a:pt x="1663235" y="3427141"/>
                  <a:pt x="1646348" y="3427377"/>
                </a:cubicBezTo>
                <a:cubicBezTo>
                  <a:pt x="1634228" y="3440187"/>
                  <a:pt x="1617342" y="3440431"/>
                  <a:pt x="1599733" y="3423837"/>
                </a:cubicBezTo>
                <a:lnTo>
                  <a:pt x="1590928" y="3415541"/>
                </a:lnTo>
                <a:lnTo>
                  <a:pt x="1531473" y="3407961"/>
                </a:lnTo>
                <a:cubicBezTo>
                  <a:pt x="1527439" y="3412225"/>
                  <a:pt x="1515319" y="3425036"/>
                  <a:pt x="1506513" y="3416739"/>
                </a:cubicBezTo>
                <a:cubicBezTo>
                  <a:pt x="1502115" y="3412595"/>
                  <a:pt x="1509829" y="3395631"/>
                  <a:pt x="1509465" y="3387222"/>
                </a:cubicBezTo>
                <a:cubicBezTo>
                  <a:pt x="1505059" y="3383070"/>
                  <a:pt x="1500661" y="3378925"/>
                  <a:pt x="1496626" y="3383190"/>
                </a:cubicBezTo>
                <a:cubicBezTo>
                  <a:pt x="1484506" y="3396000"/>
                  <a:pt x="1480827" y="3408683"/>
                  <a:pt x="1481555" y="3425517"/>
                </a:cubicBezTo>
                <a:lnTo>
                  <a:pt x="1422468" y="3426359"/>
                </a:lnTo>
                <a:lnTo>
                  <a:pt x="1399361" y="3380367"/>
                </a:lnTo>
                <a:lnTo>
                  <a:pt x="1369994" y="3384993"/>
                </a:lnTo>
                <a:lnTo>
                  <a:pt x="1367052" y="3414518"/>
                </a:lnTo>
                <a:cubicBezTo>
                  <a:pt x="1330703" y="3452937"/>
                  <a:pt x="1290707" y="3407180"/>
                  <a:pt x="1280815" y="3373626"/>
                </a:cubicBezTo>
                <a:lnTo>
                  <a:pt x="1229442" y="3357513"/>
                </a:lnTo>
                <a:cubicBezTo>
                  <a:pt x="1253672" y="3331901"/>
                  <a:pt x="1189812" y="3320168"/>
                  <a:pt x="1172929" y="3320409"/>
                </a:cubicBezTo>
                <a:cubicBezTo>
                  <a:pt x="1152733" y="3341757"/>
                  <a:pt x="1068319" y="3342963"/>
                  <a:pt x="1041900" y="3318068"/>
                </a:cubicBezTo>
                <a:cubicBezTo>
                  <a:pt x="989398" y="3373561"/>
                  <a:pt x="712722" y="3225890"/>
                  <a:pt x="651085" y="3167807"/>
                </a:cubicBezTo>
                <a:lnTo>
                  <a:pt x="596768" y="3181217"/>
                </a:lnTo>
                <a:lnTo>
                  <a:pt x="486704" y="3077501"/>
                </a:lnTo>
                <a:lnTo>
                  <a:pt x="544332" y="3042987"/>
                </a:lnTo>
                <a:cubicBezTo>
                  <a:pt x="456280" y="2960012"/>
                  <a:pt x="370771" y="2935955"/>
                  <a:pt x="357569" y="2923513"/>
                </a:cubicBezTo>
                <a:lnTo>
                  <a:pt x="172656" y="2749264"/>
                </a:lnTo>
                <a:lnTo>
                  <a:pt x="175599" y="2719738"/>
                </a:lnTo>
                <a:cubicBezTo>
                  <a:pt x="140381" y="2686551"/>
                  <a:pt x="131973" y="2589809"/>
                  <a:pt x="101160" y="2560773"/>
                </a:cubicBezTo>
                <a:cubicBezTo>
                  <a:pt x="100073" y="2535517"/>
                  <a:pt x="86490" y="2514650"/>
                  <a:pt x="68888" y="2498064"/>
                </a:cubicBezTo>
                <a:cubicBezTo>
                  <a:pt x="63759" y="2477072"/>
                  <a:pt x="-16183" y="2288699"/>
                  <a:pt x="12097" y="2258809"/>
                </a:cubicBezTo>
                <a:cubicBezTo>
                  <a:pt x="7693" y="2254661"/>
                  <a:pt x="-5514" y="2242215"/>
                  <a:pt x="2563" y="2233677"/>
                </a:cubicBezTo>
                <a:cubicBezTo>
                  <a:pt x="6599" y="2229412"/>
                  <a:pt x="23848" y="2237586"/>
                  <a:pt x="32286" y="2237470"/>
                </a:cubicBezTo>
                <a:cubicBezTo>
                  <a:pt x="44405" y="2224659"/>
                  <a:pt x="56157" y="2203436"/>
                  <a:pt x="51031" y="2182449"/>
                </a:cubicBezTo>
                <a:cubicBezTo>
                  <a:pt x="111610" y="2118417"/>
                  <a:pt x="20972" y="2073377"/>
                  <a:pt x="53284" y="2039224"/>
                </a:cubicBezTo>
                <a:lnTo>
                  <a:pt x="65397" y="2026421"/>
                </a:lnTo>
                <a:cubicBezTo>
                  <a:pt x="38978" y="2001525"/>
                  <a:pt x="54446" y="1870753"/>
                  <a:pt x="62524" y="1862216"/>
                </a:cubicBezTo>
                <a:cubicBezTo>
                  <a:pt x="82722" y="1840868"/>
                  <a:pt x="95204" y="1836475"/>
                  <a:pt x="85305" y="1802931"/>
                </a:cubicBezTo>
                <a:cubicBezTo>
                  <a:pt x="100913" y="1773226"/>
                  <a:pt x="106616" y="1734188"/>
                  <a:pt x="109658" y="1694662"/>
                </a:cubicBezTo>
                <a:lnTo>
                  <a:pt x="112295" y="1650251"/>
                </a:lnTo>
                <a:lnTo>
                  <a:pt x="98174" y="1626292"/>
                </a:lnTo>
                <a:cubicBezTo>
                  <a:pt x="96235" y="1607004"/>
                  <a:pt x="48737" y="1429815"/>
                  <a:pt x="77570" y="1406649"/>
                </a:cubicBezTo>
                <a:cubicBezTo>
                  <a:pt x="74178" y="1402428"/>
                  <a:pt x="64003" y="1389764"/>
                  <a:pt x="72239" y="1383146"/>
                </a:cubicBezTo>
                <a:cubicBezTo>
                  <a:pt x="76354" y="1379841"/>
                  <a:pt x="90650" y="1389193"/>
                  <a:pt x="98155" y="1390110"/>
                </a:cubicBezTo>
                <a:cubicBezTo>
                  <a:pt x="110513" y="1380181"/>
                  <a:pt x="123593" y="1362725"/>
                  <a:pt x="121658" y="1343442"/>
                </a:cubicBezTo>
                <a:cubicBezTo>
                  <a:pt x="183425" y="1293814"/>
                  <a:pt x="108563" y="1242807"/>
                  <a:pt x="141510" y="1216336"/>
                </a:cubicBezTo>
                <a:lnTo>
                  <a:pt x="153860" y="1206413"/>
                </a:lnTo>
                <a:cubicBezTo>
                  <a:pt x="133507" y="1181081"/>
                  <a:pt x="163541" y="1066647"/>
                  <a:pt x="171777" y="1060030"/>
                </a:cubicBezTo>
                <a:cubicBezTo>
                  <a:pt x="192370" y="1043485"/>
                  <a:pt x="204001" y="1041086"/>
                  <a:pt x="199392" y="1010056"/>
                </a:cubicBezTo>
                <a:cubicBezTo>
                  <a:pt x="234514" y="960992"/>
                  <a:pt x="239108" y="873939"/>
                  <a:pt x="255827" y="818827"/>
                </a:cubicBezTo>
                <a:cubicBezTo>
                  <a:pt x="336972" y="725847"/>
                  <a:pt x="405283" y="608444"/>
                  <a:pt x="500002" y="532343"/>
                </a:cubicBezTo>
                <a:lnTo>
                  <a:pt x="502906" y="502224"/>
                </a:lnTo>
                <a:cubicBezTo>
                  <a:pt x="531731" y="479063"/>
                  <a:pt x="570005" y="476099"/>
                  <a:pt x="598838" y="452933"/>
                </a:cubicBezTo>
                <a:cubicBezTo>
                  <a:pt x="563698" y="383904"/>
                  <a:pt x="878868" y="227943"/>
                  <a:pt x="957108" y="165081"/>
                </a:cubicBezTo>
                <a:cubicBezTo>
                  <a:pt x="1017188" y="172382"/>
                  <a:pt x="1067568" y="83272"/>
                  <a:pt x="1133222" y="72207"/>
                </a:cubicBezTo>
                <a:cubicBezTo>
                  <a:pt x="1156967" y="101761"/>
                  <a:pt x="1162537" y="83393"/>
                  <a:pt x="1157204" y="59886"/>
                </a:cubicBezTo>
                <a:cubicBezTo>
                  <a:pt x="1179735" y="62623"/>
                  <a:pt x="1199601" y="53614"/>
                  <a:pt x="1216073" y="40380"/>
                </a:cubicBezTo>
                <a:cubicBezTo>
                  <a:pt x="1228427" y="30455"/>
                  <a:pt x="1251192" y="-8681"/>
                  <a:pt x="1271541" y="16646"/>
                </a:cubicBezTo>
                <a:cubicBezTo>
                  <a:pt x="1285955" y="5065"/>
                  <a:pt x="1293162" y="-726"/>
                  <a:pt x="1299734" y="7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90213A3A-53D1-CD46-AF38-CED1538339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8656" y="4544449"/>
            <a:ext cx="6543861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BAAB63F1-FF2C-3A46-9968-18F997BCD3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8656" y="5311275"/>
            <a:ext cx="6543861" cy="757130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2401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7931570-942F-3B4B-A168-49E05BA674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672" y="248736"/>
            <a:ext cx="6690806" cy="5386302"/>
          </a:xfrm>
          <a:custGeom>
            <a:avLst/>
            <a:gdLst>
              <a:gd name="connsiteX0" fmla="*/ 1815767 w 6690806"/>
              <a:gd name="connsiteY0" fmla="*/ 5301939 h 5386302"/>
              <a:gd name="connsiteX1" fmla="*/ 1817270 w 6690806"/>
              <a:gd name="connsiteY1" fmla="*/ 5343632 h 5386302"/>
              <a:gd name="connsiteX2" fmla="*/ 1795907 w 6690806"/>
              <a:gd name="connsiteY2" fmla="*/ 5375110 h 5386302"/>
              <a:gd name="connsiteX3" fmla="*/ 1739421 w 6690806"/>
              <a:gd name="connsiteY3" fmla="*/ 5376180 h 5386302"/>
              <a:gd name="connsiteX4" fmla="*/ 1815767 w 6690806"/>
              <a:gd name="connsiteY4" fmla="*/ 5301939 h 5386302"/>
              <a:gd name="connsiteX5" fmla="*/ 1324958 w 6690806"/>
              <a:gd name="connsiteY5" fmla="*/ 5294869 h 5386302"/>
              <a:gd name="connsiteX6" fmla="*/ 1339375 w 6690806"/>
              <a:gd name="connsiteY6" fmla="*/ 5310777 h 5386302"/>
              <a:gd name="connsiteX7" fmla="*/ 1309727 w 6690806"/>
              <a:gd name="connsiteY7" fmla="*/ 5336451 h 5386302"/>
              <a:gd name="connsiteX8" fmla="*/ 1257388 w 6690806"/>
              <a:gd name="connsiteY8" fmla="*/ 5340426 h 5386302"/>
              <a:gd name="connsiteX9" fmla="*/ 1240000 w 6690806"/>
              <a:gd name="connsiteY9" fmla="*/ 5386302 h 5386302"/>
              <a:gd name="connsiteX10" fmla="*/ 1235861 w 6690806"/>
              <a:gd name="connsiteY10" fmla="*/ 5383402 h 5386302"/>
              <a:gd name="connsiteX11" fmla="*/ 1204712 w 6690806"/>
              <a:gd name="connsiteY11" fmla="*/ 5367395 h 5386302"/>
              <a:gd name="connsiteX12" fmla="*/ 1234243 w 6690806"/>
              <a:gd name="connsiteY12" fmla="*/ 5317869 h 5386302"/>
              <a:gd name="connsiteX13" fmla="*/ 1257876 w 6690806"/>
              <a:gd name="connsiteY13" fmla="*/ 5305938 h 5386302"/>
              <a:gd name="connsiteX14" fmla="*/ 1525519 w 6690806"/>
              <a:gd name="connsiteY14" fmla="*/ 5162518 h 5386302"/>
              <a:gd name="connsiteX15" fmla="*/ 1510453 w 6690806"/>
              <a:gd name="connsiteY15" fmla="*/ 5192599 h 5386302"/>
              <a:gd name="connsiteX16" fmla="*/ 1506316 w 6690806"/>
              <a:gd name="connsiteY16" fmla="*/ 5189700 h 5386302"/>
              <a:gd name="connsiteX17" fmla="*/ 1474024 w 6690806"/>
              <a:gd name="connsiteY17" fmla="*/ 5254165 h 5386302"/>
              <a:gd name="connsiteX18" fmla="*/ 1415060 w 6690806"/>
              <a:gd name="connsiteY18" fmla="*/ 5282527 h 5386302"/>
              <a:gd name="connsiteX19" fmla="*/ 1402630 w 6690806"/>
              <a:gd name="connsiteY19" fmla="*/ 5273823 h 5386302"/>
              <a:gd name="connsiteX20" fmla="*/ 1415713 w 6690806"/>
              <a:gd name="connsiteY20" fmla="*/ 5236547 h 5386302"/>
              <a:gd name="connsiteX21" fmla="*/ 1462089 w 6690806"/>
              <a:gd name="connsiteY21" fmla="*/ 5210976 h 5386302"/>
              <a:gd name="connsiteX22" fmla="*/ 1485767 w 6690806"/>
              <a:gd name="connsiteY22" fmla="*/ 5163702 h 5386302"/>
              <a:gd name="connsiteX23" fmla="*/ 1492384 w 6690806"/>
              <a:gd name="connsiteY23" fmla="*/ 5098675 h 5386302"/>
              <a:gd name="connsiteX24" fmla="*/ 1504649 w 6690806"/>
              <a:gd name="connsiteY24" fmla="*/ 5118876 h 5386302"/>
              <a:gd name="connsiteX25" fmla="*/ 1490071 w 6690806"/>
              <a:gd name="connsiteY25" fmla="*/ 5114473 h 5386302"/>
              <a:gd name="connsiteX26" fmla="*/ 1492384 w 6690806"/>
              <a:gd name="connsiteY26" fmla="*/ 5098675 h 5386302"/>
              <a:gd name="connsiteX27" fmla="*/ 1982037 w 6690806"/>
              <a:gd name="connsiteY27" fmla="*/ 5081680 h 5386302"/>
              <a:gd name="connsiteX28" fmla="*/ 1996452 w 6690806"/>
              <a:gd name="connsiteY28" fmla="*/ 5097586 h 5386302"/>
              <a:gd name="connsiteX29" fmla="*/ 1991380 w 6690806"/>
              <a:gd name="connsiteY29" fmla="*/ 5104919 h 5386302"/>
              <a:gd name="connsiteX30" fmla="*/ 1981709 w 6690806"/>
              <a:gd name="connsiteY30" fmla="*/ 5104678 h 5386302"/>
              <a:gd name="connsiteX31" fmla="*/ 1982037 w 6690806"/>
              <a:gd name="connsiteY31" fmla="*/ 5081680 h 5386302"/>
              <a:gd name="connsiteX32" fmla="*/ 1641783 w 6690806"/>
              <a:gd name="connsiteY32" fmla="*/ 5034976 h 5386302"/>
              <a:gd name="connsiteX33" fmla="*/ 1651897 w 6690806"/>
              <a:gd name="connsiteY33" fmla="*/ 5059469 h 5386302"/>
              <a:gd name="connsiteX34" fmla="*/ 1643615 w 6690806"/>
              <a:gd name="connsiteY34" fmla="*/ 5053666 h 5386302"/>
              <a:gd name="connsiteX35" fmla="*/ 1641783 w 6690806"/>
              <a:gd name="connsiteY35" fmla="*/ 5034976 h 5386302"/>
              <a:gd name="connsiteX36" fmla="*/ 2129018 w 6690806"/>
              <a:gd name="connsiteY36" fmla="*/ 5001690 h 5386302"/>
              <a:gd name="connsiteX37" fmla="*/ 2148329 w 6690806"/>
              <a:gd name="connsiteY37" fmla="*/ 5006597 h 5386302"/>
              <a:gd name="connsiteX38" fmla="*/ 2105763 w 6690806"/>
              <a:gd name="connsiteY38" fmla="*/ 5058058 h 5386302"/>
              <a:gd name="connsiteX39" fmla="*/ 2038513 w 6690806"/>
              <a:gd name="connsiteY39" fmla="*/ 5080623 h 5386302"/>
              <a:gd name="connsiteX40" fmla="*/ 2049603 w 6690806"/>
              <a:gd name="connsiteY40" fmla="*/ 5036138 h 5386302"/>
              <a:gd name="connsiteX41" fmla="*/ 2093340 w 6690806"/>
              <a:gd name="connsiteY41" fmla="*/ 5049359 h 5386302"/>
              <a:gd name="connsiteX42" fmla="*/ 2129018 w 6690806"/>
              <a:gd name="connsiteY42" fmla="*/ 5001690 h 5386302"/>
              <a:gd name="connsiteX43" fmla="*/ 2269592 w 6690806"/>
              <a:gd name="connsiteY43" fmla="*/ 4943402 h 5386302"/>
              <a:gd name="connsiteX44" fmla="*/ 2272586 w 6690806"/>
              <a:gd name="connsiteY44" fmla="*/ 4947191 h 5386302"/>
              <a:gd name="connsiteX45" fmla="*/ 2262182 w 6690806"/>
              <a:gd name="connsiteY45" fmla="*/ 4954502 h 5386302"/>
              <a:gd name="connsiteX46" fmla="*/ 2246824 w 6690806"/>
              <a:gd name="connsiteY46" fmla="*/ 4956719 h 5386302"/>
              <a:gd name="connsiteX47" fmla="*/ 2238480 w 6690806"/>
              <a:gd name="connsiteY47" fmla="*/ 4968976 h 5386302"/>
              <a:gd name="connsiteX48" fmla="*/ 2237499 w 6690806"/>
              <a:gd name="connsiteY48" fmla="*/ 4968323 h 5386302"/>
              <a:gd name="connsiteX49" fmla="*/ 2229697 w 6690806"/>
              <a:gd name="connsiteY49" fmla="*/ 4964888 h 5386302"/>
              <a:gd name="connsiteX50" fmla="*/ 2241801 w 6690806"/>
              <a:gd name="connsiteY50" fmla="*/ 4951410 h 5386302"/>
              <a:gd name="connsiteX51" fmla="*/ 2249474 w 6690806"/>
              <a:gd name="connsiteY51" fmla="*/ 4947788 h 5386302"/>
              <a:gd name="connsiteX52" fmla="*/ 2410383 w 6690806"/>
              <a:gd name="connsiteY52" fmla="*/ 4934097 h 5386302"/>
              <a:gd name="connsiteX53" fmla="*/ 2407782 w 6690806"/>
              <a:gd name="connsiteY53" fmla="*/ 4944845 h 5386302"/>
              <a:gd name="connsiteX54" fmla="*/ 2399343 w 6690806"/>
              <a:gd name="connsiteY54" fmla="*/ 4953472 h 5386302"/>
              <a:gd name="connsiteX55" fmla="*/ 2383002 w 6690806"/>
              <a:gd name="connsiteY55" fmla="*/ 4955030 h 5386302"/>
              <a:gd name="connsiteX56" fmla="*/ 2410383 w 6690806"/>
              <a:gd name="connsiteY56" fmla="*/ 4934097 h 5386302"/>
              <a:gd name="connsiteX57" fmla="*/ 2336964 w 6690806"/>
              <a:gd name="connsiteY57" fmla="*/ 4904622 h 5386302"/>
              <a:gd name="connsiteX58" fmla="*/ 2330438 w 6690806"/>
              <a:gd name="connsiteY58" fmla="*/ 4912744 h 5386302"/>
              <a:gd name="connsiteX59" fmla="*/ 2329459 w 6690806"/>
              <a:gd name="connsiteY59" fmla="*/ 4912088 h 5386302"/>
              <a:gd name="connsiteX60" fmla="*/ 2315471 w 6690806"/>
              <a:gd name="connsiteY60" fmla="*/ 4929493 h 5386302"/>
              <a:gd name="connsiteX61" fmla="*/ 2296432 w 6690806"/>
              <a:gd name="connsiteY61" fmla="*/ 4938166 h 5386302"/>
              <a:gd name="connsiteX62" fmla="*/ 2293487 w 6690806"/>
              <a:gd name="connsiteY62" fmla="*/ 4936198 h 5386302"/>
              <a:gd name="connsiteX63" fmla="*/ 2299965 w 6690806"/>
              <a:gd name="connsiteY63" fmla="*/ 4926260 h 5386302"/>
              <a:gd name="connsiteX64" fmla="*/ 2315176 w 6690806"/>
              <a:gd name="connsiteY64" fmla="*/ 4918594 h 5386302"/>
              <a:gd name="connsiteX65" fmla="*/ 2325434 w 6690806"/>
              <a:gd name="connsiteY65" fmla="*/ 4905830 h 5386302"/>
              <a:gd name="connsiteX66" fmla="*/ 1872209 w 6690806"/>
              <a:gd name="connsiteY66" fmla="*/ 4899564 h 5386302"/>
              <a:gd name="connsiteX67" fmla="*/ 1890403 w 6690806"/>
              <a:gd name="connsiteY67" fmla="*/ 4907227 h 5386302"/>
              <a:gd name="connsiteX68" fmla="*/ 1869363 w 6690806"/>
              <a:gd name="connsiteY68" fmla="*/ 4915713 h 5386302"/>
              <a:gd name="connsiteX69" fmla="*/ 1873015 w 6690806"/>
              <a:gd name="connsiteY69" fmla="*/ 4953103 h 5386302"/>
              <a:gd name="connsiteX70" fmla="*/ 1837400 w 6690806"/>
              <a:gd name="connsiteY70" fmla="*/ 4957183 h 5386302"/>
              <a:gd name="connsiteX71" fmla="*/ 1804424 w 6690806"/>
              <a:gd name="connsiteY71" fmla="*/ 4922478 h 5386302"/>
              <a:gd name="connsiteX72" fmla="*/ 1827291 w 6690806"/>
              <a:gd name="connsiteY72" fmla="*/ 4932690 h 5386302"/>
              <a:gd name="connsiteX73" fmla="*/ 1829444 w 6690806"/>
              <a:gd name="connsiteY73" fmla="*/ 4928389 h 5386302"/>
              <a:gd name="connsiteX74" fmla="*/ 1872209 w 6690806"/>
              <a:gd name="connsiteY74" fmla="*/ 4899564 h 5386302"/>
              <a:gd name="connsiteX75" fmla="*/ 2332070 w 6690806"/>
              <a:gd name="connsiteY75" fmla="*/ 4888862 h 5386302"/>
              <a:gd name="connsiteX76" fmla="*/ 2334131 w 6690806"/>
              <a:gd name="connsiteY76" fmla="*/ 4893809 h 5386302"/>
              <a:gd name="connsiteX77" fmla="*/ 2330254 w 6690806"/>
              <a:gd name="connsiteY77" fmla="*/ 4893001 h 5386302"/>
              <a:gd name="connsiteX78" fmla="*/ 2332070 w 6690806"/>
              <a:gd name="connsiteY78" fmla="*/ 4888862 h 5386302"/>
              <a:gd name="connsiteX79" fmla="*/ 2474279 w 6690806"/>
              <a:gd name="connsiteY79" fmla="*/ 4873358 h 5386302"/>
              <a:gd name="connsiteX80" fmla="*/ 2477273 w 6690806"/>
              <a:gd name="connsiteY80" fmla="*/ 4877144 h 5386302"/>
              <a:gd name="connsiteX81" fmla="*/ 2475278 w 6690806"/>
              <a:gd name="connsiteY81" fmla="*/ 4879155 h 5386302"/>
              <a:gd name="connsiteX82" fmla="*/ 2472511 w 6690806"/>
              <a:gd name="connsiteY82" fmla="*/ 4879313 h 5386302"/>
              <a:gd name="connsiteX83" fmla="*/ 2474279 w 6690806"/>
              <a:gd name="connsiteY83" fmla="*/ 4873358 h 5386302"/>
              <a:gd name="connsiteX84" fmla="*/ 2379717 w 6690806"/>
              <a:gd name="connsiteY84" fmla="*/ 4868997 h 5386302"/>
              <a:gd name="connsiteX85" fmla="*/ 2380847 w 6690806"/>
              <a:gd name="connsiteY85" fmla="*/ 4875103 h 5386302"/>
              <a:gd name="connsiteX86" fmla="*/ 2378885 w 6690806"/>
              <a:gd name="connsiteY86" fmla="*/ 4873790 h 5386302"/>
              <a:gd name="connsiteX87" fmla="*/ 2379717 w 6690806"/>
              <a:gd name="connsiteY87" fmla="*/ 4868997 h 5386302"/>
              <a:gd name="connsiteX88" fmla="*/ 2527618 w 6690806"/>
              <a:gd name="connsiteY88" fmla="*/ 4850167 h 5386302"/>
              <a:gd name="connsiteX89" fmla="*/ 2511618 w 6690806"/>
              <a:gd name="connsiteY89" fmla="*/ 4864442 h 5386302"/>
              <a:gd name="connsiteX90" fmla="*/ 2490617 w 6690806"/>
              <a:gd name="connsiteY90" fmla="*/ 4871803 h 5386302"/>
              <a:gd name="connsiteX91" fmla="*/ 2497046 w 6690806"/>
              <a:gd name="connsiteY91" fmla="*/ 4860047 h 5386302"/>
              <a:gd name="connsiteX92" fmla="*/ 2508676 w 6690806"/>
              <a:gd name="connsiteY92" fmla="*/ 4862474 h 5386302"/>
              <a:gd name="connsiteX93" fmla="*/ 2527618 w 6690806"/>
              <a:gd name="connsiteY93" fmla="*/ 4850167 h 5386302"/>
              <a:gd name="connsiteX94" fmla="*/ 2450935 w 6690806"/>
              <a:gd name="connsiteY94" fmla="*/ 4829658 h 5386302"/>
              <a:gd name="connsiteX95" fmla="*/ 2460591 w 6690806"/>
              <a:gd name="connsiteY95" fmla="*/ 4830318 h 5386302"/>
              <a:gd name="connsiteX96" fmla="*/ 2453915 w 6690806"/>
              <a:gd name="connsiteY96" fmla="*/ 4832989 h 5386302"/>
              <a:gd name="connsiteX97" fmla="*/ 2452247 w 6690806"/>
              <a:gd name="connsiteY97" fmla="*/ 4842577 h 5386302"/>
              <a:gd name="connsiteX98" fmla="*/ 2441696 w 6690806"/>
              <a:gd name="connsiteY98" fmla="*/ 4844440 h 5386302"/>
              <a:gd name="connsiteX99" fmla="*/ 2434727 w 6690806"/>
              <a:gd name="connsiteY99" fmla="*/ 4836212 h 5386302"/>
              <a:gd name="connsiteX100" fmla="*/ 2440568 w 6690806"/>
              <a:gd name="connsiteY100" fmla="*/ 4838335 h 5386302"/>
              <a:gd name="connsiteX101" fmla="*/ 2441500 w 6690806"/>
              <a:gd name="connsiteY101" fmla="*/ 4837173 h 5386302"/>
              <a:gd name="connsiteX102" fmla="*/ 2450935 w 6690806"/>
              <a:gd name="connsiteY102" fmla="*/ 4829658 h 5386302"/>
              <a:gd name="connsiteX103" fmla="*/ 2004810 w 6690806"/>
              <a:gd name="connsiteY103" fmla="*/ 4811118 h 5386302"/>
              <a:gd name="connsiteX104" fmla="*/ 2010979 w 6690806"/>
              <a:gd name="connsiteY104" fmla="*/ 4811720 h 5386302"/>
              <a:gd name="connsiteX105" fmla="*/ 2004192 w 6690806"/>
              <a:gd name="connsiteY105" fmla="*/ 4847605 h 5386302"/>
              <a:gd name="connsiteX106" fmla="*/ 1896701 w 6690806"/>
              <a:gd name="connsiteY106" fmla="*/ 4905834 h 5386302"/>
              <a:gd name="connsiteX107" fmla="*/ 1939266 w 6690806"/>
              <a:gd name="connsiteY107" fmla="*/ 4854373 h 5386302"/>
              <a:gd name="connsiteX108" fmla="*/ 1991930 w 6690806"/>
              <a:gd name="connsiteY108" fmla="*/ 4827407 h 5386302"/>
              <a:gd name="connsiteX109" fmla="*/ 2004810 w 6690806"/>
              <a:gd name="connsiteY109" fmla="*/ 4811118 h 5386302"/>
              <a:gd name="connsiteX110" fmla="*/ 2383404 w 6690806"/>
              <a:gd name="connsiteY110" fmla="*/ 4791186 h 5386302"/>
              <a:gd name="connsiteX111" fmla="*/ 2379870 w 6690806"/>
              <a:gd name="connsiteY111" fmla="*/ 4803095 h 5386302"/>
              <a:gd name="connsiteX112" fmla="*/ 2378741 w 6690806"/>
              <a:gd name="connsiteY112" fmla="*/ 4796989 h 5386302"/>
              <a:gd name="connsiteX113" fmla="*/ 613369 w 6690806"/>
              <a:gd name="connsiteY113" fmla="*/ 4787734 h 5386302"/>
              <a:gd name="connsiteX114" fmla="*/ 607848 w 6690806"/>
              <a:gd name="connsiteY114" fmla="*/ 4829088 h 5386302"/>
              <a:gd name="connsiteX115" fmla="*/ 581502 w 6690806"/>
              <a:gd name="connsiteY115" fmla="*/ 4856530 h 5386302"/>
              <a:gd name="connsiteX116" fmla="*/ 525641 w 6690806"/>
              <a:gd name="connsiteY116" fmla="*/ 4848100 h 5386302"/>
              <a:gd name="connsiteX117" fmla="*/ 613369 w 6690806"/>
              <a:gd name="connsiteY117" fmla="*/ 4787734 h 5386302"/>
              <a:gd name="connsiteX118" fmla="*/ 2400579 w 6690806"/>
              <a:gd name="connsiteY118" fmla="*/ 4784833 h 5386302"/>
              <a:gd name="connsiteX119" fmla="*/ 2403473 w 6690806"/>
              <a:gd name="connsiteY119" fmla="*/ 4784987 h 5386302"/>
              <a:gd name="connsiteX120" fmla="*/ 2403572 w 6690806"/>
              <a:gd name="connsiteY120" fmla="*/ 4788620 h 5386302"/>
              <a:gd name="connsiteX121" fmla="*/ 2401578 w 6690806"/>
              <a:gd name="connsiteY121" fmla="*/ 4790631 h 5386302"/>
              <a:gd name="connsiteX122" fmla="*/ 2398812 w 6690806"/>
              <a:gd name="connsiteY122" fmla="*/ 4790788 h 5386302"/>
              <a:gd name="connsiteX123" fmla="*/ 2400579 w 6690806"/>
              <a:gd name="connsiteY123" fmla="*/ 4784833 h 5386302"/>
              <a:gd name="connsiteX124" fmla="*/ 2669784 w 6690806"/>
              <a:gd name="connsiteY124" fmla="*/ 4761494 h 5386302"/>
              <a:gd name="connsiteX125" fmla="*/ 2652166 w 6690806"/>
              <a:gd name="connsiteY125" fmla="*/ 4787174 h 5386302"/>
              <a:gd name="connsiteX126" fmla="*/ 2641713 w 6690806"/>
              <a:gd name="connsiteY126" fmla="*/ 4792669 h 5386302"/>
              <a:gd name="connsiteX127" fmla="*/ 2642893 w 6690806"/>
              <a:gd name="connsiteY127" fmla="*/ 4800593 h 5386302"/>
              <a:gd name="connsiteX128" fmla="*/ 2639112 w 6690806"/>
              <a:gd name="connsiteY128" fmla="*/ 4803419 h 5386302"/>
              <a:gd name="connsiteX129" fmla="*/ 2635041 w 6690806"/>
              <a:gd name="connsiteY129" fmla="*/ 4795343 h 5386302"/>
              <a:gd name="connsiteX130" fmla="*/ 2637690 w 6690806"/>
              <a:gd name="connsiteY130" fmla="*/ 4786412 h 5386302"/>
              <a:gd name="connsiteX131" fmla="*/ 2642500 w 6690806"/>
              <a:gd name="connsiteY131" fmla="*/ 4786060 h 5386302"/>
              <a:gd name="connsiteX132" fmla="*/ 2649811 w 6690806"/>
              <a:gd name="connsiteY132" fmla="*/ 4771329 h 5386302"/>
              <a:gd name="connsiteX133" fmla="*/ 2448815 w 6690806"/>
              <a:gd name="connsiteY133" fmla="*/ 4751092 h 5386302"/>
              <a:gd name="connsiteX134" fmla="*/ 2447296 w 6690806"/>
              <a:gd name="connsiteY134" fmla="*/ 4766127 h 5386302"/>
              <a:gd name="connsiteX135" fmla="*/ 2431101 w 6690806"/>
              <a:gd name="connsiteY135" fmla="*/ 4773136 h 5386302"/>
              <a:gd name="connsiteX136" fmla="*/ 2428845 w 6690806"/>
              <a:gd name="connsiteY136" fmla="*/ 4760924 h 5386302"/>
              <a:gd name="connsiteX137" fmla="*/ 2433702 w 6690806"/>
              <a:gd name="connsiteY137" fmla="*/ 4762390 h 5386302"/>
              <a:gd name="connsiteX138" fmla="*/ 2723024 w 6690806"/>
              <a:gd name="connsiteY138" fmla="*/ 4734666 h 5386302"/>
              <a:gd name="connsiteX139" fmla="*/ 2724005 w 6690806"/>
              <a:gd name="connsiteY139" fmla="*/ 4735323 h 5386302"/>
              <a:gd name="connsiteX140" fmla="*/ 2721209 w 6690806"/>
              <a:gd name="connsiteY140" fmla="*/ 4738803 h 5386302"/>
              <a:gd name="connsiteX141" fmla="*/ 2723024 w 6690806"/>
              <a:gd name="connsiteY141" fmla="*/ 4734666 h 5386302"/>
              <a:gd name="connsiteX142" fmla="*/ 2745060 w 6690806"/>
              <a:gd name="connsiteY142" fmla="*/ 4729776 h 5386302"/>
              <a:gd name="connsiteX143" fmla="*/ 2741280 w 6690806"/>
              <a:gd name="connsiteY143" fmla="*/ 4732601 h 5386302"/>
              <a:gd name="connsiteX144" fmla="*/ 2738336 w 6690806"/>
              <a:gd name="connsiteY144" fmla="*/ 4730633 h 5386302"/>
              <a:gd name="connsiteX145" fmla="*/ 2745060 w 6690806"/>
              <a:gd name="connsiteY145" fmla="*/ 4729776 h 5386302"/>
              <a:gd name="connsiteX146" fmla="*/ 1577120 w 6690806"/>
              <a:gd name="connsiteY146" fmla="*/ 4728445 h 5386302"/>
              <a:gd name="connsiteX147" fmla="*/ 1576470 w 6690806"/>
              <a:gd name="connsiteY147" fmla="*/ 4774430 h 5386302"/>
              <a:gd name="connsiteX148" fmla="*/ 1566356 w 6690806"/>
              <a:gd name="connsiteY148" fmla="*/ 4749936 h 5386302"/>
              <a:gd name="connsiteX149" fmla="*/ 2637852 w 6690806"/>
              <a:gd name="connsiteY149" fmla="*/ 4721606 h 5386302"/>
              <a:gd name="connsiteX150" fmla="*/ 2635595 w 6690806"/>
              <a:gd name="connsiteY150" fmla="*/ 4725352 h 5386302"/>
              <a:gd name="connsiteX151" fmla="*/ 2637852 w 6690806"/>
              <a:gd name="connsiteY151" fmla="*/ 4721609 h 5386302"/>
              <a:gd name="connsiteX152" fmla="*/ 2637861 w 6690806"/>
              <a:gd name="connsiteY152" fmla="*/ 4721614 h 5386302"/>
              <a:gd name="connsiteX153" fmla="*/ 2641751 w 6690806"/>
              <a:gd name="connsiteY153" fmla="*/ 4725508 h 5386302"/>
              <a:gd name="connsiteX154" fmla="*/ 2641756 w 6690806"/>
              <a:gd name="connsiteY154" fmla="*/ 4725516 h 5386302"/>
              <a:gd name="connsiteX155" fmla="*/ 2641759 w 6690806"/>
              <a:gd name="connsiteY155" fmla="*/ 4725514 h 5386302"/>
              <a:gd name="connsiteX156" fmla="*/ 2641751 w 6690806"/>
              <a:gd name="connsiteY156" fmla="*/ 4725508 h 5386302"/>
              <a:gd name="connsiteX157" fmla="*/ 2640230 w 6690806"/>
              <a:gd name="connsiteY157" fmla="*/ 4722862 h 5386302"/>
              <a:gd name="connsiteX158" fmla="*/ 2637861 w 6690806"/>
              <a:gd name="connsiteY158" fmla="*/ 4721614 h 5386302"/>
              <a:gd name="connsiteX159" fmla="*/ 2495195 w 6690806"/>
              <a:gd name="connsiteY159" fmla="*/ 4719668 h 5386302"/>
              <a:gd name="connsiteX160" fmla="*/ 2496471 w 6690806"/>
              <a:gd name="connsiteY160" fmla="*/ 4731223 h 5386302"/>
              <a:gd name="connsiteX161" fmla="*/ 2462415 w 6690806"/>
              <a:gd name="connsiteY161" fmla="*/ 4754829 h 5386302"/>
              <a:gd name="connsiteX162" fmla="*/ 2461089 w 6690806"/>
              <a:gd name="connsiteY162" fmla="*/ 4741459 h 5386302"/>
              <a:gd name="connsiteX163" fmla="*/ 2495195 w 6690806"/>
              <a:gd name="connsiteY163" fmla="*/ 4719668 h 5386302"/>
              <a:gd name="connsiteX164" fmla="*/ 1631781 w 6690806"/>
              <a:gd name="connsiteY164" fmla="*/ 4708677 h 5386302"/>
              <a:gd name="connsiteX165" fmla="*/ 1642215 w 6690806"/>
              <a:gd name="connsiteY165" fmla="*/ 4710185 h 5386302"/>
              <a:gd name="connsiteX166" fmla="*/ 1646197 w 6690806"/>
              <a:gd name="connsiteY166" fmla="*/ 4724583 h 5386302"/>
              <a:gd name="connsiteX167" fmla="*/ 1641126 w 6690806"/>
              <a:gd name="connsiteY167" fmla="*/ 4731912 h 5386302"/>
              <a:gd name="connsiteX168" fmla="*/ 1631455 w 6690806"/>
              <a:gd name="connsiteY168" fmla="*/ 4731669 h 5386302"/>
              <a:gd name="connsiteX169" fmla="*/ 1631781 w 6690806"/>
              <a:gd name="connsiteY169" fmla="*/ 4708677 h 5386302"/>
              <a:gd name="connsiteX170" fmla="*/ 2625949 w 6690806"/>
              <a:gd name="connsiteY170" fmla="*/ 4699168 h 5386302"/>
              <a:gd name="connsiteX171" fmla="*/ 2619738 w 6690806"/>
              <a:gd name="connsiteY171" fmla="*/ 4701461 h 5386302"/>
              <a:gd name="connsiteX172" fmla="*/ 2602885 w 6690806"/>
              <a:gd name="connsiteY172" fmla="*/ 4708630 h 5386302"/>
              <a:gd name="connsiteX173" fmla="*/ 2586003 w 6690806"/>
              <a:gd name="connsiteY173" fmla="*/ 4722775 h 5386302"/>
              <a:gd name="connsiteX174" fmla="*/ 2554967 w 6690806"/>
              <a:gd name="connsiteY174" fmla="*/ 4736498 h 5386302"/>
              <a:gd name="connsiteX175" fmla="*/ 2550913 w 6690806"/>
              <a:gd name="connsiteY175" fmla="*/ 4751562 h 5386302"/>
              <a:gd name="connsiteX176" fmla="*/ 2538144 w 6690806"/>
              <a:gd name="connsiteY176" fmla="*/ 4776283 h 5386302"/>
              <a:gd name="connsiteX177" fmla="*/ 2563488 w 6690806"/>
              <a:gd name="connsiteY177" fmla="*/ 4763334 h 5386302"/>
              <a:gd name="connsiteX178" fmla="*/ 2592611 w 6690806"/>
              <a:gd name="connsiteY178" fmla="*/ 4746420 h 5386302"/>
              <a:gd name="connsiteX179" fmla="*/ 2606962 w 6690806"/>
              <a:gd name="connsiteY179" fmla="*/ 4734746 h 5386302"/>
              <a:gd name="connsiteX180" fmla="*/ 2599975 w 6690806"/>
              <a:gd name="connsiteY180" fmla="*/ 4730756 h 5386302"/>
              <a:gd name="connsiteX181" fmla="*/ 2628399 w 6690806"/>
              <a:gd name="connsiteY181" fmla="*/ 4706132 h 5386302"/>
              <a:gd name="connsiteX182" fmla="*/ 2631519 w 6690806"/>
              <a:gd name="connsiteY182" fmla="*/ 4699235 h 5386302"/>
              <a:gd name="connsiteX183" fmla="*/ 2625949 w 6690806"/>
              <a:gd name="connsiteY183" fmla="*/ 4699168 h 5386302"/>
              <a:gd name="connsiteX184" fmla="*/ 62729 w 6690806"/>
              <a:gd name="connsiteY184" fmla="*/ 4697986 h 5386302"/>
              <a:gd name="connsiteX185" fmla="*/ 130718 w 6690806"/>
              <a:gd name="connsiteY185" fmla="*/ 4698340 h 5386302"/>
              <a:gd name="connsiteX186" fmla="*/ 142259 w 6690806"/>
              <a:gd name="connsiteY186" fmla="*/ 4716444 h 5386302"/>
              <a:gd name="connsiteX187" fmla="*/ 108720 w 6690806"/>
              <a:gd name="connsiteY187" fmla="*/ 4736774 h 5386302"/>
              <a:gd name="connsiteX188" fmla="*/ 56458 w 6690806"/>
              <a:gd name="connsiteY188" fmla="*/ 4731902 h 5386302"/>
              <a:gd name="connsiteX189" fmla="*/ 31613 w 6690806"/>
              <a:gd name="connsiteY189" fmla="*/ 4774207 h 5386302"/>
              <a:gd name="connsiteX190" fmla="*/ 28019 w 6690806"/>
              <a:gd name="connsiteY190" fmla="*/ 4770654 h 5386302"/>
              <a:gd name="connsiteX191" fmla="*/ 0 w 6690806"/>
              <a:gd name="connsiteY191" fmla="*/ 4749643 h 5386302"/>
              <a:gd name="connsiteX192" fmla="*/ 37428 w 6690806"/>
              <a:gd name="connsiteY192" fmla="*/ 4705779 h 5386302"/>
              <a:gd name="connsiteX193" fmla="*/ 62729 w 6690806"/>
              <a:gd name="connsiteY193" fmla="*/ 4697986 h 5386302"/>
              <a:gd name="connsiteX194" fmla="*/ 2546472 w 6690806"/>
              <a:gd name="connsiteY194" fmla="*/ 4691526 h 5386302"/>
              <a:gd name="connsiteX195" fmla="*/ 2543774 w 6690806"/>
              <a:gd name="connsiteY195" fmla="*/ 4698640 h 5386302"/>
              <a:gd name="connsiteX196" fmla="*/ 2539528 w 6690806"/>
              <a:gd name="connsiteY196" fmla="*/ 4702044 h 5386302"/>
              <a:gd name="connsiteX197" fmla="*/ 2535136 w 6690806"/>
              <a:gd name="connsiteY197" fmla="*/ 4700000 h 5386302"/>
              <a:gd name="connsiteX198" fmla="*/ 2533173 w 6690806"/>
              <a:gd name="connsiteY198" fmla="*/ 4698686 h 5386302"/>
              <a:gd name="connsiteX199" fmla="*/ 2535970 w 6690806"/>
              <a:gd name="connsiteY199" fmla="*/ 4695205 h 5386302"/>
              <a:gd name="connsiteX200" fmla="*/ 2572186 w 6690806"/>
              <a:gd name="connsiteY200" fmla="*/ 4680180 h 5386302"/>
              <a:gd name="connsiteX201" fmla="*/ 2571254 w 6690806"/>
              <a:gd name="connsiteY201" fmla="*/ 4681340 h 5386302"/>
              <a:gd name="connsiteX202" fmla="*/ 2566491 w 6690806"/>
              <a:gd name="connsiteY202" fmla="*/ 4683508 h 5386302"/>
              <a:gd name="connsiteX203" fmla="*/ 2685457 w 6690806"/>
              <a:gd name="connsiteY203" fmla="*/ 4672115 h 5386302"/>
              <a:gd name="connsiteX204" fmla="*/ 2675630 w 6690806"/>
              <a:gd name="connsiteY204" fmla="*/ 4676295 h 5386302"/>
              <a:gd name="connsiteX205" fmla="*/ 2675641 w 6690806"/>
              <a:gd name="connsiteY205" fmla="*/ 4676292 h 5386302"/>
              <a:gd name="connsiteX206" fmla="*/ 2685454 w 6690806"/>
              <a:gd name="connsiteY206" fmla="*/ 4672118 h 5386302"/>
              <a:gd name="connsiteX207" fmla="*/ 2695597 w 6690806"/>
              <a:gd name="connsiteY207" fmla="*/ 4662232 h 5386302"/>
              <a:gd name="connsiteX208" fmla="*/ 2689168 w 6690806"/>
              <a:gd name="connsiteY208" fmla="*/ 4666185 h 5386302"/>
              <a:gd name="connsiteX209" fmla="*/ 2689166 w 6690806"/>
              <a:gd name="connsiteY209" fmla="*/ 4666188 h 5386302"/>
              <a:gd name="connsiteX210" fmla="*/ 2695592 w 6690806"/>
              <a:gd name="connsiteY210" fmla="*/ 4662235 h 5386302"/>
              <a:gd name="connsiteX211" fmla="*/ 2700315 w 6690806"/>
              <a:gd name="connsiteY211" fmla="*/ 4669971 h 5386302"/>
              <a:gd name="connsiteX212" fmla="*/ 2700320 w 6690806"/>
              <a:gd name="connsiteY212" fmla="*/ 4669969 h 5386302"/>
              <a:gd name="connsiteX213" fmla="*/ 2662889 w 6690806"/>
              <a:gd name="connsiteY213" fmla="*/ 4645509 h 5386302"/>
              <a:gd name="connsiteX214" fmla="*/ 2648044 w 6690806"/>
              <a:gd name="connsiteY214" fmla="*/ 4649889 h 5386302"/>
              <a:gd name="connsiteX215" fmla="*/ 2645304 w 6690806"/>
              <a:gd name="connsiteY215" fmla="*/ 4651140 h 5386302"/>
              <a:gd name="connsiteX216" fmla="*/ 2641375 w 6690806"/>
              <a:gd name="connsiteY216" fmla="*/ 4652397 h 5386302"/>
              <a:gd name="connsiteX217" fmla="*/ 2629841 w 6690806"/>
              <a:gd name="connsiteY217" fmla="*/ 4658197 h 5386302"/>
              <a:gd name="connsiteX218" fmla="*/ 2629839 w 6690806"/>
              <a:gd name="connsiteY218" fmla="*/ 4658196 h 5386302"/>
              <a:gd name="connsiteX219" fmla="*/ 2629838 w 6690806"/>
              <a:gd name="connsiteY219" fmla="*/ 4658198 h 5386302"/>
              <a:gd name="connsiteX220" fmla="*/ 2629841 w 6690806"/>
              <a:gd name="connsiteY220" fmla="*/ 4658197 h 5386302"/>
              <a:gd name="connsiteX221" fmla="*/ 2645304 w 6690806"/>
              <a:gd name="connsiteY221" fmla="*/ 4651140 h 5386302"/>
              <a:gd name="connsiteX222" fmla="*/ 2662884 w 6690806"/>
              <a:gd name="connsiteY222" fmla="*/ 4645511 h 5386302"/>
              <a:gd name="connsiteX223" fmla="*/ 2732131 w 6690806"/>
              <a:gd name="connsiteY223" fmla="*/ 4641470 h 5386302"/>
              <a:gd name="connsiteX224" fmla="*/ 2726799 w 6690806"/>
              <a:gd name="connsiteY224" fmla="*/ 4643389 h 5386302"/>
              <a:gd name="connsiteX225" fmla="*/ 2726795 w 6690806"/>
              <a:gd name="connsiteY225" fmla="*/ 4643390 h 5386302"/>
              <a:gd name="connsiteX226" fmla="*/ 2726786 w 6690806"/>
              <a:gd name="connsiteY226" fmla="*/ 4643395 h 5386302"/>
              <a:gd name="connsiteX227" fmla="*/ 2719983 w 6690806"/>
              <a:gd name="connsiteY227" fmla="*/ 4646462 h 5386302"/>
              <a:gd name="connsiteX228" fmla="*/ 2714438 w 6690806"/>
              <a:gd name="connsiteY228" fmla="*/ 4650036 h 5386302"/>
              <a:gd name="connsiteX229" fmla="*/ 2714431 w 6690806"/>
              <a:gd name="connsiteY229" fmla="*/ 4650041 h 5386302"/>
              <a:gd name="connsiteX230" fmla="*/ 2714431 w 6690806"/>
              <a:gd name="connsiteY230" fmla="*/ 4650042 h 5386302"/>
              <a:gd name="connsiteX231" fmla="*/ 2714438 w 6690806"/>
              <a:gd name="connsiteY231" fmla="*/ 4650036 h 5386302"/>
              <a:gd name="connsiteX232" fmla="*/ 2726786 w 6690806"/>
              <a:gd name="connsiteY232" fmla="*/ 4643395 h 5386302"/>
              <a:gd name="connsiteX233" fmla="*/ 2726796 w 6690806"/>
              <a:gd name="connsiteY233" fmla="*/ 4643391 h 5386302"/>
              <a:gd name="connsiteX234" fmla="*/ 2726799 w 6690806"/>
              <a:gd name="connsiteY234" fmla="*/ 4643389 h 5386302"/>
              <a:gd name="connsiteX235" fmla="*/ 2735767 w 6690806"/>
              <a:gd name="connsiteY235" fmla="*/ 4642359 h 5386302"/>
              <a:gd name="connsiteX236" fmla="*/ 814267 w 6690806"/>
              <a:gd name="connsiteY236" fmla="*/ 4598527 h 5386302"/>
              <a:gd name="connsiteX237" fmla="*/ 825806 w 6690806"/>
              <a:gd name="connsiteY237" fmla="*/ 4616626 h 5386302"/>
              <a:gd name="connsiteX238" fmla="*/ 819575 w 6690806"/>
              <a:gd name="connsiteY238" fmla="*/ 4623005 h 5386302"/>
              <a:gd name="connsiteX239" fmla="*/ 810081 w 6690806"/>
              <a:gd name="connsiteY239" fmla="*/ 4621143 h 5386302"/>
              <a:gd name="connsiteX240" fmla="*/ 814267 w 6690806"/>
              <a:gd name="connsiteY240" fmla="*/ 4598527 h 5386302"/>
              <a:gd name="connsiteX241" fmla="*/ 311272 w 6690806"/>
              <a:gd name="connsiteY241" fmla="*/ 4596042 h 5386302"/>
              <a:gd name="connsiteX242" fmla="*/ 350658 w 6690806"/>
              <a:gd name="connsiteY242" fmla="*/ 4601550 h 5386302"/>
              <a:gd name="connsiteX243" fmla="*/ 330754 w 6690806"/>
              <a:gd name="connsiteY243" fmla="*/ 4628674 h 5386302"/>
              <a:gd name="connsiteX244" fmla="*/ 327161 w 6690806"/>
              <a:gd name="connsiteY244" fmla="*/ 4625122 h 5386302"/>
              <a:gd name="connsiteX245" fmla="*/ 284503 w 6690806"/>
              <a:gd name="connsiteY245" fmla="*/ 4683248 h 5386302"/>
              <a:gd name="connsiteX246" fmla="*/ 221614 w 6690806"/>
              <a:gd name="connsiteY246" fmla="*/ 4701305 h 5386302"/>
              <a:gd name="connsiteX247" fmla="*/ 210822 w 6690806"/>
              <a:gd name="connsiteY247" fmla="*/ 4690637 h 5386302"/>
              <a:gd name="connsiteX248" fmla="*/ 229978 w 6690806"/>
              <a:gd name="connsiteY248" fmla="*/ 4656087 h 5386302"/>
              <a:gd name="connsiteX249" fmla="*/ 279990 w 6690806"/>
              <a:gd name="connsiteY249" fmla="*/ 4638668 h 5386302"/>
              <a:gd name="connsiteX250" fmla="*/ 1769406 w 6690806"/>
              <a:gd name="connsiteY250" fmla="*/ 4590287 h 5386302"/>
              <a:gd name="connsiteX251" fmla="*/ 1779032 w 6690806"/>
              <a:gd name="connsiteY251" fmla="*/ 4649266 h 5386302"/>
              <a:gd name="connsiteX252" fmla="*/ 1728509 w 6690806"/>
              <a:gd name="connsiteY252" fmla="*/ 4671933 h 5386302"/>
              <a:gd name="connsiteX253" fmla="*/ 1708290 w 6690806"/>
              <a:gd name="connsiteY253" fmla="*/ 4622943 h 5386302"/>
              <a:gd name="connsiteX254" fmla="*/ 1727007 w 6690806"/>
              <a:gd name="connsiteY254" fmla="*/ 4630251 h 5386302"/>
              <a:gd name="connsiteX255" fmla="*/ 2737753 w 6690806"/>
              <a:gd name="connsiteY255" fmla="*/ 4580244 h 5386302"/>
              <a:gd name="connsiteX256" fmla="*/ 2737750 w 6690806"/>
              <a:gd name="connsiteY256" fmla="*/ 4580247 h 5386302"/>
              <a:gd name="connsiteX257" fmla="*/ 2729969 w 6690806"/>
              <a:gd name="connsiteY257" fmla="*/ 4581466 h 5386302"/>
              <a:gd name="connsiteX258" fmla="*/ 2720906 w 6690806"/>
              <a:gd name="connsiteY258" fmla="*/ 4587411 h 5386302"/>
              <a:gd name="connsiteX259" fmla="*/ 2720905 w 6690806"/>
              <a:gd name="connsiteY259" fmla="*/ 4587412 h 5386302"/>
              <a:gd name="connsiteX260" fmla="*/ 2737750 w 6690806"/>
              <a:gd name="connsiteY260" fmla="*/ 4580247 h 5386302"/>
              <a:gd name="connsiteX261" fmla="*/ 2737753 w 6690806"/>
              <a:gd name="connsiteY261" fmla="*/ 4580246 h 5386302"/>
              <a:gd name="connsiteX262" fmla="*/ 2738028 w 6690806"/>
              <a:gd name="connsiteY262" fmla="*/ 4581520 h 5386302"/>
              <a:gd name="connsiteX263" fmla="*/ 2738028 w 6690806"/>
              <a:gd name="connsiteY263" fmla="*/ 4581520 h 5386302"/>
              <a:gd name="connsiteX264" fmla="*/ 972594 w 6690806"/>
              <a:gd name="connsiteY264" fmla="*/ 4544356 h 5386302"/>
              <a:gd name="connsiteX265" fmla="*/ 990806 w 6690806"/>
              <a:gd name="connsiteY265" fmla="*/ 4552436 h 5386302"/>
              <a:gd name="connsiteX266" fmla="*/ 940204 w 6690806"/>
              <a:gd name="connsiteY266" fmla="*/ 4596018 h 5386302"/>
              <a:gd name="connsiteX267" fmla="*/ 870119 w 6690806"/>
              <a:gd name="connsiteY267" fmla="*/ 4606969 h 5386302"/>
              <a:gd name="connsiteX268" fmla="*/ 888521 w 6690806"/>
              <a:gd name="connsiteY268" fmla="*/ 4564978 h 5386302"/>
              <a:gd name="connsiteX269" fmla="*/ 929418 w 6690806"/>
              <a:gd name="connsiteY269" fmla="*/ 4585357 h 5386302"/>
              <a:gd name="connsiteX270" fmla="*/ 972594 w 6690806"/>
              <a:gd name="connsiteY270" fmla="*/ 4544356 h 5386302"/>
              <a:gd name="connsiteX271" fmla="*/ 2791855 w 6690806"/>
              <a:gd name="connsiteY271" fmla="*/ 4543789 h 5386302"/>
              <a:gd name="connsiteX272" fmla="*/ 2786188 w 6690806"/>
              <a:gd name="connsiteY272" fmla="*/ 4547109 h 5386302"/>
              <a:gd name="connsiteX273" fmla="*/ 2786189 w 6690806"/>
              <a:gd name="connsiteY273" fmla="*/ 4547109 h 5386302"/>
              <a:gd name="connsiteX274" fmla="*/ 328714 w 6690806"/>
              <a:gd name="connsiteY274" fmla="*/ 4533049 h 5386302"/>
              <a:gd name="connsiteX275" fmla="*/ 337413 w 6690806"/>
              <a:gd name="connsiteY275" fmla="*/ 4555023 h 5386302"/>
              <a:gd name="connsiteX276" fmla="*/ 323781 w 6690806"/>
              <a:gd name="connsiteY276" fmla="*/ 4548235 h 5386302"/>
              <a:gd name="connsiteX277" fmla="*/ 328714 w 6690806"/>
              <a:gd name="connsiteY277" fmla="*/ 4533049 h 5386302"/>
              <a:gd name="connsiteX278" fmla="*/ 2411427 w 6690806"/>
              <a:gd name="connsiteY278" fmla="*/ 4532600 h 5386302"/>
              <a:gd name="connsiteX279" fmla="*/ 2407148 w 6690806"/>
              <a:gd name="connsiteY279" fmla="*/ 4546707 h 5386302"/>
              <a:gd name="connsiteX280" fmla="*/ 2407152 w 6690806"/>
              <a:gd name="connsiteY280" fmla="*/ 4546708 h 5386302"/>
              <a:gd name="connsiteX281" fmla="*/ 2411428 w 6690806"/>
              <a:gd name="connsiteY281" fmla="*/ 4532614 h 5386302"/>
              <a:gd name="connsiteX282" fmla="*/ 2421127 w 6690806"/>
              <a:gd name="connsiteY282" fmla="*/ 4538306 h 5386302"/>
              <a:gd name="connsiteX283" fmla="*/ 2429201 w 6690806"/>
              <a:gd name="connsiteY283" fmla="*/ 4549274 h 5386302"/>
              <a:gd name="connsiteX284" fmla="*/ 2429209 w 6690806"/>
              <a:gd name="connsiteY284" fmla="*/ 4549272 h 5386302"/>
              <a:gd name="connsiteX285" fmla="*/ 2411427 w 6690806"/>
              <a:gd name="connsiteY285" fmla="*/ 4532600 h 5386302"/>
              <a:gd name="connsiteX286" fmla="*/ 2656204 w 6690806"/>
              <a:gd name="connsiteY286" fmla="*/ 4521638 h 5386302"/>
              <a:gd name="connsiteX287" fmla="*/ 2650830 w 6690806"/>
              <a:gd name="connsiteY287" fmla="*/ 4532280 h 5386302"/>
              <a:gd name="connsiteX288" fmla="*/ 2639014 w 6690806"/>
              <a:gd name="connsiteY288" fmla="*/ 4541485 h 5386302"/>
              <a:gd name="connsiteX289" fmla="*/ 2634802 w 6690806"/>
              <a:gd name="connsiteY289" fmla="*/ 4543277 h 5386302"/>
              <a:gd name="connsiteX290" fmla="*/ 2609560 w 6690806"/>
              <a:gd name="connsiteY290" fmla="*/ 4547050 h 5386302"/>
              <a:gd name="connsiteX291" fmla="*/ 2617771 w 6690806"/>
              <a:gd name="connsiteY291" fmla="*/ 4537117 h 5386302"/>
              <a:gd name="connsiteX292" fmla="*/ 2628703 w 6690806"/>
              <a:gd name="connsiteY292" fmla="*/ 4529160 h 5386302"/>
              <a:gd name="connsiteX293" fmla="*/ 1120960 w 6690806"/>
              <a:gd name="connsiteY293" fmla="*/ 4510503 h 5386302"/>
              <a:gd name="connsiteX294" fmla="*/ 1123276 w 6690806"/>
              <a:gd name="connsiteY294" fmla="*/ 4514741 h 5386302"/>
              <a:gd name="connsiteX295" fmla="*/ 1111792 w 6690806"/>
              <a:gd name="connsiteY295" fmla="*/ 4520202 h 5386302"/>
              <a:gd name="connsiteX296" fmla="*/ 1096279 w 6690806"/>
              <a:gd name="connsiteY296" fmla="*/ 4519806 h 5386302"/>
              <a:gd name="connsiteX297" fmla="*/ 1085996 w 6690806"/>
              <a:gd name="connsiteY297" fmla="*/ 4530490 h 5386302"/>
              <a:gd name="connsiteX298" fmla="*/ 1085138 w 6690806"/>
              <a:gd name="connsiteY298" fmla="*/ 4529680 h 5386302"/>
              <a:gd name="connsiteX299" fmla="*/ 1078024 w 6690806"/>
              <a:gd name="connsiteY299" fmla="*/ 4524984 h 5386302"/>
              <a:gd name="connsiteX300" fmla="*/ 1092220 w 6690806"/>
              <a:gd name="connsiteY300" fmla="*/ 4513730 h 5386302"/>
              <a:gd name="connsiteX301" fmla="*/ 1100392 w 6690806"/>
              <a:gd name="connsiteY301" fmla="*/ 4511448 h 5386302"/>
              <a:gd name="connsiteX302" fmla="*/ 486689 w 6690806"/>
              <a:gd name="connsiteY302" fmla="*/ 4495345 h 5386302"/>
              <a:gd name="connsiteX303" fmla="*/ 492547 w 6690806"/>
              <a:gd name="connsiteY303" fmla="*/ 4521189 h 5386302"/>
              <a:gd name="connsiteX304" fmla="*/ 485356 w 6690806"/>
              <a:gd name="connsiteY304" fmla="*/ 4514078 h 5386302"/>
              <a:gd name="connsiteX305" fmla="*/ 486689 w 6690806"/>
              <a:gd name="connsiteY305" fmla="*/ 4495345 h 5386302"/>
              <a:gd name="connsiteX306" fmla="*/ 1182319 w 6690806"/>
              <a:gd name="connsiteY306" fmla="*/ 4482843 h 5386302"/>
              <a:gd name="connsiteX307" fmla="*/ 1193888 w 6690806"/>
              <a:gd name="connsiteY307" fmla="*/ 4483588 h 5386302"/>
              <a:gd name="connsiteX308" fmla="*/ 1186092 w 6690806"/>
              <a:gd name="connsiteY308" fmla="*/ 4490498 h 5386302"/>
              <a:gd name="connsiteX309" fmla="*/ 1185236 w 6690806"/>
              <a:gd name="connsiteY309" fmla="*/ 4489688 h 5386302"/>
              <a:gd name="connsiteX310" fmla="*/ 1168524 w 6690806"/>
              <a:gd name="connsiteY310" fmla="*/ 4504497 h 5386302"/>
              <a:gd name="connsiteX311" fmla="*/ 1148298 w 6690806"/>
              <a:gd name="connsiteY311" fmla="*/ 4509849 h 5386302"/>
              <a:gd name="connsiteX312" fmla="*/ 1145725 w 6690806"/>
              <a:gd name="connsiteY312" fmla="*/ 4507414 h 5386302"/>
              <a:gd name="connsiteX313" fmla="*/ 1153781 w 6690806"/>
              <a:gd name="connsiteY313" fmla="*/ 4498705 h 5386302"/>
              <a:gd name="connsiteX314" fmla="*/ 1170063 w 6690806"/>
              <a:gd name="connsiteY314" fmla="*/ 4493703 h 5386302"/>
              <a:gd name="connsiteX315" fmla="*/ 1902751 w 6690806"/>
              <a:gd name="connsiteY315" fmla="*/ 4480483 h 5386302"/>
              <a:gd name="connsiteX316" fmla="*/ 1918831 w 6690806"/>
              <a:gd name="connsiteY316" fmla="*/ 4526575 h 5386302"/>
              <a:gd name="connsiteX317" fmla="*/ 1821446 w 6690806"/>
              <a:gd name="connsiteY317" fmla="*/ 4609303 h 5386302"/>
              <a:gd name="connsiteX318" fmla="*/ 1803377 w 6690806"/>
              <a:gd name="connsiteY318" fmla="*/ 4556017 h 5386302"/>
              <a:gd name="connsiteX319" fmla="*/ 1902751 w 6690806"/>
              <a:gd name="connsiteY319" fmla="*/ 4480483 h 5386302"/>
              <a:gd name="connsiteX320" fmla="*/ 2764636 w 6690806"/>
              <a:gd name="connsiteY320" fmla="*/ 4469941 h 5386302"/>
              <a:gd name="connsiteX321" fmla="*/ 2764632 w 6690806"/>
              <a:gd name="connsiteY321" fmla="*/ 4469951 h 5386302"/>
              <a:gd name="connsiteX322" fmla="*/ 2763015 w 6690806"/>
              <a:gd name="connsiteY322" fmla="*/ 4472201 h 5386302"/>
              <a:gd name="connsiteX323" fmla="*/ 2762654 w 6690806"/>
              <a:gd name="connsiteY323" fmla="*/ 4474959 h 5386302"/>
              <a:gd name="connsiteX324" fmla="*/ 2762652 w 6690806"/>
              <a:gd name="connsiteY324" fmla="*/ 4474964 h 5386302"/>
              <a:gd name="connsiteX325" fmla="*/ 2762652 w 6690806"/>
              <a:gd name="connsiteY325" fmla="*/ 4474963 h 5386302"/>
              <a:gd name="connsiteX326" fmla="*/ 2762654 w 6690806"/>
              <a:gd name="connsiteY326" fmla="*/ 4474959 h 5386302"/>
              <a:gd name="connsiteX327" fmla="*/ 2764632 w 6690806"/>
              <a:gd name="connsiteY327" fmla="*/ 4469951 h 5386302"/>
              <a:gd name="connsiteX328" fmla="*/ 2764636 w 6690806"/>
              <a:gd name="connsiteY328" fmla="*/ 4469945 h 5386302"/>
              <a:gd name="connsiteX329" fmla="*/ 2764644 w 6690806"/>
              <a:gd name="connsiteY329" fmla="*/ 4469945 h 5386302"/>
              <a:gd name="connsiteX330" fmla="*/ 2769941 w 6690806"/>
              <a:gd name="connsiteY330" fmla="*/ 4473250 h 5386302"/>
              <a:gd name="connsiteX331" fmla="*/ 2769944 w 6690806"/>
              <a:gd name="connsiteY331" fmla="*/ 4473253 h 5386302"/>
              <a:gd name="connsiteX332" fmla="*/ 2769945 w 6690806"/>
              <a:gd name="connsiteY332" fmla="*/ 4473252 h 5386302"/>
              <a:gd name="connsiteX333" fmla="*/ 2769941 w 6690806"/>
              <a:gd name="connsiteY333" fmla="*/ 4473250 h 5386302"/>
              <a:gd name="connsiteX334" fmla="*/ 2768139 w 6690806"/>
              <a:gd name="connsiteY334" fmla="*/ 4470197 h 5386302"/>
              <a:gd name="connsiteX335" fmla="*/ 2764644 w 6690806"/>
              <a:gd name="connsiteY335" fmla="*/ 4469945 h 5386302"/>
              <a:gd name="connsiteX336" fmla="*/ 1191710 w 6690806"/>
              <a:gd name="connsiteY336" fmla="*/ 4467230 h 5386302"/>
              <a:gd name="connsiteX337" fmla="*/ 1192911 w 6690806"/>
              <a:gd name="connsiteY337" fmla="*/ 4472453 h 5386302"/>
              <a:gd name="connsiteX338" fmla="*/ 1189225 w 6690806"/>
              <a:gd name="connsiteY338" fmla="*/ 4471005 h 5386302"/>
              <a:gd name="connsiteX339" fmla="*/ 1191710 w 6690806"/>
              <a:gd name="connsiteY339" fmla="*/ 4467230 h 5386302"/>
              <a:gd name="connsiteX340" fmla="*/ 1242017 w 6690806"/>
              <a:gd name="connsiteY340" fmla="*/ 4455648 h 5386302"/>
              <a:gd name="connsiteX341" fmla="*/ 1242104 w 6690806"/>
              <a:gd name="connsiteY341" fmla="*/ 4461858 h 5386302"/>
              <a:gd name="connsiteX342" fmla="*/ 1240391 w 6690806"/>
              <a:gd name="connsiteY342" fmla="*/ 4460234 h 5386302"/>
              <a:gd name="connsiteX343" fmla="*/ 1242017 w 6690806"/>
              <a:gd name="connsiteY343" fmla="*/ 4455648 h 5386302"/>
              <a:gd name="connsiteX344" fmla="*/ 1318830 w 6690806"/>
              <a:gd name="connsiteY344" fmla="*/ 4428829 h 5386302"/>
              <a:gd name="connsiteX345" fmla="*/ 1328238 w 6690806"/>
              <a:gd name="connsiteY345" fmla="*/ 4431100 h 5386302"/>
              <a:gd name="connsiteX346" fmla="*/ 1321208 w 6690806"/>
              <a:gd name="connsiteY346" fmla="*/ 4432613 h 5386302"/>
              <a:gd name="connsiteX347" fmla="*/ 1317953 w 6690806"/>
              <a:gd name="connsiteY347" fmla="*/ 4441784 h 5386302"/>
              <a:gd name="connsiteX348" fmla="*/ 1307239 w 6690806"/>
              <a:gd name="connsiteY348" fmla="*/ 4441849 h 5386302"/>
              <a:gd name="connsiteX349" fmla="*/ 1301751 w 6690806"/>
              <a:gd name="connsiteY349" fmla="*/ 4432568 h 5386302"/>
              <a:gd name="connsiteX350" fmla="*/ 1307152 w 6690806"/>
              <a:gd name="connsiteY350" fmla="*/ 4435641 h 5386302"/>
              <a:gd name="connsiteX351" fmla="*/ 1308267 w 6690806"/>
              <a:gd name="connsiteY351" fmla="*/ 4434653 h 5386302"/>
              <a:gd name="connsiteX352" fmla="*/ 1318830 w 6690806"/>
              <a:gd name="connsiteY352" fmla="*/ 4428829 h 5386302"/>
              <a:gd name="connsiteX353" fmla="*/ 719715 w 6690806"/>
              <a:gd name="connsiteY353" fmla="*/ 4399757 h 5386302"/>
              <a:gd name="connsiteX354" fmla="*/ 753232 w 6690806"/>
              <a:gd name="connsiteY354" fmla="*/ 4411162 h 5386302"/>
              <a:gd name="connsiteX355" fmla="*/ 731066 w 6690806"/>
              <a:gd name="connsiteY355" fmla="*/ 4415994 h 5386302"/>
              <a:gd name="connsiteX356" fmla="*/ 728387 w 6690806"/>
              <a:gd name="connsiteY356" fmla="*/ 4453467 h 5386302"/>
              <a:gd name="connsiteX357" fmla="*/ 692593 w 6690806"/>
              <a:gd name="connsiteY357" fmla="*/ 4451508 h 5386302"/>
              <a:gd name="connsiteX358" fmla="*/ 665913 w 6690806"/>
              <a:gd name="connsiteY358" fmla="*/ 4411757 h 5386302"/>
              <a:gd name="connsiteX359" fmla="*/ 686739 w 6690806"/>
              <a:gd name="connsiteY359" fmla="*/ 4425664 h 5386302"/>
              <a:gd name="connsiteX360" fmla="*/ 689585 w 6690806"/>
              <a:gd name="connsiteY360" fmla="*/ 4421787 h 5386302"/>
              <a:gd name="connsiteX361" fmla="*/ 719715 w 6690806"/>
              <a:gd name="connsiteY361" fmla="*/ 4399757 h 5386302"/>
              <a:gd name="connsiteX362" fmla="*/ 1456776 w 6690806"/>
              <a:gd name="connsiteY362" fmla="*/ 4387083 h 5386302"/>
              <a:gd name="connsiteX363" fmla="*/ 1452191 w 6690806"/>
              <a:gd name="connsiteY363" fmla="*/ 4387243 h 5386302"/>
              <a:gd name="connsiteX364" fmla="*/ 1449268 w 6690806"/>
              <a:gd name="connsiteY364" fmla="*/ 4393371 h 5386302"/>
              <a:gd name="connsiteX365" fmla="*/ 1444771 w 6690806"/>
              <a:gd name="connsiteY365" fmla="*/ 4389008 h 5386302"/>
              <a:gd name="connsiteX366" fmla="*/ 1442024 w 6690806"/>
              <a:gd name="connsiteY366" fmla="*/ 4394929 h 5386302"/>
              <a:gd name="connsiteX367" fmla="*/ 1434377 w 6690806"/>
              <a:gd name="connsiteY367" fmla="*/ 4391479 h 5386302"/>
              <a:gd name="connsiteX368" fmla="*/ 1421241 w 6690806"/>
              <a:gd name="connsiteY368" fmla="*/ 4399870 h 5386302"/>
              <a:gd name="connsiteX369" fmla="*/ 1408247 w 6690806"/>
              <a:gd name="connsiteY369" fmla="*/ 4398181 h 5386302"/>
              <a:gd name="connsiteX370" fmla="*/ 1400193 w 6690806"/>
              <a:gd name="connsiteY370" fmla="*/ 4408874 h 5386302"/>
              <a:gd name="connsiteX371" fmla="*/ 1365906 w 6690806"/>
              <a:gd name="connsiteY371" fmla="*/ 4421777 h 5386302"/>
              <a:gd name="connsiteX372" fmla="*/ 1370718 w 6690806"/>
              <a:gd name="connsiteY372" fmla="*/ 4446013 h 5386302"/>
              <a:gd name="connsiteX373" fmla="*/ 1442903 w 6690806"/>
              <a:gd name="connsiteY373" fmla="*/ 4412720 h 5386302"/>
              <a:gd name="connsiteX374" fmla="*/ 1258718 w 6690806"/>
              <a:gd name="connsiteY374" fmla="*/ 4379562 h 5386302"/>
              <a:gd name="connsiteX375" fmla="*/ 1253235 w 6690806"/>
              <a:gd name="connsiteY375" fmla="*/ 4390707 h 5386302"/>
              <a:gd name="connsiteX376" fmla="*/ 1253147 w 6690806"/>
              <a:gd name="connsiteY376" fmla="*/ 4384499 h 5386302"/>
              <a:gd name="connsiteX377" fmla="*/ 1276716 w 6690806"/>
              <a:gd name="connsiteY377" fmla="*/ 4376183 h 5386302"/>
              <a:gd name="connsiteX378" fmla="*/ 1279544 w 6690806"/>
              <a:gd name="connsiteY378" fmla="*/ 4376822 h 5386302"/>
              <a:gd name="connsiteX379" fmla="*/ 1279031 w 6690806"/>
              <a:gd name="connsiteY379" fmla="*/ 4380418 h 5386302"/>
              <a:gd name="connsiteX380" fmla="*/ 1276728 w 6690806"/>
              <a:gd name="connsiteY380" fmla="*/ 4382067 h 5386302"/>
              <a:gd name="connsiteX381" fmla="*/ 1273974 w 6690806"/>
              <a:gd name="connsiteY381" fmla="*/ 4381757 h 5386302"/>
              <a:gd name="connsiteX382" fmla="*/ 1276716 w 6690806"/>
              <a:gd name="connsiteY382" fmla="*/ 4376183 h 5386302"/>
              <a:gd name="connsiteX383" fmla="*/ 2531068 w 6690806"/>
              <a:gd name="connsiteY383" fmla="*/ 4351737 h 5386302"/>
              <a:gd name="connsiteX384" fmla="*/ 2500340 w 6690806"/>
              <a:gd name="connsiteY384" fmla="*/ 4365204 h 5386302"/>
              <a:gd name="connsiteX385" fmla="*/ 2500379 w 6690806"/>
              <a:gd name="connsiteY385" fmla="*/ 4365198 h 5386302"/>
              <a:gd name="connsiteX386" fmla="*/ 2531063 w 6690806"/>
              <a:gd name="connsiteY386" fmla="*/ 4351751 h 5386302"/>
              <a:gd name="connsiteX387" fmla="*/ 1329934 w 6690806"/>
              <a:gd name="connsiteY387" fmla="*/ 4351022 h 5386302"/>
              <a:gd name="connsiteX388" fmla="*/ 1325911 w 6690806"/>
              <a:gd name="connsiteY388" fmla="*/ 4365589 h 5386302"/>
              <a:gd name="connsiteX389" fmla="*/ 1308769 w 6690806"/>
              <a:gd name="connsiteY389" fmla="*/ 4369778 h 5386302"/>
              <a:gd name="connsiteX390" fmla="*/ 1308596 w 6690806"/>
              <a:gd name="connsiteY390" fmla="*/ 4357361 h 5386302"/>
              <a:gd name="connsiteX391" fmla="*/ 1313137 w 6690806"/>
              <a:gd name="connsiteY391" fmla="*/ 4359621 h 5386302"/>
              <a:gd name="connsiteX392" fmla="*/ 1451071 w 6690806"/>
              <a:gd name="connsiteY392" fmla="*/ 4350913 h 5386302"/>
              <a:gd name="connsiteX393" fmla="*/ 1437029 w 6690806"/>
              <a:gd name="connsiteY393" fmla="*/ 4354463 h 5386302"/>
              <a:gd name="connsiteX394" fmla="*/ 1430503 w 6690806"/>
              <a:gd name="connsiteY394" fmla="*/ 4368632 h 5386302"/>
              <a:gd name="connsiteX395" fmla="*/ 1413764 w 6690806"/>
              <a:gd name="connsiteY395" fmla="*/ 4390857 h 5386302"/>
              <a:gd name="connsiteX396" fmla="*/ 1433298 w 6690806"/>
              <a:gd name="connsiteY396" fmla="*/ 4384737 h 5386302"/>
              <a:gd name="connsiteX397" fmla="*/ 1429412 w 6690806"/>
              <a:gd name="connsiteY397" fmla="*/ 4381934 h 5386302"/>
              <a:gd name="connsiteX398" fmla="*/ 1435842 w 6690806"/>
              <a:gd name="connsiteY398" fmla="*/ 4360765 h 5386302"/>
              <a:gd name="connsiteX399" fmla="*/ 882154 w 6690806"/>
              <a:gd name="connsiteY399" fmla="*/ 4335631 h 5386302"/>
              <a:gd name="connsiteX400" fmla="*/ 888134 w 6690806"/>
              <a:gd name="connsiteY400" fmla="*/ 4337260 h 5386302"/>
              <a:gd name="connsiteX401" fmla="*/ 875417 w 6690806"/>
              <a:gd name="connsiteY401" fmla="*/ 4371496 h 5386302"/>
              <a:gd name="connsiteX402" fmla="*/ 759675 w 6690806"/>
              <a:gd name="connsiteY402" fmla="*/ 4410847 h 5386302"/>
              <a:gd name="connsiteX403" fmla="*/ 810277 w 6690806"/>
              <a:gd name="connsiteY403" fmla="*/ 4367265 h 5386302"/>
              <a:gd name="connsiteX404" fmla="*/ 866721 w 6690806"/>
              <a:gd name="connsiteY404" fmla="*/ 4349527 h 5386302"/>
              <a:gd name="connsiteX405" fmla="*/ 882154 w 6690806"/>
              <a:gd name="connsiteY405" fmla="*/ 4335631 h 5386302"/>
              <a:gd name="connsiteX406" fmla="*/ 1380933 w 6690806"/>
              <a:gd name="connsiteY406" fmla="*/ 4327834 h 5386302"/>
              <a:gd name="connsiteX407" fmla="*/ 1380250 w 6690806"/>
              <a:gd name="connsiteY407" fmla="*/ 4339439 h 5386302"/>
              <a:gd name="connsiteX408" fmla="*/ 1342713 w 6690806"/>
              <a:gd name="connsiteY408" fmla="*/ 4356990 h 5386302"/>
              <a:gd name="connsiteX409" fmla="*/ 1343651 w 6690806"/>
              <a:gd name="connsiteY409" fmla="*/ 4343587 h 5386302"/>
              <a:gd name="connsiteX410" fmla="*/ 1380933 w 6690806"/>
              <a:gd name="connsiteY410" fmla="*/ 4327834 h 5386302"/>
              <a:gd name="connsiteX411" fmla="*/ 2557210 w 6690806"/>
              <a:gd name="connsiteY411" fmla="*/ 4315817 h 5386302"/>
              <a:gd name="connsiteX412" fmla="*/ 2538321 w 6690806"/>
              <a:gd name="connsiteY412" fmla="*/ 4329444 h 5386302"/>
              <a:gd name="connsiteX413" fmla="*/ 2538318 w 6690806"/>
              <a:gd name="connsiteY413" fmla="*/ 4329454 h 5386302"/>
              <a:gd name="connsiteX414" fmla="*/ 2557199 w 6690806"/>
              <a:gd name="connsiteY414" fmla="*/ 4315832 h 5386302"/>
              <a:gd name="connsiteX415" fmla="*/ 2581704 w 6690806"/>
              <a:gd name="connsiteY415" fmla="*/ 4347888 h 5386302"/>
              <a:gd name="connsiteX416" fmla="*/ 2581722 w 6690806"/>
              <a:gd name="connsiteY416" fmla="*/ 4347883 h 5386302"/>
              <a:gd name="connsiteX417" fmla="*/ 2295490 w 6690806"/>
              <a:gd name="connsiteY417" fmla="*/ 4315132 h 5386302"/>
              <a:gd name="connsiteX418" fmla="*/ 2272210 w 6690806"/>
              <a:gd name="connsiteY418" fmla="*/ 4331781 h 5386302"/>
              <a:gd name="connsiteX419" fmla="*/ 2224542 w 6690806"/>
              <a:gd name="connsiteY419" fmla="*/ 4358772 h 5386302"/>
              <a:gd name="connsiteX420" fmla="*/ 2239531 w 6690806"/>
              <a:gd name="connsiteY420" fmla="*/ 4354212 h 5386302"/>
              <a:gd name="connsiteX421" fmla="*/ 2292285 w 6690806"/>
              <a:gd name="connsiteY421" fmla="*/ 4330523 h 5386302"/>
              <a:gd name="connsiteX422" fmla="*/ 1436208 w 6690806"/>
              <a:gd name="connsiteY422" fmla="*/ 4308702 h 5386302"/>
              <a:gd name="connsiteX423" fmla="*/ 1432353 w 6690806"/>
              <a:gd name="connsiteY423" fmla="*/ 4315262 h 5386302"/>
              <a:gd name="connsiteX424" fmla="*/ 1427595 w 6690806"/>
              <a:gd name="connsiteY424" fmla="*/ 4317905 h 5386302"/>
              <a:gd name="connsiteX425" fmla="*/ 1423609 w 6690806"/>
              <a:gd name="connsiteY425" fmla="*/ 4315151 h 5386302"/>
              <a:gd name="connsiteX426" fmla="*/ 1421894 w 6690806"/>
              <a:gd name="connsiteY426" fmla="*/ 4313527 h 5386302"/>
              <a:gd name="connsiteX427" fmla="*/ 1425236 w 6690806"/>
              <a:gd name="connsiteY427" fmla="*/ 4310566 h 5386302"/>
              <a:gd name="connsiteX428" fmla="*/ 1463462 w 6690806"/>
              <a:gd name="connsiteY428" fmla="*/ 4301836 h 5386302"/>
              <a:gd name="connsiteX429" fmla="*/ 1462348 w 6690806"/>
              <a:gd name="connsiteY429" fmla="*/ 4302822 h 5386302"/>
              <a:gd name="connsiteX430" fmla="*/ 1457289 w 6690806"/>
              <a:gd name="connsiteY430" fmla="*/ 4304160 h 5386302"/>
              <a:gd name="connsiteX431" fmla="*/ 1555674 w 6690806"/>
              <a:gd name="connsiteY431" fmla="*/ 4283249 h 5386302"/>
              <a:gd name="connsiteX432" fmla="*/ 1543329 w 6690806"/>
              <a:gd name="connsiteY432" fmla="*/ 4284714 h 5386302"/>
              <a:gd name="connsiteX433" fmla="*/ 1540418 w 6690806"/>
              <a:gd name="connsiteY433" fmla="*/ 4285487 h 5386302"/>
              <a:gd name="connsiteX434" fmla="*/ 1536334 w 6690806"/>
              <a:gd name="connsiteY434" fmla="*/ 4286067 h 5386302"/>
              <a:gd name="connsiteX435" fmla="*/ 1523989 w 6690806"/>
              <a:gd name="connsiteY435" fmla="*/ 4289847 h 5386302"/>
              <a:gd name="connsiteX436" fmla="*/ 1523987 w 6690806"/>
              <a:gd name="connsiteY436" fmla="*/ 4289847 h 5386302"/>
              <a:gd name="connsiteX437" fmla="*/ 1523986 w 6690806"/>
              <a:gd name="connsiteY437" fmla="*/ 4289848 h 5386302"/>
              <a:gd name="connsiteX438" fmla="*/ 1523989 w 6690806"/>
              <a:gd name="connsiteY438" fmla="*/ 4289847 h 5386302"/>
              <a:gd name="connsiteX439" fmla="*/ 1540418 w 6690806"/>
              <a:gd name="connsiteY439" fmla="*/ 4285487 h 5386302"/>
              <a:gd name="connsiteX440" fmla="*/ 1555532 w 6690806"/>
              <a:gd name="connsiteY440" fmla="*/ 4283340 h 5386302"/>
              <a:gd name="connsiteX441" fmla="*/ 3758308 w 6690806"/>
              <a:gd name="connsiteY441" fmla="*/ 4270687 h 5386302"/>
              <a:gd name="connsiteX442" fmla="*/ 3773833 w 6690806"/>
              <a:gd name="connsiteY442" fmla="*/ 4272300 h 5386302"/>
              <a:gd name="connsiteX443" fmla="*/ 3772232 w 6690806"/>
              <a:gd name="connsiteY443" fmla="*/ 4287825 h 5386302"/>
              <a:gd name="connsiteX444" fmla="*/ 3749733 w 6690806"/>
              <a:gd name="connsiteY444" fmla="*/ 4277654 h 5386302"/>
              <a:gd name="connsiteX445" fmla="*/ 2666235 w 6690806"/>
              <a:gd name="connsiteY445" fmla="*/ 4245108 h 5386302"/>
              <a:gd name="connsiteX446" fmla="*/ 2649216 w 6690806"/>
              <a:gd name="connsiteY446" fmla="*/ 4251038 h 5386302"/>
              <a:gd name="connsiteX447" fmla="*/ 2649205 w 6690806"/>
              <a:gd name="connsiteY447" fmla="*/ 4251039 h 5386302"/>
              <a:gd name="connsiteX448" fmla="*/ 2611929 w 6690806"/>
              <a:gd name="connsiteY448" fmla="*/ 4273485 h 5386302"/>
              <a:gd name="connsiteX449" fmla="*/ 2611933 w 6690806"/>
              <a:gd name="connsiteY449" fmla="*/ 4273486 h 5386302"/>
              <a:gd name="connsiteX450" fmla="*/ 2628076 w 6690806"/>
              <a:gd name="connsiteY450" fmla="*/ 4261063 h 5386302"/>
              <a:gd name="connsiteX451" fmla="*/ 2649207 w 6690806"/>
              <a:gd name="connsiteY451" fmla="*/ 4251041 h 5386302"/>
              <a:gd name="connsiteX452" fmla="*/ 2649216 w 6690806"/>
              <a:gd name="connsiteY452" fmla="*/ 4251038 h 5386302"/>
              <a:gd name="connsiteX453" fmla="*/ 2680043 w 6690806"/>
              <a:gd name="connsiteY453" fmla="*/ 4249755 h 5386302"/>
              <a:gd name="connsiteX454" fmla="*/ 2680047 w 6690806"/>
              <a:gd name="connsiteY454" fmla="*/ 4249756 h 5386302"/>
              <a:gd name="connsiteX455" fmla="*/ 2680048 w 6690806"/>
              <a:gd name="connsiteY455" fmla="*/ 4249755 h 5386302"/>
              <a:gd name="connsiteX456" fmla="*/ 2680043 w 6690806"/>
              <a:gd name="connsiteY456" fmla="*/ 4249755 h 5386302"/>
              <a:gd name="connsiteX457" fmla="*/ 2424318 w 6690806"/>
              <a:gd name="connsiteY457" fmla="*/ 4239504 h 5386302"/>
              <a:gd name="connsiteX458" fmla="*/ 2375962 w 6690806"/>
              <a:gd name="connsiteY458" fmla="*/ 4252199 h 5386302"/>
              <a:gd name="connsiteX459" fmla="*/ 2367481 w 6690806"/>
              <a:gd name="connsiteY459" fmla="*/ 4256290 h 5386302"/>
              <a:gd name="connsiteX460" fmla="*/ 2358685 w 6690806"/>
              <a:gd name="connsiteY460" fmla="*/ 4258885 h 5386302"/>
              <a:gd name="connsiteX461" fmla="*/ 2356271 w 6690806"/>
              <a:gd name="connsiteY461" fmla="*/ 4261694 h 5386302"/>
              <a:gd name="connsiteX462" fmla="*/ 2367481 w 6690806"/>
              <a:gd name="connsiteY462" fmla="*/ 4256290 h 5386302"/>
              <a:gd name="connsiteX463" fmla="*/ 2424304 w 6690806"/>
              <a:gd name="connsiteY463" fmla="*/ 4239512 h 5386302"/>
              <a:gd name="connsiteX464" fmla="*/ 1635580 w 6690806"/>
              <a:gd name="connsiteY464" fmla="*/ 4231021 h 5386302"/>
              <a:gd name="connsiteX465" fmla="*/ 1625648 w 6690806"/>
              <a:gd name="connsiteY465" fmla="*/ 4235359 h 5386302"/>
              <a:gd name="connsiteX466" fmla="*/ 1625647 w 6690806"/>
              <a:gd name="connsiteY466" fmla="*/ 4235361 h 5386302"/>
              <a:gd name="connsiteX467" fmla="*/ 1643026 w 6690806"/>
              <a:gd name="connsiteY467" fmla="*/ 4231228 h 5386302"/>
              <a:gd name="connsiteX468" fmla="*/ 1643206 w 6690806"/>
              <a:gd name="connsiteY468" fmla="*/ 4231123 h 5386302"/>
              <a:gd name="connsiteX469" fmla="*/ 474421 w 6690806"/>
              <a:gd name="connsiteY469" fmla="*/ 4182308 h 5386302"/>
              <a:gd name="connsiteX470" fmla="*/ 466058 w 6690806"/>
              <a:gd name="connsiteY470" fmla="*/ 4227532 h 5386302"/>
              <a:gd name="connsiteX471" fmla="*/ 460202 w 6690806"/>
              <a:gd name="connsiteY471" fmla="*/ 4201685 h 5386302"/>
              <a:gd name="connsiteX472" fmla="*/ 531627 w 6690806"/>
              <a:gd name="connsiteY472" fmla="*/ 4172000 h 5386302"/>
              <a:gd name="connsiteX473" fmla="*/ 541659 w 6690806"/>
              <a:gd name="connsiteY473" fmla="*/ 4175240 h 5386302"/>
              <a:gd name="connsiteX474" fmla="*/ 543166 w 6690806"/>
              <a:gd name="connsiteY474" fmla="*/ 4190101 h 5386302"/>
              <a:gd name="connsiteX475" fmla="*/ 536937 w 6690806"/>
              <a:gd name="connsiteY475" fmla="*/ 4196475 h 5386302"/>
              <a:gd name="connsiteX476" fmla="*/ 527443 w 6690806"/>
              <a:gd name="connsiteY476" fmla="*/ 4194610 h 5386302"/>
              <a:gd name="connsiteX477" fmla="*/ 531627 w 6690806"/>
              <a:gd name="connsiteY477" fmla="*/ 4172000 h 5386302"/>
              <a:gd name="connsiteX478" fmla="*/ 3880769 w 6690806"/>
              <a:gd name="connsiteY478" fmla="*/ 4170041 h 5386302"/>
              <a:gd name="connsiteX479" fmla="*/ 3892665 w 6690806"/>
              <a:gd name="connsiteY479" fmla="*/ 4197912 h 5386302"/>
              <a:gd name="connsiteX480" fmla="*/ 3897857 w 6690806"/>
              <a:gd name="connsiteY480" fmla="*/ 4210825 h 5386302"/>
              <a:gd name="connsiteX481" fmla="*/ 3890836 w 6690806"/>
              <a:gd name="connsiteY481" fmla="*/ 4216529 h 5386302"/>
              <a:gd name="connsiteX482" fmla="*/ 3866488 w 6690806"/>
              <a:gd name="connsiteY482" fmla="*/ 4211245 h 5386302"/>
              <a:gd name="connsiteX483" fmla="*/ 3870438 w 6690806"/>
              <a:gd name="connsiteY483" fmla="*/ 4177806 h 5386302"/>
              <a:gd name="connsiteX484" fmla="*/ 1572911 w 6690806"/>
              <a:gd name="connsiteY484" fmla="*/ 4159656 h 5386302"/>
              <a:gd name="connsiteX485" fmla="*/ 1565826 w 6690806"/>
              <a:gd name="connsiteY485" fmla="*/ 4169243 h 5386302"/>
              <a:gd name="connsiteX486" fmla="*/ 1552632 w 6690806"/>
              <a:gd name="connsiteY486" fmla="*/ 4176333 h 5386302"/>
              <a:gd name="connsiteX487" fmla="*/ 1548179 w 6690806"/>
              <a:gd name="connsiteY487" fmla="*/ 4177393 h 5386302"/>
              <a:gd name="connsiteX488" fmla="*/ 1522662 w 6690806"/>
              <a:gd name="connsiteY488" fmla="*/ 4176873 h 5386302"/>
              <a:gd name="connsiteX489" fmla="*/ 1532425 w 6690806"/>
              <a:gd name="connsiteY489" fmla="*/ 4168460 h 5386302"/>
              <a:gd name="connsiteX490" fmla="*/ 1544538 w 6690806"/>
              <a:gd name="connsiteY490" fmla="*/ 4162452 h 5386302"/>
              <a:gd name="connsiteX491" fmla="*/ 1329769 w 6690806"/>
              <a:gd name="connsiteY491" fmla="*/ 4129354 h 5386302"/>
              <a:gd name="connsiteX492" fmla="*/ 1323183 w 6690806"/>
              <a:gd name="connsiteY492" fmla="*/ 4142542 h 5386302"/>
              <a:gd name="connsiteX493" fmla="*/ 1323186 w 6690806"/>
              <a:gd name="connsiteY493" fmla="*/ 4142544 h 5386302"/>
              <a:gd name="connsiteX494" fmla="*/ 1329768 w 6690806"/>
              <a:gd name="connsiteY494" fmla="*/ 4129368 h 5386302"/>
              <a:gd name="connsiteX495" fmla="*/ 1338373 w 6690806"/>
              <a:gd name="connsiteY495" fmla="*/ 4136609 h 5386302"/>
              <a:gd name="connsiteX496" fmla="*/ 1344492 w 6690806"/>
              <a:gd name="connsiteY496" fmla="*/ 4148777 h 5386302"/>
              <a:gd name="connsiteX497" fmla="*/ 1344499 w 6690806"/>
              <a:gd name="connsiteY497" fmla="*/ 4148775 h 5386302"/>
              <a:gd name="connsiteX498" fmla="*/ 1329769 w 6690806"/>
              <a:gd name="connsiteY498" fmla="*/ 4129354 h 5386302"/>
              <a:gd name="connsiteX499" fmla="*/ 1688484 w 6690806"/>
              <a:gd name="connsiteY499" fmla="*/ 4126901 h 5386302"/>
              <a:gd name="connsiteX500" fmla="*/ 1688478 w 6690806"/>
              <a:gd name="connsiteY500" fmla="*/ 4126912 h 5386302"/>
              <a:gd name="connsiteX501" fmla="*/ 1686508 w 6690806"/>
              <a:gd name="connsiteY501" fmla="*/ 4128858 h 5386302"/>
              <a:gd name="connsiteX502" fmla="*/ 1685687 w 6690806"/>
              <a:gd name="connsiteY502" fmla="*/ 4131514 h 5386302"/>
              <a:gd name="connsiteX503" fmla="*/ 1685685 w 6690806"/>
              <a:gd name="connsiteY503" fmla="*/ 4131520 h 5386302"/>
              <a:gd name="connsiteX504" fmla="*/ 1685685 w 6690806"/>
              <a:gd name="connsiteY504" fmla="*/ 4131520 h 5386302"/>
              <a:gd name="connsiteX505" fmla="*/ 1685687 w 6690806"/>
              <a:gd name="connsiteY505" fmla="*/ 4131514 h 5386302"/>
              <a:gd name="connsiteX506" fmla="*/ 1688478 w 6690806"/>
              <a:gd name="connsiteY506" fmla="*/ 4126912 h 5386302"/>
              <a:gd name="connsiteX507" fmla="*/ 1688484 w 6690806"/>
              <a:gd name="connsiteY507" fmla="*/ 4126906 h 5386302"/>
              <a:gd name="connsiteX508" fmla="*/ 1688491 w 6690806"/>
              <a:gd name="connsiteY508" fmla="*/ 4126907 h 5386302"/>
              <a:gd name="connsiteX509" fmla="*/ 1693159 w 6690806"/>
              <a:gd name="connsiteY509" fmla="*/ 4131055 h 5386302"/>
              <a:gd name="connsiteX510" fmla="*/ 1693162 w 6690806"/>
              <a:gd name="connsiteY510" fmla="*/ 4131058 h 5386302"/>
              <a:gd name="connsiteX511" fmla="*/ 1693162 w 6690806"/>
              <a:gd name="connsiteY511" fmla="*/ 4131057 h 5386302"/>
              <a:gd name="connsiteX512" fmla="*/ 1693159 w 6690806"/>
              <a:gd name="connsiteY512" fmla="*/ 4131055 h 5386302"/>
              <a:gd name="connsiteX513" fmla="*/ 1691895 w 6690806"/>
              <a:gd name="connsiteY513" fmla="*/ 4127742 h 5386302"/>
              <a:gd name="connsiteX514" fmla="*/ 1688491 w 6690806"/>
              <a:gd name="connsiteY514" fmla="*/ 4126907 h 5386302"/>
              <a:gd name="connsiteX515" fmla="*/ 687179 w 6690806"/>
              <a:gd name="connsiteY515" fmla="*/ 4078405 h 5386302"/>
              <a:gd name="connsiteX516" fmla="*/ 686763 w 6690806"/>
              <a:gd name="connsiteY516" fmla="*/ 4138163 h 5386302"/>
              <a:gd name="connsiteX517" fmla="*/ 633151 w 6690806"/>
              <a:gd name="connsiteY517" fmla="*/ 4152024 h 5386302"/>
              <a:gd name="connsiteX518" fmla="*/ 621445 w 6690806"/>
              <a:gd name="connsiteY518" fmla="*/ 4100332 h 5386302"/>
              <a:gd name="connsiteX519" fmla="*/ 638670 w 6690806"/>
              <a:gd name="connsiteY519" fmla="*/ 4110680 h 5386302"/>
              <a:gd name="connsiteX520" fmla="*/ 837069 w 6690806"/>
              <a:gd name="connsiteY520" fmla="*/ 3992552 h 5386302"/>
              <a:gd name="connsiteX521" fmla="*/ 845181 w 6690806"/>
              <a:gd name="connsiteY521" fmla="*/ 4040691 h 5386302"/>
              <a:gd name="connsiteX522" fmla="*/ 735286 w 6690806"/>
              <a:gd name="connsiteY522" fmla="*/ 4105890 h 5386302"/>
              <a:gd name="connsiteX523" fmla="*/ 726422 w 6690806"/>
              <a:gd name="connsiteY523" fmla="*/ 4050326 h 5386302"/>
              <a:gd name="connsiteX524" fmla="*/ 837069 w 6690806"/>
              <a:gd name="connsiteY524" fmla="*/ 3992552 h 5386302"/>
              <a:gd name="connsiteX525" fmla="*/ 1478084 w 6690806"/>
              <a:gd name="connsiteY525" fmla="*/ 3971152 h 5386302"/>
              <a:gd name="connsiteX526" fmla="*/ 1445531 w 6690806"/>
              <a:gd name="connsiteY526" fmla="*/ 3979267 h 5386302"/>
              <a:gd name="connsiteX527" fmla="*/ 1445571 w 6690806"/>
              <a:gd name="connsiteY527" fmla="*/ 3979268 h 5386302"/>
              <a:gd name="connsiteX528" fmla="*/ 1478078 w 6690806"/>
              <a:gd name="connsiteY528" fmla="*/ 3971165 h 5386302"/>
              <a:gd name="connsiteX529" fmla="*/ 4113915 w 6690806"/>
              <a:gd name="connsiteY529" fmla="*/ 3966363 h 5386302"/>
              <a:gd name="connsiteX530" fmla="*/ 4115901 w 6690806"/>
              <a:gd name="connsiteY530" fmla="*/ 3983086 h 5386302"/>
              <a:gd name="connsiteX531" fmla="*/ 4103147 w 6690806"/>
              <a:gd name="connsiteY531" fmla="*/ 4021013 h 5386302"/>
              <a:gd name="connsiteX532" fmla="*/ 4108113 w 6690806"/>
              <a:gd name="connsiteY532" fmla="*/ 4039998 h 5386302"/>
              <a:gd name="connsiteX533" fmla="*/ 3907701 w 6690806"/>
              <a:gd name="connsiteY533" fmla="*/ 4202827 h 5386302"/>
              <a:gd name="connsiteX534" fmla="*/ 3895267 w 6690806"/>
              <a:gd name="connsiteY534" fmla="*/ 4159144 h 5386302"/>
              <a:gd name="connsiteX535" fmla="*/ 3899697 w 6690806"/>
              <a:gd name="connsiteY535" fmla="*/ 4155813 h 5386302"/>
              <a:gd name="connsiteX536" fmla="*/ 4018844 w 6690806"/>
              <a:gd name="connsiteY536" fmla="*/ 4022997 h 5386302"/>
              <a:gd name="connsiteX537" fmla="*/ 4062244 w 6690806"/>
              <a:gd name="connsiteY537" fmla="*/ 3988179 h 5386302"/>
              <a:gd name="connsiteX538" fmla="*/ 4089025 w 6690806"/>
              <a:gd name="connsiteY538" fmla="*/ 3994871 h 5386302"/>
              <a:gd name="connsiteX539" fmla="*/ 1509888 w 6690806"/>
              <a:gd name="connsiteY539" fmla="*/ 3940132 h 5386302"/>
              <a:gd name="connsiteX540" fmla="*/ 1488978 w 6690806"/>
              <a:gd name="connsiteY540" fmla="*/ 3950394 h 5386302"/>
              <a:gd name="connsiteX541" fmla="*/ 1488974 w 6690806"/>
              <a:gd name="connsiteY541" fmla="*/ 3950403 h 5386302"/>
              <a:gd name="connsiteX542" fmla="*/ 1509874 w 6690806"/>
              <a:gd name="connsiteY542" fmla="*/ 3940145 h 5386302"/>
              <a:gd name="connsiteX543" fmla="*/ 1528647 w 6690806"/>
              <a:gd name="connsiteY543" fmla="*/ 3975862 h 5386302"/>
              <a:gd name="connsiteX544" fmla="*/ 1528666 w 6690806"/>
              <a:gd name="connsiteY544" fmla="*/ 3975860 h 5386302"/>
              <a:gd name="connsiteX545" fmla="*/ 1004910 w 6690806"/>
              <a:gd name="connsiteY545" fmla="*/ 3924473 h 5386302"/>
              <a:gd name="connsiteX546" fmla="*/ 997885 w 6690806"/>
              <a:gd name="connsiteY546" fmla="*/ 3950958 h 5386302"/>
              <a:gd name="connsiteX547" fmla="*/ 984334 w 6690806"/>
              <a:gd name="connsiteY547" fmla="*/ 3960965 h 5386302"/>
              <a:gd name="connsiteX548" fmla="*/ 968526 w 6690806"/>
              <a:gd name="connsiteY548" fmla="*/ 3948680 h 5386302"/>
              <a:gd name="connsiteX549" fmla="*/ 961333 w 6690806"/>
              <a:gd name="connsiteY549" fmla="*/ 3941570 h 5386302"/>
              <a:gd name="connsiteX550" fmla="*/ 969862 w 6690806"/>
              <a:gd name="connsiteY550" fmla="*/ 3929944 h 5386302"/>
              <a:gd name="connsiteX551" fmla="*/ 1089963 w 6690806"/>
              <a:gd name="connsiteY551" fmla="*/ 3901580 h 5386302"/>
              <a:gd name="connsiteX552" fmla="*/ 1087121 w 6690806"/>
              <a:gd name="connsiteY552" fmla="*/ 3905453 h 5386302"/>
              <a:gd name="connsiteX553" fmla="*/ 1071387 w 6690806"/>
              <a:gd name="connsiteY553" fmla="*/ 3909965 h 5386302"/>
              <a:gd name="connsiteX554" fmla="*/ 1629240 w 6690806"/>
              <a:gd name="connsiteY554" fmla="*/ 3888737 h 5386302"/>
              <a:gd name="connsiteX555" fmla="*/ 1611465 w 6690806"/>
              <a:gd name="connsiteY555" fmla="*/ 3891724 h 5386302"/>
              <a:gd name="connsiteX556" fmla="*/ 1611455 w 6690806"/>
              <a:gd name="connsiteY556" fmla="*/ 3891723 h 5386302"/>
              <a:gd name="connsiteX557" fmla="*/ 1570939 w 6690806"/>
              <a:gd name="connsiteY557" fmla="*/ 3907591 h 5386302"/>
              <a:gd name="connsiteX558" fmla="*/ 1570942 w 6690806"/>
              <a:gd name="connsiteY558" fmla="*/ 3907593 h 5386302"/>
              <a:gd name="connsiteX559" fmla="*/ 1588943 w 6690806"/>
              <a:gd name="connsiteY559" fmla="*/ 3898057 h 5386302"/>
              <a:gd name="connsiteX560" fmla="*/ 1611457 w 6690806"/>
              <a:gd name="connsiteY560" fmla="*/ 3891726 h 5386302"/>
              <a:gd name="connsiteX561" fmla="*/ 1611465 w 6690806"/>
              <a:gd name="connsiteY561" fmla="*/ 3891724 h 5386302"/>
              <a:gd name="connsiteX562" fmla="*/ 1642070 w 6690806"/>
              <a:gd name="connsiteY562" fmla="*/ 3895637 h 5386302"/>
              <a:gd name="connsiteX563" fmla="*/ 1642074 w 6690806"/>
              <a:gd name="connsiteY563" fmla="*/ 3895638 h 5386302"/>
              <a:gd name="connsiteX564" fmla="*/ 1642075 w 6690806"/>
              <a:gd name="connsiteY564" fmla="*/ 3895637 h 5386302"/>
              <a:gd name="connsiteX565" fmla="*/ 1642070 w 6690806"/>
              <a:gd name="connsiteY565" fmla="*/ 3895637 h 5386302"/>
              <a:gd name="connsiteX566" fmla="*/ 1391700 w 6690806"/>
              <a:gd name="connsiteY566" fmla="*/ 3842586 h 5386302"/>
              <a:gd name="connsiteX567" fmla="*/ 1341897 w 6690806"/>
              <a:gd name="connsiteY567" fmla="*/ 3846980 h 5386302"/>
              <a:gd name="connsiteX568" fmla="*/ 1332850 w 6690806"/>
              <a:gd name="connsiteY568" fmla="*/ 3849588 h 5386302"/>
              <a:gd name="connsiteX569" fmla="*/ 1319703 w 6690806"/>
              <a:gd name="connsiteY569" fmla="*/ 3851149 h 5386302"/>
              <a:gd name="connsiteX570" fmla="*/ 1281774 w 6690806"/>
              <a:gd name="connsiteY570" fmla="*/ 3864302 h 5386302"/>
              <a:gd name="connsiteX571" fmla="*/ 1281767 w 6690806"/>
              <a:gd name="connsiteY571" fmla="*/ 3864304 h 5386302"/>
              <a:gd name="connsiteX572" fmla="*/ 1281769 w 6690806"/>
              <a:gd name="connsiteY572" fmla="*/ 3864304 h 5386302"/>
              <a:gd name="connsiteX573" fmla="*/ 1281774 w 6690806"/>
              <a:gd name="connsiteY573" fmla="*/ 3864302 h 5386302"/>
              <a:gd name="connsiteX574" fmla="*/ 1332850 w 6690806"/>
              <a:gd name="connsiteY574" fmla="*/ 3849588 h 5386302"/>
              <a:gd name="connsiteX575" fmla="*/ 1391684 w 6690806"/>
              <a:gd name="connsiteY575" fmla="*/ 3842592 h 5386302"/>
              <a:gd name="connsiteX576" fmla="*/ 4266964 w 6690806"/>
              <a:gd name="connsiteY576" fmla="*/ 3708283 h 5386302"/>
              <a:gd name="connsiteX577" fmla="*/ 4280152 w 6690806"/>
              <a:gd name="connsiteY577" fmla="*/ 3713570 h 5386302"/>
              <a:gd name="connsiteX578" fmla="*/ 4297559 w 6690806"/>
              <a:gd name="connsiteY578" fmla="*/ 3734996 h 5386302"/>
              <a:gd name="connsiteX579" fmla="*/ 4245334 w 6690806"/>
              <a:gd name="connsiteY579" fmla="*/ 3784536 h 5386302"/>
              <a:gd name="connsiteX580" fmla="*/ 4216411 w 6690806"/>
              <a:gd name="connsiteY580" fmla="*/ 3836486 h 5386302"/>
              <a:gd name="connsiteX581" fmla="*/ 4193119 w 6690806"/>
              <a:gd name="connsiteY581" fmla="*/ 3834076 h 5386302"/>
              <a:gd name="connsiteX582" fmla="*/ 4189636 w 6690806"/>
              <a:gd name="connsiteY582" fmla="*/ 3829789 h 5386302"/>
              <a:gd name="connsiteX583" fmla="*/ 4252572 w 6690806"/>
              <a:gd name="connsiteY583" fmla="*/ 3714644 h 5386302"/>
              <a:gd name="connsiteX584" fmla="*/ 4266964 w 6690806"/>
              <a:gd name="connsiteY584" fmla="*/ 3708283 h 5386302"/>
              <a:gd name="connsiteX585" fmla="*/ 1619660 w 6690806"/>
              <a:gd name="connsiteY585" fmla="*/ 3639088 h 5386302"/>
              <a:gd name="connsiteX586" fmla="*/ 1619622 w 6690806"/>
              <a:gd name="connsiteY586" fmla="*/ 3639099 h 5386302"/>
              <a:gd name="connsiteX587" fmla="*/ 1602520 w 6690806"/>
              <a:gd name="connsiteY587" fmla="*/ 3642822 h 5386302"/>
              <a:gd name="connsiteX588" fmla="*/ 1597855 w 6690806"/>
              <a:gd name="connsiteY588" fmla="*/ 3645361 h 5386302"/>
              <a:gd name="connsiteX589" fmla="*/ 1593241 w 6690806"/>
              <a:gd name="connsiteY589" fmla="*/ 3646688 h 5386302"/>
              <a:gd name="connsiteX590" fmla="*/ 1573159 w 6690806"/>
              <a:gd name="connsiteY590" fmla="*/ 3658800 h 5386302"/>
              <a:gd name="connsiteX591" fmla="*/ 1573166 w 6690806"/>
              <a:gd name="connsiteY591" fmla="*/ 3658798 h 5386302"/>
              <a:gd name="connsiteX592" fmla="*/ 1597855 w 6690806"/>
              <a:gd name="connsiteY592" fmla="*/ 3645361 h 5386302"/>
              <a:gd name="connsiteX593" fmla="*/ 1619622 w 6690806"/>
              <a:gd name="connsiteY593" fmla="*/ 3639099 h 5386302"/>
              <a:gd name="connsiteX594" fmla="*/ 1619655 w 6690806"/>
              <a:gd name="connsiteY594" fmla="*/ 3639092 h 5386302"/>
              <a:gd name="connsiteX595" fmla="*/ 1628976 w 6690806"/>
              <a:gd name="connsiteY595" fmla="*/ 3644890 h 5386302"/>
              <a:gd name="connsiteX596" fmla="*/ 1630329 w 6690806"/>
              <a:gd name="connsiteY596" fmla="*/ 3650318 h 5386302"/>
              <a:gd name="connsiteX597" fmla="*/ 1630334 w 6690806"/>
              <a:gd name="connsiteY597" fmla="*/ 3650317 h 5386302"/>
              <a:gd name="connsiteX598" fmla="*/ 1628979 w 6690806"/>
              <a:gd name="connsiteY598" fmla="*/ 3644886 h 5386302"/>
              <a:gd name="connsiteX599" fmla="*/ 1619660 w 6690806"/>
              <a:gd name="connsiteY599" fmla="*/ 3639088 h 5386302"/>
              <a:gd name="connsiteX600" fmla="*/ 1803895 w 6690806"/>
              <a:gd name="connsiteY600" fmla="*/ 3545555 h 5386302"/>
              <a:gd name="connsiteX601" fmla="*/ 1785411 w 6690806"/>
              <a:gd name="connsiteY601" fmla="*/ 3553933 h 5386302"/>
              <a:gd name="connsiteX602" fmla="*/ 1785409 w 6690806"/>
              <a:gd name="connsiteY602" fmla="*/ 3553934 h 5386302"/>
              <a:gd name="connsiteX603" fmla="*/ 4295152 w 6690806"/>
              <a:gd name="connsiteY603" fmla="*/ 3530702 h 5386302"/>
              <a:gd name="connsiteX604" fmla="*/ 4295112 w 6690806"/>
              <a:gd name="connsiteY604" fmla="*/ 3530721 h 5386302"/>
              <a:gd name="connsiteX605" fmla="*/ 4284666 w 6690806"/>
              <a:gd name="connsiteY605" fmla="*/ 3544041 h 5386302"/>
              <a:gd name="connsiteX606" fmla="*/ 4284693 w 6690806"/>
              <a:gd name="connsiteY606" fmla="*/ 3544039 h 5386302"/>
              <a:gd name="connsiteX607" fmla="*/ 1328867 w 6690806"/>
              <a:gd name="connsiteY607" fmla="*/ 3332906 h 5386302"/>
              <a:gd name="connsiteX608" fmla="*/ 1313748 w 6690806"/>
              <a:gd name="connsiteY608" fmla="*/ 3371317 h 5386302"/>
              <a:gd name="connsiteX609" fmla="*/ 1275945 w 6690806"/>
              <a:gd name="connsiteY609" fmla="*/ 3398064 h 5386302"/>
              <a:gd name="connsiteX610" fmla="*/ 1261993 w 6690806"/>
              <a:gd name="connsiteY610" fmla="*/ 3401543 h 5386302"/>
              <a:gd name="connsiteX611" fmla="*/ 1176134 w 6690806"/>
              <a:gd name="connsiteY611" fmla="*/ 3394072 h 5386302"/>
              <a:gd name="connsiteX612" fmla="*/ 1236424 w 6690806"/>
              <a:gd name="connsiteY612" fmla="*/ 3338634 h 5386302"/>
              <a:gd name="connsiteX613" fmla="*/ 4528133 w 6690806"/>
              <a:gd name="connsiteY613" fmla="*/ 3300272 h 5386302"/>
              <a:gd name="connsiteX614" fmla="*/ 4538917 w 6690806"/>
              <a:gd name="connsiteY614" fmla="*/ 3308082 h 5386302"/>
              <a:gd name="connsiteX615" fmla="*/ 4505373 w 6690806"/>
              <a:gd name="connsiteY615" fmla="*/ 3324834 h 5386302"/>
              <a:gd name="connsiteX616" fmla="*/ 4528133 w 6690806"/>
              <a:gd name="connsiteY616" fmla="*/ 3300272 h 5386302"/>
              <a:gd name="connsiteX617" fmla="*/ 4726627 w 6690806"/>
              <a:gd name="connsiteY617" fmla="*/ 3277020 h 5386302"/>
              <a:gd name="connsiteX618" fmla="*/ 4742693 w 6690806"/>
              <a:gd name="connsiteY618" fmla="*/ 3286825 h 5386302"/>
              <a:gd name="connsiteX619" fmla="*/ 4749325 w 6690806"/>
              <a:gd name="connsiteY619" fmla="*/ 3298725 h 5386302"/>
              <a:gd name="connsiteX620" fmla="*/ 4728286 w 6690806"/>
              <a:gd name="connsiteY620" fmla="*/ 3307208 h 5386302"/>
              <a:gd name="connsiteX621" fmla="*/ 4694337 w 6690806"/>
              <a:gd name="connsiteY621" fmla="*/ 3341483 h 5386302"/>
              <a:gd name="connsiteX622" fmla="*/ 4675943 w 6690806"/>
              <a:gd name="connsiteY622" fmla="*/ 3311183 h 5386302"/>
              <a:gd name="connsiteX623" fmla="*/ 4726627 w 6690806"/>
              <a:gd name="connsiteY623" fmla="*/ 3277020 h 5386302"/>
              <a:gd name="connsiteX624" fmla="*/ 4457274 w 6690806"/>
              <a:gd name="connsiteY624" fmla="*/ 3274611 h 5386302"/>
              <a:gd name="connsiteX625" fmla="*/ 4435867 w 6690806"/>
              <a:gd name="connsiteY625" fmla="*/ 3315546 h 5386302"/>
              <a:gd name="connsiteX626" fmla="*/ 4420801 w 6690806"/>
              <a:gd name="connsiteY626" fmla="*/ 3305997 h 5386302"/>
              <a:gd name="connsiteX627" fmla="*/ 4418472 w 6690806"/>
              <a:gd name="connsiteY627" fmla="*/ 3305688 h 5386302"/>
              <a:gd name="connsiteX628" fmla="*/ 4418610 w 6690806"/>
              <a:gd name="connsiteY628" fmla="*/ 3323707 h 5386302"/>
              <a:gd name="connsiteX629" fmla="*/ 4439832 w 6690806"/>
              <a:gd name="connsiteY629" fmla="*/ 3320690 h 5386302"/>
              <a:gd name="connsiteX630" fmla="*/ 4465575 w 6690806"/>
              <a:gd name="connsiteY630" fmla="*/ 3302461 h 5386302"/>
              <a:gd name="connsiteX631" fmla="*/ 1686289 w 6690806"/>
              <a:gd name="connsiteY631" fmla="*/ 3220706 h 5386302"/>
              <a:gd name="connsiteX632" fmla="*/ 1681057 w 6690806"/>
              <a:gd name="connsiteY632" fmla="*/ 3239334 h 5386302"/>
              <a:gd name="connsiteX633" fmla="*/ 1681062 w 6690806"/>
              <a:gd name="connsiteY633" fmla="*/ 3239334 h 5386302"/>
              <a:gd name="connsiteX634" fmla="*/ 1681426 w 6690806"/>
              <a:gd name="connsiteY634" fmla="*/ 3228432 h 5386302"/>
              <a:gd name="connsiteX635" fmla="*/ 1686291 w 6690806"/>
              <a:gd name="connsiteY635" fmla="*/ 3220723 h 5386302"/>
              <a:gd name="connsiteX636" fmla="*/ 1698457 w 6690806"/>
              <a:gd name="connsiteY636" fmla="*/ 3224907 h 5386302"/>
              <a:gd name="connsiteX637" fmla="*/ 1705660 w 6690806"/>
              <a:gd name="connsiteY637" fmla="*/ 3238969 h 5386302"/>
              <a:gd name="connsiteX638" fmla="*/ 1705667 w 6690806"/>
              <a:gd name="connsiteY638" fmla="*/ 3238968 h 5386302"/>
              <a:gd name="connsiteX639" fmla="*/ 1686289 w 6690806"/>
              <a:gd name="connsiteY639" fmla="*/ 3220706 h 5386302"/>
              <a:gd name="connsiteX640" fmla="*/ 4633524 w 6690806"/>
              <a:gd name="connsiteY640" fmla="*/ 3187082 h 5386302"/>
              <a:gd name="connsiteX641" fmla="*/ 4610429 w 6690806"/>
              <a:gd name="connsiteY641" fmla="*/ 3188240 h 5386302"/>
              <a:gd name="connsiteX642" fmla="*/ 4563365 w 6690806"/>
              <a:gd name="connsiteY642" fmla="*/ 3218690 h 5386302"/>
              <a:gd name="connsiteX643" fmla="*/ 4560310 w 6690806"/>
              <a:gd name="connsiteY643" fmla="*/ 3221347 h 5386302"/>
              <a:gd name="connsiteX644" fmla="*/ 4549020 w 6690806"/>
              <a:gd name="connsiteY644" fmla="*/ 3239086 h 5386302"/>
              <a:gd name="connsiteX645" fmla="*/ 4543034 w 6690806"/>
              <a:gd name="connsiteY645" fmla="*/ 3236377 h 5386302"/>
              <a:gd name="connsiteX646" fmla="*/ 4528986 w 6690806"/>
              <a:gd name="connsiteY646" fmla="*/ 3248599 h 5386302"/>
              <a:gd name="connsiteX647" fmla="*/ 4540451 w 6690806"/>
              <a:gd name="connsiteY647" fmla="*/ 3246048 h 5386302"/>
              <a:gd name="connsiteX648" fmla="*/ 4533758 w 6690806"/>
              <a:gd name="connsiteY648" fmla="*/ 3272830 h 5386302"/>
              <a:gd name="connsiteX649" fmla="*/ 4495090 w 6690806"/>
              <a:gd name="connsiteY649" fmla="*/ 3312212 h 5386302"/>
              <a:gd name="connsiteX650" fmla="*/ 4495936 w 6690806"/>
              <a:gd name="connsiteY650" fmla="*/ 3333388 h 5386302"/>
              <a:gd name="connsiteX651" fmla="*/ 4480668 w 6690806"/>
              <a:gd name="connsiteY651" fmla="*/ 3353111 h 5386302"/>
              <a:gd name="connsiteX652" fmla="*/ 4474675 w 6690806"/>
              <a:gd name="connsiteY652" fmla="*/ 3333002 h 5386302"/>
              <a:gd name="connsiteX653" fmla="*/ 4470630 w 6690806"/>
              <a:gd name="connsiteY653" fmla="*/ 3337121 h 5386302"/>
              <a:gd name="connsiteX654" fmla="*/ 4447195 w 6690806"/>
              <a:gd name="connsiteY654" fmla="*/ 3365806 h 5386302"/>
              <a:gd name="connsiteX655" fmla="*/ 4449021 w 6690806"/>
              <a:gd name="connsiteY655" fmla="*/ 3384471 h 5386302"/>
              <a:gd name="connsiteX656" fmla="*/ 4446003 w 6690806"/>
              <a:gd name="connsiteY656" fmla="*/ 3367269 h 5386302"/>
              <a:gd name="connsiteX657" fmla="*/ 4392063 w 6690806"/>
              <a:gd name="connsiteY657" fmla="*/ 3433295 h 5386302"/>
              <a:gd name="connsiteX658" fmla="*/ 4338619 w 6690806"/>
              <a:gd name="connsiteY658" fmla="*/ 3512213 h 5386302"/>
              <a:gd name="connsiteX659" fmla="*/ 4372762 w 6690806"/>
              <a:gd name="connsiteY659" fmla="*/ 3494320 h 5386302"/>
              <a:gd name="connsiteX660" fmla="*/ 4410284 w 6690806"/>
              <a:gd name="connsiteY660" fmla="*/ 3461819 h 5386302"/>
              <a:gd name="connsiteX661" fmla="*/ 4442085 w 6690806"/>
              <a:gd name="connsiteY661" fmla="*/ 3431850 h 5386302"/>
              <a:gd name="connsiteX662" fmla="*/ 4454530 w 6690806"/>
              <a:gd name="connsiteY662" fmla="*/ 3422470 h 5386302"/>
              <a:gd name="connsiteX663" fmla="*/ 4475917 w 6690806"/>
              <a:gd name="connsiteY663" fmla="*/ 3376721 h 5386302"/>
              <a:gd name="connsiteX664" fmla="*/ 4533356 w 6690806"/>
              <a:gd name="connsiteY664" fmla="*/ 3362060 h 5386302"/>
              <a:gd name="connsiteX665" fmla="*/ 4535816 w 6690806"/>
              <a:gd name="connsiteY665" fmla="*/ 3362173 h 5386302"/>
              <a:gd name="connsiteX666" fmla="*/ 4560336 w 6690806"/>
              <a:gd name="connsiteY666" fmla="*/ 3352126 h 5386302"/>
              <a:gd name="connsiteX667" fmla="*/ 4581535 w 6690806"/>
              <a:gd name="connsiteY667" fmla="*/ 3332143 h 5386302"/>
              <a:gd name="connsiteX668" fmla="*/ 4584120 w 6690806"/>
              <a:gd name="connsiteY668" fmla="*/ 3341502 h 5386302"/>
              <a:gd name="connsiteX669" fmla="*/ 4595773 w 6690806"/>
              <a:gd name="connsiteY669" fmla="*/ 3326452 h 5386302"/>
              <a:gd name="connsiteX670" fmla="*/ 4595046 w 6690806"/>
              <a:gd name="connsiteY670" fmla="*/ 3296820 h 5386302"/>
              <a:gd name="connsiteX671" fmla="*/ 4591958 w 6690806"/>
              <a:gd name="connsiteY671" fmla="*/ 3284073 h 5386302"/>
              <a:gd name="connsiteX672" fmla="*/ 4579951 w 6690806"/>
              <a:gd name="connsiteY672" fmla="*/ 3286493 h 5386302"/>
              <a:gd name="connsiteX673" fmla="*/ 4587158 w 6690806"/>
              <a:gd name="connsiteY673" fmla="*/ 3264270 h 5386302"/>
              <a:gd name="connsiteX674" fmla="*/ 4586969 w 6690806"/>
              <a:gd name="connsiteY674" fmla="*/ 3263486 h 5386302"/>
              <a:gd name="connsiteX675" fmla="*/ 4576605 w 6690806"/>
              <a:gd name="connsiteY675" fmla="*/ 3238010 h 5386302"/>
              <a:gd name="connsiteX676" fmla="*/ 1800469 w 6690806"/>
              <a:gd name="connsiteY676" fmla="*/ 3163384 h 5386302"/>
              <a:gd name="connsiteX677" fmla="*/ 1785925 w 6690806"/>
              <a:gd name="connsiteY677" fmla="*/ 3184324 h 5386302"/>
              <a:gd name="connsiteX678" fmla="*/ 1785945 w 6690806"/>
              <a:gd name="connsiteY678" fmla="*/ 3184323 h 5386302"/>
              <a:gd name="connsiteX679" fmla="*/ 1800472 w 6690806"/>
              <a:gd name="connsiteY679" fmla="*/ 3163400 h 5386302"/>
              <a:gd name="connsiteX680" fmla="*/ 1824473 w 6690806"/>
              <a:gd name="connsiteY680" fmla="*/ 3180490 h 5386302"/>
              <a:gd name="connsiteX681" fmla="*/ 1824495 w 6690806"/>
              <a:gd name="connsiteY681" fmla="*/ 3180487 h 5386302"/>
              <a:gd name="connsiteX682" fmla="*/ 4938790 w 6690806"/>
              <a:gd name="connsiteY682" fmla="*/ 3065692 h 5386302"/>
              <a:gd name="connsiteX683" fmla="*/ 4947219 w 6690806"/>
              <a:gd name="connsiteY683" fmla="*/ 3087776 h 5386302"/>
              <a:gd name="connsiteX684" fmla="*/ 4953235 w 6690806"/>
              <a:gd name="connsiteY684" fmla="*/ 3078249 h 5386302"/>
              <a:gd name="connsiteX685" fmla="*/ 4953865 w 6690806"/>
              <a:gd name="connsiteY685" fmla="*/ 3092368 h 5386302"/>
              <a:gd name="connsiteX686" fmla="*/ 4950969 w 6690806"/>
              <a:gd name="connsiteY686" fmla="*/ 3095643 h 5386302"/>
              <a:gd name="connsiteX687" fmla="*/ 4950120 w 6690806"/>
              <a:gd name="connsiteY687" fmla="*/ 3095369 h 5386302"/>
              <a:gd name="connsiteX688" fmla="*/ 4950890 w 6690806"/>
              <a:gd name="connsiteY688" fmla="*/ 3097388 h 5386302"/>
              <a:gd name="connsiteX689" fmla="*/ 4926838 w 6690806"/>
              <a:gd name="connsiteY689" fmla="*/ 3111894 h 5386302"/>
              <a:gd name="connsiteX690" fmla="*/ 4926785 w 6690806"/>
              <a:gd name="connsiteY690" fmla="*/ 3115038 h 5386302"/>
              <a:gd name="connsiteX691" fmla="*/ 4922314 w 6690806"/>
              <a:gd name="connsiteY691" fmla="*/ 3134246 h 5386302"/>
              <a:gd name="connsiteX692" fmla="*/ 4868251 w 6690806"/>
              <a:gd name="connsiteY692" fmla="*/ 3161788 h 5386302"/>
              <a:gd name="connsiteX693" fmla="*/ 4862351 w 6690806"/>
              <a:gd name="connsiteY693" fmla="*/ 3157515 h 5386302"/>
              <a:gd name="connsiteX694" fmla="*/ 4866248 w 6690806"/>
              <a:gd name="connsiteY694" fmla="*/ 3165820 h 5386302"/>
              <a:gd name="connsiteX695" fmla="*/ 4857803 w 6690806"/>
              <a:gd name="connsiteY695" fmla="*/ 3171520 h 5386302"/>
              <a:gd name="connsiteX696" fmla="*/ 4849517 w 6690806"/>
              <a:gd name="connsiteY696" fmla="*/ 3165716 h 5386302"/>
              <a:gd name="connsiteX697" fmla="*/ 4853984 w 6690806"/>
              <a:gd name="connsiteY697" fmla="*/ 3145618 h 5386302"/>
              <a:gd name="connsiteX698" fmla="*/ 4857387 w 6690806"/>
              <a:gd name="connsiteY698" fmla="*/ 3148003 h 5386302"/>
              <a:gd name="connsiteX699" fmla="*/ 4882451 w 6690806"/>
              <a:gd name="connsiteY699" fmla="*/ 3123976 h 5386302"/>
              <a:gd name="connsiteX700" fmla="*/ 4901617 w 6690806"/>
              <a:gd name="connsiteY700" fmla="*/ 3113770 h 5386302"/>
              <a:gd name="connsiteX701" fmla="*/ 4900698 w 6690806"/>
              <a:gd name="connsiteY701" fmla="*/ 3097068 h 5386302"/>
              <a:gd name="connsiteX702" fmla="*/ 4923719 w 6690806"/>
              <a:gd name="connsiteY702" fmla="*/ 3095781 h 5386302"/>
              <a:gd name="connsiteX703" fmla="*/ 4889482 w 6690806"/>
              <a:gd name="connsiteY703" fmla="*/ 3039635 h 5386302"/>
              <a:gd name="connsiteX704" fmla="*/ 4886199 w 6690806"/>
              <a:gd name="connsiteY704" fmla="*/ 3043783 h 5386302"/>
              <a:gd name="connsiteX705" fmla="*/ 4890087 w 6690806"/>
              <a:gd name="connsiteY705" fmla="*/ 3044214 h 5386302"/>
              <a:gd name="connsiteX706" fmla="*/ 4983334 w 6690806"/>
              <a:gd name="connsiteY706" fmla="*/ 3021438 h 5386302"/>
              <a:gd name="connsiteX707" fmla="*/ 4981021 w 6690806"/>
              <a:gd name="connsiteY707" fmla="*/ 3037231 h 5386302"/>
              <a:gd name="connsiteX708" fmla="*/ 4974562 w 6690806"/>
              <a:gd name="connsiteY708" fmla="*/ 3050127 h 5386302"/>
              <a:gd name="connsiteX709" fmla="*/ 4945239 w 6690806"/>
              <a:gd name="connsiteY709" fmla="*/ 3052810 h 5386302"/>
              <a:gd name="connsiteX710" fmla="*/ 4949544 w 6690806"/>
              <a:gd name="connsiteY710" fmla="*/ 3044216 h 5386302"/>
              <a:gd name="connsiteX711" fmla="*/ 4976876 w 6690806"/>
              <a:gd name="connsiteY711" fmla="*/ 3034327 h 5386302"/>
              <a:gd name="connsiteX712" fmla="*/ 4872649 w 6690806"/>
              <a:gd name="connsiteY712" fmla="*/ 2985402 h 5386302"/>
              <a:gd name="connsiteX713" fmla="*/ 4848590 w 6690806"/>
              <a:gd name="connsiteY713" fmla="*/ 3019301 h 5386302"/>
              <a:gd name="connsiteX714" fmla="*/ 4831205 w 6690806"/>
              <a:gd name="connsiteY714" fmla="*/ 2986193 h 5386302"/>
              <a:gd name="connsiteX715" fmla="*/ 4810854 w 6690806"/>
              <a:gd name="connsiteY715" fmla="*/ 3053538 h 5386302"/>
              <a:gd name="connsiteX716" fmla="*/ 4758905 w 6690806"/>
              <a:gd name="connsiteY716" fmla="*/ 3079406 h 5386302"/>
              <a:gd name="connsiteX717" fmla="*/ 4748791 w 6690806"/>
              <a:gd name="connsiteY717" fmla="*/ 3090985 h 5386302"/>
              <a:gd name="connsiteX718" fmla="*/ 4748794 w 6690806"/>
              <a:gd name="connsiteY718" fmla="*/ 3090990 h 5386302"/>
              <a:gd name="connsiteX719" fmla="*/ 4748726 w 6690806"/>
              <a:gd name="connsiteY719" fmla="*/ 3091061 h 5386302"/>
              <a:gd name="connsiteX720" fmla="*/ 4718760 w 6690806"/>
              <a:gd name="connsiteY720" fmla="*/ 3125363 h 5386302"/>
              <a:gd name="connsiteX721" fmla="*/ 4730303 w 6690806"/>
              <a:gd name="connsiteY721" fmla="*/ 3169636 h 5386302"/>
              <a:gd name="connsiteX722" fmla="*/ 4711734 w 6690806"/>
              <a:gd name="connsiteY722" fmla="*/ 3176712 h 5386302"/>
              <a:gd name="connsiteX723" fmla="*/ 4699300 w 6690806"/>
              <a:gd name="connsiteY723" fmla="*/ 3162572 h 5386302"/>
              <a:gd name="connsiteX724" fmla="*/ 4701538 w 6690806"/>
              <a:gd name="connsiteY724" fmla="*/ 3148806 h 5386302"/>
              <a:gd name="connsiteX725" fmla="*/ 4680278 w 6690806"/>
              <a:gd name="connsiteY725" fmla="*/ 3157360 h 5386302"/>
              <a:gd name="connsiteX726" fmla="*/ 4682915 w 6690806"/>
              <a:gd name="connsiteY726" fmla="*/ 3158744 h 5386302"/>
              <a:gd name="connsiteX727" fmla="*/ 4687702 w 6690806"/>
              <a:gd name="connsiteY727" fmla="*/ 3178864 h 5386302"/>
              <a:gd name="connsiteX728" fmla="*/ 4687127 w 6690806"/>
              <a:gd name="connsiteY728" fmla="*/ 3189651 h 5386302"/>
              <a:gd name="connsiteX729" fmla="*/ 4700650 w 6690806"/>
              <a:gd name="connsiteY729" fmla="*/ 3178943 h 5386302"/>
              <a:gd name="connsiteX730" fmla="*/ 4687322 w 6690806"/>
              <a:gd name="connsiteY730" fmla="*/ 3194942 h 5386302"/>
              <a:gd name="connsiteX731" fmla="*/ 4686864 w 6690806"/>
              <a:gd name="connsiteY731" fmla="*/ 3194609 h 5386302"/>
              <a:gd name="connsiteX732" fmla="*/ 4686663 w 6690806"/>
              <a:gd name="connsiteY732" fmla="*/ 3198376 h 5386302"/>
              <a:gd name="connsiteX733" fmla="*/ 4669796 w 6690806"/>
              <a:gd name="connsiteY733" fmla="*/ 3247652 h 5386302"/>
              <a:gd name="connsiteX734" fmla="*/ 4766398 w 6690806"/>
              <a:gd name="connsiteY734" fmla="*/ 3138935 h 5386302"/>
              <a:gd name="connsiteX735" fmla="*/ 4801192 w 6690806"/>
              <a:gd name="connsiteY735" fmla="*/ 3093872 h 5386302"/>
              <a:gd name="connsiteX736" fmla="*/ 4802475 w 6690806"/>
              <a:gd name="connsiteY736" fmla="*/ 3088513 h 5386302"/>
              <a:gd name="connsiteX737" fmla="*/ 4809122 w 6690806"/>
              <a:gd name="connsiteY737" fmla="*/ 3083605 h 5386302"/>
              <a:gd name="connsiteX738" fmla="*/ 4815679 w 6690806"/>
              <a:gd name="connsiteY738" fmla="*/ 3075111 h 5386302"/>
              <a:gd name="connsiteX739" fmla="*/ 4844925 w 6690806"/>
              <a:gd name="connsiteY739" fmla="*/ 3034233 h 5386302"/>
              <a:gd name="connsiteX740" fmla="*/ 2294957 w 6690806"/>
              <a:gd name="connsiteY740" fmla="*/ 2883810 h 5386302"/>
              <a:gd name="connsiteX741" fmla="*/ 2355433 w 6690806"/>
              <a:gd name="connsiteY741" fmla="*/ 2892277 h 5386302"/>
              <a:gd name="connsiteX742" fmla="*/ 2095282 w 6690806"/>
              <a:gd name="connsiteY742" fmla="*/ 3037945 h 5386302"/>
              <a:gd name="connsiteX743" fmla="*/ 2063309 w 6690806"/>
              <a:gd name="connsiteY743" fmla="*/ 3028599 h 5386302"/>
              <a:gd name="connsiteX744" fmla="*/ 2280233 w 6690806"/>
              <a:gd name="connsiteY744" fmla="*/ 2887930 h 5386302"/>
              <a:gd name="connsiteX745" fmla="*/ 2294957 w 6690806"/>
              <a:gd name="connsiteY745" fmla="*/ 2883810 h 5386302"/>
              <a:gd name="connsiteX746" fmla="*/ 2484532 w 6690806"/>
              <a:gd name="connsiteY746" fmla="*/ 2756179 h 5386302"/>
              <a:gd name="connsiteX747" fmla="*/ 2509915 w 6690806"/>
              <a:gd name="connsiteY747" fmla="*/ 2778724 h 5386302"/>
              <a:gd name="connsiteX748" fmla="*/ 2444792 w 6690806"/>
              <a:gd name="connsiteY748" fmla="*/ 2794957 h 5386302"/>
              <a:gd name="connsiteX749" fmla="*/ 2444026 w 6690806"/>
              <a:gd name="connsiteY749" fmla="*/ 2772052 h 5386302"/>
              <a:gd name="connsiteX750" fmla="*/ 2761997 w 6690806"/>
              <a:gd name="connsiteY750" fmla="*/ 2714055 h 5386302"/>
              <a:gd name="connsiteX751" fmla="*/ 2743881 w 6690806"/>
              <a:gd name="connsiteY751" fmla="*/ 2729925 h 5386302"/>
              <a:gd name="connsiteX752" fmla="*/ 2726364 w 6690806"/>
              <a:gd name="connsiteY752" fmla="*/ 2733556 h 5386302"/>
              <a:gd name="connsiteX753" fmla="*/ 2716316 w 6690806"/>
              <a:gd name="connsiteY753" fmla="*/ 2740238 h 5386302"/>
              <a:gd name="connsiteX754" fmla="*/ 2711098 w 6690806"/>
              <a:gd name="connsiteY754" fmla="*/ 2743618 h 5386302"/>
              <a:gd name="connsiteX755" fmla="*/ 2695506 w 6690806"/>
              <a:gd name="connsiteY755" fmla="*/ 2761761 h 5386302"/>
              <a:gd name="connsiteX756" fmla="*/ 2698967 w 6690806"/>
              <a:gd name="connsiteY756" fmla="*/ 2764060 h 5386302"/>
              <a:gd name="connsiteX757" fmla="*/ 2741342 w 6690806"/>
              <a:gd name="connsiteY757" fmla="*/ 2755665 h 5386302"/>
              <a:gd name="connsiteX758" fmla="*/ 2778556 w 6690806"/>
              <a:gd name="connsiteY758" fmla="*/ 2746389 h 5386302"/>
              <a:gd name="connsiteX759" fmla="*/ 2790387 w 6690806"/>
              <a:gd name="connsiteY759" fmla="*/ 2714569 h 5386302"/>
              <a:gd name="connsiteX760" fmla="*/ 2858575 w 6690806"/>
              <a:gd name="connsiteY760" fmla="*/ 2616348 h 5386302"/>
              <a:gd name="connsiteX761" fmla="*/ 2838851 w 6690806"/>
              <a:gd name="connsiteY761" fmla="*/ 2628814 h 5386302"/>
              <a:gd name="connsiteX762" fmla="*/ 2826923 w 6690806"/>
              <a:gd name="connsiteY762" fmla="*/ 2640094 h 5386302"/>
              <a:gd name="connsiteX763" fmla="*/ 2849213 w 6690806"/>
              <a:gd name="connsiteY763" fmla="*/ 2628466 h 5386302"/>
              <a:gd name="connsiteX764" fmla="*/ 2861268 w 6690806"/>
              <a:gd name="connsiteY764" fmla="*/ 2620508 h 5386302"/>
              <a:gd name="connsiteX765" fmla="*/ 3017393 w 6690806"/>
              <a:gd name="connsiteY765" fmla="*/ 2554293 h 5386302"/>
              <a:gd name="connsiteX766" fmla="*/ 2980986 w 6690806"/>
              <a:gd name="connsiteY766" fmla="*/ 2574367 h 5386302"/>
              <a:gd name="connsiteX767" fmla="*/ 2980992 w 6690806"/>
              <a:gd name="connsiteY767" fmla="*/ 2574386 h 5386302"/>
              <a:gd name="connsiteX768" fmla="*/ 3017405 w 6690806"/>
              <a:gd name="connsiteY768" fmla="*/ 2554309 h 5386302"/>
              <a:gd name="connsiteX769" fmla="*/ 2943802 w 6690806"/>
              <a:gd name="connsiteY769" fmla="*/ 2525644 h 5386302"/>
              <a:gd name="connsiteX770" fmla="*/ 2952018 w 6690806"/>
              <a:gd name="connsiteY770" fmla="*/ 2529673 h 5386302"/>
              <a:gd name="connsiteX771" fmla="*/ 2935747 w 6690806"/>
              <a:gd name="connsiteY771" fmla="*/ 2542078 h 5386302"/>
              <a:gd name="connsiteX772" fmla="*/ 2993397 w 6690806"/>
              <a:gd name="connsiteY772" fmla="*/ 2438824 h 5386302"/>
              <a:gd name="connsiteX773" fmla="*/ 3032729 w 6690806"/>
              <a:gd name="connsiteY773" fmla="*/ 2457881 h 5386302"/>
              <a:gd name="connsiteX774" fmla="*/ 3027490 w 6690806"/>
              <a:gd name="connsiteY774" fmla="*/ 2476510 h 5386302"/>
              <a:gd name="connsiteX775" fmla="*/ 3003643 w 6690806"/>
              <a:gd name="connsiteY775" fmla="*/ 2499770 h 5386302"/>
              <a:gd name="connsiteX776" fmla="*/ 2873394 w 6690806"/>
              <a:gd name="connsiteY776" fmla="*/ 2532236 h 5386302"/>
              <a:gd name="connsiteX777" fmla="*/ 2762112 w 6690806"/>
              <a:gd name="connsiteY777" fmla="*/ 2640799 h 5386302"/>
              <a:gd name="connsiteX778" fmla="*/ 2666187 w 6690806"/>
              <a:gd name="connsiteY778" fmla="*/ 2612756 h 5386302"/>
              <a:gd name="connsiteX779" fmla="*/ 2633398 w 6690806"/>
              <a:gd name="connsiteY779" fmla="*/ 2719068 h 5386302"/>
              <a:gd name="connsiteX780" fmla="*/ 2537070 w 6690806"/>
              <a:gd name="connsiteY780" fmla="*/ 2748857 h 5386302"/>
              <a:gd name="connsiteX781" fmla="*/ 2520402 w 6690806"/>
              <a:gd name="connsiteY781" fmla="*/ 2741466 h 5386302"/>
              <a:gd name="connsiteX782" fmla="*/ 2530880 w 6690806"/>
              <a:gd name="connsiteY782" fmla="*/ 2704215 h 5386302"/>
              <a:gd name="connsiteX783" fmla="*/ 2561319 w 6690806"/>
              <a:gd name="connsiteY783" fmla="*/ 2667757 h 5386302"/>
              <a:gd name="connsiteX784" fmla="*/ 2346935 w 6690806"/>
              <a:gd name="connsiteY784" fmla="*/ 2778928 h 5386302"/>
              <a:gd name="connsiteX785" fmla="*/ 2003650 w 6690806"/>
              <a:gd name="connsiteY785" fmla="*/ 2928006 h 5386302"/>
              <a:gd name="connsiteX786" fmla="*/ 2150395 w 6690806"/>
              <a:gd name="connsiteY786" fmla="*/ 2842174 h 5386302"/>
              <a:gd name="connsiteX787" fmla="*/ 2754385 w 6690806"/>
              <a:gd name="connsiteY787" fmla="*/ 2550354 h 5386302"/>
              <a:gd name="connsiteX788" fmla="*/ 2993397 w 6690806"/>
              <a:gd name="connsiteY788" fmla="*/ 2438824 h 5386302"/>
              <a:gd name="connsiteX789" fmla="*/ 5258933 w 6690806"/>
              <a:gd name="connsiteY789" fmla="*/ 2370677 h 5386302"/>
              <a:gd name="connsiteX790" fmla="*/ 5258912 w 6690806"/>
              <a:gd name="connsiteY790" fmla="*/ 2370690 h 5386302"/>
              <a:gd name="connsiteX791" fmla="*/ 5252224 w 6690806"/>
              <a:gd name="connsiteY791" fmla="*/ 2397440 h 5386302"/>
              <a:gd name="connsiteX792" fmla="*/ 5230665 w 6690806"/>
              <a:gd name="connsiteY792" fmla="*/ 2395208 h 5386302"/>
              <a:gd name="connsiteX793" fmla="*/ 5230659 w 6690806"/>
              <a:gd name="connsiteY793" fmla="*/ 2395219 h 5386302"/>
              <a:gd name="connsiteX794" fmla="*/ 5252234 w 6690806"/>
              <a:gd name="connsiteY794" fmla="*/ 2397453 h 5386302"/>
              <a:gd name="connsiteX795" fmla="*/ 5258933 w 6690806"/>
              <a:gd name="connsiteY795" fmla="*/ 2370677 h 5386302"/>
              <a:gd name="connsiteX796" fmla="*/ 3128704 w 6690806"/>
              <a:gd name="connsiteY796" fmla="*/ 2347385 h 5386302"/>
              <a:gd name="connsiteX797" fmla="*/ 3146719 w 6690806"/>
              <a:gd name="connsiteY797" fmla="*/ 2360210 h 5386302"/>
              <a:gd name="connsiteX798" fmla="*/ 3148075 w 6690806"/>
              <a:gd name="connsiteY798" fmla="*/ 2365648 h 5386302"/>
              <a:gd name="connsiteX799" fmla="*/ 3057928 w 6690806"/>
              <a:gd name="connsiteY799" fmla="*/ 2440074 h 5386302"/>
              <a:gd name="connsiteX800" fmla="*/ 3035257 w 6690806"/>
              <a:gd name="connsiteY800" fmla="*/ 2428408 h 5386302"/>
              <a:gd name="connsiteX801" fmla="*/ 3028481 w 6690806"/>
              <a:gd name="connsiteY801" fmla="*/ 2401229 h 5386302"/>
              <a:gd name="connsiteX802" fmla="*/ 3087605 w 6690806"/>
              <a:gd name="connsiteY802" fmla="*/ 2380722 h 5386302"/>
              <a:gd name="connsiteX803" fmla="*/ 3128704 w 6690806"/>
              <a:gd name="connsiteY803" fmla="*/ 2347385 h 5386302"/>
              <a:gd name="connsiteX804" fmla="*/ 3021054 w 6690806"/>
              <a:gd name="connsiteY804" fmla="*/ 2315358 h 5386302"/>
              <a:gd name="connsiteX805" fmla="*/ 3041524 w 6690806"/>
              <a:gd name="connsiteY805" fmla="*/ 2329171 h 5386302"/>
              <a:gd name="connsiteX806" fmla="*/ 3014149 w 6690806"/>
              <a:gd name="connsiteY806" fmla="*/ 2325597 h 5386302"/>
              <a:gd name="connsiteX807" fmla="*/ 3021054 w 6690806"/>
              <a:gd name="connsiteY807" fmla="*/ 2315358 h 5386302"/>
              <a:gd name="connsiteX808" fmla="*/ 3038446 w 6690806"/>
              <a:gd name="connsiteY808" fmla="*/ 2267518 h 5386302"/>
              <a:gd name="connsiteX809" fmla="*/ 3036967 w 6690806"/>
              <a:gd name="connsiteY809" fmla="*/ 2287375 h 5386302"/>
              <a:gd name="connsiteX810" fmla="*/ 3016497 w 6690806"/>
              <a:gd name="connsiteY810" fmla="*/ 2273562 h 5386302"/>
              <a:gd name="connsiteX811" fmla="*/ 5344355 w 6690806"/>
              <a:gd name="connsiteY811" fmla="*/ 2265704 h 5386302"/>
              <a:gd name="connsiteX812" fmla="*/ 5344349 w 6690806"/>
              <a:gd name="connsiteY812" fmla="*/ 2265707 h 5386302"/>
              <a:gd name="connsiteX813" fmla="*/ 5348197 w 6690806"/>
              <a:gd name="connsiteY813" fmla="*/ 2275901 h 5386302"/>
              <a:gd name="connsiteX814" fmla="*/ 5346228 w 6690806"/>
              <a:gd name="connsiteY814" fmla="*/ 2285505 h 5386302"/>
              <a:gd name="connsiteX815" fmla="*/ 5332231 w 6690806"/>
              <a:gd name="connsiteY815" fmla="*/ 2287985 h 5386302"/>
              <a:gd name="connsiteX816" fmla="*/ 5319462 w 6690806"/>
              <a:gd name="connsiteY816" fmla="*/ 2278822 h 5386302"/>
              <a:gd name="connsiteX817" fmla="*/ 5319456 w 6690806"/>
              <a:gd name="connsiteY817" fmla="*/ 2278825 h 5386302"/>
              <a:gd name="connsiteX818" fmla="*/ 5346237 w 6690806"/>
              <a:gd name="connsiteY818" fmla="*/ 2285519 h 5386302"/>
              <a:gd name="connsiteX819" fmla="*/ 5344355 w 6690806"/>
              <a:gd name="connsiteY819" fmla="*/ 2265704 h 5386302"/>
              <a:gd name="connsiteX820" fmla="*/ 3285715 w 6690806"/>
              <a:gd name="connsiteY820" fmla="*/ 2263699 h 5386302"/>
              <a:gd name="connsiteX821" fmla="*/ 3273230 w 6690806"/>
              <a:gd name="connsiteY821" fmla="*/ 2269625 h 5386302"/>
              <a:gd name="connsiteX822" fmla="*/ 3289273 w 6690806"/>
              <a:gd name="connsiteY822" fmla="*/ 2293518 h 5386302"/>
              <a:gd name="connsiteX823" fmla="*/ 3307947 w 6690806"/>
              <a:gd name="connsiteY823" fmla="*/ 2281272 h 5386302"/>
              <a:gd name="connsiteX824" fmla="*/ 3305094 w 6690806"/>
              <a:gd name="connsiteY824" fmla="*/ 2281961 h 5386302"/>
              <a:gd name="connsiteX825" fmla="*/ 3151144 w 6690806"/>
              <a:gd name="connsiteY825" fmla="*/ 2197627 h 5386302"/>
              <a:gd name="connsiteX826" fmla="*/ 3203791 w 6690806"/>
              <a:gd name="connsiteY826" fmla="*/ 2212294 h 5386302"/>
              <a:gd name="connsiteX827" fmla="*/ 3197622 w 6690806"/>
              <a:gd name="connsiteY827" fmla="*/ 2336205 h 5386302"/>
              <a:gd name="connsiteX828" fmla="*/ 3182906 w 6690806"/>
              <a:gd name="connsiteY828" fmla="*/ 2332099 h 5386302"/>
              <a:gd name="connsiteX829" fmla="*/ 3166994 w 6690806"/>
              <a:gd name="connsiteY829" fmla="*/ 2357296 h 5386302"/>
              <a:gd name="connsiteX830" fmla="*/ 3157823 w 6690806"/>
              <a:gd name="connsiteY830" fmla="*/ 2364530 h 5386302"/>
              <a:gd name="connsiteX831" fmla="*/ 3150300 w 6690806"/>
              <a:gd name="connsiteY831" fmla="*/ 2343691 h 5386302"/>
              <a:gd name="connsiteX832" fmla="*/ 3172967 w 6690806"/>
              <a:gd name="connsiteY832" fmla="*/ 2322518 h 5386302"/>
              <a:gd name="connsiteX833" fmla="*/ 3156677 w 6690806"/>
              <a:gd name="connsiteY833" fmla="*/ 2265018 h 5386302"/>
              <a:gd name="connsiteX834" fmla="*/ 3151144 w 6690806"/>
              <a:gd name="connsiteY834" fmla="*/ 2197627 h 5386302"/>
              <a:gd name="connsiteX835" fmla="*/ 3521556 w 6690806"/>
              <a:gd name="connsiteY835" fmla="*/ 2155698 h 5386302"/>
              <a:gd name="connsiteX836" fmla="*/ 3539446 w 6690806"/>
              <a:gd name="connsiteY836" fmla="*/ 2171584 h 5386302"/>
              <a:gd name="connsiteX837" fmla="*/ 3524852 w 6690806"/>
              <a:gd name="connsiteY837" fmla="*/ 2199757 h 5386302"/>
              <a:gd name="connsiteX838" fmla="*/ 3513850 w 6690806"/>
              <a:gd name="connsiteY838" fmla="*/ 2201990 h 5386302"/>
              <a:gd name="connsiteX839" fmla="*/ 3513731 w 6690806"/>
              <a:gd name="connsiteY839" fmla="*/ 2171555 h 5386302"/>
              <a:gd name="connsiteX840" fmla="*/ 3513933 w 6690806"/>
              <a:gd name="connsiteY840" fmla="*/ 2157598 h 5386302"/>
              <a:gd name="connsiteX841" fmla="*/ 3600417 w 6690806"/>
              <a:gd name="connsiteY841" fmla="*/ 2024121 h 5386302"/>
              <a:gd name="connsiteX842" fmla="*/ 3546843 w 6690806"/>
              <a:gd name="connsiteY842" fmla="*/ 2125919 h 5386302"/>
              <a:gd name="connsiteX843" fmla="*/ 3520411 w 6690806"/>
              <a:gd name="connsiteY843" fmla="*/ 2096192 h 5386302"/>
              <a:gd name="connsiteX844" fmla="*/ 3566249 w 6690806"/>
              <a:gd name="connsiteY844" fmla="*/ 2060010 h 5386302"/>
              <a:gd name="connsiteX845" fmla="*/ 3600417 w 6690806"/>
              <a:gd name="connsiteY845" fmla="*/ 2024121 h 5386302"/>
              <a:gd name="connsiteX846" fmla="*/ 3726844 w 6690806"/>
              <a:gd name="connsiteY846" fmla="*/ 1939214 h 5386302"/>
              <a:gd name="connsiteX847" fmla="*/ 3754929 w 6690806"/>
              <a:gd name="connsiteY847" fmla="*/ 1940860 h 5386302"/>
              <a:gd name="connsiteX848" fmla="*/ 3720475 w 6690806"/>
              <a:gd name="connsiteY848" fmla="*/ 1965080 h 5386302"/>
              <a:gd name="connsiteX849" fmla="*/ 3697123 w 6690806"/>
              <a:gd name="connsiteY849" fmla="*/ 1965655 h 5386302"/>
              <a:gd name="connsiteX850" fmla="*/ 3701562 w 6690806"/>
              <a:gd name="connsiteY850" fmla="*/ 1956199 h 5386302"/>
              <a:gd name="connsiteX851" fmla="*/ 4347044 w 6690806"/>
              <a:gd name="connsiteY851" fmla="*/ 1890706 h 5386302"/>
              <a:gd name="connsiteX852" fmla="*/ 4347035 w 6690806"/>
              <a:gd name="connsiteY852" fmla="*/ 1890709 h 5386302"/>
              <a:gd name="connsiteX853" fmla="*/ 4336822 w 6690806"/>
              <a:gd name="connsiteY853" fmla="*/ 1927347 h 5386302"/>
              <a:gd name="connsiteX854" fmla="*/ 4305613 w 6690806"/>
              <a:gd name="connsiteY854" fmla="*/ 1952081 h 5386302"/>
              <a:gd name="connsiteX855" fmla="*/ 4267396 w 6690806"/>
              <a:gd name="connsiteY855" fmla="*/ 1960170 h 5386302"/>
              <a:gd name="connsiteX856" fmla="*/ 4234389 w 6690806"/>
              <a:gd name="connsiteY856" fmla="*/ 1960583 h 5386302"/>
              <a:gd name="connsiteX857" fmla="*/ 4234353 w 6690806"/>
              <a:gd name="connsiteY857" fmla="*/ 1960603 h 5386302"/>
              <a:gd name="connsiteX858" fmla="*/ 4305619 w 6690806"/>
              <a:gd name="connsiteY858" fmla="*/ 1952102 h 5386302"/>
              <a:gd name="connsiteX859" fmla="*/ 4347044 w 6690806"/>
              <a:gd name="connsiteY859" fmla="*/ 1890706 h 5386302"/>
              <a:gd name="connsiteX860" fmla="*/ 5778957 w 6690806"/>
              <a:gd name="connsiteY860" fmla="*/ 1853457 h 5386302"/>
              <a:gd name="connsiteX861" fmla="*/ 5798254 w 6690806"/>
              <a:gd name="connsiteY861" fmla="*/ 1861342 h 5386302"/>
              <a:gd name="connsiteX862" fmla="*/ 5758355 w 6690806"/>
              <a:gd name="connsiteY862" fmla="*/ 1943548 h 5386302"/>
              <a:gd name="connsiteX863" fmla="*/ 5666510 w 6690806"/>
              <a:gd name="connsiteY863" fmla="*/ 1996836 h 5386302"/>
              <a:gd name="connsiteX864" fmla="*/ 5667036 w 6690806"/>
              <a:gd name="connsiteY864" fmla="*/ 1953727 h 5386302"/>
              <a:gd name="connsiteX865" fmla="*/ 5695154 w 6690806"/>
              <a:gd name="connsiteY865" fmla="*/ 1909537 h 5386302"/>
              <a:gd name="connsiteX866" fmla="*/ 5708005 w 6690806"/>
              <a:gd name="connsiteY866" fmla="*/ 1899096 h 5386302"/>
              <a:gd name="connsiteX867" fmla="*/ 5778957 w 6690806"/>
              <a:gd name="connsiteY867" fmla="*/ 1853457 h 5386302"/>
              <a:gd name="connsiteX868" fmla="*/ 3717013 w 6690806"/>
              <a:gd name="connsiteY868" fmla="*/ 1824964 h 5386302"/>
              <a:gd name="connsiteX869" fmla="*/ 3731195 w 6690806"/>
              <a:gd name="connsiteY869" fmla="*/ 1831624 h 5386302"/>
              <a:gd name="connsiteX870" fmla="*/ 3689795 w 6690806"/>
              <a:gd name="connsiteY870" fmla="*/ 1858351 h 5386302"/>
              <a:gd name="connsiteX871" fmla="*/ 3717013 w 6690806"/>
              <a:gd name="connsiteY871" fmla="*/ 1824964 h 5386302"/>
              <a:gd name="connsiteX872" fmla="*/ 3815142 w 6690806"/>
              <a:gd name="connsiteY872" fmla="*/ 1824864 h 5386302"/>
              <a:gd name="connsiteX873" fmla="*/ 3802691 w 6690806"/>
              <a:gd name="connsiteY873" fmla="*/ 1888265 h 5386302"/>
              <a:gd name="connsiteX874" fmla="*/ 3791592 w 6690806"/>
              <a:gd name="connsiteY874" fmla="*/ 1911902 h 5386302"/>
              <a:gd name="connsiteX875" fmla="*/ 3782420 w 6690806"/>
              <a:gd name="connsiteY875" fmla="*/ 1919138 h 5386302"/>
              <a:gd name="connsiteX876" fmla="*/ 3761004 w 6690806"/>
              <a:gd name="connsiteY876" fmla="*/ 1903314 h 5386302"/>
              <a:gd name="connsiteX877" fmla="*/ 3815067 w 6690806"/>
              <a:gd name="connsiteY877" fmla="*/ 1726738 h 5386302"/>
              <a:gd name="connsiteX878" fmla="*/ 3833982 w 6690806"/>
              <a:gd name="connsiteY878" fmla="*/ 1735620 h 5386302"/>
              <a:gd name="connsiteX879" fmla="*/ 3847103 w 6690806"/>
              <a:gd name="connsiteY879" fmla="*/ 1793724 h 5386302"/>
              <a:gd name="connsiteX880" fmla="*/ 3823456 w 6690806"/>
              <a:gd name="connsiteY880" fmla="*/ 1782620 h 5386302"/>
              <a:gd name="connsiteX881" fmla="*/ 3781763 w 6690806"/>
              <a:gd name="connsiteY881" fmla="*/ 1797670 h 5386302"/>
              <a:gd name="connsiteX882" fmla="*/ 3790359 w 6690806"/>
              <a:gd name="connsiteY882" fmla="*/ 1767080 h 5386302"/>
              <a:gd name="connsiteX883" fmla="*/ 4569966 w 6690806"/>
              <a:gd name="connsiteY883" fmla="*/ 1701586 h 5386302"/>
              <a:gd name="connsiteX884" fmla="*/ 4569963 w 6690806"/>
              <a:gd name="connsiteY884" fmla="*/ 1701587 h 5386302"/>
              <a:gd name="connsiteX885" fmla="*/ 4552503 w 6690806"/>
              <a:gd name="connsiteY885" fmla="*/ 1716976 h 5386302"/>
              <a:gd name="connsiteX886" fmla="*/ 4529396 w 6690806"/>
              <a:gd name="connsiteY886" fmla="*/ 1730800 h 5386302"/>
              <a:gd name="connsiteX887" fmla="*/ 4510685 w 6690806"/>
              <a:gd name="connsiteY887" fmla="*/ 1739769 h 5386302"/>
              <a:gd name="connsiteX888" fmla="*/ 4495124 w 6690806"/>
              <a:gd name="connsiteY888" fmla="*/ 1737457 h 5386302"/>
              <a:gd name="connsiteX889" fmla="*/ 4495123 w 6690806"/>
              <a:gd name="connsiteY889" fmla="*/ 1737458 h 5386302"/>
              <a:gd name="connsiteX890" fmla="*/ 4529397 w 6690806"/>
              <a:gd name="connsiteY890" fmla="*/ 1730803 h 5386302"/>
              <a:gd name="connsiteX891" fmla="*/ 4569966 w 6690806"/>
              <a:gd name="connsiteY891" fmla="*/ 1701586 h 5386302"/>
              <a:gd name="connsiteX892" fmla="*/ 4788295 w 6690806"/>
              <a:gd name="connsiteY892" fmla="*/ 1699949 h 5386302"/>
              <a:gd name="connsiteX893" fmla="*/ 4780177 w 6690806"/>
              <a:gd name="connsiteY893" fmla="*/ 1703436 h 5386302"/>
              <a:gd name="connsiteX894" fmla="*/ 4780161 w 6690806"/>
              <a:gd name="connsiteY894" fmla="*/ 1703446 h 5386302"/>
              <a:gd name="connsiteX895" fmla="*/ 4787547 w 6690806"/>
              <a:gd name="connsiteY895" fmla="*/ 1700842 h 5386302"/>
              <a:gd name="connsiteX896" fmla="*/ 3990704 w 6690806"/>
              <a:gd name="connsiteY896" fmla="*/ 1647616 h 5386302"/>
              <a:gd name="connsiteX897" fmla="*/ 4021294 w 6690806"/>
              <a:gd name="connsiteY897" fmla="*/ 1656212 h 5386302"/>
              <a:gd name="connsiteX898" fmla="*/ 4024092 w 6690806"/>
              <a:gd name="connsiteY898" fmla="*/ 1674834 h 5386302"/>
              <a:gd name="connsiteX899" fmla="*/ 3977959 w 6690806"/>
              <a:gd name="connsiteY899" fmla="*/ 1699340 h 5386302"/>
              <a:gd name="connsiteX900" fmla="*/ 3895731 w 6690806"/>
              <a:gd name="connsiteY900" fmla="*/ 1776144 h 5386302"/>
              <a:gd name="connsiteX901" fmla="*/ 3867361 w 6690806"/>
              <a:gd name="connsiteY901" fmla="*/ 1762824 h 5386302"/>
              <a:gd name="connsiteX902" fmla="*/ 3929323 w 6690806"/>
              <a:gd name="connsiteY902" fmla="*/ 1716901 h 5386302"/>
              <a:gd name="connsiteX903" fmla="*/ 3990704 w 6690806"/>
              <a:gd name="connsiteY903" fmla="*/ 1647616 h 5386302"/>
              <a:gd name="connsiteX904" fmla="*/ 3927589 w 6690806"/>
              <a:gd name="connsiteY904" fmla="*/ 1646847 h 5386302"/>
              <a:gd name="connsiteX905" fmla="*/ 3911756 w 6690806"/>
              <a:gd name="connsiteY905" fmla="*/ 1668263 h 5386302"/>
              <a:gd name="connsiteX906" fmla="*/ 3907031 w 6690806"/>
              <a:gd name="connsiteY906" fmla="*/ 1666044 h 5386302"/>
              <a:gd name="connsiteX907" fmla="*/ 3927589 w 6690806"/>
              <a:gd name="connsiteY907" fmla="*/ 1646847 h 5386302"/>
              <a:gd name="connsiteX908" fmla="*/ 4649606 w 6690806"/>
              <a:gd name="connsiteY908" fmla="*/ 1632096 h 5386302"/>
              <a:gd name="connsiteX909" fmla="*/ 4638437 w 6690806"/>
              <a:gd name="connsiteY909" fmla="*/ 1641420 h 5386302"/>
              <a:gd name="connsiteX910" fmla="*/ 4638446 w 6690806"/>
              <a:gd name="connsiteY910" fmla="*/ 1641421 h 5386302"/>
              <a:gd name="connsiteX911" fmla="*/ 4649603 w 6690806"/>
              <a:gd name="connsiteY911" fmla="*/ 1632105 h 5386302"/>
              <a:gd name="connsiteX912" fmla="*/ 4600565 w 6690806"/>
              <a:gd name="connsiteY912" fmla="*/ 1620949 h 5386302"/>
              <a:gd name="connsiteX913" fmla="*/ 4600545 w 6690806"/>
              <a:gd name="connsiteY913" fmla="*/ 1620957 h 5386302"/>
              <a:gd name="connsiteX914" fmla="*/ 4619212 w 6690806"/>
              <a:gd name="connsiteY914" fmla="*/ 1639390 h 5386302"/>
              <a:gd name="connsiteX915" fmla="*/ 4619244 w 6690806"/>
              <a:gd name="connsiteY915" fmla="*/ 1639394 h 5386302"/>
              <a:gd name="connsiteX916" fmla="*/ 4690412 w 6690806"/>
              <a:gd name="connsiteY916" fmla="*/ 1589278 h 5386302"/>
              <a:gd name="connsiteX917" fmla="*/ 4690371 w 6690806"/>
              <a:gd name="connsiteY917" fmla="*/ 1589289 h 5386302"/>
              <a:gd name="connsiteX918" fmla="*/ 4656768 w 6690806"/>
              <a:gd name="connsiteY918" fmla="*/ 1608243 h 5386302"/>
              <a:gd name="connsiteX919" fmla="*/ 4656765 w 6690806"/>
              <a:gd name="connsiteY919" fmla="*/ 1608257 h 5386302"/>
              <a:gd name="connsiteX920" fmla="*/ 5214520 w 6690806"/>
              <a:gd name="connsiteY920" fmla="*/ 1510535 h 5386302"/>
              <a:gd name="connsiteX921" fmla="*/ 5214501 w 6690806"/>
              <a:gd name="connsiteY921" fmla="*/ 1510546 h 5386302"/>
              <a:gd name="connsiteX922" fmla="*/ 5247429 w 6690806"/>
              <a:gd name="connsiteY922" fmla="*/ 1533578 h 5386302"/>
              <a:gd name="connsiteX923" fmla="*/ 5264734 w 6690806"/>
              <a:gd name="connsiteY923" fmla="*/ 1513298 h 5386302"/>
              <a:gd name="connsiteX924" fmla="*/ 5264735 w 6690806"/>
              <a:gd name="connsiteY924" fmla="*/ 1513287 h 5386302"/>
              <a:gd name="connsiteX925" fmla="*/ 5247438 w 6690806"/>
              <a:gd name="connsiteY925" fmla="*/ 1533559 h 5386302"/>
              <a:gd name="connsiteX926" fmla="*/ 4209109 w 6690806"/>
              <a:gd name="connsiteY926" fmla="*/ 1502039 h 5386302"/>
              <a:gd name="connsiteX927" fmla="*/ 4205531 w 6690806"/>
              <a:gd name="connsiteY927" fmla="*/ 1546525 h 5386302"/>
              <a:gd name="connsiteX928" fmla="*/ 4138842 w 6690806"/>
              <a:gd name="connsiteY928" fmla="*/ 1590226 h 5386302"/>
              <a:gd name="connsiteX929" fmla="*/ 4119927 w 6690806"/>
              <a:gd name="connsiteY929" fmla="*/ 1581345 h 5386302"/>
              <a:gd name="connsiteX930" fmla="*/ 4197718 w 6690806"/>
              <a:gd name="connsiteY930" fmla="*/ 1513998 h 5386302"/>
              <a:gd name="connsiteX931" fmla="*/ 4202471 w 6690806"/>
              <a:gd name="connsiteY931" fmla="*/ 1505414 h 5386302"/>
              <a:gd name="connsiteX932" fmla="*/ 4209109 w 6690806"/>
              <a:gd name="connsiteY932" fmla="*/ 1502039 h 5386302"/>
              <a:gd name="connsiteX933" fmla="*/ 5297772 w 6690806"/>
              <a:gd name="connsiteY933" fmla="*/ 1464225 h 5386302"/>
              <a:gd name="connsiteX934" fmla="*/ 5297732 w 6690806"/>
              <a:gd name="connsiteY934" fmla="*/ 1464244 h 5386302"/>
              <a:gd name="connsiteX935" fmla="*/ 5267790 w 6690806"/>
              <a:gd name="connsiteY935" fmla="*/ 1488571 h 5386302"/>
              <a:gd name="connsiteX936" fmla="*/ 5267790 w 6690806"/>
              <a:gd name="connsiteY936" fmla="*/ 1488585 h 5386302"/>
              <a:gd name="connsiteX937" fmla="*/ 4264109 w 6690806"/>
              <a:gd name="connsiteY937" fmla="*/ 1458622 h 5386302"/>
              <a:gd name="connsiteX938" fmla="*/ 4246347 w 6690806"/>
              <a:gd name="connsiteY938" fmla="*/ 1496453 h 5386302"/>
              <a:gd name="connsiteX939" fmla="*/ 4229941 w 6690806"/>
              <a:gd name="connsiteY939" fmla="*/ 1494516 h 5386302"/>
              <a:gd name="connsiteX940" fmla="*/ 4264109 w 6690806"/>
              <a:gd name="connsiteY940" fmla="*/ 1458622 h 5386302"/>
              <a:gd name="connsiteX941" fmla="*/ 4335537 w 6690806"/>
              <a:gd name="connsiteY941" fmla="*/ 1417134 h 5386302"/>
              <a:gd name="connsiteX942" fmla="*/ 4338333 w 6690806"/>
              <a:gd name="connsiteY942" fmla="*/ 1435763 h 5386302"/>
              <a:gd name="connsiteX943" fmla="*/ 4329452 w 6690806"/>
              <a:gd name="connsiteY943" fmla="*/ 1454678 h 5386302"/>
              <a:gd name="connsiteX944" fmla="*/ 4296347 w 6690806"/>
              <a:gd name="connsiteY944" fmla="*/ 1439135 h 5386302"/>
              <a:gd name="connsiteX945" fmla="*/ 4285248 w 6690806"/>
              <a:gd name="connsiteY945" fmla="*/ 1462774 h 5386302"/>
              <a:gd name="connsiteX946" fmla="*/ 4273277 w 6690806"/>
              <a:gd name="connsiteY946" fmla="*/ 1451387 h 5386302"/>
              <a:gd name="connsiteX947" fmla="*/ 4282157 w 6690806"/>
              <a:gd name="connsiteY947" fmla="*/ 1432473 h 5386302"/>
              <a:gd name="connsiteX948" fmla="*/ 4358309 w 6690806"/>
              <a:gd name="connsiteY948" fmla="*/ 1393206 h 5386302"/>
              <a:gd name="connsiteX949" fmla="*/ 4372493 w 6690806"/>
              <a:gd name="connsiteY949" fmla="*/ 1399866 h 5386302"/>
              <a:gd name="connsiteX950" fmla="*/ 4346915 w 6690806"/>
              <a:gd name="connsiteY950" fmla="*/ 1405171 h 5386302"/>
              <a:gd name="connsiteX951" fmla="*/ 4358309 w 6690806"/>
              <a:gd name="connsiteY951" fmla="*/ 1393206 h 5386302"/>
              <a:gd name="connsiteX952" fmla="*/ 4786709 w 6690806"/>
              <a:gd name="connsiteY952" fmla="*/ 1389185 h 5386302"/>
              <a:gd name="connsiteX953" fmla="*/ 4782526 w 6690806"/>
              <a:gd name="connsiteY953" fmla="*/ 1404208 h 5386302"/>
              <a:gd name="connsiteX954" fmla="*/ 4771499 w 6690806"/>
              <a:gd name="connsiteY954" fmla="*/ 1400123 h 5386302"/>
              <a:gd name="connsiteX955" fmla="*/ 4762063 w 6690806"/>
              <a:gd name="connsiteY955" fmla="*/ 1390413 h 5386302"/>
              <a:gd name="connsiteX956" fmla="*/ 4762055 w 6690806"/>
              <a:gd name="connsiteY956" fmla="*/ 1390418 h 5386302"/>
              <a:gd name="connsiteX957" fmla="*/ 4782528 w 6690806"/>
              <a:gd name="connsiteY957" fmla="*/ 1404222 h 5386302"/>
              <a:gd name="connsiteX958" fmla="*/ 4786713 w 6690806"/>
              <a:gd name="connsiteY958" fmla="*/ 1389185 h 5386302"/>
              <a:gd name="connsiteX959" fmla="*/ 4430013 w 6690806"/>
              <a:gd name="connsiteY959" fmla="*/ 1363392 h 5386302"/>
              <a:gd name="connsiteX960" fmla="*/ 4428085 w 6690806"/>
              <a:gd name="connsiteY960" fmla="*/ 1379792 h 5386302"/>
              <a:gd name="connsiteX961" fmla="*/ 4423356 w 6690806"/>
              <a:gd name="connsiteY961" fmla="*/ 1377571 h 5386302"/>
              <a:gd name="connsiteX962" fmla="*/ 4937457 w 6690806"/>
              <a:gd name="connsiteY962" fmla="*/ 1326709 h 5386302"/>
              <a:gd name="connsiteX963" fmla="*/ 4952558 w 6690806"/>
              <a:gd name="connsiteY963" fmla="*/ 1330893 h 5386302"/>
              <a:gd name="connsiteX964" fmla="*/ 4928235 w 6690806"/>
              <a:gd name="connsiteY964" fmla="*/ 1340419 h 5386302"/>
              <a:gd name="connsiteX965" fmla="*/ 4937457 w 6690806"/>
              <a:gd name="connsiteY965" fmla="*/ 1326709 h 5386302"/>
              <a:gd name="connsiteX966" fmla="*/ 5003136 w 6690806"/>
              <a:gd name="connsiteY966" fmla="*/ 1285277 h 5386302"/>
              <a:gd name="connsiteX967" fmla="*/ 5003989 w 6690806"/>
              <a:gd name="connsiteY967" fmla="*/ 1301768 h 5386302"/>
              <a:gd name="connsiteX968" fmla="*/ 4998955 w 6690806"/>
              <a:gd name="connsiteY968" fmla="*/ 1300373 h 5386302"/>
              <a:gd name="connsiteX969" fmla="*/ 5359098 w 6690806"/>
              <a:gd name="connsiteY969" fmla="*/ 1250801 h 5386302"/>
              <a:gd name="connsiteX970" fmla="*/ 5357499 w 6690806"/>
              <a:gd name="connsiteY970" fmla="*/ 1266314 h 5386302"/>
              <a:gd name="connsiteX971" fmla="*/ 5345941 w 6690806"/>
              <a:gd name="connsiteY971" fmla="*/ 1264140 h 5386302"/>
              <a:gd name="connsiteX972" fmla="*/ 5337613 w 6690806"/>
              <a:gd name="connsiteY972" fmla="*/ 1258055 h 5386302"/>
              <a:gd name="connsiteX973" fmla="*/ 5337605 w 6690806"/>
              <a:gd name="connsiteY973" fmla="*/ 1258060 h 5386302"/>
              <a:gd name="connsiteX974" fmla="*/ 5345948 w 6690806"/>
              <a:gd name="connsiteY974" fmla="*/ 1264155 h 5386302"/>
              <a:gd name="connsiteX975" fmla="*/ 5357501 w 6690806"/>
              <a:gd name="connsiteY975" fmla="*/ 1266328 h 5386302"/>
              <a:gd name="connsiteX976" fmla="*/ 5359101 w 6690806"/>
              <a:gd name="connsiteY976" fmla="*/ 1250802 h 5386302"/>
              <a:gd name="connsiteX977" fmla="*/ 5774120 w 6690806"/>
              <a:gd name="connsiteY977" fmla="*/ 1241395 h 5386302"/>
              <a:gd name="connsiteX978" fmla="*/ 5794958 w 6690806"/>
              <a:gd name="connsiteY978" fmla="*/ 1244458 h 5386302"/>
              <a:gd name="connsiteX979" fmla="*/ 5805027 w 6690806"/>
              <a:gd name="connsiteY979" fmla="*/ 1247248 h 5386302"/>
              <a:gd name="connsiteX980" fmla="*/ 5800844 w 6690806"/>
              <a:gd name="connsiteY980" fmla="*/ 1262348 h 5386302"/>
              <a:gd name="connsiteX981" fmla="*/ 5767299 w 6690806"/>
              <a:gd name="connsiteY981" fmla="*/ 1285579 h 5386302"/>
              <a:gd name="connsiteX982" fmla="*/ 5764202 w 6690806"/>
              <a:gd name="connsiteY982" fmla="*/ 1257622 h 5386302"/>
              <a:gd name="connsiteX983" fmla="*/ 5774120 w 6690806"/>
              <a:gd name="connsiteY983" fmla="*/ 1241395 h 5386302"/>
              <a:gd name="connsiteX984" fmla="*/ 4673318 w 6690806"/>
              <a:gd name="connsiteY984" fmla="*/ 1091006 h 5386302"/>
              <a:gd name="connsiteX985" fmla="*/ 4699749 w 6690806"/>
              <a:gd name="connsiteY985" fmla="*/ 1120733 h 5386302"/>
              <a:gd name="connsiteX986" fmla="*/ 4700618 w 6690806"/>
              <a:gd name="connsiteY986" fmla="*/ 1155764 h 5386302"/>
              <a:gd name="connsiteX987" fmla="*/ 4681989 w 6690806"/>
              <a:gd name="connsiteY987" fmla="*/ 1158559 h 5386302"/>
              <a:gd name="connsiteX988" fmla="*/ 4671759 w 6690806"/>
              <a:gd name="connsiteY988" fmla="*/ 1217227 h 5386302"/>
              <a:gd name="connsiteX989" fmla="*/ 4605070 w 6690806"/>
              <a:gd name="connsiteY989" fmla="*/ 1260938 h 5386302"/>
              <a:gd name="connsiteX990" fmla="*/ 4642236 w 6690806"/>
              <a:gd name="connsiteY990" fmla="*/ 1157203 h 5386302"/>
              <a:gd name="connsiteX991" fmla="*/ 4676689 w 6690806"/>
              <a:gd name="connsiteY991" fmla="*/ 1132986 h 5386302"/>
              <a:gd name="connsiteX992" fmla="*/ 4661923 w 6690806"/>
              <a:gd name="connsiteY992" fmla="*/ 1102973 h 5386302"/>
              <a:gd name="connsiteX993" fmla="*/ 5642479 w 6690806"/>
              <a:gd name="connsiteY993" fmla="*/ 1067093 h 5386302"/>
              <a:gd name="connsiteX994" fmla="*/ 5643057 w 6690806"/>
              <a:gd name="connsiteY994" fmla="*/ 1090448 h 5386302"/>
              <a:gd name="connsiteX995" fmla="*/ 5631381 w 6690806"/>
              <a:gd name="connsiteY995" fmla="*/ 1090730 h 5386302"/>
              <a:gd name="connsiteX996" fmla="*/ 5626361 w 6690806"/>
              <a:gd name="connsiteY996" fmla="*/ 1076833 h 5386302"/>
              <a:gd name="connsiteX997" fmla="*/ 5631705 w 6690806"/>
              <a:gd name="connsiteY997" fmla="*/ 1068526 h 5386302"/>
              <a:gd name="connsiteX998" fmla="*/ 5642479 w 6690806"/>
              <a:gd name="connsiteY998" fmla="*/ 1067093 h 5386302"/>
              <a:gd name="connsiteX999" fmla="*/ 5701928 w 6690806"/>
              <a:gd name="connsiteY999" fmla="*/ 1014218 h 5386302"/>
              <a:gd name="connsiteX1000" fmla="*/ 5714185 w 6690806"/>
              <a:gd name="connsiteY1000" fmla="*/ 1037282 h 5386302"/>
              <a:gd name="connsiteX1001" fmla="*/ 5703083 w 6690806"/>
              <a:gd name="connsiteY1001" fmla="*/ 1060927 h 5386302"/>
              <a:gd name="connsiteX1002" fmla="*/ 5971465 w 6690806"/>
              <a:gd name="connsiteY1002" fmla="*/ 978987 h 5386302"/>
              <a:gd name="connsiteX1003" fmla="*/ 6001978 w 6690806"/>
              <a:gd name="connsiteY1003" fmla="*/ 1025378 h 5386302"/>
              <a:gd name="connsiteX1004" fmla="*/ 5911742 w 6690806"/>
              <a:gd name="connsiteY1004" fmla="*/ 1135892 h 5386302"/>
              <a:gd name="connsiteX1005" fmla="*/ 5884867 w 6690806"/>
              <a:gd name="connsiteY1005" fmla="*/ 1095925 h 5386302"/>
              <a:gd name="connsiteX1006" fmla="*/ 5971465 w 6690806"/>
              <a:gd name="connsiteY1006" fmla="*/ 978987 h 5386302"/>
              <a:gd name="connsiteX1007" fmla="*/ 6057538 w 6690806"/>
              <a:gd name="connsiteY1007" fmla="*/ 883580 h 5386302"/>
              <a:gd name="connsiteX1008" fmla="*/ 6089446 w 6690806"/>
              <a:gd name="connsiteY1008" fmla="*/ 924939 h 5386302"/>
              <a:gd name="connsiteX1009" fmla="*/ 6067918 w 6690806"/>
              <a:gd name="connsiteY1009" fmla="*/ 924392 h 5386302"/>
              <a:gd name="connsiteX1010" fmla="*/ 6031045 w 6690806"/>
              <a:gd name="connsiteY1010" fmla="*/ 979219 h 5386302"/>
              <a:gd name="connsiteX1011" fmla="*/ 6008352 w 6690806"/>
              <a:gd name="connsiteY1011" fmla="*/ 924155 h 5386302"/>
              <a:gd name="connsiteX1012" fmla="*/ 5404048 w 6690806"/>
              <a:gd name="connsiteY1012" fmla="*/ 874342 h 5386302"/>
              <a:gd name="connsiteX1013" fmla="*/ 5442168 w 6690806"/>
              <a:gd name="connsiteY1013" fmla="*/ 903782 h 5386302"/>
              <a:gd name="connsiteX1014" fmla="*/ 5416301 w 6690806"/>
              <a:gd name="connsiteY1014" fmla="*/ 897405 h 5386302"/>
              <a:gd name="connsiteX1015" fmla="*/ 5414080 w 6690806"/>
              <a:gd name="connsiteY1015" fmla="*/ 902138 h 5386302"/>
              <a:gd name="connsiteX1016" fmla="*/ 5347100 w 6690806"/>
              <a:gd name="connsiteY1016" fmla="*/ 934164 h 5386302"/>
              <a:gd name="connsiteX1017" fmla="*/ 5370170 w 6690806"/>
              <a:gd name="connsiteY1017" fmla="*/ 921912 h 5386302"/>
              <a:gd name="connsiteX1018" fmla="*/ 5364577 w 6690806"/>
              <a:gd name="connsiteY1018" fmla="*/ 884660 h 5386302"/>
              <a:gd name="connsiteX1019" fmla="*/ 6148623 w 6690806"/>
              <a:gd name="connsiteY1019" fmla="*/ 789570 h 5386302"/>
              <a:gd name="connsiteX1020" fmla="*/ 6153114 w 6690806"/>
              <a:gd name="connsiteY1020" fmla="*/ 812496 h 5386302"/>
              <a:gd name="connsiteX1021" fmla="*/ 6141652 w 6690806"/>
              <a:gd name="connsiteY1021" fmla="*/ 814735 h 5386302"/>
              <a:gd name="connsiteX1022" fmla="*/ 6134369 w 6690806"/>
              <a:gd name="connsiteY1022" fmla="*/ 801878 h 5386302"/>
              <a:gd name="connsiteX1023" fmla="*/ 6138242 w 6690806"/>
              <a:gd name="connsiteY1023" fmla="*/ 792793 h 5386302"/>
              <a:gd name="connsiteX1024" fmla="*/ 6148623 w 6690806"/>
              <a:gd name="connsiteY1024" fmla="*/ 789570 h 5386302"/>
              <a:gd name="connsiteX1025" fmla="*/ 5175169 w 6690806"/>
              <a:gd name="connsiteY1025" fmla="*/ 784181 h 5386302"/>
              <a:gd name="connsiteX1026" fmla="*/ 5164645 w 6690806"/>
              <a:gd name="connsiteY1026" fmla="*/ 831181 h 5386302"/>
              <a:gd name="connsiteX1027" fmla="*/ 5115425 w 6690806"/>
              <a:gd name="connsiteY1027" fmla="*/ 825379 h 5386302"/>
              <a:gd name="connsiteX1028" fmla="*/ 5055974 w 6690806"/>
              <a:gd name="connsiteY1028" fmla="*/ 878255 h 5386302"/>
              <a:gd name="connsiteX1029" fmla="*/ 5101243 w 6690806"/>
              <a:gd name="connsiteY1029" fmla="*/ 818721 h 5386302"/>
              <a:gd name="connsiteX1030" fmla="*/ 5175169 w 6690806"/>
              <a:gd name="connsiteY1030" fmla="*/ 784181 h 5386302"/>
              <a:gd name="connsiteX1031" fmla="*/ 5237407 w 6690806"/>
              <a:gd name="connsiteY1031" fmla="*/ 749945 h 5386302"/>
              <a:gd name="connsiteX1032" fmla="*/ 5237983 w 6690806"/>
              <a:gd name="connsiteY1032" fmla="*/ 773304 h 5386302"/>
              <a:gd name="connsiteX1033" fmla="*/ 5221289 w 6690806"/>
              <a:gd name="connsiteY1033" fmla="*/ 759690 h 5386302"/>
              <a:gd name="connsiteX1034" fmla="*/ 5226634 w 6690806"/>
              <a:gd name="connsiteY1034" fmla="*/ 751380 h 5386302"/>
              <a:gd name="connsiteX1035" fmla="*/ 5237407 w 6690806"/>
              <a:gd name="connsiteY1035" fmla="*/ 749945 h 5386302"/>
              <a:gd name="connsiteX1036" fmla="*/ 6690806 w 6690806"/>
              <a:gd name="connsiteY1036" fmla="*/ 744974 h 5386302"/>
              <a:gd name="connsiteX1037" fmla="*/ 6679018 w 6690806"/>
              <a:gd name="connsiteY1037" fmla="*/ 783004 h 5386302"/>
              <a:gd name="connsiteX1038" fmla="*/ 6671528 w 6690806"/>
              <a:gd name="connsiteY1038" fmla="*/ 817540 h 5386302"/>
              <a:gd name="connsiteX1039" fmla="*/ 6675012 w 6690806"/>
              <a:gd name="connsiteY1039" fmla="*/ 821829 h 5386302"/>
              <a:gd name="connsiteX1040" fmla="*/ 6417126 w 6690806"/>
              <a:gd name="connsiteY1040" fmla="*/ 1038460 h 5386302"/>
              <a:gd name="connsiteX1041" fmla="*/ 6405341 w 6690806"/>
              <a:gd name="connsiteY1041" fmla="*/ 1076487 h 5386302"/>
              <a:gd name="connsiteX1042" fmla="*/ 6438013 w 6690806"/>
              <a:gd name="connsiteY1042" fmla="*/ 1064169 h 5386302"/>
              <a:gd name="connsiteX1043" fmla="*/ 6435601 w 6690806"/>
              <a:gd name="connsiteY1043" fmla="*/ 1087472 h 5386302"/>
              <a:gd name="connsiteX1044" fmla="*/ 5940991 w 6690806"/>
              <a:gd name="connsiteY1044" fmla="*/ 1581792 h 5386302"/>
              <a:gd name="connsiteX1045" fmla="*/ 5943132 w 6690806"/>
              <a:gd name="connsiteY1045" fmla="*/ 1636955 h 5386302"/>
              <a:gd name="connsiteX1046" fmla="*/ 5664905 w 6690806"/>
              <a:gd name="connsiteY1046" fmla="*/ 1898576 h 5386302"/>
              <a:gd name="connsiteX1047" fmla="*/ 5619110 w 6690806"/>
              <a:gd name="connsiteY1047" fmla="*/ 1999795 h 5386302"/>
              <a:gd name="connsiteX1048" fmla="*/ 5579476 w 6690806"/>
              <a:gd name="connsiteY1048" fmla="*/ 2003544 h 5386302"/>
              <a:gd name="connsiteX1049" fmla="*/ 5584832 w 6690806"/>
              <a:gd name="connsiteY1049" fmla="*/ 2027644 h 5386302"/>
              <a:gd name="connsiteX1050" fmla="*/ 5628753 w 6690806"/>
              <a:gd name="connsiteY1050" fmla="*/ 2020413 h 5386302"/>
              <a:gd name="connsiteX1051" fmla="*/ 5599825 w 6690806"/>
              <a:gd name="connsiteY1051" fmla="*/ 2072369 h 5386302"/>
              <a:gd name="connsiteX1052" fmla="*/ 5554837 w 6690806"/>
              <a:gd name="connsiteY1052" fmla="*/ 2052015 h 5386302"/>
              <a:gd name="connsiteX1053" fmla="*/ 5502625 w 6690806"/>
              <a:gd name="connsiteY1053" fmla="*/ 2101555 h 5386302"/>
              <a:gd name="connsiteX1054" fmla="*/ 5491915 w 6690806"/>
              <a:gd name="connsiteY1054" fmla="*/ 2167160 h 5386302"/>
              <a:gd name="connsiteX1055" fmla="*/ 5461650 w 6690806"/>
              <a:gd name="connsiteY1055" fmla="*/ 2156180 h 5386302"/>
              <a:gd name="connsiteX1056" fmla="*/ 5457631 w 6690806"/>
              <a:gd name="connsiteY1056" fmla="*/ 2195014 h 5386302"/>
              <a:gd name="connsiteX1057" fmla="*/ 5400057 w 6690806"/>
              <a:gd name="connsiteY1057" fmla="*/ 2220447 h 5386302"/>
              <a:gd name="connsiteX1058" fmla="*/ 5371939 w 6690806"/>
              <a:gd name="connsiteY1058" fmla="*/ 2264637 h 5386302"/>
              <a:gd name="connsiteX1059" fmla="*/ 5410229 w 6690806"/>
              <a:gd name="connsiteY1059" fmla="*/ 2311764 h 5386302"/>
              <a:gd name="connsiteX1060" fmla="*/ 5348373 w 6690806"/>
              <a:gd name="connsiteY1060" fmla="*/ 2340686 h 5386302"/>
              <a:gd name="connsiteX1061" fmla="*/ 5353734 w 6690806"/>
              <a:gd name="connsiteY1061" fmla="*/ 2364782 h 5386302"/>
              <a:gd name="connsiteX1062" fmla="*/ 5310881 w 6690806"/>
              <a:gd name="connsiteY1062" fmla="*/ 2399599 h 5386302"/>
              <a:gd name="connsiteX1063" fmla="*/ 5250629 w 6690806"/>
              <a:gd name="connsiteY1063" fmla="*/ 2484113 h 5386302"/>
              <a:gd name="connsiteX1064" fmla="*/ 5250494 w 6690806"/>
              <a:gd name="connsiteY1064" fmla="*/ 2484231 h 5386302"/>
              <a:gd name="connsiteX1065" fmla="*/ 5256648 w 6690806"/>
              <a:gd name="connsiteY1065" fmla="*/ 2509013 h 5386302"/>
              <a:gd name="connsiteX1066" fmla="*/ 5241754 w 6690806"/>
              <a:gd name="connsiteY1066" fmla="*/ 2570580 h 5386302"/>
              <a:gd name="connsiteX1067" fmla="*/ 5206948 w 6690806"/>
              <a:gd name="connsiteY1067" fmla="*/ 2622529 h 5386302"/>
              <a:gd name="connsiteX1068" fmla="*/ 5194830 w 6690806"/>
              <a:gd name="connsiteY1068" fmla="*/ 2750158 h 5386302"/>
              <a:gd name="connsiteX1069" fmla="*/ 5182078 w 6690806"/>
              <a:gd name="connsiteY1069" fmla="*/ 2804676 h 5386302"/>
              <a:gd name="connsiteX1070" fmla="*/ 5155944 w 6690806"/>
              <a:gd name="connsiteY1070" fmla="*/ 2840592 h 5386302"/>
              <a:gd name="connsiteX1071" fmla="*/ 5138591 w 6690806"/>
              <a:gd name="connsiteY1071" fmla="*/ 2872661 h 5386302"/>
              <a:gd name="connsiteX1072" fmla="*/ 5127460 w 6690806"/>
              <a:gd name="connsiteY1072" fmla="*/ 2859194 h 5386302"/>
              <a:gd name="connsiteX1073" fmla="*/ 4987584 w 6690806"/>
              <a:gd name="connsiteY1073" fmla="*/ 2993884 h 5386302"/>
              <a:gd name="connsiteX1074" fmla="*/ 4989702 w 6690806"/>
              <a:gd name="connsiteY1074" fmla="*/ 2998718 h 5386302"/>
              <a:gd name="connsiteX1075" fmla="*/ 4988005 w 6690806"/>
              <a:gd name="connsiteY1075" fmla="*/ 3000234 h 5386302"/>
              <a:gd name="connsiteX1076" fmla="*/ 4937247 w 6690806"/>
              <a:gd name="connsiteY1076" fmla="*/ 3034287 h 5386302"/>
              <a:gd name="connsiteX1077" fmla="*/ 4938212 w 6690806"/>
              <a:gd name="connsiteY1077" fmla="*/ 3036669 h 5386302"/>
              <a:gd name="connsiteX1078" fmla="*/ 4918224 w 6690806"/>
              <a:gd name="connsiteY1078" fmla="*/ 3047437 h 5386302"/>
              <a:gd name="connsiteX1079" fmla="*/ 4889793 w 6690806"/>
              <a:gd name="connsiteY1079" fmla="*/ 3054262 h 5386302"/>
              <a:gd name="connsiteX1080" fmla="*/ 4862545 w 6690806"/>
              <a:gd name="connsiteY1080" fmla="*/ 3106355 h 5386302"/>
              <a:gd name="connsiteX1081" fmla="*/ 4843466 w 6690806"/>
              <a:gd name="connsiteY1081" fmla="*/ 3097455 h 5386302"/>
              <a:gd name="connsiteX1082" fmla="*/ 4785656 w 6690806"/>
              <a:gd name="connsiteY1082" fmla="*/ 3165731 h 5386302"/>
              <a:gd name="connsiteX1083" fmla="*/ 4803473 w 6690806"/>
              <a:gd name="connsiteY1083" fmla="*/ 3168295 h 5386302"/>
              <a:gd name="connsiteX1084" fmla="*/ 4779685 w 6690806"/>
              <a:gd name="connsiteY1084" fmla="*/ 3186469 h 5386302"/>
              <a:gd name="connsiteX1085" fmla="*/ 4763730 w 6690806"/>
              <a:gd name="connsiteY1085" fmla="*/ 3195960 h 5386302"/>
              <a:gd name="connsiteX1086" fmla="*/ 4773450 w 6690806"/>
              <a:gd name="connsiteY1086" fmla="*/ 3200878 h 5386302"/>
              <a:gd name="connsiteX1087" fmla="*/ 4774804 w 6690806"/>
              <a:gd name="connsiteY1087" fmla="*/ 3217246 h 5386302"/>
              <a:gd name="connsiteX1088" fmla="*/ 4737662 w 6690806"/>
              <a:gd name="connsiteY1088" fmla="*/ 3231390 h 5386302"/>
              <a:gd name="connsiteX1089" fmla="*/ 4713507 w 6690806"/>
              <a:gd name="connsiteY1089" fmla="*/ 3253582 h 5386302"/>
              <a:gd name="connsiteX1090" fmla="*/ 4709556 w 6690806"/>
              <a:gd name="connsiteY1090" fmla="*/ 3255608 h 5386302"/>
              <a:gd name="connsiteX1091" fmla="*/ 4665001 w 6690806"/>
              <a:gd name="connsiteY1091" fmla="*/ 3308229 h 5386302"/>
              <a:gd name="connsiteX1092" fmla="*/ 4602230 w 6690806"/>
              <a:gd name="connsiteY1092" fmla="*/ 3375525 h 5386302"/>
              <a:gd name="connsiteX1093" fmla="*/ 4574098 w 6690806"/>
              <a:gd name="connsiteY1093" fmla="*/ 3414007 h 5386302"/>
              <a:gd name="connsiteX1094" fmla="*/ 4535943 w 6690806"/>
              <a:gd name="connsiteY1094" fmla="*/ 3439731 h 5386302"/>
              <a:gd name="connsiteX1095" fmla="*/ 4518765 w 6690806"/>
              <a:gd name="connsiteY1095" fmla="*/ 3455717 h 5386302"/>
              <a:gd name="connsiteX1096" fmla="*/ 4318716 w 6690806"/>
              <a:gd name="connsiteY1096" fmla="*/ 3682262 h 5386302"/>
              <a:gd name="connsiteX1097" fmla="*/ 4271323 w 6690806"/>
              <a:gd name="connsiteY1097" fmla="*/ 3685207 h 5386302"/>
              <a:gd name="connsiteX1098" fmla="*/ 4269447 w 6690806"/>
              <a:gd name="connsiteY1098" fmla="*/ 3665388 h 5386302"/>
              <a:gd name="connsiteX1099" fmla="*/ 4284713 w 6690806"/>
              <a:gd name="connsiteY1099" fmla="*/ 3631651 h 5386302"/>
              <a:gd name="connsiteX1100" fmla="*/ 4404683 w 6690806"/>
              <a:gd name="connsiteY1100" fmla="*/ 3534179 h 5386302"/>
              <a:gd name="connsiteX1101" fmla="*/ 4419297 w 6690806"/>
              <a:gd name="connsiteY1101" fmla="*/ 3501049 h 5386302"/>
              <a:gd name="connsiteX1102" fmla="*/ 4358783 w 6690806"/>
              <a:gd name="connsiteY1102" fmla="*/ 3553463 h 5386302"/>
              <a:gd name="connsiteX1103" fmla="*/ 4352426 w 6690806"/>
              <a:gd name="connsiteY1103" fmla="*/ 3550905 h 5386302"/>
              <a:gd name="connsiteX1104" fmla="*/ 4342026 w 6690806"/>
              <a:gd name="connsiteY1104" fmla="*/ 3570792 h 5386302"/>
              <a:gd name="connsiteX1105" fmla="*/ 4335639 w 6690806"/>
              <a:gd name="connsiteY1105" fmla="*/ 3566166 h 5386302"/>
              <a:gd name="connsiteX1106" fmla="*/ 4333446 w 6690806"/>
              <a:gd name="connsiteY1106" fmla="*/ 3570547 h 5386302"/>
              <a:gd name="connsiteX1107" fmla="*/ 4326717 w 6690806"/>
              <a:gd name="connsiteY1107" fmla="*/ 3573476 h 5386302"/>
              <a:gd name="connsiteX1108" fmla="*/ 4304590 w 6690806"/>
              <a:gd name="connsiteY1108" fmla="*/ 3594986 h 5386302"/>
              <a:gd name="connsiteX1109" fmla="*/ 4287899 w 6690806"/>
              <a:gd name="connsiteY1109" fmla="*/ 3599931 h 5386302"/>
              <a:gd name="connsiteX1110" fmla="*/ 4287925 w 6690806"/>
              <a:gd name="connsiteY1110" fmla="*/ 3600594 h 5386302"/>
              <a:gd name="connsiteX1111" fmla="*/ 4176790 w 6690806"/>
              <a:gd name="connsiteY1111" fmla="*/ 3726447 h 5386302"/>
              <a:gd name="connsiteX1112" fmla="*/ 4140642 w 6690806"/>
              <a:gd name="connsiteY1112" fmla="*/ 3734483 h 5386302"/>
              <a:gd name="connsiteX1113" fmla="*/ 4151353 w 6690806"/>
              <a:gd name="connsiteY1113" fmla="*/ 3782685 h 5386302"/>
              <a:gd name="connsiteX1114" fmla="*/ 4190174 w 6690806"/>
              <a:gd name="connsiteY1114" fmla="*/ 3786702 h 5386302"/>
              <a:gd name="connsiteX1115" fmla="*/ 4180809 w 6690806"/>
              <a:gd name="connsiteY1115" fmla="*/ 3801431 h 5386302"/>
              <a:gd name="connsiteX1116" fmla="*/ 4151077 w 6690806"/>
              <a:gd name="connsiteY1116" fmla="*/ 3861146 h 5386302"/>
              <a:gd name="connsiteX1117" fmla="*/ 4111181 w 6690806"/>
              <a:gd name="connsiteY1117" fmla="*/ 3943356 h 5386302"/>
              <a:gd name="connsiteX1118" fmla="*/ 4111616 w 6690806"/>
              <a:gd name="connsiteY1118" fmla="*/ 3947005 h 5386302"/>
              <a:gd name="connsiteX1119" fmla="*/ 4004399 w 6690806"/>
              <a:gd name="connsiteY1119" fmla="*/ 3978273 h 5386302"/>
              <a:gd name="connsiteX1120" fmla="*/ 3979766 w 6690806"/>
              <a:gd name="connsiteY1120" fmla="*/ 4026739 h 5386302"/>
              <a:gd name="connsiteX1121" fmla="*/ 3944415 w 6690806"/>
              <a:gd name="connsiteY1121" fmla="*/ 4027009 h 5386302"/>
              <a:gd name="connsiteX1122" fmla="*/ 3949770 w 6690806"/>
              <a:gd name="connsiteY1122" fmla="*/ 4051109 h 5386302"/>
              <a:gd name="connsiteX1123" fmla="*/ 3923094 w 6690806"/>
              <a:gd name="connsiteY1123" fmla="*/ 4043444 h 5386302"/>
              <a:gd name="connsiteX1124" fmla="*/ 3928350 w 6690806"/>
              <a:gd name="connsiteY1124" fmla="*/ 4068512 h 5386302"/>
              <a:gd name="connsiteX1125" fmla="*/ 3862205 w 6690806"/>
              <a:gd name="connsiteY1125" fmla="*/ 4100919 h 5386302"/>
              <a:gd name="connsiteX1126" fmla="*/ 3834891 w 6690806"/>
              <a:gd name="connsiteY1126" fmla="*/ 4137337 h 5386302"/>
              <a:gd name="connsiteX1127" fmla="*/ 3800614 w 6690806"/>
              <a:gd name="connsiteY1127" fmla="*/ 4165185 h 5386302"/>
              <a:gd name="connsiteX1128" fmla="*/ 3762854 w 6690806"/>
              <a:gd name="connsiteY1128" fmla="*/ 4188747 h 5386302"/>
              <a:gd name="connsiteX1129" fmla="*/ 3737948 w 6690806"/>
              <a:gd name="connsiteY1129" fmla="*/ 4201874 h 5386302"/>
              <a:gd name="connsiteX1130" fmla="*/ 3714921 w 6690806"/>
              <a:gd name="connsiteY1130" fmla="*/ 4234809 h 5386302"/>
              <a:gd name="connsiteX1131" fmla="*/ 3656543 w 6690806"/>
              <a:gd name="connsiteY1131" fmla="*/ 4268014 h 5386302"/>
              <a:gd name="connsiteX1132" fmla="*/ 3625746 w 6690806"/>
              <a:gd name="connsiteY1132" fmla="*/ 4300144 h 5386302"/>
              <a:gd name="connsiteX1133" fmla="*/ 3577004 w 6690806"/>
              <a:gd name="connsiteY1133" fmla="*/ 4353971 h 5386302"/>
              <a:gd name="connsiteX1134" fmla="*/ 3509524 w 6690806"/>
              <a:gd name="connsiteY1134" fmla="*/ 4437248 h 5386302"/>
              <a:gd name="connsiteX1135" fmla="*/ 3515688 w 6690806"/>
              <a:gd name="connsiteY1135" fmla="*/ 4453583 h 5386302"/>
              <a:gd name="connsiteX1136" fmla="*/ 3464004 w 6690806"/>
              <a:gd name="connsiteY1136" fmla="*/ 4460006 h 5386302"/>
              <a:gd name="connsiteX1137" fmla="*/ 3250297 w 6690806"/>
              <a:gd name="connsiteY1137" fmla="*/ 4674648 h 5386302"/>
              <a:gd name="connsiteX1138" fmla="*/ 3224564 w 6690806"/>
              <a:gd name="connsiteY1138" fmla="*/ 4701665 h 5386302"/>
              <a:gd name="connsiteX1139" fmla="*/ 3202034 w 6690806"/>
              <a:gd name="connsiteY1139" fmla="*/ 4689120 h 5386302"/>
              <a:gd name="connsiteX1140" fmla="*/ 3129199 w 6690806"/>
              <a:gd name="connsiteY1140" fmla="*/ 4748297 h 5386302"/>
              <a:gd name="connsiteX1141" fmla="*/ 3105900 w 6690806"/>
              <a:gd name="connsiteY1141" fmla="*/ 4745892 h 5386302"/>
              <a:gd name="connsiteX1142" fmla="*/ 3079390 w 6690806"/>
              <a:gd name="connsiteY1142" fmla="*/ 4774539 h 5386302"/>
              <a:gd name="connsiteX1143" fmla="*/ 3027440 w 6690806"/>
              <a:gd name="connsiteY1143" fmla="*/ 4745617 h 5386302"/>
              <a:gd name="connsiteX1144" fmla="*/ 2976024 w 6690806"/>
              <a:gd name="connsiteY1144" fmla="*/ 4787392 h 5386302"/>
              <a:gd name="connsiteX1145" fmla="*/ 2914702 w 6690806"/>
              <a:gd name="connsiteY1145" fmla="*/ 4773203 h 5386302"/>
              <a:gd name="connsiteX1146" fmla="*/ 2878724 w 6690806"/>
              <a:gd name="connsiteY1146" fmla="*/ 4732814 h 5386302"/>
              <a:gd name="connsiteX1147" fmla="*/ 2869030 w 6690806"/>
              <a:gd name="connsiteY1147" fmla="*/ 4739313 h 5386302"/>
              <a:gd name="connsiteX1148" fmla="*/ 2859656 w 6690806"/>
              <a:gd name="connsiteY1148" fmla="*/ 4746885 h 5386302"/>
              <a:gd name="connsiteX1149" fmla="*/ 2854082 w 6690806"/>
              <a:gd name="connsiteY1149" fmla="*/ 4744150 h 5386302"/>
              <a:gd name="connsiteX1150" fmla="*/ 2828807 w 6690806"/>
              <a:gd name="connsiteY1150" fmla="*/ 4761108 h 5386302"/>
              <a:gd name="connsiteX1151" fmla="*/ 2822275 w 6690806"/>
              <a:gd name="connsiteY1151" fmla="*/ 4761014 h 5386302"/>
              <a:gd name="connsiteX1152" fmla="*/ 2812558 w 6690806"/>
              <a:gd name="connsiteY1152" fmla="*/ 4769025 h 5386302"/>
              <a:gd name="connsiteX1153" fmla="*/ 2799705 w 6690806"/>
              <a:gd name="connsiteY1153" fmla="*/ 4762723 h 5386302"/>
              <a:gd name="connsiteX1154" fmla="*/ 2781863 w 6690806"/>
              <a:gd name="connsiteY1154" fmla="*/ 4774695 h 5386302"/>
              <a:gd name="connsiteX1155" fmla="*/ 2765240 w 6690806"/>
              <a:gd name="connsiteY1155" fmla="*/ 4772415 h 5386302"/>
              <a:gd name="connsiteX1156" fmla="*/ 2748563 w 6690806"/>
              <a:gd name="connsiteY1156" fmla="*/ 4750772 h 5386302"/>
              <a:gd name="connsiteX1157" fmla="*/ 2740383 w 6690806"/>
              <a:gd name="connsiteY1157" fmla="*/ 4735367 h 5386302"/>
              <a:gd name="connsiteX1158" fmla="*/ 2749304 w 6690806"/>
              <a:gd name="connsiteY1158" fmla="*/ 4729382 h 5386302"/>
              <a:gd name="connsiteX1159" fmla="*/ 2746754 w 6690806"/>
              <a:gd name="connsiteY1159" fmla="*/ 4719153 h 5386302"/>
              <a:gd name="connsiteX1160" fmla="*/ 2747177 w 6690806"/>
              <a:gd name="connsiteY1160" fmla="*/ 4706929 h 5386302"/>
              <a:gd name="connsiteX1161" fmla="*/ 2744415 w 6690806"/>
              <a:gd name="connsiteY1161" fmla="*/ 4702813 h 5386302"/>
              <a:gd name="connsiteX1162" fmla="*/ 2754337 w 6690806"/>
              <a:gd name="connsiteY1162" fmla="*/ 4686267 h 5386302"/>
              <a:gd name="connsiteX1163" fmla="*/ 2758215 w 6690806"/>
              <a:gd name="connsiteY1163" fmla="*/ 4678375 h 5386302"/>
              <a:gd name="connsiteX1164" fmla="*/ 2750854 w 6690806"/>
              <a:gd name="connsiteY1164" fmla="*/ 4681829 h 5386302"/>
              <a:gd name="connsiteX1165" fmla="*/ 2729331 w 6690806"/>
              <a:gd name="connsiteY1165" fmla="*/ 4698012 h 5386302"/>
              <a:gd name="connsiteX1166" fmla="*/ 2716728 w 6690806"/>
              <a:gd name="connsiteY1166" fmla="*/ 4696409 h 5386302"/>
              <a:gd name="connsiteX1167" fmla="*/ 2716147 w 6690806"/>
              <a:gd name="connsiteY1167" fmla="*/ 4700835 h 5386302"/>
              <a:gd name="connsiteX1168" fmla="*/ 2690564 w 6690806"/>
              <a:gd name="connsiteY1168" fmla="*/ 4717287 h 5386302"/>
              <a:gd name="connsiteX1169" fmla="*/ 2672857 w 6690806"/>
              <a:gd name="connsiteY1169" fmla="*/ 4727605 h 5386302"/>
              <a:gd name="connsiteX1170" fmla="*/ 2661896 w 6690806"/>
              <a:gd name="connsiteY1170" fmla="*/ 4733657 h 5386302"/>
              <a:gd name="connsiteX1171" fmla="*/ 2644499 w 6690806"/>
              <a:gd name="connsiteY1171" fmla="*/ 4738274 h 5386302"/>
              <a:gd name="connsiteX1172" fmla="*/ 2635219 w 6690806"/>
              <a:gd name="connsiteY1172" fmla="*/ 4745007 h 5386302"/>
              <a:gd name="connsiteX1173" fmla="*/ 2627922 w 6690806"/>
              <a:gd name="connsiteY1173" fmla="*/ 4746718 h 5386302"/>
              <a:gd name="connsiteX1174" fmla="*/ 2616415 w 6690806"/>
              <a:gd name="connsiteY1174" fmla="*/ 4750220 h 5386302"/>
              <a:gd name="connsiteX1175" fmla="*/ 2605182 w 6690806"/>
              <a:gd name="connsiteY1175" fmla="*/ 4754998 h 5386302"/>
              <a:gd name="connsiteX1176" fmla="*/ 2594496 w 6690806"/>
              <a:gd name="connsiteY1176" fmla="*/ 4762329 h 5386302"/>
              <a:gd name="connsiteX1177" fmla="*/ 2575418 w 6690806"/>
              <a:gd name="connsiteY1177" fmla="*/ 4766266 h 5386302"/>
              <a:gd name="connsiteX1178" fmla="*/ 2573566 w 6690806"/>
              <a:gd name="connsiteY1178" fmla="*/ 4772798 h 5386302"/>
              <a:gd name="connsiteX1179" fmla="*/ 2568401 w 6690806"/>
              <a:gd name="connsiteY1179" fmla="*/ 4769253 h 5386302"/>
              <a:gd name="connsiteX1180" fmla="*/ 2566687 w 6690806"/>
              <a:gd name="connsiteY1180" fmla="*/ 4775551 h 5386302"/>
              <a:gd name="connsiteX1181" fmla="*/ 2558570 w 6690806"/>
              <a:gd name="connsiteY1181" fmla="*/ 4773434 h 5386302"/>
              <a:gd name="connsiteX1182" fmla="*/ 2547029 w 6690806"/>
              <a:gd name="connsiteY1182" fmla="*/ 4783912 h 5386302"/>
              <a:gd name="connsiteX1183" fmla="*/ 2533936 w 6690806"/>
              <a:gd name="connsiteY1183" fmla="*/ 4784430 h 5386302"/>
              <a:gd name="connsiteX1184" fmla="*/ 2527792 w 6690806"/>
              <a:gd name="connsiteY1184" fmla="*/ 4796323 h 5386302"/>
              <a:gd name="connsiteX1185" fmla="*/ 2496158 w 6690806"/>
              <a:gd name="connsiteY1185" fmla="*/ 4814800 h 5386302"/>
              <a:gd name="connsiteX1186" fmla="*/ 2508261 w 6690806"/>
              <a:gd name="connsiteY1186" fmla="*/ 4846494 h 5386302"/>
              <a:gd name="connsiteX1187" fmla="*/ 2497655 w 6690806"/>
              <a:gd name="connsiteY1187" fmla="*/ 4856489 h 5386302"/>
              <a:gd name="connsiteX1188" fmla="*/ 2475252 w 6690806"/>
              <a:gd name="connsiteY1188" fmla="*/ 4823475 h 5386302"/>
              <a:gd name="connsiteX1189" fmla="*/ 2462505 w 6690806"/>
              <a:gd name="connsiteY1189" fmla="*/ 4829814 h 5386302"/>
              <a:gd name="connsiteX1190" fmla="*/ 2474807 w 6690806"/>
              <a:gd name="connsiteY1190" fmla="*/ 4818837 h 5386302"/>
              <a:gd name="connsiteX1191" fmla="*/ 2473815 w 6690806"/>
              <a:gd name="connsiteY1191" fmla="*/ 4804956 h 5386302"/>
              <a:gd name="connsiteX1192" fmla="*/ 2475612 w 6690806"/>
              <a:gd name="connsiteY1192" fmla="*/ 4788801 h 5386302"/>
              <a:gd name="connsiteX1193" fmla="*/ 2492346 w 6690806"/>
              <a:gd name="connsiteY1193" fmla="*/ 4788910 h 5386302"/>
              <a:gd name="connsiteX1194" fmla="*/ 2496883 w 6690806"/>
              <a:gd name="connsiteY1194" fmla="*/ 4766332 h 5386302"/>
              <a:gd name="connsiteX1195" fmla="*/ 2492469 w 6690806"/>
              <a:gd name="connsiteY1195" fmla="*/ 4765346 h 5386302"/>
              <a:gd name="connsiteX1196" fmla="*/ 2492194 w 6690806"/>
              <a:gd name="connsiteY1196" fmla="*/ 4764069 h 5386302"/>
              <a:gd name="connsiteX1197" fmla="*/ 2430995 w 6690806"/>
              <a:gd name="connsiteY1197" fmla="*/ 4785925 h 5386302"/>
              <a:gd name="connsiteX1198" fmla="*/ 2415001 w 6690806"/>
              <a:gd name="connsiteY1198" fmla="*/ 4789943 h 5386302"/>
              <a:gd name="connsiteX1199" fmla="*/ 2415854 w 6690806"/>
              <a:gd name="connsiteY1199" fmla="*/ 4786797 h 5386302"/>
              <a:gd name="connsiteX1200" fmla="*/ 2427671 w 6690806"/>
              <a:gd name="connsiteY1200" fmla="*/ 4777591 h 5386302"/>
              <a:gd name="connsiteX1201" fmla="*/ 2465499 w 6690806"/>
              <a:gd name="connsiteY1201" fmla="*/ 4757496 h 5386302"/>
              <a:gd name="connsiteX1202" fmla="*/ 2501511 w 6690806"/>
              <a:gd name="connsiteY1202" fmla="*/ 4743308 h 5386302"/>
              <a:gd name="connsiteX1203" fmla="*/ 2503594 w 6690806"/>
              <a:gd name="connsiteY1203" fmla="*/ 4732937 h 5386302"/>
              <a:gd name="connsiteX1204" fmla="*/ 2525277 w 6690806"/>
              <a:gd name="connsiteY1204" fmla="*/ 4721351 h 5386302"/>
              <a:gd name="connsiteX1205" fmla="*/ 2526889 w 6690806"/>
              <a:gd name="connsiteY1205" fmla="*/ 4718677 h 5386302"/>
              <a:gd name="connsiteX1206" fmla="*/ 2531208 w 6690806"/>
              <a:gd name="connsiteY1206" fmla="*/ 4718180 h 5386302"/>
              <a:gd name="connsiteX1207" fmla="*/ 2564713 w 6690806"/>
              <a:gd name="connsiteY1207" fmla="*/ 4700273 h 5386302"/>
              <a:gd name="connsiteX1208" fmla="*/ 2563521 w 6690806"/>
              <a:gd name="connsiteY1208" fmla="*/ 4704704 h 5386302"/>
              <a:gd name="connsiteX1209" fmla="*/ 2577989 w 6690806"/>
              <a:gd name="connsiteY1209" fmla="*/ 4699725 h 5386302"/>
              <a:gd name="connsiteX1210" fmla="*/ 2587267 w 6690806"/>
              <a:gd name="connsiteY1210" fmla="*/ 4692993 h 5386302"/>
              <a:gd name="connsiteX1211" fmla="*/ 2594049 w 6690806"/>
              <a:gd name="connsiteY1211" fmla="*/ 4681754 h 5386302"/>
              <a:gd name="connsiteX1212" fmla="*/ 2621310 w 6690806"/>
              <a:gd name="connsiteY1212" fmla="*/ 4665981 h 5386302"/>
              <a:gd name="connsiteX1213" fmla="*/ 2586207 w 6690806"/>
              <a:gd name="connsiteY1213" fmla="*/ 4680913 h 5386302"/>
              <a:gd name="connsiteX1214" fmla="*/ 2577747 w 6690806"/>
              <a:gd name="connsiteY1214" fmla="*/ 4691473 h 5386302"/>
              <a:gd name="connsiteX1215" fmla="*/ 2569905 w 6690806"/>
              <a:gd name="connsiteY1215" fmla="*/ 4690633 h 5386302"/>
              <a:gd name="connsiteX1216" fmla="*/ 2569631 w 6690806"/>
              <a:gd name="connsiteY1216" fmla="*/ 4689356 h 5386302"/>
              <a:gd name="connsiteX1217" fmla="*/ 2603947 w 6690806"/>
              <a:gd name="connsiteY1217" fmla="*/ 4663618 h 5386302"/>
              <a:gd name="connsiteX1218" fmla="*/ 2618296 w 6690806"/>
              <a:gd name="connsiteY1218" fmla="*/ 4651945 h 5386302"/>
              <a:gd name="connsiteX1219" fmla="*/ 2628125 w 6690806"/>
              <a:gd name="connsiteY1219" fmla="*/ 4647764 h 5386302"/>
              <a:gd name="connsiteX1220" fmla="*/ 2646106 w 6690806"/>
              <a:gd name="connsiteY1220" fmla="*/ 4638724 h 5386302"/>
              <a:gd name="connsiteX1221" fmla="*/ 2658779 w 6690806"/>
              <a:gd name="connsiteY1221" fmla="*/ 4626370 h 5386302"/>
              <a:gd name="connsiteX1222" fmla="*/ 2603774 w 6690806"/>
              <a:gd name="connsiteY1222" fmla="*/ 4641411 h 5386302"/>
              <a:gd name="connsiteX1223" fmla="*/ 2593637 w 6690806"/>
              <a:gd name="connsiteY1223" fmla="*/ 4651294 h 5386302"/>
              <a:gd name="connsiteX1224" fmla="*/ 2548976 w 6690806"/>
              <a:gd name="connsiteY1224" fmla="*/ 4671684 h 5386302"/>
              <a:gd name="connsiteX1225" fmla="*/ 2507160 w 6690806"/>
              <a:gd name="connsiteY1225" fmla="*/ 4683902 h 5386302"/>
              <a:gd name="connsiteX1226" fmla="*/ 2499799 w 6690806"/>
              <a:gd name="connsiteY1226" fmla="*/ 4699564 h 5386302"/>
              <a:gd name="connsiteX1227" fmla="*/ 2491407 w 6690806"/>
              <a:gd name="connsiteY1227" fmla="*/ 4696172 h 5386302"/>
              <a:gd name="connsiteX1228" fmla="*/ 2448767 w 6690806"/>
              <a:gd name="connsiteY1228" fmla="*/ 4704562 h 5386302"/>
              <a:gd name="connsiteX1229" fmla="*/ 2363968 w 6690806"/>
              <a:gd name="connsiteY1229" fmla="*/ 4737849 h 5386302"/>
              <a:gd name="connsiteX1230" fmla="*/ 2346295 w 6690806"/>
              <a:gd name="connsiteY1230" fmla="*/ 4741189 h 5386302"/>
              <a:gd name="connsiteX1231" fmla="*/ 2295778 w 6690806"/>
              <a:gd name="connsiteY1231" fmla="*/ 4755714 h 5386302"/>
              <a:gd name="connsiteX1232" fmla="*/ 2269373 w 6690806"/>
              <a:gd name="connsiteY1232" fmla="*/ 4768339 h 5386302"/>
              <a:gd name="connsiteX1233" fmla="*/ 2276704 w 6690806"/>
              <a:gd name="connsiteY1233" fmla="*/ 4759650 h 5386302"/>
              <a:gd name="connsiteX1234" fmla="*/ 2282626 w 6690806"/>
              <a:gd name="connsiteY1234" fmla="*/ 4751561 h 5386302"/>
              <a:gd name="connsiteX1235" fmla="*/ 2282353 w 6690806"/>
              <a:gd name="connsiteY1235" fmla="*/ 4750284 h 5386302"/>
              <a:gd name="connsiteX1236" fmla="*/ 2367735 w 6690806"/>
              <a:gd name="connsiteY1236" fmla="*/ 4712574 h 5386302"/>
              <a:gd name="connsiteX1237" fmla="*/ 2375063 w 6690806"/>
              <a:gd name="connsiteY1237" fmla="*/ 4703886 h 5386302"/>
              <a:gd name="connsiteX1238" fmla="*/ 2366090 w 6690806"/>
              <a:gd name="connsiteY1238" fmla="*/ 4704919 h 5386302"/>
              <a:gd name="connsiteX1239" fmla="*/ 2369482 w 6690806"/>
              <a:gd name="connsiteY1239" fmla="*/ 4699297 h 5386302"/>
              <a:gd name="connsiteX1240" fmla="*/ 2542846 w 6690806"/>
              <a:gd name="connsiteY1240" fmla="*/ 4607452 h 5386302"/>
              <a:gd name="connsiteX1241" fmla="*/ 2549079 w 6690806"/>
              <a:gd name="connsiteY1241" fmla="*/ 4593661 h 5386302"/>
              <a:gd name="connsiteX1242" fmla="*/ 2644597 w 6690806"/>
              <a:gd name="connsiteY1242" fmla="*/ 4546067 h 5386302"/>
              <a:gd name="connsiteX1243" fmla="*/ 2667406 w 6690806"/>
              <a:gd name="connsiteY1243" fmla="*/ 4523834 h 5386302"/>
              <a:gd name="connsiteX1244" fmla="*/ 2676926 w 6690806"/>
              <a:gd name="connsiteY1244" fmla="*/ 4525353 h 5386302"/>
              <a:gd name="connsiteX1245" fmla="*/ 2678640 w 6690806"/>
              <a:gd name="connsiteY1245" fmla="*/ 4519056 h 5386302"/>
              <a:gd name="connsiteX1246" fmla="*/ 2667713 w 6690806"/>
              <a:gd name="connsiteY1246" fmla="*/ 4518132 h 5386302"/>
              <a:gd name="connsiteX1247" fmla="*/ 2680660 w 6690806"/>
              <a:gd name="connsiteY1247" fmla="*/ 4507055 h 5386302"/>
              <a:gd name="connsiteX1248" fmla="*/ 2688469 w 6690806"/>
              <a:gd name="connsiteY1248" fmla="*/ 4514873 h 5386302"/>
              <a:gd name="connsiteX1249" fmla="*/ 2706449 w 6690806"/>
              <a:gd name="connsiteY1249" fmla="*/ 4505833 h 5386302"/>
              <a:gd name="connsiteX1250" fmla="*/ 2716894 w 6690806"/>
              <a:gd name="connsiteY1250" fmla="*/ 4490250 h 5386302"/>
              <a:gd name="connsiteX1251" fmla="*/ 2722476 w 6690806"/>
              <a:gd name="connsiteY1251" fmla="*/ 4494838 h 5386302"/>
              <a:gd name="connsiteX1252" fmla="*/ 2728129 w 6690806"/>
              <a:gd name="connsiteY1252" fmla="*/ 4485469 h 5386302"/>
              <a:gd name="connsiteX1253" fmla="*/ 2744396 w 6690806"/>
              <a:gd name="connsiteY1253" fmla="*/ 4482729 h 5386302"/>
              <a:gd name="connsiteX1254" fmla="*/ 2756213 w 6690806"/>
              <a:gd name="connsiteY1254" fmla="*/ 4473524 h 5386302"/>
              <a:gd name="connsiteX1255" fmla="*/ 2753199 w 6690806"/>
              <a:gd name="connsiteY1255" fmla="*/ 4459490 h 5386302"/>
              <a:gd name="connsiteX1256" fmla="*/ 2770871 w 6690806"/>
              <a:gd name="connsiteY1256" fmla="*/ 4456148 h 5386302"/>
              <a:gd name="connsiteX1257" fmla="*/ 2772581 w 6690806"/>
              <a:gd name="connsiteY1257" fmla="*/ 4449852 h 5386302"/>
              <a:gd name="connsiteX1258" fmla="*/ 2786172 w 6690806"/>
              <a:gd name="connsiteY1258" fmla="*/ 4444070 h 5386302"/>
              <a:gd name="connsiteX1259" fmla="*/ 2789886 w 6690806"/>
              <a:gd name="connsiteY1259" fmla="*/ 4429163 h 5386302"/>
              <a:gd name="connsiteX1260" fmla="*/ 2795773 w 6690806"/>
              <a:gd name="connsiteY1260" fmla="*/ 4399165 h 5386302"/>
              <a:gd name="connsiteX1261" fmla="*/ 2773076 w 6690806"/>
              <a:gd name="connsiteY1261" fmla="*/ 4410526 h 5386302"/>
              <a:gd name="connsiteX1262" fmla="*/ 2712796 w 6690806"/>
              <a:gd name="connsiteY1262" fmla="*/ 4467810 h 5386302"/>
              <a:gd name="connsiteX1263" fmla="*/ 2666425 w 6690806"/>
              <a:gd name="connsiteY1263" fmla="*/ 4457547 h 5386302"/>
              <a:gd name="connsiteX1264" fmla="*/ 2668784 w 6690806"/>
              <a:gd name="connsiteY1264" fmla="*/ 4474865 h 5386302"/>
              <a:gd name="connsiteX1265" fmla="*/ 2594352 w 6690806"/>
              <a:gd name="connsiteY1265" fmla="*/ 4531947 h 5386302"/>
              <a:gd name="connsiteX1266" fmla="*/ 2541763 w 6690806"/>
              <a:gd name="connsiteY1266" fmla="*/ 4567226 h 5386302"/>
              <a:gd name="connsiteX1267" fmla="*/ 2508881 w 6690806"/>
              <a:gd name="connsiteY1267" fmla="*/ 4587748 h 5386302"/>
              <a:gd name="connsiteX1268" fmla="*/ 2451693 w 6690806"/>
              <a:gd name="connsiteY1268" fmla="*/ 4600578 h 5386302"/>
              <a:gd name="connsiteX1269" fmla="*/ 2425456 w 6690806"/>
              <a:gd name="connsiteY1269" fmla="*/ 4624307 h 5386302"/>
              <a:gd name="connsiteX1270" fmla="*/ 2401250 w 6690806"/>
              <a:gd name="connsiteY1270" fmla="*/ 4628803 h 5386302"/>
              <a:gd name="connsiteX1271" fmla="*/ 2363872 w 6690806"/>
              <a:gd name="connsiteY1271" fmla="*/ 4639062 h 5386302"/>
              <a:gd name="connsiteX1272" fmla="*/ 2328745 w 6690806"/>
              <a:gd name="connsiteY1272" fmla="*/ 4654457 h 5386302"/>
              <a:gd name="connsiteX1273" fmla="*/ 2298115 w 6690806"/>
              <a:gd name="connsiteY1273" fmla="*/ 4680112 h 5386302"/>
              <a:gd name="connsiteX1274" fmla="*/ 2234284 w 6690806"/>
              <a:gd name="connsiteY1274" fmla="*/ 4689741 h 5386302"/>
              <a:gd name="connsiteX1275" fmla="*/ 2234230 w 6690806"/>
              <a:gd name="connsiteY1275" fmla="*/ 4714990 h 5386302"/>
              <a:gd name="connsiteX1276" fmla="*/ 2212332 w 6690806"/>
              <a:gd name="connsiteY1276" fmla="*/ 4699360 h 5386302"/>
              <a:gd name="connsiteX1277" fmla="*/ 2212544 w 6690806"/>
              <a:gd name="connsiteY1277" fmla="*/ 4723732 h 5386302"/>
              <a:gd name="connsiteX1278" fmla="*/ 2181593 w 6690806"/>
              <a:gd name="connsiteY1278" fmla="*/ 4712832 h 5386302"/>
              <a:gd name="connsiteX1279" fmla="*/ 2151071 w 6690806"/>
              <a:gd name="connsiteY1279" fmla="*/ 4750670 h 5386302"/>
              <a:gd name="connsiteX1280" fmla="*/ 2049659 w 6690806"/>
              <a:gd name="connsiteY1280" fmla="*/ 4746185 h 5386302"/>
              <a:gd name="connsiteX1281" fmla="*/ 2032095 w 6690806"/>
              <a:gd name="connsiteY1281" fmla="*/ 4753882 h 5386302"/>
              <a:gd name="connsiteX1282" fmla="*/ 2080174 w 6690806"/>
              <a:gd name="connsiteY1282" fmla="*/ 4708349 h 5386302"/>
              <a:gd name="connsiteX1283" fmla="*/ 2102345 w 6690806"/>
              <a:gd name="connsiteY1283" fmla="*/ 4723096 h 5386302"/>
              <a:gd name="connsiteX1284" fmla="*/ 2275521 w 6690806"/>
              <a:gd name="connsiteY1284" fmla="*/ 4616621 h 5386302"/>
              <a:gd name="connsiteX1285" fmla="*/ 2314832 w 6690806"/>
              <a:gd name="connsiteY1285" fmla="*/ 4574930 h 5386302"/>
              <a:gd name="connsiteX1286" fmla="*/ 2286028 w 6690806"/>
              <a:gd name="connsiteY1286" fmla="*/ 4556978 h 5386302"/>
              <a:gd name="connsiteX1287" fmla="*/ 2362384 w 6690806"/>
              <a:gd name="connsiteY1287" fmla="*/ 4468467 h 5386302"/>
              <a:gd name="connsiteX1288" fmla="*/ 2366575 w 6690806"/>
              <a:gd name="connsiteY1288" fmla="*/ 4442166 h 5386302"/>
              <a:gd name="connsiteX1289" fmla="*/ 2326950 w 6690806"/>
              <a:gd name="connsiteY1289" fmla="*/ 4447300 h 5386302"/>
              <a:gd name="connsiteX1290" fmla="*/ 2274250 w 6690806"/>
              <a:gd name="connsiteY1290" fmla="*/ 4470394 h 5386302"/>
              <a:gd name="connsiteX1291" fmla="*/ 2228416 w 6690806"/>
              <a:gd name="connsiteY1291" fmla="*/ 4521064 h 5386302"/>
              <a:gd name="connsiteX1292" fmla="*/ 1971591 w 6690806"/>
              <a:gd name="connsiteY1292" fmla="*/ 4639725 h 5386302"/>
              <a:gd name="connsiteX1293" fmla="*/ 1963021 w 6690806"/>
              <a:gd name="connsiteY1293" fmla="*/ 4667944 h 5386302"/>
              <a:gd name="connsiteX1294" fmla="*/ 1938713 w 6690806"/>
              <a:gd name="connsiteY1294" fmla="*/ 4660252 h 5386302"/>
              <a:gd name="connsiteX1295" fmla="*/ 1936463 w 6690806"/>
              <a:gd name="connsiteY1295" fmla="*/ 4655118 h 5386302"/>
              <a:gd name="connsiteX1296" fmla="*/ 1740912 w 6690806"/>
              <a:gd name="connsiteY1296" fmla="*/ 4722471 h 5386302"/>
              <a:gd name="connsiteX1297" fmla="*/ 1688117 w 6690806"/>
              <a:gd name="connsiteY1297" fmla="*/ 4733376 h 5386302"/>
              <a:gd name="connsiteX1298" fmla="*/ 1688002 w 6690806"/>
              <a:gd name="connsiteY1298" fmla="*/ 4721194 h 5386302"/>
              <a:gd name="connsiteX1299" fmla="*/ 1720776 w 6690806"/>
              <a:gd name="connsiteY1299" fmla="*/ 4688479 h 5386302"/>
              <a:gd name="connsiteX1300" fmla="*/ 1957780 w 6690806"/>
              <a:gd name="connsiteY1300" fmla="*/ 4572384 h 5386302"/>
              <a:gd name="connsiteX1301" fmla="*/ 2003626 w 6690806"/>
              <a:gd name="connsiteY1301" fmla="*/ 4521719 h 5386302"/>
              <a:gd name="connsiteX1302" fmla="*/ 2014341 w 6690806"/>
              <a:gd name="connsiteY1302" fmla="*/ 4486440 h 5386302"/>
              <a:gd name="connsiteX1303" fmla="*/ 2091446 w 6690806"/>
              <a:gd name="connsiteY1303" fmla="*/ 4483234 h 5386302"/>
              <a:gd name="connsiteX1304" fmla="*/ 2121973 w 6690806"/>
              <a:gd name="connsiteY1304" fmla="*/ 4445392 h 5386302"/>
              <a:gd name="connsiteX1305" fmla="*/ 2176913 w 6690806"/>
              <a:gd name="connsiteY1305" fmla="*/ 4427427 h 5386302"/>
              <a:gd name="connsiteX1306" fmla="*/ 2203149 w 6690806"/>
              <a:gd name="connsiteY1306" fmla="*/ 4403697 h 5386302"/>
              <a:gd name="connsiteX1307" fmla="*/ 2215184 w 6690806"/>
              <a:gd name="connsiteY1307" fmla="*/ 4364071 h 5386302"/>
              <a:gd name="connsiteX1308" fmla="*/ 2202376 w 6690806"/>
              <a:gd name="connsiteY1308" fmla="*/ 4371323 h 5386302"/>
              <a:gd name="connsiteX1309" fmla="*/ 2177461 w 6690806"/>
              <a:gd name="connsiteY1309" fmla="*/ 4385281 h 5386302"/>
              <a:gd name="connsiteX1310" fmla="*/ 2167811 w 6690806"/>
              <a:gd name="connsiteY1310" fmla="*/ 4394721 h 5386302"/>
              <a:gd name="connsiteX1311" fmla="*/ 2153073 w 6690806"/>
              <a:gd name="connsiteY1311" fmla="*/ 4398943 h 5386302"/>
              <a:gd name="connsiteX1312" fmla="*/ 2132871 w 6690806"/>
              <a:gd name="connsiteY1312" fmla="*/ 4410262 h 5386302"/>
              <a:gd name="connsiteX1313" fmla="*/ 2102967 w 6690806"/>
              <a:gd name="connsiteY1313" fmla="*/ 4432574 h 5386302"/>
              <a:gd name="connsiteX1314" fmla="*/ 2082863 w 6690806"/>
              <a:gd name="connsiteY1314" fmla="*/ 4416424 h 5386302"/>
              <a:gd name="connsiteX1315" fmla="*/ 2001123 w 6690806"/>
              <a:gd name="connsiteY1315" fmla="*/ 4462528 h 5386302"/>
              <a:gd name="connsiteX1316" fmla="*/ 1978560 w 6690806"/>
              <a:gd name="connsiteY1316" fmla="*/ 4456244 h 5386302"/>
              <a:gd name="connsiteX1317" fmla="*/ 1947616 w 6690806"/>
              <a:gd name="connsiteY1317" fmla="*/ 4480032 h 5386302"/>
              <a:gd name="connsiteX1318" fmla="*/ 1901261 w 6690806"/>
              <a:gd name="connsiteY1318" fmla="*/ 4442798 h 5386302"/>
              <a:gd name="connsiteX1319" fmla="*/ 1843560 w 6690806"/>
              <a:gd name="connsiteY1319" fmla="*/ 4475344 h 5386302"/>
              <a:gd name="connsiteX1320" fmla="*/ 1785490 w 6690806"/>
              <a:gd name="connsiteY1320" fmla="*/ 4451059 h 5386302"/>
              <a:gd name="connsiteX1321" fmla="*/ 1756807 w 6690806"/>
              <a:gd name="connsiteY1321" fmla="*/ 4405202 h 5386302"/>
              <a:gd name="connsiteX1322" fmla="*/ 1746159 w 6690806"/>
              <a:gd name="connsiteY1322" fmla="*/ 4409980 h 5386302"/>
              <a:gd name="connsiteX1323" fmla="*/ 1735646 w 6690806"/>
              <a:gd name="connsiteY1323" fmla="*/ 4415869 h 5386302"/>
              <a:gd name="connsiteX1324" fmla="*/ 1730611 w 6690806"/>
              <a:gd name="connsiteY1324" fmla="*/ 4412238 h 5386302"/>
              <a:gd name="connsiteX1325" fmla="*/ 1702847 w 6690806"/>
              <a:gd name="connsiteY1325" fmla="*/ 4424711 h 5386302"/>
              <a:gd name="connsiteX1326" fmla="*/ 1696423 w 6690806"/>
              <a:gd name="connsiteY1326" fmla="*/ 4423521 h 5386302"/>
              <a:gd name="connsiteX1327" fmla="*/ 1685499 w 6690806"/>
              <a:gd name="connsiteY1327" fmla="*/ 4429787 h 5386302"/>
              <a:gd name="connsiteX1328" fmla="*/ 1679673 w 6690806"/>
              <a:gd name="connsiteY1328" fmla="*/ 4425586 h 5386302"/>
              <a:gd name="connsiteX1329" fmla="*/ 1655262 w 6690806"/>
              <a:gd name="connsiteY1329" fmla="*/ 4436526 h 5386302"/>
              <a:gd name="connsiteX1330" fmla="*/ 1454779 w 6690806"/>
              <a:gd name="connsiteY1330" fmla="*/ 4511483 h 5386302"/>
              <a:gd name="connsiteX1331" fmla="*/ 1395344 w 6690806"/>
              <a:gd name="connsiteY1331" fmla="*/ 4519185 h 5386302"/>
              <a:gd name="connsiteX1332" fmla="*/ 1230413 w 6690806"/>
              <a:gd name="connsiteY1332" fmla="*/ 4560878 h 5386302"/>
              <a:gd name="connsiteX1333" fmla="*/ 1149238 w 6690806"/>
              <a:gd name="connsiteY1333" fmla="*/ 4602573 h 5386302"/>
              <a:gd name="connsiteX1334" fmla="*/ 1166595 w 6690806"/>
              <a:gd name="connsiteY1334" fmla="*/ 4570501 h 5386302"/>
              <a:gd name="connsiteX1335" fmla="*/ 1179547 w 6690806"/>
              <a:gd name="connsiteY1335" fmla="*/ 4540362 h 5386302"/>
              <a:gd name="connsiteX1336" fmla="*/ 1177298 w 6690806"/>
              <a:gd name="connsiteY1336" fmla="*/ 4535226 h 5386302"/>
              <a:gd name="connsiteX1337" fmla="*/ 1355734 w 6690806"/>
              <a:gd name="connsiteY1337" fmla="*/ 4452926 h 5386302"/>
              <a:gd name="connsiteX1338" fmla="*/ 1343839 w 6690806"/>
              <a:gd name="connsiteY1338" fmla="*/ 4426817 h 5386302"/>
              <a:gd name="connsiteX1339" fmla="*/ 1330208 w 6690806"/>
              <a:gd name="connsiteY1339" fmla="*/ 4430925 h 5386302"/>
              <a:gd name="connsiteX1340" fmla="*/ 1344179 w 6690806"/>
              <a:gd name="connsiteY1340" fmla="*/ 4422170 h 5386302"/>
              <a:gd name="connsiteX1341" fmla="*/ 1345532 w 6690806"/>
              <a:gd name="connsiteY1341" fmla="*/ 4408321 h 5386302"/>
              <a:gd name="connsiteX1342" fmla="*/ 1350017 w 6690806"/>
              <a:gd name="connsiteY1342" fmla="*/ 4392696 h 5386302"/>
              <a:gd name="connsiteX1343" fmla="*/ 1366496 w 6690806"/>
              <a:gd name="connsiteY1343" fmla="*/ 4395614 h 5386302"/>
              <a:gd name="connsiteX1344" fmla="*/ 1374760 w 6690806"/>
              <a:gd name="connsiteY1344" fmla="*/ 4374118 h 5386302"/>
              <a:gd name="connsiteX1345" fmla="*/ 1370573 w 6690806"/>
              <a:gd name="connsiteY1345" fmla="*/ 4372405 h 5386302"/>
              <a:gd name="connsiteX1346" fmla="*/ 1370517 w 6690806"/>
              <a:gd name="connsiteY1346" fmla="*/ 4371100 h 5386302"/>
              <a:gd name="connsiteX1347" fmla="*/ 1306516 w 6690806"/>
              <a:gd name="connsiteY1347" fmla="*/ 4382368 h 5386302"/>
              <a:gd name="connsiteX1348" fmla="*/ 1290075 w 6690806"/>
              <a:gd name="connsiteY1348" fmla="*/ 4383643 h 5386302"/>
              <a:gd name="connsiteX1349" fmla="*/ 1291444 w 6690806"/>
              <a:gd name="connsiteY1349" fmla="*/ 4380684 h 5386302"/>
              <a:gd name="connsiteX1350" fmla="*/ 1304639 w 6690806"/>
              <a:gd name="connsiteY1350" fmla="*/ 4373593 h 5386302"/>
              <a:gd name="connsiteX1351" fmla="*/ 1345306 w 6690806"/>
              <a:gd name="connsiteY1351" fmla="*/ 4360138 h 5386302"/>
              <a:gd name="connsiteX1352" fmla="*/ 1383188 w 6690806"/>
              <a:gd name="connsiteY1352" fmla="*/ 4352199 h 5386302"/>
              <a:gd name="connsiteX1353" fmla="*/ 1386984 w 6690806"/>
              <a:gd name="connsiteY1353" fmla="*/ 4342325 h 5386302"/>
              <a:gd name="connsiteX1354" fmla="*/ 1410304 w 6690806"/>
              <a:gd name="connsiteY1354" fmla="*/ 4334544 h 5386302"/>
              <a:gd name="connsiteX1355" fmla="*/ 1412343 w 6690806"/>
              <a:gd name="connsiteY1355" fmla="*/ 4332180 h 5386302"/>
              <a:gd name="connsiteX1356" fmla="*/ 1416683 w 6690806"/>
              <a:gd name="connsiteY1356" fmla="*/ 4332414 h 5386302"/>
              <a:gd name="connsiteX1357" fmla="*/ 1452720 w 6690806"/>
              <a:gd name="connsiteY1357" fmla="*/ 4320388 h 5386302"/>
              <a:gd name="connsiteX1358" fmla="*/ 1450801 w 6690806"/>
              <a:gd name="connsiteY1358" fmla="*/ 4324557 h 5386302"/>
              <a:gd name="connsiteX1359" fmla="*/ 1465899 w 6690806"/>
              <a:gd name="connsiteY1359" fmla="*/ 4322079 h 5386302"/>
              <a:gd name="connsiteX1360" fmla="*/ 1476176 w 6690806"/>
              <a:gd name="connsiteY1360" fmla="*/ 4317000 h 5386302"/>
              <a:gd name="connsiteX1361" fmla="*/ 1484750 w 6690806"/>
              <a:gd name="connsiteY1361" fmla="*/ 4307058 h 5386302"/>
              <a:gd name="connsiteX1362" fmla="*/ 1514272 w 6690806"/>
              <a:gd name="connsiteY1362" fmla="*/ 4296089 h 5386302"/>
              <a:gd name="connsiteX1363" fmla="*/ 1477160 w 6690806"/>
              <a:gd name="connsiteY1363" fmla="*/ 4304913 h 5386302"/>
              <a:gd name="connsiteX1364" fmla="*/ 1467046 w 6690806"/>
              <a:gd name="connsiteY1364" fmla="*/ 4313903 h 5386302"/>
              <a:gd name="connsiteX1365" fmla="*/ 1459457 w 6690806"/>
              <a:gd name="connsiteY1365" fmla="*/ 4311757 h 5386302"/>
              <a:gd name="connsiteX1366" fmla="*/ 1459401 w 6690806"/>
              <a:gd name="connsiteY1366" fmla="*/ 4310452 h 5386302"/>
              <a:gd name="connsiteX1367" fmla="*/ 1497551 w 6690806"/>
              <a:gd name="connsiteY1367" fmla="*/ 4290844 h 5386302"/>
              <a:gd name="connsiteX1368" fmla="*/ 1513658 w 6690806"/>
              <a:gd name="connsiteY1368" fmla="*/ 4281745 h 5386302"/>
              <a:gd name="connsiteX1369" fmla="*/ 1524050 w 6690806"/>
              <a:gd name="connsiteY1369" fmla="*/ 4279274 h 5386302"/>
              <a:gd name="connsiteX1370" fmla="*/ 1543293 w 6690806"/>
              <a:gd name="connsiteY1370" fmla="*/ 4273382 h 5386302"/>
              <a:gd name="connsiteX1371" fmla="*/ 1557862 w 6690806"/>
              <a:gd name="connsiteY1371" fmla="*/ 4263332 h 5386302"/>
              <a:gd name="connsiteX1372" fmla="*/ 1501111 w 6690806"/>
              <a:gd name="connsiteY1372" fmla="*/ 4268922 h 5386302"/>
              <a:gd name="connsiteX1373" fmla="*/ 1489459 w 6690806"/>
              <a:gd name="connsiteY1373" fmla="*/ 4276962 h 5386302"/>
              <a:gd name="connsiteX1374" fmla="*/ 1442009 w 6690806"/>
              <a:gd name="connsiteY1374" fmla="*/ 4289562 h 5386302"/>
              <a:gd name="connsiteX1375" fmla="*/ 1398734 w 6690806"/>
              <a:gd name="connsiteY1375" fmla="*/ 4294584 h 5386302"/>
              <a:gd name="connsiteX1376" fmla="*/ 1388847 w 6690806"/>
              <a:gd name="connsiteY1376" fmla="*/ 4308789 h 5386302"/>
              <a:gd name="connsiteX1377" fmla="*/ 1381143 w 6690806"/>
              <a:gd name="connsiteY1377" fmla="*/ 4304035 h 5386302"/>
              <a:gd name="connsiteX1378" fmla="*/ 1337700 w 6690806"/>
              <a:gd name="connsiteY1378" fmla="*/ 4305146 h 5386302"/>
              <a:gd name="connsiteX1379" fmla="*/ 1248515 w 6690806"/>
              <a:gd name="connsiteY1379" fmla="*/ 4323718 h 5386302"/>
              <a:gd name="connsiteX1380" fmla="*/ 1230533 w 6690806"/>
              <a:gd name="connsiteY1380" fmla="*/ 4324043 h 5386302"/>
              <a:gd name="connsiteX1381" fmla="*/ 1178294 w 6690806"/>
              <a:gd name="connsiteY1381" fmla="*/ 4329878 h 5386302"/>
              <a:gd name="connsiteX1382" fmla="*/ 1150144 w 6690806"/>
              <a:gd name="connsiteY1382" fmla="*/ 4337891 h 5386302"/>
              <a:gd name="connsiteX1383" fmla="*/ 1158830 w 6690806"/>
              <a:gd name="connsiteY1383" fmla="*/ 4330556 h 5386302"/>
              <a:gd name="connsiteX1384" fmla="*/ 1166027 w 6690806"/>
              <a:gd name="connsiteY1384" fmla="*/ 4323576 h 5386302"/>
              <a:gd name="connsiteX1385" fmla="*/ 1165971 w 6690806"/>
              <a:gd name="connsiteY1385" fmla="*/ 4322271 h 5386302"/>
              <a:gd name="connsiteX1386" fmla="*/ 1256474 w 6690806"/>
              <a:gd name="connsiteY1386" fmla="*/ 4299435 h 5386302"/>
              <a:gd name="connsiteX1387" fmla="*/ 1265157 w 6690806"/>
              <a:gd name="connsiteY1387" fmla="*/ 4292101 h 5386302"/>
              <a:gd name="connsiteX1388" fmla="*/ 1256139 w 6690806"/>
              <a:gd name="connsiteY1388" fmla="*/ 4291612 h 5386302"/>
              <a:gd name="connsiteX1389" fmla="*/ 1260426 w 6690806"/>
              <a:gd name="connsiteY1389" fmla="*/ 4286641 h 5386302"/>
              <a:gd name="connsiteX1390" fmla="*/ 1446752 w 6690806"/>
              <a:gd name="connsiteY1390" fmla="*/ 4225213 h 5386302"/>
              <a:gd name="connsiteX1391" fmla="*/ 1455212 w 6690806"/>
              <a:gd name="connsiteY1391" fmla="*/ 4212664 h 5386302"/>
              <a:gd name="connsiteX1392" fmla="*/ 1557366 w 6690806"/>
              <a:gd name="connsiteY1392" fmla="*/ 4181788 h 5386302"/>
              <a:gd name="connsiteX1393" fmla="*/ 1583585 w 6690806"/>
              <a:gd name="connsiteY1393" fmla="*/ 4163701 h 5386302"/>
              <a:gd name="connsiteX1394" fmla="*/ 1592715 w 6690806"/>
              <a:gd name="connsiteY1394" fmla="*/ 4166797 h 5386302"/>
              <a:gd name="connsiteX1395" fmla="*/ 1595462 w 6690806"/>
              <a:gd name="connsiteY1395" fmla="*/ 4160877 h 5386302"/>
              <a:gd name="connsiteX1396" fmla="*/ 1584845 w 6690806"/>
              <a:gd name="connsiteY1396" fmla="*/ 4158131 h 5386302"/>
              <a:gd name="connsiteX1397" fmla="*/ 1599469 w 6690806"/>
              <a:gd name="connsiteY1397" fmla="*/ 4149386 h 5386302"/>
              <a:gd name="connsiteX1398" fmla="*/ 1605854 w 6690806"/>
              <a:gd name="connsiteY1398" fmla="*/ 4158406 h 5386302"/>
              <a:gd name="connsiteX1399" fmla="*/ 1625097 w 6690806"/>
              <a:gd name="connsiteY1399" fmla="*/ 4152512 h 5386302"/>
              <a:gd name="connsiteX1400" fmla="*/ 1638010 w 6690806"/>
              <a:gd name="connsiteY1400" fmla="*/ 4138904 h 5386302"/>
              <a:gd name="connsiteX1401" fmla="*/ 1642743 w 6690806"/>
              <a:gd name="connsiteY1401" fmla="*/ 4144365 h 5386302"/>
              <a:gd name="connsiteX1402" fmla="*/ 1649888 w 6690806"/>
              <a:gd name="connsiteY1402" fmla="*/ 4136079 h 5386302"/>
              <a:gd name="connsiteX1403" fmla="*/ 1666384 w 6690806"/>
              <a:gd name="connsiteY1403" fmla="*/ 4136109 h 5386302"/>
              <a:gd name="connsiteX1404" fmla="*/ 1679579 w 6690806"/>
              <a:gd name="connsiteY1404" fmla="*/ 4129020 h 5386302"/>
              <a:gd name="connsiteX1405" fmla="*/ 1678965 w 6690806"/>
              <a:gd name="connsiteY1405" fmla="*/ 4114678 h 5386302"/>
              <a:gd name="connsiteX1406" fmla="*/ 1696947 w 6690806"/>
              <a:gd name="connsiteY1406" fmla="*/ 4114352 h 5386302"/>
              <a:gd name="connsiteX1407" fmla="*/ 1699690 w 6690806"/>
              <a:gd name="connsiteY1407" fmla="*/ 4108432 h 5386302"/>
              <a:gd name="connsiteX1408" fmla="*/ 1714059 w 6690806"/>
              <a:gd name="connsiteY1408" fmla="*/ 4105015 h 5386302"/>
              <a:gd name="connsiteX1409" fmla="*/ 1720224 w 6690806"/>
              <a:gd name="connsiteY1409" fmla="*/ 4090944 h 5386302"/>
              <a:gd name="connsiteX1410" fmla="*/ 1731064 w 6690806"/>
              <a:gd name="connsiteY1410" fmla="*/ 4062360 h 5386302"/>
              <a:gd name="connsiteX1411" fmla="*/ 1706782 w 6690806"/>
              <a:gd name="connsiteY1411" fmla="*/ 4069747 h 5386302"/>
              <a:gd name="connsiteX1412" fmla="*/ 1637738 w 6690806"/>
              <a:gd name="connsiteY1412" fmla="*/ 4116096 h 5386302"/>
              <a:gd name="connsiteX1413" fmla="*/ 1593750 w 6690806"/>
              <a:gd name="connsiteY1413" fmla="*/ 4098191 h 5386302"/>
              <a:gd name="connsiteX1414" fmla="*/ 1593167 w 6690806"/>
              <a:gd name="connsiteY1414" fmla="*/ 4115659 h 5386302"/>
              <a:gd name="connsiteX1415" fmla="*/ 1510206 w 6690806"/>
              <a:gd name="connsiteY1415" fmla="*/ 4159431 h 5386302"/>
              <a:gd name="connsiteX1416" fmla="*/ 1452439 w 6690806"/>
              <a:gd name="connsiteY1416" fmla="*/ 4185377 h 5386302"/>
              <a:gd name="connsiteX1417" fmla="*/ 1416578 w 6690806"/>
              <a:gd name="connsiteY1417" fmla="*/ 4200085 h 5386302"/>
              <a:gd name="connsiteX1418" fmla="*/ 1358048 w 6690806"/>
              <a:gd name="connsiteY1418" fmla="*/ 4203129 h 5386302"/>
              <a:gd name="connsiteX1419" fmla="*/ 1328199 w 6690806"/>
              <a:gd name="connsiteY1419" fmla="*/ 4222115 h 5386302"/>
              <a:gd name="connsiteX1420" fmla="*/ 1303581 w 6690806"/>
              <a:gd name="connsiteY1420" fmla="*/ 4222482 h 5386302"/>
              <a:gd name="connsiteX1421" fmla="*/ 1265011 w 6690806"/>
              <a:gd name="connsiteY1421" fmla="*/ 4226318 h 5386302"/>
              <a:gd name="connsiteX1422" fmla="*/ 1227797 w 6690806"/>
              <a:gd name="connsiteY1422" fmla="*/ 4235596 h 5386302"/>
              <a:gd name="connsiteX1423" fmla="*/ 1193294 w 6690806"/>
              <a:gd name="connsiteY1423" fmla="*/ 4255743 h 5386302"/>
              <a:gd name="connsiteX1424" fmla="*/ 1128753 w 6690806"/>
              <a:gd name="connsiteY1424" fmla="*/ 4254514 h 5386302"/>
              <a:gd name="connsiteX1425" fmla="*/ 1124460 w 6690806"/>
              <a:gd name="connsiteY1425" fmla="*/ 4279396 h 5386302"/>
              <a:gd name="connsiteX1426" fmla="*/ 1105498 w 6690806"/>
              <a:gd name="connsiteY1426" fmla="*/ 4260312 h 5386302"/>
              <a:gd name="connsiteX1427" fmla="*/ 1101614 w 6690806"/>
              <a:gd name="connsiteY1427" fmla="*/ 4284371 h 5386302"/>
              <a:gd name="connsiteX1428" fmla="*/ 1072933 w 6690806"/>
              <a:gd name="connsiteY1428" fmla="*/ 4268429 h 5386302"/>
              <a:gd name="connsiteX1429" fmla="*/ 1036489 w 6690806"/>
              <a:gd name="connsiteY1429" fmla="*/ 4300603 h 5386302"/>
              <a:gd name="connsiteX1430" fmla="*/ 937270 w 6690806"/>
              <a:gd name="connsiteY1430" fmla="*/ 4279152 h 5386302"/>
              <a:gd name="connsiteX1431" fmla="*/ 918664 w 6690806"/>
              <a:gd name="connsiteY1431" fmla="*/ 4283791 h 5386302"/>
              <a:gd name="connsiteX1432" fmla="*/ 973706 w 6690806"/>
              <a:gd name="connsiteY1432" fmla="*/ 4246978 h 5386302"/>
              <a:gd name="connsiteX1433" fmla="*/ 993086 w 6690806"/>
              <a:gd name="connsiteY1433" fmla="*/ 4265239 h 5386302"/>
              <a:gd name="connsiteX1434" fmla="*/ 1181684 w 6690806"/>
              <a:gd name="connsiteY1434" fmla="*/ 4189359 h 5386302"/>
              <a:gd name="connsiteX1435" fmla="*/ 1227437 w 6690806"/>
              <a:gd name="connsiteY1435" fmla="*/ 4154862 h 5386302"/>
              <a:gd name="connsiteX1436" fmla="*/ 1202056 w 6690806"/>
              <a:gd name="connsiteY1436" fmla="*/ 4132328 h 5386302"/>
              <a:gd name="connsiteX1437" fmla="*/ 1292194 w 6690806"/>
              <a:gd name="connsiteY1437" fmla="*/ 4057897 h 5386302"/>
              <a:gd name="connsiteX1438" fmla="*/ 1300741 w 6690806"/>
              <a:gd name="connsiteY1438" fmla="*/ 4032673 h 5386302"/>
              <a:gd name="connsiteX1439" fmla="*/ 1260817 w 6690806"/>
              <a:gd name="connsiteY1439" fmla="*/ 4031080 h 5386302"/>
              <a:gd name="connsiteX1440" fmla="*/ 1204988 w 6690806"/>
              <a:gd name="connsiteY1440" fmla="*/ 4044995 h 5386302"/>
              <a:gd name="connsiteX1441" fmla="*/ 1151294 w 6690806"/>
              <a:gd name="connsiteY1441" fmla="*/ 4087248 h 5386302"/>
              <a:gd name="connsiteX1442" fmla="*/ 878190 w 6690806"/>
              <a:gd name="connsiteY1442" fmla="*/ 4161094 h 5386302"/>
              <a:gd name="connsiteX1443" fmla="*/ 865002 w 6690806"/>
              <a:gd name="connsiteY1443" fmla="*/ 4187473 h 5386302"/>
              <a:gd name="connsiteX1444" fmla="*/ 842331 w 6690806"/>
              <a:gd name="connsiteY1444" fmla="*/ 4175808 h 5386302"/>
              <a:gd name="connsiteX1445" fmla="*/ 840976 w 6690806"/>
              <a:gd name="connsiteY1445" fmla="*/ 4170369 h 5386302"/>
              <a:gd name="connsiteX1446" fmla="*/ 636890 w 6690806"/>
              <a:gd name="connsiteY1446" fmla="*/ 4203926 h 5386302"/>
              <a:gd name="connsiteX1447" fmla="*/ 583014 w 6690806"/>
              <a:gd name="connsiteY1447" fmla="*/ 4205810 h 5386302"/>
              <a:gd name="connsiteX1448" fmla="*/ 584947 w 6690806"/>
              <a:gd name="connsiteY1448" fmla="*/ 4193782 h 5386302"/>
              <a:gd name="connsiteX1449" fmla="*/ 622750 w 6690806"/>
              <a:gd name="connsiteY1449" fmla="*/ 4167035 h 5386302"/>
              <a:gd name="connsiteX1450" fmla="*/ 875884 w 6690806"/>
              <a:gd name="connsiteY1450" fmla="*/ 4092391 h 5386302"/>
              <a:gd name="connsiteX1451" fmla="*/ 929587 w 6690806"/>
              <a:gd name="connsiteY1451" fmla="*/ 4050144 h 5386302"/>
              <a:gd name="connsiteX1452" fmla="*/ 946075 w 6690806"/>
              <a:gd name="connsiteY1452" fmla="*/ 4017165 h 5386302"/>
              <a:gd name="connsiteX1453" fmla="*/ 1022623 w 6690806"/>
              <a:gd name="connsiteY1453" fmla="*/ 4026953 h 5386302"/>
              <a:gd name="connsiteX1454" fmla="*/ 1059071 w 6690806"/>
              <a:gd name="connsiteY1454" fmla="*/ 3994776 h 5386302"/>
              <a:gd name="connsiteX1455" fmla="*/ 1116248 w 6690806"/>
              <a:gd name="connsiteY1455" fmla="*/ 3986293 h 5386302"/>
              <a:gd name="connsiteX1456" fmla="*/ 1146098 w 6690806"/>
              <a:gd name="connsiteY1456" fmla="*/ 3967305 h 5386302"/>
              <a:gd name="connsiteX1457" fmla="*/ 1165878 w 6690806"/>
              <a:gd name="connsiteY1457" fmla="*/ 3927737 h 5386302"/>
              <a:gd name="connsiteX1458" fmla="*/ 1254849 w 6690806"/>
              <a:gd name="connsiteY1458" fmla="*/ 3888244 h 5386302"/>
              <a:gd name="connsiteX1459" fmla="*/ 1138559 w 6690806"/>
              <a:gd name="connsiteY1459" fmla="*/ 3917232 h 5386302"/>
              <a:gd name="connsiteX1460" fmla="*/ 1112768 w 6690806"/>
              <a:gd name="connsiteY1460" fmla="*/ 3952522 h 5386302"/>
              <a:gd name="connsiteX1461" fmla="*/ 1085448 w 6690806"/>
              <a:gd name="connsiteY1461" fmla="*/ 3942016 h 5386302"/>
              <a:gd name="connsiteX1462" fmla="*/ 1084092 w 6690806"/>
              <a:gd name="connsiteY1462" fmla="*/ 3936576 h 5386302"/>
              <a:gd name="connsiteX1463" fmla="*/ 1194198 w 6690806"/>
              <a:gd name="connsiteY1463" fmla="*/ 3862946 h 5386302"/>
              <a:gd name="connsiteX1464" fmla="*/ 1239945 w 6690806"/>
              <a:gd name="connsiteY1464" fmla="*/ 3828450 h 5386302"/>
              <a:gd name="connsiteX1465" fmla="*/ 1272505 w 6690806"/>
              <a:gd name="connsiteY1465" fmla="*/ 3820334 h 5386302"/>
              <a:gd name="connsiteX1466" fmla="*/ 1331627 w 6690806"/>
              <a:gd name="connsiteY1466" fmla="*/ 3799829 h 5386302"/>
              <a:gd name="connsiteX1467" fmla="*/ 1371375 w 6690806"/>
              <a:gd name="connsiteY1467" fmla="*/ 3761052 h 5386302"/>
              <a:gd name="connsiteX1468" fmla="*/ 1186472 w 6690806"/>
              <a:gd name="connsiteY1468" fmla="*/ 3772502 h 5386302"/>
              <a:gd name="connsiteX1469" fmla="*/ 1154679 w 6690806"/>
              <a:gd name="connsiteY1469" fmla="*/ 3803520 h 5386302"/>
              <a:gd name="connsiteX1470" fmla="*/ 1007177 w 6690806"/>
              <a:gd name="connsiteY1470" fmla="*/ 3846064 h 5386302"/>
              <a:gd name="connsiteX1471" fmla="*/ 866861 w 6690806"/>
              <a:gd name="connsiteY1471" fmla="*/ 3857948 h 5386302"/>
              <a:gd name="connsiteX1472" fmla="*/ 846495 w 6690806"/>
              <a:gd name="connsiteY1472" fmla="*/ 3914978 h 5386302"/>
              <a:gd name="connsiteX1473" fmla="*/ 816459 w 6690806"/>
              <a:gd name="connsiteY1473" fmla="*/ 3893604 h 5386302"/>
              <a:gd name="connsiteX1474" fmla="*/ 672069 w 6690806"/>
              <a:gd name="connsiteY1474" fmla="*/ 3889180 h 5386302"/>
              <a:gd name="connsiteX1475" fmla="*/ 390254 w 6690806"/>
              <a:gd name="connsiteY1475" fmla="*/ 3947882 h 5386302"/>
              <a:gd name="connsiteX1476" fmla="*/ 330370 w 6690806"/>
              <a:gd name="connsiteY1476" fmla="*/ 3945492 h 5386302"/>
              <a:gd name="connsiteX1477" fmla="*/ 160779 w 6690806"/>
              <a:gd name="connsiteY1477" fmla="*/ 3958896 h 5386302"/>
              <a:gd name="connsiteX1478" fmla="*/ 73755 w 6690806"/>
              <a:gd name="connsiteY1478" fmla="*/ 3986366 h 5386302"/>
              <a:gd name="connsiteX1479" fmla="*/ 96251 w 6690806"/>
              <a:gd name="connsiteY1479" fmla="*/ 3957666 h 5386302"/>
              <a:gd name="connsiteX1480" fmla="*/ 114082 w 6690806"/>
              <a:gd name="connsiteY1480" fmla="*/ 3930129 h 5386302"/>
              <a:gd name="connsiteX1481" fmla="*/ 112727 w 6690806"/>
              <a:gd name="connsiteY1481" fmla="*/ 3924688 h 5386302"/>
              <a:gd name="connsiteX1482" fmla="*/ 395133 w 6690806"/>
              <a:gd name="connsiteY1482" fmla="*/ 3848527 h 5386302"/>
              <a:gd name="connsiteX1483" fmla="*/ 417625 w 6690806"/>
              <a:gd name="connsiteY1483" fmla="*/ 3819828 h 5386302"/>
              <a:gd name="connsiteX1484" fmla="*/ 387003 w 6690806"/>
              <a:gd name="connsiteY1484" fmla="*/ 3815913 h 5386302"/>
              <a:gd name="connsiteX1485" fmla="*/ 396896 w 6690806"/>
              <a:gd name="connsiteY1485" fmla="*/ 3796124 h 5386302"/>
              <a:gd name="connsiteX1486" fmla="*/ 965408 w 6690806"/>
              <a:gd name="connsiteY1486" fmla="*/ 3579367 h 5386302"/>
              <a:gd name="connsiteX1487" fmla="*/ 982479 w 6690806"/>
              <a:gd name="connsiteY1487" fmla="*/ 3528927 h 5386302"/>
              <a:gd name="connsiteX1488" fmla="*/ 1296673 w 6690806"/>
              <a:gd name="connsiteY1488" fmla="*/ 3421741 h 5386302"/>
              <a:gd name="connsiteX1489" fmla="*/ 1368211 w 6690806"/>
              <a:gd name="connsiteY1489" fmla="*/ 3351956 h 5386302"/>
              <a:gd name="connsiteX1490" fmla="*/ 1401542 w 6690806"/>
              <a:gd name="connsiteY1490" fmla="*/ 3366739 h 5386302"/>
              <a:gd name="connsiteX1491" fmla="*/ 1405426 w 6690806"/>
              <a:gd name="connsiteY1491" fmla="*/ 3342679 h 5386302"/>
              <a:gd name="connsiteX1492" fmla="*/ 1367441 w 6690806"/>
              <a:gd name="connsiteY1492" fmla="*/ 3329054 h 5386302"/>
              <a:gd name="connsiteX1493" fmla="*/ 1408546 w 6690806"/>
              <a:gd name="connsiteY1493" fmla="*/ 3295716 h 5386302"/>
              <a:gd name="connsiteX1494" fmla="*/ 1437991 w 6690806"/>
              <a:gd name="connsiteY1494" fmla="*/ 3334561 h 5386302"/>
              <a:gd name="connsiteX1495" fmla="*/ 1497105 w 6690806"/>
              <a:gd name="connsiteY1495" fmla="*/ 3314048 h 5386302"/>
              <a:gd name="connsiteX1496" fmla="*/ 1528129 w 6690806"/>
              <a:gd name="connsiteY1496" fmla="*/ 3260131 h 5386302"/>
              <a:gd name="connsiteX1497" fmla="*/ 1548863 w 6690806"/>
              <a:gd name="connsiteY1497" fmla="*/ 3283831 h 5386302"/>
              <a:gd name="connsiteX1498" fmla="*/ 1565350 w 6690806"/>
              <a:gd name="connsiteY1498" fmla="*/ 3250852 h 5386302"/>
              <a:gd name="connsiteX1499" fmla="*/ 1620582 w 6690806"/>
              <a:gd name="connsiteY1499" fmla="*/ 3254408 h 5386302"/>
              <a:gd name="connsiteX1500" fmla="*/ 1658385 w 6690806"/>
              <a:gd name="connsiteY1500" fmla="*/ 3227662 h 5386302"/>
              <a:gd name="connsiteX1501" fmla="*/ 1643483 w 6690806"/>
              <a:gd name="connsiteY1501" fmla="*/ 3167877 h 5386302"/>
              <a:gd name="connsiteX1502" fmla="*/ 1703368 w 6690806"/>
              <a:gd name="connsiteY1502" fmla="*/ 3170265 h 5386302"/>
              <a:gd name="connsiteX1503" fmla="*/ 1707244 w 6690806"/>
              <a:gd name="connsiteY1503" fmla="*/ 3146207 h 5386302"/>
              <a:gd name="connsiteX1504" fmla="*/ 1753771 w 6690806"/>
              <a:gd name="connsiteY1504" fmla="*/ 3134609 h 5386302"/>
              <a:gd name="connsiteX1505" fmla="*/ 1930356 w 6690806"/>
              <a:gd name="connsiteY1505" fmla="*/ 3050185 h 5386302"/>
              <a:gd name="connsiteX1506" fmla="*/ 1983461 w 6690806"/>
              <a:gd name="connsiteY1506" fmla="*/ 3025402 h 5386302"/>
              <a:gd name="connsiteX1507" fmla="*/ 1997421 w 6690806"/>
              <a:gd name="connsiteY1507" fmla="*/ 3021921 h 5386302"/>
              <a:gd name="connsiteX1508" fmla="*/ 2027448 w 6690806"/>
              <a:gd name="connsiteY1508" fmla="*/ 3043298 h 5386302"/>
              <a:gd name="connsiteX1509" fmla="*/ 1998956 w 6690806"/>
              <a:gd name="connsiteY1509" fmla="*/ 3067723 h 5386302"/>
              <a:gd name="connsiteX1510" fmla="*/ 1990417 w 6690806"/>
              <a:gd name="connsiteY1510" fmla="*/ 3092944 h 5386302"/>
              <a:gd name="connsiteX1511" fmla="*/ 1905336 w 6690806"/>
              <a:gd name="connsiteY1511" fmla="*/ 3108376 h 5386302"/>
              <a:gd name="connsiteX1512" fmla="*/ 2013859 w 6690806"/>
              <a:gd name="connsiteY1512" fmla="*/ 3127508 h 5386302"/>
              <a:gd name="connsiteX1513" fmla="*/ 2055542 w 6690806"/>
              <a:gd name="connsiteY1513" fmla="*/ 3076711 h 5386302"/>
              <a:gd name="connsiteX1514" fmla="*/ 2250151 w 6690806"/>
              <a:gd name="connsiteY1514" fmla="*/ 3005108 h 5386302"/>
              <a:gd name="connsiteX1515" fmla="*/ 2296668 w 6690806"/>
              <a:gd name="connsiteY1515" fmla="*/ 2993514 h 5386302"/>
              <a:gd name="connsiteX1516" fmla="*/ 2337766 w 6690806"/>
              <a:gd name="connsiteY1516" fmla="*/ 2960177 h 5386302"/>
              <a:gd name="connsiteX1517" fmla="*/ 2378863 w 6690806"/>
              <a:gd name="connsiteY1517" fmla="*/ 2926841 h 5386302"/>
              <a:gd name="connsiteX1518" fmla="*/ 2467071 w 6690806"/>
              <a:gd name="connsiteY1518" fmla="*/ 2864438 h 5386302"/>
              <a:gd name="connsiteX1519" fmla="*/ 2468831 w 6690806"/>
              <a:gd name="connsiteY1519" fmla="*/ 2812046 h 5386302"/>
              <a:gd name="connsiteX1520" fmla="*/ 2492857 w 6690806"/>
              <a:gd name="connsiteY1520" fmla="*/ 2829150 h 5386302"/>
              <a:gd name="connsiteX1521" fmla="*/ 2589775 w 6690806"/>
              <a:gd name="connsiteY1521" fmla="*/ 2781899 h 5386302"/>
              <a:gd name="connsiteX1522" fmla="*/ 2589012 w 6690806"/>
              <a:gd name="connsiteY1522" fmla="*/ 2758996 h 5386302"/>
              <a:gd name="connsiteX1523" fmla="*/ 2608384 w 6690806"/>
              <a:gd name="connsiteY1523" fmla="*/ 2777261 h 5386302"/>
              <a:gd name="connsiteX1524" fmla="*/ 2656075 w 6690806"/>
              <a:gd name="connsiteY1524" fmla="*/ 2730733 h 5386302"/>
              <a:gd name="connsiteX1525" fmla="*/ 2659577 w 6690806"/>
              <a:gd name="connsiteY1525" fmla="*/ 2735358 h 5386302"/>
              <a:gd name="connsiteX1526" fmla="*/ 2662378 w 6690806"/>
              <a:gd name="connsiteY1526" fmla="*/ 2735938 h 5386302"/>
              <a:gd name="connsiteX1527" fmla="*/ 2665979 w 6690806"/>
              <a:gd name="connsiteY1527" fmla="*/ 2728589 h 5386302"/>
              <a:gd name="connsiteX1528" fmla="*/ 2665378 w 6690806"/>
              <a:gd name="connsiteY1528" fmla="*/ 2728415 h 5386302"/>
              <a:gd name="connsiteX1529" fmla="*/ 2667719 w 6690806"/>
              <a:gd name="connsiteY1529" fmla="*/ 2725043 h 5386302"/>
              <a:gd name="connsiteX1530" fmla="*/ 2673140 w 6690806"/>
              <a:gd name="connsiteY1530" fmla="*/ 2713982 h 5386302"/>
              <a:gd name="connsiteX1531" fmla="*/ 2674823 w 6690806"/>
              <a:gd name="connsiteY1531" fmla="*/ 2714808 h 5386302"/>
              <a:gd name="connsiteX1532" fmla="*/ 2679920 w 6690806"/>
              <a:gd name="connsiteY1532" fmla="*/ 2707465 h 5386302"/>
              <a:gd name="connsiteX1533" fmla="*/ 2697561 w 6690806"/>
              <a:gd name="connsiteY1533" fmla="*/ 2700518 h 5386302"/>
              <a:gd name="connsiteX1534" fmla="*/ 2713817 w 6690806"/>
              <a:gd name="connsiteY1534" fmla="*/ 2682966 h 5386302"/>
              <a:gd name="connsiteX1535" fmla="*/ 2752565 w 6690806"/>
              <a:gd name="connsiteY1535" fmla="*/ 2666291 h 5386302"/>
              <a:gd name="connsiteX1536" fmla="*/ 2775039 w 6690806"/>
              <a:gd name="connsiteY1536" fmla="*/ 2662024 h 5386302"/>
              <a:gd name="connsiteX1537" fmla="*/ 2813625 w 6690806"/>
              <a:gd name="connsiteY1537" fmla="*/ 2624886 h 5386302"/>
              <a:gd name="connsiteX1538" fmla="*/ 2870659 w 6690806"/>
              <a:gd name="connsiteY1538" fmla="*/ 2591699 h 5386302"/>
              <a:gd name="connsiteX1539" fmla="*/ 2888864 w 6690806"/>
              <a:gd name="connsiteY1539" fmla="*/ 2564959 h 5386302"/>
              <a:gd name="connsiteX1540" fmla="*/ 2899258 w 6690806"/>
              <a:gd name="connsiteY1540" fmla="*/ 2585337 h 5386302"/>
              <a:gd name="connsiteX1541" fmla="*/ 2906338 w 6690806"/>
              <a:gd name="connsiteY1541" fmla="*/ 2590756 h 5386302"/>
              <a:gd name="connsiteX1542" fmla="*/ 2931547 w 6690806"/>
              <a:gd name="connsiteY1542" fmla="*/ 2574116 h 5386302"/>
              <a:gd name="connsiteX1543" fmla="*/ 2962549 w 6690806"/>
              <a:gd name="connsiteY1543" fmla="*/ 2533102 h 5386302"/>
              <a:gd name="connsiteX1544" fmla="*/ 2981927 w 6690806"/>
              <a:gd name="connsiteY1544" fmla="*/ 2551364 h 5386302"/>
              <a:gd name="connsiteX1545" fmla="*/ 2990460 w 6690806"/>
              <a:gd name="connsiteY1545" fmla="*/ 2526144 h 5386302"/>
              <a:gd name="connsiteX1546" fmla="*/ 3048454 w 6690806"/>
              <a:gd name="connsiteY1546" fmla="*/ 2499083 h 5386302"/>
              <a:gd name="connsiteX1547" fmla="*/ 3047880 w 6690806"/>
              <a:gd name="connsiteY1547" fmla="*/ 2490045 h 5386302"/>
              <a:gd name="connsiteX1548" fmla="*/ 3058028 w 6690806"/>
              <a:gd name="connsiteY1548" fmla="*/ 2479730 h 5386302"/>
              <a:gd name="connsiteX1549" fmla="*/ 3073530 w 6690806"/>
              <a:gd name="connsiteY1549" fmla="*/ 2487381 h 5386302"/>
              <a:gd name="connsiteX1550" fmla="*/ 3123239 w 6690806"/>
              <a:gd name="connsiteY1550" fmla="*/ 2464185 h 5386302"/>
              <a:gd name="connsiteX1551" fmla="*/ 3155213 w 6690806"/>
              <a:gd name="connsiteY1551" fmla="*/ 2473531 h 5386302"/>
              <a:gd name="connsiteX1552" fmla="*/ 3162981 w 6690806"/>
              <a:gd name="connsiteY1552" fmla="*/ 2425409 h 5386302"/>
              <a:gd name="connsiteX1553" fmla="*/ 3132954 w 6690806"/>
              <a:gd name="connsiteY1553" fmla="*/ 2404033 h 5386302"/>
              <a:gd name="connsiteX1554" fmla="*/ 3145549 w 6690806"/>
              <a:gd name="connsiteY1554" fmla="*/ 2395116 h 5386302"/>
              <a:gd name="connsiteX1555" fmla="*/ 3189948 w 6690806"/>
              <a:gd name="connsiteY1555" fmla="*/ 2355187 h 5386302"/>
              <a:gd name="connsiteX1556" fmla="*/ 3229145 w 6690806"/>
              <a:gd name="connsiteY1556" fmla="*/ 2319140 h 5386302"/>
              <a:gd name="connsiteX1557" fmla="*/ 3222011 w 6690806"/>
              <a:gd name="connsiteY1557" fmla="*/ 2313866 h 5386302"/>
              <a:gd name="connsiteX1558" fmla="*/ 3249865 w 6690806"/>
              <a:gd name="connsiteY1558" fmla="*/ 2294487 h 5386302"/>
              <a:gd name="connsiteX1559" fmla="*/ 3269644 w 6690806"/>
              <a:gd name="connsiteY1559" fmla="*/ 2271327 h 5386302"/>
              <a:gd name="connsiteX1560" fmla="*/ 3255869 w 6690806"/>
              <a:gd name="connsiteY1560" fmla="*/ 2277865 h 5386302"/>
              <a:gd name="connsiteX1561" fmla="*/ 3259963 w 6690806"/>
              <a:gd name="connsiteY1561" fmla="*/ 2261961 h 5386302"/>
              <a:gd name="connsiteX1562" fmla="*/ 3283206 w 6690806"/>
              <a:gd name="connsiteY1562" fmla="*/ 2233794 h 5386302"/>
              <a:gd name="connsiteX1563" fmla="*/ 3285660 w 6690806"/>
              <a:gd name="connsiteY1563" fmla="*/ 2214500 h 5386302"/>
              <a:gd name="connsiteX1564" fmla="*/ 3393994 w 6690806"/>
              <a:gd name="connsiteY1564" fmla="*/ 2187495 h 5386302"/>
              <a:gd name="connsiteX1565" fmla="*/ 3449287 w 6690806"/>
              <a:gd name="connsiteY1565" fmla="*/ 2149367 h 5386302"/>
              <a:gd name="connsiteX1566" fmla="*/ 3458769 w 6690806"/>
              <a:gd name="connsiteY1566" fmla="*/ 2142999 h 5386302"/>
              <a:gd name="connsiteX1567" fmla="*/ 3470130 w 6690806"/>
              <a:gd name="connsiteY1567" fmla="*/ 2141837 h 5386302"/>
              <a:gd name="connsiteX1568" fmla="*/ 3488467 w 6690806"/>
              <a:gd name="connsiteY1568" fmla="*/ 2127365 h 5386302"/>
              <a:gd name="connsiteX1569" fmla="*/ 3495418 w 6690806"/>
              <a:gd name="connsiteY1569" fmla="*/ 2124862 h 5386302"/>
              <a:gd name="connsiteX1570" fmla="*/ 3514615 w 6690806"/>
              <a:gd name="connsiteY1570" fmla="*/ 2145417 h 5386302"/>
              <a:gd name="connsiteX1571" fmla="*/ 3501934 w 6690806"/>
              <a:gd name="connsiteY1571" fmla="*/ 2172426 h 5386302"/>
              <a:gd name="connsiteX1572" fmla="*/ 3498411 w 6690806"/>
              <a:gd name="connsiteY1572" fmla="*/ 2205123 h 5386302"/>
              <a:gd name="connsiteX1573" fmla="*/ 3493694 w 6690806"/>
              <a:gd name="connsiteY1573" fmla="*/ 2206080 h 5386302"/>
              <a:gd name="connsiteX1574" fmla="*/ 3352062 w 6690806"/>
              <a:gd name="connsiteY1574" fmla="*/ 2270613 h 5386302"/>
              <a:gd name="connsiteX1575" fmla="*/ 3347932 w 6690806"/>
              <a:gd name="connsiteY1575" fmla="*/ 2271612 h 5386302"/>
              <a:gd name="connsiteX1576" fmla="*/ 3340420 w 6690806"/>
              <a:gd name="connsiteY1576" fmla="*/ 2282908 h 5386302"/>
              <a:gd name="connsiteX1577" fmla="*/ 3300619 w 6690806"/>
              <a:gd name="connsiteY1577" fmla="*/ 2306975 h 5386302"/>
              <a:gd name="connsiteX1578" fmla="*/ 3348498 w 6690806"/>
              <a:gd name="connsiteY1578" fmla="*/ 2317326 h 5386302"/>
              <a:gd name="connsiteX1579" fmla="*/ 3384941 w 6690806"/>
              <a:gd name="connsiteY1579" fmla="*/ 2285150 h 5386302"/>
              <a:gd name="connsiteX1580" fmla="*/ 3413622 w 6690806"/>
              <a:gd name="connsiteY1580" fmla="*/ 2301093 h 5386302"/>
              <a:gd name="connsiteX1581" fmla="*/ 3417507 w 6690806"/>
              <a:gd name="connsiteY1581" fmla="*/ 2277032 h 5386302"/>
              <a:gd name="connsiteX1582" fmla="*/ 3436469 w 6690806"/>
              <a:gd name="connsiteY1582" fmla="*/ 2296118 h 5386302"/>
              <a:gd name="connsiteX1583" fmla="*/ 3440762 w 6690806"/>
              <a:gd name="connsiteY1583" fmla="*/ 2271236 h 5386302"/>
              <a:gd name="connsiteX1584" fmla="*/ 3493160 w 6690806"/>
              <a:gd name="connsiteY1584" fmla="*/ 2272231 h 5386302"/>
              <a:gd name="connsiteX1585" fmla="*/ 3498339 w 6690806"/>
              <a:gd name="connsiteY1585" fmla="*/ 2267554 h 5386302"/>
              <a:gd name="connsiteX1586" fmla="*/ 3509747 w 6690806"/>
              <a:gd name="connsiteY1586" fmla="*/ 2264484 h 5386302"/>
              <a:gd name="connsiteX1587" fmla="*/ 3520233 w 6690806"/>
              <a:gd name="connsiteY1587" fmla="*/ 2245649 h 5386302"/>
              <a:gd name="connsiteX1588" fmla="*/ 3539806 w 6690806"/>
              <a:gd name="connsiteY1588" fmla="*/ 2252316 h 5386302"/>
              <a:gd name="connsiteX1589" fmla="*/ 3547514 w 6690806"/>
              <a:gd name="connsiteY1589" fmla="*/ 2250395 h 5386302"/>
              <a:gd name="connsiteX1590" fmla="*/ 3569465 w 6690806"/>
              <a:gd name="connsiteY1590" fmla="*/ 2205613 h 5386302"/>
              <a:gd name="connsiteX1591" fmla="*/ 3638505 w 6690806"/>
              <a:gd name="connsiteY1591" fmla="*/ 2137547 h 5386302"/>
              <a:gd name="connsiteX1592" fmla="*/ 3660981 w 6690806"/>
              <a:gd name="connsiteY1592" fmla="*/ 2133275 h 5386302"/>
              <a:gd name="connsiteX1593" fmla="*/ 3740326 w 6690806"/>
              <a:gd name="connsiteY1593" fmla="*/ 2075360 h 5386302"/>
              <a:gd name="connsiteX1594" fmla="*/ 3766585 w 6690806"/>
              <a:gd name="connsiteY1594" fmla="*/ 2032180 h 5386302"/>
              <a:gd name="connsiteX1595" fmla="*/ 3778912 w 6690806"/>
              <a:gd name="connsiteY1595" fmla="*/ 2038223 h 5386302"/>
              <a:gd name="connsiteX1596" fmla="*/ 3811534 w 6690806"/>
              <a:gd name="connsiteY1596" fmla="*/ 2023641 h 5386302"/>
              <a:gd name="connsiteX1597" fmla="*/ 3840050 w 6690806"/>
              <a:gd name="connsiteY1597" fmla="*/ 2007047 h 5386302"/>
              <a:gd name="connsiteX1598" fmla="*/ 3833846 w 6690806"/>
              <a:gd name="connsiteY1598" fmla="*/ 1998913 h 5386302"/>
              <a:gd name="connsiteX1599" fmla="*/ 3830487 w 6690806"/>
              <a:gd name="connsiteY1599" fmla="*/ 1981227 h 5386302"/>
              <a:gd name="connsiteX1600" fmla="*/ 3835660 w 6690806"/>
              <a:gd name="connsiteY1600" fmla="*/ 1977120 h 5386302"/>
              <a:gd name="connsiteX1601" fmla="*/ 4029087 w 6690806"/>
              <a:gd name="connsiteY1601" fmla="*/ 1810180 h 5386302"/>
              <a:gd name="connsiteX1602" fmla="*/ 4077792 w 6690806"/>
              <a:gd name="connsiteY1602" fmla="*/ 1795384 h 5386302"/>
              <a:gd name="connsiteX1603" fmla="*/ 4107505 w 6690806"/>
              <a:gd name="connsiteY1603" fmla="*/ 1746939 h 5386302"/>
              <a:gd name="connsiteX1604" fmla="*/ 4125257 w 6690806"/>
              <a:gd name="connsiteY1604" fmla="*/ 1755936 h 5386302"/>
              <a:gd name="connsiteX1605" fmla="*/ 4449761 w 6690806"/>
              <a:gd name="connsiteY1605" fmla="*/ 1522194 h 5386302"/>
              <a:gd name="connsiteX1606" fmla="*/ 4501790 w 6690806"/>
              <a:gd name="connsiteY1606" fmla="*/ 1524543 h 5386302"/>
              <a:gd name="connsiteX1607" fmla="*/ 4498457 w 6690806"/>
              <a:gd name="connsiteY1607" fmla="*/ 1507405 h 5386302"/>
              <a:gd name="connsiteX1608" fmla="*/ 4578964 w 6690806"/>
              <a:gd name="connsiteY1608" fmla="*/ 1436642 h 5386302"/>
              <a:gd name="connsiteX1609" fmla="*/ 4636053 w 6690806"/>
              <a:gd name="connsiteY1609" fmla="*/ 1391765 h 5386302"/>
              <a:gd name="connsiteX1610" fmla="*/ 4671809 w 6690806"/>
              <a:gd name="connsiteY1610" fmla="*/ 1365263 h 5386302"/>
              <a:gd name="connsiteX1611" fmla="*/ 4734935 w 6690806"/>
              <a:gd name="connsiteY1611" fmla="*/ 1342334 h 5386302"/>
              <a:gd name="connsiteX1612" fmla="*/ 4763165 w 6690806"/>
              <a:gd name="connsiteY1612" fmla="*/ 1313734 h 5386302"/>
              <a:gd name="connsiteX1613" fmla="*/ 4789921 w 6690806"/>
              <a:gd name="connsiteY1613" fmla="*/ 1304976 h 5386302"/>
              <a:gd name="connsiteX1614" fmla="*/ 4831103 w 6690806"/>
              <a:gd name="connsiteY1614" fmla="*/ 1288091 h 5386302"/>
              <a:gd name="connsiteX1615" fmla="*/ 4869569 w 6690806"/>
              <a:gd name="connsiteY1615" fmla="*/ 1266394 h 5386302"/>
              <a:gd name="connsiteX1616" fmla="*/ 4902612 w 6690806"/>
              <a:gd name="connsiteY1616" fmla="*/ 1235079 h 5386302"/>
              <a:gd name="connsiteX1617" fmla="*/ 4973259 w 6690806"/>
              <a:gd name="connsiteY1617" fmla="*/ 1214241 h 5386302"/>
              <a:gd name="connsiteX1618" fmla="*/ 4972287 w 6690806"/>
              <a:gd name="connsiteY1618" fmla="*/ 1188646 h 5386302"/>
              <a:gd name="connsiteX1619" fmla="*/ 4997298 w 6690806"/>
              <a:gd name="connsiteY1619" fmla="*/ 1200682 h 5386302"/>
              <a:gd name="connsiteX1620" fmla="*/ 4996066 w 6690806"/>
              <a:gd name="connsiteY1620" fmla="*/ 1176025 h 5386302"/>
              <a:gd name="connsiteX1621" fmla="*/ 5030960 w 6690806"/>
              <a:gd name="connsiteY1621" fmla="*/ 1181695 h 5386302"/>
              <a:gd name="connsiteX1622" fmla="*/ 5063383 w 6690806"/>
              <a:gd name="connsiteY1622" fmla="*/ 1138055 h 5386302"/>
              <a:gd name="connsiteX1623" fmla="*/ 5160483 w 6690806"/>
              <a:gd name="connsiteY1623" fmla="*/ 1126836 h 5386302"/>
              <a:gd name="connsiteX1624" fmla="*/ 5162444 w 6690806"/>
              <a:gd name="connsiteY1624" fmla="*/ 1099059 h 5386302"/>
              <a:gd name="connsiteX1625" fmla="*/ 5177719 w 6690806"/>
              <a:gd name="connsiteY1625" fmla="*/ 1046376 h 5386302"/>
              <a:gd name="connsiteX1626" fmla="*/ 5207615 w 6690806"/>
              <a:gd name="connsiteY1626" fmla="*/ 1016719 h 5386302"/>
              <a:gd name="connsiteX1627" fmla="*/ 5188019 w 6690806"/>
              <a:gd name="connsiteY1627" fmla="*/ 989610 h 5386302"/>
              <a:gd name="connsiteX1628" fmla="*/ 5197242 w 6690806"/>
              <a:gd name="connsiteY1628" fmla="*/ 975901 h 5386302"/>
              <a:gd name="connsiteX1629" fmla="*/ 5228291 w 6690806"/>
              <a:gd name="connsiteY1629" fmla="*/ 1000766 h 5386302"/>
              <a:gd name="connsiteX1630" fmla="*/ 5230591 w 6690806"/>
              <a:gd name="connsiteY1630" fmla="*/ 1008514 h 5386302"/>
              <a:gd name="connsiteX1631" fmla="*/ 5278808 w 6690806"/>
              <a:gd name="connsiteY1631" fmla="*/ 972062 h 5386302"/>
              <a:gd name="connsiteX1632" fmla="*/ 5340147 w 6690806"/>
              <a:gd name="connsiteY1632" fmla="*/ 936669 h 5386302"/>
              <a:gd name="connsiteX1633" fmla="*/ 5294878 w 6690806"/>
              <a:gd name="connsiteY1633" fmla="*/ 996201 h 5386302"/>
              <a:gd name="connsiteX1634" fmla="*/ 5237367 w 6690806"/>
              <a:gd name="connsiteY1634" fmla="*/ 1032670 h 5386302"/>
              <a:gd name="connsiteX1635" fmla="*/ 5216806 w 6690806"/>
              <a:gd name="connsiteY1635" fmla="*/ 1051874 h 5386302"/>
              <a:gd name="connsiteX1636" fmla="*/ 5216060 w 6690806"/>
              <a:gd name="connsiteY1636" fmla="*/ 1048496 h 5386302"/>
              <a:gd name="connsiteX1637" fmla="*/ 5212720 w 6690806"/>
              <a:gd name="connsiteY1637" fmla="*/ 1071658 h 5386302"/>
              <a:gd name="connsiteX1638" fmla="*/ 5216903 w 6690806"/>
              <a:gd name="connsiteY1638" fmla="*/ 1100591 h 5386302"/>
              <a:gd name="connsiteX1639" fmla="*/ 5192105 w 6690806"/>
              <a:gd name="connsiteY1639" fmla="*/ 1123642 h 5386302"/>
              <a:gd name="connsiteX1640" fmla="*/ 5191238 w 6690806"/>
              <a:gd name="connsiteY1640" fmla="*/ 1125953 h 5386302"/>
              <a:gd name="connsiteX1641" fmla="*/ 5144019 w 6690806"/>
              <a:gd name="connsiteY1641" fmla="*/ 1168630 h 5386302"/>
              <a:gd name="connsiteX1642" fmla="*/ 5118741 w 6690806"/>
              <a:gd name="connsiteY1642" fmla="*/ 1157535 h 5386302"/>
              <a:gd name="connsiteX1643" fmla="*/ 4930352 w 6690806"/>
              <a:gd name="connsiteY1643" fmla="*/ 1295490 h 5386302"/>
              <a:gd name="connsiteX1644" fmla="*/ 4888305 w 6690806"/>
              <a:gd name="connsiteY1644" fmla="*/ 1344559 h 5386302"/>
              <a:gd name="connsiteX1645" fmla="*/ 4915865 w 6690806"/>
              <a:gd name="connsiteY1645" fmla="*/ 1355644 h 5386302"/>
              <a:gd name="connsiteX1646" fmla="*/ 4919027 w 6690806"/>
              <a:gd name="connsiteY1646" fmla="*/ 1354122 h 5386302"/>
              <a:gd name="connsiteX1647" fmla="*/ 4920085 w 6690806"/>
              <a:gd name="connsiteY1647" fmla="*/ 1357342 h 5386302"/>
              <a:gd name="connsiteX1648" fmla="*/ 4921098 w 6690806"/>
              <a:gd name="connsiteY1648" fmla="*/ 1357749 h 5386302"/>
              <a:gd name="connsiteX1649" fmla="*/ 4923498 w 6690806"/>
              <a:gd name="connsiteY1649" fmla="*/ 1367719 h 5386302"/>
              <a:gd name="connsiteX1650" fmla="*/ 4924911 w 6690806"/>
              <a:gd name="connsiteY1650" fmla="*/ 1372018 h 5386302"/>
              <a:gd name="connsiteX1651" fmla="*/ 4924709 w 6690806"/>
              <a:gd name="connsiteY1651" fmla="*/ 1372749 h 5386302"/>
              <a:gd name="connsiteX1652" fmla="*/ 4925364 w 6690806"/>
              <a:gd name="connsiteY1652" fmla="*/ 1375472 h 5386302"/>
              <a:gd name="connsiteX1653" fmla="*/ 4839732 w 6690806"/>
              <a:gd name="connsiteY1653" fmla="*/ 1460692 h 5386302"/>
              <a:gd name="connsiteX1654" fmla="*/ 4836145 w 6690806"/>
              <a:gd name="connsiteY1654" fmla="*/ 1488068 h 5386302"/>
              <a:gd name="connsiteX1655" fmla="*/ 4880036 w 6690806"/>
              <a:gd name="connsiteY1655" fmla="*/ 1475987 h 5386302"/>
              <a:gd name="connsiteX1656" fmla="*/ 4937744 w 6690806"/>
              <a:gd name="connsiteY1656" fmla="*/ 1443437 h 5386302"/>
              <a:gd name="connsiteX1657" fmla="*/ 4986686 w 6690806"/>
              <a:gd name="connsiteY1657" fmla="*/ 1384136 h 5386302"/>
              <a:gd name="connsiteX1658" fmla="*/ 5267674 w 6690806"/>
              <a:gd name="connsiteY1658" fmla="*/ 1219312 h 5386302"/>
              <a:gd name="connsiteX1659" fmla="*/ 5276059 w 6690806"/>
              <a:gd name="connsiteY1659" fmla="*/ 1189230 h 5386302"/>
              <a:gd name="connsiteX1660" fmla="*/ 5303427 w 6690806"/>
              <a:gd name="connsiteY1660" fmla="*/ 1192803 h 5386302"/>
              <a:gd name="connsiteX1661" fmla="*/ 5306141 w 6690806"/>
              <a:gd name="connsiteY1661" fmla="*/ 1197616 h 5386302"/>
              <a:gd name="connsiteX1662" fmla="*/ 5313790 w 6690806"/>
              <a:gd name="connsiteY1662" fmla="*/ 1193859 h 5386302"/>
              <a:gd name="connsiteX1663" fmla="*/ 5323217 w 6690806"/>
              <a:gd name="connsiteY1663" fmla="*/ 1180376 h 5386302"/>
              <a:gd name="connsiteX1664" fmla="*/ 5348124 w 6690806"/>
              <a:gd name="connsiteY1664" fmla="*/ 1167249 h 5386302"/>
              <a:gd name="connsiteX1665" fmla="*/ 5363512 w 6690806"/>
              <a:gd name="connsiteY1665" fmla="*/ 1167861 h 5386302"/>
              <a:gd name="connsiteX1666" fmla="*/ 5369658 w 6690806"/>
              <a:gd name="connsiteY1666" fmla="*/ 1167091 h 5386302"/>
              <a:gd name="connsiteX1667" fmla="*/ 5390832 w 6690806"/>
              <a:gd name="connsiteY1667" fmla="*/ 1158018 h 5386302"/>
              <a:gd name="connsiteX1668" fmla="*/ 5385884 w 6690806"/>
              <a:gd name="connsiteY1668" fmla="*/ 1143688 h 5386302"/>
              <a:gd name="connsiteX1669" fmla="*/ 5420160 w 6690806"/>
              <a:gd name="connsiteY1669" fmla="*/ 1115839 h 5386302"/>
              <a:gd name="connsiteX1670" fmla="*/ 5447475 w 6690806"/>
              <a:gd name="connsiteY1670" fmla="*/ 1079422 h 5386302"/>
              <a:gd name="connsiteX1671" fmla="*/ 5513619 w 6690806"/>
              <a:gd name="connsiteY1671" fmla="*/ 1047015 h 5386302"/>
              <a:gd name="connsiteX1672" fmla="*/ 5508363 w 6690806"/>
              <a:gd name="connsiteY1672" fmla="*/ 1021946 h 5386302"/>
              <a:gd name="connsiteX1673" fmla="*/ 5535039 w 6690806"/>
              <a:gd name="connsiteY1673" fmla="*/ 1029611 h 5386302"/>
              <a:gd name="connsiteX1674" fmla="*/ 5529684 w 6690806"/>
              <a:gd name="connsiteY1674" fmla="*/ 1005511 h 5386302"/>
              <a:gd name="connsiteX1675" fmla="*/ 5565035 w 6690806"/>
              <a:gd name="connsiteY1675" fmla="*/ 1005241 h 5386302"/>
              <a:gd name="connsiteX1676" fmla="*/ 5589669 w 6690806"/>
              <a:gd name="connsiteY1676" fmla="*/ 956775 h 5386302"/>
              <a:gd name="connsiteX1677" fmla="*/ 5698922 w 6690806"/>
              <a:gd name="connsiteY1677" fmla="*/ 924914 h 5386302"/>
              <a:gd name="connsiteX1678" fmla="*/ 5716061 w 6690806"/>
              <a:gd name="connsiteY1678" fmla="*/ 910988 h 5386302"/>
              <a:gd name="connsiteX1679" fmla="*/ 5674295 w 6690806"/>
              <a:gd name="connsiteY1679" fmla="*/ 973373 h 5386302"/>
              <a:gd name="connsiteX1680" fmla="*/ 5647512 w 6690806"/>
              <a:gd name="connsiteY1680" fmla="*/ 966682 h 5386302"/>
              <a:gd name="connsiteX1681" fmla="*/ 5565235 w 6690806"/>
              <a:gd name="connsiteY1681" fmla="*/ 1045980 h 5386302"/>
              <a:gd name="connsiteX1682" fmla="*/ 5528410 w 6690806"/>
              <a:gd name="connsiteY1682" fmla="*/ 1090831 h 5386302"/>
              <a:gd name="connsiteX1683" fmla="*/ 5533060 w 6690806"/>
              <a:gd name="connsiteY1683" fmla="*/ 1087940 h 5386302"/>
              <a:gd name="connsiteX1684" fmla="*/ 5579346 w 6690806"/>
              <a:gd name="connsiteY1684" fmla="*/ 1075201 h 5386302"/>
              <a:gd name="connsiteX1685" fmla="*/ 5579971 w 6690806"/>
              <a:gd name="connsiteY1685" fmla="*/ 1087525 h 5386302"/>
              <a:gd name="connsiteX1686" fmla="*/ 5544831 w 6690806"/>
              <a:gd name="connsiteY1686" fmla="*/ 1126364 h 5386302"/>
              <a:gd name="connsiteX1687" fmla="*/ 5486322 w 6690806"/>
              <a:gd name="connsiteY1687" fmla="*/ 1172933 h 5386302"/>
              <a:gd name="connsiteX1688" fmla="*/ 5457770 w 6690806"/>
              <a:gd name="connsiteY1688" fmla="*/ 1191053 h 5386302"/>
              <a:gd name="connsiteX1689" fmla="*/ 5486299 w 6690806"/>
              <a:gd name="connsiteY1689" fmla="*/ 1197244 h 5386302"/>
              <a:gd name="connsiteX1690" fmla="*/ 5486406 w 6690806"/>
              <a:gd name="connsiteY1690" fmla="*/ 1197495 h 5386302"/>
              <a:gd name="connsiteX1691" fmla="*/ 5481598 w 6690806"/>
              <a:gd name="connsiteY1691" fmla="*/ 1176211 h 5386302"/>
              <a:gd name="connsiteX1692" fmla="*/ 5536900 w 6690806"/>
              <a:gd name="connsiteY1692" fmla="*/ 1144472 h 5386302"/>
              <a:gd name="connsiteX1693" fmla="*/ 5561409 w 6690806"/>
              <a:gd name="connsiteY1693" fmla="*/ 1190602 h 5386302"/>
              <a:gd name="connsiteX1694" fmla="*/ 5540278 w 6690806"/>
              <a:gd name="connsiteY1694" fmla="*/ 1186447 h 5386302"/>
              <a:gd name="connsiteX1695" fmla="*/ 5494721 w 6690806"/>
              <a:gd name="connsiteY1695" fmla="*/ 1234302 h 5386302"/>
              <a:gd name="connsiteX1696" fmla="*/ 5493224 w 6690806"/>
              <a:gd name="connsiteY1696" fmla="*/ 1227678 h 5386302"/>
              <a:gd name="connsiteX1697" fmla="*/ 5493188 w 6690806"/>
              <a:gd name="connsiteY1697" fmla="*/ 1229658 h 5386302"/>
              <a:gd name="connsiteX1698" fmla="*/ 5423376 w 6690806"/>
              <a:gd name="connsiteY1698" fmla="*/ 1312389 h 5386302"/>
              <a:gd name="connsiteX1699" fmla="*/ 5424438 w 6690806"/>
              <a:gd name="connsiteY1699" fmla="*/ 1339979 h 5386302"/>
              <a:gd name="connsiteX1700" fmla="*/ 5465676 w 6690806"/>
              <a:gd name="connsiteY1700" fmla="*/ 1320699 h 5386302"/>
              <a:gd name="connsiteX1701" fmla="*/ 5517099 w 6690806"/>
              <a:gd name="connsiteY1701" fmla="*/ 1278920 h 5386302"/>
              <a:gd name="connsiteX1702" fmla="*/ 5555388 w 6690806"/>
              <a:gd name="connsiteY1702" fmla="*/ 1212242 h 5386302"/>
              <a:gd name="connsiteX1703" fmla="*/ 5804705 w 6690806"/>
              <a:gd name="connsiteY1703" fmla="*/ 1002571 h 5386302"/>
              <a:gd name="connsiteX1704" fmla="*/ 5807919 w 6690806"/>
              <a:gd name="connsiteY1704" fmla="*/ 971508 h 5386302"/>
              <a:gd name="connsiteX1705" fmla="*/ 5835498 w 6690806"/>
              <a:gd name="connsiteY1705" fmla="*/ 970434 h 5386302"/>
              <a:gd name="connsiteX1706" fmla="*/ 5838982 w 6690806"/>
              <a:gd name="connsiteY1706" fmla="*/ 974722 h 5386302"/>
              <a:gd name="connsiteX1707" fmla="*/ 6033659 w 6690806"/>
              <a:gd name="connsiteY1707" fmla="*/ 837886 h 5386302"/>
              <a:gd name="connsiteX1708" fmla="*/ 6087748 w 6690806"/>
              <a:gd name="connsiteY1708" fmla="*/ 808166 h 5386302"/>
              <a:gd name="connsiteX1709" fmla="*/ 6090435 w 6690806"/>
              <a:gd name="connsiteY1709" fmla="*/ 820209 h 5386302"/>
              <a:gd name="connsiteX1710" fmla="*/ 6062316 w 6690806"/>
              <a:gd name="connsiteY1710" fmla="*/ 864398 h 5386302"/>
              <a:gd name="connsiteX1711" fmla="*/ 5833627 w 6690806"/>
              <a:gd name="connsiteY1711" fmla="*/ 1064427 h 5386302"/>
              <a:gd name="connsiteX1712" fmla="*/ 5795327 w 6690806"/>
              <a:gd name="connsiteY1712" fmla="*/ 1131104 h 5386302"/>
              <a:gd name="connsiteX1713" fmla="*/ 5791309 w 6690806"/>
              <a:gd name="connsiteY1713" fmla="*/ 1169938 h 5386302"/>
              <a:gd name="connsiteX1714" fmla="*/ 5709636 w 6690806"/>
              <a:gd name="connsiteY1714" fmla="*/ 1200727 h 5386302"/>
              <a:gd name="connsiteX1715" fmla="*/ 5684995 w 6690806"/>
              <a:gd name="connsiteY1715" fmla="*/ 1249197 h 5386302"/>
              <a:gd name="connsiteX1716" fmla="*/ 5630100 w 6690806"/>
              <a:gd name="connsiteY1716" fmla="*/ 1286691 h 5386302"/>
              <a:gd name="connsiteX1717" fmla="*/ 5607073 w 6690806"/>
              <a:gd name="connsiteY1717" fmla="*/ 1319625 h 5386302"/>
              <a:gd name="connsiteX1718" fmla="*/ 5602251 w 6690806"/>
              <a:gd name="connsiteY1718" fmla="*/ 1366219 h 5386302"/>
              <a:gd name="connsiteX1719" fmla="*/ 5549063 w 6690806"/>
              <a:gd name="connsiteY1719" fmla="*/ 1401431 h 5386302"/>
              <a:gd name="connsiteX1720" fmla="*/ 5527743 w 6690806"/>
              <a:gd name="connsiteY1720" fmla="*/ 1423645 h 5386302"/>
              <a:gd name="connsiteX1721" fmla="*/ 5554189 w 6690806"/>
              <a:gd name="connsiteY1721" fmla="*/ 1412641 h 5386302"/>
              <a:gd name="connsiteX1722" fmla="*/ 5612602 w 6690806"/>
              <a:gd name="connsiteY1722" fmla="*/ 1379144 h 5386302"/>
              <a:gd name="connsiteX1723" fmla="*/ 5634113 w 6690806"/>
              <a:gd name="connsiteY1723" fmla="*/ 1361667 h 5386302"/>
              <a:gd name="connsiteX1724" fmla="*/ 5646706 w 6690806"/>
              <a:gd name="connsiteY1724" fmla="*/ 1315876 h 5386302"/>
              <a:gd name="connsiteX1725" fmla="*/ 5678565 w 6690806"/>
              <a:gd name="connsiteY1725" fmla="*/ 1311324 h 5386302"/>
              <a:gd name="connsiteX1726" fmla="*/ 5682050 w 6690806"/>
              <a:gd name="connsiteY1726" fmla="*/ 1315612 h 5386302"/>
              <a:gd name="connsiteX1727" fmla="*/ 5665569 w 6690806"/>
              <a:gd name="connsiteY1727" fmla="*/ 1346895 h 5386302"/>
              <a:gd name="connsiteX1728" fmla="*/ 5661895 w 6690806"/>
              <a:gd name="connsiteY1728" fmla="*/ 1353327 h 5386302"/>
              <a:gd name="connsiteX1729" fmla="*/ 5701939 w 6690806"/>
              <a:gd name="connsiteY1729" fmla="*/ 1333263 h 5386302"/>
              <a:gd name="connsiteX1730" fmla="*/ 5848116 w 6690806"/>
              <a:gd name="connsiteY1730" fmla="*/ 1259529 h 5386302"/>
              <a:gd name="connsiteX1731" fmla="*/ 5913950 w 6690806"/>
              <a:gd name="connsiteY1731" fmla="*/ 1241405 h 5386302"/>
              <a:gd name="connsiteX1732" fmla="*/ 5916059 w 6690806"/>
              <a:gd name="connsiteY1732" fmla="*/ 1240065 h 5386302"/>
              <a:gd name="connsiteX1733" fmla="*/ 5918247 w 6690806"/>
              <a:gd name="connsiteY1733" fmla="*/ 1230288 h 5386302"/>
              <a:gd name="connsiteX1734" fmla="*/ 5932160 w 6690806"/>
              <a:gd name="connsiteY1734" fmla="*/ 1211986 h 5386302"/>
              <a:gd name="connsiteX1735" fmla="*/ 5955803 w 6690806"/>
              <a:gd name="connsiteY1735" fmla="*/ 1214429 h 5386302"/>
              <a:gd name="connsiteX1736" fmla="*/ 6004741 w 6690806"/>
              <a:gd name="connsiteY1736" fmla="*/ 1184650 h 5386302"/>
              <a:gd name="connsiteX1737" fmla="*/ 6081974 w 6690806"/>
              <a:gd name="connsiteY1737" fmla="*/ 1160587 h 5386302"/>
              <a:gd name="connsiteX1738" fmla="*/ 6088059 w 6690806"/>
              <a:gd name="connsiteY1738" fmla="*/ 1164957 h 5386302"/>
              <a:gd name="connsiteX1739" fmla="*/ 6119616 w 6690806"/>
              <a:gd name="connsiteY1739" fmla="*/ 1145038 h 5386302"/>
              <a:gd name="connsiteX1740" fmla="*/ 6383657 w 6690806"/>
              <a:gd name="connsiteY1740" fmla="*/ 944739 h 5386302"/>
              <a:gd name="connsiteX1741" fmla="*/ 6445513 w 6690806"/>
              <a:gd name="connsiteY1741" fmla="*/ 915816 h 5386302"/>
              <a:gd name="connsiteX1742" fmla="*/ 6612886 w 6690806"/>
              <a:gd name="connsiteY1742" fmla="*/ 815400 h 5386302"/>
              <a:gd name="connsiteX1743" fmla="*/ 5606326 w 6690806"/>
              <a:gd name="connsiteY1743" fmla="*/ 738492 h 5386302"/>
              <a:gd name="connsiteX1744" fmla="*/ 5615783 w 6690806"/>
              <a:gd name="connsiteY1744" fmla="*/ 742934 h 5386302"/>
              <a:gd name="connsiteX1745" fmla="*/ 5618585 w 6690806"/>
              <a:gd name="connsiteY1745" fmla="*/ 761554 h 5386302"/>
              <a:gd name="connsiteX1746" fmla="*/ 5606326 w 6690806"/>
              <a:gd name="connsiteY1746" fmla="*/ 738492 h 5386302"/>
              <a:gd name="connsiteX1747" fmla="*/ 6198348 w 6690806"/>
              <a:gd name="connsiteY1747" fmla="*/ 727462 h 5386302"/>
              <a:gd name="connsiteX1748" fmla="*/ 6214304 w 6690806"/>
              <a:gd name="connsiteY1748" fmla="*/ 748140 h 5386302"/>
              <a:gd name="connsiteX1749" fmla="*/ 6207332 w 6690806"/>
              <a:gd name="connsiteY1749" fmla="*/ 773314 h 5386302"/>
              <a:gd name="connsiteX1750" fmla="*/ 5828681 w 6690806"/>
              <a:gd name="connsiteY1750" fmla="*/ 711771 h 5386302"/>
              <a:gd name="connsiteX1751" fmla="*/ 5794054 w 6690806"/>
              <a:gd name="connsiteY1751" fmla="*/ 778060 h 5386302"/>
              <a:gd name="connsiteX1752" fmla="*/ 5743483 w 6690806"/>
              <a:gd name="connsiteY1752" fmla="*/ 823669 h 5386302"/>
              <a:gd name="connsiteX1753" fmla="*/ 5726441 w 6690806"/>
              <a:gd name="connsiteY1753" fmla="*/ 846052 h 5386302"/>
              <a:gd name="connsiteX1754" fmla="*/ 5726137 w 6690806"/>
              <a:gd name="connsiteY1754" fmla="*/ 808023 h 5386302"/>
              <a:gd name="connsiteX1755" fmla="*/ 5828681 w 6690806"/>
              <a:gd name="connsiteY1755" fmla="*/ 711771 h 5386302"/>
              <a:gd name="connsiteX1756" fmla="*/ 5767782 w 6690806"/>
              <a:gd name="connsiteY1756" fmla="*/ 652733 h 5386302"/>
              <a:gd name="connsiteX1757" fmla="*/ 5784187 w 6690806"/>
              <a:gd name="connsiteY1757" fmla="*/ 654662 h 5386302"/>
              <a:gd name="connsiteX1758" fmla="*/ 5782260 w 6690806"/>
              <a:gd name="connsiteY1758" fmla="*/ 671072 h 5386302"/>
              <a:gd name="connsiteX1759" fmla="*/ 5881209 w 6690806"/>
              <a:gd name="connsiteY1759" fmla="*/ 639598 h 5386302"/>
              <a:gd name="connsiteX1760" fmla="*/ 5923731 w 6690806"/>
              <a:gd name="connsiteY1760" fmla="*/ 662218 h 5386302"/>
              <a:gd name="connsiteX1761" fmla="*/ 5897160 w 6690806"/>
              <a:gd name="connsiteY1761" fmla="*/ 660276 h 5386302"/>
              <a:gd name="connsiteX1762" fmla="*/ 5895766 w 6690806"/>
              <a:gd name="connsiteY1762" fmla="*/ 665314 h 5386302"/>
              <a:gd name="connsiteX1763" fmla="*/ 5835116 w 6690806"/>
              <a:gd name="connsiteY1763" fmla="*/ 708134 h 5386302"/>
              <a:gd name="connsiteX1764" fmla="*/ 5855800 w 6690806"/>
              <a:gd name="connsiteY1764" fmla="*/ 692181 h 5386302"/>
              <a:gd name="connsiteX1765" fmla="*/ 5844031 w 6690806"/>
              <a:gd name="connsiteY1765" fmla="*/ 656398 h 5386302"/>
              <a:gd name="connsiteX1766" fmla="*/ 5640438 w 6690806"/>
              <a:gd name="connsiteY1766" fmla="*/ 589154 h 5386302"/>
              <a:gd name="connsiteX1767" fmla="*/ 5637958 w 6690806"/>
              <a:gd name="connsiteY1767" fmla="*/ 637254 h 5386302"/>
              <a:gd name="connsiteX1768" fmla="*/ 5588463 w 6690806"/>
              <a:gd name="connsiteY1768" fmla="*/ 639800 h 5386302"/>
              <a:gd name="connsiteX1769" fmla="*/ 5538735 w 6690806"/>
              <a:gd name="connsiteY1769" fmla="*/ 701909 h 5386302"/>
              <a:gd name="connsiteX1770" fmla="*/ 5573364 w 6690806"/>
              <a:gd name="connsiteY1770" fmla="*/ 635617 h 5386302"/>
              <a:gd name="connsiteX1771" fmla="*/ 5640438 w 6690806"/>
              <a:gd name="connsiteY1771" fmla="*/ 589154 h 5386302"/>
              <a:gd name="connsiteX1772" fmla="*/ 5696044 w 6690806"/>
              <a:gd name="connsiteY1772" fmla="*/ 544952 h 5386302"/>
              <a:gd name="connsiteX1773" fmla="*/ 5700535 w 6690806"/>
              <a:gd name="connsiteY1773" fmla="*/ 567883 h 5386302"/>
              <a:gd name="connsiteX1774" fmla="*/ 5681791 w 6690806"/>
              <a:gd name="connsiteY1774" fmla="*/ 557266 h 5386302"/>
              <a:gd name="connsiteX1775" fmla="*/ 5685665 w 6690806"/>
              <a:gd name="connsiteY1775" fmla="*/ 548176 h 5386302"/>
              <a:gd name="connsiteX1776" fmla="*/ 5696044 w 6690806"/>
              <a:gd name="connsiteY1776" fmla="*/ 544952 h 5386302"/>
              <a:gd name="connsiteX1777" fmla="*/ 6057800 w 6690806"/>
              <a:gd name="connsiteY1777" fmla="*/ 471708 h 5386302"/>
              <a:gd name="connsiteX1778" fmla="*/ 6067868 w 6690806"/>
              <a:gd name="connsiteY1778" fmla="*/ 474497 h 5386302"/>
              <a:gd name="connsiteX1779" fmla="*/ 6073758 w 6690806"/>
              <a:gd name="connsiteY1779" fmla="*/ 492383 h 5386302"/>
              <a:gd name="connsiteX1780" fmla="*/ 6057800 w 6690806"/>
              <a:gd name="connsiteY1780" fmla="*/ 471708 h 5386302"/>
              <a:gd name="connsiteX1781" fmla="*/ 5868619 w 6690806"/>
              <a:gd name="connsiteY1781" fmla="*/ 468532 h 5386302"/>
              <a:gd name="connsiteX1782" fmla="*/ 5874992 w 6690806"/>
              <a:gd name="connsiteY1782" fmla="*/ 478016 h 5386302"/>
              <a:gd name="connsiteX1783" fmla="*/ 5861955 w 6690806"/>
              <a:gd name="connsiteY1783" fmla="*/ 518059 h 5386302"/>
              <a:gd name="connsiteX1784" fmla="*/ 5811386 w 6690806"/>
              <a:gd name="connsiteY1784" fmla="*/ 552020 h 5386302"/>
              <a:gd name="connsiteX1785" fmla="*/ 5786963 w 6690806"/>
              <a:gd name="connsiteY1785" fmla="*/ 604034 h 5386302"/>
              <a:gd name="connsiteX1786" fmla="*/ 5742770 w 6690806"/>
              <a:gd name="connsiteY1786" fmla="*/ 612134 h 5386302"/>
              <a:gd name="connsiteX1787" fmla="*/ 5758308 w 6690806"/>
              <a:gd name="connsiteY1787" fmla="*/ 579038 h 5386302"/>
              <a:gd name="connsiteX1788" fmla="*/ 5763032 w 6690806"/>
              <a:gd name="connsiteY1788" fmla="*/ 581257 h 5386302"/>
              <a:gd name="connsiteX1789" fmla="*/ 5796335 w 6690806"/>
              <a:gd name="connsiteY1789" fmla="*/ 510331 h 5386302"/>
              <a:gd name="connsiteX1790" fmla="*/ 5860802 w 6690806"/>
              <a:gd name="connsiteY1790" fmla="*/ 471353 h 5386302"/>
              <a:gd name="connsiteX1791" fmla="*/ 5868619 w 6690806"/>
              <a:gd name="connsiteY1791" fmla="*/ 468532 h 5386302"/>
              <a:gd name="connsiteX1792" fmla="*/ 5472190 w 6690806"/>
              <a:gd name="connsiteY1792" fmla="*/ 427920 h 5386302"/>
              <a:gd name="connsiteX1793" fmla="*/ 5495968 w 6690806"/>
              <a:gd name="connsiteY1793" fmla="*/ 432774 h 5386302"/>
              <a:gd name="connsiteX1794" fmla="*/ 5414033 w 6690806"/>
              <a:gd name="connsiteY1794" fmla="*/ 521254 h 5386302"/>
              <a:gd name="connsiteX1795" fmla="*/ 5410655 w 6690806"/>
              <a:gd name="connsiteY1795" fmla="*/ 479269 h 5386302"/>
              <a:gd name="connsiteX1796" fmla="*/ 5433146 w 6690806"/>
              <a:gd name="connsiteY1796" fmla="*/ 443665 h 5386302"/>
              <a:gd name="connsiteX1797" fmla="*/ 5472190 w 6690806"/>
              <a:gd name="connsiteY1797" fmla="*/ 427920 h 5386302"/>
              <a:gd name="connsiteX1798" fmla="*/ 6219055 w 6690806"/>
              <a:gd name="connsiteY1798" fmla="*/ 359198 h 5386302"/>
              <a:gd name="connsiteX1799" fmla="*/ 6219911 w 6690806"/>
              <a:gd name="connsiteY1799" fmla="*/ 375699 h 5386302"/>
              <a:gd name="connsiteX1800" fmla="*/ 6202560 w 6690806"/>
              <a:gd name="connsiteY1800" fmla="*/ 360051 h 5386302"/>
              <a:gd name="connsiteX1801" fmla="*/ 6051396 w 6690806"/>
              <a:gd name="connsiteY1801" fmla="*/ 335809 h 5386302"/>
              <a:gd name="connsiteX1802" fmla="*/ 6056122 w 6690806"/>
              <a:gd name="connsiteY1802" fmla="*/ 338029 h 5386302"/>
              <a:gd name="connsiteX1803" fmla="*/ 6091444 w 6690806"/>
              <a:gd name="connsiteY1803" fmla="*/ 348839 h 5386302"/>
              <a:gd name="connsiteX1804" fmla="*/ 6034787 w 6690806"/>
              <a:gd name="connsiteY1804" fmla="*/ 420342 h 5386302"/>
              <a:gd name="connsiteX1805" fmla="*/ 5960580 w 6690806"/>
              <a:gd name="connsiteY1805" fmla="*/ 443205 h 5386302"/>
              <a:gd name="connsiteX1806" fmla="*/ 5943882 w 6690806"/>
              <a:gd name="connsiteY1806" fmla="*/ 429590 h 5386302"/>
              <a:gd name="connsiteX1807" fmla="*/ 5975831 w 6690806"/>
              <a:gd name="connsiteY1807" fmla="*/ 398427 h 5386302"/>
              <a:gd name="connsiteX1808" fmla="*/ 6033920 w 6690806"/>
              <a:gd name="connsiteY1808" fmla="*/ 385313 h 5386302"/>
              <a:gd name="connsiteX1809" fmla="*/ 5873412 w 6690806"/>
              <a:gd name="connsiteY1809" fmla="*/ 188072 h 5386302"/>
              <a:gd name="connsiteX1810" fmla="*/ 5897668 w 6690806"/>
              <a:gd name="connsiteY1810" fmla="*/ 188864 h 5386302"/>
              <a:gd name="connsiteX1811" fmla="*/ 5831756 w 6690806"/>
              <a:gd name="connsiteY1811" fmla="*/ 289847 h 5386302"/>
              <a:gd name="connsiteX1812" fmla="*/ 5821375 w 6690806"/>
              <a:gd name="connsiteY1812" fmla="*/ 249026 h 5386302"/>
              <a:gd name="connsiteX1813" fmla="*/ 5837568 w 6690806"/>
              <a:gd name="connsiteY1813" fmla="*/ 210150 h 5386302"/>
              <a:gd name="connsiteX1814" fmla="*/ 5873412 w 6690806"/>
              <a:gd name="connsiteY1814" fmla="*/ 188072 h 5386302"/>
              <a:gd name="connsiteX1815" fmla="*/ 6271033 w 6690806"/>
              <a:gd name="connsiteY1815" fmla="*/ 161533 h 5386302"/>
              <a:gd name="connsiteX1816" fmla="*/ 6278907 w 6690806"/>
              <a:gd name="connsiteY1816" fmla="*/ 169812 h 5386302"/>
              <a:gd name="connsiteX1817" fmla="*/ 6272779 w 6690806"/>
              <a:gd name="connsiteY1817" fmla="*/ 211476 h 5386302"/>
              <a:gd name="connsiteX1818" fmla="*/ 6228632 w 6690806"/>
              <a:gd name="connsiteY1818" fmla="*/ 253447 h 5386302"/>
              <a:gd name="connsiteX1819" fmla="*/ 6213291 w 6690806"/>
              <a:gd name="connsiteY1819" fmla="*/ 308824 h 5386302"/>
              <a:gd name="connsiteX1820" fmla="*/ 6171086 w 6690806"/>
              <a:gd name="connsiteY1820" fmla="*/ 324229 h 5386302"/>
              <a:gd name="connsiteX1821" fmla="*/ 6180846 w 6690806"/>
              <a:gd name="connsiteY1821" fmla="*/ 288995 h 5386302"/>
              <a:gd name="connsiteX1822" fmla="*/ 6185875 w 6690806"/>
              <a:gd name="connsiteY1822" fmla="*/ 290389 h 5386302"/>
              <a:gd name="connsiteX1823" fmla="*/ 6206794 w 6690806"/>
              <a:gd name="connsiteY1823" fmla="*/ 214876 h 5386302"/>
              <a:gd name="connsiteX1824" fmla="*/ 6263800 w 6690806"/>
              <a:gd name="connsiteY1824" fmla="*/ 165627 h 5386302"/>
              <a:gd name="connsiteX1825" fmla="*/ 6271033 w 6690806"/>
              <a:gd name="connsiteY1825" fmla="*/ 161533 h 5386302"/>
              <a:gd name="connsiteX1826" fmla="*/ 6428925 w 6690806"/>
              <a:gd name="connsiteY1826" fmla="*/ 0 h 5386302"/>
              <a:gd name="connsiteX1827" fmla="*/ 6433956 w 6690806"/>
              <a:gd name="connsiteY1827" fmla="*/ 1394 h 5386302"/>
              <a:gd name="connsiteX1828" fmla="*/ 6470591 w 6690806"/>
              <a:gd name="connsiteY1828" fmla="*/ 6119 h 5386302"/>
              <a:gd name="connsiteX1829" fmla="*/ 6426747 w 6690806"/>
              <a:gd name="connsiteY1829" fmla="*/ 86122 h 5386302"/>
              <a:gd name="connsiteX1830" fmla="*/ 6357432 w 6690806"/>
              <a:gd name="connsiteY1830" fmla="*/ 121122 h 5386302"/>
              <a:gd name="connsiteX1831" fmla="*/ 6338687 w 6690806"/>
              <a:gd name="connsiteY1831" fmla="*/ 110504 h 5386302"/>
              <a:gd name="connsiteX1832" fmla="*/ 6364948 w 6690806"/>
              <a:gd name="connsiteY1832" fmla="*/ 74419 h 5386302"/>
              <a:gd name="connsiteX1833" fmla="*/ 6420010 w 6690806"/>
              <a:gd name="connsiteY1833" fmla="*/ 51735 h 538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</a:cxnLst>
            <a:rect l="l" t="t" r="r" b="b"/>
            <a:pathLst>
              <a:path w="6690806" h="5386302">
                <a:moveTo>
                  <a:pt x="1815767" y="5301939"/>
                </a:moveTo>
                <a:lnTo>
                  <a:pt x="1817270" y="5343632"/>
                </a:lnTo>
                <a:lnTo>
                  <a:pt x="1795907" y="5375110"/>
                </a:lnTo>
                <a:cubicBezTo>
                  <a:pt x="1771055" y="5357704"/>
                  <a:pt x="1776695" y="5402284"/>
                  <a:pt x="1739421" y="5376180"/>
                </a:cubicBezTo>
                <a:cubicBezTo>
                  <a:pt x="1756643" y="5341801"/>
                  <a:pt x="1798547" y="5336320"/>
                  <a:pt x="1815767" y="5301939"/>
                </a:cubicBezTo>
                <a:close/>
                <a:moveTo>
                  <a:pt x="1324958" y="5294869"/>
                </a:moveTo>
                <a:lnTo>
                  <a:pt x="1339375" y="5310777"/>
                </a:lnTo>
                <a:lnTo>
                  <a:pt x="1309727" y="5336451"/>
                </a:lnTo>
                <a:lnTo>
                  <a:pt x="1257388" y="5340426"/>
                </a:lnTo>
                <a:lnTo>
                  <a:pt x="1240000" y="5386302"/>
                </a:lnTo>
                <a:lnTo>
                  <a:pt x="1235861" y="5383402"/>
                </a:lnTo>
                <a:lnTo>
                  <a:pt x="1204712" y="5367395"/>
                </a:lnTo>
                <a:cubicBezTo>
                  <a:pt x="1217263" y="5367476"/>
                  <a:pt x="1217320" y="5335950"/>
                  <a:pt x="1234243" y="5317869"/>
                </a:cubicBezTo>
                <a:cubicBezTo>
                  <a:pt x="1239883" y="5311842"/>
                  <a:pt x="1247398" y="5307308"/>
                  <a:pt x="1257876" y="5305938"/>
                </a:cubicBezTo>
                <a:close/>
                <a:moveTo>
                  <a:pt x="1525519" y="5162518"/>
                </a:moveTo>
                <a:cubicBezTo>
                  <a:pt x="1529497" y="5176915"/>
                  <a:pt x="1518902" y="5186907"/>
                  <a:pt x="1510453" y="5192599"/>
                </a:cubicBezTo>
                <a:lnTo>
                  <a:pt x="1506316" y="5189700"/>
                </a:lnTo>
                <a:lnTo>
                  <a:pt x="1474024" y="5254165"/>
                </a:lnTo>
                <a:cubicBezTo>
                  <a:pt x="1457292" y="5254054"/>
                  <a:pt x="1407262" y="5242239"/>
                  <a:pt x="1415060" y="5282527"/>
                </a:cubicBezTo>
                <a:cubicBezTo>
                  <a:pt x="1412908" y="5286823"/>
                  <a:pt x="1402470" y="5285321"/>
                  <a:pt x="1402630" y="5273823"/>
                </a:cubicBezTo>
                <a:cubicBezTo>
                  <a:pt x="1400647" y="5266625"/>
                  <a:pt x="1407262" y="5242239"/>
                  <a:pt x="1415713" y="5236547"/>
                </a:cubicBezTo>
                <a:cubicBezTo>
                  <a:pt x="1436584" y="5239554"/>
                  <a:pt x="1441051" y="5219462"/>
                  <a:pt x="1462089" y="5210976"/>
                </a:cubicBezTo>
                <a:lnTo>
                  <a:pt x="1485767" y="5163702"/>
                </a:lnTo>
                <a:close/>
                <a:moveTo>
                  <a:pt x="1492384" y="5098675"/>
                </a:moveTo>
                <a:lnTo>
                  <a:pt x="1504649" y="5118876"/>
                </a:lnTo>
                <a:lnTo>
                  <a:pt x="1490071" y="5114473"/>
                </a:lnTo>
                <a:cubicBezTo>
                  <a:pt x="1485925" y="5111569"/>
                  <a:pt x="1490230" y="5102976"/>
                  <a:pt x="1492384" y="5098675"/>
                </a:cubicBezTo>
                <a:close/>
                <a:moveTo>
                  <a:pt x="1982037" y="5081680"/>
                </a:moveTo>
                <a:lnTo>
                  <a:pt x="1996452" y="5097586"/>
                </a:lnTo>
                <a:cubicBezTo>
                  <a:pt x="1995376" y="5099735"/>
                  <a:pt x="1993763" y="5102957"/>
                  <a:pt x="1991380" y="5104919"/>
                </a:cubicBezTo>
                <a:cubicBezTo>
                  <a:pt x="1989000" y="5106880"/>
                  <a:pt x="1985852" y="5107578"/>
                  <a:pt x="1981709" y="5104678"/>
                </a:cubicBezTo>
                <a:cubicBezTo>
                  <a:pt x="1977569" y="5101777"/>
                  <a:pt x="1979881" y="5085983"/>
                  <a:pt x="1982037" y="5081680"/>
                </a:cubicBezTo>
                <a:close/>
                <a:moveTo>
                  <a:pt x="1641783" y="5034976"/>
                </a:moveTo>
                <a:cubicBezTo>
                  <a:pt x="1650070" y="5040778"/>
                  <a:pt x="1656202" y="5050875"/>
                  <a:pt x="1651897" y="5059469"/>
                </a:cubicBezTo>
                <a:lnTo>
                  <a:pt x="1643615" y="5053666"/>
                </a:lnTo>
                <a:cubicBezTo>
                  <a:pt x="1635328" y="5047864"/>
                  <a:pt x="1639633" y="5039270"/>
                  <a:pt x="1641783" y="5034976"/>
                </a:cubicBezTo>
                <a:close/>
                <a:moveTo>
                  <a:pt x="2129018" y="5001690"/>
                </a:moveTo>
                <a:cubicBezTo>
                  <a:pt x="2134691" y="5000313"/>
                  <a:pt x="2141080" y="5001520"/>
                  <a:pt x="2148329" y="5006597"/>
                </a:cubicBezTo>
                <a:cubicBezTo>
                  <a:pt x="2137567" y="5028081"/>
                  <a:pt x="2116527" y="5036569"/>
                  <a:pt x="2105763" y="5058058"/>
                </a:cubicBezTo>
                <a:cubicBezTo>
                  <a:pt x="2080911" y="5040654"/>
                  <a:pt x="2053422" y="5062034"/>
                  <a:pt x="2038513" y="5080623"/>
                </a:cubicBezTo>
                <a:lnTo>
                  <a:pt x="2049603" y="5036138"/>
                </a:lnTo>
                <a:cubicBezTo>
                  <a:pt x="2062194" y="5033346"/>
                  <a:pt x="2080911" y="5040654"/>
                  <a:pt x="2093340" y="5049359"/>
                </a:cubicBezTo>
                <a:cubicBezTo>
                  <a:pt x="2101413" y="5033240"/>
                  <a:pt x="2111998" y="5005825"/>
                  <a:pt x="2129018" y="5001690"/>
                </a:cubicBezTo>
                <a:close/>
                <a:moveTo>
                  <a:pt x="2269592" y="4943402"/>
                </a:moveTo>
                <a:lnTo>
                  <a:pt x="2272586" y="4947191"/>
                </a:lnTo>
                <a:lnTo>
                  <a:pt x="2262182" y="4954502"/>
                </a:lnTo>
                <a:lnTo>
                  <a:pt x="2246824" y="4956719"/>
                </a:lnTo>
                <a:lnTo>
                  <a:pt x="2238480" y="4968976"/>
                </a:lnTo>
                <a:lnTo>
                  <a:pt x="2237499" y="4968323"/>
                </a:lnTo>
                <a:lnTo>
                  <a:pt x="2229697" y="4964888"/>
                </a:lnTo>
                <a:cubicBezTo>
                  <a:pt x="2233303" y="4964625"/>
                  <a:pt x="2235615" y="4956470"/>
                  <a:pt x="2241801" y="4951410"/>
                </a:cubicBezTo>
                <a:cubicBezTo>
                  <a:pt x="2243865" y="4949723"/>
                  <a:pt x="2246357" y="4948379"/>
                  <a:pt x="2249474" y="4947788"/>
                </a:cubicBezTo>
                <a:close/>
                <a:moveTo>
                  <a:pt x="2410383" y="4934097"/>
                </a:moveTo>
                <a:lnTo>
                  <a:pt x="2407782" y="4944845"/>
                </a:lnTo>
                <a:lnTo>
                  <a:pt x="2399343" y="4953472"/>
                </a:lnTo>
                <a:cubicBezTo>
                  <a:pt x="2393453" y="4949533"/>
                  <a:pt x="2391833" y="4960935"/>
                  <a:pt x="2383002" y="4955030"/>
                </a:cubicBezTo>
                <a:cubicBezTo>
                  <a:pt x="2390460" y="4945747"/>
                  <a:pt x="2402925" y="4943379"/>
                  <a:pt x="2410383" y="4934097"/>
                </a:cubicBezTo>
                <a:close/>
                <a:moveTo>
                  <a:pt x="2336964" y="4904622"/>
                </a:moveTo>
                <a:cubicBezTo>
                  <a:pt x="2337062" y="4908255"/>
                  <a:pt x="2333285" y="4911080"/>
                  <a:pt x="2330438" y="4912744"/>
                </a:cubicBezTo>
                <a:lnTo>
                  <a:pt x="2329459" y="4912088"/>
                </a:lnTo>
                <a:lnTo>
                  <a:pt x="2315471" y="4929493"/>
                </a:lnTo>
                <a:cubicBezTo>
                  <a:pt x="2310662" y="4929844"/>
                  <a:pt x="2297117" y="4927924"/>
                  <a:pt x="2296432" y="4938166"/>
                </a:cubicBezTo>
                <a:cubicBezTo>
                  <a:pt x="2295499" y="4939326"/>
                  <a:pt x="2292604" y="4939174"/>
                  <a:pt x="2293487" y="4936198"/>
                </a:cubicBezTo>
                <a:cubicBezTo>
                  <a:pt x="2293439" y="4934381"/>
                  <a:pt x="2297117" y="4927924"/>
                  <a:pt x="2299965" y="4926260"/>
                </a:cubicBezTo>
                <a:cubicBezTo>
                  <a:pt x="2305754" y="4926564"/>
                  <a:pt x="2308502" y="4921266"/>
                  <a:pt x="2315176" y="4918594"/>
                </a:cubicBezTo>
                <a:lnTo>
                  <a:pt x="2325434" y="4905830"/>
                </a:lnTo>
                <a:close/>
                <a:moveTo>
                  <a:pt x="1872209" y="4899564"/>
                </a:moveTo>
                <a:cubicBezTo>
                  <a:pt x="1878080" y="4900411"/>
                  <a:pt x="1884190" y="4902875"/>
                  <a:pt x="1890403" y="4907227"/>
                </a:cubicBezTo>
                <a:lnTo>
                  <a:pt x="1869363" y="4915713"/>
                </a:lnTo>
                <a:cubicBezTo>
                  <a:pt x="1865059" y="4924308"/>
                  <a:pt x="1860591" y="4944401"/>
                  <a:pt x="1873015" y="4953103"/>
                </a:cubicBezTo>
                <a:lnTo>
                  <a:pt x="1837400" y="4957183"/>
                </a:lnTo>
                <a:cubicBezTo>
                  <a:pt x="1833262" y="4954284"/>
                  <a:pt x="1802271" y="4926778"/>
                  <a:pt x="1804424" y="4922478"/>
                </a:cubicBezTo>
                <a:cubicBezTo>
                  <a:pt x="1806576" y="4918182"/>
                  <a:pt x="1827291" y="4932690"/>
                  <a:pt x="1827291" y="4932690"/>
                </a:cubicBezTo>
                <a:lnTo>
                  <a:pt x="1829444" y="4928389"/>
                </a:lnTo>
                <a:cubicBezTo>
                  <a:pt x="1839131" y="4909050"/>
                  <a:pt x="1854597" y="4897025"/>
                  <a:pt x="1872209" y="4899564"/>
                </a:cubicBezTo>
                <a:close/>
                <a:moveTo>
                  <a:pt x="2332070" y="4888862"/>
                </a:moveTo>
                <a:lnTo>
                  <a:pt x="2334131" y="4893809"/>
                </a:lnTo>
                <a:lnTo>
                  <a:pt x="2330254" y="4893001"/>
                </a:lnTo>
                <a:cubicBezTo>
                  <a:pt x="2329272" y="4892343"/>
                  <a:pt x="2331137" y="4890023"/>
                  <a:pt x="2332070" y="4888862"/>
                </a:cubicBezTo>
                <a:close/>
                <a:moveTo>
                  <a:pt x="2474279" y="4873358"/>
                </a:moveTo>
                <a:lnTo>
                  <a:pt x="2477273" y="4877144"/>
                </a:lnTo>
                <a:cubicBezTo>
                  <a:pt x="2476806" y="4877724"/>
                  <a:pt x="2476107" y="4878595"/>
                  <a:pt x="2475278" y="4879155"/>
                </a:cubicBezTo>
                <a:cubicBezTo>
                  <a:pt x="2474450" y="4879717"/>
                  <a:pt x="2473493" y="4879969"/>
                  <a:pt x="2472511" y="4879313"/>
                </a:cubicBezTo>
                <a:cubicBezTo>
                  <a:pt x="2471530" y="4878656"/>
                  <a:pt x="2473345" y="4874520"/>
                  <a:pt x="2474279" y="4873358"/>
                </a:cubicBezTo>
                <a:close/>
                <a:moveTo>
                  <a:pt x="2379717" y="4868997"/>
                </a:moveTo>
                <a:cubicBezTo>
                  <a:pt x="2381680" y="4870310"/>
                  <a:pt x="2382711" y="4872783"/>
                  <a:pt x="2380847" y="4875103"/>
                </a:cubicBezTo>
                <a:lnTo>
                  <a:pt x="2378885" y="4873790"/>
                </a:lnTo>
                <a:cubicBezTo>
                  <a:pt x="2376922" y="4872477"/>
                  <a:pt x="2378785" y="4870158"/>
                  <a:pt x="2379717" y="4868997"/>
                </a:cubicBezTo>
                <a:close/>
                <a:moveTo>
                  <a:pt x="2527618" y="4850167"/>
                </a:moveTo>
                <a:cubicBezTo>
                  <a:pt x="2522956" y="4855968"/>
                  <a:pt x="2516282" y="4858640"/>
                  <a:pt x="2511618" y="4864442"/>
                </a:cubicBezTo>
                <a:cubicBezTo>
                  <a:pt x="2505730" y="4860503"/>
                  <a:pt x="2496260" y="4866657"/>
                  <a:pt x="2490617" y="4871803"/>
                </a:cubicBezTo>
                <a:lnTo>
                  <a:pt x="2497046" y="4860047"/>
                </a:lnTo>
                <a:cubicBezTo>
                  <a:pt x="2500872" y="4859039"/>
                  <a:pt x="2505730" y="4860503"/>
                  <a:pt x="2508676" y="4862474"/>
                </a:cubicBezTo>
                <a:cubicBezTo>
                  <a:pt x="2513337" y="4856671"/>
                  <a:pt x="2520748" y="4845572"/>
                  <a:pt x="2527618" y="4850167"/>
                </a:cubicBezTo>
                <a:close/>
                <a:moveTo>
                  <a:pt x="2450935" y="4829658"/>
                </a:moveTo>
                <a:cubicBezTo>
                  <a:pt x="2454272" y="4828322"/>
                  <a:pt x="2457646" y="4828348"/>
                  <a:pt x="2460591" y="4830318"/>
                </a:cubicBezTo>
                <a:lnTo>
                  <a:pt x="2453915" y="4832989"/>
                </a:lnTo>
                <a:cubicBezTo>
                  <a:pt x="2452052" y="4835310"/>
                  <a:pt x="2449303" y="4840608"/>
                  <a:pt x="2452247" y="4842577"/>
                </a:cubicBezTo>
                <a:lnTo>
                  <a:pt x="2441696" y="4844440"/>
                </a:lnTo>
                <a:cubicBezTo>
                  <a:pt x="2440716" y="4843785"/>
                  <a:pt x="2433795" y="4837374"/>
                  <a:pt x="2434727" y="4836212"/>
                </a:cubicBezTo>
                <a:cubicBezTo>
                  <a:pt x="2435659" y="4835052"/>
                  <a:pt x="2440568" y="4838335"/>
                  <a:pt x="2440568" y="4838335"/>
                </a:cubicBezTo>
                <a:lnTo>
                  <a:pt x="2441500" y="4837173"/>
                </a:lnTo>
                <a:cubicBezTo>
                  <a:pt x="2444298" y="4833692"/>
                  <a:pt x="2447598" y="4830994"/>
                  <a:pt x="2450935" y="4829658"/>
                </a:cubicBezTo>
                <a:close/>
                <a:moveTo>
                  <a:pt x="2004810" y="4811118"/>
                </a:moveTo>
                <a:cubicBezTo>
                  <a:pt x="2006816" y="4810256"/>
                  <a:pt x="2008907" y="4810269"/>
                  <a:pt x="2010979" y="4811720"/>
                </a:cubicBezTo>
                <a:cubicBezTo>
                  <a:pt x="2015122" y="4814621"/>
                  <a:pt x="2006346" y="4843304"/>
                  <a:pt x="2004192" y="4847605"/>
                </a:cubicBezTo>
                <a:cubicBezTo>
                  <a:pt x="1970405" y="4870382"/>
                  <a:pt x="1936618" y="4893157"/>
                  <a:pt x="1896701" y="4905834"/>
                </a:cubicBezTo>
                <a:cubicBezTo>
                  <a:pt x="1907463" y="4884350"/>
                  <a:pt x="1928501" y="4875863"/>
                  <a:pt x="1939266" y="4854373"/>
                </a:cubicBezTo>
                <a:cubicBezTo>
                  <a:pt x="1960138" y="4857381"/>
                  <a:pt x="1981170" y="4848892"/>
                  <a:pt x="1991930" y="4827407"/>
                </a:cubicBezTo>
                <a:cubicBezTo>
                  <a:pt x="1993546" y="4824182"/>
                  <a:pt x="1998793" y="4813706"/>
                  <a:pt x="2004810" y="4811118"/>
                </a:cubicBezTo>
                <a:close/>
                <a:moveTo>
                  <a:pt x="2383404" y="4791186"/>
                </a:moveTo>
                <a:lnTo>
                  <a:pt x="2379870" y="4803095"/>
                </a:lnTo>
                <a:cubicBezTo>
                  <a:pt x="2377908" y="4801782"/>
                  <a:pt x="2375944" y="4800470"/>
                  <a:pt x="2378741" y="4796989"/>
                </a:cubicBezTo>
                <a:close/>
                <a:moveTo>
                  <a:pt x="613369" y="4787734"/>
                </a:moveTo>
                <a:lnTo>
                  <a:pt x="607848" y="4829088"/>
                </a:lnTo>
                <a:lnTo>
                  <a:pt x="581502" y="4856530"/>
                </a:lnTo>
                <a:cubicBezTo>
                  <a:pt x="559927" y="4835200"/>
                  <a:pt x="558000" y="4880093"/>
                  <a:pt x="525641" y="4848100"/>
                </a:cubicBezTo>
                <a:cubicBezTo>
                  <a:pt x="548391" y="4817101"/>
                  <a:pt x="590620" y="4818735"/>
                  <a:pt x="613369" y="4787734"/>
                </a:cubicBezTo>
                <a:close/>
                <a:moveTo>
                  <a:pt x="2400579" y="4784833"/>
                </a:moveTo>
                <a:cubicBezTo>
                  <a:pt x="2401562" y="4785489"/>
                  <a:pt x="2402492" y="4784331"/>
                  <a:pt x="2403473" y="4784987"/>
                </a:cubicBezTo>
                <a:cubicBezTo>
                  <a:pt x="2404455" y="4785644"/>
                  <a:pt x="2404505" y="4787459"/>
                  <a:pt x="2403572" y="4788620"/>
                </a:cubicBezTo>
                <a:cubicBezTo>
                  <a:pt x="2403106" y="4789200"/>
                  <a:pt x="2402407" y="4790070"/>
                  <a:pt x="2401578" y="4790631"/>
                </a:cubicBezTo>
                <a:cubicBezTo>
                  <a:pt x="2400750" y="4791193"/>
                  <a:pt x="2399793" y="4791443"/>
                  <a:pt x="2398812" y="4790788"/>
                </a:cubicBezTo>
                <a:cubicBezTo>
                  <a:pt x="2397831" y="4790131"/>
                  <a:pt x="2399647" y="4785995"/>
                  <a:pt x="2400579" y="4784833"/>
                </a:cubicBezTo>
                <a:close/>
                <a:moveTo>
                  <a:pt x="2669784" y="4761494"/>
                </a:moveTo>
                <a:cubicBezTo>
                  <a:pt x="2666201" y="4771587"/>
                  <a:pt x="2658694" y="4779050"/>
                  <a:pt x="2652166" y="4787174"/>
                </a:cubicBezTo>
                <a:cubicBezTo>
                  <a:pt x="2648290" y="4786365"/>
                  <a:pt x="2644511" y="4789190"/>
                  <a:pt x="2641713" y="4792669"/>
                </a:cubicBezTo>
                <a:lnTo>
                  <a:pt x="2642893" y="4800593"/>
                </a:lnTo>
                <a:lnTo>
                  <a:pt x="2639112" y="4803419"/>
                </a:lnTo>
                <a:lnTo>
                  <a:pt x="2635041" y="4795343"/>
                </a:lnTo>
                <a:cubicBezTo>
                  <a:pt x="2635924" y="4792366"/>
                  <a:pt x="2635826" y="4788732"/>
                  <a:pt x="2637690" y="4786412"/>
                </a:cubicBezTo>
                <a:cubicBezTo>
                  <a:pt x="2639555" y="4784091"/>
                  <a:pt x="2641518" y="4785405"/>
                  <a:pt x="2642500" y="4786060"/>
                </a:cubicBezTo>
                <a:cubicBezTo>
                  <a:pt x="2646230" y="4781418"/>
                  <a:pt x="2648978" y="4776121"/>
                  <a:pt x="2649811" y="4771329"/>
                </a:cubicBezTo>
                <a:close/>
                <a:moveTo>
                  <a:pt x="2448815" y="4751092"/>
                </a:moveTo>
                <a:lnTo>
                  <a:pt x="2447296" y="4766127"/>
                </a:lnTo>
                <a:lnTo>
                  <a:pt x="2431101" y="4773136"/>
                </a:lnTo>
                <a:cubicBezTo>
                  <a:pt x="2430069" y="4770664"/>
                  <a:pt x="2426979" y="4763244"/>
                  <a:pt x="2428845" y="4760924"/>
                </a:cubicBezTo>
                <a:cubicBezTo>
                  <a:pt x="2429775" y="4759765"/>
                  <a:pt x="2433702" y="4762390"/>
                  <a:pt x="2433702" y="4762390"/>
                </a:cubicBezTo>
                <a:close/>
                <a:moveTo>
                  <a:pt x="2723024" y="4734666"/>
                </a:moveTo>
                <a:lnTo>
                  <a:pt x="2724005" y="4735323"/>
                </a:lnTo>
                <a:lnTo>
                  <a:pt x="2721209" y="4738803"/>
                </a:lnTo>
                <a:cubicBezTo>
                  <a:pt x="2721159" y="4736988"/>
                  <a:pt x="2722092" y="4735826"/>
                  <a:pt x="2723024" y="4734666"/>
                </a:cubicBezTo>
                <a:close/>
                <a:moveTo>
                  <a:pt x="2745060" y="4729776"/>
                </a:moveTo>
                <a:cubicBezTo>
                  <a:pt x="2744127" y="4730937"/>
                  <a:pt x="2742214" y="4731441"/>
                  <a:pt x="2741280" y="4732601"/>
                </a:cubicBezTo>
                <a:lnTo>
                  <a:pt x="2738336" y="4730633"/>
                </a:lnTo>
                <a:cubicBezTo>
                  <a:pt x="2741181" y="4728968"/>
                  <a:pt x="2743098" y="4728464"/>
                  <a:pt x="2745060" y="4729776"/>
                </a:cubicBezTo>
                <a:close/>
                <a:moveTo>
                  <a:pt x="1577120" y="4728445"/>
                </a:moveTo>
                <a:lnTo>
                  <a:pt x="1576470" y="4774430"/>
                </a:lnTo>
                <a:cubicBezTo>
                  <a:pt x="1568184" y="4768628"/>
                  <a:pt x="1559900" y="4762827"/>
                  <a:pt x="1566356" y="4749936"/>
                </a:cubicBezTo>
                <a:close/>
                <a:moveTo>
                  <a:pt x="2637852" y="4721606"/>
                </a:moveTo>
                <a:cubicBezTo>
                  <a:pt x="2635045" y="4722800"/>
                  <a:pt x="2635320" y="4724077"/>
                  <a:pt x="2635595" y="4725352"/>
                </a:cubicBezTo>
                <a:lnTo>
                  <a:pt x="2637852" y="4721609"/>
                </a:lnTo>
                <a:lnTo>
                  <a:pt x="2637861" y="4721614"/>
                </a:lnTo>
                <a:lnTo>
                  <a:pt x="2641751" y="4725508"/>
                </a:lnTo>
                <a:lnTo>
                  <a:pt x="2641756" y="4725516"/>
                </a:lnTo>
                <a:lnTo>
                  <a:pt x="2641759" y="4725514"/>
                </a:lnTo>
                <a:lnTo>
                  <a:pt x="2641751" y="4725508"/>
                </a:lnTo>
                <a:lnTo>
                  <a:pt x="2640230" y="4722862"/>
                </a:lnTo>
                <a:lnTo>
                  <a:pt x="2637861" y="4721614"/>
                </a:lnTo>
                <a:close/>
                <a:moveTo>
                  <a:pt x="2495195" y="4719668"/>
                </a:moveTo>
                <a:lnTo>
                  <a:pt x="2496471" y="4731223"/>
                </a:lnTo>
                <a:cubicBezTo>
                  <a:pt x="2489747" y="4732081"/>
                  <a:pt x="2469038" y="4750340"/>
                  <a:pt x="2462415" y="4754829"/>
                </a:cubicBezTo>
                <a:cubicBezTo>
                  <a:pt x="2458489" y="4752204"/>
                  <a:pt x="2458340" y="4746755"/>
                  <a:pt x="2461089" y="4741459"/>
                </a:cubicBezTo>
                <a:cubicBezTo>
                  <a:pt x="2472426" y="4732983"/>
                  <a:pt x="2483810" y="4726325"/>
                  <a:pt x="2495195" y="4719668"/>
                </a:cubicBezTo>
                <a:close/>
                <a:moveTo>
                  <a:pt x="1631781" y="4708677"/>
                </a:moveTo>
                <a:cubicBezTo>
                  <a:pt x="1635925" y="4711579"/>
                  <a:pt x="1638075" y="4707286"/>
                  <a:pt x="1642215" y="4710185"/>
                </a:cubicBezTo>
                <a:cubicBezTo>
                  <a:pt x="1646361" y="4713088"/>
                  <a:pt x="1648350" y="4720282"/>
                  <a:pt x="1646197" y="4724583"/>
                </a:cubicBezTo>
                <a:cubicBezTo>
                  <a:pt x="1645121" y="4726729"/>
                  <a:pt x="1643507" y="4729953"/>
                  <a:pt x="1641126" y="4731912"/>
                </a:cubicBezTo>
                <a:cubicBezTo>
                  <a:pt x="1638745" y="4733874"/>
                  <a:pt x="1635598" y="4734570"/>
                  <a:pt x="1631455" y="4731669"/>
                </a:cubicBezTo>
                <a:cubicBezTo>
                  <a:pt x="1627315" y="4728769"/>
                  <a:pt x="1629627" y="4712978"/>
                  <a:pt x="1631781" y="4708677"/>
                </a:cubicBezTo>
                <a:close/>
                <a:moveTo>
                  <a:pt x="2625949" y="4699168"/>
                </a:moveTo>
                <a:cubicBezTo>
                  <a:pt x="2623247" y="4699969"/>
                  <a:pt x="2620439" y="4701163"/>
                  <a:pt x="2619738" y="4701461"/>
                </a:cubicBezTo>
                <a:lnTo>
                  <a:pt x="2602885" y="4708630"/>
                </a:lnTo>
                <a:cubicBezTo>
                  <a:pt x="2599495" y="4714250"/>
                  <a:pt x="2593022" y="4719789"/>
                  <a:pt x="2586003" y="4722775"/>
                </a:cubicBezTo>
                <a:lnTo>
                  <a:pt x="2554967" y="4736498"/>
                </a:lnTo>
                <a:lnTo>
                  <a:pt x="2550913" y="4751562"/>
                </a:lnTo>
                <a:lnTo>
                  <a:pt x="2538144" y="4776283"/>
                </a:lnTo>
                <a:lnTo>
                  <a:pt x="2563488" y="4763334"/>
                </a:lnTo>
                <a:cubicBezTo>
                  <a:pt x="2573082" y="4757164"/>
                  <a:pt x="2582782" y="4750601"/>
                  <a:pt x="2592611" y="4746420"/>
                </a:cubicBezTo>
                <a:cubicBezTo>
                  <a:pt x="2596825" y="4744628"/>
                  <a:pt x="2608606" y="4742402"/>
                  <a:pt x="2606962" y="4734746"/>
                </a:cubicBezTo>
                <a:lnTo>
                  <a:pt x="2599975" y="4730756"/>
                </a:lnTo>
                <a:cubicBezTo>
                  <a:pt x="2598639" y="4717401"/>
                  <a:pt x="2617716" y="4713461"/>
                  <a:pt x="2628399" y="4706132"/>
                </a:cubicBezTo>
                <a:lnTo>
                  <a:pt x="2631519" y="4699235"/>
                </a:lnTo>
                <a:cubicBezTo>
                  <a:pt x="2631244" y="4697959"/>
                  <a:pt x="2628650" y="4698367"/>
                  <a:pt x="2625949" y="4699168"/>
                </a:cubicBezTo>
                <a:close/>
                <a:moveTo>
                  <a:pt x="62729" y="4697986"/>
                </a:moveTo>
                <a:lnTo>
                  <a:pt x="130718" y="4698340"/>
                </a:lnTo>
                <a:lnTo>
                  <a:pt x="142259" y="4716444"/>
                </a:lnTo>
                <a:lnTo>
                  <a:pt x="108720" y="4736774"/>
                </a:lnTo>
                <a:lnTo>
                  <a:pt x="56458" y="4731902"/>
                </a:lnTo>
                <a:lnTo>
                  <a:pt x="31613" y="4774207"/>
                </a:lnTo>
                <a:lnTo>
                  <a:pt x="28019" y="4770654"/>
                </a:lnTo>
                <a:lnTo>
                  <a:pt x="0" y="4749643"/>
                </a:lnTo>
                <a:cubicBezTo>
                  <a:pt x="12359" y="4751831"/>
                  <a:pt x="17710" y="4720762"/>
                  <a:pt x="37428" y="4705779"/>
                </a:cubicBezTo>
                <a:cubicBezTo>
                  <a:pt x="44001" y="4700786"/>
                  <a:pt x="52172" y="4697578"/>
                  <a:pt x="62729" y="4697986"/>
                </a:cubicBezTo>
                <a:close/>
                <a:moveTo>
                  <a:pt x="2546472" y="4691526"/>
                </a:moveTo>
                <a:lnTo>
                  <a:pt x="2543774" y="4698640"/>
                </a:lnTo>
                <a:cubicBezTo>
                  <a:pt x="2541910" y="4700961"/>
                  <a:pt x="2540731" y="4701957"/>
                  <a:pt x="2539528" y="4702044"/>
                </a:cubicBezTo>
                <a:cubicBezTo>
                  <a:pt x="2538326" y="4702132"/>
                  <a:pt x="2537099" y="4701313"/>
                  <a:pt x="2535136" y="4700000"/>
                </a:cubicBezTo>
                <a:lnTo>
                  <a:pt x="2533173" y="4698686"/>
                </a:lnTo>
                <a:lnTo>
                  <a:pt x="2535970" y="4695205"/>
                </a:lnTo>
                <a:close/>
                <a:moveTo>
                  <a:pt x="2572186" y="4680180"/>
                </a:moveTo>
                <a:lnTo>
                  <a:pt x="2571254" y="4681340"/>
                </a:lnTo>
                <a:cubicBezTo>
                  <a:pt x="2570321" y="4682500"/>
                  <a:pt x="2568407" y="4683002"/>
                  <a:pt x="2566491" y="4683508"/>
                </a:cubicBezTo>
                <a:close/>
                <a:moveTo>
                  <a:pt x="2685457" y="4672115"/>
                </a:moveTo>
                <a:lnTo>
                  <a:pt x="2675630" y="4676295"/>
                </a:lnTo>
                <a:lnTo>
                  <a:pt x="2675641" y="4676292"/>
                </a:lnTo>
                <a:lnTo>
                  <a:pt x="2685454" y="4672118"/>
                </a:lnTo>
                <a:close/>
                <a:moveTo>
                  <a:pt x="2695597" y="4662232"/>
                </a:moveTo>
                <a:cubicBezTo>
                  <a:pt x="2693490" y="4663127"/>
                  <a:pt x="2691103" y="4664491"/>
                  <a:pt x="2689168" y="4666185"/>
                </a:cubicBezTo>
                <a:lnTo>
                  <a:pt x="2689166" y="4666188"/>
                </a:lnTo>
                <a:lnTo>
                  <a:pt x="2695592" y="4662235"/>
                </a:lnTo>
                <a:lnTo>
                  <a:pt x="2700315" y="4669971"/>
                </a:lnTo>
                <a:lnTo>
                  <a:pt x="2700320" y="4669969"/>
                </a:lnTo>
                <a:close/>
                <a:moveTo>
                  <a:pt x="2662889" y="4645509"/>
                </a:moveTo>
                <a:cubicBezTo>
                  <a:pt x="2660681" y="4645926"/>
                  <a:pt x="2654642" y="4647581"/>
                  <a:pt x="2648044" y="4649889"/>
                </a:cubicBezTo>
                <a:lnTo>
                  <a:pt x="2645304" y="4651140"/>
                </a:lnTo>
                <a:lnTo>
                  <a:pt x="2641375" y="4652397"/>
                </a:lnTo>
                <a:lnTo>
                  <a:pt x="2629841" y="4658197"/>
                </a:lnTo>
                <a:lnTo>
                  <a:pt x="2629839" y="4658196"/>
                </a:lnTo>
                <a:lnTo>
                  <a:pt x="2629838" y="4658198"/>
                </a:lnTo>
                <a:lnTo>
                  <a:pt x="2629841" y="4658197"/>
                </a:lnTo>
                <a:lnTo>
                  <a:pt x="2645304" y="4651140"/>
                </a:lnTo>
                <a:lnTo>
                  <a:pt x="2662884" y="4645511"/>
                </a:lnTo>
                <a:close/>
                <a:moveTo>
                  <a:pt x="2732131" y="4641470"/>
                </a:moveTo>
                <a:lnTo>
                  <a:pt x="2726799" y="4643389"/>
                </a:lnTo>
                <a:lnTo>
                  <a:pt x="2726795" y="4643390"/>
                </a:lnTo>
                <a:lnTo>
                  <a:pt x="2726786" y="4643395"/>
                </a:lnTo>
                <a:lnTo>
                  <a:pt x="2719983" y="4646462"/>
                </a:lnTo>
                <a:lnTo>
                  <a:pt x="2714438" y="4650036"/>
                </a:lnTo>
                <a:lnTo>
                  <a:pt x="2714431" y="4650041"/>
                </a:lnTo>
                <a:lnTo>
                  <a:pt x="2714431" y="4650042"/>
                </a:lnTo>
                <a:lnTo>
                  <a:pt x="2714438" y="4650036"/>
                </a:lnTo>
                <a:lnTo>
                  <a:pt x="2726786" y="4643395"/>
                </a:lnTo>
                <a:lnTo>
                  <a:pt x="2726796" y="4643391"/>
                </a:lnTo>
                <a:lnTo>
                  <a:pt x="2726799" y="4643389"/>
                </a:lnTo>
                <a:lnTo>
                  <a:pt x="2735767" y="4642359"/>
                </a:lnTo>
                <a:close/>
                <a:moveTo>
                  <a:pt x="814267" y="4598527"/>
                </a:moveTo>
                <a:lnTo>
                  <a:pt x="825806" y="4616626"/>
                </a:lnTo>
                <a:cubicBezTo>
                  <a:pt x="824385" y="4618564"/>
                  <a:pt x="822253" y="4621471"/>
                  <a:pt x="819575" y="4623005"/>
                </a:cubicBezTo>
                <a:cubicBezTo>
                  <a:pt x="816899" y="4624537"/>
                  <a:pt x="813678" y="4624697"/>
                  <a:pt x="810081" y="4621143"/>
                </a:cubicBezTo>
                <a:cubicBezTo>
                  <a:pt x="806487" y="4617588"/>
                  <a:pt x="811419" y="4602406"/>
                  <a:pt x="814267" y="4598527"/>
                </a:cubicBezTo>
                <a:close/>
                <a:moveTo>
                  <a:pt x="311272" y="4596042"/>
                </a:moveTo>
                <a:lnTo>
                  <a:pt x="350658" y="4601550"/>
                </a:lnTo>
                <a:cubicBezTo>
                  <a:pt x="352161" y="4616411"/>
                  <a:pt x="340039" y="4624482"/>
                  <a:pt x="330754" y="4628674"/>
                </a:cubicBezTo>
                <a:lnTo>
                  <a:pt x="327161" y="4625122"/>
                </a:lnTo>
                <a:lnTo>
                  <a:pt x="284503" y="4683248"/>
                </a:lnTo>
                <a:cubicBezTo>
                  <a:pt x="268027" y="4680329"/>
                  <a:pt x="220693" y="4660280"/>
                  <a:pt x="221614" y="4701305"/>
                </a:cubicBezTo>
                <a:cubicBezTo>
                  <a:pt x="218770" y="4705179"/>
                  <a:pt x="208733" y="4701945"/>
                  <a:pt x="210822" y="4690637"/>
                </a:cubicBezTo>
                <a:cubicBezTo>
                  <a:pt x="210075" y="4683208"/>
                  <a:pt x="220693" y="4660280"/>
                  <a:pt x="229978" y="4656087"/>
                </a:cubicBezTo>
                <a:cubicBezTo>
                  <a:pt x="250049" y="4662558"/>
                  <a:pt x="257826" y="4643501"/>
                  <a:pt x="279990" y="4638668"/>
                </a:cubicBezTo>
                <a:close/>
                <a:moveTo>
                  <a:pt x="1769406" y="4590287"/>
                </a:moveTo>
                <a:lnTo>
                  <a:pt x="1779032" y="4649266"/>
                </a:lnTo>
                <a:lnTo>
                  <a:pt x="1728509" y="4671933"/>
                </a:lnTo>
                <a:cubicBezTo>
                  <a:pt x="1722376" y="4661838"/>
                  <a:pt x="1703984" y="4631537"/>
                  <a:pt x="1708290" y="4622943"/>
                </a:cubicBezTo>
                <a:cubicBezTo>
                  <a:pt x="1710439" y="4618648"/>
                  <a:pt x="1727007" y="4630251"/>
                  <a:pt x="1727007" y="4630251"/>
                </a:cubicBezTo>
                <a:close/>
                <a:moveTo>
                  <a:pt x="2737753" y="4580244"/>
                </a:moveTo>
                <a:lnTo>
                  <a:pt x="2737750" y="4580247"/>
                </a:lnTo>
                <a:lnTo>
                  <a:pt x="2729969" y="4581466"/>
                </a:lnTo>
                <a:lnTo>
                  <a:pt x="2720906" y="4587411"/>
                </a:lnTo>
                <a:lnTo>
                  <a:pt x="2720905" y="4587412"/>
                </a:lnTo>
                <a:lnTo>
                  <a:pt x="2737750" y="4580247"/>
                </a:lnTo>
                <a:lnTo>
                  <a:pt x="2737753" y="4580246"/>
                </a:lnTo>
                <a:lnTo>
                  <a:pt x="2738028" y="4581520"/>
                </a:lnTo>
                <a:lnTo>
                  <a:pt x="2738028" y="4581520"/>
                </a:lnTo>
                <a:close/>
                <a:moveTo>
                  <a:pt x="972594" y="4544356"/>
                </a:moveTo>
                <a:cubicBezTo>
                  <a:pt x="978418" y="4543949"/>
                  <a:pt x="984513" y="4546215"/>
                  <a:pt x="990806" y="4552436"/>
                </a:cubicBezTo>
                <a:cubicBezTo>
                  <a:pt x="976590" y="4571808"/>
                  <a:pt x="954423" y="4576642"/>
                  <a:pt x="940204" y="4596018"/>
                </a:cubicBezTo>
                <a:cubicBezTo>
                  <a:pt x="918627" y="4574688"/>
                  <a:pt x="887937" y="4591147"/>
                  <a:pt x="870119" y="4606969"/>
                </a:cubicBezTo>
                <a:lnTo>
                  <a:pt x="888521" y="4564978"/>
                </a:lnTo>
                <a:cubicBezTo>
                  <a:pt x="901402" y="4564339"/>
                  <a:pt x="918627" y="4574688"/>
                  <a:pt x="929418" y="4585357"/>
                </a:cubicBezTo>
                <a:cubicBezTo>
                  <a:pt x="940083" y="4570822"/>
                  <a:pt x="955121" y="4545573"/>
                  <a:pt x="972594" y="4544356"/>
                </a:cubicBezTo>
                <a:close/>
                <a:moveTo>
                  <a:pt x="2791855" y="4543789"/>
                </a:moveTo>
                <a:lnTo>
                  <a:pt x="2786188" y="4547109"/>
                </a:lnTo>
                <a:lnTo>
                  <a:pt x="2786189" y="4547109"/>
                </a:lnTo>
                <a:close/>
                <a:moveTo>
                  <a:pt x="328714" y="4533049"/>
                </a:moveTo>
                <a:lnTo>
                  <a:pt x="337413" y="4555023"/>
                </a:lnTo>
                <a:lnTo>
                  <a:pt x="323781" y="4548235"/>
                </a:lnTo>
                <a:cubicBezTo>
                  <a:pt x="320182" y="4544675"/>
                  <a:pt x="325868" y="4536928"/>
                  <a:pt x="328714" y="4533049"/>
                </a:cubicBezTo>
                <a:close/>
                <a:moveTo>
                  <a:pt x="2411427" y="4532600"/>
                </a:moveTo>
                <a:cubicBezTo>
                  <a:pt x="2402651" y="4536444"/>
                  <a:pt x="2404902" y="4541580"/>
                  <a:pt x="2407148" y="4546707"/>
                </a:cubicBezTo>
                <a:lnTo>
                  <a:pt x="2407152" y="4546708"/>
                </a:lnTo>
                <a:lnTo>
                  <a:pt x="2411428" y="4532614"/>
                </a:lnTo>
                <a:cubicBezTo>
                  <a:pt x="2413626" y="4531651"/>
                  <a:pt x="2417511" y="4534537"/>
                  <a:pt x="2421127" y="4538306"/>
                </a:cubicBezTo>
                <a:lnTo>
                  <a:pt x="2429201" y="4549274"/>
                </a:lnTo>
                <a:lnTo>
                  <a:pt x="2429209" y="4549272"/>
                </a:lnTo>
                <a:cubicBezTo>
                  <a:pt x="2426963" y="4544144"/>
                  <a:pt x="2415821" y="4530674"/>
                  <a:pt x="2411427" y="4532600"/>
                </a:cubicBezTo>
                <a:close/>
                <a:moveTo>
                  <a:pt x="2656204" y="4521638"/>
                </a:moveTo>
                <a:cubicBezTo>
                  <a:pt x="2657026" y="4525468"/>
                  <a:pt x="2655042" y="4530487"/>
                  <a:pt x="2650830" y="4532280"/>
                </a:cubicBezTo>
                <a:cubicBezTo>
                  <a:pt x="2645213" y="4534669"/>
                  <a:pt x="2639049" y="4534507"/>
                  <a:pt x="2639014" y="4541485"/>
                </a:cubicBezTo>
                <a:lnTo>
                  <a:pt x="2634802" y="4543277"/>
                </a:lnTo>
                <a:cubicBezTo>
                  <a:pt x="2626375" y="4546860"/>
                  <a:pt x="2611205" y="4554705"/>
                  <a:pt x="2609560" y="4547050"/>
                </a:cubicBezTo>
                <a:cubicBezTo>
                  <a:pt x="2609012" y="4544497"/>
                  <a:pt x="2613165" y="4540642"/>
                  <a:pt x="2617771" y="4537117"/>
                </a:cubicBezTo>
                <a:cubicBezTo>
                  <a:pt x="2622377" y="4533591"/>
                  <a:pt x="2627437" y="4530394"/>
                  <a:pt x="2628703" y="4529160"/>
                </a:cubicBezTo>
                <a:close/>
                <a:moveTo>
                  <a:pt x="1120960" y="4510503"/>
                </a:moveTo>
                <a:lnTo>
                  <a:pt x="1123276" y="4514741"/>
                </a:lnTo>
                <a:lnTo>
                  <a:pt x="1111792" y="4520202"/>
                </a:lnTo>
                <a:lnTo>
                  <a:pt x="1096279" y="4519806"/>
                </a:lnTo>
                <a:lnTo>
                  <a:pt x="1085996" y="4530490"/>
                </a:lnTo>
                <a:lnTo>
                  <a:pt x="1085138" y="4529680"/>
                </a:lnTo>
                <a:lnTo>
                  <a:pt x="1078024" y="4524984"/>
                </a:lnTo>
                <a:cubicBezTo>
                  <a:pt x="1081623" y="4525331"/>
                  <a:pt x="1085271" y="4517679"/>
                  <a:pt x="1092220" y="4513730"/>
                </a:cubicBezTo>
                <a:cubicBezTo>
                  <a:pt x="1094537" y="4512413"/>
                  <a:pt x="1097220" y="4511507"/>
                  <a:pt x="1100392" y="4511448"/>
                </a:cubicBezTo>
                <a:close/>
                <a:moveTo>
                  <a:pt x="486689" y="4495345"/>
                </a:moveTo>
                <a:cubicBezTo>
                  <a:pt x="493885" y="4502456"/>
                  <a:pt x="498234" y="4513439"/>
                  <a:pt x="492547" y="4521189"/>
                </a:cubicBezTo>
                <a:lnTo>
                  <a:pt x="485356" y="4514078"/>
                </a:lnTo>
                <a:cubicBezTo>
                  <a:pt x="478162" y="4506965"/>
                  <a:pt x="483848" y="4499217"/>
                  <a:pt x="486689" y="4495345"/>
                </a:cubicBezTo>
                <a:close/>
                <a:moveTo>
                  <a:pt x="1182319" y="4482843"/>
                </a:moveTo>
                <a:lnTo>
                  <a:pt x="1193888" y="4483588"/>
                </a:lnTo>
                <a:cubicBezTo>
                  <a:pt x="1193375" y="4487186"/>
                  <a:pt x="1189176" y="4489336"/>
                  <a:pt x="1186092" y="4490498"/>
                </a:cubicBezTo>
                <a:lnTo>
                  <a:pt x="1185236" y="4489688"/>
                </a:lnTo>
                <a:lnTo>
                  <a:pt x="1168524" y="4504497"/>
                </a:lnTo>
                <a:cubicBezTo>
                  <a:pt x="1163724" y="4504035"/>
                  <a:pt x="1150694" y="4499867"/>
                  <a:pt x="1148298" y="4509849"/>
                </a:cubicBezTo>
                <a:cubicBezTo>
                  <a:pt x="1147184" y="4510836"/>
                  <a:pt x="1144355" y="4510200"/>
                  <a:pt x="1145725" y="4507414"/>
                </a:cubicBezTo>
                <a:cubicBezTo>
                  <a:pt x="1145983" y="4505615"/>
                  <a:pt x="1150694" y="4499867"/>
                  <a:pt x="1153781" y="4498705"/>
                </a:cubicBezTo>
                <a:cubicBezTo>
                  <a:pt x="1159437" y="4499978"/>
                  <a:pt x="1163035" y="4495217"/>
                  <a:pt x="1170063" y="4493703"/>
                </a:cubicBezTo>
                <a:close/>
                <a:moveTo>
                  <a:pt x="1902751" y="4480483"/>
                </a:moveTo>
                <a:lnTo>
                  <a:pt x="1918831" y="4526575"/>
                </a:lnTo>
                <a:cubicBezTo>
                  <a:pt x="1895805" y="4527867"/>
                  <a:pt x="1840490" y="4593620"/>
                  <a:pt x="1821446" y="4609303"/>
                </a:cubicBezTo>
                <a:cubicBezTo>
                  <a:pt x="1804878" y="4597700"/>
                  <a:pt x="1798906" y="4576104"/>
                  <a:pt x="1803377" y="4556017"/>
                </a:cubicBezTo>
                <a:cubicBezTo>
                  <a:pt x="1835175" y="4526037"/>
                  <a:pt x="1868961" y="4503260"/>
                  <a:pt x="1902751" y="4480483"/>
                </a:cubicBezTo>
                <a:close/>
                <a:moveTo>
                  <a:pt x="2764636" y="4469941"/>
                </a:moveTo>
                <a:lnTo>
                  <a:pt x="2764632" y="4469951"/>
                </a:lnTo>
                <a:lnTo>
                  <a:pt x="2763015" y="4472201"/>
                </a:lnTo>
                <a:lnTo>
                  <a:pt x="2762654" y="4474959"/>
                </a:lnTo>
                <a:lnTo>
                  <a:pt x="2762652" y="4474964"/>
                </a:lnTo>
                <a:lnTo>
                  <a:pt x="2762652" y="4474963"/>
                </a:lnTo>
                <a:lnTo>
                  <a:pt x="2762654" y="4474959"/>
                </a:lnTo>
                <a:lnTo>
                  <a:pt x="2764632" y="4469951"/>
                </a:lnTo>
                <a:lnTo>
                  <a:pt x="2764636" y="4469945"/>
                </a:lnTo>
                <a:lnTo>
                  <a:pt x="2764644" y="4469945"/>
                </a:lnTo>
                <a:lnTo>
                  <a:pt x="2769941" y="4473250"/>
                </a:lnTo>
                <a:lnTo>
                  <a:pt x="2769944" y="4473253"/>
                </a:lnTo>
                <a:lnTo>
                  <a:pt x="2769945" y="4473252"/>
                </a:lnTo>
                <a:lnTo>
                  <a:pt x="2769941" y="4473250"/>
                </a:lnTo>
                <a:lnTo>
                  <a:pt x="2768139" y="4470197"/>
                </a:lnTo>
                <a:lnTo>
                  <a:pt x="2764644" y="4469945"/>
                </a:lnTo>
                <a:close/>
                <a:moveTo>
                  <a:pt x="1191710" y="4467230"/>
                </a:moveTo>
                <a:lnTo>
                  <a:pt x="1192911" y="4472453"/>
                </a:lnTo>
                <a:lnTo>
                  <a:pt x="1189225" y="4471005"/>
                </a:lnTo>
                <a:cubicBezTo>
                  <a:pt x="1188368" y="4470192"/>
                  <a:pt x="1190595" y="4468218"/>
                  <a:pt x="1191710" y="4467230"/>
                </a:cubicBezTo>
                <a:close/>
                <a:moveTo>
                  <a:pt x="1242017" y="4455648"/>
                </a:moveTo>
                <a:cubicBezTo>
                  <a:pt x="1243732" y="4457273"/>
                  <a:pt x="1244334" y="4459884"/>
                  <a:pt x="1242104" y="4461858"/>
                </a:cubicBezTo>
                <a:lnTo>
                  <a:pt x="1240391" y="4460234"/>
                </a:lnTo>
                <a:cubicBezTo>
                  <a:pt x="1238677" y="4458610"/>
                  <a:pt x="1240903" y="4456637"/>
                  <a:pt x="1242017" y="4455648"/>
                </a:cubicBezTo>
                <a:close/>
                <a:moveTo>
                  <a:pt x="1318830" y="4428829"/>
                </a:moveTo>
                <a:cubicBezTo>
                  <a:pt x="1322344" y="4428072"/>
                  <a:pt x="1325666" y="4428664"/>
                  <a:pt x="1328238" y="4431100"/>
                </a:cubicBezTo>
                <a:lnTo>
                  <a:pt x="1321208" y="4432613"/>
                </a:lnTo>
                <a:cubicBezTo>
                  <a:pt x="1318981" y="4434588"/>
                  <a:pt x="1315381" y="4439349"/>
                  <a:pt x="1317953" y="4441784"/>
                </a:cubicBezTo>
                <a:lnTo>
                  <a:pt x="1307239" y="4441849"/>
                </a:lnTo>
                <a:cubicBezTo>
                  <a:pt x="1306384" y="4441038"/>
                  <a:pt x="1300637" y="4433556"/>
                  <a:pt x="1301751" y="4432568"/>
                </a:cubicBezTo>
                <a:cubicBezTo>
                  <a:pt x="1302866" y="4431581"/>
                  <a:pt x="1307152" y="4435641"/>
                  <a:pt x="1307152" y="4435641"/>
                </a:cubicBezTo>
                <a:lnTo>
                  <a:pt x="1308267" y="4434653"/>
                </a:lnTo>
                <a:cubicBezTo>
                  <a:pt x="1311609" y="4431691"/>
                  <a:pt x="1315316" y="4429585"/>
                  <a:pt x="1318830" y="4428829"/>
                </a:cubicBezTo>
                <a:close/>
                <a:moveTo>
                  <a:pt x="719715" y="4399757"/>
                </a:moveTo>
                <a:cubicBezTo>
                  <a:pt x="730798" y="4397340"/>
                  <a:pt x="742443" y="4400496"/>
                  <a:pt x="753232" y="4411162"/>
                </a:cubicBezTo>
                <a:lnTo>
                  <a:pt x="731066" y="4415994"/>
                </a:lnTo>
                <a:cubicBezTo>
                  <a:pt x="725379" y="4423745"/>
                  <a:pt x="717601" y="4442802"/>
                  <a:pt x="728387" y="4453467"/>
                </a:cubicBezTo>
                <a:lnTo>
                  <a:pt x="692593" y="4451508"/>
                </a:lnTo>
                <a:cubicBezTo>
                  <a:pt x="689000" y="4447955"/>
                  <a:pt x="663068" y="4415636"/>
                  <a:pt x="665913" y="4411757"/>
                </a:cubicBezTo>
                <a:cubicBezTo>
                  <a:pt x="668756" y="4407884"/>
                  <a:pt x="686739" y="4425664"/>
                  <a:pt x="686739" y="4425664"/>
                </a:cubicBezTo>
                <a:lnTo>
                  <a:pt x="689585" y="4421787"/>
                </a:lnTo>
                <a:cubicBezTo>
                  <a:pt x="698116" y="4410162"/>
                  <a:pt x="708634" y="4402173"/>
                  <a:pt x="719715" y="4399757"/>
                </a:cubicBezTo>
                <a:close/>
                <a:moveTo>
                  <a:pt x="1456776" y="4387083"/>
                </a:moveTo>
                <a:lnTo>
                  <a:pt x="1452191" y="4387243"/>
                </a:lnTo>
                <a:cubicBezTo>
                  <a:pt x="1451646" y="4391981"/>
                  <a:pt x="1450588" y="4393551"/>
                  <a:pt x="1449268" y="4393371"/>
                </a:cubicBezTo>
                <a:cubicBezTo>
                  <a:pt x="1447949" y="4393190"/>
                  <a:pt x="1446367" y="4391262"/>
                  <a:pt x="1444771" y="4389008"/>
                </a:cubicBezTo>
                <a:lnTo>
                  <a:pt x="1442024" y="4394929"/>
                </a:lnTo>
                <a:lnTo>
                  <a:pt x="1434377" y="4391479"/>
                </a:lnTo>
                <a:cubicBezTo>
                  <a:pt x="1429925" y="4392537"/>
                  <a:pt x="1424040" y="4395252"/>
                  <a:pt x="1421241" y="4399870"/>
                </a:cubicBezTo>
                <a:lnTo>
                  <a:pt x="1408247" y="4398181"/>
                </a:lnTo>
                <a:lnTo>
                  <a:pt x="1400193" y="4408874"/>
                </a:lnTo>
                <a:cubicBezTo>
                  <a:pt x="1386565" y="4402084"/>
                  <a:pt x="1374435" y="4410154"/>
                  <a:pt x="1365906" y="4421777"/>
                </a:cubicBezTo>
                <a:lnTo>
                  <a:pt x="1370718" y="4446013"/>
                </a:lnTo>
                <a:lnTo>
                  <a:pt x="1442903" y="4412720"/>
                </a:lnTo>
                <a:close/>
                <a:moveTo>
                  <a:pt x="1258718" y="4379562"/>
                </a:moveTo>
                <a:lnTo>
                  <a:pt x="1253235" y="4390707"/>
                </a:lnTo>
                <a:cubicBezTo>
                  <a:pt x="1251521" y="4389085"/>
                  <a:pt x="1249805" y="4387461"/>
                  <a:pt x="1253147" y="4384499"/>
                </a:cubicBezTo>
                <a:close/>
                <a:moveTo>
                  <a:pt x="1276716" y="4376183"/>
                </a:moveTo>
                <a:cubicBezTo>
                  <a:pt x="1277575" y="4376996"/>
                  <a:pt x="1278686" y="4376010"/>
                  <a:pt x="1279544" y="4376822"/>
                </a:cubicBezTo>
                <a:cubicBezTo>
                  <a:pt x="1280402" y="4377634"/>
                  <a:pt x="1280146" y="4379432"/>
                  <a:pt x="1279031" y="4380418"/>
                </a:cubicBezTo>
                <a:cubicBezTo>
                  <a:pt x="1278474" y="4380913"/>
                  <a:pt x="1277638" y="4381653"/>
                  <a:pt x="1276728" y="4382067"/>
                </a:cubicBezTo>
                <a:cubicBezTo>
                  <a:pt x="1275817" y="4382482"/>
                  <a:pt x="1274833" y="4382568"/>
                  <a:pt x="1273974" y="4381757"/>
                </a:cubicBezTo>
                <a:cubicBezTo>
                  <a:pt x="1273118" y="4380945"/>
                  <a:pt x="1275601" y="4377172"/>
                  <a:pt x="1276716" y="4376183"/>
                </a:cubicBezTo>
                <a:close/>
                <a:moveTo>
                  <a:pt x="2531068" y="4351737"/>
                </a:moveTo>
                <a:lnTo>
                  <a:pt x="2500340" y="4365204"/>
                </a:lnTo>
                <a:lnTo>
                  <a:pt x="2500379" y="4365198"/>
                </a:lnTo>
                <a:lnTo>
                  <a:pt x="2531063" y="4351751"/>
                </a:lnTo>
                <a:close/>
                <a:moveTo>
                  <a:pt x="1329934" y="4351022"/>
                </a:moveTo>
                <a:lnTo>
                  <a:pt x="1325911" y="4365589"/>
                </a:lnTo>
                <a:lnTo>
                  <a:pt x="1308769" y="4369778"/>
                </a:lnTo>
                <a:cubicBezTo>
                  <a:pt x="1308166" y="4367168"/>
                  <a:pt x="1306367" y="4359335"/>
                  <a:pt x="1308596" y="4357361"/>
                </a:cubicBezTo>
                <a:cubicBezTo>
                  <a:pt x="1309709" y="4356375"/>
                  <a:pt x="1313137" y="4359621"/>
                  <a:pt x="1313137" y="4359621"/>
                </a:cubicBezTo>
                <a:close/>
                <a:moveTo>
                  <a:pt x="1451071" y="4350913"/>
                </a:moveTo>
                <a:lnTo>
                  <a:pt x="1437029" y="4354463"/>
                </a:lnTo>
                <a:lnTo>
                  <a:pt x="1430503" y="4368632"/>
                </a:lnTo>
                <a:lnTo>
                  <a:pt x="1413764" y="4390857"/>
                </a:lnTo>
                <a:lnTo>
                  <a:pt x="1433298" y="4384737"/>
                </a:lnTo>
                <a:lnTo>
                  <a:pt x="1429412" y="4381934"/>
                </a:lnTo>
                <a:cubicBezTo>
                  <a:pt x="1427163" y="4376801"/>
                  <a:pt x="1433699" y="4367824"/>
                  <a:pt x="1435842" y="4360765"/>
                </a:cubicBezTo>
                <a:close/>
                <a:moveTo>
                  <a:pt x="882154" y="4335631"/>
                </a:moveTo>
                <a:cubicBezTo>
                  <a:pt x="884277" y="4335118"/>
                  <a:pt x="886336" y="4335482"/>
                  <a:pt x="888134" y="4337260"/>
                </a:cubicBezTo>
                <a:cubicBezTo>
                  <a:pt x="891731" y="4340817"/>
                  <a:pt x="878263" y="4367618"/>
                  <a:pt x="875417" y="4371496"/>
                </a:cubicBezTo>
                <a:cubicBezTo>
                  <a:pt x="838285" y="4388276"/>
                  <a:pt x="801153" y="4405053"/>
                  <a:pt x="759675" y="4410847"/>
                </a:cubicBezTo>
                <a:cubicBezTo>
                  <a:pt x="773890" y="4391475"/>
                  <a:pt x="796057" y="4386642"/>
                  <a:pt x="810277" y="4367265"/>
                </a:cubicBezTo>
                <a:cubicBezTo>
                  <a:pt x="830346" y="4373735"/>
                  <a:pt x="852506" y="4368898"/>
                  <a:pt x="866721" y="4349527"/>
                </a:cubicBezTo>
                <a:cubicBezTo>
                  <a:pt x="868856" y="4346618"/>
                  <a:pt x="875788" y="4337173"/>
                  <a:pt x="882154" y="4335631"/>
                </a:cubicBezTo>
                <a:close/>
                <a:moveTo>
                  <a:pt x="1380933" y="4327834"/>
                </a:moveTo>
                <a:lnTo>
                  <a:pt x="1380250" y="4339439"/>
                </a:lnTo>
                <a:cubicBezTo>
                  <a:pt x="1373477" y="4339155"/>
                  <a:pt x="1349996" y="4353677"/>
                  <a:pt x="1342713" y="4356990"/>
                </a:cubicBezTo>
                <a:cubicBezTo>
                  <a:pt x="1339283" y="4353743"/>
                  <a:pt x="1340052" y="4348346"/>
                  <a:pt x="1343651" y="4343587"/>
                </a:cubicBezTo>
                <a:cubicBezTo>
                  <a:pt x="1356250" y="4337135"/>
                  <a:pt x="1368591" y="4332484"/>
                  <a:pt x="1380933" y="4327834"/>
                </a:cubicBezTo>
                <a:close/>
                <a:moveTo>
                  <a:pt x="2557210" y="4315817"/>
                </a:moveTo>
                <a:cubicBezTo>
                  <a:pt x="2550625" y="4318702"/>
                  <a:pt x="2543502" y="4323352"/>
                  <a:pt x="2538321" y="4329444"/>
                </a:cubicBezTo>
                <a:lnTo>
                  <a:pt x="2538318" y="4329454"/>
                </a:lnTo>
                <a:lnTo>
                  <a:pt x="2557199" y="4315832"/>
                </a:lnTo>
                <a:lnTo>
                  <a:pt x="2581704" y="4347888"/>
                </a:lnTo>
                <a:lnTo>
                  <a:pt x="2581722" y="4347883"/>
                </a:lnTo>
                <a:close/>
                <a:moveTo>
                  <a:pt x="2295490" y="4315132"/>
                </a:moveTo>
                <a:lnTo>
                  <a:pt x="2272210" y="4331781"/>
                </a:lnTo>
                <a:lnTo>
                  <a:pt x="2224542" y="4358772"/>
                </a:lnTo>
                <a:lnTo>
                  <a:pt x="2239531" y="4354212"/>
                </a:lnTo>
                <a:cubicBezTo>
                  <a:pt x="2258563" y="4349122"/>
                  <a:pt x="2281578" y="4342668"/>
                  <a:pt x="2292285" y="4330523"/>
                </a:cubicBezTo>
                <a:close/>
                <a:moveTo>
                  <a:pt x="1436208" y="4308702"/>
                </a:moveTo>
                <a:lnTo>
                  <a:pt x="1432353" y="4315262"/>
                </a:lnTo>
                <a:cubicBezTo>
                  <a:pt x="1430125" y="4317237"/>
                  <a:pt x="1428796" y="4318021"/>
                  <a:pt x="1427595" y="4317905"/>
                </a:cubicBezTo>
                <a:cubicBezTo>
                  <a:pt x="1426396" y="4317789"/>
                  <a:pt x="1425323" y="4316776"/>
                  <a:pt x="1423609" y="4315151"/>
                </a:cubicBezTo>
                <a:lnTo>
                  <a:pt x="1421894" y="4313527"/>
                </a:lnTo>
                <a:lnTo>
                  <a:pt x="1425236" y="4310566"/>
                </a:lnTo>
                <a:close/>
                <a:moveTo>
                  <a:pt x="1463462" y="4301836"/>
                </a:moveTo>
                <a:lnTo>
                  <a:pt x="1462348" y="4302822"/>
                </a:lnTo>
                <a:cubicBezTo>
                  <a:pt x="1461233" y="4303810"/>
                  <a:pt x="1459262" y="4303983"/>
                  <a:pt x="1457289" y="4304160"/>
                </a:cubicBezTo>
                <a:close/>
                <a:moveTo>
                  <a:pt x="1555674" y="4283249"/>
                </a:moveTo>
                <a:lnTo>
                  <a:pt x="1543329" y="4284714"/>
                </a:lnTo>
                <a:lnTo>
                  <a:pt x="1540418" y="4285487"/>
                </a:lnTo>
                <a:lnTo>
                  <a:pt x="1536334" y="4286067"/>
                </a:lnTo>
                <a:lnTo>
                  <a:pt x="1523989" y="4289847"/>
                </a:lnTo>
                <a:lnTo>
                  <a:pt x="1523987" y="4289847"/>
                </a:lnTo>
                <a:lnTo>
                  <a:pt x="1523986" y="4289848"/>
                </a:lnTo>
                <a:lnTo>
                  <a:pt x="1523989" y="4289847"/>
                </a:lnTo>
                <a:lnTo>
                  <a:pt x="1540418" y="4285487"/>
                </a:lnTo>
                <a:lnTo>
                  <a:pt x="1555532" y="4283340"/>
                </a:lnTo>
                <a:close/>
                <a:moveTo>
                  <a:pt x="3758308" y="4270687"/>
                </a:moveTo>
                <a:cubicBezTo>
                  <a:pt x="3762583" y="4267214"/>
                  <a:pt x="3770349" y="4268013"/>
                  <a:pt x="3773833" y="4272300"/>
                </a:cubicBezTo>
                <a:cubicBezTo>
                  <a:pt x="3777311" y="4276582"/>
                  <a:pt x="3780795" y="4280869"/>
                  <a:pt x="3772232" y="4287825"/>
                </a:cubicBezTo>
                <a:cubicBezTo>
                  <a:pt x="3767945" y="4291310"/>
                  <a:pt x="3753211" y="4281937"/>
                  <a:pt x="3749733" y="4277654"/>
                </a:cubicBezTo>
                <a:close/>
                <a:moveTo>
                  <a:pt x="2666235" y="4245108"/>
                </a:moveTo>
                <a:lnTo>
                  <a:pt x="2649216" y="4251038"/>
                </a:lnTo>
                <a:lnTo>
                  <a:pt x="2649205" y="4251039"/>
                </a:lnTo>
                <a:cubicBezTo>
                  <a:pt x="2644811" y="4252963"/>
                  <a:pt x="2609683" y="4268358"/>
                  <a:pt x="2611929" y="4273485"/>
                </a:cubicBezTo>
                <a:lnTo>
                  <a:pt x="2611933" y="4273486"/>
                </a:lnTo>
                <a:lnTo>
                  <a:pt x="2628076" y="4261063"/>
                </a:lnTo>
                <a:cubicBezTo>
                  <a:pt x="2637129" y="4256334"/>
                  <a:pt x="2647009" y="4252004"/>
                  <a:pt x="2649207" y="4251041"/>
                </a:cubicBezTo>
                <a:lnTo>
                  <a:pt x="2649216" y="4251038"/>
                </a:lnTo>
                <a:lnTo>
                  <a:pt x="2680043" y="4249755"/>
                </a:lnTo>
                <a:lnTo>
                  <a:pt x="2680047" y="4249756"/>
                </a:lnTo>
                <a:lnTo>
                  <a:pt x="2680048" y="4249755"/>
                </a:lnTo>
                <a:lnTo>
                  <a:pt x="2680043" y="4249755"/>
                </a:lnTo>
                <a:close/>
                <a:moveTo>
                  <a:pt x="2424318" y="4239504"/>
                </a:moveTo>
                <a:cubicBezTo>
                  <a:pt x="2416889" y="4240464"/>
                  <a:pt x="2397093" y="4245124"/>
                  <a:pt x="2375962" y="4252199"/>
                </a:cubicBezTo>
                <a:lnTo>
                  <a:pt x="2367481" y="4256290"/>
                </a:lnTo>
                <a:lnTo>
                  <a:pt x="2358685" y="4258885"/>
                </a:lnTo>
                <a:lnTo>
                  <a:pt x="2356271" y="4261694"/>
                </a:lnTo>
                <a:lnTo>
                  <a:pt x="2367481" y="4256290"/>
                </a:lnTo>
                <a:lnTo>
                  <a:pt x="2424304" y="4239512"/>
                </a:lnTo>
                <a:close/>
                <a:moveTo>
                  <a:pt x="1635580" y="4231021"/>
                </a:moveTo>
                <a:lnTo>
                  <a:pt x="1625648" y="4235359"/>
                </a:lnTo>
                <a:lnTo>
                  <a:pt x="1625647" y="4235361"/>
                </a:lnTo>
                <a:lnTo>
                  <a:pt x="1643026" y="4231228"/>
                </a:lnTo>
                <a:lnTo>
                  <a:pt x="1643206" y="4231123"/>
                </a:lnTo>
                <a:close/>
                <a:moveTo>
                  <a:pt x="474421" y="4182308"/>
                </a:moveTo>
                <a:lnTo>
                  <a:pt x="466058" y="4227532"/>
                </a:lnTo>
                <a:cubicBezTo>
                  <a:pt x="458865" y="4220420"/>
                  <a:pt x="451673" y="4213310"/>
                  <a:pt x="460202" y="4201685"/>
                </a:cubicBezTo>
                <a:close/>
                <a:moveTo>
                  <a:pt x="531627" y="4172000"/>
                </a:moveTo>
                <a:cubicBezTo>
                  <a:pt x="535225" y="4175557"/>
                  <a:pt x="538065" y="4171687"/>
                  <a:pt x="541659" y="4175240"/>
                </a:cubicBezTo>
                <a:cubicBezTo>
                  <a:pt x="545259" y="4178797"/>
                  <a:pt x="546011" y="4186223"/>
                  <a:pt x="543166" y="4190101"/>
                </a:cubicBezTo>
                <a:cubicBezTo>
                  <a:pt x="541745" y="4192037"/>
                  <a:pt x="539614" y="4194942"/>
                  <a:pt x="536937" y="4196475"/>
                </a:cubicBezTo>
                <a:cubicBezTo>
                  <a:pt x="534261" y="4198009"/>
                  <a:pt x="531041" y="4198166"/>
                  <a:pt x="527443" y="4194610"/>
                </a:cubicBezTo>
                <a:cubicBezTo>
                  <a:pt x="523850" y="4191057"/>
                  <a:pt x="528780" y="4175878"/>
                  <a:pt x="531627" y="4172000"/>
                </a:cubicBezTo>
                <a:close/>
                <a:moveTo>
                  <a:pt x="3880769" y="4170041"/>
                </a:moveTo>
                <a:lnTo>
                  <a:pt x="3892665" y="4197912"/>
                </a:lnTo>
                <a:lnTo>
                  <a:pt x="3897857" y="4210825"/>
                </a:lnTo>
                <a:lnTo>
                  <a:pt x="3890836" y="4216529"/>
                </a:lnTo>
                <a:lnTo>
                  <a:pt x="3866488" y="4211245"/>
                </a:lnTo>
                <a:cubicBezTo>
                  <a:pt x="3856045" y="4198393"/>
                  <a:pt x="3861133" y="4187145"/>
                  <a:pt x="3870438" y="4177806"/>
                </a:cubicBezTo>
                <a:close/>
                <a:moveTo>
                  <a:pt x="1572911" y="4159656"/>
                </a:moveTo>
                <a:cubicBezTo>
                  <a:pt x="1573078" y="4163568"/>
                  <a:pt x="1570279" y="4168184"/>
                  <a:pt x="1565826" y="4169243"/>
                </a:cubicBezTo>
                <a:cubicBezTo>
                  <a:pt x="1559889" y="4170656"/>
                  <a:pt x="1553838" y="4169460"/>
                  <a:pt x="1552632" y="4176333"/>
                </a:cubicBezTo>
                <a:lnTo>
                  <a:pt x="1548179" y="4177393"/>
                </a:lnTo>
                <a:cubicBezTo>
                  <a:pt x="1539270" y="4179510"/>
                  <a:pt x="1522997" y="4184696"/>
                  <a:pt x="1522662" y="4176873"/>
                </a:cubicBezTo>
                <a:cubicBezTo>
                  <a:pt x="1522550" y="4174264"/>
                  <a:pt x="1527291" y="4171162"/>
                  <a:pt x="1532425" y="4168460"/>
                </a:cubicBezTo>
                <a:cubicBezTo>
                  <a:pt x="1537558" y="4165758"/>
                  <a:pt x="1543082" y="4163456"/>
                  <a:pt x="1544538" y="4162452"/>
                </a:cubicBezTo>
                <a:close/>
                <a:moveTo>
                  <a:pt x="1329769" y="4129354"/>
                </a:moveTo>
                <a:cubicBezTo>
                  <a:pt x="1320473" y="4131671"/>
                  <a:pt x="1321829" y="4137111"/>
                  <a:pt x="1323183" y="4142542"/>
                </a:cubicBezTo>
                <a:lnTo>
                  <a:pt x="1323186" y="4142544"/>
                </a:lnTo>
                <a:lnTo>
                  <a:pt x="1329768" y="4129368"/>
                </a:lnTo>
                <a:cubicBezTo>
                  <a:pt x="1332097" y="4128789"/>
                  <a:pt x="1335441" y="4132286"/>
                  <a:pt x="1338373" y="4136609"/>
                </a:cubicBezTo>
                <a:lnTo>
                  <a:pt x="1344492" y="4148777"/>
                </a:lnTo>
                <a:lnTo>
                  <a:pt x="1344499" y="4148775"/>
                </a:lnTo>
                <a:cubicBezTo>
                  <a:pt x="1343146" y="4143343"/>
                  <a:pt x="1334425" y="4128194"/>
                  <a:pt x="1329769" y="4129354"/>
                </a:cubicBezTo>
                <a:close/>
                <a:moveTo>
                  <a:pt x="1688484" y="4126901"/>
                </a:moveTo>
                <a:lnTo>
                  <a:pt x="1688478" y="4126912"/>
                </a:lnTo>
                <a:lnTo>
                  <a:pt x="1686508" y="4128858"/>
                </a:lnTo>
                <a:lnTo>
                  <a:pt x="1685687" y="4131514"/>
                </a:lnTo>
                <a:lnTo>
                  <a:pt x="1685685" y="4131520"/>
                </a:lnTo>
                <a:lnTo>
                  <a:pt x="1685685" y="4131520"/>
                </a:lnTo>
                <a:lnTo>
                  <a:pt x="1685687" y="4131514"/>
                </a:lnTo>
                <a:lnTo>
                  <a:pt x="1688478" y="4126912"/>
                </a:lnTo>
                <a:lnTo>
                  <a:pt x="1688484" y="4126906"/>
                </a:lnTo>
                <a:lnTo>
                  <a:pt x="1688491" y="4126907"/>
                </a:lnTo>
                <a:lnTo>
                  <a:pt x="1693159" y="4131055"/>
                </a:lnTo>
                <a:lnTo>
                  <a:pt x="1693162" y="4131058"/>
                </a:lnTo>
                <a:lnTo>
                  <a:pt x="1693162" y="4131057"/>
                </a:lnTo>
                <a:lnTo>
                  <a:pt x="1693159" y="4131055"/>
                </a:lnTo>
                <a:lnTo>
                  <a:pt x="1691895" y="4127742"/>
                </a:lnTo>
                <a:lnTo>
                  <a:pt x="1688491" y="4126907"/>
                </a:lnTo>
                <a:close/>
                <a:moveTo>
                  <a:pt x="687179" y="4078405"/>
                </a:moveTo>
                <a:lnTo>
                  <a:pt x="686763" y="4138163"/>
                </a:lnTo>
                <a:lnTo>
                  <a:pt x="633151" y="4152024"/>
                </a:lnTo>
                <a:cubicBezTo>
                  <a:pt x="628801" y="4141040"/>
                  <a:pt x="615759" y="4108081"/>
                  <a:pt x="621445" y="4100332"/>
                </a:cubicBezTo>
                <a:cubicBezTo>
                  <a:pt x="624287" y="4096459"/>
                  <a:pt x="638670" y="4110680"/>
                  <a:pt x="638670" y="4110680"/>
                </a:cubicBezTo>
                <a:close/>
                <a:moveTo>
                  <a:pt x="837069" y="3992552"/>
                </a:moveTo>
                <a:lnTo>
                  <a:pt x="845181" y="4040691"/>
                </a:lnTo>
                <a:cubicBezTo>
                  <a:pt x="822265" y="4038098"/>
                  <a:pt x="756694" y="4093627"/>
                  <a:pt x="735286" y="4105890"/>
                </a:cubicBezTo>
                <a:cubicBezTo>
                  <a:pt x="720902" y="4091668"/>
                  <a:pt x="718641" y="4069377"/>
                  <a:pt x="726422" y="4050326"/>
                </a:cubicBezTo>
                <a:cubicBezTo>
                  <a:pt x="762803" y="4026112"/>
                  <a:pt x="799935" y="4009332"/>
                  <a:pt x="837069" y="3992552"/>
                </a:cubicBezTo>
                <a:close/>
                <a:moveTo>
                  <a:pt x="1478084" y="3971152"/>
                </a:moveTo>
                <a:lnTo>
                  <a:pt x="1445531" y="3979267"/>
                </a:lnTo>
                <a:lnTo>
                  <a:pt x="1445571" y="3979268"/>
                </a:lnTo>
                <a:lnTo>
                  <a:pt x="1478078" y="3971165"/>
                </a:lnTo>
                <a:close/>
                <a:moveTo>
                  <a:pt x="4113915" y="3966363"/>
                </a:moveTo>
                <a:lnTo>
                  <a:pt x="4115901" y="3983086"/>
                </a:lnTo>
                <a:cubicBezTo>
                  <a:pt x="4115465" y="3996776"/>
                  <a:pt x="4112118" y="4010165"/>
                  <a:pt x="4103147" y="4021013"/>
                </a:cubicBezTo>
                <a:lnTo>
                  <a:pt x="4108113" y="4039998"/>
                </a:lnTo>
                <a:lnTo>
                  <a:pt x="3907701" y="4202827"/>
                </a:lnTo>
                <a:lnTo>
                  <a:pt x="3895267" y="4159144"/>
                </a:lnTo>
                <a:lnTo>
                  <a:pt x="3899697" y="4155813"/>
                </a:lnTo>
                <a:cubicBezTo>
                  <a:pt x="3944686" y="4119260"/>
                  <a:pt x="3978374" y="4063881"/>
                  <a:pt x="4018844" y="4022997"/>
                </a:cubicBezTo>
                <a:cubicBezTo>
                  <a:pt x="4032333" y="4009369"/>
                  <a:pt x="4046578" y="3997353"/>
                  <a:pt x="4062244" y="3988179"/>
                </a:cubicBezTo>
                <a:lnTo>
                  <a:pt x="4089025" y="3994871"/>
                </a:lnTo>
                <a:close/>
                <a:moveTo>
                  <a:pt x="1509888" y="3940132"/>
                </a:moveTo>
                <a:cubicBezTo>
                  <a:pt x="1502912" y="3941871"/>
                  <a:pt x="1495110" y="3945258"/>
                  <a:pt x="1488978" y="3950394"/>
                </a:cubicBezTo>
                <a:lnTo>
                  <a:pt x="1488974" y="3950403"/>
                </a:lnTo>
                <a:lnTo>
                  <a:pt x="1509874" y="3940145"/>
                </a:lnTo>
                <a:lnTo>
                  <a:pt x="1528647" y="3975862"/>
                </a:lnTo>
                <a:lnTo>
                  <a:pt x="1528666" y="3975860"/>
                </a:lnTo>
                <a:close/>
                <a:moveTo>
                  <a:pt x="1004910" y="3924473"/>
                </a:moveTo>
                <a:lnTo>
                  <a:pt x="997885" y="3950958"/>
                </a:lnTo>
                <a:cubicBezTo>
                  <a:pt x="992198" y="3958709"/>
                  <a:pt x="988454" y="3961696"/>
                  <a:pt x="984334" y="3960965"/>
                </a:cubicBezTo>
                <a:cubicBezTo>
                  <a:pt x="980215" y="3960235"/>
                  <a:pt x="975718" y="3955791"/>
                  <a:pt x="968526" y="3948680"/>
                </a:cubicBezTo>
                <a:lnTo>
                  <a:pt x="961333" y="3941570"/>
                </a:lnTo>
                <a:lnTo>
                  <a:pt x="969862" y="3929944"/>
                </a:lnTo>
                <a:close/>
                <a:moveTo>
                  <a:pt x="1089963" y="3901580"/>
                </a:moveTo>
                <a:lnTo>
                  <a:pt x="1087121" y="3905453"/>
                </a:lnTo>
                <a:cubicBezTo>
                  <a:pt x="1084276" y="3909331"/>
                  <a:pt x="1077834" y="3909645"/>
                  <a:pt x="1071387" y="3909965"/>
                </a:cubicBezTo>
                <a:close/>
                <a:moveTo>
                  <a:pt x="1629240" y="3888737"/>
                </a:moveTo>
                <a:lnTo>
                  <a:pt x="1611465" y="3891724"/>
                </a:lnTo>
                <a:lnTo>
                  <a:pt x="1611455" y="3891723"/>
                </a:lnTo>
                <a:cubicBezTo>
                  <a:pt x="1606800" y="3892884"/>
                  <a:pt x="1569585" y="3902160"/>
                  <a:pt x="1570939" y="3907591"/>
                </a:cubicBezTo>
                <a:lnTo>
                  <a:pt x="1570942" y="3907593"/>
                </a:lnTo>
                <a:lnTo>
                  <a:pt x="1588943" y="3898057"/>
                </a:lnTo>
                <a:cubicBezTo>
                  <a:pt x="1598660" y="3894915"/>
                  <a:pt x="1609128" y="3892306"/>
                  <a:pt x="1611457" y="3891726"/>
                </a:cubicBezTo>
                <a:lnTo>
                  <a:pt x="1611465" y="3891724"/>
                </a:lnTo>
                <a:lnTo>
                  <a:pt x="1642070" y="3895637"/>
                </a:lnTo>
                <a:lnTo>
                  <a:pt x="1642074" y="3895638"/>
                </a:lnTo>
                <a:lnTo>
                  <a:pt x="1642075" y="3895637"/>
                </a:lnTo>
                <a:lnTo>
                  <a:pt x="1642070" y="3895637"/>
                </a:lnTo>
                <a:close/>
                <a:moveTo>
                  <a:pt x="1391700" y="3842586"/>
                </a:moveTo>
                <a:cubicBezTo>
                  <a:pt x="1384214" y="3842285"/>
                  <a:pt x="1363916" y="3843555"/>
                  <a:pt x="1341897" y="3846980"/>
                </a:cubicBezTo>
                <a:lnTo>
                  <a:pt x="1332850" y="3849588"/>
                </a:lnTo>
                <a:lnTo>
                  <a:pt x="1319703" y="3851149"/>
                </a:lnTo>
                <a:lnTo>
                  <a:pt x="1281774" y="3864302"/>
                </a:lnTo>
                <a:lnTo>
                  <a:pt x="1281767" y="3864304"/>
                </a:lnTo>
                <a:lnTo>
                  <a:pt x="1281769" y="3864304"/>
                </a:lnTo>
                <a:lnTo>
                  <a:pt x="1281774" y="3864302"/>
                </a:lnTo>
                <a:lnTo>
                  <a:pt x="1332850" y="3849588"/>
                </a:lnTo>
                <a:lnTo>
                  <a:pt x="1391684" y="3842592"/>
                </a:lnTo>
                <a:close/>
                <a:moveTo>
                  <a:pt x="4266964" y="3708283"/>
                </a:moveTo>
                <a:cubicBezTo>
                  <a:pt x="4271918" y="3707813"/>
                  <a:pt x="4276671" y="3709286"/>
                  <a:pt x="4280152" y="3713570"/>
                </a:cubicBezTo>
                <a:lnTo>
                  <a:pt x="4297559" y="3734996"/>
                </a:lnTo>
                <a:lnTo>
                  <a:pt x="4245334" y="3784536"/>
                </a:lnTo>
                <a:cubicBezTo>
                  <a:pt x="4239445" y="3803546"/>
                  <a:pt x="4233550" y="3822561"/>
                  <a:pt x="4216411" y="3836486"/>
                </a:cubicBezTo>
                <a:cubicBezTo>
                  <a:pt x="4207842" y="3843448"/>
                  <a:pt x="4200081" y="3842645"/>
                  <a:pt x="4193119" y="3834076"/>
                </a:cubicBezTo>
                <a:lnTo>
                  <a:pt x="4189636" y="3829789"/>
                </a:lnTo>
                <a:cubicBezTo>
                  <a:pt x="4223914" y="3801939"/>
                  <a:pt x="4158309" y="3791230"/>
                  <a:pt x="4252572" y="3714644"/>
                </a:cubicBezTo>
                <a:cubicBezTo>
                  <a:pt x="4256857" y="3711162"/>
                  <a:pt x="4262011" y="3708752"/>
                  <a:pt x="4266964" y="3708283"/>
                </a:cubicBezTo>
                <a:close/>
                <a:moveTo>
                  <a:pt x="1619660" y="3639088"/>
                </a:moveTo>
                <a:lnTo>
                  <a:pt x="1619622" y="3639099"/>
                </a:lnTo>
                <a:lnTo>
                  <a:pt x="1602520" y="3642822"/>
                </a:lnTo>
                <a:lnTo>
                  <a:pt x="1597855" y="3645361"/>
                </a:lnTo>
                <a:lnTo>
                  <a:pt x="1593241" y="3646688"/>
                </a:lnTo>
                <a:cubicBezTo>
                  <a:pt x="1584162" y="3650913"/>
                  <a:pt x="1576139" y="3655891"/>
                  <a:pt x="1573159" y="3658800"/>
                </a:cubicBezTo>
                <a:lnTo>
                  <a:pt x="1573166" y="3658798"/>
                </a:lnTo>
                <a:lnTo>
                  <a:pt x="1597855" y="3645361"/>
                </a:lnTo>
                <a:lnTo>
                  <a:pt x="1619622" y="3639099"/>
                </a:lnTo>
                <a:lnTo>
                  <a:pt x="1619655" y="3639092"/>
                </a:lnTo>
                <a:cubicBezTo>
                  <a:pt x="1624459" y="3639158"/>
                  <a:pt x="1627960" y="3640812"/>
                  <a:pt x="1628976" y="3644890"/>
                </a:cubicBezTo>
                <a:lnTo>
                  <a:pt x="1630329" y="3650318"/>
                </a:lnTo>
                <a:lnTo>
                  <a:pt x="1630334" y="3650317"/>
                </a:lnTo>
                <a:lnTo>
                  <a:pt x="1628979" y="3644886"/>
                </a:lnTo>
                <a:cubicBezTo>
                  <a:pt x="1627963" y="3640809"/>
                  <a:pt x="1624462" y="3639155"/>
                  <a:pt x="1619660" y="3639088"/>
                </a:cubicBezTo>
                <a:close/>
                <a:moveTo>
                  <a:pt x="1803895" y="3545555"/>
                </a:moveTo>
                <a:lnTo>
                  <a:pt x="1785411" y="3553933"/>
                </a:lnTo>
                <a:lnTo>
                  <a:pt x="1785409" y="3553934"/>
                </a:lnTo>
                <a:close/>
                <a:moveTo>
                  <a:pt x="4295152" y="3530702"/>
                </a:moveTo>
                <a:lnTo>
                  <a:pt x="4295112" y="3530721"/>
                </a:lnTo>
                <a:lnTo>
                  <a:pt x="4284666" y="3544041"/>
                </a:lnTo>
                <a:lnTo>
                  <a:pt x="4284693" y="3544039"/>
                </a:lnTo>
                <a:close/>
                <a:moveTo>
                  <a:pt x="1328867" y="3332906"/>
                </a:moveTo>
                <a:cubicBezTo>
                  <a:pt x="1332934" y="3349220"/>
                  <a:pt x="1327701" y="3367839"/>
                  <a:pt x="1313748" y="3371317"/>
                </a:cubicBezTo>
                <a:cubicBezTo>
                  <a:pt x="1295141" y="3375956"/>
                  <a:pt x="1273825" y="3369723"/>
                  <a:pt x="1275945" y="3398064"/>
                </a:cubicBezTo>
                <a:lnTo>
                  <a:pt x="1261993" y="3401543"/>
                </a:lnTo>
                <a:cubicBezTo>
                  <a:pt x="1234077" y="3408500"/>
                  <a:pt x="1184264" y="3426687"/>
                  <a:pt x="1176134" y="3394072"/>
                </a:cubicBezTo>
                <a:cubicBezTo>
                  <a:pt x="1170714" y="3372329"/>
                  <a:pt x="1228481" y="3346384"/>
                  <a:pt x="1236424" y="3338634"/>
                </a:cubicBezTo>
                <a:close/>
                <a:moveTo>
                  <a:pt x="4528133" y="3300272"/>
                </a:moveTo>
                <a:lnTo>
                  <a:pt x="4538917" y="3308082"/>
                </a:lnTo>
                <a:lnTo>
                  <a:pt x="4505373" y="3324834"/>
                </a:lnTo>
                <a:cubicBezTo>
                  <a:pt x="4511213" y="3313667"/>
                  <a:pt x="4520642" y="3305109"/>
                  <a:pt x="4528133" y="3300272"/>
                </a:cubicBezTo>
                <a:close/>
                <a:moveTo>
                  <a:pt x="4726627" y="3277020"/>
                </a:moveTo>
                <a:cubicBezTo>
                  <a:pt x="4730765" y="3279918"/>
                  <a:pt x="4737516" y="3283199"/>
                  <a:pt x="4742693" y="3286825"/>
                </a:cubicBezTo>
                <a:cubicBezTo>
                  <a:pt x="4747871" y="3290450"/>
                  <a:pt x="4751478" y="3294424"/>
                  <a:pt x="4749325" y="3298725"/>
                </a:cubicBezTo>
                <a:cubicBezTo>
                  <a:pt x="4747174" y="3303020"/>
                  <a:pt x="4734585" y="3305812"/>
                  <a:pt x="4728286" y="3307208"/>
                </a:cubicBezTo>
                <a:lnTo>
                  <a:pt x="4694337" y="3341483"/>
                </a:lnTo>
                <a:cubicBezTo>
                  <a:pt x="4690357" y="3327086"/>
                  <a:pt x="4684227" y="3316984"/>
                  <a:pt x="4675943" y="3311183"/>
                </a:cubicBezTo>
                <a:cubicBezTo>
                  <a:pt x="4696976" y="3302693"/>
                  <a:pt x="4709733" y="3288407"/>
                  <a:pt x="4726627" y="3277020"/>
                </a:cubicBezTo>
                <a:close/>
                <a:moveTo>
                  <a:pt x="4457274" y="3274611"/>
                </a:moveTo>
                <a:lnTo>
                  <a:pt x="4435867" y="3315546"/>
                </a:lnTo>
                <a:cubicBezTo>
                  <a:pt x="4429575" y="3310990"/>
                  <a:pt x="4424736" y="3307805"/>
                  <a:pt x="4420801" y="3305997"/>
                </a:cubicBezTo>
                <a:lnTo>
                  <a:pt x="4418472" y="3305688"/>
                </a:lnTo>
                <a:lnTo>
                  <a:pt x="4418610" y="3323707"/>
                </a:lnTo>
                <a:cubicBezTo>
                  <a:pt x="4422092" y="3327992"/>
                  <a:pt x="4429890" y="3326100"/>
                  <a:pt x="4439832" y="3320690"/>
                </a:cubicBezTo>
                <a:lnTo>
                  <a:pt x="4465575" y="3302461"/>
                </a:lnTo>
                <a:close/>
                <a:moveTo>
                  <a:pt x="1686289" y="3220706"/>
                </a:moveTo>
                <a:cubicBezTo>
                  <a:pt x="1681641" y="3221866"/>
                  <a:pt x="1679701" y="3233895"/>
                  <a:pt x="1681057" y="3239334"/>
                </a:cubicBezTo>
                <a:lnTo>
                  <a:pt x="1681062" y="3239334"/>
                </a:lnTo>
                <a:lnTo>
                  <a:pt x="1681426" y="3228432"/>
                </a:lnTo>
                <a:cubicBezTo>
                  <a:pt x="1682322" y="3224599"/>
                  <a:pt x="1683968" y="3221302"/>
                  <a:pt x="1686291" y="3220723"/>
                </a:cubicBezTo>
                <a:cubicBezTo>
                  <a:pt x="1690949" y="3219562"/>
                  <a:pt x="1695115" y="3221410"/>
                  <a:pt x="1698457" y="3224907"/>
                </a:cubicBezTo>
                <a:lnTo>
                  <a:pt x="1705660" y="3238969"/>
                </a:lnTo>
                <a:lnTo>
                  <a:pt x="1705667" y="3238968"/>
                </a:lnTo>
                <a:cubicBezTo>
                  <a:pt x="1702957" y="3228099"/>
                  <a:pt x="1695599" y="3218387"/>
                  <a:pt x="1686289" y="3220706"/>
                </a:cubicBezTo>
                <a:close/>
                <a:moveTo>
                  <a:pt x="4633524" y="3187082"/>
                </a:moveTo>
                <a:lnTo>
                  <a:pt x="4610429" y="3188240"/>
                </a:lnTo>
                <a:cubicBezTo>
                  <a:pt x="4595689" y="3194801"/>
                  <a:pt x="4579229" y="3206129"/>
                  <a:pt x="4563365" y="3218690"/>
                </a:cubicBezTo>
                <a:lnTo>
                  <a:pt x="4560310" y="3221347"/>
                </a:lnTo>
                <a:lnTo>
                  <a:pt x="4549020" y="3239086"/>
                </a:lnTo>
                <a:lnTo>
                  <a:pt x="4543034" y="3236377"/>
                </a:lnTo>
                <a:lnTo>
                  <a:pt x="4528986" y="3248599"/>
                </a:lnTo>
                <a:lnTo>
                  <a:pt x="4540451" y="3246048"/>
                </a:lnTo>
                <a:cubicBezTo>
                  <a:pt x="4543934" y="3250336"/>
                  <a:pt x="4534562" y="3265058"/>
                  <a:pt x="4533758" y="3272830"/>
                </a:cubicBezTo>
                <a:lnTo>
                  <a:pt x="4495090" y="3312212"/>
                </a:lnTo>
                <a:lnTo>
                  <a:pt x="4495936" y="3333388"/>
                </a:lnTo>
                <a:cubicBezTo>
                  <a:pt x="4488453" y="3338228"/>
                  <a:pt x="4484560" y="3345671"/>
                  <a:pt x="4480668" y="3353111"/>
                </a:cubicBezTo>
                <a:lnTo>
                  <a:pt x="4474675" y="3333002"/>
                </a:lnTo>
                <a:lnTo>
                  <a:pt x="4470630" y="3337121"/>
                </a:lnTo>
                <a:lnTo>
                  <a:pt x="4447195" y="3365806"/>
                </a:lnTo>
                <a:lnTo>
                  <a:pt x="4449021" y="3384471"/>
                </a:lnTo>
                <a:lnTo>
                  <a:pt x="4446003" y="3367269"/>
                </a:lnTo>
                <a:lnTo>
                  <a:pt x="4392063" y="3433295"/>
                </a:lnTo>
                <a:lnTo>
                  <a:pt x="4338619" y="3512213"/>
                </a:lnTo>
                <a:lnTo>
                  <a:pt x="4372762" y="3494320"/>
                </a:lnTo>
                <a:cubicBezTo>
                  <a:pt x="4388764" y="3485934"/>
                  <a:pt x="4403018" y="3476326"/>
                  <a:pt x="4410284" y="3461819"/>
                </a:cubicBezTo>
                <a:cubicBezTo>
                  <a:pt x="4416740" y="3448930"/>
                  <a:pt x="4425351" y="3431741"/>
                  <a:pt x="4442085" y="3431850"/>
                </a:cubicBezTo>
                <a:lnTo>
                  <a:pt x="4454530" y="3422470"/>
                </a:lnTo>
                <a:lnTo>
                  <a:pt x="4475917" y="3376721"/>
                </a:lnTo>
                <a:cubicBezTo>
                  <a:pt x="4497340" y="3359316"/>
                  <a:pt x="4515883" y="3360253"/>
                  <a:pt x="4533356" y="3362060"/>
                </a:cubicBezTo>
                <a:lnTo>
                  <a:pt x="4535816" y="3362173"/>
                </a:lnTo>
                <a:lnTo>
                  <a:pt x="4560336" y="3352126"/>
                </a:lnTo>
                <a:cubicBezTo>
                  <a:pt x="4562491" y="3347826"/>
                  <a:pt x="4570940" y="3342133"/>
                  <a:pt x="4581535" y="3332143"/>
                </a:cubicBezTo>
                <a:lnTo>
                  <a:pt x="4584120" y="3341502"/>
                </a:lnTo>
                <a:lnTo>
                  <a:pt x="4595773" y="3326452"/>
                </a:lnTo>
                <a:lnTo>
                  <a:pt x="4595046" y="3296820"/>
                </a:lnTo>
                <a:lnTo>
                  <a:pt x="4591958" y="3284073"/>
                </a:lnTo>
                <a:lnTo>
                  <a:pt x="4579951" y="3286493"/>
                </a:lnTo>
                <a:lnTo>
                  <a:pt x="4587158" y="3264270"/>
                </a:lnTo>
                <a:lnTo>
                  <a:pt x="4586969" y="3263486"/>
                </a:lnTo>
                <a:cubicBezTo>
                  <a:pt x="4583616" y="3253205"/>
                  <a:pt x="4579886" y="3244235"/>
                  <a:pt x="4576605" y="3238010"/>
                </a:cubicBezTo>
                <a:close/>
                <a:moveTo>
                  <a:pt x="1800469" y="3163384"/>
                </a:moveTo>
                <a:cubicBezTo>
                  <a:pt x="1791157" y="3165705"/>
                  <a:pt x="1783216" y="3173454"/>
                  <a:pt x="1785925" y="3184324"/>
                </a:cubicBezTo>
                <a:lnTo>
                  <a:pt x="1785945" y="3184323"/>
                </a:lnTo>
                <a:lnTo>
                  <a:pt x="1800472" y="3163400"/>
                </a:lnTo>
                <a:lnTo>
                  <a:pt x="1824473" y="3180490"/>
                </a:lnTo>
                <a:lnTo>
                  <a:pt x="1824495" y="3180487"/>
                </a:lnTo>
                <a:close/>
                <a:moveTo>
                  <a:pt x="4938790" y="3065692"/>
                </a:moveTo>
                <a:lnTo>
                  <a:pt x="4947219" y="3087776"/>
                </a:lnTo>
                <a:lnTo>
                  <a:pt x="4953235" y="3078249"/>
                </a:lnTo>
                <a:lnTo>
                  <a:pt x="4953865" y="3092368"/>
                </a:lnTo>
                <a:lnTo>
                  <a:pt x="4950969" y="3095643"/>
                </a:lnTo>
                <a:lnTo>
                  <a:pt x="4950120" y="3095369"/>
                </a:lnTo>
                <a:lnTo>
                  <a:pt x="4950890" y="3097388"/>
                </a:lnTo>
                <a:lnTo>
                  <a:pt x="4926838" y="3111894"/>
                </a:lnTo>
                <a:lnTo>
                  <a:pt x="4926785" y="3115038"/>
                </a:lnTo>
                <a:cubicBezTo>
                  <a:pt x="4925383" y="3123640"/>
                  <a:pt x="4923289" y="3132385"/>
                  <a:pt x="4922314" y="3134246"/>
                </a:cubicBezTo>
                <a:cubicBezTo>
                  <a:pt x="4907932" y="3123834"/>
                  <a:pt x="4887119" y="3144671"/>
                  <a:pt x="4868251" y="3161788"/>
                </a:cubicBezTo>
                <a:lnTo>
                  <a:pt x="4862351" y="3157515"/>
                </a:lnTo>
                <a:lnTo>
                  <a:pt x="4866248" y="3165820"/>
                </a:lnTo>
                <a:cubicBezTo>
                  <a:pt x="4864094" y="3170123"/>
                  <a:pt x="4861943" y="3174418"/>
                  <a:pt x="4857803" y="3171520"/>
                </a:cubicBezTo>
                <a:lnTo>
                  <a:pt x="4849517" y="3165716"/>
                </a:lnTo>
                <a:cubicBezTo>
                  <a:pt x="4847523" y="3158517"/>
                  <a:pt x="4849678" y="3154215"/>
                  <a:pt x="4853984" y="3145618"/>
                </a:cubicBezTo>
                <a:lnTo>
                  <a:pt x="4857387" y="3148003"/>
                </a:lnTo>
                <a:lnTo>
                  <a:pt x="4882451" y="3123976"/>
                </a:lnTo>
                <a:lnTo>
                  <a:pt x="4901617" y="3113770"/>
                </a:lnTo>
                <a:lnTo>
                  <a:pt x="4900698" y="3097068"/>
                </a:lnTo>
                <a:cubicBezTo>
                  <a:pt x="4905003" y="3088472"/>
                  <a:pt x="4915437" y="3089980"/>
                  <a:pt x="4923719" y="3095781"/>
                </a:cubicBezTo>
                <a:close/>
                <a:moveTo>
                  <a:pt x="4889482" y="3039635"/>
                </a:moveTo>
                <a:lnTo>
                  <a:pt x="4886199" y="3043783"/>
                </a:lnTo>
                <a:lnTo>
                  <a:pt x="4890087" y="3044214"/>
                </a:lnTo>
                <a:close/>
                <a:moveTo>
                  <a:pt x="4983334" y="3021438"/>
                </a:moveTo>
                <a:cubicBezTo>
                  <a:pt x="4987478" y="3024340"/>
                  <a:pt x="4981021" y="3037231"/>
                  <a:pt x="4981021" y="3037231"/>
                </a:cubicBezTo>
                <a:lnTo>
                  <a:pt x="4974562" y="3050127"/>
                </a:lnTo>
                <a:lnTo>
                  <a:pt x="4945239" y="3052810"/>
                </a:lnTo>
                <a:lnTo>
                  <a:pt x="4949544" y="3044216"/>
                </a:lnTo>
                <a:lnTo>
                  <a:pt x="4976876" y="3034327"/>
                </a:lnTo>
                <a:close/>
                <a:moveTo>
                  <a:pt x="4872649" y="2985402"/>
                </a:moveTo>
                <a:lnTo>
                  <a:pt x="4848590" y="3019301"/>
                </a:lnTo>
                <a:cubicBezTo>
                  <a:pt x="4845291" y="3006650"/>
                  <a:pt x="4841991" y="2994002"/>
                  <a:pt x="4831205" y="2986193"/>
                </a:cubicBezTo>
                <a:cubicBezTo>
                  <a:pt x="4820418" y="2978380"/>
                  <a:pt x="4814746" y="3046096"/>
                  <a:pt x="4810854" y="3053538"/>
                </a:cubicBezTo>
                <a:cubicBezTo>
                  <a:pt x="4792283" y="3060610"/>
                  <a:pt x="4774611" y="3068333"/>
                  <a:pt x="4758905" y="3079406"/>
                </a:cubicBezTo>
                <a:lnTo>
                  <a:pt x="4748791" y="3090985"/>
                </a:lnTo>
                <a:lnTo>
                  <a:pt x="4748794" y="3090990"/>
                </a:lnTo>
                <a:lnTo>
                  <a:pt x="4748726" y="3091061"/>
                </a:lnTo>
                <a:lnTo>
                  <a:pt x="4718760" y="3125363"/>
                </a:lnTo>
                <a:lnTo>
                  <a:pt x="4730303" y="3169636"/>
                </a:lnTo>
                <a:lnTo>
                  <a:pt x="4711734" y="3176712"/>
                </a:lnTo>
                <a:lnTo>
                  <a:pt x="4699300" y="3162572"/>
                </a:lnTo>
                <a:cubicBezTo>
                  <a:pt x="4699300" y="3162572"/>
                  <a:pt x="4705135" y="3151413"/>
                  <a:pt x="4701538" y="3148806"/>
                </a:cubicBezTo>
                <a:lnTo>
                  <a:pt x="4680278" y="3157360"/>
                </a:lnTo>
                <a:lnTo>
                  <a:pt x="4682915" y="3158744"/>
                </a:lnTo>
                <a:cubicBezTo>
                  <a:pt x="4686397" y="3163030"/>
                  <a:pt x="4687535" y="3170997"/>
                  <a:pt x="4687702" y="3178864"/>
                </a:cubicBezTo>
                <a:lnTo>
                  <a:pt x="4687127" y="3189651"/>
                </a:lnTo>
                <a:lnTo>
                  <a:pt x="4700650" y="3178943"/>
                </a:lnTo>
                <a:cubicBezTo>
                  <a:pt x="4696758" y="3186387"/>
                  <a:pt x="4694814" y="3190105"/>
                  <a:pt x="4687322" y="3194942"/>
                </a:cubicBezTo>
                <a:lnTo>
                  <a:pt x="4686864" y="3194609"/>
                </a:lnTo>
                <a:lnTo>
                  <a:pt x="4686663" y="3198376"/>
                </a:lnTo>
                <a:cubicBezTo>
                  <a:pt x="4666046" y="3208020"/>
                  <a:pt x="4652387" y="3226225"/>
                  <a:pt x="4669796" y="3247652"/>
                </a:cubicBezTo>
                <a:cubicBezTo>
                  <a:pt x="4691219" y="3230246"/>
                  <a:pt x="4730316" y="3184256"/>
                  <a:pt x="4766398" y="3138935"/>
                </a:cubicBezTo>
                <a:lnTo>
                  <a:pt x="4801192" y="3093872"/>
                </a:lnTo>
                <a:lnTo>
                  <a:pt x="4802475" y="3088513"/>
                </a:lnTo>
                <a:lnTo>
                  <a:pt x="4809122" y="3083605"/>
                </a:lnTo>
                <a:lnTo>
                  <a:pt x="4815679" y="3075111"/>
                </a:lnTo>
                <a:cubicBezTo>
                  <a:pt x="4829629" y="3056443"/>
                  <a:pt x="4840240" y="3041597"/>
                  <a:pt x="4844925" y="3034233"/>
                </a:cubicBezTo>
                <a:close/>
                <a:moveTo>
                  <a:pt x="2294957" y="2883810"/>
                </a:moveTo>
                <a:cubicBezTo>
                  <a:pt x="2313972" y="2882049"/>
                  <a:pt x="2342931" y="2886734"/>
                  <a:pt x="2355433" y="2892277"/>
                </a:cubicBezTo>
                <a:cubicBezTo>
                  <a:pt x="2283122" y="2939170"/>
                  <a:pt x="2174368" y="3018231"/>
                  <a:pt x="2095282" y="3037945"/>
                </a:cubicBezTo>
                <a:cubicBezTo>
                  <a:pt x="2090634" y="3039103"/>
                  <a:pt x="2067373" y="3044901"/>
                  <a:pt x="2063309" y="3028599"/>
                </a:cubicBezTo>
                <a:lnTo>
                  <a:pt x="2280233" y="2887930"/>
                </a:lnTo>
                <a:cubicBezTo>
                  <a:pt x="2283385" y="2885702"/>
                  <a:pt x="2288618" y="2884398"/>
                  <a:pt x="2294957" y="2883810"/>
                </a:cubicBezTo>
                <a:close/>
                <a:moveTo>
                  <a:pt x="2484532" y="2756179"/>
                </a:moveTo>
                <a:cubicBezTo>
                  <a:pt x="2498491" y="2752699"/>
                  <a:pt x="2505850" y="2762411"/>
                  <a:pt x="2509915" y="2778724"/>
                </a:cubicBezTo>
                <a:lnTo>
                  <a:pt x="2444792" y="2794957"/>
                </a:lnTo>
                <a:lnTo>
                  <a:pt x="2444026" y="2772052"/>
                </a:lnTo>
                <a:close/>
                <a:moveTo>
                  <a:pt x="2761997" y="2714055"/>
                </a:moveTo>
                <a:lnTo>
                  <a:pt x="2743881" y="2729925"/>
                </a:lnTo>
                <a:lnTo>
                  <a:pt x="2726364" y="2733556"/>
                </a:lnTo>
                <a:lnTo>
                  <a:pt x="2716316" y="2740238"/>
                </a:lnTo>
                <a:lnTo>
                  <a:pt x="2711098" y="2743618"/>
                </a:lnTo>
                <a:lnTo>
                  <a:pt x="2695506" y="2761761"/>
                </a:lnTo>
                <a:lnTo>
                  <a:pt x="2698967" y="2764060"/>
                </a:lnTo>
                <a:cubicBezTo>
                  <a:pt x="2714931" y="2763690"/>
                  <a:pt x="2732038" y="2757984"/>
                  <a:pt x="2741342" y="2755665"/>
                </a:cubicBezTo>
                <a:lnTo>
                  <a:pt x="2778556" y="2746389"/>
                </a:lnTo>
                <a:cubicBezTo>
                  <a:pt x="2781848" y="2739789"/>
                  <a:pt x="2793096" y="2725441"/>
                  <a:pt x="2790387" y="2714569"/>
                </a:cubicBezTo>
                <a:close/>
                <a:moveTo>
                  <a:pt x="2858575" y="2616348"/>
                </a:moveTo>
                <a:cubicBezTo>
                  <a:pt x="2854488" y="2616893"/>
                  <a:pt x="2847364" y="2621680"/>
                  <a:pt x="2838851" y="2628814"/>
                </a:cubicBezTo>
                <a:lnTo>
                  <a:pt x="2826923" y="2640094"/>
                </a:lnTo>
                <a:lnTo>
                  <a:pt x="2849213" y="2628466"/>
                </a:lnTo>
                <a:lnTo>
                  <a:pt x="2861268" y="2620508"/>
                </a:lnTo>
                <a:close/>
                <a:moveTo>
                  <a:pt x="3017393" y="2554293"/>
                </a:moveTo>
                <a:lnTo>
                  <a:pt x="2980986" y="2574367"/>
                </a:lnTo>
                <a:lnTo>
                  <a:pt x="2980992" y="2574386"/>
                </a:lnTo>
                <a:lnTo>
                  <a:pt x="3017405" y="2554309"/>
                </a:lnTo>
                <a:close/>
                <a:moveTo>
                  <a:pt x="2943802" y="2525644"/>
                </a:moveTo>
                <a:lnTo>
                  <a:pt x="2952018" y="2529673"/>
                </a:lnTo>
                <a:cubicBezTo>
                  <a:pt x="2950003" y="2533784"/>
                  <a:pt x="2941870" y="2539988"/>
                  <a:pt x="2935747" y="2542078"/>
                </a:cubicBezTo>
                <a:close/>
                <a:moveTo>
                  <a:pt x="2993397" y="2438824"/>
                </a:moveTo>
                <a:lnTo>
                  <a:pt x="3032729" y="2457881"/>
                </a:lnTo>
                <a:cubicBezTo>
                  <a:pt x="3034083" y="2463320"/>
                  <a:pt x="3036794" y="2474190"/>
                  <a:pt x="3027490" y="2476510"/>
                </a:cubicBezTo>
                <a:cubicBezTo>
                  <a:pt x="3013539" y="2479987"/>
                  <a:pt x="2998225" y="2478028"/>
                  <a:pt x="3003643" y="2499770"/>
                </a:cubicBezTo>
                <a:lnTo>
                  <a:pt x="2873394" y="2532236"/>
                </a:lnTo>
                <a:cubicBezTo>
                  <a:pt x="2845665" y="2579564"/>
                  <a:pt x="2770644" y="2615581"/>
                  <a:pt x="2762112" y="2640799"/>
                </a:cubicBezTo>
                <a:cubicBezTo>
                  <a:pt x="2715595" y="2652394"/>
                  <a:pt x="2703402" y="2603481"/>
                  <a:pt x="2666187" y="2612756"/>
                </a:cubicBezTo>
                <a:cubicBezTo>
                  <a:pt x="2638278" y="2619713"/>
                  <a:pt x="2631274" y="2690737"/>
                  <a:pt x="2633398" y="2719068"/>
                </a:cubicBezTo>
                <a:lnTo>
                  <a:pt x="2537070" y="2748857"/>
                </a:lnTo>
                <a:cubicBezTo>
                  <a:pt x="2527767" y="2751176"/>
                  <a:pt x="2523111" y="2752336"/>
                  <a:pt x="2520402" y="2741466"/>
                </a:cubicBezTo>
                <a:cubicBezTo>
                  <a:pt x="2517693" y="2730595"/>
                  <a:pt x="2527585" y="2710803"/>
                  <a:pt x="2530880" y="2704215"/>
                </a:cubicBezTo>
                <a:cubicBezTo>
                  <a:pt x="2550841" y="2705007"/>
                  <a:pt x="2568093" y="2694939"/>
                  <a:pt x="2561319" y="2667757"/>
                </a:cubicBezTo>
                <a:cubicBezTo>
                  <a:pt x="2514801" y="2679353"/>
                  <a:pt x="2372136" y="2761101"/>
                  <a:pt x="2346935" y="2778928"/>
                </a:cubicBezTo>
                <a:cubicBezTo>
                  <a:pt x="2337812" y="2821617"/>
                  <a:pt x="2072067" y="2905174"/>
                  <a:pt x="2003650" y="2928006"/>
                </a:cubicBezTo>
                <a:cubicBezTo>
                  <a:pt x="2034665" y="2908729"/>
                  <a:pt x="2086918" y="2878023"/>
                  <a:pt x="2150395" y="2842174"/>
                </a:cubicBezTo>
                <a:cubicBezTo>
                  <a:pt x="2340827" y="2734628"/>
                  <a:pt x="2632280" y="2580791"/>
                  <a:pt x="2754385" y="2550354"/>
                </a:cubicBezTo>
                <a:cubicBezTo>
                  <a:pt x="2744903" y="2512312"/>
                  <a:pt x="2956183" y="2448100"/>
                  <a:pt x="2993397" y="2438824"/>
                </a:cubicBezTo>
                <a:close/>
                <a:moveTo>
                  <a:pt x="5258933" y="2370677"/>
                </a:moveTo>
                <a:lnTo>
                  <a:pt x="5258912" y="2370690"/>
                </a:lnTo>
                <a:lnTo>
                  <a:pt x="5252224" y="2397440"/>
                </a:lnTo>
                <a:lnTo>
                  <a:pt x="5230665" y="2395208"/>
                </a:lnTo>
                <a:lnTo>
                  <a:pt x="5230659" y="2395219"/>
                </a:lnTo>
                <a:lnTo>
                  <a:pt x="5252234" y="2397453"/>
                </a:lnTo>
                <a:cubicBezTo>
                  <a:pt x="5260810" y="2390485"/>
                  <a:pt x="5265894" y="2379247"/>
                  <a:pt x="5258933" y="2370677"/>
                </a:cubicBezTo>
                <a:close/>
                <a:moveTo>
                  <a:pt x="3128704" y="2347385"/>
                </a:moveTo>
                <a:cubicBezTo>
                  <a:pt x="3138008" y="2345066"/>
                  <a:pt x="3144010" y="2349340"/>
                  <a:pt x="3146719" y="2360210"/>
                </a:cubicBezTo>
                <a:lnTo>
                  <a:pt x="3148075" y="2365648"/>
                </a:lnTo>
                <a:cubicBezTo>
                  <a:pt x="3110859" y="2374925"/>
                  <a:pt x="3160269" y="2414563"/>
                  <a:pt x="3057928" y="2440074"/>
                </a:cubicBezTo>
                <a:cubicBezTo>
                  <a:pt x="3048624" y="2442393"/>
                  <a:pt x="3037966" y="2439280"/>
                  <a:pt x="3035257" y="2428408"/>
                </a:cubicBezTo>
                <a:lnTo>
                  <a:pt x="3028481" y="2401229"/>
                </a:lnTo>
                <a:lnTo>
                  <a:pt x="3087605" y="2380722"/>
                </a:lnTo>
                <a:cubicBezTo>
                  <a:pt x="3098847" y="2366374"/>
                  <a:pt x="3110097" y="2352023"/>
                  <a:pt x="3128704" y="2347385"/>
                </a:cubicBezTo>
                <a:close/>
                <a:moveTo>
                  <a:pt x="3021054" y="2315358"/>
                </a:moveTo>
                <a:cubicBezTo>
                  <a:pt x="3025867" y="2312644"/>
                  <a:pt x="3038813" y="2324365"/>
                  <a:pt x="3041524" y="2329171"/>
                </a:cubicBezTo>
                <a:cubicBezTo>
                  <a:pt x="3027098" y="2337308"/>
                  <a:pt x="3022285" y="2340023"/>
                  <a:pt x="3014149" y="2325597"/>
                </a:cubicBezTo>
                <a:cubicBezTo>
                  <a:pt x="3011434" y="2320784"/>
                  <a:pt x="3016247" y="2318069"/>
                  <a:pt x="3021054" y="2315358"/>
                </a:cubicBezTo>
                <a:close/>
                <a:moveTo>
                  <a:pt x="3038446" y="2267518"/>
                </a:moveTo>
                <a:cubicBezTo>
                  <a:pt x="3041161" y="2272330"/>
                  <a:pt x="3046587" y="2281949"/>
                  <a:pt x="3036967" y="2287375"/>
                </a:cubicBezTo>
                <a:cubicBezTo>
                  <a:pt x="3032154" y="2290090"/>
                  <a:pt x="3019208" y="2278369"/>
                  <a:pt x="3016497" y="2273562"/>
                </a:cubicBezTo>
                <a:close/>
                <a:moveTo>
                  <a:pt x="5344355" y="2265704"/>
                </a:moveTo>
                <a:lnTo>
                  <a:pt x="5344349" y="2265707"/>
                </a:lnTo>
                <a:lnTo>
                  <a:pt x="5348197" y="2275901"/>
                </a:lnTo>
                <a:cubicBezTo>
                  <a:pt x="5348768" y="2279885"/>
                  <a:pt x="5348369" y="2283766"/>
                  <a:pt x="5346228" y="2285505"/>
                </a:cubicBezTo>
                <a:cubicBezTo>
                  <a:pt x="5341940" y="2288989"/>
                  <a:pt x="5336985" y="2289458"/>
                  <a:pt x="5332231" y="2287985"/>
                </a:cubicBezTo>
                <a:lnTo>
                  <a:pt x="5319462" y="2278822"/>
                </a:lnTo>
                <a:lnTo>
                  <a:pt x="5319456" y="2278825"/>
                </a:lnTo>
                <a:cubicBezTo>
                  <a:pt x="5326418" y="2287394"/>
                  <a:pt x="5337663" y="2292486"/>
                  <a:pt x="5346237" y="2285519"/>
                </a:cubicBezTo>
                <a:cubicBezTo>
                  <a:pt x="5350519" y="2282039"/>
                  <a:pt x="5347838" y="2269991"/>
                  <a:pt x="5344355" y="2265704"/>
                </a:cubicBezTo>
                <a:close/>
                <a:moveTo>
                  <a:pt x="3285715" y="2263699"/>
                </a:moveTo>
                <a:lnTo>
                  <a:pt x="3273230" y="2269625"/>
                </a:lnTo>
                <a:lnTo>
                  <a:pt x="3289273" y="2293518"/>
                </a:lnTo>
                <a:lnTo>
                  <a:pt x="3307947" y="2281272"/>
                </a:lnTo>
                <a:lnTo>
                  <a:pt x="3305094" y="2281961"/>
                </a:lnTo>
                <a:close/>
                <a:moveTo>
                  <a:pt x="3151144" y="2197627"/>
                </a:moveTo>
                <a:lnTo>
                  <a:pt x="3203791" y="2212294"/>
                </a:lnTo>
                <a:cubicBezTo>
                  <a:pt x="3217354" y="2236340"/>
                  <a:pt x="3231278" y="2317222"/>
                  <a:pt x="3197622" y="2336205"/>
                </a:cubicBezTo>
                <a:lnTo>
                  <a:pt x="3182906" y="2332099"/>
                </a:lnTo>
                <a:lnTo>
                  <a:pt x="3166994" y="2357296"/>
                </a:lnTo>
                <a:cubicBezTo>
                  <a:pt x="3162264" y="2355074"/>
                  <a:pt x="3160041" y="2359807"/>
                  <a:pt x="3157823" y="2364530"/>
                </a:cubicBezTo>
                <a:cubicBezTo>
                  <a:pt x="3148366" y="2360090"/>
                  <a:pt x="3145860" y="2353147"/>
                  <a:pt x="3150300" y="2343691"/>
                </a:cubicBezTo>
                <a:lnTo>
                  <a:pt x="3172967" y="2322518"/>
                </a:lnTo>
                <a:lnTo>
                  <a:pt x="3156677" y="2265018"/>
                </a:lnTo>
                <a:cubicBezTo>
                  <a:pt x="3153303" y="2240776"/>
                  <a:pt x="3152071" y="2216119"/>
                  <a:pt x="3151144" y="2197627"/>
                </a:cubicBezTo>
                <a:close/>
                <a:moveTo>
                  <a:pt x="3521556" y="2155698"/>
                </a:moveTo>
                <a:lnTo>
                  <a:pt x="3539446" y="2171584"/>
                </a:lnTo>
                <a:cubicBezTo>
                  <a:pt x="3543510" y="2187888"/>
                  <a:pt x="3535561" y="2195644"/>
                  <a:pt x="3524852" y="2199757"/>
                </a:cubicBezTo>
                <a:lnTo>
                  <a:pt x="3513850" y="2201990"/>
                </a:lnTo>
                <a:lnTo>
                  <a:pt x="3513731" y="2171555"/>
                </a:lnTo>
                <a:lnTo>
                  <a:pt x="3513933" y="2157598"/>
                </a:lnTo>
                <a:close/>
                <a:moveTo>
                  <a:pt x="3600417" y="2024121"/>
                </a:moveTo>
                <a:cubicBezTo>
                  <a:pt x="3577640" y="2048050"/>
                  <a:pt x="3560163" y="2097552"/>
                  <a:pt x="3546843" y="2125919"/>
                </a:cubicBezTo>
                <a:lnTo>
                  <a:pt x="3520411" y="2096192"/>
                </a:lnTo>
                <a:lnTo>
                  <a:pt x="3566249" y="2060010"/>
                </a:lnTo>
                <a:cubicBezTo>
                  <a:pt x="3575129" y="2041097"/>
                  <a:pt x="3586520" y="2029139"/>
                  <a:pt x="3600417" y="2024121"/>
                </a:cubicBezTo>
                <a:close/>
                <a:moveTo>
                  <a:pt x="3726844" y="1939214"/>
                </a:moveTo>
                <a:lnTo>
                  <a:pt x="3754929" y="1940860"/>
                </a:lnTo>
                <a:lnTo>
                  <a:pt x="3720475" y="1965080"/>
                </a:lnTo>
                <a:lnTo>
                  <a:pt x="3697123" y="1965655"/>
                </a:lnTo>
                <a:lnTo>
                  <a:pt x="3701562" y="1956199"/>
                </a:lnTo>
                <a:close/>
                <a:moveTo>
                  <a:pt x="4347044" y="1890706"/>
                </a:moveTo>
                <a:lnTo>
                  <a:pt x="4347035" y="1890709"/>
                </a:lnTo>
                <a:lnTo>
                  <a:pt x="4336822" y="1927347"/>
                </a:lnTo>
                <a:cubicBezTo>
                  <a:pt x="4327775" y="1937996"/>
                  <a:pt x="4315231" y="1946658"/>
                  <a:pt x="4305613" y="1952081"/>
                </a:cubicBezTo>
                <a:cubicBezTo>
                  <a:pt x="4300807" y="1954792"/>
                  <a:pt x="4283671" y="1958121"/>
                  <a:pt x="4267396" y="1960170"/>
                </a:cubicBezTo>
                <a:lnTo>
                  <a:pt x="4234389" y="1960583"/>
                </a:lnTo>
                <a:lnTo>
                  <a:pt x="4234353" y="1960603"/>
                </a:lnTo>
                <a:cubicBezTo>
                  <a:pt x="4237068" y="1965414"/>
                  <a:pt x="4296008" y="1957523"/>
                  <a:pt x="4305619" y="1952102"/>
                </a:cubicBezTo>
                <a:cubicBezTo>
                  <a:pt x="4324852" y="1941254"/>
                  <a:pt x="4355799" y="1917454"/>
                  <a:pt x="4347044" y="1890706"/>
                </a:cubicBezTo>
                <a:close/>
                <a:moveTo>
                  <a:pt x="5778957" y="1853457"/>
                </a:moveTo>
                <a:cubicBezTo>
                  <a:pt x="5786388" y="1852755"/>
                  <a:pt x="5793032" y="1854914"/>
                  <a:pt x="5798254" y="1861342"/>
                </a:cubicBezTo>
                <a:cubicBezTo>
                  <a:pt x="5812181" y="1878483"/>
                  <a:pt x="5763440" y="1932309"/>
                  <a:pt x="5758355" y="1943548"/>
                </a:cubicBezTo>
                <a:lnTo>
                  <a:pt x="5666510" y="1996836"/>
                </a:lnTo>
                <a:cubicBezTo>
                  <a:pt x="5656063" y="1983977"/>
                  <a:pt x="5654185" y="1964168"/>
                  <a:pt x="5667036" y="1953727"/>
                </a:cubicBezTo>
                <a:cubicBezTo>
                  <a:pt x="5684174" y="1939803"/>
                  <a:pt x="5708275" y="1934448"/>
                  <a:pt x="5695154" y="1909537"/>
                </a:cubicBezTo>
                <a:lnTo>
                  <a:pt x="5708005" y="1899096"/>
                </a:lnTo>
                <a:cubicBezTo>
                  <a:pt x="5727289" y="1883428"/>
                  <a:pt x="5756663" y="1855564"/>
                  <a:pt x="5778957" y="1853457"/>
                </a:cubicBezTo>
                <a:close/>
                <a:moveTo>
                  <a:pt x="3717013" y="1824964"/>
                </a:moveTo>
                <a:lnTo>
                  <a:pt x="3731195" y="1831624"/>
                </a:lnTo>
                <a:lnTo>
                  <a:pt x="3689795" y="1858351"/>
                </a:lnTo>
                <a:cubicBezTo>
                  <a:pt x="3696458" y="1844164"/>
                  <a:pt x="3707841" y="1832200"/>
                  <a:pt x="3717013" y="1824964"/>
                </a:cubicBezTo>
                <a:close/>
                <a:moveTo>
                  <a:pt x="3815142" y="1824864"/>
                </a:moveTo>
                <a:cubicBezTo>
                  <a:pt x="3817942" y="1843486"/>
                  <a:pt x="3811571" y="1869352"/>
                  <a:pt x="3802691" y="1888265"/>
                </a:cubicBezTo>
                <a:lnTo>
                  <a:pt x="3791592" y="1911902"/>
                </a:lnTo>
                <a:cubicBezTo>
                  <a:pt x="3789370" y="1916634"/>
                  <a:pt x="3784639" y="1914412"/>
                  <a:pt x="3782420" y="1919138"/>
                </a:cubicBezTo>
                <a:lnTo>
                  <a:pt x="3761004" y="1903314"/>
                </a:lnTo>
                <a:close/>
                <a:moveTo>
                  <a:pt x="3815067" y="1726738"/>
                </a:moveTo>
                <a:lnTo>
                  <a:pt x="3833982" y="1735620"/>
                </a:lnTo>
                <a:lnTo>
                  <a:pt x="3847103" y="1793724"/>
                </a:lnTo>
                <a:cubicBezTo>
                  <a:pt x="3840444" y="1807906"/>
                  <a:pt x="3812072" y="1794583"/>
                  <a:pt x="3823456" y="1782620"/>
                </a:cubicBezTo>
                <a:lnTo>
                  <a:pt x="3781763" y="1797670"/>
                </a:lnTo>
                <a:lnTo>
                  <a:pt x="3790359" y="1767080"/>
                </a:lnTo>
                <a:close/>
                <a:moveTo>
                  <a:pt x="4569966" y="1701586"/>
                </a:moveTo>
                <a:lnTo>
                  <a:pt x="4569963" y="1701587"/>
                </a:lnTo>
                <a:lnTo>
                  <a:pt x="4552503" y="1716976"/>
                </a:lnTo>
                <a:cubicBezTo>
                  <a:pt x="4542622" y="1723340"/>
                  <a:pt x="4531802" y="1729443"/>
                  <a:pt x="4529396" y="1730800"/>
                </a:cubicBezTo>
                <a:cubicBezTo>
                  <a:pt x="4524586" y="1733513"/>
                  <a:pt x="4517373" y="1737581"/>
                  <a:pt x="4510685" y="1739769"/>
                </a:cubicBezTo>
                <a:lnTo>
                  <a:pt x="4495124" y="1737457"/>
                </a:lnTo>
                <a:lnTo>
                  <a:pt x="4495123" y="1737458"/>
                </a:lnTo>
                <a:cubicBezTo>
                  <a:pt x="4500547" y="1747075"/>
                  <a:pt x="4519781" y="1736227"/>
                  <a:pt x="4529397" y="1730803"/>
                </a:cubicBezTo>
                <a:cubicBezTo>
                  <a:pt x="4534209" y="1728088"/>
                  <a:pt x="4572677" y="1706391"/>
                  <a:pt x="4569966" y="1701586"/>
                </a:cubicBezTo>
                <a:close/>
                <a:moveTo>
                  <a:pt x="4788295" y="1699949"/>
                </a:moveTo>
                <a:lnTo>
                  <a:pt x="4780177" y="1703436"/>
                </a:lnTo>
                <a:lnTo>
                  <a:pt x="4780161" y="1703446"/>
                </a:lnTo>
                <a:lnTo>
                  <a:pt x="4787547" y="1700842"/>
                </a:lnTo>
                <a:close/>
                <a:moveTo>
                  <a:pt x="3990704" y="1647616"/>
                </a:moveTo>
                <a:lnTo>
                  <a:pt x="4021294" y="1656212"/>
                </a:lnTo>
                <a:cubicBezTo>
                  <a:pt x="4026018" y="1658430"/>
                  <a:pt x="4031035" y="1672326"/>
                  <a:pt x="4024092" y="1674834"/>
                </a:cubicBezTo>
                <a:lnTo>
                  <a:pt x="3977959" y="1699340"/>
                </a:lnTo>
                <a:cubicBezTo>
                  <a:pt x="3960198" y="1737166"/>
                  <a:pt x="3913492" y="1738317"/>
                  <a:pt x="3895731" y="1776144"/>
                </a:cubicBezTo>
                <a:lnTo>
                  <a:pt x="3867361" y="1762824"/>
                </a:lnTo>
                <a:cubicBezTo>
                  <a:pt x="3888208" y="1755305"/>
                  <a:pt x="3910985" y="1731375"/>
                  <a:pt x="3929323" y="1716901"/>
                </a:cubicBezTo>
                <a:cubicBezTo>
                  <a:pt x="3942644" y="1688531"/>
                  <a:pt x="3970145" y="1666821"/>
                  <a:pt x="3990704" y="1647616"/>
                </a:cubicBezTo>
                <a:close/>
                <a:moveTo>
                  <a:pt x="3927589" y="1646847"/>
                </a:moveTo>
                <a:cubicBezTo>
                  <a:pt x="3923147" y="1656305"/>
                  <a:pt x="3920930" y="1661028"/>
                  <a:pt x="3911756" y="1668263"/>
                </a:cubicBezTo>
                <a:lnTo>
                  <a:pt x="3907031" y="1666044"/>
                </a:lnTo>
                <a:cubicBezTo>
                  <a:pt x="3911471" y="1656587"/>
                  <a:pt x="3920636" y="1649350"/>
                  <a:pt x="3927589" y="1646847"/>
                </a:cubicBezTo>
                <a:close/>
                <a:moveTo>
                  <a:pt x="4649606" y="1632096"/>
                </a:moveTo>
                <a:lnTo>
                  <a:pt x="4638437" y="1641420"/>
                </a:lnTo>
                <a:lnTo>
                  <a:pt x="4638446" y="1641421"/>
                </a:lnTo>
                <a:lnTo>
                  <a:pt x="4649603" y="1632105"/>
                </a:lnTo>
                <a:close/>
                <a:moveTo>
                  <a:pt x="4600565" y="1620949"/>
                </a:moveTo>
                <a:lnTo>
                  <a:pt x="4600545" y="1620957"/>
                </a:lnTo>
                <a:lnTo>
                  <a:pt x="4619212" y="1639390"/>
                </a:lnTo>
                <a:lnTo>
                  <a:pt x="4619244" y="1639394"/>
                </a:lnTo>
                <a:close/>
                <a:moveTo>
                  <a:pt x="4690412" y="1589278"/>
                </a:moveTo>
                <a:lnTo>
                  <a:pt x="4690371" y="1589289"/>
                </a:lnTo>
                <a:lnTo>
                  <a:pt x="4656768" y="1608243"/>
                </a:lnTo>
                <a:lnTo>
                  <a:pt x="4656765" y="1608257"/>
                </a:lnTo>
                <a:close/>
                <a:moveTo>
                  <a:pt x="5214520" y="1510535"/>
                </a:moveTo>
                <a:lnTo>
                  <a:pt x="5214501" y="1510546"/>
                </a:lnTo>
                <a:lnTo>
                  <a:pt x="5247429" y="1533578"/>
                </a:lnTo>
                <a:cubicBezTo>
                  <a:pt x="5253854" y="1528358"/>
                  <a:pt x="5260482" y="1521196"/>
                  <a:pt x="5264734" y="1513298"/>
                </a:cubicBezTo>
                <a:lnTo>
                  <a:pt x="5264735" y="1513287"/>
                </a:lnTo>
                <a:lnTo>
                  <a:pt x="5247438" y="1533559"/>
                </a:lnTo>
                <a:close/>
                <a:moveTo>
                  <a:pt x="4209109" y="1502039"/>
                </a:moveTo>
                <a:cubicBezTo>
                  <a:pt x="4213833" y="1504257"/>
                  <a:pt x="4207752" y="1541792"/>
                  <a:pt x="4205531" y="1546525"/>
                </a:cubicBezTo>
                <a:cubicBezTo>
                  <a:pt x="4186616" y="1537644"/>
                  <a:pt x="4161620" y="1566297"/>
                  <a:pt x="4138842" y="1590226"/>
                </a:cubicBezTo>
                <a:lnTo>
                  <a:pt x="4119927" y="1581345"/>
                </a:lnTo>
                <a:cubicBezTo>
                  <a:pt x="4131027" y="1557708"/>
                  <a:pt x="4174655" y="1526253"/>
                  <a:pt x="4197718" y="1513998"/>
                </a:cubicBezTo>
                <a:cubicBezTo>
                  <a:pt x="4198828" y="1511637"/>
                  <a:pt x="4200492" y="1508092"/>
                  <a:pt x="4202471" y="1505414"/>
                </a:cubicBezTo>
                <a:cubicBezTo>
                  <a:pt x="4204449" y="1502737"/>
                  <a:pt x="4206743" y="1500928"/>
                  <a:pt x="4209109" y="1502039"/>
                </a:cubicBezTo>
                <a:close/>
                <a:moveTo>
                  <a:pt x="5297772" y="1464225"/>
                </a:moveTo>
                <a:lnTo>
                  <a:pt x="5297732" y="1464244"/>
                </a:lnTo>
                <a:lnTo>
                  <a:pt x="5267790" y="1488571"/>
                </a:lnTo>
                <a:lnTo>
                  <a:pt x="5267790" y="1488585"/>
                </a:lnTo>
                <a:close/>
                <a:moveTo>
                  <a:pt x="4264109" y="1458622"/>
                </a:moveTo>
                <a:lnTo>
                  <a:pt x="4246347" y="1496453"/>
                </a:lnTo>
                <a:lnTo>
                  <a:pt x="4229941" y="1494516"/>
                </a:lnTo>
                <a:cubicBezTo>
                  <a:pt x="4236600" y="1480334"/>
                  <a:pt x="4245480" y="1461419"/>
                  <a:pt x="4264109" y="1458622"/>
                </a:cubicBezTo>
                <a:close/>
                <a:moveTo>
                  <a:pt x="4335537" y="1417134"/>
                </a:moveTo>
                <a:lnTo>
                  <a:pt x="4338333" y="1435763"/>
                </a:lnTo>
                <a:lnTo>
                  <a:pt x="4329452" y="1454678"/>
                </a:lnTo>
                <a:lnTo>
                  <a:pt x="4296347" y="1439135"/>
                </a:lnTo>
                <a:lnTo>
                  <a:pt x="4285248" y="1462774"/>
                </a:lnTo>
                <a:lnTo>
                  <a:pt x="4273277" y="1451387"/>
                </a:lnTo>
                <a:lnTo>
                  <a:pt x="4282157" y="1432473"/>
                </a:lnTo>
                <a:close/>
                <a:moveTo>
                  <a:pt x="4358309" y="1393206"/>
                </a:moveTo>
                <a:lnTo>
                  <a:pt x="4372493" y="1399866"/>
                </a:lnTo>
                <a:cubicBezTo>
                  <a:pt x="4363329" y="1407103"/>
                  <a:pt x="4356372" y="1409612"/>
                  <a:pt x="4346915" y="1405171"/>
                </a:cubicBezTo>
                <a:cubicBezTo>
                  <a:pt x="4349137" y="1400440"/>
                  <a:pt x="4356086" y="1397938"/>
                  <a:pt x="4358309" y="1393206"/>
                </a:cubicBezTo>
                <a:close/>
                <a:moveTo>
                  <a:pt x="4786709" y="1389185"/>
                </a:moveTo>
                <a:lnTo>
                  <a:pt x="4782526" y="1404208"/>
                </a:lnTo>
                <a:cubicBezTo>
                  <a:pt x="4780120" y="1405565"/>
                  <a:pt x="4775677" y="1403315"/>
                  <a:pt x="4771499" y="1400123"/>
                </a:cubicBezTo>
                <a:lnTo>
                  <a:pt x="4762063" y="1390413"/>
                </a:lnTo>
                <a:lnTo>
                  <a:pt x="4762055" y="1390418"/>
                </a:lnTo>
                <a:cubicBezTo>
                  <a:pt x="4764766" y="1395222"/>
                  <a:pt x="4777716" y="1406936"/>
                  <a:pt x="4782528" y="1404222"/>
                </a:cubicBezTo>
                <a:cubicBezTo>
                  <a:pt x="4792137" y="1398802"/>
                  <a:pt x="4789423" y="1393991"/>
                  <a:pt x="4786713" y="1389185"/>
                </a:cubicBezTo>
                <a:close/>
                <a:moveTo>
                  <a:pt x="4430013" y="1363392"/>
                </a:moveTo>
                <a:cubicBezTo>
                  <a:pt x="4432524" y="1370336"/>
                  <a:pt x="4430303" y="1375067"/>
                  <a:pt x="4428085" y="1379792"/>
                </a:cubicBezTo>
                <a:lnTo>
                  <a:pt x="4423356" y="1377571"/>
                </a:lnTo>
                <a:close/>
                <a:moveTo>
                  <a:pt x="4937457" y="1326709"/>
                </a:moveTo>
                <a:lnTo>
                  <a:pt x="4952558" y="1330893"/>
                </a:lnTo>
                <a:cubicBezTo>
                  <a:pt x="4944740" y="1339567"/>
                  <a:pt x="4938303" y="1343208"/>
                  <a:pt x="4928235" y="1340419"/>
                </a:cubicBezTo>
                <a:cubicBezTo>
                  <a:pt x="4929631" y="1335382"/>
                  <a:pt x="4936061" y="1331748"/>
                  <a:pt x="4937457" y="1326709"/>
                </a:cubicBezTo>
                <a:close/>
                <a:moveTo>
                  <a:pt x="5003136" y="1285277"/>
                </a:moveTo>
                <a:cubicBezTo>
                  <a:pt x="5006778" y="1291701"/>
                  <a:pt x="5005382" y="1296738"/>
                  <a:pt x="5003989" y="1301768"/>
                </a:cubicBezTo>
                <a:lnTo>
                  <a:pt x="4998955" y="1300373"/>
                </a:lnTo>
                <a:close/>
                <a:moveTo>
                  <a:pt x="5359098" y="1250801"/>
                </a:moveTo>
                <a:lnTo>
                  <a:pt x="5357499" y="1266314"/>
                </a:lnTo>
                <a:cubicBezTo>
                  <a:pt x="5355353" y="1268056"/>
                  <a:pt x="5350596" y="1266584"/>
                  <a:pt x="5345941" y="1264140"/>
                </a:cubicBezTo>
                <a:lnTo>
                  <a:pt x="5337613" y="1258055"/>
                </a:lnTo>
                <a:lnTo>
                  <a:pt x="5337605" y="1258060"/>
                </a:lnTo>
                <a:lnTo>
                  <a:pt x="5345948" y="1264155"/>
                </a:lnTo>
                <a:cubicBezTo>
                  <a:pt x="5350603" y="1266597"/>
                  <a:pt x="5355358" y="1268069"/>
                  <a:pt x="5357501" y="1266328"/>
                </a:cubicBezTo>
                <a:cubicBezTo>
                  <a:pt x="5366064" y="1259371"/>
                  <a:pt x="5362581" y="1255084"/>
                  <a:pt x="5359101" y="1250802"/>
                </a:cubicBezTo>
                <a:close/>
                <a:moveTo>
                  <a:pt x="5774120" y="1241395"/>
                </a:moveTo>
                <a:cubicBezTo>
                  <a:pt x="5778594" y="1239926"/>
                  <a:pt x="5784888" y="1241669"/>
                  <a:pt x="5794958" y="1244458"/>
                </a:cubicBezTo>
                <a:lnTo>
                  <a:pt x="5805027" y="1247248"/>
                </a:lnTo>
                <a:lnTo>
                  <a:pt x="5800844" y="1262348"/>
                </a:lnTo>
                <a:lnTo>
                  <a:pt x="5767299" y="1285579"/>
                </a:lnTo>
                <a:lnTo>
                  <a:pt x="5764202" y="1257622"/>
                </a:lnTo>
                <a:cubicBezTo>
                  <a:pt x="5766991" y="1247552"/>
                  <a:pt x="5769646" y="1242867"/>
                  <a:pt x="5774120" y="1241395"/>
                </a:cubicBezTo>
                <a:close/>
                <a:moveTo>
                  <a:pt x="4673318" y="1091006"/>
                </a:moveTo>
                <a:lnTo>
                  <a:pt x="4699749" y="1120733"/>
                </a:lnTo>
                <a:cubicBezTo>
                  <a:pt x="4700042" y="1132412"/>
                  <a:pt x="4705058" y="1146307"/>
                  <a:pt x="4700618" y="1155764"/>
                </a:cubicBezTo>
                <a:cubicBezTo>
                  <a:pt x="4696178" y="1165221"/>
                  <a:pt x="4686721" y="1160780"/>
                  <a:pt x="4681989" y="1158559"/>
                </a:cubicBezTo>
                <a:cubicBezTo>
                  <a:pt x="4673109" y="1177472"/>
                  <a:pt x="4668960" y="1198606"/>
                  <a:pt x="4671759" y="1217227"/>
                </a:cubicBezTo>
                <a:lnTo>
                  <a:pt x="4605070" y="1260938"/>
                </a:lnTo>
                <a:cubicBezTo>
                  <a:pt x="4606423" y="1221175"/>
                  <a:pt x="4626693" y="1190303"/>
                  <a:pt x="4642236" y="1157203"/>
                </a:cubicBezTo>
                <a:cubicBezTo>
                  <a:pt x="4658637" y="1159135"/>
                  <a:pt x="4670029" y="1147169"/>
                  <a:pt x="4676689" y="1132986"/>
                </a:cubicBezTo>
                <a:lnTo>
                  <a:pt x="4661923" y="1102973"/>
                </a:lnTo>
                <a:close/>
                <a:moveTo>
                  <a:pt x="5642479" y="1067093"/>
                </a:moveTo>
                <a:cubicBezTo>
                  <a:pt x="5647205" y="1069312"/>
                  <a:pt x="5645278" y="1085716"/>
                  <a:pt x="5643057" y="1090448"/>
                </a:cubicBezTo>
                <a:cubicBezTo>
                  <a:pt x="5638324" y="1088225"/>
                  <a:pt x="5636107" y="1092949"/>
                  <a:pt x="5631381" y="1090730"/>
                </a:cubicBezTo>
                <a:cubicBezTo>
                  <a:pt x="5626647" y="1088508"/>
                  <a:pt x="5624140" y="1081565"/>
                  <a:pt x="5626361" y="1076833"/>
                </a:cubicBezTo>
                <a:cubicBezTo>
                  <a:pt x="5627471" y="1074471"/>
                  <a:pt x="5629135" y="1070926"/>
                  <a:pt x="5631705" y="1068526"/>
                </a:cubicBezTo>
                <a:cubicBezTo>
                  <a:pt x="5634275" y="1066126"/>
                  <a:pt x="5637749" y="1064873"/>
                  <a:pt x="5642479" y="1067093"/>
                </a:cubicBezTo>
                <a:close/>
                <a:moveTo>
                  <a:pt x="5701928" y="1014218"/>
                </a:moveTo>
                <a:cubicBezTo>
                  <a:pt x="5711387" y="1018659"/>
                  <a:pt x="5720843" y="1023100"/>
                  <a:pt x="5714185" y="1037282"/>
                </a:cubicBezTo>
                <a:lnTo>
                  <a:pt x="5703083" y="1060927"/>
                </a:lnTo>
                <a:close/>
                <a:moveTo>
                  <a:pt x="5971465" y="978987"/>
                </a:moveTo>
                <a:cubicBezTo>
                  <a:pt x="5991601" y="984566"/>
                  <a:pt x="6002523" y="1003850"/>
                  <a:pt x="6001978" y="1025378"/>
                </a:cubicBezTo>
                <a:cubicBezTo>
                  <a:pt x="5974326" y="1066507"/>
                  <a:pt x="5943035" y="1101198"/>
                  <a:pt x="5911742" y="1135892"/>
                </a:cubicBezTo>
                <a:lnTo>
                  <a:pt x="5884867" y="1095925"/>
                </a:lnTo>
                <a:cubicBezTo>
                  <a:pt x="5909188" y="1086398"/>
                  <a:pt x="5954425" y="1001366"/>
                  <a:pt x="5971465" y="978987"/>
                </a:cubicBezTo>
                <a:close/>
                <a:moveTo>
                  <a:pt x="6057538" y="883580"/>
                </a:moveTo>
                <a:cubicBezTo>
                  <a:pt x="6066215" y="891400"/>
                  <a:pt x="6092235" y="914873"/>
                  <a:pt x="6089446" y="924939"/>
                </a:cubicBezTo>
                <a:cubicBezTo>
                  <a:pt x="6088053" y="929970"/>
                  <a:pt x="6067918" y="924392"/>
                  <a:pt x="6067918" y="924392"/>
                </a:cubicBezTo>
                <a:lnTo>
                  <a:pt x="6031045" y="979219"/>
                </a:lnTo>
                <a:lnTo>
                  <a:pt x="6008352" y="924155"/>
                </a:lnTo>
                <a:close/>
                <a:moveTo>
                  <a:pt x="5404048" y="874342"/>
                </a:moveTo>
                <a:cubicBezTo>
                  <a:pt x="5408772" y="876561"/>
                  <a:pt x="5444389" y="899052"/>
                  <a:pt x="5442168" y="903782"/>
                </a:cubicBezTo>
                <a:cubicBezTo>
                  <a:pt x="5439948" y="908509"/>
                  <a:pt x="5416301" y="897405"/>
                  <a:pt x="5416301" y="897405"/>
                </a:cubicBezTo>
                <a:lnTo>
                  <a:pt x="5414080" y="902138"/>
                </a:lnTo>
                <a:cubicBezTo>
                  <a:pt x="5400759" y="930507"/>
                  <a:pt x="5375471" y="947486"/>
                  <a:pt x="5347100" y="934164"/>
                </a:cubicBezTo>
                <a:lnTo>
                  <a:pt x="5370170" y="921912"/>
                </a:lnTo>
                <a:cubicBezTo>
                  <a:pt x="5374608" y="912455"/>
                  <a:pt x="5378760" y="891320"/>
                  <a:pt x="5364577" y="884660"/>
                </a:cubicBezTo>
                <a:close/>
                <a:moveTo>
                  <a:pt x="6148623" y="789570"/>
                </a:moveTo>
                <a:cubicBezTo>
                  <a:pt x="6153655" y="790964"/>
                  <a:pt x="6154510" y="807458"/>
                  <a:pt x="6153114" y="812496"/>
                </a:cubicBezTo>
                <a:cubicBezTo>
                  <a:pt x="6148076" y="811100"/>
                  <a:pt x="6146683" y="816129"/>
                  <a:pt x="6141652" y="814735"/>
                </a:cubicBezTo>
                <a:cubicBezTo>
                  <a:pt x="6136613" y="813339"/>
                  <a:pt x="6132975" y="806916"/>
                  <a:pt x="6134369" y="801878"/>
                </a:cubicBezTo>
                <a:cubicBezTo>
                  <a:pt x="6135068" y="799364"/>
                  <a:pt x="6136112" y="795589"/>
                  <a:pt x="6138242" y="792793"/>
                </a:cubicBezTo>
                <a:cubicBezTo>
                  <a:pt x="6140373" y="789995"/>
                  <a:pt x="6143587" y="788176"/>
                  <a:pt x="6148623" y="789570"/>
                </a:cubicBezTo>
                <a:close/>
                <a:moveTo>
                  <a:pt x="5175169" y="784181"/>
                </a:moveTo>
                <a:lnTo>
                  <a:pt x="5164645" y="831181"/>
                </a:lnTo>
                <a:cubicBezTo>
                  <a:pt x="5150746" y="836196"/>
                  <a:pt x="5129615" y="832041"/>
                  <a:pt x="5115425" y="825379"/>
                </a:cubicBezTo>
                <a:cubicBezTo>
                  <a:pt x="5104325" y="849024"/>
                  <a:pt x="5089075" y="893796"/>
                  <a:pt x="5055974" y="878255"/>
                </a:cubicBezTo>
                <a:cubicBezTo>
                  <a:pt x="5067072" y="854617"/>
                  <a:pt x="5090142" y="842364"/>
                  <a:pt x="5101243" y="818721"/>
                </a:cubicBezTo>
                <a:cubicBezTo>
                  <a:pt x="5129615" y="832041"/>
                  <a:pt x="5159336" y="805605"/>
                  <a:pt x="5175169" y="784181"/>
                </a:cubicBezTo>
                <a:close/>
                <a:moveTo>
                  <a:pt x="5237407" y="749945"/>
                </a:moveTo>
                <a:cubicBezTo>
                  <a:pt x="5242133" y="752164"/>
                  <a:pt x="5240205" y="768571"/>
                  <a:pt x="5237983" y="773304"/>
                </a:cubicBezTo>
                <a:lnTo>
                  <a:pt x="5221289" y="759690"/>
                </a:lnTo>
                <a:cubicBezTo>
                  <a:pt x="5222398" y="757326"/>
                  <a:pt x="5224062" y="753780"/>
                  <a:pt x="5226634" y="751380"/>
                </a:cubicBezTo>
                <a:cubicBezTo>
                  <a:pt x="5229203" y="748979"/>
                  <a:pt x="5232678" y="747724"/>
                  <a:pt x="5237407" y="749945"/>
                </a:cubicBezTo>
                <a:close/>
                <a:moveTo>
                  <a:pt x="6690806" y="744974"/>
                </a:moveTo>
                <a:lnTo>
                  <a:pt x="6679018" y="783004"/>
                </a:lnTo>
                <a:cubicBezTo>
                  <a:pt x="6670455" y="789961"/>
                  <a:pt x="6664565" y="808971"/>
                  <a:pt x="6671528" y="817540"/>
                </a:cubicBezTo>
                <a:lnTo>
                  <a:pt x="6675012" y="821829"/>
                </a:lnTo>
                <a:lnTo>
                  <a:pt x="6417126" y="1038460"/>
                </a:lnTo>
                <a:lnTo>
                  <a:pt x="6405341" y="1076487"/>
                </a:lnTo>
                <a:cubicBezTo>
                  <a:pt x="6409623" y="1073008"/>
                  <a:pt x="6431050" y="1055599"/>
                  <a:pt x="6438013" y="1064169"/>
                </a:cubicBezTo>
                <a:cubicBezTo>
                  <a:pt x="6441496" y="1068457"/>
                  <a:pt x="6436406" y="1079702"/>
                  <a:pt x="6435601" y="1087472"/>
                </a:cubicBezTo>
                <a:cubicBezTo>
                  <a:pt x="6275732" y="1267147"/>
                  <a:pt x="6111310" y="1414961"/>
                  <a:pt x="5940991" y="1581792"/>
                </a:cubicBezTo>
                <a:cubicBezTo>
                  <a:pt x="5958399" y="1603217"/>
                  <a:pt x="5964559" y="1619547"/>
                  <a:pt x="5943132" y="1636955"/>
                </a:cubicBezTo>
                <a:cubicBezTo>
                  <a:pt x="5844590" y="1717019"/>
                  <a:pt x="5759964" y="1814226"/>
                  <a:pt x="5664905" y="1898576"/>
                </a:cubicBezTo>
                <a:cubicBezTo>
                  <a:pt x="5613489" y="1940350"/>
                  <a:pt x="5649105" y="1975424"/>
                  <a:pt x="5619110" y="1999795"/>
                </a:cubicBezTo>
                <a:cubicBezTo>
                  <a:pt x="5607865" y="1994704"/>
                  <a:pt x="5588047" y="1996581"/>
                  <a:pt x="5579476" y="2003544"/>
                </a:cubicBezTo>
                <a:cubicBezTo>
                  <a:pt x="5570907" y="2010506"/>
                  <a:pt x="5581354" y="2023364"/>
                  <a:pt x="5584832" y="2027644"/>
                </a:cubicBezTo>
                <a:lnTo>
                  <a:pt x="5628753" y="2020413"/>
                </a:lnTo>
                <a:lnTo>
                  <a:pt x="5599825" y="2072369"/>
                </a:lnTo>
                <a:cubicBezTo>
                  <a:pt x="5590188" y="2051746"/>
                  <a:pt x="5576263" y="2034607"/>
                  <a:pt x="5554837" y="2052015"/>
                </a:cubicBezTo>
                <a:lnTo>
                  <a:pt x="5502625" y="2101555"/>
                </a:lnTo>
                <a:lnTo>
                  <a:pt x="5491915" y="2167160"/>
                </a:lnTo>
                <a:cubicBezTo>
                  <a:pt x="5484953" y="2158591"/>
                  <a:pt x="5470220" y="2149217"/>
                  <a:pt x="5461650" y="2156180"/>
                </a:cubicBezTo>
                <a:cubicBezTo>
                  <a:pt x="5448792" y="2166627"/>
                  <a:pt x="5447186" y="2182157"/>
                  <a:pt x="5457631" y="2195014"/>
                </a:cubicBezTo>
                <a:lnTo>
                  <a:pt x="5400057" y="2220447"/>
                </a:lnTo>
                <a:lnTo>
                  <a:pt x="5371939" y="2264637"/>
                </a:lnTo>
                <a:lnTo>
                  <a:pt x="5410229" y="2311764"/>
                </a:lnTo>
                <a:lnTo>
                  <a:pt x="5348373" y="2340686"/>
                </a:lnTo>
                <a:lnTo>
                  <a:pt x="5353734" y="2364782"/>
                </a:lnTo>
                <a:lnTo>
                  <a:pt x="5310881" y="2399599"/>
                </a:lnTo>
                <a:cubicBezTo>
                  <a:pt x="5311956" y="2427178"/>
                  <a:pt x="5283502" y="2455629"/>
                  <a:pt x="5250629" y="2484113"/>
                </a:cubicBezTo>
                <a:lnTo>
                  <a:pt x="5250494" y="2484231"/>
                </a:lnTo>
                <a:lnTo>
                  <a:pt x="5256648" y="2509013"/>
                </a:lnTo>
                <a:cubicBezTo>
                  <a:pt x="5223768" y="2529535"/>
                  <a:pt x="5221522" y="2524408"/>
                  <a:pt x="5241754" y="2570580"/>
                </a:cubicBezTo>
                <a:cubicBezTo>
                  <a:pt x="5224191" y="2578277"/>
                  <a:pt x="5197954" y="2602007"/>
                  <a:pt x="5206948" y="2622529"/>
                </a:cubicBezTo>
                <a:cubicBezTo>
                  <a:pt x="5229432" y="2673834"/>
                  <a:pt x="5287043" y="2709748"/>
                  <a:pt x="5194830" y="2750158"/>
                </a:cubicBezTo>
                <a:lnTo>
                  <a:pt x="5182078" y="2804676"/>
                </a:lnTo>
                <a:cubicBezTo>
                  <a:pt x="5162266" y="2807245"/>
                  <a:pt x="5144704" y="2814942"/>
                  <a:pt x="5155944" y="2840592"/>
                </a:cubicBezTo>
                <a:cubicBezTo>
                  <a:pt x="5156051" y="2852777"/>
                  <a:pt x="5151768" y="2866887"/>
                  <a:pt x="5138591" y="2872661"/>
                </a:cubicBezTo>
                <a:cubicBezTo>
                  <a:pt x="5134203" y="2874583"/>
                  <a:pt x="5129707" y="2864322"/>
                  <a:pt x="5127460" y="2859194"/>
                </a:cubicBezTo>
                <a:cubicBezTo>
                  <a:pt x="5116531" y="2870096"/>
                  <a:pt x="4980836" y="2978489"/>
                  <a:pt x="4987584" y="2993884"/>
                </a:cubicBezTo>
                <a:lnTo>
                  <a:pt x="4989702" y="2998718"/>
                </a:lnTo>
                <a:lnTo>
                  <a:pt x="4988005" y="3000234"/>
                </a:lnTo>
                <a:lnTo>
                  <a:pt x="4937247" y="3034287"/>
                </a:lnTo>
                <a:lnTo>
                  <a:pt x="4938212" y="3036669"/>
                </a:lnTo>
                <a:lnTo>
                  <a:pt x="4918224" y="3047437"/>
                </a:lnTo>
                <a:cubicBezTo>
                  <a:pt x="4908232" y="3051583"/>
                  <a:pt x="4898517" y="3054165"/>
                  <a:pt x="4889793" y="3054262"/>
                </a:cubicBezTo>
                <a:lnTo>
                  <a:pt x="4862545" y="3106355"/>
                </a:lnTo>
                <a:lnTo>
                  <a:pt x="4843466" y="3097455"/>
                </a:lnTo>
                <a:lnTo>
                  <a:pt x="4785656" y="3165731"/>
                </a:lnTo>
                <a:lnTo>
                  <a:pt x="4803473" y="3168295"/>
                </a:lnTo>
                <a:cubicBezTo>
                  <a:pt x="4795026" y="3173993"/>
                  <a:pt x="4787613" y="3180412"/>
                  <a:pt x="4779685" y="3186469"/>
                </a:cubicBezTo>
                <a:lnTo>
                  <a:pt x="4763730" y="3195960"/>
                </a:lnTo>
                <a:lnTo>
                  <a:pt x="4773450" y="3200878"/>
                </a:lnTo>
                <a:cubicBezTo>
                  <a:pt x="4777043" y="3203481"/>
                  <a:pt x="4780341" y="3216130"/>
                  <a:pt x="4774804" y="3217246"/>
                </a:cubicBezTo>
                <a:lnTo>
                  <a:pt x="4737662" y="3231390"/>
                </a:lnTo>
                <a:cubicBezTo>
                  <a:pt x="4731822" y="3242555"/>
                  <a:pt x="4723034" y="3248695"/>
                  <a:pt x="4713507" y="3253582"/>
                </a:cubicBezTo>
                <a:lnTo>
                  <a:pt x="4709556" y="3255608"/>
                </a:lnTo>
                <a:lnTo>
                  <a:pt x="4665001" y="3308229"/>
                </a:lnTo>
                <a:lnTo>
                  <a:pt x="4602230" y="3375525"/>
                </a:lnTo>
                <a:lnTo>
                  <a:pt x="4574098" y="3414007"/>
                </a:lnTo>
                <a:lnTo>
                  <a:pt x="4535943" y="3439731"/>
                </a:lnTo>
                <a:lnTo>
                  <a:pt x="4518765" y="3455717"/>
                </a:lnTo>
                <a:cubicBezTo>
                  <a:pt x="4543129" y="3485706"/>
                  <a:pt x="4352992" y="3654413"/>
                  <a:pt x="4318716" y="3682262"/>
                </a:cubicBezTo>
                <a:lnTo>
                  <a:pt x="4271323" y="3685207"/>
                </a:lnTo>
                <a:cubicBezTo>
                  <a:pt x="4267840" y="3680919"/>
                  <a:pt x="4260878" y="3672350"/>
                  <a:pt x="4269447" y="3665388"/>
                </a:cubicBezTo>
                <a:cubicBezTo>
                  <a:pt x="4282298" y="3654947"/>
                  <a:pt x="4298638" y="3648789"/>
                  <a:pt x="4284713" y="3631651"/>
                </a:cubicBezTo>
                <a:lnTo>
                  <a:pt x="4404683" y="3534179"/>
                </a:lnTo>
                <a:lnTo>
                  <a:pt x="4419297" y="3501049"/>
                </a:lnTo>
                <a:lnTo>
                  <a:pt x="4358783" y="3553463"/>
                </a:lnTo>
                <a:lnTo>
                  <a:pt x="4352426" y="3550905"/>
                </a:lnTo>
                <a:lnTo>
                  <a:pt x="4342026" y="3570792"/>
                </a:lnTo>
                <a:lnTo>
                  <a:pt x="4335639" y="3566166"/>
                </a:lnTo>
                <a:lnTo>
                  <a:pt x="4333446" y="3570547"/>
                </a:lnTo>
                <a:lnTo>
                  <a:pt x="4326717" y="3573476"/>
                </a:lnTo>
                <a:lnTo>
                  <a:pt x="4304590" y="3594986"/>
                </a:lnTo>
                <a:lnTo>
                  <a:pt x="4287899" y="3599931"/>
                </a:lnTo>
                <a:lnTo>
                  <a:pt x="4287925" y="3600594"/>
                </a:lnTo>
                <a:cubicBezTo>
                  <a:pt x="4245079" y="3635405"/>
                  <a:pt x="4219637" y="3691636"/>
                  <a:pt x="4176790" y="3726447"/>
                </a:cubicBezTo>
                <a:lnTo>
                  <a:pt x="4140642" y="3734483"/>
                </a:lnTo>
                <a:cubicBezTo>
                  <a:pt x="4131263" y="3749211"/>
                  <a:pt x="4140906" y="3769827"/>
                  <a:pt x="4151353" y="3782685"/>
                </a:cubicBezTo>
                <a:cubicBezTo>
                  <a:pt x="4159112" y="3783488"/>
                  <a:pt x="4183212" y="3778132"/>
                  <a:pt x="4190174" y="3786702"/>
                </a:cubicBezTo>
                <a:cubicBezTo>
                  <a:pt x="4193658" y="3790991"/>
                  <a:pt x="4185089" y="3797953"/>
                  <a:pt x="4180809" y="3801431"/>
                </a:cubicBezTo>
                <a:cubicBezTo>
                  <a:pt x="4178392" y="3824729"/>
                  <a:pt x="4168216" y="3847222"/>
                  <a:pt x="4151077" y="3861146"/>
                </a:cubicBezTo>
                <a:cubicBezTo>
                  <a:pt x="4140103" y="3891406"/>
                  <a:pt x="4125639" y="3917383"/>
                  <a:pt x="4111181" y="3943356"/>
                </a:cubicBezTo>
                <a:lnTo>
                  <a:pt x="4111616" y="3947005"/>
                </a:lnTo>
                <a:lnTo>
                  <a:pt x="4004399" y="3978273"/>
                </a:lnTo>
                <a:cubicBezTo>
                  <a:pt x="4006281" y="3998087"/>
                  <a:pt x="3992616" y="4016298"/>
                  <a:pt x="3979766" y="4026739"/>
                </a:cubicBezTo>
                <a:lnTo>
                  <a:pt x="3944415" y="4027009"/>
                </a:lnTo>
                <a:lnTo>
                  <a:pt x="3949770" y="4051109"/>
                </a:lnTo>
                <a:cubicBezTo>
                  <a:pt x="3938522" y="4046022"/>
                  <a:pt x="3928147" y="4042004"/>
                  <a:pt x="3923094" y="4043444"/>
                </a:cubicBezTo>
                <a:cubicBezTo>
                  <a:pt x="3918039" y="4044883"/>
                  <a:pt x="3918307" y="4051779"/>
                  <a:pt x="3928350" y="4068512"/>
                </a:cubicBezTo>
                <a:lnTo>
                  <a:pt x="3862205" y="4100919"/>
                </a:lnTo>
                <a:cubicBezTo>
                  <a:pt x="3864885" y="4112967"/>
                  <a:pt x="3855777" y="4163045"/>
                  <a:pt x="3834891" y="4137337"/>
                </a:cubicBezTo>
                <a:lnTo>
                  <a:pt x="3800614" y="4165185"/>
                </a:lnTo>
                <a:cubicBezTo>
                  <a:pt x="3821500" y="4190894"/>
                  <a:pt x="3778386" y="4190354"/>
                  <a:pt x="3762854" y="4188747"/>
                </a:cubicBezTo>
                <a:lnTo>
                  <a:pt x="3737948" y="4201874"/>
                </a:lnTo>
                <a:lnTo>
                  <a:pt x="3714921" y="4234809"/>
                </a:lnTo>
                <a:lnTo>
                  <a:pt x="3656543" y="4268014"/>
                </a:lnTo>
                <a:cubicBezTo>
                  <a:pt x="3680909" y="4298003"/>
                  <a:pt x="3649042" y="4302559"/>
                  <a:pt x="3625746" y="4300144"/>
                </a:cubicBezTo>
                <a:cubicBezTo>
                  <a:pt x="3620666" y="4311389"/>
                  <a:pt x="3597891" y="4379678"/>
                  <a:pt x="3577004" y="4353971"/>
                </a:cubicBezTo>
                <a:cubicBezTo>
                  <a:pt x="3558266" y="4383421"/>
                  <a:pt x="3531760" y="4412074"/>
                  <a:pt x="3509524" y="4437248"/>
                </a:cubicBezTo>
                <a:cubicBezTo>
                  <a:pt x="3513007" y="4441535"/>
                  <a:pt x="3519970" y="4450104"/>
                  <a:pt x="3515688" y="4453583"/>
                </a:cubicBezTo>
                <a:cubicBezTo>
                  <a:pt x="3502832" y="4464029"/>
                  <a:pt x="3479535" y="4461613"/>
                  <a:pt x="3464004" y="4460006"/>
                </a:cubicBezTo>
                <a:cubicBezTo>
                  <a:pt x="3431667" y="4544965"/>
                  <a:pt x="3328840" y="4607169"/>
                  <a:pt x="3250297" y="4674648"/>
                </a:cubicBezTo>
                <a:lnTo>
                  <a:pt x="3224564" y="4701665"/>
                </a:lnTo>
                <a:lnTo>
                  <a:pt x="3202034" y="4689120"/>
                </a:lnTo>
                <a:lnTo>
                  <a:pt x="3129199" y="4748297"/>
                </a:lnTo>
                <a:lnTo>
                  <a:pt x="3105900" y="4745892"/>
                </a:lnTo>
                <a:cubicBezTo>
                  <a:pt x="3104294" y="4761424"/>
                  <a:pt x="3100278" y="4800247"/>
                  <a:pt x="3079390" y="4774539"/>
                </a:cubicBezTo>
                <a:lnTo>
                  <a:pt x="3027440" y="4745617"/>
                </a:lnTo>
                <a:lnTo>
                  <a:pt x="2976024" y="4787392"/>
                </a:lnTo>
                <a:lnTo>
                  <a:pt x="2914702" y="4773203"/>
                </a:lnTo>
                <a:lnTo>
                  <a:pt x="2878724" y="4732814"/>
                </a:lnTo>
                <a:lnTo>
                  <a:pt x="2869030" y="4739313"/>
                </a:lnTo>
                <a:lnTo>
                  <a:pt x="2859656" y="4746885"/>
                </a:lnTo>
                <a:lnTo>
                  <a:pt x="2854082" y="4744150"/>
                </a:lnTo>
                <a:lnTo>
                  <a:pt x="2828807" y="4761108"/>
                </a:lnTo>
                <a:lnTo>
                  <a:pt x="2822275" y="4761014"/>
                </a:lnTo>
                <a:cubicBezTo>
                  <a:pt x="2820682" y="4765068"/>
                  <a:pt x="2816700" y="4775201"/>
                  <a:pt x="2812558" y="4769025"/>
                </a:cubicBezTo>
                <a:lnTo>
                  <a:pt x="2799705" y="4762723"/>
                </a:lnTo>
                <a:lnTo>
                  <a:pt x="2781863" y="4774695"/>
                </a:lnTo>
                <a:lnTo>
                  <a:pt x="2765240" y="4772415"/>
                </a:lnTo>
                <a:lnTo>
                  <a:pt x="2748563" y="4750772"/>
                </a:lnTo>
                <a:lnTo>
                  <a:pt x="2740383" y="4735367"/>
                </a:lnTo>
                <a:lnTo>
                  <a:pt x="2749304" y="4729382"/>
                </a:lnTo>
                <a:lnTo>
                  <a:pt x="2746754" y="4719153"/>
                </a:lnTo>
                <a:cubicBezTo>
                  <a:pt x="2752701" y="4715163"/>
                  <a:pt x="2749249" y="4710015"/>
                  <a:pt x="2747177" y="4706929"/>
                </a:cubicBezTo>
                <a:lnTo>
                  <a:pt x="2744415" y="4702813"/>
                </a:lnTo>
                <a:cubicBezTo>
                  <a:pt x="2745903" y="4701816"/>
                  <a:pt x="2750349" y="4693980"/>
                  <a:pt x="2754337" y="4686267"/>
                </a:cubicBezTo>
                <a:lnTo>
                  <a:pt x="2758215" y="4678375"/>
                </a:lnTo>
                <a:lnTo>
                  <a:pt x="2750854" y="4681829"/>
                </a:lnTo>
                <a:cubicBezTo>
                  <a:pt x="2742647" y="4686429"/>
                  <a:pt x="2735249" y="4691666"/>
                  <a:pt x="2729331" y="4698012"/>
                </a:cubicBezTo>
                <a:cubicBezTo>
                  <a:pt x="2725974" y="4696655"/>
                  <a:pt x="2720941" y="4694618"/>
                  <a:pt x="2716728" y="4696409"/>
                </a:cubicBezTo>
                <a:cubicBezTo>
                  <a:pt x="2715324" y="4697007"/>
                  <a:pt x="2715873" y="4699559"/>
                  <a:pt x="2716147" y="4700835"/>
                </a:cubicBezTo>
                <a:cubicBezTo>
                  <a:pt x="2707994" y="4705696"/>
                  <a:pt x="2698440" y="4711154"/>
                  <a:pt x="2690564" y="4717287"/>
                </a:cubicBezTo>
                <a:cubicBezTo>
                  <a:pt x="2688921" y="4709632"/>
                  <a:pt x="2675390" y="4725134"/>
                  <a:pt x="2672857" y="4727605"/>
                </a:cubicBezTo>
                <a:cubicBezTo>
                  <a:pt x="2667824" y="4725568"/>
                  <a:pt x="2659980" y="4724727"/>
                  <a:pt x="2661896" y="4733657"/>
                </a:cubicBezTo>
                <a:lnTo>
                  <a:pt x="2644499" y="4738274"/>
                </a:lnTo>
                <a:lnTo>
                  <a:pt x="2635219" y="4745007"/>
                </a:lnTo>
                <a:lnTo>
                  <a:pt x="2627922" y="4746718"/>
                </a:lnTo>
                <a:cubicBezTo>
                  <a:pt x="2624567" y="4745361"/>
                  <a:pt x="2614771" y="4742564"/>
                  <a:pt x="2616415" y="4750220"/>
                </a:cubicBezTo>
                <a:lnTo>
                  <a:pt x="2605182" y="4754998"/>
                </a:lnTo>
                <a:cubicBezTo>
                  <a:pt x="2603538" y="4747342"/>
                  <a:pt x="2595353" y="4759179"/>
                  <a:pt x="2594496" y="4762329"/>
                </a:cubicBezTo>
                <a:lnTo>
                  <a:pt x="2575418" y="4766266"/>
                </a:lnTo>
                <a:cubicBezTo>
                  <a:pt x="2575677" y="4771030"/>
                  <a:pt x="2574898" y="4772754"/>
                  <a:pt x="2573566" y="4772798"/>
                </a:cubicBezTo>
                <a:cubicBezTo>
                  <a:pt x="2572236" y="4772842"/>
                  <a:pt x="2570352" y="4771207"/>
                  <a:pt x="2568401" y="4769253"/>
                </a:cubicBezTo>
                <a:lnTo>
                  <a:pt x="2566687" y="4775551"/>
                </a:lnTo>
                <a:lnTo>
                  <a:pt x="2558570" y="4773434"/>
                </a:lnTo>
                <a:cubicBezTo>
                  <a:pt x="2554359" y="4775225"/>
                  <a:pt x="2549012" y="4778890"/>
                  <a:pt x="2547029" y="4783912"/>
                </a:cubicBezTo>
                <a:lnTo>
                  <a:pt x="2533936" y="4784430"/>
                </a:lnTo>
                <a:lnTo>
                  <a:pt x="2527792" y="4796323"/>
                </a:lnTo>
                <a:cubicBezTo>
                  <a:pt x="2513217" y="4791918"/>
                  <a:pt x="2502614" y="4801911"/>
                  <a:pt x="2496158" y="4814800"/>
                </a:cubicBezTo>
                <a:lnTo>
                  <a:pt x="2508261" y="4846494"/>
                </a:lnTo>
                <a:lnTo>
                  <a:pt x="2497655" y="4856489"/>
                </a:lnTo>
                <a:lnTo>
                  <a:pt x="2475252" y="4823475"/>
                </a:lnTo>
                <a:lnTo>
                  <a:pt x="2462505" y="4829814"/>
                </a:lnTo>
                <a:lnTo>
                  <a:pt x="2474807" y="4818837"/>
                </a:lnTo>
                <a:lnTo>
                  <a:pt x="2473815" y="4804956"/>
                </a:lnTo>
                <a:cubicBezTo>
                  <a:pt x="2473379" y="4798846"/>
                  <a:pt x="2473460" y="4793099"/>
                  <a:pt x="2475612" y="4788801"/>
                </a:cubicBezTo>
                <a:cubicBezTo>
                  <a:pt x="2479917" y="4780207"/>
                  <a:pt x="2488201" y="4786009"/>
                  <a:pt x="2492346" y="4788910"/>
                </a:cubicBezTo>
                <a:lnTo>
                  <a:pt x="2496883" y="4766332"/>
                </a:lnTo>
                <a:lnTo>
                  <a:pt x="2492469" y="4765346"/>
                </a:lnTo>
                <a:lnTo>
                  <a:pt x="2492194" y="4764069"/>
                </a:lnTo>
                <a:cubicBezTo>
                  <a:pt x="2473940" y="4771834"/>
                  <a:pt x="2446164" y="4778079"/>
                  <a:pt x="2430995" y="4785925"/>
                </a:cubicBezTo>
                <a:cubicBezTo>
                  <a:pt x="2428183" y="4787121"/>
                  <a:pt x="2415823" y="4793770"/>
                  <a:pt x="2415001" y="4789943"/>
                </a:cubicBezTo>
                <a:lnTo>
                  <a:pt x="2415854" y="4786797"/>
                </a:lnTo>
                <a:cubicBezTo>
                  <a:pt x="2420343" y="4786277"/>
                  <a:pt x="2429041" y="4783971"/>
                  <a:pt x="2427671" y="4777591"/>
                </a:cubicBezTo>
                <a:cubicBezTo>
                  <a:pt x="2439059" y="4769963"/>
                  <a:pt x="2452194" y="4763331"/>
                  <a:pt x="2465499" y="4757496"/>
                </a:cubicBezTo>
                <a:lnTo>
                  <a:pt x="2501511" y="4743308"/>
                </a:lnTo>
                <a:lnTo>
                  <a:pt x="2503594" y="4732937"/>
                </a:lnTo>
                <a:lnTo>
                  <a:pt x="2525277" y="4721351"/>
                </a:lnTo>
                <a:lnTo>
                  <a:pt x="2526889" y="4718677"/>
                </a:lnTo>
                <a:lnTo>
                  <a:pt x="2531208" y="4718180"/>
                </a:lnTo>
                <a:lnTo>
                  <a:pt x="2564713" y="4700273"/>
                </a:lnTo>
                <a:lnTo>
                  <a:pt x="2563521" y="4704704"/>
                </a:lnTo>
                <a:lnTo>
                  <a:pt x="2577989" y="4699725"/>
                </a:lnTo>
                <a:lnTo>
                  <a:pt x="2587267" y="4692993"/>
                </a:lnTo>
                <a:lnTo>
                  <a:pt x="2594049" y="4681754"/>
                </a:lnTo>
                <a:cubicBezTo>
                  <a:pt x="2601070" y="4678768"/>
                  <a:pt x="2621823" y="4675510"/>
                  <a:pt x="2621310" y="4665981"/>
                </a:cubicBezTo>
                <a:lnTo>
                  <a:pt x="2586207" y="4680913"/>
                </a:lnTo>
                <a:cubicBezTo>
                  <a:pt x="2585623" y="4685338"/>
                  <a:pt x="2581959" y="4689681"/>
                  <a:pt x="2577747" y="4691473"/>
                </a:cubicBezTo>
                <a:cubicBezTo>
                  <a:pt x="2574938" y="4692668"/>
                  <a:pt x="2570726" y="4694459"/>
                  <a:pt x="2569905" y="4690633"/>
                </a:cubicBezTo>
                <a:lnTo>
                  <a:pt x="2569631" y="4689356"/>
                </a:lnTo>
                <a:cubicBezTo>
                  <a:pt x="2578636" y="4681349"/>
                  <a:pt x="2592713" y="4668397"/>
                  <a:pt x="2603947" y="4663618"/>
                </a:cubicBezTo>
                <a:cubicBezTo>
                  <a:pt x="2605659" y="4657320"/>
                  <a:pt x="2614084" y="4653737"/>
                  <a:pt x="2618296" y="4651945"/>
                </a:cubicBezTo>
                <a:cubicBezTo>
                  <a:pt x="2620214" y="4660877"/>
                  <a:pt x="2626140" y="4652786"/>
                  <a:pt x="2628125" y="4647764"/>
                </a:cubicBezTo>
                <a:lnTo>
                  <a:pt x="2646106" y="4638724"/>
                </a:lnTo>
                <a:lnTo>
                  <a:pt x="2658779" y="4626370"/>
                </a:lnTo>
                <a:cubicBezTo>
                  <a:pt x="2641381" y="4630985"/>
                  <a:pt x="2619219" y="4634843"/>
                  <a:pt x="2603774" y="4641411"/>
                </a:cubicBezTo>
                <a:cubicBezTo>
                  <a:pt x="2599562" y="4643203"/>
                  <a:pt x="2594220" y="4646869"/>
                  <a:pt x="2593637" y="4651294"/>
                </a:cubicBezTo>
                <a:lnTo>
                  <a:pt x="2548976" y="4671684"/>
                </a:lnTo>
                <a:cubicBezTo>
                  <a:pt x="2534936" y="4677656"/>
                  <a:pt x="2521200" y="4677930"/>
                  <a:pt x="2507160" y="4683902"/>
                </a:cubicBezTo>
                <a:cubicBezTo>
                  <a:pt x="2508804" y="4691557"/>
                  <a:pt x="2509353" y="4694109"/>
                  <a:pt x="2499799" y="4699564"/>
                </a:cubicBezTo>
                <a:lnTo>
                  <a:pt x="2491407" y="4696172"/>
                </a:lnTo>
                <a:cubicBezTo>
                  <a:pt x="2479626" y="4698399"/>
                  <a:pt x="2459999" y="4699785"/>
                  <a:pt x="2448767" y="4704562"/>
                </a:cubicBezTo>
                <a:cubicBezTo>
                  <a:pt x="2419551" y="4718382"/>
                  <a:pt x="2392050" y="4725902"/>
                  <a:pt x="2363968" y="4737849"/>
                </a:cubicBezTo>
                <a:cubicBezTo>
                  <a:pt x="2358932" y="4735812"/>
                  <a:pt x="2351911" y="4738801"/>
                  <a:pt x="2346295" y="4741189"/>
                </a:cubicBezTo>
                <a:cubicBezTo>
                  <a:pt x="2339276" y="4744175"/>
                  <a:pt x="2298244" y="4767199"/>
                  <a:pt x="2295778" y="4755714"/>
                </a:cubicBezTo>
                <a:lnTo>
                  <a:pt x="2269373" y="4768339"/>
                </a:lnTo>
                <a:lnTo>
                  <a:pt x="2276704" y="4759650"/>
                </a:lnTo>
                <a:cubicBezTo>
                  <a:pt x="2279510" y="4758458"/>
                  <a:pt x="2283174" y="4754114"/>
                  <a:pt x="2282626" y="4751561"/>
                </a:cubicBezTo>
                <a:lnTo>
                  <a:pt x="2282353" y="4750284"/>
                </a:lnTo>
                <a:lnTo>
                  <a:pt x="2367735" y="4712574"/>
                </a:lnTo>
                <a:lnTo>
                  <a:pt x="2375063" y="4703886"/>
                </a:lnTo>
                <a:cubicBezTo>
                  <a:pt x="2373660" y="4704484"/>
                  <a:pt x="2366638" y="4707471"/>
                  <a:pt x="2366090" y="4704919"/>
                </a:cubicBezTo>
                <a:cubicBezTo>
                  <a:pt x="2365815" y="4703642"/>
                  <a:pt x="2368351" y="4701172"/>
                  <a:pt x="2369482" y="4699297"/>
                </a:cubicBezTo>
                <a:cubicBezTo>
                  <a:pt x="2427942" y="4664684"/>
                  <a:pt x="2483562" y="4638239"/>
                  <a:pt x="2542846" y="4607452"/>
                </a:cubicBezTo>
                <a:cubicBezTo>
                  <a:pt x="2541476" y="4601071"/>
                  <a:pt x="2542057" y="4596648"/>
                  <a:pt x="2549079" y="4593661"/>
                </a:cubicBezTo>
                <a:cubicBezTo>
                  <a:pt x="2581374" y="4579923"/>
                  <a:pt x="2612576" y="4561082"/>
                  <a:pt x="2644597" y="4546067"/>
                </a:cubicBezTo>
                <a:cubicBezTo>
                  <a:pt x="2661447" y="4538899"/>
                  <a:pt x="2657576" y="4528015"/>
                  <a:pt x="2667406" y="4523834"/>
                </a:cubicBezTo>
                <a:cubicBezTo>
                  <a:pt x="2669356" y="4525789"/>
                  <a:pt x="2674119" y="4526548"/>
                  <a:pt x="2676926" y="4525353"/>
                </a:cubicBezTo>
                <a:cubicBezTo>
                  <a:pt x="2679735" y="4524158"/>
                  <a:pt x="2678913" y="4520329"/>
                  <a:pt x="2678640" y="4519056"/>
                </a:cubicBezTo>
                <a:lnTo>
                  <a:pt x="2667713" y="4518132"/>
                </a:lnTo>
                <a:lnTo>
                  <a:pt x="2680660" y="4507055"/>
                </a:lnTo>
                <a:cubicBezTo>
                  <a:pt x="2680351" y="4512756"/>
                  <a:pt x="2681448" y="4517861"/>
                  <a:pt x="2688469" y="4514873"/>
                </a:cubicBezTo>
                <a:lnTo>
                  <a:pt x="2706449" y="4505833"/>
                </a:lnTo>
                <a:lnTo>
                  <a:pt x="2716894" y="4490250"/>
                </a:lnTo>
                <a:cubicBezTo>
                  <a:pt x="2717441" y="4492802"/>
                  <a:pt x="2719668" y="4496032"/>
                  <a:pt x="2722476" y="4494838"/>
                </a:cubicBezTo>
                <a:cubicBezTo>
                  <a:pt x="2726691" y="4493045"/>
                  <a:pt x="2728951" y="4489298"/>
                  <a:pt x="2728129" y="4485469"/>
                </a:cubicBezTo>
                <a:lnTo>
                  <a:pt x="2744396" y="4482729"/>
                </a:lnTo>
                <a:lnTo>
                  <a:pt x="2756213" y="4473524"/>
                </a:lnTo>
                <a:lnTo>
                  <a:pt x="2753199" y="4459490"/>
                </a:lnTo>
                <a:lnTo>
                  <a:pt x="2770871" y="4456148"/>
                </a:lnTo>
                <a:lnTo>
                  <a:pt x="2772581" y="4449852"/>
                </a:lnTo>
                <a:lnTo>
                  <a:pt x="2786172" y="4444070"/>
                </a:lnTo>
                <a:lnTo>
                  <a:pt x="2789886" y="4429163"/>
                </a:lnTo>
                <a:lnTo>
                  <a:pt x="2795773" y="4399165"/>
                </a:lnTo>
                <a:lnTo>
                  <a:pt x="2773076" y="4410526"/>
                </a:lnTo>
                <a:cubicBezTo>
                  <a:pt x="2748522" y="4426160"/>
                  <a:pt x="2727470" y="4444559"/>
                  <a:pt x="2712796" y="4467810"/>
                </a:cubicBezTo>
                <a:cubicBezTo>
                  <a:pt x="2699516" y="4461397"/>
                  <a:pt x="2679602" y="4451773"/>
                  <a:pt x="2666425" y="4457547"/>
                </a:cubicBezTo>
                <a:cubicBezTo>
                  <a:pt x="2662036" y="4459470"/>
                  <a:pt x="2666534" y="4469731"/>
                  <a:pt x="2668784" y="4474865"/>
                </a:cubicBezTo>
                <a:cubicBezTo>
                  <a:pt x="2644677" y="4491542"/>
                  <a:pt x="2616194" y="4510144"/>
                  <a:pt x="2594352" y="4531947"/>
                </a:cubicBezTo>
                <a:cubicBezTo>
                  <a:pt x="2580861" y="4501163"/>
                  <a:pt x="2548288" y="4558245"/>
                  <a:pt x="2541763" y="4567226"/>
                </a:cubicBezTo>
                <a:cubicBezTo>
                  <a:pt x="2521845" y="4557601"/>
                  <a:pt x="2493144" y="4551836"/>
                  <a:pt x="2508881" y="4587748"/>
                </a:cubicBezTo>
                <a:lnTo>
                  <a:pt x="2451693" y="4600578"/>
                </a:lnTo>
                <a:lnTo>
                  <a:pt x="2425456" y="4624307"/>
                </a:lnTo>
                <a:lnTo>
                  <a:pt x="2401250" y="4628803"/>
                </a:lnTo>
                <a:cubicBezTo>
                  <a:pt x="2387973" y="4622389"/>
                  <a:pt x="2350383" y="4608279"/>
                  <a:pt x="2363872" y="4639062"/>
                </a:cubicBezTo>
                <a:lnTo>
                  <a:pt x="2328745" y="4654457"/>
                </a:lnTo>
                <a:cubicBezTo>
                  <a:pt x="2315254" y="4623673"/>
                  <a:pt x="2298007" y="4667927"/>
                  <a:pt x="2298115" y="4680112"/>
                </a:cubicBezTo>
                <a:lnTo>
                  <a:pt x="2234284" y="4689741"/>
                </a:lnTo>
                <a:cubicBezTo>
                  <a:pt x="2239961" y="4708657"/>
                  <a:pt x="2238915" y="4715230"/>
                  <a:pt x="2234230" y="4714990"/>
                </a:cubicBezTo>
                <a:cubicBezTo>
                  <a:pt x="2229546" y="4714751"/>
                  <a:pt x="2221221" y="4707697"/>
                  <a:pt x="2212332" y="4699360"/>
                </a:cubicBezTo>
                <a:lnTo>
                  <a:pt x="2212544" y="4723732"/>
                </a:lnTo>
                <a:lnTo>
                  <a:pt x="2181593" y="4712832"/>
                </a:lnTo>
                <a:cubicBezTo>
                  <a:pt x="2168424" y="4718602"/>
                  <a:pt x="2153101" y="4731429"/>
                  <a:pt x="2151071" y="4750670"/>
                </a:cubicBezTo>
                <a:lnTo>
                  <a:pt x="2049659" y="4746185"/>
                </a:lnTo>
                <a:lnTo>
                  <a:pt x="2032095" y="4753882"/>
                </a:lnTo>
                <a:cubicBezTo>
                  <a:pt x="2027599" y="4743620"/>
                  <a:pt x="2071399" y="4712194"/>
                  <a:pt x="2080174" y="4708349"/>
                </a:cubicBezTo>
                <a:lnTo>
                  <a:pt x="2102345" y="4723096"/>
                </a:lnTo>
                <a:cubicBezTo>
                  <a:pt x="2163926" y="4708341"/>
                  <a:pt x="2214048" y="4643561"/>
                  <a:pt x="2275521" y="4616621"/>
                </a:cubicBezTo>
                <a:cubicBezTo>
                  <a:pt x="2288698" y="4610847"/>
                  <a:pt x="2328322" y="4605715"/>
                  <a:pt x="2314832" y="4574930"/>
                </a:cubicBezTo>
                <a:lnTo>
                  <a:pt x="2286028" y="4556978"/>
                </a:lnTo>
                <a:cubicBezTo>
                  <a:pt x="2267931" y="4503747"/>
                  <a:pt x="2331760" y="4494120"/>
                  <a:pt x="2362384" y="4468467"/>
                </a:cubicBezTo>
                <a:lnTo>
                  <a:pt x="2366575" y="4442166"/>
                </a:lnTo>
                <a:cubicBezTo>
                  <a:pt x="2362078" y="4431907"/>
                  <a:pt x="2331337" y="4445377"/>
                  <a:pt x="2326950" y="4447300"/>
                </a:cubicBezTo>
                <a:lnTo>
                  <a:pt x="2274250" y="4470394"/>
                </a:lnTo>
                <a:cubicBezTo>
                  <a:pt x="2267829" y="4491561"/>
                  <a:pt x="2250368" y="4511444"/>
                  <a:pt x="2228416" y="4521064"/>
                </a:cubicBezTo>
                <a:cubicBezTo>
                  <a:pt x="2144983" y="4557628"/>
                  <a:pt x="2054914" y="4590977"/>
                  <a:pt x="1971591" y="4639725"/>
                </a:cubicBezTo>
                <a:cubicBezTo>
                  <a:pt x="1976089" y="4649986"/>
                  <a:pt x="1971809" y="4664093"/>
                  <a:pt x="1963021" y="4667944"/>
                </a:cubicBezTo>
                <a:cubicBezTo>
                  <a:pt x="1954247" y="4671789"/>
                  <a:pt x="1945457" y="4675640"/>
                  <a:pt x="1938713" y="4660252"/>
                </a:cubicBezTo>
                <a:lnTo>
                  <a:pt x="1936463" y="4655118"/>
                </a:lnTo>
                <a:cubicBezTo>
                  <a:pt x="1879379" y="4680135"/>
                  <a:pt x="1786958" y="4696173"/>
                  <a:pt x="1740912" y="4722471"/>
                </a:cubicBezTo>
                <a:cubicBezTo>
                  <a:pt x="1732123" y="4726322"/>
                  <a:pt x="1694861" y="4748764"/>
                  <a:pt x="1688117" y="4733376"/>
                </a:cubicBezTo>
                <a:lnTo>
                  <a:pt x="1688002" y="4721194"/>
                </a:lnTo>
                <a:cubicBezTo>
                  <a:pt x="1703431" y="4720544"/>
                  <a:pt x="1732021" y="4714136"/>
                  <a:pt x="1720776" y="4688479"/>
                </a:cubicBezTo>
                <a:cubicBezTo>
                  <a:pt x="1786434" y="4635244"/>
                  <a:pt x="1880896" y="4599966"/>
                  <a:pt x="1957780" y="4572384"/>
                </a:cubicBezTo>
                <a:lnTo>
                  <a:pt x="2003626" y="4521719"/>
                </a:lnTo>
                <a:cubicBezTo>
                  <a:pt x="1996880" y="4506323"/>
                  <a:pt x="2001165" y="4492214"/>
                  <a:pt x="2014341" y="4486440"/>
                </a:cubicBezTo>
                <a:cubicBezTo>
                  <a:pt x="2036293" y="4476820"/>
                  <a:pt x="2067134" y="4475537"/>
                  <a:pt x="2091446" y="4483234"/>
                </a:cubicBezTo>
                <a:lnTo>
                  <a:pt x="2121973" y="4445392"/>
                </a:lnTo>
                <a:lnTo>
                  <a:pt x="2176913" y="4427427"/>
                </a:lnTo>
                <a:lnTo>
                  <a:pt x="2203149" y="4403697"/>
                </a:lnTo>
                <a:lnTo>
                  <a:pt x="2215184" y="4364071"/>
                </a:lnTo>
                <a:lnTo>
                  <a:pt x="2202376" y="4371323"/>
                </a:lnTo>
                <a:lnTo>
                  <a:pt x="2177461" y="4385281"/>
                </a:lnTo>
                <a:lnTo>
                  <a:pt x="2167811" y="4394721"/>
                </a:lnTo>
                <a:lnTo>
                  <a:pt x="2153073" y="4398943"/>
                </a:lnTo>
                <a:lnTo>
                  <a:pt x="2132871" y="4410262"/>
                </a:lnTo>
                <a:lnTo>
                  <a:pt x="2102967" y="4432574"/>
                </a:lnTo>
                <a:lnTo>
                  <a:pt x="2082863" y="4416424"/>
                </a:lnTo>
                <a:lnTo>
                  <a:pt x="2001123" y="4462528"/>
                </a:lnTo>
                <a:lnTo>
                  <a:pt x="1978560" y="4456244"/>
                </a:lnTo>
                <a:cubicBezTo>
                  <a:pt x="1974368" y="4471285"/>
                  <a:pt x="1963889" y="4508883"/>
                  <a:pt x="1947616" y="4480032"/>
                </a:cubicBezTo>
                <a:lnTo>
                  <a:pt x="1901261" y="4442798"/>
                </a:lnTo>
                <a:lnTo>
                  <a:pt x="1843560" y="4475344"/>
                </a:lnTo>
                <a:lnTo>
                  <a:pt x="1785490" y="4451059"/>
                </a:lnTo>
                <a:lnTo>
                  <a:pt x="1756807" y="4405202"/>
                </a:lnTo>
                <a:lnTo>
                  <a:pt x="1746159" y="4409980"/>
                </a:lnTo>
                <a:lnTo>
                  <a:pt x="1735646" y="4415869"/>
                </a:lnTo>
                <a:lnTo>
                  <a:pt x="1730611" y="4412238"/>
                </a:lnTo>
                <a:lnTo>
                  <a:pt x="1702847" y="4424711"/>
                </a:lnTo>
                <a:lnTo>
                  <a:pt x="1696423" y="4423521"/>
                </a:lnTo>
                <a:cubicBezTo>
                  <a:pt x="1694172" y="4427249"/>
                  <a:pt x="1688546" y="4436570"/>
                  <a:pt x="1685499" y="4429787"/>
                </a:cubicBezTo>
                <a:lnTo>
                  <a:pt x="1679673" y="4425586"/>
                </a:lnTo>
                <a:lnTo>
                  <a:pt x="1655262" y="4436526"/>
                </a:lnTo>
                <a:cubicBezTo>
                  <a:pt x="1587832" y="4463497"/>
                  <a:pt x="1520644" y="4482618"/>
                  <a:pt x="1454779" y="4511483"/>
                </a:cubicBezTo>
                <a:cubicBezTo>
                  <a:pt x="1434865" y="4501865"/>
                  <a:pt x="1412906" y="4511488"/>
                  <a:pt x="1395344" y="4519185"/>
                </a:cubicBezTo>
                <a:cubicBezTo>
                  <a:pt x="1373391" y="4528805"/>
                  <a:pt x="1250649" y="4607057"/>
                  <a:pt x="1230413" y="4560878"/>
                </a:cubicBezTo>
                <a:lnTo>
                  <a:pt x="1149238" y="4602573"/>
                </a:lnTo>
                <a:lnTo>
                  <a:pt x="1166595" y="4570501"/>
                </a:lnTo>
                <a:cubicBezTo>
                  <a:pt x="1175371" y="4566656"/>
                  <a:pt x="1184045" y="4550622"/>
                  <a:pt x="1179547" y="4540362"/>
                </a:cubicBezTo>
                <a:lnTo>
                  <a:pt x="1177298" y="4535226"/>
                </a:lnTo>
                <a:lnTo>
                  <a:pt x="1355734" y="4452926"/>
                </a:lnTo>
                <a:lnTo>
                  <a:pt x="1343839" y="4426817"/>
                </a:lnTo>
                <a:lnTo>
                  <a:pt x="1330208" y="4430925"/>
                </a:lnTo>
                <a:lnTo>
                  <a:pt x="1344179" y="4422170"/>
                </a:lnTo>
                <a:lnTo>
                  <a:pt x="1345532" y="4408321"/>
                </a:lnTo>
                <a:cubicBezTo>
                  <a:pt x="1346129" y="4402223"/>
                  <a:pt x="1347174" y="4396572"/>
                  <a:pt x="1350017" y="4392696"/>
                </a:cubicBezTo>
                <a:cubicBezTo>
                  <a:pt x="1355705" y="4384947"/>
                  <a:pt x="1362896" y="4392057"/>
                  <a:pt x="1366496" y="4395614"/>
                </a:cubicBezTo>
                <a:lnTo>
                  <a:pt x="1374760" y="4374118"/>
                </a:lnTo>
                <a:lnTo>
                  <a:pt x="1370573" y="4372405"/>
                </a:lnTo>
                <a:lnTo>
                  <a:pt x="1370517" y="4371100"/>
                </a:lnTo>
                <a:cubicBezTo>
                  <a:pt x="1351218" y="4375689"/>
                  <a:pt x="1322788" y="4377180"/>
                  <a:pt x="1306516" y="4382368"/>
                </a:cubicBezTo>
                <a:cubicBezTo>
                  <a:pt x="1303544" y="4383075"/>
                  <a:pt x="1290244" y="4387553"/>
                  <a:pt x="1290075" y="4383643"/>
                </a:cubicBezTo>
                <a:lnTo>
                  <a:pt x="1291444" y="4380684"/>
                </a:lnTo>
                <a:cubicBezTo>
                  <a:pt x="1295958" y="4380927"/>
                  <a:pt x="1304919" y="4380114"/>
                  <a:pt x="1304639" y="4373593"/>
                </a:cubicBezTo>
                <a:cubicBezTo>
                  <a:pt x="1317147" y="4367986"/>
                  <a:pt x="1331209" y="4363655"/>
                  <a:pt x="1345306" y="4360138"/>
                </a:cubicBezTo>
                <a:lnTo>
                  <a:pt x="1383188" y="4352199"/>
                </a:lnTo>
                <a:lnTo>
                  <a:pt x="1386984" y="4342325"/>
                </a:lnTo>
                <a:lnTo>
                  <a:pt x="1410304" y="4334544"/>
                </a:lnTo>
                <a:lnTo>
                  <a:pt x="1412343" y="4332180"/>
                </a:lnTo>
                <a:lnTo>
                  <a:pt x="1416683" y="4332414"/>
                </a:lnTo>
                <a:lnTo>
                  <a:pt x="1452720" y="4320388"/>
                </a:lnTo>
                <a:lnTo>
                  <a:pt x="1450801" y="4324557"/>
                </a:lnTo>
                <a:lnTo>
                  <a:pt x="1465899" y="4322079"/>
                </a:lnTo>
                <a:lnTo>
                  <a:pt x="1476176" y="4317000"/>
                </a:lnTo>
                <a:lnTo>
                  <a:pt x="1484750" y="4307058"/>
                </a:lnTo>
                <a:cubicBezTo>
                  <a:pt x="1492172" y="4305294"/>
                  <a:pt x="1513178" y="4305568"/>
                  <a:pt x="1514272" y="4296089"/>
                </a:cubicBezTo>
                <a:lnTo>
                  <a:pt x="1477160" y="4304913"/>
                </a:lnTo>
                <a:cubicBezTo>
                  <a:pt x="1475841" y="4309177"/>
                  <a:pt x="1471500" y="4312843"/>
                  <a:pt x="1467046" y="4313903"/>
                </a:cubicBezTo>
                <a:cubicBezTo>
                  <a:pt x="1464078" y="4314609"/>
                  <a:pt x="1459624" y="4315667"/>
                  <a:pt x="1459457" y="4311757"/>
                </a:cubicBezTo>
                <a:lnTo>
                  <a:pt x="1459401" y="4310452"/>
                </a:lnTo>
                <a:cubicBezTo>
                  <a:pt x="1469624" y="4304071"/>
                  <a:pt x="1485676" y="4293667"/>
                  <a:pt x="1497551" y="4290844"/>
                </a:cubicBezTo>
                <a:cubicBezTo>
                  <a:pt x="1500298" y="4284921"/>
                  <a:pt x="1509204" y="4282804"/>
                  <a:pt x="1513658" y="4281745"/>
                </a:cubicBezTo>
                <a:cubicBezTo>
                  <a:pt x="1514049" y="4290872"/>
                  <a:pt x="1521250" y="4283892"/>
                  <a:pt x="1524050" y="4279274"/>
                </a:cubicBezTo>
                <a:lnTo>
                  <a:pt x="1543293" y="4273382"/>
                </a:lnTo>
                <a:lnTo>
                  <a:pt x="1557862" y="4263332"/>
                </a:lnTo>
                <a:cubicBezTo>
                  <a:pt x="1539936" y="4264959"/>
                  <a:pt x="1517440" y="4265041"/>
                  <a:pt x="1501111" y="4268922"/>
                </a:cubicBezTo>
                <a:cubicBezTo>
                  <a:pt x="1496659" y="4269982"/>
                  <a:pt x="1490776" y="4272698"/>
                  <a:pt x="1489459" y="4276962"/>
                </a:cubicBezTo>
                <a:lnTo>
                  <a:pt x="1442009" y="4289562"/>
                </a:lnTo>
                <a:cubicBezTo>
                  <a:pt x="1427163" y="4293093"/>
                  <a:pt x="1413578" y="4291055"/>
                  <a:pt x="1398734" y="4294584"/>
                </a:cubicBezTo>
                <a:cubicBezTo>
                  <a:pt x="1399070" y="4302408"/>
                  <a:pt x="1399182" y="4305014"/>
                  <a:pt x="1388847" y="4308789"/>
                </a:cubicBezTo>
                <a:lnTo>
                  <a:pt x="1381143" y="4304035"/>
                </a:lnTo>
                <a:cubicBezTo>
                  <a:pt x="1369155" y="4304252"/>
                  <a:pt x="1349576" y="4302322"/>
                  <a:pt x="1337700" y="4305146"/>
                </a:cubicBezTo>
                <a:cubicBezTo>
                  <a:pt x="1306579" y="4313863"/>
                  <a:pt x="1278205" y="4316658"/>
                  <a:pt x="1248515" y="4323718"/>
                </a:cubicBezTo>
                <a:cubicBezTo>
                  <a:pt x="1243894" y="4320865"/>
                  <a:pt x="1236471" y="4322632"/>
                  <a:pt x="1230533" y="4324043"/>
                </a:cubicBezTo>
                <a:cubicBezTo>
                  <a:pt x="1223112" y="4325807"/>
                  <a:pt x="1178796" y="4341614"/>
                  <a:pt x="1178294" y="4329878"/>
                </a:cubicBezTo>
                <a:lnTo>
                  <a:pt x="1150144" y="4337891"/>
                </a:lnTo>
                <a:lnTo>
                  <a:pt x="1158830" y="4330556"/>
                </a:lnTo>
                <a:cubicBezTo>
                  <a:pt x="1161797" y="4329850"/>
                  <a:pt x="1166138" y="4326184"/>
                  <a:pt x="1166027" y="4323576"/>
                </a:cubicBezTo>
                <a:lnTo>
                  <a:pt x="1165971" y="4322271"/>
                </a:lnTo>
                <a:lnTo>
                  <a:pt x="1256474" y="4299435"/>
                </a:lnTo>
                <a:lnTo>
                  <a:pt x="1265157" y="4292101"/>
                </a:lnTo>
                <a:cubicBezTo>
                  <a:pt x="1263673" y="4292455"/>
                  <a:pt x="1256249" y="4294220"/>
                  <a:pt x="1256139" y="4291612"/>
                </a:cubicBezTo>
                <a:cubicBezTo>
                  <a:pt x="1256082" y="4290307"/>
                  <a:pt x="1258995" y="4288299"/>
                  <a:pt x="1260426" y="4286641"/>
                </a:cubicBezTo>
                <a:cubicBezTo>
                  <a:pt x="1323868" y="4262336"/>
                  <a:pt x="1383139" y="4245608"/>
                  <a:pt x="1446752" y="4225213"/>
                </a:cubicBezTo>
                <a:cubicBezTo>
                  <a:pt x="1446472" y="4218693"/>
                  <a:pt x="1447789" y="4214430"/>
                  <a:pt x="1455212" y="4212664"/>
                </a:cubicBezTo>
                <a:cubicBezTo>
                  <a:pt x="1489356" y="4204546"/>
                  <a:pt x="1523279" y="4191212"/>
                  <a:pt x="1557366" y="4181788"/>
                </a:cubicBezTo>
                <a:cubicBezTo>
                  <a:pt x="1575180" y="4177551"/>
                  <a:pt x="1573193" y="4166172"/>
                  <a:pt x="1583585" y="4163701"/>
                </a:cubicBezTo>
                <a:cubicBezTo>
                  <a:pt x="1585180" y="4165956"/>
                  <a:pt x="1589747" y="4167504"/>
                  <a:pt x="1592715" y="4166797"/>
                </a:cubicBezTo>
                <a:cubicBezTo>
                  <a:pt x="1595685" y="4166092"/>
                  <a:pt x="1595517" y="4162179"/>
                  <a:pt x="1595462" y="4160877"/>
                </a:cubicBezTo>
                <a:lnTo>
                  <a:pt x="1584845" y="4158131"/>
                </a:lnTo>
                <a:lnTo>
                  <a:pt x="1599469" y="4149386"/>
                </a:lnTo>
                <a:cubicBezTo>
                  <a:pt x="1598207" y="4154954"/>
                  <a:pt x="1598431" y="4160170"/>
                  <a:pt x="1605854" y="4158406"/>
                </a:cubicBezTo>
                <a:lnTo>
                  <a:pt x="1625097" y="4152512"/>
                </a:lnTo>
                <a:lnTo>
                  <a:pt x="1638010" y="4138904"/>
                </a:lnTo>
                <a:cubicBezTo>
                  <a:pt x="1638121" y="4141513"/>
                  <a:pt x="1639775" y="4145071"/>
                  <a:pt x="1642743" y="4144365"/>
                </a:cubicBezTo>
                <a:cubicBezTo>
                  <a:pt x="1647198" y="4143305"/>
                  <a:pt x="1650057" y="4139991"/>
                  <a:pt x="1649888" y="4136079"/>
                </a:cubicBezTo>
                <a:lnTo>
                  <a:pt x="1666384" y="4136109"/>
                </a:lnTo>
                <a:lnTo>
                  <a:pt x="1679579" y="4129020"/>
                </a:lnTo>
                <a:lnTo>
                  <a:pt x="1678965" y="4114678"/>
                </a:lnTo>
                <a:lnTo>
                  <a:pt x="1696947" y="4114352"/>
                </a:lnTo>
                <a:lnTo>
                  <a:pt x="1699690" y="4108432"/>
                </a:lnTo>
                <a:lnTo>
                  <a:pt x="1714059" y="4105015"/>
                </a:lnTo>
                <a:lnTo>
                  <a:pt x="1720224" y="4090944"/>
                </a:lnTo>
                <a:lnTo>
                  <a:pt x="1731064" y="4062360"/>
                </a:lnTo>
                <a:lnTo>
                  <a:pt x="1706782" y="4069747"/>
                </a:lnTo>
                <a:cubicBezTo>
                  <a:pt x="1679953" y="4081036"/>
                  <a:pt x="1656109" y="4095639"/>
                  <a:pt x="1637738" y="4116096"/>
                </a:cubicBezTo>
                <a:cubicBezTo>
                  <a:pt x="1625725" y="4107543"/>
                  <a:pt x="1607709" y="4094712"/>
                  <a:pt x="1593750" y="4098191"/>
                </a:cubicBezTo>
                <a:cubicBezTo>
                  <a:pt x="1589100" y="4099350"/>
                  <a:pt x="1591812" y="4110221"/>
                  <a:pt x="1593167" y="4115659"/>
                </a:cubicBezTo>
                <a:cubicBezTo>
                  <a:pt x="1566602" y="4128051"/>
                  <a:pt x="1535400" y="4141605"/>
                  <a:pt x="1510206" y="4159431"/>
                </a:cubicBezTo>
                <a:cubicBezTo>
                  <a:pt x="1502077" y="4126818"/>
                  <a:pt x="1460380" y="4177619"/>
                  <a:pt x="1452439" y="4185377"/>
                </a:cubicBezTo>
                <a:cubicBezTo>
                  <a:pt x="1434421" y="4172544"/>
                  <a:pt x="1407095" y="4162041"/>
                  <a:pt x="1416578" y="4200085"/>
                </a:cubicBezTo>
                <a:lnTo>
                  <a:pt x="1358048" y="4203129"/>
                </a:lnTo>
                <a:lnTo>
                  <a:pt x="1328199" y="4222115"/>
                </a:lnTo>
                <a:lnTo>
                  <a:pt x="1303581" y="4222482"/>
                </a:lnTo>
                <a:cubicBezTo>
                  <a:pt x="1291570" y="4213930"/>
                  <a:pt x="1256882" y="4193707"/>
                  <a:pt x="1265011" y="4226318"/>
                </a:cubicBezTo>
                <a:lnTo>
                  <a:pt x="1227797" y="4235596"/>
                </a:lnTo>
                <a:cubicBezTo>
                  <a:pt x="1219668" y="4202983"/>
                  <a:pt x="1195233" y="4243713"/>
                  <a:pt x="1193294" y="4255743"/>
                </a:cubicBezTo>
                <a:lnTo>
                  <a:pt x="1128753" y="4254514"/>
                </a:lnTo>
                <a:cubicBezTo>
                  <a:pt x="1131172" y="4274115"/>
                  <a:pt x="1129037" y="4280421"/>
                  <a:pt x="1124460" y="4279396"/>
                </a:cubicBezTo>
                <a:cubicBezTo>
                  <a:pt x="1119883" y="4278374"/>
                  <a:pt x="1112860" y="4270022"/>
                  <a:pt x="1105498" y="4260312"/>
                </a:cubicBezTo>
                <a:lnTo>
                  <a:pt x="1101614" y="4284371"/>
                </a:lnTo>
                <a:lnTo>
                  <a:pt x="1072933" y="4268429"/>
                </a:lnTo>
                <a:cubicBezTo>
                  <a:pt x="1058981" y="4271906"/>
                  <a:pt x="1041721" y="4281978"/>
                  <a:pt x="1036489" y="4300603"/>
                </a:cubicBezTo>
                <a:lnTo>
                  <a:pt x="937270" y="4279152"/>
                </a:lnTo>
                <a:lnTo>
                  <a:pt x="918664" y="4283791"/>
                </a:lnTo>
                <a:cubicBezTo>
                  <a:pt x="915954" y="4272919"/>
                  <a:pt x="964410" y="4249295"/>
                  <a:pt x="973706" y="4246978"/>
                </a:cubicBezTo>
                <a:lnTo>
                  <a:pt x="993086" y="4265239"/>
                </a:lnTo>
                <a:cubicBezTo>
                  <a:pt x="1056270" y="4261036"/>
                  <a:pt x="1116559" y="4205592"/>
                  <a:pt x="1181684" y="4189359"/>
                </a:cubicBezTo>
                <a:cubicBezTo>
                  <a:pt x="1195643" y="4185880"/>
                  <a:pt x="1235566" y="4187474"/>
                  <a:pt x="1227437" y="4154862"/>
                </a:cubicBezTo>
                <a:lnTo>
                  <a:pt x="1202056" y="4132328"/>
                </a:lnTo>
                <a:cubicBezTo>
                  <a:pt x="1193157" y="4076814"/>
                  <a:pt x="1257696" y="4078041"/>
                  <a:pt x="1292194" y="4057897"/>
                </a:cubicBezTo>
                <a:lnTo>
                  <a:pt x="1300741" y="4032673"/>
                </a:lnTo>
                <a:cubicBezTo>
                  <a:pt x="1298031" y="4021803"/>
                  <a:pt x="1265465" y="4029920"/>
                  <a:pt x="1260817" y="4031080"/>
                </a:cubicBezTo>
                <a:lnTo>
                  <a:pt x="1204988" y="4044995"/>
                </a:lnTo>
                <a:cubicBezTo>
                  <a:pt x="1195102" y="4064783"/>
                  <a:pt x="1174550" y="4081452"/>
                  <a:pt x="1151294" y="4087248"/>
                </a:cubicBezTo>
                <a:cubicBezTo>
                  <a:pt x="1062907" y="4109282"/>
                  <a:pt x="968517" y="4127031"/>
                  <a:pt x="878190" y="4161094"/>
                </a:cubicBezTo>
                <a:cubicBezTo>
                  <a:pt x="880901" y="4171964"/>
                  <a:pt x="874313" y="4185152"/>
                  <a:pt x="865002" y="4187473"/>
                </a:cubicBezTo>
                <a:cubicBezTo>
                  <a:pt x="855707" y="4189789"/>
                  <a:pt x="846395" y="4192110"/>
                  <a:pt x="842331" y="4175808"/>
                </a:cubicBezTo>
                <a:lnTo>
                  <a:pt x="840976" y="4170369"/>
                </a:lnTo>
                <a:cubicBezTo>
                  <a:pt x="780501" y="4185445"/>
                  <a:pt x="686700" y="4185733"/>
                  <a:pt x="636890" y="4203926"/>
                </a:cubicBezTo>
                <a:cubicBezTo>
                  <a:pt x="627580" y="4206247"/>
                  <a:pt x="587079" y="4222111"/>
                  <a:pt x="583014" y="4205810"/>
                </a:cubicBezTo>
                <a:lnTo>
                  <a:pt x="584947" y="4193782"/>
                </a:lnTo>
                <a:cubicBezTo>
                  <a:pt x="600265" y="4195732"/>
                  <a:pt x="629526" y="4194216"/>
                  <a:pt x="622750" y="4167035"/>
                </a:cubicBezTo>
                <a:cubicBezTo>
                  <a:pt x="696415" y="4125581"/>
                  <a:pt x="795460" y="4106669"/>
                  <a:pt x="875884" y="4092391"/>
                </a:cubicBezTo>
                <a:lnTo>
                  <a:pt x="929587" y="4050144"/>
                </a:lnTo>
                <a:cubicBezTo>
                  <a:pt x="925523" y="4033834"/>
                  <a:pt x="932117" y="4020645"/>
                  <a:pt x="946075" y="4017165"/>
                </a:cubicBezTo>
                <a:cubicBezTo>
                  <a:pt x="969331" y="4011368"/>
                  <a:pt x="999950" y="4015283"/>
                  <a:pt x="1022623" y="4026953"/>
                </a:cubicBezTo>
                <a:lnTo>
                  <a:pt x="1059071" y="3994776"/>
                </a:lnTo>
                <a:lnTo>
                  <a:pt x="1116248" y="3986293"/>
                </a:lnTo>
                <a:lnTo>
                  <a:pt x="1146098" y="3967305"/>
                </a:lnTo>
                <a:lnTo>
                  <a:pt x="1165878" y="3927737"/>
                </a:lnTo>
                <a:cubicBezTo>
                  <a:pt x="1189140" y="3921939"/>
                  <a:pt x="1259678" y="3927449"/>
                  <a:pt x="1254849" y="3888244"/>
                </a:cubicBezTo>
                <a:lnTo>
                  <a:pt x="1138559" y="3917232"/>
                </a:lnTo>
                <a:cubicBezTo>
                  <a:pt x="1137969" y="3934694"/>
                  <a:pt x="1126725" y="3949044"/>
                  <a:pt x="1112768" y="3952522"/>
                </a:cubicBezTo>
                <a:cubicBezTo>
                  <a:pt x="1103464" y="3954842"/>
                  <a:pt x="1089511" y="3958319"/>
                  <a:pt x="1085448" y="3942016"/>
                </a:cubicBezTo>
                <a:lnTo>
                  <a:pt x="1084092" y="3936576"/>
                </a:lnTo>
                <a:cubicBezTo>
                  <a:pt x="1112588" y="3912159"/>
                  <a:pt x="1156984" y="3872222"/>
                  <a:pt x="1194198" y="3862946"/>
                </a:cubicBezTo>
                <a:cubicBezTo>
                  <a:pt x="1198082" y="3838885"/>
                  <a:pt x="1225993" y="3831929"/>
                  <a:pt x="1239945" y="3828450"/>
                </a:cubicBezTo>
                <a:cubicBezTo>
                  <a:pt x="1249430" y="3866502"/>
                  <a:pt x="1267273" y="3838961"/>
                  <a:pt x="1272505" y="3820334"/>
                </a:cubicBezTo>
                <a:lnTo>
                  <a:pt x="1331627" y="3799829"/>
                </a:lnTo>
                <a:lnTo>
                  <a:pt x="1371375" y="3761052"/>
                </a:lnTo>
                <a:cubicBezTo>
                  <a:pt x="1312845" y="3764094"/>
                  <a:pt x="1237640" y="3759748"/>
                  <a:pt x="1186472" y="3772502"/>
                </a:cubicBezTo>
                <a:cubicBezTo>
                  <a:pt x="1172521" y="3775981"/>
                  <a:pt x="1155269" y="3786058"/>
                  <a:pt x="1154679" y="3803520"/>
                </a:cubicBezTo>
                <a:lnTo>
                  <a:pt x="1007177" y="3846064"/>
                </a:lnTo>
                <a:cubicBezTo>
                  <a:pt x="960660" y="3857659"/>
                  <a:pt x="913372" y="3846354"/>
                  <a:pt x="866861" y="3857948"/>
                </a:cubicBezTo>
                <a:cubicBezTo>
                  <a:pt x="874990" y="3890560"/>
                  <a:pt x="877699" y="3901431"/>
                  <a:pt x="846495" y="3914978"/>
                </a:cubicBezTo>
                <a:lnTo>
                  <a:pt x="816459" y="3893604"/>
                </a:lnTo>
                <a:cubicBezTo>
                  <a:pt x="776534" y="3892009"/>
                  <a:pt x="709283" y="3879903"/>
                  <a:pt x="672069" y="3889180"/>
                </a:cubicBezTo>
                <a:cubicBezTo>
                  <a:pt x="575735" y="3918970"/>
                  <a:pt x="483290" y="3924690"/>
                  <a:pt x="390254" y="3947882"/>
                </a:cubicBezTo>
                <a:cubicBezTo>
                  <a:pt x="372238" y="3935056"/>
                  <a:pt x="348975" y="3940855"/>
                  <a:pt x="330370" y="3945492"/>
                </a:cubicBezTo>
                <a:cubicBezTo>
                  <a:pt x="307113" y="3951290"/>
                  <a:pt x="172974" y="4007818"/>
                  <a:pt x="160779" y="3958896"/>
                </a:cubicBezTo>
                <a:lnTo>
                  <a:pt x="73755" y="3986366"/>
                </a:lnTo>
                <a:lnTo>
                  <a:pt x="96251" y="3957666"/>
                </a:lnTo>
                <a:cubicBezTo>
                  <a:pt x="105549" y="3955348"/>
                  <a:pt x="116792" y="3940998"/>
                  <a:pt x="114082" y="3930129"/>
                </a:cubicBezTo>
                <a:lnTo>
                  <a:pt x="112727" y="3924688"/>
                </a:lnTo>
                <a:lnTo>
                  <a:pt x="395133" y="3848527"/>
                </a:lnTo>
                <a:lnTo>
                  <a:pt x="417625" y="3819828"/>
                </a:lnTo>
                <a:cubicBezTo>
                  <a:pt x="412976" y="3820987"/>
                  <a:pt x="389713" y="3826784"/>
                  <a:pt x="387003" y="3815913"/>
                </a:cubicBezTo>
                <a:cubicBezTo>
                  <a:pt x="385648" y="3810474"/>
                  <a:pt x="393598" y="3802723"/>
                  <a:pt x="396896" y="3796124"/>
                </a:cubicBezTo>
                <a:cubicBezTo>
                  <a:pt x="587436" y="3708221"/>
                  <a:pt x="770797" y="3650970"/>
                  <a:pt x="965408" y="3579367"/>
                </a:cubicBezTo>
                <a:cubicBezTo>
                  <a:pt x="958633" y="3552187"/>
                  <a:pt x="959216" y="3534727"/>
                  <a:pt x="982479" y="3528927"/>
                </a:cubicBezTo>
                <a:cubicBezTo>
                  <a:pt x="1089466" y="3502260"/>
                  <a:pt x="1191041" y="3453849"/>
                  <a:pt x="1296673" y="3421741"/>
                </a:cubicBezTo>
                <a:cubicBezTo>
                  <a:pt x="1352493" y="3407827"/>
                  <a:pt x="1335646" y="3360073"/>
                  <a:pt x="1368211" y="3351956"/>
                </a:cubicBezTo>
                <a:cubicBezTo>
                  <a:pt x="1375570" y="3361667"/>
                  <a:pt x="1392237" y="3369059"/>
                  <a:pt x="1401542" y="3366739"/>
                </a:cubicBezTo>
                <a:cubicBezTo>
                  <a:pt x="1410846" y="3364420"/>
                  <a:pt x="1406780" y="3348110"/>
                  <a:pt x="1405426" y="3342679"/>
                </a:cubicBezTo>
                <a:lnTo>
                  <a:pt x="1367441" y="3329054"/>
                </a:lnTo>
                <a:lnTo>
                  <a:pt x="1408546" y="3295716"/>
                </a:lnTo>
                <a:cubicBezTo>
                  <a:pt x="1409309" y="3318617"/>
                  <a:pt x="1414730" y="3340359"/>
                  <a:pt x="1437991" y="3334561"/>
                </a:cubicBezTo>
                <a:lnTo>
                  <a:pt x="1497105" y="3314048"/>
                </a:lnTo>
                <a:lnTo>
                  <a:pt x="1528129" y="3260131"/>
                </a:lnTo>
                <a:cubicBezTo>
                  <a:pt x="1530837" y="3271001"/>
                  <a:pt x="1539559" y="3286151"/>
                  <a:pt x="1548863" y="3283831"/>
                </a:cubicBezTo>
                <a:cubicBezTo>
                  <a:pt x="1562821" y="3280352"/>
                  <a:pt x="1569416" y="3267162"/>
                  <a:pt x="1565350" y="3250852"/>
                </a:cubicBezTo>
                <a:lnTo>
                  <a:pt x="1620582" y="3254408"/>
                </a:lnTo>
                <a:lnTo>
                  <a:pt x="1658385" y="3227662"/>
                </a:lnTo>
                <a:lnTo>
                  <a:pt x="1643483" y="3167877"/>
                </a:lnTo>
                <a:lnTo>
                  <a:pt x="1703368" y="3170265"/>
                </a:lnTo>
                <a:lnTo>
                  <a:pt x="1707244" y="3146207"/>
                </a:lnTo>
                <a:lnTo>
                  <a:pt x="1753771" y="3134609"/>
                </a:lnTo>
                <a:cubicBezTo>
                  <a:pt x="1770834" y="3084172"/>
                  <a:pt x="1884609" y="3084679"/>
                  <a:pt x="1930356" y="3050185"/>
                </a:cubicBezTo>
                <a:cubicBezTo>
                  <a:pt x="1938485" y="3082796"/>
                  <a:pt x="1975511" y="3033152"/>
                  <a:pt x="1983461" y="3025402"/>
                </a:cubicBezTo>
                <a:lnTo>
                  <a:pt x="1997421" y="3021921"/>
                </a:lnTo>
                <a:cubicBezTo>
                  <a:pt x="2011372" y="3018445"/>
                  <a:pt x="2023385" y="3026995"/>
                  <a:pt x="2027448" y="3043298"/>
                </a:cubicBezTo>
                <a:cubicBezTo>
                  <a:pt x="2032867" y="3065039"/>
                  <a:pt x="2014261" y="3069678"/>
                  <a:pt x="1998956" y="3067723"/>
                </a:cubicBezTo>
                <a:cubicBezTo>
                  <a:pt x="2001666" y="3078595"/>
                  <a:pt x="1999719" y="3090625"/>
                  <a:pt x="1990417" y="3092944"/>
                </a:cubicBezTo>
                <a:cubicBezTo>
                  <a:pt x="1971810" y="3097582"/>
                  <a:pt x="1895852" y="3070333"/>
                  <a:pt x="1905336" y="3108376"/>
                </a:cubicBezTo>
                <a:cubicBezTo>
                  <a:pt x="1938659" y="3123162"/>
                  <a:pt x="1981292" y="3135627"/>
                  <a:pt x="2013859" y="3127508"/>
                </a:cubicBezTo>
                <a:cubicBezTo>
                  <a:pt x="2041770" y="3120552"/>
                  <a:pt x="2053010" y="3106204"/>
                  <a:pt x="2055542" y="3076711"/>
                </a:cubicBezTo>
                <a:lnTo>
                  <a:pt x="2250151" y="3005108"/>
                </a:lnTo>
                <a:lnTo>
                  <a:pt x="2296668" y="2993514"/>
                </a:lnTo>
                <a:lnTo>
                  <a:pt x="2337766" y="2960177"/>
                </a:lnTo>
                <a:cubicBezTo>
                  <a:pt x="2356374" y="2955540"/>
                  <a:pt x="2386993" y="2959454"/>
                  <a:pt x="2378863" y="2926841"/>
                </a:cubicBezTo>
                <a:cubicBezTo>
                  <a:pt x="2410075" y="2913284"/>
                  <a:pt x="2444579" y="2893136"/>
                  <a:pt x="2467071" y="2864438"/>
                </a:cubicBezTo>
                <a:lnTo>
                  <a:pt x="2468831" y="2812046"/>
                </a:lnTo>
                <a:lnTo>
                  <a:pt x="2492857" y="2829150"/>
                </a:lnTo>
                <a:cubicBezTo>
                  <a:pt x="2498684" y="2793058"/>
                  <a:pt x="2566520" y="2787697"/>
                  <a:pt x="2589775" y="2781899"/>
                </a:cubicBezTo>
                <a:cubicBezTo>
                  <a:pt x="2589775" y="2781899"/>
                  <a:pt x="2584354" y="2760156"/>
                  <a:pt x="2589012" y="2758996"/>
                </a:cubicBezTo>
                <a:cubicBezTo>
                  <a:pt x="2593659" y="2757838"/>
                  <a:pt x="2607027" y="2771821"/>
                  <a:pt x="2608384" y="2777261"/>
                </a:cubicBezTo>
                <a:cubicBezTo>
                  <a:pt x="2619623" y="2762911"/>
                  <a:pt x="2632812" y="2736531"/>
                  <a:pt x="2656075" y="2730733"/>
                </a:cubicBezTo>
                <a:lnTo>
                  <a:pt x="2659577" y="2735358"/>
                </a:lnTo>
                <a:lnTo>
                  <a:pt x="2662378" y="2735938"/>
                </a:lnTo>
                <a:lnTo>
                  <a:pt x="2665979" y="2728589"/>
                </a:lnTo>
                <a:lnTo>
                  <a:pt x="2665378" y="2728415"/>
                </a:lnTo>
                <a:lnTo>
                  <a:pt x="2667719" y="2725043"/>
                </a:lnTo>
                <a:lnTo>
                  <a:pt x="2673140" y="2713982"/>
                </a:lnTo>
                <a:lnTo>
                  <a:pt x="2674823" y="2714808"/>
                </a:lnTo>
                <a:lnTo>
                  <a:pt x="2679920" y="2707465"/>
                </a:lnTo>
                <a:lnTo>
                  <a:pt x="2697561" y="2700518"/>
                </a:lnTo>
                <a:lnTo>
                  <a:pt x="2713817" y="2682966"/>
                </a:lnTo>
                <a:lnTo>
                  <a:pt x="2752565" y="2666291"/>
                </a:lnTo>
                <a:cubicBezTo>
                  <a:pt x="2746361" y="2658158"/>
                  <a:pt x="2770849" y="2649780"/>
                  <a:pt x="2775039" y="2662024"/>
                </a:cubicBezTo>
                <a:cubicBezTo>
                  <a:pt x="2793409" y="2655740"/>
                  <a:pt x="2805570" y="2641319"/>
                  <a:pt x="2813625" y="2624886"/>
                </a:cubicBezTo>
                <a:cubicBezTo>
                  <a:pt x="2829897" y="2612481"/>
                  <a:pt x="2852293" y="2597986"/>
                  <a:pt x="2870659" y="2591699"/>
                </a:cubicBezTo>
                <a:lnTo>
                  <a:pt x="2888864" y="2564959"/>
                </a:lnTo>
                <a:lnTo>
                  <a:pt x="2899258" y="2585337"/>
                </a:lnTo>
                <a:lnTo>
                  <a:pt x="2906338" y="2590756"/>
                </a:lnTo>
                <a:lnTo>
                  <a:pt x="2931547" y="2574116"/>
                </a:lnTo>
                <a:cubicBezTo>
                  <a:pt x="2952512" y="2557254"/>
                  <a:pt x="2964920" y="2542615"/>
                  <a:pt x="2962549" y="2533102"/>
                </a:cubicBezTo>
                <a:lnTo>
                  <a:pt x="2981927" y="2551364"/>
                </a:lnTo>
                <a:lnTo>
                  <a:pt x="2990460" y="2526144"/>
                </a:lnTo>
                <a:lnTo>
                  <a:pt x="3048454" y="2499083"/>
                </a:lnTo>
                <a:lnTo>
                  <a:pt x="3047880" y="2490045"/>
                </a:lnTo>
                <a:lnTo>
                  <a:pt x="3058028" y="2479730"/>
                </a:lnTo>
                <a:lnTo>
                  <a:pt x="3073530" y="2487381"/>
                </a:lnTo>
                <a:lnTo>
                  <a:pt x="3123239" y="2464185"/>
                </a:lnTo>
                <a:lnTo>
                  <a:pt x="3155213" y="2473531"/>
                </a:lnTo>
                <a:cubicBezTo>
                  <a:pt x="3167819" y="2464619"/>
                  <a:pt x="3167046" y="2441720"/>
                  <a:pt x="3162981" y="2425409"/>
                </a:cubicBezTo>
                <a:cubicBezTo>
                  <a:pt x="3156980" y="2421137"/>
                  <a:pt x="3135663" y="2414905"/>
                  <a:pt x="3132954" y="2404033"/>
                </a:cubicBezTo>
                <a:cubicBezTo>
                  <a:pt x="3131597" y="2398593"/>
                  <a:pt x="3140900" y="2396274"/>
                  <a:pt x="3145549" y="2395116"/>
                </a:cubicBezTo>
                <a:cubicBezTo>
                  <a:pt x="3155444" y="2375334"/>
                  <a:pt x="3171341" y="2359826"/>
                  <a:pt x="3189948" y="2355187"/>
                </a:cubicBezTo>
                <a:lnTo>
                  <a:pt x="3229145" y="2319140"/>
                </a:lnTo>
                <a:lnTo>
                  <a:pt x="3222011" y="2313866"/>
                </a:lnTo>
                <a:cubicBezTo>
                  <a:pt x="3232432" y="2310106"/>
                  <a:pt x="3241600" y="2302870"/>
                  <a:pt x="3249865" y="2294487"/>
                </a:cubicBezTo>
                <a:lnTo>
                  <a:pt x="3269644" y="2271327"/>
                </a:lnTo>
                <a:lnTo>
                  <a:pt x="3255869" y="2277865"/>
                </a:lnTo>
                <a:lnTo>
                  <a:pt x="3259963" y="2261961"/>
                </a:lnTo>
                <a:cubicBezTo>
                  <a:pt x="3264981" y="2249886"/>
                  <a:pt x="3272253" y="2239414"/>
                  <a:pt x="3283206" y="2233794"/>
                </a:cubicBezTo>
                <a:lnTo>
                  <a:pt x="3285660" y="2214500"/>
                </a:lnTo>
                <a:lnTo>
                  <a:pt x="3393994" y="2187495"/>
                </a:lnTo>
                <a:lnTo>
                  <a:pt x="3449287" y="2149367"/>
                </a:lnTo>
                <a:cubicBezTo>
                  <a:pt x="3449287" y="2149367"/>
                  <a:pt x="3453871" y="2145750"/>
                  <a:pt x="3458769" y="2142999"/>
                </a:cubicBezTo>
                <a:cubicBezTo>
                  <a:pt x="3463667" y="2140247"/>
                  <a:pt x="3468877" y="2138367"/>
                  <a:pt x="3470130" y="2141837"/>
                </a:cubicBezTo>
                <a:lnTo>
                  <a:pt x="3488467" y="2127365"/>
                </a:lnTo>
                <a:cubicBezTo>
                  <a:pt x="3490977" y="2134319"/>
                  <a:pt x="3497923" y="2131805"/>
                  <a:pt x="3495418" y="2124862"/>
                </a:cubicBezTo>
                <a:lnTo>
                  <a:pt x="3514615" y="2145417"/>
                </a:lnTo>
                <a:lnTo>
                  <a:pt x="3501934" y="2172426"/>
                </a:lnTo>
                <a:lnTo>
                  <a:pt x="3498411" y="2205123"/>
                </a:lnTo>
                <a:lnTo>
                  <a:pt x="3493694" y="2206080"/>
                </a:lnTo>
                <a:cubicBezTo>
                  <a:pt x="3444849" y="2218256"/>
                  <a:pt x="3398726" y="2252486"/>
                  <a:pt x="3352062" y="2270613"/>
                </a:cubicBezTo>
                <a:lnTo>
                  <a:pt x="3347932" y="2271612"/>
                </a:lnTo>
                <a:lnTo>
                  <a:pt x="3340420" y="2282908"/>
                </a:lnTo>
                <a:lnTo>
                  <a:pt x="3300619" y="2306975"/>
                </a:lnTo>
                <a:lnTo>
                  <a:pt x="3348498" y="2317326"/>
                </a:lnTo>
                <a:cubicBezTo>
                  <a:pt x="3353730" y="2298699"/>
                  <a:pt x="3370989" y="2288627"/>
                  <a:pt x="3384941" y="2285150"/>
                </a:cubicBezTo>
                <a:lnTo>
                  <a:pt x="3413622" y="2301093"/>
                </a:lnTo>
                <a:lnTo>
                  <a:pt x="3417507" y="2277032"/>
                </a:lnTo>
                <a:cubicBezTo>
                  <a:pt x="3424869" y="2286743"/>
                  <a:pt x="3431890" y="2295096"/>
                  <a:pt x="3436469" y="2296118"/>
                </a:cubicBezTo>
                <a:cubicBezTo>
                  <a:pt x="3441047" y="2297143"/>
                  <a:pt x="3443181" y="2290837"/>
                  <a:pt x="3440762" y="2271236"/>
                </a:cubicBezTo>
                <a:lnTo>
                  <a:pt x="3493160" y="2272231"/>
                </a:lnTo>
                <a:lnTo>
                  <a:pt x="3498339" y="2267554"/>
                </a:lnTo>
                <a:lnTo>
                  <a:pt x="3509747" y="2264484"/>
                </a:lnTo>
                <a:lnTo>
                  <a:pt x="3520233" y="2245649"/>
                </a:lnTo>
                <a:cubicBezTo>
                  <a:pt x="3527600" y="2238040"/>
                  <a:pt x="3535742" y="2236011"/>
                  <a:pt x="3539806" y="2252316"/>
                </a:cubicBezTo>
                <a:lnTo>
                  <a:pt x="3547514" y="2250395"/>
                </a:lnTo>
                <a:lnTo>
                  <a:pt x="3569465" y="2205613"/>
                </a:lnTo>
                <a:cubicBezTo>
                  <a:pt x="3593876" y="2187007"/>
                  <a:pt x="3626421" y="2162196"/>
                  <a:pt x="3638505" y="2137547"/>
                </a:cubicBezTo>
                <a:lnTo>
                  <a:pt x="3660981" y="2133275"/>
                </a:lnTo>
                <a:lnTo>
                  <a:pt x="3740326" y="2075360"/>
                </a:lnTo>
                <a:lnTo>
                  <a:pt x="3766585" y="2032180"/>
                </a:lnTo>
                <a:lnTo>
                  <a:pt x="3778912" y="2038223"/>
                </a:lnTo>
                <a:cubicBezTo>
                  <a:pt x="3795346" y="2046278"/>
                  <a:pt x="3805491" y="2035968"/>
                  <a:pt x="3811534" y="2023641"/>
                </a:cubicBezTo>
                <a:cubicBezTo>
                  <a:pt x="3821762" y="2023564"/>
                  <a:pt x="3836023" y="2015264"/>
                  <a:pt x="3840050" y="2007047"/>
                </a:cubicBezTo>
                <a:cubicBezTo>
                  <a:pt x="3842062" y="2002941"/>
                  <a:pt x="3837958" y="2000929"/>
                  <a:pt x="3833846" y="1998913"/>
                </a:cubicBezTo>
                <a:lnTo>
                  <a:pt x="3830487" y="1981227"/>
                </a:lnTo>
                <a:lnTo>
                  <a:pt x="3835660" y="1977120"/>
                </a:lnTo>
                <a:cubicBezTo>
                  <a:pt x="3901267" y="1923476"/>
                  <a:pt x="3964053" y="1869048"/>
                  <a:pt x="4029087" y="1810180"/>
                </a:cubicBezTo>
                <a:lnTo>
                  <a:pt x="4077792" y="1795384"/>
                </a:lnTo>
                <a:cubicBezTo>
                  <a:pt x="4081977" y="1780348"/>
                  <a:pt x="4093075" y="1755077"/>
                  <a:pt x="4107505" y="1746939"/>
                </a:cubicBezTo>
                <a:cubicBezTo>
                  <a:pt x="4112309" y="1744229"/>
                  <a:pt x="4119832" y="1746319"/>
                  <a:pt x="4125257" y="1755936"/>
                </a:cubicBezTo>
                <a:cubicBezTo>
                  <a:pt x="4209961" y="1670129"/>
                  <a:pt x="4388235" y="1626622"/>
                  <a:pt x="4449761" y="1522194"/>
                </a:cubicBezTo>
                <a:cubicBezTo>
                  <a:pt x="4464802" y="1526387"/>
                  <a:pt x="4487363" y="1532681"/>
                  <a:pt x="4501790" y="1524543"/>
                </a:cubicBezTo>
                <a:cubicBezTo>
                  <a:pt x="4506595" y="1521833"/>
                  <a:pt x="4501171" y="1512216"/>
                  <a:pt x="4498457" y="1507405"/>
                </a:cubicBezTo>
                <a:cubicBezTo>
                  <a:pt x="4524605" y="1486322"/>
                  <a:pt x="4555546" y="1462527"/>
                  <a:pt x="4578964" y="1436642"/>
                </a:cubicBezTo>
                <a:cubicBezTo>
                  <a:pt x="4595237" y="1465492"/>
                  <a:pt x="4629157" y="1401997"/>
                  <a:pt x="4636053" y="1391765"/>
                </a:cubicBezTo>
                <a:cubicBezTo>
                  <a:pt x="4658613" y="1398059"/>
                  <a:pt x="4690793" y="1398918"/>
                  <a:pt x="4671809" y="1365263"/>
                </a:cubicBezTo>
                <a:lnTo>
                  <a:pt x="4734935" y="1342334"/>
                </a:lnTo>
                <a:lnTo>
                  <a:pt x="4763165" y="1313734"/>
                </a:lnTo>
                <a:lnTo>
                  <a:pt x="4789921" y="1304976"/>
                </a:lnTo>
                <a:cubicBezTo>
                  <a:pt x="4804962" y="1309168"/>
                  <a:pt x="4847376" y="1316940"/>
                  <a:pt x="4831103" y="1288091"/>
                </a:cubicBezTo>
                <a:lnTo>
                  <a:pt x="4869569" y="1266394"/>
                </a:lnTo>
                <a:cubicBezTo>
                  <a:pt x="4885842" y="1295244"/>
                  <a:pt x="4903230" y="1247407"/>
                  <a:pt x="4902612" y="1235079"/>
                </a:cubicBezTo>
                <a:lnTo>
                  <a:pt x="4973259" y="1214241"/>
                </a:lnTo>
                <a:cubicBezTo>
                  <a:pt x="4966169" y="1196059"/>
                  <a:pt x="4967062" y="1189217"/>
                  <a:pt x="4972287" y="1188646"/>
                </a:cubicBezTo>
                <a:cubicBezTo>
                  <a:pt x="4977511" y="1188075"/>
                  <a:pt x="4987064" y="1193778"/>
                  <a:pt x="4997298" y="1200682"/>
                </a:cubicBezTo>
                <a:lnTo>
                  <a:pt x="4996066" y="1176025"/>
                </a:lnTo>
                <a:lnTo>
                  <a:pt x="5030960" y="1181695"/>
                </a:lnTo>
                <a:cubicBezTo>
                  <a:pt x="5045381" y="1173561"/>
                  <a:pt x="5061911" y="1157904"/>
                  <a:pt x="5063383" y="1138055"/>
                </a:cubicBezTo>
                <a:lnTo>
                  <a:pt x="5160483" y="1126836"/>
                </a:lnTo>
                <a:lnTo>
                  <a:pt x="5162444" y="1099059"/>
                </a:lnTo>
                <a:cubicBezTo>
                  <a:pt x="5166697" y="1081267"/>
                  <a:pt x="5172837" y="1063996"/>
                  <a:pt x="5177719" y="1046376"/>
                </a:cubicBezTo>
                <a:cubicBezTo>
                  <a:pt x="5194211" y="1045527"/>
                  <a:pt x="5203431" y="1031819"/>
                  <a:pt x="5207615" y="1016719"/>
                </a:cubicBezTo>
                <a:lnTo>
                  <a:pt x="5188019" y="989610"/>
                </a:lnTo>
                <a:lnTo>
                  <a:pt x="5197242" y="975901"/>
                </a:lnTo>
                <a:lnTo>
                  <a:pt x="5228291" y="1000766"/>
                </a:lnTo>
                <a:lnTo>
                  <a:pt x="5230591" y="1008514"/>
                </a:lnTo>
                <a:lnTo>
                  <a:pt x="5278808" y="972062"/>
                </a:lnTo>
                <a:cubicBezTo>
                  <a:pt x="5298048" y="958736"/>
                  <a:pt x="5318193" y="946556"/>
                  <a:pt x="5340147" y="936669"/>
                </a:cubicBezTo>
                <a:cubicBezTo>
                  <a:pt x="5329048" y="960307"/>
                  <a:pt x="5305979" y="972558"/>
                  <a:pt x="5294878" y="996201"/>
                </a:cubicBezTo>
                <a:cubicBezTo>
                  <a:pt x="5271524" y="996779"/>
                  <a:pt x="5248465" y="1009032"/>
                  <a:pt x="5237367" y="1032670"/>
                </a:cubicBezTo>
                <a:cubicBezTo>
                  <a:pt x="5235143" y="1037402"/>
                  <a:pt x="5226263" y="1056314"/>
                  <a:pt x="5216806" y="1051874"/>
                </a:cubicBezTo>
                <a:lnTo>
                  <a:pt x="5216060" y="1048496"/>
                </a:lnTo>
                <a:lnTo>
                  <a:pt x="5212720" y="1071658"/>
                </a:lnTo>
                <a:cubicBezTo>
                  <a:pt x="5212623" y="1081793"/>
                  <a:pt x="5213959" y="1091648"/>
                  <a:pt x="5216903" y="1100591"/>
                </a:cubicBezTo>
                <a:lnTo>
                  <a:pt x="5192105" y="1123642"/>
                </a:lnTo>
                <a:lnTo>
                  <a:pt x="5191238" y="1125953"/>
                </a:lnTo>
                <a:cubicBezTo>
                  <a:pt x="5179726" y="1141358"/>
                  <a:pt x="5151226" y="1164565"/>
                  <a:pt x="5144019" y="1168630"/>
                </a:cubicBezTo>
                <a:lnTo>
                  <a:pt x="5118741" y="1157535"/>
                </a:lnTo>
                <a:cubicBezTo>
                  <a:pt x="5050805" y="1183178"/>
                  <a:pt x="4997670" y="1257520"/>
                  <a:pt x="4930352" y="1295490"/>
                </a:cubicBezTo>
                <a:cubicBezTo>
                  <a:pt x="4915924" y="1303628"/>
                  <a:pt x="4872032" y="1315709"/>
                  <a:pt x="4888305" y="1344559"/>
                </a:cubicBezTo>
                <a:lnTo>
                  <a:pt x="4915865" y="1355644"/>
                </a:lnTo>
                <a:lnTo>
                  <a:pt x="4919027" y="1354122"/>
                </a:lnTo>
                <a:lnTo>
                  <a:pt x="4920085" y="1357342"/>
                </a:lnTo>
                <a:lnTo>
                  <a:pt x="4921098" y="1357749"/>
                </a:lnTo>
                <a:lnTo>
                  <a:pt x="4923498" y="1367719"/>
                </a:lnTo>
                <a:lnTo>
                  <a:pt x="4924911" y="1372018"/>
                </a:lnTo>
                <a:lnTo>
                  <a:pt x="4924709" y="1372749"/>
                </a:lnTo>
                <a:lnTo>
                  <a:pt x="4925364" y="1375472"/>
                </a:lnTo>
                <a:cubicBezTo>
                  <a:pt x="4926341" y="1413917"/>
                  <a:pt x="4868639" y="1433295"/>
                  <a:pt x="4839732" y="1460692"/>
                </a:cubicBezTo>
                <a:lnTo>
                  <a:pt x="4836145" y="1488068"/>
                </a:lnTo>
                <a:cubicBezTo>
                  <a:pt x="4841569" y="1497684"/>
                  <a:pt x="4875232" y="1478697"/>
                  <a:pt x="4880036" y="1475987"/>
                </a:cubicBezTo>
                <a:lnTo>
                  <a:pt x="4937744" y="1443437"/>
                </a:lnTo>
                <a:cubicBezTo>
                  <a:pt x="4944028" y="1420875"/>
                  <a:pt x="4962648" y="1397696"/>
                  <a:pt x="4986686" y="1384136"/>
                </a:cubicBezTo>
                <a:cubicBezTo>
                  <a:pt x="5078050" y="1332604"/>
                  <a:pt x="5176930" y="1283173"/>
                  <a:pt x="5267674" y="1219312"/>
                </a:cubicBezTo>
                <a:cubicBezTo>
                  <a:pt x="5262250" y="1209696"/>
                  <a:pt x="5266435" y="1194659"/>
                  <a:pt x="5276059" y="1189230"/>
                </a:cubicBezTo>
                <a:cubicBezTo>
                  <a:pt x="5285668" y="1183810"/>
                  <a:pt x="5295292" y="1178382"/>
                  <a:pt x="5303427" y="1192803"/>
                </a:cubicBezTo>
                <a:lnTo>
                  <a:pt x="5306141" y="1197616"/>
                </a:lnTo>
                <a:lnTo>
                  <a:pt x="5313790" y="1193859"/>
                </a:lnTo>
                <a:lnTo>
                  <a:pt x="5323217" y="1180376"/>
                </a:lnTo>
                <a:lnTo>
                  <a:pt x="5348124" y="1167249"/>
                </a:lnTo>
                <a:cubicBezTo>
                  <a:pt x="5352005" y="1167652"/>
                  <a:pt x="5357613" y="1167986"/>
                  <a:pt x="5363512" y="1167861"/>
                </a:cubicBezTo>
                <a:lnTo>
                  <a:pt x="5369658" y="1167091"/>
                </a:lnTo>
                <a:lnTo>
                  <a:pt x="5390832" y="1158018"/>
                </a:lnTo>
                <a:lnTo>
                  <a:pt x="5385884" y="1143688"/>
                </a:lnTo>
                <a:lnTo>
                  <a:pt x="5420160" y="1115839"/>
                </a:lnTo>
                <a:cubicBezTo>
                  <a:pt x="5441047" y="1141546"/>
                  <a:pt x="5450154" y="1091469"/>
                  <a:pt x="5447475" y="1079422"/>
                </a:cubicBezTo>
                <a:lnTo>
                  <a:pt x="5513619" y="1047015"/>
                </a:lnTo>
                <a:cubicBezTo>
                  <a:pt x="5503576" y="1030281"/>
                  <a:pt x="5503308" y="1023386"/>
                  <a:pt x="5508363" y="1021946"/>
                </a:cubicBezTo>
                <a:cubicBezTo>
                  <a:pt x="5513416" y="1020507"/>
                  <a:pt x="5523792" y="1024524"/>
                  <a:pt x="5535039" y="1029611"/>
                </a:cubicBezTo>
                <a:lnTo>
                  <a:pt x="5529684" y="1005511"/>
                </a:lnTo>
                <a:lnTo>
                  <a:pt x="5565035" y="1005241"/>
                </a:lnTo>
                <a:cubicBezTo>
                  <a:pt x="5577886" y="994800"/>
                  <a:pt x="5591551" y="976589"/>
                  <a:pt x="5589669" y="956775"/>
                </a:cubicBezTo>
                <a:lnTo>
                  <a:pt x="5698922" y="924914"/>
                </a:lnTo>
                <a:lnTo>
                  <a:pt x="5716061" y="910988"/>
                </a:lnTo>
                <a:cubicBezTo>
                  <a:pt x="5723023" y="919558"/>
                  <a:pt x="5682857" y="966417"/>
                  <a:pt x="5674295" y="973373"/>
                </a:cubicBezTo>
                <a:lnTo>
                  <a:pt x="5647512" y="966682"/>
                </a:lnTo>
                <a:cubicBezTo>
                  <a:pt x="5616180" y="985026"/>
                  <a:pt x="5590540" y="1014750"/>
                  <a:pt x="5565235" y="1045980"/>
                </a:cubicBezTo>
                <a:lnTo>
                  <a:pt x="5528410" y="1090831"/>
                </a:lnTo>
                <a:lnTo>
                  <a:pt x="5533060" y="1087940"/>
                </a:lnTo>
                <a:cubicBezTo>
                  <a:pt x="5548907" y="1078111"/>
                  <a:pt x="5573244" y="1064385"/>
                  <a:pt x="5579346" y="1075201"/>
                </a:cubicBezTo>
                <a:lnTo>
                  <a:pt x="5579971" y="1087525"/>
                </a:lnTo>
                <a:cubicBezTo>
                  <a:pt x="5562826" y="1090862"/>
                  <a:pt x="5531268" y="1102319"/>
                  <a:pt x="5544831" y="1126364"/>
                </a:cubicBezTo>
                <a:cubicBezTo>
                  <a:pt x="5527107" y="1142699"/>
                  <a:pt x="5507332" y="1158210"/>
                  <a:pt x="5486322" y="1172933"/>
                </a:cubicBezTo>
                <a:lnTo>
                  <a:pt x="5457770" y="1191053"/>
                </a:lnTo>
                <a:lnTo>
                  <a:pt x="5486299" y="1197244"/>
                </a:lnTo>
                <a:lnTo>
                  <a:pt x="5486406" y="1197495"/>
                </a:lnTo>
                <a:lnTo>
                  <a:pt x="5481598" y="1176211"/>
                </a:lnTo>
                <a:lnTo>
                  <a:pt x="5536900" y="1144472"/>
                </a:lnTo>
                <a:cubicBezTo>
                  <a:pt x="5544140" y="1153638"/>
                  <a:pt x="5565849" y="1181147"/>
                  <a:pt x="5561409" y="1190602"/>
                </a:cubicBezTo>
                <a:cubicBezTo>
                  <a:pt x="5559191" y="1195327"/>
                  <a:pt x="5540278" y="1186447"/>
                  <a:pt x="5540278" y="1186447"/>
                </a:cubicBezTo>
                <a:lnTo>
                  <a:pt x="5494721" y="1234302"/>
                </a:lnTo>
                <a:lnTo>
                  <a:pt x="5493224" y="1227678"/>
                </a:lnTo>
                <a:lnTo>
                  <a:pt x="5493188" y="1229658"/>
                </a:lnTo>
                <a:cubicBezTo>
                  <a:pt x="5486185" y="1260023"/>
                  <a:pt x="5443858" y="1285079"/>
                  <a:pt x="5423376" y="1312389"/>
                </a:cubicBezTo>
                <a:lnTo>
                  <a:pt x="5424438" y="1339979"/>
                </a:lnTo>
                <a:cubicBezTo>
                  <a:pt x="5431400" y="1348548"/>
                  <a:pt x="5461396" y="1324177"/>
                  <a:pt x="5465676" y="1320699"/>
                </a:cubicBezTo>
                <a:lnTo>
                  <a:pt x="5517099" y="1278920"/>
                </a:lnTo>
                <a:cubicBezTo>
                  <a:pt x="5519504" y="1255623"/>
                  <a:pt x="5533967" y="1229645"/>
                  <a:pt x="5555388" y="1212242"/>
                </a:cubicBezTo>
                <a:cubicBezTo>
                  <a:pt x="5636798" y="1146098"/>
                  <a:pt x="5725974" y="1080763"/>
                  <a:pt x="5804705" y="1002571"/>
                </a:cubicBezTo>
                <a:cubicBezTo>
                  <a:pt x="5797743" y="994001"/>
                  <a:pt x="5799342" y="978475"/>
                  <a:pt x="5807919" y="971508"/>
                </a:cubicBezTo>
                <a:cubicBezTo>
                  <a:pt x="5816481" y="964551"/>
                  <a:pt x="5825057" y="957583"/>
                  <a:pt x="5835498" y="970434"/>
                </a:cubicBezTo>
                <a:lnTo>
                  <a:pt x="5838982" y="974722"/>
                </a:lnTo>
                <a:cubicBezTo>
                  <a:pt x="5894685" y="929465"/>
                  <a:pt x="5990014" y="880464"/>
                  <a:pt x="6033659" y="837886"/>
                </a:cubicBezTo>
                <a:cubicBezTo>
                  <a:pt x="6042233" y="830920"/>
                  <a:pt x="6077307" y="795315"/>
                  <a:pt x="6087748" y="808166"/>
                </a:cubicBezTo>
                <a:lnTo>
                  <a:pt x="6090435" y="820209"/>
                </a:lnTo>
                <a:cubicBezTo>
                  <a:pt x="6074093" y="826378"/>
                  <a:pt x="6044908" y="842972"/>
                  <a:pt x="6062316" y="864398"/>
                </a:cubicBezTo>
                <a:cubicBezTo>
                  <a:pt x="6003398" y="940719"/>
                  <a:pt x="5909936" y="1009537"/>
                  <a:pt x="5833627" y="1064427"/>
                </a:cubicBezTo>
                <a:lnTo>
                  <a:pt x="5795327" y="1131104"/>
                </a:lnTo>
                <a:cubicBezTo>
                  <a:pt x="5805772" y="1143961"/>
                  <a:pt x="5804165" y="1159493"/>
                  <a:pt x="5791309" y="1169938"/>
                </a:cubicBezTo>
                <a:cubicBezTo>
                  <a:pt x="5769888" y="1187341"/>
                  <a:pt x="5737218" y="1199660"/>
                  <a:pt x="5709636" y="1200727"/>
                </a:cubicBezTo>
                <a:lnTo>
                  <a:pt x="5684995" y="1249197"/>
                </a:lnTo>
                <a:lnTo>
                  <a:pt x="5630100" y="1286691"/>
                </a:lnTo>
                <a:lnTo>
                  <a:pt x="5607073" y="1319625"/>
                </a:lnTo>
                <a:lnTo>
                  <a:pt x="5602251" y="1366219"/>
                </a:lnTo>
                <a:cubicBezTo>
                  <a:pt x="5591539" y="1374923"/>
                  <a:pt x="5567707" y="1387172"/>
                  <a:pt x="5549063" y="1401431"/>
                </a:cubicBezTo>
                <a:lnTo>
                  <a:pt x="5527743" y="1423645"/>
                </a:lnTo>
                <a:lnTo>
                  <a:pt x="5554189" y="1412641"/>
                </a:lnTo>
                <a:lnTo>
                  <a:pt x="5612602" y="1379144"/>
                </a:lnTo>
                <a:lnTo>
                  <a:pt x="5634113" y="1361667"/>
                </a:lnTo>
                <a:cubicBezTo>
                  <a:pt x="5627960" y="1345332"/>
                  <a:pt x="5633848" y="1326322"/>
                  <a:pt x="5646706" y="1315876"/>
                </a:cubicBezTo>
                <a:cubicBezTo>
                  <a:pt x="5655274" y="1308914"/>
                  <a:pt x="5668125" y="1298473"/>
                  <a:pt x="5678565" y="1311324"/>
                </a:cubicBezTo>
                <a:lnTo>
                  <a:pt x="5682050" y="1315612"/>
                </a:lnTo>
                <a:cubicBezTo>
                  <a:pt x="5677163" y="1324916"/>
                  <a:pt x="5671640" y="1335627"/>
                  <a:pt x="5665569" y="1346895"/>
                </a:cubicBezTo>
                <a:lnTo>
                  <a:pt x="5661895" y="1353327"/>
                </a:lnTo>
                <a:lnTo>
                  <a:pt x="5701939" y="1333263"/>
                </a:lnTo>
                <a:cubicBezTo>
                  <a:pt x="5751117" y="1309486"/>
                  <a:pt x="5800033" y="1286650"/>
                  <a:pt x="5848116" y="1259529"/>
                </a:cubicBezTo>
                <a:cubicBezTo>
                  <a:pt x="5870672" y="1265815"/>
                  <a:pt x="5894717" y="1252253"/>
                  <a:pt x="5913950" y="1241405"/>
                </a:cubicBezTo>
                <a:lnTo>
                  <a:pt x="5916059" y="1240065"/>
                </a:lnTo>
                <a:lnTo>
                  <a:pt x="5918247" y="1230288"/>
                </a:lnTo>
                <a:cubicBezTo>
                  <a:pt x="5920997" y="1225055"/>
                  <a:pt x="5925533" y="1219148"/>
                  <a:pt x="5932160" y="1211986"/>
                </a:cubicBezTo>
                <a:lnTo>
                  <a:pt x="5955803" y="1214429"/>
                </a:lnTo>
                <a:lnTo>
                  <a:pt x="6004741" y="1184650"/>
                </a:lnTo>
                <a:cubicBezTo>
                  <a:pt x="6034297" y="1168573"/>
                  <a:pt x="6063880" y="1156493"/>
                  <a:pt x="6081974" y="1160587"/>
                </a:cubicBezTo>
                <a:lnTo>
                  <a:pt x="6088059" y="1164957"/>
                </a:lnTo>
                <a:lnTo>
                  <a:pt x="6119616" y="1145038"/>
                </a:lnTo>
                <a:cubicBezTo>
                  <a:pt x="6206114" y="1067644"/>
                  <a:pt x="6297963" y="1014362"/>
                  <a:pt x="6383657" y="944739"/>
                </a:cubicBezTo>
                <a:cubicBezTo>
                  <a:pt x="6406949" y="947149"/>
                  <a:pt x="6428375" y="929740"/>
                  <a:pt x="6445513" y="915816"/>
                </a:cubicBezTo>
                <a:cubicBezTo>
                  <a:pt x="6466933" y="898413"/>
                  <a:pt x="6581554" y="776836"/>
                  <a:pt x="6612886" y="815400"/>
                </a:cubicBezTo>
                <a:close/>
                <a:moveTo>
                  <a:pt x="5606326" y="738492"/>
                </a:moveTo>
                <a:lnTo>
                  <a:pt x="5615783" y="742934"/>
                </a:lnTo>
                <a:cubicBezTo>
                  <a:pt x="5625241" y="747374"/>
                  <a:pt x="5620801" y="756830"/>
                  <a:pt x="5618585" y="761554"/>
                </a:cubicBezTo>
                <a:cubicBezTo>
                  <a:pt x="5609125" y="757114"/>
                  <a:pt x="5601886" y="747947"/>
                  <a:pt x="5606326" y="738492"/>
                </a:cubicBezTo>
                <a:close/>
                <a:moveTo>
                  <a:pt x="6198348" y="727462"/>
                </a:moveTo>
                <a:cubicBezTo>
                  <a:pt x="6208418" y="730252"/>
                  <a:pt x="6218486" y="733042"/>
                  <a:pt x="6214304" y="748140"/>
                </a:cubicBezTo>
                <a:lnTo>
                  <a:pt x="6207332" y="773314"/>
                </a:lnTo>
                <a:close/>
                <a:moveTo>
                  <a:pt x="5828681" y="711771"/>
                </a:moveTo>
                <a:cubicBezTo>
                  <a:pt x="5821710" y="736937"/>
                  <a:pt x="5801027" y="752888"/>
                  <a:pt x="5794054" y="778060"/>
                </a:cubicBezTo>
                <a:cubicBezTo>
                  <a:pt x="5771128" y="782551"/>
                  <a:pt x="5750454" y="798502"/>
                  <a:pt x="5743483" y="823669"/>
                </a:cubicBezTo>
                <a:cubicBezTo>
                  <a:pt x="5742086" y="828706"/>
                  <a:pt x="5736509" y="848842"/>
                  <a:pt x="5726441" y="846052"/>
                </a:cubicBezTo>
                <a:cubicBezTo>
                  <a:pt x="5721403" y="844657"/>
                  <a:pt x="5724742" y="813061"/>
                  <a:pt x="5726137" y="808023"/>
                </a:cubicBezTo>
                <a:cubicBezTo>
                  <a:pt x="5757427" y="773330"/>
                  <a:pt x="5788719" y="738637"/>
                  <a:pt x="5828681" y="711771"/>
                </a:cubicBezTo>
                <a:close/>
                <a:moveTo>
                  <a:pt x="5767782" y="652733"/>
                </a:moveTo>
                <a:lnTo>
                  <a:pt x="5784187" y="654662"/>
                </a:lnTo>
                <a:cubicBezTo>
                  <a:pt x="5788920" y="656885"/>
                  <a:pt x="5784481" y="666339"/>
                  <a:pt x="5782260" y="671072"/>
                </a:cubicBezTo>
                <a:close/>
                <a:moveTo>
                  <a:pt x="5881209" y="639598"/>
                </a:moveTo>
                <a:cubicBezTo>
                  <a:pt x="5886238" y="640992"/>
                  <a:pt x="5925126" y="657181"/>
                  <a:pt x="5923731" y="662218"/>
                </a:cubicBezTo>
                <a:cubicBezTo>
                  <a:pt x="5922338" y="667250"/>
                  <a:pt x="5897160" y="660276"/>
                  <a:pt x="5897160" y="660276"/>
                </a:cubicBezTo>
                <a:lnTo>
                  <a:pt x="5895766" y="665314"/>
                </a:lnTo>
                <a:cubicBezTo>
                  <a:pt x="5887399" y="695518"/>
                  <a:pt x="5865321" y="716501"/>
                  <a:pt x="5835116" y="708134"/>
                </a:cubicBezTo>
                <a:lnTo>
                  <a:pt x="5855800" y="692181"/>
                </a:lnTo>
                <a:cubicBezTo>
                  <a:pt x="5858588" y="682114"/>
                  <a:pt x="5859131" y="660581"/>
                  <a:pt x="5844031" y="656398"/>
                </a:cubicBezTo>
                <a:close/>
                <a:moveTo>
                  <a:pt x="5640438" y="589154"/>
                </a:moveTo>
                <a:lnTo>
                  <a:pt x="5637958" y="637254"/>
                </a:lnTo>
                <a:cubicBezTo>
                  <a:pt x="5625098" y="644532"/>
                  <a:pt x="5603570" y="643985"/>
                  <a:pt x="5588463" y="639800"/>
                </a:cubicBezTo>
                <a:cubicBezTo>
                  <a:pt x="5581491" y="664973"/>
                  <a:pt x="5573976" y="711670"/>
                  <a:pt x="5538735" y="701909"/>
                </a:cubicBezTo>
                <a:cubicBezTo>
                  <a:pt x="5545706" y="676744"/>
                  <a:pt x="5566390" y="660790"/>
                  <a:pt x="5573364" y="635617"/>
                </a:cubicBezTo>
                <a:cubicBezTo>
                  <a:pt x="5603570" y="643985"/>
                  <a:pt x="5628429" y="612933"/>
                  <a:pt x="5640438" y="589154"/>
                </a:cubicBezTo>
                <a:close/>
                <a:moveTo>
                  <a:pt x="5696044" y="544952"/>
                </a:moveTo>
                <a:cubicBezTo>
                  <a:pt x="5701075" y="546347"/>
                  <a:pt x="5701931" y="562843"/>
                  <a:pt x="5700535" y="567883"/>
                </a:cubicBezTo>
                <a:lnTo>
                  <a:pt x="5681791" y="557266"/>
                </a:lnTo>
                <a:cubicBezTo>
                  <a:pt x="5682488" y="554750"/>
                  <a:pt x="5683532" y="550974"/>
                  <a:pt x="5685665" y="548176"/>
                </a:cubicBezTo>
                <a:cubicBezTo>
                  <a:pt x="5687794" y="545378"/>
                  <a:pt x="5691010" y="543557"/>
                  <a:pt x="5696044" y="544952"/>
                </a:cubicBezTo>
                <a:close/>
                <a:moveTo>
                  <a:pt x="6057800" y="471708"/>
                </a:moveTo>
                <a:lnTo>
                  <a:pt x="6067868" y="474497"/>
                </a:lnTo>
                <a:cubicBezTo>
                  <a:pt x="6077938" y="477287"/>
                  <a:pt x="6075150" y="487354"/>
                  <a:pt x="6073758" y="492383"/>
                </a:cubicBezTo>
                <a:cubicBezTo>
                  <a:pt x="6063686" y="489594"/>
                  <a:pt x="6055011" y="481774"/>
                  <a:pt x="6057800" y="471708"/>
                </a:cubicBezTo>
                <a:close/>
                <a:moveTo>
                  <a:pt x="5868619" y="468532"/>
                </a:moveTo>
                <a:cubicBezTo>
                  <a:pt x="5871853" y="469329"/>
                  <a:pt x="5874846" y="472176"/>
                  <a:pt x="5874992" y="478016"/>
                </a:cubicBezTo>
                <a:cubicBezTo>
                  <a:pt x="5877494" y="484965"/>
                  <a:pt x="5871127" y="510824"/>
                  <a:pt x="5861955" y="518059"/>
                </a:cubicBezTo>
                <a:cubicBezTo>
                  <a:pt x="5838603" y="518635"/>
                  <a:pt x="5834453" y="539768"/>
                  <a:pt x="5811386" y="552020"/>
                </a:cubicBezTo>
                <a:lnTo>
                  <a:pt x="5786963" y="604034"/>
                </a:lnTo>
                <a:lnTo>
                  <a:pt x="5742770" y="612134"/>
                </a:lnTo>
                <a:cubicBezTo>
                  <a:pt x="5737753" y="598236"/>
                  <a:pt x="5749136" y="586272"/>
                  <a:pt x="5758308" y="579038"/>
                </a:cubicBezTo>
                <a:lnTo>
                  <a:pt x="5763032" y="581257"/>
                </a:lnTo>
                <a:lnTo>
                  <a:pt x="5796335" y="510331"/>
                </a:lnTo>
                <a:cubicBezTo>
                  <a:pt x="5814963" y="507536"/>
                  <a:pt x="5871127" y="510824"/>
                  <a:pt x="5860802" y="471353"/>
                </a:cubicBezTo>
                <a:cubicBezTo>
                  <a:pt x="5861911" y="468990"/>
                  <a:pt x="5865385" y="467736"/>
                  <a:pt x="5868619" y="468532"/>
                </a:cubicBezTo>
                <a:close/>
                <a:moveTo>
                  <a:pt x="5472190" y="427920"/>
                </a:moveTo>
                <a:cubicBezTo>
                  <a:pt x="5477858" y="426795"/>
                  <a:pt x="5485329" y="427779"/>
                  <a:pt x="5495968" y="432774"/>
                </a:cubicBezTo>
                <a:cubicBezTo>
                  <a:pt x="5478206" y="470599"/>
                  <a:pt x="5431794" y="483428"/>
                  <a:pt x="5414033" y="521254"/>
                </a:cubicBezTo>
                <a:lnTo>
                  <a:pt x="5410655" y="479269"/>
                </a:lnTo>
                <a:lnTo>
                  <a:pt x="5433146" y="443665"/>
                </a:lnTo>
                <a:cubicBezTo>
                  <a:pt x="5454424" y="453655"/>
                  <a:pt x="5455186" y="431296"/>
                  <a:pt x="5472190" y="427920"/>
                </a:cubicBezTo>
                <a:close/>
                <a:moveTo>
                  <a:pt x="6219055" y="359198"/>
                </a:moveTo>
                <a:cubicBezTo>
                  <a:pt x="6224096" y="360595"/>
                  <a:pt x="6221308" y="370660"/>
                  <a:pt x="6219911" y="375699"/>
                </a:cubicBezTo>
                <a:lnTo>
                  <a:pt x="6202560" y="360051"/>
                </a:lnTo>
                <a:close/>
                <a:moveTo>
                  <a:pt x="6051396" y="335809"/>
                </a:moveTo>
                <a:lnTo>
                  <a:pt x="6056122" y="338029"/>
                </a:lnTo>
                <a:lnTo>
                  <a:pt x="6091444" y="348839"/>
                </a:lnTo>
                <a:cubicBezTo>
                  <a:pt x="6072816" y="351635"/>
                  <a:pt x="6081203" y="407513"/>
                  <a:pt x="6034787" y="420342"/>
                </a:cubicBezTo>
                <a:lnTo>
                  <a:pt x="5960580" y="443205"/>
                </a:lnTo>
                <a:lnTo>
                  <a:pt x="5943882" y="429590"/>
                </a:lnTo>
                <a:lnTo>
                  <a:pt x="5975831" y="398427"/>
                </a:lnTo>
                <a:lnTo>
                  <a:pt x="6033920" y="385313"/>
                </a:lnTo>
                <a:close/>
                <a:moveTo>
                  <a:pt x="5873412" y="188072"/>
                </a:moveTo>
                <a:cubicBezTo>
                  <a:pt x="5878810" y="186011"/>
                  <a:pt x="5886342" y="185726"/>
                  <a:pt x="5897668" y="188864"/>
                </a:cubicBezTo>
                <a:cubicBezTo>
                  <a:pt x="5886511" y="229135"/>
                  <a:pt x="5842911" y="249576"/>
                  <a:pt x="5831756" y="289847"/>
                </a:cubicBezTo>
                <a:lnTo>
                  <a:pt x="5821375" y="249026"/>
                </a:lnTo>
                <a:lnTo>
                  <a:pt x="5837568" y="210150"/>
                </a:lnTo>
                <a:cubicBezTo>
                  <a:pt x="5860221" y="216425"/>
                  <a:pt x="5857217" y="194255"/>
                  <a:pt x="5873412" y="188072"/>
                </a:cubicBezTo>
                <a:close/>
                <a:moveTo>
                  <a:pt x="6271033" y="161533"/>
                </a:moveTo>
                <a:cubicBezTo>
                  <a:pt x="6274354" y="161776"/>
                  <a:pt x="6277782" y="164080"/>
                  <a:pt x="6278907" y="169812"/>
                </a:cubicBezTo>
                <a:cubicBezTo>
                  <a:pt x="6282540" y="176242"/>
                  <a:pt x="6280606" y="202803"/>
                  <a:pt x="6272779" y="211476"/>
                </a:cubicBezTo>
                <a:cubicBezTo>
                  <a:pt x="6249856" y="215965"/>
                  <a:pt x="6249314" y="237495"/>
                  <a:pt x="6228632" y="253447"/>
                </a:cubicBezTo>
                <a:lnTo>
                  <a:pt x="6213291" y="308824"/>
                </a:lnTo>
                <a:lnTo>
                  <a:pt x="6171086" y="324229"/>
                </a:lnTo>
                <a:cubicBezTo>
                  <a:pt x="6163807" y="311372"/>
                  <a:pt x="6173019" y="297667"/>
                  <a:pt x="6180846" y="288995"/>
                </a:cubicBezTo>
                <a:lnTo>
                  <a:pt x="6185875" y="290389"/>
                </a:lnTo>
                <a:lnTo>
                  <a:pt x="6206794" y="214876"/>
                </a:lnTo>
                <a:cubicBezTo>
                  <a:pt x="6224689" y="208993"/>
                  <a:pt x="6280606" y="202803"/>
                  <a:pt x="6263800" y="165627"/>
                </a:cubicBezTo>
                <a:cubicBezTo>
                  <a:pt x="6264497" y="163111"/>
                  <a:pt x="6267711" y="161291"/>
                  <a:pt x="6271033" y="161533"/>
                </a:cubicBezTo>
                <a:close/>
                <a:moveTo>
                  <a:pt x="6428925" y="0"/>
                </a:moveTo>
                <a:lnTo>
                  <a:pt x="6433956" y="1394"/>
                </a:lnTo>
                <a:lnTo>
                  <a:pt x="6470591" y="6119"/>
                </a:lnTo>
                <a:cubicBezTo>
                  <a:pt x="6452697" y="12004"/>
                  <a:pt x="6470349" y="65680"/>
                  <a:pt x="6426747" y="86122"/>
                </a:cubicBezTo>
                <a:lnTo>
                  <a:pt x="6357432" y="121122"/>
                </a:lnTo>
                <a:lnTo>
                  <a:pt x="6338687" y="110504"/>
                </a:lnTo>
                <a:lnTo>
                  <a:pt x="6364948" y="74419"/>
                </a:lnTo>
                <a:lnTo>
                  <a:pt x="6420010" y="5173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E4E1C41D-90DF-F549-9653-30AC3D0670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0055" y="3904856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73BBFDD2-F473-BB42-AA4B-A49AB107C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0056" y="4924075"/>
            <a:ext cx="3336027" cy="1421928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820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C05CAC23-FDF9-A743-9B6D-FDB6433BF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0151" y="588940"/>
            <a:ext cx="8866737" cy="3997282"/>
          </a:xfrm>
          <a:custGeom>
            <a:avLst/>
            <a:gdLst>
              <a:gd name="connsiteX0" fmla="*/ 3338993 w 8866737"/>
              <a:gd name="connsiteY0" fmla="*/ 3972925 h 3997282"/>
              <a:gd name="connsiteX1" fmla="*/ 3328842 w 8866737"/>
              <a:gd name="connsiteY1" fmla="*/ 3997282 h 3997282"/>
              <a:gd name="connsiteX2" fmla="*/ 3328371 w 8866737"/>
              <a:gd name="connsiteY2" fmla="*/ 3976868 h 3997282"/>
              <a:gd name="connsiteX3" fmla="*/ 1881996 w 8866737"/>
              <a:gd name="connsiteY3" fmla="*/ 3859732 h 3997282"/>
              <a:gd name="connsiteX4" fmla="*/ 1885640 w 8866737"/>
              <a:gd name="connsiteY4" fmla="*/ 3895606 h 3997282"/>
              <a:gd name="connsiteX5" fmla="*/ 1865213 w 8866737"/>
              <a:gd name="connsiteY5" fmla="*/ 3875811 h 3997282"/>
              <a:gd name="connsiteX6" fmla="*/ 1868805 w 8866737"/>
              <a:gd name="connsiteY6" fmla="*/ 3869337 h 3997282"/>
              <a:gd name="connsiteX7" fmla="*/ 1874493 w 8866737"/>
              <a:gd name="connsiteY7" fmla="*/ 3860860 h 3997282"/>
              <a:gd name="connsiteX8" fmla="*/ 1881996 w 8866737"/>
              <a:gd name="connsiteY8" fmla="*/ 3859732 h 3997282"/>
              <a:gd name="connsiteX9" fmla="*/ 2101347 w 8866737"/>
              <a:gd name="connsiteY9" fmla="*/ 3725714 h 3997282"/>
              <a:gd name="connsiteX10" fmla="*/ 2121740 w 8866737"/>
              <a:gd name="connsiteY10" fmla="*/ 3738963 h 3997282"/>
              <a:gd name="connsiteX11" fmla="*/ 2140926 w 8866737"/>
              <a:gd name="connsiteY11" fmla="*/ 3732690 h 3997282"/>
              <a:gd name="connsiteX12" fmla="*/ 2146985 w 8866737"/>
              <a:gd name="connsiteY12" fmla="*/ 3778361 h 3997282"/>
              <a:gd name="connsiteX13" fmla="*/ 2099018 w 8866737"/>
              <a:gd name="connsiteY13" fmla="*/ 3794040 h 3997282"/>
              <a:gd name="connsiteX14" fmla="*/ 2061764 w 8866737"/>
              <a:gd name="connsiteY14" fmla="*/ 3747986 h 3997282"/>
              <a:gd name="connsiteX15" fmla="*/ 2065357 w 8866737"/>
              <a:gd name="connsiteY15" fmla="*/ 3741512 h 3997282"/>
              <a:gd name="connsiteX16" fmla="*/ 2078196 w 8866737"/>
              <a:gd name="connsiteY16" fmla="*/ 3727885 h 3997282"/>
              <a:gd name="connsiteX17" fmla="*/ 2101347 w 8866737"/>
              <a:gd name="connsiteY17" fmla="*/ 3725714 h 3997282"/>
              <a:gd name="connsiteX18" fmla="*/ 2249964 w 8866737"/>
              <a:gd name="connsiteY18" fmla="*/ 3649411 h 3997282"/>
              <a:gd name="connsiteX19" fmla="*/ 2266855 w 8866737"/>
              <a:gd name="connsiteY19" fmla="*/ 3718002 h 3997282"/>
              <a:gd name="connsiteX20" fmla="*/ 2221246 w 8866737"/>
              <a:gd name="connsiteY20" fmla="*/ 3701155 h 3997282"/>
              <a:gd name="connsiteX21" fmla="*/ 2868951 w 8866737"/>
              <a:gd name="connsiteY21" fmla="*/ 3637604 h 3997282"/>
              <a:gd name="connsiteX22" fmla="*/ 2866596 w 8866737"/>
              <a:gd name="connsiteY22" fmla="*/ 3670148 h 3997282"/>
              <a:gd name="connsiteX23" fmla="*/ 2846174 w 8866737"/>
              <a:gd name="connsiteY23" fmla="*/ 3650343 h 3997282"/>
              <a:gd name="connsiteX24" fmla="*/ 2854405 w 8866737"/>
              <a:gd name="connsiteY24" fmla="*/ 3639050 h 3997282"/>
              <a:gd name="connsiteX25" fmla="*/ 2868951 w 8866737"/>
              <a:gd name="connsiteY25" fmla="*/ 3637604 h 3997282"/>
              <a:gd name="connsiteX26" fmla="*/ 2627142 w 8866737"/>
              <a:gd name="connsiteY26" fmla="*/ 3519768 h 3997282"/>
              <a:gd name="connsiteX27" fmla="*/ 2729659 w 8866737"/>
              <a:gd name="connsiteY27" fmla="*/ 3534892 h 3997282"/>
              <a:gd name="connsiteX28" fmla="*/ 2735665 w 8866737"/>
              <a:gd name="connsiteY28" fmla="*/ 3538226 h 3997282"/>
              <a:gd name="connsiteX29" fmla="*/ 2750077 w 8866737"/>
              <a:gd name="connsiteY29" fmla="*/ 3554691 h 3997282"/>
              <a:gd name="connsiteX30" fmla="*/ 2674520 w 8866737"/>
              <a:gd name="connsiteY30" fmla="*/ 3563519 h 3997282"/>
              <a:gd name="connsiteX31" fmla="*/ 2606132 w 8866737"/>
              <a:gd name="connsiteY31" fmla="*/ 3559405 h 3997282"/>
              <a:gd name="connsiteX32" fmla="*/ 2571356 w 8866737"/>
              <a:gd name="connsiteY32" fmla="*/ 3565476 h 3997282"/>
              <a:gd name="connsiteX33" fmla="*/ 2559352 w 8866737"/>
              <a:gd name="connsiteY33" fmla="*/ 3558814 h 3997282"/>
              <a:gd name="connsiteX34" fmla="*/ 2595702 w 8866737"/>
              <a:gd name="connsiteY34" fmla="*/ 3523603 h 3997282"/>
              <a:gd name="connsiteX35" fmla="*/ 2627142 w 8866737"/>
              <a:gd name="connsiteY35" fmla="*/ 3519768 h 3997282"/>
              <a:gd name="connsiteX36" fmla="*/ 3493742 w 8866737"/>
              <a:gd name="connsiteY36" fmla="*/ 3502114 h 3997282"/>
              <a:gd name="connsiteX37" fmla="*/ 3506981 w 8866737"/>
              <a:gd name="connsiteY37" fmla="*/ 3534850 h 3997282"/>
              <a:gd name="connsiteX38" fmla="*/ 3351146 w 8866737"/>
              <a:gd name="connsiteY38" fmla="*/ 3617579 h 3997282"/>
              <a:gd name="connsiteX39" fmla="*/ 3361853 w 8866737"/>
              <a:gd name="connsiteY39" fmla="*/ 3555835 h 3997282"/>
              <a:gd name="connsiteX40" fmla="*/ 3369566 w 8866737"/>
              <a:gd name="connsiteY40" fmla="*/ 3549012 h 3997282"/>
              <a:gd name="connsiteX41" fmla="*/ 3402642 w 8866737"/>
              <a:gd name="connsiteY41" fmla="*/ 3553084 h 3997282"/>
              <a:gd name="connsiteX42" fmla="*/ 1995153 w 8866737"/>
              <a:gd name="connsiteY42" fmla="*/ 3496994 h 3997282"/>
              <a:gd name="connsiteX43" fmla="*/ 1982190 w 8866737"/>
              <a:gd name="connsiteY43" fmla="*/ 3524595 h 3997282"/>
              <a:gd name="connsiteX44" fmla="*/ 2012552 w 8866737"/>
              <a:gd name="connsiteY44" fmla="*/ 3514792 h 3997282"/>
              <a:gd name="connsiteX45" fmla="*/ 1995153 w 8866737"/>
              <a:gd name="connsiteY45" fmla="*/ 3496994 h 3997282"/>
              <a:gd name="connsiteX46" fmla="*/ 2124117 w 8866737"/>
              <a:gd name="connsiteY46" fmla="*/ 3488815 h 3997282"/>
              <a:gd name="connsiteX47" fmla="*/ 2106270 w 8866737"/>
              <a:gd name="connsiteY47" fmla="*/ 3497918 h 3997282"/>
              <a:gd name="connsiteX48" fmla="*/ 2097507 w 8866737"/>
              <a:gd name="connsiteY48" fmla="*/ 3514131 h 3997282"/>
              <a:gd name="connsiteX49" fmla="*/ 2121051 w 8866737"/>
              <a:gd name="connsiteY49" fmla="*/ 3503187 h 3997282"/>
              <a:gd name="connsiteX50" fmla="*/ 1907970 w 8866737"/>
              <a:gd name="connsiteY50" fmla="*/ 3474951 h 3997282"/>
              <a:gd name="connsiteX51" fmla="*/ 1880272 w 8866737"/>
              <a:gd name="connsiteY51" fmla="*/ 3480549 h 3997282"/>
              <a:gd name="connsiteX52" fmla="*/ 1859359 w 8866737"/>
              <a:gd name="connsiteY52" fmla="*/ 3504033 h 3997282"/>
              <a:gd name="connsiteX53" fmla="*/ 1860054 w 8866737"/>
              <a:gd name="connsiteY53" fmla="*/ 3533914 h 3997282"/>
              <a:gd name="connsiteX54" fmla="*/ 1873006 w 8866737"/>
              <a:gd name="connsiteY54" fmla="*/ 3506315 h 3997282"/>
              <a:gd name="connsiteX55" fmla="*/ 2271332 w 8866737"/>
              <a:gd name="connsiteY55" fmla="*/ 3461360 h 3997282"/>
              <a:gd name="connsiteX56" fmla="*/ 2210606 w 8866737"/>
              <a:gd name="connsiteY56" fmla="*/ 3480964 h 3997282"/>
              <a:gd name="connsiteX57" fmla="*/ 2284978 w 8866737"/>
              <a:gd name="connsiteY57" fmla="*/ 3463643 h 3997282"/>
              <a:gd name="connsiteX58" fmla="*/ 2369239 w 8866737"/>
              <a:gd name="connsiteY58" fmla="*/ 3433098 h 3997282"/>
              <a:gd name="connsiteX59" fmla="*/ 2319093 w 8866737"/>
              <a:gd name="connsiteY59" fmla="*/ 3469356 h 3997282"/>
              <a:gd name="connsiteX60" fmla="*/ 2364637 w 8866737"/>
              <a:gd name="connsiteY60" fmla="*/ 3454660 h 3997282"/>
              <a:gd name="connsiteX61" fmla="*/ 3768327 w 8866737"/>
              <a:gd name="connsiteY61" fmla="*/ 3417602 h 3997282"/>
              <a:gd name="connsiteX62" fmla="*/ 3819936 w 8866737"/>
              <a:gd name="connsiteY62" fmla="*/ 3437791 h 3997282"/>
              <a:gd name="connsiteX63" fmla="*/ 3839189 w 8866737"/>
              <a:gd name="connsiteY63" fmla="*/ 3473849 h 3997282"/>
              <a:gd name="connsiteX64" fmla="*/ 3745670 w 8866737"/>
              <a:gd name="connsiteY64" fmla="*/ 3515015 h 3997282"/>
              <a:gd name="connsiteX65" fmla="*/ 3696414 w 8866737"/>
              <a:gd name="connsiteY65" fmla="*/ 3462292 h 3997282"/>
              <a:gd name="connsiteX66" fmla="*/ 3687995 w 8866737"/>
              <a:gd name="connsiteY66" fmla="*/ 3449164 h 3997282"/>
              <a:gd name="connsiteX67" fmla="*/ 3702394 w 8866737"/>
              <a:gd name="connsiteY67" fmla="*/ 3436928 h 3997282"/>
              <a:gd name="connsiteX68" fmla="*/ 3768327 w 8866737"/>
              <a:gd name="connsiteY68" fmla="*/ 3417602 h 3997282"/>
              <a:gd name="connsiteX69" fmla="*/ 3370027 w 8866737"/>
              <a:gd name="connsiteY69" fmla="*/ 3400525 h 3997282"/>
              <a:gd name="connsiteX70" fmla="*/ 3388053 w 8866737"/>
              <a:gd name="connsiteY70" fmla="*/ 3409601 h 3997282"/>
              <a:gd name="connsiteX71" fmla="*/ 3431248 w 8866737"/>
              <a:gd name="connsiteY71" fmla="*/ 3416652 h 3997282"/>
              <a:gd name="connsiteX72" fmla="*/ 3292178 w 8866737"/>
              <a:gd name="connsiteY72" fmla="*/ 3483309 h 3997282"/>
              <a:gd name="connsiteX73" fmla="*/ 3286181 w 8866737"/>
              <a:gd name="connsiteY73" fmla="*/ 3479978 h 3997282"/>
              <a:gd name="connsiteX74" fmla="*/ 3250224 w 8866737"/>
              <a:gd name="connsiteY74" fmla="*/ 3502320 h 3997282"/>
              <a:gd name="connsiteX75" fmla="*/ 3310247 w 8866737"/>
              <a:gd name="connsiteY75" fmla="*/ 3535632 h 3997282"/>
              <a:gd name="connsiteX76" fmla="*/ 3282763 w 8866737"/>
              <a:gd name="connsiteY76" fmla="*/ 3613449 h 3997282"/>
              <a:gd name="connsiteX77" fmla="*/ 3223976 w 8866737"/>
              <a:gd name="connsiteY77" fmla="*/ 3606197 h 3997282"/>
              <a:gd name="connsiteX78" fmla="*/ 3172363 w 8866737"/>
              <a:gd name="connsiteY78" fmla="*/ 3586020 h 3997282"/>
              <a:gd name="connsiteX79" fmla="*/ 3120756 w 8866737"/>
              <a:gd name="connsiteY79" fmla="*/ 3565832 h 3997282"/>
              <a:gd name="connsiteX80" fmla="*/ 3129233 w 8866737"/>
              <a:gd name="connsiteY80" fmla="*/ 3621302 h 3997282"/>
              <a:gd name="connsiteX81" fmla="*/ 2993766 w 8866737"/>
              <a:gd name="connsiteY81" fmla="*/ 3681488 h 3997282"/>
              <a:gd name="connsiteX82" fmla="*/ 2970990 w 8866737"/>
              <a:gd name="connsiteY82" fmla="*/ 3694234 h 3997282"/>
              <a:gd name="connsiteX83" fmla="*/ 2961279 w 8866737"/>
              <a:gd name="connsiteY83" fmla="*/ 3612694 h 3997282"/>
              <a:gd name="connsiteX84" fmla="*/ 2992470 w 8866737"/>
              <a:gd name="connsiteY84" fmla="*/ 3613083 h 3997282"/>
              <a:gd name="connsiteX85" fmla="*/ 3066682 w 8866737"/>
              <a:gd name="connsiteY85" fmla="*/ 3493524 h 3997282"/>
              <a:gd name="connsiteX86" fmla="*/ 3207090 w 8866737"/>
              <a:gd name="connsiteY86" fmla="*/ 3537608 h 3997282"/>
              <a:gd name="connsiteX87" fmla="*/ 3165015 w 8866737"/>
              <a:gd name="connsiteY87" fmla="*/ 3471950 h 3997282"/>
              <a:gd name="connsiteX88" fmla="*/ 3240572 w 8866737"/>
              <a:gd name="connsiteY88" fmla="*/ 3463119 h 3997282"/>
              <a:gd name="connsiteX89" fmla="*/ 3314902 w 8866737"/>
              <a:gd name="connsiteY89" fmla="*/ 3428231 h 3997282"/>
              <a:gd name="connsiteX90" fmla="*/ 3370027 w 8866737"/>
              <a:gd name="connsiteY90" fmla="*/ 3400525 h 3997282"/>
              <a:gd name="connsiteX91" fmla="*/ 3787797 w 8866737"/>
              <a:gd name="connsiteY91" fmla="*/ 3345928 h 3997282"/>
              <a:gd name="connsiteX92" fmla="*/ 3779199 w 8866737"/>
              <a:gd name="connsiteY92" fmla="*/ 3367788 h 3997282"/>
              <a:gd name="connsiteX93" fmla="*/ 3757708 w 8866737"/>
              <a:gd name="connsiteY93" fmla="*/ 3382523 h 3997282"/>
              <a:gd name="connsiteX94" fmla="*/ 3721419 w 8866737"/>
              <a:gd name="connsiteY94" fmla="*/ 3373614 h 3997282"/>
              <a:gd name="connsiteX95" fmla="*/ 3787797 w 8866737"/>
              <a:gd name="connsiteY95" fmla="*/ 3345928 h 3997282"/>
              <a:gd name="connsiteX96" fmla="*/ 4066690 w 8866737"/>
              <a:gd name="connsiteY96" fmla="*/ 3238253 h 3997282"/>
              <a:gd name="connsiteX97" fmla="*/ 4046806 w 8866737"/>
              <a:gd name="connsiteY97" fmla="*/ 3247987 h 3997282"/>
              <a:gd name="connsiteX98" fmla="*/ 4026912 w 8866737"/>
              <a:gd name="connsiteY98" fmla="*/ 3257727 h 3997282"/>
              <a:gd name="connsiteX99" fmla="*/ 4005058 w 8866737"/>
              <a:gd name="connsiteY99" fmla="*/ 3251457 h 3997282"/>
              <a:gd name="connsiteX100" fmla="*/ 3981335 w 8866737"/>
              <a:gd name="connsiteY100" fmla="*/ 3260392 h 3997282"/>
              <a:gd name="connsiteX101" fmla="*/ 3981328 w 8866737"/>
              <a:gd name="connsiteY101" fmla="*/ 3260403 h 3997282"/>
              <a:gd name="connsiteX102" fmla="*/ 4026912 w 8866737"/>
              <a:gd name="connsiteY102" fmla="*/ 3257735 h 3997282"/>
              <a:gd name="connsiteX103" fmla="*/ 4066697 w 8866737"/>
              <a:gd name="connsiteY103" fmla="*/ 3238256 h 3997282"/>
              <a:gd name="connsiteX104" fmla="*/ 4463060 w 8866737"/>
              <a:gd name="connsiteY104" fmla="*/ 3135433 h 3997282"/>
              <a:gd name="connsiteX105" fmla="*/ 4463054 w 8866737"/>
              <a:gd name="connsiteY105" fmla="*/ 3135437 h 3997282"/>
              <a:gd name="connsiteX106" fmla="*/ 4497641 w 8866737"/>
              <a:gd name="connsiteY106" fmla="*/ 3142167 h 3997282"/>
              <a:gd name="connsiteX107" fmla="*/ 4497645 w 8866737"/>
              <a:gd name="connsiteY107" fmla="*/ 3142164 h 3997282"/>
              <a:gd name="connsiteX108" fmla="*/ 4478216 w 8866737"/>
              <a:gd name="connsiteY108" fmla="*/ 3150147 h 3997282"/>
              <a:gd name="connsiteX109" fmla="*/ 4779740 w 8866737"/>
              <a:gd name="connsiteY109" fmla="*/ 3024486 h 3997282"/>
              <a:gd name="connsiteX110" fmla="*/ 4771452 w 8866737"/>
              <a:gd name="connsiteY110" fmla="*/ 3027941 h 3997282"/>
              <a:gd name="connsiteX111" fmla="*/ 4771446 w 8866737"/>
              <a:gd name="connsiteY111" fmla="*/ 3027953 h 3997282"/>
              <a:gd name="connsiteX112" fmla="*/ 4779743 w 8866737"/>
              <a:gd name="connsiteY112" fmla="*/ 3024496 h 3997282"/>
              <a:gd name="connsiteX113" fmla="*/ 5932840 w 8866737"/>
              <a:gd name="connsiteY113" fmla="*/ 2989180 h 3997282"/>
              <a:gd name="connsiteX114" fmla="*/ 5936795 w 8866737"/>
              <a:gd name="connsiteY114" fmla="*/ 2997557 h 3997282"/>
              <a:gd name="connsiteX115" fmla="*/ 5927774 w 8866737"/>
              <a:gd name="connsiteY115" fmla="*/ 2989934 h 3997282"/>
              <a:gd name="connsiteX116" fmla="*/ 4898799 w 8866737"/>
              <a:gd name="connsiteY116" fmla="*/ 2984449 h 3997282"/>
              <a:gd name="connsiteX117" fmla="*/ 4898801 w 8866737"/>
              <a:gd name="connsiteY117" fmla="*/ 2984455 h 3997282"/>
              <a:gd name="connsiteX118" fmla="*/ 4900698 w 8866737"/>
              <a:gd name="connsiteY118" fmla="*/ 3000958 h 3997282"/>
              <a:gd name="connsiteX119" fmla="*/ 4900696 w 8866737"/>
              <a:gd name="connsiteY119" fmla="*/ 3000965 h 3997282"/>
              <a:gd name="connsiteX120" fmla="*/ 4884827 w 8866737"/>
              <a:gd name="connsiteY120" fmla="*/ 3000010 h 3997282"/>
              <a:gd name="connsiteX121" fmla="*/ 4868812 w 8866737"/>
              <a:gd name="connsiteY121" fmla="*/ 2988302 h 3997282"/>
              <a:gd name="connsiteX122" fmla="*/ 4868810 w 8866737"/>
              <a:gd name="connsiteY122" fmla="*/ 2988304 h 3997282"/>
              <a:gd name="connsiteX123" fmla="*/ 4900699 w 8866737"/>
              <a:gd name="connsiteY123" fmla="*/ 3000968 h 3997282"/>
              <a:gd name="connsiteX124" fmla="*/ 4900698 w 8866737"/>
              <a:gd name="connsiteY124" fmla="*/ 3000958 h 3997282"/>
              <a:gd name="connsiteX125" fmla="*/ 4902671 w 8866737"/>
              <a:gd name="connsiteY125" fmla="*/ 2992928 h 3997282"/>
              <a:gd name="connsiteX126" fmla="*/ 4898801 w 8866737"/>
              <a:gd name="connsiteY126" fmla="*/ 2984455 h 3997282"/>
              <a:gd name="connsiteX127" fmla="*/ 4898801 w 8866737"/>
              <a:gd name="connsiteY127" fmla="*/ 2984449 h 3997282"/>
              <a:gd name="connsiteX128" fmla="*/ 5662257 w 8866737"/>
              <a:gd name="connsiteY128" fmla="*/ 2854802 h 3997282"/>
              <a:gd name="connsiteX129" fmla="*/ 5681322 w 8866737"/>
              <a:gd name="connsiteY129" fmla="*/ 2854996 h 3997282"/>
              <a:gd name="connsiteX130" fmla="*/ 5680606 w 8866737"/>
              <a:gd name="connsiteY130" fmla="*/ 2862180 h 3997282"/>
              <a:gd name="connsiteX131" fmla="*/ 5671529 w 8866737"/>
              <a:gd name="connsiteY131" fmla="*/ 2894448 h 3997282"/>
              <a:gd name="connsiteX132" fmla="*/ 5625620 w 8866737"/>
              <a:gd name="connsiteY132" fmla="*/ 2898476 h 3997282"/>
              <a:gd name="connsiteX133" fmla="*/ 5626032 w 8866737"/>
              <a:gd name="connsiteY133" fmla="*/ 2879602 h 3997282"/>
              <a:gd name="connsiteX134" fmla="*/ 5642658 w 8866737"/>
              <a:gd name="connsiteY134" fmla="*/ 2859996 h 3997282"/>
              <a:gd name="connsiteX135" fmla="*/ 5662257 w 8866737"/>
              <a:gd name="connsiteY135" fmla="*/ 2854802 h 3997282"/>
              <a:gd name="connsiteX136" fmla="*/ 5489990 w 8866737"/>
              <a:gd name="connsiteY136" fmla="*/ 2849391 h 3997282"/>
              <a:gd name="connsiteX137" fmla="*/ 5483897 w 8866737"/>
              <a:gd name="connsiteY137" fmla="*/ 2850974 h 3997282"/>
              <a:gd name="connsiteX138" fmla="*/ 5483894 w 8866737"/>
              <a:gd name="connsiteY138" fmla="*/ 2850985 h 3997282"/>
              <a:gd name="connsiteX139" fmla="*/ 5489991 w 8866737"/>
              <a:gd name="connsiteY139" fmla="*/ 2849401 h 3997282"/>
              <a:gd name="connsiteX140" fmla="*/ 5445911 w 8866737"/>
              <a:gd name="connsiteY140" fmla="*/ 2837584 h 3997282"/>
              <a:gd name="connsiteX141" fmla="*/ 5414933 w 8866737"/>
              <a:gd name="connsiteY141" fmla="*/ 2853879 h 3997282"/>
              <a:gd name="connsiteX142" fmla="*/ 5413903 w 8866737"/>
              <a:gd name="connsiteY142" fmla="*/ 2852600 h 3997282"/>
              <a:gd name="connsiteX143" fmla="*/ 5389526 w 8866737"/>
              <a:gd name="connsiteY143" fmla="*/ 2866306 h 3997282"/>
              <a:gd name="connsiteX144" fmla="*/ 5357338 w 8866737"/>
              <a:gd name="connsiteY144" fmla="*/ 2872041 h 3997282"/>
              <a:gd name="connsiteX145" fmla="*/ 5273666 w 8866737"/>
              <a:gd name="connsiteY145" fmla="*/ 2896361 h 3997282"/>
              <a:gd name="connsiteX146" fmla="*/ 5214889 w 8866737"/>
              <a:gd name="connsiteY146" fmla="*/ 2910300 h 3997282"/>
              <a:gd name="connsiteX147" fmla="*/ 5188297 w 8866737"/>
              <a:gd name="connsiteY147" fmla="*/ 2918509 h 3997282"/>
              <a:gd name="connsiteX148" fmla="*/ 5163408 w 8866737"/>
              <a:gd name="connsiteY148" fmla="*/ 2928892 h 3997282"/>
              <a:gd name="connsiteX149" fmla="*/ 5083634 w 8866737"/>
              <a:gd name="connsiteY149" fmla="*/ 2953511 h 3997282"/>
              <a:gd name="connsiteX150" fmla="*/ 5076350 w 8866737"/>
              <a:gd name="connsiteY150" fmla="*/ 2950619 h 3997282"/>
              <a:gd name="connsiteX151" fmla="*/ 5067391 w 8866737"/>
              <a:gd name="connsiteY151" fmla="*/ 2957671 h 3997282"/>
              <a:gd name="connsiteX152" fmla="*/ 5061114 w 8866737"/>
              <a:gd name="connsiteY152" fmla="*/ 2955782 h 3997282"/>
              <a:gd name="connsiteX153" fmla="*/ 5050891 w 8866737"/>
              <a:gd name="connsiteY153" fmla="*/ 2950915 h 3997282"/>
              <a:gd name="connsiteX154" fmla="*/ 5049501 w 8866737"/>
              <a:gd name="connsiteY154" fmla="*/ 2952296 h 3997282"/>
              <a:gd name="connsiteX155" fmla="*/ 5040330 w 8866737"/>
              <a:gd name="connsiteY155" fmla="*/ 2949539 h 3997282"/>
              <a:gd name="connsiteX156" fmla="*/ 5038198 w 8866737"/>
              <a:gd name="connsiteY156" fmla="*/ 2950524 h 3997282"/>
              <a:gd name="connsiteX157" fmla="*/ 5025857 w 8866737"/>
              <a:gd name="connsiteY157" fmla="*/ 2959340 h 3997282"/>
              <a:gd name="connsiteX158" fmla="*/ 5020276 w 8866737"/>
              <a:gd name="connsiteY158" fmla="*/ 2959302 h 3997282"/>
              <a:gd name="connsiteX159" fmla="*/ 5015974 w 8866737"/>
              <a:gd name="connsiteY159" fmla="*/ 2963576 h 3997282"/>
              <a:gd name="connsiteX160" fmla="*/ 5012282 w 8866737"/>
              <a:gd name="connsiteY160" fmla="*/ 2962499 h 3997282"/>
              <a:gd name="connsiteX161" fmla="*/ 5011594 w 8866737"/>
              <a:gd name="connsiteY161" fmla="*/ 2962818 h 3997282"/>
              <a:gd name="connsiteX162" fmla="*/ 5009438 w 8866737"/>
              <a:gd name="connsiteY162" fmla="*/ 2965701 h 3997282"/>
              <a:gd name="connsiteX163" fmla="*/ 5016271 w 8866737"/>
              <a:gd name="connsiteY163" fmla="*/ 2965260 h 3997282"/>
              <a:gd name="connsiteX164" fmla="*/ 5026056 w 8866737"/>
              <a:gd name="connsiteY164" fmla="*/ 2973682 h 3997282"/>
              <a:gd name="connsiteX165" fmla="*/ 5032852 w 8866737"/>
              <a:gd name="connsiteY165" fmla="*/ 2982387 h 3997282"/>
              <a:gd name="connsiteX166" fmla="*/ 5083836 w 8866737"/>
              <a:gd name="connsiteY166" fmla="*/ 2967852 h 3997282"/>
              <a:gd name="connsiteX167" fmla="*/ 5097229 w 8866737"/>
              <a:gd name="connsiteY167" fmla="*/ 2970920 h 3997282"/>
              <a:gd name="connsiteX168" fmla="*/ 5113323 w 8866737"/>
              <a:gd name="connsiteY168" fmla="*/ 2968052 h 3997282"/>
              <a:gd name="connsiteX169" fmla="*/ 5204092 w 8866737"/>
              <a:gd name="connsiteY169" fmla="*/ 2934037 h 3997282"/>
              <a:gd name="connsiteX170" fmla="*/ 5219186 w 8866737"/>
              <a:gd name="connsiteY170" fmla="*/ 2939284 h 3997282"/>
              <a:gd name="connsiteX171" fmla="*/ 5236981 w 8866737"/>
              <a:gd name="connsiteY171" fmla="*/ 2938591 h 3997282"/>
              <a:gd name="connsiteX172" fmla="*/ 5267469 w 8866737"/>
              <a:gd name="connsiteY172" fmla="*/ 2930680 h 3997282"/>
              <a:gd name="connsiteX173" fmla="*/ 5348742 w 8866737"/>
              <a:gd name="connsiteY173" fmla="*/ 2893897 h 3997282"/>
              <a:gd name="connsiteX174" fmla="*/ 5352338 w 8866737"/>
              <a:gd name="connsiteY174" fmla="*/ 2912591 h 3997282"/>
              <a:gd name="connsiteX175" fmla="*/ 5379427 w 8866737"/>
              <a:gd name="connsiteY175" fmla="*/ 2900328 h 3997282"/>
              <a:gd name="connsiteX176" fmla="*/ 5393323 w 8866737"/>
              <a:gd name="connsiteY176" fmla="*/ 2899343 h 3997282"/>
              <a:gd name="connsiteX177" fmla="*/ 5385329 w 8866737"/>
              <a:gd name="connsiteY177" fmla="*/ 2884405 h 3997282"/>
              <a:gd name="connsiteX178" fmla="*/ 5469998 w 8866737"/>
              <a:gd name="connsiteY178" fmla="*/ 2851971 h 3997282"/>
              <a:gd name="connsiteX179" fmla="*/ 5529867 w 8866737"/>
              <a:gd name="connsiteY179" fmla="*/ 2832651 h 3997282"/>
              <a:gd name="connsiteX180" fmla="*/ 5525378 w 8866737"/>
              <a:gd name="connsiteY180" fmla="*/ 2833670 h 3997282"/>
              <a:gd name="connsiteX181" fmla="*/ 5519284 w 8866737"/>
              <a:gd name="connsiteY181" fmla="*/ 2835253 h 3997282"/>
              <a:gd name="connsiteX182" fmla="*/ 5519281 w 8866737"/>
              <a:gd name="connsiteY182" fmla="*/ 2835263 h 3997282"/>
              <a:gd name="connsiteX183" fmla="*/ 5525377 w 8866737"/>
              <a:gd name="connsiteY183" fmla="*/ 2833680 h 3997282"/>
              <a:gd name="connsiteX184" fmla="*/ 5529862 w 8866737"/>
              <a:gd name="connsiteY184" fmla="*/ 2832662 h 3997282"/>
              <a:gd name="connsiteX185" fmla="*/ 5833938 w 8866737"/>
              <a:gd name="connsiteY185" fmla="*/ 2826002 h 3997282"/>
              <a:gd name="connsiteX186" fmla="*/ 5850770 w 8866737"/>
              <a:gd name="connsiteY186" fmla="*/ 2848648 h 3997282"/>
              <a:gd name="connsiteX187" fmla="*/ 5771400 w 8866737"/>
              <a:gd name="connsiteY187" fmla="*/ 2849634 h 3997282"/>
              <a:gd name="connsiteX188" fmla="*/ 5770073 w 8866737"/>
              <a:gd name="connsiteY188" fmla="*/ 2833438 h 3997282"/>
              <a:gd name="connsiteX189" fmla="*/ 5817000 w 8866737"/>
              <a:gd name="connsiteY189" fmla="*/ 2833919 h 3997282"/>
              <a:gd name="connsiteX190" fmla="*/ 5833938 w 8866737"/>
              <a:gd name="connsiteY190" fmla="*/ 2826002 h 3997282"/>
              <a:gd name="connsiteX191" fmla="*/ 5589356 w 8866737"/>
              <a:gd name="connsiteY191" fmla="*/ 2793530 h 3997282"/>
              <a:gd name="connsiteX192" fmla="*/ 5589347 w 8866737"/>
              <a:gd name="connsiteY192" fmla="*/ 2793538 h 3997282"/>
              <a:gd name="connsiteX193" fmla="*/ 5584462 w 8866737"/>
              <a:gd name="connsiteY193" fmla="*/ 2801333 h 3997282"/>
              <a:gd name="connsiteX194" fmla="*/ 5565867 w 8866737"/>
              <a:gd name="connsiteY194" fmla="*/ 2824474 h 3997282"/>
              <a:gd name="connsiteX195" fmla="*/ 5548739 w 8866737"/>
              <a:gd name="connsiteY195" fmla="*/ 2828365 h 3997282"/>
              <a:gd name="connsiteX196" fmla="*/ 5548751 w 8866737"/>
              <a:gd name="connsiteY196" fmla="*/ 2828373 h 3997282"/>
              <a:gd name="connsiteX197" fmla="*/ 5565865 w 8866737"/>
              <a:gd name="connsiteY197" fmla="*/ 2824486 h 3997282"/>
              <a:gd name="connsiteX198" fmla="*/ 5584459 w 8866737"/>
              <a:gd name="connsiteY198" fmla="*/ 2801345 h 3997282"/>
              <a:gd name="connsiteX199" fmla="*/ 5589356 w 8866737"/>
              <a:gd name="connsiteY199" fmla="*/ 2793530 h 3997282"/>
              <a:gd name="connsiteX200" fmla="*/ 6054597 w 8866737"/>
              <a:gd name="connsiteY200" fmla="*/ 2747357 h 3997282"/>
              <a:gd name="connsiteX201" fmla="*/ 6060194 w 8866737"/>
              <a:gd name="connsiteY201" fmla="*/ 2750111 h 3997282"/>
              <a:gd name="connsiteX202" fmla="*/ 6056014 w 8866737"/>
              <a:gd name="connsiteY202" fmla="*/ 2762656 h 3997282"/>
              <a:gd name="connsiteX203" fmla="*/ 6048462 w 8866737"/>
              <a:gd name="connsiteY203" fmla="*/ 2749993 h 3997282"/>
              <a:gd name="connsiteX204" fmla="*/ 6054597 w 8866737"/>
              <a:gd name="connsiteY204" fmla="*/ 2747357 h 3997282"/>
              <a:gd name="connsiteX205" fmla="*/ 5804413 w 8866737"/>
              <a:gd name="connsiteY205" fmla="*/ 2730450 h 3997282"/>
              <a:gd name="connsiteX206" fmla="*/ 5794447 w 8866737"/>
              <a:gd name="connsiteY206" fmla="*/ 2731761 h 3997282"/>
              <a:gd name="connsiteX207" fmla="*/ 5793326 w 8866737"/>
              <a:gd name="connsiteY207" fmla="*/ 2732223 h 3997282"/>
              <a:gd name="connsiteX208" fmla="*/ 5802131 w 8866737"/>
              <a:gd name="connsiteY208" fmla="*/ 2731463 h 3997282"/>
              <a:gd name="connsiteX209" fmla="*/ 6135047 w 8866737"/>
              <a:gd name="connsiteY209" fmla="*/ 2643297 h 3997282"/>
              <a:gd name="connsiteX210" fmla="*/ 6156791 w 8866737"/>
              <a:gd name="connsiteY210" fmla="*/ 2649515 h 3997282"/>
              <a:gd name="connsiteX211" fmla="*/ 6153323 w 8866737"/>
              <a:gd name="connsiteY211" fmla="*/ 2654874 h 3997282"/>
              <a:gd name="connsiteX212" fmla="*/ 6138125 w 8866737"/>
              <a:gd name="connsiteY212" fmla="*/ 2660113 h 3997282"/>
              <a:gd name="connsiteX213" fmla="*/ 6111499 w 8866737"/>
              <a:gd name="connsiteY213" fmla="*/ 2676922 h 3997282"/>
              <a:gd name="connsiteX214" fmla="*/ 6079367 w 8866737"/>
              <a:gd name="connsiteY214" fmla="*/ 2690077 h 3997282"/>
              <a:gd name="connsiteX215" fmla="*/ 6081812 w 8866737"/>
              <a:gd name="connsiteY215" fmla="*/ 2680214 h 3997282"/>
              <a:gd name="connsiteX216" fmla="*/ 6083548 w 8866737"/>
              <a:gd name="connsiteY216" fmla="*/ 2677534 h 3997282"/>
              <a:gd name="connsiteX217" fmla="*/ 6117492 w 8866737"/>
              <a:gd name="connsiteY217" fmla="*/ 2651700 h 3997282"/>
              <a:gd name="connsiteX218" fmla="*/ 6135047 w 8866737"/>
              <a:gd name="connsiteY218" fmla="*/ 2643297 h 3997282"/>
              <a:gd name="connsiteX219" fmla="*/ 6489866 w 8866737"/>
              <a:gd name="connsiteY219" fmla="*/ 2621458 h 3997282"/>
              <a:gd name="connsiteX220" fmla="*/ 6497111 w 8866737"/>
              <a:gd name="connsiteY220" fmla="*/ 2622428 h 3997282"/>
              <a:gd name="connsiteX221" fmla="*/ 6499868 w 8866737"/>
              <a:gd name="connsiteY221" fmla="*/ 2624257 h 3997282"/>
              <a:gd name="connsiteX222" fmla="*/ 6495684 w 8866737"/>
              <a:gd name="connsiteY222" fmla="*/ 2636800 h 3997282"/>
              <a:gd name="connsiteX223" fmla="*/ 6489866 w 8866737"/>
              <a:gd name="connsiteY223" fmla="*/ 2621458 h 3997282"/>
              <a:gd name="connsiteX224" fmla="*/ 6299416 w 8866737"/>
              <a:gd name="connsiteY224" fmla="*/ 2617718 h 3997282"/>
              <a:gd name="connsiteX225" fmla="*/ 6321450 w 8866737"/>
              <a:gd name="connsiteY225" fmla="*/ 2632325 h 3997282"/>
              <a:gd name="connsiteX226" fmla="*/ 6306556 w 8866737"/>
              <a:gd name="connsiteY226" fmla="*/ 2649249 h 3997282"/>
              <a:gd name="connsiteX227" fmla="*/ 6299416 w 8866737"/>
              <a:gd name="connsiteY227" fmla="*/ 2617718 h 3997282"/>
              <a:gd name="connsiteX228" fmla="*/ 6377449 w 8866737"/>
              <a:gd name="connsiteY228" fmla="*/ 2613446 h 3997282"/>
              <a:gd name="connsiteX229" fmla="*/ 6392239 w 8866737"/>
              <a:gd name="connsiteY229" fmla="*/ 2614158 h 3997282"/>
              <a:gd name="connsiteX230" fmla="*/ 6394996 w 8866737"/>
              <a:gd name="connsiteY230" fmla="*/ 2615985 h 3997282"/>
              <a:gd name="connsiteX231" fmla="*/ 6389385 w 8866737"/>
              <a:gd name="connsiteY231" fmla="*/ 2642896 h 3997282"/>
              <a:gd name="connsiteX232" fmla="*/ 6366941 w 8866737"/>
              <a:gd name="connsiteY232" fmla="*/ 2647164 h 3997282"/>
              <a:gd name="connsiteX233" fmla="*/ 6360105 w 8866737"/>
              <a:gd name="connsiteY233" fmla="*/ 2627316 h 3997282"/>
              <a:gd name="connsiteX234" fmla="*/ 6369081 w 8866737"/>
              <a:gd name="connsiteY234" fmla="*/ 2625609 h 3997282"/>
              <a:gd name="connsiteX235" fmla="*/ 6377449 w 8866737"/>
              <a:gd name="connsiteY235" fmla="*/ 2613446 h 3997282"/>
              <a:gd name="connsiteX236" fmla="*/ 6207615 w 8866737"/>
              <a:gd name="connsiteY236" fmla="*/ 2556483 h 3997282"/>
              <a:gd name="connsiteX237" fmla="*/ 6213839 w 8866737"/>
              <a:gd name="connsiteY237" fmla="*/ 2564200 h 3997282"/>
              <a:gd name="connsiteX238" fmla="*/ 6235111 w 8866737"/>
              <a:gd name="connsiteY238" fmla="*/ 2560071 h 3997282"/>
              <a:gd name="connsiteX239" fmla="*/ 6281030 w 8866737"/>
              <a:gd name="connsiteY239" fmla="*/ 2540752 h 3997282"/>
              <a:gd name="connsiteX240" fmla="*/ 6252667 w 8866737"/>
              <a:gd name="connsiteY240" fmla="*/ 2546256 h 3997282"/>
              <a:gd name="connsiteX241" fmla="*/ 6247650 w 8866737"/>
              <a:gd name="connsiteY241" fmla="*/ 2550202 h 3997282"/>
              <a:gd name="connsiteX242" fmla="*/ 6281030 w 8866737"/>
              <a:gd name="connsiteY242" fmla="*/ 2540752 h 3997282"/>
              <a:gd name="connsiteX243" fmla="*/ 6317354 w 8866737"/>
              <a:gd name="connsiteY243" fmla="*/ 2524782 h 3997282"/>
              <a:gd name="connsiteX244" fmla="*/ 6321504 w 8866737"/>
              <a:gd name="connsiteY244" fmla="*/ 2529927 h 3997282"/>
              <a:gd name="connsiteX245" fmla="*/ 6333178 w 8866737"/>
              <a:gd name="connsiteY245" fmla="*/ 2529147 h 3997282"/>
              <a:gd name="connsiteX246" fmla="*/ 6317354 w 8866737"/>
              <a:gd name="connsiteY246" fmla="*/ 2524782 h 3997282"/>
              <a:gd name="connsiteX247" fmla="*/ 6370801 w 8866737"/>
              <a:gd name="connsiteY247" fmla="*/ 2499541 h 3997282"/>
              <a:gd name="connsiteX248" fmla="*/ 6367427 w 8866737"/>
              <a:gd name="connsiteY248" fmla="*/ 2510605 h 3997282"/>
              <a:gd name="connsiteX249" fmla="*/ 6381609 w 8866737"/>
              <a:gd name="connsiteY249" fmla="*/ 2507854 h 3997282"/>
              <a:gd name="connsiteX250" fmla="*/ 6413594 w 8866737"/>
              <a:gd name="connsiteY250" fmla="*/ 2467440 h 3997282"/>
              <a:gd name="connsiteX251" fmla="*/ 6401335 w 8866737"/>
              <a:gd name="connsiteY251" fmla="*/ 2471306 h 3997282"/>
              <a:gd name="connsiteX252" fmla="*/ 6421742 w 8866737"/>
              <a:gd name="connsiteY252" fmla="*/ 2476270 h 3997282"/>
              <a:gd name="connsiteX253" fmla="*/ 6432545 w 8866737"/>
              <a:gd name="connsiteY253" fmla="*/ 2484585 h 3997282"/>
              <a:gd name="connsiteX254" fmla="*/ 6426758 w 8866737"/>
              <a:gd name="connsiteY254" fmla="*/ 2472325 h 3997282"/>
              <a:gd name="connsiteX255" fmla="*/ 6413594 w 8866737"/>
              <a:gd name="connsiteY255" fmla="*/ 2467440 h 3997282"/>
              <a:gd name="connsiteX256" fmla="*/ 345113 w 8866737"/>
              <a:gd name="connsiteY256" fmla="*/ 2402781 h 3997282"/>
              <a:gd name="connsiteX257" fmla="*/ 362441 w 8866737"/>
              <a:gd name="connsiteY257" fmla="*/ 2410907 h 3997282"/>
              <a:gd name="connsiteX258" fmla="*/ 381248 w 8866737"/>
              <a:gd name="connsiteY258" fmla="*/ 2407357 h 3997282"/>
              <a:gd name="connsiteX259" fmla="*/ 441005 w 8866737"/>
              <a:gd name="connsiteY259" fmla="*/ 2312976 h 3997282"/>
              <a:gd name="connsiteX260" fmla="*/ 426753 w 8866737"/>
              <a:gd name="connsiteY260" fmla="*/ 2313766 h 3997282"/>
              <a:gd name="connsiteX261" fmla="*/ 431252 w 8866737"/>
              <a:gd name="connsiteY261" fmla="*/ 2315128 h 3997282"/>
              <a:gd name="connsiteX262" fmla="*/ 431392 w 8866737"/>
              <a:gd name="connsiteY262" fmla="*/ 2314390 h 3997282"/>
              <a:gd name="connsiteX263" fmla="*/ 450053 w 8866737"/>
              <a:gd name="connsiteY263" fmla="*/ 2313915 h 3997282"/>
              <a:gd name="connsiteX264" fmla="*/ 1978863 w 8866737"/>
              <a:gd name="connsiteY264" fmla="*/ 1431164 h 3997282"/>
              <a:gd name="connsiteX265" fmla="*/ 1976170 w 8866737"/>
              <a:gd name="connsiteY265" fmla="*/ 1432670 h 3997282"/>
              <a:gd name="connsiteX266" fmla="*/ 1933187 w 8866737"/>
              <a:gd name="connsiteY266" fmla="*/ 1438803 h 3997282"/>
              <a:gd name="connsiteX267" fmla="*/ 1911062 w 8866737"/>
              <a:gd name="connsiteY267" fmla="*/ 1461985 h 3997282"/>
              <a:gd name="connsiteX268" fmla="*/ 1905020 w 8866737"/>
              <a:gd name="connsiteY268" fmla="*/ 1469941 h 3997282"/>
              <a:gd name="connsiteX269" fmla="*/ 1905030 w 8866737"/>
              <a:gd name="connsiteY269" fmla="*/ 1469934 h 3997282"/>
              <a:gd name="connsiteX270" fmla="*/ 1911058 w 8866737"/>
              <a:gd name="connsiteY270" fmla="*/ 1461997 h 3997282"/>
              <a:gd name="connsiteX271" fmla="*/ 1933183 w 8866737"/>
              <a:gd name="connsiteY271" fmla="*/ 1438815 h 3997282"/>
              <a:gd name="connsiteX272" fmla="*/ 1976168 w 8866737"/>
              <a:gd name="connsiteY272" fmla="*/ 1432680 h 3997282"/>
              <a:gd name="connsiteX273" fmla="*/ 1982662 w 8866737"/>
              <a:gd name="connsiteY273" fmla="*/ 1431543 h 3997282"/>
              <a:gd name="connsiteX274" fmla="*/ 1982668 w 8866737"/>
              <a:gd name="connsiteY274" fmla="*/ 1431532 h 3997282"/>
              <a:gd name="connsiteX275" fmla="*/ 1978863 w 8866737"/>
              <a:gd name="connsiteY275" fmla="*/ 1431164 h 3997282"/>
              <a:gd name="connsiteX276" fmla="*/ 2021201 w 8866737"/>
              <a:gd name="connsiteY276" fmla="*/ 1417900 h 3997282"/>
              <a:gd name="connsiteX277" fmla="*/ 2014705 w 8866737"/>
              <a:gd name="connsiteY277" fmla="*/ 1419037 h 3997282"/>
              <a:gd name="connsiteX278" fmla="*/ 2014704 w 8866737"/>
              <a:gd name="connsiteY278" fmla="*/ 1419047 h 3997282"/>
              <a:gd name="connsiteX279" fmla="*/ 2021198 w 8866737"/>
              <a:gd name="connsiteY279" fmla="*/ 1417911 h 3997282"/>
              <a:gd name="connsiteX280" fmla="*/ 2389036 w 8866737"/>
              <a:gd name="connsiteY280" fmla="*/ 1373774 h 3997282"/>
              <a:gd name="connsiteX281" fmla="*/ 2383960 w 8866737"/>
              <a:gd name="connsiteY281" fmla="*/ 1376558 h 3997282"/>
              <a:gd name="connsiteX282" fmla="*/ 2383748 w 8866737"/>
              <a:gd name="connsiteY282" fmla="*/ 1377449 h 3997282"/>
              <a:gd name="connsiteX283" fmla="*/ 2383754 w 8866737"/>
              <a:gd name="connsiteY283" fmla="*/ 1377449 h 3997282"/>
              <a:gd name="connsiteX284" fmla="*/ 2383965 w 8866737"/>
              <a:gd name="connsiteY284" fmla="*/ 1376564 h 3997282"/>
              <a:gd name="connsiteX285" fmla="*/ 2389041 w 8866737"/>
              <a:gd name="connsiteY285" fmla="*/ 1373781 h 3997282"/>
              <a:gd name="connsiteX286" fmla="*/ 2394448 w 8866737"/>
              <a:gd name="connsiteY286" fmla="*/ 1376108 h 3997282"/>
              <a:gd name="connsiteX287" fmla="*/ 2394450 w 8866737"/>
              <a:gd name="connsiteY287" fmla="*/ 1376105 h 3997282"/>
              <a:gd name="connsiteX288" fmla="*/ 2389036 w 8866737"/>
              <a:gd name="connsiteY288" fmla="*/ 1373774 h 3997282"/>
              <a:gd name="connsiteX289" fmla="*/ 2650482 w 8866737"/>
              <a:gd name="connsiteY289" fmla="*/ 1309037 h 3997282"/>
              <a:gd name="connsiteX290" fmla="*/ 2642537 w 8866737"/>
              <a:gd name="connsiteY290" fmla="*/ 1310663 h 3997282"/>
              <a:gd name="connsiteX291" fmla="*/ 2642414 w 8866737"/>
              <a:gd name="connsiteY291" fmla="*/ 1328622 h 3997282"/>
              <a:gd name="connsiteX292" fmla="*/ 2642417 w 8866737"/>
              <a:gd name="connsiteY292" fmla="*/ 1328622 h 3997282"/>
              <a:gd name="connsiteX293" fmla="*/ 2639488 w 8866737"/>
              <a:gd name="connsiteY293" fmla="*/ 1319134 h 3997282"/>
              <a:gd name="connsiteX294" fmla="*/ 2642539 w 8866737"/>
              <a:gd name="connsiteY294" fmla="*/ 1310666 h 3997282"/>
              <a:gd name="connsiteX295" fmla="*/ 2650484 w 8866737"/>
              <a:gd name="connsiteY295" fmla="*/ 1309041 h 3997282"/>
              <a:gd name="connsiteX296" fmla="*/ 2650506 w 8866737"/>
              <a:gd name="connsiteY296" fmla="*/ 1309051 h 3997282"/>
              <a:gd name="connsiteX297" fmla="*/ 2661407 w 8866737"/>
              <a:gd name="connsiteY297" fmla="*/ 1315596 h 3997282"/>
              <a:gd name="connsiteX298" fmla="*/ 2673879 w 8866737"/>
              <a:gd name="connsiteY298" fmla="*/ 1327261 h 3997282"/>
              <a:gd name="connsiteX299" fmla="*/ 2673880 w 8866737"/>
              <a:gd name="connsiteY299" fmla="*/ 1327259 h 3997282"/>
              <a:gd name="connsiteX300" fmla="*/ 2662903 w 8866737"/>
              <a:gd name="connsiteY300" fmla="*/ 1316495 h 3997282"/>
              <a:gd name="connsiteX301" fmla="*/ 2661407 w 8866737"/>
              <a:gd name="connsiteY301" fmla="*/ 1315596 h 3997282"/>
              <a:gd name="connsiteX302" fmla="*/ 2658812 w 8866737"/>
              <a:gd name="connsiteY302" fmla="*/ 1313170 h 3997282"/>
              <a:gd name="connsiteX303" fmla="*/ 2650506 w 8866737"/>
              <a:gd name="connsiteY303" fmla="*/ 1309051 h 3997282"/>
              <a:gd name="connsiteX304" fmla="*/ 2775336 w 8866737"/>
              <a:gd name="connsiteY304" fmla="*/ 1293485 h 3997282"/>
              <a:gd name="connsiteX305" fmla="*/ 2770448 w 8866737"/>
              <a:gd name="connsiteY305" fmla="*/ 1296580 h 3997282"/>
              <a:gd name="connsiteX306" fmla="*/ 2770451 w 8866737"/>
              <a:gd name="connsiteY306" fmla="*/ 1296591 h 3997282"/>
              <a:gd name="connsiteX307" fmla="*/ 2779446 w 8866737"/>
              <a:gd name="connsiteY307" fmla="*/ 1293642 h 3997282"/>
              <a:gd name="connsiteX308" fmla="*/ 2779454 w 8866737"/>
              <a:gd name="connsiteY308" fmla="*/ 1293628 h 3997282"/>
              <a:gd name="connsiteX309" fmla="*/ 2775336 w 8866737"/>
              <a:gd name="connsiteY309" fmla="*/ 1293485 h 3997282"/>
              <a:gd name="connsiteX310" fmla="*/ 3856331 w 8866737"/>
              <a:gd name="connsiteY310" fmla="*/ 1240290 h 3997282"/>
              <a:gd name="connsiteX311" fmla="*/ 3856330 w 8866737"/>
              <a:gd name="connsiteY311" fmla="*/ 1240297 h 3997282"/>
              <a:gd name="connsiteX312" fmla="*/ 3856753 w 8866737"/>
              <a:gd name="connsiteY312" fmla="*/ 1241887 h 3997282"/>
              <a:gd name="connsiteX313" fmla="*/ 3856755 w 8866737"/>
              <a:gd name="connsiteY313" fmla="*/ 1241885 h 3997282"/>
              <a:gd name="connsiteX314" fmla="*/ 3065455 w 8866737"/>
              <a:gd name="connsiteY314" fmla="*/ 1232424 h 3997282"/>
              <a:gd name="connsiteX315" fmla="*/ 3065451 w 8866737"/>
              <a:gd name="connsiteY315" fmla="*/ 1232425 h 3997282"/>
              <a:gd name="connsiteX316" fmla="*/ 3020800 w 8866737"/>
              <a:gd name="connsiteY316" fmla="*/ 1265232 h 3997282"/>
              <a:gd name="connsiteX317" fmla="*/ 3020800 w 8866737"/>
              <a:gd name="connsiteY317" fmla="*/ 1265233 h 3997282"/>
              <a:gd name="connsiteX318" fmla="*/ 3860735 w 8866737"/>
              <a:gd name="connsiteY318" fmla="*/ 1230456 h 3997282"/>
              <a:gd name="connsiteX319" fmla="*/ 3861315 w 8866737"/>
              <a:gd name="connsiteY319" fmla="*/ 1231433 h 3997282"/>
              <a:gd name="connsiteX320" fmla="*/ 3860737 w 8866737"/>
              <a:gd name="connsiteY320" fmla="*/ 1230457 h 3997282"/>
              <a:gd name="connsiteX321" fmla="*/ 4148559 w 8866737"/>
              <a:gd name="connsiteY321" fmla="*/ 1217940 h 3997282"/>
              <a:gd name="connsiteX322" fmla="*/ 4142116 w 8866737"/>
              <a:gd name="connsiteY322" fmla="*/ 1217968 h 3997282"/>
              <a:gd name="connsiteX323" fmla="*/ 4139687 w 8866737"/>
              <a:gd name="connsiteY323" fmla="*/ 1224608 h 3997282"/>
              <a:gd name="connsiteX324" fmla="*/ 4141514 w 8866737"/>
              <a:gd name="connsiteY324" fmla="*/ 1248939 h 3997282"/>
              <a:gd name="connsiteX325" fmla="*/ 4166393 w 8866737"/>
              <a:gd name="connsiteY325" fmla="*/ 1236676 h 3997282"/>
              <a:gd name="connsiteX326" fmla="*/ 4148559 w 8866737"/>
              <a:gd name="connsiteY326" fmla="*/ 1217940 h 3997282"/>
              <a:gd name="connsiteX327" fmla="*/ 4264143 w 8866737"/>
              <a:gd name="connsiteY327" fmla="*/ 1195355 h 3997282"/>
              <a:gd name="connsiteX328" fmla="*/ 4252514 w 8866737"/>
              <a:gd name="connsiteY328" fmla="*/ 1219916 h 3997282"/>
              <a:gd name="connsiteX329" fmla="*/ 4255563 w 8866737"/>
              <a:gd name="connsiteY329" fmla="*/ 1224569 h 3997282"/>
              <a:gd name="connsiteX330" fmla="*/ 4267980 w 8866737"/>
              <a:gd name="connsiteY330" fmla="*/ 1222996 h 3997282"/>
              <a:gd name="connsiteX331" fmla="*/ 4281968 w 8866737"/>
              <a:gd name="connsiteY331" fmla="*/ 1214089 h 3997282"/>
              <a:gd name="connsiteX332" fmla="*/ 4264143 w 8866737"/>
              <a:gd name="connsiteY332" fmla="*/ 1195355 h 3997282"/>
              <a:gd name="connsiteX333" fmla="*/ 3089148 w 8866737"/>
              <a:gd name="connsiteY333" fmla="*/ 1189177 h 3997282"/>
              <a:gd name="connsiteX334" fmla="*/ 3076689 w 8866737"/>
              <a:gd name="connsiteY334" fmla="*/ 1196140 h 3997282"/>
              <a:gd name="connsiteX335" fmla="*/ 3076687 w 8866737"/>
              <a:gd name="connsiteY335" fmla="*/ 1196142 h 3997282"/>
              <a:gd name="connsiteX336" fmla="*/ 3094662 w 8866737"/>
              <a:gd name="connsiteY336" fmla="*/ 1190353 h 3997282"/>
              <a:gd name="connsiteX337" fmla="*/ 3099361 w 8866737"/>
              <a:gd name="connsiteY337" fmla="*/ 1191356 h 3997282"/>
              <a:gd name="connsiteX338" fmla="*/ 3111561 w 8866737"/>
              <a:gd name="connsiteY338" fmla="*/ 1206602 h 3997282"/>
              <a:gd name="connsiteX339" fmla="*/ 3111567 w 8866737"/>
              <a:gd name="connsiteY339" fmla="*/ 1206598 h 3997282"/>
              <a:gd name="connsiteX340" fmla="*/ 3101268 w 8866737"/>
              <a:gd name="connsiteY340" fmla="*/ 1191764 h 3997282"/>
              <a:gd name="connsiteX341" fmla="*/ 3099361 w 8866737"/>
              <a:gd name="connsiteY341" fmla="*/ 1191356 h 3997282"/>
              <a:gd name="connsiteX342" fmla="*/ 3097760 w 8866737"/>
              <a:gd name="connsiteY342" fmla="*/ 1189356 h 3997282"/>
              <a:gd name="connsiteX343" fmla="*/ 3094662 w 8866737"/>
              <a:gd name="connsiteY343" fmla="*/ 1190353 h 3997282"/>
              <a:gd name="connsiteX344" fmla="*/ 3970512 w 8866737"/>
              <a:gd name="connsiteY344" fmla="*/ 1175343 h 3997282"/>
              <a:gd name="connsiteX345" fmla="*/ 3967414 w 8866737"/>
              <a:gd name="connsiteY345" fmla="*/ 1175983 h 3997282"/>
              <a:gd name="connsiteX346" fmla="*/ 3947505 w 8866737"/>
              <a:gd name="connsiteY346" fmla="*/ 1180583 h 3997282"/>
              <a:gd name="connsiteX347" fmla="*/ 3933434 w 8866737"/>
              <a:gd name="connsiteY347" fmla="*/ 1187715 h 3997282"/>
              <a:gd name="connsiteX348" fmla="*/ 3961633 w 8866737"/>
              <a:gd name="connsiteY348" fmla="*/ 1182011 h 3997282"/>
              <a:gd name="connsiteX349" fmla="*/ 3577513 w 8866737"/>
              <a:gd name="connsiteY349" fmla="*/ 1115492 h 3997282"/>
              <a:gd name="connsiteX350" fmla="*/ 3533961 w 8866737"/>
              <a:gd name="connsiteY350" fmla="*/ 1132760 h 3997282"/>
              <a:gd name="connsiteX351" fmla="*/ 3533969 w 8866737"/>
              <a:gd name="connsiteY351" fmla="*/ 1132767 h 3997282"/>
              <a:gd name="connsiteX352" fmla="*/ 3555730 w 8866737"/>
              <a:gd name="connsiteY352" fmla="*/ 1124139 h 3997282"/>
              <a:gd name="connsiteX353" fmla="*/ 3577508 w 8866737"/>
              <a:gd name="connsiteY353" fmla="*/ 1115504 h 3997282"/>
              <a:gd name="connsiteX354" fmla="*/ 3599292 w 8866737"/>
              <a:gd name="connsiteY354" fmla="*/ 1124283 h 3997282"/>
              <a:gd name="connsiteX355" fmla="*/ 3624928 w 8866737"/>
              <a:gd name="connsiteY355" fmla="*/ 1116872 h 3997282"/>
              <a:gd name="connsiteX356" fmla="*/ 3624939 w 8866737"/>
              <a:gd name="connsiteY356" fmla="*/ 1116858 h 3997282"/>
              <a:gd name="connsiteX357" fmla="*/ 3577513 w 8866737"/>
              <a:gd name="connsiteY357" fmla="*/ 1115492 h 3997282"/>
              <a:gd name="connsiteX358" fmla="*/ 3662957 w 8866737"/>
              <a:gd name="connsiteY358" fmla="*/ 1115210 h 3997282"/>
              <a:gd name="connsiteX359" fmla="*/ 3657881 w 8866737"/>
              <a:gd name="connsiteY359" fmla="*/ 1117996 h 3997282"/>
              <a:gd name="connsiteX360" fmla="*/ 3657882 w 8866737"/>
              <a:gd name="connsiteY360" fmla="*/ 1118001 h 3997282"/>
              <a:gd name="connsiteX361" fmla="*/ 3662951 w 8866737"/>
              <a:gd name="connsiteY361" fmla="*/ 1115219 h 3997282"/>
              <a:gd name="connsiteX362" fmla="*/ 3668365 w 8866737"/>
              <a:gd name="connsiteY362" fmla="*/ 1117550 h 3997282"/>
              <a:gd name="connsiteX363" fmla="*/ 3668370 w 8866737"/>
              <a:gd name="connsiteY363" fmla="*/ 1117540 h 3997282"/>
              <a:gd name="connsiteX364" fmla="*/ 3662957 w 8866737"/>
              <a:gd name="connsiteY364" fmla="*/ 1115210 h 3997282"/>
              <a:gd name="connsiteX365" fmla="*/ 3871323 w 8866737"/>
              <a:gd name="connsiteY365" fmla="*/ 1006197 h 3997282"/>
              <a:gd name="connsiteX366" fmla="*/ 3907686 w 8866737"/>
              <a:gd name="connsiteY366" fmla="*/ 1019159 h 3997282"/>
              <a:gd name="connsiteX367" fmla="*/ 3835628 w 8866737"/>
              <a:gd name="connsiteY367" fmla="*/ 1042791 h 3997282"/>
              <a:gd name="connsiteX368" fmla="*/ 3847266 w 8866737"/>
              <a:gd name="connsiteY368" fmla="*/ 1020060 h 3997282"/>
              <a:gd name="connsiteX369" fmla="*/ 5101356 w 8866737"/>
              <a:gd name="connsiteY369" fmla="*/ 913320 h 3997282"/>
              <a:gd name="connsiteX370" fmla="*/ 5092549 w 8866737"/>
              <a:gd name="connsiteY370" fmla="*/ 914615 h 3997282"/>
              <a:gd name="connsiteX371" fmla="*/ 5081838 w 8866737"/>
              <a:gd name="connsiteY371" fmla="*/ 934404 h 3997282"/>
              <a:gd name="connsiteX372" fmla="*/ 5078315 w 8866737"/>
              <a:gd name="connsiteY372" fmla="*/ 949903 h 3997282"/>
              <a:gd name="connsiteX373" fmla="*/ 5112070 w 8866737"/>
              <a:gd name="connsiteY373" fmla="*/ 930974 h 3997282"/>
              <a:gd name="connsiteX374" fmla="*/ 5101356 w 8866737"/>
              <a:gd name="connsiteY374" fmla="*/ 913320 h 3997282"/>
              <a:gd name="connsiteX375" fmla="*/ 5229334 w 8866737"/>
              <a:gd name="connsiteY375" fmla="*/ 868567 h 3997282"/>
              <a:gd name="connsiteX376" fmla="*/ 5218230 w 8866737"/>
              <a:gd name="connsiteY376" fmla="*/ 872895 h 3997282"/>
              <a:gd name="connsiteX377" fmla="*/ 5209817 w 8866737"/>
              <a:gd name="connsiteY377" fmla="*/ 889654 h 3997282"/>
              <a:gd name="connsiteX378" fmla="*/ 5208055 w 8866737"/>
              <a:gd name="connsiteY378" fmla="*/ 897411 h 3997282"/>
              <a:gd name="connsiteX379" fmla="*/ 5231176 w 8866737"/>
              <a:gd name="connsiteY379" fmla="*/ 892890 h 3997282"/>
              <a:gd name="connsiteX380" fmla="*/ 5229334 w 8866737"/>
              <a:gd name="connsiteY380" fmla="*/ 868567 h 3997282"/>
              <a:gd name="connsiteX381" fmla="*/ 4797454 w 8866737"/>
              <a:gd name="connsiteY381" fmla="*/ 648396 h 3997282"/>
              <a:gd name="connsiteX382" fmla="*/ 4841654 w 8866737"/>
              <a:gd name="connsiteY382" fmla="*/ 700499 h 3997282"/>
              <a:gd name="connsiteX383" fmla="*/ 4672114 w 8866737"/>
              <a:gd name="connsiteY383" fmla="*/ 771791 h 3997282"/>
              <a:gd name="connsiteX384" fmla="*/ 4620118 w 8866737"/>
              <a:gd name="connsiteY384" fmla="*/ 733738 h 3997282"/>
              <a:gd name="connsiteX385" fmla="*/ 4797454 w 8866737"/>
              <a:gd name="connsiteY385" fmla="*/ 648396 h 3997282"/>
              <a:gd name="connsiteX386" fmla="*/ 5380462 w 8866737"/>
              <a:gd name="connsiteY386" fmla="*/ 648113 h 3997282"/>
              <a:gd name="connsiteX387" fmla="*/ 5397355 w 8866737"/>
              <a:gd name="connsiteY387" fmla="*/ 650602 h 3997282"/>
              <a:gd name="connsiteX388" fmla="*/ 5457880 w 8866737"/>
              <a:gd name="connsiteY388" fmla="*/ 702556 h 3997282"/>
              <a:gd name="connsiteX389" fmla="*/ 5377731 w 8866737"/>
              <a:gd name="connsiteY389" fmla="*/ 759148 h 3997282"/>
              <a:gd name="connsiteX390" fmla="*/ 5367036 w 8866737"/>
              <a:gd name="connsiteY390" fmla="*/ 661333 h 3997282"/>
              <a:gd name="connsiteX391" fmla="*/ 5380462 w 8866737"/>
              <a:gd name="connsiteY391" fmla="*/ 648113 h 3997282"/>
              <a:gd name="connsiteX392" fmla="*/ 6882268 w 8866737"/>
              <a:gd name="connsiteY392" fmla="*/ 624317 h 3997282"/>
              <a:gd name="connsiteX393" fmla="*/ 6875679 w 8866737"/>
              <a:gd name="connsiteY393" fmla="*/ 627708 h 3997282"/>
              <a:gd name="connsiteX394" fmla="*/ 6873018 w 8866737"/>
              <a:gd name="connsiteY394" fmla="*/ 634472 h 3997282"/>
              <a:gd name="connsiteX395" fmla="*/ 6871012 w 8866737"/>
              <a:gd name="connsiteY395" fmla="*/ 641798 h 3997282"/>
              <a:gd name="connsiteX396" fmla="*/ 6886501 w 8866737"/>
              <a:gd name="connsiteY396" fmla="*/ 632478 h 3997282"/>
              <a:gd name="connsiteX397" fmla="*/ 6882268 w 8866737"/>
              <a:gd name="connsiteY397" fmla="*/ 624317 h 3997282"/>
              <a:gd name="connsiteX398" fmla="*/ 5524892 w 8866737"/>
              <a:gd name="connsiteY398" fmla="*/ 611117 h 3997282"/>
              <a:gd name="connsiteX399" fmla="*/ 5527920 w 8866737"/>
              <a:gd name="connsiteY399" fmla="*/ 649560 h 3997282"/>
              <a:gd name="connsiteX400" fmla="*/ 5500768 w 8866737"/>
              <a:gd name="connsiteY400" fmla="*/ 625307 h 3997282"/>
              <a:gd name="connsiteX401" fmla="*/ 5511962 w 8866737"/>
              <a:gd name="connsiteY401" fmla="*/ 614281 h 3997282"/>
              <a:gd name="connsiteX402" fmla="*/ 5524892 w 8866737"/>
              <a:gd name="connsiteY402" fmla="*/ 611117 h 3997282"/>
              <a:gd name="connsiteX403" fmla="*/ 6855535 w 8866737"/>
              <a:gd name="connsiteY403" fmla="*/ 605807 h 3997282"/>
              <a:gd name="connsiteX404" fmla="*/ 6829790 w 8866737"/>
              <a:gd name="connsiteY404" fmla="*/ 629971 h 3997282"/>
              <a:gd name="connsiteX405" fmla="*/ 6821218 w 8866737"/>
              <a:gd name="connsiteY405" fmla="*/ 633940 h 3997282"/>
              <a:gd name="connsiteX406" fmla="*/ 6824173 w 8866737"/>
              <a:gd name="connsiteY406" fmla="*/ 654488 h 3997282"/>
              <a:gd name="connsiteX407" fmla="*/ 6869363 w 8866737"/>
              <a:gd name="connsiteY407" fmla="*/ 634598 h 3997282"/>
              <a:gd name="connsiteX408" fmla="*/ 6869089 w 8866737"/>
              <a:gd name="connsiteY408" fmla="*/ 606117 h 3997282"/>
              <a:gd name="connsiteX409" fmla="*/ 5694814 w 8866737"/>
              <a:gd name="connsiteY409" fmla="*/ 602370 h 3997282"/>
              <a:gd name="connsiteX410" fmla="*/ 5728436 w 8866737"/>
              <a:gd name="connsiteY410" fmla="*/ 615599 h 3997282"/>
              <a:gd name="connsiteX411" fmla="*/ 5728714 w 8866737"/>
              <a:gd name="connsiteY411" fmla="*/ 617708 h 3997282"/>
              <a:gd name="connsiteX412" fmla="*/ 5689942 w 8866737"/>
              <a:gd name="connsiteY412" fmla="*/ 655621 h 3997282"/>
              <a:gd name="connsiteX413" fmla="*/ 5672188 w 8866737"/>
              <a:gd name="connsiteY413" fmla="*/ 626367 h 3997282"/>
              <a:gd name="connsiteX414" fmla="*/ 5682403 w 8866737"/>
              <a:gd name="connsiteY414" fmla="*/ 624544 h 3997282"/>
              <a:gd name="connsiteX415" fmla="*/ 6940213 w 8866737"/>
              <a:gd name="connsiteY415" fmla="*/ 601672 h 3997282"/>
              <a:gd name="connsiteX416" fmla="*/ 6930965 w 8866737"/>
              <a:gd name="connsiteY416" fmla="*/ 611828 h 3997282"/>
              <a:gd name="connsiteX417" fmla="*/ 6929962 w 8866737"/>
              <a:gd name="connsiteY417" fmla="*/ 615494 h 3997282"/>
              <a:gd name="connsiteX418" fmla="*/ 6940326 w 8866737"/>
              <a:gd name="connsiteY418" fmla="*/ 613078 h 3997282"/>
              <a:gd name="connsiteX419" fmla="*/ 6940213 w 8866737"/>
              <a:gd name="connsiteY419" fmla="*/ 601672 h 3997282"/>
              <a:gd name="connsiteX420" fmla="*/ 4681754 w 8866737"/>
              <a:gd name="connsiteY420" fmla="*/ 593388 h 3997282"/>
              <a:gd name="connsiteX421" fmla="*/ 4678576 w 8866737"/>
              <a:gd name="connsiteY421" fmla="*/ 628378 h 3997282"/>
              <a:gd name="connsiteX422" fmla="*/ 4662263 w 8866737"/>
              <a:gd name="connsiteY422" fmla="*/ 628506 h 3997282"/>
              <a:gd name="connsiteX423" fmla="*/ 4663856 w 8866737"/>
              <a:gd name="connsiteY423" fmla="*/ 611013 h 3997282"/>
              <a:gd name="connsiteX424" fmla="*/ 4671938 w 8866737"/>
              <a:gd name="connsiteY424" fmla="*/ 598276 h 3997282"/>
              <a:gd name="connsiteX425" fmla="*/ 4681754 w 8866737"/>
              <a:gd name="connsiteY425" fmla="*/ 593388 h 3997282"/>
              <a:gd name="connsiteX426" fmla="*/ 6938518 w 8866737"/>
              <a:gd name="connsiteY426" fmla="*/ 576631 h 3997282"/>
              <a:gd name="connsiteX427" fmla="*/ 6925832 w 8866737"/>
              <a:gd name="connsiteY427" fmla="*/ 583945 h 3997282"/>
              <a:gd name="connsiteX428" fmla="*/ 6938993 w 8866737"/>
              <a:gd name="connsiteY428" fmla="*/ 582518 h 3997282"/>
              <a:gd name="connsiteX429" fmla="*/ 7153959 w 8866737"/>
              <a:gd name="connsiteY429" fmla="*/ 470712 h 3997282"/>
              <a:gd name="connsiteX430" fmla="*/ 7168463 w 8866737"/>
              <a:gd name="connsiteY430" fmla="*/ 476501 h 3997282"/>
              <a:gd name="connsiteX431" fmla="*/ 7168523 w 8866737"/>
              <a:gd name="connsiteY431" fmla="*/ 477489 h 3997282"/>
              <a:gd name="connsiteX432" fmla="*/ 7150266 w 8866737"/>
              <a:gd name="connsiteY432" fmla="*/ 495792 h 3997282"/>
              <a:gd name="connsiteX433" fmla="*/ 7143252 w 8866737"/>
              <a:gd name="connsiteY433" fmla="*/ 482272 h 3997282"/>
              <a:gd name="connsiteX434" fmla="*/ 7147826 w 8866737"/>
              <a:gd name="connsiteY434" fmla="*/ 481287 h 3997282"/>
              <a:gd name="connsiteX435" fmla="*/ 6439855 w 8866737"/>
              <a:gd name="connsiteY435" fmla="*/ 466688 h 3997282"/>
              <a:gd name="connsiteX436" fmla="*/ 6425696 w 8866737"/>
              <a:gd name="connsiteY436" fmla="*/ 496613 h 3997282"/>
              <a:gd name="connsiteX437" fmla="*/ 6452326 w 8866737"/>
              <a:gd name="connsiteY437" fmla="*/ 476603 h 3997282"/>
              <a:gd name="connsiteX438" fmla="*/ 6439855 w 8866737"/>
              <a:gd name="connsiteY438" fmla="*/ 466688 h 3997282"/>
              <a:gd name="connsiteX439" fmla="*/ 6553596 w 8866737"/>
              <a:gd name="connsiteY439" fmla="*/ 419786 h 3997282"/>
              <a:gd name="connsiteX440" fmla="*/ 6542490 w 8866737"/>
              <a:gd name="connsiteY440" fmla="*/ 424117 h 3997282"/>
              <a:gd name="connsiteX441" fmla="*/ 6534075 w 8866737"/>
              <a:gd name="connsiteY441" fmla="*/ 440884 h 3997282"/>
              <a:gd name="connsiteX442" fmla="*/ 6532316 w 8866737"/>
              <a:gd name="connsiteY442" fmla="*/ 448629 h 3997282"/>
              <a:gd name="connsiteX443" fmla="*/ 6555433 w 8866737"/>
              <a:gd name="connsiteY443" fmla="*/ 444120 h 3997282"/>
              <a:gd name="connsiteX444" fmla="*/ 6553596 w 8866737"/>
              <a:gd name="connsiteY444" fmla="*/ 419786 h 3997282"/>
              <a:gd name="connsiteX445" fmla="*/ 7487699 w 8866737"/>
              <a:gd name="connsiteY445" fmla="*/ 397540 h 3997282"/>
              <a:gd name="connsiteX446" fmla="*/ 7480567 w 8866737"/>
              <a:gd name="connsiteY446" fmla="*/ 411782 h 3997282"/>
              <a:gd name="connsiteX447" fmla="*/ 7492934 w 8866737"/>
              <a:gd name="connsiteY447" fmla="*/ 402042 h 3997282"/>
              <a:gd name="connsiteX448" fmla="*/ 7487699 w 8866737"/>
              <a:gd name="connsiteY448" fmla="*/ 397540 h 3997282"/>
              <a:gd name="connsiteX449" fmla="*/ 7539404 w 8866737"/>
              <a:gd name="connsiteY449" fmla="*/ 374065 h 3997282"/>
              <a:gd name="connsiteX450" fmla="*/ 7530154 w 8866737"/>
              <a:gd name="connsiteY450" fmla="*/ 384226 h 3997282"/>
              <a:gd name="connsiteX451" fmla="*/ 7529153 w 8866737"/>
              <a:gd name="connsiteY451" fmla="*/ 387886 h 3997282"/>
              <a:gd name="connsiteX452" fmla="*/ 7539515 w 8866737"/>
              <a:gd name="connsiteY452" fmla="*/ 385476 h 3997282"/>
              <a:gd name="connsiteX453" fmla="*/ 7539404 w 8866737"/>
              <a:gd name="connsiteY453" fmla="*/ 374065 h 3997282"/>
              <a:gd name="connsiteX454" fmla="*/ 5589842 w 8866737"/>
              <a:gd name="connsiteY454" fmla="*/ 362339 h 3997282"/>
              <a:gd name="connsiteX455" fmla="*/ 5568036 w 8866737"/>
              <a:gd name="connsiteY455" fmla="*/ 386998 h 3997282"/>
              <a:gd name="connsiteX456" fmla="*/ 5563417 w 8866737"/>
              <a:gd name="connsiteY456" fmla="*/ 366056 h 3997282"/>
              <a:gd name="connsiteX457" fmla="*/ 7274646 w 8866737"/>
              <a:gd name="connsiteY457" fmla="*/ 346414 h 3997282"/>
              <a:gd name="connsiteX458" fmla="*/ 7252560 w 8866737"/>
              <a:gd name="connsiteY458" fmla="*/ 357304 h 3997282"/>
              <a:gd name="connsiteX459" fmla="*/ 7239061 w 8866737"/>
              <a:gd name="connsiteY459" fmla="*/ 371327 h 3997282"/>
              <a:gd name="connsiteX460" fmla="*/ 7249346 w 8866737"/>
              <a:gd name="connsiteY460" fmla="*/ 370641 h 3997282"/>
              <a:gd name="connsiteX461" fmla="*/ 7268869 w 8866737"/>
              <a:gd name="connsiteY461" fmla="*/ 355166 h 3997282"/>
              <a:gd name="connsiteX462" fmla="*/ 5961564 w 8866737"/>
              <a:gd name="connsiteY462" fmla="*/ 334331 h 3997282"/>
              <a:gd name="connsiteX463" fmla="*/ 5970694 w 8866737"/>
              <a:gd name="connsiteY463" fmla="*/ 334805 h 3997282"/>
              <a:gd name="connsiteX464" fmla="*/ 6004063 w 8866737"/>
              <a:gd name="connsiteY464" fmla="*/ 362505 h 3997282"/>
              <a:gd name="connsiteX465" fmla="*/ 5927085 w 8866737"/>
              <a:gd name="connsiteY465" fmla="*/ 384107 h 3997282"/>
              <a:gd name="connsiteX466" fmla="*/ 5840725 w 8866737"/>
              <a:gd name="connsiteY466" fmla="*/ 437237 h 3997282"/>
              <a:gd name="connsiteX467" fmla="*/ 5641587 w 8866737"/>
              <a:gd name="connsiteY467" fmla="*/ 547226 h 3997282"/>
              <a:gd name="connsiteX468" fmla="*/ 5640589 w 8866737"/>
              <a:gd name="connsiteY468" fmla="*/ 508771 h 3997282"/>
              <a:gd name="connsiteX469" fmla="*/ 5651829 w 8866737"/>
              <a:gd name="connsiteY469" fmla="*/ 470223 h 3997282"/>
              <a:gd name="connsiteX470" fmla="*/ 5668365 w 8866737"/>
              <a:gd name="connsiteY470" fmla="*/ 458726 h 3997282"/>
              <a:gd name="connsiteX471" fmla="*/ 5688370 w 8866737"/>
              <a:gd name="connsiteY471" fmla="*/ 462933 h 3997282"/>
              <a:gd name="connsiteX472" fmla="*/ 5772416 w 8866737"/>
              <a:gd name="connsiteY472" fmla="*/ 399323 h 3997282"/>
              <a:gd name="connsiteX473" fmla="*/ 5896757 w 8866737"/>
              <a:gd name="connsiteY473" fmla="*/ 394830 h 3997282"/>
              <a:gd name="connsiteX474" fmla="*/ 5938784 w 8866737"/>
              <a:gd name="connsiteY474" fmla="*/ 363029 h 3997282"/>
              <a:gd name="connsiteX475" fmla="*/ 5961564 w 8866737"/>
              <a:gd name="connsiteY475" fmla="*/ 334331 h 3997282"/>
              <a:gd name="connsiteX476" fmla="*/ 5459905 w 8866737"/>
              <a:gd name="connsiteY476" fmla="*/ 332636 h 3997282"/>
              <a:gd name="connsiteX477" fmla="*/ 5481104 w 8866737"/>
              <a:gd name="connsiteY477" fmla="*/ 338748 h 3997282"/>
              <a:gd name="connsiteX478" fmla="*/ 5498150 w 8866737"/>
              <a:gd name="connsiteY478" fmla="*/ 366585 h 3997282"/>
              <a:gd name="connsiteX479" fmla="*/ 5318497 w 8866737"/>
              <a:gd name="connsiteY479" fmla="*/ 441445 h 3997282"/>
              <a:gd name="connsiteX480" fmla="*/ 5348687 w 8866737"/>
              <a:gd name="connsiteY480" fmla="*/ 504147 h 3997282"/>
              <a:gd name="connsiteX481" fmla="*/ 5226518 w 8866737"/>
              <a:gd name="connsiteY481" fmla="*/ 592546 h 3997282"/>
              <a:gd name="connsiteX482" fmla="*/ 5167461 w 8866737"/>
              <a:gd name="connsiteY482" fmla="*/ 596507 h 3997282"/>
              <a:gd name="connsiteX483" fmla="*/ 5043831 w 8866737"/>
              <a:gd name="connsiteY483" fmla="*/ 628968 h 3997282"/>
              <a:gd name="connsiteX484" fmla="*/ 4933496 w 8866737"/>
              <a:gd name="connsiteY484" fmla="*/ 622858 h 3997282"/>
              <a:gd name="connsiteX485" fmla="*/ 4932772 w 8866737"/>
              <a:gd name="connsiteY485" fmla="*/ 594887 h 3997282"/>
              <a:gd name="connsiteX486" fmla="*/ 4972481 w 8866737"/>
              <a:gd name="connsiteY486" fmla="*/ 552615 h 3997282"/>
              <a:gd name="connsiteX487" fmla="*/ 4919753 w 8866737"/>
              <a:gd name="connsiteY487" fmla="*/ 486600 h 3997282"/>
              <a:gd name="connsiteX488" fmla="*/ 4933864 w 8866737"/>
              <a:gd name="connsiteY488" fmla="*/ 472611 h 3997282"/>
              <a:gd name="connsiteX489" fmla="*/ 4981999 w 8866737"/>
              <a:gd name="connsiteY489" fmla="*/ 447641 h 3997282"/>
              <a:gd name="connsiteX490" fmla="*/ 5055799 w 8866737"/>
              <a:gd name="connsiteY490" fmla="*/ 461042 h 3997282"/>
              <a:gd name="connsiteX491" fmla="*/ 5114145 w 8866737"/>
              <a:gd name="connsiteY491" fmla="*/ 429103 h 3997282"/>
              <a:gd name="connsiteX492" fmla="*/ 5152992 w 8866737"/>
              <a:gd name="connsiteY492" fmla="*/ 432288 h 3997282"/>
              <a:gd name="connsiteX493" fmla="*/ 5186499 w 8866737"/>
              <a:gd name="connsiteY493" fmla="*/ 386561 h 3997282"/>
              <a:gd name="connsiteX494" fmla="*/ 5204398 w 8866737"/>
              <a:gd name="connsiteY494" fmla="*/ 368937 h 3997282"/>
              <a:gd name="connsiteX495" fmla="*/ 5226065 w 8866737"/>
              <a:gd name="connsiteY495" fmla="*/ 417716 h 3997282"/>
              <a:gd name="connsiteX496" fmla="*/ 5293655 w 8866737"/>
              <a:gd name="connsiteY496" fmla="*/ 427657 h 3997282"/>
              <a:gd name="connsiteX497" fmla="*/ 5459905 w 8866737"/>
              <a:gd name="connsiteY497" fmla="*/ 332636 h 3997282"/>
              <a:gd name="connsiteX498" fmla="*/ 7351991 w 8866737"/>
              <a:gd name="connsiteY498" fmla="*/ 327509 h 3997282"/>
              <a:gd name="connsiteX499" fmla="*/ 7352228 w 8866737"/>
              <a:gd name="connsiteY499" fmla="*/ 345537 h 3997282"/>
              <a:gd name="connsiteX500" fmla="*/ 7343556 w 8866737"/>
              <a:gd name="connsiteY500" fmla="*/ 336018 h 3997282"/>
              <a:gd name="connsiteX501" fmla="*/ 7345484 w 8866737"/>
              <a:gd name="connsiteY501" fmla="*/ 332671 h 3997282"/>
              <a:gd name="connsiteX502" fmla="*/ 7351991 w 8866737"/>
              <a:gd name="connsiteY502" fmla="*/ 327509 h 3997282"/>
              <a:gd name="connsiteX503" fmla="*/ 6123031 w 8866737"/>
              <a:gd name="connsiteY503" fmla="*/ 309122 h 3997282"/>
              <a:gd name="connsiteX504" fmla="*/ 6126074 w 8866737"/>
              <a:gd name="connsiteY504" fmla="*/ 347569 h 3997282"/>
              <a:gd name="connsiteX505" fmla="*/ 6105130 w 8866737"/>
              <a:gd name="connsiteY505" fmla="*/ 326748 h 3997282"/>
              <a:gd name="connsiteX506" fmla="*/ 6109024 w 8866737"/>
              <a:gd name="connsiteY506" fmla="*/ 319729 h 3997282"/>
              <a:gd name="connsiteX507" fmla="*/ 6115163 w 8866737"/>
              <a:gd name="connsiteY507" fmla="*/ 310498 h 3997282"/>
              <a:gd name="connsiteX508" fmla="*/ 6123031 w 8866737"/>
              <a:gd name="connsiteY508" fmla="*/ 309122 h 3997282"/>
              <a:gd name="connsiteX509" fmla="*/ 5753244 w 8866737"/>
              <a:gd name="connsiteY509" fmla="*/ 299826 h 3997282"/>
              <a:gd name="connsiteX510" fmla="*/ 5761705 w 8866737"/>
              <a:gd name="connsiteY510" fmla="*/ 301506 h 3997282"/>
              <a:gd name="connsiteX511" fmla="*/ 5762425 w 8866737"/>
              <a:gd name="connsiteY511" fmla="*/ 329477 h 3997282"/>
              <a:gd name="connsiteX512" fmla="*/ 5713473 w 8866737"/>
              <a:gd name="connsiteY512" fmla="*/ 329863 h 3997282"/>
              <a:gd name="connsiteX513" fmla="*/ 5596059 w 8866737"/>
              <a:gd name="connsiteY513" fmla="*/ 365773 h 3997282"/>
              <a:gd name="connsiteX514" fmla="*/ 5737584 w 8866737"/>
              <a:gd name="connsiteY514" fmla="*/ 315690 h 3997282"/>
              <a:gd name="connsiteX515" fmla="*/ 5753244 w 8866737"/>
              <a:gd name="connsiteY515" fmla="*/ 299826 h 3997282"/>
              <a:gd name="connsiteX516" fmla="*/ 5924013 w 8866737"/>
              <a:gd name="connsiteY516" fmla="*/ 281324 h 3997282"/>
              <a:gd name="connsiteX517" fmla="*/ 5889954 w 8866737"/>
              <a:gd name="connsiteY517" fmla="*/ 289990 h 3997282"/>
              <a:gd name="connsiteX518" fmla="*/ 5872055 w 8866737"/>
              <a:gd name="connsiteY518" fmla="*/ 307613 h 3997282"/>
              <a:gd name="connsiteX519" fmla="*/ 5873638 w 8866737"/>
              <a:gd name="connsiteY519" fmla="*/ 290114 h 3997282"/>
              <a:gd name="connsiteX520" fmla="*/ 5937259 w 8866737"/>
              <a:gd name="connsiteY520" fmla="*/ 277962 h 3997282"/>
              <a:gd name="connsiteX521" fmla="*/ 5936607 w 8866737"/>
              <a:gd name="connsiteY521" fmla="*/ 279137 h 3997282"/>
              <a:gd name="connsiteX522" fmla="*/ 5924013 w 8866737"/>
              <a:gd name="connsiteY522" fmla="*/ 281324 h 3997282"/>
              <a:gd name="connsiteX523" fmla="*/ 7484048 w 8866737"/>
              <a:gd name="connsiteY523" fmla="*/ 270154 h 3997282"/>
              <a:gd name="connsiteX524" fmla="*/ 7487168 w 8866737"/>
              <a:gd name="connsiteY524" fmla="*/ 307739 h 3997282"/>
              <a:gd name="connsiteX525" fmla="*/ 7465484 w 8866737"/>
              <a:gd name="connsiteY525" fmla="*/ 308540 h 3997282"/>
              <a:gd name="connsiteX526" fmla="*/ 7418977 w 8866737"/>
              <a:gd name="connsiteY526" fmla="*/ 321738 h 3997282"/>
              <a:gd name="connsiteX527" fmla="*/ 7403314 w 8866737"/>
              <a:gd name="connsiteY527" fmla="*/ 330516 h 3997282"/>
              <a:gd name="connsiteX528" fmla="*/ 7384280 w 8866737"/>
              <a:gd name="connsiteY528" fmla="*/ 332856 h 3997282"/>
              <a:gd name="connsiteX529" fmla="*/ 7389816 w 8866737"/>
              <a:gd name="connsiteY529" fmla="*/ 353963 h 3997282"/>
              <a:gd name="connsiteX530" fmla="*/ 7381631 w 8866737"/>
              <a:gd name="connsiteY530" fmla="*/ 331316 h 3997282"/>
              <a:gd name="connsiteX531" fmla="*/ 7372958 w 8866737"/>
              <a:gd name="connsiteY531" fmla="*/ 321806 h 3997282"/>
              <a:gd name="connsiteX532" fmla="*/ 7389508 w 8866737"/>
              <a:gd name="connsiteY532" fmla="*/ 311587 h 3997282"/>
              <a:gd name="connsiteX533" fmla="*/ 7475613 w 8866737"/>
              <a:gd name="connsiteY533" fmla="*/ 278659 h 3997282"/>
              <a:gd name="connsiteX534" fmla="*/ 7477541 w 8866737"/>
              <a:gd name="connsiteY534" fmla="*/ 275314 h 3997282"/>
              <a:gd name="connsiteX535" fmla="*/ 7484048 w 8866737"/>
              <a:gd name="connsiteY535" fmla="*/ 270154 h 3997282"/>
              <a:gd name="connsiteX536" fmla="*/ 5948290 w 8866737"/>
              <a:gd name="connsiteY536" fmla="*/ 258058 h 3997282"/>
              <a:gd name="connsiteX537" fmla="*/ 5946701 w 8866737"/>
              <a:gd name="connsiteY537" fmla="*/ 275560 h 3997282"/>
              <a:gd name="connsiteX538" fmla="*/ 5937247 w 8866737"/>
              <a:gd name="connsiteY538" fmla="*/ 277956 h 3997282"/>
              <a:gd name="connsiteX539" fmla="*/ 7630385 w 8866737"/>
              <a:gd name="connsiteY539" fmla="*/ 224194 h 3997282"/>
              <a:gd name="connsiteX540" fmla="*/ 7647180 w 8866737"/>
              <a:gd name="connsiteY540" fmla="*/ 226415 h 3997282"/>
              <a:gd name="connsiteX541" fmla="*/ 7548133 w 8866737"/>
              <a:gd name="connsiteY541" fmla="*/ 294014 h 3997282"/>
              <a:gd name="connsiteX542" fmla="*/ 7518009 w 8866737"/>
              <a:gd name="connsiteY542" fmla="*/ 303322 h 3997282"/>
              <a:gd name="connsiteX543" fmla="*/ 7534648 w 8866737"/>
              <a:gd name="connsiteY543" fmla="*/ 268284 h 3997282"/>
              <a:gd name="connsiteX544" fmla="*/ 7565525 w 8866737"/>
              <a:gd name="connsiteY544" fmla="*/ 247676 h 3997282"/>
              <a:gd name="connsiteX545" fmla="*/ 7598023 w 8866737"/>
              <a:gd name="connsiteY545" fmla="*/ 238071 h 3997282"/>
              <a:gd name="connsiteX546" fmla="*/ 7630385 w 8866737"/>
              <a:gd name="connsiteY546" fmla="*/ 224194 h 3997282"/>
              <a:gd name="connsiteX547" fmla="*/ 6413893 w 8866737"/>
              <a:gd name="connsiteY547" fmla="*/ 194880 h 3997282"/>
              <a:gd name="connsiteX548" fmla="*/ 6426172 w 8866737"/>
              <a:gd name="connsiteY548" fmla="*/ 275201 h 3997282"/>
              <a:gd name="connsiteX549" fmla="*/ 6377216 w 8866737"/>
              <a:gd name="connsiteY549" fmla="*/ 275589 h 3997282"/>
              <a:gd name="connsiteX550" fmla="*/ 6273808 w 8866737"/>
              <a:gd name="connsiteY550" fmla="*/ 300896 h 3997282"/>
              <a:gd name="connsiteX551" fmla="*/ 6239587 w 8866737"/>
              <a:gd name="connsiteY551" fmla="*/ 318656 h 3997282"/>
              <a:gd name="connsiteX552" fmla="*/ 6196840 w 8866737"/>
              <a:gd name="connsiteY552" fmla="*/ 322487 h 3997282"/>
              <a:gd name="connsiteX553" fmla="*/ 6212301 w 8866737"/>
              <a:gd name="connsiteY553" fmla="*/ 367823 h 3997282"/>
              <a:gd name="connsiteX554" fmla="*/ 6190633 w 8866737"/>
              <a:gd name="connsiteY554" fmla="*/ 319042 h 3997282"/>
              <a:gd name="connsiteX555" fmla="*/ 6169687 w 8866737"/>
              <a:gd name="connsiteY555" fmla="*/ 298237 h 3997282"/>
              <a:gd name="connsiteX556" fmla="*/ 6395987 w 8866737"/>
              <a:gd name="connsiteY556" fmla="*/ 212500 h 3997282"/>
              <a:gd name="connsiteX557" fmla="*/ 6399882 w 8866737"/>
              <a:gd name="connsiteY557" fmla="*/ 205481 h 3997282"/>
              <a:gd name="connsiteX558" fmla="*/ 6413893 w 8866737"/>
              <a:gd name="connsiteY558" fmla="*/ 194880 h 3997282"/>
              <a:gd name="connsiteX559" fmla="*/ 7561896 w 8866737"/>
              <a:gd name="connsiteY559" fmla="*/ 190240 h 3997282"/>
              <a:gd name="connsiteX560" fmla="*/ 7559483 w 8866737"/>
              <a:gd name="connsiteY560" fmla="*/ 206723 h 3997282"/>
              <a:gd name="connsiteX561" fmla="*/ 7552255 w 8866737"/>
              <a:gd name="connsiteY561" fmla="*/ 206988 h 3997282"/>
              <a:gd name="connsiteX562" fmla="*/ 7550811 w 8866737"/>
              <a:gd name="connsiteY562" fmla="*/ 197206 h 3997282"/>
              <a:gd name="connsiteX563" fmla="*/ 7555089 w 8866737"/>
              <a:gd name="connsiteY563" fmla="*/ 191311 h 3997282"/>
              <a:gd name="connsiteX564" fmla="*/ 7561896 w 8866737"/>
              <a:gd name="connsiteY564" fmla="*/ 190240 h 3997282"/>
              <a:gd name="connsiteX565" fmla="*/ 6755240 w 8866737"/>
              <a:gd name="connsiteY565" fmla="*/ 105320 h 3997282"/>
              <a:gd name="connsiteX566" fmla="*/ 6776958 w 8866737"/>
              <a:gd name="connsiteY566" fmla="*/ 111557 h 3997282"/>
              <a:gd name="connsiteX567" fmla="*/ 6562222 w 8866737"/>
              <a:gd name="connsiteY567" fmla="*/ 249646 h 3997282"/>
              <a:gd name="connsiteX568" fmla="*/ 6495351 w 8866737"/>
              <a:gd name="connsiteY568" fmla="*/ 267662 h 3997282"/>
              <a:gd name="connsiteX569" fmla="*/ 6528131 w 8866737"/>
              <a:gd name="connsiteY569" fmla="*/ 193972 h 3997282"/>
              <a:gd name="connsiteX570" fmla="*/ 6558981 w 8866737"/>
              <a:gd name="connsiteY570" fmla="*/ 170178 h 3997282"/>
              <a:gd name="connsiteX571" fmla="*/ 6667341 w 8866737"/>
              <a:gd name="connsiteY571" fmla="*/ 133418 h 3997282"/>
              <a:gd name="connsiteX572" fmla="*/ 6755240 w 8866737"/>
              <a:gd name="connsiteY572" fmla="*/ 105320 h 3997282"/>
              <a:gd name="connsiteX573" fmla="*/ 6570483 w 8866737"/>
              <a:gd name="connsiteY573" fmla="*/ 27563 h 3997282"/>
              <a:gd name="connsiteX574" fmla="*/ 6578944 w 8866737"/>
              <a:gd name="connsiteY574" fmla="*/ 29244 h 3997282"/>
              <a:gd name="connsiteX575" fmla="*/ 6575774 w 8866737"/>
              <a:gd name="connsiteY575" fmla="*/ 64237 h 3997282"/>
              <a:gd name="connsiteX576" fmla="*/ 6559455 w 8866737"/>
              <a:gd name="connsiteY576" fmla="*/ 64362 h 3997282"/>
              <a:gd name="connsiteX577" fmla="*/ 6554829 w 8866737"/>
              <a:gd name="connsiteY577" fmla="*/ 43416 h 3997282"/>
              <a:gd name="connsiteX578" fmla="*/ 6563688 w 8866737"/>
              <a:gd name="connsiteY578" fmla="*/ 31112 h 3997282"/>
              <a:gd name="connsiteX579" fmla="*/ 6570483 w 8866737"/>
              <a:gd name="connsiteY579" fmla="*/ 27563 h 3997282"/>
              <a:gd name="connsiteX580" fmla="*/ 7539937 w 8866737"/>
              <a:gd name="connsiteY580" fmla="*/ 0 h 3997282"/>
              <a:gd name="connsiteX581" fmla="*/ 7604074 w 8866737"/>
              <a:gd name="connsiteY581" fmla="*/ 41779 h 3997282"/>
              <a:gd name="connsiteX582" fmla="*/ 7605836 w 8866737"/>
              <a:gd name="connsiteY582" fmla="*/ 34025 h 3997282"/>
              <a:gd name="connsiteX583" fmla="*/ 7614782 w 8866737"/>
              <a:gd name="connsiteY583" fmla="*/ 59434 h 3997282"/>
              <a:gd name="connsiteX584" fmla="*/ 7589980 w 8866737"/>
              <a:gd name="connsiteY584" fmla="*/ 103777 h 3997282"/>
              <a:gd name="connsiteX585" fmla="*/ 7582858 w 8866737"/>
              <a:gd name="connsiteY585" fmla="*/ 102699 h 3997282"/>
              <a:gd name="connsiteX586" fmla="*/ 7444242 w 8866737"/>
              <a:gd name="connsiteY586" fmla="*/ 161871 h 3997282"/>
              <a:gd name="connsiteX587" fmla="*/ 7339517 w 8866737"/>
              <a:gd name="connsiteY587" fmla="*/ 266252 h 3997282"/>
              <a:gd name="connsiteX588" fmla="*/ 7302313 w 8866737"/>
              <a:gd name="connsiteY588" fmla="*/ 332773 h 3997282"/>
              <a:gd name="connsiteX589" fmla="*/ 7284095 w 8866737"/>
              <a:gd name="connsiteY589" fmla="*/ 341756 h 3997282"/>
              <a:gd name="connsiteX590" fmla="*/ 7297783 w 8866737"/>
              <a:gd name="connsiteY590" fmla="*/ 354096 h 3997282"/>
              <a:gd name="connsiteX591" fmla="*/ 7263082 w 8866737"/>
              <a:gd name="connsiteY591" fmla="*/ 365218 h 3997282"/>
              <a:gd name="connsiteX592" fmla="*/ 7223319 w 8866737"/>
              <a:gd name="connsiteY592" fmla="*/ 391275 h 3997282"/>
              <a:gd name="connsiteX593" fmla="*/ 7212540 w 8866737"/>
              <a:gd name="connsiteY593" fmla="*/ 398879 h 3997282"/>
              <a:gd name="connsiteX594" fmla="*/ 7191105 w 8866737"/>
              <a:gd name="connsiteY594" fmla="*/ 421147 h 3997282"/>
              <a:gd name="connsiteX595" fmla="*/ 7117599 w 8866737"/>
              <a:gd name="connsiteY595" fmla="*/ 465129 h 3997282"/>
              <a:gd name="connsiteX596" fmla="*/ 7086719 w 8866737"/>
              <a:gd name="connsiteY596" fmla="*/ 475482 h 3997282"/>
              <a:gd name="connsiteX597" fmla="*/ 7078592 w 8866737"/>
              <a:gd name="connsiteY597" fmla="*/ 485368 h 3997282"/>
              <a:gd name="connsiteX598" fmla="*/ 7078715 w 8866737"/>
              <a:gd name="connsiteY598" fmla="*/ 494993 h 3997282"/>
              <a:gd name="connsiteX599" fmla="*/ 7074259 w 8866737"/>
              <a:gd name="connsiteY599" fmla="*/ 490640 h 3997282"/>
              <a:gd name="connsiteX600" fmla="*/ 7062548 w 8866737"/>
              <a:gd name="connsiteY600" fmla="*/ 504890 h 3997282"/>
              <a:gd name="connsiteX601" fmla="*/ 7035705 w 8866737"/>
              <a:gd name="connsiteY601" fmla="*/ 533894 h 3997282"/>
              <a:gd name="connsiteX602" fmla="*/ 7024669 w 8866737"/>
              <a:gd name="connsiteY602" fmla="*/ 539152 h 3997282"/>
              <a:gd name="connsiteX603" fmla="*/ 7009066 w 8866737"/>
              <a:gd name="connsiteY603" fmla="*/ 548384 h 3997282"/>
              <a:gd name="connsiteX604" fmla="*/ 7007657 w 8866737"/>
              <a:gd name="connsiteY604" fmla="*/ 542595 h 3997282"/>
              <a:gd name="connsiteX605" fmla="*/ 6996809 w 8866737"/>
              <a:gd name="connsiteY605" fmla="*/ 543033 h 3997282"/>
              <a:gd name="connsiteX606" fmla="*/ 6953738 w 8866737"/>
              <a:gd name="connsiteY606" fmla="*/ 567860 h 3997282"/>
              <a:gd name="connsiteX607" fmla="*/ 6967970 w 8866737"/>
              <a:gd name="connsiteY607" fmla="*/ 564794 h 3997282"/>
              <a:gd name="connsiteX608" fmla="*/ 6951681 w 8866737"/>
              <a:gd name="connsiteY608" fmla="*/ 640400 h 3997282"/>
              <a:gd name="connsiteX609" fmla="*/ 7047993 w 8866737"/>
              <a:gd name="connsiteY609" fmla="*/ 627336 h 3997282"/>
              <a:gd name="connsiteX610" fmla="*/ 7084669 w 8866737"/>
              <a:gd name="connsiteY610" fmla="*/ 606301 h 3997282"/>
              <a:gd name="connsiteX611" fmla="*/ 7093655 w 8866737"/>
              <a:gd name="connsiteY611" fmla="*/ 508975 h 3997282"/>
              <a:gd name="connsiteX612" fmla="*/ 7150266 w 8866737"/>
              <a:gd name="connsiteY612" fmla="*/ 495792 h 3997282"/>
              <a:gd name="connsiteX613" fmla="*/ 7237905 w 8866737"/>
              <a:gd name="connsiteY613" fmla="*/ 466011 h 3997282"/>
              <a:gd name="connsiteX614" fmla="*/ 7289181 w 8866737"/>
              <a:gd name="connsiteY614" fmla="*/ 488408 h 3997282"/>
              <a:gd name="connsiteX615" fmla="*/ 7339859 w 8866737"/>
              <a:gd name="connsiteY615" fmla="*/ 448508 h 3997282"/>
              <a:gd name="connsiteX616" fmla="*/ 7324033 w 8866737"/>
              <a:gd name="connsiteY616" fmla="*/ 425654 h 3997282"/>
              <a:gd name="connsiteX617" fmla="*/ 7387489 w 8866737"/>
              <a:gd name="connsiteY617" fmla="*/ 387450 h 3997282"/>
              <a:gd name="connsiteX618" fmla="*/ 7396828 w 8866737"/>
              <a:gd name="connsiteY618" fmla="*/ 373550 h 3997282"/>
              <a:gd name="connsiteX619" fmla="*/ 7406472 w 8866737"/>
              <a:gd name="connsiteY619" fmla="*/ 375308 h 3997282"/>
              <a:gd name="connsiteX620" fmla="*/ 7426724 w 8866737"/>
              <a:gd name="connsiteY620" fmla="*/ 361869 h 3997282"/>
              <a:gd name="connsiteX621" fmla="*/ 7447773 w 8866737"/>
              <a:gd name="connsiteY621" fmla="*/ 354254 h 3997282"/>
              <a:gd name="connsiteX622" fmla="*/ 7464468 w 8866737"/>
              <a:gd name="connsiteY622" fmla="*/ 354303 h 3997282"/>
              <a:gd name="connsiteX623" fmla="*/ 7515430 w 8866737"/>
              <a:gd name="connsiteY623" fmla="*/ 343524 h 3997282"/>
              <a:gd name="connsiteX624" fmla="*/ 7511217 w 8866737"/>
              <a:gd name="connsiteY624" fmla="*/ 358910 h 3997282"/>
              <a:gd name="connsiteX625" fmla="*/ 7526678 w 8866737"/>
              <a:gd name="connsiteY625" fmla="*/ 360026 h 3997282"/>
              <a:gd name="connsiteX626" fmla="*/ 7533171 w 8866737"/>
              <a:gd name="connsiteY626" fmla="*/ 359355 h 3997282"/>
              <a:gd name="connsiteX627" fmla="*/ 7539042 w 8866737"/>
              <a:gd name="connsiteY627" fmla="*/ 366202 h 3997282"/>
              <a:gd name="connsiteX628" fmla="*/ 7572483 w 8866737"/>
              <a:gd name="connsiteY628" fmla="*/ 322703 h 3997282"/>
              <a:gd name="connsiteX629" fmla="*/ 7602037 w 8866737"/>
              <a:gd name="connsiteY629" fmla="*/ 297658 h 3997282"/>
              <a:gd name="connsiteX630" fmla="*/ 7618496 w 8866737"/>
              <a:gd name="connsiteY630" fmla="*/ 297709 h 3997282"/>
              <a:gd name="connsiteX631" fmla="*/ 7633686 w 8866737"/>
              <a:gd name="connsiteY631" fmla="*/ 326983 h 3997282"/>
              <a:gd name="connsiteX632" fmla="*/ 7664728 w 8866737"/>
              <a:gd name="connsiteY632" fmla="*/ 310384 h 3997282"/>
              <a:gd name="connsiteX633" fmla="*/ 7720259 w 8866737"/>
              <a:gd name="connsiteY633" fmla="*/ 333360 h 3997282"/>
              <a:gd name="connsiteX634" fmla="*/ 7768343 w 8866737"/>
              <a:gd name="connsiteY634" fmla="*/ 319039 h 3997282"/>
              <a:gd name="connsiteX635" fmla="*/ 7705660 w 8866737"/>
              <a:gd name="connsiteY635" fmla="*/ 289927 h 3997282"/>
              <a:gd name="connsiteX636" fmla="*/ 7700715 w 8866737"/>
              <a:gd name="connsiteY636" fmla="*/ 265157 h 3997282"/>
              <a:gd name="connsiteX637" fmla="*/ 7779111 w 8866737"/>
              <a:gd name="connsiteY637" fmla="*/ 242774 h 3997282"/>
              <a:gd name="connsiteX638" fmla="*/ 7837950 w 8866737"/>
              <a:gd name="connsiteY638" fmla="*/ 205060 h 3997282"/>
              <a:gd name="connsiteX639" fmla="*/ 7847201 w 8866737"/>
              <a:gd name="connsiteY639" fmla="*/ 194899 h 3997282"/>
              <a:gd name="connsiteX640" fmla="*/ 7866250 w 8866737"/>
              <a:gd name="connsiteY640" fmla="*/ 231624 h 3997282"/>
              <a:gd name="connsiteX641" fmla="*/ 7849756 w 8866737"/>
              <a:gd name="connsiteY641" fmla="*/ 244613 h 3997282"/>
              <a:gd name="connsiteX642" fmla="*/ 7818776 w 8866737"/>
              <a:gd name="connsiteY642" fmla="*/ 263261 h 3997282"/>
              <a:gd name="connsiteX643" fmla="*/ 7827238 w 8866737"/>
              <a:gd name="connsiteY643" fmla="*/ 279584 h 3997282"/>
              <a:gd name="connsiteX644" fmla="*/ 7842733 w 8866737"/>
              <a:gd name="connsiteY644" fmla="*/ 270255 h 3997282"/>
              <a:gd name="connsiteX645" fmla="*/ 7873601 w 8866737"/>
              <a:gd name="connsiteY645" fmla="*/ 240202 h 3997282"/>
              <a:gd name="connsiteX646" fmla="*/ 7902575 w 8866737"/>
              <a:gd name="connsiteY646" fmla="*/ 228880 h 3997282"/>
              <a:gd name="connsiteX647" fmla="*/ 7911936 w 8866737"/>
              <a:gd name="connsiteY647" fmla="*/ 230128 h 3997282"/>
              <a:gd name="connsiteX648" fmla="*/ 7957185 w 8866737"/>
              <a:gd name="connsiteY648" fmla="*/ 183001 h 3997282"/>
              <a:gd name="connsiteX649" fmla="*/ 7988164 w 8866737"/>
              <a:gd name="connsiteY649" fmla="*/ 164354 h 3997282"/>
              <a:gd name="connsiteX650" fmla="*/ 8015351 w 8866737"/>
              <a:gd name="connsiteY650" fmla="*/ 183176 h 3997282"/>
              <a:gd name="connsiteX651" fmla="*/ 8016355 w 8866737"/>
              <a:gd name="connsiteY651" fmla="*/ 179508 h 3997282"/>
              <a:gd name="connsiteX652" fmla="*/ 8019583 w 8866737"/>
              <a:gd name="connsiteY652" fmla="*/ 191333 h 3997282"/>
              <a:gd name="connsiteX653" fmla="*/ 8007322 w 8866737"/>
              <a:gd name="connsiteY653" fmla="*/ 212485 h 3997282"/>
              <a:gd name="connsiteX654" fmla="*/ 8004201 w 8866737"/>
              <a:gd name="connsiteY654" fmla="*/ 212068 h 3997282"/>
              <a:gd name="connsiteX655" fmla="*/ 7941128 w 8866737"/>
              <a:gd name="connsiteY655" fmla="*/ 241623 h 3997282"/>
              <a:gd name="connsiteX656" fmla="*/ 7891756 w 8866737"/>
              <a:gd name="connsiteY656" fmla="*/ 291993 h 3997282"/>
              <a:gd name="connsiteX657" fmla="*/ 7873367 w 8866737"/>
              <a:gd name="connsiteY657" fmla="*/ 323719 h 3997282"/>
              <a:gd name="connsiteX658" fmla="*/ 7850633 w 8866737"/>
              <a:gd name="connsiteY658" fmla="*/ 335874 h 3997282"/>
              <a:gd name="connsiteX659" fmla="*/ 7787776 w 8866737"/>
              <a:gd name="connsiteY659" fmla="*/ 388244 h 3997282"/>
              <a:gd name="connsiteX660" fmla="*/ 7732054 w 8866737"/>
              <a:gd name="connsiteY660" fmla="*/ 426374 h 3997282"/>
              <a:gd name="connsiteX661" fmla="*/ 7681463 w 8866737"/>
              <a:gd name="connsiteY661" fmla="*/ 457596 h 3997282"/>
              <a:gd name="connsiteX662" fmla="*/ 7655608 w 8866737"/>
              <a:gd name="connsiteY662" fmla="*/ 469336 h 3997282"/>
              <a:gd name="connsiteX663" fmla="*/ 7576044 w 8866737"/>
              <a:gd name="connsiteY663" fmla="*/ 511878 h 3997282"/>
              <a:gd name="connsiteX664" fmla="*/ 7559770 w 8866737"/>
              <a:gd name="connsiteY664" fmla="*/ 547682 h 3997282"/>
              <a:gd name="connsiteX665" fmla="*/ 7624957 w 8866737"/>
              <a:gd name="connsiteY665" fmla="*/ 522209 h 3997282"/>
              <a:gd name="connsiteX666" fmla="*/ 7643676 w 8866737"/>
              <a:gd name="connsiteY666" fmla="*/ 524710 h 3997282"/>
              <a:gd name="connsiteX667" fmla="*/ 7722571 w 8866737"/>
              <a:gd name="connsiteY667" fmla="*/ 520047 h 3997282"/>
              <a:gd name="connsiteX668" fmla="*/ 7748421 w 8866737"/>
              <a:gd name="connsiteY668" fmla="*/ 508310 h 3997282"/>
              <a:gd name="connsiteX669" fmla="*/ 7860629 w 8866737"/>
              <a:gd name="connsiteY669" fmla="*/ 511902 h 3997282"/>
              <a:gd name="connsiteX670" fmla="*/ 7881138 w 8866737"/>
              <a:gd name="connsiteY670" fmla="*/ 484258 h 3997282"/>
              <a:gd name="connsiteX671" fmla="*/ 7933956 w 8866737"/>
              <a:gd name="connsiteY671" fmla="*/ 468526 h 3997282"/>
              <a:gd name="connsiteX672" fmla="*/ 7951673 w 8866737"/>
              <a:gd name="connsiteY672" fmla="*/ 474685 h 3997282"/>
              <a:gd name="connsiteX673" fmla="*/ 7985882 w 8866737"/>
              <a:gd name="connsiteY673" fmla="*/ 467862 h 3997282"/>
              <a:gd name="connsiteX674" fmla="*/ 8014856 w 8866737"/>
              <a:gd name="connsiteY674" fmla="*/ 456541 h 3997282"/>
              <a:gd name="connsiteX675" fmla="*/ 8105005 w 8866737"/>
              <a:gd name="connsiteY675" fmla="*/ 434396 h 3997282"/>
              <a:gd name="connsiteX676" fmla="*/ 8124620 w 8866737"/>
              <a:gd name="connsiteY676" fmla="*/ 421825 h 3997282"/>
              <a:gd name="connsiteX677" fmla="*/ 8191817 w 8866737"/>
              <a:gd name="connsiteY677" fmla="*/ 389026 h 3997282"/>
              <a:gd name="connsiteX678" fmla="*/ 8197161 w 8866737"/>
              <a:gd name="connsiteY678" fmla="*/ 404930 h 3997282"/>
              <a:gd name="connsiteX679" fmla="*/ 8178660 w 8866737"/>
              <a:gd name="connsiteY679" fmla="*/ 425245 h 3997282"/>
              <a:gd name="connsiteX680" fmla="*/ 8102431 w 8866737"/>
              <a:gd name="connsiteY680" fmla="*/ 491020 h 3997282"/>
              <a:gd name="connsiteX681" fmla="*/ 8069823 w 8866737"/>
              <a:gd name="connsiteY681" fmla="*/ 502331 h 3997282"/>
              <a:gd name="connsiteX682" fmla="*/ 8046254 w 8866737"/>
              <a:gd name="connsiteY682" fmla="*/ 523199 h 3997282"/>
              <a:gd name="connsiteX683" fmla="*/ 8046308 w 8866737"/>
              <a:gd name="connsiteY683" fmla="*/ 525622 h 3997282"/>
              <a:gd name="connsiteX684" fmla="*/ 8007266 w 8866737"/>
              <a:gd name="connsiteY684" fmla="*/ 567809 h 3997282"/>
              <a:gd name="connsiteX685" fmla="*/ 7965726 w 8866737"/>
              <a:gd name="connsiteY685" fmla="*/ 586569 h 3997282"/>
              <a:gd name="connsiteX686" fmla="*/ 7942135 w 8866737"/>
              <a:gd name="connsiteY686" fmla="*/ 608582 h 3997282"/>
              <a:gd name="connsiteX687" fmla="*/ 7987196 w 8866737"/>
              <a:gd name="connsiteY687" fmla="*/ 604754 h 3997282"/>
              <a:gd name="connsiteX688" fmla="*/ 8009929 w 8866737"/>
              <a:gd name="connsiteY688" fmla="*/ 592602 h 3997282"/>
              <a:gd name="connsiteX689" fmla="*/ 8029433 w 8866737"/>
              <a:gd name="connsiteY689" fmla="*/ 568616 h 3997282"/>
              <a:gd name="connsiteX690" fmla="*/ 8097746 w 8866737"/>
              <a:gd name="connsiteY690" fmla="*/ 543562 h 3997282"/>
              <a:gd name="connsiteX691" fmla="*/ 8116573 w 8866737"/>
              <a:gd name="connsiteY691" fmla="*/ 557467 h 3997282"/>
              <a:gd name="connsiteX692" fmla="*/ 8117794 w 8866737"/>
              <a:gd name="connsiteY692" fmla="*/ 576621 h 3997282"/>
              <a:gd name="connsiteX693" fmla="*/ 8206941 w 8866737"/>
              <a:gd name="connsiteY693" fmla="*/ 558143 h 3997282"/>
              <a:gd name="connsiteX694" fmla="*/ 8210057 w 8866737"/>
              <a:gd name="connsiteY694" fmla="*/ 558560 h 3997282"/>
              <a:gd name="connsiteX695" fmla="*/ 8363175 w 8866737"/>
              <a:gd name="connsiteY695" fmla="*/ 495457 h 3997282"/>
              <a:gd name="connsiteX696" fmla="*/ 8384687 w 8866737"/>
              <a:gd name="connsiteY696" fmla="*/ 464146 h 3997282"/>
              <a:gd name="connsiteX697" fmla="*/ 8411540 w 8866737"/>
              <a:gd name="connsiteY697" fmla="*/ 448747 h 3997282"/>
              <a:gd name="connsiteX698" fmla="*/ 8464363 w 8866737"/>
              <a:gd name="connsiteY698" fmla="*/ 433012 h 3997282"/>
              <a:gd name="connsiteX699" fmla="*/ 8523201 w 8866737"/>
              <a:gd name="connsiteY699" fmla="*/ 395297 h 3997282"/>
              <a:gd name="connsiteX700" fmla="*/ 8550061 w 8866737"/>
              <a:gd name="connsiteY700" fmla="*/ 379893 h 3997282"/>
              <a:gd name="connsiteX701" fmla="*/ 8560534 w 8866737"/>
              <a:gd name="connsiteY701" fmla="*/ 388887 h 3997282"/>
              <a:gd name="connsiteX702" fmla="*/ 8475948 w 8866737"/>
              <a:gd name="connsiteY702" fmla="*/ 449751 h 3997282"/>
              <a:gd name="connsiteX703" fmla="*/ 8224529 w 8866737"/>
              <a:gd name="connsiteY703" fmla="*/ 659230 h 3997282"/>
              <a:gd name="connsiteX704" fmla="*/ 8191430 w 8866737"/>
              <a:gd name="connsiteY704" fmla="*/ 673803 h 3997282"/>
              <a:gd name="connsiteX705" fmla="*/ 8165691 w 8866737"/>
              <a:gd name="connsiteY705" fmla="*/ 696945 h 3997282"/>
              <a:gd name="connsiteX706" fmla="*/ 8143959 w 8866737"/>
              <a:gd name="connsiteY706" fmla="*/ 705441 h 3997282"/>
              <a:gd name="connsiteX707" fmla="*/ 8092255 w 8866737"/>
              <a:gd name="connsiteY707" fmla="*/ 728912 h 3997282"/>
              <a:gd name="connsiteX708" fmla="*/ 8068515 w 8866737"/>
              <a:gd name="connsiteY708" fmla="*/ 744732 h 3997282"/>
              <a:gd name="connsiteX709" fmla="*/ 8066509 w 8866737"/>
              <a:gd name="connsiteY709" fmla="*/ 752061 h 3997282"/>
              <a:gd name="connsiteX710" fmla="*/ 8039651 w 8866737"/>
              <a:gd name="connsiteY710" fmla="*/ 767460 h 3997282"/>
              <a:gd name="connsiteX711" fmla="*/ 8013799 w 8866737"/>
              <a:gd name="connsiteY711" fmla="*/ 779200 h 3997282"/>
              <a:gd name="connsiteX712" fmla="*/ 8004438 w 8866737"/>
              <a:gd name="connsiteY712" fmla="*/ 777950 h 3997282"/>
              <a:gd name="connsiteX713" fmla="*/ 7974678 w 8866737"/>
              <a:gd name="connsiteY713" fmla="*/ 815754 h 3997282"/>
              <a:gd name="connsiteX714" fmla="*/ 7906259 w 8866737"/>
              <a:gd name="connsiteY714" fmla="*/ 829405 h 3997282"/>
              <a:gd name="connsiteX715" fmla="*/ 7885350 w 8866737"/>
              <a:gd name="connsiteY715" fmla="*/ 855566 h 3997282"/>
              <a:gd name="connsiteX716" fmla="*/ 7882469 w 8866737"/>
              <a:gd name="connsiteY716" fmla="*/ 856058 h 3997282"/>
              <a:gd name="connsiteX717" fmla="*/ 7878531 w 8866737"/>
              <a:gd name="connsiteY717" fmla="*/ 870976 h 3997282"/>
              <a:gd name="connsiteX718" fmla="*/ 7890571 w 8866737"/>
              <a:gd name="connsiteY718" fmla="*/ 886832 h 3997282"/>
              <a:gd name="connsiteX719" fmla="*/ 8089731 w 8866737"/>
              <a:gd name="connsiteY719" fmla="*/ 852864 h 3997282"/>
              <a:gd name="connsiteX720" fmla="*/ 8096843 w 8866737"/>
              <a:gd name="connsiteY720" fmla="*/ 853941 h 3997282"/>
              <a:gd name="connsiteX721" fmla="*/ 8434559 w 8866737"/>
              <a:gd name="connsiteY721" fmla="*/ 728725 h 3997282"/>
              <a:gd name="connsiteX722" fmla="*/ 8478886 w 8866737"/>
              <a:gd name="connsiteY722" fmla="*/ 663281 h 3997282"/>
              <a:gd name="connsiteX723" fmla="*/ 8537516 w 8866737"/>
              <a:gd name="connsiteY723" fmla="*/ 632085 h 3997282"/>
              <a:gd name="connsiteX724" fmla="*/ 8654856 w 8866737"/>
              <a:gd name="connsiteY724" fmla="*/ 601756 h 3997282"/>
              <a:gd name="connsiteX725" fmla="*/ 8782759 w 8866737"/>
              <a:gd name="connsiteY725" fmla="*/ 524927 h 3997282"/>
              <a:gd name="connsiteX726" fmla="*/ 8841399 w 8866737"/>
              <a:gd name="connsiteY726" fmla="*/ 493721 h 3997282"/>
              <a:gd name="connsiteX727" fmla="*/ 8866348 w 8866737"/>
              <a:gd name="connsiteY727" fmla="*/ 513535 h 3997282"/>
              <a:gd name="connsiteX728" fmla="*/ 8683395 w 8866737"/>
              <a:gd name="connsiteY728" fmla="*/ 638147 h 3997282"/>
              <a:gd name="connsiteX729" fmla="*/ 8143579 w 8866737"/>
              <a:gd name="connsiteY729" fmla="*/ 1069449 h 3997282"/>
              <a:gd name="connsiteX730" fmla="*/ 8070705 w 8866737"/>
              <a:gd name="connsiteY730" fmla="*/ 1098502 h 3997282"/>
              <a:gd name="connsiteX731" fmla="*/ 8015676 w 8866737"/>
              <a:gd name="connsiteY731" fmla="*/ 1146277 h 3997282"/>
              <a:gd name="connsiteX732" fmla="*/ 7992583 w 8866737"/>
              <a:gd name="connsiteY732" fmla="*/ 1145319 h 3997282"/>
              <a:gd name="connsiteX733" fmla="*/ 7992429 w 8866737"/>
              <a:gd name="connsiteY733" fmla="*/ 1152732 h 3997282"/>
              <a:gd name="connsiteX734" fmla="*/ 7975141 w 8866737"/>
              <a:gd name="connsiteY734" fmla="*/ 1171297 h 3997282"/>
              <a:gd name="connsiteX735" fmla="*/ 7903560 w 8866737"/>
              <a:gd name="connsiteY735" fmla="*/ 1231094 h 3997282"/>
              <a:gd name="connsiteX736" fmla="*/ 7872613 w 8866737"/>
              <a:gd name="connsiteY736" fmla="*/ 1240998 h 3997282"/>
              <a:gd name="connsiteX737" fmla="*/ 7850492 w 8866737"/>
              <a:gd name="connsiteY737" fmla="*/ 1259982 h 3997282"/>
              <a:gd name="connsiteX738" fmla="*/ 7850590 w 8866737"/>
              <a:gd name="connsiteY738" fmla="*/ 1262240 h 3997282"/>
              <a:gd name="connsiteX739" fmla="*/ 7814093 w 8866737"/>
              <a:gd name="connsiteY739" fmla="*/ 1300783 h 3997282"/>
              <a:gd name="connsiteX740" fmla="*/ 7774755 w 8866737"/>
              <a:gd name="connsiteY740" fmla="*/ 1317454 h 3997282"/>
              <a:gd name="connsiteX741" fmla="*/ 7752634 w 8866737"/>
              <a:gd name="connsiteY741" fmla="*/ 1337503 h 3997282"/>
              <a:gd name="connsiteX742" fmla="*/ 7795628 w 8866737"/>
              <a:gd name="connsiteY742" fmla="*/ 1334811 h 3997282"/>
              <a:gd name="connsiteX743" fmla="*/ 7817119 w 8866737"/>
              <a:gd name="connsiteY743" fmla="*/ 1323931 h 3997282"/>
              <a:gd name="connsiteX744" fmla="*/ 7835296 w 8866737"/>
              <a:gd name="connsiteY744" fmla="*/ 1301965 h 3997282"/>
              <a:gd name="connsiteX745" fmla="*/ 7900101 w 8866737"/>
              <a:gd name="connsiteY745" fmla="*/ 1279950 h 3997282"/>
              <a:gd name="connsiteX746" fmla="*/ 7918364 w 8866737"/>
              <a:gd name="connsiteY746" fmla="*/ 1293268 h 3997282"/>
              <a:gd name="connsiteX747" fmla="*/ 7919903 w 8866737"/>
              <a:gd name="connsiteY747" fmla="*/ 1311136 h 3997282"/>
              <a:gd name="connsiteX748" fmla="*/ 8004749 w 8866737"/>
              <a:gd name="connsiteY748" fmla="*/ 1295652 h 3997282"/>
              <a:gd name="connsiteX749" fmla="*/ 8007735 w 8866737"/>
              <a:gd name="connsiteY749" fmla="*/ 1296100 h 3997282"/>
              <a:gd name="connsiteX750" fmla="*/ 8152857 w 8866737"/>
              <a:gd name="connsiteY750" fmla="*/ 1240285 h 3997282"/>
              <a:gd name="connsiteX751" fmla="*/ 8172810 w 8866737"/>
              <a:gd name="connsiteY751" fmla="*/ 1211533 h 3997282"/>
              <a:gd name="connsiteX752" fmla="*/ 8198178 w 8866737"/>
              <a:gd name="connsiteY752" fmla="*/ 1197709 h 3997282"/>
              <a:gd name="connsiteX753" fmla="*/ 8248357 w 8866737"/>
              <a:gd name="connsiteY753" fmla="*/ 1184076 h 3997282"/>
              <a:gd name="connsiteX754" fmla="*/ 8303862 w 8866737"/>
              <a:gd name="connsiteY754" fmla="*/ 1150081 h 3997282"/>
              <a:gd name="connsiteX755" fmla="*/ 8329235 w 8866737"/>
              <a:gd name="connsiteY755" fmla="*/ 1136252 h 3997282"/>
              <a:gd name="connsiteX756" fmla="*/ 8339418 w 8866737"/>
              <a:gd name="connsiteY756" fmla="*/ 1144835 h 3997282"/>
              <a:gd name="connsiteX757" fmla="*/ 8259754 w 8866737"/>
              <a:gd name="connsiteY757" fmla="*/ 1199893 h 3997282"/>
              <a:gd name="connsiteX758" fmla="*/ 8023520 w 8866737"/>
              <a:gd name="connsiteY758" fmla="*/ 1390164 h 3997282"/>
              <a:gd name="connsiteX759" fmla="*/ 7992167 w 8866737"/>
              <a:gd name="connsiteY759" fmla="*/ 1403097 h 3997282"/>
              <a:gd name="connsiteX760" fmla="*/ 7968015 w 8866737"/>
              <a:gd name="connsiteY760" fmla="*/ 1424158 h 3997282"/>
              <a:gd name="connsiteX761" fmla="*/ 7947410 w 8866737"/>
              <a:gd name="connsiteY761" fmla="*/ 1431650 h 3997282"/>
              <a:gd name="connsiteX762" fmla="*/ 7898447 w 8866737"/>
              <a:gd name="connsiteY762" fmla="*/ 1452512 h 3997282"/>
              <a:gd name="connsiteX763" fmla="*/ 7876065 w 8866737"/>
              <a:gd name="connsiteY763" fmla="*/ 1466790 h 3997282"/>
              <a:gd name="connsiteX764" fmla="*/ 7874290 w 8866737"/>
              <a:gd name="connsiteY764" fmla="*/ 1473579 h 3997282"/>
              <a:gd name="connsiteX765" fmla="*/ 7848919 w 8866737"/>
              <a:gd name="connsiteY765" fmla="*/ 1487403 h 3997282"/>
              <a:gd name="connsiteX766" fmla="*/ 7824438 w 8866737"/>
              <a:gd name="connsiteY766" fmla="*/ 1497838 h 3997282"/>
              <a:gd name="connsiteX767" fmla="*/ 7815466 w 8866737"/>
              <a:gd name="connsiteY767" fmla="*/ 1496492 h 3997282"/>
              <a:gd name="connsiteX768" fmla="*/ 7787756 w 8866737"/>
              <a:gd name="connsiteY768" fmla="*/ 1531131 h 3997282"/>
              <a:gd name="connsiteX769" fmla="*/ 7722629 w 8866737"/>
              <a:gd name="connsiteY769" fmla="*/ 1542521 h 3997282"/>
              <a:gd name="connsiteX770" fmla="*/ 7703151 w 8866737"/>
              <a:gd name="connsiteY770" fmla="*/ 1566488 h 3997282"/>
              <a:gd name="connsiteX771" fmla="*/ 7700408 w 8866737"/>
              <a:gd name="connsiteY771" fmla="*/ 1566890 h 3997282"/>
              <a:gd name="connsiteX772" fmla="*/ 7696933 w 8866737"/>
              <a:gd name="connsiteY772" fmla="*/ 1580711 h 3997282"/>
              <a:gd name="connsiteX773" fmla="*/ 7708749 w 8866737"/>
              <a:gd name="connsiteY773" fmla="*/ 1595716 h 3997282"/>
              <a:gd name="connsiteX774" fmla="*/ 7898440 w 8866737"/>
              <a:gd name="connsiteY774" fmla="*/ 1567934 h 3997282"/>
              <a:gd name="connsiteX775" fmla="*/ 7905258 w 8866737"/>
              <a:gd name="connsiteY775" fmla="*/ 1569076 h 3997282"/>
              <a:gd name="connsiteX776" fmla="*/ 8225608 w 8866737"/>
              <a:gd name="connsiteY776" fmla="*/ 1458978 h 3997282"/>
              <a:gd name="connsiteX777" fmla="*/ 8266704 w 8866737"/>
              <a:gd name="connsiteY777" fmla="*/ 1398872 h 3997282"/>
              <a:gd name="connsiteX778" fmla="*/ 8322136 w 8866737"/>
              <a:gd name="connsiteY778" fmla="*/ 1370946 h 3997282"/>
              <a:gd name="connsiteX779" fmla="*/ 8433698 w 8866737"/>
              <a:gd name="connsiteY779" fmla="*/ 1344968 h 3997282"/>
              <a:gd name="connsiteX780" fmla="*/ 8554453 w 8866737"/>
              <a:gd name="connsiteY780" fmla="*/ 1275877 h 3997282"/>
              <a:gd name="connsiteX781" fmla="*/ 8609894 w 8866737"/>
              <a:gd name="connsiteY781" fmla="*/ 1247944 h 3997282"/>
              <a:gd name="connsiteX782" fmla="*/ 8634124 w 8866737"/>
              <a:gd name="connsiteY782" fmla="*/ 1266886 h 3997282"/>
              <a:gd name="connsiteX783" fmla="*/ 8461680 w 8866737"/>
              <a:gd name="connsiteY783" fmla="*/ 1379423 h 3997282"/>
              <a:gd name="connsiteX784" fmla="*/ 7954108 w 8866737"/>
              <a:gd name="connsiteY784" fmla="*/ 1770747 h 3997282"/>
              <a:gd name="connsiteX785" fmla="*/ 7885020 w 8866737"/>
              <a:gd name="connsiteY785" fmla="*/ 1796398 h 3997282"/>
              <a:gd name="connsiteX786" fmla="*/ 7833352 w 8866737"/>
              <a:gd name="connsiteY786" fmla="*/ 1839837 h 3997282"/>
              <a:gd name="connsiteX787" fmla="*/ 7787810 w 8866737"/>
              <a:gd name="connsiteY787" fmla="*/ 1854544 h 3997282"/>
              <a:gd name="connsiteX788" fmla="*/ 7680008 w 8866737"/>
              <a:gd name="connsiteY788" fmla="*/ 1896026 h 3997282"/>
              <a:gd name="connsiteX789" fmla="*/ 7631395 w 8866737"/>
              <a:gd name="connsiteY789" fmla="*/ 1925102 h 3997282"/>
              <a:gd name="connsiteX790" fmla="*/ 7628329 w 8866737"/>
              <a:gd name="connsiteY790" fmla="*/ 1939474 h 3997282"/>
              <a:gd name="connsiteX791" fmla="*/ 7572892 w 8866737"/>
              <a:gd name="connsiteY791" fmla="*/ 1967397 h 3997282"/>
              <a:gd name="connsiteX792" fmla="*/ 7518995 w 8866737"/>
              <a:gd name="connsiteY792" fmla="*/ 1988145 h 3997282"/>
              <a:gd name="connsiteX793" fmla="*/ 7498518 w 8866737"/>
              <a:gd name="connsiteY793" fmla="*/ 1984718 h 3997282"/>
              <a:gd name="connsiteX794" fmla="*/ 7440706 w 8866737"/>
              <a:gd name="connsiteY794" fmla="*/ 2056907 h 3997282"/>
              <a:gd name="connsiteX795" fmla="*/ 7295028 w 8866737"/>
              <a:gd name="connsiteY795" fmla="*/ 2077171 h 3997282"/>
              <a:gd name="connsiteX796" fmla="*/ 7190986 w 8866737"/>
              <a:gd name="connsiteY796" fmla="*/ 2134175 h 3997282"/>
              <a:gd name="connsiteX797" fmla="*/ 7091538 w 8866737"/>
              <a:gd name="connsiteY797" fmla="*/ 2169619 h 3997282"/>
              <a:gd name="connsiteX798" fmla="*/ 6976917 w 8866737"/>
              <a:gd name="connsiteY798" fmla="*/ 2209966 h 3997282"/>
              <a:gd name="connsiteX799" fmla="*/ 6923706 w 8866737"/>
              <a:gd name="connsiteY799" fmla="*/ 2260596 h 3997282"/>
              <a:gd name="connsiteX800" fmla="*/ 6876628 w 8866737"/>
              <a:gd name="connsiteY800" fmla="*/ 2282483 h 3997282"/>
              <a:gd name="connsiteX801" fmla="*/ 6773309 w 8866737"/>
              <a:gd name="connsiteY801" fmla="*/ 2310193 h 3997282"/>
              <a:gd name="connsiteX802" fmla="*/ 6760624 w 8866737"/>
              <a:gd name="connsiteY802" fmla="*/ 2310495 h 3997282"/>
              <a:gd name="connsiteX803" fmla="*/ 6719844 w 8866737"/>
              <a:gd name="connsiteY803" fmla="*/ 2342586 h 3997282"/>
              <a:gd name="connsiteX804" fmla="*/ 6580006 w 8866737"/>
              <a:gd name="connsiteY804" fmla="*/ 2397973 h 3997282"/>
              <a:gd name="connsiteX805" fmla="*/ 6533214 w 8866737"/>
              <a:gd name="connsiteY805" fmla="*/ 2426386 h 3997282"/>
              <a:gd name="connsiteX806" fmla="*/ 6498534 w 8866737"/>
              <a:gd name="connsiteY806" fmla="*/ 2449473 h 3997282"/>
              <a:gd name="connsiteX807" fmla="*/ 6472677 w 8866737"/>
              <a:gd name="connsiteY807" fmla="*/ 2453005 h 3997282"/>
              <a:gd name="connsiteX808" fmla="*/ 6474319 w 8866737"/>
              <a:gd name="connsiteY808" fmla="*/ 2460121 h 3997282"/>
              <a:gd name="connsiteX809" fmla="*/ 6492649 w 8866737"/>
              <a:gd name="connsiteY809" fmla="*/ 2462513 h 3997282"/>
              <a:gd name="connsiteX810" fmla="*/ 6458736 w 8866737"/>
              <a:gd name="connsiteY810" fmla="*/ 2501808 h 3997282"/>
              <a:gd name="connsiteX811" fmla="*/ 6457007 w 8866737"/>
              <a:gd name="connsiteY811" fmla="*/ 2502730 h 3997282"/>
              <a:gd name="connsiteX812" fmla="*/ 6450900 w 8866737"/>
              <a:gd name="connsiteY812" fmla="*/ 2498535 h 3997282"/>
              <a:gd name="connsiteX813" fmla="*/ 6436733 w 8866737"/>
              <a:gd name="connsiteY813" fmla="*/ 2503315 h 3997282"/>
              <a:gd name="connsiteX814" fmla="*/ 6331872 w 8866737"/>
              <a:gd name="connsiteY814" fmla="*/ 2539908 h 3997282"/>
              <a:gd name="connsiteX815" fmla="*/ 6320276 w 8866737"/>
              <a:gd name="connsiteY815" fmla="*/ 2557688 h 3997282"/>
              <a:gd name="connsiteX816" fmla="*/ 6306112 w 8866737"/>
              <a:gd name="connsiteY816" fmla="*/ 2556358 h 3997282"/>
              <a:gd name="connsiteX817" fmla="*/ 6288028 w 8866737"/>
              <a:gd name="connsiteY817" fmla="*/ 2564678 h 3997282"/>
              <a:gd name="connsiteX818" fmla="*/ 6262593 w 8866737"/>
              <a:gd name="connsiteY818" fmla="*/ 2581471 h 3997282"/>
              <a:gd name="connsiteX819" fmla="*/ 6259657 w 8866737"/>
              <a:gd name="connsiteY819" fmla="*/ 2578796 h 3997282"/>
              <a:gd name="connsiteX820" fmla="*/ 6245191 w 8866737"/>
              <a:gd name="connsiteY820" fmla="*/ 2585156 h 3997282"/>
              <a:gd name="connsiteX821" fmla="*/ 6237748 w 8866737"/>
              <a:gd name="connsiteY821" fmla="*/ 2596759 h 3997282"/>
              <a:gd name="connsiteX822" fmla="*/ 6207647 w 8866737"/>
              <a:gd name="connsiteY822" fmla="*/ 2580256 h 3997282"/>
              <a:gd name="connsiteX823" fmla="*/ 6208698 w 8866737"/>
              <a:gd name="connsiteY823" fmla="*/ 2602391 h 3997282"/>
              <a:gd name="connsiteX824" fmla="*/ 6133574 w 8866737"/>
              <a:gd name="connsiteY824" fmla="*/ 2638101 h 3997282"/>
              <a:gd name="connsiteX825" fmla="*/ 6130984 w 8866737"/>
              <a:gd name="connsiteY825" fmla="*/ 2639583 h 3997282"/>
              <a:gd name="connsiteX826" fmla="*/ 6097261 w 8866737"/>
              <a:gd name="connsiteY826" fmla="*/ 2651084 h 3997282"/>
              <a:gd name="connsiteX827" fmla="*/ 6088416 w 8866737"/>
              <a:gd name="connsiteY827" fmla="*/ 2650226 h 3997282"/>
              <a:gd name="connsiteX828" fmla="*/ 6068622 w 8866737"/>
              <a:gd name="connsiteY828" fmla="*/ 2659523 h 3997282"/>
              <a:gd name="connsiteX829" fmla="*/ 6037651 w 8866737"/>
              <a:gd name="connsiteY829" fmla="*/ 2685257 h 3997282"/>
              <a:gd name="connsiteX830" fmla="*/ 6034675 w 8866737"/>
              <a:gd name="connsiteY830" fmla="*/ 2685120 h 3997282"/>
              <a:gd name="connsiteX831" fmla="*/ 6027436 w 8866737"/>
              <a:gd name="connsiteY831" fmla="*/ 2676143 h 3997282"/>
              <a:gd name="connsiteX832" fmla="*/ 5994961 w 8866737"/>
              <a:gd name="connsiteY832" fmla="*/ 2684478 h 3997282"/>
              <a:gd name="connsiteX833" fmla="*/ 5969307 w 8866737"/>
              <a:gd name="connsiteY833" fmla="*/ 2696056 h 3997282"/>
              <a:gd name="connsiteX834" fmla="*/ 5958505 w 8866737"/>
              <a:gd name="connsiteY834" fmla="*/ 2700021 h 3997282"/>
              <a:gd name="connsiteX835" fmla="*/ 5954902 w 8866737"/>
              <a:gd name="connsiteY835" fmla="*/ 2700698 h 3997282"/>
              <a:gd name="connsiteX836" fmla="*/ 5953797 w 8866737"/>
              <a:gd name="connsiteY836" fmla="*/ 2701750 h 3997282"/>
              <a:gd name="connsiteX837" fmla="*/ 5948790 w 8866737"/>
              <a:gd name="connsiteY837" fmla="*/ 2703589 h 3997282"/>
              <a:gd name="connsiteX838" fmla="*/ 5941939 w 8866737"/>
              <a:gd name="connsiteY838" fmla="*/ 2708979 h 3997282"/>
              <a:gd name="connsiteX839" fmla="*/ 5893529 w 8866737"/>
              <a:gd name="connsiteY839" fmla="*/ 2718375 h 3997282"/>
              <a:gd name="connsiteX840" fmla="*/ 5871927 w 8866737"/>
              <a:gd name="connsiteY840" fmla="*/ 2712412 h 3997282"/>
              <a:gd name="connsiteX841" fmla="*/ 5848483 w 8866737"/>
              <a:gd name="connsiteY841" fmla="*/ 2721531 h 3997282"/>
              <a:gd name="connsiteX842" fmla="*/ 5830612 w 8866737"/>
              <a:gd name="connsiteY842" fmla="*/ 2726063 h 3997282"/>
              <a:gd name="connsiteX843" fmla="*/ 5835667 w 8866737"/>
              <a:gd name="connsiteY843" fmla="*/ 2742717 h 3997282"/>
              <a:gd name="connsiteX844" fmla="*/ 5808014 w 8866737"/>
              <a:gd name="connsiteY844" fmla="*/ 2760828 h 3997282"/>
              <a:gd name="connsiteX845" fmla="*/ 5826892 w 8866737"/>
              <a:gd name="connsiteY845" fmla="*/ 2763904 h 3997282"/>
              <a:gd name="connsiteX846" fmla="*/ 5863820 w 8866737"/>
              <a:gd name="connsiteY846" fmla="*/ 2761582 h 3997282"/>
              <a:gd name="connsiteX847" fmla="*/ 5895954 w 8866737"/>
              <a:gd name="connsiteY847" fmla="*/ 2748428 h 3997282"/>
              <a:gd name="connsiteX848" fmla="*/ 5892385 w 8866737"/>
              <a:gd name="connsiteY848" fmla="*/ 2784347 h 3997282"/>
              <a:gd name="connsiteX849" fmla="*/ 5939819 w 8866737"/>
              <a:gd name="connsiteY849" fmla="*/ 2735397 h 3997282"/>
              <a:gd name="connsiteX850" fmla="*/ 5993886 w 8866737"/>
              <a:gd name="connsiteY850" fmla="*/ 2767407 h 3997282"/>
              <a:gd name="connsiteX851" fmla="*/ 6006332 w 8866737"/>
              <a:gd name="connsiteY851" fmla="*/ 2760342 h 3997282"/>
              <a:gd name="connsiteX852" fmla="*/ 6018982 w 8866737"/>
              <a:gd name="connsiteY852" fmla="*/ 2795531 h 3997282"/>
              <a:gd name="connsiteX853" fmla="*/ 6007249 w 8866737"/>
              <a:gd name="connsiteY853" fmla="*/ 2795411 h 3997282"/>
              <a:gd name="connsiteX854" fmla="*/ 5940636 w 8866737"/>
              <a:gd name="connsiteY854" fmla="*/ 2801019 h 3997282"/>
              <a:gd name="connsiteX855" fmla="*/ 5932782 w 8866737"/>
              <a:gd name="connsiteY855" fmla="*/ 2776668 h 3997282"/>
              <a:gd name="connsiteX856" fmla="*/ 5916155 w 8866737"/>
              <a:gd name="connsiteY856" fmla="*/ 2796274 h 3997282"/>
              <a:gd name="connsiteX857" fmla="*/ 5899526 w 8866737"/>
              <a:gd name="connsiteY857" fmla="*/ 2815878 h 3997282"/>
              <a:gd name="connsiteX858" fmla="*/ 5877392 w 8866737"/>
              <a:gd name="connsiteY858" fmla="*/ 2831833 h 3997282"/>
              <a:gd name="connsiteX859" fmla="*/ 5850560 w 8866737"/>
              <a:gd name="connsiteY859" fmla="*/ 2806389 h 3997282"/>
              <a:gd name="connsiteX860" fmla="*/ 5867901 w 8866737"/>
              <a:gd name="connsiteY860" fmla="*/ 2779601 h 3997282"/>
              <a:gd name="connsiteX861" fmla="*/ 5848927 w 8866737"/>
              <a:gd name="connsiteY861" fmla="*/ 2778510 h 3997282"/>
              <a:gd name="connsiteX862" fmla="*/ 5847194 w 8866737"/>
              <a:gd name="connsiteY862" fmla="*/ 2781188 h 3997282"/>
              <a:gd name="connsiteX863" fmla="*/ 5777821 w 8866737"/>
              <a:gd name="connsiteY863" fmla="*/ 2784973 h 3997282"/>
              <a:gd name="connsiteX864" fmla="*/ 5793736 w 8866737"/>
              <a:gd name="connsiteY864" fmla="*/ 2772552 h 3997282"/>
              <a:gd name="connsiteX865" fmla="*/ 5806582 w 8866737"/>
              <a:gd name="connsiteY865" fmla="*/ 2761767 h 3997282"/>
              <a:gd name="connsiteX866" fmla="*/ 5799280 w 8866737"/>
              <a:gd name="connsiteY866" fmla="*/ 2766549 h 3997282"/>
              <a:gd name="connsiteX867" fmla="*/ 5767093 w 8866737"/>
              <a:gd name="connsiteY867" fmla="*/ 2772282 h 3997282"/>
              <a:gd name="connsiteX868" fmla="*/ 5732904 w 8866737"/>
              <a:gd name="connsiteY868" fmla="*/ 2794236 h 3997282"/>
              <a:gd name="connsiteX869" fmla="*/ 5706815 w 8866737"/>
              <a:gd name="connsiteY869" fmla="*/ 2798389 h 3997282"/>
              <a:gd name="connsiteX870" fmla="*/ 5677025 w 8866737"/>
              <a:gd name="connsiteY870" fmla="*/ 2816585 h 3997282"/>
              <a:gd name="connsiteX871" fmla="*/ 5644837 w 8866737"/>
              <a:gd name="connsiteY871" fmla="*/ 2822319 h 3997282"/>
              <a:gd name="connsiteX872" fmla="*/ 5637979 w 8866737"/>
              <a:gd name="connsiteY872" fmla="*/ 2825725 h 3997282"/>
              <a:gd name="connsiteX873" fmla="*/ 5638269 w 8866737"/>
              <a:gd name="connsiteY873" fmla="*/ 2830289 h 3997282"/>
              <a:gd name="connsiteX874" fmla="*/ 5629688 w 8866737"/>
              <a:gd name="connsiteY874" fmla="*/ 2829864 h 3997282"/>
              <a:gd name="connsiteX875" fmla="*/ 5629666 w 8866737"/>
              <a:gd name="connsiteY875" fmla="*/ 2829853 h 3997282"/>
              <a:gd name="connsiteX876" fmla="*/ 5628985 w 8866737"/>
              <a:gd name="connsiteY876" fmla="*/ 2830192 h 3997282"/>
              <a:gd name="connsiteX877" fmla="*/ 5575061 w 8866737"/>
              <a:gd name="connsiteY877" fmla="*/ 2845654 h 3997282"/>
              <a:gd name="connsiteX878" fmla="*/ 5546015 w 8866737"/>
              <a:gd name="connsiteY878" fmla="*/ 2851202 h 3997282"/>
              <a:gd name="connsiteX879" fmla="*/ 5541569 w 8866737"/>
              <a:gd name="connsiteY879" fmla="*/ 2858070 h 3997282"/>
              <a:gd name="connsiteX880" fmla="*/ 5535851 w 8866737"/>
              <a:gd name="connsiteY880" fmla="*/ 2853484 h 3997282"/>
              <a:gd name="connsiteX881" fmla="*/ 5525939 w 8866737"/>
              <a:gd name="connsiteY881" fmla="*/ 2859050 h 3997282"/>
              <a:gd name="connsiteX882" fmla="*/ 5514579 w 8866737"/>
              <a:gd name="connsiteY882" fmla="*/ 2857417 h 3997282"/>
              <a:gd name="connsiteX883" fmla="*/ 5461398 w 8866737"/>
              <a:gd name="connsiteY883" fmla="*/ 2873829 h 3997282"/>
              <a:gd name="connsiteX884" fmla="*/ 5410616 w 8866737"/>
              <a:gd name="connsiteY884" fmla="*/ 2902706 h 3997282"/>
              <a:gd name="connsiteX885" fmla="*/ 5403218 w 8866737"/>
              <a:gd name="connsiteY885" fmla="*/ 2930795 h 3997282"/>
              <a:gd name="connsiteX886" fmla="*/ 5404419 w 8866737"/>
              <a:gd name="connsiteY886" fmla="*/ 2937024 h 3997282"/>
              <a:gd name="connsiteX887" fmla="*/ 5384426 w 8866737"/>
              <a:gd name="connsiteY887" fmla="*/ 2939594 h 3997282"/>
              <a:gd name="connsiteX888" fmla="*/ 5362736 w 8866737"/>
              <a:gd name="connsiteY888" fmla="*/ 2939988 h 3997282"/>
              <a:gd name="connsiteX889" fmla="*/ 5357636 w 8866737"/>
              <a:gd name="connsiteY889" fmla="*/ 2933459 h 3997282"/>
              <a:gd name="connsiteX890" fmla="*/ 5331744 w 8866737"/>
              <a:gd name="connsiteY890" fmla="*/ 2951955 h 3997282"/>
              <a:gd name="connsiteX891" fmla="*/ 5272967 w 8866737"/>
              <a:gd name="connsiteY891" fmla="*/ 2965893 h 3997282"/>
              <a:gd name="connsiteX892" fmla="*/ 5259570 w 8866737"/>
              <a:gd name="connsiteY892" fmla="*/ 2962827 h 3997282"/>
              <a:gd name="connsiteX893" fmla="*/ 5203688 w 8866737"/>
              <a:gd name="connsiteY893" fmla="*/ 2985172 h 3997282"/>
              <a:gd name="connsiteX894" fmla="*/ 5177297 w 8866737"/>
              <a:gd name="connsiteY894" fmla="*/ 3007721 h 3997282"/>
              <a:gd name="connsiteX895" fmla="*/ 5148311 w 8866737"/>
              <a:gd name="connsiteY895" fmla="*/ 3003463 h 3997282"/>
              <a:gd name="connsiteX896" fmla="*/ 5119519 w 8866737"/>
              <a:gd name="connsiteY896" fmla="*/ 3013549 h 3997282"/>
              <a:gd name="connsiteX897" fmla="*/ 5098327 w 8866737"/>
              <a:gd name="connsiteY897" fmla="*/ 3009889 h 3997282"/>
              <a:gd name="connsiteX898" fmla="*/ 5049046 w 8866737"/>
              <a:gd name="connsiteY898" fmla="*/ 3026599 h 3997282"/>
              <a:gd name="connsiteX899" fmla="*/ 4996361 w 8866737"/>
              <a:gd name="connsiteY899" fmla="*/ 3038957 h 3997282"/>
              <a:gd name="connsiteX900" fmla="*/ 4940783 w 8866737"/>
              <a:gd name="connsiteY900" fmla="*/ 3042907 h 3997282"/>
              <a:gd name="connsiteX901" fmla="*/ 5004062 w 8866737"/>
              <a:gd name="connsiteY901" fmla="*/ 2992473 h 3997282"/>
              <a:gd name="connsiteX902" fmla="*/ 4998461 w 8866737"/>
              <a:gd name="connsiteY902" fmla="*/ 2980384 h 3997282"/>
              <a:gd name="connsiteX903" fmla="*/ 4996726 w 8866737"/>
              <a:gd name="connsiteY903" fmla="*/ 2982705 h 3997282"/>
              <a:gd name="connsiteX904" fmla="*/ 4986321 w 8866737"/>
              <a:gd name="connsiteY904" fmla="*/ 2993047 h 3997282"/>
              <a:gd name="connsiteX905" fmla="*/ 4953598 w 8866737"/>
              <a:gd name="connsiteY905" fmla="*/ 2987569 h 3997282"/>
              <a:gd name="connsiteX906" fmla="*/ 4938737 w 8866737"/>
              <a:gd name="connsiteY906" fmla="*/ 2995679 h 3997282"/>
              <a:gd name="connsiteX907" fmla="*/ 4887705 w 8866737"/>
              <a:gd name="connsiteY907" fmla="*/ 3026582 h 3997282"/>
              <a:gd name="connsiteX908" fmla="*/ 4847519 w 8866737"/>
              <a:gd name="connsiteY908" fmla="*/ 3017381 h 3997282"/>
              <a:gd name="connsiteX909" fmla="*/ 4823328 w 8866737"/>
              <a:gd name="connsiteY909" fmla="*/ 3038050 h 3997282"/>
              <a:gd name="connsiteX910" fmla="*/ 4810432 w 8866737"/>
              <a:gd name="connsiteY910" fmla="*/ 3030925 h 3997282"/>
              <a:gd name="connsiteX911" fmla="*/ 4812729 w 8866737"/>
              <a:gd name="connsiteY911" fmla="*/ 3076129 h 3997282"/>
              <a:gd name="connsiteX912" fmla="*/ 4868608 w 8866737"/>
              <a:gd name="connsiteY912" fmla="*/ 3053780 h 3997282"/>
              <a:gd name="connsiteX913" fmla="*/ 4897398 w 8866737"/>
              <a:gd name="connsiteY913" fmla="*/ 3043694 h 3997282"/>
              <a:gd name="connsiteX914" fmla="*/ 4923990 w 8866737"/>
              <a:gd name="connsiteY914" fmla="*/ 3035486 h 3997282"/>
              <a:gd name="connsiteX915" fmla="*/ 4934488 w 8866737"/>
              <a:gd name="connsiteY915" fmla="*/ 3030149 h 3997282"/>
              <a:gd name="connsiteX916" fmla="*/ 4917789 w 8866737"/>
              <a:gd name="connsiteY916" fmla="*/ 3069808 h 3997282"/>
              <a:gd name="connsiteX917" fmla="*/ 4907795 w 8866737"/>
              <a:gd name="connsiteY917" fmla="*/ 3071092 h 3997282"/>
              <a:gd name="connsiteX918" fmla="*/ 4820223 w 8866737"/>
              <a:gd name="connsiteY918" fmla="*/ 3095118 h 3997282"/>
              <a:gd name="connsiteX919" fmla="*/ 4795335 w 8866737"/>
              <a:gd name="connsiteY919" fmla="*/ 3105501 h 3997282"/>
              <a:gd name="connsiteX920" fmla="*/ 4728758 w 8866737"/>
              <a:gd name="connsiteY920" fmla="*/ 3118849 h 3997282"/>
              <a:gd name="connsiteX921" fmla="*/ 4712664 w 8866737"/>
              <a:gd name="connsiteY921" fmla="*/ 3121712 h 3997282"/>
              <a:gd name="connsiteX922" fmla="*/ 4720763 w 8866737"/>
              <a:gd name="connsiteY922" fmla="*/ 3103911 h 3997282"/>
              <a:gd name="connsiteX923" fmla="*/ 4726961 w 8866737"/>
              <a:gd name="connsiteY923" fmla="*/ 3069592 h 3997282"/>
              <a:gd name="connsiteX924" fmla="*/ 4784040 w 8866737"/>
              <a:gd name="connsiteY924" fmla="*/ 3053473 h 3997282"/>
              <a:gd name="connsiteX925" fmla="*/ 4785540 w 8866737"/>
              <a:gd name="connsiteY925" fmla="*/ 3041311 h 3997282"/>
              <a:gd name="connsiteX926" fmla="*/ 4751153 w 8866737"/>
              <a:gd name="connsiteY926" fmla="*/ 3048921 h 3997282"/>
              <a:gd name="connsiteX927" fmla="*/ 4739455 w 8866737"/>
              <a:gd name="connsiteY927" fmla="*/ 3048030 h 3997282"/>
              <a:gd name="connsiteX928" fmla="*/ 4736859 w 8866737"/>
              <a:gd name="connsiteY928" fmla="*/ 3021225 h 3997282"/>
              <a:gd name="connsiteX929" fmla="*/ 4701470 w 8866737"/>
              <a:gd name="connsiteY929" fmla="*/ 3036949 h 3997282"/>
              <a:gd name="connsiteX930" fmla="*/ 4679279 w 8866737"/>
              <a:gd name="connsiteY930" fmla="*/ 3041395 h 3997282"/>
              <a:gd name="connsiteX931" fmla="*/ 4648289 w 8866737"/>
              <a:gd name="connsiteY931" fmla="*/ 3053362 h 3997282"/>
              <a:gd name="connsiteX932" fmla="*/ 4648090 w 8866737"/>
              <a:gd name="connsiteY932" fmla="*/ 3039018 h 3997282"/>
              <a:gd name="connsiteX933" fmla="*/ 4634694 w 8866737"/>
              <a:gd name="connsiteY933" fmla="*/ 3035954 h 3997282"/>
              <a:gd name="connsiteX934" fmla="*/ 4563422 w 8866737"/>
              <a:gd name="connsiteY934" fmla="*/ 3071454 h 3997282"/>
              <a:gd name="connsiteX935" fmla="*/ 4566318 w 8866737"/>
              <a:gd name="connsiteY935" fmla="*/ 3079861 h 3997282"/>
              <a:gd name="connsiteX936" fmla="*/ 4583613 w 8866737"/>
              <a:gd name="connsiteY936" fmla="*/ 3083226 h 3997282"/>
              <a:gd name="connsiteX937" fmla="*/ 4597009 w 8866737"/>
              <a:gd name="connsiteY937" fmla="*/ 3086292 h 3997282"/>
              <a:gd name="connsiteX938" fmla="*/ 4613100 w 8866737"/>
              <a:gd name="connsiteY938" fmla="*/ 3083426 h 3997282"/>
              <a:gd name="connsiteX939" fmla="*/ 4660882 w 8866737"/>
              <a:gd name="connsiteY939" fmla="*/ 3078881 h 3997282"/>
              <a:gd name="connsiteX940" fmla="*/ 4657686 w 8866737"/>
              <a:gd name="connsiteY940" fmla="*/ 3088869 h 3997282"/>
              <a:gd name="connsiteX941" fmla="*/ 4619098 w 8866737"/>
              <a:gd name="connsiteY941" fmla="*/ 3114581 h 3997282"/>
              <a:gd name="connsiteX942" fmla="*/ 4619897 w 8866737"/>
              <a:gd name="connsiteY942" fmla="*/ 3092131 h 3997282"/>
              <a:gd name="connsiteX943" fmla="*/ 4584511 w 8866737"/>
              <a:gd name="connsiteY943" fmla="*/ 3107852 h 3997282"/>
              <a:gd name="connsiteX944" fmla="*/ 4572513 w 8866737"/>
              <a:gd name="connsiteY944" fmla="*/ 3125358 h 3997282"/>
              <a:gd name="connsiteX945" fmla="*/ 4537429 w 8866737"/>
              <a:gd name="connsiteY945" fmla="*/ 3122684 h 3997282"/>
              <a:gd name="connsiteX946" fmla="*/ 4513235 w 8866737"/>
              <a:gd name="connsiteY946" fmla="*/ 3143356 h 3997282"/>
              <a:gd name="connsiteX947" fmla="*/ 4527129 w 8866737"/>
              <a:gd name="connsiteY947" fmla="*/ 3142366 h 3997282"/>
              <a:gd name="connsiteX948" fmla="*/ 4542525 w 8866737"/>
              <a:gd name="connsiteY948" fmla="*/ 3129211 h 3997282"/>
              <a:gd name="connsiteX949" fmla="*/ 4561220 w 8866737"/>
              <a:gd name="connsiteY949" fmla="*/ 3153151 h 3997282"/>
              <a:gd name="connsiteX950" fmla="*/ 4550721 w 8866737"/>
              <a:gd name="connsiteY950" fmla="*/ 3158489 h 3997282"/>
              <a:gd name="connsiteX951" fmla="*/ 4534325 w 8866737"/>
              <a:gd name="connsiteY951" fmla="*/ 3179753 h 3997282"/>
              <a:gd name="connsiteX952" fmla="*/ 4483345 w 8866737"/>
              <a:gd name="connsiteY952" fmla="*/ 3194285 h 3997282"/>
              <a:gd name="connsiteX953" fmla="*/ 4453860 w 8866737"/>
              <a:gd name="connsiteY953" fmla="*/ 3194086 h 3997282"/>
              <a:gd name="connsiteX954" fmla="*/ 4429666 w 8866737"/>
              <a:gd name="connsiteY954" fmla="*/ 3214755 h 3997282"/>
              <a:gd name="connsiteX955" fmla="*/ 4438867 w 8866737"/>
              <a:gd name="connsiteY955" fmla="*/ 3156103 h 3997282"/>
              <a:gd name="connsiteX956" fmla="*/ 4437666 w 8866737"/>
              <a:gd name="connsiteY956" fmla="*/ 3149874 h 3997282"/>
              <a:gd name="connsiteX957" fmla="*/ 4458156 w 8866737"/>
              <a:gd name="connsiteY957" fmla="*/ 3143247 h 3997282"/>
              <a:gd name="connsiteX958" fmla="*/ 4430169 w 8866737"/>
              <a:gd name="connsiteY958" fmla="*/ 3130880 h 3997282"/>
              <a:gd name="connsiteX959" fmla="*/ 4433369 w 8866737"/>
              <a:gd name="connsiteY959" fmla="*/ 3120890 h 3997282"/>
              <a:gd name="connsiteX960" fmla="*/ 4422174 w 8866737"/>
              <a:gd name="connsiteY960" fmla="*/ 3115944 h 3997282"/>
              <a:gd name="connsiteX961" fmla="*/ 4400482 w 8866737"/>
              <a:gd name="connsiteY961" fmla="*/ 3116339 h 3997282"/>
              <a:gd name="connsiteX962" fmla="*/ 4396084 w 8866737"/>
              <a:gd name="connsiteY962" fmla="*/ 3120097 h 3997282"/>
              <a:gd name="connsiteX963" fmla="*/ 4399133 w 8866737"/>
              <a:gd name="connsiteY963" fmla="*/ 3109330 h 3997282"/>
              <a:gd name="connsiteX964" fmla="*/ 4394856 w 8866737"/>
              <a:gd name="connsiteY964" fmla="*/ 3099902 h 3997282"/>
              <a:gd name="connsiteX965" fmla="*/ 4394568 w 8866737"/>
              <a:gd name="connsiteY965" fmla="*/ 3099968 h 3997282"/>
              <a:gd name="connsiteX966" fmla="*/ 4390985 w 8866737"/>
              <a:gd name="connsiteY966" fmla="*/ 3113567 h 3997282"/>
              <a:gd name="connsiteX967" fmla="*/ 4334002 w 8866737"/>
              <a:gd name="connsiteY967" fmla="*/ 3176764 h 3997282"/>
              <a:gd name="connsiteX968" fmla="*/ 4314211 w 8866737"/>
              <a:gd name="connsiteY968" fmla="*/ 3193673 h 3997282"/>
              <a:gd name="connsiteX969" fmla="*/ 4319507 w 8866737"/>
              <a:gd name="connsiteY969" fmla="*/ 3214545 h 3997282"/>
              <a:gd name="connsiteX970" fmla="*/ 4340998 w 8866737"/>
              <a:gd name="connsiteY970" fmla="*/ 3199809 h 3997282"/>
              <a:gd name="connsiteX971" fmla="*/ 4364491 w 8866737"/>
              <a:gd name="connsiteY971" fmla="*/ 3168856 h 3997282"/>
              <a:gd name="connsiteX972" fmla="*/ 4389782 w 8866737"/>
              <a:gd name="connsiteY972" fmla="*/ 3187153 h 3997282"/>
              <a:gd name="connsiteX973" fmla="*/ 4417371 w 8866737"/>
              <a:gd name="connsiteY973" fmla="*/ 3170838 h 3997282"/>
              <a:gd name="connsiteX974" fmla="*/ 4407275 w 8866737"/>
              <a:gd name="connsiteY974" fmla="*/ 3204863 h 3997282"/>
              <a:gd name="connsiteX975" fmla="*/ 4283619 w 8866737"/>
              <a:gd name="connsiteY975" fmla="*/ 3234322 h 3997282"/>
              <a:gd name="connsiteX976" fmla="*/ 4238736 w 8866737"/>
              <a:gd name="connsiteY976" fmla="*/ 3247276 h 3997282"/>
              <a:gd name="connsiteX977" fmla="*/ 4243632 w 8866737"/>
              <a:gd name="connsiteY977" fmla="*/ 3239462 h 3997282"/>
              <a:gd name="connsiteX978" fmla="*/ 4261227 w 8866737"/>
              <a:gd name="connsiteY978" fmla="*/ 3224429 h 3997282"/>
              <a:gd name="connsiteX979" fmla="*/ 4274223 w 8866737"/>
              <a:gd name="connsiteY979" fmla="*/ 3198813 h 3997282"/>
              <a:gd name="connsiteX980" fmla="*/ 4298616 w 8866737"/>
              <a:gd name="connsiteY980" fmla="*/ 3192485 h 3997282"/>
              <a:gd name="connsiteX981" fmla="*/ 4300616 w 8866737"/>
              <a:gd name="connsiteY981" fmla="*/ 3176264 h 3997282"/>
              <a:gd name="connsiteX982" fmla="*/ 4293318 w 8866737"/>
              <a:gd name="connsiteY982" fmla="*/ 3171617 h 3997282"/>
              <a:gd name="connsiteX983" fmla="*/ 4235738 w 8866737"/>
              <a:gd name="connsiteY983" fmla="*/ 3191790 h 3997282"/>
              <a:gd name="connsiteX984" fmla="*/ 4143570 w 8866737"/>
              <a:gd name="connsiteY984" fmla="*/ 3205231 h 3997282"/>
              <a:gd name="connsiteX985" fmla="*/ 4090890 w 8866737"/>
              <a:gd name="connsiteY985" fmla="*/ 3217586 h 3997282"/>
              <a:gd name="connsiteX986" fmla="*/ 4078395 w 8866737"/>
              <a:gd name="connsiteY986" fmla="*/ 3239148 h 3997282"/>
              <a:gd name="connsiteX987" fmla="*/ 4086689 w 8866737"/>
              <a:gd name="connsiteY987" fmla="*/ 3235687 h 3997282"/>
              <a:gd name="connsiteX988" fmla="*/ 4202550 w 8866737"/>
              <a:gd name="connsiteY988" fmla="*/ 3205633 h 3997282"/>
              <a:gd name="connsiteX989" fmla="*/ 4211046 w 8866737"/>
              <a:gd name="connsiteY989" fmla="*/ 3216512 h 3997282"/>
              <a:gd name="connsiteX990" fmla="*/ 4221640 w 8866737"/>
              <a:gd name="connsiteY990" fmla="*/ 3258252 h 3997282"/>
              <a:gd name="connsiteX991" fmla="*/ 4143570 w 8866737"/>
              <a:gd name="connsiteY991" fmla="*/ 3285048 h 3997282"/>
              <a:gd name="connsiteX992" fmla="*/ 4113478 w 8866737"/>
              <a:gd name="connsiteY992" fmla="*/ 3321639 h 3997282"/>
              <a:gd name="connsiteX993" fmla="*/ 4110380 w 8866737"/>
              <a:gd name="connsiteY993" fmla="*/ 3298891 h 3997282"/>
              <a:gd name="connsiteX994" fmla="*/ 4051802 w 8866737"/>
              <a:gd name="connsiteY994" fmla="*/ 3327172 h 3997282"/>
              <a:gd name="connsiteX995" fmla="*/ 4060898 w 8866737"/>
              <a:gd name="connsiteY995" fmla="*/ 3301258 h 3997282"/>
              <a:gd name="connsiteX996" fmla="*/ 4087989 w 8866737"/>
              <a:gd name="connsiteY996" fmla="*/ 3288999 h 3997282"/>
              <a:gd name="connsiteX997" fmla="*/ 4089487 w 8866737"/>
              <a:gd name="connsiteY997" fmla="*/ 3276832 h 3997282"/>
              <a:gd name="connsiteX998" fmla="*/ 4105782 w 8866737"/>
              <a:gd name="connsiteY998" fmla="*/ 3288309 h 3997282"/>
              <a:gd name="connsiteX999" fmla="*/ 4157765 w 8866737"/>
              <a:gd name="connsiteY999" fmla="*/ 3265664 h 3997282"/>
              <a:gd name="connsiteX1000" fmla="*/ 4164861 w 8866737"/>
              <a:gd name="connsiteY1000" fmla="*/ 3255969 h 3997282"/>
              <a:gd name="connsiteX1001" fmla="*/ 4169060 w 8866737"/>
              <a:gd name="connsiteY1001" fmla="*/ 3237872 h 3997282"/>
              <a:gd name="connsiteX1002" fmla="*/ 4147869 w 8866737"/>
              <a:gd name="connsiteY1002" fmla="*/ 3234209 h 3997282"/>
              <a:gd name="connsiteX1003" fmla="*/ 4092187 w 8866737"/>
              <a:gd name="connsiteY1003" fmla="*/ 3270900 h 3997282"/>
              <a:gd name="connsiteX1004" fmla="*/ 4007317 w 8866737"/>
              <a:gd name="connsiteY1004" fmla="*/ 3288988 h 3997282"/>
              <a:gd name="connsiteX1005" fmla="*/ 3947040 w 8866737"/>
              <a:gd name="connsiteY1005" fmla="*/ 3315095 h 3997282"/>
              <a:gd name="connsiteX1006" fmla="*/ 3890259 w 8866737"/>
              <a:gd name="connsiteY1006" fmla="*/ 3312816 h 3997282"/>
              <a:gd name="connsiteX1007" fmla="*/ 3828281 w 8866737"/>
              <a:gd name="connsiteY1007" fmla="*/ 3336745 h 3997282"/>
              <a:gd name="connsiteX1008" fmla="*/ 3817085 w 8866737"/>
              <a:gd name="connsiteY1008" fmla="*/ 3331799 h 3997282"/>
              <a:gd name="connsiteX1009" fmla="*/ 3812888 w 8866737"/>
              <a:gd name="connsiteY1009" fmla="*/ 3349897 h 3997282"/>
              <a:gd name="connsiteX1010" fmla="*/ 3780999 w 8866737"/>
              <a:gd name="connsiteY1010" fmla="*/ 3337233 h 3997282"/>
              <a:gd name="connsiteX1011" fmla="*/ 3775786 w 8866737"/>
              <a:gd name="connsiteY1011" fmla="*/ 3330556 h 3997282"/>
              <a:gd name="connsiteX1012" fmla="*/ 3764182 w 8866737"/>
              <a:gd name="connsiteY1012" fmla="*/ 3345500 h 3997282"/>
              <a:gd name="connsiteX1013" fmla="*/ 3747853 w 8866737"/>
              <a:gd name="connsiteY1013" fmla="*/ 3355472 h 3997282"/>
              <a:gd name="connsiteX1014" fmla="*/ 3740177 w 8866737"/>
              <a:gd name="connsiteY1014" fmla="*/ 3337465 h 3997282"/>
              <a:gd name="connsiteX1015" fmla="*/ 3744198 w 8866737"/>
              <a:gd name="connsiteY1015" fmla="*/ 3319603 h 3997282"/>
              <a:gd name="connsiteX1016" fmla="*/ 3765953 w 8866737"/>
              <a:gd name="connsiteY1016" fmla="*/ 3326391 h 3997282"/>
              <a:gd name="connsiteX1017" fmla="*/ 3771651 w 8866737"/>
              <a:gd name="connsiteY1017" fmla="*/ 3325261 h 3997282"/>
              <a:gd name="connsiteX1018" fmla="*/ 3767404 w 8866737"/>
              <a:gd name="connsiteY1018" fmla="*/ 3319823 h 3997282"/>
              <a:gd name="connsiteX1019" fmla="*/ 3832382 w 8866737"/>
              <a:gd name="connsiteY1019" fmla="*/ 3271563 h 3997282"/>
              <a:gd name="connsiteX1020" fmla="*/ 3800194 w 8866737"/>
              <a:gd name="connsiteY1020" fmla="*/ 3277296 h 3997282"/>
              <a:gd name="connsiteX1021" fmla="*/ 3771403 w 8866737"/>
              <a:gd name="connsiteY1021" fmla="*/ 3287382 h 3997282"/>
              <a:gd name="connsiteX1022" fmla="*/ 3714623 w 8866737"/>
              <a:gd name="connsiteY1022" fmla="*/ 3285102 h 3997282"/>
              <a:gd name="connsiteX1023" fmla="*/ 3667343 w 8866737"/>
              <a:gd name="connsiteY1023" fmla="*/ 3285592 h 3997282"/>
              <a:gd name="connsiteX1024" fmla="*/ 3662244 w 8866737"/>
              <a:gd name="connsiteY1024" fmla="*/ 3279063 h 3997282"/>
              <a:gd name="connsiteX1025" fmla="*/ 3626855 w 8866737"/>
              <a:gd name="connsiteY1025" fmla="*/ 3294787 h 3997282"/>
              <a:gd name="connsiteX1026" fmla="*/ 3604642 w 8866737"/>
              <a:gd name="connsiteY1026" fmla="*/ 3289699 h 3997282"/>
              <a:gd name="connsiteX1027" fmla="*/ 3590144 w 8866737"/>
              <a:gd name="connsiteY1027" fmla="*/ 3293453 h 3997282"/>
              <a:gd name="connsiteX1028" fmla="*/ 3583862 w 8866737"/>
              <a:gd name="connsiteY1028" fmla="*/ 3322894 h 3997282"/>
              <a:gd name="connsiteX1029" fmla="*/ 3520724 w 8866737"/>
              <a:gd name="connsiteY1029" fmla="*/ 3302154 h 3997282"/>
              <a:gd name="connsiteX1030" fmla="*/ 3493714 w 8866737"/>
              <a:gd name="connsiteY1030" fmla="*/ 3338282 h 3997282"/>
              <a:gd name="connsiteX1031" fmla="*/ 3463670 w 8866737"/>
              <a:gd name="connsiteY1031" fmla="*/ 3343422 h 3997282"/>
              <a:gd name="connsiteX1032" fmla="*/ 3409854 w 8866737"/>
              <a:gd name="connsiteY1032" fmla="*/ 3324245 h 3997282"/>
              <a:gd name="connsiteX1033" fmla="*/ 3287568 w 8866737"/>
              <a:gd name="connsiteY1033" fmla="*/ 3354592 h 3997282"/>
              <a:gd name="connsiteX1034" fmla="*/ 3176690 w 8866737"/>
              <a:gd name="connsiteY1034" fmla="*/ 3376677 h 3997282"/>
              <a:gd name="connsiteX1035" fmla="*/ 3140369 w 8866737"/>
              <a:gd name="connsiteY1035" fmla="*/ 3411247 h 3997282"/>
              <a:gd name="connsiteX1036" fmla="*/ 3036719 w 8866737"/>
              <a:gd name="connsiteY1036" fmla="*/ 3444697 h 3997282"/>
              <a:gd name="connsiteX1037" fmla="*/ 3018082 w 8866737"/>
              <a:gd name="connsiteY1037" fmla="*/ 3441578 h 3997282"/>
              <a:gd name="connsiteX1038" fmla="*/ 3006514 w 8866737"/>
              <a:gd name="connsiteY1038" fmla="*/ 3443360 h 3997282"/>
              <a:gd name="connsiteX1039" fmla="*/ 3003328 w 8866737"/>
              <a:gd name="connsiteY1039" fmla="*/ 3442506 h 3997282"/>
              <a:gd name="connsiteX1040" fmla="*/ 2995635 w 8866737"/>
              <a:gd name="connsiteY1040" fmla="*/ 3445040 h 3997282"/>
              <a:gd name="connsiteX1041" fmla="*/ 2970684 w 8866737"/>
              <a:gd name="connsiteY1041" fmla="*/ 3448890 h 3997282"/>
              <a:gd name="connsiteX1042" fmla="*/ 2909308 w 8866737"/>
              <a:gd name="connsiteY1042" fmla="*/ 3453860 h 3997282"/>
              <a:gd name="connsiteX1043" fmla="*/ 2837794 w 8866737"/>
              <a:gd name="connsiteY1043" fmla="*/ 3472367 h 3997282"/>
              <a:gd name="connsiteX1044" fmla="*/ 2832443 w 8866737"/>
              <a:gd name="connsiteY1044" fmla="*/ 3497449 h 3997282"/>
              <a:gd name="connsiteX1045" fmla="*/ 2826767 w 8866737"/>
              <a:gd name="connsiteY1045" fmla="*/ 3500883 h 3997282"/>
              <a:gd name="connsiteX1046" fmla="*/ 2741180 w 8866737"/>
              <a:gd name="connsiteY1046" fmla="*/ 3484147 h 3997282"/>
              <a:gd name="connsiteX1047" fmla="*/ 2693465 w 8866737"/>
              <a:gd name="connsiteY1047" fmla="*/ 3487273 h 3997282"/>
              <a:gd name="connsiteX1048" fmla="*/ 2677046 w 8866737"/>
              <a:gd name="connsiteY1048" fmla="*/ 3498365 h 3997282"/>
              <a:gd name="connsiteX1049" fmla="*/ 2600002 w 8866737"/>
              <a:gd name="connsiteY1049" fmla="*/ 3512087 h 3997282"/>
              <a:gd name="connsiteX1050" fmla="*/ 2593500 w 8866737"/>
              <a:gd name="connsiteY1050" fmla="*/ 3511981 h 3997282"/>
              <a:gd name="connsiteX1051" fmla="*/ 2412003 w 8866737"/>
              <a:gd name="connsiteY1051" fmla="*/ 3523034 h 3997282"/>
              <a:gd name="connsiteX1052" fmla="*/ 2392415 w 8866737"/>
              <a:gd name="connsiteY1052" fmla="*/ 3479107 h 3997282"/>
              <a:gd name="connsiteX1053" fmla="*/ 2349811 w 8866737"/>
              <a:gd name="connsiteY1053" fmla="*/ 3543117 h 3997282"/>
              <a:gd name="connsiteX1054" fmla="*/ 2323945 w 8866737"/>
              <a:gd name="connsiteY1054" fmla="*/ 3528617 h 3997282"/>
              <a:gd name="connsiteX1055" fmla="*/ 2289499 w 8866737"/>
              <a:gd name="connsiteY1055" fmla="*/ 3531743 h 3997282"/>
              <a:gd name="connsiteX1056" fmla="*/ 2286385 w 8866737"/>
              <a:gd name="connsiteY1056" fmla="*/ 3540048 h 3997282"/>
              <a:gd name="connsiteX1057" fmla="*/ 2220338 w 8866737"/>
              <a:gd name="connsiteY1057" fmla="*/ 3534694 h 3997282"/>
              <a:gd name="connsiteX1058" fmla="*/ 2176919 w 8866737"/>
              <a:gd name="connsiteY1058" fmla="*/ 3537889 h 3997282"/>
              <a:gd name="connsiteX1059" fmla="*/ 2150581 w 8866737"/>
              <a:gd name="connsiteY1059" fmla="*/ 3555566 h 3997282"/>
              <a:gd name="connsiteX1060" fmla="*/ 2110572 w 8866737"/>
              <a:gd name="connsiteY1060" fmla="*/ 3533545 h 3997282"/>
              <a:gd name="connsiteX1061" fmla="*/ 1870190 w 8866737"/>
              <a:gd name="connsiteY1061" fmla="*/ 3574601 h 3997282"/>
              <a:gd name="connsiteX1062" fmla="*/ 1837872 w 8866737"/>
              <a:gd name="connsiteY1062" fmla="*/ 3580464 h 3997282"/>
              <a:gd name="connsiteX1063" fmla="*/ 1830054 w 8866737"/>
              <a:gd name="connsiteY1063" fmla="*/ 3595088 h 3997282"/>
              <a:gd name="connsiteX1064" fmla="*/ 1825779 w 8866737"/>
              <a:gd name="connsiteY1064" fmla="*/ 3595151 h 3997282"/>
              <a:gd name="connsiteX1065" fmla="*/ 1721194 w 8866737"/>
              <a:gd name="connsiteY1065" fmla="*/ 3555322 h 3997282"/>
              <a:gd name="connsiteX1066" fmla="*/ 1754622 w 8866737"/>
              <a:gd name="connsiteY1066" fmla="*/ 3531150 h 3997282"/>
              <a:gd name="connsiteX1067" fmla="*/ 1750872 w 8866737"/>
              <a:gd name="connsiteY1067" fmla="*/ 3515638 h 3997282"/>
              <a:gd name="connsiteX1068" fmla="*/ 1696964 w 8866737"/>
              <a:gd name="connsiteY1068" fmla="*/ 3536381 h 3997282"/>
              <a:gd name="connsiteX1069" fmla="*/ 1606724 w 8866737"/>
              <a:gd name="connsiteY1069" fmla="*/ 3528713 h 3997282"/>
              <a:gd name="connsiteX1070" fmla="*/ 1487647 w 8866737"/>
              <a:gd name="connsiteY1070" fmla="*/ 3523663 h 3997282"/>
              <a:gd name="connsiteX1071" fmla="*/ 1160636 w 8866737"/>
              <a:gd name="connsiteY1071" fmla="*/ 3565672 h 3997282"/>
              <a:gd name="connsiteX1072" fmla="*/ 969566 w 8866737"/>
              <a:gd name="connsiteY1072" fmla="*/ 3533686 h 3997282"/>
              <a:gd name="connsiteX1073" fmla="*/ 907461 w 8866737"/>
              <a:gd name="connsiteY1073" fmla="*/ 3493520 h 3997282"/>
              <a:gd name="connsiteX1074" fmla="*/ 848270 w 8866737"/>
              <a:gd name="connsiteY1074" fmla="*/ 3505934 h 3997282"/>
              <a:gd name="connsiteX1075" fmla="*/ 770980 w 8866737"/>
              <a:gd name="connsiteY1075" fmla="*/ 3470673 h 3997282"/>
              <a:gd name="connsiteX1076" fmla="*/ 718608 w 8866737"/>
              <a:gd name="connsiteY1076" fmla="*/ 3484227 h 3997282"/>
              <a:gd name="connsiteX1077" fmla="*/ 704274 w 8866737"/>
              <a:gd name="connsiteY1077" fmla="*/ 3452059 h 3997282"/>
              <a:gd name="connsiteX1078" fmla="*/ 667931 w 8866737"/>
              <a:gd name="connsiteY1078" fmla="*/ 3423652 h 3997282"/>
              <a:gd name="connsiteX1079" fmla="*/ 633119 w 8866737"/>
              <a:gd name="connsiteY1079" fmla="*/ 3388060 h 3997282"/>
              <a:gd name="connsiteX1080" fmla="*/ 640787 w 8866737"/>
              <a:gd name="connsiteY1080" fmla="*/ 3352126 h 3997282"/>
              <a:gd name="connsiteX1081" fmla="*/ 593861 w 8866737"/>
              <a:gd name="connsiteY1081" fmla="*/ 3307066 h 3997282"/>
              <a:gd name="connsiteX1082" fmla="*/ 644158 w 8866737"/>
              <a:gd name="connsiteY1082" fmla="*/ 3203849 h 3997282"/>
              <a:gd name="connsiteX1083" fmla="*/ 612416 w 8866737"/>
              <a:gd name="connsiteY1083" fmla="*/ 3153880 h 3997282"/>
              <a:gd name="connsiteX1084" fmla="*/ 623833 w 8866737"/>
              <a:gd name="connsiteY1084" fmla="*/ 3133472 h 3997282"/>
              <a:gd name="connsiteX1085" fmla="*/ 662556 w 8866737"/>
              <a:gd name="connsiteY1085" fmla="*/ 3117623 h 3997282"/>
              <a:gd name="connsiteX1086" fmla="*/ 634566 w 8866737"/>
              <a:gd name="connsiteY1086" fmla="*/ 3083170 h 3997282"/>
              <a:gd name="connsiteX1087" fmla="*/ 612917 w 8866737"/>
              <a:gd name="connsiteY1087" fmla="*/ 3071030 h 3997282"/>
              <a:gd name="connsiteX1088" fmla="*/ 607061 w 8866737"/>
              <a:gd name="connsiteY1088" fmla="*/ 3058173 h 3997282"/>
              <a:gd name="connsiteX1089" fmla="*/ 587799 w 8866737"/>
              <a:gd name="connsiteY1089" fmla="*/ 3051549 h 3997282"/>
              <a:gd name="connsiteX1090" fmla="*/ 532684 w 8866737"/>
              <a:gd name="connsiteY1090" fmla="*/ 3067246 h 3997282"/>
              <a:gd name="connsiteX1091" fmla="*/ 518381 w 8866737"/>
              <a:gd name="connsiteY1091" fmla="*/ 3033013 h 3997282"/>
              <a:gd name="connsiteX1092" fmla="*/ 480959 w 8866737"/>
              <a:gd name="connsiteY1092" fmla="*/ 3003300 h 3997282"/>
              <a:gd name="connsiteX1093" fmla="*/ 445297 w 8866737"/>
              <a:gd name="connsiteY1093" fmla="*/ 2965836 h 3997282"/>
              <a:gd name="connsiteX1094" fmla="*/ 454106 w 8866737"/>
              <a:gd name="connsiteY1094" fmla="*/ 2927079 h 3997282"/>
              <a:gd name="connsiteX1095" fmla="*/ 405970 w 8866737"/>
              <a:gd name="connsiteY1095" fmla="*/ 2879713 h 3997282"/>
              <a:gd name="connsiteX1096" fmla="*/ 460866 w 8866737"/>
              <a:gd name="connsiteY1096" fmla="*/ 2767771 h 3997282"/>
              <a:gd name="connsiteX1097" fmla="*/ 428731 w 8866737"/>
              <a:gd name="connsiteY1097" fmla="*/ 2714803 h 3997282"/>
              <a:gd name="connsiteX1098" fmla="*/ 441126 w 8866737"/>
              <a:gd name="connsiteY1098" fmla="*/ 2692638 h 3997282"/>
              <a:gd name="connsiteX1099" fmla="*/ 482005 w 8866737"/>
              <a:gd name="connsiteY1099" fmla="*/ 2674773 h 3997282"/>
              <a:gd name="connsiteX1100" fmla="*/ 453456 w 8866737"/>
              <a:gd name="connsiteY1100" fmla="*/ 2638385 h 3997282"/>
              <a:gd name="connsiteX1101" fmla="*/ 413722 w 8866737"/>
              <a:gd name="connsiteY1101" fmla="*/ 2439944 h 3997282"/>
              <a:gd name="connsiteX1102" fmla="*/ 414831 w 8866737"/>
              <a:gd name="connsiteY1102" fmla="*/ 2429658 h 3997282"/>
              <a:gd name="connsiteX1103" fmla="*/ 369625 w 8866737"/>
              <a:gd name="connsiteY1103" fmla="*/ 2426645 h 3997282"/>
              <a:gd name="connsiteX1104" fmla="*/ 299443 w 8866737"/>
              <a:gd name="connsiteY1104" fmla="*/ 2425171 h 3997282"/>
              <a:gd name="connsiteX1105" fmla="*/ 274798 w 8866737"/>
              <a:gd name="connsiteY1105" fmla="*/ 2426500 h 3997282"/>
              <a:gd name="connsiteX1106" fmla="*/ 246955 w 8866737"/>
              <a:gd name="connsiteY1106" fmla="*/ 2428905 h 3997282"/>
              <a:gd name="connsiteX1107" fmla="*/ 23378 w 8866737"/>
              <a:gd name="connsiteY1107" fmla="*/ 2406526 h 3997282"/>
              <a:gd name="connsiteX1108" fmla="*/ 16801 w 8866737"/>
              <a:gd name="connsiteY1108" fmla="*/ 2410140 h 3997282"/>
              <a:gd name="connsiteX1109" fmla="*/ 27 w 8866737"/>
              <a:gd name="connsiteY1109" fmla="*/ 2397637 h 3997282"/>
              <a:gd name="connsiteX1110" fmla="*/ 12627 w 8866737"/>
              <a:gd name="connsiteY1110" fmla="*/ 2394783 h 3997282"/>
              <a:gd name="connsiteX1111" fmla="*/ 54785 w 8866737"/>
              <a:gd name="connsiteY1111" fmla="*/ 2400121 h 3997282"/>
              <a:gd name="connsiteX1112" fmla="*/ 207753 w 8866737"/>
              <a:gd name="connsiteY1112" fmla="*/ 2400215 h 3997282"/>
              <a:gd name="connsiteX1113" fmla="*/ 232029 w 8866737"/>
              <a:gd name="connsiteY1113" fmla="*/ 2401806 h 3997282"/>
              <a:gd name="connsiteX1114" fmla="*/ 218822 w 8866737"/>
              <a:gd name="connsiteY1114" fmla="*/ 2385305 h 3997282"/>
              <a:gd name="connsiteX1115" fmla="*/ 225399 w 8866737"/>
              <a:gd name="connsiteY1115" fmla="*/ 2381690 h 3997282"/>
              <a:gd name="connsiteX1116" fmla="*/ 326224 w 8866737"/>
              <a:gd name="connsiteY1116" fmla="*/ 2391862 h 3997282"/>
              <a:gd name="connsiteX1117" fmla="*/ 419013 w 8866737"/>
              <a:gd name="connsiteY1117" fmla="*/ 2390878 h 3997282"/>
              <a:gd name="connsiteX1118" fmla="*/ 419381 w 8866737"/>
              <a:gd name="connsiteY1118" fmla="*/ 2387473 h 3997282"/>
              <a:gd name="connsiteX1119" fmla="*/ 422514 w 8866737"/>
              <a:gd name="connsiteY1119" fmla="*/ 2366162 h 3997282"/>
              <a:gd name="connsiteX1120" fmla="*/ 406851 w 8866737"/>
              <a:gd name="connsiteY1120" fmla="*/ 2362219 h 3997282"/>
              <a:gd name="connsiteX1121" fmla="*/ 387717 w 8866737"/>
              <a:gd name="connsiteY1121" fmla="*/ 2356274 h 3997282"/>
              <a:gd name="connsiteX1122" fmla="*/ 308314 w 8866737"/>
              <a:gd name="connsiteY1122" fmla="*/ 2355117 h 3997282"/>
              <a:gd name="connsiteX1123" fmla="*/ 295714 w 8866737"/>
              <a:gd name="connsiteY1123" fmla="*/ 2357971 h 3997282"/>
              <a:gd name="connsiteX1124" fmla="*/ 296453 w 8866737"/>
              <a:gd name="connsiteY1124" fmla="*/ 2352133 h 3997282"/>
              <a:gd name="connsiteX1125" fmla="*/ 218898 w 8866737"/>
              <a:gd name="connsiteY1125" fmla="*/ 2336381 h 3997282"/>
              <a:gd name="connsiteX1126" fmla="*/ 237887 w 8866737"/>
              <a:gd name="connsiteY1126" fmla="*/ 2331370 h 3997282"/>
              <a:gd name="connsiteX1127" fmla="*/ 286811 w 8866737"/>
              <a:gd name="connsiteY1127" fmla="*/ 2331633 h 3997282"/>
              <a:gd name="connsiteX1128" fmla="*/ 322577 w 8866737"/>
              <a:gd name="connsiteY1128" fmla="*/ 2339128 h 3997282"/>
              <a:gd name="connsiteX1129" fmla="*/ 426441 w 8866737"/>
              <a:gd name="connsiteY1129" fmla="*/ 2340418 h 3997282"/>
              <a:gd name="connsiteX1130" fmla="*/ 427179 w 8866737"/>
              <a:gd name="connsiteY1130" fmla="*/ 2334580 h 3997282"/>
              <a:gd name="connsiteX1131" fmla="*/ 416058 w 8866737"/>
              <a:gd name="connsiteY1131" fmla="*/ 2325756 h 3997282"/>
              <a:gd name="connsiteX1132" fmla="*/ 393446 w 8866737"/>
              <a:gd name="connsiteY1132" fmla="*/ 2311032 h 3997282"/>
              <a:gd name="connsiteX1133" fmla="*/ 345265 w 8866737"/>
              <a:gd name="connsiteY1133" fmla="*/ 2304931 h 3997282"/>
              <a:gd name="connsiteX1134" fmla="*/ 358605 w 8866737"/>
              <a:gd name="connsiteY1134" fmla="*/ 2296239 h 3997282"/>
              <a:gd name="connsiteX1135" fmla="*/ 408079 w 8866737"/>
              <a:gd name="connsiteY1135" fmla="*/ 2292125 h 3997282"/>
              <a:gd name="connsiteX1136" fmla="*/ 423872 w 8866737"/>
              <a:gd name="connsiteY1136" fmla="*/ 2288193 h 3997282"/>
              <a:gd name="connsiteX1137" fmla="*/ 460562 w 8866737"/>
              <a:gd name="connsiteY1137" fmla="*/ 2288389 h 3997282"/>
              <a:gd name="connsiteX1138" fmla="*/ 500821 w 8866737"/>
              <a:gd name="connsiteY1138" fmla="*/ 2284591 h 3997282"/>
              <a:gd name="connsiteX1139" fmla="*/ 567802 w 8866737"/>
              <a:gd name="connsiteY1139" fmla="*/ 2284175 h 3997282"/>
              <a:gd name="connsiteX1140" fmla="*/ 605664 w 8866737"/>
              <a:gd name="connsiteY1140" fmla="*/ 2284403 h 3997282"/>
              <a:gd name="connsiteX1141" fmla="*/ 623427 w 8866737"/>
              <a:gd name="connsiteY1141" fmla="*/ 2279342 h 3997282"/>
              <a:gd name="connsiteX1142" fmla="*/ 655420 w 8866737"/>
              <a:gd name="connsiteY1142" fmla="*/ 2268154 h 3997282"/>
              <a:gd name="connsiteX1143" fmla="*/ 644642 w 8866737"/>
              <a:gd name="connsiteY1143" fmla="*/ 2218424 h 3997282"/>
              <a:gd name="connsiteX1144" fmla="*/ 429342 w 8866737"/>
              <a:gd name="connsiteY1144" fmla="*/ 2193825 h 3997282"/>
              <a:gd name="connsiteX1145" fmla="*/ 265560 w 8866737"/>
              <a:gd name="connsiteY1145" fmla="*/ 2136953 h 3997282"/>
              <a:gd name="connsiteX1146" fmla="*/ 454072 w 8866737"/>
              <a:gd name="connsiteY1146" fmla="*/ 2117406 h 3997282"/>
              <a:gd name="connsiteX1147" fmla="*/ 532229 w 8866737"/>
              <a:gd name="connsiteY1147" fmla="*/ 2065109 h 3997282"/>
              <a:gd name="connsiteX1148" fmla="*/ 610526 w 8866737"/>
              <a:gd name="connsiteY1148" fmla="*/ 2076967 h 3997282"/>
              <a:gd name="connsiteX1149" fmla="*/ 665640 w 8866737"/>
              <a:gd name="connsiteY1149" fmla="*/ 2061260 h 3997282"/>
              <a:gd name="connsiteX1150" fmla="*/ 685161 w 8866737"/>
              <a:gd name="connsiteY1150" fmla="*/ 2040173 h 3997282"/>
              <a:gd name="connsiteX1151" fmla="*/ 750978 w 8866737"/>
              <a:gd name="connsiteY1151" fmla="*/ 2042116 h 3997282"/>
              <a:gd name="connsiteX1152" fmla="*/ 875292 w 8866737"/>
              <a:gd name="connsiteY1152" fmla="*/ 1948711 h 3997282"/>
              <a:gd name="connsiteX1153" fmla="*/ 857465 w 8866737"/>
              <a:gd name="connsiteY1153" fmla="*/ 1929979 h 3997282"/>
              <a:gd name="connsiteX1154" fmla="*/ 766764 w 8866737"/>
              <a:gd name="connsiteY1154" fmla="*/ 1940299 h 3997282"/>
              <a:gd name="connsiteX1155" fmla="*/ 814758 w 8866737"/>
              <a:gd name="connsiteY1155" fmla="*/ 1923511 h 3997282"/>
              <a:gd name="connsiteX1156" fmla="*/ 843302 w 8866737"/>
              <a:gd name="connsiteY1156" fmla="*/ 1823946 h 3997282"/>
              <a:gd name="connsiteX1157" fmla="*/ 867474 w 8866737"/>
              <a:gd name="connsiteY1157" fmla="*/ 1772397 h 3997282"/>
              <a:gd name="connsiteX1158" fmla="*/ 905301 w 8866737"/>
              <a:gd name="connsiteY1158" fmla="*/ 1767060 h 3997282"/>
              <a:gd name="connsiteX1159" fmla="*/ 929039 w 8866737"/>
              <a:gd name="connsiteY1159" fmla="*/ 1740721 h 3997282"/>
              <a:gd name="connsiteX1160" fmla="*/ 984843 w 8866737"/>
              <a:gd name="connsiteY1160" fmla="*/ 1716339 h 3997282"/>
              <a:gd name="connsiteX1161" fmla="*/ 1103793 w 8866737"/>
              <a:gd name="connsiteY1161" fmla="*/ 1679614 h 3997282"/>
              <a:gd name="connsiteX1162" fmla="*/ 1149989 w 8866737"/>
              <a:gd name="connsiteY1162" fmla="*/ 1697567 h 3997282"/>
              <a:gd name="connsiteX1163" fmla="*/ 1307802 w 8866737"/>
              <a:gd name="connsiteY1163" fmla="*/ 1666729 h 3997282"/>
              <a:gd name="connsiteX1164" fmla="*/ 1572531 w 8866737"/>
              <a:gd name="connsiteY1164" fmla="*/ 1652099 h 3997282"/>
              <a:gd name="connsiteX1165" fmla="*/ 1628336 w 8866737"/>
              <a:gd name="connsiteY1165" fmla="*/ 1665475 h 3997282"/>
              <a:gd name="connsiteX1166" fmla="*/ 1645714 w 8866737"/>
              <a:gd name="connsiteY1166" fmla="*/ 1643572 h 3997282"/>
              <a:gd name="connsiteX1167" fmla="*/ 1580854 w 8866737"/>
              <a:gd name="connsiteY1167" fmla="*/ 1636973 h 3997282"/>
              <a:gd name="connsiteX1168" fmla="*/ 1527505 w 8866737"/>
              <a:gd name="connsiteY1168" fmla="*/ 1625605 h 3997282"/>
              <a:gd name="connsiteX1169" fmla="*/ 1484980 w 8866737"/>
              <a:gd name="connsiteY1169" fmla="*/ 1638560 h 3997282"/>
              <a:gd name="connsiteX1170" fmla="*/ 1486583 w 8866737"/>
              <a:gd name="connsiteY1170" fmla="*/ 1623103 h 3997282"/>
              <a:gd name="connsiteX1171" fmla="*/ 1489664 w 8866737"/>
              <a:gd name="connsiteY1171" fmla="*/ 1610148 h 3997282"/>
              <a:gd name="connsiteX1172" fmla="*/ 1527175 w 8866737"/>
              <a:gd name="connsiteY1172" fmla="*/ 1600832 h 3997282"/>
              <a:gd name="connsiteX1173" fmla="*/ 1584300 w 8866737"/>
              <a:gd name="connsiteY1173" fmla="*/ 1570150 h 3997282"/>
              <a:gd name="connsiteX1174" fmla="*/ 1609266 w 8866737"/>
              <a:gd name="connsiteY1174" fmla="*/ 1569928 h 3997282"/>
              <a:gd name="connsiteX1175" fmla="*/ 1706983 w 8866737"/>
              <a:gd name="connsiteY1175" fmla="*/ 1516975 h 3997282"/>
              <a:gd name="connsiteX1176" fmla="*/ 1648499 w 8866737"/>
              <a:gd name="connsiteY1176" fmla="*/ 1527201 h 3997282"/>
              <a:gd name="connsiteX1177" fmla="*/ 1644179 w 8866737"/>
              <a:gd name="connsiteY1177" fmla="*/ 1501743 h 3997282"/>
              <a:gd name="connsiteX1178" fmla="*/ 1684769 w 8866737"/>
              <a:gd name="connsiteY1178" fmla="*/ 1479472 h 3997282"/>
              <a:gd name="connsiteX1179" fmla="*/ 1718743 w 8866737"/>
              <a:gd name="connsiteY1179" fmla="*/ 1476292 h 3997282"/>
              <a:gd name="connsiteX1180" fmla="*/ 1756826 w 8866737"/>
              <a:gd name="connsiteY1180" fmla="*/ 1455838 h 3997282"/>
              <a:gd name="connsiteX1181" fmla="*/ 1784299 w 8866737"/>
              <a:gd name="connsiteY1181" fmla="*/ 1453793 h 3997282"/>
              <a:gd name="connsiteX1182" fmla="*/ 1817366 w 8866737"/>
              <a:gd name="connsiteY1182" fmla="*/ 1436977 h 3997282"/>
              <a:gd name="connsiteX1183" fmla="*/ 1851339 w 8866737"/>
              <a:gd name="connsiteY1183" fmla="*/ 1433796 h 3997282"/>
              <a:gd name="connsiteX1184" fmla="*/ 1926357 w 8866737"/>
              <a:gd name="connsiteY1184" fmla="*/ 1415165 h 3997282"/>
              <a:gd name="connsiteX1185" fmla="*/ 1966829 w 8866737"/>
              <a:gd name="connsiteY1185" fmla="*/ 1410851 h 3997282"/>
              <a:gd name="connsiteX1186" fmla="*/ 1990316 w 8866737"/>
              <a:gd name="connsiteY1186" fmla="*/ 1408124 h 3997282"/>
              <a:gd name="connsiteX1187" fmla="*/ 2047320 w 8866737"/>
              <a:gd name="connsiteY1187" fmla="*/ 1395400 h 3997282"/>
              <a:gd name="connsiteX1188" fmla="*/ 2103418 w 8866737"/>
              <a:gd name="connsiteY1188" fmla="*/ 1369039 h 3997282"/>
              <a:gd name="connsiteX1189" fmla="*/ 2114601 w 8866737"/>
              <a:gd name="connsiteY1189" fmla="*/ 1339491 h 3997282"/>
              <a:gd name="connsiteX1190" fmla="*/ 2114148 w 8866737"/>
              <a:gd name="connsiteY1190" fmla="*/ 1332674 h 3997282"/>
              <a:gd name="connsiteX1191" fmla="*/ 2135123 w 8866737"/>
              <a:gd name="connsiteY1191" fmla="*/ 1331767 h 3997282"/>
              <a:gd name="connsiteX1192" fmla="*/ 2157579 w 8866737"/>
              <a:gd name="connsiteY1192" fmla="*/ 1333358 h 3997282"/>
              <a:gd name="connsiteX1193" fmla="*/ 2162023 w 8866737"/>
              <a:gd name="connsiteY1193" fmla="*/ 1340861 h 3997282"/>
              <a:gd name="connsiteX1194" fmla="*/ 2191100 w 8866737"/>
              <a:gd name="connsiteY1194" fmla="*/ 1323358 h 3997282"/>
              <a:gd name="connsiteX1195" fmla="*/ 2253573 w 8866737"/>
              <a:gd name="connsiteY1195" fmla="*/ 1313818 h 3997282"/>
              <a:gd name="connsiteX1196" fmla="*/ 2267025 w 8866737"/>
              <a:gd name="connsiteY1196" fmla="*/ 1318363 h 3997282"/>
              <a:gd name="connsiteX1197" fmla="*/ 2327566 w 8866737"/>
              <a:gd name="connsiteY1197" fmla="*/ 1299505 h 3997282"/>
              <a:gd name="connsiteX1198" fmla="*/ 2357671 w 8866737"/>
              <a:gd name="connsiteY1198" fmla="*/ 1277687 h 3997282"/>
              <a:gd name="connsiteX1199" fmla="*/ 2387077 w 8866737"/>
              <a:gd name="connsiteY1199" fmla="*/ 1284963 h 3997282"/>
              <a:gd name="connsiteX1200" fmla="*/ 2418090 w 8866737"/>
              <a:gd name="connsiteY1200" fmla="*/ 1276782 h 3997282"/>
              <a:gd name="connsiteX1201" fmla="*/ 2439519 w 8866737"/>
              <a:gd name="connsiteY1201" fmla="*/ 1282693 h 3997282"/>
              <a:gd name="connsiteX1202" fmla="*/ 2492532 w 8866737"/>
              <a:gd name="connsiteY1202" fmla="*/ 1269286 h 3997282"/>
              <a:gd name="connsiteX1203" fmla="*/ 2548511 w 8866737"/>
              <a:gd name="connsiteY1203" fmla="*/ 1260882 h 3997282"/>
              <a:gd name="connsiteX1204" fmla="*/ 2606421 w 8866737"/>
              <a:gd name="connsiteY1204" fmla="*/ 1261795 h 3997282"/>
              <a:gd name="connsiteX1205" fmla="*/ 2534695 w 8866737"/>
              <a:gd name="connsiteY1205" fmla="*/ 1310200 h 3997282"/>
              <a:gd name="connsiteX1206" fmla="*/ 2530011 w 8866737"/>
              <a:gd name="connsiteY1206" fmla="*/ 1338612 h 3997282"/>
              <a:gd name="connsiteX1207" fmla="*/ 2509607 w 8866737"/>
              <a:gd name="connsiteY1207" fmla="*/ 1328382 h 3997282"/>
              <a:gd name="connsiteX1208" fmla="*/ 2503685 w 8866737"/>
              <a:gd name="connsiteY1208" fmla="*/ 1318380 h 3997282"/>
              <a:gd name="connsiteX1209" fmla="*/ 2449189 w 8866737"/>
              <a:gd name="connsiteY1209" fmla="*/ 1329286 h 3997282"/>
              <a:gd name="connsiteX1210" fmla="*/ 2435738 w 8866737"/>
              <a:gd name="connsiteY1210" fmla="*/ 1324740 h 3997282"/>
              <a:gd name="connsiteX1211" fmla="*/ 2418752 w 8866737"/>
              <a:gd name="connsiteY1211" fmla="*/ 1326332 h 3997282"/>
              <a:gd name="connsiteX1212" fmla="*/ 2320702 w 8866737"/>
              <a:gd name="connsiteY1212" fmla="*/ 1354509 h 3997282"/>
              <a:gd name="connsiteX1213" fmla="*/ 2305772 w 8866737"/>
              <a:gd name="connsiteY1213" fmla="*/ 1347459 h 3997282"/>
              <a:gd name="connsiteX1214" fmla="*/ 2287303 w 8866737"/>
              <a:gd name="connsiteY1214" fmla="*/ 1346550 h 3997282"/>
              <a:gd name="connsiteX1215" fmla="*/ 2254812 w 8866737"/>
              <a:gd name="connsiteY1215" fmla="*/ 1352231 h 3997282"/>
              <a:gd name="connsiteX1216" fmla="*/ 2166222 w 8866737"/>
              <a:gd name="connsiteY1216" fmla="*/ 1384270 h 3997282"/>
              <a:gd name="connsiteX1217" fmla="*/ 2164864 w 8866737"/>
              <a:gd name="connsiteY1217" fmla="*/ 1363813 h 3997282"/>
              <a:gd name="connsiteX1218" fmla="*/ 2135336 w 8866737"/>
              <a:gd name="connsiteY1218" fmla="*/ 1374495 h 3997282"/>
              <a:gd name="connsiteX1219" fmla="*/ 2120858 w 8866737"/>
              <a:gd name="connsiteY1219" fmla="*/ 1374265 h 3997282"/>
              <a:gd name="connsiteX1220" fmla="*/ 2127231 w 8866737"/>
              <a:gd name="connsiteY1220" fmla="*/ 1391087 h 3997282"/>
              <a:gd name="connsiteX1221" fmla="*/ 2035682 w 8866737"/>
              <a:gd name="connsiteY1221" fmla="*/ 1418130 h 3997282"/>
              <a:gd name="connsiteX1222" fmla="*/ 2062006 w 8866737"/>
              <a:gd name="connsiteY1222" fmla="*/ 1438358 h 3997282"/>
              <a:gd name="connsiteX1223" fmla="*/ 2120613 w 8866737"/>
              <a:gd name="connsiteY1223" fmla="*/ 1410178 h 3997282"/>
              <a:gd name="connsiteX1224" fmla="*/ 2154585 w 8866737"/>
              <a:gd name="connsiteY1224" fmla="*/ 1406997 h 3997282"/>
              <a:gd name="connsiteX1225" fmla="*/ 2244083 w 8866737"/>
              <a:gd name="connsiteY1225" fmla="*/ 1388596 h 3997282"/>
              <a:gd name="connsiteX1226" fmla="*/ 2306555 w 8866737"/>
              <a:gd name="connsiteY1226" fmla="*/ 1379055 h 3997282"/>
              <a:gd name="connsiteX1227" fmla="*/ 2335060 w 8866737"/>
              <a:gd name="connsiteY1227" fmla="*/ 1372692 h 3997282"/>
              <a:gd name="connsiteX1228" fmla="*/ 2362079 w 8866737"/>
              <a:gd name="connsiteY1228" fmla="*/ 1363828 h 3997282"/>
              <a:gd name="connsiteX1229" fmla="*/ 2447588 w 8866737"/>
              <a:gd name="connsiteY1229" fmla="*/ 1344742 h 3997282"/>
              <a:gd name="connsiteX1230" fmla="*/ 2478930 w 8866737"/>
              <a:gd name="connsiteY1230" fmla="*/ 1361338 h 3997282"/>
              <a:gd name="connsiteX1231" fmla="*/ 2508005 w 8866737"/>
              <a:gd name="connsiteY1231" fmla="*/ 1343838 h 3997282"/>
              <a:gd name="connsiteX1232" fmla="*/ 2538441 w 8866737"/>
              <a:gd name="connsiteY1232" fmla="*/ 1346798 h 3997282"/>
              <a:gd name="connsiteX1233" fmla="*/ 2659189 w 8866737"/>
              <a:gd name="connsiteY1233" fmla="*/ 1284300 h 3997282"/>
              <a:gd name="connsiteX1234" fmla="*/ 2699542 w 8866737"/>
              <a:gd name="connsiteY1234" fmla="*/ 1297938 h 3997282"/>
              <a:gd name="connsiteX1235" fmla="*/ 2727136 w 8866737"/>
              <a:gd name="connsiteY1235" fmla="*/ 1277940 h 3997282"/>
              <a:gd name="connsiteX1236" fmla="*/ 2739558 w 8866737"/>
              <a:gd name="connsiteY1236" fmla="*/ 1286808 h 3997282"/>
              <a:gd name="connsiteX1237" fmla="*/ 2742885 w 8866737"/>
              <a:gd name="connsiteY1237" fmla="*/ 1237937 h 3997282"/>
              <a:gd name="connsiteX1238" fmla="*/ 2682347 w 8866737"/>
              <a:gd name="connsiteY1238" fmla="*/ 1256799 h 3997282"/>
              <a:gd name="connsiteX1239" fmla="*/ 2651337 w 8866737"/>
              <a:gd name="connsiteY1239" fmla="*/ 1264978 h 3997282"/>
              <a:gd name="connsiteX1240" fmla="*/ 2622831 w 8866737"/>
              <a:gd name="connsiteY1240" fmla="*/ 1271344 h 3997282"/>
              <a:gd name="connsiteX1241" fmla="*/ 2611313 w 8866737"/>
              <a:gd name="connsiteY1241" fmla="*/ 1276114 h 3997282"/>
              <a:gd name="connsiteX1242" fmla="*/ 2633563 w 8866737"/>
              <a:gd name="connsiteY1242" fmla="*/ 1234977 h 3997282"/>
              <a:gd name="connsiteX1243" fmla="*/ 2644050 w 8866737"/>
              <a:gd name="connsiteY1243" fmla="*/ 1234524 h 3997282"/>
              <a:gd name="connsiteX1244" fmla="*/ 2737537 w 8866737"/>
              <a:gd name="connsiteY1244" fmla="*/ 1216800 h 3997282"/>
              <a:gd name="connsiteX1245" fmla="*/ 2764555 w 8866737"/>
              <a:gd name="connsiteY1245" fmla="*/ 1207938 h 3997282"/>
              <a:gd name="connsiteX1246" fmla="*/ 2835011 w 8866737"/>
              <a:gd name="connsiteY1246" fmla="*/ 1199760 h 3997282"/>
              <a:gd name="connsiteX1247" fmla="*/ 2851997 w 8866737"/>
              <a:gd name="connsiteY1247" fmla="*/ 1198173 h 3997282"/>
              <a:gd name="connsiteX1248" fmla="*/ 2841387 w 8866737"/>
              <a:gd name="connsiteY1248" fmla="*/ 1216580 h 3997282"/>
              <a:gd name="connsiteX1249" fmla="*/ 2830658 w 8866737"/>
              <a:gd name="connsiteY1249" fmla="*/ 1252943 h 3997282"/>
              <a:gd name="connsiteX1250" fmla="*/ 2769664 w 8866737"/>
              <a:gd name="connsiteY1250" fmla="*/ 1264990 h 3997282"/>
              <a:gd name="connsiteX1251" fmla="*/ 2766581 w 8866737"/>
              <a:gd name="connsiteY1251" fmla="*/ 1277942 h 3997282"/>
              <a:gd name="connsiteX1252" fmla="*/ 2803060 w 8866737"/>
              <a:gd name="connsiteY1252" fmla="*/ 1272945 h 3997282"/>
              <a:gd name="connsiteX1253" fmla="*/ 2815032 w 8866737"/>
              <a:gd name="connsiteY1253" fmla="*/ 1274991 h 3997282"/>
              <a:gd name="connsiteX1254" fmla="*/ 2814333 w 8866737"/>
              <a:gd name="connsiteY1254" fmla="*/ 1304087 h 3997282"/>
              <a:gd name="connsiteX1255" fmla="*/ 2852872 w 8866737"/>
              <a:gd name="connsiteY1255" fmla="*/ 1290450 h 3997282"/>
              <a:gd name="connsiteX1256" fmla="*/ 2876356 w 8866737"/>
              <a:gd name="connsiteY1256" fmla="*/ 1287726 h 3997282"/>
              <a:gd name="connsiteX1257" fmla="*/ 2909876 w 8866737"/>
              <a:gd name="connsiteY1257" fmla="*/ 1277727 h 3997282"/>
              <a:gd name="connsiteX1258" fmla="*/ 2908275 w 8866737"/>
              <a:gd name="connsiteY1258" fmla="*/ 1293183 h 3997282"/>
              <a:gd name="connsiteX1259" fmla="*/ 2921725 w 8866737"/>
              <a:gd name="connsiteY1259" fmla="*/ 1297729 h 3997282"/>
              <a:gd name="connsiteX1260" fmla="*/ 2999823 w 8866737"/>
              <a:gd name="connsiteY1260" fmla="*/ 1266140 h 3997282"/>
              <a:gd name="connsiteX1261" fmla="*/ 2997892 w 8866737"/>
              <a:gd name="connsiteY1261" fmla="*/ 1256822 h 3997282"/>
              <a:gd name="connsiteX1262" fmla="*/ 2980451 w 8866737"/>
              <a:gd name="connsiteY1262" fmla="*/ 1251591 h 3997282"/>
              <a:gd name="connsiteX1263" fmla="*/ 2967000 w 8866737"/>
              <a:gd name="connsiteY1263" fmla="*/ 1247046 h 3997282"/>
              <a:gd name="connsiteX1264" fmla="*/ 2950016 w 8866737"/>
              <a:gd name="connsiteY1264" fmla="*/ 1248637 h 3997282"/>
              <a:gd name="connsiteX1265" fmla="*/ 2900086 w 8866737"/>
              <a:gd name="connsiteY1265" fmla="*/ 1249087 h 3997282"/>
              <a:gd name="connsiteX1266" fmla="*/ 2904647 w 8866737"/>
              <a:gd name="connsiteY1266" fmla="*/ 1238633 h 3997282"/>
              <a:gd name="connsiteX1267" fmla="*/ 2947748 w 8866737"/>
              <a:gd name="connsiteY1267" fmla="*/ 1214545 h 3997282"/>
              <a:gd name="connsiteX1268" fmla="*/ 2944093 w 8866737"/>
              <a:gd name="connsiteY1268" fmla="*/ 1238634 h 3997282"/>
              <a:gd name="connsiteX1269" fmla="*/ 2982628 w 8866737"/>
              <a:gd name="connsiteY1269" fmla="*/ 1225002 h 3997282"/>
              <a:gd name="connsiteX1270" fmla="*/ 2997229 w 8866737"/>
              <a:gd name="connsiteY1270" fmla="*/ 1207273 h 3997282"/>
              <a:gd name="connsiteX1271" fmla="*/ 3033132 w 8866737"/>
              <a:gd name="connsiteY1271" fmla="*/ 1213412 h 3997282"/>
              <a:gd name="connsiteX1272" fmla="*/ 3060731 w 8866737"/>
              <a:gd name="connsiteY1272" fmla="*/ 1193411 h 3997282"/>
              <a:gd name="connsiteX1273" fmla="*/ 3046253 w 8866737"/>
              <a:gd name="connsiteY1273" fmla="*/ 1193186 h 3997282"/>
              <a:gd name="connsiteX1274" fmla="*/ 3028690 w 8866737"/>
              <a:gd name="connsiteY1274" fmla="*/ 1205913 h 3997282"/>
              <a:gd name="connsiteX1275" fmla="*/ 3012401 w 8866737"/>
              <a:gd name="connsiteY1275" fmla="*/ 1178408 h 3997282"/>
              <a:gd name="connsiteX1276" fmla="*/ 3023916 w 8866737"/>
              <a:gd name="connsiteY1276" fmla="*/ 1173639 h 3997282"/>
              <a:gd name="connsiteX1277" fmla="*/ 3043536 w 8866737"/>
              <a:gd name="connsiteY1277" fmla="*/ 1152273 h 3997282"/>
              <a:gd name="connsiteX1278" fmla="*/ 3098028 w 8866737"/>
              <a:gd name="connsiteY1278" fmla="*/ 1141368 h 3997282"/>
              <a:gd name="connsiteX1279" fmla="*/ 3128463 w 8866737"/>
              <a:gd name="connsiteY1279" fmla="*/ 1144324 h 3997282"/>
              <a:gd name="connsiteX1280" fmla="*/ 3156061 w 8866737"/>
              <a:gd name="connsiteY1280" fmla="*/ 1124323 h 3997282"/>
              <a:gd name="connsiteX1281" fmla="*/ 3139161 w 8866737"/>
              <a:gd name="connsiteY1281" fmla="*/ 1186598 h 3997282"/>
              <a:gd name="connsiteX1282" fmla="*/ 3139617 w 8866737"/>
              <a:gd name="connsiteY1282" fmla="*/ 1193417 h 3997282"/>
              <a:gd name="connsiteX1283" fmla="*/ 3117613 w 8866737"/>
              <a:gd name="connsiteY1283" fmla="*/ 1198646 h 3997282"/>
              <a:gd name="connsiteX1284" fmla="*/ 3144968 w 8866737"/>
              <a:gd name="connsiteY1284" fmla="*/ 1214557 h 3997282"/>
              <a:gd name="connsiteX1285" fmla="*/ 3140401 w 8866737"/>
              <a:gd name="connsiteY1285" fmla="*/ 1225013 h 3997282"/>
              <a:gd name="connsiteX1286" fmla="*/ 3151342 w 8866737"/>
              <a:gd name="connsiteY1286" fmla="*/ 1231379 h 3997282"/>
              <a:gd name="connsiteX1287" fmla="*/ 3173798 w 8866737"/>
              <a:gd name="connsiteY1287" fmla="*/ 1232968 h 3997282"/>
              <a:gd name="connsiteX1288" fmla="*/ 3178816 w 8866737"/>
              <a:gd name="connsiteY1288" fmla="*/ 1229333 h 3997282"/>
              <a:gd name="connsiteX1289" fmla="*/ 3177667 w 8866737"/>
              <a:gd name="connsiteY1289" fmla="*/ 1251606 h 3997282"/>
              <a:gd name="connsiteX1290" fmla="*/ 3183259 w 8866737"/>
              <a:gd name="connsiteY1290" fmla="*/ 1236836 h 3997282"/>
              <a:gd name="connsiteX1291" fmla="*/ 3250089 w 8866737"/>
              <a:gd name="connsiteY1291" fmla="*/ 1174109 h 3997282"/>
              <a:gd name="connsiteX1292" fmla="*/ 3272667 w 8866737"/>
              <a:gd name="connsiteY1292" fmla="*/ 1157746 h 3997282"/>
              <a:gd name="connsiteX1293" fmla="*/ 3269827 w 8866737"/>
              <a:gd name="connsiteY1293" fmla="*/ 1134785 h 3997282"/>
              <a:gd name="connsiteX1294" fmla="*/ 3245766 w 8866737"/>
              <a:gd name="connsiteY1294" fmla="*/ 1148652 h 3997282"/>
              <a:gd name="connsiteX1295" fmla="*/ 3217596 w 8866737"/>
              <a:gd name="connsiteY1295" fmla="*/ 1179786 h 3997282"/>
              <a:gd name="connsiteX1296" fmla="*/ 3193781 w 8866737"/>
              <a:gd name="connsiteY1296" fmla="*/ 1157739 h 3997282"/>
              <a:gd name="connsiteX1297" fmla="*/ 3163224 w 8866737"/>
              <a:gd name="connsiteY1297" fmla="*/ 1172736 h 3997282"/>
              <a:gd name="connsiteX1298" fmla="*/ 3177943 w 8866737"/>
              <a:gd name="connsiteY1298" fmla="*/ 1137052 h 3997282"/>
              <a:gd name="connsiteX1299" fmla="*/ 3309393 w 8866737"/>
              <a:gd name="connsiteY1299" fmla="*/ 1116834 h 3997282"/>
              <a:gd name="connsiteX1300" fmla="*/ 3357387 w 8866737"/>
              <a:gd name="connsiteY1300" fmla="*/ 1107064 h 3997282"/>
              <a:gd name="connsiteX1301" fmla="*/ 3351344 w 8866737"/>
              <a:gd name="connsiteY1301" fmla="*/ 1115020 h 3997282"/>
              <a:gd name="connsiteX1302" fmla="*/ 3331275 w 8866737"/>
              <a:gd name="connsiteY1302" fmla="*/ 1129565 h 3997282"/>
              <a:gd name="connsiteX1303" fmla="*/ 3314619 w 8866737"/>
              <a:gd name="connsiteY1303" fmla="*/ 1155930 h 3997282"/>
              <a:gd name="connsiteX1304" fmla="*/ 3288626 w 8866737"/>
              <a:gd name="connsiteY1304" fmla="*/ 1160473 h 3997282"/>
              <a:gd name="connsiteX1305" fmla="*/ 3284513 w 8866737"/>
              <a:gd name="connsiteY1305" fmla="*/ 1177748 h 3997282"/>
              <a:gd name="connsiteX1306" fmla="*/ 3291466 w 8866737"/>
              <a:gd name="connsiteY1306" fmla="*/ 1183427 h 3997282"/>
              <a:gd name="connsiteX1307" fmla="*/ 3353488 w 8866737"/>
              <a:gd name="connsiteY1307" fmla="*/ 1167068 h 3997282"/>
              <a:gd name="connsiteX1308" fmla="*/ 3450389 w 8866737"/>
              <a:gd name="connsiteY1308" fmla="*/ 1161164 h 3997282"/>
              <a:gd name="connsiteX1309" fmla="*/ 3506364 w 8866737"/>
              <a:gd name="connsiteY1309" fmla="*/ 1152762 h 3997282"/>
              <a:gd name="connsiteX1310" fmla="*/ 3521989 w 8866737"/>
              <a:gd name="connsiteY1310" fmla="*/ 1130714 h 3997282"/>
              <a:gd name="connsiteX1311" fmla="*/ 3512986 w 8866737"/>
              <a:gd name="connsiteY1311" fmla="*/ 1133668 h 3997282"/>
              <a:gd name="connsiteX1312" fmla="*/ 3389517 w 8866737"/>
              <a:gd name="connsiteY1312" fmla="*/ 1155251 h 3997282"/>
              <a:gd name="connsiteX1313" fmla="*/ 3382112 w 8866737"/>
              <a:gd name="connsiteY1313" fmla="*/ 1142751 h 3997282"/>
              <a:gd name="connsiteX1314" fmla="*/ 3376432 w 8866737"/>
              <a:gd name="connsiteY1314" fmla="*/ 1096838 h 3997282"/>
              <a:gd name="connsiteX1315" fmla="*/ 3460455 w 8866737"/>
              <a:gd name="connsiteY1315" fmla="*/ 1075251 h 3997282"/>
              <a:gd name="connsiteX1316" fmla="*/ 3496152 w 8866737"/>
              <a:gd name="connsiteY1316" fmla="*/ 1038662 h 3997282"/>
              <a:gd name="connsiteX1317" fmla="*/ 3496483 w 8866737"/>
              <a:gd name="connsiteY1317" fmla="*/ 1063435 h 3997282"/>
              <a:gd name="connsiteX1318" fmla="*/ 3560559 w 8866737"/>
              <a:gd name="connsiteY1318" fmla="*/ 1038438 h 3997282"/>
              <a:gd name="connsiteX1319" fmla="*/ 3547896 w 8866737"/>
              <a:gd name="connsiteY1319" fmla="*/ 1065486 h 3997282"/>
              <a:gd name="connsiteX1320" fmla="*/ 3518364 w 8866737"/>
              <a:gd name="connsiteY1320" fmla="*/ 1076165 h 3997282"/>
              <a:gd name="connsiteX1321" fmla="*/ 3515283 w 8866737"/>
              <a:gd name="connsiteY1321" fmla="*/ 1089121 h 3997282"/>
              <a:gd name="connsiteX1322" fmla="*/ 3499899 w 8866737"/>
              <a:gd name="connsiteY1322" fmla="*/ 1075253 h 3997282"/>
              <a:gd name="connsiteX1323" fmla="*/ 3443345 w 8866737"/>
              <a:gd name="connsiteY1323" fmla="*/ 1094797 h 3997282"/>
              <a:gd name="connsiteX1324" fmla="*/ 3434793 w 8866737"/>
              <a:gd name="connsiteY1324" fmla="*/ 1104571 h 3997282"/>
              <a:gd name="connsiteX1325" fmla="*/ 3428175 w 8866737"/>
              <a:gd name="connsiteY1325" fmla="*/ 1123662 h 3997282"/>
              <a:gd name="connsiteX1326" fmla="*/ 3449603 w 8866737"/>
              <a:gd name="connsiteY1326" fmla="*/ 1129575 h 3997282"/>
              <a:gd name="connsiteX1327" fmla="*/ 3511747 w 8866737"/>
              <a:gd name="connsiteY1327" fmla="*/ 1095255 h 3997282"/>
              <a:gd name="connsiteX1328" fmla="*/ 3601694 w 8866737"/>
              <a:gd name="connsiteY1328" fmla="*/ 1083673 h 3997282"/>
              <a:gd name="connsiteX1329" fmla="*/ 3667252 w 8866737"/>
              <a:gd name="connsiteY1329" fmla="*/ 1061175 h 3997282"/>
              <a:gd name="connsiteX1330" fmla="*/ 3725612 w 8866737"/>
              <a:gd name="connsiteY1330" fmla="*/ 1068909 h 3997282"/>
              <a:gd name="connsiteX1331" fmla="*/ 3792651 w 8866737"/>
              <a:gd name="connsiteY1331" fmla="*/ 1048913 h 3997282"/>
              <a:gd name="connsiteX1332" fmla="*/ 3803593 w 8866737"/>
              <a:gd name="connsiteY1332" fmla="*/ 1055277 h 3997282"/>
              <a:gd name="connsiteX1333" fmla="*/ 3810210 w 8866737"/>
              <a:gd name="connsiteY1333" fmla="*/ 1036187 h 3997282"/>
              <a:gd name="connsiteX1334" fmla="*/ 3841553 w 8866737"/>
              <a:gd name="connsiteY1334" fmla="*/ 1052783 h 3997282"/>
              <a:gd name="connsiteX1335" fmla="*/ 3853401 w 8866737"/>
              <a:gd name="connsiteY1335" fmla="*/ 1072785 h 3997282"/>
              <a:gd name="connsiteX1336" fmla="*/ 3780195 w 8866737"/>
              <a:gd name="connsiteY1336" fmla="*/ 1118692 h 3997282"/>
              <a:gd name="connsiteX1337" fmla="*/ 3814168 w 8866737"/>
              <a:gd name="connsiteY1337" fmla="*/ 1115513 h 3997282"/>
              <a:gd name="connsiteX1338" fmla="*/ 3845178 w 8866737"/>
              <a:gd name="connsiteY1338" fmla="*/ 1107333 h 3997282"/>
              <a:gd name="connsiteX1339" fmla="*/ 3903543 w 8866737"/>
              <a:gd name="connsiteY1339" fmla="*/ 1115063 h 3997282"/>
              <a:gd name="connsiteX1340" fmla="*/ 3952444 w 8866737"/>
              <a:gd name="connsiteY1340" fmla="*/ 1118930 h 3997282"/>
              <a:gd name="connsiteX1341" fmla="*/ 3956889 w 8866737"/>
              <a:gd name="connsiteY1341" fmla="*/ 1126433 h 3997282"/>
              <a:gd name="connsiteX1342" fmla="*/ 3995427 w 8866737"/>
              <a:gd name="connsiteY1342" fmla="*/ 1112796 h 3997282"/>
              <a:gd name="connsiteX1343" fmla="*/ 4022328 w 8866737"/>
              <a:gd name="connsiteY1343" fmla="*/ 1121890 h 3997282"/>
              <a:gd name="connsiteX1344" fmla="*/ 4008181 w 8866737"/>
              <a:gd name="connsiteY1344" fmla="*/ 1146437 h 3997282"/>
              <a:gd name="connsiteX1345" fmla="*/ 4008239 w 8866737"/>
              <a:gd name="connsiteY1345" fmla="*/ 1147003 h 3997282"/>
              <a:gd name="connsiteX1346" fmla="*/ 4010147 w 8866737"/>
              <a:gd name="connsiteY1346" fmla="*/ 1145570 h 3997282"/>
              <a:gd name="connsiteX1347" fmla="*/ 4245622 w 8866737"/>
              <a:gd name="connsiteY1347" fmla="*/ 1082708 h 3997282"/>
              <a:gd name="connsiteX1348" fmla="*/ 4403434 w 8866737"/>
              <a:gd name="connsiteY1348" fmla="*/ 1051883 h 3997282"/>
              <a:gd name="connsiteX1349" fmla="*/ 4465739 w 8866737"/>
              <a:gd name="connsiteY1349" fmla="*/ 1005057 h 3997282"/>
              <a:gd name="connsiteX1350" fmla="*/ 4483017 w 8866737"/>
              <a:gd name="connsiteY1350" fmla="*/ 1030099 h 3997282"/>
              <a:gd name="connsiteX1351" fmla="*/ 4511072 w 8866737"/>
              <a:gd name="connsiteY1351" fmla="*/ 1048380 h 3997282"/>
              <a:gd name="connsiteX1352" fmla="*/ 4528832 w 8866737"/>
              <a:gd name="connsiteY1352" fmla="*/ 1035036 h 3997282"/>
              <a:gd name="connsiteX1353" fmla="*/ 4564348 w 8866737"/>
              <a:gd name="connsiteY1353" fmla="*/ 1008351 h 3997282"/>
              <a:gd name="connsiteX1354" fmla="*/ 4578585 w 8866737"/>
              <a:gd name="connsiteY1354" fmla="*/ 1010505 h 3997282"/>
              <a:gd name="connsiteX1355" fmla="*/ 4610127 w 8866737"/>
              <a:gd name="connsiteY1355" fmla="*/ 986804 h 3997282"/>
              <a:gd name="connsiteX1356" fmla="*/ 4619472 w 8866737"/>
              <a:gd name="connsiteY1356" fmla="*/ 986078 h 3997282"/>
              <a:gd name="connsiteX1357" fmla="*/ 4629892 w 8866737"/>
              <a:gd name="connsiteY1357" fmla="*/ 971955 h 3997282"/>
              <a:gd name="connsiteX1358" fmla="*/ 4631863 w 8866737"/>
              <a:gd name="connsiteY1358" fmla="*/ 970476 h 3997282"/>
              <a:gd name="connsiteX1359" fmla="*/ 4688737 w 8866737"/>
              <a:gd name="connsiteY1359" fmla="*/ 947023 h 3997282"/>
              <a:gd name="connsiteX1360" fmla="*/ 4716953 w 8866737"/>
              <a:gd name="connsiteY1360" fmla="*/ 936263 h 3997282"/>
              <a:gd name="connsiteX1361" fmla="*/ 4717220 w 8866737"/>
              <a:gd name="connsiteY1361" fmla="*/ 935495 h 3997282"/>
              <a:gd name="connsiteX1362" fmla="*/ 4752939 w 8866737"/>
              <a:gd name="connsiteY1362" fmla="*/ 929675 h 3997282"/>
              <a:gd name="connsiteX1363" fmla="*/ 4777189 w 8866737"/>
              <a:gd name="connsiteY1363" fmla="*/ 911455 h 3997282"/>
              <a:gd name="connsiteX1364" fmla="*/ 4886517 w 8866737"/>
              <a:gd name="connsiteY1364" fmla="*/ 917058 h 3997282"/>
              <a:gd name="connsiteX1365" fmla="*/ 4973790 w 8866737"/>
              <a:gd name="connsiteY1365" fmla="*/ 842703 h 3997282"/>
              <a:gd name="connsiteX1366" fmla="*/ 4954443 w 8866737"/>
              <a:gd name="connsiteY1366" fmla="*/ 883560 h 3997282"/>
              <a:gd name="connsiteX1367" fmla="*/ 4974089 w 8866737"/>
              <a:gd name="connsiteY1367" fmla="*/ 974109 h 3997282"/>
              <a:gd name="connsiteX1368" fmla="*/ 5073581 w 8866737"/>
              <a:gd name="connsiteY1368" fmla="*/ 934452 h 3997282"/>
              <a:gd name="connsiteX1369" fmla="*/ 5068577 w 8866737"/>
              <a:gd name="connsiteY1369" fmla="*/ 868016 h 3997282"/>
              <a:gd name="connsiteX1370" fmla="*/ 5087924 w 8866737"/>
              <a:gd name="connsiteY1370" fmla="*/ 827159 h 3997282"/>
              <a:gd name="connsiteX1371" fmla="*/ 5160713 w 8866737"/>
              <a:gd name="connsiteY1371" fmla="*/ 814170 h 3997282"/>
              <a:gd name="connsiteX1372" fmla="*/ 5158088 w 8866737"/>
              <a:gd name="connsiteY1372" fmla="*/ 825712 h 3997282"/>
              <a:gd name="connsiteX1373" fmla="*/ 5223910 w 8866737"/>
              <a:gd name="connsiteY1373" fmla="*/ 827658 h 3997282"/>
              <a:gd name="connsiteX1374" fmla="*/ 5220280 w 8866737"/>
              <a:gd name="connsiteY1374" fmla="*/ 803540 h 3997282"/>
              <a:gd name="connsiteX1375" fmla="*/ 5287017 w 8866737"/>
              <a:gd name="connsiteY1375" fmla="*/ 791635 h 3997282"/>
              <a:gd name="connsiteX1376" fmla="*/ 5260664 w 8866737"/>
              <a:gd name="connsiteY1376" fmla="*/ 951834 h 3997282"/>
              <a:gd name="connsiteX1377" fmla="*/ 5476792 w 8866737"/>
              <a:gd name="connsiteY1377" fmla="*/ 929842 h 3997282"/>
              <a:gd name="connsiteX1378" fmla="*/ 5556863 w 8866737"/>
              <a:gd name="connsiteY1378" fmla="*/ 887228 h 3997282"/>
              <a:gd name="connsiteX1379" fmla="*/ 5563671 w 8866737"/>
              <a:gd name="connsiteY1379" fmla="*/ 680281 h 3997282"/>
              <a:gd name="connsiteX1380" fmla="*/ 5689942 w 8866737"/>
              <a:gd name="connsiteY1380" fmla="*/ 655621 h 3997282"/>
              <a:gd name="connsiteX1381" fmla="*/ 5884119 w 8866737"/>
              <a:gd name="connsiteY1381" fmla="*/ 597458 h 3997282"/>
              <a:gd name="connsiteX1382" fmla="*/ 6003265 w 8866737"/>
              <a:gd name="connsiteY1382" fmla="*/ 648333 h 3997282"/>
              <a:gd name="connsiteX1383" fmla="*/ 6112393 w 8866737"/>
              <a:gd name="connsiteY1383" fmla="*/ 566352 h 3997282"/>
              <a:gd name="connsiteX1384" fmla="*/ 6073409 w 8866737"/>
              <a:gd name="connsiteY1384" fmla="*/ 516661 h 3997282"/>
              <a:gd name="connsiteX1385" fmla="*/ 6211693 w 8866737"/>
              <a:gd name="connsiteY1385" fmla="*/ 439077 h 3997282"/>
              <a:gd name="connsiteX1386" fmla="*/ 6230892 w 8866737"/>
              <a:gd name="connsiteY1386" fmla="*/ 410008 h 3997282"/>
              <a:gd name="connsiteX1387" fmla="*/ 6252960 w 8866737"/>
              <a:gd name="connsiteY1387" fmla="*/ 414340 h 3997282"/>
              <a:gd name="connsiteX1388" fmla="*/ 6296921 w 8866737"/>
              <a:gd name="connsiteY1388" fmla="*/ 386924 h 3997282"/>
              <a:gd name="connsiteX1389" fmla="*/ 6343491 w 8866737"/>
              <a:gd name="connsiteY1389" fmla="*/ 371970 h 3997282"/>
              <a:gd name="connsiteX1390" fmla="*/ 6381276 w 8866737"/>
              <a:gd name="connsiteY1390" fmla="*/ 373092 h 3997282"/>
              <a:gd name="connsiteX1391" fmla="*/ 6495100 w 8866737"/>
              <a:gd name="connsiteY1391" fmla="*/ 353216 h 3997282"/>
              <a:gd name="connsiteX1392" fmla="*/ 6487703 w 8866737"/>
              <a:gd name="connsiteY1392" fmla="*/ 385759 h 3997282"/>
              <a:gd name="connsiteX1393" fmla="*/ 6522846 w 8866737"/>
              <a:gd name="connsiteY1393" fmla="*/ 389078 h 3997282"/>
              <a:gd name="connsiteX1394" fmla="*/ 6537447 w 8866737"/>
              <a:gd name="connsiteY1394" fmla="*/ 388043 h 3997282"/>
              <a:gd name="connsiteX1395" fmla="*/ 6551683 w 8866737"/>
              <a:gd name="connsiteY1395" fmla="*/ 402998 h 3997282"/>
              <a:gd name="connsiteX1396" fmla="*/ 6621310 w 8866737"/>
              <a:gd name="connsiteY1396" fmla="*/ 312293 h 3997282"/>
              <a:gd name="connsiteX1397" fmla="*/ 6684706 w 8866737"/>
              <a:gd name="connsiteY1397" fmla="*/ 260699 h 3997282"/>
              <a:gd name="connsiteX1398" fmla="*/ 6721961 w 8866737"/>
              <a:gd name="connsiteY1398" fmla="*/ 261808 h 3997282"/>
              <a:gd name="connsiteX1399" fmla="*/ 6760398 w 8866737"/>
              <a:gd name="connsiteY1399" fmla="*/ 325145 h 3997282"/>
              <a:gd name="connsiteX1400" fmla="*/ 6828337 w 8866737"/>
              <a:gd name="connsiteY1400" fmla="*/ 291647 h 3997282"/>
              <a:gd name="connsiteX1401" fmla="*/ 6957190 w 8866737"/>
              <a:gd name="connsiteY1401" fmla="*/ 344010 h 3997282"/>
              <a:gd name="connsiteX1402" fmla="*/ 7064007 w 8866737"/>
              <a:gd name="connsiteY1402" fmla="*/ 316404 h 3997282"/>
              <a:gd name="connsiteX1403" fmla="*/ 6918118 w 8866737"/>
              <a:gd name="connsiteY1403" fmla="*/ 250519 h 3997282"/>
              <a:gd name="connsiteX1404" fmla="*/ 6903483 w 8866737"/>
              <a:gd name="connsiteY1404" fmla="*/ 197414 h 3997282"/>
              <a:gd name="connsiteX1405" fmla="*/ 7077776 w 8866737"/>
              <a:gd name="connsiteY1405" fmla="*/ 154466 h 3997282"/>
              <a:gd name="connsiteX1406" fmla="*/ 7205680 w 8866737"/>
              <a:gd name="connsiteY1406" fmla="*/ 77639 h 3997282"/>
              <a:gd name="connsiteX1407" fmla="*/ 7225201 w 8866737"/>
              <a:gd name="connsiteY1407" fmla="*/ 56542 h 3997282"/>
              <a:gd name="connsiteX1408" fmla="*/ 7273412 w 8866737"/>
              <a:gd name="connsiteY1408" fmla="*/ 135996 h 3997282"/>
              <a:gd name="connsiteX1409" fmla="*/ 7237893 w 8866737"/>
              <a:gd name="connsiteY1409" fmla="*/ 162684 h 3997282"/>
              <a:gd name="connsiteX1410" fmla="*/ 7170380 w 8866737"/>
              <a:gd name="connsiteY1410" fmla="*/ 200557 h 3997282"/>
              <a:gd name="connsiteX1411" fmla="*/ 7191797 w 8866737"/>
              <a:gd name="connsiteY1411" fmla="*/ 235870 h 3997282"/>
              <a:gd name="connsiteX1412" fmla="*/ 7225563 w 8866737"/>
              <a:gd name="connsiteY1412" fmla="*/ 216925 h 3997282"/>
              <a:gd name="connsiteX1413" fmla="*/ 7291237 w 8866737"/>
              <a:gd name="connsiteY1413" fmla="*/ 154733 h 3997282"/>
              <a:gd name="connsiteX1414" fmla="*/ 7355226 w 8866737"/>
              <a:gd name="connsiteY1414" fmla="*/ 132356 h 3997282"/>
              <a:gd name="connsiteX1415" fmla="*/ 7376586 w 8866737"/>
              <a:gd name="connsiteY1415" fmla="*/ 135590 h 3997282"/>
              <a:gd name="connsiteX1416" fmla="*/ 7472427 w 8866737"/>
              <a:gd name="connsiteY1416" fmla="*/ 37873 h 3997282"/>
              <a:gd name="connsiteX1417" fmla="*/ 7539937 w 8866737"/>
              <a:gd name="connsiteY1417" fmla="*/ 0 h 399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</a:cxnLst>
            <a:rect l="l" t="t" r="r" b="b"/>
            <a:pathLst>
              <a:path w="8866737" h="3997282">
                <a:moveTo>
                  <a:pt x="3338993" y="3972925"/>
                </a:moveTo>
                <a:lnTo>
                  <a:pt x="3328842" y="3997282"/>
                </a:lnTo>
                <a:lnTo>
                  <a:pt x="3328371" y="3976868"/>
                </a:lnTo>
                <a:close/>
                <a:moveTo>
                  <a:pt x="1881996" y="3859732"/>
                </a:moveTo>
                <a:cubicBezTo>
                  <a:pt x="1894003" y="3866397"/>
                  <a:pt x="1889229" y="3889140"/>
                  <a:pt x="1885640" y="3895606"/>
                </a:cubicBezTo>
                <a:lnTo>
                  <a:pt x="1865213" y="3875811"/>
                </a:lnTo>
                <a:lnTo>
                  <a:pt x="1868805" y="3869337"/>
                </a:lnTo>
                <a:cubicBezTo>
                  <a:pt x="1870600" y="3866105"/>
                  <a:pt x="1872395" y="3862870"/>
                  <a:pt x="1874493" y="3860860"/>
                </a:cubicBezTo>
                <a:cubicBezTo>
                  <a:pt x="1876590" y="3858849"/>
                  <a:pt x="1878991" y="3858065"/>
                  <a:pt x="1881996" y="3859732"/>
                </a:cubicBezTo>
                <a:close/>
                <a:moveTo>
                  <a:pt x="2101347" y="3725714"/>
                </a:moveTo>
                <a:cubicBezTo>
                  <a:pt x="2109069" y="3727967"/>
                  <a:pt x="2116331" y="3732790"/>
                  <a:pt x="2121740" y="3738963"/>
                </a:cubicBezTo>
                <a:cubicBezTo>
                  <a:pt x="2125327" y="3732499"/>
                  <a:pt x="2134919" y="3729356"/>
                  <a:pt x="2140926" y="3732690"/>
                </a:cubicBezTo>
                <a:cubicBezTo>
                  <a:pt x="2152932" y="3739353"/>
                  <a:pt x="2144570" y="3768554"/>
                  <a:pt x="2146985" y="3778361"/>
                </a:cubicBezTo>
                <a:lnTo>
                  <a:pt x="2099018" y="3794040"/>
                </a:lnTo>
                <a:lnTo>
                  <a:pt x="2061764" y="3747986"/>
                </a:lnTo>
                <a:lnTo>
                  <a:pt x="2065357" y="3741512"/>
                </a:lnTo>
                <a:cubicBezTo>
                  <a:pt x="2068947" y="3735044"/>
                  <a:pt x="2073364" y="3730621"/>
                  <a:pt x="2078196" y="3727885"/>
                </a:cubicBezTo>
                <a:cubicBezTo>
                  <a:pt x="2085444" y="3723777"/>
                  <a:pt x="2093626" y="3723461"/>
                  <a:pt x="2101347" y="3725714"/>
                </a:cubicBezTo>
                <a:close/>
                <a:moveTo>
                  <a:pt x="2249964" y="3649411"/>
                </a:moveTo>
                <a:cubicBezTo>
                  <a:pt x="2291981" y="3672731"/>
                  <a:pt x="2291981" y="3672731"/>
                  <a:pt x="2266855" y="3718002"/>
                </a:cubicBezTo>
                <a:lnTo>
                  <a:pt x="2221246" y="3701155"/>
                </a:lnTo>
                <a:close/>
                <a:moveTo>
                  <a:pt x="2868951" y="3637604"/>
                </a:moveTo>
                <a:cubicBezTo>
                  <a:pt x="2874959" y="3640937"/>
                  <a:pt x="2870190" y="3663672"/>
                  <a:pt x="2866596" y="3670148"/>
                </a:cubicBezTo>
                <a:lnTo>
                  <a:pt x="2846174" y="3650343"/>
                </a:lnTo>
                <a:cubicBezTo>
                  <a:pt x="2847968" y="3647111"/>
                  <a:pt x="2850660" y="3642260"/>
                  <a:pt x="2854405" y="3639050"/>
                </a:cubicBezTo>
                <a:cubicBezTo>
                  <a:pt x="2858151" y="3635840"/>
                  <a:pt x="2862948" y="3634271"/>
                  <a:pt x="2868951" y="3637604"/>
                </a:cubicBezTo>
                <a:close/>
                <a:moveTo>
                  <a:pt x="2627142" y="3519768"/>
                </a:moveTo>
                <a:cubicBezTo>
                  <a:pt x="2659889" y="3522347"/>
                  <a:pt x="2695929" y="3539970"/>
                  <a:pt x="2729659" y="3534892"/>
                </a:cubicBezTo>
                <a:lnTo>
                  <a:pt x="2735665" y="3538226"/>
                </a:lnTo>
                <a:cubicBezTo>
                  <a:pt x="2741664" y="3541554"/>
                  <a:pt x="2753670" y="3548218"/>
                  <a:pt x="2750077" y="3554691"/>
                </a:cubicBezTo>
                <a:cubicBezTo>
                  <a:pt x="2735718" y="3580563"/>
                  <a:pt x="2692524" y="3573511"/>
                  <a:pt x="2674520" y="3563519"/>
                </a:cubicBezTo>
                <a:cubicBezTo>
                  <a:pt x="2652983" y="3602325"/>
                  <a:pt x="2630144" y="3572731"/>
                  <a:pt x="2606132" y="3559405"/>
                </a:cubicBezTo>
                <a:cubicBezTo>
                  <a:pt x="2598957" y="3572339"/>
                  <a:pt x="2583362" y="3572140"/>
                  <a:pt x="2571356" y="3565476"/>
                </a:cubicBezTo>
                <a:lnTo>
                  <a:pt x="2559352" y="3558814"/>
                </a:lnTo>
                <a:cubicBezTo>
                  <a:pt x="2570122" y="3539410"/>
                  <a:pt x="2582402" y="3528776"/>
                  <a:pt x="2595702" y="3523603"/>
                </a:cubicBezTo>
                <a:cubicBezTo>
                  <a:pt x="2605677" y="3519721"/>
                  <a:pt x="2616226" y="3518909"/>
                  <a:pt x="2627142" y="3519768"/>
                </a:cubicBezTo>
                <a:close/>
                <a:moveTo>
                  <a:pt x="3493742" y="3502114"/>
                </a:moveTo>
                <a:cubicBezTo>
                  <a:pt x="3505749" y="3508777"/>
                  <a:pt x="3517754" y="3515441"/>
                  <a:pt x="3506981" y="3534850"/>
                </a:cubicBezTo>
                <a:cubicBezTo>
                  <a:pt x="3499800" y="3547785"/>
                  <a:pt x="3360738" y="3614434"/>
                  <a:pt x="3351146" y="3617579"/>
                </a:cubicBezTo>
                <a:cubicBezTo>
                  <a:pt x="3352320" y="3601306"/>
                  <a:pt x="3351090" y="3575236"/>
                  <a:pt x="3361853" y="3555835"/>
                </a:cubicBezTo>
                <a:cubicBezTo>
                  <a:pt x="3363651" y="3552599"/>
                  <a:pt x="3366347" y="3550394"/>
                  <a:pt x="3369566" y="3549012"/>
                </a:cubicBezTo>
                <a:cubicBezTo>
                  <a:pt x="3379237" y="3544856"/>
                  <a:pt x="3393641" y="3548088"/>
                  <a:pt x="3402642" y="3553084"/>
                </a:cubicBezTo>
                <a:close/>
                <a:moveTo>
                  <a:pt x="1995153" y="3496994"/>
                </a:moveTo>
                <a:lnTo>
                  <a:pt x="1982190" y="3524595"/>
                </a:lnTo>
                <a:cubicBezTo>
                  <a:pt x="1989019" y="3525737"/>
                  <a:pt x="2011022" y="3521973"/>
                  <a:pt x="2012552" y="3514792"/>
                </a:cubicBezTo>
                <a:cubicBezTo>
                  <a:pt x="2015621" y="3500421"/>
                  <a:pt x="2001972" y="3498138"/>
                  <a:pt x="1995153" y="3496994"/>
                </a:cubicBezTo>
                <a:close/>
                <a:moveTo>
                  <a:pt x="2124117" y="3488815"/>
                </a:moveTo>
                <a:cubicBezTo>
                  <a:pt x="2116527" y="3491261"/>
                  <a:pt x="2110641" y="3493998"/>
                  <a:pt x="2106270" y="3497918"/>
                </a:cubicBezTo>
                <a:cubicBezTo>
                  <a:pt x="2101897" y="3501839"/>
                  <a:pt x="2099041" y="3506945"/>
                  <a:pt x="2097507" y="3514131"/>
                </a:cubicBezTo>
                <a:cubicBezTo>
                  <a:pt x="2104333" y="3515272"/>
                  <a:pt x="2117983" y="3517556"/>
                  <a:pt x="2121051" y="3503187"/>
                </a:cubicBezTo>
                <a:close/>
                <a:moveTo>
                  <a:pt x="1907970" y="3474951"/>
                </a:moveTo>
                <a:cubicBezTo>
                  <a:pt x="1901147" y="3473810"/>
                  <a:pt x="1890144" y="3475688"/>
                  <a:pt x="1880272" y="3480549"/>
                </a:cubicBezTo>
                <a:cubicBezTo>
                  <a:pt x="1870400" y="3485409"/>
                  <a:pt x="1861660" y="3493251"/>
                  <a:pt x="1859359" y="3504033"/>
                </a:cubicBezTo>
                <a:cubicBezTo>
                  <a:pt x="1857827" y="3511210"/>
                  <a:pt x="1853224" y="3532772"/>
                  <a:pt x="1860054" y="3533914"/>
                </a:cubicBezTo>
                <a:cubicBezTo>
                  <a:pt x="1866871" y="3535056"/>
                  <a:pt x="1873006" y="3506315"/>
                  <a:pt x="1873006" y="3506315"/>
                </a:cubicBezTo>
                <a:close/>
                <a:moveTo>
                  <a:pt x="2271332" y="3461360"/>
                </a:moveTo>
                <a:lnTo>
                  <a:pt x="2210606" y="3480964"/>
                </a:lnTo>
                <a:cubicBezTo>
                  <a:pt x="2217426" y="3482104"/>
                  <a:pt x="2283443" y="3470835"/>
                  <a:pt x="2284978" y="3463643"/>
                </a:cubicBezTo>
                <a:close/>
                <a:moveTo>
                  <a:pt x="2369239" y="3433098"/>
                </a:moveTo>
                <a:lnTo>
                  <a:pt x="2319093" y="3469356"/>
                </a:lnTo>
                <a:cubicBezTo>
                  <a:pt x="2332742" y="3471639"/>
                  <a:pt x="2360039" y="3476209"/>
                  <a:pt x="2364637" y="3454660"/>
                </a:cubicBezTo>
                <a:close/>
                <a:moveTo>
                  <a:pt x="3768327" y="3417602"/>
                </a:moveTo>
                <a:lnTo>
                  <a:pt x="3819936" y="3437791"/>
                </a:lnTo>
                <a:cubicBezTo>
                  <a:pt x="3831943" y="3444455"/>
                  <a:pt x="3849954" y="3454451"/>
                  <a:pt x="3839189" y="3473849"/>
                </a:cubicBezTo>
                <a:cubicBezTo>
                  <a:pt x="3821238" y="3506193"/>
                  <a:pt x="3775689" y="3531675"/>
                  <a:pt x="3745670" y="3515015"/>
                </a:cubicBezTo>
                <a:cubicBezTo>
                  <a:pt x="3727667" y="3505023"/>
                  <a:pt x="3707248" y="3485222"/>
                  <a:pt x="3696414" y="3462292"/>
                </a:cubicBezTo>
                <a:cubicBezTo>
                  <a:pt x="3696414" y="3462292"/>
                  <a:pt x="3684408" y="3455628"/>
                  <a:pt x="3687995" y="3449164"/>
                </a:cubicBezTo>
                <a:cubicBezTo>
                  <a:pt x="3690689" y="3444312"/>
                  <a:pt x="3695858" y="3440306"/>
                  <a:pt x="3702394" y="3436928"/>
                </a:cubicBezTo>
                <a:cubicBezTo>
                  <a:pt x="3722007" y="3426789"/>
                  <a:pt x="3753939" y="3422306"/>
                  <a:pt x="3768327" y="3417602"/>
                </a:cubicBezTo>
                <a:close/>
                <a:moveTo>
                  <a:pt x="3370027" y="3400525"/>
                </a:moveTo>
                <a:cubicBezTo>
                  <a:pt x="3376721" y="3401727"/>
                  <a:pt x="3382948" y="3404654"/>
                  <a:pt x="3388053" y="3409601"/>
                </a:cubicBezTo>
                <a:lnTo>
                  <a:pt x="3431248" y="3416652"/>
                </a:lnTo>
                <a:cubicBezTo>
                  <a:pt x="3391697" y="3445465"/>
                  <a:pt x="3336554" y="3474094"/>
                  <a:pt x="3292178" y="3483309"/>
                </a:cubicBezTo>
                <a:lnTo>
                  <a:pt x="3286181" y="3479978"/>
                </a:lnTo>
                <a:cubicBezTo>
                  <a:pt x="3268171" y="3469982"/>
                  <a:pt x="3257404" y="3489382"/>
                  <a:pt x="3250224" y="3502320"/>
                </a:cubicBezTo>
                <a:lnTo>
                  <a:pt x="3310247" y="3535632"/>
                </a:lnTo>
                <a:cubicBezTo>
                  <a:pt x="3305483" y="3558375"/>
                  <a:pt x="3293534" y="3594042"/>
                  <a:pt x="3282763" y="3613449"/>
                </a:cubicBezTo>
                <a:cubicBezTo>
                  <a:pt x="3268403" y="3639323"/>
                  <a:pt x="3238395" y="3622668"/>
                  <a:pt x="3223976" y="3606197"/>
                </a:cubicBezTo>
                <a:cubicBezTo>
                  <a:pt x="3206023" y="3638544"/>
                  <a:pt x="3150823" y="3624829"/>
                  <a:pt x="3172363" y="3586020"/>
                </a:cubicBezTo>
                <a:cubicBezTo>
                  <a:pt x="3166365" y="3582692"/>
                  <a:pt x="3124343" y="3559369"/>
                  <a:pt x="3120756" y="3565832"/>
                </a:cubicBezTo>
                <a:cubicBezTo>
                  <a:pt x="3109983" y="3585242"/>
                  <a:pt x="3140001" y="3601900"/>
                  <a:pt x="3129233" y="3621302"/>
                </a:cubicBezTo>
                <a:cubicBezTo>
                  <a:pt x="3111281" y="3653647"/>
                  <a:pt x="3028545" y="3675414"/>
                  <a:pt x="2993766" y="3681488"/>
                </a:cubicBezTo>
                <a:cubicBezTo>
                  <a:pt x="2990175" y="3687962"/>
                  <a:pt x="2982995" y="3700895"/>
                  <a:pt x="2970990" y="3694234"/>
                </a:cubicBezTo>
                <a:cubicBezTo>
                  <a:pt x="2952979" y="3684237"/>
                  <a:pt x="2950507" y="3632103"/>
                  <a:pt x="2961279" y="3612694"/>
                </a:cubicBezTo>
                <a:cubicBezTo>
                  <a:pt x="2968458" y="3599756"/>
                  <a:pt x="2986471" y="3609755"/>
                  <a:pt x="2992470" y="3613083"/>
                </a:cubicBezTo>
                <a:cubicBezTo>
                  <a:pt x="3052493" y="3646396"/>
                  <a:pt x="3048735" y="3525861"/>
                  <a:pt x="3066682" y="3493524"/>
                </a:cubicBezTo>
                <a:cubicBezTo>
                  <a:pt x="3115876" y="3503904"/>
                  <a:pt x="3165067" y="3514285"/>
                  <a:pt x="3207090" y="3537608"/>
                </a:cubicBezTo>
                <a:cubicBezTo>
                  <a:pt x="3219034" y="3501929"/>
                  <a:pt x="3192615" y="3478811"/>
                  <a:pt x="3165015" y="3471950"/>
                </a:cubicBezTo>
                <a:lnTo>
                  <a:pt x="3240572" y="3463119"/>
                </a:lnTo>
                <a:cubicBezTo>
                  <a:pt x="3265699" y="3417848"/>
                  <a:pt x="3269294" y="3411372"/>
                  <a:pt x="3314902" y="3428231"/>
                </a:cubicBezTo>
                <a:cubicBezTo>
                  <a:pt x="3325670" y="3408827"/>
                  <a:pt x="3349947" y="3396917"/>
                  <a:pt x="3370027" y="3400525"/>
                </a:cubicBezTo>
                <a:close/>
                <a:moveTo>
                  <a:pt x="3787797" y="3345928"/>
                </a:moveTo>
                <a:lnTo>
                  <a:pt x="3779199" y="3367788"/>
                </a:lnTo>
                <a:lnTo>
                  <a:pt x="3757708" y="3382523"/>
                </a:lnTo>
                <a:cubicBezTo>
                  <a:pt x="3747512" y="3369465"/>
                  <a:pt x="3738413" y="3395377"/>
                  <a:pt x="3721419" y="3373614"/>
                </a:cubicBezTo>
                <a:cubicBezTo>
                  <a:pt x="3741210" y="3356705"/>
                  <a:pt x="3768002" y="3362841"/>
                  <a:pt x="3787797" y="3345928"/>
                </a:cubicBezTo>
                <a:close/>
                <a:moveTo>
                  <a:pt x="4066690" y="3238253"/>
                </a:moveTo>
                <a:lnTo>
                  <a:pt x="4046806" y="3247987"/>
                </a:lnTo>
                <a:cubicBezTo>
                  <a:pt x="4040158" y="3250039"/>
                  <a:pt x="4033510" y="3252090"/>
                  <a:pt x="4026912" y="3257727"/>
                </a:cubicBezTo>
                <a:cubicBezTo>
                  <a:pt x="4021815" y="3251198"/>
                  <a:pt x="4013592" y="3250061"/>
                  <a:pt x="4005058" y="3251457"/>
                </a:cubicBezTo>
                <a:lnTo>
                  <a:pt x="3981335" y="3260392"/>
                </a:lnTo>
                <a:lnTo>
                  <a:pt x="3981328" y="3260403"/>
                </a:lnTo>
                <a:cubicBezTo>
                  <a:pt x="3994025" y="3253184"/>
                  <a:pt x="4016716" y="3244679"/>
                  <a:pt x="4026912" y="3257735"/>
                </a:cubicBezTo>
                <a:cubicBezTo>
                  <a:pt x="4040108" y="3246462"/>
                  <a:pt x="4053500" y="3249531"/>
                  <a:pt x="4066697" y="3238256"/>
                </a:cubicBezTo>
                <a:close/>
                <a:moveTo>
                  <a:pt x="4463060" y="3135433"/>
                </a:moveTo>
                <a:lnTo>
                  <a:pt x="4463054" y="3135437"/>
                </a:lnTo>
                <a:cubicBezTo>
                  <a:pt x="4474948" y="3150669"/>
                  <a:pt x="4480047" y="3157198"/>
                  <a:pt x="4497641" y="3142167"/>
                </a:cubicBezTo>
                <a:lnTo>
                  <a:pt x="4497645" y="3142164"/>
                </a:lnTo>
                <a:lnTo>
                  <a:pt x="4478216" y="3150147"/>
                </a:lnTo>
                <a:close/>
                <a:moveTo>
                  <a:pt x="4779740" y="3024486"/>
                </a:moveTo>
                <a:lnTo>
                  <a:pt x="4771452" y="3027941"/>
                </a:lnTo>
                <a:lnTo>
                  <a:pt x="4771446" y="3027953"/>
                </a:lnTo>
                <a:cubicBezTo>
                  <a:pt x="4773147" y="3030131"/>
                  <a:pt x="4777546" y="3026374"/>
                  <a:pt x="4779743" y="3024496"/>
                </a:cubicBezTo>
                <a:close/>
                <a:moveTo>
                  <a:pt x="5932840" y="2989180"/>
                </a:moveTo>
                <a:lnTo>
                  <a:pt x="5936795" y="2997557"/>
                </a:lnTo>
                <a:lnTo>
                  <a:pt x="5927774" y="2989934"/>
                </a:lnTo>
                <a:close/>
                <a:moveTo>
                  <a:pt x="4898799" y="2984449"/>
                </a:moveTo>
                <a:lnTo>
                  <a:pt x="4898801" y="2984455"/>
                </a:lnTo>
                <a:lnTo>
                  <a:pt x="4900698" y="3000958"/>
                </a:lnTo>
                <a:lnTo>
                  <a:pt x="4900696" y="3000965"/>
                </a:lnTo>
                <a:cubicBezTo>
                  <a:pt x="4896298" y="3004723"/>
                  <a:pt x="4890575" y="3003262"/>
                  <a:pt x="4884827" y="3000010"/>
                </a:cubicBezTo>
                <a:lnTo>
                  <a:pt x="4868812" y="2988302"/>
                </a:lnTo>
                <a:lnTo>
                  <a:pt x="4868810" y="2988304"/>
                </a:lnTo>
                <a:cubicBezTo>
                  <a:pt x="4877808" y="2995127"/>
                  <a:pt x="4891902" y="3008485"/>
                  <a:pt x="4900699" y="3000968"/>
                </a:cubicBezTo>
                <a:lnTo>
                  <a:pt x="4900698" y="3000958"/>
                </a:lnTo>
                <a:lnTo>
                  <a:pt x="4902671" y="2992928"/>
                </a:lnTo>
                <a:lnTo>
                  <a:pt x="4898801" y="2984455"/>
                </a:lnTo>
                <a:lnTo>
                  <a:pt x="4898801" y="2984449"/>
                </a:lnTo>
                <a:close/>
                <a:moveTo>
                  <a:pt x="5662257" y="2854802"/>
                </a:moveTo>
                <a:cubicBezTo>
                  <a:pt x="5669767" y="2853080"/>
                  <a:pt x="5677189" y="2852258"/>
                  <a:pt x="5681322" y="2854996"/>
                </a:cubicBezTo>
                <a:cubicBezTo>
                  <a:pt x="5684075" y="2856822"/>
                  <a:pt x="5680606" y="2862180"/>
                  <a:pt x="5680606" y="2862180"/>
                </a:cubicBezTo>
                <a:cubicBezTo>
                  <a:pt x="5680910" y="2873869"/>
                  <a:pt x="5676731" y="2886414"/>
                  <a:pt x="5671529" y="2894448"/>
                </a:cubicBezTo>
                <a:cubicBezTo>
                  <a:pt x="5662856" y="2907846"/>
                  <a:pt x="5639395" y="2907607"/>
                  <a:pt x="5625620" y="2898476"/>
                </a:cubicBezTo>
                <a:cubicBezTo>
                  <a:pt x="5617360" y="2893000"/>
                  <a:pt x="5622563" y="2884962"/>
                  <a:pt x="5626032" y="2879602"/>
                </a:cubicBezTo>
                <a:lnTo>
                  <a:pt x="5642658" y="2859996"/>
                </a:lnTo>
                <a:cubicBezTo>
                  <a:pt x="5647147" y="2859143"/>
                  <a:pt x="5654747" y="2856523"/>
                  <a:pt x="5662257" y="2854802"/>
                </a:cubicBezTo>
                <a:close/>
                <a:moveTo>
                  <a:pt x="5489990" y="2849391"/>
                </a:moveTo>
                <a:lnTo>
                  <a:pt x="5483897" y="2850974"/>
                </a:lnTo>
                <a:lnTo>
                  <a:pt x="5483894" y="2850985"/>
                </a:lnTo>
                <a:cubicBezTo>
                  <a:pt x="5485593" y="2853159"/>
                  <a:pt x="5487789" y="2851282"/>
                  <a:pt x="5489991" y="2849401"/>
                </a:cubicBezTo>
                <a:close/>
                <a:moveTo>
                  <a:pt x="5445911" y="2837584"/>
                </a:moveTo>
                <a:lnTo>
                  <a:pt x="5414933" y="2853879"/>
                </a:lnTo>
                <a:lnTo>
                  <a:pt x="5413903" y="2852600"/>
                </a:lnTo>
                <a:lnTo>
                  <a:pt x="5389526" y="2866306"/>
                </a:lnTo>
                <a:cubicBezTo>
                  <a:pt x="5376331" y="2877582"/>
                  <a:pt x="5370933" y="2889449"/>
                  <a:pt x="5357338" y="2872041"/>
                </a:cubicBezTo>
                <a:cubicBezTo>
                  <a:pt x="5345143" y="2875204"/>
                  <a:pt x="5282463" y="2888846"/>
                  <a:pt x="5273666" y="2896361"/>
                </a:cubicBezTo>
                <a:cubicBezTo>
                  <a:pt x="5253673" y="2898930"/>
                  <a:pt x="5232483" y="2895267"/>
                  <a:pt x="5214889" y="2910300"/>
                </a:cubicBezTo>
                <a:lnTo>
                  <a:pt x="5188297" y="2918509"/>
                </a:lnTo>
                <a:cubicBezTo>
                  <a:pt x="5178800" y="2915740"/>
                  <a:pt x="5170004" y="2923255"/>
                  <a:pt x="5163408" y="2928892"/>
                </a:cubicBezTo>
                <a:cubicBezTo>
                  <a:pt x="5143613" y="2945804"/>
                  <a:pt x="5103429" y="2936600"/>
                  <a:pt x="5083634" y="2953511"/>
                </a:cubicBezTo>
                <a:lnTo>
                  <a:pt x="5076350" y="2950619"/>
                </a:lnTo>
                <a:lnTo>
                  <a:pt x="5067391" y="2957671"/>
                </a:lnTo>
                <a:lnTo>
                  <a:pt x="5061114" y="2955782"/>
                </a:lnTo>
                <a:lnTo>
                  <a:pt x="5050891" y="2950915"/>
                </a:lnTo>
                <a:lnTo>
                  <a:pt x="5049501" y="2952296"/>
                </a:lnTo>
                <a:lnTo>
                  <a:pt x="5040330" y="2949539"/>
                </a:lnTo>
                <a:lnTo>
                  <a:pt x="5038198" y="2950524"/>
                </a:lnTo>
                <a:lnTo>
                  <a:pt x="5025857" y="2959340"/>
                </a:lnTo>
                <a:lnTo>
                  <a:pt x="5020276" y="2959302"/>
                </a:lnTo>
                <a:lnTo>
                  <a:pt x="5015974" y="2963576"/>
                </a:lnTo>
                <a:lnTo>
                  <a:pt x="5012282" y="2962499"/>
                </a:lnTo>
                <a:lnTo>
                  <a:pt x="5011594" y="2962818"/>
                </a:lnTo>
                <a:lnTo>
                  <a:pt x="5009438" y="2965701"/>
                </a:lnTo>
                <a:lnTo>
                  <a:pt x="5016271" y="2965260"/>
                </a:lnTo>
                <a:cubicBezTo>
                  <a:pt x="5019982" y="2967079"/>
                  <a:pt x="5023506" y="2970418"/>
                  <a:pt x="5026056" y="2973682"/>
                </a:cubicBezTo>
                <a:lnTo>
                  <a:pt x="5032852" y="2982387"/>
                </a:lnTo>
                <a:lnTo>
                  <a:pt x="5083836" y="2967852"/>
                </a:lnTo>
                <a:cubicBezTo>
                  <a:pt x="5087234" y="2972205"/>
                  <a:pt x="5092830" y="2974680"/>
                  <a:pt x="5097229" y="2970920"/>
                </a:cubicBezTo>
                <a:cubicBezTo>
                  <a:pt x="5103828" y="2965283"/>
                  <a:pt x="5106525" y="2959347"/>
                  <a:pt x="5113323" y="2968052"/>
                </a:cubicBezTo>
                <a:lnTo>
                  <a:pt x="5204092" y="2934037"/>
                </a:lnTo>
                <a:cubicBezTo>
                  <a:pt x="5209191" y="2940566"/>
                  <a:pt x="5214787" y="2943041"/>
                  <a:pt x="5219186" y="2939284"/>
                </a:cubicBezTo>
                <a:cubicBezTo>
                  <a:pt x="5227983" y="2931766"/>
                  <a:pt x="5230183" y="2929886"/>
                  <a:pt x="5236981" y="2938591"/>
                </a:cubicBezTo>
                <a:lnTo>
                  <a:pt x="5267469" y="2930680"/>
                </a:lnTo>
                <a:cubicBezTo>
                  <a:pt x="5278463" y="2921286"/>
                  <a:pt x="5337546" y="2888951"/>
                  <a:pt x="5348742" y="2893897"/>
                </a:cubicBezTo>
                <a:cubicBezTo>
                  <a:pt x="5352140" y="2898249"/>
                  <a:pt x="5353338" y="2904482"/>
                  <a:pt x="5352338" y="2912591"/>
                </a:cubicBezTo>
                <a:lnTo>
                  <a:pt x="5379427" y="2900328"/>
                </a:lnTo>
                <a:cubicBezTo>
                  <a:pt x="5383329" y="2900626"/>
                  <a:pt x="5391126" y="2901220"/>
                  <a:pt x="5393323" y="2899343"/>
                </a:cubicBezTo>
                <a:cubicBezTo>
                  <a:pt x="5395525" y="2897462"/>
                  <a:pt x="5387026" y="2886581"/>
                  <a:pt x="5385329" y="2884405"/>
                </a:cubicBezTo>
                <a:cubicBezTo>
                  <a:pt x="5405120" y="2867495"/>
                  <a:pt x="5456803" y="2863244"/>
                  <a:pt x="5469998" y="2851971"/>
                </a:cubicBezTo>
                <a:close/>
                <a:moveTo>
                  <a:pt x="5529867" y="2832651"/>
                </a:moveTo>
                <a:lnTo>
                  <a:pt x="5525378" y="2833670"/>
                </a:lnTo>
                <a:lnTo>
                  <a:pt x="5519284" y="2835253"/>
                </a:lnTo>
                <a:lnTo>
                  <a:pt x="5519281" y="2835263"/>
                </a:lnTo>
                <a:cubicBezTo>
                  <a:pt x="5520978" y="2837437"/>
                  <a:pt x="5525377" y="2833680"/>
                  <a:pt x="5525377" y="2833680"/>
                </a:cubicBezTo>
                <a:lnTo>
                  <a:pt x="5529862" y="2832662"/>
                </a:lnTo>
                <a:close/>
                <a:moveTo>
                  <a:pt x="5833938" y="2826002"/>
                </a:moveTo>
                <a:cubicBezTo>
                  <a:pt x="5842198" y="2831478"/>
                  <a:pt x="5846995" y="2842314"/>
                  <a:pt x="5850770" y="2848648"/>
                </a:cubicBezTo>
                <a:cubicBezTo>
                  <a:pt x="5846280" y="2849498"/>
                  <a:pt x="5776911" y="2853285"/>
                  <a:pt x="5771400" y="2849634"/>
                </a:cubicBezTo>
                <a:cubicBezTo>
                  <a:pt x="5763135" y="2844155"/>
                  <a:pt x="5766605" y="2838797"/>
                  <a:pt x="5770073" y="2833438"/>
                </a:cubicBezTo>
                <a:lnTo>
                  <a:pt x="5817000" y="2833919"/>
                </a:lnTo>
                <a:cubicBezTo>
                  <a:pt x="5820468" y="2828561"/>
                  <a:pt x="5828427" y="2822350"/>
                  <a:pt x="5833938" y="2826002"/>
                </a:cubicBezTo>
                <a:close/>
                <a:moveTo>
                  <a:pt x="5589356" y="2793530"/>
                </a:moveTo>
                <a:lnTo>
                  <a:pt x="5589347" y="2793538"/>
                </a:lnTo>
                <a:lnTo>
                  <a:pt x="5584462" y="2801333"/>
                </a:lnTo>
                <a:lnTo>
                  <a:pt x="5565867" y="2824474"/>
                </a:lnTo>
                <a:lnTo>
                  <a:pt x="5548739" y="2828365"/>
                </a:lnTo>
                <a:lnTo>
                  <a:pt x="5548751" y="2828373"/>
                </a:lnTo>
                <a:lnTo>
                  <a:pt x="5565865" y="2824486"/>
                </a:lnTo>
                <a:lnTo>
                  <a:pt x="5584459" y="2801345"/>
                </a:lnTo>
                <a:cubicBezTo>
                  <a:pt x="5584459" y="2801345"/>
                  <a:pt x="5591055" y="2795708"/>
                  <a:pt x="5589356" y="2793530"/>
                </a:cubicBezTo>
                <a:close/>
                <a:moveTo>
                  <a:pt x="6054597" y="2747357"/>
                </a:moveTo>
                <a:cubicBezTo>
                  <a:pt x="6056752" y="2747829"/>
                  <a:pt x="6058818" y="2749199"/>
                  <a:pt x="6060194" y="2750111"/>
                </a:cubicBezTo>
                <a:lnTo>
                  <a:pt x="6056014" y="2762656"/>
                </a:lnTo>
                <a:cubicBezTo>
                  <a:pt x="6053255" y="2760828"/>
                  <a:pt x="6046726" y="2752672"/>
                  <a:pt x="6048462" y="2749993"/>
                </a:cubicBezTo>
                <a:cubicBezTo>
                  <a:pt x="6050196" y="2747313"/>
                  <a:pt x="6052442" y="2746886"/>
                  <a:pt x="6054597" y="2747357"/>
                </a:cubicBezTo>
                <a:close/>
                <a:moveTo>
                  <a:pt x="5804413" y="2730450"/>
                </a:moveTo>
                <a:lnTo>
                  <a:pt x="5794447" y="2731761"/>
                </a:lnTo>
                <a:lnTo>
                  <a:pt x="5793326" y="2732223"/>
                </a:lnTo>
                <a:lnTo>
                  <a:pt x="5802131" y="2731463"/>
                </a:lnTo>
                <a:close/>
                <a:moveTo>
                  <a:pt x="6135047" y="2643297"/>
                </a:moveTo>
                <a:cubicBezTo>
                  <a:pt x="6141439" y="2642449"/>
                  <a:pt x="6148528" y="2644038"/>
                  <a:pt x="6156791" y="2649515"/>
                </a:cubicBezTo>
                <a:lnTo>
                  <a:pt x="6153323" y="2654874"/>
                </a:lnTo>
                <a:cubicBezTo>
                  <a:pt x="6149854" y="2660231"/>
                  <a:pt x="6143634" y="2663765"/>
                  <a:pt x="6138125" y="2660113"/>
                </a:cubicBezTo>
                <a:cubicBezTo>
                  <a:pt x="6131189" y="2670829"/>
                  <a:pt x="6128025" y="2687878"/>
                  <a:pt x="6111499" y="2676922"/>
                </a:cubicBezTo>
                <a:cubicBezTo>
                  <a:pt x="6106298" y="2684958"/>
                  <a:pt x="6090384" y="2697380"/>
                  <a:pt x="6079367" y="2690077"/>
                </a:cubicBezTo>
                <a:cubicBezTo>
                  <a:pt x="6076611" y="2688249"/>
                  <a:pt x="6080080" y="2682891"/>
                  <a:pt x="6081812" y="2680214"/>
                </a:cubicBezTo>
                <a:lnTo>
                  <a:pt x="6083548" y="2677534"/>
                </a:lnTo>
                <a:cubicBezTo>
                  <a:pt x="6096505" y="2672724"/>
                  <a:pt x="6106551" y="2660241"/>
                  <a:pt x="6117492" y="2651700"/>
                </a:cubicBezTo>
                <a:cubicBezTo>
                  <a:pt x="6122962" y="2647430"/>
                  <a:pt x="6128656" y="2644146"/>
                  <a:pt x="6135047" y="2643297"/>
                </a:cubicBezTo>
                <a:close/>
                <a:moveTo>
                  <a:pt x="6489866" y="2621458"/>
                </a:moveTo>
                <a:cubicBezTo>
                  <a:pt x="6491601" y="2618776"/>
                  <a:pt x="6494358" y="2620604"/>
                  <a:pt x="6497111" y="2622428"/>
                </a:cubicBezTo>
                <a:lnTo>
                  <a:pt x="6499868" y="2624257"/>
                </a:lnTo>
                <a:lnTo>
                  <a:pt x="6495684" y="2636800"/>
                </a:lnTo>
                <a:cubicBezTo>
                  <a:pt x="6492930" y="2634975"/>
                  <a:pt x="6486396" y="2626817"/>
                  <a:pt x="6489866" y="2621458"/>
                </a:cubicBezTo>
                <a:close/>
                <a:moveTo>
                  <a:pt x="6299416" y="2617718"/>
                </a:moveTo>
                <a:lnTo>
                  <a:pt x="6321450" y="2632325"/>
                </a:lnTo>
                <a:lnTo>
                  <a:pt x="6306556" y="2649249"/>
                </a:lnTo>
                <a:cubicBezTo>
                  <a:pt x="6287277" y="2636470"/>
                  <a:pt x="6287277" y="2636470"/>
                  <a:pt x="6299416" y="2617718"/>
                </a:cubicBezTo>
                <a:close/>
                <a:moveTo>
                  <a:pt x="6377449" y="2613446"/>
                </a:moveTo>
                <a:cubicBezTo>
                  <a:pt x="6381555" y="2610903"/>
                  <a:pt x="6386731" y="2610507"/>
                  <a:pt x="6392239" y="2614158"/>
                </a:cubicBezTo>
                <a:lnTo>
                  <a:pt x="6394996" y="2615985"/>
                </a:lnTo>
                <a:lnTo>
                  <a:pt x="6389385" y="2642896"/>
                </a:lnTo>
                <a:lnTo>
                  <a:pt x="6366941" y="2647164"/>
                </a:lnTo>
                <a:cubicBezTo>
                  <a:pt x="6365921" y="2642655"/>
                  <a:pt x="6356635" y="2632674"/>
                  <a:pt x="6360105" y="2627316"/>
                </a:cubicBezTo>
                <a:cubicBezTo>
                  <a:pt x="6361839" y="2624637"/>
                  <a:pt x="6366329" y="2623786"/>
                  <a:pt x="6369081" y="2625609"/>
                </a:cubicBezTo>
                <a:cubicBezTo>
                  <a:pt x="6370307" y="2620677"/>
                  <a:pt x="6373342" y="2615990"/>
                  <a:pt x="6377449" y="2613446"/>
                </a:cubicBezTo>
                <a:close/>
                <a:moveTo>
                  <a:pt x="6207615" y="2556483"/>
                </a:moveTo>
                <a:lnTo>
                  <a:pt x="6213839" y="2564200"/>
                </a:lnTo>
                <a:cubicBezTo>
                  <a:pt x="6220060" y="2571914"/>
                  <a:pt x="6230094" y="2564018"/>
                  <a:pt x="6235111" y="2560071"/>
                </a:cubicBezTo>
                <a:close/>
                <a:moveTo>
                  <a:pt x="6281030" y="2540752"/>
                </a:moveTo>
                <a:lnTo>
                  <a:pt x="6252667" y="2546256"/>
                </a:lnTo>
                <a:lnTo>
                  <a:pt x="6247650" y="2550202"/>
                </a:lnTo>
                <a:cubicBezTo>
                  <a:pt x="6249725" y="2552776"/>
                  <a:pt x="6278523" y="2542724"/>
                  <a:pt x="6281030" y="2540752"/>
                </a:cubicBezTo>
                <a:close/>
                <a:moveTo>
                  <a:pt x="6317354" y="2524782"/>
                </a:moveTo>
                <a:lnTo>
                  <a:pt x="6321504" y="2529927"/>
                </a:lnTo>
                <a:cubicBezTo>
                  <a:pt x="6325650" y="2535069"/>
                  <a:pt x="6330669" y="2531121"/>
                  <a:pt x="6333178" y="2529147"/>
                </a:cubicBezTo>
                <a:cubicBezTo>
                  <a:pt x="6329029" y="2524003"/>
                  <a:pt x="6324444" y="2523404"/>
                  <a:pt x="6317354" y="2524782"/>
                </a:cubicBezTo>
                <a:close/>
                <a:moveTo>
                  <a:pt x="6370801" y="2499541"/>
                </a:moveTo>
                <a:cubicBezTo>
                  <a:pt x="6368295" y="2501513"/>
                  <a:pt x="6363278" y="2505460"/>
                  <a:pt x="6367427" y="2510605"/>
                </a:cubicBezTo>
                <a:cubicBezTo>
                  <a:pt x="6369498" y="2513174"/>
                  <a:pt x="6379098" y="2509828"/>
                  <a:pt x="6381609" y="2507854"/>
                </a:cubicBezTo>
                <a:close/>
                <a:moveTo>
                  <a:pt x="6413594" y="2467440"/>
                </a:moveTo>
                <a:cubicBezTo>
                  <a:pt x="6408644" y="2467657"/>
                  <a:pt x="6403843" y="2469332"/>
                  <a:pt x="6401335" y="2471306"/>
                </a:cubicBezTo>
                <a:lnTo>
                  <a:pt x="6421742" y="2476270"/>
                </a:lnTo>
                <a:cubicBezTo>
                  <a:pt x="6421742" y="2476270"/>
                  <a:pt x="6430039" y="2486558"/>
                  <a:pt x="6432545" y="2484585"/>
                </a:cubicBezTo>
                <a:cubicBezTo>
                  <a:pt x="6435054" y="2482610"/>
                  <a:pt x="6428830" y="2474893"/>
                  <a:pt x="6426758" y="2472325"/>
                </a:cubicBezTo>
                <a:cubicBezTo>
                  <a:pt x="6423646" y="2468466"/>
                  <a:pt x="6418545" y="2467224"/>
                  <a:pt x="6413594" y="2467440"/>
                </a:cubicBezTo>
                <a:close/>
                <a:moveTo>
                  <a:pt x="345113" y="2402781"/>
                </a:moveTo>
                <a:lnTo>
                  <a:pt x="362441" y="2410907"/>
                </a:lnTo>
                <a:cubicBezTo>
                  <a:pt x="368464" y="2411670"/>
                  <a:pt x="380694" y="2411734"/>
                  <a:pt x="381248" y="2407357"/>
                </a:cubicBezTo>
                <a:close/>
                <a:moveTo>
                  <a:pt x="441005" y="2312976"/>
                </a:moveTo>
                <a:cubicBezTo>
                  <a:pt x="433807" y="2312434"/>
                  <a:pt x="426938" y="2312306"/>
                  <a:pt x="426753" y="2313766"/>
                </a:cubicBezTo>
                <a:lnTo>
                  <a:pt x="431252" y="2315128"/>
                </a:lnTo>
                <a:lnTo>
                  <a:pt x="431392" y="2314390"/>
                </a:lnTo>
                <a:lnTo>
                  <a:pt x="450053" y="2313915"/>
                </a:lnTo>
                <a:close/>
                <a:moveTo>
                  <a:pt x="1978863" y="1431164"/>
                </a:moveTo>
                <a:cubicBezTo>
                  <a:pt x="1977424" y="1431762"/>
                  <a:pt x="1976170" y="1432670"/>
                  <a:pt x="1976170" y="1432670"/>
                </a:cubicBezTo>
                <a:lnTo>
                  <a:pt x="1933187" y="1438803"/>
                </a:lnTo>
                <a:lnTo>
                  <a:pt x="1911062" y="1461985"/>
                </a:lnTo>
                <a:cubicBezTo>
                  <a:pt x="1911062" y="1461985"/>
                  <a:pt x="1903537" y="1467439"/>
                  <a:pt x="1905020" y="1469941"/>
                </a:cubicBezTo>
                <a:lnTo>
                  <a:pt x="1905030" y="1469934"/>
                </a:lnTo>
                <a:lnTo>
                  <a:pt x="1911058" y="1461997"/>
                </a:lnTo>
                <a:lnTo>
                  <a:pt x="1933183" y="1438815"/>
                </a:lnTo>
                <a:lnTo>
                  <a:pt x="1976168" y="1432680"/>
                </a:lnTo>
                <a:lnTo>
                  <a:pt x="1982662" y="1431543"/>
                </a:lnTo>
                <a:lnTo>
                  <a:pt x="1982668" y="1431532"/>
                </a:lnTo>
                <a:cubicBezTo>
                  <a:pt x="1981928" y="1430283"/>
                  <a:pt x="1980302" y="1430567"/>
                  <a:pt x="1978863" y="1431164"/>
                </a:cubicBezTo>
                <a:close/>
                <a:moveTo>
                  <a:pt x="2021201" y="1417900"/>
                </a:moveTo>
                <a:cubicBezTo>
                  <a:pt x="2019722" y="1415400"/>
                  <a:pt x="2017216" y="1417217"/>
                  <a:pt x="2014705" y="1419037"/>
                </a:cubicBezTo>
                <a:lnTo>
                  <a:pt x="2014704" y="1419047"/>
                </a:lnTo>
                <a:lnTo>
                  <a:pt x="2021198" y="1417911"/>
                </a:lnTo>
                <a:close/>
                <a:moveTo>
                  <a:pt x="2389036" y="1373774"/>
                </a:moveTo>
                <a:cubicBezTo>
                  <a:pt x="2387099" y="1374285"/>
                  <a:pt x="2385217" y="1375649"/>
                  <a:pt x="2383960" y="1376558"/>
                </a:cubicBezTo>
                <a:lnTo>
                  <a:pt x="2383748" y="1377449"/>
                </a:lnTo>
                <a:lnTo>
                  <a:pt x="2383754" y="1377449"/>
                </a:lnTo>
                <a:lnTo>
                  <a:pt x="2383965" y="1376564"/>
                </a:lnTo>
                <a:cubicBezTo>
                  <a:pt x="2385220" y="1375656"/>
                  <a:pt x="2387102" y="1374292"/>
                  <a:pt x="2389041" y="1373781"/>
                </a:cubicBezTo>
                <a:lnTo>
                  <a:pt x="2394448" y="1376108"/>
                </a:lnTo>
                <a:lnTo>
                  <a:pt x="2394450" y="1376105"/>
                </a:lnTo>
                <a:cubicBezTo>
                  <a:pt x="2392970" y="1373604"/>
                  <a:pt x="2390975" y="1373262"/>
                  <a:pt x="2389036" y="1373774"/>
                </a:cubicBezTo>
                <a:close/>
                <a:moveTo>
                  <a:pt x="2650482" y="1309037"/>
                </a:moveTo>
                <a:cubicBezTo>
                  <a:pt x="2647732" y="1308461"/>
                  <a:pt x="2645046" y="1308845"/>
                  <a:pt x="2642537" y="1310663"/>
                </a:cubicBezTo>
                <a:cubicBezTo>
                  <a:pt x="2637519" y="1314298"/>
                  <a:pt x="2639453" y="1323621"/>
                  <a:pt x="2642414" y="1328622"/>
                </a:cubicBezTo>
                <a:lnTo>
                  <a:pt x="2642417" y="1328622"/>
                </a:lnTo>
                <a:lnTo>
                  <a:pt x="2639488" y="1319134"/>
                </a:lnTo>
                <a:cubicBezTo>
                  <a:pt x="2639260" y="1315723"/>
                  <a:pt x="2640031" y="1312484"/>
                  <a:pt x="2642539" y="1310666"/>
                </a:cubicBezTo>
                <a:cubicBezTo>
                  <a:pt x="2645049" y="1308848"/>
                  <a:pt x="2647734" y="1308465"/>
                  <a:pt x="2650484" y="1309041"/>
                </a:cubicBezTo>
                <a:lnTo>
                  <a:pt x="2650506" y="1309051"/>
                </a:lnTo>
                <a:lnTo>
                  <a:pt x="2661407" y="1315596"/>
                </a:lnTo>
                <a:lnTo>
                  <a:pt x="2673879" y="1327261"/>
                </a:lnTo>
                <a:lnTo>
                  <a:pt x="2673880" y="1327259"/>
                </a:lnTo>
                <a:cubicBezTo>
                  <a:pt x="2670718" y="1324190"/>
                  <a:pt x="2666931" y="1320067"/>
                  <a:pt x="2662903" y="1316495"/>
                </a:cubicBezTo>
                <a:lnTo>
                  <a:pt x="2661407" y="1315596"/>
                </a:lnTo>
                <a:lnTo>
                  <a:pt x="2658812" y="1313170"/>
                </a:lnTo>
                <a:lnTo>
                  <a:pt x="2650506" y="1309051"/>
                </a:lnTo>
                <a:close/>
                <a:moveTo>
                  <a:pt x="2775336" y="1293485"/>
                </a:moveTo>
                <a:cubicBezTo>
                  <a:pt x="2773583" y="1294308"/>
                  <a:pt x="2771702" y="1295672"/>
                  <a:pt x="2770448" y="1296580"/>
                </a:cubicBezTo>
                <a:lnTo>
                  <a:pt x="2770451" y="1296591"/>
                </a:lnTo>
                <a:lnTo>
                  <a:pt x="2779446" y="1293642"/>
                </a:lnTo>
                <a:lnTo>
                  <a:pt x="2779454" y="1293628"/>
                </a:lnTo>
                <a:cubicBezTo>
                  <a:pt x="2778714" y="1292378"/>
                  <a:pt x="2777089" y="1292662"/>
                  <a:pt x="2775336" y="1293485"/>
                </a:cubicBezTo>
                <a:close/>
                <a:moveTo>
                  <a:pt x="3856331" y="1240290"/>
                </a:moveTo>
                <a:lnTo>
                  <a:pt x="3856330" y="1240297"/>
                </a:lnTo>
                <a:lnTo>
                  <a:pt x="3856753" y="1241887"/>
                </a:lnTo>
                <a:lnTo>
                  <a:pt x="3856755" y="1241885"/>
                </a:lnTo>
                <a:close/>
                <a:moveTo>
                  <a:pt x="3065455" y="1232424"/>
                </a:moveTo>
                <a:lnTo>
                  <a:pt x="3065451" y="1232425"/>
                </a:lnTo>
                <a:lnTo>
                  <a:pt x="3020800" y="1265232"/>
                </a:lnTo>
                <a:lnTo>
                  <a:pt x="3020800" y="1265233"/>
                </a:lnTo>
                <a:close/>
                <a:moveTo>
                  <a:pt x="3860735" y="1230456"/>
                </a:moveTo>
                <a:lnTo>
                  <a:pt x="3861315" y="1231433"/>
                </a:lnTo>
                <a:lnTo>
                  <a:pt x="3860737" y="1230457"/>
                </a:lnTo>
                <a:close/>
                <a:moveTo>
                  <a:pt x="4148559" y="1217940"/>
                </a:moveTo>
                <a:cubicBezTo>
                  <a:pt x="4145004" y="1217402"/>
                  <a:pt x="4143225" y="1217132"/>
                  <a:pt x="4142116" y="1217968"/>
                </a:cubicBezTo>
                <a:cubicBezTo>
                  <a:pt x="4141007" y="1218801"/>
                  <a:pt x="4140568" y="1220736"/>
                  <a:pt x="4139687" y="1224608"/>
                </a:cubicBezTo>
                <a:cubicBezTo>
                  <a:pt x="4137925" y="1232363"/>
                  <a:pt x="4136164" y="1240106"/>
                  <a:pt x="4141514" y="1248939"/>
                </a:cubicBezTo>
                <a:cubicBezTo>
                  <a:pt x="4148640" y="1250017"/>
                  <a:pt x="4162872" y="1252172"/>
                  <a:pt x="4166393" y="1236676"/>
                </a:cubicBezTo>
                <a:cubicBezTo>
                  <a:pt x="4168158" y="1228919"/>
                  <a:pt x="4155685" y="1219018"/>
                  <a:pt x="4148559" y="1217940"/>
                </a:cubicBezTo>
                <a:close/>
                <a:moveTo>
                  <a:pt x="4264143" y="1195355"/>
                </a:moveTo>
                <a:lnTo>
                  <a:pt x="4252514" y="1219916"/>
                </a:lnTo>
                <a:lnTo>
                  <a:pt x="4255563" y="1224569"/>
                </a:lnTo>
                <a:lnTo>
                  <a:pt x="4267980" y="1222996"/>
                </a:lnTo>
                <a:cubicBezTo>
                  <a:pt x="4274868" y="1221034"/>
                  <a:pt x="4281086" y="1217967"/>
                  <a:pt x="4281968" y="1214089"/>
                </a:cubicBezTo>
                <a:cubicBezTo>
                  <a:pt x="4285491" y="1198588"/>
                  <a:pt x="4271255" y="1196433"/>
                  <a:pt x="4264143" y="1195355"/>
                </a:cubicBezTo>
                <a:close/>
                <a:moveTo>
                  <a:pt x="3089148" y="1189177"/>
                </a:moveTo>
                <a:cubicBezTo>
                  <a:pt x="3085747" y="1190246"/>
                  <a:pt x="3081706" y="1192504"/>
                  <a:pt x="3076689" y="1196140"/>
                </a:cubicBezTo>
                <a:lnTo>
                  <a:pt x="3076687" y="1196142"/>
                </a:lnTo>
                <a:lnTo>
                  <a:pt x="3094662" y="1190353"/>
                </a:lnTo>
                <a:lnTo>
                  <a:pt x="3099361" y="1191356"/>
                </a:lnTo>
                <a:lnTo>
                  <a:pt x="3111561" y="1206602"/>
                </a:lnTo>
                <a:lnTo>
                  <a:pt x="3111567" y="1206598"/>
                </a:lnTo>
                <a:cubicBezTo>
                  <a:pt x="3107681" y="1200036"/>
                  <a:pt x="3104626" y="1194879"/>
                  <a:pt x="3101268" y="1191764"/>
                </a:cubicBezTo>
                <a:lnTo>
                  <a:pt x="3099361" y="1191356"/>
                </a:lnTo>
                <a:lnTo>
                  <a:pt x="3097760" y="1189356"/>
                </a:lnTo>
                <a:lnTo>
                  <a:pt x="3094662" y="1190353"/>
                </a:lnTo>
                <a:close/>
                <a:moveTo>
                  <a:pt x="3970512" y="1175343"/>
                </a:moveTo>
                <a:lnTo>
                  <a:pt x="3967414" y="1175983"/>
                </a:lnTo>
                <a:cubicBezTo>
                  <a:pt x="3960915" y="1177119"/>
                  <a:pt x="3954261" y="1178368"/>
                  <a:pt x="3947505" y="1180583"/>
                </a:cubicBezTo>
                <a:lnTo>
                  <a:pt x="3933434" y="1187715"/>
                </a:lnTo>
                <a:lnTo>
                  <a:pt x="3961633" y="1182011"/>
                </a:lnTo>
                <a:close/>
                <a:moveTo>
                  <a:pt x="3577513" y="1115492"/>
                </a:moveTo>
                <a:cubicBezTo>
                  <a:pt x="3562462" y="1126401"/>
                  <a:pt x="3549014" y="1121852"/>
                  <a:pt x="3533961" y="1132760"/>
                </a:cubicBezTo>
                <a:lnTo>
                  <a:pt x="3533969" y="1132767"/>
                </a:lnTo>
                <a:lnTo>
                  <a:pt x="3555730" y="1124139"/>
                </a:lnTo>
                <a:cubicBezTo>
                  <a:pt x="3562857" y="1122548"/>
                  <a:pt x="3569982" y="1120957"/>
                  <a:pt x="3577508" y="1115504"/>
                </a:cubicBezTo>
                <a:cubicBezTo>
                  <a:pt x="3581951" y="1123005"/>
                  <a:pt x="3590301" y="1124994"/>
                  <a:pt x="3599292" y="1124283"/>
                </a:cubicBezTo>
                <a:lnTo>
                  <a:pt x="3624928" y="1116872"/>
                </a:lnTo>
                <a:lnTo>
                  <a:pt x="3624939" y="1116858"/>
                </a:lnTo>
                <a:cubicBezTo>
                  <a:pt x="3610912" y="1123447"/>
                  <a:pt x="3586400" y="1130493"/>
                  <a:pt x="3577513" y="1115492"/>
                </a:cubicBezTo>
                <a:close/>
                <a:moveTo>
                  <a:pt x="3662957" y="1115210"/>
                </a:moveTo>
                <a:cubicBezTo>
                  <a:pt x="3661018" y="1115722"/>
                  <a:pt x="3659137" y="1117086"/>
                  <a:pt x="3657881" y="1117996"/>
                </a:cubicBezTo>
                <a:lnTo>
                  <a:pt x="3657882" y="1118001"/>
                </a:lnTo>
                <a:lnTo>
                  <a:pt x="3662951" y="1115219"/>
                </a:lnTo>
                <a:lnTo>
                  <a:pt x="3668365" y="1117550"/>
                </a:lnTo>
                <a:lnTo>
                  <a:pt x="3668370" y="1117540"/>
                </a:lnTo>
                <a:cubicBezTo>
                  <a:pt x="3666889" y="1115040"/>
                  <a:pt x="3664895" y="1114700"/>
                  <a:pt x="3662957" y="1115210"/>
                </a:cubicBezTo>
                <a:close/>
                <a:moveTo>
                  <a:pt x="3871323" y="1006197"/>
                </a:moveTo>
                <a:cubicBezTo>
                  <a:pt x="3880210" y="1021200"/>
                  <a:pt x="3892875" y="994155"/>
                  <a:pt x="3907686" y="1019159"/>
                </a:cubicBezTo>
                <a:cubicBezTo>
                  <a:pt x="3885109" y="1035521"/>
                  <a:pt x="3858208" y="1026426"/>
                  <a:pt x="3835628" y="1042791"/>
                </a:cubicBezTo>
                <a:lnTo>
                  <a:pt x="3847266" y="1020060"/>
                </a:lnTo>
                <a:close/>
                <a:moveTo>
                  <a:pt x="5101356" y="913320"/>
                </a:moveTo>
                <a:cubicBezTo>
                  <a:pt x="5097798" y="912780"/>
                  <a:pt x="5094907" y="913344"/>
                  <a:pt x="5092549" y="914615"/>
                </a:cubicBezTo>
                <a:cubicBezTo>
                  <a:pt x="5085470" y="918427"/>
                  <a:pt x="5083158" y="928597"/>
                  <a:pt x="5081838" y="934404"/>
                </a:cubicBezTo>
                <a:lnTo>
                  <a:pt x="5078315" y="949903"/>
                </a:lnTo>
                <a:cubicBezTo>
                  <a:pt x="5092550" y="952060"/>
                  <a:pt x="5108547" y="946471"/>
                  <a:pt x="5112070" y="930974"/>
                </a:cubicBezTo>
                <a:cubicBezTo>
                  <a:pt x="5115594" y="915476"/>
                  <a:pt x="5108482" y="914397"/>
                  <a:pt x="5101356" y="913320"/>
                </a:cubicBezTo>
                <a:close/>
                <a:moveTo>
                  <a:pt x="5229334" y="868567"/>
                </a:moveTo>
                <a:cubicBezTo>
                  <a:pt x="5225778" y="868029"/>
                  <a:pt x="5221781" y="869426"/>
                  <a:pt x="5218230" y="872895"/>
                </a:cubicBezTo>
                <a:cubicBezTo>
                  <a:pt x="5214680" y="876363"/>
                  <a:pt x="5211578" y="881905"/>
                  <a:pt x="5209817" y="889654"/>
                </a:cubicBezTo>
                <a:lnTo>
                  <a:pt x="5208055" y="897411"/>
                </a:lnTo>
                <a:cubicBezTo>
                  <a:pt x="5215174" y="898488"/>
                  <a:pt x="5222288" y="899568"/>
                  <a:pt x="5231176" y="892890"/>
                </a:cubicBezTo>
                <a:cubicBezTo>
                  <a:pt x="5232934" y="885145"/>
                  <a:pt x="5227576" y="876311"/>
                  <a:pt x="5229334" y="868567"/>
                </a:cubicBezTo>
                <a:close/>
                <a:moveTo>
                  <a:pt x="4797454" y="648396"/>
                </a:moveTo>
                <a:lnTo>
                  <a:pt x="4841654" y="700499"/>
                </a:lnTo>
                <a:cubicBezTo>
                  <a:pt x="4829959" y="721566"/>
                  <a:pt x="4676015" y="764761"/>
                  <a:pt x="4672114" y="771791"/>
                </a:cubicBezTo>
                <a:lnTo>
                  <a:pt x="4620118" y="733738"/>
                </a:lnTo>
                <a:cubicBezTo>
                  <a:pt x="4683086" y="722749"/>
                  <a:pt x="4745320" y="683787"/>
                  <a:pt x="4797454" y="648396"/>
                </a:cubicBezTo>
                <a:close/>
                <a:moveTo>
                  <a:pt x="5380462" y="648113"/>
                </a:moveTo>
                <a:cubicBezTo>
                  <a:pt x="5385515" y="646327"/>
                  <a:pt x="5391145" y="647155"/>
                  <a:pt x="5397355" y="650602"/>
                </a:cubicBezTo>
                <a:cubicBezTo>
                  <a:pt x="5415990" y="660944"/>
                  <a:pt x="5443142" y="685195"/>
                  <a:pt x="5457880" y="702556"/>
                </a:cubicBezTo>
                <a:cubicBezTo>
                  <a:pt x="5450078" y="716613"/>
                  <a:pt x="5383938" y="762593"/>
                  <a:pt x="5377731" y="759148"/>
                </a:cubicBezTo>
                <a:cubicBezTo>
                  <a:pt x="5359097" y="748806"/>
                  <a:pt x="5359240" y="675382"/>
                  <a:pt x="5367036" y="661333"/>
                </a:cubicBezTo>
                <a:cubicBezTo>
                  <a:pt x="5370935" y="654309"/>
                  <a:pt x="5375410" y="649903"/>
                  <a:pt x="5380462" y="648113"/>
                </a:cubicBezTo>
                <a:close/>
                <a:moveTo>
                  <a:pt x="6882268" y="624317"/>
                </a:moveTo>
                <a:cubicBezTo>
                  <a:pt x="6879147" y="623900"/>
                  <a:pt x="6877085" y="625524"/>
                  <a:pt x="6875679" y="627708"/>
                </a:cubicBezTo>
                <a:cubicBezTo>
                  <a:pt x="6874273" y="629893"/>
                  <a:pt x="6873520" y="632640"/>
                  <a:pt x="6873018" y="634472"/>
                </a:cubicBezTo>
                <a:lnTo>
                  <a:pt x="6871012" y="641798"/>
                </a:lnTo>
                <a:cubicBezTo>
                  <a:pt x="6877252" y="642631"/>
                  <a:pt x="6884494" y="639803"/>
                  <a:pt x="6886501" y="632478"/>
                </a:cubicBezTo>
                <a:cubicBezTo>
                  <a:pt x="6888508" y="625150"/>
                  <a:pt x="6885390" y="624734"/>
                  <a:pt x="6882268" y="624317"/>
                </a:cubicBezTo>
                <a:close/>
                <a:moveTo>
                  <a:pt x="5524892" y="611117"/>
                </a:moveTo>
                <a:cubicBezTo>
                  <a:pt x="5537312" y="618011"/>
                  <a:pt x="5535719" y="635506"/>
                  <a:pt x="5527920" y="649560"/>
                </a:cubicBezTo>
                <a:lnTo>
                  <a:pt x="5500768" y="625307"/>
                </a:lnTo>
                <a:cubicBezTo>
                  <a:pt x="5502720" y="621790"/>
                  <a:pt x="5507196" y="617381"/>
                  <a:pt x="5511962" y="614281"/>
                </a:cubicBezTo>
                <a:cubicBezTo>
                  <a:pt x="5516728" y="611182"/>
                  <a:pt x="5521784" y="609392"/>
                  <a:pt x="5524892" y="611117"/>
                </a:cubicBezTo>
                <a:close/>
                <a:moveTo>
                  <a:pt x="6855535" y="605807"/>
                </a:moveTo>
                <a:cubicBezTo>
                  <a:pt x="6845316" y="610272"/>
                  <a:pt x="6835994" y="618883"/>
                  <a:pt x="6829790" y="629971"/>
                </a:cubicBezTo>
                <a:lnTo>
                  <a:pt x="6821218" y="633940"/>
                </a:lnTo>
                <a:lnTo>
                  <a:pt x="6824173" y="654488"/>
                </a:lnTo>
                <a:lnTo>
                  <a:pt x="6869363" y="634598"/>
                </a:lnTo>
                <a:lnTo>
                  <a:pt x="6869089" y="606117"/>
                </a:lnTo>
                <a:close/>
                <a:moveTo>
                  <a:pt x="5694814" y="602370"/>
                </a:moveTo>
                <a:lnTo>
                  <a:pt x="5728436" y="615599"/>
                </a:lnTo>
                <a:lnTo>
                  <a:pt x="5728714" y="617708"/>
                </a:lnTo>
                <a:lnTo>
                  <a:pt x="5689942" y="655621"/>
                </a:lnTo>
                <a:lnTo>
                  <a:pt x="5672188" y="626367"/>
                </a:lnTo>
                <a:lnTo>
                  <a:pt x="5682403" y="624544"/>
                </a:lnTo>
                <a:close/>
                <a:moveTo>
                  <a:pt x="6940213" y="601672"/>
                </a:moveTo>
                <a:cubicBezTo>
                  <a:pt x="6937096" y="601255"/>
                  <a:pt x="6932973" y="604501"/>
                  <a:pt x="6930965" y="611828"/>
                </a:cubicBezTo>
                <a:lnTo>
                  <a:pt x="6929962" y="615494"/>
                </a:lnTo>
                <a:cubicBezTo>
                  <a:pt x="6933084" y="615911"/>
                  <a:pt x="6936199" y="616327"/>
                  <a:pt x="6940326" y="613078"/>
                </a:cubicBezTo>
                <a:cubicBezTo>
                  <a:pt x="6941330" y="609415"/>
                  <a:pt x="6939213" y="605332"/>
                  <a:pt x="6940213" y="601672"/>
                </a:cubicBezTo>
                <a:close/>
                <a:moveTo>
                  <a:pt x="4681754" y="593388"/>
                </a:moveTo>
                <a:cubicBezTo>
                  <a:pt x="4694171" y="600280"/>
                  <a:pt x="4682478" y="621349"/>
                  <a:pt x="4678576" y="628378"/>
                </a:cubicBezTo>
                <a:cubicBezTo>
                  <a:pt x="4678576" y="628378"/>
                  <a:pt x="4668477" y="631955"/>
                  <a:pt x="4662263" y="628506"/>
                </a:cubicBezTo>
                <a:cubicBezTo>
                  <a:pt x="4656057" y="625061"/>
                  <a:pt x="4659953" y="618042"/>
                  <a:pt x="4663856" y="611013"/>
                </a:cubicBezTo>
                <a:cubicBezTo>
                  <a:pt x="4665803" y="607503"/>
                  <a:pt x="4668727" y="602235"/>
                  <a:pt x="4671938" y="598276"/>
                </a:cubicBezTo>
                <a:cubicBezTo>
                  <a:pt x="4675150" y="594317"/>
                  <a:pt x="4678651" y="591666"/>
                  <a:pt x="4681754" y="593388"/>
                </a:cubicBezTo>
                <a:close/>
                <a:moveTo>
                  <a:pt x="6938518" y="576631"/>
                </a:moveTo>
                <a:lnTo>
                  <a:pt x="6925832" y="583945"/>
                </a:lnTo>
                <a:lnTo>
                  <a:pt x="6938993" y="582518"/>
                </a:lnTo>
                <a:close/>
                <a:moveTo>
                  <a:pt x="7153959" y="470712"/>
                </a:moveTo>
                <a:lnTo>
                  <a:pt x="7168463" y="476501"/>
                </a:lnTo>
                <a:lnTo>
                  <a:pt x="7168523" y="477489"/>
                </a:lnTo>
                <a:lnTo>
                  <a:pt x="7150266" y="495792"/>
                </a:lnTo>
                <a:lnTo>
                  <a:pt x="7143252" y="482272"/>
                </a:lnTo>
                <a:lnTo>
                  <a:pt x="7147826" y="481287"/>
                </a:lnTo>
                <a:close/>
                <a:moveTo>
                  <a:pt x="6439855" y="466688"/>
                </a:moveTo>
                <a:lnTo>
                  <a:pt x="6425696" y="496613"/>
                </a:lnTo>
                <a:cubicBezTo>
                  <a:pt x="6432809" y="497690"/>
                  <a:pt x="6448805" y="492101"/>
                  <a:pt x="6452326" y="476603"/>
                </a:cubicBezTo>
                <a:cubicBezTo>
                  <a:pt x="6454090" y="468845"/>
                  <a:pt x="6446977" y="467768"/>
                  <a:pt x="6439855" y="466688"/>
                </a:cubicBezTo>
                <a:close/>
                <a:moveTo>
                  <a:pt x="6553596" y="419786"/>
                </a:moveTo>
                <a:cubicBezTo>
                  <a:pt x="6550040" y="419246"/>
                  <a:pt x="6546041" y="420646"/>
                  <a:pt x="6542490" y="424117"/>
                </a:cubicBezTo>
                <a:cubicBezTo>
                  <a:pt x="6538939" y="427591"/>
                  <a:pt x="6535837" y="433134"/>
                  <a:pt x="6534075" y="440884"/>
                </a:cubicBezTo>
                <a:lnTo>
                  <a:pt x="6532316" y="448629"/>
                </a:lnTo>
                <a:cubicBezTo>
                  <a:pt x="6539438" y="449706"/>
                  <a:pt x="6546550" y="450785"/>
                  <a:pt x="6555433" y="444120"/>
                </a:cubicBezTo>
                <a:cubicBezTo>
                  <a:pt x="6557196" y="436362"/>
                  <a:pt x="6551835" y="427539"/>
                  <a:pt x="6553596" y="419786"/>
                </a:cubicBezTo>
                <a:close/>
                <a:moveTo>
                  <a:pt x="7487699" y="397540"/>
                </a:moveTo>
                <a:lnTo>
                  <a:pt x="7480567" y="411782"/>
                </a:lnTo>
                <a:cubicBezTo>
                  <a:pt x="7483685" y="412197"/>
                  <a:pt x="7490927" y="409370"/>
                  <a:pt x="7492934" y="402042"/>
                </a:cubicBezTo>
                <a:cubicBezTo>
                  <a:pt x="7493938" y="398375"/>
                  <a:pt x="7490821" y="397959"/>
                  <a:pt x="7487699" y="397540"/>
                </a:cubicBezTo>
                <a:close/>
                <a:moveTo>
                  <a:pt x="7539404" y="374065"/>
                </a:moveTo>
                <a:cubicBezTo>
                  <a:pt x="7536286" y="373649"/>
                  <a:pt x="7532162" y="376899"/>
                  <a:pt x="7530154" y="384226"/>
                </a:cubicBezTo>
                <a:lnTo>
                  <a:pt x="7529153" y="387886"/>
                </a:lnTo>
                <a:cubicBezTo>
                  <a:pt x="7532273" y="388304"/>
                  <a:pt x="7535391" y="388721"/>
                  <a:pt x="7539515" y="385476"/>
                </a:cubicBezTo>
                <a:cubicBezTo>
                  <a:pt x="7540520" y="381809"/>
                  <a:pt x="7538400" y="377732"/>
                  <a:pt x="7539404" y="374065"/>
                </a:cubicBezTo>
                <a:close/>
                <a:moveTo>
                  <a:pt x="5589842" y="362339"/>
                </a:moveTo>
                <a:cubicBezTo>
                  <a:pt x="5585944" y="369360"/>
                  <a:pt x="5574242" y="390444"/>
                  <a:pt x="5568036" y="386998"/>
                </a:cubicBezTo>
                <a:cubicBezTo>
                  <a:pt x="5561822" y="383550"/>
                  <a:pt x="5559522" y="373074"/>
                  <a:pt x="5563417" y="366056"/>
                </a:cubicBezTo>
                <a:close/>
                <a:moveTo>
                  <a:pt x="7274646" y="346414"/>
                </a:moveTo>
                <a:lnTo>
                  <a:pt x="7252560" y="357304"/>
                </a:lnTo>
                <a:lnTo>
                  <a:pt x="7239061" y="371327"/>
                </a:lnTo>
                <a:lnTo>
                  <a:pt x="7249346" y="370641"/>
                </a:lnTo>
                <a:cubicBezTo>
                  <a:pt x="7253205" y="363940"/>
                  <a:pt x="7260919" y="350541"/>
                  <a:pt x="7268869" y="355166"/>
                </a:cubicBezTo>
                <a:close/>
                <a:moveTo>
                  <a:pt x="5961564" y="334331"/>
                </a:moveTo>
                <a:cubicBezTo>
                  <a:pt x="5964529" y="333106"/>
                  <a:pt x="5967590" y="333082"/>
                  <a:pt x="5970694" y="334805"/>
                </a:cubicBezTo>
                <a:lnTo>
                  <a:pt x="6004063" y="362505"/>
                </a:lnTo>
                <a:cubicBezTo>
                  <a:pt x="5982253" y="387154"/>
                  <a:pt x="5948031" y="404912"/>
                  <a:pt x="5927085" y="384107"/>
                </a:cubicBezTo>
                <a:lnTo>
                  <a:pt x="5840725" y="437237"/>
                </a:lnTo>
                <a:cubicBezTo>
                  <a:pt x="5832929" y="451286"/>
                  <a:pt x="5655590" y="536621"/>
                  <a:pt x="5641587" y="547226"/>
                </a:cubicBezTo>
                <a:cubicBezTo>
                  <a:pt x="5639275" y="536752"/>
                  <a:pt x="5638912" y="522771"/>
                  <a:pt x="5640589" y="508771"/>
                </a:cubicBezTo>
                <a:cubicBezTo>
                  <a:pt x="5642265" y="494772"/>
                  <a:pt x="5645983" y="480757"/>
                  <a:pt x="5651829" y="470223"/>
                </a:cubicBezTo>
                <a:cubicBezTo>
                  <a:pt x="5655727" y="463201"/>
                  <a:pt x="5661757" y="459653"/>
                  <a:pt x="5668365" y="458726"/>
                </a:cubicBezTo>
                <a:cubicBezTo>
                  <a:pt x="5674973" y="457797"/>
                  <a:pt x="5682159" y="459486"/>
                  <a:pt x="5688370" y="462933"/>
                </a:cubicBezTo>
                <a:lnTo>
                  <a:pt x="5772416" y="399323"/>
                </a:lnTo>
                <a:lnTo>
                  <a:pt x="5896757" y="394830"/>
                </a:lnTo>
                <a:cubicBezTo>
                  <a:pt x="5904554" y="380780"/>
                  <a:pt x="5920147" y="352685"/>
                  <a:pt x="5938784" y="363029"/>
                </a:cubicBezTo>
                <a:cubicBezTo>
                  <a:pt x="5944631" y="352492"/>
                  <a:pt x="5952670" y="338007"/>
                  <a:pt x="5961564" y="334331"/>
                </a:cubicBezTo>
                <a:close/>
                <a:moveTo>
                  <a:pt x="5459905" y="332636"/>
                </a:moveTo>
                <a:cubicBezTo>
                  <a:pt x="5467733" y="333338"/>
                  <a:pt x="5474894" y="335302"/>
                  <a:pt x="5481104" y="338748"/>
                </a:cubicBezTo>
                <a:cubicBezTo>
                  <a:pt x="5487312" y="342194"/>
                  <a:pt x="5502050" y="359557"/>
                  <a:pt x="5498150" y="366585"/>
                </a:cubicBezTo>
                <a:cubicBezTo>
                  <a:pt x="5470864" y="415752"/>
                  <a:pt x="5341889" y="399297"/>
                  <a:pt x="5318497" y="441445"/>
                </a:cubicBezTo>
                <a:cubicBezTo>
                  <a:pt x="5302903" y="469543"/>
                  <a:pt x="5368181" y="469020"/>
                  <a:pt x="5348687" y="504147"/>
                </a:cubicBezTo>
                <a:cubicBezTo>
                  <a:pt x="5329198" y="539262"/>
                  <a:pt x="5260741" y="574785"/>
                  <a:pt x="5226518" y="592546"/>
                </a:cubicBezTo>
                <a:cubicBezTo>
                  <a:pt x="5189256" y="571864"/>
                  <a:pt x="5198509" y="613739"/>
                  <a:pt x="5167461" y="596507"/>
                </a:cubicBezTo>
                <a:lnTo>
                  <a:pt x="5043831" y="628968"/>
                </a:lnTo>
                <a:cubicBezTo>
                  <a:pt x="5012783" y="611736"/>
                  <a:pt x="4958338" y="636645"/>
                  <a:pt x="4933496" y="622858"/>
                </a:cubicBezTo>
                <a:cubicBezTo>
                  <a:pt x="4921073" y="615966"/>
                  <a:pt x="4928870" y="601916"/>
                  <a:pt x="4932772" y="594887"/>
                </a:cubicBezTo>
                <a:cubicBezTo>
                  <a:pt x="4940569" y="580838"/>
                  <a:pt x="4958477" y="563220"/>
                  <a:pt x="4972481" y="552615"/>
                </a:cubicBezTo>
                <a:cubicBezTo>
                  <a:pt x="4931321" y="538952"/>
                  <a:pt x="4950810" y="503837"/>
                  <a:pt x="4919753" y="486600"/>
                </a:cubicBezTo>
                <a:cubicBezTo>
                  <a:pt x="4923652" y="479575"/>
                  <a:pt x="4928516" y="475385"/>
                  <a:pt x="4933864" y="472611"/>
                </a:cubicBezTo>
                <a:cubicBezTo>
                  <a:pt x="4949909" y="464288"/>
                  <a:pt x="4970302" y="468716"/>
                  <a:pt x="4981999" y="447641"/>
                </a:cubicBezTo>
                <a:lnTo>
                  <a:pt x="5055799" y="461042"/>
                </a:lnTo>
                <a:lnTo>
                  <a:pt x="5114145" y="429103"/>
                </a:lnTo>
                <a:lnTo>
                  <a:pt x="5152992" y="432288"/>
                </a:lnTo>
                <a:lnTo>
                  <a:pt x="5186499" y="386561"/>
                </a:lnTo>
                <a:cubicBezTo>
                  <a:pt x="5190395" y="379542"/>
                  <a:pt x="5198191" y="365492"/>
                  <a:pt x="5204398" y="368937"/>
                </a:cubicBezTo>
                <a:cubicBezTo>
                  <a:pt x="5216819" y="375831"/>
                  <a:pt x="5223762" y="407242"/>
                  <a:pt x="5226065" y="417716"/>
                </a:cubicBezTo>
                <a:lnTo>
                  <a:pt x="5293655" y="427657"/>
                </a:lnTo>
                <a:cubicBezTo>
                  <a:pt x="5317532" y="384636"/>
                  <a:pt x="5405101" y="327722"/>
                  <a:pt x="5459905" y="332636"/>
                </a:cubicBezTo>
                <a:close/>
                <a:moveTo>
                  <a:pt x="7351991" y="327509"/>
                </a:moveTo>
                <a:cubicBezTo>
                  <a:pt x="7357292" y="330593"/>
                  <a:pt x="7356085" y="338836"/>
                  <a:pt x="7352228" y="345537"/>
                </a:cubicBezTo>
                <a:lnTo>
                  <a:pt x="7343556" y="336018"/>
                </a:lnTo>
                <a:lnTo>
                  <a:pt x="7345484" y="332671"/>
                </a:lnTo>
                <a:cubicBezTo>
                  <a:pt x="7347415" y="329317"/>
                  <a:pt x="7349343" y="325969"/>
                  <a:pt x="7351991" y="327509"/>
                </a:cubicBezTo>
                <a:close/>
                <a:moveTo>
                  <a:pt x="6123031" y="309122"/>
                </a:moveTo>
                <a:cubicBezTo>
                  <a:pt x="6135456" y="316017"/>
                  <a:pt x="6133871" y="333520"/>
                  <a:pt x="6126074" y="347569"/>
                </a:cubicBezTo>
                <a:lnTo>
                  <a:pt x="6105130" y="326748"/>
                </a:lnTo>
                <a:lnTo>
                  <a:pt x="6109024" y="319729"/>
                </a:lnTo>
                <a:cubicBezTo>
                  <a:pt x="6110975" y="316213"/>
                  <a:pt x="6112926" y="312699"/>
                  <a:pt x="6115163" y="310498"/>
                </a:cubicBezTo>
                <a:cubicBezTo>
                  <a:pt x="6117402" y="308293"/>
                  <a:pt x="6119928" y="307399"/>
                  <a:pt x="6123031" y="309122"/>
                </a:cubicBezTo>
                <a:close/>
                <a:moveTo>
                  <a:pt x="5753244" y="299826"/>
                </a:moveTo>
                <a:cubicBezTo>
                  <a:pt x="5755783" y="299368"/>
                  <a:pt x="5758599" y="299782"/>
                  <a:pt x="5761705" y="301506"/>
                </a:cubicBezTo>
                <a:cubicBezTo>
                  <a:pt x="5767911" y="304950"/>
                  <a:pt x="5770225" y="315428"/>
                  <a:pt x="5762425" y="329477"/>
                </a:cubicBezTo>
                <a:cubicBezTo>
                  <a:pt x="5750734" y="350545"/>
                  <a:pt x="5725892" y="336759"/>
                  <a:pt x="5713473" y="329863"/>
                </a:cubicBezTo>
                <a:cubicBezTo>
                  <a:pt x="5679241" y="347618"/>
                  <a:pt x="5631008" y="375975"/>
                  <a:pt x="5596059" y="365773"/>
                </a:cubicBezTo>
                <a:cubicBezTo>
                  <a:pt x="5642699" y="354905"/>
                  <a:pt x="5693254" y="337018"/>
                  <a:pt x="5737584" y="315690"/>
                </a:cubicBezTo>
                <a:cubicBezTo>
                  <a:pt x="5740512" y="310419"/>
                  <a:pt x="5745628" y="301198"/>
                  <a:pt x="5753244" y="299826"/>
                </a:cubicBezTo>
                <a:close/>
                <a:moveTo>
                  <a:pt x="5924013" y="281324"/>
                </a:moveTo>
                <a:lnTo>
                  <a:pt x="5889954" y="289990"/>
                </a:lnTo>
                <a:cubicBezTo>
                  <a:pt x="5886059" y="297008"/>
                  <a:pt x="5878261" y="311057"/>
                  <a:pt x="5872055" y="307613"/>
                </a:cubicBezTo>
                <a:cubicBezTo>
                  <a:pt x="5865840" y="304164"/>
                  <a:pt x="5869737" y="297143"/>
                  <a:pt x="5873638" y="290114"/>
                </a:cubicBezTo>
                <a:close/>
                <a:moveTo>
                  <a:pt x="5937259" y="277962"/>
                </a:moveTo>
                <a:lnTo>
                  <a:pt x="5936607" y="279137"/>
                </a:lnTo>
                <a:lnTo>
                  <a:pt x="5924013" y="281324"/>
                </a:lnTo>
                <a:close/>
                <a:moveTo>
                  <a:pt x="7484048" y="270154"/>
                </a:moveTo>
                <a:cubicBezTo>
                  <a:pt x="7491997" y="274775"/>
                  <a:pt x="7492954" y="297687"/>
                  <a:pt x="7487168" y="307739"/>
                </a:cubicBezTo>
                <a:cubicBezTo>
                  <a:pt x="7481384" y="317787"/>
                  <a:pt x="7470783" y="311622"/>
                  <a:pt x="7465484" y="308540"/>
                </a:cubicBezTo>
                <a:cubicBezTo>
                  <a:pt x="7452238" y="300837"/>
                  <a:pt x="7447408" y="333799"/>
                  <a:pt x="7418977" y="321738"/>
                </a:cubicBezTo>
                <a:lnTo>
                  <a:pt x="7403314" y="330516"/>
                </a:lnTo>
                <a:lnTo>
                  <a:pt x="7384280" y="332856"/>
                </a:lnTo>
                <a:lnTo>
                  <a:pt x="7389816" y="353963"/>
                </a:lnTo>
                <a:lnTo>
                  <a:pt x="7381631" y="331316"/>
                </a:lnTo>
                <a:cubicBezTo>
                  <a:pt x="7378979" y="329775"/>
                  <a:pt x="7371033" y="325153"/>
                  <a:pt x="7372958" y="321806"/>
                </a:cubicBezTo>
                <a:cubicBezTo>
                  <a:pt x="7374405" y="319293"/>
                  <a:pt x="7380686" y="315678"/>
                  <a:pt x="7389508" y="311587"/>
                </a:cubicBezTo>
                <a:cubicBezTo>
                  <a:pt x="7415974" y="299311"/>
                  <a:pt x="7465312" y="282733"/>
                  <a:pt x="7475613" y="278659"/>
                </a:cubicBezTo>
                <a:lnTo>
                  <a:pt x="7477541" y="275314"/>
                </a:lnTo>
                <a:cubicBezTo>
                  <a:pt x="7479471" y="271960"/>
                  <a:pt x="7481397" y="268612"/>
                  <a:pt x="7484048" y="270154"/>
                </a:cubicBezTo>
                <a:close/>
                <a:moveTo>
                  <a:pt x="5948290" y="258058"/>
                </a:moveTo>
                <a:cubicBezTo>
                  <a:pt x="5954502" y="261505"/>
                  <a:pt x="5946701" y="275560"/>
                  <a:pt x="5946701" y="275560"/>
                </a:cubicBezTo>
                <a:lnTo>
                  <a:pt x="5937247" y="277956"/>
                </a:lnTo>
                <a:close/>
                <a:moveTo>
                  <a:pt x="7630385" y="224194"/>
                </a:moveTo>
                <a:cubicBezTo>
                  <a:pt x="7634727" y="223086"/>
                  <a:pt x="7640072" y="223400"/>
                  <a:pt x="7647180" y="226415"/>
                </a:cubicBezTo>
                <a:cubicBezTo>
                  <a:pt x="7631514" y="235189"/>
                  <a:pt x="7561633" y="270566"/>
                  <a:pt x="7548133" y="294014"/>
                </a:cubicBezTo>
                <a:cubicBezTo>
                  <a:pt x="7540182" y="289388"/>
                  <a:pt x="7525724" y="289924"/>
                  <a:pt x="7518009" y="303322"/>
                </a:cubicBezTo>
                <a:lnTo>
                  <a:pt x="7534648" y="268284"/>
                </a:lnTo>
                <a:cubicBezTo>
                  <a:pt x="7543084" y="259776"/>
                  <a:pt x="7554169" y="252809"/>
                  <a:pt x="7565525" y="247676"/>
                </a:cubicBezTo>
                <a:cubicBezTo>
                  <a:pt x="7576880" y="242542"/>
                  <a:pt x="7588507" y="239243"/>
                  <a:pt x="7598023" y="238071"/>
                </a:cubicBezTo>
                <a:cubicBezTo>
                  <a:pt x="7613380" y="243649"/>
                  <a:pt x="7617360" y="227520"/>
                  <a:pt x="7630385" y="224194"/>
                </a:cubicBezTo>
                <a:close/>
                <a:moveTo>
                  <a:pt x="6413893" y="194880"/>
                </a:moveTo>
                <a:cubicBezTo>
                  <a:pt x="6432519" y="205218"/>
                  <a:pt x="6437870" y="254123"/>
                  <a:pt x="6426172" y="275201"/>
                </a:cubicBezTo>
                <a:cubicBezTo>
                  <a:pt x="6414479" y="296269"/>
                  <a:pt x="6389638" y="282482"/>
                  <a:pt x="6377216" y="275589"/>
                </a:cubicBezTo>
                <a:cubicBezTo>
                  <a:pt x="6346169" y="258358"/>
                  <a:pt x="6339825" y="328339"/>
                  <a:pt x="6273808" y="300896"/>
                </a:cubicBezTo>
                <a:lnTo>
                  <a:pt x="6239587" y="318656"/>
                </a:lnTo>
                <a:lnTo>
                  <a:pt x="6196840" y="322487"/>
                </a:lnTo>
                <a:lnTo>
                  <a:pt x="6212301" y="367823"/>
                </a:lnTo>
                <a:lnTo>
                  <a:pt x="6190633" y="319042"/>
                </a:lnTo>
                <a:cubicBezTo>
                  <a:pt x="6184418" y="315594"/>
                  <a:pt x="6165791" y="305256"/>
                  <a:pt x="6169687" y="298237"/>
                </a:cubicBezTo>
                <a:cubicBezTo>
                  <a:pt x="6181386" y="277158"/>
                  <a:pt x="6365661" y="223240"/>
                  <a:pt x="6395987" y="212500"/>
                </a:cubicBezTo>
                <a:lnTo>
                  <a:pt x="6399882" y="205481"/>
                </a:lnTo>
                <a:cubicBezTo>
                  <a:pt x="6403783" y="198451"/>
                  <a:pt x="6407678" y="191431"/>
                  <a:pt x="6413893" y="194880"/>
                </a:cubicBezTo>
                <a:close/>
                <a:moveTo>
                  <a:pt x="7561896" y="190240"/>
                </a:moveTo>
                <a:cubicBezTo>
                  <a:pt x="7564549" y="191783"/>
                  <a:pt x="7561412" y="203371"/>
                  <a:pt x="7559483" y="206723"/>
                </a:cubicBezTo>
                <a:cubicBezTo>
                  <a:pt x="7556833" y="205183"/>
                  <a:pt x="7554907" y="208530"/>
                  <a:pt x="7552255" y="206988"/>
                </a:cubicBezTo>
                <a:cubicBezTo>
                  <a:pt x="7549607" y="205448"/>
                  <a:pt x="7548881" y="200557"/>
                  <a:pt x="7550811" y="197206"/>
                </a:cubicBezTo>
                <a:cubicBezTo>
                  <a:pt x="7551774" y="195532"/>
                  <a:pt x="7553221" y="193019"/>
                  <a:pt x="7555089" y="191311"/>
                </a:cubicBezTo>
                <a:cubicBezTo>
                  <a:pt x="7556957" y="189603"/>
                  <a:pt x="7559246" y="188698"/>
                  <a:pt x="7561896" y="190240"/>
                </a:cubicBezTo>
                <a:close/>
                <a:moveTo>
                  <a:pt x="6755240" y="105320"/>
                </a:moveTo>
                <a:cubicBezTo>
                  <a:pt x="6761546" y="106163"/>
                  <a:pt x="6768707" y="108127"/>
                  <a:pt x="6776958" y="111557"/>
                </a:cubicBezTo>
                <a:cubicBezTo>
                  <a:pt x="6742727" y="129310"/>
                  <a:pt x="6589510" y="200480"/>
                  <a:pt x="6562222" y="249646"/>
                </a:cubicBezTo>
                <a:cubicBezTo>
                  <a:pt x="6543587" y="239303"/>
                  <a:pt x="6510946" y="239563"/>
                  <a:pt x="6495351" y="267662"/>
                </a:cubicBezTo>
                <a:lnTo>
                  <a:pt x="6528131" y="193972"/>
                </a:lnTo>
                <a:cubicBezTo>
                  <a:pt x="6537086" y="185158"/>
                  <a:pt x="6547591" y="177206"/>
                  <a:pt x="6558981" y="170178"/>
                </a:cubicBezTo>
                <a:cubicBezTo>
                  <a:pt x="6593152" y="149088"/>
                  <a:pt x="6635287" y="136295"/>
                  <a:pt x="6667341" y="133418"/>
                </a:cubicBezTo>
                <a:cubicBezTo>
                  <a:pt x="6708791" y="148378"/>
                  <a:pt x="6711093" y="99412"/>
                  <a:pt x="6755240" y="105320"/>
                </a:cubicBezTo>
                <a:close/>
                <a:moveTo>
                  <a:pt x="6570483" y="27563"/>
                </a:moveTo>
                <a:cubicBezTo>
                  <a:pt x="6573022" y="27106"/>
                  <a:pt x="6575839" y="27520"/>
                  <a:pt x="6578944" y="29244"/>
                </a:cubicBezTo>
                <a:cubicBezTo>
                  <a:pt x="6585161" y="32694"/>
                  <a:pt x="6579677" y="57207"/>
                  <a:pt x="6575774" y="64237"/>
                </a:cubicBezTo>
                <a:cubicBezTo>
                  <a:pt x="6569567" y="60792"/>
                  <a:pt x="6565670" y="67811"/>
                  <a:pt x="6559455" y="64362"/>
                </a:cubicBezTo>
                <a:cubicBezTo>
                  <a:pt x="6553247" y="60917"/>
                  <a:pt x="6550927" y="50448"/>
                  <a:pt x="6554829" y="43416"/>
                </a:cubicBezTo>
                <a:cubicBezTo>
                  <a:pt x="6556776" y="39908"/>
                  <a:pt x="6559700" y="34640"/>
                  <a:pt x="6563688" y="31112"/>
                </a:cubicBezTo>
                <a:cubicBezTo>
                  <a:pt x="6565682" y="29348"/>
                  <a:pt x="6567943" y="28020"/>
                  <a:pt x="6570483" y="27563"/>
                </a:cubicBezTo>
                <a:close/>
                <a:moveTo>
                  <a:pt x="7539937" y="0"/>
                </a:moveTo>
                <a:lnTo>
                  <a:pt x="7604074" y="41779"/>
                </a:lnTo>
                <a:lnTo>
                  <a:pt x="7605836" y="34025"/>
                </a:lnTo>
                <a:cubicBezTo>
                  <a:pt x="7621755" y="-3642"/>
                  <a:pt x="7616548" y="51680"/>
                  <a:pt x="7614782" y="59434"/>
                </a:cubicBezTo>
                <a:cubicBezTo>
                  <a:pt x="7611260" y="74935"/>
                  <a:pt x="7604213" y="105935"/>
                  <a:pt x="7589980" y="103777"/>
                </a:cubicBezTo>
                <a:lnTo>
                  <a:pt x="7582858" y="102699"/>
                </a:lnTo>
                <a:lnTo>
                  <a:pt x="7444242" y="161871"/>
                </a:lnTo>
                <a:cubicBezTo>
                  <a:pt x="7438959" y="185114"/>
                  <a:pt x="7367844" y="206411"/>
                  <a:pt x="7339517" y="266252"/>
                </a:cubicBezTo>
                <a:lnTo>
                  <a:pt x="7302313" y="332773"/>
                </a:lnTo>
                <a:lnTo>
                  <a:pt x="7284095" y="341756"/>
                </a:lnTo>
                <a:lnTo>
                  <a:pt x="7297783" y="354096"/>
                </a:lnTo>
                <a:cubicBezTo>
                  <a:pt x="7287418" y="365954"/>
                  <a:pt x="7271756" y="374731"/>
                  <a:pt x="7263082" y="365218"/>
                </a:cubicBezTo>
                <a:lnTo>
                  <a:pt x="7223319" y="391275"/>
                </a:lnTo>
                <a:lnTo>
                  <a:pt x="7212540" y="398879"/>
                </a:lnTo>
                <a:lnTo>
                  <a:pt x="7191105" y="421147"/>
                </a:lnTo>
                <a:cubicBezTo>
                  <a:pt x="7167354" y="440596"/>
                  <a:pt x="7141597" y="456736"/>
                  <a:pt x="7117599" y="465129"/>
                </a:cubicBezTo>
                <a:cubicBezTo>
                  <a:pt x="7105145" y="463243"/>
                  <a:pt x="7095374" y="467773"/>
                  <a:pt x="7086719" y="475482"/>
                </a:cubicBezTo>
                <a:lnTo>
                  <a:pt x="7078592" y="485368"/>
                </a:lnTo>
                <a:lnTo>
                  <a:pt x="7078715" y="494993"/>
                </a:lnTo>
                <a:lnTo>
                  <a:pt x="7074259" y="490640"/>
                </a:lnTo>
                <a:lnTo>
                  <a:pt x="7062548" y="504890"/>
                </a:lnTo>
                <a:cubicBezTo>
                  <a:pt x="7054568" y="515705"/>
                  <a:pt x="7046141" y="526453"/>
                  <a:pt x="7035705" y="533894"/>
                </a:cubicBezTo>
                <a:lnTo>
                  <a:pt x="7024669" y="539152"/>
                </a:lnTo>
                <a:lnTo>
                  <a:pt x="7009066" y="548384"/>
                </a:lnTo>
                <a:lnTo>
                  <a:pt x="7007657" y="542595"/>
                </a:lnTo>
                <a:lnTo>
                  <a:pt x="6996809" y="543033"/>
                </a:lnTo>
                <a:lnTo>
                  <a:pt x="6953738" y="567860"/>
                </a:lnTo>
                <a:lnTo>
                  <a:pt x="6967970" y="564794"/>
                </a:lnTo>
                <a:cubicBezTo>
                  <a:pt x="6965383" y="590371"/>
                  <a:pt x="6958531" y="615391"/>
                  <a:pt x="6951681" y="640400"/>
                </a:cubicBezTo>
                <a:lnTo>
                  <a:pt x="7047993" y="627336"/>
                </a:lnTo>
                <a:lnTo>
                  <a:pt x="7084669" y="606301"/>
                </a:lnTo>
                <a:cubicBezTo>
                  <a:pt x="7084370" y="575146"/>
                  <a:pt x="7085434" y="538994"/>
                  <a:pt x="7093655" y="508975"/>
                </a:cubicBezTo>
                <a:cubicBezTo>
                  <a:pt x="7112073" y="506247"/>
                  <a:pt x="7130484" y="503523"/>
                  <a:pt x="7150266" y="495792"/>
                </a:cubicBezTo>
                <a:cubicBezTo>
                  <a:pt x="7178567" y="489201"/>
                  <a:pt x="7208234" y="477600"/>
                  <a:pt x="7237905" y="466011"/>
                </a:cubicBezTo>
                <a:lnTo>
                  <a:pt x="7289181" y="488408"/>
                </a:lnTo>
                <a:lnTo>
                  <a:pt x="7339859" y="448508"/>
                </a:lnTo>
                <a:lnTo>
                  <a:pt x="7324033" y="425654"/>
                </a:lnTo>
                <a:lnTo>
                  <a:pt x="7387489" y="387450"/>
                </a:lnTo>
                <a:lnTo>
                  <a:pt x="7396828" y="373550"/>
                </a:lnTo>
                <a:lnTo>
                  <a:pt x="7406472" y="375308"/>
                </a:lnTo>
                <a:cubicBezTo>
                  <a:pt x="7412657" y="370434"/>
                  <a:pt x="7419621" y="365668"/>
                  <a:pt x="7426724" y="361869"/>
                </a:cubicBezTo>
                <a:lnTo>
                  <a:pt x="7447773" y="354254"/>
                </a:lnTo>
                <a:lnTo>
                  <a:pt x="7464468" y="354303"/>
                </a:lnTo>
                <a:lnTo>
                  <a:pt x="7515430" y="343524"/>
                </a:lnTo>
                <a:lnTo>
                  <a:pt x="7511217" y="358910"/>
                </a:lnTo>
                <a:cubicBezTo>
                  <a:pt x="7512778" y="359120"/>
                  <a:pt x="7519797" y="360057"/>
                  <a:pt x="7526678" y="360026"/>
                </a:cubicBezTo>
                <a:lnTo>
                  <a:pt x="7533171" y="359355"/>
                </a:lnTo>
                <a:lnTo>
                  <a:pt x="7539042" y="366202"/>
                </a:lnTo>
                <a:cubicBezTo>
                  <a:pt x="7547414" y="351762"/>
                  <a:pt x="7559320" y="336502"/>
                  <a:pt x="7572483" y="322703"/>
                </a:cubicBezTo>
                <a:lnTo>
                  <a:pt x="7602037" y="297658"/>
                </a:lnTo>
                <a:lnTo>
                  <a:pt x="7618496" y="297709"/>
                </a:lnTo>
                <a:lnTo>
                  <a:pt x="7633686" y="326983"/>
                </a:lnTo>
                <a:lnTo>
                  <a:pt x="7664728" y="310384"/>
                </a:lnTo>
                <a:cubicBezTo>
                  <a:pt x="7679029" y="322666"/>
                  <a:pt x="7700332" y="325511"/>
                  <a:pt x="7720259" y="333360"/>
                </a:cubicBezTo>
                <a:lnTo>
                  <a:pt x="7768343" y="319039"/>
                </a:lnTo>
                <a:lnTo>
                  <a:pt x="7705660" y="289927"/>
                </a:lnTo>
                <a:lnTo>
                  <a:pt x="7700715" y="265157"/>
                </a:lnTo>
                <a:lnTo>
                  <a:pt x="7779111" y="242774"/>
                </a:lnTo>
                <a:cubicBezTo>
                  <a:pt x="7792264" y="206554"/>
                  <a:pt x="7809871" y="201311"/>
                  <a:pt x="7837950" y="205060"/>
                </a:cubicBezTo>
                <a:cubicBezTo>
                  <a:pt x="7839956" y="197734"/>
                  <a:pt x="7840961" y="194066"/>
                  <a:pt x="7847201" y="194899"/>
                </a:cubicBezTo>
                <a:cubicBezTo>
                  <a:pt x="7859680" y="196565"/>
                  <a:pt x="7869261" y="220631"/>
                  <a:pt x="7866250" y="231624"/>
                </a:cubicBezTo>
                <a:cubicBezTo>
                  <a:pt x="7863240" y="242614"/>
                  <a:pt x="7855996" y="245446"/>
                  <a:pt x="7849756" y="244613"/>
                </a:cubicBezTo>
                <a:lnTo>
                  <a:pt x="7818776" y="263261"/>
                </a:lnTo>
                <a:cubicBezTo>
                  <a:pt x="7816769" y="270589"/>
                  <a:pt x="7817880" y="278333"/>
                  <a:pt x="7827238" y="279584"/>
                </a:cubicBezTo>
                <a:cubicBezTo>
                  <a:pt x="7830360" y="280000"/>
                  <a:pt x="7838606" y="273506"/>
                  <a:pt x="7842733" y="270255"/>
                </a:cubicBezTo>
                <a:cubicBezTo>
                  <a:pt x="7860337" y="265010"/>
                  <a:pt x="7855996" y="245446"/>
                  <a:pt x="7873601" y="240202"/>
                </a:cubicBezTo>
                <a:cubicBezTo>
                  <a:pt x="7880738" y="225963"/>
                  <a:pt x="7893217" y="227629"/>
                  <a:pt x="7902575" y="228880"/>
                </a:cubicBezTo>
                <a:lnTo>
                  <a:pt x="7911936" y="230128"/>
                </a:lnTo>
                <a:cubicBezTo>
                  <a:pt x="7927427" y="220803"/>
                  <a:pt x="7945928" y="200486"/>
                  <a:pt x="7957185" y="183001"/>
                </a:cubicBezTo>
                <a:cubicBezTo>
                  <a:pt x="7967546" y="180588"/>
                  <a:pt x="7982033" y="174926"/>
                  <a:pt x="7988164" y="164354"/>
                </a:cubicBezTo>
                <a:lnTo>
                  <a:pt x="8015351" y="183176"/>
                </a:lnTo>
                <a:lnTo>
                  <a:pt x="8016355" y="179508"/>
                </a:lnTo>
                <a:cubicBezTo>
                  <a:pt x="8024489" y="161609"/>
                  <a:pt x="8020587" y="187670"/>
                  <a:pt x="8019583" y="191333"/>
                </a:cubicBezTo>
                <a:cubicBezTo>
                  <a:pt x="8017575" y="198664"/>
                  <a:pt x="8013562" y="213316"/>
                  <a:pt x="8007322" y="212485"/>
                </a:cubicBezTo>
                <a:lnTo>
                  <a:pt x="8004201" y="212068"/>
                </a:lnTo>
                <a:lnTo>
                  <a:pt x="7941128" y="241623"/>
                </a:lnTo>
                <a:cubicBezTo>
                  <a:pt x="7938119" y="252612"/>
                  <a:pt x="7906024" y="263516"/>
                  <a:pt x="7891756" y="291993"/>
                </a:cubicBezTo>
                <a:lnTo>
                  <a:pt x="7873367" y="323719"/>
                </a:lnTo>
                <a:lnTo>
                  <a:pt x="7850633" y="335874"/>
                </a:lnTo>
                <a:cubicBezTo>
                  <a:pt x="7835250" y="356606"/>
                  <a:pt x="7809507" y="379750"/>
                  <a:pt x="7787776" y="388244"/>
                </a:cubicBezTo>
                <a:cubicBezTo>
                  <a:pt x="7765939" y="385327"/>
                  <a:pt x="7760137" y="430124"/>
                  <a:pt x="7732054" y="426374"/>
                </a:cubicBezTo>
                <a:lnTo>
                  <a:pt x="7681463" y="457596"/>
                </a:lnTo>
                <a:cubicBezTo>
                  <a:pt x="7673105" y="452681"/>
                  <a:pt x="7661742" y="458758"/>
                  <a:pt x="7655608" y="469336"/>
                </a:cubicBezTo>
                <a:cubicBezTo>
                  <a:pt x="7629756" y="481074"/>
                  <a:pt x="7602899" y="496473"/>
                  <a:pt x="7576044" y="511878"/>
                </a:cubicBezTo>
                <a:lnTo>
                  <a:pt x="7559770" y="547682"/>
                </a:lnTo>
                <a:cubicBezTo>
                  <a:pt x="7579379" y="535110"/>
                  <a:pt x="7605234" y="523373"/>
                  <a:pt x="7624957" y="522209"/>
                </a:cubicBezTo>
                <a:cubicBezTo>
                  <a:pt x="7620943" y="536864"/>
                  <a:pt x="7639553" y="527954"/>
                  <a:pt x="7643676" y="524710"/>
                </a:cubicBezTo>
                <a:cubicBezTo>
                  <a:pt x="7668636" y="528044"/>
                  <a:pt x="7696608" y="520382"/>
                  <a:pt x="7722571" y="520047"/>
                </a:cubicBezTo>
                <a:lnTo>
                  <a:pt x="7748421" y="508310"/>
                </a:lnTo>
                <a:cubicBezTo>
                  <a:pt x="7782742" y="512892"/>
                  <a:pt x="7823191" y="506902"/>
                  <a:pt x="7860629" y="511902"/>
                </a:cubicBezTo>
                <a:lnTo>
                  <a:pt x="7881138" y="484258"/>
                </a:lnTo>
                <a:cubicBezTo>
                  <a:pt x="7907428" y="518150"/>
                  <a:pt x="7896516" y="463526"/>
                  <a:pt x="7933956" y="468526"/>
                </a:cubicBezTo>
                <a:lnTo>
                  <a:pt x="7951673" y="474685"/>
                </a:lnTo>
                <a:cubicBezTo>
                  <a:pt x="7956689" y="456369"/>
                  <a:pt x="7977528" y="462947"/>
                  <a:pt x="7985882" y="467862"/>
                </a:cubicBezTo>
                <a:lnTo>
                  <a:pt x="8014856" y="456541"/>
                </a:lnTo>
                <a:cubicBezTo>
                  <a:pt x="8005824" y="489512"/>
                  <a:pt x="8086287" y="431896"/>
                  <a:pt x="8105005" y="434396"/>
                </a:cubicBezTo>
                <a:cubicBezTo>
                  <a:pt x="8104899" y="422993"/>
                  <a:pt x="8118381" y="420992"/>
                  <a:pt x="8124620" y="421825"/>
                </a:cubicBezTo>
                <a:cubicBezTo>
                  <a:pt x="8140111" y="412504"/>
                  <a:pt x="8173098" y="386528"/>
                  <a:pt x="8191817" y="389026"/>
                </a:cubicBezTo>
                <a:cubicBezTo>
                  <a:pt x="8198056" y="389859"/>
                  <a:pt x="8199168" y="397602"/>
                  <a:pt x="8197161" y="404930"/>
                </a:cubicBezTo>
                <a:lnTo>
                  <a:pt x="8178660" y="425245"/>
                </a:lnTo>
                <a:cubicBezTo>
                  <a:pt x="8159941" y="422746"/>
                  <a:pt x="8108671" y="491854"/>
                  <a:pt x="8102431" y="491020"/>
                </a:cubicBezTo>
                <a:cubicBezTo>
                  <a:pt x="8089952" y="489354"/>
                  <a:pt x="8079617" y="494619"/>
                  <a:pt x="8069823" y="502331"/>
                </a:cubicBezTo>
                <a:lnTo>
                  <a:pt x="8046254" y="523199"/>
                </a:lnTo>
                <a:lnTo>
                  <a:pt x="8046308" y="525622"/>
                </a:lnTo>
                <a:lnTo>
                  <a:pt x="8007266" y="567809"/>
                </a:lnTo>
                <a:cubicBezTo>
                  <a:pt x="7996588" y="566193"/>
                  <a:pt x="7981930" y="573992"/>
                  <a:pt x="7965726" y="586569"/>
                </a:cubicBezTo>
                <a:lnTo>
                  <a:pt x="7942135" y="608582"/>
                </a:lnTo>
                <a:lnTo>
                  <a:pt x="7987196" y="604754"/>
                </a:lnTo>
                <a:lnTo>
                  <a:pt x="8009929" y="592602"/>
                </a:lnTo>
                <a:lnTo>
                  <a:pt x="8029433" y="568616"/>
                </a:lnTo>
                <a:cubicBezTo>
                  <a:pt x="8046039" y="567038"/>
                  <a:pt x="8088602" y="565126"/>
                  <a:pt x="8097746" y="543562"/>
                </a:cubicBezTo>
                <a:lnTo>
                  <a:pt x="8116573" y="557467"/>
                </a:lnTo>
                <a:cubicBezTo>
                  <a:pt x="8114565" y="564796"/>
                  <a:pt x="8108436" y="575372"/>
                  <a:pt x="8117794" y="576621"/>
                </a:cubicBezTo>
                <a:cubicBezTo>
                  <a:pt x="8155234" y="581620"/>
                  <a:pt x="8178863" y="554393"/>
                  <a:pt x="8206941" y="558143"/>
                </a:cubicBezTo>
                <a:lnTo>
                  <a:pt x="8210057" y="558560"/>
                </a:lnTo>
                <a:cubicBezTo>
                  <a:pt x="8255529" y="534249"/>
                  <a:pt x="8315485" y="504277"/>
                  <a:pt x="8363175" y="495457"/>
                </a:cubicBezTo>
                <a:lnTo>
                  <a:pt x="8384687" y="464146"/>
                </a:lnTo>
                <a:cubicBezTo>
                  <a:pt x="8394044" y="465395"/>
                  <a:pt x="8405414" y="459319"/>
                  <a:pt x="8411540" y="448747"/>
                </a:cubicBezTo>
                <a:cubicBezTo>
                  <a:pt x="8433383" y="451663"/>
                  <a:pt x="8442521" y="430097"/>
                  <a:pt x="8464363" y="433012"/>
                </a:cubicBezTo>
                <a:cubicBezTo>
                  <a:pt x="8472391" y="403704"/>
                  <a:pt x="8503479" y="396459"/>
                  <a:pt x="8523201" y="395297"/>
                </a:cubicBezTo>
                <a:cubicBezTo>
                  <a:pt x="8527216" y="380643"/>
                  <a:pt x="8537582" y="378228"/>
                  <a:pt x="8550061" y="379893"/>
                </a:cubicBezTo>
                <a:cubicBezTo>
                  <a:pt x="8553180" y="380309"/>
                  <a:pt x="8562541" y="381559"/>
                  <a:pt x="8560534" y="388887"/>
                </a:cubicBezTo>
                <a:cubicBezTo>
                  <a:pt x="8555515" y="407207"/>
                  <a:pt x="8493551" y="444507"/>
                  <a:pt x="8475948" y="449751"/>
                </a:cubicBezTo>
                <a:cubicBezTo>
                  <a:pt x="8418330" y="506615"/>
                  <a:pt x="8256187" y="602694"/>
                  <a:pt x="8224529" y="659230"/>
                </a:cubicBezTo>
                <a:lnTo>
                  <a:pt x="8191430" y="673803"/>
                </a:lnTo>
                <a:lnTo>
                  <a:pt x="8165691" y="696945"/>
                </a:lnTo>
                <a:cubicBezTo>
                  <a:pt x="8159451" y="696113"/>
                  <a:pt x="8146969" y="694448"/>
                  <a:pt x="8143959" y="705441"/>
                </a:cubicBezTo>
                <a:lnTo>
                  <a:pt x="8092255" y="728912"/>
                </a:lnTo>
                <a:cubicBezTo>
                  <a:pt x="8082892" y="727662"/>
                  <a:pt x="8071526" y="733742"/>
                  <a:pt x="8068515" y="744732"/>
                </a:cubicBezTo>
                <a:lnTo>
                  <a:pt x="8066509" y="752061"/>
                </a:lnTo>
                <a:lnTo>
                  <a:pt x="8039651" y="767460"/>
                </a:lnTo>
                <a:cubicBezTo>
                  <a:pt x="8035637" y="782116"/>
                  <a:pt x="8023156" y="780450"/>
                  <a:pt x="8013799" y="779200"/>
                </a:cubicBezTo>
                <a:lnTo>
                  <a:pt x="8004438" y="777950"/>
                </a:lnTo>
                <a:lnTo>
                  <a:pt x="7974678" y="815754"/>
                </a:lnTo>
                <a:cubicBezTo>
                  <a:pt x="7952843" y="812837"/>
                  <a:pt x="7927991" y="820909"/>
                  <a:pt x="7906259" y="829405"/>
                </a:cubicBezTo>
                <a:cubicBezTo>
                  <a:pt x="7904309" y="842433"/>
                  <a:pt x="7895560" y="850759"/>
                  <a:pt x="7885350" y="855566"/>
                </a:cubicBezTo>
                <a:lnTo>
                  <a:pt x="7882469" y="856058"/>
                </a:lnTo>
                <a:lnTo>
                  <a:pt x="7878531" y="870976"/>
                </a:lnTo>
                <a:cubicBezTo>
                  <a:pt x="7877660" y="878862"/>
                  <a:pt x="7879896" y="885215"/>
                  <a:pt x="7890571" y="886832"/>
                </a:cubicBezTo>
                <a:cubicBezTo>
                  <a:pt x="7975986" y="899768"/>
                  <a:pt x="8025674" y="843159"/>
                  <a:pt x="8089731" y="852864"/>
                </a:cubicBezTo>
                <a:lnTo>
                  <a:pt x="8096843" y="853941"/>
                </a:lnTo>
                <a:cubicBezTo>
                  <a:pt x="8196359" y="804882"/>
                  <a:pt x="8327863" y="744630"/>
                  <a:pt x="8434559" y="728725"/>
                </a:cubicBezTo>
                <a:lnTo>
                  <a:pt x="8478886" y="663281"/>
                </a:lnTo>
                <a:cubicBezTo>
                  <a:pt x="8500236" y="666517"/>
                  <a:pt x="8525118" y="654252"/>
                  <a:pt x="8537516" y="632085"/>
                </a:cubicBezTo>
                <a:cubicBezTo>
                  <a:pt x="8587344" y="639632"/>
                  <a:pt x="8605027" y="594209"/>
                  <a:pt x="8654856" y="601756"/>
                </a:cubicBezTo>
                <a:cubicBezTo>
                  <a:pt x="8668950" y="539757"/>
                  <a:pt x="8738291" y="526205"/>
                  <a:pt x="8782759" y="524927"/>
                </a:cubicBezTo>
                <a:cubicBezTo>
                  <a:pt x="8789804" y="493930"/>
                  <a:pt x="8812927" y="489411"/>
                  <a:pt x="8841399" y="493721"/>
                </a:cubicBezTo>
                <a:cubicBezTo>
                  <a:pt x="8848515" y="494799"/>
                  <a:pt x="8869870" y="498034"/>
                  <a:pt x="8866348" y="513535"/>
                </a:cubicBezTo>
                <a:cubicBezTo>
                  <a:pt x="8857538" y="552289"/>
                  <a:pt x="8722503" y="628035"/>
                  <a:pt x="8683395" y="638147"/>
                </a:cubicBezTo>
                <a:cubicBezTo>
                  <a:pt x="8560922" y="755872"/>
                  <a:pt x="8207358" y="950843"/>
                  <a:pt x="8143579" y="1069449"/>
                </a:cubicBezTo>
                <a:lnTo>
                  <a:pt x="8070705" y="1098502"/>
                </a:lnTo>
                <a:lnTo>
                  <a:pt x="8015676" y="1146277"/>
                </a:lnTo>
                <a:lnTo>
                  <a:pt x="7992583" y="1145319"/>
                </a:lnTo>
                <a:lnTo>
                  <a:pt x="7992429" y="1152732"/>
                </a:lnTo>
                <a:lnTo>
                  <a:pt x="7975141" y="1171297"/>
                </a:lnTo>
                <a:cubicBezTo>
                  <a:pt x="7957201" y="1168606"/>
                  <a:pt x="7909539" y="1231992"/>
                  <a:pt x="7903560" y="1231094"/>
                </a:cubicBezTo>
                <a:cubicBezTo>
                  <a:pt x="7891600" y="1229299"/>
                  <a:pt x="7881825" y="1234004"/>
                  <a:pt x="7872613" y="1240998"/>
                </a:cubicBezTo>
                <a:lnTo>
                  <a:pt x="7850492" y="1259982"/>
                </a:lnTo>
                <a:lnTo>
                  <a:pt x="7850590" y="1262240"/>
                </a:lnTo>
                <a:lnTo>
                  <a:pt x="7814093" y="1300783"/>
                </a:lnTo>
                <a:cubicBezTo>
                  <a:pt x="7803856" y="1299070"/>
                  <a:pt x="7789997" y="1306051"/>
                  <a:pt x="7774755" y="1317454"/>
                </a:cubicBezTo>
                <a:lnTo>
                  <a:pt x="7752634" y="1337503"/>
                </a:lnTo>
                <a:lnTo>
                  <a:pt x="7795628" y="1334811"/>
                </a:lnTo>
                <a:lnTo>
                  <a:pt x="7817119" y="1323931"/>
                </a:lnTo>
                <a:lnTo>
                  <a:pt x="7835296" y="1301965"/>
                </a:lnTo>
                <a:cubicBezTo>
                  <a:pt x="7851136" y="1300817"/>
                  <a:pt x="7891779" y="1299860"/>
                  <a:pt x="7900101" y="1279950"/>
                </a:cubicBezTo>
                <a:lnTo>
                  <a:pt x="7918364" y="1293268"/>
                </a:lnTo>
                <a:cubicBezTo>
                  <a:pt x="7916588" y="1300056"/>
                  <a:pt x="7910935" y="1309791"/>
                  <a:pt x="7919903" y="1311136"/>
                </a:cubicBezTo>
                <a:cubicBezTo>
                  <a:pt x="7955784" y="1316519"/>
                  <a:pt x="7977841" y="1291614"/>
                  <a:pt x="8004749" y="1295652"/>
                </a:cubicBezTo>
                <a:lnTo>
                  <a:pt x="8007735" y="1296100"/>
                </a:lnTo>
                <a:cubicBezTo>
                  <a:pt x="8050724" y="1274334"/>
                  <a:pt x="8107446" y="1247576"/>
                  <a:pt x="8152857" y="1240285"/>
                </a:cubicBezTo>
                <a:lnTo>
                  <a:pt x="8172810" y="1211533"/>
                </a:lnTo>
                <a:cubicBezTo>
                  <a:pt x="8181778" y="1212878"/>
                  <a:pt x="8192527" y="1207439"/>
                  <a:pt x="8198178" y="1197709"/>
                </a:cubicBezTo>
                <a:cubicBezTo>
                  <a:pt x="8219109" y="1200848"/>
                  <a:pt x="8227426" y="1180936"/>
                  <a:pt x="8248357" y="1184076"/>
                </a:cubicBezTo>
                <a:cubicBezTo>
                  <a:pt x="8255462" y="1156927"/>
                  <a:pt x="8285034" y="1150782"/>
                  <a:pt x="8303862" y="1150081"/>
                </a:cubicBezTo>
                <a:cubicBezTo>
                  <a:pt x="8307414" y="1136508"/>
                  <a:pt x="8317275" y="1134459"/>
                  <a:pt x="8329235" y="1136252"/>
                </a:cubicBezTo>
                <a:cubicBezTo>
                  <a:pt x="8332223" y="1136701"/>
                  <a:pt x="8341194" y="1138047"/>
                  <a:pt x="8339418" y="1144835"/>
                </a:cubicBezTo>
                <a:cubicBezTo>
                  <a:pt x="8334978" y="1161804"/>
                  <a:pt x="8276477" y="1195350"/>
                  <a:pt x="8259754" y="1199893"/>
                </a:cubicBezTo>
                <a:cubicBezTo>
                  <a:pt x="8205790" y="1251750"/>
                  <a:pt x="8052680" y="1338110"/>
                  <a:pt x="8023520" y="1390164"/>
                </a:cubicBezTo>
                <a:lnTo>
                  <a:pt x="7992167" y="1403097"/>
                </a:lnTo>
                <a:lnTo>
                  <a:pt x="7968015" y="1424158"/>
                </a:lnTo>
                <a:cubicBezTo>
                  <a:pt x="7962035" y="1423260"/>
                  <a:pt x="7950073" y="1421467"/>
                  <a:pt x="7947410" y="1431650"/>
                </a:cubicBezTo>
                <a:lnTo>
                  <a:pt x="7898447" y="1452512"/>
                </a:lnTo>
                <a:cubicBezTo>
                  <a:pt x="7889475" y="1451166"/>
                  <a:pt x="7878729" y="1456609"/>
                  <a:pt x="7876065" y="1466790"/>
                </a:cubicBezTo>
                <a:lnTo>
                  <a:pt x="7874290" y="1473579"/>
                </a:lnTo>
                <a:lnTo>
                  <a:pt x="7848919" y="1487403"/>
                </a:lnTo>
                <a:cubicBezTo>
                  <a:pt x="7845366" y="1500978"/>
                  <a:pt x="7833405" y="1499183"/>
                  <a:pt x="7824438" y="1497838"/>
                </a:cubicBezTo>
                <a:lnTo>
                  <a:pt x="7815466" y="1496492"/>
                </a:lnTo>
                <a:lnTo>
                  <a:pt x="7787756" y="1531131"/>
                </a:lnTo>
                <a:cubicBezTo>
                  <a:pt x="7766830" y="1527991"/>
                  <a:pt x="7743235" y="1535028"/>
                  <a:pt x="7722629" y="1542521"/>
                </a:cubicBezTo>
                <a:cubicBezTo>
                  <a:pt x="7721016" y="1554621"/>
                  <a:pt x="7712817" y="1562207"/>
                  <a:pt x="7703151" y="1566488"/>
                </a:cubicBezTo>
                <a:lnTo>
                  <a:pt x="7700408" y="1566890"/>
                </a:lnTo>
                <a:lnTo>
                  <a:pt x="7696933" y="1580711"/>
                </a:lnTo>
                <a:cubicBezTo>
                  <a:pt x="7696254" y="1588040"/>
                  <a:pt x="7698515" y="1594002"/>
                  <a:pt x="7708749" y="1595716"/>
                </a:cubicBezTo>
                <a:cubicBezTo>
                  <a:pt x="7790636" y="1609423"/>
                  <a:pt x="7837029" y="1557652"/>
                  <a:pt x="7898440" y="1567934"/>
                </a:cubicBezTo>
                <a:lnTo>
                  <a:pt x="7905258" y="1569076"/>
                </a:lnTo>
                <a:cubicBezTo>
                  <a:pt x="7999421" y="1525304"/>
                  <a:pt x="8123940" y="1471724"/>
                  <a:pt x="8225608" y="1458978"/>
                </a:cubicBezTo>
                <a:lnTo>
                  <a:pt x="8266704" y="1398872"/>
                </a:lnTo>
                <a:cubicBezTo>
                  <a:pt x="8287173" y="1402300"/>
                  <a:pt x="8310717" y="1391356"/>
                  <a:pt x="8322136" y="1370946"/>
                </a:cubicBezTo>
                <a:cubicBezTo>
                  <a:pt x="8369905" y="1378944"/>
                  <a:pt x="8385926" y="1336972"/>
                  <a:pt x="8433698" y="1344968"/>
                </a:cubicBezTo>
                <a:cubicBezTo>
                  <a:pt x="8445966" y="1287486"/>
                  <a:pt x="8511977" y="1276205"/>
                  <a:pt x="8554453" y="1275877"/>
                </a:cubicBezTo>
                <a:cubicBezTo>
                  <a:pt x="8560586" y="1247139"/>
                  <a:pt x="8582599" y="1243377"/>
                  <a:pt x="8609894" y="1247944"/>
                </a:cubicBezTo>
                <a:cubicBezTo>
                  <a:pt x="8616714" y="1249086"/>
                  <a:pt x="8637190" y="1252514"/>
                  <a:pt x="8634124" y="1266886"/>
                </a:cubicBezTo>
                <a:cubicBezTo>
                  <a:pt x="8626456" y="1302818"/>
                  <a:pt x="8498862" y="1370763"/>
                  <a:pt x="8461680" y="1379423"/>
                </a:cubicBezTo>
                <a:cubicBezTo>
                  <a:pt x="8346907" y="1486720"/>
                  <a:pt x="8012766" y="1661491"/>
                  <a:pt x="7954108" y="1770747"/>
                </a:cubicBezTo>
                <a:lnTo>
                  <a:pt x="7885020" y="1796398"/>
                </a:lnTo>
                <a:lnTo>
                  <a:pt x="7833352" y="1839837"/>
                </a:lnTo>
                <a:cubicBezTo>
                  <a:pt x="7819705" y="1837552"/>
                  <a:pt x="7792409" y="1832984"/>
                  <a:pt x="7787810" y="1854544"/>
                </a:cubicBezTo>
                <a:lnTo>
                  <a:pt x="7680008" y="1896026"/>
                </a:lnTo>
                <a:cubicBezTo>
                  <a:pt x="7659531" y="1892595"/>
                  <a:pt x="7635997" y="1903542"/>
                  <a:pt x="7631395" y="1925102"/>
                </a:cubicBezTo>
                <a:lnTo>
                  <a:pt x="7628329" y="1939474"/>
                </a:lnTo>
                <a:lnTo>
                  <a:pt x="7572892" y="1967397"/>
                </a:lnTo>
                <a:cubicBezTo>
                  <a:pt x="7566760" y="1996140"/>
                  <a:pt x="7539461" y="1991573"/>
                  <a:pt x="7518995" y="1988145"/>
                </a:cubicBezTo>
                <a:lnTo>
                  <a:pt x="7498518" y="1984718"/>
                </a:lnTo>
                <a:lnTo>
                  <a:pt x="7440706" y="2056907"/>
                </a:lnTo>
                <a:cubicBezTo>
                  <a:pt x="7392944" y="2048912"/>
                  <a:pt x="7340572" y="2062465"/>
                  <a:pt x="7295028" y="2077171"/>
                </a:cubicBezTo>
                <a:cubicBezTo>
                  <a:pt x="7291123" y="2128608"/>
                  <a:pt x="7225102" y="2139887"/>
                  <a:pt x="7190986" y="2134175"/>
                </a:cubicBezTo>
                <a:lnTo>
                  <a:pt x="7091538" y="2169619"/>
                </a:lnTo>
                <a:cubicBezTo>
                  <a:pt x="7083869" y="2205550"/>
                  <a:pt x="7005746" y="2207354"/>
                  <a:pt x="6976917" y="2209966"/>
                </a:cubicBezTo>
                <a:cubicBezTo>
                  <a:pt x="6967715" y="2253079"/>
                  <a:pt x="6964650" y="2267450"/>
                  <a:pt x="6923706" y="2260596"/>
                </a:cubicBezTo>
                <a:lnTo>
                  <a:pt x="6876628" y="2282483"/>
                </a:lnTo>
                <a:cubicBezTo>
                  <a:pt x="6834535" y="2281022"/>
                  <a:pt x="6807316" y="2302978"/>
                  <a:pt x="6773309" y="2310193"/>
                </a:cubicBezTo>
                <a:lnTo>
                  <a:pt x="6760624" y="2310495"/>
                </a:lnTo>
                <a:lnTo>
                  <a:pt x="6719844" y="2342586"/>
                </a:lnTo>
                <a:cubicBezTo>
                  <a:pt x="6699779" y="2358377"/>
                  <a:pt x="6611743" y="2381405"/>
                  <a:pt x="6580006" y="2397973"/>
                </a:cubicBezTo>
                <a:cubicBezTo>
                  <a:pt x="6562978" y="2381945"/>
                  <a:pt x="6543245" y="2418489"/>
                  <a:pt x="6533214" y="2426386"/>
                </a:cubicBezTo>
                <a:cubicBezTo>
                  <a:pt x="6515657" y="2440201"/>
                  <a:pt x="6508324" y="2395523"/>
                  <a:pt x="6498534" y="2449473"/>
                </a:cubicBezTo>
                <a:cubicBezTo>
                  <a:pt x="6489369" y="2448278"/>
                  <a:pt x="6477694" y="2449057"/>
                  <a:pt x="6472677" y="2453005"/>
                </a:cubicBezTo>
                <a:cubicBezTo>
                  <a:pt x="6470171" y="2454977"/>
                  <a:pt x="6472243" y="2457548"/>
                  <a:pt x="6474319" y="2460121"/>
                </a:cubicBezTo>
                <a:cubicBezTo>
                  <a:pt x="6478898" y="2460719"/>
                  <a:pt x="6490574" y="2459939"/>
                  <a:pt x="6492649" y="2462513"/>
                </a:cubicBezTo>
                <a:cubicBezTo>
                  <a:pt x="6498872" y="2470226"/>
                  <a:pt x="6463752" y="2497860"/>
                  <a:pt x="6458736" y="2501808"/>
                </a:cubicBezTo>
                <a:lnTo>
                  <a:pt x="6457007" y="2502730"/>
                </a:lnTo>
                <a:lnTo>
                  <a:pt x="6450900" y="2498535"/>
                </a:lnTo>
                <a:cubicBezTo>
                  <a:pt x="6447177" y="2497607"/>
                  <a:pt x="6442726" y="2498598"/>
                  <a:pt x="6436733" y="2503315"/>
                </a:cubicBezTo>
                <a:cubicBezTo>
                  <a:pt x="6405441" y="2499232"/>
                  <a:pt x="6358088" y="2530758"/>
                  <a:pt x="6331872" y="2539908"/>
                </a:cubicBezTo>
                <a:lnTo>
                  <a:pt x="6320276" y="2557688"/>
                </a:lnTo>
                <a:lnTo>
                  <a:pt x="6306112" y="2556358"/>
                </a:lnTo>
                <a:cubicBezTo>
                  <a:pt x="6300794" y="2556995"/>
                  <a:pt x="6294926" y="2559249"/>
                  <a:pt x="6288028" y="2564678"/>
                </a:cubicBezTo>
                <a:lnTo>
                  <a:pt x="6262593" y="2581471"/>
                </a:lnTo>
                <a:lnTo>
                  <a:pt x="6259657" y="2578796"/>
                </a:lnTo>
                <a:cubicBezTo>
                  <a:pt x="6255319" y="2578622"/>
                  <a:pt x="6250331" y="2581112"/>
                  <a:pt x="6245191" y="2585156"/>
                </a:cubicBezTo>
                <a:lnTo>
                  <a:pt x="6237748" y="2596759"/>
                </a:lnTo>
                <a:cubicBezTo>
                  <a:pt x="6234914" y="2593244"/>
                  <a:pt x="6217920" y="2572173"/>
                  <a:pt x="6207647" y="2580256"/>
                </a:cubicBezTo>
                <a:cubicBezTo>
                  <a:pt x="6204225" y="2582950"/>
                  <a:pt x="6209295" y="2596185"/>
                  <a:pt x="6208698" y="2602391"/>
                </a:cubicBezTo>
                <a:cubicBezTo>
                  <a:pt x="6187706" y="2623217"/>
                  <a:pt x="6159412" y="2627187"/>
                  <a:pt x="6133574" y="2638101"/>
                </a:cubicBezTo>
                <a:lnTo>
                  <a:pt x="6130984" y="2639583"/>
                </a:lnTo>
                <a:lnTo>
                  <a:pt x="6097261" y="2651084"/>
                </a:lnTo>
                <a:lnTo>
                  <a:pt x="6088416" y="2650226"/>
                </a:lnTo>
                <a:cubicBezTo>
                  <a:pt x="6081634" y="2651794"/>
                  <a:pt x="6074970" y="2655246"/>
                  <a:pt x="6068622" y="2659523"/>
                </a:cubicBezTo>
                <a:lnTo>
                  <a:pt x="6037651" y="2685257"/>
                </a:lnTo>
                <a:lnTo>
                  <a:pt x="6034675" y="2685120"/>
                </a:lnTo>
                <a:lnTo>
                  <a:pt x="6027436" y="2676143"/>
                </a:lnTo>
                <a:cubicBezTo>
                  <a:pt x="6020586" y="2681535"/>
                  <a:pt x="6003457" y="2695012"/>
                  <a:pt x="5994961" y="2684478"/>
                </a:cubicBezTo>
                <a:cubicBezTo>
                  <a:pt x="5986400" y="2691216"/>
                  <a:pt x="5977425" y="2693974"/>
                  <a:pt x="5969307" y="2696056"/>
                </a:cubicBezTo>
                <a:lnTo>
                  <a:pt x="5958505" y="2700021"/>
                </a:lnTo>
                <a:lnTo>
                  <a:pt x="5954902" y="2700698"/>
                </a:lnTo>
                <a:lnTo>
                  <a:pt x="5953797" y="2701750"/>
                </a:lnTo>
                <a:lnTo>
                  <a:pt x="5948790" y="2703589"/>
                </a:lnTo>
                <a:lnTo>
                  <a:pt x="5941939" y="2708979"/>
                </a:lnTo>
                <a:lnTo>
                  <a:pt x="5893529" y="2718375"/>
                </a:lnTo>
                <a:lnTo>
                  <a:pt x="5871927" y="2712412"/>
                </a:lnTo>
                <a:cubicBezTo>
                  <a:pt x="5865074" y="2717804"/>
                  <a:pt x="5856955" y="2719887"/>
                  <a:pt x="5848483" y="2721531"/>
                </a:cubicBezTo>
                <a:lnTo>
                  <a:pt x="5830612" y="2726063"/>
                </a:lnTo>
                <a:lnTo>
                  <a:pt x="5835667" y="2742717"/>
                </a:lnTo>
                <a:lnTo>
                  <a:pt x="5808014" y="2760828"/>
                </a:lnTo>
                <a:lnTo>
                  <a:pt x="5826892" y="2763904"/>
                </a:lnTo>
                <a:cubicBezTo>
                  <a:pt x="5841784" y="2746973"/>
                  <a:pt x="5844540" y="2748801"/>
                  <a:pt x="5863820" y="2761582"/>
                </a:cubicBezTo>
                <a:lnTo>
                  <a:pt x="5895954" y="2748428"/>
                </a:lnTo>
                <a:cubicBezTo>
                  <a:pt x="5886263" y="2757320"/>
                  <a:pt x="5880347" y="2772537"/>
                  <a:pt x="5892385" y="2784347"/>
                </a:cubicBezTo>
                <a:cubicBezTo>
                  <a:pt x="5904526" y="2765594"/>
                  <a:pt x="5922172" y="2750495"/>
                  <a:pt x="5939819" y="2735397"/>
                </a:cubicBezTo>
                <a:cubicBezTo>
                  <a:pt x="5953588" y="2744525"/>
                  <a:pt x="5976544" y="2794195"/>
                  <a:pt x="5993886" y="2767407"/>
                </a:cubicBezTo>
                <a:cubicBezTo>
                  <a:pt x="5995618" y="2764730"/>
                  <a:pt x="6000822" y="2756690"/>
                  <a:pt x="6006332" y="2760342"/>
                </a:cubicBezTo>
                <a:cubicBezTo>
                  <a:pt x="6014597" y="2765821"/>
                  <a:pt x="6024186" y="2787492"/>
                  <a:pt x="6018982" y="2795531"/>
                </a:cubicBezTo>
                <a:cubicBezTo>
                  <a:pt x="6015513" y="2800889"/>
                  <a:pt x="6010006" y="2797238"/>
                  <a:pt x="6007249" y="2795411"/>
                </a:cubicBezTo>
                <a:cubicBezTo>
                  <a:pt x="5992049" y="2800650"/>
                  <a:pt x="5954410" y="2810150"/>
                  <a:pt x="5940636" y="2801019"/>
                </a:cubicBezTo>
                <a:cubicBezTo>
                  <a:pt x="5932374" y="2795543"/>
                  <a:pt x="5941046" y="2782147"/>
                  <a:pt x="5932782" y="2776668"/>
                </a:cubicBezTo>
                <a:cubicBezTo>
                  <a:pt x="5930028" y="2774843"/>
                  <a:pt x="5917888" y="2793598"/>
                  <a:pt x="5916155" y="2796274"/>
                </a:cubicBezTo>
                <a:cubicBezTo>
                  <a:pt x="5932682" y="2807230"/>
                  <a:pt x="5913299" y="2825009"/>
                  <a:pt x="5899526" y="2815878"/>
                </a:cubicBezTo>
                <a:cubicBezTo>
                  <a:pt x="5897079" y="2825744"/>
                  <a:pt x="5888408" y="2839136"/>
                  <a:pt x="5877392" y="2831833"/>
                </a:cubicBezTo>
                <a:cubicBezTo>
                  <a:pt x="5869127" y="2826354"/>
                  <a:pt x="5857089" y="2814549"/>
                  <a:pt x="5850560" y="2806389"/>
                </a:cubicBezTo>
                <a:lnTo>
                  <a:pt x="5867901" y="2779601"/>
                </a:lnTo>
                <a:cubicBezTo>
                  <a:pt x="5862392" y="2775949"/>
                  <a:pt x="5854131" y="2770473"/>
                  <a:pt x="5848927" y="2778510"/>
                </a:cubicBezTo>
                <a:lnTo>
                  <a:pt x="5847194" y="2781188"/>
                </a:lnTo>
                <a:cubicBezTo>
                  <a:pt x="5827505" y="2787282"/>
                  <a:pt x="5799552" y="2787891"/>
                  <a:pt x="5777821" y="2784973"/>
                </a:cubicBezTo>
                <a:lnTo>
                  <a:pt x="5793736" y="2772552"/>
                </a:lnTo>
                <a:lnTo>
                  <a:pt x="5806582" y="2761767"/>
                </a:lnTo>
                <a:lnTo>
                  <a:pt x="5799280" y="2766549"/>
                </a:lnTo>
                <a:lnTo>
                  <a:pt x="5767093" y="2772282"/>
                </a:lnTo>
                <a:lnTo>
                  <a:pt x="5732904" y="2794236"/>
                </a:lnTo>
                <a:lnTo>
                  <a:pt x="5706815" y="2798389"/>
                </a:lnTo>
                <a:lnTo>
                  <a:pt x="5677025" y="2816585"/>
                </a:lnTo>
                <a:lnTo>
                  <a:pt x="5644837" y="2822319"/>
                </a:lnTo>
                <a:lnTo>
                  <a:pt x="5637979" y="2825725"/>
                </a:lnTo>
                <a:lnTo>
                  <a:pt x="5638269" y="2830289"/>
                </a:lnTo>
                <a:cubicBezTo>
                  <a:pt x="5637402" y="2831628"/>
                  <a:pt x="5633781" y="2831142"/>
                  <a:pt x="5629688" y="2829864"/>
                </a:cubicBezTo>
                <a:lnTo>
                  <a:pt x="5629666" y="2829853"/>
                </a:lnTo>
                <a:lnTo>
                  <a:pt x="5628985" y="2830192"/>
                </a:lnTo>
                <a:cubicBezTo>
                  <a:pt x="5612246" y="2834289"/>
                  <a:pt x="5593204" y="2830153"/>
                  <a:pt x="5575061" y="2845654"/>
                </a:cubicBezTo>
                <a:lnTo>
                  <a:pt x="5546015" y="2851202"/>
                </a:lnTo>
                <a:lnTo>
                  <a:pt x="5541569" y="2858070"/>
                </a:lnTo>
                <a:lnTo>
                  <a:pt x="5535851" y="2853484"/>
                </a:lnTo>
                <a:lnTo>
                  <a:pt x="5525939" y="2859050"/>
                </a:lnTo>
                <a:cubicBezTo>
                  <a:pt x="5522129" y="2860038"/>
                  <a:pt x="5518230" y="2859741"/>
                  <a:pt x="5514579" y="2857417"/>
                </a:cubicBezTo>
                <a:cubicBezTo>
                  <a:pt x="5503585" y="2866810"/>
                  <a:pt x="5473294" y="2889064"/>
                  <a:pt x="5461398" y="2873829"/>
                </a:cubicBezTo>
                <a:cubicBezTo>
                  <a:pt x="5446005" y="2886981"/>
                  <a:pt x="5426012" y="2889551"/>
                  <a:pt x="5410616" y="2902706"/>
                </a:cubicBezTo>
                <a:lnTo>
                  <a:pt x="5403218" y="2930795"/>
                </a:lnTo>
                <a:cubicBezTo>
                  <a:pt x="5404918" y="2932971"/>
                  <a:pt x="5406616" y="2935146"/>
                  <a:pt x="5404419" y="2937024"/>
                </a:cubicBezTo>
                <a:cubicBezTo>
                  <a:pt x="5400020" y="2940782"/>
                  <a:pt x="5388323" y="2939893"/>
                  <a:pt x="5384426" y="2939594"/>
                </a:cubicBezTo>
                <a:cubicBezTo>
                  <a:pt x="5375629" y="2947110"/>
                  <a:pt x="5367832" y="2946515"/>
                  <a:pt x="5362736" y="2939988"/>
                </a:cubicBezTo>
                <a:lnTo>
                  <a:pt x="5357636" y="2933459"/>
                </a:lnTo>
                <a:lnTo>
                  <a:pt x="5331744" y="2951955"/>
                </a:lnTo>
                <a:lnTo>
                  <a:pt x="5272967" y="2965893"/>
                </a:lnTo>
                <a:lnTo>
                  <a:pt x="5259570" y="2962827"/>
                </a:lnTo>
                <a:cubicBezTo>
                  <a:pt x="5246375" y="2974101"/>
                  <a:pt x="5221983" y="2980428"/>
                  <a:pt x="5203688" y="2985172"/>
                </a:cubicBezTo>
                <a:lnTo>
                  <a:pt x="5177297" y="3007721"/>
                </a:lnTo>
                <a:lnTo>
                  <a:pt x="5148311" y="3003463"/>
                </a:lnTo>
                <a:lnTo>
                  <a:pt x="5119519" y="3013549"/>
                </a:lnTo>
                <a:lnTo>
                  <a:pt x="5098327" y="3009889"/>
                </a:lnTo>
                <a:cubicBezTo>
                  <a:pt x="5082933" y="3023040"/>
                  <a:pt x="5066640" y="3011567"/>
                  <a:pt x="5049046" y="3026599"/>
                </a:cubicBezTo>
                <a:lnTo>
                  <a:pt x="4996361" y="3038957"/>
                </a:lnTo>
                <a:cubicBezTo>
                  <a:pt x="4984468" y="3023725"/>
                  <a:pt x="4956077" y="3062494"/>
                  <a:pt x="4940783" y="3042907"/>
                </a:cubicBezTo>
                <a:lnTo>
                  <a:pt x="5004062" y="2992473"/>
                </a:lnTo>
                <a:lnTo>
                  <a:pt x="4998461" y="2980384"/>
                </a:lnTo>
                <a:lnTo>
                  <a:pt x="4996726" y="2982705"/>
                </a:lnTo>
                <a:lnTo>
                  <a:pt x="4986321" y="2993047"/>
                </a:lnTo>
                <a:lnTo>
                  <a:pt x="4953598" y="2987569"/>
                </a:lnTo>
                <a:lnTo>
                  <a:pt x="4938737" y="2995679"/>
                </a:lnTo>
                <a:cubicBezTo>
                  <a:pt x="4920368" y="3005024"/>
                  <a:pt x="4903101" y="3013429"/>
                  <a:pt x="4887705" y="3026582"/>
                </a:cubicBezTo>
                <a:cubicBezTo>
                  <a:pt x="4865712" y="3045373"/>
                  <a:pt x="4866713" y="3037262"/>
                  <a:pt x="4847519" y="3017381"/>
                </a:cubicBezTo>
                <a:cubicBezTo>
                  <a:pt x="4844321" y="3027369"/>
                  <a:pt x="4835222" y="3053281"/>
                  <a:pt x="4823328" y="3038050"/>
                </a:cubicBezTo>
                <a:cubicBezTo>
                  <a:pt x="4821627" y="3035871"/>
                  <a:pt x="4814830" y="3027167"/>
                  <a:pt x="4810432" y="3030925"/>
                </a:cubicBezTo>
                <a:cubicBezTo>
                  <a:pt x="4803832" y="3036563"/>
                  <a:pt x="4809830" y="3067718"/>
                  <a:pt x="4812729" y="3076129"/>
                </a:cubicBezTo>
                <a:cubicBezTo>
                  <a:pt x="4832223" y="3077612"/>
                  <a:pt x="4853215" y="3066932"/>
                  <a:pt x="4868608" y="3053780"/>
                </a:cubicBezTo>
                <a:cubicBezTo>
                  <a:pt x="4880306" y="3054671"/>
                  <a:pt x="4888601" y="3051211"/>
                  <a:pt x="4897398" y="3043694"/>
                </a:cubicBezTo>
                <a:lnTo>
                  <a:pt x="4923990" y="3035486"/>
                </a:lnTo>
                <a:cubicBezTo>
                  <a:pt x="4926188" y="3033609"/>
                  <a:pt x="4932787" y="3027970"/>
                  <a:pt x="4934488" y="3030149"/>
                </a:cubicBezTo>
                <a:cubicBezTo>
                  <a:pt x="4941284" y="3038853"/>
                  <a:pt x="4924389" y="3064170"/>
                  <a:pt x="4917789" y="3069808"/>
                </a:cubicBezTo>
                <a:cubicBezTo>
                  <a:pt x="4915591" y="3071686"/>
                  <a:pt x="4911194" y="3075444"/>
                  <a:pt x="4907795" y="3071092"/>
                </a:cubicBezTo>
                <a:cubicBezTo>
                  <a:pt x="4886802" y="3081771"/>
                  <a:pt x="4845316" y="3099078"/>
                  <a:pt x="4820223" y="3095118"/>
                </a:cubicBezTo>
                <a:cubicBezTo>
                  <a:pt x="4811427" y="3102634"/>
                  <a:pt x="4804132" y="3097985"/>
                  <a:pt x="4795335" y="3105501"/>
                </a:cubicBezTo>
                <a:cubicBezTo>
                  <a:pt x="4774840" y="3112126"/>
                  <a:pt x="4750449" y="3118453"/>
                  <a:pt x="4728758" y="3118849"/>
                </a:cubicBezTo>
                <a:cubicBezTo>
                  <a:pt x="4724359" y="3122606"/>
                  <a:pt x="4716062" y="3126064"/>
                  <a:pt x="4712664" y="3121712"/>
                </a:cubicBezTo>
                <a:cubicBezTo>
                  <a:pt x="4709265" y="3117360"/>
                  <a:pt x="4716364" y="3107668"/>
                  <a:pt x="4720763" y="3103911"/>
                </a:cubicBezTo>
                <a:cubicBezTo>
                  <a:pt x="4738357" y="3088879"/>
                  <a:pt x="4742254" y="3089176"/>
                  <a:pt x="4726961" y="3069592"/>
                </a:cubicBezTo>
                <a:cubicBezTo>
                  <a:pt x="4744755" y="3068900"/>
                  <a:pt x="4770846" y="3064747"/>
                  <a:pt x="4784040" y="3053473"/>
                </a:cubicBezTo>
                <a:cubicBezTo>
                  <a:pt x="4788440" y="3049715"/>
                  <a:pt x="4788939" y="3045663"/>
                  <a:pt x="4785540" y="3041311"/>
                </a:cubicBezTo>
                <a:lnTo>
                  <a:pt x="4751153" y="3048921"/>
                </a:lnTo>
                <a:cubicBezTo>
                  <a:pt x="4746755" y="3052680"/>
                  <a:pt x="4742854" y="3052383"/>
                  <a:pt x="4739455" y="3048030"/>
                </a:cubicBezTo>
                <a:cubicBezTo>
                  <a:pt x="4736056" y="3043677"/>
                  <a:pt x="4735859" y="3029336"/>
                  <a:pt x="4736859" y="3021225"/>
                </a:cubicBezTo>
                <a:cubicBezTo>
                  <a:pt x="4731960" y="3029041"/>
                  <a:pt x="4709968" y="3047831"/>
                  <a:pt x="4701470" y="3036949"/>
                </a:cubicBezTo>
                <a:lnTo>
                  <a:pt x="4679279" y="3041395"/>
                </a:lnTo>
                <a:cubicBezTo>
                  <a:pt x="4670481" y="3048912"/>
                  <a:pt x="4659988" y="3054254"/>
                  <a:pt x="4648289" y="3053362"/>
                </a:cubicBezTo>
                <a:lnTo>
                  <a:pt x="4648090" y="3039018"/>
                </a:lnTo>
                <a:lnTo>
                  <a:pt x="4634694" y="3035954"/>
                </a:lnTo>
                <a:cubicBezTo>
                  <a:pt x="4612003" y="3044457"/>
                  <a:pt x="4581015" y="3056421"/>
                  <a:pt x="4563422" y="3071454"/>
                </a:cubicBezTo>
                <a:lnTo>
                  <a:pt x="4566318" y="3079861"/>
                </a:lnTo>
                <a:cubicBezTo>
                  <a:pt x="4571416" y="3086390"/>
                  <a:pt x="4577016" y="3088862"/>
                  <a:pt x="4583613" y="3083226"/>
                </a:cubicBezTo>
                <a:cubicBezTo>
                  <a:pt x="4587010" y="3087579"/>
                  <a:pt x="4592611" y="3090050"/>
                  <a:pt x="4597009" y="3086292"/>
                </a:cubicBezTo>
                <a:cubicBezTo>
                  <a:pt x="4603605" y="3080657"/>
                  <a:pt x="4606303" y="3074722"/>
                  <a:pt x="4613100" y="3083426"/>
                </a:cubicBezTo>
                <a:cubicBezTo>
                  <a:pt x="4621898" y="3075910"/>
                  <a:pt x="4654085" y="3070177"/>
                  <a:pt x="4660882" y="3078881"/>
                </a:cubicBezTo>
                <a:cubicBezTo>
                  <a:pt x="4664282" y="3083233"/>
                  <a:pt x="4659883" y="3086991"/>
                  <a:pt x="4657686" y="3088869"/>
                </a:cubicBezTo>
                <a:cubicBezTo>
                  <a:pt x="4653286" y="3092627"/>
                  <a:pt x="4624197" y="3121111"/>
                  <a:pt x="4619098" y="3114581"/>
                </a:cubicBezTo>
                <a:cubicBezTo>
                  <a:pt x="4615699" y="3110229"/>
                  <a:pt x="4617200" y="3098067"/>
                  <a:pt x="4619897" y="3092131"/>
                </a:cubicBezTo>
                <a:cubicBezTo>
                  <a:pt x="4608903" y="3101525"/>
                  <a:pt x="4595506" y="3098458"/>
                  <a:pt x="4584511" y="3107852"/>
                </a:cubicBezTo>
                <a:cubicBezTo>
                  <a:pt x="4580112" y="3111610"/>
                  <a:pt x="4575214" y="3119425"/>
                  <a:pt x="4572513" y="3125358"/>
                </a:cubicBezTo>
                <a:cubicBezTo>
                  <a:pt x="4558919" y="3107949"/>
                  <a:pt x="4547625" y="3135741"/>
                  <a:pt x="4537429" y="3122684"/>
                </a:cubicBezTo>
                <a:lnTo>
                  <a:pt x="4513235" y="3143356"/>
                </a:lnTo>
                <a:lnTo>
                  <a:pt x="4527129" y="3142366"/>
                </a:lnTo>
                <a:lnTo>
                  <a:pt x="4542525" y="3129211"/>
                </a:lnTo>
                <a:lnTo>
                  <a:pt x="4561220" y="3153151"/>
                </a:lnTo>
                <a:lnTo>
                  <a:pt x="4550721" y="3158489"/>
                </a:lnTo>
                <a:cubicBezTo>
                  <a:pt x="4538827" y="3143257"/>
                  <a:pt x="4535325" y="3171643"/>
                  <a:pt x="4534325" y="3179753"/>
                </a:cubicBezTo>
                <a:cubicBezTo>
                  <a:pt x="4527729" y="3185389"/>
                  <a:pt x="4486743" y="3198638"/>
                  <a:pt x="4483345" y="3194285"/>
                </a:cubicBezTo>
                <a:cubicBezTo>
                  <a:pt x="4467951" y="3207439"/>
                  <a:pt x="4465754" y="3209316"/>
                  <a:pt x="4453860" y="3194086"/>
                </a:cubicBezTo>
                <a:lnTo>
                  <a:pt x="4429666" y="3214755"/>
                </a:lnTo>
                <a:cubicBezTo>
                  <a:pt x="4426071" y="3196061"/>
                  <a:pt x="4430768" y="3173903"/>
                  <a:pt x="4438867" y="3156103"/>
                </a:cubicBezTo>
                <a:cubicBezTo>
                  <a:pt x="4437166" y="3153926"/>
                  <a:pt x="4435467" y="3151752"/>
                  <a:pt x="4437666" y="3149874"/>
                </a:cubicBezTo>
                <a:cubicBezTo>
                  <a:pt x="4444265" y="3144235"/>
                  <a:pt x="4450362" y="3142651"/>
                  <a:pt x="4458156" y="3143247"/>
                </a:cubicBezTo>
                <a:cubicBezTo>
                  <a:pt x="4448664" y="3140477"/>
                  <a:pt x="4436966" y="3139585"/>
                  <a:pt x="4430169" y="3130880"/>
                </a:cubicBezTo>
                <a:cubicBezTo>
                  <a:pt x="4428470" y="3128705"/>
                  <a:pt x="4431168" y="3122771"/>
                  <a:pt x="4433369" y="3120890"/>
                </a:cubicBezTo>
                <a:lnTo>
                  <a:pt x="4422174" y="3115944"/>
                </a:lnTo>
                <a:cubicBezTo>
                  <a:pt x="4415376" y="3107239"/>
                  <a:pt x="4407079" y="3110703"/>
                  <a:pt x="4400482" y="3116339"/>
                </a:cubicBezTo>
                <a:lnTo>
                  <a:pt x="4396084" y="3120097"/>
                </a:lnTo>
                <a:cubicBezTo>
                  <a:pt x="4399383" y="3117279"/>
                  <a:pt x="4399882" y="3113223"/>
                  <a:pt x="4399133" y="3109330"/>
                </a:cubicBezTo>
                <a:lnTo>
                  <a:pt x="4394856" y="3099902"/>
                </a:lnTo>
                <a:lnTo>
                  <a:pt x="4394568" y="3099968"/>
                </a:lnTo>
                <a:lnTo>
                  <a:pt x="4390985" y="3113567"/>
                </a:lnTo>
                <a:cubicBezTo>
                  <a:pt x="4366791" y="3134237"/>
                  <a:pt x="4355993" y="3157974"/>
                  <a:pt x="4334002" y="3176764"/>
                </a:cubicBezTo>
                <a:cubicBezTo>
                  <a:pt x="4323806" y="3163706"/>
                  <a:pt x="4315209" y="3185564"/>
                  <a:pt x="4314211" y="3193673"/>
                </a:cubicBezTo>
                <a:lnTo>
                  <a:pt x="4319507" y="3214545"/>
                </a:lnTo>
                <a:lnTo>
                  <a:pt x="4340998" y="3199809"/>
                </a:lnTo>
                <a:cubicBezTo>
                  <a:pt x="4349797" y="3192292"/>
                  <a:pt x="4359092" y="3180724"/>
                  <a:pt x="4364491" y="3168856"/>
                </a:cubicBezTo>
                <a:cubicBezTo>
                  <a:pt x="4371091" y="3163218"/>
                  <a:pt x="4386383" y="3182801"/>
                  <a:pt x="4389782" y="3187153"/>
                </a:cubicBezTo>
                <a:lnTo>
                  <a:pt x="4417371" y="3170838"/>
                </a:lnTo>
                <a:lnTo>
                  <a:pt x="4407275" y="3204863"/>
                </a:lnTo>
                <a:cubicBezTo>
                  <a:pt x="4392882" y="3209905"/>
                  <a:pt x="4300610" y="3256084"/>
                  <a:pt x="4283619" y="3234322"/>
                </a:cubicBezTo>
                <a:cubicBezTo>
                  <a:pt x="4277022" y="3239958"/>
                  <a:pt x="4243834" y="3253802"/>
                  <a:pt x="4238736" y="3247276"/>
                </a:cubicBezTo>
                <a:cubicBezTo>
                  <a:pt x="4237036" y="3245097"/>
                  <a:pt x="4241434" y="3241339"/>
                  <a:pt x="4243632" y="3239462"/>
                </a:cubicBezTo>
                <a:cubicBezTo>
                  <a:pt x="4231738" y="3224230"/>
                  <a:pt x="4253429" y="3223836"/>
                  <a:pt x="4261227" y="3224429"/>
                </a:cubicBezTo>
                <a:lnTo>
                  <a:pt x="4274223" y="3198813"/>
                </a:lnTo>
                <a:lnTo>
                  <a:pt x="4298616" y="3192485"/>
                </a:lnTo>
                <a:cubicBezTo>
                  <a:pt x="4303013" y="3188727"/>
                  <a:pt x="4305714" y="3182794"/>
                  <a:pt x="4300616" y="3176264"/>
                </a:cubicBezTo>
                <a:lnTo>
                  <a:pt x="4293318" y="3171617"/>
                </a:lnTo>
                <a:cubicBezTo>
                  <a:pt x="4275723" y="3186650"/>
                  <a:pt x="4253332" y="3176758"/>
                  <a:pt x="4235738" y="3191790"/>
                </a:cubicBezTo>
                <a:cubicBezTo>
                  <a:pt x="4206248" y="3191586"/>
                  <a:pt x="4175260" y="3203550"/>
                  <a:pt x="4143570" y="3205231"/>
                </a:cubicBezTo>
                <a:cubicBezTo>
                  <a:pt x="4133073" y="3210570"/>
                  <a:pt x="4099388" y="3228469"/>
                  <a:pt x="4090890" y="3217586"/>
                </a:cubicBezTo>
                <a:cubicBezTo>
                  <a:pt x="4088689" y="3219466"/>
                  <a:pt x="4076695" y="3236970"/>
                  <a:pt x="4078395" y="3239148"/>
                </a:cubicBezTo>
                <a:cubicBezTo>
                  <a:pt x="4080094" y="3241323"/>
                  <a:pt x="4086689" y="3235687"/>
                  <a:pt x="4086689" y="3235687"/>
                </a:cubicBezTo>
                <a:cubicBezTo>
                  <a:pt x="4123276" y="3226195"/>
                  <a:pt x="4166660" y="3225409"/>
                  <a:pt x="4202550" y="3205633"/>
                </a:cubicBezTo>
                <a:lnTo>
                  <a:pt x="4211046" y="3216512"/>
                </a:lnTo>
                <a:cubicBezTo>
                  <a:pt x="4217842" y="3225216"/>
                  <a:pt x="4234835" y="3246978"/>
                  <a:pt x="4221640" y="3258252"/>
                </a:cubicBezTo>
                <a:cubicBezTo>
                  <a:pt x="4197449" y="3278920"/>
                  <a:pt x="4171360" y="3283073"/>
                  <a:pt x="4143570" y="3285048"/>
                </a:cubicBezTo>
                <a:cubicBezTo>
                  <a:pt x="4139171" y="3288806"/>
                  <a:pt x="4118577" y="3328169"/>
                  <a:pt x="4113478" y="3321639"/>
                </a:cubicBezTo>
                <a:cubicBezTo>
                  <a:pt x="4108380" y="3315112"/>
                  <a:pt x="4109382" y="3307002"/>
                  <a:pt x="4110380" y="3298891"/>
                </a:cubicBezTo>
                <a:cubicBezTo>
                  <a:pt x="4094985" y="3312045"/>
                  <a:pt x="4069593" y="3326483"/>
                  <a:pt x="4051802" y="3327172"/>
                </a:cubicBezTo>
                <a:lnTo>
                  <a:pt x="4060898" y="3301258"/>
                </a:lnTo>
                <a:lnTo>
                  <a:pt x="4087989" y="3288999"/>
                </a:lnTo>
                <a:cubicBezTo>
                  <a:pt x="4088486" y="3284943"/>
                  <a:pt x="4087289" y="3278711"/>
                  <a:pt x="4089487" y="3276832"/>
                </a:cubicBezTo>
                <a:cubicBezTo>
                  <a:pt x="4093885" y="3273074"/>
                  <a:pt x="4104081" y="3286132"/>
                  <a:pt x="4105782" y="3288309"/>
                </a:cubicBezTo>
                <a:cubicBezTo>
                  <a:pt x="4118978" y="3277035"/>
                  <a:pt x="4139470" y="3270408"/>
                  <a:pt x="4157765" y="3265664"/>
                </a:cubicBezTo>
                <a:lnTo>
                  <a:pt x="4164861" y="3255969"/>
                </a:lnTo>
                <a:lnTo>
                  <a:pt x="4169060" y="3237872"/>
                </a:lnTo>
                <a:lnTo>
                  <a:pt x="4147869" y="3234209"/>
                </a:lnTo>
                <a:lnTo>
                  <a:pt x="4092187" y="3270900"/>
                </a:lnTo>
                <a:cubicBezTo>
                  <a:pt x="4069296" y="3265059"/>
                  <a:pt x="4026111" y="3280189"/>
                  <a:pt x="4007317" y="3288988"/>
                </a:cubicBezTo>
                <a:cubicBezTo>
                  <a:pt x="3989723" y="3304021"/>
                  <a:pt x="3965832" y="3306297"/>
                  <a:pt x="3947040" y="3315095"/>
                </a:cubicBezTo>
                <a:lnTo>
                  <a:pt x="3890259" y="3312816"/>
                </a:lnTo>
                <a:lnTo>
                  <a:pt x="3828281" y="3336745"/>
                </a:lnTo>
                <a:cubicBezTo>
                  <a:pt x="3826581" y="3334567"/>
                  <a:pt x="3821484" y="3328040"/>
                  <a:pt x="3817085" y="3331799"/>
                </a:cubicBezTo>
                <a:cubicBezTo>
                  <a:pt x="3812687" y="3335557"/>
                  <a:pt x="3813385" y="3345841"/>
                  <a:pt x="3812888" y="3349897"/>
                </a:cubicBezTo>
                <a:lnTo>
                  <a:pt x="3780999" y="3337233"/>
                </a:lnTo>
                <a:lnTo>
                  <a:pt x="3775786" y="3330556"/>
                </a:lnTo>
                <a:lnTo>
                  <a:pt x="3764182" y="3345500"/>
                </a:lnTo>
                <a:cubicBezTo>
                  <a:pt x="3757444" y="3352334"/>
                  <a:pt x="3750852" y="3357136"/>
                  <a:pt x="3747853" y="3355472"/>
                </a:cubicBezTo>
                <a:cubicBezTo>
                  <a:pt x="3741850" y="3352141"/>
                  <a:pt x="3740039" y="3344790"/>
                  <a:pt x="3740177" y="3337465"/>
                </a:cubicBezTo>
                <a:cubicBezTo>
                  <a:pt x="3740315" y="3330141"/>
                  <a:pt x="3742401" y="3322839"/>
                  <a:pt x="3744198" y="3319603"/>
                </a:cubicBezTo>
                <a:cubicBezTo>
                  <a:pt x="3750201" y="3322935"/>
                  <a:pt x="3758603" y="3325484"/>
                  <a:pt x="3765953" y="3326391"/>
                </a:cubicBezTo>
                <a:lnTo>
                  <a:pt x="3771651" y="3325261"/>
                </a:lnTo>
                <a:lnTo>
                  <a:pt x="3767404" y="3319823"/>
                </a:lnTo>
                <a:cubicBezTo>
                  <a:pt x="3787196" y="3302913"/>
                  <a:pt x="3804992" y="3302221"/>
                  <a:pt x="3832382" y="3271563"/>
                </a:cubicBezTo>
                <a:lnTo>
                  <a:pt x="3800194" y="3277296"/>
                </a:lnTo>
                <a:cubicBezTo>
                  <a:pt x="3790699" y="3274528"/>
                  <a:pt x="3778001" y="3281746"/>
                  <a:pt x="3771403" y="3287382"/>
                </a:cubicBezTo>
                <a:lnTo>
                  <a:pt x="3714623" y="3285102"/>
                </a:lnTo>
                <a:cubicBezTo>
                  <a:pt x="3689135" y="3252462"/>
                  <a:pt x="3684336" y="3307354"/>
                  <a:pt x="3667343" y="3285592"/>
                </a:cubicBezTo>
                <a:lnTo>
                  <a:pt x="3662244" y="3279063"/>
                </a:lnTo>
                <a:cubicBezTo>
                  <a:pt x="3649049" y="3290336"/>
                  <a:pt x="3637854" y="3285391"/>
                  <a:pt x="3626855" y="3294787"/>
                </a:cubicBezTo>
                <a:lnTo>
                  <a:pt x="3604642" y="3289699"/>
                </a:lnTo>
                <a:lnTo>
                  <a:pt x="3590144" y="3293453"/>
                </a:lnTo>
                <a:lnTo>
                  <a:pt x="3583862" y="3322894"/>
                </a:lnTo>
                <a:lnTo>
                  <a:pt x="3520724" y="3302154"/>
                </a:lnTo>
                <a:lnTo>
                  <a:pt x="3493714" y="3338282"/>
                </a:lnTo>
                <a:lnTo>
                  <a:pt x="3463670" y="3343422"/>
                </a:lnTo>
                <a:lnTo>
                  <a:pt x="3409854" y="3324245"/>
                </a:lnTo>
                <a:cubicBezTo>
                  <a:pt x="3370488" y="3327823"/>
                  <a:pt x="3321814" y="3329829"/>
                  <a:pt x="3287568" y="3354592"/>
                </a:cubicBezTo>
                <a:cubicBezTo>
                  <a:pt x="3248205" y="3358155"/>
                  <a:pt x="3213974" y="3382918"/>
                  <a:pt x="3176690" y="3376677"/>
                </a:cubicBezTo>
                <a:lnTo>
                  <a:pt x="3140369" y="3411247"/>
                </a:lnTo>
                <a:lnTo>
                  <a:pt x="3036719" y="3444697"/>
                </a:lnTo>
                <a:lnTo>
                  <a:pt x="3018082" y="3441578"/>
                </a:lnTo>
                <a:lnTo>
                  <a:pt x="3006514" y="3443360"/>
                </a:lnTo>
                <a:lnTo>
                  <a:pt x="3003328" y="3442506"/>
                </a:lnTo>
                <a:lnTo>
                  <a:pt x="2995635" y="3445040"/>
                </a:lnTo>
                <a:lnTo>
                  <a:pt x="2970684" y="3448890"/>
                </a:lnTo>
                <a:cubicBezTo>
                  <a:pt x="2952807" y="3453519"/>
                  <a:pt x="2932599" y="3457759"/>
                  <a:pt x="2909308" y="3453860"/>
                </a:cubicBezTo>
                <a:cubicBezTo>
                  <a:pt x="2903027" y="3483291"/>
                  <a:pt x="2856430" y="3475490"/>
                  <a:pt x="2837794" y="3472367"/>
                </a:cubicBezTo>
                <a:lnTo>
                  <a:pt x="2832443" y="3497449"/>
                </a:lnTo>
                <a:lnTo>
                  <a:pt x="2826767" y="3500883"/>
                </a:lnTo>
                <a:lnTo>
                  <a:pt x="2741180" y="3484147"/>
                </a:lnTo>
                <a:cubicBezTo>
                  <a:pt x="2724611" y="3482645"/>
                  <a:pt x="2708234" y="3483077"/>
                  <a:pt x="2693465" y="3487273"/>
                </a:cubicBezTo>
                <a:lnTo>
                  <a:pt x="2677046" y="3498365"/>
                </a:lnTo>
                <a:lnTo>
                  <a:pt x="2600002" y="3512087"/>
                </a:lnTo>
                <a:lnTo>
                  <a:pt x="2593500" y="3511981"/>
                </a:lnTo>
                <a:cubicBezTo>
                  <a:pt x="2532413" y="3518426"/>
                  <a:pt x="2473321" y="3540924"/>
                  <a:pt x="2412003" y="3523034"/>
                </a:cubicBezTo>
                <a:cubicBezTo>
                  <a:pt x="2404771" y="3511666"/>
                  <a:pt x="2401727" y="3480665"/>
                  <a:pt x="2392415" y="3479107"/>
                </a:cubicBezTo>
                <a:cubicBezTo>
                  <a:pt x="2364469" y="3474428"/>
                  <a:pt x="2351906" y="3533299"/>
                  <a:pt x="2349811" y="3543117"/>
                </a:cubicBezTo>
                <a:lnTo>
                  <a:pt x="2323945" y="3528617"/>
                </a:lnTo>
                <a:cubicBezTo>
                  <a:pt x="2309965" y="3526279"/>
                  <a:pt x="2297796" y="3526782"/>
                  <a:pt x="2289499" y="3531743"/>
                </a:cubicBezTo>
                <a:lnTo>
                  <a:pt x="2286385" y="3540048"/>
                </a:lnTo>
                <a:lnTo>
                  <a:pt x="2220338" y="3534694"/>
                </a:lnTo>
                <a:cubicBezTo>
                  <a:pt x="2201573" y="3531552"/>
                  <a:pt x="2187918" y="3533452"/>
                  <a:pt x="2176919" y="3537889"/>
                </a:cubicBezTo>
                <a:lnTo>
                  <a:pt x="2150581" y="3555566"/>
                </a:lnTo>
                <a:lnTo>
                  <a:pt x="2110572" y="3533545"/>
                </a:lnTo>
                <a:cubicBezTo>
                  <a:pt x="2050478" y="3543809"/>
                  <a:pt x="1927258" y="3533336"/>
                  <a:pt x="1870190" y="3574601"/>
                </a:cubicBezTo>
                <a:cubicBezTo>
                  <a:pt x="1853881" y="3571872"/>
                  <a:pt x="1844229" y="3574699"/>
                  <a:pt x="1837872" y="3580464"/>
                </a:cubicBezTo>
                <a:lnTo>
                  <a:pt x="1830054" y="3595088"/>
                </a:lnTo>
                <a:lnTo>
                  <a:pt x="1825779" y="3595151"/>
                </a:lnTo>
                <a:cubicBezTo>
                  <a:pt x="1812131" y="3592866"/>
                  <a:pt x="1716593" y="3576875"/>
                  <a:pt x="1721194" y="3555322"/>
                </a:cubicBezTo>
                <a:cubicBezTo>
                  <a:pt x="1722728" y="3548130"/>
                  <a:pt x="1746273" y="3537188"/>
                  <a:pt x="1754622" y="3531150"/>
                </a:cubicBezTo>
                <a:cubicBezTo>
                  <a:pt x="1756158" y="3523957"/>
                  <a:pt x="1757691" y="3516778"/>
                  <a:pt x="1750872" y="3515638"/>
                </a:cubicBezTo>
                <a:cubicBezTo>
                  <a:pt x="1737223" y="3513352"/>
                  <a:pt x="1713680" y="3524295"/>
                  <a:pt x="1696964" y="3536381"/>
                </a:cubicBezTo>
                <a:cubicBezTo>
                  <a:pt x="1625125" y="3442487"/>
                  <a:pt x="1654488" y="3536709"/>
                  <a:pt x="1606724" y="3528713"/>
                </a:cubicBezTo>
                <a:cubicBezTo>
                  <a:pt x="1579431" y="3524143"/>
                  <a:pt x="1505208" y="3474512"/>
                  <a:pt x="1487647" y="3523663"/>
                </a:cubicBezTo>
                <a:cubicBezTo>
                  <a:pt x="1409522" y="3525468"/>
                  <a:pt x="1215230" y="3574813"/>
                  <a:pt x="1160636" y="3565672"/>
                </a:cubicBezTo>
                <a:lnTo>
                  <a:pt x="969566" y="3533686"/>
                </a:lnTo>
                <a:cubicBezTo>
                  <a:pt x="960518" y="3509841"/>
                  <a:pt x="927929" y="3496946"/>
                  <a:pt x="907461" y="3493520"/>
                </a:cubicBezTo>
                <a:lnTo>
                  <a:pt x="848270" y="3505934"/>
                </a:lnTo>
                <a:cubicBezTo>
                  <a:pt x="814145" y="3500223"/>
                  <a:pt x="798277" y="3475242"/>
                  <a:pt x="770980" y="3470673"/>
                </a:cubicBezTo>
                <a:lnTo>
                  <a:pt x="718608" y="3484227"/>
                </a:lnTo>
                <a:cubicBezTo>
                  <a:pt x="721676" y="3469855"/>
                  <a:pt x="717923" y="3454343"/>
                  <a:pt x="704274" y="3452059"/>
                </a:cubicBezTo>
                <a:cubicBezTo>
                  <a:pt x="683797" y="3448629"/>
                  <a:pt x="661796" y="3452396"/>
                  <a:pt x="667931" y="3423652"/>
                </a:cubicBezTo>
                <a:cubicBezTo>
                  <a:pt x="647454" y="3420225"/>
                  <a:pt x="626986" y="3416800"/>
                  <a:pt x="633119" y="3388060"/>
                </a:cubicBezTo>
                <a:lnTo>
                  <a:pt x="640787" y="3352126"/>
                </a:lnTo>
                <a:cubicBezTo>
                  <a:pt x="620309" y="3348698"/>
                  <a:pt x="596082" y="3329758"/>
                  <a:pt x="593861" y="3307066"/>
                </a:cubicBezTo>
                <a:cubicBezTo>
                  <a:pt x="601530" y="3271133"/>
                  <a:pt x="636489" y="3239779"/>
                  <a:pt x="644158" y="3203849"/>
                </a:cubicBezTo>
                <a:cubicBezTo>
                  <a:pt x="625214" y="3193241"/>
                  <a:pt x="607813" y="3175443"/>
                  <a:pt x="612416" y="3153880"/>
                </a:cubicBezTo>
                <a:lnTo>
                  <a:pt x="623833" y="3133472"/>
                </a:lnTo>
                <a:cubicBezTo>
                  <a:pt x="639712" y="3158450"/>
                  <a:pt x="657956" y="3139187"/>
                  <a:pt x="662556" y="3117623"/>
                </a:cubicBezTo>
                <a:lnTo>
                  <a:pt x="634566" y="3083170"/>
                </a:lnTo>
                <a:cubicBezTo>
                  <a:pt x="625844" y="3082641"/>
                  <a:pt x="618707" y="3078307"/>
                  <a:pt x="612917" y="3071030"/>
                </a:cubicBezTo>
                <a:lnTo>
                  <a:pt x="607061" y="3058173"/>
                </a:lnTo>
                <a:lnTo>
                  <a:pt x="587799" y="3051549"/>
                </a:lnTo>
                <a:lnTo>
                  <a:pt x="532684" y="3067246"/>
                </a:lnTo>
                <a:cubicBezTo>
                  <a:pt x="536209" y="3051746"/>
                  <a:pt x="532619" y="3035169"/>
                  <a:pt x="518381" y="3033013"/>
                </a:cubicBezTo>
                <a:cubicBezTo>
                  <a:pt x="497023" y="3029777"/>
                  <a:pt x="473912" y="3034301"/>
                  <a:pt x="480959" y="3003300"/>
                </a:cubicBezTo>
                <a:cubicBezTo>
                  <a:pt x="459601" y="3000066"/>
                  <a:pt x="438251" y="2996834"/>
                  <a:pt x="445297" y="2965836"/>
                </a:cubicBezTo>
                <a:lnTo>
                  <a:pt x="454106" y="2927079"/>
                </a:lnTo>
                <a:cubicBezTo>
                  <a:pt x="432746" y="2923844"/>
                  <a:pt x="407800" y="2904032"/>
                  <a:pt x="405970" y="2879713"/>
                </a:cubicBezTo>
                <a:cubicBezTo>
                  <a:pt x="414780" y="2840957"/>
                  <a:pt x="452057" y="2806525"/>
                  <a:pt x="460866" y="2767771"/>
                </a:cubicBezTo>
                <a:cubicBezTo>
                  <a:pt x="441268" y="2756792"/>
                  <a:pt x="423443" y="2738060"/>
                  <a:pt x="428731" y="2714803"/>
                </a:cubicBezTo>
                <a:lnTo>
                  <a:pt x="441126" y="2692638"/>
                </a:lnTo>
                <a:cubicBezTo>
                  <a:pt x="457203" y="2719115"/>
                  <a:pt x="476719" y="2698032"/>
                  <a:pt x="482005" y="2674773"/>
                </a:cubicBezTo>
                <a:lnTo>
                  <a:pt x="453456" y="2638385"/>
                </a:lnTo>
                <a:cubicBezTo>
                  <a:pt x="407869" y="2636493"/>
                  <a:pt x="405830" y="2531595"/>
                  <a:pt x="413722" y="2439944"/>
                </a:cubicBezTo>
                <a:lnTo>
                  <a:pt x="414831" y="2429658"/>
                </a:lnTo>
                <a:lnTo>
                  <a:pt x="369625" y="2426645"/>
                </a:lnTo>
                <a:cubicBezTo>
                  <a:pt x="361939" y="2439017"/>
                  <a:pt x="317326" y="2428919"/>
                  <a:pt x="299443" y="2425171"/>
                </a:cubicBezTo>
                <a:cubicBezTo>
                  <a:pt x="301898" y="2429932"/>
                  <a:pt x="277807" y="2426881"/>
                  <a:pt x="274798" y="2426500"/>
                </a:cubicBezTo>
                <a:cubicBezTo>
                  <a:pt x="262753" y="2424975"/>
                  <a:pt x="250704" y="2423449"/>
                  <a:pt x="246955" y="2428905"/>
                </a:cubicBezTo>
                <a:lnTo>
                  <a:pt x="23378" y="2406526"/>
                </a:lnTo>
                <a:cubicBezTo>
                  <a:pt x="23194" y="2407983"/>
                  <a:pt x="19815" y="2410521"/>
                  <a:pt x="16801" y="2410140"/>
                </a:cubicBezTo>
                <a:cubicBezTo>
                  <a:pt x="7769" y="2408997"/>
                  <a:pt x="-528" y="2402014"/>
                  <a:pt x="27" y="2397637"/>
                </a:cubicBezTo>
                <a:cubicBezTo>
                  <a:pt x="396" y="2394718"/>
                  <a:pt x="6605" y="2394020"/>
                  <a:pt x="12627" y="2394783"/>
                </a:cubicBezTo>
                <a:lnTo>
                  <a:pt x="54785" y="2400121"/>
                </a:lnTo>
                <a:cubicBezTo>
                  <a:pt x="55894" y="2391364"/>
                  <a:pt x="176901" y="2402240"/>
                  <a:pt x="207753" y="2400215"/>
                </a:cubicBezTo>
                <a:cubicBezTo>
                  <a:pt x="210766" y="2400597"/>
                  <a:pt x="231659" y="2404725"/>
                  <a:pt x="232029" y="2401806"/>
                </a:cubicBezTo>
                <a:cubicBezTo>
                  <a:pt x="232583" y="2397428"/>
                  <a:pt x="218083" y="2391142"/>
                  <a:pt x="218822" y="2385305"/>
                </a:cubicBezTo>
                <a:cubicBezTo>
                  <a:pt x="219007" y="2383846"/>
                  <a:pt x="222202" y="2382767"/>
                  <a:pt x="225399" y="2381690"/>
                </a:cubicBezTo>
                <a:cubicBezTo>
                  <a:pt x="253913" y="2386042"/>
                  <a:pt x="290142" y="2389888"/>
                  <a:pt x="326224" y="2391862"/>
                </a:cubicBezTo>
                <a:lnTo>
                  <a:pt x="419013" y="2390878"/>
                </a:lnTo>
                <a:lnTo>
                  <a:pt x="419381" y="2387473"/>
                </a:lnTo>
                <a:lnTo>
                  <a:pt x="422514" y="2366162"/>
                </a:lnTo>
                <a:lnTo>
                  <a:pt x="406851" y="2362219"/>
                </a:lnTo>
                <a:cubicBezTo>
                  <a:pt x="399484" y="2359989"/>
                  <a:pt x="392140" y="2357577"/>
                  <a:pt x="387717" y="2356274"/>
                </a:cubicBezTo>
                <a:cubicBezTo>
                  <a:pt x="358154" y="2348083"/>
                  <a:pt x="396805" y="2381151"/>
                  <a:pt x="308314" y="2355117"/>
                </a:cubicBezTo>
                <a:cubicBezTo>
                  <a:pt x="305116" y="2356196"/>
                  <a:pt x="301737" y="2358733"/>
                  <a:pt x="295714" y="2357971"/>
                </a:cubicBezTo>
                <a:lnTo>
                  <a:pt x="296453" y="2352133"/>
                </a:lnTo>
                <a:cubicBezTo>
                  <a:pt x="269349" y="2348701"/>
                  <a:pt x="245998" y="2339813"/>
                  <a:pt x="218898" y="2336381"/>
                </a:cubicBezTo>
                <a:lnTo>
                  <a:pt x="237887" y="2331370"/>
                </a:lnTo>
                <a:cubicBezTo>
                  <a:pt x="246923" y="2332514"/>
                  <a:pt x="286257" y="2336013"/>
                  <a:pt x="286811" y="2331633"/>
                </a:cubicBezTo>
                <a:lnTo>
                  <a:pt x="322577" y="2339128"/>
                </a:lnTo>
                <a:cubicBezTo>
                  <a:pt x="356069" y="2340403"/>
                  <a:pt x="395588" y="2342442"/>
                  <a:pt x="426441" y="2340418"/>
                </a:cubicBezTo>
                <a:lnTo>
                  <a:pt x="427179" y="2334580"/>
                </a:lnTo>
                <a:cubicBezTo>
                  <a:pt x="427549" y="2331661"/>
                  <a:pt x="425090" y="2326900"/>
                  <a:pt x="416058" y="2325756"/>
                </a:cubicBezTo>
                <a:cubicBezTo>
                  <a:pt x="414338" y="2315159"/>
                  <a:pt x="392153" y="2321247"/>
                  <a:pt x="393446" y="2311032"/>
                </a:cubicBezTo>
                <a:lnTo>
                  <a:pt x="345265" y="2304931"/>
                </a:lnTo>
                <a:lnTo>
                  <a:pt x="358605" y="2296239"/>
                </a:lnTo>
                <a:cubicBezTo>
                  <a:pt x="385704" y="2299671"/>
                  <a:pt x="344839" y="2284116"/>
                  <a:pt x="408079" y="2292125"/>
                </a:cubicBezTo>
                <a:lnTo>
                  <a:pt x="423872" y="2288193"/>
                </a:lnTo>
                <a:cubicBezTo>
                  <a:pt x="436103" y="2288258"/>
                  <a:pt x="448148" y="2289783"/>
                  <a:pt x="460562" y="2288389"/>
                </a:cubicBezTo>
                <a:cubicBezTo>
                  <a:pt x="484469" y="2292901"/>
                  <a:pt x="485763" y="2282683"/>
                  <a:pt x="500821" y="2284591"/>
                </a:cubicBezTo>
                <a:cubicBezTo>
                  <a:pt x="521900" y="2287260"/>
                  <a:pt x="544286" y="2285645"/>
                  <a:pt x="567802" y="2284175"/>
                </a:cubicBezTo>
                <a:lnTo>
                  <a:pt x="605664" y="2284403"/>
                </a:lnTo>
                <a:lnTo>
                  <a:pt x="623427" y="2279342"/>
                </a:lnTo>
                <a:cubicBezTo>
                  <a:pt x="630549" y="2280420"/>
                  <a:pt x="651898" y="2283653"/>
                  <a:pt x="655420" y="2268154"/>
                </a:cubicBezTo>
                <a:cubicBezTo>
                  <a:pt x="658944" y="2252654"/>
                  <a:pt x="648232" y="2235001"/>
                  <a:pt x="644642" y="2218424"/>
                </a:cubicBezTo>
                <a:lnTo>
                  <a:pt x="429342" y="2193825"/>
                </a:lnTo>
                <a:cubicBezTo>
                  <a:pt x="407986" y="2190591"/>
                  <a:pt x="258515" y="2167952"/>
                  <a:pt x="265560" y="2136953"/>
                </a:cubicBezTo>
                <a:cubicBezTo>
                  <a:pt x="326030" y="2130076"/>
                  <a:pt x="397129" y="2108783"/>
                  <a:pt x="454072" y="2117406"/>
                </a:cubicBezTo>
                <a:lnTo>
                  <a:pt x="532229" y="2065109"/>
                </a:lnTo>
                <a:lnTo>
                  <a:pt x="610526" y="2076967"/>
                </a:lnTo>
                <a:lnTo>
                  <a:pt x="665640" y="2061260"/>
                </a:lnTo>
                <a:lnTo>
                  <a:pt x="685161" y="2040173"/>
                </a:lnTo>
                <a:lnTo>
                  <a:pt x="750978" y="2042116"/>
                </a:lnTo>
                <a:cubicBezTo>
                  <a:pt x="784734" y="2023184"/>
                  <a:pt x="864722" y="1995212"/>
                  <a:pt x="875292" y="1948711"/>
                </a:cubicBezTo>
                <a:cubicBezTo>
                  <a:pt x="878815" y="1933213"/>
                  <a:pt x="864579" y="1931057"/>
                  <a:pt x="857465" y="1929979"/>
                </a:cubicBezTo>
                <a:cubicBezTo>
                  <a:pt x="836184" y="1958823"/>
                  <a:pt x="763241" y="1955796"/>
                  <a:pt x="766764" y="1940299"/>
                </a:cubicBezTo>
                <a:cubicBezTo>
                  <a:pt x="768528" y="1932542"/>
                  <a:pt x="807636" y="1922432"/>
                  <a:pt x="814758" y="1923511"/>
                </a:cubicBezTo>
                <a:cubicBezTo>
                  <a:pt x="823347" y="1885731"/>
                  <a:pt x="832806" y="1852716"/>
                  <a:pt x="843302" y="1823946"/>
                </a:cubicBezTo>
                <a:lnTo>
                  <a:pt x="867474" y="1772397"/>
                </a:lnTo>
                <a:lnTo>
                  <a:pt x="905301" y="1767060"/>
                </a:lnTo>
                <a:cubicBezTo>
                  <a:pt x="917244" y="1762199"/>
                  <a:pt x="926031" y="1753948"/>
                  <a:pt x="929039" y="1740721"/>
                </a:cubicBezTo>
                <a:lnTo>
                  <a:pt x="984843" y="1716339"/>
                </a:lnTo>
                <a:cubicBezTo>
                  <a:pt x="1023734" y="1722230"/>
                  <a:pt x="1060104" y="1694893"/>
                  <a:pt x="1103793" y="1679614"/>
                </a:cubicBezTo>
                <a:lnTo>
                  <a:pt x="1149989" y="1697567"/>
                </a:lnTo>
                <a:cubicBezTo>
                  <a:pt x="1198578" y="1704926"/>
                  <a:pt x="1261705" y="1692593"/>
                  <a:pt x="1307802" y="1666729"/>
                </a:cubicBezTo>
                <a:cubicBezTo>
                  <a:pt x="1375845" y="1677035"/>
                  <a:pt x="1504594" y="1685594"/>
                  <a:pt x="1572531" y="1652099"/>
                </a:cubicBezTo>
                <a:lnTo>
                  <a:pt x="1628336" y="1665475"/>
                </a:lnTo>
                <a:lnTo>
                  <a:pt x="1645714" y="1643572"/>
                </a:lnTo>
                <a:cubicBezTo>
                  <a:pt x="1635347" y="1626067"/>
                  <a:pt x="1592700" y="1656976"/>
                  <a:pt x="1580854" y="1636973"/>
                </a:cubicBezTo>
                <a:cubicBezTo>
                  <a:pt x="1571968" y="1621971"/>
                  <a:pt x="1542557" y="1614697"/>
                  <a:pt x="1527505" y="1625605"/>
                </a:cubicBezTo>
                <a:cubicBezTo>
                  <a:pt x="1515539" y="1623560"/>
                  <a:pt x="1487941" y="1643561"/>
                  <a:pt x="1484980" y="1638560"/>
                </a:cubicBezTo>
                <a:cubicBezTo>
                  <a:pt x="1483497" y="1636057"/>
                  <a:pt x="1485554" y="1627421"/>
                  <a:pt x="1486583" y="1623103"/>
                </a:cubicBezTo>
                <a:cubicBezTo>
                  <a:pt x="1483622" y="1618103"/>
                  <a:pt x="1484646" y="1613783"/>
                  <a:pt x="1489664" y="1610148"/>
                </a:cubicBezTo>
                <a:cubicBezTo>
                  <a:pt x="1499699" y="1602875"/>
                  <a:pt x="1514178" y="1603105"/>
                  <a:pt x="1527175" y="1600832"/>
                </a:cubicBezTo>
                <a:cubicBezTo>
                  <a:pt x="1532191" y="1597197"/>
                  <a:pt x="1575416" y="1555148"/>
                  <a:pt x="1584300" y="1570150"/>
                </a:cubicBezTo>
                <a:lnTo>
                  <a:pt x="1609266" y="1569928"/>
                </a:lnTo>
                <a:cubicBezTo>
                  <a:pt x="1641881" y="1546291"/>
                  <a:pt x="1668447" y="1530608"/>
                  <a:pt x="1706983" y="1516975"/>
                </a:cubicBezTo>
                <a:cubicBezTo>
                  <a:pt x="1688518" y="1516062"/>
                  <a:pt x="1666062" y="1514471"/>
                  <a:pt x="1648499" y="1527201"/>
                </a:cubicBezTo>
                <a:lnTo>
                  <a:pt x="1644179" y="1501743"/>
                </a:lnTo>
                <a:lnTo>
                  <a:pt x="1684769" y="1479472"/>
                </a:lnTo>
                <a:lnTo>
                  <a:pt x="1718743" y="1476292"/>
                </a:lnTo>
                <a:lnTo>
                  <a:pt x="1756826" y="1455838"/>
                </a:lnTo>
                <a:lnTo>
                  <a:pt x="1784299" y="1453793"/>
                </a:lnTo>
                <a:lnTo>
                  <a:pt x="1817366" y="1436977"/>
                </a:lnTo>
                <a:lnTo>
                  <a:pt x="1851339" y="1433796"/>
                </a:lnTo>
                <a:cubicBezTo>
                  <a:pt x="1873919" y="1417432"/>
                  <a:pt x="1898763" y="1435163"/>
                  <a:pt x="1926357" y="1415165"/>
                </a:cubicBezTo>
                <a:cubicBezTo>
                  <a:pt x="1939353" y="1412893"/>
                  <a:pt x="1952350" y="1410621"/>
                  <a:pt x="1966829" y="1410851"/>
                </a:cubicBezTo>
                <a:cubicBezTo>
                  <a:pt x="1974357" y="1405395"/>
                  <a:pt x="1983362" y="1402440"/>
                  <a:pt x="1990316" y="1408124"/>
                </a:cubicBezTo>
                <a:cubicBezTo>
                  <a:pt x="2002858" y="1399034"/>
                  <a:pt x="2036952" y="1377896"/>
                  <a:pt x="2047320" y="1395400"/>
                </a:cubicBezTo>
                <a:cubicBezTo>
                  <a:pt x="2064880" y="1382674"/>
                  <a:pt x="2085854" y="1381768"/>
                  <a:pt x="2103418" y="1369039"/>
                </a:cubicBezTo>
                <a:lnTo>
                  <a:pt x="2114601" y="1339491"/>
                </a:lnTo>
                <a:cubicBezTo>
                  <a:pt x="2113119" y="1336990"/>
                  <a:pt x="2111640" y="1334491"/>
                  <a:pt x="2114148" y="1332674"/>
                </a:cubicBezTo>
                <a:cubicBezTo>
                  <a:pt x="2119164" y="1329037"/>
                  <a:pt x="2131135" y="1331081"/>
                  <a:pt x="2135123" y="1331767"/>
                </a:cubicBezTo>
                <a:cubicBezTo>
                  <a:pt x="2145158" y="1324493"/>
                  <a:pt x="2153137" y="1325859"/>
                  <a:pt x="2157579" y="1333358"/>
                </a:cubicBezTo>
                <a:lnTo>
                  <a:pt x="2162023" y="1340861"/>
                </a:lnTo>
                <a:lnTo>
                  <a:pt x="2191100" y="1323358"/>
                </a:lnTo>
                <a:lnTo>
                  <a:pt x="2253573" y="1313818"/>
                </a:lnTo>
                <a:lnTo>
                  <a:pt x="2267025" y="1318363"/>
                </a:lnTo>
                <a:cubicBezTo>
                  <a:pt x="2282078" y="1307454"/>
                  <a:pt x="2308070" y="1302911"/>
                  <a:pt x="2327566" y="1299505"/>
                </a:cubicBezTo>
                <a:lnTo>
                  <a:pt x="2357671" y="1277687"/>
                </a:lnTo>
                <a:lnTo>
                  <a:pt x="2387077" y="1284963"/>
                </a:lnTo>
                <a:lnTo>
                  <a:pt x="2418090" y="1276782"/>
                </a:lnTo>
                <a:lnTo>
                  <a:pt x="2439519" y="1282693"/>
                </a:lnTo>
                <a:cubicBezTo>
                  <a:pt x="2457080" y="1269967"/>
                  <a:pt x="2472464" y="1283831"/>
                  <a:pt x="2492532" y="1269286"/>
                </a:cubicBezTo>
                <a:lnTo>
                  <a:pt x="2548511" y="1260882"/>
                </a:lnTo>
                <a:cubicBezTo>
                  <a:pt x="2558877" y="1278382"/>
                  <a:pt x="2593092" y="1239289"/>
                  <a:pt x="2606421" y="1261795"/>
                </a:cubicBezTo>
                <a:lnTo>
                  <a:pt x="2534695" y="1310200"/>
                </a:lnTo>
                <a:cubicBezTo>
                  <a:pt x="2543126" y="1318384"/>
                  <a:pt x="2540045" y="1331340"/>
                  <a:pt x="2530011" y="1338612"/>
                </a:cubicBezTo>
                <a:cubicBezTo>
                  <a:pt x="2522482" y="1344068"/>
                  <a:pt x="2514052" y="1335884"/>
                  <a:pt x="2509607" y="1328382"/>
                </a:cubicBezTo>
                <a:lnTo>
                  <a:pt x="2503685" y="1318380"/>
                </a:lnTo>
                <a:lnTo>
                  <a:pt x="2449189" y="1329286"/>
                </a:lnTo>
                <a:cubicBezTo>
                  <a:pt x="2446224" y="1324288"/>
                  <a:pt x="2440757" y="1321104"/>
                  <a:pt x="2435738" y="1324740"/>
                </a:cubicBezTo>
                <a:cubicBezTo>
                  <a:pt x="2428210" y="1330196"/>
                  <a:pt x="2424676" y="1336333"/>
                  <a:pt x="2418752" y="1326332"/>
                </a:cubicBezTo>
                <a:lnTo>
                  <a:pt x="2320702" y="1354509"/>
                </a:lnTo>
                <a:cubicBezTo>
                  <a:pt x="2316258" y="1347006"/>
                  <a:pt x="2310789" y="1343822"/>
                  <a:pt x="2305772" y="1347459"/>
                </a:cubicBezTo>
                <a:cubicBezTo>
                  <a:pt x="2295737" y="1354730"/>
                  <a:pt x="2293227" y="1356551"/>
                  <a:pt x="2287303" y="1346550"/>
                </a:cubicBezTo>
                <a:lnTo>
                  <a:pt x="2254812" y="1352231"/>
                </a:lnTo>
                <a:cubicBezTo>
                  <a:pt x="2242270" y="1361321"/>
                  <a:pt x="2177162" y="1390635"/>
                  <a:pt x="2166222" y="1384270"/>
                </a:cubicBezTo>
                <a:cubicBezTo>
                  <a:pt x="2163259" y="1379270"/>
                  <a:pt x="2162808" y="1372451"/>
                  <a:pt x="2164864" y="1363813"/>
                </a:cubicBezTo>
                <a:lnTo>
                  <a:pt x="2135336" y="1374495"/>
                </a:lnTo>
                <a:cubicBezTo>
                  <a:pt x="2131342" y="1373813"/>
                  <a:pt x="2123364" y="1372447"/>
                  <a:pt x="2120858" y="1374265"/>
                </a:cubicBezTo>
                <a:cubicBezTo>
                  <a:pt x="2118346" y="1376084"/>
                  <a:pt x="2125752" y="1388589"/>
                  <a:pt x="2127231" y="1391087"/>
                </a:cubicBezTo>
                <a:cubicBezTo>
                  <a:pt x="2104655" y="1407449"/>
                  <a:pt x="2050734" y="1407221"/>
                  <a:pt x="2035682" y="1418130"/>
                </a:cubicBezTo>
                <a:cubicBezTo>
                  <a:pt x="2044115" y="1426311"/>
                  <a:pt x="2052546" y="1434496"/>
                  <a:pt x="2062006" y="1438358"/>
                </a:cubicBezTo>
                <a:cubicBezTo>
                  <a:pt x="2084586" y="1421994"/>
                  <a:pt x="2103049" y="1422906"/>
                  <a:pt x="2120613" y="1410178"/>
                </a:cubicBezTo>
                <a:cubicBezTo>
                  <a:pt x="2135665" y="1399268"/>
                  <a:pt x="2142739" y="1386996"/>
                  <a:pt x="2154585" y="1406997"/>
                </a:cubicBezTo>
                <a:cubicBezTo>
                  <a:pt x="2167582" y="1404726"/>
                  <a:pt x="2234048" y="1395868"/>
                  <a:pt x="2244083" y="1388596"/>
                </a:cubicBezTo>
                <a:cubicBezTo>
                  <a:pt x="2265060" y="1387688"/>
                  <a:pt x="2286487" y="1393600"/>
                  <a:pt x="2306555" y="1379055"/>
                </a:cubicBezTo>
                <a:lnTo>
                  <a:pt x="2335060" y="1372692"/>
                </a:lnTo>
                <a:cubicBezTo>
                  <a:pt x="2344519" y="1376555"/>
                  <a:pt x="2354555" y="1369282"/>
                  <a:pt x="2362079" y="1363828"/>
                </a:cubicBezTo>
                <a:cubicBezTo>
                  <a:pt x="2384658" y="1347465"/>
                  <a:pt x="2425006" y="1361107"/>
                  <a:pt x="2447588" y="1344742"/>
                </a:cubicBezTo>
                <a:lnTo>
                  <a:pt x="2478930" y="1361338"/>
                </a:lnTo>
                <a:lnTo>
                  <a:pt x="2508005" y="1343838"/>
                </a:lnTo>
                <a:lnTo>
                  <a:pt x="2538441" y="1346798"/>
                </a:lnTo>
                <a:cubicBezTo>
                  <a:pt x="2583598" y="1314070"/>
                  <a:pt x="2624068" y="1309753"/>
                  <a:pt x="2659189" y="1284300"/>
                </a:cubicBezTo>
                <a:cubicBezTo>
                  <a:pt x="2684278" y="1266118"/>
                  <a:pt x="2682222" y="1274755"/>
                  <a:pt x="2699542" y="1297938"/>
                </a:cubicBezTo>
                <a:cubicBezTo>
                  <a:pt x="2704104" y="1287484"/>
                  <a:pt x="2716770" y="1260440"/>
                  <a:pt x="2727136" y="1277940"/>
                </a:cubicBezTo>
                <a:cubicBezTo>
                  <a:pt x="2728617" y="1280441"/>
                  <a:pt x="2734541" y="1290443"/>
                  <a:pt x="2739558" y="1286808"/>
                </a:cubicBezTo>
                <a:cubicBezTo>
                  <a:pt x="2747086" y="1281351"/>
                  <a:pt x="2744819" y="1247258"/>
                  <a:pt x="2742885" y="1237937"/>
                </a:cubicBezTo>
                <a:cubicBezTo>
                  <a:pt x="2722937" y="1234531"/>
                  <a:pt x="2699906" y="1244073"/>
                  <a:pt x="2682347" y="1256799"/>
                </a:cubicBezTo>
                <a:cubicBezTo>
                  <a:pt x="2670374" y="1254753"/>
                  <a:pt x="2661370" y="1257707"/>
                  <a:pt x="2651337" y="1264978"/>
                </a:cubicBezTo>
                <a:lnTo>
                  <a:pt x="2622831" y="1271344"/>
                </a:lnTo>
                <a:cubicBezTo>
                  <a:pt x="2620324" y="1273160"/>
                  <a:pt x="2612796" y="1278616"/>
                  <a:pt x="2611313" y="1276114"/>
                </a:cubicBezTo>
                <a:cubicBezTo>
                  <a:pt x="2605391" y="1266113"/>
                  <a:pt x="2626035" y="1240432"/>
                  <a:pt x="2633563" y="1234977"/>
                </a:cubicBezTo>
                <a:cubicBezTo>
                  <a:pt x="2636071" y="1233159"/>
                  <a:pt x="2641089" y="1229523"/>
                  <a:pt x="2644050" y="1234524"/>
                </a:cubicBezTo>
                <a:cubicBezTo>
                  <a:pt x="2667082" y="1224980"/>
                  <a:pt x="2712117" y="1210205"/>
                  <a:pt x="2737537" y="1216800"/>
                </a:cubicBezTo>
                <a:cubicBezTo>
                  <a:pt x="2747572" y="1209528"/>
                  <a:pt x="2754521" y="1215211"/>
                  <a:pt x="2764555" y="1207938"/>
                </a:cubicBezTo>
                <a:cubicBezTo>
                  <a:pt x="2786563" y="1202712"/>
                  <a:pt x="2812556" y="1198169"/>
                  <a:pt x="2835011" y="1199760"/>
                </a:cubicBezTo>
                <a:cubicBezTo>
                  <a:pt x="2840029" y="1196123"/>
                  <a:pt x="2849037" y="1193172"/>
                  <a:pt x="2851997" y="1198173"/>
                </a:cubicBezTo>
                <a:cubicBezTo>
                  <a:pt x="2854960" y="1203173"/>
                  <a:pt x="2846404" y="1212944"/>
                  <a:pt x="2841387" y="1216580"/>
                </a:cubicBezTo>
                <a:cubicBezTo>
                  <a:pt x="2821318" y="1231125"/>
                  <a:pt x="2817331" y="1230444"/>
                  <a:pt x="2830658" y="1252943"/>
                </a:cubicBezTo>
                <a:cubicBezTo>
                  <a:pt x="2812189" y="1252035"/>
                  <a:pt x="2784715" y="1254081"/>
                  <a:pt x="2769664" y="1264990"/>
                </a:cubicBezTo>
                <a:cubicBezTo>
                  <a:pt x="2764646" y="1268627"/>
                  <a:pt x="2763618" y="1272941"/>
                  <a:pt x="2766581" y="1277942"/>
                </a:cubicBezTo>
                <a:lnTo>
                  <a:pt x="2803060" y="1272945"/>
                </a:lnTo>
                <a:cubicBezTo>
                  <a:pt x="2808077" y="1269310"/>
                  <a:pt x="2812070" y="1269992"/>
                  <a:pt x="2815032" y="1274991"/>
                </a:cubicBezTo>
                <a:cubicBezTo>
                  <a:pt x="2817992" y="1279994"/>
                  <a:pt x="2816389" y="1295449"/>
                  <a:pt x="2814333" y="1304087"/>
                </a:cubicBezTo>
                <a:cubicBezTo>
                  <a:pt x="2820380" y="1296129"/>
                  <a:pt x="2845467" y="1277947"/>
                  <a:pt x="2852872" y="1290450"/>
                </a:cubicBezTo>
                <a:lnTo>
                  <a:pt x="2876356" y="1287726"/>
                </a:lnTo>
                <a:cubicBezTo>
                  <a:pt x="2886392" y="1280454"/>
                  <a:pt x="2897906" y="1275679"/>
                  <a:pt x="2909876" y="1277727"/>
                </a:cubicBezTo>
                <a:lnTo>
                  <a:pt x="2908275" y="1293183"/>
                </a:lnTo>
                <a:lnTo>
                  <a:pt x="2921725" y="1297729"/>
                </a:lnTo>
                <a:cubicBezTo>
                  <a:pt x="2946237" y="1290683"/>
                  <a:pt x="2979754" y="1280685"/>
                  <a:pt x="2999823" y="1266140"/>
                </a:cubicBezTo>
                <a:lnTo>
                  <a:pt x="2997892" y="1256822"/>
                </a:lnTo>
                <a:cubicBezTo>
                  <a:pt x="2993448" y="1249319"/>
                  <a:pt x="2987975" y="1246138"/>
                  <a:pt x="2980451" y="1251591"/>
                </a:cubicBezTo>
                <a:cubicBezTo>
                  <a:pt x="2977490" y="1246591"/>
                  <a:pt x="2972017" y="1243409"/>
                  <a:pt x="2967000" y="1247046"/>
                </a:cubicBezTo>
                <a:cubicBezTo>
                  <a:pt x="2959475" y="1252500"/>
                  <a:pt x="2955941" y="1258637"/>
                  <a:pt x="2950016" y="1248637"/>
                </a:cubicBezTo>
                <a:cubicBezTo>
                  <a:pt x="2939982" y="1255909"/>
                  <a:pt x="2906009" y="1259088"/>
                  <a:pt x="2900086" y="1249087"/>
                </a:cubicBezTo>
                <a:cubicBezTo>
                  <a:pt x="2897124" y="1244087"/>
                  <a:pt x="2902141" y="1240450"/>
                  <a:pt x="2904647" y="1238633"/>
                </a:cubicBezTo>
                <a:cubicBezTo>
                  <a:pt x="2909665" y="1234997"/>
                  <a:pt x="2943306" y="1207041"/>
                  <a:pt x="2947748" y="1214545"/>
                </a:cubicBezTo>
                <a:cubicBezTo>
                  <a:pt x="2950711" y="1219545"/>
                  <a:pt x="2947628" y="1232497"/>
                  <a:pt x="2944093" y="1238634"/>
                </a:cubicBezTo>
                <a:cubicBezTo>
                  <a:pt x="2956634" y="1229546"/>
                  <a:pt x="2970086" y="1234092"/>
                  <a:pt x="2982628" y="1225002"/>
                </a:cubicBezTo>
                <a:cubicBezTo>
                  <a:pt x="2987644" y="1221366"/>
                  <a:pt x="2993691" y="1213408"/>
                  <a:pt x="2997229" y="1207273"/>
                </a:cubicBezTo>
                <a:cubicBezTo>
                  <a:pt x="3009075" y="1227276"/>
                  <a:pt x="3024247" y="1198410"/>
                  <a:pt x="3033132" y="1213412"/>
                </a:cubicBezTo>
                <a:lnTo>
                  <a:pt x="3060731" y="1193411"/>
                </a:lnTo>
                <a:lnTo>
                  <a:pt x="3046253" y="1193186"/>
                </a:lnTo>
                <a:lnTo>
                  <a:pt x="3028690" y="1205913"/>
                </a:lnTo>
                <a:lnTo>
                  <a:pt x="3012401" y="1178408"/>
                </a:lnTo>
                <a:lnTo>
                  <a:pt x="3023916" y="1173639"/>
                </a:lnTo>
                <a:cubicBezTo>
                  <a:pt x="3034282" y="1191138"/>
                  <a:pt x="3041479" y="1160909"/>
                  <a:pt x="3043536" y="1152273"/>
                </a:cubicBezTo>
                <a:cubicBezTo>
                  <a:pt x="3051058" y="1146819"/>
                  <a:pt x="3095066" y="1136368"/>
                  <a:pt x="3098028" y="1141368"/>
                </a:cubicBezTo>
                <a:cubicBezTo>
                  <a:pt x="3115591" y="1128640"/>
                  <a:pt x="3118099" y="1126823"/>
                  <a:pt x="3128463" y="1144324"/>
                </a:cubicBezTo>
                <a:lnTo>
                  <a:pt x="3156061" y="1124323"/>
                </a:lnTo>
                <a:cubicBezTo>
                  <a:pt x="3157419" y="1144780"/>
                  <a:pt x="3149772" y="1168192"/>
                  <a:pt x="3139161" y="1186598"/>
                </a:cubicBezTo>
                <a:cubicBezTo>
                  <a:pt x="3140643" y="1189101"/>
                  <a:pt x="3142123" y="1191600"/>
                  <a:pt x="3139617" y="1193417"/>
                </a:cubicBezTo>
                <a:cubicBezTo>
                  <a:pt x="3132088" y="1198873"/>
                  <a:pt x="3125592" y="1200011"/>
                  <a:pt x="3117613" y="1198646"/>
                </a:cubicBezTo>
                <a:cubicBezTo>
                  <a:pt x="3127072" y="1202509"/>
                  <a:pt x="3139043" y="1204556"/>
                  <a:pt x="3144968" y="1214557"/>
                </a:cubicBezTo>
                <a:cubicBezTo>
                  <a:pt x="3146447" y="1217055"/>
                  <a:pt x="3142911" y="1223194"/>
                  <a:pt x="3140401" y="1225013"/>
                </a:cubicBezTo>
                <a:lnTo>
                  <a:pt x="3151342" y="1231379"/>
                </a:lnTo>
                <a:cubicBezTo>
                  <a:pt x="3157266" y="1241380"/>
                  <a:pt x="3166273" y="1238422"/>
                  <a:pt x="3173798" y="1232968"/>
                </a:cubicBezTo>
                <a:lnTo>
                  <a:pt x="3178816" y="1229333"/>
                </a:lnTo>
                <a:cubicBezTo>
                  <a:pt x="3171291" y="1234786"/>
                  <a:pt x="3174705" y="1246607"/>
                  <a:pt x="3177667" y="1251606"/>
                </a:cubicBezTo>
                <a:lnTo>
                  <a:pt x="3183259" y="1236836"/>
                </a:lnTo>
                <a:cubicBezTo>
                  <a:pt x="3210856" y="1216835"/>
                  <a:pt x="3225004" y="1192288"/>
                  <a:pt x="3250089" y="1174109"/>
                </a:cubicBezTo>
                <a:cubicBezTo>
                  <a:pt x="3258974" y="1189109"/>
                  <a:pt x="3270611" y="1166382"/>
                  <a:pt x="3272667" y="1157746"/>
                </a:cubicBezTo>
                <a:lnTo>
                  <a:pt x="3269827" y="1134785"/>
                </a:lnTo>
                <a:lnTo>
                  <a:pt x="3245766" y="1148652"/>
                </a:lnTo>
                <a:cubicBezTo>
                  <a:pt x="3235732" y="1155924"/>
                  <a:pt x="3224670" y="1167512"/>
                  <a:pt x="3217596" y="1179786"/>
                </a:cubicBezTo>
                <a:cubicBezTo>
                  <a:pt x="3210069" y="1185241"/>
                  <a:pt x="3196743" y="1162741"/>
                  <a:pt x="3193781" y="1157739"/>
                </a:cubicBezTo>
                <a:lnTo>
                  <a:pt x="3163224" y="1172736"/>
                </a:lnTo>
                <a:lnTo>
                  <a:pt x="3177943" y="1137052"/>
                </a:lnTo>
                <a:cubicBezTo>
                  <a:pt x="3193447" y="1132963"/>
                  <a:pt x="3294583" y="1091832"/>
                  <a:pt x="3309393" y="1116834"/>
                </a:cubicBezTo>
                <a:cubicBezTo>
                  <a:pt x="3316916" y="1111381"/>
                  <a:pt x="3352945" y="1099565"/>
                  <a:pt x="3357387" y="1107064"/>
                </a:cubicBezTo>
                <a:cubicBezTo>
                  <a:pt x="3358869" y="1109566"/>
                  <a:pt x="3353851" y="1113202"/>
                  <a:pt x="3351344" y="1115020"/>
                </a:cubicBezTo>
                <a:cubicBezTo>
                  <a:pt x="3361710" y="1132520"/>
                  <a:pt x="3339254" y="1130929"/>
                  <a:pt x="3331275" y="1129565"/>
                </a:cubicBezTo>
                <a:lnTo>
                  <a:pt x="3314619" y="1155930"/>
                </a:lnTo>
                <a:lnTo>
                  <a:pt x="3288626" y="1160473"/>
                </a:lnTo>
                <a:cubicBezTo>
                  <a:pt x="3283607" y="1164111"/>
                  <a:pt x="3280070" y="1170246"/>
                  <a:pt x="3284513" y="1177748"/>
                </a:cubicBezTo>
                <a:lnTo>
                  <a:pt x="3291466" y="1183427"/>
                </a:lnTo>
                <a:cubicBezTo>
                  <a:pt x="3311536" y="1168882"/>
                  <a:pt x="3333417" y="1181612"/>
                  <a:pt x="3353488" y="1167068"/>
                </a:cubicBezTo>
                <a:cubicBezTo>
                  <a:pt x="3383925" y="1170027"/>
                  <a:pt x="3417442" y="1160028"/>
                  <a:pt x="3450389" y="1161164"/>
                </a:cubicBezTo>
                <a:cubicBezTo>
                  <a:pt x="3461905" y="1156394"/>
                  <a:pt x="3498960" y="1140258"/>
                  <a:pt x="3506364" y="1152762"/>
                </a:cubicBezTo>
                <a:cubicBezTo>
                  <a:pt x="3508875" y="1150943"/>
                  <a:pt x="3523473" y="1133216"/>
                  <a:pt x="3521989" y="1130714"/>
                </a:cubicBezTo>
                <a:cubicBezTo>
                  <a:pt x="3520510" y="1128216"/>
                  <a:pt x="3512986" y="1133668"/>
                  <a:pt x="3512986" y="1133668"/>
                </a:cubicBezTo>
                <a:cubicBezTo>
                  <a:pt x="3473997" y="1140484"/>
                  <a:pt x="3429082" y="1137299"/>
                  <a:pt x="3389517" y="1155251"/>
                </a:cubicBezTo>
                <a:lnTo>
                  <a:pt x="3382112" y="1142751"/>
                </a:lnTo>
                <a:cubicBezTo>
                  <a:pt x="3376189" y="1132749"/>
                  <a:pt x="3361379" y="1107747"/>
                  <a:pt x="3376432" y="1096838"/>
                </a:cubicBezTo>
                <a:cubicBezTo>
                  <a:pt x="3404026" y="1076839"/>
                  <a:pt x="3431500" y="1074795"/>
                  <a:pt x="3460455" y="1075251"/>
                </a:cubicBezTo>
                <a:cubicBezTo>
                  <a:pt x="3465472" y="1071615"/>
                  <a:pt x="3491707" y="1031159"/>
                  <a:pt x="3496152" y="1038662"/>
                </a:cubicBezTo>
                <a:cubicBezTo>
                  <a:pt x="3500593" y="1046161"/>
                  <a:pt x="3498538" y="1054798"/>
                  <a:pt x="3496483" y="1063435"/>
                </a:cubicBezTo>
                <a:cubicBezTo>
                  <a:pt x="3514045" y="1050706"/>
                  <a:pt x="3542094" y="1037527"/>
                  <a:pt x="3560559" y="1038438"/>
                </a:cubicBezTo>
                <a:lnTo>
                  <a:pt x="3547896" y="1065486"/>
                </a:lnTo>
                <a:lnTo>
                  <a:pt x="3518364" y="1076165"/>
                </a:lnTo>
                <a:cubicBezTo>
                  <a:pt x="3517340" y="1080483"/>
                  <a:pt x="3517791" y="1087304"/>
                  <a:pt x="3515283" y="1089121"/>
                </a:cubicBezTo>
                <a:cubicBezTo>
                  <a:pt x="3510266" y="1092757"/>
                  <a:pt x="3501381" y="1077755"/>
                  <a:pt x="3499899" y="1075253"/>
                </a:cubicBezTo>
                <a:cubicBezTo>
                  <a:pt x="3484846" y="1086161"/>
                  <a:pt x="3462842" y="1091391"/>
                  <a:pt x="3443345" y="1094797"/>
                </a:cubicBezTo>
                <a:lnTo>
                  <a:pt x="3434793" y="1104571"/>
                </a:lnTo>
                <a:lnTo>
                  <a:pt x="3428175" y="1123662"/>
                </a:lnTo>
                <a:lnTo>
                  <a:pt x="3449603" y="1129575"/>
                </a:lnTo>
                <a:lnTo>
                  <a:pt x="3511747" y="1095255"/>
                </a:lnTo>
                <a:cubicBezTo>
                  <a:pt x="3534657" y="1103670"/>
                  <a:pt x="3581174" y="1091398"/>
                  <a:pt x="3601694" y="1083673"/>
                </a:cubicBezTo>
                <a:cubicBezTo>
                  <a:pt x="3621765" y="1069128"/>
                  <a:pt x="3646731" y="1068899"/>
                  <a:pt x="3667252" y="1061175"/>
                </a:cubicBezTo>
                <a:lnTo>
                  <a:pt x="3725612" y="1068909"/>
                </a:lnTo>
                <a:lnTo>
                  <a:pt x="3792651" y="1048913"/>
                </a:lnTo>
                <a:cubicBezTo>
                  <a:pt x="3794133" y="1051414"/>
                  <a:pt x="3798574" y="1058914"/>
                  <a:pt x="3803593" y="1055277"/>
                </a:cubicBezTo>
                <a:cubicBezTo>
                  <a:pt x="3808609" y="1051641"/>
                  <a:pt x="3809185" y="1040507"/>
                  <a:pt x="3810210" y="1036187"/>
                </a:cubicBezTo>
                <a:lnTo>
                  <a:pt x="3841553" y="1052783"/>
                </a:lnTo>
                <a:lnTo>
                  <a:pt x="3853401" y="1072785"/>
                </a:lnTo>
                <a:cubicBezTo>
                  <a:pt x="3830824" y="1089147"/>
                  <a:pt x="3812355" y="1088238"/>
                  <a:pt x="3780195" y="1118692"/>
                </a:cubicBezTo>
                <a:lnTo>
                  <a:pt x="3814168" y="1115513"/>
                </a:lnTo>
                <a:cubicBezTo>
                  <a:pt x="3823627" y="1119376"/>
                  <a:pt x="3837654" y="1112786"/>
                  <a:pt x="3845178" y="1107333"/>
                </a:cubicBezTo>
                <a:lnTo>
                  <a:pt x="3903543" y="1115063"/>
                </a:lnTo>
                <a:cubicBezTo>
                  <a:pt x="3925757" y="1152565"/>
                  <a:pt x="3937636" y="1093927"/>
                  <a:pt x="3952444" y="1118930"/>
                </a:cubicBezTo>
                <a:lnTo>
                  <a:pt x="3956889" y="1126433"/>
                </a:lnTo>
                <a:cubicBezTo>
                  <a:pt x="3971940" y="1115524"/>
                  <a:pt x="3982882" y="1121889"/>
                  <a:pt x="3995427" y="1112796"/>
                </a:cubicBezTo>
                <a:lnTo>
                  <a:pt x="4022328" y="1121890"/>
                </a:lnTo>
                <a:cubicBezTo>
                  <a:pt x="4028251" y="1131891"/>
                  <a:pt x="4017186" y="1143482"/>
                  <a:pt x="4008181" y="1146437"/>
                </a:cubicBezTo>
                <a:lnTo>
                  <a:pt x="4008239" y="1147003"/>
                </a:lnTo>
                <a:lnTo>
                  <a:pt x="4010147" y="1145570"/>
                </a:lnTo>
                <a:cubicBezTo>
                  <a:pt x="4078173" y="1155874"/>
                  <a:pt x="4194717" y="1129740"/>
                  <a:pt x="4245622" y="1082708"/>
                </a:cubicBezTo>
                <a:lnTo>
                  <a:pt x="4403434" y="1051883"/>
                </a:lnTo>
                <a:lnTo>
                  <a:pt x="4465739" y="1005057"/>
                </a:lnTo>
                <a:lnTo>
                  <a:pt x="4483017" y="1030099"/>
                </a:lnTo>
                <a:cubicBezTo>
                  <a:pt x="4491042" y="1039331"/>
                  <a:pt x="4500397" y="1046762"/>
                  <a:pt x="4511072" y="1048380"/>
                </a:cubicBezTo>
                <a:cubicBezTo>
                  <a:pt x="4518195" y="1049458"/>
                  <a:pt x="4527071" y="1042779"/>
                  <a:pt x="4528832" y="1035036"/>
                </a:cubicBezTo>
                <a:cubicBezTo>
                  <a:pt x="4534116" y="1011784"/>
                  <a:pt x="4543001" y="1005117"/>
                  <a:pt x="4564348" y="1008351"/>
                </a:cubicBezTo>
                <a:lnTo>
                  <a:pt x="4578585" y="1010505"/>
                </a:lnTo>
                <a:lnTo>
                  <a:pt x="4610127" y="986804"/>
                </a:lnTo>
                <a:lnTo>
                  <a:pt x="4619472" y="986078"/>
                </a:lnTo>
                <a:lnTo>
                  <a:pt x="4629892" y="971955"/>
                </a:lnTo>
                <a:lnTo>
                  <a:pt x="4631863" y="970476"/>
                </a:lnTo>
                <a:cubicBezTo>
                  <a:pt x="4653222" y="973709"/>
                  <a:pt x="4676330" y="969187"/>
                  <a:pt x="4688737" y="947023"/>
                </a:cubicBezTo>
                <a:cubicBezTo>
                  <a:pt x="4702973" y="949182"/>
                  <a:pt x="4711416" y="944442"/>
                  <a:pt x="4716953" y="936263"/>
                </a:cubicBezTo>
                <a:lnTo>
                  <a:pt x="4717220" y="935495"/>
                </a:lnTo>
                <a:lnTo>
                  <a:pt x="4752939" y="929675"/>
                </a:lnTo>
                <a:lnTo>
                  <a:pt x="4777189" y="911455"/>
                </a:lnTo>
                <a:lnTo>
                  <a:pt x="4886517" y="917058"/>
                </a:lnTo>
                <a:lnTo>
                  <a:pt x="4973790" y="842703"/>
                </a:lnTo>
                <a:lnTo>
                  <a:pt x="4954443" y="883560"/>
                </a:lnTo>
                <a:lnTo>
                  <a:pt x="4974089" y="974109"/>
                </a:lnTo>
                <a:lnTo>
                  <a:pt x="5073581" y="934452"/>
                </a:lnTo>
                <a:lnTo>
                  <a:pt x="5068577" y="868016"/>
                </a:lnTo>
                <a:lnTo>
                  <a:pt x="5087924" y="827159"/>
                </a:lnTo>
                <a:lnTo>
                  <a:pt x="5160713" y="814170"/>
                </a:lnTo>
                <a:lnTo>
                  <a:pt x="5158088" y="825712"/>
                </a:lnTo>
                <a:cubicBezTo>
                  <a:pt x="5165202" y="826789"/>
                  <a:pt x="5222148" y="835413"/>
                  <a:pt x="5223910" y="827658"/>
                </a:cubicBezTo>
                <a:lnTo>
                  <a:pt x="5220280" y="803540"/>
                </a:lnTo>
                <a:lnTo>
                  <a:pt x="5287017" y="791635"/>
                </a:lnTo>
                <a:cubicBezTo>
                  <a:pt x="5284718" y="846009"/>
                  <a:pt x="5272691" y="898929"/>
                  <a:pt x="5260664" y="951834"/>
                </a:cubicBezTo>
                <a:lnTo>
                  <a:pt x="5476792" y="929842"/>
                </a:lnTo>
                <a:lnTo>
                  <a:pt x="5556863" y="887228"/>
                </a:lnTo>
                <a:cubicBezTo>
                  <a:pt x="5551856" y="820790"/>
                  <a:pt x="5549240" y="743775"/>
                  <a:pt x="5563671" y="680281"/>
                </a:cubicBezTo>
                <a:cubicBezTo>
                  <a:pt x="5604971" y="675583"/>
                  <a:pt x="5646250" y="670896"/>
                  <a:pt x="5689942" y="655621"/>
                </a:cubicBezTo>
                <a:cubicBezTo>
                  <a:pt x="5753068" y="643288"/>
                  <a:pt x="5818588" y="620363"/>
                  <a:pt x="5884119" y="597458"/>
                </a:cubicBezTo>
                <a:lnTo>
                  <a:pt x="6003265" y="648333"/>
                </a:lnTo>
                <a:lnTo>
                  <a:pt x="6112393" y="566352"/>
                </a:lnTo>
                <a:lnTo>
                  <a:pt x="6073409" y="516661"/>
                </a:lnTo>
                <a:lnTo>
                  <a:pt x="6211693" y="439077"/>
                </a:lnTo>
                <a:lnTo>
                  <a:pt x="6230892" y="410008"/>
                </a:lnTo>
                <a:lnTo>
                  <a:pt x="6252960" y="414340"/>
                </a:lnTo>
                <a:cubicBezTo>
                  <a:pt x="6266276" y="404329"/>
                  <a:pt x="6281376" y="394591"/>
                  <a:pt x="6296921" y="386924"/>
                </a:cubicBezTo>
                <a:lnTo>
                  <a:pt x="6343491" y="371970"/>
                </a:lnTo>
                <a:lnTo>
                  <a:pt x="6381276" y="373092"/>
                </a:lnTo>
                <a:lnTo>
                  <a:pt x="6495100" y="353216"/>
                </a:lnTo>
                <a:lnTo>
                  <a:pt x="6487703" y="385759"/>
                </a:lnTo>
                <a:cubicBezTo>
                  <a:pt x="6491265" y="386300"/>
                  <a:pt x="6507280" y="388727"/>
                  <a:pt x="6522846" y="389078"/>
                </a:cubicBezTo>
                <a:lnTo>
                  <a:pt x="6537447" y="388043"/>
                </a:lnTo>
                <a:lnTo>
                  <a:pt x="6551683" y="402998"/>
                </a:lnTo>
                <a:cubicBezTo>
                  <a:pt x="6568619" y="372721"/>
                  <a:pt x="6593442" y="340911"/>
                  <a:pt x="6621310" y="312293"/>
                </a:cubicBezTo>
                <a:lnTo>
                  <a:pt x="6684706" y="260699"/>
                </a:lnTo>
                <a:lnTo>
                  <a:pt x="6721961" y="261808"/>
                </a:lnTo>
                <a:lnTo>
                  <a:pt x="6760398" y="325145"/>
                </a:lnTo>
                <a:lnTo>
                  <a:pt x="6828337" y="291647"/>
                </a:lnTo>
                <a:cubicBezTo>
                  <a:pt x="6862405" y="318701"/>
                  <a:pt x="6911007" y="326062"/>
                  <a:pt x="6957190" y="344010"/>
                </a:cubicBezTo>
                <a:lnTo>
                  <a:pt x="7064007" y="316404"/>
                </a:lnTo>
                <a:lnTo>
                  <a:pt x="6918118" y="250519"/>
                </a:lnTo>
                <a:lnTo>
                  <a:pt x="6903483" y="197414"/>
                </a:lnTo>
                <a:lnTo>
                  <a:pt x="7077776" y="154466"/>
                </a:lnTo>
                <a:cubicBezTo>
                  <a:pt x="7102506" y="78046"/>
                  <a:pt x="7141623" y="67939"/>
                  <a:pt x="7205680" y="77639"/>
                </a:cubicBezTo>
                <a:cubicBezTo>
                  <a:pt x="7209201" y="62141"/>
                  <a:pt x="7210964" y="54383"/>
                  <a:pt x="7225201" y="56542"/>
                </a:cubicBezTo>
                <a:cubicBezTo>
                  <a:pt x="7253672" y="60854"/>
                  <a:pt x="7278698" y="112741"/>
                  <a:pt x="7273412" y="135996"/>
                </a:cubicBezTo>
                <a:cubicBezTo>
                  <a:pt x="7268128" y="159241"/>
                  <a:pt x="7252128" y="164841"/>
                  <a:pt x="7237893" y="162684"/>
                </a:cubicBezTo>
                <a:lnTo>
                  <a:pt x="7170380" y="200557"/>
                </a:lnTo>
                <a:cubicBezTo>
                  <a:pt x="7166858" y="216058"/>
                  <a:pt x="7170446" y="232635"/>
                  <a:pt x="7191797" y="235870"/>
                </a:cubicBezTo>
                <a:cubicBezTo>
                  <a:pt x="7198920" y="236949"/>
                  <a:pt x="7216680" y="223604"/>
                  <a:pt x="7225563" y="216925"/>
                </a:cubicBezTo>
                <a:cubicBezTo>
                  <a:pt x="7264672" y="206815"/>
                  <a:pt x="7252128" y="164841"/>
                  <a:pt x="7291237" y="154733"/>
                </a:cubicBezTo>
                <a:cubicBezTo>
                  <a:pt x="7305408" y="124808"/>
                  <a:pt x="7333877" y="129122"/>
                  <a:pt x="7355226" y="132356"/>
                </a:cubicBezTo>
                <a:lnTo>
                  <a:pt x="7376586" y="135590"/>
                </a:lnTo>
                <a:cubicBezTo>
                  <a:pt x="7410344" y="116650"/>
                  <a:pt x="7449385" y="74461"/>
                  <a:pt x="7472427" y="37873"/>
                </a:cubicBezTo>
                <a:cubicBezTo>
                  <a:pt x="7495539" y="33353"/>
                  <a:pt x="7527535" y="22166"/>
                  <a:pt x="753993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Josefin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54B7A052-8FAA-8F45-AA6C-5CC7A44DCF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303" y="4700526"/>
            <a:ext cx="3424843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4A9DA8D4-9098-C649-838B-96D3683B1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1303" y="5638541"/>
            <a:ext cx="6481395" cy="757130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51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181A3B91-986B-9249-8917-904905299F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041" y="3880811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1655AB87-7DDB-AD41-9654-CAE89D667F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041" y="4757886"/>
            <a:ext cx="4642360" cy="1089529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60A19CFA-58F3-C04A-A143-8C08653450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6666" y="465898"/>
            <a:ext cx="8775961" cy="3423498"/>
          </a:xfrm>
          <a:custGeom>
            <a:avLst/>
            <a:gdLst>
              <a:gd name="connsiteX0" fmla="*/ 7450911 w 8775961"/>
              <a:gd name="connsiteY0" fmla="*/ 3422230 h 3423498"/>
              <a:gd name="connsiteX1" fmla="*/ 7487665 w 8775961"/>
              <a:gd name="connsiteY1" fmla="*/ 3422516 h 3423498"/>
              <a:gd name="connsiteX2" fmla="*/ 7484624 w 8775961"/>
              <a:gd name="connsiteY2" fmla="*/ 3423083 h 3423498"/>
              <a:gd name="connsiteX3" fmla="*/ 7461165 w 8775961"/>
              <a:gd name="connsiteY3" fmla="*/ 3423152 h 3423498"/>
              <a:gd name="connsiteX4" fmla="*/ 7442233 w 8775961"/>
              <a:gd name="connsiteY4" fmla="*/ 3421447 h 3423498"/>
              <a:gd name="connsiteX5" fmla="*/ 7450911 w 8775961"/>
              <a:gd name="connsiteY5" fmla="*/ 3422230 h 3423498"/>
              <a:gd name="connsiteX6" fmla="*/ 7448592 w 8775961"/>
              <a:gd name="connsiteY6" fmla="*/ 3422210 h 3423498"/>
              <a:gd name="connsiteX7" fmla="*/ 7499337 w 8775961"/>
              <a:gd name="connsiteY7" fmla="*/ 3420337 h 3423498"/>
              <a:gd name="connsiteX8" fmla="*/ 7490032 w 8775961"/>
              <a:gd name="connsiteY8" fmla="*/ 3422535 h 3423498"/>
              <a:gd name="connsiteX9" fmla="*/ 7487665 w 8775961"/>
              <a:gd name="connsiteY9" fmla="*/ 3422516 h 3423498"/>
              <a:gd name="connsiteX10" fmla="*/ 7505733 w 8775961"/>
              <a:gd name="connsiteY10" fmla="*/ 3418827 h 3423498"/>
              <a:gd name="connsiteX11" fmla="*/ 7504877 w 8775961"/>
              <a:gd name="connsiteY11" fmla="*/ 3419303 h 3423498"/>
              <a:gd name="connsiteX12" fmla="*/ 7499337 w 8775961"/>
              <a:gd name="connsiteY12" fmla="*/ 3420337 h 3423498"/>
              <a:gd name="connsiteX13" fmla="*/ 7223281 w 8775961"/>
              <a:gd name="connsiteY13" fmla="*/ 3418727 h 3423498"/>
              <a:gd name="connsiteX14" fmla="*/ 7223290 w 8775961"/>
              <a:gd name="connsiteY14" fmla="*/ 3418748 h 3423498"/>
              <a:gd name="connsiteX15" fmla="*/ 7223283 w 8775961"/>
              <a:gd name="connsiteY15" fmla="*/ 3418749 h 3423498"/>
              <a:gd name="connsiteX16" fmla="*/ 7398123 w 8775961"/>
              <a:gd name="connsiteY16" fmla="*/ 3416332 h 3423498"/>
              <a:gd name="connsiteX17" fmla="*/ 7402664 w 8775961"/>
              <a:gd name="connsiteY17" fmla="*/ 3416693 h 3423498"/>
              <a:gd name="connsiteX18" fmla="*/ 7442233 w 8775961"/>
              <a:gd name="connsiteY18" fmla="*/ 3421447 h 3423498"/>
              <a:gd name="connsiteX19" fmla="*/ 7435659 w 8775961"/>
              <a:gd name="connsiteY19" fmla="*/ 3420854 h 3423498"/>
              <a:gd name="connsiteX20" fmla="*/ 7358707 w 8775961"/>
              <a:gd name="connsiteY20" fmla="*/ 3413203 h 3423498"/>
              <a:gd name="connsiteX21" fmla="*/ 7383152 w 8775961"/>
              <a:gd name="connsiteY21" fmla="*/ 3414530 h 3423498"/>
              <a:gd name="connsiteX22" fmla="*/ 7398123 w 8775961"/>
              <a:gd name="connsiteY22" fmla="*/ 3416332 h 3423498"/>
              <a:gd name="connsiteX23" fmla="*/ 7358474 w 8775961"/>
              <a:gd name="connsiteY23" fmla="*/ 3413184 h 3423498"/>
              <a:gd name="connsiteX24" fmla="*/ 7358707 w 8775961"/>
              <a:gd name="connsiteY24" fmla="*/ 3413203 h 3423498"/>
              <a:gd name="connsiteX25" fmla="*/ 7358477 w 8775961"/>
              <a:gd name="connsiteY25" fmla="*/ 3413191 h 3423498"/>
              <a:gd name="connsiteX26" fmla="*/ 7336398 w 8775961"/>
              <a:gd name="connsiteY26" fmla="*/ 3414860 h 3423498"/>
              <a:gd name="connsiteX27" fmla="*/ 7336401 w 8775961"/>
              <a:gd name="connsiteY27" fmla="*/ 3414854 h 3423498"/>
              <a:gd name="connsiteX28" fmla="*/ 7520607 w 8775961"/>
              <a:gd name="connsiteY28" fmla="*/ 3410554 h 3423498"/>
              <a:gd name="connsiteX29" fmla="*/ 7507124 w 8775961"/>
              <a:gd name="connsiteY29" fmla="*/ 3418500 h 3423498"/>
              <a:gd name="connsiteX30" fmla="*/ 7505733 w 8775961"/>
              <a:gd name="connsiteY30" fmla="*/ 3418827 h 3423498"/>
              <a:gd name="connsiteX31" fmla="*/ 7221921 w 8775961"/>
              <a:gd name="connsiteY31" fmla="*/ 3396460 h 3423498"/>
              <a:gd name="connsiteX32" fmla="*/ 7223281 w 8775961"/>
              <a:gd name="connsiteY32" fmla="*/ 3418727 h 3423498"/>
              <a:gd name="connsiteX33" fmla="*/ 7219031 w 8775961"/>
              <a:gd name="connsiteY33" fmla="*/ 3407828 h 3423498"/>
              <a:gd name="connsiteX34" fmla="*/ 7013137 w 8775961"/>
              <a:gd name="connsiteY34" fmla="*/ 3388133 h 3423498"/>
              <a:gd name="connsiteX35" fmla="*/ 7013141 w 8775961"/>
              <a:gd name="connsiteY35" fmla="*/ 3388135 h 3423498"/>
              <a:gd name="connsiteX36" fmla="*/ 7009725 w 8775961"/>
              <a:gd name="connsiteY36" fmla="*/ 3415283 h 3423498"/>
              <a:gd name="connsiteX37" fmla="*/ 6982540 w 8775961"/>
              <a:gd name="connsiteY37" fmla="*/ 3420107 h 3423498"/>
              <a:gd name="connsiteX38" fmla="*/ 6914537 w 8775961"/>
              <a:gd name="connsiteY38" fmla="*/ 3398449 h 3423498"/>
              <a:gd name="connsiteX39" fmla="*/ 6884461 w 8775961"/>
              <a:gd name="connsiteY39" fmla="*/ 3415485 h 3423498"/>
              <a:gd name="connsiteX40" fmla="*/ 6884454 w 8775961"/>
              <a:gd name="connsiteY40" fmla="*/ 3415479 h 3423498"/>
              <a:gd name="connsiteX41" fmla="*/ 6914530 w 8775961"/>
              <a:gd name="connsiteY41" fmla="*/ 3398442 h 3423498"/>
              <a:gd name="connsiteX42" fmla="*/ 6982536 w 8775961"/>
              <a:gd name="connsiteY42" fmla="*/ 3420104 h 3423498"/>
              <a:gd name="connsiteX43" fmla="*/ 7009722 w 8775961"/>
              <a:gd name="connsiteY43" fmla="*/ 3415278 h 3423498"/>
              <a:gd name="connsiteX44" fmla="*/ 7514203 w 8775961"/>
              <a:gd name="connsiteY44" fmla="*/ 3387336 h 3423498"/>
              <a:gd name="connsiteX45" fmla="*/ 7514203 w 8775961"/>
              <a:gd name="connsiteY45" fmla="*/ 3387337 h 3423498"/>
              <a:gd name="connsiteX46" fmla="*/ 7520761 w 8775961"/>
              <a:gd name="connsiteY46" fmla="*/ 3410469 h 3423498"/>
              <a:gd name="connsiteX47" fmla="*/ 7520607 w 8775961"/>
              <a:gd name="connsiteY47" fmla="*/ 3410554 h 3423498"/>
              <a:gd name="connsiteX48" fmla="*/ 7520758 w 8775961"/>
              <a:gd name="connsiteY48" fmla="*/ 3410464 h 3423498"/>
              <a:gd name="connsiteX49" fmla="*/ 6637027 w 8775961"/>
              <a:gd name="connsiteY49" fmla="*/ 3382263 h 3423498"/>
              <a:gd name="connsiteX50" fmla="*/ 6602991 w 8775961"/>
              <a:gd name="connsiteY50" fmla="*/ 3395212 h 3423498"/>
              <a:gd name="connsiteX51" fmla="*/ 6626335 w 8775961"/>
              <a:gd name="connsiteY51" fmla="*/ 3385306 h 3423498"/>
              <a:gd name="connsiteX52" fmla="*/ 7184316 w 8775961"/>
              <a:gd name="connsiteY52" fmla="*/ 3381345 h 3423498"/>
              <a:gd name="connsiteX53" fmla="*/ 7199852 w 8775961"/>
              <a:gd name="connsiteY53" fmla="*/ 3386466 h 3423498"/>
              <a:gd name="connsiteX54" fmla="*/ 7199841 w 8775961"/>
              <a:gd name="connsiteY54" fmla="*/ 3386434 h 3423498"/>
              <a:gd name="connsiteX55" fmla="*/ 7199858 w 8775961"/>
              <a:gd name="connsiteY55" fmla="*/ 3386469 h 3423498"/>
              <a:gd name="connsiteX56" fmla="*/ 7237018 w 8775961"/>
              <a:gd name="connsiteY56" fmla="*/ 3377623 h 3423498"/>
              <a:gd name="connsiteX57" fmla="*/ 7221926 w 8775961"/>
              <a:gd name="connsiteY57" fmla="*/ 3396439 h 3423498"/>
              <a:gd name="connsiteX58" fmla="*/ 7221921 w 8775961"/>
              <a:gd name="connsiteY58" fmla="*/ 3396460 h 3423498"/>
              <a:gd name="connsiteX59" fmla="*/ 7221919 w 8775961"/>
              <a:gd name="connsiteY59" fmla="*/ 3396442 h 3423498"/>
              <a:gd name="connsiteX60" fmla="*/ 7237012 w 8775961"/>
              <a:gd name="connsiteY60" fmla="*/ 3377624 h 3423498"/>
              <a:gd name="connsiteX61" fmla="*/ 7269984 w 8775961"/>
              <a:gd name="connsiteY61" fmla="*/ 3374298 h 3423498"/>
              <a:gd name="connsiteX62" fmla="*/ 7269980 w 8775961"/>
              <a:gd name="connsiteY62" fmla="*/ 3374299 h 3423498"/>
              <a:gd name="connsiteX63" fmla="*/ 7269075 w 8775961"/>
              <a:gd name="connsiteY63" fmla="*/ 3374391 h 3423498"/>
              <a:gd name="connsiteX64" fmla="*/ 7701453 w 8775961"/>
              <a:gd name="connsiteY64" fmla="*/ 3370733 h 3423498"/>
              <a:gd name="connsiteX65" fmla="*/ 7701450 w 8775961"/>
              <a:gd name="connsiteY65" fmla="*/ 3370736 h 3423498"/>
              <a:gd name="connsiteX66" fmla="*/ 7652150 w 8775961"/>
              <a:gd name="connsiteY66" fmla="*/ 3375892 h 3423498"/>
              <a:gd name="connsiteX67" fmla="*/ 7652150 w 8775961"/>
              <a:gd name="connsiteY67" fmla="*/ 3375890 h 3423498"/>
              <a:gd name="connsiteX68" fmla="*/ 7301177 w 8775961"/>
              <a:gd name="connsiteY68" fmla="*/ 3368931 h 3423498"/>
              <a:gd name="connsiteX69" fmla="*/ 7301178 w 8775961"/>
              <a:gd name="connsiteY69" fmla="*/ 3368932 h 3423498"/>
              <a:gd name="connsiteX70" fmla="*/ 7269987 w 8775961"/>
              <a:gd name="connsiteY70" fmla="*/ 3374298 h 3423498"/>
              <a:gd name="connsiteX71" fmla="*/ 7269984 w 8775961"/>
              <a:gd name="connsiteY71" fmla="*/ 3374298 h 3423498"/>
              <a:gd name="connsiteX72" fmla="*/ 6257528 w 8775961"/>
              <a:gd name="connsiteY72" fmla="*/ 3363951 h 3423498"/>
              <a:gd name="connsiteX73" fmla="*/ 6257534 w 8775961"/>
              <a:gd name="connsiteY73" fmla="*/ 3363952 h 3423498"/>
              <a:gd name="connsiteX74" fmla="*/ 6261899 w 8775961"/>
              <a:gd name="connsiteY74" fmla="*/ 3379359 h 3423498"/>
              <a:gd name="connsiteX75" fmla="*/ 6426145 w 8775961"/>
              <a:gd name="connsiteY75" fmla="*/ 3387982 h 3423498"/>
              <a:gd name="connsiteX76" fmla="*/ 6456047 w 8775961"/>
              <a:gd name="connsiteY76" fmla="*/ 3375924 h 3423498"/>
              <a:gd name="connsiteX77" fmla="*/ 6602725 w 8775961"/>
              <a:gd name="connsiteY77" fmla="*/ 3395312 h 3423498"/>
              <a:gd name="connsiteX78" fmla="*/ 6602991 w 8775961"/>
              <a:gd name="connsiteY78" fmla="*/ 3395212 h 3423498"/>
              <a:gd name="connsiteX79" fmla="*/ 6602725 w 8775961"/>
              <a:gd name="connsiteY79" fmla="*/ 3395325 h 3423498"/>
              <a:gd name="connsiteX80" fmla="*/ 6456045 w 8775961"/>
              <a:gd name="connsiteY80" fmla="*/ 3375936 h 3423498"/>
              <a:gd name="connsiteX81" fmla="*/ 6426143 w 8775961"/>
              <a:gd name="connsiteY81" fmla="*/ 3387993 h 3423498"/>
              <a:gd name="connsiteX82" fmla="*/ 6261897 w 8775961"/>
              <a:gd name="connsiteY82" fmla="*/ 3379370 h 3423498"/>
              <a:gd name="connsiteX83" fmla="*/ 8246676 w 8775961"/>
              <a:gd name="connsiteY83" fmla="*/ 3358511 h 3423498"/>
              <a:gd name="connsiteX84" fmla="*/ 8232848 w 8775961"/>
              <a:gd name="connsiteY84" fmla="*/ 3360781 h 3423498"/>
              <a:gd name="connsiteX85" fmla="*/ 8229444 w 8775961"/>
              <a:gd name="connsiteY85" fmla="*/ 3360559 h 3423498"/>
              <a:gd name="connsiteX86" fmla="*/ 6699832 w 8775961"/>
              <a:gd name="connsiteY86" fmla="*/ 3357384 h 3423498"/>
              <a:gd name="connsiteX87" fmla="*/ 6699849 w 8775961"/>
              <a:gd name="connsiteY87" fmla="*/ 3357387 h 3423498"/>
              <a:gd name="connsiteX88" fmla="*/ 6651222 w 8775961"/>
              <a:gd name="connsiteY88" fmla="*/ 3378224 h 3423498"/>
              <a:gd name="connsiteX89" fmla="*/ 6637027 w 8775961"/>
              <a:gd name="connsiteY89" fmla="*/ 3382263 h 3423498"/>
              <a:gd name="connsiteX90" fmla="*/ 6638697 w 8775961"/>
              <a:gd name="connsiteY90" fmla="*/ 3381627 h 3423498"/>
              <a:gd name="connsiteX91" fmla="*/ 6676142 w 8775961"/>
              <a:gd name="connsiteY91" fmla="*/ 3370196 h 3423498"/>
              <a:gd name="connsiteX92" fmla="*/ 8176606 w 8775961"/>
              <a:gd name="connsiteY92" fmla="*/ 3357117 h 3423498"/>
              <a:gd name="connsiteX93" fmla="*/ 8229444 w 8775961"/>
              <a:gd name="connsiteY93" fmla="*/ 3360559 h 3423498"/>
              <a:gd name="connsiteX94" fmla="*/ 8224956 w 8775961"/>
              <a:gd name="connsiteY94" fmla="*/ 3361092 h 3423498"/>
              <a:gd name="connsiteX95" fmla="*/ 8191179 w 8775961"/>
              <a:gd name="connsiteY95" fmla="*/ 3359244 h 3423498"/>
              <a:gd name="connsiteX96" fmla="*/ 8256181 w 8775961"/>
              <a:gd name="connsiteY96" fmla="*/ 3356951 h 3423498"/>
              <a:gd name="connsiteX97" fmla="*/ 8254855 w 8775961"/>
              <a:gd name="connsiteY97" fmla="*/ 3357539 h 3423498"/>
              <a:gd name="connsiteX98" fmla="*/ 8246676 w 8775961"/>
              <a:gd name="connsiteY98" fmla="*/ 3358511 h 3423498"/>
              <a:gd name="connsiteX99" fmla="*/ 8164272 w 8775961"/>
              <a:gd name="connsiteY99" fmla="*/ 3355315 h 3423498"/>
              <a:gd name="connsiteX100" fmla="*/ 8176606 w 8775961"/>
              <a:gd name="connsiteY100" fmla="*/ 3357117 h 3423498"/>
              <a:gd name="connsiteX101" fmla="*/ 8173272 w 8775961"/>
              <a:gd name="connsiteY101" fmla="*/ 3356898 h 3423498"/>
              <a:gd name="connsiteX102" fmla="*/ 6125357 w 8775961"/>
              <a:gd name="connsiteY102" fmla="*/ 3350968 h 3423498"/>
              <a:gd name="connsiteX103" fmla="*/ 6164519 w 8775961"/>
              <a:gd name="connsiteY103" fmla="*/ 3354811 h 3423498"/>
              <a:gd name="connsiteX104" fmla="*/ 6167051 w 8775961"/>
              <a:gd name="connsiteY104" fmla="*/ 3352564 h 3423498"/>
              <a:gd name="connsiteX105" fmla="*/ 6167054 w 8775961"/>
              <a:gd name="connsiteY105" fmla="*/ 3352571 h 3423498"/>
              <a:gd name="connsiteX106" fmla="*/ 6164521 w 8775961"/>
              <a:gd name="connsiteY106" fmla="*/ 3354820 h 3423498"/>
              <a:gd name="connsiteX107" fmla="*/ 6125360 w 8775961"/>
              <a:gd name="connsiteY107" fmla="*/ 3350977 h 3423498"/>
              <a:gd name="connsiteX108" fmla="*/ 6104899 w 8775961"/>
              <a:gd name="connsiteY108" fmla="*/ 3373957 h 3423498"/>
              <a:gd name="connsiteX109" fmla="*/ 6085319 w 8775961"/>
              <a:gd name="connsiteY109" fmla="*/ 3372035 h 3423498"/>
              <a:gd name="connsiteX110" fmla="*/ 6080248 w 8775961"/>
              <a:gd name="connsiteY110" fmla="*/ 3376534 h 3423498"/>
              <a:gd name="connsiteX111" fmla="*/ 6045982 w 8775961"/>
              <a:gd name="connsiteY111" fmla="*/ 3373169 h 3423498"/>
              <a:gd name="connsiteX112" fmla="*/ 6040911 w 8775961"/>
              <a:gd name="connsiteY112" fmla="*/ 3377668 h 3423498"/>
              <a:gd name="connsiteX113" fmla="*/ 6032578 w 8775961"/>
              <a:gd name="connsiteY113" fmla="*/ 3373147 h 3423498"/>
              <a:gd name="connsiteX114" fmla="*/ 6032585 w 8775961"/>
              <a:gd name="connsiteY114" fmla="*/ 3373144 h 3423498"/>
              <a:gd name="connsiteX115" fmla="*/ 6040909 w 8775961"/>
              <a:gd name="connsiteY115" fmla="*/ 3377659 h 3423498"/>
              <a:gd name="connsiteX116" fmla="*/ 6045980 w 8775961"/>
              <a:gd name="connsiteY116" fmla="*/ 3373160 h 3423498"/>
              <a:gd name="connsiteX117" fmla="*/ 6080246 w 8775961"/>
              <a:gd name="connsiteY117" fmla="*/ 3376525 h 3423498"/>
              <a:gd name="connsiteX118" fmla="*/ 6085317 w 8775961"/>
              <a:gd name="connsiteY118" fmla="*/ 3372026 h 3423498"/>
              <a:gd name="connsiteX119" fmla="*/ 6104899 w 8775961"/>
              <a:gd name="connsiteY119" fmla="*/ 3373948 h 3423498"/>
              <a:gd name="connsiteX120" fmla="*/ 8279232 w 8775961"/>
              <a:gd name="connsiteY120" fmla="*/ 3346732 h 3423498"/>
              <a:gd name="connsiteX121" fmla="*/ 8258248 w 8775961"/>
              <a:gd name="connsiteY121" fmla="*/ 3356612 h 3423498"/>
              <a:gd name="connsiteX122" fmla="*/ 8256181 w 8775961"/>
              <a:gd name="connsiteY122" fmla="*/ 3356951 h 3423498"/>
              <a:gd name="connsiteX123" fmla="*/ 8101804 w 8775961"/>
              <a:gd name="connsiteY123" fmla="*/ 3344582 h 3423498"/>
              <a:gd name="connsiteX124" fmla="*/ 8108269 w 8775961"/>
              <a:gd name="connsiteY124" fmla="*/ 3345457 h 3423498"/>
              <a:gd name="connsiteX125" fmla="*/ 8164272 w 8775961"/>
              <a:gd name="connsiteY125" fmla="*/ 3355315 h 3423498"/>
              <a:gd name="connsiteX126" fmla="*/ 8154928 w 8775961"/>
              <a:gd name="connsiteY126" fmla="*/ 3353950 h 3423498"/>
              <a:gd name="connsiteX127" fmla="*/ 8045700 w 8775961"/>
              <a:gd name="connsiteY127" fmla="*/ 3336985 h 3423498"/>
              <a:gd name="connsiteX128" fmla="*/ 8080616 w 8775961"/>
              <a:gd name="connsiteY128" fmla="*/ 3340846 h 3423498"/>
              <a:gd name="connsiteX129" fmla="*/ 8101804 w 8775961"/>
              <a:gd name="connsiteY129" fmla="*/ 3344582 h 3423498"/>
              <a:gd name="connsiteX130" fmla="*/ 8045367 w 8775961"/>
              <a:gd name="connsiteY130" fmla="*/ 3336939 h 3423498"/>
              <a:gd name="connsiteX131" fmla="*/ 8045700 w 8775961"/>
              <a:gd name="connsiteY131" fmla="*/ 3336985 h 3423498"/>
              <a:gd name="connsiteX132" fmla="*/ 8045370 w 8775961"/>
              <a:gd name="connsiteY132" fmla="*/ 3336949 h 3423498"/>
              <a:gd name="connsiteX133" fmla="*/ 8013264 w 8775961"/>
              <a:gd name="connsiteY133" fmla="*/ 3337429 h 3423498"/>
              <a:gd name="connsiteX134" fmla="*/ 8013268 w 8775961"/>
              <a:gd name="connsiteY134" fmla="*/ 3337421 h 3423498"/>
              <a:gd name="connsiteX135" fmla="*/ 7572521 w 8775961"/>
              <a:gd name="connsiteY135" fmla="*/ 3335593 h 3423498"/>
              <a:gd name="connsiteX136" fmla="*/ 7599534 w 8775961"/>
              <a:gd name="connsiteY136" fmla="*/ 3335747 h 3423498"/>
              <a:gd name="connsiteX137" fmla="*/ 7613692 w 8775961"/>
              <a:gd name="connsiteY137" fmla="*/ 3352127 h 3423498"/>
              <a:gd name="connsiteX138" fmla="*/ 7622428 w 8775961"/>
              <a:gd name="connsiteY138" fmla="*/ 3382967 h 3423498"/>
              <a:gd name="connsiteX139" fmla="*/ 7622426 w 8775961"/>
              <a:gd name="connsiteY139" fmla="*/ 3382966 h 3423498"/>
              <a:gd name="connsiteX140" fmla="*/ 7613692 w 8775961"/>
              <a:gd name="connsiteY140" fmla="*/ 3352131 h 3423498"/>
              <a:gd name="connsiteX141" fmla="*/ 7599533 w 8775961"/>
              <a:gd name="connsiteY141" fmla="*/ 3335752 h 3423498"/>
              <a:gd name="connsiteX142" fmla="*/ 7572522 w 8775961"/>
              <a:gd name="connsiteY142" fmla="*/ 3335596 h 3423498"/>
              <a:gd name="connsiteX143" fmla="*/ 7849697 w 8775961"/>
              <a:gd name="connsiteY143" fmla="*/ 3333403 h 3423498"/>
              <a:gd name="connsiteX144" fmla="*/ 7849706 w 8775961"/>
              <a:gd name="connsiteY144" fmla="*/ 3333438 h 3423498"/>
              <a:gd name="connsiteX145" fmla="*/ 7849694 w 8775961"/>
              <a:gd name="connsiteY145" fmla="*/ 3333440 h 3423498"/>
              <a:gd name="connsiteX146" fmla="*/ 7172432 w 8775961"/>
              <a:gd name="connsiteY146" fmla="*/ 3328826 h 3423498"/>
              <a:gd name="connsiteX147" fmla="*/ 7189875 w 8775961"/>
              <a:gd name="connsiteY147" fmla="*/ 3356129 h 3423498"/>
              <a:gd name="connsiteX148" fmla="*/ 7199841 w 8775961"/>
              <a:gd name="connsiteY148" fmla="*/ 3386434 h 3423498"/>
              <a:gd name="connsiteX149" fmla="*/ 7172424 w 8775961"/>
              <a:gd name="connsiteY149" fmla="*/ 3328809 h 3423498"/>
              <a:gd name="connsiteX150" fmla="*/ 7172432 w 8775961"/>
              <a:gd name="connsiteY150" fmla="*/ 3328826 h 3423498"/>
              <a:gd name="connsiteX151" fmla="*/ 7172422 w 8775961"/>
              <a:gd name="connsiteY151" fmla="*/ 3328809 h 3423498"/>
              <a:gd name="connsiteX152" fmla="*/ 8275093 w 8775961"/>
              <a:gd name="connsiteY152" fmla="*/ 3317192 h 3423498"/>
              <a:gd name="connsiteX153" fmla="*/ 8279470 w 8775961"/>
              <a:gd name="connsiteY153" fmla="*/ 3346627 h 3423498"/>
              <a:gd name="connsiteX154" fmla="*/ 8279232 w 8775961"/>
              <a:gd name="connsiteY154" fmla="*/ 3346732 h 3423498"/>
              <a:gd name="connsiteX155" fmla="*/ 8279468 w 8775961"/>
              <a:gd name="connsiteY155" fmla="*/ 3346620 h 3423498"/>
              <a:gd name="connsiteX156" fmla="*/ 8274629 w 8775961"/>
              <a:gd name="connsiteY156" fmla="*/ 3314068 h 3423498"/>
              <a:gd name="connsiteX157" fmla="*/ 8275093 w 8775961"/>
              <a:gd name="connsiteY157" fmla="*/ 3317192 h 3423498"/>
              <a:gd name="connsiteX158" fmla="*/ 8274629 w 8775961"/>
              <a:gd name="connsiteY158" fmla="*/ 3314069 h 3423498"/>
              <a:gd name="connsiteX159" fmla="*/ 8547419 w 8775961"/>
              <a:gd name="connsiteY159" fmla="*/ 3306605 h 3423498"/>
              <a:gd name="connsiteX160" fmla="*/ 8547415 w 8775961"/>
              <a:gd name="connsiteY160" fmla="*/ 3306608 h 3423498"/>
              <a:gd name="connsiteX161" fmla="*/ 8475437 w 8775961"/>
              <a:gd name="connsiteY161" fmla="*/ 3309658 h 3423498"/>
              <a:gd name="connsiteX162" fmla="*/ 8475437 w 8775961"/>
              <a:gd name="connsiteY162" fmla="*/ 3309656 h 3423498"/>
              <a:gd name="connsiteX163" fmla="*/ 7852164 w 8775961"/>
              <a:gd name="connsiteY163" fmla="*/ 3302480 h 3423498"/>
              <a:gd name="connsiteX164" fmla="*/ 7849697 w 8775961"/>
              <a:gd name="connsiteY164" fmla="*/ 3333403 h 3423498"/>
              <a:gd name="connsiteX165" fmla="*/ 7845745 w 8775961"/>
              <a:gd name="connsiteY165" fmla="*/ 3317971 h 3423498"/>
              <a:gd name="connsiteX166" fmla="*/ 7630312 w 8775961"/>
              <a:gd name="connsiteY166" fmla="*/ 3298791 h 3423498"/>
              <a:gd name="connsiteX167" fmla="*/ 7612389 w 8775961"/>
              <a:gd name="connsiteY167" fmla="*/ 3319521 h 3423498"/>
              <a:gd name="connsiteX168" fmla="*/ 7598051 w 8775961"/>
              <a:gd name="connsiteY168" fmla="*/ 3308120 h 3423498"/>
              <a:gd name="connsiteX169" fmla="*/ 7598067 w 8775961"/>
              <a:gd name="connsiteY169" fmla="*/ 3308118 h 3423498"/>
              <a:gd name="connsiteX170" fmla="*/ 7612393 w 8775961"/>
              <a:gd name="connsiteY170" fmla="*/ 3319510 h 3423498"/>
              <a:gd name="connsiteX171" fmla="*/ 7630284 w 8775961"/>
              <a:gd name="connsiteY171" fmla="*/ 3298815 h 3423498"/>
              <a:gd name="connsiteX172" fmla="*/ 7210806 w 8775961"/>
              <a:gd name="connsiteY172" fmla="*/ 3285107 h 3423498"/>
              <a:gd name="connsiteX173" fmla="*/ 7187809 w 8775961"/>
              <a:gd name="connsiteY173" fmla="*/ 3310331 h 3423498"/>
              <a:gd name="connsiteX174" fmla="*/ 7168759 w 8775961"/>
              <a:gd name="connsiteY174" fmla="*/ 3293471 h 3423498"/>
              <a:gd name="connsiteX175" fmla="*/ 7168773 w 8775961"/>
              <a:gd name="connsiteY175" fmla="*/ 3293469 h 3423498"/>
              <a:gd name="connsiteX176" fmla="*/ 7187811 w 8775961"/>
              <a:gd name="connsiteY176" fmla="*/ 3310320 h 3423498"/>
              <a:gd name="connsiteX177" fmla="*/ 7210794 w 8775961"/>
              <a:gd name="connsiteY177" fmla="*/ 3285110 h 3423498"/>
              <a:gd name="connsiteX178" fmla="*/ 7660381 w 8775961"/>
              <a:gd name="connsiteY178" fmla="*/ 3281758 h 3423498"/>
              <a:gd name="connsiteX179" fmla="*/ 7660386 w 8775961"/>
              <a:gd name="connsiteY179" fmla="*/ 3281758 h 3423498"/>
              <a:gd name="connsiteX180" fmla="*/ 7664931 w 8775961"/>
              <a:gd name="connsiteY180" fmla="*/ 3292194 h 3423498"/>
              <a:gd name="connsiteX181" fmla="*/ 7679607 w 8775961"/>
              <a:gd name="connsiteY181" fmla="*/ 3293635 h 3423498"/>
              <a:gd name="connsiteX182" fmla="*/ 7679611 w 8775961"/>
              <a:gd name="connsiteY182" fmla="*/ 3293638 h 3423498"/>
              <a:gd name="connsiteX183" fmla="*/ 7664928 w 8775961"/>
              <a:gd name="connsiteY183" fmla="*/ 3292199 h 3423498"/>
              <a:gd name="connsiteX184" fmla="*/ 7877636 w 8775961"/>
              <a:gd name="connsiteY184" fmla="*/ 3277658 h 3423498"/>
              <a:gd name="connsiteX185" fmla="*/ 7852176 w 8775961"/>
              <a:gd name="connsiteY185" fmla="*/ 3302449 h 3423498"/>
              <a:gd name="connsiteX186" fmla="*/ 7852164 w 8775961"/>
              <a:gd name="connsiteY186" fmla="*/ 3302480 h 3423498"/>
              <a:gd name="connsiteX187" fmla="*/ 7852166 w 8775961"/>
              <a:gd name="connsiteY187" fmla="*/ 3302452 h 3423498"/>
              <a:gd name="connsiteX188" fmla="*/ 7877628 w 8775961"/>
              <a:gd name="connsiteY188" fmla="*/ 3277659 h 3423498"/>
              <a:gd name="connsiteX189" fmla="*/ 7925742 w 8775961"/>
              <a:gd name="connsiteY189" fmla="*/ 3275787 h 3423498"/>
              <a:gd name="connsiteX190" fmla="*/ 7925736 w 8775961"/>
              <a:gd name="connsiteY190" fmla="*/ 3275788 h 3423498"/>
              <a:gd name="connsiteX191" fmla="*/ 7924415 w 8775961"/>
              <a:gd name="connsiteY191" fmla="*/ 3275840 h 3423498"/>
              <a:gd name="connsiteX192" fmla="*/ 7553339 w 8775961"/>
              <a:gd name="connsiteY192" fmla="*/ 3273652 h 3423498"/>
              <a:gd name="connsiteX193" fmla="*/ 7553344 w 8775961"/>
              <a:gd name="connsiteY193" fmla="*/ 3273657 h 3423498"/>
              <a:gd name="connsiteX194" fmla="*/ 7543033 w 8775961"/>
              <a:gd name="connsiteY194" fmla="*/ 3310946 h 3423498"/>
              <a:gd name="connsiteX195" fmla="*/ 7502949 w 8775961"/>
              <a:gd name="connsiteY195" fmla="*/ 3315372 h 3423498"/>
              <a:gd name="connsiteX196" fmla="*/ 7409384 w 8775961"/>
              <a:gd name="connsiteY196" fmla="*/ 3279760 h 3423498"/>
              <a:gd name="connsiteX197" fmla="*/ 7362712 w 8775961"/>
              <a:gd name="connsiteY197" fmla="*/ 3300846 h 3423498"/>
              <a:gd name="connsiteX198" fmla="*/ 7362704 w 8775961"/>
              <a:gd name="connsiteY198" fmla="*/ 3300839 h 3423498"/>
              <a:gd name="connsiteX199" fmla="*/ 7409374 w 8775961"/>
              <a:gd name="connsiteY199" fmla="*/ 3279751 h 3423498"/>
              <a:gd name="connsiteX200" fmla="*/ 7502944 w 8775961"/>
              <a:gd name="connsiteY200" fmla="*/ 3315365 h 3423498"/>
              <a:gd name="connsiteX201" fmla="*/ 7543029 w 8775961"/>
              <a:gd name="connsiteY201" fmla="*/ 3310939 h 3423498"/>
              <a:gd name="connsiteX202" fmla="*/ 7971701 w 8775961"/>
              <a:gd name="connsiteY202" fmla="*/ 3270943 h 3423498"/>
              <a:gd name="connsiteX203" fmla="*/ 7971703 w 8775961"/>
              <a:gd name="connsiteY203" fmla="*/ 3270945 h 3423498"/>
              <a:gd name="connsiteX204" fmla="*/ 7925746 w 8775961"/>
              <a:gd name="connsiteY204" fmla="*/ 3275787 h 3423498"/>
              <a:gd name="connsiteX205" fmla="*/ 7925742 w 8775961"/>
              <a:gd name="connsiteY205" fmla="*/ 3275787 h 3423498"/>
              <a:gd name="connsiteX206" fmla="*/ 6856367 w 8775961"/>
              <a:gd name="connsiteY206" fmla="*/ 3264486 h 3423498"/>
              <a:gd name="connsiteX207" fmla="*/ 6827930 w 8775961"/>
              <a:gd name="connsiteY207" fmla="*/ 3277507 h 3423498"/>
              <a:gd name="connsiteX208" fmla="*/ 6822335 w 8775961"/>
              <a:gd name="connsiteY208" fmla="*/ 3296946 h 3423498"/>
              <a:gd name="connsiteX209" fmla="*/ 6867443 w 8775961"/>
              <a:gd name="connsiteY209" fmla="*/ 3271389 h 3423498"/>
              <a:gd name="connsiteX210" fmla="*/ 6865084 w 8775961"/>
              <a:gd name="connsiteY210" fmla="*/ 3268660 h 3423498"/>
              <a:gd name="connsiteX211" fmla="*/ 6856367 w 8775961"/>
              <a:gd name="connsiteY211" fmla="*/ 3264486 h 3423498"/>
              <a:gd name="connsiteX212" fmla="*/ 6764650 w 8775961"/>
              <a:gd name="connsiteY212" fmla="*/ 3261302 h 3423498"/>
              <a:gd name="connsiteX213" fmla="*/ 6747081 w 8775961"/>
              <a:gd name="connsiteY213" fmla="*/ 3272072 h 3423498"/>
              <a:gd name="connsiteX214" fmla="*/ 6726618 w 8775961"/>
              <a:gd name="connsiteY214" fmla="*/ 3295047 h 3423498"/>
              <a:gd name="connsiteX215" fmla="*/ 6771030 w 8775961"/>
              <a:gd name="connsiteY215" fmla="*/ 3289412 h 3423498"/>
              <a:gd name="connsiteX216" fmla="*/ 6783881 w 8775961"/>
              <a:gd name="connsiteY216" fmla="*/ 3273183 h 3423498"/>
              <a:gd name="connsiteX217" fmla="*/ 8368844 w 8775961"/>
              <a:gd name="connsiteY217" fmla="*/ 3247286 h 3423498"/>
              <a:gd name="connsiteX218" fmla="*/ 8407692 w 8775961"/>
              <a:gd name="connsiteY218" fmla="*/ 3249737 h 3423498"/>
              <a:gd name="connsiteX219" fmla="*/ 8424812 w 8775961"/>
              <a:gd name="connsiteY219" fmla="*/ 3273581 h 3423498"/>
              <a:gd name="connsiteX220" fmla="*/ 8431255 w 8775961"/>
              <a:gd name="connsiteY220" fmla="*/ 3316988 h 3423498"/>
              <a:gd name="connsiteX221" fmla="*/ 8431252 w 8775961"/>
              <a:gd name="connsiteY221" fmla="*/ 3316986 h 3423498"/>
              <a:gd name="connsiteX222" fmla="*/ 8424810 w 8775961"/>
              <a:gd name="connsiteY222" fmla="*/ 3273587 h 3423498"/>
              <a:gd name="connsiteX223" fmla="*/ 8407689 w 8775961"/>
              <a:gd name="connsiteY223" fmla="*/ 3249743 h 3423498"/>
              <a:gd name="connsiteX224" fmla="*/ 8368844 w 8775961"/>
              <a:gd name="connsiteY224" fmla="*/ 3247290 h 3423498"/>
              <a:gd name="connsiteX225" fmla="*/ 8459330 w 8775961"/>
              <a:gd name="connsiteY225" fmla="*/ 3201139 h 3423498"/>
              <a:gd name="connsiteX226" fmla="*/ 8429416 w 8775961"/>
              <a:gd name="connsiteY226" fmla="*/ 3228345 h 3423498"/>
              <a:gd name="connsiteX227" fmla="*/ 8411048 w 8775961"/>
              <a:gd name="connsiteY227" fmla="*/ 3211377 h 3423498"/>
              <a:gd name="connsiteX228" fmla="*/ 8411071 w 8775961"/>
              <a:gd name="connsiteY228" fmla="*/ 3211376 h 3423498"/>
              <a:gd name="connsiteX229" fmla="*/ 8429424 w 8775961"/>
              <a:gd name="connsiteY229" fmla="*/ 3228330 h 3423498"/>
              <a:gd name="connsiteX230" fmla="*/ 8459286 w 8775961"/>
              <a:gd name="connsiteY230" fmla="*/ 3201170 h 3423498"/>
              <a:gd name="connsiteX231" fmla="*/ 8505993 w 8775961"/>
              <a:gd name="connsiteY231" fmla="*/ 3180056 h 3423498"/>
              <a:gd name="connsiteX232" fmla="*/ 8505999 w 8775961"/>
              <a:gd name="connsiteY232" fmla="*/ 3180057 h 3423498"/>
              <a:gd name="connsiteX233" fmla="*/ 8510465 w 8775961"/>
              <a:gd name="connsiteY233" fmla="*/ 3194876 h 3423498"/>
              <a:gd name="connsiteX234" fmla="*/ 8531301 w 8775961"/>
              <a:gd name="connsiteY234" fmla="*/ 3198086 h 3423498"/>
              <a:gd name="connsiteX235" fmla="*/ 8531306 w 8775961"/>
              <a:gd name="connsiteY235" fmla="*/ 3198093 h 3423498"/>
              <a:gd name="connsiteX236" fmla="*/ 8510461 w 8775961"/>
              <a:gd name="connsiteY236" fmla="*/ 3194883 h 3423498"/>
              <a:gd name="connsiteX237" fmla="*/ 5343636 w 8775961"/>
              <a:gd name="connsiteY237" fmla="*/ 3176882 h 3423498"/>
              <a:gd name="connsiteX238" fmla="*/ 5343640 w 8775961"/>
              <a:gd name="connsiteY238" fmla="*/ 3176888 h 3423498"/>
              <a:gd name="connsiteX239" fmla="*/ 5369156 w 8775961"/>
              <a:gd name="connsiteY239" fmla="*/ 3189995 h 3423498"/>
              <a:gd name="connsiteX240" fmla="*/ 5369164 w 8775961"/>
              <a:gd name="connsiteY240" fmla="*/ 3189997 h 3423498"/>
              <a:gd name="connsiteX241" fmla="*/ 8714993 w 8775961"/>
              <a:gd name="connsiteY241" fmla="*/ 3169837 h 3423498"/>
              <a:gd name="connsiteX242" fmla="*/ 8721115 w 8775961"/>
              <a:gd name="connsiteY242" fmla="*/ 3170368 h 3423498"/>
              <a:gd name="connsiteX243" fmla="*/ 8710843 w 8775961"/>
              <a:gd name="connsiteY243" fmla="*/ 3197472 h 3423498"/>
              <a:gd name="connsiteX244" fmla="*/ 8696123 w 8775961"/>
              <a:gd name="connsiteY244" fmla="*/ 3195206 h 3423498"/>
              <a:gd name="connsiteX245" fmla="*/ 8706800 w 8775961"/>
              <a:gd name="connsiteY245" fmla="*/ 3175643 h 3423498"/>
              <a:gd name="connsiteX246" fmla="*/ 4444892 w 8775961"/>
              <a:gd name="connsiteY246" fmla="*/ 2981961 h 3423498"/>
              <a:gd name="connsiteX247" fmla="*/ 4462317 w 8775961"/>
              <a:gd name="connsiteY247" fmla="*/ 2985741 h 3423498"/>
              <a:gd name="connsiteX248" fmla="*/ 4462303 w 8775961"/>
              <a:gd name="connsiteY248" fmla="*/ 2985734 h 3423498"/>
              <a:gd name="connsiteX249" fmla="*/ 4438843 w 8775961"/>
              <a:gd name="connsiteY249" fmla="*/ 2975598 h 3423498"/>
              <a:gd name="connsiteX250" fmla="*/ 4438845 w 8775961"/>
              <a:gd name="connsiteY250" fmla="*/ 2975601 h 3423498"/>
              <a:gd name="connsiteX251" fmla="*/ 4449545 w 8775961"/>
              <a:gd name="connsiteY251" fmla="*/ 2980222 h 3423498"/>
              <a:gd name="connsiteX252" fmla="*/ 3676550 w 8775961"/>
              <a:gd name="connsiteY252" fmla="*/ 2807739 h 3423498"/>
              <a:gd name="connsiteX253" fmla="*/ 3676531 w 8775961"/>
              <a:gd name="connsiteY253" fmla="*/ 2807739 h 3423498"/>
              <a:gd name="connsiteX254" fmla="*/ 3736155 w 8775961"/>
              <a:gd name="connsiteY254" fmla="*/ 2815410 h 3423498"/>
              <a:gd name="connsiteX255" fmla="*/ 3736159 w 8775961"/>
              <a:gd name="connsiteY255" fmla="*/ 2815411 h 3423498"/>
              <a:gd name="connsiteX256" fmla="*/ 3762369 w 8775961"/>
              <a:gd name="connsiteY256" fmla="*/ 2818784 h 3423498"/>
              <a:gd name="connsiteX257" fmla="*/ 3762379 w 8775961"/>
              <a:gd name="connsiteY257" fmla="*/ 2818783 h 3423498"/>
              <a:gd name="connsiteX258" fmla="*/ 3736155 w 8775961"/>
              <a:gd name="connsiteY258" fmla="*/ 2815410 h 3423498"/>
              <a:gd name="connsiteX259" fmla="*/ 3736151 w 8775961"/>
              <a:gd name="connsiteY259" fmla="*/ 2815408 h 3423498"/>
              <a:gd name="connsiteX260" fmla="*/ 3602422 w 8775961"/>
              <a:gd name="connsiteY260" fmla="*/ 2801772 h 3423498"/>
              <a:gd name="connsiteX261" fmla="*/ 3602419 w 8775961"/>
              <a:gd name="connsiteY261" fmla="*/ 2801773 h 3423498"/>
              <a:gd name="connsiteX262" fmla="*/ 3615308 w 8775961"/>
              <a:gd name="connsiteY262" fmla="*/ 2832349 h 3423498"/>
              <a:gd name="connsiteX263" fmla="*/ 3638063 w 8775961"/>
              <a:gd name="connsiteY263" fmla="*/ 2826549 h 3423498"/>
              <a:gd name="connsiteX264" fmla="*/ 3638064 w 8775961"/>
              <a:gd name="connsiteY264" fmla="*/ 2826549 h 3423498"/>
              <a:gd name="connsiteX265" fmla="*/ 3615310 w 8775961"/>
              <a:gd name="connsiteY265" fmla="*/ 2832347 h 3423498"/>
              <a:gd name="connsiteX266" fmla="*/ 8415213 w 8775961"/>
              <a:gd name="connsiteY266" fmla="*/ 2611647 h 3423498"/>
              <a:gd name="connsiteX267" fmla="*/ 8415205 w 8775961"/>
              <a:gd name="connsiteY267" fmla="*/ 2611651 h 3423498"/>
              <a:gd name="connsiteX268" fmla="*/ 8442576 w 8775961"/>
              <a:gd name="connsiteY268" fmla="*/ 2630057 h 3423498"/>
              <a:gd name="connsiteX269" fmla="*/ 8442583 w 8775961"/>
              <a:gd name="connsiteY269" fmla="*/ 2630053 h 3423498"/>
              <a:gd name="connsiteX270" fmla="*/ 8374651 w 8775961"/>
              <a:gd name="connsiteY270" fmla="*/ 2600518 h 3423498"/>
              <a:gd name="connsiteX271" fmla="*/ 8374640 w 8775961"/>
              <a:gd name="connsiteY271" fmla="*/ 2600521 h 3423498"/>
              <a:gd name="connsiteX272" fmla="*/ 8410808 w 8775961"/>
              <a:gd name="connsiteY272" fmla="*/ 2614074 h 3423498"/>
              <a:gd name="connsiteX273" fmla="*/ 8410814 w 8775961"/>
              <a:gd name="connsiteY273" fmla="*/ 2614071 h 3423498"/>
              <a:gd name="connsiteX274" fmla="*/ 8356392 w 8775961"/>
              <a:gd name="connsiteY274" fmla="*/ 2588247 h 3423498"/>
              <a:gd name="connsiteX275" fmla="*/ 8351998 w 8775961"/>
              <a:gd name="connsiteY275" fmla="*/ 2590672 h 3423498"/>
              <a:gd name="connsiteX276" fmla="*/ 8359086 w 8775961"/>
              <a:gd name="connsiteY276" fmla="*/ 2603514 h 3423498"/>
              <a:gd name="connsiteX277" fmla="*/ 8359097 w 8775961"/>
              <a:gd name="connsiteY277" fmla="*/ 2603512 h 3423498"/>
              <a:gd name="connsiteX278" fmla="*/ 8352010 w 8775961"/>
              <a:gd name="connsiteY278" fmla="*/ 2590671 h 3423498"/>
              <a:gd name="connsiteX279" fmla="*/ 8356399 w 8775961"/>
              <a:gd name="connsiteY279" fmla="*/ 2588249 h 3423498"/>
              <a:gd name="connsiteX280" fmla="*/ 7711009 w 8775961"/>
              <a:gd name="connsiteY280" fmla="*/ 2531080 h 3423498"/>
              <a:gd name="connsiteX281" fmla="*/ 7711007 w 8775961"/>
              <a:gd name="connsiteY281" fmla="*/ 2531083 h 3423498"/>
              <a:gd name="connsiteX282" fmla="*/ 7782677 w 8775961"/>
              <a:gd name="connsiteY282" fmla="*/ 2536213 h 3423498"/>
              <a:gd name="connsiteX283" fmla="*/ 7782682 w 8775961"/>
              <a:gd name="connsiteY283" fmla="*/ 2536212 h 3423498"/>
              <a:gd name="connsiteX284" fmla="*/ 8319847 w 8775961"/>
              <a:gd name="connsiteY284" fmla="*/ 2521760 h 3423498"/>
              <a:gd name="connsiteX285" fmla="*/ 8316548 w 8775961"/>
              <a:gd name="connsiteY285" fmla="*/ 2526443 h 3423498"/>
              <a:gd name="connsiteX286" fmla="*/ 8318913 w 8775961"/>
              <a:gd name="connsiteY286" fmla="*/ 2530728 h 3423498"/>
              <a:gd name="connsiteX287" fmla="*/ 8318917 w 8775961"/>
              <a:gd name="connsiteY287" fmla="*/ 2530712 h 3423498"/>
              <a:gd name="connsiteX288" fmla="*/ 8316556 w 8775961"/>
              <a:gd name="connsiteY288" fmla="*/ 2526433 h 3423498"/>
              <a:gd name="connsiteX289" fmla="*/ 7249866 w 8775961"/>
              <a:gd name="connsiteY289" fmla="*/ 2506288 h 3423498"/>
              <a:gd name="connsiteX290" fmla="*/ 7249860 w 8775961"/>
              <a:gd name="connsiteY290" fmla="*/ 2506295 h 3423498"/>
              <a:gd name="connsiteX291" fmla="*/ 7281725 w 8775961"/>
              <a:gd name="connsiteY291" fmla="*/ 2509459 h 3423498"/>
              <a:gd name="connsiteX292" fmla="*/ 7282130 w 8775961"/>
              <a:gd name="connsiteY292" fmla="*/ 2509552 h 3423498"/>
              <a:gd name="connsiteX293" fmla="*/ 7328639 w 8775961"/>
              <a:gd name="connsiteY293" fmla="*/ 2521050 h 3423498"/>
              <a:gd name="connsiteX294" fmla="*/ 7388287 w 8775961"/>
              <a:gd name="connsiteY294" fmla="*/ 2538824 h 3423498"/>
              <a:gd name="connsiteX295" fmla="*/ 7423586 w 8775961"/>
              <a:gd name="connsiteY295" fmla="*/ 2548211 h 3423498"/>
              <a:gd name="connsiteX296" fmla="*/ 7433390 w 8775961"/>
              <a:gd name="connsiteY296" fmla="*/ 2549885 h 3423498"/>
              <a:gd name="connsiteX297" fmla="*/ 7440540 w 8775961"/>
              <a:gd name="connsiteY297" fmla="*/ 2551638 h 3423498"/>
              <a:gd name="connsiteX298" fmla="*/ 7444798 w 8775961"/>
              <a:gd name="connsiteY298" fmla="*/ 2551832 h 3423498"/>
              <a:gd name="connsiteX299" fmla="*/ 7456836 w 8775961"/>
              <a:gd name="connsiteY299" fmla="*/ 2553885 h 3423498"/>
              <a:gd name="connsiteX300" fmla="*/ 7512534 w 8775961"/>
              <a:gd name="connsiteY300" fmla="*/ 2545663 h 3423498"/>
              <a:gd name="connsiteX301" fmla="*/ 7512533 w 8775961"/>
              <a:gd name="connsiteY301" fmla="*/ 2545659 h 3423498"/>
              <a:gd name="connsiteX302" fmla="*/ 7486873 w 8775961"/>
              <a:gd name="connsiteY302" fmla="*/ 2553733 h 3423498"/>
              <a:gd name="connsiteX303" fmla="*/ 7444798 w 8775961"/>
              <a:gd name="connsiteY303" fmla="*/ 2551832 h 3423498"/>
              <a:gd name="connsiteX304" fmla="*/ 7433390 w 8775961"/>
              <a:gd name="connsiteY304" fmla="*/ 2549885 h 3423498"/>
              <a:gd name="connsiteX305" fmla="*/ 7388286 w 8775961"/>
              <a:gd name="connsiteY305" fmla="*/ 2538818 h 3423498"/>
              <a:gd name="connsiteX306" fmla="*/ 7334040 w 8775961"/>
              <a:gd name="connsiteY306" fmla="*/ 2522385 h 3423498"/>
              <a:gd name="connsiteX307" fmla="*/ 7328639 w 8775961"/>
              <a:gd name="connsiteY307" fmla="*/ 2521050 h 3423498"/>
              <a:gd name="connsiteX308" fmla="*/ 7316193 w 8775961"/>
              <a:gd name="connsiteY308" fmla="*/ 2517341 h 3423498"/>
              <a:gd name="connsiteX309" fmla="*/ 7282130 w 8775961"/>
              <a:gd name="connsiteY309" fmla="*/ 2509552 h 3423498"/>
              <a:gd name="connsiteX310" fmla="*/ 7281725 w 8775961"/>
              <a:gd name="connsiteY310" fmla="*/ 2509452 h 3423498"/>
              <a:gd name="connsiteX311" fmla="*/ 7612681 w 8775961"/>
              <a:gd name="connsiteY311" fmla="*/ 2456866 h 3423498"/>
              <a:gd name="connsiteX312" fmla="*/ 7612681 w 8775961"/>
              <a:gd name="connsiteY312" fmla="*/ 2456872 h 3423498"/>
              <a:gd name="connsiteX313" fmla="*/ 7650880 w 8775961"/>
              <a:gd name="connsiteY313" fmla="*/ 2463722 h 3423498"/>
              <a:gd name="connsiteX314" fmla="*/ 7665059 w 8775961"/>
              <a:gd name="connsiteY314" fmla="*/ 2489412 h 3423498"/>
              <a:gd name="connsiteX315" fmla="*/ 7666376 w 8775961"/>
              <a:gd name="connsiteY315" fmla="*/ 2533368 h 3423498"/>
              <a:gd name="connsiteX316" fmla="*/ 7666378 w 8775961"/>
              <a:gd name="connsiteY316" fmla="*/ 2533369 h 3423498"/>
              <a:gd name="connsiteX317" fmla="*/ 7665062 w 8775961"/>
              <a:gd name="connsiteY317" fmla="*/ 2489407 h 3423498"/>
              <a:gd name="connsiteX318" fmla="*/ 7650883 w 8775961"/>
              <a:gd name="connsiteY318" fmla="*/ 2463717 h 3423498"/>
              <a:gd name="connsiteX319" fmla="*/ 7185012 w 8775961"/>
              <a:gd name="connsiteY319" fmla="*/ 2435096 h 3423498"/>
              <a:gd name="connsiteX320" fmla="*/ 7185010 w 8775961"/>
              <a:gd name="connsiteY320" fmla="*/ 2435097 h 3423498"/>
              <a:gd name="connsiteX321" fmla="*/ 7216444 w 8775961"/>
              <a:gd name="connsiteY321" fmla="*/ 2435364 h 3423498"/>
              <a:gd name="connsiteX322" fmla="*/ 7216443 w 8775961"/>
              <a:gd name="connsiteY322" fmla="*/ 2435363 h 3423498"/>
              <a:gd name="connsiteX323" fmla="*/ 7170341 w 8775961"/>
              <a:gd name="connsiteY323" fmla="*/ 2434973 h 3423498"/>
              <a:gd name="connsiteX324" fmla="*/ 7170348 w 8775961"/>
              <a:gd name="connsiteY324" fmla="*/ 2434973 h 3423498"/>
              <a:gd name="connsiteX325" fmla="*/ 7184996 w 8775961"/>
              <a:gd name="connsiteY325" fmla="*/ 2435097 h 3423498"/>
              <a:gd name="connsiteX326" fmla="*/ 7184998 w 8775961"/>
              <a:gd name="connsiteY326" fmla="*/ 2435096 h 3423498"/>
              <a:gd name="connsiteX327" fmla="*/ 7122456 w 8775961"/>
              <a:gd name="connsiteY327" fmla="*/ 2431376 h 3423498"/>
              <a:gd name="connsiteX328" fmla="*/ 7094334 w 8775961"/>
              <a:gd name="connsiteY328" fmla="*/ 2453180 h 3423498"/>
              <a:gd name="connsiteX329" fmla="*/ 7094329 w 8775961"/>
              <a:gd name="connsiteY329" fmla="*/ 2453207 h 3423498"/>
              <a:gd name="connsiteX330" fmla="*/ 7086162 w 8775961"/>
              <a:gd name="connsiteY330" fmla="*/ 2467907 h 3423498"/>
              <a:gd name="connsiteX331" fmla="*/ 7088274 w 8775961"/>
              <a:gd name="connsiteY331" fmla="*/ 2483726 h 3423498"/>
              <a:gd name="connsiteX332" fmla="*/ 7088267 w 8775961"/>
              <a:gd name="connsiteY332" fmla="*/ 2483761 h 3423498"/>
              <a:gd name="connsiteX333" fmla="*/ 7088279 w 8775961"/>
              <a:gd name="connsiteY333" fmla="*/ 2483760 h 3423498"/>
              <a:gd name="connsiteX334" fmla="*/ 7088274 w 8775961"/>
              <a:gd name="connsiteY334" fmla="*/ 2483726 h 3423498"/>
              <a:gd name="connsiteX335" fmla="*/ 7094329 w 8775961"/>
              <a:gd name="connsiteY335" fmla="*/ 2453207 h 3423498"/>
              <a:gd name="connsiteX336" fmla="*/ 7094345 w 8775961"/>
              <a:gd name="connsiteY336" fmla="*/ 2453178 h 3423498"/>
              <a:gd name="connsiteX337" fmla="*/ 7122463 w 8775961"/>
              <a:gd name="connsiteY337" fmla="*/ 2431377 h 3423498"/>
              <a:gd name="connsiteX338" fmla="*/ 6737829 w 8775961"/>
              <a:gd name="connsiteY338" fmla="*/ 2422637 h 3423498"/>
              <a:gd name="connsiteX339" fmla="*/ 6746835 w 8775961"/>
              <a:gd name="connsiteY339" fmla="*/ 2426422 h 3423498"/>
              <a:gd name="connsiteX340" fmla="*/ 6761499 w 8775961"/>
              <a:gd name="connsiteY340" fmla="*/ 2426473 h 3423498"/>
              <a:gd name="connsiteX341" fmla="*/ 6761487 w 8775961"/>
              <a:gd name="connsiteY341" fmla="*/ 2426465 h 3423498"/>
              <a:gd name="connsiteX342" fmla="*/ 6746831 w 8775961"/>
              <a:gd name="connsiteY342" fmla="*/ 2426415 h 3423498"/>
              <a:gd name="connsiteX343" fmla="*/ 6737848 w 8775961"/>
              <a:gd name="connsiteY343" fmla="*/ 2422639 h 3423498"/>
              <a:gd name="connsiteX344" fmla="*/ 7707718 w 8775961"/>
              <a:gd name="connsiteY344" fmla="*/ 2421175 h 3423498"/>
              <a:gd name="connsiteX345" fmla="*/ 7707678 w 8775961"/>
              <a:gd name="connsiteY345" fmla="*/ 2421197 h 3423498"/>
              <a:gd name="connsiteX346" fmla="*/ 7674915 w 8775961"/>
              <a:gd name="connsiteY346" fmla="*/ 2444862 h 3423498"/>
              <a:gd name="connsiteX347" fmla="*/ 7658710 w 8775961"/>
              <a:gd name="connsiteY347" fmla="*/ 2425895 h 3423498"/>
              <a:gd name="connsiteX348" fmla="*/ 7658686 w 8775961"/>
              <a:gd name="connsiteY348" fmla="*/ 2425893 h 3423498"/>
              <a:gd name="connsiteX349" fmla="*/ 7674905 w 8775961"/>
              <a:gd name="connsiteY349" fmla="*/ 2444876 h 3423498"/>
              <a:gd name="connsiteX350" fmla="*/ 7065621 w 8775961"/>
              <a:gd name="connsiteY350" fmla="*/ 2420256 h 3423498"/>
              <a:gd name="connsiteX351" fmla="*/ 7065616 w 8775961"/>
              <a:gd name="connsiteY351" fmla="*/ 2420263 h 3423498"/>
              <a:gd name="connsiteX352" fmla="*/ 7066658 w 8775961"/>
              <a:gd name="connsiteY352" fmla="*/ 2434228 h 3423498"/>
              <a:gd name="connsiteX353" fmla="*/ 7049264 w 8775961"/>
              <a:gd name="connsiteY353" fmla="*/ 2424943 h 3423498"/>
              <a:gd name="connsiteX354" fmla="*/ 7049263 w 8775961"/>
              <a:gd name="connsiteY354" fmla="*/ 2424944 h 3423498"/>
              <a:gd name="connsiteX355" fmla="*/ 7066665 w 8775961"/>
              <a:gd name="connsiteY355" fmla="*/ 2434234 h 3423498"/>
              <a:gd name="connsiteX356" fmla="*/ 7757500 w 8775961"/>
              <a:gd name="connsiteY356" fmla="*/ 2411603 h 3423498"/>
              <a:gd name="connsiteX357" fmla="*/ 7757495 w 8775961"/>
              <a:gd name="connsiteY357" fmla="*/ 2411607 h 3423498"/>
              <a:gd name="connsiteX358" fmla="*/ 7759108 w 8775961"/>
              <a:gd name="connsiteY358" fmla="*/ 2420747 h 3423498"/>
              <a:gd name="connsiteX359" fmla="*/ 7779385 w 8775961"/>
              <a:gd name="connsiteY359" fmla="*/ 2426310 h 3423498"/>
              <a:gd name="connsiteX360" fmla="*/ 7779381 w 8775961"/>
              <a:gd name="connsiteY360" fmla="*/ 2426302 h 3423498"/>
              <a:gd name="connsiteX361" fmla="*/ 7759113 w 8775961"/>
              <a:gd name="connsiteY361" fmla="*/ 2420741 h 3423498"/>
              <a:gd name="connsiteX362" fmla="*/ 7950652 w 8775961"/>
              <a:gd name="connsiteY362" fmla="*/ 2322781 h 3423498"/>
              <a:gd name="connsiteX363" fmla="*/ 7894679 w 8775961"/>
              <a:gd name="connsiteY363" fmla="*/ 2338037 h 3423498"/>
              <a:gd name="connsiteX364" fmla="*/ 7944786 w 8775961"/>
              <a:gd name="connsiteY364" fmla="*/ 2351784 h 3423498"/>
              <a:gd name="connsiteX365" fmla="*/ 8000806 w 8775961"/>
              <a:gd name="connsiteY365" fmla="*/ 2343632 h 3423498"/>
              <a:gd name="connsiteX366" fmla="*/ 8003676 w 8775961"/>
              <a:gd name="connsiteY366" fmla="*/ 2332207 h 3423498"/>
              <a:gd name="connsiteX367" fmla="*/ 2947757 w 8775961"/>
              <a:gd name="connsiteY367" fmla="*/ 2208870 h 3423498"/>
              <a:gd name="connsiteX368" fmla="*/ 2947764 w 8775961"/>
              <a:gd name="connsiteY368" fmla="*/ 2208874 h 3423498"/>
              <a:gd name="connsiteX369" fmla="*/ 2950937 w 8775961"/>
              <a:gd name="connsiteY369" fmla="*/ 2209459 h 3423498"/>
              <a:gd name="connsiteX370" fmla="*/ 2950942 w 8775961"/>
              <a:gd name="connsiteY370" fmla="*/ 2209461 h 3423498"/>
              <a:gd name="connsiteX371" fmla="*/ 2987993 w 8775961"/>
              <a:gd name="connsiteY371" fmla="*/ 2216301 h 3423498"/>
              <a:gd name="connsiteX372" fmla="*/ 2988009 w 8775961"/>
              <a:gd name="connsiteY372" fmla="*/ 2216300 h 3423498"/>
              <a:gd name="connsiteX373" fmla="*/ 2950937 w 8775961"/>
              <a:gd name="connsiteY373" fmla="*/ 2209459 h 3423498"/>
              <a:gd name="connsiteX374" fmla="*/ 2950931 w 8775961"/>
              <a:gd name="connsiteY374" fmla="*/ 2209456 h 3423498"/>
              <a:gd name="connsiteX375" fmla="*/ 3588003 w 8775961"/>
              <a:gd name="connsiteY375" fmla="*/ 1997740 h 3423498"/>
              <a:gd name="connsiteX376" fmla="*/ 3585264 w 8775961"/>
              <a:gd name="connsiteY376" fmla="*/ 2009554 h 3423498"/>
              <a:gd name="connsiteX377" fmla="*/ 3585265 w 8775961"/>
              <a:gd name="connsiteY377" fmla="*/ 2009556 h 3423498"/>
              <a:gd name="connsiteX378" fmla="*/ 3373656 w 8775961"/>
              <a:gd name="connsiteY378" fmla="*/ 1958754 h 3423498"/>
              <a:gd name="connsiteX379" fmla="*/ 3373656 w 8775961"/>
              <a:gd name="connsiteY379" fmla="*/ 1958765 h 3423498"/>
              <a:gd name="connsiteX380" fmla="*/ 3373773 w 8775961"/>
              <a:gd name="connsiteY380" fmla="*/ 1958790 h 3423498"/>
              <a:gd name="connsiteX381" fmla="*/ 3402134 w 8775961"/>
              <a:gd name="connsiteY381" fmla="*/ 1967476 h 3423498"/>
              <a:gd name="connsiteX382" fmla="*/ 3431994 w 8775961"/>
              <a:gd name="connsiteY382" fmla="*/ 1971144 h 3423498"/>
              <a:gd name="connsiteX383" fmla="*/ 3432140 w 8775961"/>
              <a:gd name="connsiteY383" fmla="*/ 1971175 h 3423498"/>
              <a:gd name="connsiteX384" fmla="*/ 3432133 w 8775961"/>
              <a:gd name="connsiteY384" fmla="*/ 1971161 h 3423498"/>
              <a:gd name="connsiteX385" fmla="*/ 3431994 w 8775961"/>
              <a:gd name="connsiteY385" fmla="*/ 1971144 h 3423498"/>
              <a:gd name="connsiteX386" fmla="*/ 3373773 w 8775961"/>
              <a:gd name="connsiteY386" fmla="*/ 1958790 h 3423498"/>
              <a:gd name="connsiteX387" fmla="*/ 3597142 w 8775961"/>
              <a:gd name="connsiteY387" fmla="*/ 1958311 h 3423498"/>
              <a:gd name="connsiteX388" fmla="*/ 3583948 w 8775961"/>
              <a:gd name="connsiteY388" fmla="*/ 1965593 h 3423498"/>
              <a:gd name="connsiteX389" fmla="*/ 3582846 w 8775961"/>
              <a:gd name="connsiteY389" fmla="*/ 1978102 h 3423498"/>
              <a:gd name="connsiteX390" fmla="*/ 3583949 w 8775961"/>
              <a:gd name="connsiteY390" fmla="*/ 1965598 h 3423498"/>
              <a:gd name="connsiteX391" fmla="*/ 3597142 w 8775961"/>
              <a:gd name="connsiteY391" fmla="*/ 1958317 h 3423498"/>
              <a:gd name="connsiteX392" fmla="*/ 3372670 w 8775961"/>
              <a:gd name="connsiteY392" fmla="*/ 1925793 h 3423498"/>
              <a:gd name="connsiteX393" fmla="*/ 3373493 w 8775961"/>
              <a:gd name="connsiteY393" fmla="*/ 1953320 h 3423498"/>
              <a:gd name="connsiteX394" fmla="*/ 3372672 w 8775961"/>
              <a:gd name="connsiteY394" fmla="*/ 1925793 h 3423498"/>
              <a:gd name="connsiteX395" fmla="*/ 3274979 w 8775961"/>
              <a:gd name="connsiteY395" fmla="*/ 1913417 h 3423498"/>
              <a:gd name="connsiteX396" fmla="*/ 3292529 w 8775961"/>
              <a:gd name="connsiteY396" fmla="*/ 1936509 h 3423498"/>
              <a:gd name="connsiteX397" fmla="*/ 3296912 w 8775961"/>
              <a:gd name="connsiteY397" fmla="*/ 1916680 h 3423498"/>
              <a:gd name="connsiteX398" fmla="*/ 3296911 w 8775961"/>
              <a:gd name="connsiteY398" fmla="*/ 1916680 h 3423498"/>
              <a:gd name="connsiteX399" fmla="*/ 3292531 w 8775961"/>
              <a:gd name="connsiteY399" fmla="*/ 1936499 h 3423498"/>
              <a:gd name="connsiteX400" fmla="*/ 3274989 w 8775961"/>
              <a:gd name="connsiteY400" fmla="*/ 1913419 h 3423498"/>
              <a:gd name="connsiteX401" fmla="*/ 3025895 w 8775961"/>
              <a:gd name="connsiteY401" fmla="*/ 1861214 h 3423498"/>
              <a:gd name="connsiteX402" fmla="*/ 3025840 w 8775961"/>
              <a:gd name="connsiteY402" fmla="*/ 1861215 h 3423498"/>
              <a:gd name="connsiteX403" fmla="*/ 3033269 w 8775961"/>
              <a:gd name="connsiteY403" fmla="*/ 1861748 h 3423498"/>
              <a:gd name="connsiteX404" fmla="*/ 3060644 w 8775961"/>
              <a:gd name="connsiteY404" fmla="*/ 1880156 h 3423498"/>
              <a:gd name="connsiteX405" fmla="*/ 3110001 w 8775961"/>
              <a:gd name="connsiteY405" fmla="*/ 1886431 h 3423498"/>
              <a:gd name="connsiteX406" fmla="*/ 3109982 w 8775961"/>
              <a:gd name="connsiteY406" fmla="*/ 1886422 h 3423498"/>
              <a:gd name="connsiteX407" fmla="*/ 3060642 w 8775961"/>
              <a:gd name="connsiteY407" fmla="*/ 1880150 h 3423498"/>
              <a:gd name="connsiteX408" fmla="*/ 3033266 w 8775961"/>
              <a:gd name="connsiteY408" fmla="*/ 1861742 h 3423498"/>
              <a:gd name="connsiteX409" fmla="*/ 2979539 w 8775961"/>
              <a:gd name="connsiteY409" fmla="*/ 1857894 h 3423498"/>
              <a:gd name="connsiteX410" fmla="*/ 2979518 w 8775961"/>
              <a:gd name="connsiteY410" fmla="*/ 1857897 h 3423498"/>
              <a:gd name="connsiteX411" fmla="*/ 3023980 w 8775961"/>
              <a:gd name="connsiteY411" fmla="*/ 1861083 h 3423498"/>
              <a:gd name="connsiteX412" fmla="*/ 3023977 w 8775961"/>
              <a:gd name="connsiteY412" fmla="*/ 1861077 h 3423498"/>
              <a:gd name="connsiteX413" fmla="*/ 7801540 w 8775961"/>
              <a:gd name="connsiteY413" fmla="*/ 1829776 h 3423498"/>
              <a:gd name="connsiteX414" fmla="*/ 7801532 w 8775961"/>
              <a:gd name="connsiteY414" fmla="*/ 1829780 h 3423498"/>
              <a:gd name="connsiteX415" fmla="*/ 7831677 w 8775961"/>
              <a:gd name="connsiteY415" fmla="*/ 1850895 h 3423498"/>
              <a:gd name="connsiteX416" fmla="*/ 7831685 w 8775961"/>
              <a:gd name="connsiteY416" fmla="*/ 1850891 h 3423498"/>
              <a:gd name="connsiteX417" fmla="*/ 7757223 w 8775961"/>
              <a:gd name="connsiteY417" fmla="*/ 1816478 h 3423498"/>
              <a:gd name="connsiteX418" fmla="*/ 7757212 w 8775961"/>
              <a:gd name="connsiteY418" fmla="*/ 1816480 h 3423498"/>
              <a:gd name="connsiteX419" fmla="*/ 7796808 w 8775961"/>
              <a:gd name="connsiteY419" fmla="*/ 1832383 h 3423498"/>
              <a:gd name="connsiteX420" fmla="*/ 7796814 w 8775961"/>
              <a:gd name="connsiteY420" fmla="*/ 1832379 h 3423498"/>
              <a:gd name="connsiteX421" fmla="*/ 7737114 w 8775961"/>
              <a:gd name="connsiteY421" fmla="*/ 1802399 h 3423498"/>
              <a:gd name="connsiteX422" fmla="*/ 7732394 w 8775961"/>
              <a:gd name="connsiteY422" fmla="*/ 1805004 h 3423498"/>
              <a:gd name="connsiteX423" fmla="*/ 7740379 w 8775961"/>
              <a:gd name="connsiteY423" fmla="*/ 1819472 h 3423498"/>
              <a:gd name="connsiteX424" fmla="*/ 7740390 w 8775961"/>
              <a:gd name="connsiteY424" fmla="*/ 1819470 h 3423498"/>
              <a:gd name="connsiteX425" fmla="*/ 7732406 w 8775961"/>
              <a:gd name="connsiteY425" fmla="*/ 1805003 h 3423498"/>
              <a:gd name="connsiteX426" fmla="*/ 7737121 w 8775961"/>
              <a:gd name="connsiteY426" fmla="*/ 1802401 h 3423498"/>
              <a:gd name="connsiteX427" fmla="*/ 2631243 w 8775961"/>
              <a:gd name="connsiteY427" fmla="*/ 1756990 h 3423498"/>
              <a:gd name="connsiteX428" fmla="*/ 2637092 w 8775961"/>
              <a:gd name="connsiteY428" fmla="*/ 1767588 h 3423498"/>
              <a:gd name="connsiteX429" fmla="*/ 2661770 w 8775961"/>
              <a:gd name="connsiteY429" fmla="*/ 1770721 h 3423498"/>
              <a:gd name="connsiteX430" fmla="*/ 2696893 w 8775961"/>
              <a:gd name="connsiteY430" fmla="*/ 1823959 h 3423498"/>
              <a:gd name="connsiteX431" fmla="*/ 2874040 w 8775961"/>
              <a:gd name="connsiteY431" fmla="*/ 1843499 h 3423498"/>
              <a:gd name="connsiteX432" fmla="*/ 2891629 w 8775961"/>
              <a:gd name="connsiteY432" fmla="*/ 1833791 h 3423498"/>
              <a:gd name="connsiteX433" fmla="*/ 2891620 w 8775961"/>
              <a:gd name="connsiteY433" fmla="*/ 1833787 h 3423498"/>
              <a:gd name="connsiteX434" fmla="*/ 2874044 w 8775961"/>
              <a:gd name="connsiteY434" fmla="*/ 1843487 h 3423498"/>
              <a:gd name="connsiteX435" fmla="*/ 2696898 w 8775961"/>
              <a:gd name="connsiteY435" fmla="*/ 1823948 h 3423498"/>
              <a:gd name="connsiteX436" fmla="*/ 2661775 w 8775961"/>
              <a:gd name="connsiteY436" fmla="*/ 1770712 h 3423498"/>
              <a:gd name="connsiteX437" fmla="*/ 2637099 w 8775961"/>
              <a:gd name="connsiteY437" fmla="*/ 1767578 h 3423498"/>
              <a:gd name="connsiteX438" fmla="*/ 2631257 w 8775961"/>
              <a:gd name="connsiteY438" fmla="*/ 1756993 h 3423498"/>
              <a:gd name="connsiteX439" fmla="*/ 6819322 w 8775961"/>
              <a:gd name="connsiteY439" fmla="*/ 1736289 h 3423498"/>
              <a:gd name="connsiteX440" fmla="*/ 6791620 w 8775961"/>
              <a:gd name="connsiteY440" fmla="*/ 1744720 h 3423498"/>
              <a:gd name="connsiteX441" fmla="*/ 6746983 w 8775961"/>
              <a:gd name="connsiteY441" fmla="*/ 1741745 h 3423498"/>
              <a:gd name="connsiteX442" fmla="*/ 6746939 w 8775961"/>
              <a:gd name="connsiteY442" fmla="*/ 1741881 h 3423498"/>
              <a:gd name="connsiteX443" fmla="*/ 6758988 w 8775961"/>
              <a:gd name="connsiteY443" fmla="*/ 1744225 h 3423498"/>
              <a:gd name="connsiteX444" fmla="*/ 6819323 w 8775961"/>
              <a:gd name="connsiteY444" fmla="*/ 1736294 h 3423498"/>
              <a:gd name="connsiteX445" fmla="*/ 7695939 w 8775961"/>
              <a:gd name="connsiteY445" fmla="*/ 1727502 h 3423498"/>
              <a:gd name="connsiteX446" fmla="*/ 7692459 w 8775961"/>
              <a:gd name="connsiteY446" fmla="*/ 1732647 h 3423498"/>
              <a:gd name="connsiteX447" fmla="*/ 7695123 w 8775961"/>
              <a:gd name="connsiteY447" fmla="*/ 1737475 h 3423498"/>
              <a:gd name="connsiteX448" fmla="*/ 7695126 w 8775961"/>
              <a:gd name="connsiteY448" fmla="*/ 1737458 h 3423498"/>
              <a:gd name="connsiteX449" fmla="*/ 7692466 w 8775961"/>
              <a:gd name="connsiteY449" fmla="*/ 1732638 h 3423498"/>
              <a:gd name="connsiteX450" fmla="*/ 7034643 w 8775961"/>
              <a:gd name="connsiteY450" fmla="*/ 1724431 h 3423498"/>
              <a:gd name="connsiteX451" fmla="*/ 7034641 w 8775961"/>
              <a:gd name="connsiteY451" fmla="*/ 1724434 h 3423498"/>
              <a:gd name="connsiteX452" fmla="*/ 7112624 w 8775961"/>
              <a:gd name="connsiteY452" fmla="*/ 1731735 h 3423498"/>
              <a:gd name="connsiteX453" fmla="*/ 7112629 w 8775961"/>
              <a:gd name="connsiteY453" fmla="*/ 1731733 h 3423498"/>
              <a:gd name="connsiteX454" fmla="*/ 6562782 w 8775961"/>
              <a:gd name="connsiteY454" fmla="*/ 1690234 h 3423498"/>
              <a:gd name="connsiteX455" fmla="*/ 6562778 w 8775961"/>
              <a:gd name="connsiteY455" fmla="*/ 1690243 h 3423498"/>
              <a:gd name="connsiteX456" fmla="*/ 6567749 w 8775961"/>
              <a:gd name="connsiteY456" fmla="*/ 1690849 h 3423498"/>
              <a:gd name="connsiteX457" fmla="*/ 6568191 w 8775961"/>
              <a:gd name="connsiteY457" fmla="*/ 1690961 h 3423498"/>
              <a:gd name="connsiteX458" fmla="*/ 6618979 w 8775961"/>
              <a:gd name="connsiteY458" fmla="*/ 1704802 h 3423498"/>
              <a:gd name="connsiteX459" fmla="*/ 6684178 w 8775961"/>
              <a:gd name="connsiteY459" fmla="*/ 1725927 h 3423498"/>
              <a:gd name="connsiteX460" fmla="*/ 6722737 w 8775961"/>
              <a:gd name="connsiteY460" fmla="*/ 1737167 h 3423498"/>
              <a:gd name="connsiteX461" fmla="*/ 6733426 w 8775961"/>
              <a:gd name="connsiteY461" fmla="*/ 1739248 h 3423498"/>
              <a:gd name="connsiteX462" fmla="*/ 6739553 w 8775961"/>
              <a:gd name="connsiteY462" fmla="*/ 1740907 h 3423498"/>
              <a:gd name="connsiteX463" fmla="*/ 6740059 w 8775961"/>
              <a:gd name="connsiteY463" fmla="*/ 1740540 h 3423498"/>
              <a:gd name="connsiteX464" fmla="*/ 6733426 w 8775961"/>
              <a:gd name="connsiteY464" fmla="*/ 1739248 h 3423498"/>
              <a:gd name="connsiteX465" fmla="*/ 6684176 w 8775961"/>
              <a:gd name="connsiteY465" fmla="*/ 1725920 h 3423498"/>
              <a:gd name="connsiteX466" fmla="*/ 6624874 w 8775961"/>
              <a:gd name="connsiteY466" fmla="*/ 1706409 h 3423498"/>
              <a:gd name="connsiteX467" fmla="*/ 6618979 w 8775961"/>
              <a:gd name="connsiteY467" fmla="*/ 1704802 h 3423498"/>
              <a:gd name="connsiteX468" fmla="*/ 6605373 w 8775961"/>
              <a:gd name="connsiteY468" fmla="*/ 1700394 h 3423498"/>
              <a:gd name="connsiteX469" fmla="*/ 6568191 w 8775961"/>
              <a:gd name="connsiteY469" fmla="*/ 1690961 h 3423498"/>
              <a:gd name="connsiteX470" fmla="*/ 6567748 w 8775961"/>
              <a:gd name="connsiteY470" fmla="*/ 1690841 h 3423498"/>
              <a:gd name="connsiteX471" fmla="*/ 6926169 w 8775961"/>
              <a:gd name="connsiteY471" fmla="*/ 1639557 h 3423498"/>
              <a:gd name="connsiteX472" fmla="*/ 6926169 w 8775961"/>
              <a:gd name="connsiteY472" fmla="*/ 1639563 h 3423498"/>
              <a:gd name="connsiteX473" fmla="*/ 6967824 w 8775961"/>
              <a:gd name="connsiteY473" fmla="*/ 1648041 h 3423498"/>
              <a:gd name="connsiteX474" fmla="*/ 6983798 w 8775961"/>
              <a:gd name="connsiteY474" fmla="*/ 1676982 h 3423498"/>
              <a:gd name="connsiteX475" fmla="*/ 6986199 w 8775961"/>
              <a:gd name="connsiteY475" fmla="*/ 1725993 h 3423498"/>
              <a:gd name="connsiteX476" fmla="*/ 6986202 w 8775961"/>
              <a:gd name="connsiteY476" fmla="*/ 1725994 h 3423498"/>
              <a:gd name="connsiteX477" fmla="*/ 6983800 w 8775961"/>
              <a:gd name="connsiteY477" fmla="*/ 1676977 h 3423498"/>
              <a:gd name="connsiteX478" fmla="*/ 6967827 w 8775961"/>
              <a:gd name="connsiteY478" fmla="*/ 1648035 h 3423498"/>
              <a:gd name="connsiteX479" fmla="*/ 7028639 w 8775961"/>
              <a:gd name="connsiteY479" fmla="*/ 1601886 h 3423498"/>
              <a:gd name="connsiteX480" fmla="*/ 7028596 w 8775961"/>
              <a:gd name="connsiteY480" fmla="*/ 1601910 h 3423498"/>
              <a:gd name="connsiteX481" fmla="*/ 6993521 w 8775961"/>
              <a:gd name="connsiteY481" fmla="*/ 1627556 h 3423498"/>
              <a:gd name="connsiteX482" fmla="*/ 6975496 w 8775961"/>
              <a:gd name="connsiteY482" fmla="*/ 1606061 h 3423498"/>
              <a:gd name="connsiteX483" fmla="*/ 6975470 w 8775961"/>
              <a:gd name="connsiteY483" fmla="*/ 1606059 h 3423498"/>
              <a:gd name="connsiteX484" fmla="*/ 6993510 w 8775961"/>
              <a:gd name="connsiteY484" fmla="*/ 1627571 h 3423498"/>
              <a:gd name="connsiteX485" fmla="*/ 7081195 w 8775961"/>
              <a:gd name="connsiteY485" fmla="*/ 1585464 h 3423498"/>
              <a:gd name="connsiteX486" fmla="*/ 7084464 w 8775961"/>
              <a:gd name="connsiteY486" fmla="*/ 1602544 h 3423498"/>
              <a:gd name="connsiteX487" fmla="*/ 7106617 w 8775961"/>
              <a:gd name="connsiteY487" fmla="*/ 1609191 h 3423498"/>
              <a:gd name="connsiteX488" fmla="*/ 7106612 w 8775961"/>
              <a:gd name="connsiteY488" fmla="*/ 1609182 h 3423498"/>
              <a:gd name="connsiteX489" fmla="*/ 7084469 w 8775961"/>
              <a:gd name="connsiteY489" fmla="*/ 1602538 h 3423498"/>
              <a:gd name="connsiteX490" fmla="*/ 7081202 w 8775961"/>
              <a:gd name="connsiteY490" fmla="*/ 1585466 h 3423498"/>
              <a:gd name="connsiteX491" fmla="*/ 6522157 w 8775961"/>
              <a:gd name="connsiteY491" fmla="*/ 1325923 h 3423498"/>
              <a:gd name="connsiteX492" fmla="*/ 6522151 w 8775961"/>
              <a:gd name="connsiteY492" fmla="*/ 1325925 h 3423498"/>
              <a:gd name="connsiteX493" fmla="*/ 6541516 w 8775961"/>
              <a:gd name="connsiteY493" fmla="*/ 1339978 h 3423498"/>
              <a:gd name="connsiteX494" fmla="*/ 6541521 w 8775961"/>
              <a:gd name="connsiteY494" fmla="*/ 1339975 h 3423498"/>
              <a:gd name="connsiteX495" fmla="*/ 6493894 w 8775961"/>
              <a:gd name="connsiteY495" fmla="*/ 1316779 h 3423498"/>
              <a:gd name="connsiteX496" fmla="*/ 6493887 w 8775961"/>
              <a:gd name="connsiteY496" fmla="*/ 1316780 h 3423498"/>
              <a:gd name="connsiteX497" fmla="*/ 6519186 w 8775961"/>
              <a:gd name="connsiteY497" fmla="*/ 1327560 h 3423498"/>
              <a:gd name="connsiteX498" fmla="*/ 6519189 w 8775961"/>
              <a:gd name="connsiteY498" fmla="*/ 1327558 h 3423498"/>
              <a:gd name="connsiteX499" fmla="*/ 6480977 w 8775961"/>
              <a:gd name="connsiteY499" fmla="*/ 1307408 h 3423498"/>
              <a:gd name="connsiteX500" fmla="*/ 6478013 w 8775961"/>
              <a:gd name="connsiteY500" fmla="*/ 1309044 h 3423498"/>
              <a:gd name="connsiteX501" fmla="*/ 6483246 w 8775961"/>
              <a:gd name="connsiteY501" fmla="*/ 1318525 h 3423498"/>
              <a:gd name="connsiteX502" fmla="*/ 6483253 w 8775961"/>
              <a:gd name="connsiteY502" fmla="*/ 1318524 h 3423498"/>
              <a:gd name="connsiteX503" fmla="*/ 6478021 w 8775961"/>
              <a:gd name="connsiteY503" fmla="*/ 1309044 h 3423498"/>
              <a:gd name="connsiteX504" fmla="*/ 6480981 w 8775961"/>
              <a:gd name="connsiteY504" fmla="*/ 1307411 h 3423498"/>
              <a:gd name="connsiteX505" fmla="*/ 6453991 w 8775961"/>
              <a:gd name="connsiteY505" fmla="*/ 1258330 h 3423498"/>
              <a:gd name="connsiteX506" fmla="*/ 6451843 w 8775961"/>
              <a:gd name="connsiteY506" fmla="*/ 1261628 h 3423498"/>
              <a:gd name="connsiteX507" fmla="*/ 6453589 w 8775961"/>
              <a:gd name="connsiteY507" fmla="*/ 1264792 h 3423498"/>
              <a:gd name="connsiteX508" fmla="*/ 6453591 w 8775961"/>
              <a:gd name="connsiteY508" fmla="*/ 1264781 h 3423498"/>
              <a:gd name="connsiteX509" fmla="*/ 6451848 w 8775961"/>
              <a:gd name="connsiteY509" fmla="*/ 1261622 h 3423498"/>
              <a:gd name="connsiteX510" fmla="*/ 6034536 w 8775961"/>
              <a:gd name="connsiteY510" fmla="*/ 1248646 h 3423498"/>
              <a:gd name="connsiteX511" fmla="*/ 6034535 w 8775961"/>
              <a:gd name="connsiteY511" fmla="*/ 1248648 h 3423498"/>
              <a:gd name="connsiteX512" fmla="*/ 6084079 w 8775961"/>
              <a:gd name="connsiteY512" fmla="*/ 1254292 h 3423498"/>
              <a:gd name="connsiteX513" fmla="*/ 6084082 w 8775961"/>
              <a:gd name="connsiteY513" fmla="*/ 1254291 h 3423498"/>
              <a:gd name="connsiteX514" fmla="*/ 1763807 w 8775961"/>
              <a:gd name="connsiteY514" fmla="*/ 1241622 h 3423498"/>
              <a:gd name="connsiteX515" fmla="*/ 1855727 w 8775961"/>
              <a:gd name="connsiteY515" fmla="*/ 1260819 h 3423498"/>
              <a:gd name="connsiteX516" fmla="*/ 1855733 w 8775961"/>
              <a:gd name="connsiteY516" fmla="*/ 1260821 h 3423498"/>
              <a:gd name="connsiteX517" fmla="*/ 1896139 w 8775961"/>
              <a:gd name="connsiteY517" fmla="*/ 1269263 h 3423498"/>
              <a:gd name="connsiteX518" fmla="*/ 1896156 w 8775961"/>
              <a:gd name="connsiteY518" fmla="*/ 1269262 h 3423498"/>
              <a:gd name="connsiteX519" fmla="*/ 1855727 w 8775961"/>
              <a:gd name="connsiteY519" fmla="*/ 1260819 h 3423498"/>
              <a:gd name="connsiteX520" fmla="*/ 1855720 w 8775961"/>
              <a:gd name="connsiteY520" fmla="*/ 1260815 h 3423498"/>
              <a:gd name="connsiteX521" fmla="*/ 1763836 w 8775961"/>
              <a:gd name="connsiteY521" fmla="*/ 1241623 h 3423498"/>
              <a:gd name="connsiteX522" fmla="*/ 5715976 w 8775961"/>
              <a:gd name="connsiteY522" fmla="*/ 1218270 h 3423498"/>
              <a:gd name="connsiteX523" fmla="*/ 5715970 w 8775961"/>
              <a:gd name="connsiteY523" fmla="*/ 1218275 h 3423498"/>
              <a:gd name="connsiteX524" fmla="*/ 5738022 w 8775961"/>
              <a:gd name="connsiteY524" fmla="*/ 1221424 h 3423498"/>
              <a:gd name="connsiteX525" fmla="*/ 5738304 w 8775961"/>
              <a:gd name="connsiteY525" fmla="*/ 1221502 h 3423498"/>
              <a:gd name="connsiteX526" fmla="*/ 5770675 w 8775961"/>
              <a:gd name="connsiteY526" fmla="*/ 1231073 h 3423498"/>
              <a:gd name="connsiteX527" fmla="*/ 5812275 w 8775961"/>
              <a:gd name="connsiteY527" fmla="*/ 1245540 h 3423498"/>
              <a:gd name="connsiteX528" fmla="*/ 5836861 w 8775961"/>
              <a:gd name="connsiteY528" fmla="*/ 1253282 h 3423498"/>
              <a:gd name="connsiteX529" fmla="*/ 5843664 w 8775961"/>
              <a:gd name="connsiteY529" fmla="*/ 1254757 h 3423498"/>
              <a:gd name="connsiteX530" fmla="*/ 5848641 w 8775961"/>
              <a:gd name="connsiteY530" fmla="*/ 1256219 h 3423498"/>
              <a:gd name="connsiteX531" fmla="*/ 5851581 w 8775961"/>
              <a:gd name="connsiteY531" fmla="*/ 1256473 h 3423498"/>
              <a:gd name="connsiteX532" fmla="*/ 5859935 w 8775961"/>
              <a:gd name="connsiteY532" fmla="*/ 1258284 h 3423498"/>
              <a:gd name="connsiteX533" fmla="*/ 5865303 w 8775961"/>
              <a:gd name="connsiteY533" fmla="*/ 1257659 h 3423498"/>
              <a:gd name="connsiteX534" fmla="*/ 5880638 w 8775961"/>
              <a:gd name="connsiteY534" fmla="*/ 1258985 h 3423498"/>
              <a:gd name="connsiteX535" fmla="*/ 5898093 w 8775961"/>
              <a:gd name="connsiteY535" fmla="*/ 1253841 h 3423498"/>
              <a:gd name="connsiteX536" fmla="*/ 5898110 w 8775961"/>
              <a:gd name="connsiteY536" fmla="*/ 1253839 h 3423498"/>
              <a:gd name="connsiteX537" fmla="*/ 5898109 w 8775961"/>
              <a:gd name="connsiteY537" fmla="*/ 1253836 h 3423498"/>
              <a:gd name="connsiteX538" fmla="*/ 5898093 w 8775961"/>
              <a:gd name="connsiteY538" fmla="*/ 1253841 h 3423498"/>
              <a:gd name="connsiteX539" fmla="*/ 5865303 w 8775961"/>
              <a:gd name="connsiteY539" fmla="*/ 1257659 h 3423498"/>
              <a:gd name="connsiteX540" fmla="*/ 5851581 w 8775961"/>
              <a:gd name="connsiteY540" fmla="*/ 1256473 h 3423498"/>
              <a:gd name="connsiteX541" fmla="*/ 5843664 w 8775961"/>
              <a:gd name="connsiteY541" fmla="*/ 1254757 h 3423498"/>
              <a:gd name="connsiteX542" fmla="*/ 5812273 w 8775961"/>
              <a:gd name="connsiteY542" fmla="*/ 1245535 h 3423498"/>
              <a:gd name="connsiteX543" fmla="*/ 5774435 w 8775961"/>
              <a:gd name="connsiteY543" fmla="*/ 1232185 h 3423498"/>
              <a:gd name="connsiteX544" fmla="*/ 5770675 w 8775961"/>
              <a:gd name="connsiteY544" fmla="*/ 1231073 h 3423498"/>
              <a:gd name="connsiteX545" fmla="*/ 5761996 w 8775961"/>
              <a:gd name="connsiteY545" fmla="*/ 1228055 h 3423498"/>
              <a:gd name="connsiteX546" fmla="*/ 5738304 w 8775961"/>
              <a:gd name="connsiteY546" fmla="*/ 1221502 h 3423498"/>
              <a:gd name="connsiteX547" fmla="*/ 5738022 w 8775961"/>
              <a:gd name="connsiteY547" fmla="*/ 1221419 h 3423498"/>
              <a:gd name="connsiteX548" fmla="*/ 5964750 w 8775961"/>
              <a:gd name="connsiteY548" fmla="*/ 1192309 h 3423498"/>
              <a:gd name="connsiteX549" fmla="*/ 5964750 w 8775961"/>
              <a:gd name="connsiteY549" fmla="*/ 1192314 h 3423498"/>
              <a:gd name="connsiteX550" fmla="*/ 5991268 w 8775961"/>
              <a:gd name="connsiteY550" fmla="*/ 1198300 h 3423498"/>
              <a:gd name="connsiteX551" fmla="*/ 6001735 w 8775961"/>
              <a:gd name="connsiteY551" fmla="*/ 1217265 h 3423498"/>
              <a:gd name="connsiteX552" fmla="*/ 6003829 w 8775961"/>
              <a:gd name="connsiteY552" fmla="*/ 1249097 h 3423498"/>
              <a:gd name="connsiteX553" fmla="*/ 6003831 w 8775961"/>
              <a:gd name="connsiteY553" fmla="*/ 1249097 h 3423498"/>
              <a:gd name="connsiteX554" fmla="*/ 6001737 w 8775961"/>
              <a:gd name="connsiteY554" fmla="*/ 1217262 h 3423498"/>
              <a:gd name="connsiteX555" fmla="*/ 5991269 w 8775961"/>
              <a:gd name="connsiteY555" fmla="*/ 1198296 h 3423498"/>
              <a:gd name="connsiteX556" fmla="*/ 6029302 w 8775961"/>
              <a:gd name="connsiteY556" fmla="*/ 1169057 h 3423498"/>
              <a:gd name="connsiteX557" fmla="*/ 6029274 w 8775961"/>
              <a:gd name="connsiteY557" fmla="*/ 1169072 h 3423498"/>
              <a:gd name="connsiteX558" fmla="*/ 6007328 w 8775961"/>
              <a:gd name="connsiteY558" fmla="*/ 1185306 h 3423498"/>
              <a:gd name="connsiteX559" fmla="*/ 5995645 w 8775961"/>
              <a:gd name="connsiteY559" fmla="*/ 1171149 h 3423498"/>
              <a:gd name="connsiteX560" fmla="*/ 5995629 w 8775961"/>
              <a:gd name="connsiteY560" fmla="*/ 1171146 h 3423498"/>
              <a:gd name="connsiteX561" fmla="*/ 6007321 w 8775961"/>
              <a:gd name="connsiteY561" fmla="*/ 1185315 h 3423498"/>
              <a:gd name="connsiteX562" fmla="*/ 5659229 w 8775961"/>
              <a:gd name="connsiteY562" fmla="*/ 1164539 h 3423498"/>
              <a:gd name="connsiteX563" fmla="*/ 5659234 w 8775961"/>
              <a:gd name="connsiteY563" fmla="*/ 1164540 h 3423498"/>
              <a:gd name="connsiteX564" fmla="*/ 5691022 w 8775961"/>
              <a:gd name="connsiteY564" fmla="*/ 1166066 h 3423498"/>
              <a:gd name="connsiteX565" fmla="*/ 5691021 w 8775961"/>
              <a:gd name="connsiteY565" fmla="*/ 1166065 h 3423498"/>
              <a:gd name="connsiteX566" fmla="*/ 5626122 w 8775961"/>
              <a:gd name="connsiteY566" fmla="*/ 1160645 h 3423498"/>
              <a:gd name="connsiteX567" fmla="*/ 5607325 w 8775961"/>
              <a:gd name="connsiteY567" fmla="*/ 1175658 h 3423498"/>
              <a:gd name="connsiteX568" fmla="*/ 5607322 w 8775961"/>
              <a:gd name="connsiteY568" fmla="*/ 1175679 h 3423498"/>
              <a:gd name="connsiteX569" fmla="*/ 5602089 w 8775961"/>
              <a:gd name="connsiteY569" fmla="*/ 1186090 h 3423498"/>
              <a:gd name="connsiteX570" fmla="*/ 5603972 w 8775961"/>
              <a:gd name="connsiteY570" fmla="*/ 1197590 h 3423498"/>
              <a:gd name="connsiteX571" fmla="*/ 5603968 w 8775961"/>
              <a:gd name="connsiteY571" fmla="*/ 1197615 h 3423498"/>
              <a:gd name="connsiteX572" fmla="*/ 5603976 w 8775961"/>
              <a:gd name="connsiteY572" fmla="*/ 1197615 h 3423498"/>
              <a:gd name="connsiteX573" fmla="*/ 5603972 w 8775961"/>
              <a:gd name="connsiteY573" fmla="*/ 1197590 h 3423498"/>
              <a:gd name="connsiteX574" fmla="*/ 5607322 w 8775961"/>
              <a:gd name="connsiteY574" fmla="*/ 1175679 h 3423498"/>
              <a:gd name="connsiteX575" fmla="*/ 5607333 w 8775961"/>
              <a:gd name="connsiteY575" fmla="*/ 1175657 h 3423498"/>
              <a:gd name="connsiteX576" fmla="*/ 5626127 w 8775961"/>
              <a:gd name="connsiteY576" fmla="*/ 1160646 h 3423498"/>
              <a:gd name="connsiteX577" fmla="*/ 6062445 w 8775961"/>
              <a:gd name="connsiteY577" fmla="*/ 1159013 h 3423498"/>
              <a:gd name="connsiteX578" fmla="*/ 6064716 w 8775961"/>
              <a:gd name="connsiteY578" fmla="*/ 1170134 h 3423498"/>
              <a:gd name="connsiteX579" fmla="*/ 6078844 w 8775961"/>
              <a:gd name="connsiteY579" fmla="*/ 1174705 h 3423498"/>
              <a:gd name="connsiteX580" fmla="*/ 6078840 w 8775961"/>
              <a:gd name="connsiteY580" fmla="*/ 1174699 h 3423498"/>
              <a:gd name="connsiteX581" fmla="*/ 6064719 w 8775961"/>
              <a:gd name="connsiteY581" fmla="*/ 1170129 h 3423498"/>
              <a:gd name="connsiteX582" fmla="*/ 6062449 w 8775961"/>
              <a:gd name="connsiteY582" fmla="*/ 1159014 h 3423498"/>
              <a:gd name="connsiteX583" fmla="*/ 1325133 w 8775961"/>
              <a:gd name="connsiteY583" fmla="*/ 1137389 h 3423498"/>
              <a:gd name="connsiteX584" fmla="*/ 1326458 w 8775961"/>
              <a:gd name="connsiteY584" fmla="*/ 1139132 h 3423498"/>
              <a:gd name="connsiteX585" fmla="*/ 1328606 w 8775961"/>
              <a:gd name="connsiteY585" fmla="*/ 1138622 h 3423498"/>
              <a:gd name="connsiteX586" fmla="*/ 5304766 w 8775961"/>
              <a:gd name="connsiteY586" fmla="*/ 1111195 h 3423498"/>
              <a:gd name="connsiteX587" fmla="*/ 5271616 w 8775961"/>
              <a:gd name="connsiteY587" fmla="*/ 1121241 h 3423498"/>
              <a:gd name="connsiteX588" fmla="*/ 5271622 w 8775961"/>
              <a:gd name="connsiteY588" fmla="*/ 1121246 h 3423498"/>
              <a:gd name="connsiteX589" fmla="*/ 5304769 w 8775961"/>
              <a:gd name="connsiteY589" fmla="*/ 1111199 h 3423498"/>
              <a:gd name="connsiteX590" fmla="*/ 5367052 w 8775961"/>
              <a:gd name="connsiteY590" fmla="*/ 1146928 h 3423498"/>
              <a:gd name="connsiteX591" fmla="*/ 5394790 w 8775961"/>
              <a:gd name="connsiteY591" fmla="*/ 1148114 h 3423498"/>
              <a:gd name="connsiteX592" fmla="*/ 5403862 w 8775961"/>
              <a:gd name="connsiteY592" fmla="*/ 1122489 h 3423498"/>
              <a:gd name="connsiteX593" fmla="*/ 5403859 w 8775961"/>
              <a:gd name="connsiteY593" fmla="*/ 1122486 h 3423498"/>
              <a:gd name="connsiteX594" fmla="*/ 5394788 w 8775961"/>
              <a:gd name="connsiteY594" fmla="*/ 1148109 h 3423498"/>
              <a:gd name="connsiteX595" fmla="*/ 5367049 w 8775961"/>
              <a:gd name="connsiteY595" fmla="*/ 1146922 h 3423498"/>
              <a:gd name="connsiteX596" fmla="*/ 5304766 w 8775961"/>
              <a:gd name="connsiteY596" fmla="*/ 1111195 h 3423498"/>
              <a:gd name="connsiteX597" fmla="*/ 5572912 w 8775961"/>
              <a:gd name="connsiteY597" fmla="*/ 1099287 h 3423498"/>
              <a:gd name="connsiteX598" fmla="*/ 5572919 w 8775961"/>
              <a:gd name="connsiteY598" fmla="*/ 1099304 h 3423498"/>
              <a:gd name="connsiteX599" fmla="*/ 5587732 w 8775961"/>
              <a:gd name="connsiteY599" fmla="*/ 1161172 h 3423498"/>
              <a:gd name="connsiteX600" fmla="*/ 5587735 w 8775961"/>
              <a:gd name="connsiteY600" fmla="*/ 1161203 h 3423498"/>
              <a:gd name="connsiteX601" fmla="*/ 5566522 w 8775961"/>
              <a:gd name="connsiteY601" fmla="*/ 1148752 h 3423498"/>
              <a:gd name="connsiteX602" fmla="*/ 5587740 w 8775961"/>
              <a:gd name="connsiteY602" fmla="*/ 1161207 h 3423498"/>
              <a:gd name="connsiteX603" fmla="*/ 5587732 w 8775961"/>
              <a:gd name="connsiteY603" fmla="*/ 1161172 h 3423498"/>
              <a:gd name="connsiteX604" fmla="*/ 5584315 w 8775961"/>
              <a:gd name="connsiteY604" fmla="*/ 1129586 h 3423498"/>
              <a:gd name="connsiteX605" fmla="*/ 5572919 w 8775961"/>
              <a:gd name="connsiteY605" fmla="*/ 1099304 h 3423498"/>
              <a:gd name="connsiteX606" fmla="*/ 5572915 w 8775961"/>
              <a:gd name="connsiteY606" fmla="*/ 1099288 h 3423498"/>
              <a:gd name="connsiteX607" fmla="*/ 5576753 w 8775961"/>
              <a:gd name="connsiteY607" fmla="*/ 1064179 h 3423498"/>
              <a:gd name="connsiteX608" fmla="*/ 5591927 w 8775961"/>
              <a:gd name="connsiteY608" fmla="*/ 1084667 h 3423498"/>
              <a:gd name="connsiteX609" fmla="*/ 5619841 w 8775961"/>
              <a:gd name="connsiteY609" fmla="*/ 1065139 h 3423498"/>
              <a:gd name="connsiteX610" fmla="*/ 5619831 w 8775961"/>
              <a:gd name="connsiteY610" fmla="*/ 1065140 h 3423498"/>
              <a:gd name="connsiteX611" fmla="*/ 5591931 w 8775961"/>
              <a:gd name="connsiteY611" fmla="*/ 1084657 h 3423498"/>
              <a:gd name="connsiteX612" fmla="*/ 5576767 w 8775961"/>
              <a:gd name="connsiteY612" fmla="*/ 1064180 h 3423498"/>
              <a:gd name="connsiteX613" fmla="*/ 2543218 w 8775961"/>
              <a:gd name="connsiteY613" fmla="*/ 1038971 h 3423498"/>
              <a:gd name="connsiteX614" fmla="*/ 2540503 w 8775961"/>
              <a:gd name="connsiteY614" fmla="*/ 1052076 h 3423498"/>
              <a:gd name="connsiteX615" fmla="*/ 2540504 w 8775961"/>
              <a:gd name="connsiteY615" fmla="*/ 1052079 h 3423498"/>
              <a:gd name="connsiteX616" fmla="*/ 2552276 w 8775961"/>
              <a:gd name="connsiteY616" fmla="*/ 995237 h 3423498"/>
              <a:gd name="connsiteX617" fmla="*/ 2538101 w 8775961"/>
              <a:gd name="connsiteY617" fmla="*/ 1003061 h 3423498"/>
              <a:gd name="connsiteX618" fmla="*/ 2537181 w 8775961"/>
              <a:gd name="connsiteY618" fmla="*/ 1016975 h 3423498"/>
              <a:gd name="connsiteX619" fmla="*/ 2538103 w 8775961"/>
              <a:gd name="connsiteY619" fmla="*/ 1003065 h 3423498"/>
              <a:gd name="connsiteX620" fmla="*/ 2552275 w 8775961"/>
              <a:gd name="connsiteY620" fmla="*/ 995243 h 3423498"/>
              <a:gd name="connsiteX621" fmla="*/ 2309467 w 8775961"/>
              <a:gd name="connsiteY621" fmla="*/ 990792 h 3423498"/>
              <a:gd name="connsiteX622" fmla="*/ 2309468 w 8775961"/>
              <a:gd name="connsiteY622" fmla="*/ 990804 h 3423498"/>
              <a:gd name="connsiteX623" fmla="*/ 2373285 w 8775961"/>
              <a:gd name="connsiteY623" fmla="*/ 1005926 h 3423498"/>
              <a:gd name="connsiteX624" fmla="*/ 2373278 w 8775961"/>
              <a:gd name="connsiteY624" fmla="*/ 1005909 h 3423498"/>
              <a:gd name="connsiteX625" fmla="*/ 2340602 w 8775961"/>
              <a:gd name="connsiteY625" fmla="*/ 1001139 h 3423498"/>
              <a:gd name="connsiteX626" fmla="*/ 5027051 w 8775961"/>
              <a:gd name="connsiteY626" fmla="*/ 989205 h 3423498"/>
              <a:gd name="connsiteX627" fmla="*/ 5027049 w 8775961"/>
              <a:gd name="connsiteY627" fmla="*/ 989206 h 3423498"/>
              <a:gd name="connsiteX628" fmla="*/ 5019880 w 8775961"/>
              <a:gd name="connsiteY628" fmla="*/ 1008621 h 3423498"/>
              <a:gd name="connsiteX629" fmla="*/ 5019881 w 8775961"/>
              <a:gd name="connsiteY629" fmla="*/ 1008622 h 3423498"/>
              <a:gd name="connsiteX630" fmla="*/ 5265017 w 8775961"/>
              <a:gd name="connsiteY630" fmla="*/ 968179 h 3423498"/>
              <a:gd name="connsiteX631" fmla="*/ 5283487 w 8775961"/>
              <a:gd name="connsiteY631" fmla="*/ 974480 h 3423498"/>
              <a:gd name="connsiteX632" fmla="*/ 5285230 w 8775961"/>
              <a:gd name="connsiteY632" fmla="*/ 977638 h 3423498"/>
              <a:gd name="connsiteX633" fmla="*/ 5235511 w 8775961"/>
              <a:gd name="connsiteY633" fmla="*/ 992711 h 3423498"/>
              <a:gd name="connsiteX634" fmla="*/ 5245105 w 8775961"/>
              <a:gd name="connsiteY634" fmla="*/ 975044 h 3423498"/>
              <a:gd name="connsiteX635" fmla="*/ 5265017 w 8775961"/>
              <a:gd name="connsiteY635" fmla="*/ 968179 h 3423498"/>
              <a:gd name="connsiteX636" fmla="*/ 712043 w 8775961"/>
              <a:gd name="connsiteY636" fmla="*/ 966260 h 3423498"/>
              <a:gd name="connsiteX637" fmla="*/ 707060 w 8775961"/>
              <a:gd name="connsiteY637" fmla="*/ 1013069 h 3423498"/>
              <a:gd name="connsiteX638" fmla="*/ 653900 w 8775961"/>
              <a:gd name="connsiteY638" fmla="*/ 1017235 h 3423498"/>
              <a:gd name="connsiteX639" fmla="*/ 670989 w 8775961"/>
              <a:gd name="connsiteY639" fmla="*/ 970044 h 3423498"/>
              <a:gd name="connsiteX640" fmla="*/ 2307671 w 8775961"/>
              <a:gd name="connsiteY640" fmla="*/ 954038 h 3423498"/>
              <a:gd name="connsiteX641" fmla="*/ 2307669 w 8775961"/>
              <a:gd name="connsiteY641" fmla="*/ 954039 h 3423498"/>
              <a:gd name="connsiteX642" fmla="*/ 2309171 w 8775961"/>
              <a:gd name="connsiteY642" fmla="*/ 984732 h 3423498"/>
              <a:gd name="connsiteX643" fmla="*/ 5186319 w 8775961"/>
              <a:gd name="connsiteY643" fmla="*/ 945636 h 3423498"/>
              <a:gd name="connsiteX644" fmla="*/ 5202717 w 8775961"/>
              <a:gd name="connsiteY644" fmla="*/ 961328 h 3423498"/>
              <a:gd name="connsiteX645" fmla="*/ 5186668 w 8775961"/>
              <a:gd name="connsiteY645" fmla="*/ 974312 h 3423498"/>
              <a:gd name="connsiteX646" fmla="*/ 5141830 w 8775961"/>
              <a:gd name="connsiteY646" fmla="*/ 970190 h 3423498"/>
              <a:gd name="connsiteX647" fmla="*/ 5166780 w 8775961"/>
              <a:gd name="connsiteY647" fmla="*/ 952298 h 3423498"/>
              <a:gd name="connsiteX648" fmla="*/ 5186319 w 8775961"/>
              <a:gd name="connsiteY648" fmla="*/ 945636 h 3423498"/>
              <a:gd name="connsiteX649" fmla="*/ 4666245 w 8775961"/>
              <a:gd name="connsiteY649" fmla="*/ 935762 h 3423498"/>
              <a:gd name="connsiteX650" fmla="*/ 4667292 w 8775961"/>
              <a:gd name="connsiteY650" fmla="*/ 951680 h 3423498"/>
              <a:gd name="connsiteX651" fmla="*/ 4826918 w 8775961"/>
              <a:gd name="connsiteY651" fmla="*/ 995536 h 3423498"/>
              <a:gd name="connsiteX652" fmla="*/ 4858847 w 8775961"/>
              <a:gd name="connsiteY652" fmla="*/ 990287 h 3423498"/>
              <a:gd name="connsiteX653" fmla="*/ 4998939 w 8775961"/>
              <a:gd name="connsiteY653" fmla="*/ 1040804 h 3423498"/>
              <a:gd name="connsiteX654" fmla="*/ 4999188 w 8775961"/>
              <a:gd name="connsiteY654" fmla="*/ 1040758 h 3423498"/>
              <a:gd name="connsiteX655" fmla="*/ 5035421 w 8775961"/>
              <a:gd name="connsiteY655" fmla="*/ 1035529 h 3423498"/>
              <a:gd name="connsiteX656" fmla="*/ 5050209 w 8775961"/>
              <a:gd name="connsiteY656" fmla="*/ 1034674 h 3423498"/>
              <a:gd name="connsiteX657" fmla="*/ 5053849 w 8775961"/>
              <a:gd name="connsiteY657" fmla="*/ 1033995 h 3423498"/>
              <a:gd name="connsiteX658" fmla="*/ 5076395 w 8775961"/>
              <a:gd name="connsiteY658" fmla="*/ 1032263 h 3423498"/>
              <a:gd name="connsiteX659" fmla="*/ 5102305 w 8775961"/>
              <a:gd name="connsiteY659" fmla="*/ 1024961 h 3423498"/>
              <a:gd name="connsiteX660" fmla="*/ 5102392 w 8775961"/>
              <a:gd name="connsiteY660" fmla="*/ 1024945 h 3423498"/>
              <a:gd name="connsiteX661" fmla="*/ 5102380 w 8775961"/>
              <a:gd name="connsiteY661" fmla="*/ 1024939 h 3423498"/>
              <a:gd name="connsiteX662" fmla="*/ 5102305 w 8775961"/>
              <a:gd name="connsiteY662" fmla="*/ 1024961 h 3423498"/>
              <a:gd name="connsiteX663" fmla="*/ 5053849 w 8775961"/>
              <a:gd name="connsiteY663" fmla="*/ 1033995 h 3423498"/>
              <a:gd name="connsiteX664" fmla="*/ 5037183 w 8775961"/>
              <a:gd name="connsiteY664" fmla="*/ 1035276 h 3423498"/>
              <a:gd name="connsiteX665" fmla="*/ 5035421 w 8775961"/>
              <a:gd name="connsiteY665" fmla="*/ 1035529 h 3423498"/>
              <a:gd name="connsiteX666" fmla="*/ 5024255 w 8775961"/>
              <a:gd name="connsiteY666" fmla="*/ 1036175 h 3423498"/>
              <a:gd name="connsiteX667" fmla="*/ 4999188 w 8775961"/>
              <a:gd name="connsiteY667" fmla="*/ 1040758 h 3423498"/>
              <a:gd name="connsiteX668" fmla="*/ 4998945 w 8775961"/>
              <a:gd name="connsiteY668" fmla="*/ 1040794 h 3423498"/>
              <a:gd name="connsiteX669" fmla="*/ 4858852 w 8775961"/>
              <a:gd name="connsiteY669" fmla="*/ 990277 h 3423498"/>
              <a:gd name="connsiteX670" fmla="*/ 4826923 w 8775961"/>
              <a:gd name="connsiteY670" fmla="*/ 995526 h 3423498"/>
              <a:gd name="connsiteX671" fmla="*/ 4667297 w 8775961"/>
              <a:gd name="connsiteY671" fmla="*/ 951669 h 3423498"/>
              <a:gd name="connsiteX672" fmla="*/ 4666252 w 8775961"/>
              <a:gd name="connsiteY672" fmla="*/ 935766 h 3423498"/>
              <a:gd name="connsiteX673" fmla="*/ 2230542 w 8775961"/>
              <a:gd name="connsiteY673" fmla="*/ 914803 h 3423498"/>
              <a:gd name="connsiteX674" fmla="*/ 2220834 w 8775961"/>
              <a:gd name="connsiteY674" fmla="*/ 964197 h 3423498"/>
              <a:gd name="connsiteX675" fmla="*/ 2197484 w 8775961"/>
              <a:gd name="connsiteY675" fmla="*/ 933048 h 3423498"/>
              <a:gd name="connsiteX676" fmla="*/ 2197477 w 8775961"/>
              <a:gd name="connsiteY676" fmla="*/ 933052 h 3423498"/>
              <a:gd name="connsiteX677" fmla="*/ 2220832 w 8775961"/>
              <a:gd name="connsiteY677" fmla="*/ 964209 h 3423498"/>
              <a:gd name="connsiteX678" fmla="*/ 2220834 w 8775961"/>
              <a:gd name="connsiteY678" fmla="*/ 964197 h 3423498"/>
              <a:gd name="connsiteX679" fmla="*/ 2220834 w 8775961"/>
              <a:gd name="connsiteY679" fmla="*/ 964197 h 3423498"/>
              <a:gd name="connsiteX680" fmla="*/ 4379260 w 8775961"/>
              <a:gd name="connsiteY680" fmla="*/ 871460 h 3423498"/>
              <a:gd name="connsiteX681" fmla="*/ 4379275 w 8775961"/>
              <a:gd name="connsiteY681" fmla="*/ 871470 h 3423498"/>
              <a:gd name="connsiteX682" fmla="*/ 4421131 w 8775961"/>
              <a:gd name="connsiteY682" fmla="*/ 877225 h 3423498"/>
              <a:gd name="connsiteX683" fmla="*/ 4450439 w 8775961"/>
              <a:gd name="connsiteY683" fmla="*/ 902286 h 3423498"/>
              <a:gd name="connsiteX684" fmla="*/ 4456371 w 8775961"/>
              <a:gd name="connsiteY684" fmla="*/ 899012 h 3423498"/>
              <a:gd name="connsiteX685" fmla="*/ 4489343 w 8775961"/>
              <a:gd name="connsiteY685" fmla="*/ 909683 h 3423498"/>
              <a:gd name="connsiteX686" fmla="*/ 4495275 w 8775961"/>
              <a:gd name="connsiteY686" fmla="*/ 906409 h 3423498"/>
              <a:gd name="connsiteX687" fmla="*/ 4514117 w 8775961"/>
              <a:gd name="connsiteY687" fmla="*/ 912505 h 3423498"/>
              <a:gd name="connsiteX688" fmla="*/ 4539066 w 8775961"/>
              <a:gd name="connsiteY688" fmla="*/ 894610 h 3423498"/>
              <a:gd name="connsiteX689" fmla="*/ 4576748 w 8775961"/>
              <a:gd name="connsiteY689" fmla="*/ 906803 h 3423498"/>
              <a:gd name="connsiteX690" fmla="*/ 4579712 w 8775961"/>
              <a:gd name="connsiteY690" fmla="*/ 905167 h 3423498"/>
              <a:gd name="connsiteX691" fmla="*/ 4579710 w 8775961"/>
              <a:gd name="connsiteY691" fmla="*/ 905159 h 3423498"/>
              <a:gd name="connsiteX692" fmla="*/ 4576748 w 8775961"/>
              <a:gd name="connsiteY692" fmla="*/ 906794 h 3423498"/>
              <a:gd name="connsiteX693" fmla="*/ 4539065 w 8775961"/>
              <a:gd name="connsiteY693" fmla="*/ 894601 h 3423498"/>
              <a:gd name="connsiteX694" fmla="*/ 4514116 w 8775961"/>
              <a:gd name="connsiteY694" fmla="*/ 912498 h 3423498"/>
              <a:gd name="connsiteX695" fmla="*/ 4495275 w 8775961"/>
              <a:gd name="connsiteY695" fmla="*/ 906401 h 3423498"/>
              <a:gd name="connsiteX696" fmla="*/ 4489343 w 8775961"/>
              <a:gd name="connsiteY696" fmla="*/ 909675 h 3423498"/>
              <a:gd name="connsiteX697" fmla="*/ 4456371 w 8775961"/>
              <a:gd name="connsiteY697" fmla="*/ 899003 h 3423498"/>
              <a:gd name="connsiteX698" fmla="*/ 4450439 w 8775961"/>
              <a:gd name="connsiteY698" fmla="*/ 902277 h 3423498"/>
              <a:gd name="connsiteX699" fmla="*/ 4421130 w 8775961"/>
              <a:gd name="connsiteY699" fmla="*/ 877215 h 3423498"/>
              <a:gd name="connsiteX700" fmla="*/ 1879031 w 8775961"/>
              <a:gd name="connsiteY700" fmla="*/ 869686 h 3423498"/>
              <a:gd name="connsiteX701" fmla="*/ 1879008 w 8775961"/>
              <a:gd name="connsiteY701" fmla="*/ 869691 h 3423498"/>
              <a:gd name="connsiteX702" fmla="*/ 1937495 w 8775961"/>
              <a:gd name="connsiteY702" fmla="*/ 875168 h 3423498"/>
              <a:gd name="connsiteX703" fmla="*/ 1967643 w 8775961"/>
              <a:gd name="connsiteY703" fmla="*/ 896286 h 3423498"/>
              <a:gd name="connsiteX704" fmla="*/ 2021410 w 8775961"/>
              <a:gd name="connsiteY704" fmla="*/ 904369 h 3423498"/>
              <a:gd name="connsiteX705" fmla="*/ 2021388 w 8775961"/>
              <a:gd name="connsiteY705" fmla="*/ 904360 h 3423498"/>
              <a:gd name="connsiteX706" fmla="*/ 1967642 w 8775961"/>
              <a:gd name="connsiteY706" fmla="*/ 896279 h 3423498"/>
              <a:gd name="connsiteX707" fmla="*/ 1937491 w 8775961"/>
              <a:gd name="connsiteY707" fmla="*/ 875161 h 3423498"/>
              <a:gd name="connsiteX708" fmla="*/ 4338087 w 8775961"/>
              <a:gd name="connsiteY708" fmla="*/ 852946 h 3423498"/>
              <a:gd name="connsiteX709" fmla="*/ 4338085 w 8775961"/>
              <a:gd name="connsiteY709" fmla="*/ 852950 h 3423498"/>
              <a:gd name="connsiteX710" fmla="*/ 4347331 w 8775961"/>
              <a:gd name="connsiteY710" fmla="*/ 876716 h 3423498"/>
              <a:gd name="connsiteX711" fmla="*/ 4385714 w 8775961"/>
              <a:gd name="connsiteY711" fmla="*/ 876154 h 3423498"/>
              <a:gd name="connsiteX712" fmla="*/ 4385702 w 8775961"/>
              <a:gd name="connsiteY712" fmla="*/ 876145 h 3423498"/>
              <a:gd name="connsiteX713" fmla="*/ 4347330 w 8775961"/>
              <a:gd name="connsiteY713" fmla="*/ 876707 h 3423498"/>
              <a:gd name="connsiteX714" fmla="*/ 3177927 w 8775961"/>
              <a:gd name="connsiteY714" fmla="*/ 751615 h 3423498"/>
              <a:gd name="connsiteX715" fmla="*/ 3176357 w 8775961"/>
              <a:gd name="connsiteY715" fmla="*/ 760088 h 3423498"/>
              <a:gd name="connsiteX716" fmla="*/ 3176357 w 8775961"/>
              <a:gd name="connsiteY716" fmla="*/ 760089 h 3423498"/>
              <a:gd name="connsiteX717" fmla="*/ 1494319 w 8775961"/>
              <a:gd name="connsiteY717" fmla="*/ 742189 h 3423498"/>
              <a:gd name="connsiteX718" fmla="*/ 1504968 w 8775961"/>
              <a:gd name="connsiteY718" fmla="*/ 761484 h 3423498"/>
              <a:gd name="connsiteX719" fmla="*/ 1531850 w 8775961"/>
              <a:gd name="connsiteY719" fmla="*/ 765522 h 3423498"/>
              <a:gd name="connsiteX720" fmla="*/ 1571188 w 8775961"/>
              <a:gd name="connsiteY720" fmla="*/ 825623 h 3423498"/>
              <a:gd name="connsiteX721" fmla="*/ 1764089 w 8775961"/>
              <a:gd name="connsiteY721" fmla="*/ 851313 h 3423498"/>
              <a:gd name="connsiteX722" fmla="*/ 1782986 w 8775961"/>
              <a:gd name="connsiteY722" fmla="*/ 840884 h 3423498"/>
              <a:gd name="connsiteX723" fmla="*/ 1782976 w 8775961"/>
              <a:gd name="connsiteY723" fmla="*/ 840879 h 3423498"/>
              <a:gd name="connsiteX724" fmla="*/ 1764093 w 8775961"/>
              <a:gd name="connsiteY724" fmla="*/ 851301 h 3423498"/>
              <a:gd name="connsiteX725" fmla="*/ 1571193 w 8775961"/>
              <a:gd name="connsiteY725" fmla="*/ 825612 h 3423498"/>
              <a:gd name="connsiteX726" fmla="*/ 1531855 w 8775961"/>
              <a:gd name="connsiteY726" fmla="*/ 765511 h 3423498"/>
              <a:gd name="connsiteX727" fmla="*/ 1504974 w 8775961"/>
              <a:gd name="connsiteY727" fmla="*/ 761474 h 3423498"/>
              <a:gd name="connsiteX728" fmla="*/ 1494332 w 8775961"/>
              <a:gd name="connsiteY728" fmla="*/ 742191 h 3423498"/>
              <a:gd name="connsiteX729" fmla="*/ 3183163 w 8775961"/>
              <a:gd name="connsiteY729" fmla="*/ 723341 h 3423498"/>
              <a:gd name="connsiteX730" fmla="*/ 3174263 w 8775961"/>
              <a:gd name="connsiteY730" fmla="*/ 728253 h 3423498"/>
              <a:gd name="connsiteX731" fmla="*/ 3173841 w 8775961"/>
              <a:gd name="connsiteY731" fmla="*/ 737272 h 3423498"/>
              <a:gd name="connsiteX732" fmla="*/ 3174264 w 8775961"/>
              <a:gd name="connsiteY732" fmla="*/ 728257 h 3423498"/>
              <a:gd name="connsiteX733" fmla="*/ 3183163 w 8775961"/>
              <a:gd name="connsiteY733" fmla="*/ 723346 h 3423498"/>
              <a:gd name="connsiteX734" fmla="*/ 3029113 w 8775961"/>
              <a:gd name="connsiteY734" fmla="*/ 717633 h 3423498"/>
              <a:gd name="connsiteX735" fmla="*/ 3029113 w 8775961"/>
              <a:gd name="connsiteY735" fmla="*/ 717640 h 3423498"/>
              <a:gd name="connsiteX736" fmla="*/ 3029190 w 8775961"/>
              <a:gd name="connsiteY736" fmla="*/ 717660 h 3423498"/>
              <a:gd name="connsiteX737" fmla="*/ 3048980 w 8775961"/>
              <a:gd name="connsiteY737" fmla="*/ 724709 h 3423498"/>
              <a:gd name="connsiteX738" fmla="*/ 3069670 w 8775961"/>
              <a:gd name="connsiteY738" fmla="*/ 728170 h 3423498"/>
              <a:gd name="connsiteX739" fmla="*/ 3069765 w 8775961"/>
              <a:gd name="connsiteY739" fmla="*/ 728195 h 3423498"/>
              <a:gd name="connsiteX740" fmla="*/ 3069759 w 8775961"/>
              <a:gd name="connsiteY740" fmla="*/ 728185 h 3423498"/>
              <a:gd name="connsiteX741" fmla="*/ 3069670 w 8775961"/>
              <a:gd name="connsiteY741" fmla="*/ 728170 h 3423498"/>
              <a:gd name="connsiteX742" fmla="*/ 3029190 w 8775961"/>
              <a:gd name="connsiteY742" fmla="*/ 717660 h 3423498"/>
              <a:gd name="connsiteX743" fmla="*/ 4201136 w 8775961"/>
              <a:gd name="connsiteY743" fmla="*/ 709965 h 3423498"/>
              <a:gd name="connsiteX744" fmla="*/ 4215789 w 8775961"/>
              <a:gd name="connsiteY744" fmla="*/ 722492 h 3423498"/>
              <a:gd name="connsiteX745" fmla="*/ 4202707 w 8775961"/>
              <a:gd name="connsiteY745" fmla="*/ 733838 h 3423498"/>
              <a:gd name="connsiteX746" fmla="*/ 4162581 w 8775961"/>
              <a:gd name="connsiteY746" fmla="*/ 731244 h 3423498"/>
              <a:gd name="connsiteX747" fmla="*/ 2978172 w 8775961"/>
              <a:gd name="connsiteY747" fmla="*/ 667406 h 3423498"/>
              <a:gd name="connsiteX748" fmla="*/ 2978171 w 8775961"/>
              <a:gd name="connsiteY748" fmla="*/ 667406 h 3423498"/>
              <a:gd name="connsiteX749" fmla="*/ 2972589 w 8775961"/>
              <a:gd name="connsiteY749" fmla="*/ 699346 h 3423498"/>
              <a:gd name="connsiteX750" fmla="*/ 2957417 w 8775961"/>
              <a:gd name="connsiteY750" fmla="*/ 678861 h 3423498"/>
              <a:gd name="connsiteX751" fmla="*/ 2957413 w 8775961"/>
              <a:gd name="connsiteY751" fmla="*/ 678863 h 3423498"/>
              <a:gd name="connsiteX752" fmla="*/ 2972588 w 8775961"/>
              <a:gd name="connsiteY752" fmla="*/ 699352 h 3423498"/>
              <a:gd name="connsiteX753" fmla="*/ 2754705 w 8775961"/>
              <a:gd name="connsiteY753" fmla="*/ 634042 h 3423498"/>
              <a:gd name="connsiteX754" fmla="*/ 2754691 w 8775961"/>
              <a:gd name="connsiteY754" fmla="*/ 634044 h 3423498"/>
              <a:gd name="connsiteX755" fmla="*/ 2791848 w 8775961"/>
              <a:gd name="connsiteY755" fmla="*/ 638279 h 3423498"/>
              <a:gd name="connsiteX756" fmla="*/ 2811215 w 8775961"/>
              <a:gd name="connsiteY756" fmla="*/ 652333 h 3423498"/>
              <a:gd name="connsiteX757" fmla="*/ 2845410 w 8775961"/>
              <a:gd name="connsiteY757" fmla="*/ 658204 h 3423498"/>
              <a:gd name="connsiteX758" fmla="*/ 2845397 w 8775961"/>
              <a:gd name="connsiteY758" fmla="*/ 658196 h 3423498"/>
              <a:gd name="connsiteX759" fmla="*/ 2811215 w 8775961"/>
              <a:gd name="connsiteY759" fmla="*/ 652329 h 3423498"/>
              <a:gd name="connsiteX760" fmla="*/ 2791846 w 8775961"/>
              <a:gd name="connsiteY760" fmla="*/ 638274 h 3423498"/>
              <a:gd name="connsiteX761" fmla="*/ 2509223 w 8775961"/>
              <a:gd name="connsiteY761" fmla="*/ 546836 h 3423498"/>
              <a:gd name="connsiteX762" fmla="*/ 2516201 w 8775961"/>
              <a:gd name="connsiteY762" fmla="*/ 559479 h 3423498"/>
              <a:gd name="connsiteX763" fmla="*/ 2533298 w 8775961"/>
              <a:gd name="connsiteY763" fmla="*/ 562412 h 3423498"/>
              <a:gd name="connsiteX764" fmla="*/ 2558946 w 8775961"/>
              <a:gd name="connsiteY764" fmla="*/ 601869 h 3423498"/>
              <a:gd name="connsiteX765" fmla="*/ 2681590 w 8775961"/>
              <a:gd name="connsiteY765" fmla="*/ 620782 h 3423498"/>
              <a:gd name="connsiteX766" fmla="*/ 2693454 w 8775961"/>
              <a:gd name="connsiteY766" fmla="*/ 614234 h 3423498"/>
              <a:gd name="connsiteX767" fmla="*/ 2693447 w 8775961"/>
              <a:gd name="connsiteY767" fmla="*/ 614232 h 3423498"/>
              <a:gd name="connsiteX768" fmla="*/ 2681593 w 8775961"/>
              <a:gd name="connsiteY768" fmla="*/ 620774 h 3423498"/>
              <a:gd name="connsiteX769" fmla="*/ 2558949 w 8775961"/>
              <a:gd name="connsiteY769" fmla="*/ 601861 h 3423498"/>
              <a:gd name="connsiteX770" fmla="*/ 2533301 w 8775961"/>
              <a:gd name="connsiteY770" fmla="*/ 562405 h 3423498"/>
              <a:gd name="connsiteX771" fmla="*/ 2516205 w 8775961"/>
              <a:gd name="connsiteY771" fmla="*/ 559472 h 3423498"/>
              <a:gd name="connsiteX772" fmla="*/ 2509231 w 8775961"/>
              <a:gd name="connsiteY772" fmla="*/ 546837 h 3423498"/>
              <a:gd name="connsiteX773" fmla="*/ 2198860 w 8775961"/>
              <a:gd name="connsiteY773" fmla="*/ 524308 h 3423498"/>
              <a:gd name="connsiteX774" fmla="*/ 2159738 w 8775961"/>
              <a:gd name="connsiteY774" fmla="*/ 529606 h 3423498"/>
              <a:gd name="connsiteX775" fmla="*/ 2160938 w 8775961"/>
              <a:gd name="connsiteY775" fmla="*/ 530810 h 3423498"/>
              <a:gd name="connsiteX776" fmla="*/ 2166155 w 8775961"/>
              <a:gd name="connsiteY776" fmla="*/ 541304 h 3423498"/>
              <a:gd name="connsiteX777" fmla="*/ 2223948 w 8775961"/>
              <a:gd name="connsiteY777" fmla="*/ 543426 h 3423498"/>
              <a:gd name="connsiteX778" fmla="*/ 2250064 w 8775961"/>
              <a:gd name="connsiteY778" fmla="*/ 548277 h 3423498"/>
              <a:gd name="connsiteX779" fmla="*/ 2225900 w 8775961"/>
              <a:gd name="connsiteY779" fmla="*/ 538254 h 3423498"/>
              <a:gd name="connsiteX780" fmla="*/ 2222937 w 8775961"/>
              <a:gd name="connsiteY780" fmla="*/ 539889 h 3423498"/>
              <a:gd name="connsiteX781" fmla="*/ 2126391 w 8775961"/>
              <a:gd name="connsiteY781" fmla="*/ 501676 h 3423498"/>
              <a:gd name="connsiteX782" fmla="*/ 2149297 w 8775961"/>
              <a:gd name="connsiteY782" fmla="*/ 519139 h 3423498"/>
              <a:gd name="connsiteX783" fmla="*/ 2155846 w 8775961"/>
              <a:gd name="connsiteY783" fmla="*/ 525705 h 3423498"/>
              <a:gd name="connsiteX784" fmla="*/ 2137623 w 8775961"/>
              <a:gd name="connsiteY784" fmla="*/ 504498 h 3423498"/>
              <a:gd name="connsiteX785" fmla="*/ 2881002 w 8775961"/>
              <a:gd name="connsiteY785" fmla="*/ 428247 h 3423498"/>
              <a:gd name="connsiteX786" fmla="*/ 2895655 w 8775961"/>
              <a:gd name="connsiteY786" fmla="*/ 440776 h 3423498"/>
              <a:gd name="connsiteX787" fmla="*/ 2917460 w 8775961"/>
              <a:gd name="connsiteY787" fmla="*/ 445237 h 3423498"/>
              <a:gd name="connsiteX788" fmla="*/ 2917455 w 8775961"/>
              <a:gd name="connsiteY788" fmla="*/ 445232 h 3423498"/>
              <a:gd name="connsiteX789" fmla="*/ 2895659 w 8775961"/>
              <a:gd name="connsiteY789" fmla="*/ 440773 h 3423498"/>
              <a:gd name="connsiteX790" fmla="*/ 2889442 w 8775961"/>
              <a:gd name="connsiteY790" fmla="*/ 433893 h 3423498"/>
              <a:gd name="connsiteX791" fmla="*/ 2881015 w 8775961"/>
              <a:gd name="connsiteY791" fmla="*/ 428250 h 3423498"/>
              <a:gd name="connsiteX792" fmla="*/ 0 w 8775961"/>
              <a:gd name="connsiteY792" fmla="*/ 0 h 3423498"/>
              <a:gd name="connsiteX793" fmla="*/ 43721 w 8775961"/>
              <a:gd name="connsiteY793" fmla="*/ 1040 h 3423498"/>
              <a:gd name="connsiteX794" fmla="*/ 67076 w 8775961"/>
              <a:gd name="connsiteY794" fmla="*/ 32198 h 3423498"/>
              <a:gd name="connsiteX795" fmla="*/ 105471 w 8775961"/>
              <a:gd name="connsiteY795" fmla="*/ 23591 h 3423498"/>
              <a:gd name="connsiteX796" fmla="*/ 396797 w 8775961"/>
              <a:gd name="connsiteY796" fmla="*/ 127106 h 3423498"/>
              <a:gd name="connsiteX797" fmla="*/ 447294 w 8775961"/>
              <a:gd name="connsiteY797" fmla="*/ 118109 h 3423498"/>
              <a:gd name="connsiteX798" fmla="*/ 495477 w 8775961"/>
              <a:gd name="connsiteY798" fmla="*/ 160743 h 3423498"/>
              <a:gd name="connsiteX799" fmla="*/ 543918 w 8775961"/>
              <a:gd name="connsiteY799" fmla="*/ 159180 h 3423498"/>
              <a:gd name="connsiteX800" fmla="*/ 598288 w 8775961"/>
              <a:gd name="connsiteY800" fmla="*/ 179515 h 3423498"/>
              <a:gd name="connsiteX801" fmla="*/ 610992 w 8775961"/>
              <a:gd name="connsiteY801" fmla="*/ 191377 h 3423498"/>
              <a:gd name="connsiteX802" fmla="*/ 660037 w 8775961"/>
              <a:gd name="connsiteY802" fmla="*/ 202066 h 3423498"/>
              <a:gd name="connsiteX803" fmla="*/ 665362 w 8775961"/>
              <a:gd name="connsiteY803" fmla="*/ 211714 h 3423498"/>
              <a:gd name="connsiteX804" fmla="*/ 709075 w 8775961"/>
              <a:gd name="connsiteY804" fmla="*/ 212758 h 3423498"/>
              <a:gd name="connsiteX805" fmla="*/ 789463 w 8775961"/>
              <a:gd name="connsiteY805" fmla="*/ 269078 h 3423498"/>
              <a:gd name="connsiteX806" fmla="*/ 892277 w 8775961"/>
              <a:gd name="connsiteY806" fmla="*/ 287858 h 3423498"/>
              <a:gd name="connsiteX807" fmla="*/ 993021 w 8775961"/>
              <a:gd name="connsiteY807" fmla="*/ 314059 h 3423498"/>
              <a:gd name="connsiteX808" fmla="*/ 1084320 w 8775961"/>
              <a:gd name="connsiteY808" fmla="*/ 345481 h 3423498"/>
              <a:gd name="connsiteX809" fmla="*/ 1136885 w 8775961"/>
              <a:gd name="connsiteY809" fmla="*/ 329055 h 3423498"/>
              <a:gd name="connsiteX810" fmla="*/ 1240292 w 8775961"/>
              <a:gd name="connsiteY810" fmla="*/ 360084 h 3423498"/>
              <a:gd name="connsiteX811" fmla="*/ 986153 w 8775961"/>
              <a:gd name="connsiteY811" fmla="*/ 223459 h 3423498"/>
              <a:gd name="connsiteX812" fmla="*/ 978165 w 8775961"/>
              <a:gd name="connsiteY812" fmla="*/ 208985 h 3423498"/>
              <a:gd name="connsiteX813" fmla="*/ 1029271 w 8775961"/>
              <a:gd name="connsiteY813" fmla="*/ 212248 h 3423498"/>
              <a:gd name="connsiteX814" fmla="*/ 1057351 w 8775961"/>
              <a:gd name="connsiteY814" fmla="*/ 240795 h 3423498"/>
              <a:gd name="connsiteX815" fmla="*/ 1098412 w 8775961"/>
              <a:gd name="connsiteY815" fmla="*/ 237016 h 3423498"/>
              <a:gd name="connsiteX816" fmla="*/ 1207144 w 8775961"/>
              <a:gd name="connsiteY816" fmla="*/ 277693 h 3423498"/>
              <a:gd name="connsiteX817" fmla="*/ 1434055 w 8775961"/>
              <a:gd name="connsiteY817" fmla="*/ 353828 h 3423498"/>
              <a:gd name="connsiteX818" fmla="*/ 1489280 w 8775961"/>
              <a:gd name="connsiteY818" fmla="*/ 342224 h 3423498"/>
              <a:gd name="connsiteX819" fmla="*/ 1540123 w 8775961"/>
              <a:gd name="connsiteY819" fmla="*/ 389676 h 3423498"/>
              <a:gd name="connsiteX820" fmla="*/ 1657700 w 8775961"/>
              <a:gd name="connsiteY820" fmla="*/ 412885 h 3423498"/>
              <a:gd name="connsiteX821" fmla="*/ 1673077 w 8775961"/>
              <a:gd name="connsiteY821" fmla="*/ 429569 h 3423498"/>
              <a:gd name="connsiteX822" fmla="*/ 1731562 w 8775961"/>
              <a:gd name="connsiteY822" fmla="*/ 435048 h 3423498"/>
              <a:gd name="connsiteX823" fmla="*/ 1736886 w 8775961"/>
              <a:gd name="connsiteY823" fmla="*/ 444696 h 3423498"/>
              <a:gd name="connsiteX824" fmla="*/ 1783267 w 8775961"/>
              <a:gd name="connsiteY824" fmla="*/ 450558 h 3423498"/>
              <a:gd name="connsiteX825" fmla="*/ 1859278 w 8775961"/>
              <a:gd name="connsiteY825" fmla="*/ 500919 h 3423498"/>
              <a:gd name="connsiteX826" fmla="*/ 1860015 w 8775961"/>
              <a:gd name="connsiteY826" fmla="*/ 501010 h 3423498"/>
              <a:gd name="connsiteX827" fmla="*/ 1868836 w 8775961"/>
              <a:gd name="connsiteY827" fmla="*/ 499930 h 3423498"/>
              <a:gd name="connsiteX828" fmla="*/ 1877411 w 8775961"/>
              <a:gd name="connsiteY828" fmla="*/ 497604 h 3423498"/>
              <a:gd name="connsiteX829" fmla="*/ 2074253 w 8775961"/>
              <a:gd name="connsiteY829" fmla="*/ 497628 h 3423498"/>
              <a:gd name="connsiteX830" fmla="*/ 2122525 w 8775961"/>
              <a:gd name="connsiteY830" fmla="*/ 500705 h 3423498"/>
              <a:gd name="connsiteX831" fmla="*/ 2101686 w 8775961"/>
              <a:gd name="connsiteY831" fmla="*/ 495469 h 3423498"/>
              <a:gd name="connsiteX832" fmla="*/ 2228518 w 8775961"/>
              <a:gd name="connsiteY832" fmla="*/ 507939 h 3423498"/>
              <a:gd name="connsiteX833" fmla="*/ 2295163 w 8775961"/>
              <a:gd name="connsiteY833" fmla="*/ 516522 h 3423498"/>
              <a:gd name="connsiteX834" fmla="*/ 2344532 w 8775961"/>
              <a:gd name="connsiteY834" fmla="*/ 542880 h 3423498"/>
              <a:gd name="connsiteX835" fmla="*/ 2376461 w 8775961"/>
              <a:gd name="connsiteY835" fmla="*/ 537633 h 3423498"/>
              <a:gd name="connsiteX836" fmla="*/ 2480261 w 8775961"/>
              <a:gd name="connsiteY836" fmla="*/ 550445 h 3423498"/>
              <a:gd name="connsiteX837" fmla="*/ 2436299 w 8775961"/>
              <a:gd name="connsiteY837" fmla="*/ 512854 h 3423498"/>
              <a:gd name="connsiteX838" fmla="*/ 2406641 w 8775961"/>
              <a:gd name="connsiteY838" fmla="*/ 529223 h 3423498"/>
              <a:gd name="connsiteX839" fmla="*/ 2382564 w 8775961"/>
              <a:gd name="connsiteY839" fmla="*/ 513642 h 3423498"/>
              <a:gd name="connsiteX840" fmla="*/ 2380820 w 8775961"/>
              <a:gd name="connsiteY840" fmla="*/ 510483 h 3423498"/>
              <a:gd name="connsiteX841" fmla="*/ 2346626 w 8775961"/>
              <a:gd name="connsiteY841" fmla="*/ 504612 h 3423498"/>
              <a:gd name="connsiteX842" fmla="*/ 2233405 w 8775961"/>
              <a:gd name="connsiteY842" fmla="*/ 418644 h 3423498"/>
              <a:gd name="connsiteX843" fmla="*/ 2270561 w 8775961"/>
              <a:gd name="connsiteY843" fmla="*/ 422878 h 3423498"/>
              <a:gd name="connsiteX844" fmla="*/ 2309120 w 8775961"/>
              <a:gd name="connsiteY844" fmla="*/ 401597 h 3423498"/>
              <a:gd name="connsiteX845" fmla="*/ 2170074 w 8775961"/>
              <a:gd name="connsiteY845" fmla="*/ 367000 h 3423498"/>
              <a:gd name="connsiteX846" fmla="*/ 2157861 w 8775961"/>
              <a:gd name="connsiteY846" fmla="*/ 344871 h 3423498"/>
              <a:gd name="connsiteX847" fmla="*/ 2127855 w 8775961"/>
              <a:gd name="connsiteY847" fmla="*/ 332568 h 3423498"/>
              <a:gd name="connsiteX848" fmla="*/ 2092441 w 8775961"/>
              <a:gd name="connsiteY848" fmla="*/ 331492 h 3423498"/>
              <a:gd name="connsiteX849" fmla="*/ 2062434 w 8775961"/>
              <a:gd name="connsiteY849" fmla="*/ 319188 h 3423498"/>
              <a:gd name="connsiteX850" fmla="*/ 2059467 w 8775961"/>
              <a:gd name="connsiteY850" fmla="*/ 320826 h 3423498"/>
              <a:gd name="connsiteX851" fmla="*/ 1989508 w 8775961"/>
              <a:gd name="connsiteY851" fmla="*/ 285203 h 3423498"/>
              <a:gd name="connsiteX852" fmla="*/ 1986541 w 8775961"/>
              <a:gd name="connsiteY852" fmla="*/ 286841 h 3423498"/>
              <a:gd name="connsiteX853" fmla="*/ 1829005 w 8775961"/>
              <a:gd name="connsiteY853" fmla="*/ 204712 h 3423498"/>
              <a:gd name="connsiteX854" fmla="*/ 1767946 w 8775961"/>
              <a:gd name="connsiteY854" fmla="*/ 164184 h 3423498"/>
              <a:gd name="connsiteX855" fmla="*/ 1738983 w 8775961"/>
              <a:gd name="connsiteY855" fmla="*/ 167795 h 3423498"/>
              <a:gd name="connsiteX856" fmla="*/ 1734273 w 8775961"/>
              <a:gd name="connsiteY856" fmla="*/ 166274 h 3423498"/>
              <a:gd name="connsiteX857" fmla="*/ 1556324 w 8775961"/>
              <a:gd name="connsiteY857" fmla="*/ 54174 h 3423498"/>
              <a:gd name="connsiteX858" fmla="*/ 1552835 w 8775961"/>
              <a:gd name="connsiteY858" fmla="*/ 47853 h 3423498"/>
              <a:gd name="connsiteX859" fmla="*/ 1580577 w 8775961"/>
              <a:gd name="connsiteY859" fmla="*/ 49036 h 3423498"/>
              <a:gd name="connsiteX860" fmla="*/ 1595751 w 8775961"/>
              <a:gd name="connsiteY860" fmla="*/ 69525 h 3423498"/>
              <a:gd name="connsiteX861" fmla="*/ 1620003 w 8775961"/>
              <a:gd name="connsiteY861" fmla="*/ 64388 h 3423498"/>
              <a:gd name="connsiteX862" fmla="*/ 1805978 w 8775961"/>
              <a:gd name="connsiteY862" fmla="*/ 134946 h 3423498"/>
              <a:gd name="connsiteX863" fmla="*/ 1837901 w 8775961"/>
              <a:gd name="connsiteY863" fmla="*/ 129696 h 3423498"/>
              <a:gd name="connsiteX864" fmla="*/ 1868955 w 8775961"/>
              <a:gd name="connsiteY864" fmla="*/ 157920 h 3423498"/>
              <a:gd name="connsiteX865" fmla="*/ 1899661 w 8775961"/>
              <a:gd name="connsiteY865" fmla="*/ 157471 h 3423498"/>
              <a:gd name="connsiteX866" fmla="*/ 1934380 w 8775961"/>
              <a:gd name="connsiteY866" fmla="*/ 171298 h 3423498"/>
              <a:gd name="connsiteX867" fmla="*/ 1942576 w 8775961"/>
              <a:gd name="connsiteY867" fmla="*/ 179142 h 3423498"/>
              <a:gd name="connsiteX868" fmla="*/ 1973807 w 8775961"/>
              <a:gd name="connsiteY868" fmla="*/ 186650 h 3423498"/>
              <a:gd name="connsiteX869" fmla="*/ 1977296 w 8775961"/>
              <a:gd name="connsiteY869" fmla="*/ 192971 h 3423498"/>
              <a:gd name="connsiteX870" fmla="*/ 2005034 w 8775961"/>
              <a:gd name="connsiteY870" fmla="*/ 194158 h 3423498"/>
              <a:gd name="connsiteX871" fmla="*/ 2056673 w 8775961"/>
              <a:gd name="connsiteY871" fmla="*/ 231638 h 3423498"/>
              <a:gd name="connsiteX872" fmla="*/ 2122100 w 8775961"/>
              <a:gd name="connsiteY872" fmla="*/ 245020 h 3423498"/>
              <a:gd name="connsiteX873" fmla="*/ 2186300 w 8775961"/>
              <a:gd name="connsiteY873" fmla="*/ 263192 h 3423498"/>
              <a:gd name="connsiteX874" fmla="*/ 2244571 w 8775961"/>
              <a:gd name="connsiteY874" fmla="*/ 284644 h 3423498"/>
              <a:gd name="connsiteX875" fmla="*/ 2277719 w 8775961"/>
              <a:gd name="connsiteY875" fmla="*/ 274598 h 3423498"/>
              <a:gd name="connsiteX876" fmla="*/ 2343664 w 8775961"/>
              <a:gd name="connsiteY876" fmla="*/ 295935 h 3423498"/>
              <a:gd name="connsiteX877" fmla="*/ 2180891 w 8775961"/>
              <a:gd name="connsiteY877" fmla="*/ 204323 h 3423498"/>
              <a:gd name="connsiteX878" fmla="*/ 2175656 w 8775961"/>
              <a:gd name="connsiteY878" fmla="*/ 194839 h 3423498"/>
              <a:gd name="connsiteX879" fmla="*/ 2208107 w 8775961"/>
              <a:gd name="connsiteY879" fmla="*/ 197551 h 3423498"/>
              <a:gd name="connsiteX880" fmla="*/ 2226249 w 8775961"/>
              <a:gd name="connsiteY880" fmla="*/ 216401 h 3423498"/>
              <a:gd name="connsiteX881" fmla="*/ 2252247 w 8775961"/>
              <a:gd name="connsiteY881" fmla="*/ 214426 h 3423498"/>
              <a:gd name="connsiteX882" fmla="*/ 2321682 w 8775961"/>
              <a:gd name="connsiteY882" fmla="*/ 242085 h 3423498"/>
              <a:gd name="connsiteX883" fmla="*/ 2466484 w 8775961"/>
              <a:gd name="connsiteY883" fmla="*/ 294130 h 3423498"/>
              <a:gd name="connsiteX884" fmla="*/ 2501375 w 8775961"/>
              <a:gd name="connsiteY884" fmla="*/ 287241 h 3423498"/>
              <a:gd name="connsiteX885" fmla="*/ 2534173 w 8775961"/>
              <a:gd name="connsiteY885" fmla="*/ 318625 h 3423498"/>
              <a:gd name="connsiteX886" fmla="*/ 2609014 w 8775961"/>
              <a:gd name="connsiteY886" fmla="*/ 335052 h 3423498"/>
              <a:gd name="connsiteX887" fmla="*/ 2618962 w 8775961"/>
              <a:gd name="connsiteY887" fmla="*/ 346057 h 3423498"/>
              <a:gd name="connsiteX888" fmla="*/ 2656119 w 8775961"/>
              <a:gd name="connsiteY888" fmla="*/ 350294 h 3423498"/>
              <a:gd name="connsiteX889" fmla="*/ 2659608 w 8775961"/>
              <a:gd name="connsiteY889" fmla="*/ 356615 h 3423498"/>
              <a:gd name="connsiteX890" fmla="*/ 2689092 w 8775961"/>
              <a:gd name="connsiteY890" fmla="*/ 360958 h 3423498"/>
              <a:gd name="connsiteX891" fmla="*/ 2738990 w 8775961"/>
              <a:gd name="connsiteY891" fmla="*/ 395280 h 3423498"/>
              <a:gd name="connsiteX892" fmla="*/ 2874194 w 8775961"/>
              <a:gd name="connsiteY892" fmla="*/ 394886 h 3423498"/>
              <a:gd name="connsiteX893" fmla="*/ 2906642 w 8775961"/>
              <a:gd name="connsiteY893" fmla="*/ 397594 h 3423498"/>
              <a:gd name="connsiteX894" fmla="*/ 2932990 w 8775961"/>
              <a:gd name="connsiteY894" fmla="*/ 424295 h 3423498"/>
              <a:gd name="connsiteX895" fmla="*/ 3076048 w 8775961"/>
              <a:gd name="connsiteY895" fmla="*/ 473176 h 3423498"/>
              <a:gd name="connsiteX896" fmla="*/ 3193286 w 8775961"/>
              <a:gd name="connsiteY896" fmla="*/ 503322 h 3423498"/>
              <a:gd name="connsiteX897" fmla="*/ 3229922 w 8775961"/>
              <a:gd name="connsiteY897" fmla="*/ 499596 h 3423498"/>
              <a:gd name="connsiteX898" fmla="*/ 3315927 w 8775961"/>
              <a:gd name="connsiteY898" fmla="*/ 522231 h 3423498"/>
              <a:gd name="connsiteX899" fmla="*/ 3377163 w 8775961"/>
              <a:gd name="connsiteY899" fmla="*/ 542040 h 3423498"/>
              <a:gd name="connsiteX900" fmla="*/ 3393563 w 8775961"/>
              <a:gd name="connsiteY900" fmla="*/ 557732 h 3423498"/>
              <a:gd name="connsiteX901" fmla="*/ 3431246 w 8775961"/>
              <a:gd name="connsiteY901" fmla="*/ 569924 h 3423498"/>
              <a:gd name="connsiteX902" fmla="*/ 3444855 w 8775961"/>
              <a:gd name="connsiteY902" fmla="*/ 566541 h 3423498"/>
              <a:gd name="connsiteX903" fmla="*/ 3461254 w 8775961"/>
              <a:gd name="connsiteY903" fmla="*/ 582233 h 3423498"/>
              <a:gd name="connsiteX904" fmla="*/ 3475381 w 8775961"/>
              <a:gd name="connsiteY904" fmla="*/ 586803 h 3423498"/>
              <a:gd name="connsiteX905" fmla="*/ 3501379 w 8775961"/>
              <a:gd name="connsiteY905" fmla="*/ 584829 h 3423498"/>
              <a:gd name="connsiteX906" fmla="*/ 3510800 w 8775961"/>
              <a:gd name="connsiteY906" fmla="*/ 587878 h 3423498"/>
              <a:gd name="connsiteX907" fmla="*/ 3678453 w 8775961"/>
              <a:gd name="connsiteY907" fmla="*/ 590192 h 3423498"/>
              <a:gd name="connsiteX908" fmla="*/ 3713871 w 8775961"/>
              <a:gd name="connsiteY908" fmla="*/ 591267 h 3423498"/>
              <a:gd name="connsiteX909" fmla="*/ 3743181 w 8775961"/>
              <a:gd name="connsiteY909" fmla="*/ 616328 h 3423498"/>
              <a:gd name="connsiteX910" fmla="*/ 3746670 w 8775961"/>
              <a:gd name="connsiteY910" fmla="*/ 622649 h 3423498"/>
              <a:gd name="connsiteX911" fmla="*/ 3908570 w 8775961"/>
              <a:gd name="connsiteY911" fmla="*/ 677632 h 3423498"/>
              <a:gd name="connsiteX912" fmla="*/ 4014643 w 8775961"/>
              <a:gd name="connsiteY912" fmla="*/ 701565 h 3423498"/>
              <a:gd name="connsiteX913" fmla="*/ 4023538 w 8775961"/>
              <a:gd name="connsiteY913" fmla="*/ 696656 h 3423498"/>
              <a:gd name="connsiteX914" fmla="*/ 4045865 w 8775961"/>
              <a:gd name="connsiteY914" fmla="*/ 709069 h 3423498"/>
              <a:gd name="connsiteX915" fmla="*/ 4084248 w 8775961"/>
              <a:gd name="connsiteY915" fmla="*/ 708508 h 3423498"/>
              <a:gd name="connsiteX916" fmla="*/ 4146005 w 8775961"/>
              <a:gd name="connsiteY916" fmla="*/ 736277 h 3423498"/>
              <a:gd name="connsiteX917" fmla="*/ 4179677 w 8775961"/>
              <a:gd name="connsiteY917" fmla="*/ 734188 h 3423498"/>
              <a:gd name="connsiteX918" fmla="*/ 4206718 w 8775961"/>
              <a:gd name="connsiteY918" fmla="*/ 748133 h 3423498"/>
              <a:gd name="connsiteX919" fmla="*/ 4248586 w 8775961"/>
              <a:gd name="connsiteY919" fmla="*/ 753889 h 3423498"/>
              <a:gd name="connsiteX920" fmla="*/ 4287843 w 8775961"/>
              <a:gd name="connsiteY920" fmla="*/ 789957 h 3423498"/>
              <a:gd name="connsiteX921" fmla="*/ 4327442 w 8775961"/>
              <a:gd name="connsiteY921" fmla="*/ 784596 h 3423498"/>
              <a:gd name="connsiteX922" fmla="*/ 4357976 w 8775961"/>
              <a:gd name="connsiteY922" fmla="*/ 804861 h 3423498"/>
              <a:gd name="connsiteX923" fmla="*/ 4388682 w 8775961"/>
              <a:gd name="connsiteY923" fmla="*/ 804410 h 3423498"/>
              <a:gd name="connsiteX924" fmla="*/ 4642696 w 8775961"/>
              <a:gd name="connsiteY924" fmla="*/ 858036 h 3423498"/>
              <a:gd name="connsiteX925" fmla="*/ 4676890 w 8775961"/>
              <a:gd name="connsiteY925" fmla="*/ 863907 h 3423498"/>
              <a:gd name="connsiteX926" fmla="*/ 4701485 w 8775961"/>
              <a:gd name="connsiteY926" fmla="*/ 887443 h 3423498"/>
              <a:gd name="connsiteX927" fmla="*/ 4704452 w 8775961"/>
              <a:gd name="connsiteY927" fmla="*/ 885805 h 3423498"/>
              <a:gd name="connsiteX928" fmla="*/ 4732019 w 8775961"/>
              <a:gd name="connsiteY928" fmla="*/ 907707 h 3423498"/>
              <a:gd name="connsiteX929" fmla="*/ 4769874 w 8775961"/>
              <a:gd name="connsiteY929" fmla="*/ 899184 h 3423498"/>
              <a:gd name="connsiteX930" fmla="*/ 4803546 w 8775961"/>
              <a:gd name="connsiteY930" fmla="*/ 897093 h 3423498"/>
              <a:gd name="connsiteX931" fmla="*/ 4908393 w 8775961"/>
              <a:gd name="connsiteY931" fmla="*/ 925825 h 3423498"/>
              <a:gd name="connsiteX932" fmla="*/ 4946076 w 8775961"/>
              <a:gd name="connsiteY932" fmla="*/ 938017 h 3423498"/>
              <a:gd name="connsiteX933" fmla="*/ 4983937 w 8775961"/>
              <a:gd name="connsiteY933" fmla="*/ 929495 h 3423498"/>
              <a:gd name="connsiteX934" fmla="*/ 5051626 w 8775961"/>
              <a:gd name="connsiteY934" fmla="*/ 953991 h 3423498"/>
              <a:gd name="connsiteX935" fmla="*/ 5146356 w 8775961"/>
              <a:gd name="connsiteY935" fmla="*/ 992432 h 3423498"/>
              <a:gd name="connsiteX936" fmla="*/ 5182993 w 8775961"/>
              <a:gd name="connsiteY936" fmla="*/ 988708 h 3423498"/>
              <a:gd name="connsiteX937" fmla="*/ 5283136 w 8775961"/>
              <a:gd name="connsiteY937" fmla="*/ 1015919 h 3423498"/>
              <a:gd name="connsiteX938" fmla="*/ 5334951 w 8775961"/>
              <a:gd name="connsiteY938" fmla="*/ 1032679 h 3423498"/>
              <a:gd name="connsiteX939" fmla="*/ 5356060 w 8775961"/>
              <a:gd name="connsiteY939" fmla="*/ 1049899 h 3423498"/>
              <a:gd name="connsiteX940" fmla="*/ 5367572 w 8775961"/>
              <a:gd name="connsiteY940" fmla="*/ 1014675 h 3423498"/>
              <a:gd name="connsiteX941" fmla="*/ 5390603 w 8775961"/>
              <a:gd name="connsiteY941" fmla="*/ 1014339 h 3423498"/>
              <a:gd name="connsiteX942" fmla="*/ 5426370 w 8775961"/>
              <a:gd name="connsiteY942" fmla="*/ 1044085 h 3423498"/>
              <a:gd name="connsiteX943" fmla="*/ 5491269 w 8775961"/>
              <a:gd name="connsiteY943" fmla="*/ 1049504 h 3423498"/>
              <a:gd name="connsiteX944" fmla="*/ 5507142 w 8775961"/>
              <a:gd name="connsiteY944" fmla="*/ 1057238 h 3423498"/>
              <a:gd name="connsiteX945" fmla="*/ 5527207 w 8775961"/>
              <a:gd name="connsiteY945" fmla="*/ 1058535 h 3423498"/>
              <a:gd name="connsiteX946" fmla="*/ 5551632 w 8775961"/>
              <a:gd name="connsiteY946" fmla="*/ 1032684 h 3423498"/>
              <a:gd name="connsiteX947" fmla="*/ 5611120 w 8775961"/>
              <a:gd name="connsiteY947" fmla="*/ 1049337 h 3423498"/>
              <a:gd name="connsiteX948" fmla="*/ 5650196 w 8775961"/>
              <a:gd name="connsiteY948" fmla="*/ 1036010 h 3423498"/>
              <a:gd name="connsiteX949" fmla="*/ 5662937 w 8775961"/>
              <a:gd name="connsiteY949" fmla="*/ 1066098 h 3423498"/>
              <a:gd name="connsiteX950" fmla="*/ 5687709 w 8775961"/>
              <a:gd name="connsiteY950" fmla="*/ 1068920 h 3423498"/>
              <a:gd name="connsiteX951" fmla="*/ 5714747 w 8775961"/>
              <a:gd name="connsiteY951" fmla="*/ 1082862 h 3423498"/>
              <a:gd name="connsiteX952" fmla="*/ 5749120 w 8775961"/>
              <a:gd name="connsiteY952" fmla="*/ 1068018 h 3423498"/>
              <a:gd name="connsiteX953" fmla="*/ 5794302 w 8775961"/>
              <a:gd name="connsiteY953" fmla="*/ 1100814 h 3423498"/>
              <a:gd name="connsiteX954" fmla="*/ 5958294 w 8775961"/>
              <a:gd name="connsiteY954" fmla="*/ 1117524 h 3423498"/>
              <a:gd name="connsiteX955" fmla="*/ 6029821 w 8775961"/>
              <a:gd name="connsiteY955" fmla="*/ 1106909 h 3423498"/>
              <a:gd name="connsiteX956" fmla="*/ 6055469 w 8775961"/>
              <a:gd name="connsiteY956" fmla="*/ 1076258 h 3423498"/>
              <a:gd name="connsiteX957" fmla="*/ 6095070 w 8775961"/>
              <a:gd name="connsiteY957" fmla="*/ 1070897 h 3423498"/>
              <a:gd name="connsiteX958" fmla="*/ 6128046 w 8775961"/>
              <a:gd name="connsiteY958" fmla="*/ 1081567 h 3423498"/>
              <a:gd name="connsiteX959" fmla="*/ 6118973 w 8775961"/>
              <a:gd name="connsiteY959" fmla="*/ 1107190 h 3423498"/>
              <a:gd name="connsiteX960" fmla="*/ 6085300 w 8775961"/>
              <a:gd name="connsiteY960" fmla="*/ 1109281 h 3423498"/>
              <a:gd name="connsiteX961" fmla="*/ 6120022 w 8775961"/>
              <a:gd name="connsiteY961" fmla="*/ 1123113 h 3423498"/>
              <a:gd name="connsiteX962" fmla="*/ 6153169 w 8775961"/>
              <a:gd name="connsiteY962" fmla="*/ 1113067 h 3423498"/>
              <a:gd name="connsiteX963" fmla="*/ 6190854 w 8775961"/>
              <a:gd name="connsiteY963" fmla="*/ 1125259 h 3423498"/>
              <a:gd name="connsiteX964" fmla="*/ 6269880 w 8775961"/>
              <a:gd name="connsiteY964" fmla="*/ 1135249 h 3423498"/>
              <a:gd name="connsiteX965" fmla="*/ 6331815 w 8775961"/>
              <a:gd name="connsiteY965" fmla="*/ 1142305 h 3423498"/>
              <a:gd name="connsiteX966" fmla="*/ 6335304 w 8775961"/>
              <a:gd name="connsiteY966" fmla="*/ 1148626 h 3423498"/>
              <a:gd name="connsiteX967" fmla="*/ 6312100 w 8775961"/>
              <a:gd name="connsiteY967" fmla="*/ 1169682 h 3423498"/>
              <a:gd name="connsiteX968" fmla="*/ 6242315 w 8775961"/>
              <a:gd name="connsiteY968" fmla="*/ 1183454 h 3423498"/>
              <a:gd name="connsiteX969" fmla="*/ 6206378 w 8775961"/>
              <a:gd name="connsiteY969" fmla="*/ 1174425 h 3423498"/>
              <a:gd name="connsiteX970" fmla="*/ 6200446 w 8775961"/>
              <a:gd name="connsiteY970" fmla="*/ 1177699 h 3423498"/>
              <a:gd name="connsiteX971" fmla="*/ 6192072 w 8775961"/>
              <a:gd name="connsiteY971" fmla="*/ 1190568 h 3423498"/>
              <a:gd name="connsiteX972" fmla="*/ 6234467 w 8775961"/>
              <a:gd name="connsiteY972" fmla="*/ 1204279 h 3423498"/>
              <a:gd name="connsiteX973" fmla="*/ 6311928 w 8775961"/>
              <a:gd name="connsiteY973" fmla="*/ 1190398 h 3423498"/>
              <a:gd name="connsiteX974" fmla="*/ 6324838 w 8775961"/>
              <a:gd name="connsiteY974" fmla="*/ 1199769 h 3423498"/>
              <a:gd name="connsiteX975" fmla="*/ 6359033 w 8775961"/>
              <a:gd name="connsiteY975" fmla="*/ 1205639 h 3423498"/>
              <a:gd name="connsiteX976" fmla="*/ 6378744 w 8775961"/>
              <a:gd name="connsiteY976" fmla="*/ 1178264 h 3423498"/>
              <a:gd name="connsiteX977" fmla="*/ 6438934 w 8775961"/>
              <a:gd name="connsiteY977" fmla="*/ 1182156 h 3423498"/>
              <a:gd name="connsiteX978" fmla="*/ 6431081 w 8775961"/>
              <a:gd name="connsiteY978" fmla="*/ 1202985 h 3423498"/>
              <a:gd name="connsiteX979" fmla="*/ 6405090 w 8775961"/>
              <a:gd name="connsiteY979" fmla="*/ 1204962 h 3423498"/>
              <a:gd name="connsiteX980" fmla="*/ 6430383 w 8775961"/>
              <a:gd name="connsiteY980" fmla="*/ 1215739 h 3423498"/>
              <a:gd name="connsiteX981" fmla="*/ 6457598 w 8775961"/>
              <a:gd name="connsiteY981" fmla="*/ 1208966 h 3423498"/>
              <a:gd name="connsiteX982" fmla="*/ 6490574 w 8775961"/>
              <a:gd name="connsiteY982" fmla="*/ 1219636 h 3423498"/>
              <a:gd name="connsiteX983" fmla="*/ 6552505 w 8775961"/>
              <a:gd name="connsiteY983" fmla="*/ 1226693 h 3423498"/>
              <a:gd name="connsiteX984" fmla="*/ 6602052 w 8775961"/>
              <a:gd name="connsiteY984" fmla="*/ 1232338 h 3423498"/>
              <a:gd name="connsiteX985" fmla="*/ 6605541 w 8775961"/>
              <a:gd name="connsiteY985" fmla="*/ 1238659 h 3423498"/>
              <a:gd name="connsiteX986" fmla="*/ 6586525 w 8775961"/>
              <a:gd name="connsiteY986" fmla="*/ 1253275 h 3423498"/>
              <a:gd name="connsiteX987" fmla="*/ 6500864 w 8775961"/>
              <a:gd name="connsiteY987" fmla="*/ 1259316 h 3423498"/>
              <a:gd name="connsiteX988" fmla="*/ 6487783 w 8775961"/>
              <a:gd name="connsiteY988" fmla="*/ 1270662 h 3423498"/>
              <a:gd name="connsiteX989" fmla="*/ 6525465 w 8775961"/>
              <a:gd name="connsiteY989" fmla="*/ 1282854 h 3423498"/>
              <a:gd name="connsiteX990" fmla="*/ 6584605 w 8775961"/>
              <a:gd name="connsiteY990" fmla="*/ 1270832 h 3423498"/>
              <a:gd name="connsiteX991" fmla="*/ 6662243 w 8775961"/>
              <a:gd name="connsiteY991" fmla="*/ 1306338 h 3423498"/>
              <a:gd name="connsiteX992" fmla="*/ 6669221 w 8775961"/>
              <a:gd name="connsiteY992" fmla="*/ 1318980 h 3423498"/>
              <a:gd name="connsiteX993" fmla="*/ 6697483 w 8775961"/>
              <a:gd name="connsiteY993" fmla="*/ 1328126 h 3423498"/>
              <a:gd name="connsiteX994" fmla="*/ 6725397 w 8775961"/>
              <a:gd name="connsiteY994" fmla="*/ 1378702 h 3423498"/>
              <a:gd name="connsiteX995" fmla="*/ 6743716 w 8775961"/>
              <a:gd name="connsiteY995" fmla="*/ 1446948 h 3423498"/>
              <a:gd name="connsiteX996" fmla="*/ 6725724 w 8775961"/>
              <a:gd name="connsiteY996" fmla="*/ 1500124 h 3423498"/>
              <a:gd name="connsiteX997" fmla="*/ 6785793 w 8775961"/>
              <a:gd name="connsiteY997" fmla="*/ 1503863 h 3423498"/>
              <a:gd name="connsiteX998" fmla="*/ 6918102 w 8775961"/>
              <a:gd name="connsiteY998" fmla="*/ 1524448 h 3423498"/>
              <a:gd name="connsiteX999" fmla="*/ 7031215 w 8775961"/>
              <a:gd name="connsiteY999" fmla="*/ 1506065 h 3423498"/>
              <a:gd name="connsiteX1000" fmla="*/ 7072534 w 8775961"/>
              <a:gd name="connsiteY1000" fmla="*/ 1458088 h 3423498"/>
              <a:gd name="connsiteX1001" fmla="*/ 7135144 w 8775961"/>
              <a:gd name="connsiteY1001" fmla="*/ 1448705 h 3423498"/>
              <a:gd name="connsiteX1002" fmla="*/ 7186853 w 8775961"/>
              <a:gd name="connsiteY1002" fmla="*/ 1464221 h 3423498"/>
              <a:gd name="connsiteX1003" fmla="*/ 7171818 w 8775961"/>
              <a:gd name="connsiteY1003" fmla="*/ 1503979 h 3423498"/>
              <a:gd name="connsiteX1004" fmla="*/ 7118649 w 8775961"/>
              <a:gd name="connsiteY1004" fmla="*/ 1508152 h 3423498"/>
              <a:gd name="connsiteX1005" fmla="*/ 7173023 w 8775961"/>
              <a:gd name="connsiteY1005" fmla="*/ 1528494 h 3423498"/>
              <a:gd name="connsiteX1006" fmla="*/ 7225587 w 8775961"/>
              <a:gd name="connsiteY1006" fmla="*/ 1512069 h 3423498"/>
              <a:gd name="connsiteX1007" fmla="*/ 7284678 w 8775961"/>
              <a:gd name="connsiteY1007" fmla="*/ 1529800 h 3423498"/>
              <a:gd name="connsiteX1008" fmla="*/ 7409037 w 8775961"/>
              <a:gd name="connsiteY1008" fmla="*/ 1542966 h 3423498"/>
              <a:gd name="connsiteX1009" fmla="*/ 7506523 w 8775961"/>
              <a:gd name="connsiteY1009" fmla="*/ 1552092 h 3423498"/>
              <a:gd name="connsiteX1010" fmla="*/ 7511848 w 8775961"/>
              <a:gd name="connsiteY1010" fmla="*/ 1561739 h 3423498"/>
              <a:gd name="connsiteX1011" fmla="*/ 7474653 w 8775961"/>
              <a:gd name="connsiteY1011" fmla="*/ 1594853 h 3423498"/>
              <a:gd name="connsiteX1012" fmla="*/ 7364199 w 8775961"/>
              <a:gd name="connsiteY1012" fmla="*/ 1618057 h 3423498"/>
              <a:gd name="connsiteX1013" fmla="*/ 7307773 w 8775961"/>
              <a:gd name="connsiteY1013" fmla="*/ 1605154 h 3423498"/>
              <a:gd name="connsiteX1014" fmla="*/ 7298325 w 8775961"/>
              <a:gd name="connsiteY1014" fmla="*/ 1610369 h 3423498"/>
              <a:gd name="connsiteX1015" fmla="*/ 7284754 w 8775961"/>
              <a:gd name="connsiteY1015" fmla="*/ 1630445 h 3423498"/>
              <a:gd name="connsiteX1016" fmla="*/ 7351232 w 8775961"/>
              <a:gd name="connsiteY1016" fmla="*/ 1650386 h 3423498"/>
              <a:gd name="connsiteX1017" fmla="*/ 7473797 w 8775961"/>
              <a:gd name="connsiteY1017" fmla="*/ 1626795 h 3423498"/>
              <a:gd name="connsiteX1018" fmla="*/ 7493894 w 8775961"/>
              <a:gd name="connsiteY1018" fmla="*/ 1640875 h 3423498"/>
              <a:gd name="connsiteX1019" fmla="*/ 7547659 w 8775961"/>
              <a:gd name="connsiteY1019" fmla="*/ 1648959 h 3423498"/>
              <a:gd name="connsiteX1020" fmla="*/ 7579523 w 8775961"/>
              <a:gd name="connsiteY1020" fmla="*/ 1606200 h 3423498"/>
              <a:gd name="connsiteX1021" fmla="*/ 7674346 w 8775961"/>
              <a:gd name="connsiteY1021" fmla="*/ 1610498 h 3423498"/>
              <a:gd name="connsiteX1022" fmla="*/ 7661370 w 8775961"/>
              <a:gd name="connsiteY1022" fmla="*/ 1642831 h 3423498"/>
              <a:gd name="connsiteX1023" fmla="*/ 7620321 w 8775961"/>
              <a:gd name="connsiteY1023" fmla="*/ 1646612 h 3423498"/>
              <a:gd name="connsiteX1024" fmla="*/ 7659908 w 8775961"/>
              <a:gd name="connsiteY1024" fmla="*/ 1662512 h 3423498"/>
              <a:gd name="connsiteX1025" fmla="*/ 7703023 w 8775961"/>
              <a:gd name="connsiteY1025" fmla="*/ 1651301 h 3423498"/>
              <a:gd name="connsiteX1026" fmla="*/ 7754733 w 8775961"/>
              <a:gd name="connsiteY1026" fmla="*/ 1666818 h 3423498"/>
              <a:gd name="connsiteX1027" fmla="*/ 7852211 w 8775961"/>
              <a:gd name="connsiteY1027" fmla="*/ 1675946 h 3423498"/>
              <a:gd name="connsiteX1028" fmla="*/ 7930197 w 8775961"/>
              <a:gd name="connsiteY1028" fmla="*/ 1683247 h 3423498"/>
              <a:gd name="connsiteX1029" fmla="*/ 7935521 w 8775961"/>
              <a:gd name="connsiteY1029" fmla="*/ 1692894 h 3423498"/>
              <a:gd name="connsiteX1030" fmla="*/ 7905117 w 8775961"/>
              <a:gd name="connsiteY1030" fmla="*/ 1715963 h 3423498"/>
              <a:gd name="connsiteX1031" fmla="*/ 7769839 w 8775961"/>
              <a:gd name="connsiteY1031" fmla="*/ 1727697 h 3423498"/>
              <a:gd name="connsiteX1032" fmla="*/ 7748888 w 8775961"/>
              <a:gd name="connsiteY1032" fmla="*/ 1745559 h 3423498"/>
              <a:gd name="connsiteX1033" fmla="*/ 7807977 w 8775961"/>
              <a:gd name="connsiteY1033" fmla="*/ 1763288 h 3423498"/>
              <a:gd name="connsiteX1034" fmla="*/ 7901591 w 8775961"/>
              <a:gd name="connsiteY1034" fmla="*/ 1743081 h 3423498"/>
              <a:gd name="connsiteX1035" fmla="*/ 8023040 w 8775961"/>
              <a:gd name="connsiteY1035" fmla="*/ 1795623 h 3423498"/>
              <a:gd name="connsiteX1036" fmla="*/ 8033689 w 8775961"/>
              <a:gd name="connsiteY1036" fmla="*/ 1814916 h 3423498"/>
              <a:gd name="connsiteX1037" fmla="*/ 8078005 w 8775961"/>
              <a:gd name="connsiteY1037" fmla="*/ 1828215 h 3423498"/>
              <a:gd name="connsiteX1038" fmla="*/ 8120601 w 8775961"/>
              <a:gd name="connsiteY1038" fmla="*/ 1905393 h 3423498"/>
              <a:gd name="connsiteX1039" fmla="*/ 8147563 w 8775961"/>
              <a:gd name="connsiteY1039" fmla="*/ 2010082 h 3423498"/>
              <a:gd name="connsiteX1040" fmla="*/ 8113373 w 8775961"/>
              <a:gd name="connsiteY1040" fmla="*/ 2104468 h 3423498"/>
              <a:gd name="connsiteX1041" fmla="*/ 8146183 w 8775961"/>
              <a:gd name="connsiteY1041" fmla="*/ 2130405 h 3423498"/>
              <a:gd name="connsiteX1042" fmla="*/ 8188778 w 8775961"/>
              <a:gd name="connsiteY1042" fmla="*/ 2207582 h 3423498"/>
              <a:gd name="connsiteX1043" fmla="*/ 8202425 w 8775961"/>
              <a:gd name="connsiteY1043" fmla="*/ 2288151 h 3423498"/>
              <a:gd name="connsiteX1044" fmla="*/ 8195263 w 8775961"/>
              <a:gd name="connsiteY1044" fmla="*/ 2333793 h 3423498"/>
              <a:gd name="connsiteX1045" fmla="*/ 8196912 w 8775961"/>
              <a:gd name="connsiteY1045" fmla="*/ 2372707 h 3423498"/>
              <a:gd name="connsiteX1046" fmla="*/ 8169912 w 8775961"/>
              <a:gd name="connsiteY1046" fmla="*/ 2370593 h 3423498"/>
              <a:gd name="connsiteX1047" fmla="*/ 8152612 w 8775961"/>
              <a:gd name="connsiteY1047" fmla="*/ 2374934 h 3423498"/>
              <a:gd name="connsiteX1048" fmla="*/ 8153371 w 8775961"/>
              <a:gd name="connsiteY1048" fmla="*/ 2376308 h 3423498"/>
              <a:gd name="connsiteX1049" fmla="*/ 8118518 w 8775961"/>
              <a:gd name="connsiteY1049" fmla="*/ 2406717 h 3423498"/>
              <a:gd name="connsiteX1050" fmla="*/ 8016394 w 8775961"/>
              <a:gd name="connsiteY1050" fmla="*/ 2429565 h 3423498"/>
              <a:gd name="connsiteX1051" fmla="*/ 7964674 w 8775961"/>
              <a:gd name="connsiteY1051" fmla="*/ 2419011 h 3423498"/>
              <a:gd name="connsiteX1052" fmla="*/ 7955880 w 8775961"/>
              <a:gd name="connsiteY1052" fmla="*/ 2423865 h 3423498"/>
              <a:gd name="connsiteX1053" fmla="*/ 7943017 w 8775961"/>
              <a:gd name="connsiteY1053" fmla="*/ 2442137 h 3423498"/>
              <a:gd name="connsiteX1054" fmla="*/ 8003864 w 8775961"/>
              <a:gd name="connsiteY1054" fmla="*/ 2458824 h 3423498"/>
              <a:gd name="connsiteX1055" fmla="*/ 8117147 w 8775961"/>
              <a:gd name="connsiteY1055" fmla="*/ 2435407 h 3423498"/>
              <a:gd name="connsiteX1056" fmla="*/ 8135395 w 8775961"/>
              <a:gd name="connsiteY1056" fmla="*/ 2447681 h 3423498"/>
              <a:gd name="connsiteX1057" fmla="*/ 8184753 w 8775961"/>
              <a:gd name="connsiteY1057" fmla="*/ 2453956 h 3423498"/>
              <a:gd name="connsiteX1058" fmla="*/ 8214871 w 8775961"/>
              <a:gd name="connsiteY1058" fmla="*/ 2414987 h 3423498"/>
              <a:gd name="connsiteX1059" fmla="*/ 8302102 w 8775961"/>
              <a:gd name="connsiteY1059" fmla="*/ 2417114 h 3423498"/>
              <a:gd name="connsiteX1060" fmla="*/ 8289565 w 8775961"/>
              <a:gd name="connsiteY1060" fmla="*/ 2446378 h 3423498"/>
              <a:gd name="connsiteX1061" fmla="*/ 8251699 w 8775961"/>
              <a:gd name="connsiteY1061" fmla="*/ 2450523 h 3423498"/>
              <a:gd name="connsiteX1062" fmla="*/ 8287858 w 8775961"/>
              <a:gd name="connsiteY1062" fmla="*/ 2464073 h 3423498"/>
              <a:gd name="connsiteX1063" fmla="*/ 8327763 w 8775961"/>
              <a:gd name="connsiteY1063" fmla="*/ 2453221 h 3423498"/>
              <a:gd name="connsiteX1064" fmla="*/ 8375090 w 8775961"/>
              <a:gd name="connsiteY1064" fmla="*/ 2466207 h 3423498"/>
              <a:gd name="connsiteX1065" fmla="*/ 8464679 w 8775961"/>
              <a:gd name="connsiteY1065" fmla="*/ 2472621 h 3423498"/>
              <a:gd name="connsiteX1066" fmla="*/ 8536352 w 8775961"/>
              <a:gd name="connsiteY1066" fmla="*/ 2477752 h 3423498"/>
              <a:gd name="connsiteX1067" fmla="*/ 8541078 w 8775961"/>
              <a:gd name="connsiteY1067" fmla="*/ 2486315 h 3423498"/>
              <a:gd name="connsiteX1068" fmla="*/ 8512661 w 8775961"/>
              <a:gd name="connsiteY1068" fmla="*/ 2507581 h 3423498"/>
              <a:gd name="connsiteX1069" fmla="*/ 8387889 w 8775961"/>
              <a:gd name="connsiteY1069" fmla="*/ 2520585 h 3423498"/>
              <a:gd name="connsiteX1070" fmla="*/ 8368271 w 8775961"/>
              <a:gd name="connsiteY1070" fmla="*/ 2537003 h 3423498"/>
              <a:gd name="connsiteX1071" fmla="*/ 8422354 w 8775961"/>
              <a:gd name="connsiteY1071" fmla="*/ 2551841 h 3423498"/>
              <a:gd name="connsiteX1072" fmla="*/ 8508919 w 8775961"/>
              <a:gd name="connsiteY1072" fmla="*/ 2531991 h 3423498"/>
              <a:gd name="connsiteX1073" fmla="*/ 8619784 w 8775961"/>
              <a:gd name="connsiteY1073" fmla="*/ 2576941 h 3423498"/>
              <a:gd name="connsiteX1074" fmla="*/ 8629237 w 8775961"/>
              <a:gd name="connsiteY1074" fmla="*/ 2594068 h 3423498"/>
              <a:gd name="connsiteX1075" fmla="*/ 8669799 w 8775961"/>
              <a:gd name="connsiteY1075" fmla="*/ 2605197 h 3423498"/>
              <a:gd name="connsiteX1076" fmla="*/ 8707611 w 8775961"/>
              <a:gd name="connsiteY1076" fmla="*/ 2673706 h 3423498"/>
              <a:gd name="connsiteX1077" fmla="*/ 8730524 w 8775961"/>
              <a:gd name="connsiteY1077" fmla="*/ 2767198 h 3423498"/>
              <a:gd name="connsiteX1078" fmla="*/ 8697319 w 8775961"/>
              <a:gd name="connsiteY1078" fmla="*/ 2852557 h 3423498"/>
              <a:gd name="connsiteX1079" fmla="*/ 8727055 w 8775961"/>
              <a:gd name="connsiteY1079" fmla="*/ 2875243 h 3423498"/>
              <a:gd name="connsiteX1080" fmla="*/ 8764866 w 8775961"/>
              <a:gd name="connsiteY1080" fmla="*/ 2943750 h 3423498"/>
              <a:gd name="connsiteX1081" fmla="*/ 8775961 w 8775961"/>
              <a:gd name="connsiteY1081" fmla="*/ 3015832 h 3423498"/>
              <a:gd name="connsiteX1082" fmla="*/ 8768532 w 8775961"/>
              <a:gd name="connsiteY1082" fmla="*/ 3056938 h 3423498"/>
              <a:gd name="connsiteX1083" fmla="*/ 8769340 w 8775961"/>
              <a:gd name="connsiteY1083" fmla="*/ 3091843 h 3423498"/>
              <a:gd name="connsiteX1084" fmla="*/ 8744519 w 8775961"/>
              <a:gd name="connsiteY1084" fmla="*/ 3090438 h 3423498"/>
              <a:gd name="connsiteX1085" fmla="*/ 8687336 w 8775961"/>
              <a:gd name="connsiteY1085" fmla="*/ 3105487 h 3423498"/>
              <a:gd name="connsiteX1086" fmla="*/ 8631739 w 8775961"/>
              <a:gd name="connsiteY1086" fmla="*/ 3096924 h 3423498"/>
              <a:gd name="connsiteX1087" fmla="*/ 8585070 w 8775961"/>
              <a:gd name="connsiteY1087" fmla="*/ 3118010 h 3423498"/>
              <a:gd name="connsiteX1088" fmla="*/ 8533562 w 8775961"/>
              <a:gd name="connsiteY1088" fmla="*/ 3106539 h 3423498"/>
              <a:gd name="connsiteX1089" fmla="*/ 8581844 w 8775961"/>
              <a:gd name="connsiteY1089" fmla="*/ 3096301 h 3423498"/>
              <a:gd name="connsiteX1090" fmla="*/ 8592156 w 8775961"/>
              <a:gd name="connsiteY1090" fmla="*/ 3059013 h 3423498"/>
              <a:gd name="connsiteX1091" fmla="*/ 8543505 w 8775961"/>
              <a:gd name="connsiteY1091" fmla="*/ 3051519 h 3423498"/>
              <a:gd name="connsiteX1092" fmla="*/ 8487035 w 8775961"/>
              <a:gd name="connsiteY1092" fmla="*/ 3067559 h 3423498"/>
              <a:gd name="connsiteX1093" fmla="*/ 8453388 w 8775961"/>
              <a:gd name="connsiteY1093" fmla="*/ 3115397 h 3423498"/>
              <a:gd name="connsiteX1094" fmla="*/ 8351493 w 8775961"/>
              <a:gd name="connsiteY1094" fmla="*/ 3145652 h 3423498"/>
              <a:gd name="connsiteX1095" fmla="*/ 8113456 w 8775961"/>
              <a:gd name="connsiteY1095" fmla="*/ 3158468 h 3423498"/>
              <a:gd name="connsiteX1096" fmla="*/ 8044838 w 8775961"/>
              <a:gd name="connsiteY1096" fmla="*/ 3123154 h 3423498"/>
              <a:gd name="connsiteX1097" fmla="*/ 7996922 w 8775961"/>
              <a:gd name="connsiteY1097" fmla="*/ 3151118 h 3423498"/>
              <a:gd name="connsiteX1098" fmla="*/ 7956472 w 8775961"/>
              <a:gd name="connsiteY1098" fmla="*/ 3137817 h 3423498"/>
              <a:gd name="connsiteX1099" fmla="*/ 7920480 w 8775961"/>
              <a:gd name="connsiteY1099" fmla="*/ 3139343 h 3423498"/>
              <a:gd name="connsiteX1100" fmla="*/ 7898890 w 8775961"/>
              <a:gd name="connsiteY1100" fmla="*/ 3100672 h 3423498"/>
              <a:gd name="connsiteX1101" fmla="*/ 7844033 w 8775961"/>
              <a:gd name="connsiteY1101" fmla="*/ 3127572 h 3423498"/>
              <a:gd name="connsiteX1102" fmla="*/ 7821100 w 8775961"/>
              <a:gd name="connsiteY1102" fmla="*/ 3121498 h 3423498"/>
              <a:gd name="connsiteX1103" fmla="*/ 7830176 w 8775961"/>
              <a:gd name="connsiteY1103" fmla="*/ 3152937 h 3423498"/>
              <a:gd name="connsiteX1104" fmla="*/ 7829488 w 8775961"/>
              <a:gd name="connsiteY1104" fmla="*/ 3172380 h 3423498"/>
              <a:gd name="connsiteX1105" fmla="*/ 7858281 w 8775961"/>
              <a:gd name="connsiteY1105" fmla="*/ 3147443 h 3423498"/>
              <a:gd name="connsiteX1106" fmla="*/ 7858299 w 8775961"/>
              <a:gd name="connsiteY1106" fmla="*/ 3147439 h 3423498"/>
              <a:gd name="connsiteX1107" fmla="*/ 7829488 w 8775961"/>
              <a:gd name="connsiteY1107" fmla="*/ 3172392 h 3423498"/>
              <a:gd name="connsiteX1108" fmla="*/ 7829124 w 8775961"/>
              <a:gd name="connsiteY1108" fmla="*/ 3182700 h 3423498"/>
              <a:gd name="connsiteX1109" fmla="*/ 7833135 w 8775961"/>
              <a:gd name="connsiteY1109" fmla="*/ 3207680 h 3423498"/>
              <a:gd name="connsiteX1110" fmla="*/ 7815890 w 8775961"/>
              <a:gd name="connsiteY1110" fmla="*/ 3207697 h 3423498"/>
              <a:gd name="connsiteX1111" fmla="*/ 7798823 w 8775961"/>
              <a:gd name="connsiteY1111" fmla="*/ 3213613 h 3423498"/>
              <a:gd name="connsiteX1112" fmla="*/ 7814066 w 8775961"/>
              <a:gd name="connsiteY1112" fmla="*/ 3244007 h 3423498"/>
              <a:gd name="connsiteX1113" fmla="*/ 7822397 w 8775961"/>
              <a:gd name="connsiteY1113" fmla="*/ 3286822 h 3423498"/>
              <a:gd name="connsiteX1114" fmla="*/ 7804594 w 8775961"/>
              <a:gd name="connsiteY1114" fmla="*/ 3279833 h 3423498"/>
              <a:gd name="connsiteX1115" fmla="*/ 7803275 w 8775961"/>
              <a:gd name="connsiteY1115" fmla="*/ 3285787 h 3423498"/>
              <a:gd name="connsiteX1116" fmla="*/ 7792907 w 8775961"/>
              <a:gd name="connsiteY1116" fmla="*/ 3284771 h 3423498"/>
              <a:gd name="connsiteX1117" fmla="*/ 7798329 w 8775961"/>
              <a:gd name="connsiteY1117" fmla="*/ 3270311 h 3423498"/>
              <a:gd name="connsiteX1118" fmla="*/ 7803400 w 8775961"/>
              <a:gd name="connsiteY1118" fmla="*/ 3265812 h 3423498"/>
              <a:gd name="connsiteX1119" fmla="*/ 7807671 w 8775961"/>
              <a:gd name="connsiteY1119" fmla="*/ 3265941 h 3423498"/>
              <a:gd name="connsiteX1120" fmla="*/ 7804594 w 8775961"/>
              <a:gd name="connsiteY1120" fmla="*/ 3279831 h 3423498"/>
              <a:gd name="connsiteX1121" fmla="*/ 7822389 w 8775961"/>
              <a:gd name="connsiteY1121" fmla="*/ 3286817 h 3423498"/>
              <a:gd name="connsiteX1122" fmla="*/ 7814060 w 8775961"/>
              <a:gd name="connsiteY1122" fmla="*/ 3244003 h 3423498"/>
              <a:gd name="connsiteX1123" fmla="*/ 7798819 w 8775961"/>
              <a:gd name="connsiteY1123" fmla="*/ 3213614 h 3423498"/>
              <a:gd name="connsiteX1124" fmla="*/ 7777973 w 8775961"/>
              <a:gd name="connsiteY1124" fmla="*/ 3220840 h 3423498"/>
              <a:gd name="connsiteX1125" fmla="*/ 7738812 w 8775961"/>
              <a:gd name="connsiteY1125" fmla="*/ 3216997 h 3423498"/>
              <a:gd name="connsiteX1126" fmla="*/ 7708737 w 8775961"/>
              <a:gd name="connsiteY1126" fmla="*/ 3234033 h 3423498"/>
              <a:gd name="connsiteX1127" fmla="*/ 7672106 w 8775961"/>
              <a:gd name="connsiteY1127" fmla="*/ 3227938 h 3423498"/>
              <a:gd name="connsiteX1128" fmla="*/ 7704366 w 8775961"/>
              <a:gd name="connsiteY1128" fmla="*/ 3218610 h 3423498"/>
              <a:gd name="connsiteX1129" fmla="*/ 7707781 w 8775961"/>
              <a:gd name="connsiteY1129" fmla="*/ 3191463 h 3423498"/>
              <a:gd name="connsiteX1130" fmla="*/ 7673513 w 8775961"/>
              <a:gd name="connsiteY1130" fmla="*/ 3188101 h 3423498"/>
              <a:gd name="connsiteX1131" fmla="*/ 7636186 w 8775961"/>
              <a:gd name="connsiteY1131" fmla="*/ 3201925 h 3423498"/>
              <a:gd name="connsiteX1132" fmla="*/ 7617731 w 8775961"/>
              <a:gd name="connsiteY1132" fmla="*/ 3237593 h 3423498"/>
              <a:gd name="connsiteX1133" fmla="*/ 7550506 w 8775961"/>
              <a:gd name="connsiteY1133" fmla="*/ 3263478 h 3423498"/>
              <a:gd name="connsiteX1134" fmla="*/ 7387735 w 8775961"/>
              <a:gd name="connsiteY1134" fmla="*/ 3282483 h 3423498"/>
              <a:gd name="connsiteX1135" fmla="*/ 7336954 w 8775961"/>
              <a:gd name="connsiteY1135" fmla="*/ 3260007 h 3423498"/>
              <a:gd name="connsiteX1136" fmla="*/ 7306699 w 8775961"/>
              <a:gd name="connsiteY1136" fmla="*/ 3282023 h 3423498"/>
              <a:gd name="connsiteX1137" fmla="*/ 7277508 w 8775961"/>
              <a:gd name="connsiteY1137" fmla="*/ 3274161 h 3423498"/>
              <a:gd name="connsiteX1138" fmla="*/ 7252856 w 8775961"/>
              <a:gd name="connsiteY1138" fmla="*/ 3276739 h 3423498"/>
              <a:gd name="connsiteX1139" fmla="*/ 7234151 w 8775961"/>
              <a:gd name="connsiteY1139" fmla="*/ 3249919 h 3423498"/>
              <a:gd name="connsiteX1140" fmla="*/ 7199009 w 8775961"/>
              <a:gd name="connsiteY1140" fmla="*/ 3271458 h 3423498"/>
              <a:gd name="connsiteX1141" fmla="*/ 7137733 w 8775961"/>
              <a:gd name="connsiteY1141" fmla="*/ 3267941 h 3423498"/>
              <a:gd name="connsiteX1142" fmla="*/ 7119456 w 8775961"/>
              <a:gd name="connsiteY1142" fmla="*/ 3298626 h 3423498"/>
              <a:gd name="connsiteX1143" fmla="*/ 7099699 w 8775961"/>
              <a:gd name="connsiteY1143" fmla="*/ 3301688 h 3423498"/>
              <a:gd name="connsiteX1144" fmla="*/ 7082656 w 8775961"/>
              <a:gd name="connsiteY1144" fmla="*/ 3297515 h 3423498"/>
              <a:gd name="connsiteX1145" fmla="*/ 7018492 w 8775961"/>
              <a:gd name="connsiteY1145" fmla="*/ 3306210 h 3423498"/>
              <a:gd name="connsiteX1146" fmla="*/ 6977496 w 8775961"/>
              <a:gd name="connsiteY1146" fmla="*/ 3284699 h 3423498"/>
              <a:gd name="connsiteX1147" fmla="*/ 6955204 w 8775961"/>
              <a:gd name="connsiteY1147" fmla="*/ 3290004 h 3423498"/>
              <a:gd name="connsiteX1148" fmla="*/ 6951439 w 8775961"/>
              <a:gd name="connsiteY1148" fmla="*/ 3327115 h 3423498"/>
              <a:gd name="connsiteX1149" fmla="*/ 6927314 w 8775961"/>
              <a:gd name="connsiteY1149" fmla="*/ 3314749 h 3423498"/>
              <a:gd name="connsiteX1150" fmla="*/ 6873468 w 8775961"/>
              <a:gd name="connsiteY1150" fmla="*/ 3309469 h 3423498"/>
              <a:gd name="connsiteX1151" fmla="*/ 6770491 w 8775961"/>
              <a:gd name="connsiteY1151" fmla="*/ 3304356 h 3423498"/>
              <a:gd name="connsiteX1152" fmla="*/ 6735697 w 8775961"/>
              <a:gd name="connsiteY1152" fmla="*/ 3315933 h 3423498"/>
              <a:gd name="connsiteX1153" fmla="*/ 6635612 w 8775961"/>
              <a:gd name="connsiteY1153" fmla="*/ 3298612 h 3423498"/>
              <a:gd name="connsiteX1154" fmla="*/ 6564722 w 8775961"/>
              <a:gd name="connsiteY1154" fmla="*/ 3289158 h 3423498"/>
              <a:gd name="connsiteX1155" fmla="*/ 6529749 w 8775961"/>
              <a:gd name="connsiteY1155" fmla="*/ 3305714 h 3423498"/>
              <a:gd name="connsiteX1156" fmla="*/ 6490587 w 8775961"/>
              <a:gd name="connsiteY1156" fmla="*/ 3301872 h 3423498"/>
              <a:gd name="connsiteX1157" fmla="*/ 6382721 w 8775961"/>
              <a:gd name="connsiteY1157" fmla="*/ 3296281 h 3423498"/>
              <a:gd name="connsiteX1158" fmla="*/ 6350462 w 8775961"/>
              <a:gd name="connsiteY1158" fmla="*/ 3305610 h 3423498"/>
              <a:gd name="connsiteX1159" fmla="*/ 6315495 w 8775961"/>
              <a:gd name="connsiteY1159" fmla="*/ 3322167 h 3423498"/>
              <a:gd name="connsiteX1160" fmla="*/ 6284114 w 8775961"/>
              <a:gd name="connsiteY1160" fmla="*/ 3306593 h 3423498"/>
              <a:gd name="connsiteX1161" fmla="*/ 6281577 w 8775961"/>
              <a:gd name="connsiteY1161" fmla="*/ 3308844 h 3423498"/>
              <a:gd name="connsiteX1162" fmla="*/ 6252736 w 8775961"/>
              <a:gd name="connsiteY1162" fmla="*/ 3291022 h 3423498"/>
              <a:gd name="connsiteX1163" fmla="*/ 6218296 w 8775961"/>
              <a:gd name="connsiteY1163" fmla="*/ 3292640 h 3423498"/>
              <a:gd name="connsiteX1164" fmla="*/ 6095836 w 8775961"/>
              <a:gd name="connsiteY1164" fmla="*/ 3291552 h 3423498"/>
              <a:gd name="connsiteX1165" fmla="*/ 6073255 w 8775961"/>
              <a:gd name="connsiteY1165" fmla="*/ 3294073 h 3423498"/>
              <a:gd name="connsiteX1166" fmla="*/ 6069008 w 8775961"/>
              <a:gd name="connsiteY1166" fmla="*/ 3291264 h 3423498"/>
              <a:gd name="connsiteX1167" fmla="*/ 6042951 w 8775961"/>
              <a:gd name="connsiteY1167" fmla="*/ 3297455 h 3423498"/>
              <a:gd name="connsiteX1168" fmla="*/ 6025677 w 8775961"/>
              <a:gd name="connsiteY1168" fmla="*/ 3299384 h 3423498"/>
              <a:gd name="connsiteX1169" fmla="*/ 6024931 w 8775961"/>
              <a:gd name="connsiteY1169" fmla="*/ 3299385 h 3423498"/>
              <a:gd name="connsiteX1170" fmla="*/ 5996212 w 8775961"/>
              <a:gd name="connsiteY1170" fmla="*/ 3293158 h 3423498"/>
              <a:gd name="connsiteX1171" fmla="*/ 5972115 w 8775961"/>
              <a:gd name="connsiteY1171" fmla="*/ 3296553 h 3423498"/>
              <a:gd name="connsiteX1172" fmla="*/ 5960330 w 8775961"/>
              <a:gd name="connsiteY1172" fmla="*/ 3294804 h 3423498"/>
              <a:gd name="connsiteX1173" fmla="*/ 5949174 w 8775961"/>
              <a:gd name="connsiteY1173" fmla="*/ 3297461 h 3423498"/>
              <a:gd name="connsiteX1174" fmla="*/ 5929281 w 8775961"/>
              <a:gd name="connsiteY1174" fmla="*/ 3297584 h 3423498"/>
              <a:gd name="connsiteX1175" fmla="*/ 5916646 w 8775961"/>
              <a:gd name="connsiteY1175" fmla="*/ 3296398 h 3423498"/>
              <a:gd name="connsiteX1176" fmla="*/ 5896690 w 8775961"/>
              <a:gd name="connsiteY1176" fmla="*/ 3288560 h 3423498"/>
              <a:gd name="connsiteX1177" fmla="*/ 5885982 w 8775961"/>
              <a:gd name="connsiteY1177" fmla="*/ 3292524 h 3423498"/>
              <a:gd name="connsiteX1178" fmla="*/ 5864566 w 8775961"/>
              <a:gd name="connsiteY1178" fmla="*/ 3287339 h 3423498"/>
              <a:gd name="connsiteX1179" fmla="*/ 5853404 w 8775961"/>
              <a:gd name="connsiteY1179" fmla="*/ 3295023 h 3423498"/>
              <a:gd name="connsiteX1180" fmla="*/ 5831317 w 8775961"/>
              <a:gd name="connsiteY1180" fmla="*/ 3288516 h 3423498"/>
              <a:gd name="connsiteX1181" fmla="*/ 5813647 w 8775961"/>
              <a:gd name="connsiteY1181" fmla="*/ 3275412 h 3423498"/>
              <a:gd name="connsiteX1182" fmla="*/ 5792780 w 8775961"/>
              <a:gd name="connsiteY1182" fmla="*/ 3275240 h 3423498"/>
              <a:gd name="connsiteX1183" fmla="*/ 5780429 w 8775961"/>
              <a:gd name="connsiteY1183" fmla="*/ 3277333 h 3423498"/>
              <a:gd name="connsiteX1184" fmla="*/ 5745131 w 8775961"/>
              <a:gd name="connsiteY1184" fmla="*/ 3271540 h 3423498"/>
              <a:gd name="connsiteX1185" fmla="*/ 5743570 w 8775961"/>
              <a:gd name="connsiteY1185" fmla="*/ 3271201 h 3423498"/>
              <a:gd name="connsiteX1186" fmla="*/ 5742582 w 8775961"/>
              <a:gd name="connsiteY1186" fmla="*/ 3270935 h 3423498"/>
              <a:gd name="connsiteX1187" fmla="*/ 5742478 w 8775961"/>
              <a:gd name="connsiteY1187" fmla="*/ 3270965 h 3423498"/>
              <a:gd name="connsiteX1188" fmla="*/ 5734991 w 8775961"/>
              <a:gd name="connsiteY1188" fmla="*/ 3269341 h 3423498"/>
              <a:gd name="connsiteX1189" fmla="*/ 5745181 w 8775961"/>
              <a:gd name="connsiteY1189" fmla="*/ 3266807 h 3423498"/>
              <a:gd name="connsiteX1190" fmla="*/ 5764872 w 8775961"/>
              <a:gd name="connsiteY1190" fmla="*/ 3265616 h 3423498"/>
              <a:gd name="connsiteX1191" fmla="*/ 5775187 w 8775961"/>
              <a:gd name="connsiteY1191" fmla="*/ 3251637 h 3423498"/>
              <a:gd name="connsiteX1192" fmla="*/ 5758321 w 8775961"/>
              <a:gd name="connsiteY1192" fmla="*/ 3242488 h 3423498"/>
              <a:gd name="connsiteX1193" fmla="*/ 5729420 w 8775961"/>
              <a:gd name="connsiteY1193" fmla="*/ 3268132 h 3423498"/>
              <a:gd name="connsiteX1194" fmla="*/ 5708131 w 8775961"/>
              <a:gd name="connsiteY1194" fmla="*/ 3263514 h 3423498"/>
              <a:gd name="connsiteX1195" fmla="*/ 5673583 w 8775961"/>
              <a:gd name="connsiteY1195" fmla="*/ 3270861 h 3423498"/>
              <a:gd name="connsiteX1196" fmla="*/ 5669575 w 8775961"/>
              <a:gd name="connsiteY1196" fmla="*/ 3272442 h 3423498"/>
              <a:gd name="connsiteX1197" fmla="*/ 5644503 w 8775961"/>
              <a:gd name="connsiteY1197" fmla="*/ 3266309 h 3423498"/>
              <a:gd name="connsiteX1198" fmla="*/ 5618809 w 8775961"/>
              <a:gd name="connsiteY1198" fmla="*/ 3272425 h 3423498"/>
              <a:gd name="connsiteX1199" fmla="*/ 5599328 w 8775961"/>
              <a:gd name="connsiteY1199" fmla="*/ 3261698 h 3423498"/>
              <a:gd name="connsiteX1200" fmla="*/ 5556545 w 8775961"/>
              <a:gd name="connsiteY1200" fmla="*/ 3240739 h 3423498"/>
              <a:gd name="connsiteX1201" fmla="*/ 5515430 w 8775961"/>
              <a:gd name="connsiteY1201" fmla="*/ 3264654 h 3423498"/>
              <a:gd name="connsiteX1202" fmla="*/ 5449308 w 8775961"/>
              <a:gd name="connsiteY1202" fmla="*/ 3247158 h 3423498"/>
              <a:gd name="connsiteX1203" fmla="*/ 5390006 w 8775961"/>
              <a:gd name="connsiteY1203" fmla="*/ 3247886 h 3423498"/>
              <a:gd name="connsiteX1204" fmla="*/ 5384546 w 8775961"/>
              <a:gd name="connsiteY1204" fmla="*/ 3246729 h 3423498"/>
              <a:gd name="connsiteX1205" fmla="*/ 5361938 w 8775961"/>
              <a:gd name="connsiteY1205" fmla="*/ 3246523 h 3423498"/>
              <a:gd name="connsiteX1206" fmla="*/ 5340099 w 8775961"/>
              <a:gd name="connsiteY1206" fmla="*/ 3241784 h 3423498"/>
              <a:gd name="connsiteX1207" fmla="*/ 5301463 w 8775961"/>
              <a:gd name="connsiteY1207" fmla="*/ 3240979 h 3423498"/>
              <a:gd name="connsiteX1208" fmla="*/ 5268303 w 8775961"/>
              <a:gd name="connsiteY1208" fmla="*/ 3228736 h 3423498"/>
              <a:gd name="connsiteX1209" fmla="*/ 5232192 w 8775961"/>
              <a:gd name="connsiteY1209" fmla="*/ 3236059 h 3423498"/>
              <a:gd name="connsiteX1210" fmla="*/ 5163823 w 8775961"/>
              <a:gd name="connsiteY1210" fmla="*/ 3208604 h 3423498"/>
              <a:gd name="connsiteX1211" fmla="*/ 5152823 w 8775961"/>
              <a:gd name="connsiteY1211" fmla="*/ 3198642 h 3423498"/>
              <a:gd name="connsiteX1212" fmla="*/ 4877962 w 8775961"/>
              <a:gd name="connsiteY1212" fmla="*/ 3164287 h 3423498"/>
              <a:gd name="connsiteX1213" fmla="*/ 4843738 w 8775961"/>
              <a:gd name="connsiteY1213" fmla="*/ 3192225 h 3423498"/>
              <a:gd name="connsiteX1214" fmla="*/ 4809103 w 8775961"/>
              <a:gd name="connsiteY1214" fmla="*/ 3189765 h 3423498"/>
              <a:gd name="connsiteX1215" fmla="*/ 4807053 w 8775961"/>
              <a:gd name="connsiteY1215" fmla="*/ 3186796 h 3423498"/>
              <a:gd name="connsiteX1216" fmla="*/ 4731789 w 8775961"/>
              <a:gd name="connsiteY1216" fmla="*/ 3155315 h 3423498"/>
              <a:gd name="connsiteX1217" fmla="*/ 4705363 w 8775961"/>
              <a:gd name="connsiteY1217" fmla="*/ 3164738 h 3423498"/>
              <a:gd name="connsiteX1218" fmla="*/ 4593987 w 8775961"/>
              <a:gd name="connsiteY1218" fmla="*/ 3140587 h 3423498"/>
              <a:gd name="connsiteX1219" fmla="*/ 4588407 w 8775961"/>
              <a:gd name="connsiteY1219" fmla="*/ 3144428 h 3423498"/>
              <a:gd name="connsiteX1220" fmla="*/ 4521188 w 8775961"/>
              <a:gd name="connsiteY1220" fmla="*/ 3142477 h 3423498"/>
              <a:gd name="connsiteX1221" fmla="*/ 4485400 w 8775961"/>
              <a:gd name="connsiteY1221" fmla="*/ 3114509 h 3423498"/>
              <a:gd name="connsiteX1222" fmla="*/ 4440921 w 8775961"/>
              <a:gd name="connsiteY1222" fmla="*/ 3127592 h 3423498"/>
              <a:gd name="connsiteX1223" fmla="*/ 4391180 w 8775961"/>
              <a:gd name="connsiteY1223" fmla="*/ 3109229 h 3423498"/>
              <a:gd name="connsiteX1224" fmla="*/ 4303116 w 8775961"/>
              <a:gd name="connsiteY1224" fmla="*/ 3112859 h 3423498"/>
              <a:gd name="connsiteX1225" fmla="*/ 4280383 w 8775961"/>
              <a:gd name="connsiteY1225" fmla="*/ 3097825 h 3423498"/>
              <a:gd name="connsiteX1226" fmla="*/ 4238851 w 8775961"/>
              <a:gd name="connsiteY1226" fmla="*/ 3091347 h 3423498"/>
              <a:gd name="connsiteX1227" fmla="*/ 4207168 w 8775961"/>
              <a:gd name="connsiteY1227" fmla="*/ 3069319 h 3423498"/>
              <a:gd name="connsiteX1228" fmla="*/ 4098425 w 8775961"/>
              <a:gd name="connsiteY1228" fmla="*/ 3060890 h 3423498"/>
              <a:gd name="connsiteX1229" fmla="*/ 4092845 w 8775961"/>
              <a:gd name="connsiteY1229" fmla="*/ 3064731 h 3423498"/>
              <a:gd name="connsiteX1230" fmla="*/ 4085534 w 8775961"/>
              <a:gd name="connsiteY1230" fmla="*/ 3030309 h 3423498"/>
              <a:gd name="connsiteX1231" fmla="*/ 4093327 w 8775961"/>
              <a:gd name="connsiteY1231" fmla="*/ 3011797 h 3423498"/>
              <a:gd name="connsiteX1232" fmla="*/ 4059430 w 8775961"/>
              <a:gd name="connsiteY1232" fmla="*/ 3004442 h 3423498"/>
              <a:gd name="connsiteX1233" fmla="*/ 4056639 w 8775961"/>
              <a:gd name="connsiteY1233" fmla="*/ 3006364 h 3423498"/>
              <a:gd name="connsiteX1234" fmla="*/ 4024955 w 8775961"/>
              <a:gd name="connsiteY1234" fmla="*/ 2984338 h 3423498"/>
              <a:gd name="connsiteX1235" fmla="*/ 4002058 w 8775961"/>
              <a:gd name="connsiteY1235" fmla="*/ 2986951 h 3423498"/>
              <a:gd name="connsiteX1236" fmla="*/ 3999271 w 8775961"/>
              <a:gd name="connsiteY1236" fmla="*/ 2988871 h 3423498"/>
              <a:gd name="connsiteX1237" fmla="*/ 3967424 w 8775961"/>
              <a:gd name="connsiteY1237" fmla="*/ 2984491 h 3423498"/>
              <a:gd name="connsiteX1238" fmla="*/ 3965371 w 8775961"/>
              <a:gd name="connsiteY1238" fmla="*/ 2981519 h 3423498"/>
              <a:gd name="connsiteX1239" fmla="*/ 3944688 w 8775961"/>
              <a:gd name="connsiteY1239" fmla="*/ 2969454 h 3423498"/>
              <a:gd name="connsiteX1240" fmla="*/ 3901844 w 8775961"/>
              <a:gd name="connsiteY1240" fmla="*/ 2955110 h 3423498"/>
              <a:gd name="connsiteX1241" fmla="*/ 3840784 w 8775961"/>
              <a:gd name="connsiteY1241" fmla="*/ 2962073 h 3423498"/>
              <a:gd name="connsiteX1242" fmla="*/ 3821251 w 8775961"/>
              <a:gd name="connsiteY1242" fmla="*/ 2975519 h 3423498"/>
              <a:gd name="connsiteX1243" fmla="*/ 3784562 w 8775961"/>
              <a:gd name="connsiteY1243" fmla="*/ 2970085 h 3423498"/>
              <a:gd name="connsiteX1244" fmla="*/ 3782511 w 8775961"/>
              <a:gd name="connsiteY1244" fmla="*/ 2967116 h 3423498"/>
              <a:gd name="connsiteX1245" fmla="*/ 3713404 w 8775961"/>
              <a:gd name="connsiteY1245" fmla="*/ 2944550 h 3423498"/>
              <a:gd name="connsiteX1246" fmla="*/ 3675241 w 8775961"/>
              <a:gd name="connsiteY1246" fmla="*/ 2948899 h 3423498"/>
              <a:gd name="connsiteX1247" fmla="*/ 3671136 w 8775961"/>
              <a:gd name="connsiteY1247" fmla="*/ 2942957 h 3423498"/>
              <a:gd name="connsiteX1248" fmla="*/ 3676875 w 8775961"/>
              <a:gd name="connsiteY1248" fmla="*/ 2921473 h 3423498"/>
              <a:gd name="connsiteX1249" fmla="*/ 3648399 w 8775961"/>
              <a:gd name="connsiteY1249" fmla="*/ 2927927 h 3423498"/>
              <a:gd name="connsiteX1250" fmla="*/ 3645611 w 8775961"/>
              <a:gd name="connsiteY1250" fmla="*/ 2929846 h 3423498"/>
              <a:gd name="connsiteX1251" fmla="*/ 3600712 w 8775961"/>
              <a:gd name="connsiteY1251" fmla="*/ 2912530 h 3423498"/>
              <a:gd name="connsiteX1252" fmla="*/ 3522336 w 8775961"/>
              <a:gd name="connsiteY1252" fmla="*/ 2918265 h 3423498"/>
              <a:gd name="connsiteX1253" fmla="*/ 3504443 w 8775961"/>
              <a:gd name="connsiteY1253" fmla="*/ 2904281 h 3423498"/>
              <a:gd name="connsiteX1254" fmla="*/ 3467754 w 8775961"/>
              <a:gd name="connsiteY1254" fmla="*/ 2898847 h 3423498"/>
              <a:gd name="connsiteX1255" fmla="*/ 3438125 w 8775961"/>
              <a:gd name="connsiteY1255" fmla="*/ 2879795 h 3423498"/>
              <a:gd name="connsiteX1256" fmla="*/ 3341854 w 8775961"/>
              <a:gd name="connsiteY1256" fmla="*/ 2871546 h 3423498"/>
              <a:gd name="connsiteX1257" fmla="*/ 3339063 w 8775961"/>
              <a:gd name="connsiteY1257" fmla="*/ 2873468 h 3423498"/>
              <a:gd name="connsiteX1258" fmla="*/ 3331016 w 8775961"/>
              <a:gd name="connsiteY1258" fmla="*/ 2843937 h 3423498"/>
              <a:gd name="connsiteX1259" fmla="*/ 3338073 w 8775961"/>
              <a:gd name="connsiteY1259" fmla="*/ 2830314 h 3423498"/>
              <a:gd name="connsiteX1260" fmla="*/ 3306964 w 8775961"/>
              <a:gd name="connsiteY1260" fmla="*/ 2821039 h 3423498"/>
              <a:gd name="connsiteX1261" fmla="*/ 3304172 w 8775961"/>
              <a:gd name="connsiteY1261" fmla="*/ 2822961 h 3423498"/>
              <a:gd name="connsiteX1262" fmla="*/ 3279386 w 8775961"/>
              <a:gd name="connsiteY1262" fmla="*/ 2804956 h 3423498"/>
              <a:gd name="connsiteX1263" fmla="*/ 3201169 w 8775961"/>
              <a:gd name="connsiteY1263" fmla="*/ 2793047 h 3423498"/>
              <a:gd name="connsiteX1264" fmla="*/ 3170727 w 8775961"/>
              <a:gd name="connsiteY1264" fmla="*/ 2777286 h 3423498"/>
              <a:gd name="connsiteX1265" fmla="*/ 3158654 w 8775961"/>
              <a:gd name="connsiteY1265" fmla="*/ 2773400 h 3423498"/>
              <a:gd name="connsiteX1266" fmla="*/ 3155778 w 8775961"/>
              <a:gd name="connsiteY1266" fmla="*/ 2764928 h 3423498"/>
              <a:gd name="connsiteX1267" fmla="*/ 3146801 w 8775961"/>
              <a:gd name="connsiteY1267" fmla="*/ 2745253 h 3423498"/>
              <a:gd name="connsiteX1268" fmla="*/ 3144474 w 8775961"/>
              <a:gd name="connsiteY1268" fmla="*/ 2743416 h 3423498"/>
              <a:gd name="connsiteX1269" fmla="*/ 3179464 w 8775961"/>
              <a:gd name="connsiteY1269" fmla="*/ 2750451 h 3423498"/>
              <a:gd name="connsiteX1270" fmla="*/ 3286026 w 8775961"/>
              <a:gd name="connsiteY1270" fmla="*/ 2760937 h 3423498"/>
              <a:gd name="connsiteX1271" fmla="*/ 3318448 w 8775961"/>
              <a:gd name="connsiteY1271" fmla="*/ 2778068 h 3423498"/>
              <a:gd name="connsiteX1272" fmla="*/ 3353083 w 8775961"/>
              <a:gd name="connsiteY1272" fmla="*/ 2780529 h 3423498"/>
              <a:gd name="connsiteX1273" fmla="*/ 3355136 w 8775961"/>
              <a:gd name="connsiteY1273" fmla="*/ 2783501 h 3423498"/>
              <a:gd name="connsiteX1274" fmla="*/ 3377869 w 8775961"/>
              <a:gd name="connsiteY1274" fmla="*/ 2798534 h 3423498"/>
              <a:gd name="connsiteX1275" fmla="*/ 3415297 w 8775961"/>
              <a:gd name="connsiteY1275" fmla="*/ 2799072 h 3423498"/>
              <a:gd name="connsiteX1276" fmla="*/ 3427933 w 8775961"/>
              <a:gd name="connsiteY1276" fmla="*/ 2781608 h 3423498"/>
              <a:gd name="connsiteX1277" fmla="*/ 3400354 w 8775961"/>
              <a:gd name="connsiteY1277" fmla="*/ 2765523 h 3423498"/>
              <a:gd name="connsiteX1278" fmla="*/ 3304244 w 8775961"/>
              <a:gd name="connsiteY1278" fmla="*/ 2739631 h 3423498"/>
              <a:gd name="connsiteX1279" fmla="*/ 3274610 w 8775961"/>
              <a:gd name="connsiteY1279" fmla="*/ 2720573 h 3423498"/>
              <a:gd name="connsiteX1280" fmla="*/ 3264189 w 8775961"/>
              <a:gd name="connsiteY1280" fmla="*/ 2723362 h 3423498"/>
              <a:gd name="connsiteX1281" fmla="*/ 3230291 w 8775961"/>
              <a:gd name="connsiteY1281" fmla="*/ 2716013 h 3423498"/>
              <a:gd name="connsiteX1282" fmla="*/ 3220769 w 8775961"/>
              <a:gd name="connsiteY1282" fmla="*/ 2696266 h 3423498"/>
              <a:gd name="connsiteX1283" fmla="*/ 3001868 w 8775961"/>
              <a:gd name="connsiteY1283" fmla="*/ 2605851 h 3423498"/>
              <a:gd name="connsiteX1284" fmla="*/ 2967233 w 8775961"/>
              <a:gd name="connsiteY1284" fmla="*/ 2603390 h 3423498"/>
              <a:gd name="connsiteX1285" fmla="*/ 2965182 w 8775961"/>
              <a:gd name="connsiteY1285" fmla="*/ 2600423 h 3423498"/>
              <a:gd name="connsiteX1286" fmla="*/ 2933336 w 8775961"/>
              <a:gd name="connsiteY1286" fmla="*/ 2596042 h 3423498"/>
              <a:gd name="connsiteX1287" fmla="*/ 2905182 w 8775961"/>
              <a:gd name="connsiteY1287" fmla="*/ 2567207 h 3423498"/>
              <a:gd name="connsiteX1288" fmla="*/ 2888440 w 8775961"/>
              <a:gd name="connsiteY1288" fmla="*/ 2578731 h 3423498"/>
              <a:gd name="connsiteX1289" fmla="*/ 2811125 w 8775961"/>
              <a:gd name="connsiteY1289" fmla="*/ 2544280 h 3423498"/>
              <a:gd name="connsiteX1290" fmla="*/ 2773861 w 8775961"/>
              <a:gd name="connsiteY1290" fmla="*/ 2526096 h 3423498"/>
              <a:gd name="connsiteX1291" fmla="*/ 2767704 w 8775961"/>
              <a:gd name="connsiteY1291" fmla="*/ 2517181 h 3423498"/>
              <a:gd name="connsiteX1292" fmla="*/ 2864137 w 8775961"/>
              <a:gd name="connsiteY1292" fmla="*/ 2507790 h 3423498"/>
              <a:gd name="connsiteX1293" fmla="*/ 2882031 w 8775961"/>
              <a:gd name="connsiteY1293" fmla="*/ 2521774 h 3423498"/>
              <a:gd name="connsiteX1294" fmla="*/ 2997670 w 8775961"/>
              <a:gd name="connsiteY1294" fmla="*/ 2534224 h 3423498"/>
              <a:gd name="connsiteX1295" fmla="*/ 3114787 w 8775961"/>
              <a:gd name="connsiteY1295" fmla="*/ 2536891 h 3423498"/>
              <a:gd name="connsiteX1296" fmla="*/ 3287227 w 8775961"/>
              <a:gd name="connsiteY1296" fmla="*/ 2554085 h 3423498"/>
              <a:gd name="connsiteX1297" fmla="*/ 3253325 w 8775961"/>
              <a:gd name="connsiteY1297" fmla="*/ 2546733 h 3423498"/>
              <a:gd name="connsiteX1298" fmla="*/ 3249222 w 8775961"/>
              <a:gd name="connsiteY1298" fmla="*/ 2540791 h 3423498"/>
              <a:gd name="connsiteX1299" fmla="*/ 3184957 w 8775961"/>
              <a:gd name="connsiteY1299" fmla="*/ 2519278 h 3423498"/>
              <a:gd name="connsiteX1300" fmla="*/ 3182169 w 8775961"/>
              <a:gd name="connsiteY1300" fmla="*/ 2521197 h 3423498"/>
              <a:gd name="connsiteX1301" fmla="*/ 3156642 w 8775961"/>
              <a:gd name="connsiteY1301" fmla="*/ 2508082 h 3423498"/>
              <a:gd name="connsiteX1302" fmla="*/ 3117738 w 8775961"/>
              <a:gd name="connsiteY1302" fmla="*/ 2517325 h 3423498"/>
              <a:gd name="connsiteX1303" fmla="*/ 3093690 w 8775961"/>
              <a:gd name="connsiteY1303" fmla="*/ 2494432 h 3423498"/>
              <a:gd name="connsiteX1304" fmla="*/ 3057003 w 8775961"/>
              <a:gd name="connsiteY1304" fmla="*/ 2489002 h 3423498"/>
              <a:gd name="connsiteX1305" fmla="*/ 3184542 w 8775961"/>
              <a:gd name="connsiteY1305" fmla="*/ 2488876 h 3423498"/>
              <a:gd name="connsiteX1306" fmla="*/ 3251761 w 8775961"/>
              <a:gd name="connsiteY1306" fmla="*/ 2490828 h 3423498"/>
              <a:gd name="connsiteX1307" fmla="*/ 3303549 w 8775961"/>
              <a:gd name="connsiteY1307" fmla="*/ 2512162 h 3423498"/>
              <a:gd name="connsiteX1308" fmla="*/ 3334820 w 8775961"/>
              <a:gd name="connsiteY1308" fmla="*/ 2503790 h 3423498"/>
              <a:gd name="connsiteX1309" fmla="*/ 3387572 w 8775961"/>
              <a:gd name="connsiteY1309" fmla="*/ 2514600 h 3423498"/>
              <a:gd name="connsiteX1310" fmla="*/ 3420394 w 8775961"/>
              <a:gd name="connsiteY1310" fmla="*/ 2509336 h 3423498"/>
              <a:gd name="connsiteX1311" fmla="*/ 3378626 w 8775961"/>
              <a:gd name="connsiteY1311" fmla="*/ 2497872 h 3423498"/>
              <a:gd name="connsiteX1312" fmla="*/ 3374228 w 8775961"/>
              <a:gd name="connsiteY1312" fmla="*/ 2500300 h 3423498"/>
              <a:gd name="connsiteX1313" fmla="*/ 3364259 w 8775961"/>
              <a:gd name="connsiteY1313" fmla="*/ 2492294 h 3423498"/>
              <a:gd name="connsiteX1314" fmla="*/ 3364035 w 8775961"/>
              <a:gd name="connsiteY1314" fmla="*/ 2492448 h 3423498"/>
              <a:gd name="connsiteX1315" fmla="*/ 3338507 w 8775961"/>
              <a:gd name="connsiteY1315" fmla="*/ 2479333 h 3423498"/>
              <a:gd name="connsiteX1316" fmla="*/ 3336455 w 8775961"/>
              <a:gd name="connsiteY1316" fmla="*/ 2476364 h 3423498"/>
              <a:gd name="connsiteX1317" fmla="*/ 3301821 w 8775961"/>
              <a:gd name="connsiteY1317" fmla="*/ 2473904 h 3423498"/>
              <a:gd name="connsiteX1318" fmla="*/ 3296191 w 8775961"/>
              <a:gd name="connsiteY1318" fmla="*/ 2470755 h 3423498"/>
              <a:gd name="connsiteX1319" fmla="*/ 3295140 w 8775961"/>
              <a:gd name="connsiteY1319" fmla="*/ 2471336 h 3423498"/>
              <a:gd name="connsiteX1320" fmla="*/ 3250175 w 8775961"/>
              <a:gd name="connsiteY1320" fmla="*/ 2462636 h 3423498"/>
              <a:gd name="connsiteX1321" fmla="*/ 3247811 w 8775961"/>
              <a:gd name="connsiteY1321" fmla="*/ 2458352 h 3423498"/>
              <a:gd name="connsiteX1322" fmla="*/ 3220443 w 8775961"/>
              <a:gd name="connsiteY1322" fmla="*/ 2439940 h 3423498"/>
              <a:gd name="connsiteX1323" fmla="*/ 3161632 w 8775961"/>
              <a:gd name="connsiteY1323" fmla="*/ 2416538 h 3423498"/>
              <a:gd name="connsiteX1324" fmla="*/ 3072371 w 8775961"/>
              <a:gd name="connsiteY1324" fmla="*/ 2421115 h 3423498"/>
              <a:gd name="connsiteX1325" fmla="*/ 3041585 w 8775961"/>
              <a:gd name="connsiteY1325" fmla="*/ 2438106 h 3423498"/>
              <a:gd name="connsiteX1326" fmla="*/ 2989864 w 8775961"/>
              <a:gd name="connsiteY1326" fmla="*/ 2427545 h 3423498"/>
              <a:gd name="connsiteX1327" fmla="*/ 2987502 w 8775961"/>
              <a:gd name="connsiteY1327" fmla="*/ 2423267 h 3423498"/>
              <a:gd name="connsiteX1328" fmla="*/ 2892529 w 8775961"/>
              <a:gd name="connsiteY1328" fmla="*/ 2386308 h 3423498"/>
              <a:gd name="connsiteX1329" fmla="*/ 2836739 w 8775961"/>
              <a:gd name="connsiteY1329" fmla="*/ 2389165 h 3423498"/>
              <a:gd name="connsiteX1330" fmla="*/ 2832013 w 8775961"/>
              <a:gd name="connsiteY1330" fmla="*/ 2380601 h 3423498"/>
              <a:gd name="connsiteX1331" fmla="*/ 2844543 w 8775961"/>
              <a:gd name="connsiteY1331" fmla="*/ 2351342 h 3423498"/>
              <a:gd name="connsiteX1332" fmla="*/ 2802277 w 8775961"/>
              <a:gd name="connsiteY1332" fmla="*/ 2357916 h 3423498"/>
              <a:gd name="connsiteX1333" fmla="*/ 2797883 w 8775961"/>
              <a:gd name="connsiteY1333" fmla="*/ 2360341 h 3423498"/>
              <a:gd name="connsiteX1334" fmla="*/ 2736708 w 8775961"/>
              <a:gd name="connsiteY1334" fmla="*/ 2332654 h 3423498"/>
              <a:gd name="connsiteX1335" fmla="*/ 2622768 w 8775961"/>
              <a:gd name="connsiteY1335" fmla="*/ 2334096 h 3423498"/>
              <a:gd name="connsiteX1336" fmla="*/ 2599795 w 8775961"/>
              <a:gd name="connsiteY1336" fmla="*/ 2313260 h 3423498"/>
              <a:gd name="connsiteX1337" fmla="*/ 2548073 w 8775961"/>
              <a:gd name="connsiteY1337" fmla="*/ 2302700 h 3423498"/>
              <a:gd name="connsiteX1338" fmla="*/ 2509216 w 8775961"/>
              <a:gd name="connsiteY1338" fmla="*/ 2273876 h 3423498"/>
              <a:gd name="connsiteX1339" fmla="*/ 2372303 w 8775961"/>
              <a:gd name="connsiteY1339" fmla="*/ 2254482 h 3423498"/>
              <a:gd name="connsiteX1340" fmla="*/ 2367903 w 8775961"/>
              <a:gd name="connsiteY1340" fmla="*/ 2256911 h 3423498"/>
              <a:gd name="connsiteX1341" fmla="*/ 2362193 w 8775961"/>
              <a:gd name="connsiteY1341" fmla="*/ 2215374 h 3423498"/>
              <a:gd name="connsiteX1342" fmla="*/ 2375056 w 8775961"/>
              <a:gd name="connsiteY1342" fmla="*/ 2197103 h 3423498"/>
              <a:gd name="connsiteX1343" fmla="*/ 2332127 w 8775961"/>
              <a:gd name="connsiteY1343" fmla="*/ 2181689 h 3423498"/>
              <a:gd name="connsiteX1344" fmla="*/ 2327727 w 8775961"/>
              <a:gd name="connsiteY1344" fmla="*/ 2184118 h 3423498"/>
              <a:gd name="connsiteX1345" fmla="*/ 2295633 w 8775961"/>
              <a:gd name="connsiteY1345" fmla="*/ 2157143 h 3423498"/>
              <a:gd name="connsiteX1346" fmla="*/ 2185430 w 8775961"/>
              <a:gd name="connsiteY1346" fmla="*/ 2134180 h 3423498"/>
              <a:gd name="connsiteX1347" fmla="*/ 2144750 w 8775961"/>
              <a:gd name="connsiteY1347" fmla="*/ 2109843 h 3423498"/>
              <a:gd name="connsiteX1348" fmla="*/ 2128149 w 8775961"/>
              <a:gd name="connsiteY1348" fmla="*/ 2103465 h 3423498"/>
              <a:gd name="connsiteX1349" fmla="*/ 2125693 w 8775961"/>
              <a:gd name="connsiteY1349" fmla="*/ 2091502 h 3423498"/>
              <a:gd name="connsiteX1350" fmla="*/ 2116683 w 8775961"/>
              <a:gd name="connsiteY1350" fmla="*/ 2063527 h 3423498"/>
              <a:gd name="connsiteX1351" fmla="*/ 2113701 w 8775961"/>
              <a:gd name="connsiteY1351" fmla="*/ 2060792 h 3423498"/>
              <a:gd name="connsiteX1352" fmla="*/ 2162659 w 8775961"/>
              <a:gd name="connsiteY1352" fmla="*/ 2073427 h 3423498"/>
              <a:gd name="connsiteX1353" fmla="*/ 2313938 w 8775961"/>
              <a:gd name="connsiteY1353" fmla="*/ 2096770 h 3423498"/>
              <a:gd name="connsiteX1354" fmla="*/ 2357195 w 8775961"/>
              <a:gd name="connsiteY1354" fmla="*/ 2123166 h 3423498"/>
              <a:gd name="connsiteX1355" fmla="*/ 2406553 w 8775961"/>
              <a:gd name="connsiteY1355" fmla="*/ 2129441 h 3423498"/>
              <a:gd name="connsiteX1356" fmla="*/ 2408917 w 8775961"/>
              <a:gd name="connsiteY1356" fmla="*/ 2133725 h 3423498"/>
              <a:gd name="connsiteX1357" fmla="*/ 2438646 w 8775961"/>
              <a:gd name="connsiteY1357" fmla="*/ 2156415 h 3423498"/>
              <a:gd name="connsiteX1358" fmla="*/ 2492405 w 8775961"/>
              <a:gd name="connsiteY1358" fmla="*/ 2160261 h 3423498"/>
              <a:gd name="connsiteX1359" fmla="*/ 2514062 w 8775961"/>
              <a:gd name="connsiteY1359" fmla="*/ 2137137 h 3423498"/>
              <a:gd name="connsiteX1360" fmla="*/ 2508280 w 8775961"/>
              <a:gd name="connsiteY1360" fmla="*/ 2133247 h 3423498"/>
              <a:gd name="connsiteX1361" fmla="*/ 2505123 w 8775961"/>
              <a:gd name="connsiteY1361" fmla="*/ 2132051 h 3423498"/>
              <a:gd name="connsiteX1362" fmla="*/ 2485116 w 8775961"/>
              <a:gd name="connsiteY1362" fmla="*/ 2119779 h 3423498"/>
              <a:gd name="connsiteX1363" fmla="*/ 2479326 w 8775961"/>
              <a:gd name="connsiteY1363" fmla="*/ 2113773 h 3423498"/>
              <a:gd name="connsiteX1364" fmla="*/ 2477567 w 8775961"/>
              <a:gd name="connsiteY1364" fmla="*/ 2112591 h 3423498"/>
              <a:gd name="connsiteX1365" fmla="*/ 2344391 w 8775961"/>
              <a:gd name="connsiteY1365" fmla="*/ 2068790 h 3423498"/>
              <a:gd name="connsiteX1366" fmla="*/ 2305531 w 8775961"/>
              <a:gd name="connsiteY1366" fmla="*/ 2039959 h 3423498"/>
              <a:gd name="connsiteX1367" fmla="*/ 2289978 w 8775961"/>
              <a:gd name="connsiteY1367" fmla="*/ 2042954 h 3423498"/>
              <a:gd name="connsiteX1368" fmla="*/ 2242653 w 8775961"/>
              <a:gd name="connsiteY1368" fmla="*/ 2029975 h 3423498"/>
              <a:gd name="connsiteX1369" fmla="*/ 2232874 w 8775961"/>
              <a:gd name="connsiteY1369" fmla="*/ 2001856 h 3423498"/>
              <a:gd name="connsiteX1370" fmla="*/ 1935800 w 8775961"/>
              <a:gd name="connsiteY1370" fmla="*/ 1858581 h 3423498"/>
              <a:gd name="connsiteX1371" fmla="*/ 1886443 w 8775961"/>
              <a:gd name="connsiteY1371" fmla="*/ 1852306 h 3423498"/>
              <a:gd name="connsiteX1372" fmla="*/ 1884081 w 8775961"/>
              <a:gd name="connsiteY1372" fmla="*/ 1848027 h 3423498"/>
              <a:gd name="connsiteX1373" fmla="*/ 1839118 w 8775961"/>
              <a:gd name="connsiteY1373" fmla="*/ 1839326 h 3423498"/>
              <a:gd name="connsiteX1374" fmla="*/ 1804330 w 8775961"/>
              <a:gd name="connsiteY1374" fmla="*/ 1797085 h 3423498"/>
              <a:gd name="connsiteX1375" fmla="*/ 1777947 w 8775961"/>
              <a:gd name="connsiteY1375" fmla="*/ 1811647 h 3423498"/>
              <a:gd name="connsiteX1376" fmla="*/ 1673520 w 8775961"/>
              <a:gd name="connsiteY1376" fmla="*/ 1757560 h 3423498"/>
              <a:gd name="connsiteX1377" fmla="*/ 1623505 w 8775961"/>
              <a:gd name="connsiteY1377" fmla="*/ 1729305 h 3423498"/>
              <a:gd name="connsiteX1378" fmla="*/ 1616413 w 8775961"/>
              <a:gd name="connsiteY1378" fmla="*/ 1716456 h 3423498"/>
              <a:gd name="connsiteX1379" fmla="*/ 1757066 w 8775961"/>
              <a:gd name="connsiteY1379" fmla="*/ 1711450 h 3423498"/>
              <a:gd name="connsiteX1380" fmla="*/ 1780040 w 8775961"/>
              <a:gd name="connsiteY1380" fmla="*/ 1732286 h 3423498"/>
              <a:gd name="connsiteX1381" fmla="*/ 1943995 w 8775961"/>
              <a:gd name="connsiteY1381" fmla="*/ 1759099 h 3423498"/>
              <a:gd name="connsiteX1382" fmla="*/ 2112018 w 8775961"/>
              <a:gd name="connsiteY1382" fmla="*/ 1772495 h 3423498"/>
              <a:gd name="connsiteX1383" fmla="*/ 2356776 w 8775961"/>
              <a:gd name="connsiteY1383" fmla="*/ 1810579 h 3423498"/>
              <a:gd name="connsiteX1384" fmla="*/ 2309447 w 8775961"/>
              <a:gd name="connsiteY1384" fmla="*/ 1797595 h 3423498"/>
              <a:gd name="connsiteX1385" fmla="*/ 2304721 w 8775961"/>
              <a:gd name="connsiteY1385" fmla="*/ 1789031 h 3423498"/>
              <a:gd name="connsiteX1386" fmla="*/ 2216508 w 8775961"/>
              <a:gd name="connsiteY1386" fmla="*/ 1753931 h 3423498"/>
              <a:gd name="connsiteX1387" fmla="*/ 2212113 w 8775961"/>
              <a:gd name="connsiteY1387" fmla="*/ 1756357 h 3423498"/>
              <a:gd name="connsiteX1388" fmla="*/ 2177980 w 8775961"/>
              <a:gd name="connsiteY1388" fmla="*/ 1736089 h 3423498"/>
              <a:gd name="connsiteX1389" fmla="*/ 2120154 w 8775961"/>
              <a:gd name="connsiteY1389" fmla="*/ 1745660 h 3423498"/>
              <a:gd name="connsiteX1390" fmla="*/ 2090093 w 8775961"/>
              <a:gd name="connsiteY1390" fmla="*/ 1711981 h 3423498"/>
              <a:gd name="connsiteX1391" fmla="*/ 2038374 w 8775961"/>
              <a:gd name="connsiteY1391" fmla="*/ 1701427 h 3423498"/>
              <a:gd name="connsiteX1392" fmla="*/ 2221953 w 8775961"/>
              <a:gd name="connsiteY1392" fmla="*/ 1711819 h 3423498"/>
              <a:gd name="connsiteX1393" fmla="*/ 2318306 w 8775961"/>
              <a:gd name="connsiteY1393" fmla="*/ 1720090 h 3423498"/>
              <a:gd name="connsiteX1394" fmla="*/ 2388599 w 8775961"/>
              <a:gd name="connsiteY1394" fmla="*/ 1753909 h 3423498"/>
              <a:gd name="connsiteX1395" fmla="*/ 2435269 w 8775961"/>
              <a:gd name="connsiteY1395" fmla="*/ 1744913 h 3423498"/>
              <a:gd name="connsiteX1396" fmla="*/ 2585370 w 8775961"/>
              <a:gd name="connsiteY1396" fmla="*/ 1757027 h 3423498"/>
              <a:gd name="connsiteX1397" fmla="*/ 2526256 w 8775961"/>
              <a:gd name="connsiteY1397" fmla="*/ 1709547 h 3423498"/>
              <a:gd name="connsiteX1398" fmla="*/ 2519731 w 8775961"/>
              <a:gd name="connsiteY1398" fmla="*/ 1709469 h 3423498"/>
              <a:gd name="connsiteX1399" fmla="*/ 2479568 w 8775961"/>
              <a:gd name="connsiteY1399" fmla="*/ 1731635 h 3423498"/>
              <a:gd name="connsiteX1400" fmla="*/ 2445435 w 8775961"/>
              <a:gd name="connsiteY1400" fmla="*/ 1711368 h 3423498"/>
              <a:gd name="connsiteX1401" fmla="*/ 2443073 w 8775961"/>
              <a:gd name="connsiteY1401" fmla="*/ 1707089 h 3423498"/>
              <a:gd name="connsiteX1402" fmla="*/ 2393715 w 8775961"/>
              <a:gd name="connsiteY1402" fmla="*/ 1700814 h 3423498"/>
              <a:gd name="connsiteX1403" fmla="*/ 2371932 w 8775961"/>
              <a:gd name="connsiteY1403" fmla="*/ 1686318 h 3423498"/>
              <a:gd name="connsiteX1404" fmla="*/ 2367923 w 8775961"/>
              <a:gd name="connsiteY1404" fmla="*/ 1688531 h 3423498"/>
              <a:gd name="connsiteX1405" fmla="*/ 2367433 w 8775961"/>
              <a:gd name="connsiteY1405" fmla="*/ 1683325 h 3423498"/>
              <a:gd name="connsiteX1406" fmla="*/ 2353061 w 8775961"/>
              <a:gd name="connsiteY1406" fmla="*/ 1673762 h 3423498"/>
              <a:gd name="connsiteX1407" fmla="*/ 2233891 w 8775961"/>
              <a:gd name="connsiteY1407" fmla="*/ 1587928 h 3423498"/>
              <a:gd name="connsiteX1408" fmla="*/ 2287641 w 8775961"/>
              <a:gd name="connsiteY1408" fmla="*/ 1591777 h 3423498"/>
              <a:gd name="connsiteX1409" fmla="*/ 2306512 w 8775961"/>
              <a:gd name="connsiteY1409" fmla="*/ 1581362 h 3423498"/>
              <a:gd name="connsiteX1410" fmla="*/ 2276540 w 8775961"/>
              <a:gd name="connsiteY1410" fmla="*/ 1556467 h 3423498"/>
              <a:gd name="connsiteX1411" fmla="*/ 2240211 w 8775961"/>
              <a:gd name="connsiteY1411" fmla="*/ 1557643 h 3423498"/>
              <a:gd name="connsiteX1412" fmla="*/ 2235490 w 8775961"/>
              <a:gd name="connsiteY1412" fmla="*/ 1560249 h 3423498"/>
              <a:gd name="connsiteX1413" fmla="*/ 2186444 w 8775961"/>
              <a:gd name="connsiteY1413" fmla="*/ 1549560 h 3423498"/>
              <a:gd name="connsiteX1414" fmla="*/ 2183780 w 8775961"/>
              <a:gd name="connsiteY1414" fmla="*/ 1544733 h 3423498"/>
              <a:gd name="connsiteX1415" fmla="*/ 2153638 w 8775961"/>
              <a:gd name="connsiteY1415" fmla="*/ 1523612 h 3423498"/>
              <a:gd name="connsiteX1416" fmla="*/ 2089224 w 8775961"/>
              <a:gd name="connsiteY1416" fmla="*/ 1496234 h 3423498"/>
              <a:gd name="connsiteX1417" fmla="*/ 1992342 w 8775961"/>
              <a:gd name="connsiteY1417" fmla="*/ 1499361 h 3423498"/>
              <a:gd name="connsiteX1418" fmla="*/ 1959270 w 8775961"/>
              <a:gd name="connsiteY1418" fmla="*/ 1517615 h 3423498"/>
              <a:gd name="connsiteX1419" fmla="*/ 1902840 w 8775961"/>
              <a:gd name="connsiteY1419" fmla="*/ 1504704 h 3423498"/>
              <a:gd name="connsiteX1420" fmla="*/ 1900180 w 8775961"/>
              <a:gd name="connsiteY1420" fmla="*/ 1499884 h 3423498"/>
              <a:gd name="connsiteX1421" fmla="*/ 1796176 w 8775961"/>
              <a:gd name="connsiteY1421" fmla="*/ 1456600 h 3423498"/>
              <a:gd name="connsiteX1422" fmla="*/ 1735624 w 8775961"/>
              <a:gd name="connsiteY1422" fmla="*/ 1458551 h 3423498"/>
              <a:gd name="connsiteX1423" fmla="*/ 1730299 w 8775961"/>
              <a:gd name="connsiteY1423" fmla="*/ 1448903 h 3423498"/>
              <a:gd name="connsiteX1424" fmla="*/ 1743266 w 8775961"/>
              <a:gd name="connsiteY1424" fmla="*/ 1416574 h 3423498"/>
              <a:gd name="connsiteX1425" fmla="*/ 1697489 w 8775961"/>
              <a:gd name="connsiteY1425" fmla="*/ 1422965 h 3423498"/>
              <a:gd name="connsiteX1426" fmla="*/ 1692769 w 8775961"/>
              <a:gd name="connsiteY1426" fmla="*/ 1425570 h 3423498"/>
              <a:gd name="connsiteX1427" fmla="*/ 1625690 w 8775961"/>
              <a:gd name="connsiteY1427" fmla="*/ 1393365 h 3423498"/>
              <a:gd name="connsiteX1428" fmla="*/ 1501926 w 8775961"/>
              <a:gd name="connsiteY1428" fmla="*/ 1392455 h 3423498"/>
              <a:gd name="connsiteX1429" fmla="*/ 1476506 w 8775961"/>
              <a:gd name="connsiteY1429" fmla="*/ 1368728 h 3423498"/>
              <a:gd name="connsiteX1430" fmla="*/ 1420076 w 8775961"/>
              <a:gd name="connsiteY1430" fmla="*/ 1355817 h 3423498"/>
              <a:gd name="connsiteX1431" fmla="*/ 1377221 w 8775961"/>
              <a:gd name="connsiteY1431" fmla="*/ 1322838 h 3423498"/>
              <a:gd name="connsiteX1432" fmla="*/ 1228037 w 8775961"/>
              <a:gd name="connsiteY1432" fmla="*/ 1298200 h 3423498"/>
              <a:gd name="connsiteX1433" fmla="*/ 1223310 w 8775961"/>
              <a:gd name="connsiteY1433" fmla="*/ 1300809 h 3423498"/>
              <a:gd name="connsiteX1434" fmla="*/ 1216188 w 8775961"/>
              <a:gd name="connsiteY1434" fmla="*/ 1254397 h 3423498"/>
              <a:gd name="connsiteX1435" fmla="*/ 1229760 w 8775961"/>
              <a:gd name="connsiteY1435" fmla="*/ 1234321 h 3423498"/>
              <a:gd name="connsiteX1436" fmla="*/ 1182778 w 8775961"/>
              <a:gd name="connsiteY1436" fmla="*/ 1216196 h 3423498"/>
              <a:gd name="connsiteX1437" fmla="*/ 1178050 w 8775961"/>
              <a:gd name="connsiteY1437" fmla="*/ 1218805 h 3423498"/>
              <a:gd name="connsiteX1438" fmla="*/ 1142584 w 8775961"/>
              <a:gd name="connsiteY1438" fmla="*/ 1188037 h 3423498"/>
              <a:gd name="connsiteX1439" fmla="*/ 1022341 w 8775961"/>
              <a:gd name="connsiteY1439" fmla="*/ 1160012 h 3423498"/>
              <a:gd name="connsiteX1440" fmla="*/ 927780 w 8775961"/>
              <a:gd name="connsiteY1440" fmla="*/ 1111506 h 3423498"/>
              <a:gd name="connsiteX1441" fmla="*/ 864308 w 8775961"/>
              <a:gd name="connsiteY1441" fmla="*/ 1152834 h 3423498"/>
              <a:gd name="connsiteX1442" fmla="*/ 815264 w 8775961"/>
              <a:gd name="connsiteY1442" fmla="*/ 1142145 h 3423498"/>
              <a:gd name="connsiteX1443" fmla="*/ 812600 w 8775961"/>
              <a:gd name="connsiteY1443" fmla="*/ 1137318 h 3423498"/>
              <a:gd name="connsiteX1444" fmla="*/ 718641 w 8775961"/>
              <a:gd name="connsiteY1444" fmla="*/ 1101076 h 3423498"/>
              <a:gd name="connsiteX1445" fmla="*/ 662819 w 8775961"/>
              <a:gd name="connsiteY1445" fmla="*/ 1100425 h 3423498"/>
              <a:gd name="connsiteX1446" fmla="*/ 657494 w 8775961"/>
              <a:gd name="connsiteY1446" fmla="*/ 1090778 h 3423498"/>
              <a:gd name="connsiteX1447" fmla="*/ 674585 w 8775961"/>
              <a:gd name="connsiteY1447" fmla="*/ 1043587 h 3423498"/>
              <a:gd name="connsiteX1448" fmla="*/ 698209 w 8775961"/>
              <a:gd name="connsiteY1448" fmla="*/ 1030549 h 3423498"/>
              <a:gd name="connsiteX1449" fmla="*/ 723630 w 8775961"/>
              <a:gd name="connsiteY1449" fmla="*/ 1054276 h 3423498"/>
              <a:gd name="connsiteX1450" fmla="*/ 777993 w 8775961"/>
              <a:gd name="connsiteY1450" fmla="*/ 1074615 h 3423498"/>
              <a:gd name="connsiteX1451" fmla="*/ 782720 w 8775961"/>
              <a:gd name="connsiteY1451" fmla="*/ 1072006 h 3423498"/>
              <a:gd name="connsiteX1452" fmla="*/ 820249 w 8775961"/>
              <a:gd name="connsiteY1452" fmla="*/ 1095339 h 3423498"/>
              <a:gd name="connsiteX1453" fmla="*/ 825836 w 8775961"/>
              <a:gd name="connsiteY1453" fmla="*/ 1060795 h 3423498"/>
              <a:gd name="connsiteX1454" fmla="*/ 1161138 w 8775961"/>
              <a:gd name="connsiteY1454" fmla="*/ 1121165 h 3423498"/>
              <a:gd name="connsiteX1455" fmla="*/ 1208720 w 8775961"/>
              <a:gd name="connsiteY1455" fmla="*/ 1151535 h 3423498"/>
              <a:gd name="connsiteX1456" fmla="*/ 1262485 w 8775961"/>
              <a:gd name="connsiteY1456" fmla="*/ 1159618 h 3423498"/>
              <a:gd name="connsiteX1457" fmla="*/ 1265149 w 8775961"/>
              <a:gd name="connsiteY1457" fmla="*/ 1164446 h 3423498"/>
              <a:gd name="connsiteX1458" fmla="*/ 1297952 w 8775961"/>
              <a:gd name="connsiteY1458" fmla="*/ 1190387 h 3423498"/>
              <a:gd name="connsiteX1459" fmla="*/ 1356445 w 8775961"/>
              <a:gd name="connsiteY1459" fmla="*/ 1195861 h 3423498"/>
              <a:gd name="connsiteX1460" fmla="*/ 1366654 w 8775961"/>
              <a:gd name="connsiteY1460" fmla="*/ 1184645 h 3423498"/>
              <a:gd name="connsiteX1461" fmla="*/ 1315051 w 8775961"/>
              <a:gd name="connsiteY1461" fmla="*/ 1161666 h 3423498"/>
              <a:gd name="connsiteX1462" fmla="*/ 1270012 w 8775961"/>
              <a:gd name="connsiteY1462" fmla="*/ 1120015 h 3423498"/>
              <a:gd name="connsiteX1463" fmla="*/ 1268494 w 8775961"/>
              <a:gd name="connsiteY1463" fmla="*/ 1117265 h 3423498"/>
              <a:gd name="connsiteX1464" fmla="*/ 1266438 w 8775961"/>
              <a:gd name="connsiteY1464" fmla="*/ 1116535 h 3423498"/>
              <a:gd name="connsiteX1465" fmla="*/ 1193606 w 8775961"/>
              <a:gd name="connsiteY1465" fmla="*/ 1090659 h 3423498"/>
              <a:gd name="connsiteX1466" fmla="*/ 1150748 w 8775961"/>
              <a:gd name="connsiteY1466" fmla="*/ 1057672 h 3423498"/>
              <a:gd name="connsiteX1467" fmla="*/ 1133916 w 8775961"/>
              <a:gd name="connsiteY1467" fmla="*/ 1060665 h 3423498"/>
              <a:gd name="connsiteX1468" fmla="*/ 1082210 w 8775961"/>
              <a:gd name="connsiteY1468" fmla="*/ 1045156 h 3423498"/>
              <a:gd name="connsiteX1469" fmla="*/ 1070964 w 8775961"/>
              <a:gd name="connsiteY1469" fmla="*/ 1013606 h 3423498"/>
              <a:gd name="connsiteX1470" fmla="*/ 745026 w 8775961"/>
              <a:gd name="connsiteY1470" fmla="*/ 847381 h 3423498"/>
              <a:gd name="connsiteX1471" fmla="*/ 691261 w 8775961"/>
              <a:gd name="connsiteY1471" fmla="*/ 839298 h 3423498"/>
              <a:gd name="connsiteX1472" fmla="*/ 688601 w 8775961"/>
              <a:gd name="connsiteY1472" fmla="*/ 834477 h 3423498"/>
              <a:gd name="connsiteX1473" fmla="*/ 639557 w 8775961"/>
              <a:gd name="connsiteY1473" fmla="*/ 823788 h 3423498"/>
              <a:gd name="connsiteX1474" fmla="*/ 600826 w 8775961"/>
              <a:gd name="connsiteY1474" fmla="*/ 775947 h 3423498"/>
              <a:gd name="connsiteX1475" fmla="*/ 572483 w 8775961"/>
              <a:gd name="connsiteY1475" fmla="*/ 791591 h 3423498"/>
              <a:gd name="connsiteX1476" fmla="*/ 457829 w 8775961"/>
              <a:gd name="connsiteY1476" fmla="*/ 729012 h 3423498"/>
              <a:gd name="connsiteX1477" fmla="*/ 402862 w 8775961"/>
              <a:gd name="connsiteY1477" fmla="*/ 696420 h 3423498"/>
              <a:gd name="connsiteX1478" fmla="*/ 394873 w 8775961"/>
              <a:gd name="connsiteY1478" fmla="*/ 681946 h 3423498"/>
              <a:gd name="connsiteX1479" fmla="*/ 547582 w 8775961"/>
              <a:gd name="connsiteY1479" fmla="*/ 679476 h 3423498"/>
              <a:gd name="connsiteX1480" fmla="*/ 573003 w 8775961"/>
              <a:gd name="connsiteY1480" fmla="*/ 703202 h 3423498"/>
              <a:gd name="connsiteX1481" fmla="*/ 751731 w 8775961"/>
              <a:gd name="connsiteY1481" fmla="*/ 736705 h 3423498"/>
              <a:gd name="connsiteX1482" fmla="*/ 934584 w 8775961"/>
              <a:gd name="connsiteY1482" fmla="*/ 755346 h 3423498"/>
              <a:gd name="connsiteX1483" fmla="*/ 1201355 w 8775961"/>
              <a:gd name="connsiteY1483" fmla="*/ 803196 h 3423498"/>
              <a:gd name="connsiteX1484" fmla="*/ 1149646 w 8775961"/>
              <a:gd name="connsiteY1484" fmla="*/ 787679 h 3423498"/>
              <a:gd name="connsiteX1485" fmla="*/ 1144322 w 8775961"/>
              <a:gd name="connsiteY1485" fmla="*/ 778033 h 3423498"/>
              <a:gd name="connsiteX1486" fmla="*/ 1047702 w 8775961"/>
              <a:gd name="connsiteY1486" fmla="*/ 736970 h 3423498"/>
              <a:gd name="connsiteX1487" fmla="*/ 1042982 w 8775961"/>
              <a:gd name="connsiteY1487" fmla="*/ 739575 h 3423498"/>
              <a:gd name="connsiteX1488" fmla="*/ 1005448 w 8775961"/>
              <a:gd name="connsiteY1488" fmla="*/ 716235 h 3423498"/>
              <a:gd name="connsiteX1489" fmla="*/ 942831 w 8775961"/>
              <a:gd name="connsiteY1489" fmla="*/ 725623 h 3423498"/>
              <a:gd name="connsiteX1490" fmla="*/ 909425 w 8775961"/>
              <a:gd name="connsiteY1490" fmla="*/ 687429 h 3423498"/>
              <a:gd name="connsiteX1491" fmla="*/ 852999 w 8775961"/>
              <a:gd name="connsiteY1491" fmla="*/ 674524 h 3423498"/>
              <a:gd name="connsiteX1492" fmla="*/ 1052688 w 8775961"/>
              <a:gd name="connsiteY1492" fmla="*/ 690162 h 3423498"/>
              <a:gd name="connsiteX1493" fmla="*/ 1157558 w 8775961"/>
              <a:gd name="connsiteY1493" fmla="*/ 701509 h 3423498"/>
              <a:gd name="connsiteX1494" fmla="*/ 1234679 w 8775961"/>
              <a:gd name="connsiteY1494" fmla="*/ 740748 h 3423498"/>
              <a:gd name="connsiteX1495" fmla="*/ 1285186 w 8775961"/>
              <a:gd name="connsiteY1495" fmla="*/ 731756 h 3423498"/>
              <a:gd name="connsiteX1496" fmla="*/ 1448538 w 8775961"/>
              <a:gd name="connsiteY1496" fmla="*/ 748573 h 3423498"/>
              <a:gd name="connsiteX1497" fmla="*/ 1380264 w 8775961"/>
              <a:gd name="connsiteY1497" fmla="*/ 691867 h 3423498"/>
              <a:gd name="connsiteX1498" fmla="*/ 1333024 w 8775961"/>
              <a:gd name="connsiteY1498" fmla="*/ 717939 h 3423498"/>
              <a:gd name="connsiteX1499" fmla="*/ 1295490 w 8775961"/>
              <a:gd name="connsiteY1499" fmla="*/ 694600 h 3423498"/>
              <a:gd name="connsiteX1500" fmla="*/ 1292830 w 8775961"/>
              <a:gd name="connsiteY1500" fmla="*/ 689780 h 3423498"/>
              <a:gd name="connsiteX1501" fmla="*/ 1239064 w 8775961"/>
              <a:gd name="connsiteY1501" fmla="*/ 681697 h 3423498"/>
              <a:gd name="connsiteX1502" fmla="*/ 1062919 w 8775961"/>
              <a:gd name="connsiteY1502" fmla="*/ 552370 h 3423498"/>
              <a:gd name="connsiteX1503" fmla="*/ 1121405 w 8775961"/>
              <a:gd name="connsiteY1503" fmla="*/ 557847 h 3423498"/>
              <a:gd name="connsiteX1504" fmla="*/ 1182821 w 8775961"/>
              <a:gd name="connsiteY1504" fmla="*/ 523950 h 3423498"/>
              <a:gd name="connsiteX1505" fmla="*/ 964495 w 8775961"/>
              <a:gd name="connsiteY1505" fmla="*/ 474544 h 3423498"/>
              <a:gd name="connsiteX1506" fmla="*/ 945857 w 8775961"/>
              <a:gd name="connsiteY1506" fmla="*/ 440776 h 3423498"/>
              <a:gd name="connsiteX1507" fmla="*/ 898879 w 8775961"/>
              <a:gd name="connsiteY1507" fmla="*/ 422658 h 3423498"/>
              <a:gd name="connsiteX1508" fmla="*/ 843053 w 8775961"/>
              <a:gd name="connsiteY1508" fmla="*/ 422000 h 3423498"/>
              <a:gd name="connsiteX1509" fmla="*/ 796076 w 8775961"/>
              <a:gd name="connsiteY1509" fmla="*/ 403882 h 3423498"/>
              <a:gd name="connsiteX1510" fmla="*/ 791348 w 8775961"/>
              <a:gd name="connsiteY1510" fmla="*/ 406491 h 3423498"/>
              <a:gd name="connsiteX1511" fmla="*/ 682016 w 8775961"/>
              <a:gd name="connsiteY1511" fmla="*/ 353553 h 3423498"/>
              <a:gd name="connsiteX1512" fmla="*/ 677289 w 8775961"/>
              <a:gd name="connsiteY1512" fmla="*/ 356162 h 3423498"/>
              <a:gd name="connsiteX1513" fmla="*/ 431146 w 8775961"/>
              <a:gd name="connsiteY1513" fmla="*/ 234007 h 3423498"/>
              <a:gd name="connsiteX1514" fmla="*/ 335985 w 8775961"/>
              <a:gd name="connsiteY1514" fmla="*/ 173255 h 3423498"/>
              <a:gd name="connsiteX1515" fmla="*/ 290204 w 8775961"/>
              <a:gd name="connsiteY1515" fmla="*/ 179639 h 3423498"/>
              <a:gd name="connsiteX1516" fmla="*/ 282818 w 8775961"/>
              <a:gd name="connsiteY1516" fmla="*/ 177428 h 3423498"/>
              <a:gd name="connsiteX1517" fmla="*/ 5324 w 8775961"/>
              <a:gd name="connsiteY1517" fmla="*/ 9647 h 342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</a:cxnLst>
            <a:rect l="l" t="t" r="r" b="b"/>
            <a:pathLst>
              <a:path w="8775961" h="3423498">
                <a:moveTo>
                  <a:pt x="7450911" y="3422230"/>
                </a:moveTo>
                <a:lnTo>
                  <a:pt x="7487665" y="3422516"/>
                </a:lnTo>
                <a:lnTo>
                  <a:pt x="7484624" y="3423083"/>
                </a:lnTo>
                <a:cubicBezTo>
                  <a:pt x="7477275" y="3423651"/>
                  <a:pt x="7469391" y="3423599"/>
                  <a:pt x="7461165" y="3423152"/>
                </a:cubicBezTo>
                <a:close/>
                <a:moveTo>
                  <a:pt x="7442233" y="3421447"/>
                </a:moveTo>
                <a:lnTo>
                  <a:pt x="7450911" y="3422230"/>
                </a:lnTo>
                <a:lnTo>
                  <a:pt x="7448592" y="3422210"/>
                </a:lnTo>
                <a:close/>
                <a:moveTo>
                  <a:pt x="7499337" y="3420337"/>
                </a:moveTo>
                <a:lnTo>
                  <a:pt x="7490032" y="3422535"/>
                </a:lnTo>
                <a:lnTo>
                  <a:pt x="7487665" y="3422516"/>
                </a:lnTo>
                <a:close/>
                <a:moveTo>
                  <a:pt x="7505733" y="3418827"/>
                </a:moveTo>
                <a:lnTo>
                  <a:pt x="7504877" y="3419303"/>
                </a:lnTo>
                <a:lnTo>
                  <a:pt x="7499337" y="3420337"/>
                </a:lnTo>
                <a:close/>
                <a:moveTo>
                  <a:pt x="7223281" y="3418727"/>
                </a:moveTo>
                <a:lnTo>
                  <a:pt x="7223290" y="3418748"/>
                </a:lnTo>
                <a:lnTo>
                  <a:pt x="7223283" y="3418749"/>
                </a:lnTo>
                <a:close/>
                <a:moveTo>
                  <a:pt x="7398123" y="3416332"/>
                </a:moveTo>
                <a:lnTo>
                  <a:pt x="7402664" y="3416693"/>
                </a:lnTo>
                <a:lnTo>
                  <a:pt x="7442233" y="3421447"/>
                </a:lnTo>
                <a:lnTo>
                  <a:pt x="7435659" y="3420854"/>
                </a:lnTo>
                <a:close/>
                <a:moveTo>
                  <a:pt x="7358707" y="3413203"/>
                </a:moveTo>
                <a:lnTo>
                  <a:pt x="7383152" y="3414530"/>
                </a:lnTo>
                <a:lnTo>
                  <a:pt x="7398123" y="3416332"/>
                </a:lnTo>
                <a:close/>
                <a:moveTo>
                  <a:pt x="7358474" y="3413184"/>
                </a:moveTo>
                <a:lnTo>
                  <a:pt x="7358707" y="3413203"/>
                </a:lnTo>
                <a:lnTo>
                  <a:pt x="7358477" y="3413191"/>
                </a:lnTo>
                <a:cubicBezTo>
                  <a:pt x="7350618" y="3413172"/>
                  <a:pt x="7343195" y="3413653"/>
                  <a:pt x="7336398" y="3414860"/>
                </a:cubicBezTo>
                <a:lnTo>
                  <a:pt x="7336401" y="3414854"/>
                </a:lnTo>
                <a:close/>
                <a:moveTo>
                  <a:pt x="7520607" y="3410554"/>
                </a:moveTo>
                <a:lnTo>
                  <a:pt x="7507124" y="3418500"/>
                </a:lnTo>
                <a:lnTo>
                  <a:pt x="7505733" y="3418827"/>
                </a:lnTo>
                <a:close/>
                <a:moveTo>
                  <a:pt x="7221921" y="3396460"/>
                </a:moveTo>
                <a:lnTo>
                  <a:pt x="7223281" y="3418727"/>
                </a:lnTo>
                <a:lnTo>
                  <a:pt x="7219031" y="3407828"/>
                </a:lnTo>
                <a:close/>
                <a:moveTo>
                  <a:pt x="7013137" y="3388133"/>
                </a:moveTo>
                <a:lnTo>
                  <a:pt x="7013141" y="3388135"/>
                </a:lnTo>
                <a:lnTo>
                  <a:pt x="7009725" y="3415283"/>
                </a:lnTo>
                <a:lnTo>
                  <a:pt x="6982540" y="3420107"/>
                </a:lnTo>
                <a:cubicBezTo>
                  <a:pt x="6960602" y="3415459"/>
                  <a:pt x="6933764" y="3410328"/>
                  <a:pt x="6914537" y="3398449"/>
                </a:cubicBezTo>
                <a:lnTo>
                  <a:pt x="6884461" y="3415485"/>
                </a:lnTo>
                <a:lnTo>
                  <a:pt x="6884454" y="3415479"/>
                </a:lnTo>
                <a:lnTo>
                  <a:pt x="6914530" y="3398442"/>
                </a:lnTo>
                <a:cubicBezTo>
                  <a:pt x="6933759" y="3410323"/>
                  <a:pt x="6960597" y="3415454"/>
                  <a:pt x="6982536" y="3420104"/>
                </a:cubicBezTo>
                <a:lnTo>
                  <a:pt x="7009722" y="3415278"/>
                </a:lnTo>
                <a:close/>
                <a:moveTo>
                  <a:pt x="7514203" y="3387336"/>
                </a:moveTo>
                <a:lnTo>
                  <a:pt x="7514203" y="3387337"/>
                </a:lnTo>
                <a:lnTo>
                  <a:pt x="7520761" y="3410469"/>
                </a:lnTo>
                <a:lnTo>
                  <a:pt x="7520607" y="3410554"/>
                </a:lnTo>
                <a:lnTo>
                  <a:pt x="7520758" y="3410464"/>
                </a:lnTo>
                <a:close/>
                <a:moveTo>
                  <a:pt x="6637027" y="3382263"/>
                </a:moveTo>
                <a:lnTo>
                  <a:pt x="6602991" y="3395212"/>
                </a:lnTo>
                <a:lnTo>
                  <a:pt x="6626335" y="3385306"/>
                </a:lnTo>
                <a:close/>
                <a:moveTo>
                  <a:pt x="7184316" y="3381345"/>
                </a:moveTo>
                <a:lnTo>
                  <a:pt x="7199852" y="3386466"/>
                </a:lnTo>
                <a:lnTo>
                  <a:pt x="7199841" y="3386434"/>
                </a:lnTo>
                <a:lnTo>
                  <a:pt x="7199858" y="3386469"/>
                </a:lnTo>
                <a:close/>
                <a:moveTo>
                  <a:pt x="7237018" y="3377623"/>
                </a:moveTo>
                <a:lnTo>
                  <a:pt x="7221926" y="3396439"/>
                </a:lnTo>
                <a:lnTo>
                  <a:pt x="7221921" y="3396460"/>
                </a:lnTo>
                <a:lnTo>
                  <a:pt x="7221919" y="3396442"/>
                </a:lnTo>
                <a:cubicBezTo>
                  <a:pt x="7225559" y="3388992"/>
                  <a:pt x="7231942" y="3382124"/>
                  <a:pt x="7237012" y="3377624"/>
                </a:cubicBezTo>
                <a:close/>
                <a:moveTo>
                  <a:pt x="7269984" y="3374298"/>
                </a:moveTo>
                <a:lnTo>
                  <a:pt x="7269980" y="3374299"/>
                </a:lnTo>
                <a:lnTo>
                  <a:pt x="7269075" y="3374391"/>
                </a:lnTo>
                <a:close/>
                <a:moveTo>
                  <a:pt x="7701453" y="3370733"/>
                </a:moveTo>
                <a:lnTo>
                  <a:pt x="7701450" y="3370736"/>
                </a:lnTo>
                <a:lnTo>
                  <a:pt x="7652150" y="3375892"/>
                </a:lnTo>
                <a:lnTo>
                  <a:pt x="7652150" y="3375890"/>
                </a:lnTo>
                <a:close/>
                <a:moveTo>
                  <a:pt x="7301177" y="3368931"/>
                </a:moveTo>
                <a:lnTo>
                  <a:pt x="7301178" y="3368932"/>
                </a:lnTo>
                <a:lnTo>
                  <a:pt x="7269987" y="3374298"/>
                </a:lnTo>
                <a:lnTo>
                  <a:pt x="7269984" y="3374298"/>
                </a:lnTo>
                <a:close/>
                <a:moveTo>
                  <a:pt x="6257528" y="3363951"/>
                </a:moveTo>
                <a:lnTo>
                  <a:pt x="6257534" y="3363952"/>
                </a:lnTo>
                <a:lnTo>
                  <a:pt x="6261899" y="3379359"/>
                </a:lnTo>
                <a:cubicBezTo>
                  <a:pt x="6320113" y="3400059"/>
                  <a:pt x="6370120" y="3374985"/>
                  <a:pt x="6426145" y="3387982"/>
                </a:cubicBezTo>
                <a:lnTo>
                  <a:pt x="6456047" y="3375924"/>
                </a:lnTo>
                <a:cubicBezTo>
                  <a:pt x="6502816" y="3373017"/>
                  <a:pt x="6556488" y="3383281"/>
                  <a:pt x="6602725" y="3395312"/>
                </a:cubicBezTo>
                <a:lnTo>
                  <a:pt x="6602991" y="3395212"/>
                </a:lnTo>
                <a:lnTo>
                  <a:pt x="6602725" y="3395325"/>
                </a:lnTo>
                <a:cubicBezTo>
                  <a:pt x="6556486" y="3383292"/>
                  <a:pt x="6502814" y="3373029"/>
                  <a:pt x="6456045" y="3375936"/>
                </a:cubicBezTo>
                <a:lnTo>
                  <a:pt x="6426143" y="3387993"/>
                </a:lnTo>
                <a:cubicBezTo>
                  <a:pt x="6370117" y="3374997"/>
                  <a:pt x="6320112" y="3400071"/>
                  <a:pt x="6261897" y="3379370"/>
                </a:cubicBezTo>
                <a:close/>
                <a:moveTo>
                  <a:pt x="8246676" y="3358511"/>
                </a:moveTo>
                <a:lnTo>
                  <a:pt x="8232848" y="3360781"/>
                </a:lnTo>
                <a:lnTo>
                  <a:pt x="8229444" y="3360559"/>
                </a:lnTo>
                <a:close/>
                <a:moveTo>
                  <a:pt x="6699832" y="3357384"/>
                </a:moveTo>
                <a:lnTo>
                  <a:pt x="6699849" y="3357387"/>
                </a:lnTo>
                <a:cubicBezTo>
                  <a:pt x="6684726" y="3368395"/>
                  <a:pt x="6667963" y="3373619"/>
                  <a:pt x="6651222" y="3378224"/>
                </a:cubicBezTo>
                <a:lnTo>
                  <a:pt x="6637027" y="3382263"/>
                </a:lnTo>
                <a:lnTo>
                  <a:pt x="6638697" y="3381627"/>
                </a:lnTo>
                <a:cubicBezTo>
                  <a:pt x="6651167" y="3378167"/>
                  <a:pt x="6663883" y="3375083"/>
                  <a:pt x="6676142" y="3370196"/>
                </a:cubicBezTo>
                <a:close/>
                <a:moveTo>
                  <a:pt x="8176606" y="3357117"/>
                </a:moveTo>
                <a:lnTo>
                  <a:pt x="8229444" y="3360559"/>
                </a:lnTo>
                <a:lnTo>
                  <a:pt x="8224956" y="3361092"/>
                </a:lnTo>
                <a:cubicBezTo>
                  <a:pt x="8214266" y="3361269"/>
                  <a:pt x="8202929" y="3360544"/>
                  <a:pt x="8191179" y="3359244"/>
                </a:cubicBezTo>
                <a:close/>
                <a:moveTo>
                  <a:pt x="8256181" y="3356951"/>
                </a:moveTo>
                <a:lnTo>
                  <a:pt x="8254855" y="3357539"/>
                </a:lnTo>
                <a:lnTo>
                  <a:pt x="8246676" y="3358511"/>
                </a:lnTo>
                <a:close/>
                <a:moveTo>
                  <a:pt x="8164272" y="3355315"/>
                </a:moveTo>
                <a:lnTo>
                  <a:pt x="8176606" y="3357117"/>
                </a:lnTo>
                <a:lnTo>
                  <a:pt x="8173272" y="3356898"/>
                </a:lnTo>
                <a:close/>
                <a:moveTo>
                  <a:pt x="6125357" y="3350968"/>
                </a:moveTo>
                <a:lnTo>
                  <a:pt x="6164519" y="3354811"/>
                </a:lnTo>
                <a:lnTo>
                  <a:pt x="6167051" y="3352564"/>
                </a:lnTo>
                <a:lnTo>
                  <a:pt x="6167054" y="3352571"/>
                </a:lnTo>
                <a:lnTo>
                  <a:pt x="6164521" y="3354820"/>
                </a:lnTo>
                <a:lnTo>
                  <a:pt x="6125360" y="3350977"/>
                </a:lnTo>
                <a:lnTo>
                  <a:pt x="6104899" y="3373957"/>
                </a:lnTo>
                <a:lnTo>
                  <a:pt x="6085319" y="3372035"/>
                </a:lnTo>
                <a:lnTo>
                  <a:pt x="6080248" y="3376534"/>
                </a:lnTo>
                <a:lnTo>
                  <a:pt x="6045982" y="3373169"/>
                </a:lnTo>
                <a:lnTo>
                  <a:pt x="6040911" y="3377668"/>
                </a:lnTo>
                <a:lnTo>
                  <a:pt x="6032578" y="3373147"/>
                </a:lnTo>
                <a:lnTo>
                  <a:pt x="6032585" y="3373144"/>
                </a:lnTo>
                <a:lnTo>
                  <a:pt x="6040909" y="3377659"/>
                </a:lnTo>
                <a:lnTo>
                  <a:pt x="6045980" y="3373160"/>
                </a:lnTo>
                <a:lnTo>
                  <a:pt x="6080246" y="3376525"/>
                </a:lnTo>
                <a:lnTo>
                  <a:pt x="6085317" y="3372026"/>
                </a:lnTo>
                <a:lnTo>
                  <a:pt x="6104899" y="3373948"/>
                </a:lnTo>
                <a:close/>
                <a:moveTo>
                  <a:pt x="8279232" y="3346732"/>
                </a:moveTo>
                <a:lnTo>
                  <a:pt x="8258248" y="3356612"/>
                </a:lnTo>
                <a:lnTo>
                  <a:pt x="8256181" y="3356951"/>
                </a:lnTo>
                <a:close/>
                <a:moveTo>
                  <a:pt x="8101804" y="3344582"/>
                </a:moveTo>
                <a:lnTo>
                  <a:pt x="8108269" y="3345457"/>
                </a:lnTo>
                <a:lnTo>
                  <a:pt x="8164272" y="3355315"/>
                </a:lnTo>
                <a:lnTo>
                  <a:pt x="8154928" y="3353950"/>
                </a:lnTo>
                <a:close/>
                <a:moveTo>
                  <a:pt x="8045700" y="3336985"/>
                </a:moveTo>
                <a:lnTo>
                  <a:pt x="8080616" y="3340846"/>
                </a:lnTo>
                <a:lnTo>
                  <a:pt x="8101804" y="3344582"/>
                </a:lnTo>
                <a:close/>
                <a:moveTo>
                  <a:pt x="8045367" y="3336939"/>
                </a:moveTo>
                <a:lnTo>
                  <a:pt x="8045700" y="3336985"/>
                </a:lnTo>
                <a:lnTo>
                  <a:pt x="8045370" y="3336949"/>
                </a:lnTo>
                <a:cubicBezTo>
                  <a:pt x="8034065" y="3336270"/>
                  <a:pt x="8023286" y="3336322"/>
                  <a:pt x="8013264" y="3337429"/>
                </a:cubicBezTo>
                <a:lnTo>
                  <a:pt x="8013268" y="3337421"/>
                </a:lnTo>
                <a:close/>
                <a:moveTo>
                  <a:pt x="7572521" y="3335593"/>
                </a:moveTo>
                <a:lnTo>
                  <a:pt x="7599534" y="3335747"/>
                </a:lnTo>
                <a:lnTo>
                  <a:pt x="7613692" y="3352127"/>
                </a:lnTo>
                <a:lnTo>
                  <a:pt x="7622428" y="3382967"/>
                </a:lnTo>
                <a:lnTo>
                  <a:pt x="7622426" y="3382966"/>
                </a:lnTo>
                <a:lnTo>
                  <a:pt x="7613692" y="3352131"/>
                </a:lnTo>
                <a:lnTo>
                  <a:pt x="7599533" y="3335752"/>
                </a:lnTo>
                <a:lnTo>
                  <a:pt x="7572522" y="3335596"/>
                </a:lnTo>
                <a:close/>
                <a:moveTo>
                  <a:pt x="7849697" y="3333403"/>
                </a:moveTo>
                <a:lnTo>
                  <a:pt x="7849706" y="3333438"/>
                </a:lnTo>
                <a:lnTo>
                  <a:pt x="7849694" y="3333440"/>
                </a:lnTo>
                <a:close/>
                <a:moveTo>
                  <a:pt x="7172432" y="3328826"/>
                </a:moveTo>
                <a:lnTo>
                  <a:pt x="7189875" y="3356129"/>
                </a:lnTo>
                <a:lnTo>
                  <a:pt x="7199841" y="3386434"/>
                </a:lnTo>
                <a:close/>
                <a:moveTo>
                  <a:pt x="7172424" y="3328809"/>
                </a:moveTo>
                <a:lnTo>
                  <a:pt x="7172432" y="3328826"/>
                </a:lnTo>
                <a:lnTo>
                  <a:pt x="7172422" y="3328809"/>
                </a:lnTo>
                <a:close/>
                <a:moveTo>
                  <a:pt x="8275093" y="3317192"/>
                </a:moveTo>
                <a:lnTo>
                  <a:pt x="8279470" y="3346627"/>
                </a:lnTo>
                <a:lnTo>
                  <a:pt x="8279232" y="3346732"/>
                </a:lnTo>
                <a:lnTo>
                  <a:pt x="8279468" y="3346620"/>
                </a:lnTo>
                <a:close/>
                <a:moveTo>
                  <a:pt x="8274629" y="3314068"/>
                </a:moveTo>
                <a:lnTo>
                  <a:pt x="8275093" y="3317192"/>
                </a:lnTo>
                <a:lnTo>
                  <a:pt x="8274629" y="3314069"/>
                </a:lnTo>
                <a:close/>
                <a:moveTo>
                  <a:pt x="8547419" y="3306605"/>
                </a:moveTo>
                <a:lnTo>
                  <a:pt x="8547415" y="3306608"/>
                </a:lnTo>
                <a:lnTo>
                  <a:pt x="8475437" y="3309658"/>
                </a:lnTo>
                <a:lnTo>
                  <a:pt x="8475437" y="3309656"/>
                </a:lnTo>
                <a:close/>
                <a:moveTo>
                  <a:pt x="7852164" y="3302480"/>
                </a:moveTo>
                <a:lnTo>
                  <a:pt x="7849697" y="3333403"/>
                </a:lnTo>
                <a:lnTo>
                  <a:pt x="7845745" y="3317971"/>
                </a:lnTo>
                <a:close/>
                <a:moveTo>
                  <a:pt x="7630312" y="3298791"/>
                </a:moveTo>
                <a:lnTo>
                  <a:pt x="7612389" y="3319521"/>
                </a:lnTo>
                <a:lnTo>
                  <a:pt x="7598051" y="3308120"/>
                </a:lnTo>
                <a:lnTo>
                  <a:pt x="7598067" y="3308118"/>
                </a:lnTo>
                <a:lnTo>
                  <a:pt x="7612393" y="3319510"/>
                </a:lnTo>
                <a:lnTo>
                  <a:pt x="7630284" y="3298815"/>
                </a:lnTo>
                <a:close/>
                <a:moveTo>
                  <a:pt x="7210806" y="3285107"/>
                </a:moveTo>
                <a:lnTo>
                  <a:pt x="7187809" y="3310331"/>
                </a:lnTo>
                <a:lnTo>
                  <a:pt x="7168759" y="3293471"/>
                </a:lnTo>
                <a:lnTo>
                  <a:pt x="7168773" y="3293469"/>
                </a:lnTo>
                <a:lnTo>
                  <a:pt x="7187811" y="3310320"/>
                </a:lnTo>
                <a:lnTo>
                  <a:pt x="7210794" y="3285110"/>
                </a:lnTo>
                <a:close/>
                <a:moveTo>
                  <a:pt x="7660381" y="3281758"/>
                </a:moveTo>
                <a:lnTo>
                  <a:pt x="7660386" y="3281758"/>
                </a:lnTo>
                <a:lnTo>
                  <a:pt x="7664931" y="3292194"/>
                </a:lnTo>
                <a:lnTo>
                  <a:pt x="7679607" y="3293635"/>
                </a:lnTo>
                <a:lnTo>
                  <a:pt x="7679611" y="3293638"/>
                </a:lnTo>
                <a:lnTo>
                  <a:pt x="7664928" y="3292199"/>
                </a:lnTo>
                <a:close/>
                <a:moveTo>
                  <a:pt x="7877636" y="3277658"/>
                </a:moveTo>
                <a:lnTo>
                  <a:pt x="7852176" y="3302449"/>
                </a:lnTo>
                <a:lnTo>
                  <a:pt x="7852164" y="3302480"/>
                </a:lnTo>
                <a:lnTo>
                  <a:pt x="7852166" y="3302452"/>
                </a:lnTo>
                <a:cubicBezTo>
                  <a:pt x="7858885" y="3292443"/>
                  <a:pt x="7869436" y="3283466"/>
                  <a:pt x="7877628" y="3277659"/>
                </a:cubicBezTo>
                <a:close/>
                <a:moveTo>
                  <a:pt x="7925742" y="3275787"/>
                </a:moveTo>
                <a:lnTo>
                  <a:pt x="7925736" y="3275788"/>
                </a:lnTo>
                <a:lnTo>
                  <a:pt x="7924415" y="3275840"/>
                </a:lnTo>
                <a:close/>
                <a:moveTo>
                  <a:pt x="7553339" y="3273652"/>
                </a:moveTo>
                <a:lnTo>
                  <a:pt x="7553344" y="3273657"/>
                </a:lnTo>
                <a:lnTo>
                  <a:pt x="7543033" y="3310946"/>
                </a:lnTo>
                <a:lnTo>
                  <a:pt x="7502949" y="3315372"/>
                </a:lnTo>
                <a:cubicBezTo>
                  <a:pt x="7472299" y="3307120"/>
                  <a:pt x="7434694" y="3297795"/>
                  <a:pt x="7409384" y="3279760"/>
                </a:cubicBezTo>
                <a:lnTo>
                  <a:pt x="7362712" y="3300846"/>
                </a:lnTo>
                <a:lnTo>
                  <a:pt x="7362704" y="3300839"/>
                </a:lnTo>
                <a:lnTo>
                  <a:pt x="7409374" y="3279751"/>
                </a:lnTo>
                <a:cubicBezTo>
                  <a:pt x="7434688" y="3297788"/>
                  <a:pt x="7472293" y="3307114"/>
                  <a:pt x="7502944" y="3315365"/>
                </a:cubicBezTo>
                <a:lnTo>
                  <a:pt x="7543029" y="3310939"/>
                </a:lnTo>
                <a:close/>
                <a:moveTo>
                  <a:pt x="7971701" y="3270943"/>
                </a:moveTo>
                <a:lnTo>
                  <a:pt x="7971703" y="3270945"/>
                </a:lnTo>
                <a:lnTo>
                  <a:pt x="7925746" y="3275787"/>
                </a:lnTo>
                <a:lnTo>
                  <a:pt x="7925742" y="3275787"/>
                </a:lnTo>
                <a:close/>
                <a:moveTo>
                  <a:pt x="6856367" y="3264486"/>
                </a:moveTo>
                <a:cubicBezTo>
                  <a:pt x="6846374" y="3263857"/>
                  <a:pt x="6833637" y="3272444"/>
                  <a:pt x="6827930" y="3277507"/>
                </a:cubicBezTo>
                <a:lnTo>
                  <a:pt x="6822335" y="3296946"/>
                </a:lnTo>
                <a:cubicBezTo>
                  <a:pt x="6839554" y="3296134"/>
                  <a:pt x="6854767" y="3282635"/>
                  <a:pt x="6867443" y="3271389"/>
                </a:cubicBezTo>
                <a:lnTo>
                  <a:pt x="6865084" y="3268660"/>
                </a:lnTo>
                <a:cubicBezTo>
                  <a:pt x="6862725" y="3265930"/>
                  <a:pt x="6859699" y="3264696"/>
                  <a:pt x="6856367" y="3264486"/>
                </a:cubicBezTo>
                <a:close/>
                <a:moveTo>
                  <a:pt x="6764650" y="3261302"/>
                </a:moveTo>
                <a:cubicBezTo>
                  <a:pt x="6757223" y="3263072"/>
                  <a:pt x="6752152" y="3267572"/>
                  <a:pt x="6747081" y="3272072"/>
                </a:cubicBezTo>
                <a:cubicBezTo>
                  <a:pt x="6739472" y="3278821"/>
                  <a:pt x="6731869" y="3285569"/>
                  <a:pt x="6726618" y="3295047"/>
                </a:cubicBezTo>
                <a:cubicBezTo>
                  <a:pt x="6739121" y="3288780"/>
                  <a:pt x="6758702" y="3290702"/>
                  <a:pt x="6771030" y="3289412"/>
                </a:cubicBezTo>
                <a:lnTo>
                  <a:pt x="6783881" y="3273183"/>
                </a:lnTo>
                <a:close/>
                <a:moveTo>
                  <a:pt x="8368844" y="3247286"/>
                </a:moveTo>
                <a:lnTo>
                  <a:pt x="8407692" y="3249737"/>
                </a:lnTo>
                <a:lnTo>
                  <a:pt x="8424812" y="3273581"/>
                </a:lnTo>
                <a:lnTo>
                  <a:pt x="8431255" y="3316988"/>
                </a:lnTo>
                <a:lnTo>
                  <a:pt x="8431252" y="3316986"/>
                </a:lnTo>
                <a:lnTo>
                  <a:pt x="8424810" y="3273587"/>
                </a:lnTo>
                <a:lnTo>
                  <a:pt x="8407689" y="3249743"/>
                </a:lnTo>
                <a:lnTo>
                  <a:pt x="8368844" y="3247290"/>
                </a:lnTo>
                <a:close/>
                <a:moveTo>
                  <a:pt x="8459330" y="3201139"/>
                </a:moveTo>
                <a:lnTo>
                  <a:pt x="8429416" y="3228345"/>
                </a:lnTo>
                <a:lnTo>
                  <a:pt x="8411048" y="3211377"/>
                </a:lnTo>
                <a:lnTo>
                  <a:pt x="8411071" y="3211376"/>
                </a:lnTo>
                <a:lnTo>
                  <a:pt x="8429424" y="3228330"/>
                </a:lnTo>
                <a:lnTo>
                  <a:pt x="8459286" y="3201170"/>
                </a:lnTo>
                <a:close/>
                <a:moveTo>
                  <a:pt x="8505993" y="3180056"/>
                </a:moveTo>
                <a:lnTo>
                  <a:pt x="8505999" y="3180057"/>
                </a:lnTo>
                <a:lnTo>
                  <a:pt x="8510465" y="3194876"/>
                </a:lnTo>
                <a:lnTo>
                  <a:pt x="8531301" y="3198086"/>
                </a:lnTo>
                <a:lnTo>
                  <a:pt x="8531306" y="3198093"/>
                </a:lnTo>
                <a:lnTo>
                  <a:pt x="8510461" y="3194883"/>
                </a:lnTo>
                <a:close/>
                <a:moveTo>
                  <a:pt x="5343636" y="3176882"/>
                </a:moveTo>
                <a:lnTo>
                  <a:pt x="5343640" y="3176888"/>
                </a:lnTo>
                <a:lnTo>
                  <a:pt x="5369156" y="3189995"/>
                </a:lnTo>
                <a:lnTo>
                  <a:pt x="5369164" y="3189997"/>
                </a:lnTo>
                <a:close/>
                <a:moveTo>
                  <a:pt x="8714993" y="3169837"/>
                </a:moveTo>
                <a:lnTo>
                  <a:pt x="8721115" y="3170368"/>
                </a:lnTo>
                <a:lnTo>
                  <a:pt x="8710843" y="3197472"/>
                </a:lnTo>
                <a:lnTo>
                  <a:pt x="8696123" y="3195206"/>
                </a:lnTo>
                <a:lnTo>
                  <a:pt x="8706800" y="3175643"/>
                </a:lnTo>
                <a:close/>
                <a:moveTo>
                  <a:pt x="4444892" y="2981961"/>
                </a:moveTo>
                <a:lnTo>
                  <a:pt x="4462317" y="2985741"/>
                </a:lnTo>
                <a:lnTo>
                  <a:pt x="4462303" y="2985734"/>
                </a:lnTo>
                <a:close/>
                <a:moveTo>
                  <a:pt x="4438843" y="2975598"/>
                </a:moveTo>
                <a:lnTo>
                  <a:pt x="4438845" y="2975601"/>
                </a:lnTo>
                <a:lnTo>
                  <a:pt x="4449545" y="2980222"/>
                </a:lnTo>
                <a:close/>
                <a:moveTo>
                  <a:pt x="3676550" y="2807739"/>
                </a:moveTo>
                <a:lnTo>
                  <a:pt x="3676531" y="2807739"/>
                </a:lnTo>
                <a:lnTo>
                  <a:pt x="3736155" y="2815410"/>
                </a:lnTo>
                <a:lnTo>
                  <a:pt x="3736159" y="2815411"/>
                </a:lnTo>
                <a:lnTo>
                  <a:pt x="3762369" y="2818784"/>
                </a:lnTo>
                <a:lnTo>
                  <a:pt x="3762379" y="2818783"/>
                </a:lnTo>
                <a:lnTo>
                  <a:pt x="3736155" y="2815410"/>
                </a:lnTo>
                <a:lnTo>
                  <a:pt x="3736151" y="2815408"/>
                </a:lnTo>
                <a:close/>
                <a:moveTo>
                  <a:pt x="3602422" y="2801772"/>
                </a:moveTo>
                <a:lnTo>
                  <a:pt x="3602419" y="2801773"/>
                </a:lnTo>
                <a:lnTo>
                  <a:pt x="3615308" y="2832349"/>
                </a:lnTo>
                <a:cubicBezTo>
                  <a:pt x="3622941" y="2831478"/>
                  <a:pt x="3630759" y="2829385"/>
                  <a:pt x="3638063" y="2826549"/>
                </a:cubicBezTo>
                <a:lnTo>
                  <a:pt x="3638064" y="2826549"/>
                </a:lnTo>
                <a:lnTo>
                  <a:pt x="3615310" y="2832347"/>
                </a:lnTo>
                <a:close/>
                <a:moveTo>
                  <a:pt x="8415213" y="2611647"/>
                </a:moveTo>
                <a:lnTo>
                  <a:pt x="8415205" y="2611651"/>
                </a:lnTo>
                <a:lnTo>
                  <a:pt x="8442576" y="2630057"/>
                </a:lnTo>
                <a:lnTo>
                  <a:pt x="8442583" y="2630053"/>
                </a:lnTo>
                <a:close/>
                <a:moveTo>
                  <a:pt x="8374651" y="2600518"/>
                </a:moveTo>
                <a:lnTo>
                  <a:pt x="8374640" y="2600521"/>
                </a:lnTo>
                <a:lnTo>
                  <a:pt x="8410808" y="2614074"/>
                </a:lnTo>
                <a:lnTo>
                  <a:pt x="8410814" y="2614071"/>
                </a:lnTo>
                <a:close/>
                <a:moveTo>
                  <a:pt x="8356392" y="2588247"/>
                </a:moveTo>
                <a:lnTo>
                  <a:pt x="8351998" y="2590672"/>
                </a:lnTo>
                <a:lnTo>
                  <a:pt x="8359086" y="2603514"/>
                </a:lnTo>
                <a:lnTo>
                  <a:pt x="8359097" y="2603512"/>
                </a:lnTo>
                <a:lnTo>
                  <a:pt x="8352010" y="2590671"/>
                </a:lnTo>
                <a:lnTo>
                  <a:pt x="8356399" y="2588249"/>
                </a:lnTo>
                <a:close/>
                <a:moveTo>
                  <a:pt x="7711009" y="2531080"/>
                </a:moveTo>
                <a:lnTo>
                  <a:pt x="7711007" y="2531083"/>
                </a:lnTo>
                <a:lnTo>
                  <a:pt x="7782677" y="2536213"/>
                </a:lnTo>
                <a:lnTo>
                  <a:pt x="7782682" y="2536212"/>
                </a:lnTo>
                <a:close/>
                <a:moveTo>
                  <a:pt x="8319847" y="2521760"/>
                </a:moveTo>
                <a:lnTo>
                  <a:pt x="8316548" y="2526443"/>
                </a:lnTo>
                <a:lnTo>
                  <a:pt x="8318913" y="2530728"/>
                </a:lnTo>
                <a:lnTo>
                  <a:pt x="8318917" y="2530712"/>
                </a:lnTo>
                <a:lnTo>
                  <a:pt x="8316556" y="2526433"/>
                </a:lnTo>
                <a:close/>
                <a:moveTo>
                  <a:pt x="7249866" y="2506288"/>
                </a:moveTo>
                <a:lnTo>
                  <a:pt x="7249860" y="2506295"/>
                </a:lnTo>
                <a:cubicBezTo>
                  <a:pt x="7259919" y="2506330"/>
                  <a:pt x="7270605" y="2507502"/>
                  <a:pt x="7281725" y="2509459"/>
                </a:cubicBezTo>
                <a:lnTo>
                  <a:pt x="7282130" y="2509552"/>
                </a:lnTo>
                <a:lnTo>
                  <a:pt x="7328639" y="2521050"/>
                </a:lnTo>
                <a:lnTo>
                  <a:pt x="7388287" y="2538824"/>
                </a:lnTo>
                <a:cubicBezTo>
                  <a:pt x="7400266" y="2542338"/>
                  <a:pt x="7412097" y="2545585"/>
                  <a:pt x="7423586" y="2548211"/>
                </a:cubicBezTo>
                <a:lnTo>
                  <a:pt x="7433390" y="2549885"/>
                </a:lnTo>
                <a:lnTo>
                  <a:pt x="7440540" y="2551638"/>
                </a:lnTo>
                <a:lnTo>
                  <a:pt x="7444798" y="2551832"/>
                </a:lnTo>
                <a:lnTo>
                  <a:pt x="7456836" y="2553885"/>
                </a:lnTo>
                <a:cubicBezTo>
                  <a:pt x="7478060" y="2555962"/>
                  <a:pt x="7497143" y="2554158"/>
                  <a:pt x="7512534" y="2545663"/>
                </a:cubicBezTo>
                <a:lnTo>
                  <a:pt x="7512533" y="2545659"/>
                </a:lnTo>
                <a:lnTo>
                  <a:pt x="7486873" y="2553733"/>
                </a:lnTo>
                <a:lnTo>
                  <a:pt x="7444798" y="2551832"/>
                </a:lnTo>
                <a:lnTo>
                  <a:pt x="7433390" y="2549885"/>
                </a:lnTo>
                <a:lnTo>
                  <a:pt x="7388286" y="2538818"/>
                </a:lnTo>
                <a:cubicBezTo>
                  <a:pt x="7370319" y="2533548"/>
                  <a:pt x="7352018" y="2527675"/>
                  <a:pt x="7334040" y="2522385"/>
                </a:cubicBezTo>
                <a:lnTo>
                  <a:pt x="7328639" y="2521050"/>
                </a:lnTo>
                <a:lnTo>
                  <a:pt x="7316193" y="2517341"/>
                </a:lnTo>
                <a:lnTo>
                  <a:pt x="7282130" y="2509552"/>
                </a:lnTo>
                <a:lnTo>
                  <a:pt x="7281725" y="2509452"/>
                </a:lnTo>
                <a:close/>
                <a:moveTo>
                  <a:pt x="7612681" y="2456866"/>
                </a:moveTo>
                <a:lnTo>
                  <a:pt x="7612681" y="2456872"/>
                </a:lnTo>
                <a:lnTo>
                  <a:pt x="7650880" y="2463722"/>
                </a:lnTo>
                <a:lnTo>
                  <a:pt x="7665059" y="2489412"/>
                </a:lnTo>
                <a:lnTo>
                  <a:pt x="7666376" y="2533368"/>
                </a:lnTo>
                <a:lnTo>
                  <a:pt x="7666378" y="2533369"/>
                </a:lnTo>
                <a:lnTo>
                  <a:pt x="7665062" y="2489407"/>
                </a:lnTo>
                <a:lnTo>
                  <a:pt x="7650883" y="2463717"/>
                </a:lnTo>
                <a:close/>
                <a:moveTo>
                  <a:pt x="7185012" y="2435096"/>
                </a:moveTo>
                <a:lnTo>
                  <a:pt x="7185010" y="2435097"/>
                </a:lnTo>
                <a:lnTo>
                  <a:pt x="7216444" y="2435364"/>
                </a:lnTo>
                <a:lnTo>
                  <a:pt x="7216443" y="2435363"/>
                </a:lnTo>
                <a:close/>
                <a:moveTo>
                  <a:pt x="7170341" y="2434973"/>
                </a:moveTo>
                <a:lnTo>
                  <a:pt x="7170348" y="2434973"/>
                </a:lnTo>
                <a:lnTo>
                  <a:pt x="7184996" y="2435097"/>
                </a:lnTo>
                <a:lnTo>
                  <a:pt x="7184998" y="2435096"/>
                </a:lnTo>
                <a:close/>
                <a:moveTo>
                  <a:pt x="7122456" y="2431376"/>
                </a:moveTo>
                <a:cubicBezTo>
                  <a:pt x="7113661" y="2436230"/>
                  <a:pt x="7102160" y="2443973"/>
                  <a:pt x="7094334" y="2453180"/>
                </a:cubicBezTo>
                <a:lnTo>
                  <a:pt x="7094329" y="2453207"/>
                </a:lnTo>
                <a:lnTo>
                  <a:pt x="7086162" y="2467907"/>
                </a:lnTo>
                <a:lnTo>
                  <a:pt x="7088274" y="2483726"/>
                </a:lnTo>
                <a:lnTo>
                  <a:pt x="7088267" y="2483761"/>
                </a:lnTo>
                <a:lnTo>
                  <a:pt x="7088279" y="2483760"/>
                </a:lnTo>
                <a:lnTo>
                  <a:pt x="7088274" y="2483726"/>
                </a:lnTo>
                <a:lnTo>
                  <a:pt x="7094329" y="2453207"/>
                </a:lnTo>
                <a:lnTo>
                  <a:pt x="7094345" y="2453178"/>
                </a:lnTo>
                <a:lnTo>
                  <a:pt x="7122463" y="2431377"/>
                </a:lnTo>
                <a:close/>
                <a:moveTo>
                  <a:pt x="6737829" y="2422637"/>
                </a:moveTo>
                <a:lnTo>
                  <a:pt x="6746835" y="2426422"/>
                </a:lnTo>
                <a:lnTo>
                  <a:pt x="6761499" y="2426473"/>
                </a:lnTo>
                <a:lnTo>
                  <a:pt x="6761487" y="2426465"/>
                </a:lnTo>
                <a:lnTo>
                  <a:pt x="6746831" y="2426415"/>
                </a:lnTo>
                <a:lnTo>
                  <a:pt x="6737848" y="2422639"/>
                </a:lnTo>
                <a:close/>
                <a:moveTo>
                  <a:pt x="7707718" y="2421175"/>
                </a:moveTo>
                <a:lnTo>
                  <a:pt x="7707678" y="2421197"/>
                </a:lnTo>
                <a:lnTo>
                  <a:pt x="7674915" y="2444862"/>
                </a:lnTo>
                <a:lnTo>
                  <a:pt x="7658710" y="2425895"/>
                </a:lnTo>
                <a:lnTo>
                  <a:pt x="7658686" y="2425893"/>
                </a:lnTo>
                <a:lnTo>
                  <a:pt x="7674905" y="2444876"/>
                </a:lnTo>
                <a:close/>
                <a:moveTo>
                  <a:pt x="7065621" y="2420256"/>
                </a:moveTo>
                <a:lnTo>
                  <a:pt x="7065616" y="2420263"/>
                </a:lnTo>
                <a:lnTo>
                  <a:pt x="7066658" y="2434228"/>
                </a:lnTo>
                <a:lnTo>
                  <a:pt x="7049264" y="2424943"/>
                </a:lnTo>
                <a:lnTo>
                  <a:pt x="7049263" y="2424944"/>
                </a:lnTo>
                <a:lnTo>
                  <a:pt x="7066665" y="2434234"/>
                </a:lnTo>
                <a:close/>
                <a:moveTo>
                  <a:pt x="7757500" y="2411603"/>
                </a:moveTo>
                <a:lnTo>
                  <a:pt x="7757495" y="2411607"/>
                </a:lnTo>
                <a:lnTo>
                  <a:pt x="7759108" y="2420747"/>
                </a:lnTo>
                <a:lnTo>
                  <a:pt x="7779385" y="2426310"/>
                </a:lnTo>
                <a:lnTo>
                  <a:pt x="7779381" y="2426302"/>
                </a:lnTo>
                <a:lnTo>
                  <a:pt x="7759113" y="2420741"/>
                </a:lnTo>
                <a:close/>
                <a:moveTo>
                  <a:pt x="7950652" y="2322781"/>
                </a:moveTo>
                <a:lnTo>
                  <a:pt x="7894679" y="2338037"/>
                </a:lnTo>
                <a:lnTo>
                  <a:pt x="7944786" y="2351784"/>
                </a:lnTo>
                <a:lnTo>
                  <a:pt x="8000806" y="2343632"/>
                </a:lnTo>
                <a:lnTo>
                  <a:pt x="8003676" y="2332207"/>
                </a:lnTo>
                <a:close/>
                <a:moveTo>
                  <a:pt x="2947757" y="2208870"/>
                </a:moveTo>
                <a:lnTo>
                  <a:pt x="2947764" y="2208874"/>
                </a:lnTo>
                <a:lnTo>
                  <a:pt x="2950937" y="2209459"/>
                </a:lnTo>
                <a:lnTo>
                  <a:pt x="2950942" y="2209461"/>
                </a:lnTo>
                <a:lnTo>
                  <a:pt x="2987993" y="2216301"/>
                </a:lnTo>
                <a:lnTo>
                  <a:pt x="2988009" y="2216300"/>
                </a:lnTo>
                <a:lnTo>
                  <a:pt x="2950937" y="2209459"/>
                </a:lnTo>
                <a:lnTo>
                  <a:pt x="2950931" y="2209456"/>
                </a:lnTo>
                <a:close/>
                <a:moveTo>
                  <a:pt x="3588003" y="1997740"/>
                </a:moveTo>
                <a:lnTo>
                  <a:pt x="3585264" y="2009554"/>
                </a:lnTo>
                <a:lnTo>
                  <a:pt x="3585265" y="2009556"/>
                </a:lnTo>
                <a:close/>
                <a:moveTo>
                  <a:pt x="3373656" y="1958754"/>
                </a:moveTo>
                <a:lnTo>
                  <a:pt x="3373656" y="1958765"/>
                </a:lnTo>
                <a:lnTo>
                  <a:pt x="3373773" y="1958790"/>
                </a:lnTo>
                <a:lnTo>
                  <a:pt x="3402134" y="1967476"/>
                </a:lnTo>
                <a:lnTo>
                  <a:pt x="3431994" y="1971144"/>
                </a:lnTo>
                <a:lnTo>
                  <a:pt x="3432140" y="1971175"/>
                </a:lnTo>
                <a:lnTo>
                  <a:pt x="3432133" y="1971161"/>
                </a:lnTo>
                <a:lnTo>
                  <a:pt x="3431994" y="1971144"/>
                </a:lnTo>
                <a:lnTo>
                  <a:pt x="3373773" y="1958790"/>
                </a:lnTo>
                <a:close/>
                <a:moveTo>
                  <a:pt x="3597142" y="1958311"/>
                </a:moveTo>
                <a:lnTo>
                  <a:pt x="3583948" y="1965593"/>
                </a:lnTo>
                <a:lnTo>
                  <a:pt x="3582846" y="1978102"/>
                </a:lnTo>
                <a:lnTo>
                  <a:pt x="3583949" y="1965598"/>
                </a:lnTo>
                <a:lnTo>
                  <a:pt x="3597142" y="1958317"/>
                </a:lnTo>
                <a:close/>
                <a:moveTo>
                  <a:pt x="3372670" y="1925793"/>
                </a:moveTo>
                <a:lnTo>
                  <a:pt x="3373493" y="1953320"/>
                </a:lnTo>
                <a:lnTo>
                  <a:pt x="3372672" y="1925793"/>
                </a:lnTo>
                <a:close/>
                <a:moveTo>
                  <a:pt x="3274979" y="1913417"/>
                </a:moveTo>
                <a:lnTo>
                  <a:pt x="3292529" y="1936509"/>
                </a:lnTo>
                <a:lnTo>
                  <a:pt x="3296912" y="1916680"/>
                </a:lnTo>
                <a:lnTo>
                  <a:pt x="3296911" y="1916680"/>
                </a:lnTo>
                <a:lnTo>
                  <a:pt x="3292531" y="1936499"/>
                </a:lnTo>
                <a:lnTo>
                  <a:pt x="3274989" y="1913419"/>
                </a:lnTo>
                <a:close/>
                <a:moveTo>
                  <a:pt x="3025895" y="1861214"/>
                </a:moveTo>
                <a:lnTo>
                  <a:pt x="3025840" y="1861215"/>
                </a:lnTo>
                <a:lnTo>
                  <a:pt x="3033269" y="1861748"/>
                </a:lnTo>
                <a:lnTo>
                  <a:pt x="3060644" y="1880156"/>
                </a:lnTo>
                <a:lnTo>
                  <a:pt x="3110001" y="1886431"/>
                </a:lnTo>
                <a:lnTo>
                  <a:pt x="3109982" y="1886422"/>
                </a:lnTo>
                <a:lnTo>
                  <a:pt x="3060642" y="1880150"/>
                </a:lnTo>
                <a:lnTo>
                  <a:pt x="3033266" y="1861742"/>
                </a:lnTo>
                <a:close/>
                <a:moveTo>
                  <a:pt x="2979539" y="1857894"/>
                </a:moveTo>
                <a:lnTo>
                  <a:pt x="2979518" y="1857897"/>
                </a:lnTo>
                <a:lnTo>
                  <a:pt x="3023980" y="1861083"/>
                </a:lnTo>
                <a:lnTo>
                  <a:pt x="3023977" y="1861077"/>
                </a:lnTo>
                <a:close/>
                <a:moveTo>
                  <a:pt x="7801540" y="1829776"/>
                </a:moveTo>
                <a:lnTo>
                  <a:pt x="7801532" y="1829780"/>
                </a:lnTo>
                <a:lnTo>
                  <a:pt x="7831677" y="1850895"/>
                </a:lnTo>
                <a:lnTo>
                  <a:pt x="7831685" y="1850891"/>
                </a:lnTo>
                <a:close/>
                <a:moveTo>
                  <a:pt x="7757223" y="1816478"/>
                </a:moveTo>
                <a:lnTo>
                  <a:pt x="7757212" y="1816480"/>
                </a:lnTo>
                <a:lnTo>
                  <a:pt x="7796808" y="1832383"/>
                </a:lnTo>
                <a:lnTo>
                  <a:pt x="7796814" y="1832379"/>
                </a:lnTo>
                <a:close/>
                <a:moveTo>
                  <a:pt x="7737114" y="1802399"/>
                </a:moveTo>
                <a:lnTo>
                  <a:pt x="7732394" y="1805004"/>
                </a:lnTo>
                <a:lnTo>
                  <a:pt x="7740379" y="1819472"/>
                </a:lnTo>
                <a:lnTo>
                  <a:pt x="7740390" y="1819470"/>
                </a:lnTo>
                <a:lnTo>
                  <a:pt x="7732406" y="1805003"/>
                </a:lnTo>
                <a:lnTo>
                  <a:pt x="7737121" y="1802401"/>
                </a:lnTo>
                <a:close/>
                <a:moveTo>
                  <a:pt x="2631243" y="1756990"/>
                </a:moveTo>
                <a:lnTo>
                  <a:pt x="2637092" y="1767588"/>
                </a:lnTo>
                <a:lnTo>
                  <a:pt x="2661770" y="1770721"/>
                </a:lnTo>
                <a:cubicBezTo>
                  <a:pt x="2675622" y="1785420"/>
                  <a:pt x="2687440" y="1806832"/>
                  <a:pt x="2696893" y="1823959"/>
                </a:cubicBezTo>
                <a:cubicBezTo>
                  <a:pt x="2757078" y="1818675"/>
                  <a:pt x="2817924" y="1835364"/>
                  <a:pt x="2874040" y="1843499"/>
                </a:cubicBezTo>
                <a:lnTo>
                  <a:pt x="2891629" y="1833791"/>
                </a:lnTo>
                <a:lnTo>
                  <a:pt x="2891620" y="1833787"/>
                </a:lnTo>
                <a:lnTo>
                  <a:pt x="2874044" y="1843487"/>
                </a:lnTo>
                <a:cubicBezTo>
                  <a:pt x="2817927" y="1835353"/>
                  <a:pt x="2757083" y="1818665"/>
                  <a:pt x="2696898" y="1823948"/>
                </a:cubicBezTo>
                <a:cubicBezTo>
                  <a:pt x="2687445" y="1806822"/>
                  <a:pt x="2675628" y="1785410"/>
                  <a:pt x="2661775" y="1770712"/>
                </a:cubicBezTo>
                <a:lnTo>
                  <a:pt x="2637099" y="1767578"/>
                </a:lnTo>
                <a:lnTo>
                  <a:pt x="2631257" y="1756993"/>
                </a:lnTo>
                <a:close/>
                <a:moveTo>
                  <a:pt x="6819322" y="1736289"/>
                </a:moveTo>
                <a:lnTo>
                  <a:pt x="6791620" y="1744720"/>
                </a:lnTo>
                <a:lnTo>
                  <a:pt x="6746983" y="1741745"/>
                </a:lnTo>
                <a:lnTo>
                  <a:pt x="6746939" y="1741881"/>
                </a:lnTo>
                <a:lnTo>
                  <a:pt x="6758988" y="1744225"/>
                </a:lnTo>
                <a:cubicBezTo>
                  <a:pt x="6782095" y="1747008"/>
                  <a:pt x="6802789" y="1745420"/>
                  <a:pt x="6819323" y="1736294"/>
                </a:cubicBezTo>
                <a:close/>
                <a:moveTo>
                  <a:pt x="7695939" y="1727502"/>
                </a:moveTo>
                <a:lnTo>
                  <a:pt x="7692459" y="1732647"/>
                </a:lnTo>
                <a:lnTo>
                  <a:pt x="7695123" y="1737475"/>
                </a:lnTo>
                <a:lnTo>
                  <a:pt x="7695126" y="1737458"/>
                </a:lnTo>
                <a:lnTo>
                  <a:pt x="7692466" y="1732638"/>
                </a:lnTo>
                <a:close/>
                <a:moveTo>
                  <a:pt x="7034643" y="1724431"/>
                </a:moveTo>
                <a:lnTo>
                  <a:pt x="7034641" y="1724434"/>
                </a:lnTo>
                <a:lnTo>
                  <a:pt x="7112624" y="1731735"/>
                </a:lnTo>
                <a:lnTo>
                  <a:pt x="7112629" y="1731733"/>
                </a:lnTo>
                <a:close/>
                <a:moveTo>
                  <a:pt x="6562782" y="1690234"/>
                </a:moveTo>
                <a:lnTo>
                  <a:pt x="6562778" y="1690243"/>
                </a:lnTo>
                <a:lnTo>
                  <a:pt x="6567749" y="1690849"/>
                </a:lnTo>
                <a:lnTo>
                  <a:pt x="6568191" y="1690961"/>
                </a:lnTo>
                <a:lnTo>
                  <a:pt x="6618979" y="1704802"/>
                </a:lnTo>
                <a:lnTo>
                  <a:pt x="6684178" y="1725927"/>
                </a:lnTo>
                <a:cubicBezTo>
                  <a:pt x="6697270" y="1730107"/>
                  <a:pt x="6710196" y="1733986"/>
                  <a:pt x="6722737" y="1737167"/>
                </a:cubicBezTo>
                <a:lnTo>
                  <a:pt x="6733426" y="1739248"/>
                </a:lnTo>
                <a:lnTo>
                  <a:pt x="6739553" y="1740907"/>
                </a:lnTo>
                <a:lnTo>
                  <a:pt x="6740059" y="1740540"/>
                </a:lnTo>
                <a:lnTo>
                  <a:pt x="6733426" y="1739248"/>
                </a:lnTo>
                <a:lnTo>
                  <a:pt x="6684176" y="1725920"/>
                </a:lnTo>
                <a:cubicBezTo>
                  <a:pt x="6664539" y="1719650"/>
                  <a:pt x="6644525" y="1712701"/>
                  <a:pt x="6624874" y="1706409"/>
                </a:cubicBezTo>
                <a:lnTo>
                  <a:pt x="6618979" y="1704802"/>
                </a:lnTo>
                <a:lnTo>
                  <a:pt x="6605373" y="1700394"/>
                </a:lnTo>
                <a:lnTo>
                  <a:pt x="6568191" y="1690961"/>
                </a:lnTo>
                <a:lnTo>
                  <a:pt x="6567748" y="1690841"/>
                </a:lnTo>
                <a:close/>
                <a:moveTo>
                  <a:pt x="6926169" y="1639557"/>
                </a:moveTo>
                <a:lnTo>
                  <a:pt x="6926169" y="1639563"/>
                </a:lnTo>
                <a:lnTo>
                  <a:pt x="6967824" y="1648041"/>
                </a:lnTo>
                <a:lnTo>
                  <a:pt x="6983798" y="1676982"/>
                </a:lnTo>
                <a:lnTo>
                  <a:pt x="6986199" y="1725993"/>
                </a:lnTo>
                <a:lnTo>
                  <a:pt x="6986202" y="1725994"/>
                </a:lnTo>
                <a:lnTo>
                  <a:pt x="6983800" y="1676977"/>
                </a:lnTo>
                <a:lnTo>
                  <a:pt x="6967827" y="1648035"/>
                </a:lnTo>
                <a:close/>
                <a:moveTo>
                  <a:pt x="7028639" y="1601886"/>
                </a:moveTo>
                <a:lnTo>
                  <a:pt x="7028596" y="1601910"/>
                </a:lnTo>
                <a:lnTo>
                  <a:pt x="6993521" y="1627556"/>
                </a:lnTo>
                <a:lnTo>
                  <a:pt x="6975496" y="1606061"/>
                </a:lnTo>
                <a:lnTo>
                  <a:pt x="6975470" y="1606059"/>
                </a:lnTo>
                <a:lnTo>
                  <a:pt x="6993510" y="1627571"/>
                </a:lnTo>
                <a:close/>
                <a:moveTo>
                  <a:pt x="7081195" y="1585464"/>
                </a:moveTo>
                <a:lnTo>
                  <a:pt x="7084464" y="1602544"/>
                </a:lnTo>
                <a:lnTo>
                  <a:pt x="7106617" y="1609191"/>
                </a:lnTo>
                <a:lnTo>
                  <a:pt x="7106612" y="1609182"/>
                </a:lnTo>
                <a:lnTo>
                  <a:pt x="7084469" y="1602538"/>
                </a:lnTo>
                <a:lnTo>
                  <a:pt x="7081202" y="1585466"/>
                </a:lnTo>
                <a:close/>
                <a:moveTo>
                  <a:pt x="6522157" y="1325923"/>
                </a:moveTo>
                <a:lnTo>
                  <a:pt x="6522151" y="1325925"/>
                </a:lnTo>
                <a:lnTo>
                  <a:pt x="6541516" y="1339978"/>
                </a:lnTo>
                <a:lnTo>
                  <a:pt x="6541521" y="1339975"/>
                </a:lnTo>
                <a:close/>
                <a:moveTo>
                  <a:pt x="6493894" y="1316779"/>
                </a:moveTo>
                <a:lnTo>
                  <a:pt x="6493887" y="1316780"/>
                </a:lnTo>
                <a:lnTo>
                  <a:pt x="6519186" y="1327560"/>
                </a:lnTo>
                <a:lnTo>
                  <a:pt x="6519189" y="1327558"/>
                </a:lnTo>
                <a:close/>
                <a:moveTo>
                  <a:pt x="6480977" y="1307408"/>
                </a:moveTo>
                <a:lnTo>
                  <a:pt x="6478013" y="1309044"/>
                </a:lnTo>
                <a:lnTo>
                  <a:pt x="6483246" y="1318525"/>
                </a:lnTo>
                <a:lnTo>
                  <a:pt x="6483253" y="1318524"/>
                </a:lnTo>
                <a:lnTo>
                  <a:pt x="6478021" y="1309044"/>
                </a:lnTo>
                <a:lnTo>
                  <a:pt x="6480981" y="1307411"/>
                </a:lnTo>
                <a:close/>
                <a:moveTo>
                  <a:pt x="6453991" y="1258330"/>
                </a:moveTo>
                <a:lnTo>
                  <a:pt x="6451843" y="1261628"/>
                </a:lnTo>
                <a:lnTo>
                  <a:pt x="6453589" y="1264792"/>
                </a:lnTo>
                <a:lnTo>
                  <a:pt x="6453591" y="1264781"/>
                </a:lnTo>
                <a:lnTo>
                  <a:pt x="6451848" y="1261622"/>
                </a:lnTo>
                <a:close/>
                <a:moveTo>
                  <a:pt x="6034536" y="1248646"/>
                </a:moveTo>
                <a:lnTo>
                  <a:pt x="6034535" y="1248648"/>
                </a:lnTo>
                <a:lnTo>
                  <a:pt x="6084079" y="1254292"/>
                </a:lnTo>
                <a:lnTo>
                  <a:pt x="6084082" y="1254291"/>
                </a:lnTo>
                <a:close/>
                <a:moveTo>
                  <a:pt x="1763807" y="1241622"/>
                </a:moveTo>
                <a:lnTo>
                  <a:pt x="1855727" y="1260819"/>
                </a:lnTo>
                <a:lnTo>
                  <a:pt x="1855733" y="1260821"/>
                </a:lnTo>
                <a:lnTo>
                  <a:pt x="1896139" y="1269263"/>
                </a:lnTo>
                <a:lnTo>
                  <a:pt x="1896156" y="1269262"/>
                </a:lnTo>
                <a:lnTo>
                  <a:pt x="1855727" y="1260819"/>
                </a:lnTo>
                <a:lnTo>
                  <a:pt x="1855720" y="1260815"/>
                </a:lnTo>
                <a:lnTo>
                  <a:pt x="1763836" y="1241623"/>
                </a:lnTo>
                <a:close/>
                <a:moveTo>
                  <a:pt x="5715976" y="1218270"/>
                </a:moveTo>
                <a:lnTo>
                  <a:pt x="5715970" y="1218275"/>
                </a:lnTo>
                <a:cubicBezTo>
                  <a:pt x="5722906" y="1218572"/>
                  <a:pt x="5730305" y="1219708"/>
                  <a:pt x="5738022" y="1221424"/>
                </a:cubicBezTo>
                <a:lnTo>
                  <a:pt x="5738304" y="1221502"/>
                </a:lnTo>
                <a:lnTo>
                  <a:pt x="5770675" y="1231073"/>
                </a:lnTo>
                <a:lnTo>
                  <a:pt x="5812275" y="1245540"/>
                </a:lnTo>
                <a:cubicBezTo>
                  <a:pt x="5820626" y="1248405"/>
                  <a:pt x="5828869" y="1251072"/>
                  <a:pt x="5836861" y="1253282"/>
                </a:cubicBezTo>
                <a:lnTo>
                  <a:pt x="5843664" y="1254757"/>
                </a:lnTo>
                <a:lnTo>
                  <a:pt x="5848641" y="1256219"/>
                </a:lnTo>
                <a:lnTo>
                  <a:pt x="5851581" y="1256473"/>
                </a:lnTo>
                <a:lnTo>
                  <a:pt x="5859935" y="1258284"/>
                </a:lnTo>
                <a:lnTo>
                  <a:pt x="5865303" y="1257659"/>
                </a:lnTo>
                <a:lnTo>
                  <a:pt x="5880638" y="1258985"/>
                </a:lnTo>
                <a:lnTo>
                  <a:pt x="5898093" y="1253841"/>
                </a:lnTo>
                <a:lnTo>
                  <a:pt x="5898110" y="1253839"/>
                </a:lnTo>
                <a:lnTo>
                  <a:pt x="5898109" y="1253836"/>
                </a:lnTo>
                <a:lnTo>
                  <a:pt x="5898093" y="1253841"/>
                </a:lnTo>
                <a:lnTo>
                  <a:pt x="5865303" y="1257659"/>
                </a:lnTo>
                <a:lnTo>
                  <a:pt x="5851581" y="1256473"/>
                </a:lnTo>
                <a:lnTo>
                  <a:pt x="5843664" y="1254757"/>
                </a:lnTo>
                <a:lnTo>
                  <a:pt x="5812273" y="1245535"/>
                </a:lnTo>
                <a:cubicBezTo>
                  <a:pt x="5799746" y="1241238"/>
                  <a:pt x="5786972" y="1236496"/>
                  <a:pt x="5774435" y="1232185"/>
                </a:cubicBezTo>
                <a:lnTo>
                  <a:pt x="5770675" y="1231073"/>
                </a:lnTo>
                <a:lnTo>
                  <a:pt x="5761996" y="1228055"/>
                </a:lnTo>
                <a:lnTo>
                  <a:pt x="5738304" y="1221502"/>
                </a:lnTo>
                <a:lnTo>
                  <a:pt x="5738022" y="1221419"/>
                </a:lnTo>
                <a:close/>
                <a:moveTo>
                  <a:pt x="5964750" y="1192309"/>
                </a:moveTo>
                <a:lnTo>
                  <a:pt x="5964750" y="1192314"/>
                </a:lnTo>
                <a:lnTo>
                  <a:pt x="5991268" y="1198300"/>
                </a:lnTo>
                <a:lnTo>
                  <a:pt x="6001735" y="1217265"/>
                </a:lnTo>
                <a:lnTo>
                  <a:pt x="6003829" y="1249097"/>
                </a:lnTo>
                <a:lnTo>
                  <a:pt x="6003831" y="1249097"/>
                </a:lnTo>
                <a:lnTo>
                  <a:pt x="6001737" y="1217262"/>
                </a:lnTo>
                <a:lnTo>
                  <a:pt x="5991269" y="1198296"/>
                </a:lnTo>
                <a:close/>
                <a:moveTo>
                  <a:pt x="6029302" y="1169057"/>
                </a:moveTo>
                <a:lnTo>
                  <a:pt x="6029274" y="1169072"/>
                </a:lnTo>
                <a:lnTo>
                  <a:pt x="6007328" y="1185306"/>
                </a:lnTo>
                <a:lnTo>
                  <a:pt x="5995645" y="1171149"/>
                </a:lnTo>
                <a:lnTo>
                  <a:pt x="5995629" y="1171146"/>
                </a:lnTo>
                <a:lnTo>
                  <a:pt x="6007321" y="1185315"/>
                </a:lnTo>
                <a:close/>
                <a:moveTo>
                  <a:pt x="5659229" y="1164539"/>
                </a:moveTo>
                <a:lnTo>
                  <a:pt x="5659234" y="1164540"/>
                </a:lnTo>
                <a:lnTo>
                  <a:pt x="5691022" y="1166066"/>
                </a:lnTo>
                <a:lnTo>
                  <a:pt x="5691021" y="1166065"/>
                </a:lnTo>
                <a:close/>
                <a:moveTo>
                  <a:pt x="5626122" y="1160645"/>
                </a:moveTo>
                <a:cubicBezTo>
                  <a:pt x="5620191" y="1163919"/>
                  <a:pt x="5612471" y="1169210"/>
                  <a:pt x="5607325" y="1175658"/>
                </a:cubicBezTo>
                <a:lnTo>
                  <a:pt x="5607322" y="1175679"/>
                </a:lnTo>
                <a:lnTo>
                  <a:pt x="5602089" y="1186090"/>
                </a:lnTo>
                <a:lnTo>
                  <a:pt x="5603972" y="1197590"/>
                </a:lnTo>
                <a:lnTo>
                  <a:pt x="5603968" y="1197615"/>
                </a:lnTo>
                <a:lnTo>
                  <a:pt x="5603976" y="1197615"/>
                </a:lnTo>
                <a:lnTo>
                  <a:pt x="5603972" y="1197590"/>
                </a:lnTo>
                <a:lnTo>
                  <a:pt x="5607322" y="1175679"/>
                </a:lnTo>
                <a:lnTo>
                  <a:pt x="5607333" y="1175657"/>
                </a:lnTo>
                <a:lnTo>
                  <a:pt x="5626127" y="1160646"/>
                </a:lnTo>
                <a:close/>
                <a:moveTo>
                  <a:pt x="6062445" y="1159013"/>
                </a:moveTo>
                <a:lnTo>
                  <a:pt x="6064716" y="1170134"/>
                </a:lnTo>
                <a:lnTo>
                  <a:pt x="6078844" y="1174705"/>
                </a:lnTo>
                <a:lnTo>
                  <a:pt x="6078840" y="1174699"/>
                </a:lnTo>
                <a:lnTo>
                  <a:pt x="6064719" y="1170129"/>
                </a:lnTo>
                <a:lnTo>
                  <a:pt x="6062449" y="1159014"/>
                </a:lnTo>
                <a:close/>
                <a:moveTo>
                  <a:pt x="1325133" y="1137389"/>
                </a:moveTo>
                <a:lnTo>
                  <a:pt x="1326458" y="1139132"/>
                </a:lnTo>
                <a:lnTo>
                  <a:pt x="1328606" y="1138622"/>
                </a:lnTo>
                <a:close/>
                <a:moveTo>
                  <a:pt x="5304766" y="1111195"/>
                </a:moveTo>
                <a:lnTo>
                  <a:pt x="5271616" y="1121241"/>
                </a:lnTo>
                <a:lnTo>
                  <a:pt x="5271622" y="1121246"/>
                </a:lnTo>
                <a:lnTo>
                  <a:pt x="5304769" y="1111199"/>
                </a:lnTo>
                <a:cubicBezTo>
                  <a:pt x="5321167" y="1126892"/>
                  <a:pt x="5346467" y="1137671"/>
                  <a:pt x="5367052" y="1146928"/>
                </a:cubicBezTo>
                <a:lnTo>
                  <a:pt x="5394790" y="1148114"/>
                </a:lnTo>
                <a:lnTo>
                  <a:pt x="5403862" y="1122489"/>
                </a:lnTo>
                <a:lnTo>
                  <a:pt x="5403859" y="1122486"/>
                </a:lnTo>
                <a:lnTo>
                  <a:pt x="5394788" y="1148109"/>
                </a:lnTo>
                <a:lnTo>
                  <a:pt x="5367049" y="1146922"/>
                </a:lnTo>
                <a:cubicBezTo>
                  <a:pt x="5346464" y="1137667"/>
                  <a:pt x="5321164" y="1126887"/>
                  <a:pt x="5304766" y="1111195"/>
                </a:cubicBezTo>
                <a:close/>
                <a:moveTo>
                  <a:pt x="5572912" y="1099287"/>
                </a:moveTo>
                <a:lnTo>
                  <a:pt x="5572919" y="1099304"/>
                </a:lnTo>
                <a:lnTo>
                  <a:pt x="5587732" y="1161172"/>
                </a:lnTo>
                <a:lnTo>
                  <a:pt x="5587735" y="1161203"/>
                </a:lnTo>
                <a:lnTo>
                  <a:pt x="5566522" y="1148752"/>
                </a:lnTo>
                <a:lnTo>
                  <a:pt x="5587740" y="1161207"/>
                </a:lnTo>
                <a:lnTo>
                  <a:pt x="5587732" y="1161172"/>
                </a:lnTo>
                <a:lnTo>
                  <a:pt x="5584315" y="1129586"/>
                </a:lnTo>
                <a:lnTo>
                  <a:pt x="5572919" y="1099304"/>
                </a:lnTo>
                <a:lnTo>
                  <a:pt x="5572915" y="1099288"/>
                </a:lnTo>
                <a:close/>
                <a:moveTo>
                  <a:pt x="5576753" y="1064179"/>
                </a:moveTo>
                <a:lnTo>
                  <a:pt x="5591927" y="1084667"/>
                </a:lnTo>
                <a:lnTo>
                  <a:pt x="5619841" y="1065139"/>
                </a:lnTo>
                <a:lnTo>
                  <a:pt x="5619831" y="1065140"/>
                </a:lnTo>
                <a:lnTo>
                  <a:pt x="5591931" y="1084657"/>
                </a:lnTo>
                <a:lnTo>
                  <a:pt x="5576767" y="1064180"/>
                </a:lnTo>
                <a:close/>
                <a:moveTo>
                  <a:pt x="2543218" y="1038971"/>
                </a:moveTo>
                <a:lnTo>
                  <a:pt x="2540503" y="1052076"/>
                </a:lnTo>
                <a:lnTo>
                  <a:pt x="2540504" y="1052079"/>
                </a:lnTo>
                <a:close/>
                <a:moveTo>
                  <a:pt x="2552276" y="995237"/>
                </a:moveTo>
                <a:lnTo>
                  <a:pt x="2538101" y="1003061"/>
                </a:lnTo>
                <a:lnTo>
                  <a:pt x="2537181" y="1016975"/>
                </a:lnTo>
                <a:lnTo>
                  <a:pt x="2538103" y="1003065"/>
                </a:lnTo>
                <a:lnTo>
                  <a:pt x="2552275" y="995243"/>
                </a:lnTo>
                <a:close/>
                <a:moveTo>
                  <a:pt x="2309467" y="990792"/>
                </a:moveTo>
                <a:lnTo>
                  <a:pt x="2309468" y="990804"/>
                </a:lnTo>
                <a:cubicBezTo>
                  <a:pt x="2326903" y="1000064"/>
                  <a:pt x="2353785" y="1004102"/>
                  <a:pt x="2373285" y="1005926"/>
                </a:cubicBezTo>
                <a:lnTo>
                  <a:pt x="2373278" y="1005909"/>
                </a:lnTo>
                <a:lnTo>
                  <a:pt x="2340602" y="1001139"/>
                </a:lnTo>
                <a:close/>
                <a:moveTo>
                  <a:pt x="5027051" y="989205"/>
                </a:moveTo>
                <a:lnTo>
                  <a:pt x="5027049" y="989206"/>
                </a:lnTo>
                <a:lnTo>
                  <a:pt x="5019880" y="1008621"/>
                </a:lnTo>
                <a:lnTo>
                  <a:pt x="5019881" y="1008622"/>
                </a:lnTo>
                <a:close/>
                <a:moveTo>
                  <a:pt x="5265017" y="968179"/>
                </a:moveTo>
                <a:cubicBezTo>
                  <a:pt x="5272628" y="967072"/>
                  <a:pt x="5279998" y="968159"/>
                  <a:pt x="5283487" y="974480"/>
                </a:cubicBezTo>
                <a:lnTo>
                  <a:pt x="5285230" y="977638"/>
                </a:lnTo>
                <a:cubicBezTo>
                  <a:pt x="5270403" y="985822"/>
                  <a:pt x="5252607" y="995643"/>
                  <a:pt x="5235511" y="992711"/>
                </a:cubicBezTo>
                <a:lnTo>
                  <a:pt x="5245105" y="975044"/>
                </a:lnTo>
                <a:cubicBezTo>
                  <a:pt x="5249555" y="972588"/>
                  <a:pt x="5257406" y="969287"/>
                  <a:pt x="5265017" y="968179"/>
                </a:cubicBezTo>
                <a:close/>
                <a:moveTo>
                  <a:pt x="712043" y="966260"/>
                </a:moveTo>
                <a:lnTo>
                  <a:pt x="707060" y="1013069"/>
                </a:lnTo>
                <a:lnTo>
                  <a:pt x="653900" y="1017235"/>
                </a:lnTo>
                <a:lnTo>
                  <a:pt x="670989" y="970044"/>
                </a:lnTo>
                <a:close/>
                <a:moveTo>
                  <a:pt x="2307671" y="954038"/>
                </a:moveTo>
                <a:lnTo>
                  <a:pt x="2307669" y="954039"/>
                </a:lnTo>
                <a:lnTo>
                  <a:pt x="2309171" y="984732"/>
                </a:lnTo>
                <a:close/>
                <a:moveTo>
                  <a:pt x="5186319" y="945636"/>
                </a:moveTo>
                <a:lnTo>
                  <a:pt x="5202717" y="961328"/>
                </a:lnTo>
                <a:lnTo>
                  <a:pt x="5186668" y="974312"/>
                </a:lnTo>
                <a:cubicBezTo>
                  <a:pt x="5174281" y="972902"/>
                  <a:pt x="5155438" y="966805"/>
                  <a:pt x="5141830" y="970190"/>
                </a:cubicBezTo>
                <a:cubicBezTo>
                  <a:pt x="5148985" y="962119"/>
                  <a:pt x="5157881" y="957210"/>
                  <a:pt x="5166780" y="952298"/>
                </a:cubicBezTo>
                <a:cubicBezTo>
                  <a:pt x="5172712" y="949024"/>
                  <a:pt x="5178644" y="945750"/>
                  <a:pt x="5186319" y="945636"/>
                </a:cubicBezTo>
                <a:close/>
                <a:moveTo>
                  <a:pt x="4666245" y="935762"/>
                </a:moveTo>
                <a:lnTo>
                  <a:pt x="4667292" y="951680"/>
                </a:lnTo>
                <a:cubicBezTo>
                  <a:pt x="4720155" y="984358"/>
                  <a:pt x="4774585" y="970811"/>
                  <a:pt x="4826918" y="995536"/>
                </a:cubicBezTo>
                <a:lnTo>
                  <a:pt x="4858847" y="990287"/>
                </a:lnTo>
                <a:cubicBezTo>
                  <a:pt x="4905430" y="997568"/>
                  <a:pt x="4956024" y="1019131"/>
                  <a:pt x="4998939" y="1040804"/>
                </a:cubicBezTo>
                <a:lnTo>
                  <a:pt x="4999188" y="1040758"/>
                </a:lnTo>
                <a:lnTo>
                  <a:pt x="5035421" y="1035529"/>
                </a:lnTo>
                <a:lnTo>
                  <a:pt x="5050209" y="1034674"/>
                </a:lnTo>
                <a:lnTo>
                  <a:pt x="5053849" y="1033995"/>
                </a:lnTo>
                <a:lnTo>
                  <a:pt x="5076395" y="1032263"/>
                </a:lnTo>
                <a:lnTo>
                  <a:pt x="5102305" y="1024961"/>
                </a:lnTo>
                <a:lnTo>
                  <a:pt x="5102392" y="1024945"/>
                </a:lnTo>
                <a:lnTo>
                  <a:pt x="5102380" y="1024939"/>
                </a:lnTo>
                <a:lnTo>
                  <a:pt x="5102305" y="1024961"/>
                </a:lnTo>
                <a:lnTo>
                  <a:pt x="5053849" y="1033995"/>
                </a:lnTo>
                <a:lnTo>
                  <a:pt x="5037183" y="1035276"/>
                </a:lnTo>
                <a:lnTo>
                  <a:pt x="5035421" y="1035529"/>
                </a:lnTo>
                <a:lnTo>
                  <a:pt x="5024255" y="1036175"/>
                </a:lnTo>
                <a:lnTo>
                  <a:pt x="4999188" y="1040758"/>
                </a:lnTo>
                <a:lnTo>
                  <a:pt x="4998945" y="1040794"/>
                </a:lnTo>
                <a:cubicBezTo>
                  <a:pt x="4956028" y="1019120"/>
                  <a:pt x="4905435" y="997558"/>
                  <a:pt x="4858852" y="990277"/>
                </a:cubicBezTo>
                <a:lnTo>
                  <a:pt x="4826923" y="995526"/>
                </a:lnTo>
                <a:cubicBezTo>
                  <a:pt x="4774590" y="970802"/>
                  <a:pt x="4720159" y="984348"/>
                  <a:pt x="4667297" y="951669"/>
                </a:cubicBezTo>
                <a:lnTo>
                  <a:pt x="4666252" y="935766"/>
                </a:lnTo>
                <a:close/>
                <a:moveTo>
                  <a:pt x="2230542" y="914803"/>
                </a:moveTo>
                <a:lnTo>
                  <a:pt x="2220834" y="964197"/>
                </a:lnTo>
                <a:lnTo>
                  <a:pt x="2197484" y="933048"/>
                </a:lnTo>
                <a:lnTo>
                  <a:pt x="2197477" y="933052"/>
                </a:lnTo>
                <a:lnTo>
                  <a:pt x="2220832" y="964209"/>
                </a:lnTo>
                <a:lnTo>
                  <a:pt x="2220834" y="964197"/>
                </a:lnTo>
                <a:lnTo>
                  <a:pt x="2220834" y="964197"/>
                </a:lnTo>
                <a:close/>
                <a:moveTo>
                  <a:pt x="4379260" y="871460"/>
                </a:moveTo>
                <a:lnTo>
                  <a:pt x="4379275" y="871470"/>
                </a:lnTo>
                <a:lnTo>
                  <a:pt x="4421131" y="877225"/>
                </a:lnTo>
                <a:lnTo>
                  <a:pt x="4450439" y="902286"/>
                </a:lnTo>
                <a:lnTo>
                  <a:pt x="4456371" y="899012"/>
                </a:lnTo>
                <a:lnTo>
                  <a:pt x="4489343" y="909683"/>
                </a:lnTo>
                <a:lnTo>
                  <a:pt x="4495275" y="906409"/>
                </a:lnTo>
                <a:lnTo>
                  <a:pt x="4514117" y="912505"/>
                </a:lnTo>
                <a:lnTo>
                  <a:pt x="4539066" y="894610"/>
                </a:lnTo>
                <a:lnTo>
                  <a:pt x="4576748" y="906803"/>
                </a:lnTo>
                <a:lnTo>
                  <a:pt x="4579712" y="905167"/>
                </a:lnTo>
                <a:lnTo>
                  <a:pt x="4579710" y="905159"/>
                </a:lnTo>
                <a:lnTo>
                  <a:pt x="4576748" y="906794"/>
                </a:lnTo>
                <a:lnTo>
                  <a:pt x="4539065" y="894601"/>
                </a:lnTo>
                <a:lnTo>
                  <a:pt x="4514116" y="912498"/>
                </a:lnTo>
                <a:lnTo>
                  <a:pt x="4495275" y="906401"/>
                </a:lnTo>
                <a:lnTo>
                  <a:pt x="4489343" y="909675"/>
                </a:lnTo>
                <a:lnTo>
                  <a:pt x="4456371" y="899003"/>
                </a:lnTo>
                <a:lnTo>
                  <a:pt x="4450439" y="902277"/>
                </a:lnTo>
                <a:lnTo>
                  <a:pt x="4421130" y="877215"/>
                </a:lnTo>
                <a:close/>
                <a:moveTo>
                  <a:pt x="1879031" y="869686"/>
                </a:moveTo>
                <a:lnTo>
                  <a:pt x="1879008" y="869691"/>
                </a:lnTo>
                <a:lnTo>
                  <a:pt x="1937495" y="875168"/>
                </a:lnTo>
                <a:lnTo>
                  <a:pt x="1967643" y="896286"/>
                </a:lnTo>
                <a:lnTo>
                  <a:pt x="2021410" y="904369"/>
                </a:lnTo>
                <a:lnTo>
                  <a:pt x="2021388" y="904360"/>
                </a:lnTo>
                <a:lnTo>
                  <a:pt x="1967642" y="896279"/>
                </a:lnTo>
                <a:lnTo>
                  <a:pt x="1937491" y="875161"/>
                </a:lnTo>
                <a:close/>
                <a:moveTo>
                  <a:pt x="4338087" y="852946"/>
                </a:moveTo>
                <a:lnTo>
                  <a:pt x="4338085" y="852950"/>
                </a:lnTo>
                <a:lnTo>
                  <a:pt x="4347331" y="876716"/>
                </a:lnTo>
                <a:lnTo>
                  <a:pt x="4385714" y="876154"/>
                </a:lnTo>
                <a:lnTo>
                  <a:pt x="4385702" y="876145"/>
                </a:lnTo>
                <a:lnTo>
                  <a:pt x="4347330" y="876707"/>
                </a:lnTo>
                <a:close/>
                <a:moveTo>
                  <a:pt x="3177927" y="751615"/>
                </a:moveTo>
                <a:lnTo>
                  <a:pt x="3176357" y="760088"/>
                </a:lnTo>
                <a:lnTo>
                  <a:pt x="3176357" y="760089"/>
                </a:lnTo>
                <a:close/>
                <a:moveTo>
                  <a:pt x="1494319" y="742189"/>
                </a:moveTo>
                <a:lnTo>
                  <a:pt x="1504968" y="761484"/>
                </a:lnTo>
                <a:lnTo>
                  <a:pt x="1531850" y="765522"/>
                </a:lnTo>
                <a:cubicBezTo>
                  <a:pt x="1547225" y="782207"/>
                  <a:pt x="1560539" y="806329"/>
                  <a:pt x="1571188" y="825623"/>
                </a:cubicBezTo>
                <a:cubicBezTo>
                  <a:pt x="1636462" y="821066"/>
                  <a:pt x="1702939" y="841008"/>
                  <a:pt x="1764089" y="851313"/>
                </a:cubicBezTo>
                <a:lnTo>
                  <a:pt x="1782986" y="840884"/>
                </a:lnTo>
                <a:lnTo>
                  <a:pt x="1782976" y="840879"/>
                </a:lnTo>
                <a:lnTo>
                  <a:pt x="1764093" y="851301"/>
                </a:lnTo>
                <a:cubicBezTo>
                  <a:pt x="1702943" y="840996"/>
                  <a:pt x="1636467" y="821054"/>
                  <a:pt x="1571193" y="825612"/>
                </a:cubicBezTo>
                <a:cubicBezTo>
                  <a:pt x="1560544" y="806318"/>
                  <a:pt x="1547231" y="782197"/>
                  <a:pt x="1531855" y="765511"/>
                </a:cubicBezTo>
                <a:lnTo>
                  <a:pt x="1504974" y="761474"/>
                </a:lnTo>
                <a:lnTo>
                  <a:pt x="1494332" y="742191"/>
                </a:lnTo>
                <a:close/>
                <a:moveTo>
                  <a:pt x="3183163" y="723341"/>
                </a:moveTo>
                <a:lnTo>
                  <a:pt x="3174263" y="728253"/>
                </a:lnTo>
                <a:lnTo>
                  <a:pt x="3173841" y="737272"/>
                </a:lnTo>
                <a:lnTo>
                  <a:pt x="3174264" y="728257"/>
                </a:lnTo>
                <a:lnTo>
                  <a:pt x="3183163" y="723346"/>
                </a:lnTo>
                <a:close/>
                <a:moveTo>
                  <a:pt x="3029113" y="717633"/>
                </a:moveTo>
                <a:lnTo>
                  <a:pt x="3029113" y="717640"/>
                </a:lnTo>
                <a:lnTo>
                  <a:pt x="3029190" y="717660"/>
                </a:lnTo>
                <a:lnTo>
                  <a:pt x="3048980" y="724709"/>
                </a:lnTo>
                <a:lnTo>
                  <a:pt x="3069670" y="728170"/>
                </a:lnTo>
                <a:lnTo>
                  <a:pt x="3069765" y="728195"/>
                </a:lnTo>
                <a:lnTo>
                  <a:pt x="3069759" y="728185"/>
                </a:lnTo>
                <a:lnTo>
                  <a:pt x="3069670" y="728170"/>
                </a:lnTo>
                <a:lnTo>
                  <a:pt x="3029190" y="717660"/>
                </a:lnTo>
                <a:close/>
                <a:moveTo>
                  <a:pt x="4201136" y="709965"/>
                </a:moveTo>
                <a:lnTo>
                  <a:pt x="4215789" y="722492"/>
                </a:lnTo>
                <a:lnTo>
                  <a:pt x="4202707" y="733838"/>
                </a:lnTo>
                <a:cubicBezTo>
                  <a:pt x="4190318" y="732430"/>
                  <a:pt x="4176187" y="727854"/>
                  <a:pt x="4162581" y="731244"/>
                </a:cubicBezTo>
                <a:close/>
                <a:moveTo>
                  <a:pt x="2978172" y="667406"/>
                </a:moveTo>
                <a:lnTo>
                  <a:pt x="2978171" y="667406"/>
                </a:lnTo>
                <a:lnTo>
                  <a:pt x="2972589" y="699346"/>
                </a:lnTo>
                <a:lnTo>
                  <a:pt x="2957417" y="678861"/>
                </a:lnTo>
                <a:lnTo>
                  <a:pt x="2957413" y="678863"/>
                </a:lnTo>
                <a:lnTo>
                  <a:pt x="2972588" y="699352"/>
                </a:lnTo>
                <a:close/>
                <a:moveTo>
                  <a:pt x="2754705" y="634042"/>
                </a:moveTo>
                <a:lnTo>
                  <a:pt x="2754691" y="634044"/>
                </a:lnTo>
                <a:lnTo>
                  <a:pt x="2791848" y="638279"/>
                </a:lnTo>
                <a:lnTo>
                  <a:pt x="2811215" y="652333"/>
                </a:lnTo>
                <a:lnTo>
                  <a:pt x="2845410" y="658204"/>
                </a:lnTo>
                <a:lnTo>
                  <a:pt x="2845397" y="658196"/>
                </a:lnTo>
                <a:lnTo>
                  <a:pt x="2811215" y="652329"/>
                </a:lnTo>
                <a:lnTo>
                  <a:pt x="2791846" y="638274"/>
                </a:lnTo>
                <a:close/>
                <a:moveTo>
                  <a:pt x="2509223" y="546836"/>
                </a:moveTo>
                <a:lnTo>
                  <a:pt x="2516201" y="559479"/>
                </a:lnTo>
                <a:lnTo>
                  <a:pt x="2533298" y="562412"/>
                </a:lnTo>
                <a:cubicBezTo>
                  <a:pt x="2543244" y="573418"/>
                  <a:pt x="2551968" y="589225"/>
                  <a:pt x="2558946" y="601869"/>
                </a:cubicBezTo>
                <a:cubicBezTo>
                  <a:pt x="2600292" y="599671"/>
                  <a:pt x="2642687" y="613385"/>
                  <a:pt x="2681590" y="620782"/>
                </a:cubicBezTo>
                <a:lnTo>
                  <a:pt x="2693454" y="614234"/>
                </a:lnTo>
                <a:lnTo>
                  <a:pt x="2693447" y="614232"/>
                </a:lnTo>
                <a:lnTo>
                  <a:pt x="2681593" y="620774"/>
                </a:lnTo>
                <a:cubicBezTo>
                  <a:pt x="2642689" y="613376"/>
                  <a:pt x="2600295" y="599664"/>
                  <a:pt x="2558949" y="601861"/>
                </a:cubicBezTo>
                <a:cubicBezTo>
                  <a:pt x="2551971" y="589218"/>
                  <a:pt x="2543247" y="573411"/>
                  <a:pt x="2533301" y="562405"/>
                </a:cubicBezTo>
                <a:lnTo>
                  <a:pt x="2516205" y="559472"/>
                </a:lnTo>
                <a:lnTo>
                  <a:pt x="2509231" y="546837"/>
                </a:lnTo>
                <a:close/>
                <a:moveTo>
                  <a:pt x="2198860" y="524308"/>
                </a:moveTo>
                <a:lnTo>
                  <a:pt x="2159738" y="529606"/>
                </a:lnTo>
                <a:lnTo>
                  <a:pt x="2160938" y="530810"/>
                </a:lnTo>
                <a:cubicBezTo>
                  <a:pt x="2164006" y="534623"/>
                  <a:pt x="2166004" y="538241"/>
                  <a:pt x="2166155" y="541304"/>
                </a:cubicBezTo>
                <a:cubicBezTo>
                  <a:pt x="2184320" y="540717"/>
                  <a:pt x="2203908" y="541312"/>
                  <a:pt x="2223948" y="543426"/>
                </a:cubicBezTo>
                <a:lnTo>
                  <a:pt x="2250064" y="548277"/>
                </a:lnTo>
                <a:lnTo>
                  <a:pt x="2225900" y="538254"/>
                </a:lnTo>
                <a:lnTo>
                  <a:pt x="2222937" y="539889"/>
                </a:lnTo>
                <a:close/>
                <a:moveTo>
                  <a:pt x="2126391" y="501676"/>
                </a:moveTo>
                <a:lnTo>
                  <a:pt x="2149297" y="519139"/>
                </a:lnTo>
                <a:lnTo>
                  <a:pt x="2155846" y="525705"/>
                </a:lnTo>
                <a:lnTo>
                  <a:pt x="2137623" y="504498"/>
                </a:lnTo>
                <a:close/>
                <a:moveTo>
                  <a:pt x="2881002" y="428247"/>
                </a:moveTo>
                <a:cubicBezTo>
                  <a:pt x="2887454" y="432934"/>
                  <a:pt x="2892165" y="434453"/>
                  <a:pt x="2895655" y="440776"/>
                </a:cubicBezTo>
                <a:lnTo>
                  <a:pt x="2917460" y="445237"/>
                </a:lnTo>
                <a:lnTo>
                  <a:pt x="2917455" y="445232"/>
                </a:lnTo>
                <a:lnTo>
                  <a:pt x="2895659" y="440773"/>
                </a:lnTo>
                <a:cubicBezTo>
                  <a:pt x="2893914" y="437611"/>
                  <a:pt x="2891863" y="435650"/>
                  <a:pt x="2889442" y="433893"/>
                </a:cubicBezTo>
                <a:lnTo>
                  <a:pt x="2881015" y="428250"/>
                </a:lnTo>
                <a:close/>
                <a:moveTo>
                  <a:pt x="0" y="0"/>
                </a:moveTo>
                <a:lnTo>
                  <a:pt x="43721" y="1040"/>
                </a:lnTo>
                <a:lnTo>
                  <a:pt x="67076" y="32198"/>
                </a:lnTo>
                <a:lnTo>
                  <a:pt x="105471" y="23591"/>
                </a:lnTo>
                <a:cubicBezTo>
                  <a:pt x="197368" y="67270"/>
                  <a:pt x="300176" y="86042"/>
                  <a:pt x="396797" y="127106"/>
                </a:cubicBezTo>
                <a:lnTo>
                  <a:pt x="447294" y="118109"/>
                </a:lnTo>
                <a:lnTo>
                  <a:pt x="495477" y="160743"/>
                </a:lnTo>
                <a:lnTo>
                  <a:pt x="543918" y="159180"/>
                </a:lnTo>
                <a:lnTo>
                  <a:pt x="598288" y="179515"/>
                </a:lnTo>
                <a:lnTo>
                  <a:pt x="610992" y="191377"/>
                </a:lnTo>
                <a:lnTo>
                  <a:pt x="660037" y="202066"/>
                </a:lnTo>
                <a:lnTo>
                  <a:pt x="665362" y="211714"/>
                </a:lnTo>
                <a:lnTo>
                  <a:pt x="709075" y="212758"/>
                </a:lnTo>
                <a:lnTo>
                  <a:pt x="789463" y="269078"/>
                </a:lnTo>
                <a:cubicBezTo>
                  <a:pt x="825199" y="255653"/>
                  <a:pt x="868912" y="256697"/>
                  <a:pt x="892277" y="287858"/>
                </a:cubicBezTo>
                <a:cubicBezTo>
                  <a:pt x="926543" y="294116"/>
                  <a:pt x="962871" y="292940"/>
                  <a:pt x="993021" y="314059"/>
                </a:cubicBezTo>
                <a:cubicBezTo>
                  <a:pt x="1024626" y="315498"/>
                  <a:pt x="1056831" y="329182"/>
                  <a:pt x="1084320" y="345481"/>
                </a:cubicBezTo>
                <a:cubicBezTo>
                  <a:pt x="1101149" y="342481"/>
                  <a:pt x="1125369" y="341699"/>
                  <a:pt x="1136885" y="329055"/>
                </a:cubicBezTo>
                <a:cubicBezTo>
                  <a:pt x="1167025" y="350177"/>
                  <a:pt x="1203959" y="361253"/>
                  <a:pt x="1240292" y="360084"/>
                </a:cubicBezTo>
                <a:cubicBezTo>
                  <a:pt x="1170552" y="323059"/>
                  <a:pt x="1028749" y="300637"/>
                  <a:pt x="986153" y="223459"/>
                </a:cubicBezTo>
                <a:lnTo>
                  <a:pt x="978165" y="208985"/>
                </a:lnTo>
                <a:lnTo>
                  <a:pt x="1029271" y="212248"/>
                </a:lnTo>
                <a:lnTo>
                  <a:pt x="1057351" y="240795"/>
                </a:lnTo>
                <a:lnTo>
                  <a:pt x="1098412" y="237016"/>
                </a:lnTo>
                <a:cubicBezTo>
                  <a:pt x="1135338" y="248096"/>
                  <a:pt x="1172274" y="259179"/>
                  <a:pt x="1207144" y="277693"/>
                </a:cubicBezTo>
                <a:cubicBezTo>
                  <a:pt x="1275077" y="277956"/>
                  <a:pt x="1364914" y="329060"/>
                  <a:pt x="1434055" y="353828"/>
                </a:cubicBezTo>
                <a:lnTo>
                  <a:pt x="1489280" y="342224"/>
                </a:lnTo>
                <a:lnTo>
                  <a:pt x="1540123" y="389676"/>
                </a:lnTo>
                <a:cubicBezTo>
                  <a:pt x="1578513" y="381075"/>
                  <a:pt x="1622830" y="394373"/>
                  <a:pt x="1657700" y="412885"/>
                </a:cubicBezTo>
                <a:lnTo>
                  <a:pt x="1673077" y="429569"/>
                </a:lnTo>
                <a:lnTo>
                  <a:pt x="1731562" y="435048"/>
                </a:lnTo>
                <a:lnTo>
                  <a:pt x="1736886" y="444696"/>
                </a:lnTo>
                <a:lnTo>
                  <a:pt x="1783267" y="450558"/>
                </a:lnTo>
                <a:lnTo>
                  <a:pt x="1859278" y="500919"/>
                </a:lnTo>
                <a:lnTo>
                  <a:pt x="1860015" y="501010"/>
                </a:lnTo>
                <a:lnTo>
                  <a:pt x="1868836" y="499930"/>
                </a:lnTo>
                <a:lnTo>
                  <a:pt x="1877411" y="497604"/>
                </a:lnTo>
                <a:cubicBezTo>
                  <a:pt x="1925922" y="486572"/>
                  <a:pt x="2039081" y="472989"/>
                  <a:pt x="2074253" y="497628"/>
                </a:cubicBezTo>
                <a:lnTo>
                  <a:pt x="2122525" y="500705"/>
                </a:lnTo>
                <a:lnTo>
                  <a:pt x="2101686" y="495469"/>
                </a:lnTo>
                <a:cubicBezTo>
                  <a:pt x="2179844" y="468827"/>
                  <a:pt x="2175306" y="516690"/>
                  <a:pt x="2228518" y="507939"/>
                </a:cubicBezTo>
                <a:cubicBezTo>
                  <a:pt x="2249106" y="517198"/>
                  <a:pt x="2272133" y="516857"/>
                  <a:pt x="2295163" y="516522"/>
                </a:cubicBezTo>
                <a:cubicBezTo>
                  <a:pt x="2309817" y="529050"/>
                  <a:pt x="2325690" y="536784"/>
                  <a:pt x="2344532" y="542880"/>
                </a:cubicBezTo>
                <a:lnTo>
                  <a:pt x="2376461" y="537633"/>
                </a:lnTo>
                <a:cubicBezTo>
                  <a:pt x="2405245" y="554737"/>
                  <a:pt x="2450083" y="558855"/>
                  <a:pt x="2480261" y="550445"/>
                </a:cubicBezTo>
                <a:lnTo>
                  <a:pt x="2436299" y="512854"/>
                </a:lnTo>
                <a:lnTo>
                  <a:pt x="2406641" y="529223"/>
                </a:lnTo>
                <a:lnTo>
                  <a:pt x="2382564" y="513642"/>
                </a:lnTo>
                <a:lnTo>
                  <a:pt x="2380820" y="510483"/>
                </a:lnTo>
                <a:lnTo>
                  <a:pt x="2346626" y="504612"/>
                </a:lnTo>
                <a:cubicBezTo>
                  <a:pt x="2312608" y="478023"/>
                  <a:pt x="2256781" y="446981"/>
                  <a:pt x="2233405" y="418644"/>
                </a:cubicBezTo>
                <a:lnTo>
                  <a:pt x="2270561" y="422878"/>
                </a:lnTo>
                <a:lnTo>
                  <a:pt x="2309120" y="401597"/>
                </a:lnTo>
                <a:cubicBezTo>
                  <a:pt x="2256084" y="389632"/>
                  <a:pt x="2223635" y="386924"/>
                  <a:pt x="2170074" y="367000"/>
                </a:cubicBezTo>
                <a:lnTo>
                  <a:pt x="2157861" y="344871"/>
                </a:lnTo>
                <a:lnTo>
                  <a:pt x="2127855" y="332568"/>
                </a:lnTo>
                <a:lnTo>
                  <a:pt x="2092441" y="331492"/>
                </a:lnTo>
                <a:lnTo>
                  <a:pt x="2062434" y="319188"/>
                </a:lnTo>
                <a:lnTo>
                  <a:pt x="2059467" y="320826"/>
                </a:lnTo>
                <a:cubicBezTo>
                  <a:pt x="2038358" y="303607"/>
                  <a:pt x="2014283" y="288029"/>
                  <a:pt x="1989508" y="285203"/>
                </a:cubicBezTo>
                <a:lnTo>
                  <a:pt x="1986541" y="286841"/>
                </a:lnTo>
                <a:cubicBezTo>
                  <a:pt x="1941357" y="254045"/>
                  <a:pt x="1877157" y="235871"/>
                  <a:pt x="1829005" y="204712"/>
                </a:cubicBezTo>
                <a:cubicBezTo>
                  <a:pt x="1801264" y="203529"/>
                  <a:pt x="1787307" y="178241"/>
                  <a:pt x="1767946" y="164184"/>
                </a:cubicBezTo>
                <a:lnTo>
                  <a:pt x="1738983" y="167795"/>
                </a:lnTo>
                <a:lnTo>
                  <a:pt x="1734273" y="166274"/>
                </a:lnTo>
                <a:cubicBezTo>
                  <a:pt x="1681585" y="112875"/>
                  <a:pt x="1584237" y="104750"/>
                  <a:pt x="1556324" y="54174"/>
                </a:cubicBezTo>
                <a:lnTo>
                  <a:pt x="1552835" y="47853"/>
                </a:lnTo>
                <a:lnTo>
                  <a:pt x="1580577" y="49036"/>
                </a:lnTo>
                <a:lnTo>
                  <a:pt x="1595751" y="69525"/>
                </a:lnTo>
                <a:lnTo>
                  <a:pt x="1620003" y="64388"/>
                </a:lnTo>
                <a:cubicBezTo>
                  <a:pt x="1678795" y="93800"/>
                  <a:pt x="1744220" y="107176"/>
                  <a:pt x="1805978" y="134946"/>
                </a:cubicBezTo>
                <a:lnTo>
                  <a:pt x="1837901" y="129696"/>
                </a:lnTo>
                <a:lnTo>
                  <a:pt x="1868955" y="157920"/>
                </a:lnTo>
                <a:lnTo>
                  <a:pt x="1899661" y="157471"/>
                </a:lnTo>
                <a:lnTo>
                  <a:pt x="1934380" y="171298"/>
                </a:lnTo>
                <a:lnTo>
                  <a:pt x="1942576" y="179142"/>
                </a:lnTo>
                <a:lnTo>
                  <a:pt x="1973807" y="186650"/>
                </a:lnTo>
                <a:lnTo>
                  <a:pt x="1977296" y="192971"/>
                </a:lnTo>
                <a:lnTo>
                  <a:pt x="2005034" y="194158"/>
                </a:lnTo>
                <a:lnTo>
                  <a:pt x="2056673" y="231638"/>
                </a:lnTo>
                <a:cubicBezTo>
                  <a:pt x="2079182" y="223341"/>
                  <a:pt x="2106919" y="224529"/>
                  <a:pt x="2122100" y="245020"/>
                </a:cubicBezTo>
                <a:cubicBezTo>
                  <a:pt x="2143905" y="249480"/>
                  <a:pt x="2166933" y="249139"/>
                  <a:pt x="2186300" y="263192"/>
                </a:cubicBezTo>
                <a:cubicBezTo>
                  <a:pt x="2206362" y="264495"/>
                  <a:pt x="2226947" y="273750"/>
                  <a:pt x="2244571" y="284644"/>
                </a:cubicBezTo>
                <a:cubicBezTo>
                  <a:pt x="2255209" y="282894"/>
                  <a:pt x="2270563" y="282668"/>
                  <a:pt x="2277719" y="274598"/>
                </a:cubicBezTo>
                <a:cubicBezTo>
                  <a:pt x="2297081" y="288654"/>
                  <a:pt x="2320634" y="296271"/>
                  <a:pt x="2343664" y="295935"/>
                </a:cubicBezTo>
                <a:cubicBezTo>
                  <a:pt x="2299002" y="271099"/>
                  <a:pt x="2208805" y="254900"/>
                  <a:pt x="2180891" y="204323"/>
                </a:cubicBezTo>
                <a:lnTo>
                  <a:pt x="2175656" y="194839"/>
                </a:lnTo>
                <a:lnTo>
                  <a:pt x="2208107" y="197551"/>
                </a:lnTo>
                <a:lnTo>
                  <a:pt x="2226249" y="216401"/>
                </a:lnTo>
                <a:lnTo>
                  <a:pt x="2252247" y="214426"/>
                </a:lnTo>
                <a:cubicBezTo>
                  <a:pt x="2275797" y="222046"/>
                  <a:pt x="2299351" y="229668"/>
                  <a:pt x="2321682" y="242085"/>
                </a:cubicBezTo>
                <a:cubicBezTo>
                  <a:pt x="2364772" y="243047"/>
                  <a:pt x="2422343" y="277253"/>
                  <a:pt x="2466484" y="294130"/>
                </a:cubicBezTo>
                <a:lnTo>
                  <a:pt x="2501375" y="287241"/>
                </a:lnTo>
                <a:lnTo>
                  <a:pt x="2534173" y="318625"/>
                </a:lnTo>
                <a:cubicBezTo>
                  <a:pt x="2558422" y="313490"/>
                  <a:pt x="2586684" y="322635"/>
                  <a:pt x="2609014" y="335052"/>
                </a:cubicBezTo>
                <a:lnTo>
                  <a:pt x="2618962" y="346057"/>
                </a:lnTo>
                <a:lnTo>
                  <a:pt x="2656119" y="350294"/>
                </a:lnTo>
                <a:lnTo>
                  <a:pt x="2659608" y="356615"/>
                </a:lnTo>
                <a:lnTo>
                  <a:pt x="2689092" y="360958"/>
                </a:lnTo>
                <a:lnTo>
                  <a:pt x="2738990" y="395280"/>
                </a:lnTo>
                <a:cubicBezTo>
                  <a:pt x="2758529" y="388618"/>
                  <a:pt x="2848373" y="376147"/>
                  <a:pt x="2874194" y="394886"/>
                </a:cubicBezTo>
                <a:lnTo>
                  <a:pt x="2906642" y="397594"/>
                </a:lnTo>
                <a:cubicBezTo>
                  <a:pt x="2913100" y="402279"/>
                  <a:pt x="2932465" y="416339"/>
                  <a:pt x="2932990" y="424295"/>
                </a:cubicBezTo>
                <a:cubicBezTo>
                  <a:pt x="2979048" y="423619"/>
                  <a:pt x="3039758" y="435471"/>
                  <a:pt x="3076048" y="473176"/>
                </a:cubicBezTo>
                <a:cubicBezTo>
                  <a:pt x="3097853" y="477636"/>
                  <a:pt x="3178629" y="490788"/>
                  <a:pt x="3193286" y="503322"/>
                </a:cubicBezTo>
                <a:lnTo>
                  <a:pt x="3229922" y="499596"/>
                </a:lnTo>
                <a:cubicBezTo>
                  <a:pt x="3261670" y="515059"/>
                  <a:pt x="3282780" y="532278"/>
                  <a:pt x="3315927" y="522231"/>
                </a:cubicBezTo>
                <a:cubicBezTo>
                  <a:pt x="3337036" y="539443"/>
                  <a:pt x="3356579" y="532784"/>
                  <a:pt x="3377163" y="542040"/>
                </a:cubicBezTo>
                <a:lnTo>
                  <a:pt x="3393563" y="557732"/>
                </a:lnTo>
                <a:lnTo>
                  <a:pt x="3431246" y="569924"/>
                </a:lnTo>
                <a:lnTo>
                  <a:pt x="3444855" y="566541"/>
                </a:lnTo>
                <a:lnTo>
                  <a:pt x="3461254" y="582233"/>
                </a:lnTo>
                <a:lnTo>
                  <a:pt x="3475381" y="586803"/>
                </a:lnTo>
                <a:lnTo>
                  <a:pt x="3501379" y="584829"/>
                </a:lnTo>
                <a:lnTo>
                  <a:pt x="3510800" y="587878"/>
                </a:lnTo>
                <a:cubicBezTo>
                  <a:pt x="3542725" y="582626"/>
                  <a:pt x="3650890" y="568294"/>
                  <a:pt x="3678453" y="590192"/>
                </a:cubicBezTo>
                <a:lnTo>
                  <a:pt x="3713871" y="591267"/>
                </a:lnTo>
                <a:lnTo>
                  <a:pt x="3743181" y="616328"/>
                </a:lnTo>
                <a:lnTo>
                  <a:pt x="3746670" y="622649"/>
                </a:lnTo>
                <a:cubicBezTo>
                  <a:pt x="3801623" y="617062"/>
                  <a:pt x="3867569" y="638399"/>
                  <a:pt x="3908570" y="677632"/>
                </a:cubicBezTo>
                <a:cubicBezTo>
                  <a:pt x="3945729" y="681866"/>
                  <a:pt x="3979923" y="687736"/>
                  <a:pt x="4014643" y="701565"/>
                </a:cubicBezTo>
                <a:lnTo>
                  <a:pt x="4023538" y="696656"/>
                </a:lnTo>
                <a:lnTo>
                  <a:pt x="4045865" y="709069"/>
                </a:lnTo>
                <a:lnTo>
                  <a:pt x="4084248" y="708508"/>
                </a:lnTo>
                <a:cubicBezTo>
                  <a:pt x="4104834" y="717763"/>
                  <a:pt x="4122457" y="728657"/>
                  <a:pt x="4146005" y="736277"/>
                </a:cubicBezTo>
                <a:lnTo>
                  <a:pt x="4179677" y="734188"/>
                </a:lnTo>
                <a:lnTo>
                  <a:pt x="4206718" y="748133"/>
                </a:lnTo>
                <a:cubicBezTo>
                  <a:pt x="4219106" y="749544"/>
                  <a:pt x="4237422" y="747682"/>
                  <a:pt x="4248586" y="753889"/>
                </a:cubicBezTo>
                <a:cubicBezTo>
                  <a:pt x="4263242" y="766422"/>
                  <a:pt x="4269001" y="783860"/>
                  <a:pt x="4287843" y="789957"/>
                </a:cubicBezTo>
                <a:lnTo>
                  <a:pt x="4327442" y="784596"/>
                </a:lnTo>
                <a:lnTo>
                  <a:pt x="4357976" y="804861"/>
                </a:lnTo>
                <a:lnTo>
                  <a:pt x="4388682" y="804410"/>
                </a:lnTo>
                <a:cubicBezTo>
                  <a:pt x="4463351" y="841553"/>
                  <a:pt x="4586342" y="819030"/>
                  <a:pt x="4642696" y="858036"/>
                </a:cubicBezTo>
                <a:lnTo>
                  <a:pt x="4676890" y="863907"/>
                </a:lnTo>
                <a:lnTo>
                  <a:pt x="4701485" y="887443"/>
                </a:lnTo>
                <a:lnTo>
                  <a:pt x="4704452" y="885805"/>
                </a:lnTo>
                <a:lnTo>
                  <a:pt x="4732019" y="907707"/>
                </a:lnTo>
                <a:cubicBezTo>
                  <a:pt x="4739694" y="907593"/>
                  <a:pt x="4765685" y="905617"/>
                  <a:pt x="4769874" y="899184"/>
                </a:cubicBezTo>
                <a:lnTo>
                  <a:pt x="4803546" y="897093"/>
                </a:lnTo>
                <a:cubicBezTo>
                  <a:pt x="4836516" y="907763"/>
                  <a:pt x="4871757" y="929550"/>
                  <a:pt x="4908393" y="925825"/>
                </a:cubicBezTo>
                <a:cubicBezTo>
                  <a:pt x="4919559" y="932036"/>
                  <a:pt x="4933692" y="936605"/>
                  <a:pt x="4946076" y="938017"/>
                </a:cubicBezTo>
                <a:lnTo>
                  <a:pt x="4983937" y="929495"/>
                </a:lnTo>
                <a:cubicBezTo>
                  <a:pt x="4993880" y="940503"/>
                  <a:pt x="5038020" y="957380"/>
                  <a:pt x="5051626" y="953991"/>
                </a:cubicBezTo>
                <a:cubicBezTo>
                  <a:pt x="5082157" y="974259"/>
                  <a:pt x="5115830" y="972168"/>
                  <a:pt x="5146356" y="992432"/>
                </a:cubicBezTo>
                <a:lnTo>
                  <a:pt x="5182993" y="988708"/>
                </a:lnTo>
                <a:cubicBezTo>
                  <a:pt x="5218934" y="997742"/>
                  <a:pt x="5240567" y="1022918"/>
                  <a:pt x="5283136" y="1015919"/>
                </a:cubicBezTo>
                <a:cubicBezTo>
                  <a:pt x="5296046" y="1025288"/>
                  <a:pt x="5320818" y="1028111"/>
                  <a:pt x="5334951" y="1032679"/>
                </a:cubicBezTo>
                <a:lnTo>
                  <a:pt x="5356060" y="1049899"/>
                </a:lnTo>
                <a:lnTo>
                  <a:pt x="5367572" y="1014675"/>
                </a:lnTo>
                <a:lnTo>
                  <a:pt x="5390603" y="1014339"/>
                </a:lnTo>
                <a:lnTo>
                  <a:pt x="5426370" y="1044085"/>
                </a:lnTo>
                <a:cubicBezTo>
                  <a:pt x="5448175" y="1048546"/>
                  <a:pt x="5469984" y="1053004"/>
                  <a:pt x="5491269" y="1049504"/>
                </a:cubicBezTo>
                <a:lnTo>
                  <a:pt x="5507142" y="1057238"/>
                </a:lnTo>
                <a:lnTo>
                  <a:pt x="5527207" y="1058535"/>
                </a:lnTo>
                <a:lnTo>
                  <a:pt x="5551632" y="1032684"/>
                </a:lnTo>
                <a:cubicBezTo>
                  <a:pt x="5571692" y="1033983"/>
                  <a:pt x="5591758" y="1035281"/>
                  <a:pt x="5611120" y="1049337"/>
                </a:cubicBezTo>
                <a:lnTo>
                  <a:pt x="5650196" y="1036010"/>
                </a:lnTo>
                <a:lnTo>
                  <a:pt x="5662937" y="1066098"/>
                </a:lnTo>
                <a:lnTo>
                  <a:pt x="5687709" y="1068920"/>
                </a:lnTo>
                <a:lnTo>
                  <a:pt x="5714747" y="1082862"/>
                </a:lnTo>
                <a:lnTo>
                  <a:pt x="5749120" y="1068018"/>
                </a:lnTo>
                <a:cubicBezTo>
                  <a:pt x="5760805" y="1082184"/>
                  <a:pt x="5778429" y="1093080"/>
                  <a:pt x="5794302" y="1100814"/>
                </a:cubicBezTo>
                <a:cubicBezTo>
                  <a:pt x="5816809" y="1092514"/>
                  <a:pt x="5930032" y="1108378"/>
                  <a:pt x="5958294" y="1117524"/>
                </a:cubicBezTo>
                <a:cubicBezTo>
                  <a:pt x="5981499" y="1096468"/>
                  <a:pt x="5998595" y="1099401"/>
                  <a:pt x="6029821" y="1106909"/>
                </a:cubicBezTo>
                <a:lnTo>
                  <a:pt x="6055469" y="1076258"/>
                </a:lnTo>
                <a:lnTo>
                  <a:pt x="6095070" y="1070897"/>
                </a:lnTo>
                <a:lnTo>
                  <a:pt x="6128046" y="1081567"/>
                </a:lnTo>
                <a:lnTo>
                  <a:pt x="6118973" y="1107190"/>
                </a:lnTo>
                <a:lnTo>
                  <a:pt x="6085300" y="1109281"/>
                </a:lnTo>
                <a:lnTo>
                  <a:pt x="6120022" y="1123113"/>
                </a:lnTo>
                <a:cubicBezTo>
                  <a:pt x="6127172" y="1115040"/>
                  <a:pt x="6142524" y="1114815"/>
                  <a:pt x="6153169" y="1113067"/>
                </a:cubicBezTo>
                <a:lnTo>
                  <a:pt x="6190854" y="1125259"/>
                </a:lnTo>
                <a:cubicBezTo>
                  <a:pt x="6213355" y="1116961"/>
                  <a:pt x="6248774" y="1118034"/>
                  <a:pt x="6269880" y="1135249"/>
                </a:cubicBezTo>
                <a:cubicBezTo>
                  <a:pt x="6289946" y="1136550"/>
                  <a:pt x="6310006" y="1137846"/>
                  <a:pt x="6331815" y="1142305"/>
                </a:cubicBezTo>
                <a:lnTo>
                  <a:pt x="6335304" y="1148626"/>
                </a:lnTo>
                <a:cubicBezTo>
                  <a:pt x="6328151" y="1156701"/>
                  <a:pt x="6321000" y="1164770"/>
                  <a:pt x="6312100" y="1169682"/>
                </a:cubicBezTo>
                <a:cubicBezTo>
                  <a:pt x="6291341" y="1181139"/>
                  <a:pt x="6263600" y="1179955"/>
                  <a:pt x="6242315" y="1183454"/>
                </a:cubicBezTo>
                <a:lnTo>
                  <a:pt x="6206378" y="1174425"/>
                </a:lnTo>
                <a:lnTo>
                  <a:pt x="6200446" y="1177699"/>
                </a:lnTo>
                <a:lnTo>
                  <a:pt x="6192072" y="1190568"/>
                </a:lnTo>
                <a:lnTo>
                  <a:pt x="6234467" y="1204279"/>
                </a:lnTo>
                <a:cubicBezTo>
                  <a:pt x="6244588" y="1194575"/>
                  <a:pt x="6296575" y="1190624"/>
                  <a:pt x="6311928" y="1190398"/>
                </a:cubicBezTo>
                <a:lnTo>
                  <a:pt x="6324838" y="1199769"/>
                </a:lnTo>
                <a:cubicBezTo>
                  <a:pt x="6335477" y="1198017"/>
                  <a:pt x="6349612" y="1202591"/>
                  <a:pt x="6359033" y="1205639"/>
                </a:cubicBezTo>
                <a:lnTo>
                  <a:pt x="6378744" y="1178264"/>
                </a:lnTo>
                <a:cubicBezTo>
                  <a:pt x="6397065" y="1176401"/>
                  <a:pt x="6420092" y="1176059"/>
                  <a:pt x="6438934" y="1182156"/>
                </a:cubicBezTo>
                <a:lnTo>
                  <a:pt x="6431081" y="1202985"/>
                </a:lnTo>
                <a:lnTo>
                  <a:pt x="6405090" y="1204962"/>
                </a:lnTo>
                <a:lnTo>
                  <a:pt x="6430383" y="1215739"/>
                </a:lnTo>
                <a:cubicBezTo>
                  <a:pt x="6434570" y="1209307"/>
                  <a:pt x="6449923" y="1209082"/>
                  <a:pt x="6457598" y="1208966"/>
                </a:cubicBezTo>
                <a:lnTo>
                  <a:pt x="6490574" y="1219636"/>
                </a:lnTo>
                <a:cubicBezTo>
                  <a:pt x="6508890" y="1217775"/>
                  <a:pt x="6537850" y="1214159"/>
                  <a:pt x="6552505" y="1226693"/>
                </a:cubicBezTo>
                <a:cubicBezTo>
                  <a:pt x="6567858" y="1226468"/>
                  <a:pt x="6587922" y="1227763"/>
                  <a:pt x="6602052" y="1232338"/>
                </a:cubicBezTo>
                <a:lnTo>
                  <a:pt x="6605541" y="1238659"/>
                </a:lnTo>
                <a:cubicBezTo>
                  <a:pt x="6601352" y="1245092"/>
                  <a:pt x="6592457" y="1250001"/>
                  <a:pt x="6586525" y="1253275"/>
                </a:cubicBezTo>
                <a:cubicBezTo>
                  <a:pt x="6568730" y="1263097"/>
                  <a:pt x="6519706" y="1265413"/>
                  <a:pt x="6500864" y="1259316"/>
                </a:cubicBezTo>
                <a:cubicBezTo>
                  <a:pt x="6494932" y="1262590"/>
                  <a:pt x="6490747" y="1269027"/>
                  <a:pt x="6487783" y="1270662"/>
                </a:cubicBezTo>
                <a:lnTo>
                  <a:pt x="6525465" y="1282854"/>
                </a:lnTo>
                <a:cubicBezTo>
                  <a:pt x="6545004" y="1276192"/>
                  <a:pt x="6566288" y="1272692"/>
                  <a:pt x="6584605" y="1270832"/>
                </a:cubicBezTo>
                <a:cubicBezTo>
                  <a:pt x="6608681" y="1286413"/>
                  <a:pt x="6635198" y="1292394"/>
                  <a:pt x="6662243" y="1306338"/>
                </a:cubicBezTo>
                <a:lnTo>
                  <a:pt x="6669221" y="1318980"/>
                </a:lnTo>
                <a:lnTo>
                  <a:pt x="6697483" y="1328126"/>
                </a:lnTo>
                <a:lnTo>
                  <a:pt x="6725397" y="1378702"/>
                </a:lnTo>
                <a:cubicBezTo>
                  <a:pt x="6728191" y="1397783"/>
                  <a:pt x="6732027" y="1432776"/>
                  <a:pt x="6743716" y="1446948"/>
                </a:cubicBezTo>
                <a:lnTo>
                  <a:pt x="6725724" y="1500124"/>
                </a:lnTo>
                <a:lnTo>
                  <a:pt x="6785793" y="1503863"/>
                </a:lnTo>
                <a:cubicBezTo>
                  <a:pt x="6840331" y="1509161"/>
                  <a:pt x="6895943" y="1517800"/>
                  <a:pt x="6918102" y="1524448"/>
                </a:cubicBezTo>
                <a:cubicBezTo>
                  <a:pt x="6955297" y="1491334"/>
                  <a:pt x="6982178" y="1495373"/>
                  <a:pt x="7031215" y="1506065"/>
                </a:cubicBezTo>
                <a:lnTo>
                  <a:pt x="7072534" y="1458088"/>
                </a:lnTo>
                <a:lnTo>
                  <a:pt x="7135144" y="1448705"/>
                </a:lnTo>
                <a:lnTo>
                  <a:pt x="7186853" y="1464221"/>
                </a:lnTo>
                <a:lnTo>
                  <a:pt x="7171818" y="1503979"/>
                </a:lnTo>
                <a:lnTo>
                  <a:pt x="7118649" y="1508152"/>
                </a:lnTo>
                <a:lnTo>
                  <a:pt x="7173023" y="1528494"/>
                </a:lnTo>
                <a:cubicBezTo>
                  <a:pt x="7184527" y="1515848"/>
                  <a:pt x="7208747" y="1515066"/>
                  <a:pt x="7225587" y="1512069"/>
                </a:cubicBezTo>
                <a:lnTo>
                  <a:pt x="7284678" y="1529800"/>
                </a:lnTo>
                <a:cubicBezTo>
                  <a:pt x="7320403" y="1516370"/>
                  <a:pt x="7376235" y="1517026"/>
                  <a:pt x="7409037" y="1542966"/>
                </a:cubicBezTo>
                <a:cubicBezTo>
                  <a:pt x="7440650" y="1544403"/>
                  <a:pt x="7472251" y="1545835"/>
                  <a:pt x="7506523" y="1552092"/>
                </a:cubicBezTo>
                <a:lnTo>
                  <a:pt x="7511848" y="1561739"/>
                </a:lnTo>
                <a:cubicBezTo>
                  <a:pt x="7500336" y="1574390"/>
                  <a:pt x="7488828" y="1587030"/>
                  <a:pt x="7474653" y="1594853"/>
                </a:cubicBezTo>
                <a:cubicBezTo>
                  <a:pt x="7441588" y="1613102"/>
                  <a:pt x="7397868" y="1612061"/>
                  <a:pt x="7364199" y="1618057"/>
                </a:cubicBezTo>
                <a:lnTo>
                  <a:pt x="7307773" y="1605154"/>
                </a:lnTo>
                <a:lnTo>
                  <a:pt x="7298325" y="1610369"/>
                </a:lnTo>
                <a:lnTo>
                  <a:pt x="7284754" y="1630445"/>
                </a:lnTo>
                <a:lnTo>
                  <a:pt x="7351232" y="1650386"/>
                </a:lnTo>
                <a:cubicBezTo>
                  <a:pt x="7367467" y="1635137"/>
                  <a:pt x="7449577" y="1627577"/>
                  <a:pt x="7473797" y="1626795"/>
                </a:cubicBezTo>
                <a:lnTo>
                  <a:pt x="7493894" y="1640875"/>
                </a:lnTo>
                <a:cubicBezTo>
                  <a:pt x="7510723" y="1637875"/>
                  <a:pt x="7532886" y="1644526"/>
                  <a:pt x="7547659" y="1648959"/>
                </a:cubicBezTo>
                <a:lnTo>
                  <a:pt x="7579523" y="1606200"/>
                </a:lnTo>
                <a:cubicBezTo>
                  <a:pt x="7608471" y="1602809"/>
                  <a:pt x="7644800" y="1601632"/>
                  <a:pt x="7674346" y="1610498"/>
                </a:cubicBezTo>
                <a:lnTo>
                  <a:pt x="7661370" y="1642831"/>
                </a:lnTo>
                <a:lnTo>
                  <a:pt x="7620321" y="1646612"/>
                </a:lnTo>
                <a:lnTo>
                  <a:pt x="7659908" y="1662512"/>
                </a:lnTo>
                <a:cubicBezTo>
                  <a:pt x="7666694" y="1652478"/>
                  <a:pt x="7690915" y="1651697"/>
                  <a:pt x="7703023" y="1651301"/>
                </a:cubicBezTo>
                <a:lnTo>
                  <a:pt x="7754733" y="1666818"/>
                </a:lnTo>
                <a:cubicBezTo>
                  <a:pt x="7783673" y="1663430"/>
                  <a:pt x="7829451" y="1657039"/>
                  <a:pt x="7852211" y="1675946"/>
                </a:cubicBezTo>
                <a:cubicBezTo>
                  <a:pt x="7876432" y="1675165"/>
                  <a:pt x="7908041" y="1676594"/>
                  <a:pt x="7930197" y="1683247"/>
                </a:cubicBezTo>
                <a:lnTo>
                  <a:pt x="7935521" y="1692894"/>
                </a:lnTo>
                <a:cubicBezTo>
                  <a:pt x="7928734" y="1702929"/>
                  <a:pt x="7914566" y="1710748"/>
                  <a:pt x="7905117" y="1715963"/>
                </a:cubicBezTo>
                <a:cubicBezTo>
                  <a:pt x="7876773" y="1731607"/>
                  <a:pt x="7799385" y="1736563"/>
                  <a:pt x="7769839" y="1727697"/>
                </a:cubicBezTo>
                <a:cubicBezTo>
                  <a:pt x="7760392" y="1732911"/>
                  <a:pt x="7753608" y="1742954"/>
                  <a:pt x="7748888" y="1745559"/>
                </a:cubicBezTo>
                <a:lnTo>
                  <a:pt x="7807977" y="1763288"/>
                </a:lnTo>
                <a:cubicBezTo>
                  <a:pt x="7838982" y="1752464"/>
                  <a:pt x="7872651" y="1746469"/>
                  <a:pt x="7901591" y="1743081"/>
                </a:cubicBezTo>
                <a:cubicBezTo>
                  <a:pt x="7939124" y="1766421"/>
                  <a:pt x="7980778" y="1774892"/>
                  <a:pt x="8023040" y="1795623"/>
                </a:cubicBezTo>
                <a:lnTo>
                  <a:pt x="8033689" y="1814916"/>
                </a:lnTo>
                <a:lnTo>
                  <a:pt x="8078005" y="1828215"/>
                </a:lnTo>
                <a:lnTo>
                  <a:pt x="8120601" y="1905393"/>
                </a:lnTo>
                <a:cubicBezTo>
                  <a:pt x="8124467" y="1934729"/>
                  <a:pt x="8129529" y="1988566"/>
                  <a:pt x="8147563" y="2010082"/>
                </a:cubicBezTo>
                <a:cubicBezTo>
                  <a:pt x="8131930" y="2037584"/>
                  <a:pt x="8118956" y="2069917"/>
                  <a:pt x="8113373" y="2104468"/>
                </a:cubicBezTo>
                <a:lnTo>
                  <a:pt x="8146183" y="2130405"/>
                </a:lnTo>
                <a:lnTo>
                  <a:pt x="8188778" y="2207582"/>
                </a:lnTo>
                <a:cubicBezTo>
                  <a:pt x="8192643" y="2236919"/>
                  <a:pt x="8193843" y="2261427"/>
                  <a:pt x="8202425" y="2288151"/>
                </a:cubicBezTo>
                <a:cubicBezTo>
                  <a:pt x="8198303" y="2303012"/>
                  <a:pt x="8196026" y="2318427"/>
                  <a:pt x="8195263" y="2333793"/>
                </a:cubicBezTo>
                <a:lnTo>
                  <a:pt x="8196912" y="2372707"/>
                </a:lnTo>
                <a:lnTo>
                  <a:pt x="8169912" y="2370593"/>
                </a:lnTo>
                <a:lnTo>
                  <a:pt x="8152612" y="2374934"/>
                </a:lnTo>
                <a:lnTo>
                  <a:pt x="8153371" y="2376308"/>
                </a:lnTo>
                <a:cubicBezTo>
                  <a:pt x="8142540" y="2387876"/>
                  <a:pt x="8131714" y="2399434"/>
                  <a:pt x="8118518" y="2406717"/>
                </a:cubicBezTo>
                <a:cubicBezTo>
                  <a:pt x="8087740" y="2423704"/>
                  <a:pt x="8047504" y="2423566"/>
                  <a:pt x="8016394" y="2429565"/>
                </a:cubicBezTo>
                <a:lnTo>
                  <a:pt x="7964674" y="2419011"/>
                </a:lnTo>
                <a:lnTo>
                  <a:pt x="7955880" y="2423865"/>
                </a:lnTo>
                <a:lnTo>
                  <a:pt x="7943017" y="2442137"/>
                </a:lnTo>
                <a:lnTo>
                  <a:pt x="8003864" y="2458824"/>
                </a:lnTo>
                <a:cubicBezTo>
                  <a:pt x="8019091" y="2444839"/>
                  <a:pt x="8094832" y="2436552"/>
                  <a:pt x="8117147" y="2435407"/>
                </a:cubicBezTo>
                <a:lnTo>
                  <a:pt x="8135395" y="2447681"/>
                </a:lnTo>
                <a:cubicBezTo>
                  <a:pt x="8150945" y="2444680"/>
                  <a:pt x="8171231" y="2450246"/>
                  <a:pt x="8184753" y="2453956"/>
                </a:cubicBezTo>
                <a:lnTo>
                  <a:pt x="8214871" y="2414987"/>
                </a:lnTo>
                <a:cubicBezTo>
                  <a:pt x="8241588" y="2411415"/>
                  <a:pt x="8275059" y="2409694"/>
                  <a:pt x="8302102" y="2417114"/>
                </a:cubicBezTo>
                <a:lnTo>
                  <a:pt x="8289565" y="2446378"/>
                </a:lnTo>
                <a:lnTo>
                  <a:pt x="8251699" y="2450523"/>
                </a:lnTo>
                <a:lnTo>
                  <a:pt x="8287858" y="2464073"/>
                </a:lnTo>
                <a:cubicBezTo>
                  <a:pt x="8294291" y="2454941"/>
                  <a:pt x="8316606" y="2453797"/>
                  <a:pt x="8327763" y="2453221"/>
                </a:cubicBezTo>
                <a:lnTo>
                  <a:pt x="8375090" y="2466207"/>
                </a:lnTo>
                <a:cubicBezTo>
                  <a:pt x="8401800" y="2462638"/>
                  <a:pt x="8444067" y="2456063"/>
                  <a:pt x="8464679" y="2472621"/>
                </a:cubicBezTo>
                <a:cubicBezTo>
                  <a:pt x="8486994" y="2471478"/>
                  <a:pt x="8516072" y="2472183"/>
                  <a:pt x="8536352" y="2477752"/>
                </a:cubicBezTo>
                <a:lnTo>
                  <a:pt x="8541078" y="2486315"/>
                </a:lnTo>
                <a:cubicBezTo>
                  <a:pt x="8534645" y="2495448"/>
                  <a:pt x="8521456" y="2502727"/>
                  <a:pt x="8512661" y="2507581"/>
                </a:cubicBezTo>
                <a:cubicBezTo>
                  <a:pt x="8486278" y="2522143"/>
                  <a:pt x="8414931" y="2528005"/>
                  <a:pt x="8387889" y="2520585"/>
                </a:cubicBezTo>
                <a:cubicBezTo>
                  <a:pt x="8379094" y="2525439"/>
                  <a:pt x="8372665" y="2534578"/>
                  <a:pt x="8368271" y="2537003"/>
                </a:cubicBezTo>
                <a:lnTo>
                  <a:pt x="8422354" y="2551841"/>
                </a:lnTo>
                <a:cubicBezTo>
                  <a:pt x="8451100" y="2541558"/>
                  <a:pt x="8482210" y="2535560"/>
                  <a:pt x="8508919" y="2531991"/>
                </a:cubicBezTo>
                <a:cubicBezTo>
                  <a:pt x="8543052" y="2552258"/>
                  <a:pt x="8581250" y="2559102"/>
                  <a:pt x="8619784" y="2576941"/>
                </a:cubicBezTo>
                <a:lnTo>
                  <a:pt x="8629237" y="2594068"/>
                </a:lnTo>
                <a:lnTo>
                  <a:pt x="8669799" y="2605197"/>
                </a:lnTo>
                <a:lnTo>
                  <a:pt x="8707611" y="2673706"/>
                </a:lnTo>
                <a:cubicBezTo>
                  <a:pt x="8710635" y="2699971"/>
                  <a:pt x="8714312" y="2748211"/>
                  <a:pt x="8730524" y="2767198"/>
                </a:cubicBezTo>
                <a:cubicBezTo>
                  <a:pt x="8715628" y="2792173"/>
                  <a:pt x="8703091" y="2821436"/>
                  <a:pt x="8697319" y="2852557"/>
                </a:cubicBezTo>
                <a:lnTo>
                  <a:pt x="8727055" y="2875243"/>
                </a:lnTo>
                <a:lnTo>
                  <a:pt x="8764866" y="2943750"/>
                </a:lnTo>
                <a:cubicBezTo>
                  <a:pt x="8767888" y="2970016"/>
                  <a:pt x="8768547" y="2991998"/>
                  <a:pt x="8775961" y="3015832"/>
                </a:cubicBezTo>
                <a:cubicBezTo>
                  <a:pt x="8771892" y="3029248"/>
                  <a:pt x="8769515" y="3043129"/>
                  <a:pt x="8768532" y="3056938"/>
                </a:cubicBezTo>
                <a:lnTo>
                  <a:pt x="8769340" y="3091843"/>
                </a:lnTo>
                <a:lnTo>
                  <a:pt x="8744519" y="3090438"/>
                </a:lnTo>
                <a:cubicBezTo>
                  <a:pt x="8723762" y="3091659"/>
                  <a:pt x="8703097" y="3097311"/>
                  <a:pt x="8687336" y="3105487"/>
                </a:cubicBezTo>
                <a:lnTo>
                  <a:pt x="8631739" y="3096924"/>
                </a:lnTo>
                <a:cubicBezTo>
                  <a:pt x="8616592" y="3101659"/>
                  <a:pt x="8594500" y="3105326"/>
                  <a:pt x="8585070" y="3118010"/>
                </a:cubicBezTo>
                <a:lnTo>
                  <a:pt x="8533562" y="3106539"/>
                </a:lnTo>
                <a:lnTo>
                  <a:pt x="8581844" y="3096301"/>
                </a:lnTo>
                <a:lnTo>
                  <a:pt x="8592156" y="3059013"/>
                </a:lnTo>
                <a:lnTo>
                  <a:pt x="8543505" y="3051519"/>
                </a:lnTo>
                <a:lnTo>
                  <a:pt x="8487035" y="3067559"/>
                </a:lnTo>
                <a:lnTo>
                  <a:pt x="8453388" y="3115397"/>
                </a:lnTo>
                <a:cubicBezTo>
                  <a:pt x="8407597" y="3111875"/>
                  <a:pt x="8382653" y="3111570"/>
                  <a:pt x="8351493" y="3145652"/>
                </a:cubicBezTo>
                <a:cubicBezTo>
                  <a:pt x="8309795" y="3139228"/>
                  <a:pt x="8144984" y="3142112"/>
                  <a:pt x="8113456" y="3158468"/>
                </a:cubicBezTo>
                <a:cubicBezTo>
                  <a:pt x="8089757" y="3151279"/>
                  <a:pt x="8063195" y="3140119"/>
                  <a:pt x="8044838" y="3123154"/>
                </a:cubicBezTo>
                <a:lnTo>
                  <a:pt x="7996922" y="3151118"/>
                </a:lnTo>
                <a:lnTo>
                  <a:pt x="7956472" y="3137817"/>
                </a:lnTo>
                <a:lnTo>
                  <a:pt x="7920480" y="3139343"/>
                </a:lnTo>
                <a:lnTo>
                  <a:pt x="7898890" y="3100672"/>
                </a:lnTo>
                <a:lnTo>
                  <a:pt x="7844033" y="3127572"/>
                </a:lnTo>
                <a:lnTo>
                  <a:pt x="7821100" y="3121498"/>
                </a:lnTo>
                <a:lnTo>
                  <a:pt x="7830176" y="3152937"/>
                </a:lnTo>
                <a:lnTo>
                  <a:pt x="7829488" y="3172380"/>
                </a:lnTo>
                <a:lnTo>
                  <a:pt x="7858281" y="3147443"/>
                </a:lnTo>
                <a:lnTo>
                  <a:pt x="7858299" y="3147439"/>
                </a:lnTo>
                <a:lnTo>
                  <a:pt x="7829488" y="3172392"/>
                </a:lnTo>
                <a:lnTo>
                  <a:pt x="7829124" y="3182700"/>
                </a:lnTo>
                <a:lnTo>
                  <a:pt x="7833135" y="3207680"/>
                </a:lnTo>
                <a:lnTo>
                  <a:pt x="7815890" y="3207697"/>
                </a:lnTo>
                <a:lnTo>
                  <a:pt x="7798823" y="3213613"/>
                </a:lnTo>
                <a:lnTo>
                  <a:pt x="7814066" y="3244007"/>
                </a:lnTo>
                <a:cubicBezTo>
                  <a:pt x="7818685" y="3257972"/>
                  <a:pt x="7821410" y="3272530"/>
                  <a:pt x="7822397" y="3286822"/>
                </a:cubicBezTo>
                <a:lnTo>
                  <a:pt x="7804594" y="3279833"/>
                </a:lnTo>
                <a:lnTo>
                  <a:pt x="7803275" y="3285787"/>
                </a:lnTo>
                <a:lnTo>
                  <a:pt x="7792907" y="3284771"/>
                </a:lnTo>
                <a:lnTo>
                  <a:pt x="7798329" y="3270311"/>
                </a:lnTo>
                <a:lnTo>
                  <a:pt x="7803400" y="3265812"/>
                </a:lnTo>
                <a:lnTo>
                  <a:pt x="7807671" y="3265941"/>
                </a:lnTo>
                <a:lnTo>
                  <a:pt x="7804594" y="3279831"/>
                </a:lnTo>
                <a:lnTo>
                  <a:pt x="7822389" y="3286817"/>
                </a:lnTo>
                <a:cubicBezTo>
                  <a:pt x="7821404" y="3272526"/>
                  <a:pt x="7818678" y="3257968"/>
                  <a:pt x="7814060" y="3244003"/>
                </a:cubicBezTo>
                <a:lnTo>
                  <a:pt x="7798819" y="3213614"/>
                </a:lnTo>
                <a:lnTo>
                  <a:pt x="7777973" y="3220840"/>
                </a:lnTo>
                <a:lnTo>
                  <a:pt x="7738812" y="3216997"/>
                </a:lnTo>
                <a:cubicBezTo>
                  <a:pt x="7728841" y="3221016"/>
                  <a:pt x="7713980" y="3224555"/>
                  <a:pt x="7708737" y="3234033"/>
                </a:cubicBezTo>
                <a:lnTo>
                  <a:pt x="7672106" y="3227938"/>
                </a:lnTo>
                <a:lnTo>
                  <a:pt x="7704366" y="3218610"/>
                </a:lnTo>
                <a:lnTo>
                  <a:pt x="7707781" y="3191463"/>
                </a:lnTo>
                <a:lnTo>
                  <a:pt x="7673513" y="3188101"/>
                </a:lnTo>
                <a:lnTo>
                  <a:pt x="7636186" y="3201925"/>
                </a:lnTo>
                <a:lnTo>
                  <a:pt x="7617731" y="3237593"/>
                </a:lnTo>
                <a:cubicBezTo>
                  <a:pt x="7585827" y="3236959"/>
                  <a:pt x="7568607" y="3237769"/>
                  <a:pt x="7550506" y="3263478"/>
                </a:cubicBezTo>
                <a:cubicBezTo>
                  <a:pt x="7521135" y="3260594"/>
                  <a:pt x="7407844" y="3269461"/>
                  <a:pt x="7387735" y="3282483"/>
                </a:cubicBezTo>
                <a:cubicBezTo>
                  <a:pt x="7370692" y="3278310"/>
                  <a:pt x="7351283" y="3271408"/>
                  <a:pt x="7336954" y="3260007"/>
                </a:cubicBezTo>
                <a:lnTo>
                  <a:pt x="7306699" y="3282023"/>
                </a:lnTo>
                <a:lnTo>
                  <a:pt x="7277508" y="3274161"/>
                </a:lnTo>
                <a:lnTo>
                  <a:pt x="7252856" y="3276739"/>
                </a:lnTo>
                <a:lnTo>
                  <a:pt x="7234151" y="3249919"/>
                </a:lnTo>
                <a:lnTo>
                  <a:pt x="7199009" y="3271458"/>
                </a:lnTo>
                <a:cubicBezTo>
                  <a:pt x="7177247" y="3261825"/>
                  <a:pt x="7157486" y="3264883"/>
                  <a:pt x="7137733" y="3267941"/>
                </a:cubicBezTo>
                <a:lnTo>
                  <a:pt x="7119456" y="3298626"/>
                </a:lnTo>
                <a:lnTo>
                  <a:pt x="7099699" y="3301688"/>
                </a:lnTo>
                <a:lnTo>
                  <a:pt x="7082656" y="3297515"/>
                </a:lnTo>
                <a:cubicBezTo>
                  <a:pt x="7062724" y="3305552"/>
                  <a:pt x="7040606" y="3305884"/>
                  <a:pt x="7018492" y="3306210"/>
                </a:cubicBezTo>
                <a:lnTo>
                  <a:pt x="6977496" y="3284699"/>
                </a:lnTo>
                <a:lnTo>
                  <a:pt x="6955204" y="3290004"/>
                </a:lnTo>
                <a:lnTo>
                  <a:pt x="6951439" y="3327115"/>
                </a:lnTo>
                <a:lnTo>
                  <a:pt x="6927314" y="3314749"/>
                </a:lnTo>
                <a:cubicBezTo>
                  <a:pt x="6912628" y="3313311"/>
                  <a:pt x="6887977" y="3315890"/>
                  <a:pt x="6873468" y="3309469"/>
                </a:cubicBezTo>
                <a:cubicBezTo>
                  <a:pt x="6833603" y="3325544"/>
                  <a:pt x="6807293" y="3305471"/>
                  <a:pt x="6770491" y="3304356"/>
                </a:cubicBezTo>
                <a:lnTo>
                  <a:pt x="6735697" y="3315933"/>
                </a:lnTo>
                <a:cubicBezTo>
                  <a:pt x="6701786" y="3302611"/>
                  <a:pt x="6669526" y="3311939"/>
                  <a:pt x="6635612" y="3298612"/>
                </a:cubicBezTo>
                <a:cubicBezTo>
                  <a:pt x="6623112" y="3304883"/>
                  <a:pt x="6576693" y="3297831"/>
                  <a:pt x="6564722" y="3289158"/>
                </a:cubicBezTo>
                <a:lnTo>
                  <a:pt x="6529749" y="3305714"/>
                </a:lnTo>
                <a:cubicBezTo>
                  <a:pt x="6517425" y="3307002"/>
                  <a:pt x="6502738" y="3305564"/>
                  <a:pt x="6490587" y="3301872"/>
                </a:cubicBezTo>
                <a:cubicBezTo>
                  <a:pt x="6455794" y="3313448"/>
                  <a:pt x="6416984" y="3299644"/>
                  <a:pt x="6382721" y="3296281"/>
                </a:cubicBezTo>
                <a:lnTo>
                  <a:pt x="6350462" y="3305610"/>
                </a:lnTo>
                <a:cubicBezTo>
                  <a:pt x="6347749" y="3312837"/>
                  <a:pt x="6322924" y="3320395"/>
                  <a:pt x="6315495" y="3322167"/>
                </a:cubicBezTo>
                <a:lnTo>
                  <a:pt x="6284114" y="3306593"/>
                </a:lnTo>
                <a:lnTo>
                  <a:pt x="6281577" y="3308844"/>
                </a:lnTo>
                <a:lnTo>
                  <a:pt x="6252736" y="3291022"/>
                </a:lnTo>
                <a:lnTo>
                  <a:pt x="6218296" y="3292640"/>
                </a:lnTo>
                <a:cubicBezTo>
                  <a:pt x="6186826" y="3279558"/>
                  <a:pt x="6142418" y="3285194"/>
                  <a:pt x="6095836" y="3291552"/>
                </a:cubicBezTo>
                <a:lnTo>
                  <a:pt x="6073255" y="3294073"/>
                </a:lnTo>
                <a:lnTo>
                  <a:pt x="6069008" y="3291264"/>
                </a:lnTo>
                <a:lnTo>
                  <a:pt x="6042951" y="3297455"/>
                </a:lnTo>
                <a:lnTo>
                  <a:pt x="6025677" y="3299384"/>
                </a:lnTo>
                <a:lnTo>
                  <a:pt x="6024931" y="3299385"/>
                </a:lnTo>
                <a:lnTo>
                  <a:pt x="5996212" y="3293158"/>
                </a:lnTo>
                <a:lnTo>
                  <a:pt x="5972115" y="3296553"/>
                </a:lnTo>
                <a:lnTo>
                  <a:pt x="5960330" y="3294804"/>
                </a:lnTo>
                <a:lnTo>
                  <a:pt x="5949174" y="3297461"/>
                </a:lnTo>
                <a:lnTo>
                  <a:pt x="5929281" y="3297584"/>
                </a:lnTo>
                <a:lnTo>
                  <a:pt x="5916646" y="3296398"/>
                </a:lnTo>
                <a:lnTo>
                  <a:pt x="5896690" y="3288560"/>
                </a:lnTo>
                <a:lnTo>
                  <a:pt x="5885982" y="3292524"/>
                </a:lnTo>
                <a:lnTo>
                  <a:pt x="5864566" y="3287339"/>
                </a:lnTo>
                <a:lnTo>
                  <a:pt x="5853404" y="3295023"/>
                </a:lnTo>
                <a:lnTo>
                  <a:pt x="5831317" y="3288516"/>
                </a:lnTo>
                <a:lnTo>
                  <a:pt x="5813647" y="3275412"/>
                </a:lnTo>
                <a:cubicBezTo>
                  <a:pt x="5807573" y="3273568"/>
                  <a:pt x="5800188" y="3274093"/>
                  <a:pt x="5792780" y="3275240"/>
                </a:cubicBezTo>
                <a:lnTo>
                  <a:pt x="5780429" y="3277333"/>
                </a:lnTo>
                <a:lnTo>
                  <a:pt x="5745131" y="3271540"/>
                </a:lnTo>
                <a:lnTo>
                  <a:pt x="5743570" y="3271201"/>
                </a:lnTo>
                <a:lnTo>
                  <a:pt x="5742582" y="3270935"/>
                </a:lnTo>
                <a:lnTo>
                  <a:pt x="5742478" y="3270965"/>
                </a:lnTo>
                <a:lnTo>
                  <a:pt x="5734991" y="3269341"/>
                </a:lnTo>
                <a:lnTo>
                  <a:pt x="5745181" y="3266807"/>
                </a:lnTo>
                <a:cubicBezTo>
                  <a:pt x="5751957" y="3266223"/>
                  <a:pt x="5758709" y="3266262"/>
                  <a:pt x="5764872" y="3265616"/>
                </a:cubicBezTo>
                <a:lnTo>
                  <a:pt x="5775187" y="3251637"/>
                </a:lnTo>
                <a:lnTo>
                  <a:pt x="5758321" y="3242488"/>
                </a:lnTo>
                <a:lnTo>
                  <a:pt x="5729420" y="3268132"/>
                </a:lnTo>
                <a:lnTo>
                  <a:pt x="5708131" y="3263514"/>
                </a:lnTo>
                <a:cubicBezTo>
                  <a:pt x="5696685" y="3264821"/>
                  <a:pt x="5685051" y="3267350"/>
                  <a:pt x="5673583" y="3270861"/>
                </a:cubicBezTo>
                <a:lnTo>
                  <a:pt x="5669575" y="3272442"/>
                </a:lnTo>
                <a:lnTo>
                  <a:pt x="5644503" y="3266309"/>
                </a:lnTo>
                <a:lnTo>
                  <a:pt x="5618809" y="3272425"/>
                </a:lnTo>
                <a:lnTo>
                  <a:pt x="5599328" y="3261698"/>
                </a:lnTo>
                <a:cubicBezTo>
                  <a:pt x="5585006" y="3255120"/>
                  <a:pt x="5570335" y="3248780"/>
                  <a:pt x="5556545" y="3240739"/>
                </a:cubicBezTo>
                <a:lnTo>
                  <a:pt x="5515430" y="3264654"/>
                </a:lnTo>
                <a:cubicBezTo>
                  <a:pt x="5493350" y="3253552"/>
                  <a:pt x="5471559" y="3248826"/>
                  <a:pt x="5449308" y="3247158"/>
                </a:cubicBezTo>
                <a:lnTo>
                  <a:pt x="5390006" y="3247886"/>
                </a:lnTo>
                <a:lnTo>
                  <a:pt x="5384546" y="3246729"/>
                </a:lnTo>
                <a:lnTo>
                  <a:pt x="5361938" y="3246523"/>
                </a:lnTo>
                <a:lnTo>
                  <a:pt x="5340099" y="3241784"/>
                </a:lnTo>
                <a:cubicBezTo>
                  <a:pt x="5326598" y="3240118"/>
                  <a:pt x="5312912" y="3239674"/>
                  <a:pt x="5301463" y="3240979"/>
                </a:cubicBezTo>
                <a:lnTo>
                  <a:pt x="5268303" y="3228736"/>
                </a:lnTo>
                <a:lnTo>
                  <a:pt x="5232192" y="3236059"/>
                </a:lnTo>
                <a:cubicBezTo>
                  <a:pt x="5213724" y="3209324"/>
                  <a:pt x="5194354" y="3205123"/>
                  <a:pt x="5163823" y="3208604"/>
                </a:cubicBezTo>
                <a:lnTo>
                  <a:pt x="5152823" y="3198642"/>
                </a:lnTo>
                <a:cubicBezTo>
                  <a:pt x="5111871" y="3204911"/>
                  <a:pt x="4896589" y="3173380"/>
                  <a:pt x="4877962" y="3164287"/>
                </a:cubicBezTo>
                <a:cubicBezTo>
                  <a:pt x="4866802" y="3171970"/>
                  <a:pt x="4854899" y="3184542"/>
                  <a:pt x="4843738" y="3192225"/>
                </a:cubicBezTo>
                <a:lnTo>
                  <a:pt x="4809103" y="3189765"/>
                </a:lnTo>
                <a:lnTo>
                  <a:pt x="4807053" y="3186796"/>
                </a:lnTo>
                <a:cubicBezTo>
                  <a:pt x="4784317" y="3171758"/>
                  <a:pt x="4754524" y="3170352"/>
                  <a:pt x="4731789" y="3155315"/>
                </a:cubicBezTo>
                <a:lnTo>
                  <a:pt x="4705363" y="3164738"/>
                </a:lnTo>
                <a:cubicBezTo>
                  <a:pt x="4667937" y="3164199"/>
                  <a:pt x="4625671" y="3162613"/>
                  <a:pt x="4593987" y="3140587"/>
                </a:cubicBezTo>
                <a:lnTo>
                  <a:pt x="4588407" y="3144428"/>
                </a:lnTo>
                <a:cubicBezTo>
                  <a:pt x="4566983" y="3137255"/>
                  <a:pt x="4542033" y="3136895"/>
                  <a:pt x="4521188" y="3142477"/>
                </a:cubicBezTo>
                <a:cubicBezTo>
                  <a:pt x="4519876" y="3134612"/>
                  <a:pt x="4492297" y="3118528"/>
                  <a:pt x="4485400" y="3114509"/>
                </a:cubicBezTo>
                <a:cubicBezTo>
                  <a:pt x="4474978" y="3117296"/>
                  <a:pt x="4447236" y="3118859"/>
                  <a:pt x="4440921" y="3127592"/>
                </a:cubicBezTo>
                <a:cubicBezTo>
                  <a:pt x="4427132" y="3119550"/>
                  <a:pt x="4408496" y="3110456"/>
                  <a:pt x="4391180" y="3109229"/>
                </a:cubicBezTo>
                <a:cubicBezTo>
                  <a:pt x="4364755" y="3118651"/>
                  <a:pt x="4332170" y="3119160"/>
                  <a:pt x="4303116" y="3112859"/>
                </a:cubicBezTo>
                <a:lnTo>
                  <a:pt x="4280383" y="3097825"/>
                </a:lnTo>
                <a:lnTo>
                  <a:pt x="4238851" y="3091347"/>
                </a:lnTo>
                <a:lnTo>
                  <a:pt x="4207168" y="3069319"/>
                </a:lnTo>
                <a:cubicBezTo>
                  <a:pt x="4171057" y="3076642"/>
                  <a:pt x="4135848" y="3061431"/>
                  <a:pt x="4098425" y="3060890"/>
                </a:cubicBezTo>
                <a:lnTo>
                  <a:pt x="4092845" y="3064731"/>
                </a:lnTo>
                <a:lnTo>
                  <a:pt x="4085534" y="3030309"/>
                </a:lnTo>
                <a:lnTo>
                  <a:pt x="4093327" y="3011797"/>
                </a:lnTo>
                <a:lnTo>
                  <a:pt x="4059430" y="3004442"/>
                </a:lnTo>
                <a:lnTo>
                  <a:pt x="4056639" y="3006364"/>
                </a:lnTo>
                <a:lnTo>
                  <a:pt x="4024955" y="2984338"/>
                </a:lnTo>
                <a:lnTo>
                  <a:pt x="4002058" y="2986951"/>
                </a:lnTo>
                <a:lnTo>
                  <a:pt x="3999271" y="2988871"/>
                </a:lnTo>
                <a:lnTo>
                  <a:pt x="3967424" y="2984491"/>
                </a:lnTo>
                <a:lnTo>
                  <a:pt x="3965371" y="2981519"/>
                </a:lnTo>
                <a:lnTo>
                  <a:pt x="3944688" y="2969454"/>
                </a:lnTo>
                <a:cubicBezTo>
                  <a:pt x="3936315" y="2975217"/>
                  <a:pt x="3908737" y="2959133"/>
                  <a:pt x="3901844" y="2955110"/>
                </a:cubicBezTo>
                <a:cubicBezTo>
                  <a:pt x="3883052" y="2963665"/>
                  <a:pt x="3860154" y="2966274"/>
                  <a:pt x="3840784" y="2962073"/>
                </a:cubicBezTo>
                <a:lnTo>
                  <a:pt x="3821251" y="2975519"/>
                </a:lnTo>
                <a:lnTo>
                  <a:pt x="3784562" y="2970085"/>
                </a:lnTo>
                <a:lnTo>
                  <a:pt x="3782511" y="2967116"/>
                </a:lnTo>
                <a:cubicBezTo>
                  <a:pt x="3760353" y="2964835"/>
                  <a:pt x="3734087" y="2956614"/>
                  <a:pt x="3713404" y="2944550"/>
                </a:cubicBezTo>
                <a:lnTo>
                  <a:pt x="3675241" y="2948899"/>
                </a:lnTo>
                <a:lnTo>
                  <a:pt x="3671136" y="2942957"/>
                </a:lnTo>
                <a:lnTo>
                  <a:pt x="3676875" y="2921473"/>
                </a:lnTo>
                <a:lnTo>
                  <a:pt x="3648399" y="2927927"/>
                </a:lnTo>
                <a:lnTo>
                  <a:pt x="3645611" y="2929846"/>
                </a:lnTo>
                <a:lnTo>
                  <a:pt x="3600712" y="2912530"/>
                </a:lnTo>
                <a:cubicBezTo>
                  <a:pt x="3579129" y="2923006"/>
                  <a:pt x="3546545" y="2923514"/>
                  <a:pt x="3522336" y="2918265"/>
                </a:cubicBezTo>
                <a:lnTo>
                  <a:pt x="3504443" y="2904281"/>
                </a:lnTo>
                <a:lnTo>
                  <a:pt x="3467754" y="2898847"/>
                </a:lnTo>
                <a:lnTo>
                  <a:pt x="3438125" y="2879795"/>
                </a:lnTo>
                <a:cubicBezTo>
                  <a:pt x="3406856" y="2888171"/>
                  <a:pt x="3373697" y="2875928"/>
                  <a:pt x="3341854" y="2871546"/>
                </a:cubicBezTo>
                <a:lnTo>
                  <a:pt x="3339063" y="2873468"/>
                </a:lnTo>
                <a:lnTo>
                  <a:pt x="3331016" y="2843937"/>
                </a:lnTo>
                <a:lnTo>
                  <a:pt x="3338073" y="2830314"/>
                </a:lnTo>
                <a:lnTo>
                  <a:pt x="3306964" y="2821039"/>
                </a:lnTo>
                <a:lnTo>
                  <a:pt x="3304172" y="2822961"/>
                </a:lnTo>
                <a:lnTo>
                  <a:pt x="3279386" y="2804956"/>
                </a:lnTo>
                <a:cubicBezTo>
                  <a:pt x="3251643" y="2806518"/>
                  <a:pt x="3226857" y="2788512"/>
                  <a:pt x="3201169" y="2793047"/>
                </a:cubicBezTo>
                <a:cubicBezTo>
                  <a:pt x="3190826" y="2787013"/>
                  <a:pt x="3180997" y="2781723"/>
                  <a:pt x="3170727" y="2777286"/>
                </a:cubicBezTo>
                <a:lnTo>
                  <a:pt x="3158654" y="2773400"/>
                </a:lnTo>
                <a:lnTo>
                  <a:pt x="3155778" y="2764928"/>
                </a:lnTo>
                <a:cubicBezTo>
                  <a:pt x="3152786" y="2758370"/>
                  <a:pt x="3149438" y="2751892"/>
                  <a:pt x="3146801" y="2745253"/>
                </a:cubicBezTo>
                <a:lnTo>
                  <a:pt x="3144474" y="2743416"/>
                </a:lnTo>
                <a:lnTo>
                  <a:pt x="3179464" y="2750451"/>
                </a:lnTo>
                <a:cubicBezTo>
                  <a:pt x="3215690" y="2758940"/>
                  <a:pt x="3251312" y="2767299"/>
                  <a:pt x="3286026" y="2760937"/>
                </a:cubicBezTo>
                <a:lnTo>
                  <a:pt x="3318448" y="2778068"/>
                </a:lnTo>
                <a:lnTo>
                  <a:pt x="3353083" y="2780529"/>
                </a:lnTo>
                <a:lnTo>
                  <a:pt x="3355136" y="2783501"/>
                </a:lnTo>
                <a:lnTo>
                  <a:pt x="3377869" y="2798534"/>
                </a:lnTo>
                <a:cubicBezTo>
                  <a:pt x="3390346" y="2798712"/>
                  <a:pt x="3403560" y="2794003"/>
                  <a:pt x="3415297" y="2799072"/>
                </a:cubicBezTo>
                <a:lnTo>
                  <a:pt x="3427933" y="2781608"/>
                </a:lnTo>
                <a:lnTo>
                  <a:pt x="3400354" y="2765523"/>
                </a:lnTo>
                <a:cubicBezTo>
                  <a:pt x="3368507" y="2761144"/>
                  <a:pt x="3336089" y="2744010"/>
                  <a:pt x="3304244" y="2739631"/>
                </a:cubicBezTo>
                <a:lnTo>
                  <a:pt x="3274610" y="2720573"/>
                </a:lnTo>
                <a:lnTo>
                  <a:pt x="3264189" y="2723362"/>
                </a:lnTo>
                <a:lnTo>
                  <a:pt x="3230291" y="2716013"/>
                </a:lnTo>
                <a:lnTo>
                  <a:pt x="3220769" y="2696266"/>
                </a:lnTo>
                <a:cubicBezTo>
                  <a:pt x="3152398" y="2668807"/>
                  <a:pt x="3063184" y="2646934"/>
                  <a:pt x="3001868" y="2605851"/>
                </a:cubicBezTo>
                <a:lnTo>
                  <a:pt x="2967233" y="2603390"/>
                </a:lnTo>
                <a:lnTo>
                  <a:pt x="2965182" y="2600423"/>
                </a:lnTo>
                <a:lnTo>
                  <a:pt x="2933336" y="2596042"/>
                </a:lnTo>
                <a:cubicBezTo>
                  <a:pt x="2927918" y="2582238"/>
                  <a:pt x="2910602" y="2581010"/>
                  <a:pt x="2905182" y="2567207"/>
                </a:cubicBezTo>
                <a:lnTo>
                  <a:pt x="2888440" y="2578731"/>
                </a:lnTo>
                <a:cubicBezTo>
                  <a:pt x="2863655" y="2560725"/>
                  <a:pt x="2829594" y="2571015"/>
                  <a:pt x="2811125" y="2544280"/>
                </a:cubicBezTo>
                <a:cubicBezTo>
                  <a:pt x="2800124" y="2534319"/>
                  <a:pt x="2782070" y="2537979"/>
                  <a:pt x="2773861" y="2526096"/>
                </a:cubicBezTo>
                <a:lnTo>
                  <a:pt x="2767704" y="2517181"/>
                </a:lnTo>
                <a:cubicBezTo>
                  <a:pt x="2799546" y="2521563"/>
                  <a:pt x="2834923" y="2519132"/>
                  <a:pt x="2864137" y="2507790"/>
                </a:cubicBezTo>
                <a:lnTo>
                  <a:pt x="2882031" y="2521774"/>
                </a:lnTo>
                <a:cubicBezTo>
                  <a:pt x="2926350" y="2526335"/>
                  <a:pt x="2957043" y="2505207"/>
                  <a:pt x="2997670" y="2534224"/>
                </a:cubicBezTo>
                <a:cubicBezTo>
                  <a:pt x="3039939" y="2535817"/>
                  <a:pt x="3071045" y="2545087"/>
                  <a:pt x="3114787" y="2536891"/>
                </a:cubicBezTo>
                <a:cubicBezTo>
                  <a:pt x="3142365" y="2552976"/>
                  <a:pt x="3256696" y="2557567"/>
                  <a:pt x="3287227" y="2554085"/>
                </a:cubicBezTo>
                <a:lnTo>
                  <a:pt x="3253325" y="2546733"/>
                </a:lnTo>
                <a:lnTo>
                  <a:pt x="3249222" y="2540791"/>
                </a:lnTo>
                <a:cubicBezTo>
                  <a:pt x="3230594" y="2531699"/>
                  <a:pt x="3206377" y="2526447"/>
                  <a:pt x="3184957" y="2519278"/>
                </a:cubicBezTo>
                <a:lnTo>
                  <a:pt x="3182169" y="2521197"/>
                </a:lnTo>
                <a:lnTo>
                  <a:pt x="3156642" y="2508082"/>
                </a:lnTo>
                <a:lnTo>
                  <a:pt x="3117738" y="2517325"/>
                </a:lnTo>
                <a:lnTo>
                  <a:pt x="3093690" y="2494432"/>
                </a:lnTo>
                <a:lnTo>
                  <a:pt x="3057003" y="2489002"/>
                </a:lnTo>
                <a:cubicBezTo>
                  <a:pt x="3132176" y="2454793"/>
                  <a:pt x="3132428" y="2502834"/>
                  <a:pt x="3184542" y="2488876"/>
                </a:cubicBezTo>
                <a:cubicBezTo>
                  <a:pt x="3205966" y="2496049"/>
                  <a:pt x="3228862" y="2493436"/>
                  <a:pt x="3251761" y="2490828"/>
                </a:cubicBezTo>
                <a:cubicBezTo>
                  <a:pt x="3267601" y="2501838"/>
                  <a:pt x="3284179" y="2507961"/>
                  <a:pt x="3303549" y="2512162"/>
                </a:cubicBezTo>
                <a:lnTo>
                  <a:pt x="3334820" y="2503790"/>
                </a:lnTo>
                <a:cubicBezTo>
                  <a:pt x="3350004" y="2510873"/>
                  <a:pt x="3368860" y="2514330"/>
                  <a:pt x="3387572" y="2514600"/>
                </a:cubicBezTo>
                <a:lnTo>
                  <a:pt x="3420394" y="2509336"/>
                </a:lnTo>
                <a:lnTo>
                  <a:pt x="3378626" y="2497872"/>
                </a:lnTo>
                <a:lnTo>
                  <a:pt x="3374228" y="2500300"/>
                </a:lnTo>
                <a:lnTo>
                  <a:pt x="3364259" y="2492294"/>
                </a:lnTo>
                <a:lnTo>
                  <a:pt x="3364035" y="2492448"/>
                </a:lnTo>
                <a:lnTo>
                  <a:pt x="3338507" y="2479333"/>
                </a:lnTo>
                <a:lnTo>
                  <a:pt x="3336455" y="2476364"/>
                </a:lnTo>
                <a:lnTo>
                  <a:pt x="3301821" y="2473904"/>
                </a:lnTo>
                <a:lnTo>
                  <a:pt x="3296191" y="2470755"/>
                </a:lnTo>
                <a:lnTo>
                  <a:pt x="3295140" y="2471336"/>
                </a:lnTo>
                <a:lnTo>
                  <a:pt x="3250175" y="2462636"/>
                </a:lnTo>
                <a:lnTo>
                  <a:pt x="3247811" y="2458352"/>
                </a:lnTo>
                <a:lnTo>
                  <a:pt x="3220443" y="2439940"/>
                </a:lnTo>
                <a:cubicBezTo>
                  <a:pt x="3207247" y="2447223"/>
                  <a:pt x="3170753" y="2422676"/>
                  <a:pt x="3161632" y="2416538"/>
                </a:cubicBezTo>
                <a:cubicBezTo>
                  <a:pt x="3132886" y="2426821"/>
                  <a:pt x="3099412" y="2428535"/>
                  <a:pt x="3072371" y="2421115"/>
                </a:cubicBezTo>
                <a:lnTo>
                  <a:pt x="3041585" y="2438106"/>
                </a:lnTo>
                <a:lnTo>
                  <a:pt x="2989864" y="2427545"/>
                </a:lnTo>
                <a:lnTo>
                  <a:pt x="2987502" y="2423267"/>
                </a:lnTo>
                <a:cubicBezTo>
                  <a:pt x="2956066" y="2418273"/>
                  <a:pt x="2919897" y="2404718"/>
                  <a:pt x="2892529" y="2386308"/>
                </a:cubicBezTo>
                <a:lnTo>
                  <a:pt x="2836739" y="2389165"/>
                </a:lnTo>
                <a:lnTo>
                  <a:pt x="2832013" y="2380601"/>
                </a:lnTo>
                <a:lnTo>
                  <a:pt x="2844543" y="2351342"/>
                </a:lnTo>
                <a:lnTo>
                  <a:pt x="2802277" y="2357916"/>
                </a:lnTo>
                <a:lnTo>
                  <a:pt x="2797883" y="2360341"/>
                </a:lnTo>
                <a:lnTo>
                  <a:pt x="2736708" y="2332654"/>
                </a:lnTo>
                <a:cubicBezTo>
                  <a:pt x="2703562" y="2345366"/>
                  <a:pt x="2656566" y="2343369"/>
                  <a:pt x="2622768" y="2334096"/>
                </a:cubicBezTo>
                <a:lnTo>
                  <a:pt x="2599795" y="2313260"/>
                </a:lnTo>
                <a:lnTo>
                  <a:pt x="2548073" y="2302700"/>
                </a:lnTo>
                <a:lnTo>
                  <a:pt x="2509216" y="2273876"/>
                </a:lnTo>
                <a:cubicBezTo>
                  <a:pt x="2462550" y="2282878"/>
                  <a:pt x="2417261" y="2263185"/>
                  <a:pt x="2372303" y="2254482"/>
                </a:cubicBezTo>
                <a:lnTo>
                  <a:pt x="2367903" y="2256911"/>
                </a:lnTo>
                <a:lnTo>
                  <a:pt x="2362193" y="2215374"/>
                </a:lnTo>
                <a:lnTo>
                  <a:pt x="2375056" y="2197103"/>
                </a:lnTo>
                <a:lnTo>
                  <a:pt x="2332127" y="2181689"/>
                </a:lnTo>
                <a:lnTo>
                  <a:pt x="2327727" y="2184118"/>
                </a:lnTo>
                <a:lnTo>
                  <a:pt x="2295633" y="2157143"/>
                </a:lnTo>
                <a:cubicBezTo>
                  <a:pt x="2255396" y="2157007"/>
                  <a:pt x="2223302" y="2130031"/>
                  <a:pt x="2185430" y="2134180"/>
                </a:cubicBezTo>
                <a:cubicBezTo>
                  <a:pt x="2171745" y="2124972"/>
                  <a:pt x="2158650" y="2116836"/>
                  <a:pt x="2144750" y="2109843"/>
                </a:cubicBezTo>
                <a:lnTo>
                  <a:pt x="2128149" y="2103465"/>
                </a:lnTo>
                <a:lnTo>
                  <a:pt x="2125693" y="2091502"/>
                </a:lnTo>
                <a:cubicBezTo>
                  <a:pt x="2122690" y="2082178"/>
                  <a:pt x="2119159" y="2072933"/>
                  <a:pt x="2116683" y="2063527"/>
                </a:cubicBezTo>
                <a:lnTo>
                  <a:pt x="2113701" y="2060792"/>
                </a:lnTo>
                <a:lnTo>
                  <a:pt x="2162659" y="2073427"/>
                </a:lnTo>
                <a:cubicBezTo>
                  <a:pt x="2213109" y="2088178"/>
                  <a:pt x="2262713" y="2102698"/>
                  <a:pt x="2313938" y="2096770"/>
                </a:cubicBezTo>
                <a:lnTo>
                  <a:pt x="2357195" y="2123166"/>
                </a:lnTo>
                <a:lnTo>
                  <a:pt x="2406553" y="2129441"/>
                </a:lnTo>
                <a:lnTo>
                  <a:pt x="2408917" y="2133725"/>
                </a:lnTo>
                <a:lnTo>
                  <a:pt x="2438646" y="2156415"/>
                </a:lnTo>
                <a:cubicBezTo>
                  <a:pt x="2456568" y="2157696"/>
                  <a:pt x="2476522" y="2152273"/>
                  <a:pt x="2492405" y="2160261"/>
                </a:cubicBezTo>
                <a:lnTo>
                  <a:pt x="2514062" y="2137137"/>
                </a:lnTo>
                <a:lnTo>
                  <a:pt x="2508280" y="2133247"/>
                </a:lnTo>
                <a:lnTo>
                  <a:pt x="2505123" y="2132051"/>
                </a:lnTo>
                <a:cubicBezTo>
                  <a:pt x="2497782" y="2128406"/>
                  <a:pt x="2491044" y="2124380"/>
                  <a:pt x="2485116" y="2119779"/>
                </a:cubicBezTo>
                <a:lnTo>
                  <a:pt x="2479326" y="2113773"/>
                </a:lnTo>
                <a:lnTo>
                  <a:pt x="2477567" y="2112591"/>
                </a:lnTo>
                <a:cubicBezTo>
                  <a:pt x="2432604" y="2103890"/>
                  <a:pt x="2389354" y="2077491"/>
                  <a:pt x="2344391" y="2068790"/>
                </a:cubicBezTo>
                <a:lnTo>
                  <a:pt x="2305531" y="2039959"/>
                </a:lnTo>
                <a:lnTo>
                  <a:pt x="2289978" y="2042954"/>
                </a:lnTo>
                <a:lnTo>
                  <a:pt x="2242653" y="2029975"/>
                </a:lnTo>
                <a:lnTo>
                  <a:pt x="2232874" y="2001856"/>
                </a:lnTo>
                <a:cubicBezTo>
                  <a:pt x="2139931" y="1958187"/>
                  <a:pt x="2015881" y="1920522"/>
                  <a:pt x="1935800" y="1858581"/>
                </a:cubicBezTo>
                <a:lnTo>
                  <a:pt x="1886443" y="1852306"/>
                </a:lnTo>
                <a:lnTo>
                  <a:pt x="1884081" y="1848027"/>
                </a:lnTo>
                <a:lnTo>
                  <a:pt x="1839118" y="1839326"/>
                </a:lnTo>
                <a:cubicBezTo>
                  <a:pt x="1834065" y="1819772"/>
                  <a:pt x="1809389" y="1816638"/>
                  <a:pt x="1804330" y="1797085"/>
                </a:cubicBezTo>
                <a:lnTo>
                  <a:pt x="1777947" y="1811647"/>
                </a:lnTo>
                <a:cubicBezTo>
                  <a:pt x="1745853" y="1784671"/>
                  <a:pt x="1694788" y="1796093"/>
                  <a:pt x="1673520" y="1757560"/>
                </a:cubicBezTo>
                <a:cubicBezTo>
                  <a:pt x="1659669" y="1742862"/>
                  <a:pt x="1632957" y="1746431"/>
                  <a:pt x="1623505" y="1729305"/>
                </a:cubicBezTo>
                <a:lnTo>
                  <a:pt x="1616413" y="1716456"/>
                </a:lnTo>
                <a:cubicBezTo>
                  <a:pt x="1661370" y="1725159"/>
                  <a:pt x="1712768" y="1724727"/>
                  <a:pt x="1757066" y="1711450"/>
                </a:cubicBezTo>
                <a:lnTo>
                  <a:pt x="1780040" y="1732286"/>
                </a:lnTo>
                <a:cubicBezTo>
                  <a:pt x="1842919" y="1742271"/>
                  <a:pt x="1891292" y="1715572"/>
                  <a:pt x="1943995" y="1759099"/>
                </a:cubicBezTo>
                <a:cubicBezTo>
                  <a:pt x="2004511" y="1764805"/>
                  <a:pt x="2047436" y="1780213"/>
                  <a:pt x="2112018" y="1772495"/>
                </a:cubicBezTo>
                <a:cubicBezTo>
                  <a:pt x="2148512" y="1797041"/>
                  <a:pt x="2312144" y="1812868"/>
                  <a:pt x="2356776" y="1810579"/>
                </a:cubicBezTo>
                <a:lnTo>
                  <a:pt x="2309447" y="1797595"/>
                </a:lnTo>
                <a:lnTo>
                  <a:pt x="2304721" y="1789031"/>
                </a:lnTo>
                <a:cubicBezTo>
                  <a:pt x="2279719" y="1774904"/>
                  <a:pt x="2245912" y="1765629"/>
                  <a:pt x="2216508" y="1753931"/>
                </a:cubicBezTo>
                <a:lnTo>
                  <a:pt x="2212113" y="1756357"/>
                </a:lnTo>
                <a:lnTo>
                  <a:pt x="2177980" y="1736089"/>
                </a:lnTo>
                <a:lnTo>
                  <a:pt x="2120154" y="1745660"/>
                </a:lnTo>
                <a:lnTo>
                  <a:pt x="2090093" y="1711981"/>
                </a:lnTo>
                <a:lnTo>
                  <a:pt x="2038374" y="1701427"/>
                </a:lnTo>
                <a:cubicBezTo>
                  <a:pt x="2153361" y="1660308"/>
                  <a:pt x="2144176" y="1726820"/>
                  <a:pt x="2221953" y="1711819"/>
                </a:cubicBezTo>
                <a:cubicBezTo>
                  <a:pt x="2251361" y="1723523"/>
                  <a:pt x="2284832" y="1721803"/>
                  <a:pt x="2318306" y="1720090"/>
                </a:cubicBezTo>
                <a:cubicBezTo>
                  <a:pt x="2338915" y="1736642"/>
                  <a:pt x="2361556" y="1746489"/>
                  <a:pt x="2388599" y="1753909"/>
                </a:cubicBezTo>
                <a:lnTo>
                  <a:pt x="2435269" y="1744913"/>
                </a:lnTo>
                <a:cubicBezTo>
                  <a:pt x="2476157" y="1767034"/>
                  <a:pt x="2541072" y="1770306"/>
                  <a:pt x="2585370" y="1757027"/>
                </a:cubicBezTo>
                <a:lnTo>
                  <a:pt x="2526256" y="1709547"/>
                </a:lnTo>
                <a:lnTo>
                  <a:pt x="2519731" y="1709469"/>
                </a:lnTo>
                <a:lnTo>
                  <a:pt x="2479568" y="1731635"/>
                </a:lnTo>
                <a:lnTo>
                  <a:pt x="2445435" y="1711368"/>
                </a:lnTo>
                <a:lnTo>
                  <a:pt x="2443073" y="1707089"/>
                </a:lnTo>
                <a:lnTo>
                  <a:pt x="2393715" y="1700814"/>
                </a:lnTo>
                <a:lnTo>
                  <a:pt x="2371932" y="1686318"/>
                </a:lnTo>
                <a:lnTo>
                  <a:pt x="2367923" y="1688531"/>
                </a:lnTo>
                <a:lnTo>
                  <a:pt x="2367433" y="1683325"/>
                </a:lnTo>
                <a:lnTo>
                  <a:pt x="2353061" y="1673762"/>
                </a:lnTo>
                <a:cubicBezTo>
                  <a:pt x="2308964" y="1645992"/>
                  <a:pt x="2258210" y="1616400"/>
                  <a:pt x="2233891" y="1587928"/>
                </a:cubicBezTo>
                <a:lnTo>
                  <a:pt x="2287641" y="1591777"/>
                </a:lnTo>
                <a:lnTo>
                  <a:pt x="2306512" y="1581362"/>
                </a:lnTo>
                <a:lnTo>
                  <a:pt x="2276540" y="1556467"/>
                </a:lnTo>
                <a:lnTo>
                  <a:pt x="2240211" y="1557643"/>
                </a:lnTo>
                <a:lnTo>
                  <a:pt x="2235490" y="1560249"/>
                </a:lnTo>
                <a:lnTo>
                  <a:pt x="2186444" y="1549560"/>
                </a:lnTo>
                <a:lnTo>
                  <a:pt x="2183780" y="1544733"/>
                </a:lnTo>
                <a:lnTo>
                  <a:pt x="2153638" y="1523612"/>
                </a:lnTo>
                <a:cubicBezTo>
                  <a:pt x="2139463" y="1531436"/>
                  <a:pt x="2099269" y="1503275"/>
                  <a:pt x="2089224" y="1496234"/>
                </a:cubicBezTo>
                <a:cubicBezTo>
                  <a:pt x="2058219" y="1507058"/>
                  <a:pt x="2021887" y="1508227"/>
                  <a:pt x="1992342" y="1499361"/>
                </a:cubicBezTo>
                <a:lnTo>
                  <a:pt x="1959270" y="1517615"/>
                </a:lnTo>
                <a:lnTo>
                  <a:pt x="1902840" y="1504704"/>
                </a:lnTo>
                <a:lnTo>
                  <a:pt x="1900180" y="1499884"/>
                </a:lnTo>
                <a:cubicBezTo>
                  <a:pt x="1865915" y="1493624"/>
                  <a:pt x="1826318" y="1477721"/>
                  <a:pt x="1796176" y="1456600"/>
                </a:cubicBezTo>
                <a:lnTo>
                  <a:pt x="1735624" y="1458551"/>
                </a:lnTo>
                <a:lnTo>
                  <a:pt x="1730299" y="1448903"/>
                </a:lnTo>
                <a:lnTo>
                  <a:pt x="1743266" y="1416574"/>
                </a:lnTo>
                <a:lnTo>
                  <a:pt x="1697489" y="1422965"/>
                </a:lnTo>
                <a:lnTo>
                  <a:pt x="1692769" y="1425570"/>
                </a:lnTo>
                <a:lnTo>
                  <a:pt x="1625690" y="1393365"/>
                </a:lnTo>
                <a:cubicBezTo>
                  <a:pt x="1589958" y="1406798"/>
                  <a:pt x="1538853" y="1403535"/>
                  <a:pt x="1501926" y="1392455"/>
                </a:cubicBezTo>
                <a:lnTo>
                  <a:pt x="1476506" y="1368728"/>
                </a:lnTo>
                <a:lnTo>
                  <a:pt x="1420076" y="1355817"/>
                </a:lnTo>
                <a:lnTo>
                  <a:pt x="1377221" y="1322838"/>
                </a:lnTo>
                <a:cubicBezTo>
                  <a:pt x="1326717" y="1331837"/>
                  <a:pt x="1277076" y="1308894"/>
                  <a:pt x="1228037" y="1298200"/>
                </a:cubicBezTo>
                <a:lnTo>
                  <a:pt x="1223310" y="1300809"/>
                </a:lnTo>
                <a:lnTo>
                  <a:pt x="1216188" y="1254397"/>
                </a:lnTo>
                <a:lnTo>
                  <a:pt x="1229760" y="1234321"/>
                </a:lnTo>
                <a:lnTo>
                  <a:pt x="1182778" y="1216196"/>
                </a:lnTo>
                <a:lnTo>
                  <a:pt x="1178050" y="1218805"/>
                </a:lnTo>
                <a:lnTo>
                  <a:pt x="1142584" y="1188037"/>
                </a:lnTo>
                <a:cubicBezTo>
                  <a:pt x="1098864" y="1186995"/>
                  <a:pt x="1063397" y="1156226"/>
                  <a:pt x="1022341" y="1160012"/>
                </a:cubicBezTo>
                <a:cubicBezTo>
                  <a:pt x="992195" y="1138883"/>
                  <a:pt x="964710" y="1122592"/>
                  <a:pt x="927780" y="1111506"/>
                </a:cubicBezTo>
                <a:lnTo>
                  <a:pt x="864308" y="1152834"/>
                </a:lnTo>
                <a:lnTo>
                  <a:pt x="815264" y="1142145"/>
                </a:lnTo>
                <a:lnTo>
                  <a:pt x="812600" y="1137318"/>
                </a:lnTo>
                <a:cubicBezTo>
                  <a:pt x="778335" y="1131059"/>
                  <a:pt x="746130" y="1117373"/>
                  <a:pt x="718641" y="1101076"/>
                </a:cubicBezTo>
                <a:lnTo>
                  <a:pt x="662819" y="1100425"/>
                </a:lnTo>
                <a:lnTo>
                  <a:pt x="657494" y="1090778"/>
                </a:lnTo>
                <a:lnTo>
                  <a:pt x="674585" y="1043587"/>
                </a:lnTo>
                <a:lnTo>
                  <a:pt x="698209" y="1030549"/>
                </a:lnTo>
                <a:lnTo>
                  <a:pt x="723630" y="1054276"/>
                </a:lnTo>
                <a:lnTo>
                  <a:pt x="777993" y="1074615"/>
                </a:lnTo>
                <a:lnTo>
                  <a:pt x="782720" y="1072006"/>
                </a:lnTo>
                <a:lnTo>
                  <a:pt x="820249" y="1095339"/>
                </a:lnTo>
                <a:lnTo>
                  <a:pt x="825836" y="1060795"/>
                </a:lnTo>
                <a:cubicBezTo>
                  <a:pt x="944275" y="1052059"/>
                  <a:pt x="1050088" y="1132111"/>
                  <a:pt x="1161138" y="1121165"/>
                </a:cubicBezTo>
                <a:lnTo>
                  <a:pt x="1208720" y="1151535"/>
                </a:lnTo>
                <a:lnTo>
                  <a:pt x="1262485" y="1159618"/>
                </a:lnTo>
                <a:lnTo>
                  <a:pt x="1265149" y="1164446"/>
                </a:lnTo>
                <a:lnTo>
                  <a:pt x="1297952" y="1190387"/>
                </a:lnTo>
                <a:cubicBezTo>
                  <a:pt x="1317452" y="1192210"/>
                  <a:pt x="1339012" y="1186608"/>
                  <a:pt x="1356445" y="1195861"/>
                </a:cubicBezTo>
                <a:lnTo>
                  <a:pt x="1366654" y="1184645"/>
                </a:lnTo>
                <a:lnTo>
                  <a:pt x="1315051" y="1161666"/>
                </a:lnTo>
                <a:cubicBezTo>
                  <a:pt x="1295366" y="1150361"/>
                  <a:pt x="1279464" y="1137142"/>
                  <a:pt x="1270012" y="1120015"/>
                </a:cubicBezTo>
                <a:lnTo>
                  <a:pt x="1268494" y="1117265"/>
                </a:lnTo>
                <a:lnTo>
                  <a:pt x="1266438" y="1116535"/>
                </a:lnTo>
                <a:cubicBezTo>
                  <a:pt x="1242283" y="1106269"/>
                  <a:pt x="1218129" y="1096003"/>
                  <a:pt x="1193606" y="1090659"/>
                </a:cubicBezTo>
                <a:lnTo>
                  <a:pt x="1150748" y="1057672"/>
                </a:lnTo>
                <a:lnTo>
                  <a:pt x="1133916" y="1060665"/>
                </a:lnTo>
                <a:lnTo>
                  <a:pt x="1082210" y="1045156"/>
                </a:lnTo>
                <a:lnTo>
                  <a:pt x="1070964" y="1013606"/>
                </a:lnTo>
                <a:cubicBezTo>
                  <a:pt x="969017" y="962888"/>
                  <a:pt x="833403" y="918175"/>
                  <a:pt x="745026" y="847381"/>
                </a:cubicBezTo>
                <a:lnTo>
                  <a:pt x="691261" y="839298"/>
                </a:lnTo>
                <a:lnTo>
                  <a:pt x="688601" y="834477"/>
                </a:lnTo>
                <a:lnTo>
                  <a:pt x="639557" y="823788"/>
                </a:lnTo>
                <a:cubicBezTo>
                  <a:pt x="633634" y="801885"/>
                  <a:pt x="606754" y="797847"/>
                  <a:pt x="600826" y="775947"/>
                </a:cubicBezTo>
                <a:lnTo>
                  <a:pt x="572483" y="791591"/>
                </a:lnTo>
                <a:cubicBezTo>
                  <a:pt x="537015" y="760822"/>
                  <a:pt x="481787" y="772421"/>
                  <a:pt x="457829" y="729012"/>
                </a:cubicBezTo>
                <a:cubicBezTo>
                  <a:pt x="442452" y="712327"/>
                  <a:pt x="413511" y="715715"/>
                  <a:pt x="402862" y="696420"/>
                </a:cubicBezTo>
                <a:lnTo>
                  <a:pt x="394873" y="681946"/>
                </a:lnTo>
                <a:cubicBezTo>
                  <a:pt x="443911" y="692638"/>
                  <a:pt x="499744" y="693292"/>
                  <a:pt x="547582" y="679476"/>
                </a:cubicBezTo>
                <a:lnTo>
                  <a:pt x="573003" y="703202"/>
                </a:lnTo>
                <a:cubicBezTo>
                  <a:pt x="641541" y="715718"/>
                  <a:pt x="693507" y="687037"/>
                  <a:pt x="751731" y="736705"/>
                </a:cubicBezTo>
                <a:cubicBezTo>
                  <a:pt x="817609" y="744401"/>
                  <a:pt x="864587" y="762519"/>
                  <a:pt x="934584" y="755346"/>
                </a:cubicBezTo>
                <a:cubicBezTo>
                  <a:pt x="974778" y="783507"/>
                  <a:pt x="1152914" y="804760"/>
                  <a:pt x="1201355" y="803196"/>
                </a:cubicBezTo>
                <a:lnTo>
                  <a:pt x="1149646" y="787679"/>
                </a:lnTo>
                <a:lnTo>
                  <a:pt x="1144322" y="778033"/>
                </a:lnTo>
                <a:cubicBezTo>
                  <a:pt x="1116844" y="761738"/>
                  <a:pt x="1079907" y="750654"/>
                  <a:pt x="1047702" y="736970"/>
                </a:cubicBezTo>
                <a:lnTo>
                  <a:pt x="1042982" y="739575"/>
                </a:lnTo>
                <a:lnTo>
                  <a:pt x="1005448" y="716235"/>
                </a:lnTo>
                <a:lnTo>
                  <a:pt x="942831" y="725623"/>
                </a:lnTo>
                <a:lnTo>
                  <a:pt x="909425" y="687429"/>
                </a:lnTo>
                <a:lnTo>
                  <a:pt x="852999" y="674524"/>
                </a:lnTo>
                <a:cubicBezTo>
                  <a:pt x="977024" y="631245"/>
                  <a:pt x="968514" y="705159"/>
                  <a:pt x="1052688" y="690162"/>
                </a:cubicBezTo>
                <a:cubicBezTo>
                  <a:pt x="1084897" y="703855"/>
                  <a:pt x="1121225" y="702679"/>
                  <a:pt x="1157558" y="701509"/>
                </a:cubicBezTo>
                <a:cubicBezTo>
                  <a:pt x="1180315" y="720409"/>
                  <a:pt x="1205133" y="731883"/>
                  <a:pt x="1234679" y="740748"/>
                </a:cubicBezTo>
                <a:lnTo>
                  <a:pt x="1285186" y="731756"/>
                </a:lnTo>
                <a:cubicBezTo>
                  <a:pt x="1330101" y="757310"/>
                  <a:pt x="1400702" y="762390"/>
                  <a:pt x="1448538" y="748573"/>
                </a:cubicBezTo>
                <a:lnTo>
                  <a:pt x="1380264" y="691867"/>
                </a:lnTo>
                <a:lnTo>
                  <a:pt x="1333024" y="717939"/>
                </a:lnTo>
                <a:lnTo>
                  <a:pt x="1295490" y="694600"/>
                </a:lnTo>
                <a:lnTo>
                  <a:pt x="1292830" y="689780"/>
                </a:lnTo>
                <a:lnTo>
                  <a:pt x="1239064" y="681697"/>
                </a:lnTo>
                <a:cubicBezTo>
                  <a:pt x="1186161" y="641668"/>
                  <a:pt x="1098989" y="595391"/>
                  <a:pt x="1062919" y="552370"/>
                </a:cubicBezTo>
                <a:lnTo>
                  <a:pt x="1121405" y="557847"/>
                </a:lnTo>
                <a:lnTo>
                  <a:pt x="1182821" y="523950"/>
                </a:lnTo>
                <a:cubicBezTo>
                  <a:pt x="1099510" y="507002"/>
                  <a:pt x="1048408" y="503746"/>
                  <a:pt x="964495" y="474544"/>
                </a:cubicBezTo>
                <a:lnTo>
                  <a:pt x="945857" y="440776"/>
                </a:lnTo>
                <a:lnTo>
                  <a:pt x="898879" y="422658"/>
                </a:lnTo>
                <a:lnTo>
                  <a:pt x="843053" y="422000"/>
                </a:lnTo>
                <a:lnTo>
                  <a:pt x="796076" y="403882"/>
                </a:lnTo>
                <a:lnTo>
                  <a:pt x="791348" y="406491"/>
                </a:lnTo>
                <a:cubicBezTo>
                  <a:pt x="758542" y="380542"/>
                  <a:pt x="721013" y="357209"/>
                  <a:pt x="682016" y="353553"/>
                </a:cubicBezTo>
                <a:lnTo>
                  <a:pt x="677289" y="356162"/>
                </a:lnTo>
                <a:cubicBezTo>
                  <a:pt x="606953" y="306880"/>
                  <a:pt x="506209" y="280678"/>
                  <a:pt x="431146" y="234007"/>
                </a:cubicBezTo>
                <a:cubicBezTo>
                  <a:pt x="387425" y="232965"/>
                  <a:pt x="366128" y="194377"/>
                  <a:pt x="335985" y="173255"/>
                </a:cubicBezTo>
                <a:lnTo>
                  <a:pt x="290204" y="179639"/>
                </a:lnTo>
                <a:lnTo>
                  <a:pt x="282818" y="177428"/>
                </a:lnTo>
                <a:cubicBezTo>
                  <a:pt x="201228" y="96600"/>
                  <a:pt x="47920" y="86824"/>
                  <a:pt x="5324" y="964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50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8C1A7306-3CB9-E94C-BF80-F603387B0A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195" y="254812"/>
            <a:ext cx="5920044" cy="6685299"/>
          </a:xfrm>
          <a:custGeom>
            <a:avLst/>
            <a:gdLst>
              <a:gd name="connsiteX0" fmla="*/ 1895996 w 5920044"/>
              <a:gd name="connsiteY0" fmla="*/ 6667917 h 6685299"/>
              <a:gd name="connsiteX1" fmla="*/ 1901291 w 5920044"/>
              <a:gd name="connsiteY1" fmla="*/ 6672654 h 6685299"/>
              <a:gd name="connsiteX2" fmla="*/ 1892295 w 5920044"/>
              <a:gd name="connsiteY2" fmla="*/ 6685267 h 6685299"/>
              <a:gd name="connsiteX3" fmla="*/ 1886368 w 5920044"/>
              <a:gd name="connsiteY3" fmla="*/ 6671704 h 6685299"/>
              <a:gd name="connsiteX4" fmla="*/ 1895996 w 5920044"/>
              <a:gd name="connsiteY4" fmla="*/ 6667917 h 6685299"/>
              <a:gd name="connsiteX5" fmla="*/ 1867298 w 5920044"/>
              <a:gd name="connsiteY5" fmla="*/ 6336439 h 6685299"/>
              <a:gd name="connsiteX6" fmla="*/ 1872900 w 5920044"/>
              <a:gd name="connsiteY6" fmla="*/ 6345589 h 6685299"/>
              <a:gd name="connsiteX7" fmla="*/ 1868565 w 5920044"/>
              <a:gd name="connsiteY7" fmla="*/ 6354106 h 6685299"/>
              <a:gd name="connsiteX8" fmla="*/ 1857670 w 5920044"/>
              <a:gd name="connsiteY8" fmla="*/ 6340219 h 6685299"/>
              <a:gd name="connsiteX9" fmla="*/ 1867298 w 5920044"/>
              <a:gd name="connsiteY9" fmla="*/ 6336439 h 6685299"/>
              <a:gd name="connsiteX10" fmla="*/ 1820141 w 5920044"/>
              <a:gd name="connsiteY10" fmla="*/ 6162018 h 6685299"/>
              <a:gd name="connsiteX11" fmla="*/ 1844149 w 5920044"/>
              <a:gd name="connsiteY11" fmla="*/ 6220690 h 6685299"/>
              <a:gd name="connsiteX12" fmla="*/ 1831125 w 5920044"/>
              <a:gd name="connsiteY12" fmla="*/ 6246233 h 6685299"/>
              <a:gd name="connsiteX13" fmla="*/ 1804040 w 5920044"/>
              <a:gd name="connsiteY13" fmla="*/ 6213738 h 6685299"/>
              <a:gd name="connsiteX14" fmla="*/ 1818329 w 5920044"/>
              <a:gd name="connsiteY14" fmla="*/ 6205856 h 6685299"/>
              <a:gd name="connsiteX15" fmla="*/ 1665830 w 5920044"/>
              <a:gd name="connsiteY15" fmla="*/ 5969457 h 6685299"/>
              <a:gd name="connsiteX16" fmla="*/ 1670844 w 5920044"/>
              <a:gd name="connsiteY16" fmla="*/ 5970267 h 6685299"/>
              <a:gd name="connsiteX17" fmla="*/ 1674902 w 5920044"/>
              <a:gd name="connsiteY17" fmla="*/ 5975832 h 6685299"/>
              <a:gd name="connsiteX18" fmla="*/ 1662523 w 5920044"/>
              <a:gd name="connsiteY18" fmla="*/ 5985812 h 6685299"/>
              <a:gd name="connsiteX19" fmla="*/ 1660171 w 5920044"/>
              <a:gd name="connsiteY19" fmla="*/ 5971813 h 6685299"/>
              <a:gd name="connsiteX20" fmla="*/ 1665830 w 5920044"/>
              <a:gd name="connsiteY20" fmla="*/ 5969457 h 6685299"/>
              <a:gd name="connsiteX21" fmla="*/ 1464021 w 5920044"/>
              <a:gd name="connsiteY21" fmla="*/ 5959146 h 6685299"/>
              <a:gd name="connsiteX22" fmla="*/ 1494178 w 5920044"/>
              <a:gd name="connsiteY22" fmla="*/ 5965457 h 6685299"/>
              <a:gd name="connsiteX23" fmla="*/ 1501680 w 5920044"/>
              <a:gd name="connsiteY23" fmla="*/ 6001098 h 6685299"/>
              <a:gd name="connsiteX24" fmla="*/ 1485047 w 5920044"/>
              <a:gd name="connsiteY24" fmla="*/ 6114321 h 6685299"/>
              <a:gd name="connsiteX25" fmla="*/ 1473923 w 5920044"/>
              <a:gd name="connsiteY25" fmla="*/ 6166359 h 6685299"/>
              <a:gd name="connsiteX26" fmla="*/ 1453404 w 5920044"/>
              <a:gd name="connsiteY26" fmla="*/ 6156261 h 6685299"/>
              <a:gd name="connsiteX27" fmla="*/ 1445570 w 5920044"/>
              <a:gd name="connsiteY27" fmla="*/ 6116207 h 6685299"/>
              <a:gd name="connsiteX28" fmla="*/ 1442405 w 5920044"/>
              <a:gd name="connsiteY28" fmla="*/ 6072050 h 6685299"/>
              <a:gd name="connsiteX29" fmla="*/ 1453214 w 5920044"/>
              <a:gd name="connsiteY29" fmla="*/ 6015595 h 6685299"/>
              <a:gd name="connsiteX30" fmla="*/ 1471840 w 5920044"/>
              <a:gd name="connsiteY30" fmla="*/ 5999199 h 6685299"/>
              <a:gd name="connsiteX31" fmla="*/ 1466771 w 5920044"/>
              <a:gd name="connsiteY31" fmla="*/ 5928544 h 6685299"/>
              <a:gd name="connsiteX32" fmla="*/ 1477033 w 5920044"/>
              <a:gd name="connsiteY32" fmla="*/ 5933596 h 6685299"/>
              <a:gd name="connsiteX33" fmla="*/ 1467722 w 5920044"/>
              <a:gd name="connsiteY33" fmla="*/ 5941795 h 6685299"/>
              <a:gd name="connsiteX34" fmla="*/ 1462120 w 5920044"/>
              <a:gd name="connsiteY34" fmla="*/ 5932646 h 6685299"/>
              <a:gd name="connsiteX35" fmla="*/ 1466771 w 5920044"/>
              <a:gd name="connsiteY35" fmla="*/ 5928544 h 6685299"/>
              <a:gd name="connsiteX36" fmla="*/ 1767916 w 5920044"/>
              <a:gd name="connsiteY36" fmla="*/ 5916955 h 6685299"/>
              <a:gd name="connsiteX37" fmla="*/ 1789391 w 5920044"/>
              <a:gd name="connsiteY37" fmla="*/ 5940297 h 6685299"/>
              <a:gd name="connsiteX38" fmla="*/ 1802592 w 5920044"/>
              <a:gd name="connsiteY38" fmla="*/ 6055416 h 6685299"/>
              <a:gd name="connsiteX39" fmla="*/ 1776646 w 5920044"/>
              <a:gd name="connsiteY39" fmla="*/ 6176835 h 6685299"/>
              <a:gd name="connsiteX40" fmla="*/ 1761723 w 5920044"/>
              <a:gd name="connsiteY40" fmla="*/ 6175885 h 6685299"/>
              <a:gd name="connsiteX41" fmla="*/ 1767238 w 5920044"/>
              <a:gd name="connsiteY41" fmla="*/ 6114701 h 6685299"/>
              <a:gd name="connsiteX42" fmla="*/ 1766289 w 5920044"/>
              <a:gd name="connsiteY42" fmla="*/ 6101457 h 6685299"/>
              <a:gd name="connsiteX43" fmla="*/ 1728314 w 5920044"/>
              <a:gd name="connsiteY43" fmla="*/ 6055086 h 6685299"/>
              <a:gd name="connsiteX44" fmla="*/ 1727047 w 5920044"/>
              <a:gd name="connsiteY44" fmla="*/ 6037424 h 6685299"/>
              <a:gd name="connsiteX45" fmla="*/ 1777633 w 5920044"/>
              <a:gd name="connsiteY45" fmla="*/ 5983500 h 6685299"/>
              <a:gd name="connsiteX46" fmla="*/ 1467952 w 5920044"/>
              <a:gd name="connsiteY46" fmla="*/ 5875872 h 6685299"/>
              <a:gd name="connsiteX47" fmla="*/ 1483183 w 5920044"/>
              <a:gd name="connsiteY47" fmla="*/ 5881240 h 6685299"/>
              <a:gd name="connsiteX48" fmla="*/ 1484132 w 5920044"/>
              <a:gd name="connsiteY48" fmla="*/ 5894488 h 6685299"/>
              <a:gd name="connsiteX49" fmla="*/ 1467952 w 5920044"/>
              <a:gd name="connsiteY49" fmla="*/ 5875872 h 6685299"/>
              <a:gd name="connsiteX50" fmla="*/ 1808876 w 5920044"/>
              <a:gd name="connsiteY50" fmla="*/ 5866822 h 6685299"/>
              <a:gd name="connsiteX51" fmla="*/ 1830664 w 5920044"/>
              <a:gd name="connsiteY51" fmla="*/ 5894580 h 6685299"/>
              <a:gd name="connsiteX52" fmla="*/ 1820723 w 5920044"/>
              <a:gd name="connsiteY52" fmla="*/ 5893947 h 6685299"/>
              <a:gd name="connsiteX53" fmla="*/ 1808876 w 5920044"/>
              <a:gd name="connsiteY53" fmla="*/ 5866822 h 6685299"/>
              <a:gd name="connsiteX54" fmla="*/ 1776805 w 5920044"/>
              <a:gd name="connsiteY54" fmla="*/ 5834007 h 6685299"/>
              <a:gd name="connsiteX55" fmla="*/ 1793944 w 5920044"/>
              <a:gd name="connsiteY55" fmla="*/ 5865867 h 6685299"/>
              <a:gd name="connsiteX56" fmla="*/ 1796161 w 5920044"/>
              <a:gd name="connsiteY56" fmla="*/ 5896772 h 6685299"/>
              <a:gd name="connsiteX57" fmla="*/ 1779654 w 5920044"/>
              <a:gd name="connsiteY57" fmla="*/ 5873748 h 6685299"/>
              <a:gd name="connsiteX58" fmla="*/ 1768368 w 5920044"/>
              <a:gd name="connsiteY58" fmla="*/ 5785125 h 6685299"/>
              <a:gd name="connsiteX59" fmla="*/ 1785181 w 5920044"/>
              <a:gd name="connsiteY59" fmla="*/ 5812566 h 6685299"/>
              <a:gd name="connsiteX60" fmla="*/ 1769635 w 5920044"/>
              <a:gd name="connsiteY60" fmla="*/ 5802785 h 6685299"/>
              <a:gd name="connsiteX61" fmla="*/ 2157748 w 5920044"/>
              <a:gd name="connsiteY61" fmla="*/ 5761558 h 6685299"/>
              <a:gd name="connsiteX62" fmla="*/ 2149689 w 5920044"/>
              <a:gd name="connsiteY62" fmla="*/ 5787415 h 6685299"/>
              <a:gd name="connsiteX63" fmla="*/ 2149373 w 5920044"/>
              <a:gd name="connsiteY63" fmla="*/ 5783002 h 6685299"/>
              <a:gd name="connsiteX64" fmla="*/ 2157748 w 5920044"/>
              <a:gd name="connsiteY64" fmla="*/ 5761558 h 6685299"/>
              <a:gd name="connsiteX65" fmla="*/ 1466087 w 5920044"/>
              <a:gd name="connsiteY65" fmla="*/ 5679393 h 6685299"/>
              <a:gd name="connsiteX66" fmla="*/ 1464624 w 5920044"/>
              <a:gd name="connsiteY66" fmla="*/ 5682265 h 6685299"/>
              <a:gd name="connsiteX67" fmla="*/ 1468937 w 5920044"/>
              <a:gd name="connsiteY67" fmla="*/ 5682540 h 6685299"/>
              <a:gd name="connsiteX68" fmla="*/ 1476538 w 5920044"/>
              <a:gd name="connsiteY68" fmla="*/ 5683912 h 6685299"/>
              <a:gd name="connsiteX69" fmla="*/ 1729972 w 5920044"/>
              <a:gd name="connsiteY69" fmla="*/ 5652474 h 6685299"/>
              <a:gd name="connsiteX70" fmla="*/ 1733171 w 5920044"/>
              <a:gd name="connsiteY70" fmla="*/ 5662253 h 6685299"/>
              <a:gd name="connsiteX71" fmla="*/ 1726557 w 5920044"/>
              <a:gd name="connsiteY71" fmla="*/ 5669357 h 6685299"/>
              <a:gd name="connsiteX72" fmla="*/ 1719302 w 5920044"/>
              <a:gd name="connsiteY72" fmla="*/ 5654013 h 6685299"/>
              <a:gd name="connsiteX73" fmla="*/ 1729972 w 5920044"/>
              <a:gd name="connsiteY73" fmla="*/ 5652474 h 6685299"/>
              <a:gd name="connsiteX74" fmla="*/ 1460389 w 5920044"/>
              <a:gd name="connsiteY74" fmla="*/ 5599912 h 6685299"/>
              <a:gd name="connsiteX75" fmla="*/ 1450761 w 5920044"/>
              <a:gd name="connsiteY75" fmla="*/ 5603698 h 6685299"/>
              <a:gd name="connsiteX76" fmla="*/ 1456687 w 5920044"/>
              <a:gd name="connsiteY76" fmla="*/ 5617259 h 6685299"/>
              <a:gd name="connsiteX77" fmla="*/ 1465684 w 5920044"/>
              <a:gd name="connsiteY77" fmla="*/ 5604647 h 6685299"/>
              <a:gd name="connsiteX78" fmla="*/ 1460389 w 5920044"/>
              <a:gd name="connsiteY78" fmla="*/ 5599912 h 6685299"/>
              <a:gd name="connsiteX79" fmla="*/ 1788608 w 5920044"/>
              <a:gd name="connsiteY79" fmla="*/ 5584217 h 6685299"/>
              <a:gd name="connsiteX80" fmla="*/ 1814103 w 5920044"/>
              <a:gd name="connsiteY80" fmla="*/ 5594631 h 6685299"/>
              <a:gd name="connsiteX81" fmla="*/ 1816636 w 5920044"/>
              <a:gd name="connsiteY81" fmla="*/ 5629958 h 6685299"/>
              <a:gd name="connsiteX82" fmla="*/ 1796425 w 5920044"/>
              <a:gd name="connsiteY82" fmla="*/ 5624272 h 6685299"/>
              <a:gd name="connsiteX83" fmla="*/ 1728897 w 5920044"/>
              <a:gd name="connsiteY83" fmla="*/ 5478541 h 6685299"/>
              <a:gd name="connsiteX84" fmla="*/ 1737438 w 5920044"/>
              <a:gd name="connsiteY84" fmla="*/ 5538755 h 6685299"/>
              <a:gd name="connsiteX85" fmla="*/ 1717584 w 5920044"/>
              <a:gd name="connsiteY85" fmla="*/ 5560053 h 6685299"/>
              <a:gd name="connsiteX86" fmla="*/ 1699007 w 5920044"/>
              <a:gd name="connsiteY86" fmla="*/ 5523816 h 6685299"/>
              <a:gd name="connsiteX87" fmla="*/ 1715447 w 5920044"/>
              <a:gd name="connsiteY87" fmla="*/ 5519396 h 6685299"/>
              <a:gd name="connsiteX88" fmla="*/ 1671837 w 5920044"/>
              <a:gd name="connsiteY88" fmla="*/ 5441955 h 6685299"/>
              <a:gd name="connsiteX89" fmla="*/ 1674671 w 5920044"/>
              <a:gd name="connsiteY89" fmla="*/ 5458347 h 6685299"/>
              <a:gd name="connsiteX90" fmla="*/ 1677446 w 5920044"/>
              <a:gd name="connsiteY90" fmla="*/ 5451157 h 6685299"/>
              <a:gd name="connsiteX91" fmla="*/ 1680779 w 5920044"/>
              <a:gd name="connsiteY91" fmla="*/ 5442524 h 6685299"/>
              <a:gd name="connsiteX92" fmla="*/ 1686189 w 5920044"/>
              <a:gd name="connsiteY92" fmla="*/ 5400913 h 6685299"/>
              <a:gd name="connsiteX93" fmla="*/ 1686546 w 5920044"/>
              <a:gd name="connsiteY93" fmla="*/ 5427583 h 6685299"/>
              <a:gd name="connsiteX94" fmla="*/ 1688332 w 5920044"/>
              <a:gd name="connsiteY94" fmla="*/ 5422957 h 6685299"/>
              <a:gd name="connsiteX95" fmla="*/ 1690891 w 5920044"/>
              <a:gd name="connsiteY95" fmla="*/ 5410302 h 6685299"/>
              <a:gd name="connsiteX96" fmla="*/ 1909970 w 5920044"/>
              <a:gd name="connsiteY96" fmla="*/ 5367005 h 6685299"/>
              <a:gd name="connsiteX97" fmla="*/ 1914850 w 5920044"/>
              <a:gd name="connsiteY97" fmla="*/ 5368622 h 6685299"/>
              <a:gd name="connsiteX98" fmla="*/ 1917755 w 5920044"/>
              <a:gd name="connsiteY98" fmla="*/ 5374629 h 6685299"/>
              <a:gd name="connsiteX99" fmla="*/ 1903153 w 5920044"/>
              <a:gd name="connsiteY99" fmla="*/ 5382096 h 6685299"/>
              <a:gd name="connsiteX100" fmla="*/ 1903764 w 5920044"/>
              <a:gd name="connsiteY100" fmla="*/ 5368307 h 6685299"/>
              <a:gd name="connsiteX101" fmla="*/ 1909970 w 5920044"/>
              <a:gd name="connsiteY101" fmla="*/ 5367005 h 6685299"/>
              <a:gd name="connsiteX102" fmla="*/ 945144 w 5920044"/>
              <a:gd name="connsiteY102" fmla="*/ 5290462 h 6685299"/>
              <a:gd name="connsiteX103" fmla="*/ 952993 w 5920044"/>
              <a:gd name="connsiteY103" fmla="*/ 5296823 h 6685299"/>
              <a:gd name="connsiteX104" fmla="*/ 964783 w 5920044"/>
              <a:gd name="connsiteY104" fmla="*/ 5320534 h 6685299"/>
              <a:gd name="connsiteX105" fmla="*/ 953037 w 5920044"/>
              <a:gd name="connsiteY105" fmla="*/ 5318092 h 6685299"/>
              <a:gd name="connsiteX106" fmla="*/ 861303 w 5920044"/>
              <a:gd name="connsiteY106" fmla="*/ 5285959 h 6685299"/>
              <a:gd name="connsiteX107" fmla="*/ 869193 w 5920044"/>
              <a:gd name="connsiteY107" fmla="*/ 5313586 h 6685299"/>
              <a:gd name="connsiteX108" fmla="*/ 880937 w 5920044"/>
              <a:gd name="connsiteY108" fmla="*/ 5316027 h 6685299"/>
              <a:gd name="connsiteX109" fmla="*/ 869149 w 5920044"/>
              <a:gd name="connsiteY109" fmla="*/ 5292318 h 6685299"/>
              <a:gd name="connsiteX110" fmla="*/ 867725 w 5920044"/>
              <a:gd name="connsiteY110" fmla="*/ 5236897 h 6685299"/>
              <a:gd name="connsiteX111" fmla="*/ 871674 w 5920044"/>
              <a:gd name="connsiteY111" fmla="*/ 5254252 h 6685299"/>
              <a:gd name="connsiteX112" fmla="*/ 874276 w 5920044"/>
              <a:gd name="connsiteY112" fmla="*/ 5251643 h 6685299"/>
              <a:gd name="connsiteX113" fmla="*/ 871643 w 5920044"/>
              <a:gd name="connsiteY113" fmla="*/ 5240072 h 6685299"/>
              <a:gd name="connsiteX114" fmla="*/ 1795906 w 5920044"/>
              <a:gd name="connsiteY114" fmla="*/ 5198524 h 6685299"/>
              <a:gd name="connsiteX115" fmla="*/ 1810418 w 5920044"/>
              <a:gd name="connsiteY115" fmla="*/ 5229194 h 6685299"/>
              <a:gd name="connsiteX116" fmla="*/ 1800606 w 5920044"/>
              <a:gd name="connsiteY116" fmla="*/ 5226517 h 6685299"/>
              <a:gd name="connsiteX117" fmla="*/ 1795906 w 5920044"/>
              <a:gd name="connsiteY117" fmla="*/ 5198524 h 6685299"/>
              <a:gd name="connsiteX118" fmla="*/ 2174136 w 5920044"/>
              <a:gd name="connsiteY118" fmla="*/ 5172561 h 6685299"/>
              <a:gd name="connsiteX119" fmla="*/ 2159184 w 5920044"/>
              <a:gd name="connsiteY119" fmla="*/ 5195196 h 6685299"/>
              <a:gd name="connsiteX120" fmla="*/ 2160038 w 5920044"/>
              <a:gd name="connsiteY120" fmla="*/ 5190978 h 6685299"/>
              <a:gd name="connsiteX121" fmla="*/ 2174136 w 5920044"/>
              <a:gd name="connsiteY121" fmla="*/ 5172561 h 6685299"/>
              <a:gd name="connsiteX122" fmla="*/ 1772411 w 5920044"/>
              <a:gd name="connsiteY122" fmla="*/ 5160941 h 6685299"/>
              <a:gd name="connsiteX123" fmla="*/ 1781166 w 5920044"/>
              <a:gd name="connsiteY123" fmla="*/ 5194499 h 6685299"/>
              <a:gd name="connsiteX124" fmla="*/ 1775192 w 5920044"/>
              <a:gd name="connsiteY124" fmla="*/ 5224032 h 6685299"/>
              <a:gd name="connsiteX125" fmla="*/ 1764728 w 5920044"/>
              <a:gd name="connsiteY125" fmla="*/ 5198919 h 6685299"/>
              <a:gd name="connsiteX126" fmla="*/ 1776906 w 5920044"/>
              <a:gd name="connsiteY126" fmla="*/ 5113198 h 6685299"/>
              <a:gd name="connsiteX127" fmla="*/ 1786508 w 5920044"/>
              <a:gd name="connsiteY127" fmla="*/ 5142528 h 6685299"/>
              <a:gd name="connsiteX128" fmla="*/ 1773492 w 5920044"/>
              <a:gd name="connsiteY128" fmla="*/ 5130074 h 6685299"/>
              <a:gd name="connsiteX129" fmla="*/ 1384524 w 5920044"/>
              <a:gd name="connsiteY129" fmla="*/ 5094007 h 6685299"/>
              <a:gd name="connsiteX130" fmla="*/ 1382715 w 5920044"/>
              <a:gd name="connsiteY130" fmla="*/ 5137846 h 6685299"/>
              <a:gd name="connsiteX131" fmla="*/ 1368425 w 5920044"/>
              <a:gd name="connsiteY131" fmla="*/ 5145726 h 6685299"/>
              <a:gd name="connsiteX132" fmla="*/ 1395509 w 5920044"/>
              <a:gd name="connsiteY132" fmla="*/ 5178222 h 6685299"/>
              <a:gd name="connsiteX133" fmla="*/ 1408534 w 5920044"/>
              <a:gd name="connsiteY133" fmla="*/ 5152679 h 6685299"/>
              <a:gd name="connsiteX134" fmla="*/ 1384524 w 5920044"/>
              <a:gd name="connsiteY134" fmla="*/ 5094007 h 6685299"/>
              <a:gd name="connsiteX135" fmla="*/ 2031068 w 5920044"/>
              <a:gd name="connsiteY135" fmla="*/ 5074195 h 6685299"/>
              <a:gd name="connsiteX136" fmla="*/ 2042149 w 5920044"/>
              <a:gd name="connsiteY136" fmla="*/ 5074516 h 6685299"/>
              <a:gd name="connsiteX137" fmla="*/ 2043288 w 5920044"/>
              <a:gd name="connsiteY137" fmla="*/ 5084410 h 6685299"/>
              <a:gd name="connsiteX138" fmla="*/ 2035110 w 5920044"/>
              <a:gd name="connsiteY138" fmla="*/ 5090094 h 6685299"/>
              <a:gd name="connsiteX139" fmla="*/ 2031068 w 5920044"/>
              <a:gd name="connsiteY139" fmla="*/ 5074195 h 6685299"/>
              <a:gd name="connsiteX140" fmla="*/ 924369 w 5920044"/>
              <a:gd name="connsiteY140" fmla="*/ 5052392 h 6685299"/>
              <a:gd name="connsiteX141" fmla="*/ 909096 w 5920044"/>
              <a:gd name="connsiteY141" fmla="*/ 5075407 h 6685299"/>
              <a:gd name="connsiteX142" fmla="*/ 905100 w 5920044"/>
              <a:gd name="connsiteY142" fmla="*/ 5102619 h 6685299"/>
              <a:gd name="connsiteX143" fmla="*/ 907317 w 5920044"/>
              <a:gd name="connsiteY143" fmla="*/ 5113952 h 6685299"/>
              <a:gd name="connsiteX144" fmla="*/ 923608 w 5920044"/>
              <a:gd name="connsiteY144" fmla="*/ 5086648 h 6685299"/>
              <a:gd name="connsiteX145" fmla="*/ 1109324 w 5920044"/>
              <a:gd name="connsiteY145" fmla="*/ 4984189 h 6685299"/>
              <a:gd name="connsiteX146" fmla="*/ 1100012 w 5920044"/>
              <a:gd name="connsiteY146" fmla="*/ 4992387 h 6685299"/>
              <a:gd name="connsiteX147" fmla="*/ 1128046 w 5920044"/>
              <a:gd name="connsiteY147" fmla="*/ 5038125 h 6685299"/>
              <a:gd name="connsiteX148" fmla="*/ 1127096 w 5920044"/>
              <a:gd name="connsiteY148" fmla="*/ 5024875 h 6685299"/>
              <a:gd name="connsiteX149" fmla="*/ 1146038 w 5920044"/>
              <a:gd name="connsiteY149" fmla="*/ 5012899 h 6685299"/>
              <a:gd name="connsiteX150" fmla="*/ 1109324 w 5920044"/>
              <a:gd name="connsiteY150" fmla="*/ 4984189 h 6685299"/>
              <a:gd name="connsiteX151" fmla="*/ 1850532 w 5920044"/>
              <a:gd name="connsiteY151" fmla="*/ 4928463 h 6685299"/>
              <a:gd name="connsiteX152" fmla="*/ 1873369 w 5920044"/>
              <a:gd name="connsiteY152" fmla="*/ 4943596 h 6685299"/>
              <a:gd name="connsiteX153" fmla="*/ 1866540 w 5920044"/>
              <a:gd name="connsiteY153" fmla="*/ 4977355 h 6685299"/>
              <a:gd name="connsiteX154" fmla="*/ 1847755 w 5920044"/>
              <a:gd name="connsiteY154" fmla="*/ 4967776 h 6685299"/>
              <a:gd name="connsiteX155" fmla="*/ 2078125 w 5920044"/>
              <a:gd name="connsiteY155" fmla="*/ 4907925 h 6685299"/>
              <a:gd name="connsiteX156" fmla="*/ 2073903 w 5920044"/>
              <a:gd name="connsiteY156" fmla="*/ 4966970 h 6685299"/>
              <a:gd name="connsiteX157" fmla="*/ 2049357 w 5920044"/>
              <a:gd name="connsiteY157" fmla="*/ 4984010 h 6685299"/>
              <a:gd name="connsiteX158" fmla="*/ 2038357 w 5920044"/>
              <a:gd name="connsiteY158" fmla="*/ 4946216 h 6685299"/>
              <a:gd name="connsiteX159" fmla="*/ 2055866 w 5920044"/>
              <a:gd name="connsiteY159" fmla="*/ 4944751 h 6685299"/>
              <a:gd name="connsiteX160" fmla="*/ 680436 w 5920044"/>
              <a:gd name="connsiteY160" fmla="*/ 4891646 h 6685299"/>
              <a:gd name="connsiteX161" fmla="*/ 684408 w 5920044"/>
              <a:gd name="connsiteY161" fmla="*/ 4916101 h 6685299"/>
              <a:gd name="connsiteX162" fmla="*/ 697450 w 5920044"/>
              <a:gd name="connsiteY162" fmla="*/ 4917232 h 6685299"/>
              <a:gd name="connsiteX163" fmla="*/ 688278 w 5920044"/>
              <a:gd name="connsiteY163" fmla="*/ 4898000 h 6685299"/>
              <a:gd name="connsiteX164" fmla="*/ 1028400 w 5920044"/>
              <a:gd name="connsiteY164" fmla="*/ 4891130 h 6685299"/>
              <a:gd name="connsiteX165" fmla="*/ 1036220 w 5920044"/>
              <a:gd name="connsiteY165" fmla="*/ 4931183 h 6685299"/>
              <a:gd name="connsiteX166" fmla="*/ 1017593 w 5920044"/>
              <a:gd name="connsiteY166" fmla="*/ 4947579 h 6685299"/>
              <a:gd name="connsiteX167" fmla="*/ 1006785 w 5920044"/>
              <a:gd name="connsiteY167" fmla="*/ 5004036 h 6685299"/>
              <a:gd name="connsiteX168" fmla="*/ 1009950 w 5920044"/>
              <a:gd name="connsiteY168" fmla="*/ 5048190 h 6685299"/>
              <a:gd name="connsiteX169" fmla="*/ 1017784 w 5920044"/>
              <a:gd name="connsiteY169" fmla="*/ 5088244 h 6685299"/>
              <a:gd name="connsiteX170" fmla="*/ 1038301 w 5920044"/>
              <a:gd name="connsiteY170" fmla="*/ 5098340 h 6685299"/>
              <a:gd name="connsiteX171" fmla="*/ 1049425 w 5920044"/>
              <a:gd name="connsiteY171" fmla="*/ 5046303 h 6685299"/>
              <a:gd name="connsiteX172" fmla="*/ 1066057 w 5920044"/>
              <a:gd name="connsiteY172" fmla="*/ 4933081 h 6685299"/>
              <a:gd name="connsiteX173" fmla="*/ 1058556 w 5920044"/>
              <a:gd name="connsiteY173" fmla="*/ 4897440 h 6685299"/>
              <a:gd name="connsiteX174" fmla="*/ 1031155 w 5920044"/>
              <a:gd name="connsiteY174" fmla="*/ 4860533 h 6685299"/>
              <a:gd name="connsiteX175" fmla="*/ 1026501 w 5920044"/>
              <a:gd name="connsiteY175" fmla="*/ 4864636 h 6685299"/>
              <a:gd name="connsiteX176" fmla="*/ 1032104 w 5920044"/>
              <a:gd name="connsiteY176" fmla="*/ 4873783 h 6685299"/>
              <a:gd name="connsiteX177" fmla="*/ 1041418 w 5920044"/>
              <a:gd name="connsiteY177" fmla="*/ 4865586 h 6685299"/>
              <a:gd name="connsiteX178" fmla="*/ 1031155 w 5920044"/>
              <a:gd name="connsiteY178" fmla="*/ 4860533 h 6685299"/>
              <a:gd name="connsiteX179" fmla="*/ 1332300 w 5920044"/>
              <a:gd name="connsiteY179" fmla="*/ 4848938 h 6685299"/>
              <a:gd name="connsiteX180" fmla="*/ 1342018 w 5920044"/>
              <a:gd name="connsiteY180" fmla="*/ 4915484 h 6685299"/>
              <a:gd name="connsiteX181" fmla="*/ 1291432 w 5920044"/>
              <a:gd name="connsiteY181" fmla="*/ 4969408 h 6685299"/>
              <a:gd name="connsiteX182" fmla="*/ 1292699 w 5920044"/>
              <a:gd name="connsiteY182" fmla="*/ 4987071 h 6685299"/>
              <a:gd name="connsiteX183" fmla="*/ 1330672 w 5920044"/>
              <a:gd name="connsiteY183" fmla="*/ 5033442 h 6685299"/>
              <a:gd name="connsiteX184" fmla="*/ 1331622 w 5920044"/>
              <a:gd name="connsiteY184" fmla="*/ 5046685 h 6685299"/>
              <a:gd name="connsiteX185" fmla="*/ 1326107 w 5920044"/>
              <a:gd name="connsiteY185" fmla="*/ 5107869 h 6685299"/>
              <a:gd name="connsiteX186" fmla="*/ 1341030 w 5920044"/>
              <a:gd name="connsiteY186" fmla="*/ 5108819 h 6685299"/>
              <a:gd name="connsiteX187" fmla="*/ 1366975 w 5920044"/>
              <a:gd name="connsiteY187" fmla="*/ 4987400 h 6685299"/>
              <a:gd name="connsiteX188" fmla="*/ 1353774 w 5920044"/>
              <a:gd name="connsiteY188" fmla="*/ 4872279 h 6685299"/>
              <a:gd name="connsiteX189" fmla="*/ 1032331 w 5920044"/>
              <a:gd name="connsiteY189" fmla="*/ 4807864 h 6685299"/>
              <a:gd name="connsiteX190" fmla="*/ 1048513 w 5920044"/>
              <a:gd name="connsiteY190" fmla="*/ 4826475 h 6685299"/>
              <a:gd name="connsiteX191" fmla="*/ 1047565 w 5920044"/>
              <a:gd name="connsiteY191" fmla="*/ 4813233 h 6685299"/>
              <a:gd name="connsiteX192" fmla="*/ 1373262 w 5920044"/>
              <a:gd name="connsiteY192" fmla="*/ 4798800 h 6685299"/>
              <a:gd name="connsiteX193" fmla="*/ 1385109 w 5920044"/>
              <a:gd name="connsiteY193" fmla="*/ 4825926 h 6685299"/>
              <a:gd name="connsiteX194" fmla="*/ 1395047 w 5920044"/>
              <a:gd name="connsiteY194" fmla="*/ 4826559 h 6685299"/>
              <a:gd name="connsiteX195" fmla="*/ 681541 w 5920044"/>
              <a:gd name="connsiteY195" fmla="*/ 4798167 h 6685299"/>
              <a:gd name="connsiteX196" fmla="*/ 682856 w 5920044"/>
              <a:gd name="connsiteY196" fmla="*/ 4803951 h 6685299"/>
              <a:gd name="connsiteX197" fmla="*/ 699827 w 5920044"/>
              <a:gd name="connsiteY197" fmla="*/ 4808266 h 6685299"/>
              <a:gd name="connsiteX198" fmla="*/ 1341602 w 5920044"/>
              <a:gd name="connsiteY198" fmla="*/ 4766734 h 6685299"/>
              <a:gd name="connsiteX199" fmla="*/ 1341379 w 5920044"/>
              <a:gd name="connsiteY199" fmla="*/ 4768484 h 6685299"/>
              <a:gd name="connsiteX200" fmla="*/ 1344050 w 5920044"/>
              <a:gd name="connsiteY200" fmla="*/ 4805732 h 6685299"/>
              <a:gd name="connsiteX201" fmla="*/ 1360556 w 5920044"/>
              <a:gd name="connsiteY201" fmla="*/ 4828756 h 6685299"/>
              <a:gd name="connsiteX202" fmla="*/ 1358340 w 5920044"/>
              <a:gd name="connsiteY202" fmla="*/ 4797851 h 6685299"/>
              <a:gd name="connsiteX203" fmla="*/ 587516 w 5920044"/>
              <a:gd name="connsiteY203" fmla="*/ 4750279 h 6685299"/>
              <a:gd name="connsiteX204" fmla="*/ 590131 w 5920044"/>
              <a:gd name="connsiteY204" fmla="*/ 4754759 h 6685299"/>
              <a:gd name="connsiteX205" fmla="*/ 614942 w 5920044"/>
              <a:gd name="connsiteY205" fmla="*/ 4765429 h 6685299"/>
              <a:gd name="connsiteX206" fmla="*/ 613610 w 5920044"/>
              <a:gd name="connsiteY206" fmla="*/ 4752552 h 6685299"/>
              <a:gd name="connsiteX207" fmla="*/ 595352 w 5920044"/>
              <a:gd name="connsiteY207" fmla="*/ 4756629 h 6685299"/>
              <a:gd name="connsiteX208" fmla="*/ 1345304 w 5920044"/>
              <a:gd name="connsiteY208" fmla="*/ 4737596 h 6685299"/>
              <a:gd name="connsiteX209" fmla="*/ 1344537 w 5920044"/>
              <a:gd name="connsiteY209" fmla="*/ 4743639 h 6685299"/>
              <a:gd name="connsiteX210" fmla="*/ 1349565 w 5920044"/>
              <a:gd name="connsiteY210" fmla="*/ 4744547 h 6685299"/>
              <a:gd name="connsiteX211" fmla="*/ 2592012 w 5920044"/>
              <a:gd name="connsiteY211" fmla="*/ 4690047 h 6685299"/>
              <a:gd name="connsiteX212" fmla="*/ 2572122 w 5920044"/>
              <a:gd name="connsiteY212" fmla="*/ 4709188 h 6685299"/>
              <a:gd name="connsiteX213" fmla="*/ 2573880 w 5920044"/>
              <a:gd name="connsiteY213" fmla="*/ 4705297 h 6685299"/>
              <a:gd name="connsiteX214" fmla="*/ 2592012 w 5920044"/>
              <a:gd name="connsiteY214" fmla="*/ 4690047 h 6685299"/>
              <a:gd name="connsiteX215" fmla="*/ 2142245 w 5920044"/>
              <a:gd name="connsiteY215" fmla="*/ 4679043 h 6685299"/>
              <a:gd name="connsiteX216" fmla="*/ 2152100 w 5920044"/>
              <a:gd name="connsiteY216" fmla="*/ 4706934 h 6685299"/>
              <a:gd name="connsiteX217" fmla="*/ 2111018 w 5920044"/>
              <a:gd name="connsiteY217" fmla="*/ 4810270 h 6685299"/>
              <a:gd name="connsiteX218" fmla="*/ 2029124 w 5920044"/>
              <a:gd name="connsiteY218" fmla="*/ 4904540 h 6685299"/>
              <a:gd name="connsiteX219" fmla="*/ 2015134 w 5920044"/>
              <a:gd name="connsiteY219" fmla="*/ 4898218 h 6685299"/>
              <a:gd name="connsiteX220" fmla="*/ 2049088 w 5920044"/>
              <a:gd name="connsiteY220" fmla="*/ 4847923 h 6685299"/>
              <a:gd name="connsiteX221" fmla="*/ 2054365 w 5920044"/>
              <a:gd name="connsiteY221" fmla="*/ 4836246 h 6685299"/>
              <a:gd name="connsiteX222" fmla="*/ 2039325 w 5920044"/>
              <a:gd name="connsiteY222" fmla="*/ 4782565 h 6685299"/>
              <a:gd name="connsiteX223" fmla="*/ 2046362 w 5920044"/>
              <a:gd name="connsiteY223" fmla="*/ 4766992 h 6685299"/>
              <a:gd name="connsiteX224" fmla="*/ 2120517 w 5920044"/>
              <a:gd name="connsiteY224" fmla="*/ 4739546 h 6685299"/>
              <a:gd name="connsiteX225" fmla="*/ 2205318 w 5920044"/>
              <a:gd name="connsiteY225" fmla="*/ 4651286 h 6685299"/>
              <a:gd name="connsiteX226" fmla="*/ 2213406 w 5920044"/>
              <a:gd name="connsiteY226" fmla="*/ 4683069 h 6685299"/>
              <a:gd name="connsiteX227" fmla="*/ 2204088 w 5920044"/>
              <a:gd name="connsiteY227" fmla="*/ 4678858 h 6685299"/>
              <a:gd name="connsiteX228" fmla="*/ 2205318 w 5920044"/>
              <a:gd name="connsiteY228" fmla="*/ 4651286 h 6685299"/>
              <a:gd name="connsiteX229" fmla="*/ 1023373 w 5920044"/>
              <a:gd name="connsiteY229" fmla="*/ 4613894 h 6685299"/>
              <a:gd name="connsiteX230" fmla="*/ 1044215 w 5920044"/>
              <a:gd name="connsiteY230" fmla="*/ 4628411 h 6685299"/>
              <a:gd name="connsiteX231" fmla="*/ 1048875 w 5920044"/>
              <a:gd name="connsiteY231" fmla="*/ 4624309 h 6685299"/>
              <a:gd name="connsiteX232" fmla="*/ 1033319 w 5920044"/>
              <a:gd name="connsiteY232" fmla="*/ 4614528 h 6685299"/>
              <a:gd name="connsiteX233" fmla="*/ 2189646 w 5920044"/>
              <a:gd name="connsiteY233" fmla="*/ 4611378 h 6685299"/>
              <a:gd name="connsiteX234" fmla="*/ 2191321 w 5920044"/>
              <a:gd name="connsiteY234" fmla="*/ 4644956 h 6685299"/>
              <a:gd name="connsiteX235" fmla="*/ 2179007 w 5920044"/>
              <a:gd name="connsiteY235" fmla="*/ 4672207 h 6685299"/>
              <a:gd name="connsiteX236" fmla="*/ 2173812 w 5920044"/>
              <a:gd name="connsiteY236" fmla="*/ 4646420 h 6685299"/>
              <a:gd name="connsiteX237" fmla="*/ 1842987 w 5920044"/>
              <a:gd name="connsiteY237" fmla="*/ 4577214 h 6685299"/>
              <a:gd name="connsiteX238" fmla="*/ 1845536 w 5920044"/>
              <a:gd name="connsiteY238" fmla="*/ 4577780 h 6685299"/>
              <a:gd name="connsiteX239" fmla="*/ 1853098 w 5920044"/>
              <a:gd name="connsiteY239" fmla="*/ 4585888 h 6685299"/>
              <a:gd name="connsiteX240" fmla="*/ 1840257 w 5920044"/>
              <a:gd name="connsiteY240" fmla="*/ 4589463 h 6685299"/>
              <a:gd name="connsiteX241" fmla="*/ 1839118 w 5920044"/>
              <a:gd name="connsiteY241" fmla="*/ 4579571 h 6685299"/>
              <a:gd name="connsiteX242" fmla="*/ 1842987 w 5920044"/>
              <a:gd name="connsiteY242" fmla="*/ 4577214 h 6685299"/>
              <a:gd name="connsiteX243" fmla="*/ 2204351 w 5920044"/>
              <a:gd name="connsiteY243" fmla="*/ 4566455 h 6685299"/>
              <a:gd name="connsiteX244" fmla="*/ 2207777 w 5920044"/>
              <a:gd name="connsiteY244" fmla="*/ 4596132 h 6685299"/>
              <a:gd name="connsiteX245" fmla="*/ 2197315 w 5920044"/>
              <a:gd name="connsiteY245" fmla="*/ 4582027 h 6685299"/>
              <a:gd name="connsiteX246" fmla="*/ 1871318 w 5920044"/>
              <a:gd name="connsiteY246" fmla="*/ 4533164 h 6685299"/>
              <a:gd name="connsiteX247" fmla="*/ 1883538 w 5920044"/>
              <a:gd name="connsiteY247" fmla="*/ 4543379 h 6685299"/>
              <a:gd name="connsiteX248" fmla="*/ 1878260 w 5920044"/>
              <a:gd name="connsiteY248" fmla="*/ 4555060 h 6685299"/>
              <a:gd name="connsiteX249" fmla="*/ 1871318 w 5920044"/>
              <a:gd name="connsiteY249" fmla="*/ 4533164 h 6685299"/>
              <a:gd name="connsiteX250" fmla="*/ 2317909 w 5920044"/>
              <a:gd name="connsiteY250" fmla="*/ 4402091 h 6685299"/>
              <a:gd name="connsiteX251" fmla="*/ 2337698 w 5920044"/>
              <a:gd name="connsiteY251" fmla="*/ 4420410 h 6685299"/>
              <a:gd name="connsiteX252" fmla="*/ 2323623 w 5920044"/>
              <a:gd name="connsiteY252" fmla="*/ 4451560 h 6685299"/>
              <a:gd name="connsiteX253" fmla="*/ 2306734 w 5920044"/>
              <a:gd name="connsiteY253" fmla="*/ 4439236 h 6685299"/>
              <a:gd name="connsiteX254" fmla="*/ 1961423 w 5920044"/>
              <a:gd name="connsiteY254" fmla="*/ 4364427 h 6685299"/>
              <a:gd name="connsiteX255" fmla="*/ 1958664 w 5920044"/>
              <a:gd name="connsiteY255" fmla="*/ 4366344 h 6685299"/>
              <a:gd name="connsiteX256" fmla="*/ 1962706 w 5920044"/>
              <a:gd name="connsiteY256" fmla="*/ 4368171 h 6685299"/>
              <a:gd name="connsiteX257" fmla="*/ 1969417 w 5920044"/>
              <a:gd name="connsiteY257" fmla="*/ 4372150 h 6685299"/>
              <a:gd name="connsiteX258" fmla="*/ 279621 w 5920044"/>
              <a:gd name="connsiteY258" fmla="*/ 4298075 h 6685299"/>
              <a:gd name="connsiteX259" fmla="*/ 290928 w 5920044"/>
              <a:gd name="connsiteY259" fmla="*/ 4315208 h 6685299"/>
              <a:gd name="connsiteX260" fmla="*/ 301097 w 5920044"/>
              <a:gd name="connsiteY260" fmla="*/ 4323157 h 6685299"/>
              <a:gd name="connsiteX261" fmla="*/ 299778 w 5920044"/>
              <a:gd name="connsiteY261" fmla="*/ 4324889 h 6685299"/>
              <a:gd name="connsiteX262" fmla="*/ 309953 w 5920044"/>
              <a:gd name="connsiteY262" fmla="*/ 4332842 h 6685299"/>
              <a:gd name="connsiteX263" fmla="*/ 303934 w 5920044"/>
              <a:gd name="connsiteY263" fmla="*/ 4308789 h 6685299"/>
              <a:gd name="connsiteX264" fmla="*/ 292431 w 5920044"/>
              <a:gd name="connsiteY264" fmla="*/ 4302560 h 6685299"/>
              <a:gd name="connsiteX265" fmla="*/ 296209 w 5920044"/>
              <a:gd name="connsiteY265" fmla="*/ 4308279 h 6685299"/>
              <a:gd name="connsiteX266" fmla="*/ 279621 w 5920044"/>
              <a:gd name="connsiteY266" fmla="*/ 4298075 h 6685299"/>
              <a:gd name="connsiteX267" fmla="*/ 180726 w 5920044"/>
              <a:gd name="connsiteY267" fmla="*/ 4295101 h 6685299"/>
              <a:gd name="connsiteX268" fmla="*/ 197313 w 5920044"/>
              <a:gd name="connsiteY268" fmla="*/ 4305305 h 6685299"/>
              <a:gd name="connsiteX269" fmla="*/ 193535 w 5920044"/>
              <a:gd name="connsiteY269" fmla="*/ 4299585 h 6685299"/>
              <a:gd name="connsiteX270" fmla="*/ 205035 w 5920044"/>
              <a:gd name="connsiteY270" fmla="*/ 4305812 h 6685299"/>
              <a:gd name="connsiteX271" fmla="*/ 211054 w 5920044"/>
              <a:gd name="connsiteY271" fmla="*/ 4329865 h 6685299"/>
              <a:gd name="connsiteX272" fmla="*/ 200879 w 5920044"/>
              <a:gd name="connsiteY272" fmla="*/ 4321912 h 6685299"/>
              <a:gd name="connsiteX273" fmla="*/ 214629 w 5920044"/>
              <a:gd name="connsiteY273" fmla="*/ 4346484 h 6685299"/>
              <a:gd name="connsiteX274" fmla="*/ 204068 w 5920044"/>
              <a:gd name="connsiteY274" fmla="*/ 4360342 h 6685299"/>
              <a:gd name="connsiteX275" fmla="*/ 183716 w 5920044"/>
              <a:gd name="connsiteY275" fmla="*/ 4344433 h 6685299"/>
              <a:gd name="connsiteX276" fmla="*/ 175052 w 5920044"/>
              <a:gd name="connsiteY276" fmla="*/ 4323837 h 6685299"/>
              <a:gd name="connsiteX277" fmla="*/ 192031 w 5920044"/>
              <a:gd name="connsiteY277" fmla="*/ 4312234 h 6685299"/>
              <a:gd name="connsiteX278" fmla="*/ 1987751 w 5920044"/>
              <a:gd name="connsiteY278" fmla="*/ 4294192 h 6685299"/>
              <a:gd name="connsiteX279" fmla="*/ 1991292 w 5920044"/>
              <a:gd name="connsiteY279" fmla="*/ 4295997 h 6685299"/>
              <a:gd name="connsiteX280" fmla="*/ 1989006 w 5920044"/>
              <a:gd name="connsiteY280" fmla="*/ 4307294 h 6685299"/>
              <a:gd name="connsiteX281" fmla="*/ 1991532 w 5920044"/>
              <a:gd name="connsiteY281" fmla="*/ 4307121 h 6685299"/>
              <a:gd name="connsiteX282" fmla="*/ 1995996 w 5920044"/>
              <a:gd name="connsiteY282" fmla="*/ 4300350 h 6685299"/>
              <a:gd name="connsiteX283" fmla="*/ 1993091 w 5920044"/>
              <a:gd name="connsiteY283" fmla="*/ 4294345 h 6685299"/>
              <a:gd name="connsiteX284" fmla="*/ 155286 w 5920044"/>
              <a:gd name="connsiteY284" fmla="*/ 4275215 h 6685299"/>
              <a:gd name="connsiteX285" fmla="*/ 188452 w 5920044"/>
              <a:gd name="connsiteY285" fmla="*/ 4295611 h 6685299"/>
              <a:gd name="connsiteX286" fmla="*/ 180726 w 5920044"/>
              <a:gd name="connsiteY286" fmla="*/ 4295101 h 6685299"/>
              <a:gd name="connsiteX287" fmla="*/ 828097 w 5920044"/>
              <a:gd name="connsiteY287" fmla="*/ 4225989 h 6685299"/>
              <a:gd name="connsiteX288" fmla="*/ 823973 w 5920044"/>
              <a:gd name="connsiteY288" fmla="*/ 4226539 h 6685299"/>
              <a:gd name="connsiteX289" fmla="*/ 821281 w 5920044"/>
              <a:gd name="connsiteY289" fmla="*/ 4227848 h 6685299"/>
              <a:gd name="connsiteX290" fmla="*/ 824059 w 5920044"/>
              <a:gd name="connsiteY290" fmla="*/ 4229383 h 6685299"/>
              <a:gd name="connsiteX291" fmla="*/ 829752 w 5920044"/>
              <a:gd name="connsiteY291" fmla="*/ 4228825 h 6685299"/>
              <a:gd name="connsiteX292" fmla="*/ 472739 w 5920044"/>
              <a:gd name="connsiteY292" fmla="*/ 4154719 h 6685299"/>
              <a:gd name="connsiteX293" fmla="*/ 489719 w 5920044"/>
              <a:gd name="connsiteY293" fmla="*/ 4166118 h 6685299"/>
              <a:gd name="connsiteX294" fmla="*/ 485787 w 5920044"/>
              <a:gd name="connsiteY294" fmla="*/ 4155856 h 6685299"/>
              <a:gd name="connsiteX295" fmla="*/ 472739 w 5920044"/>
              <a:gd name="connsiteY295" fmla="*/ 4154719 h 6685299"/>
              <a:gd name="connsiteX296" fmla="*/ 473976 w 5920044"/>
              <a:gd name="connsiteY296" fmla="*/ 4125047 h 6685299"/>
              <a:gd name="connsiteX297" fmla="*/ 468768 w 5920044"/>
              <a:gd name="connsiteY297" fmla="*/ 4130265 h 6685299"/>
              <a:gd name="connsiteX298" fmla="*/ 493566 w 5920044"/>
              <a:gd name="connsiteY298" fmla="*/ 4133848 h 6685299"/>
              <a:gd name="connsiteX299" fmla="*/ 473976 w 5920044"/>
              <a:gd name="connsiteY299" fmla="*/ 4125047 h 6685299"/>
              <a:gd name="connsiteX300" fmla="*/ 2002593 w 5920044"/>
              <a:gd name="connsiteY300" fmla="*/ 4112080 h 6685299"/>
              <a:gd name="connsiteX301" fmla="*/ 1985414 w 5920044"/>
              <a:gd name="connsiteY301" fmla="*/ 4158596 h 6685299"/>
              <a:gd name="connsiteX302" fmla="*/ 1969377 w 5920044"/>
              <a:gd name="connsiteY302" fmla="*/ 4202020 h 6685299"/>
              <a:gd name="connsiteX303" fmla="*/ 2003058 w 5920044"/>
              <a:gd name="connsiteY303" fmla="*/ 4112148 h 6685299"/>
              <a:gd name="connsiteX304" fmla="*/ 2015126 w 5920044"/>
              <a:gd name="connsiteY304" fmla="*/ 4079948 h 6685299"/>
              <a:gd name="connsiteX305" fmla="*/ 2009690 w 5920044"/>
              <a:gd name="connsiteY305" fmla="*/ 4083406 h 6685299"/>
              <a:gd name="connsiteX306" fmla="*/ 2006008 w 5920044"/>
              <a:gd name="connsiteY306" fmla="*/ 4095202 h 6685299"/>
              <a:gd name="connsiteX307" fmla="*/ 2005155 w 5920044"/>
              <a:gd name="connsiteY307" fmla="*/ 4099420 h 6685299"/>
              <a:gd name="connsiteX308" fmla="*/ 2011337 w 5920044"/>
              <a:gd name="connsiteY308" fmla="*/ 4090058 h 6685299"/>
              <a:gd name="connsiteX309" fmla="*/ 473867 w 5920044"/>
              <a:gd name="connsiteY309" fmla="*/ 4073645 h 6685299"/>
              <a:gd name="connsiteX310" fmla="*/ 467345 w 5920044"/>
              <a:gd name="connsiteY310" fmla="*/ 4074847 h 6685299"/>
              <a:gd name="connsiteX311" fmla="*/ 471272 w 5920044"/>
              <a:gd name="connsiteY311" fmla="*/ 4078031 h 6685299"/>
              <a:gd name="connsiteX312" fmla="*/ 485634 w 5920044"/>
              <a:gd name="connsiteY312" fmla="*/ 4084950 h 6685299"/>
              <a:gd name="connsiteX313" fmla="*/ 484314 w 5920044"/>
              <a:gd name="connsiteY313" fmla="*/ 4079163 h 6685299"/>
              <a:gd name="connsiteX314" fmla="*/ 473867 w 5920044"/>
              <a:gd name="connsiteY314" fmla="*/ 4073645 h 6685299"/>
              <a:gd name="connsiteX315" fmla="*/ 2109297 w 5920044"/>
              <a:gd name="connsiteY315" fmla="*/ 3999908 h 6685299"/>
              <a:gd name="connsiteX316" fmla="*/ 2113343 w 5920044"/>
              <a:gd name="connsiteY316" fmla="*/ 4015805 h 6685299"/>
              <a:gd name="connsiteX317" fmla="*/ 2121519 w 5920044"/>
              <a:gd name="connsiteY317" fmla="*/ 4010123 h 6685299"/>
              <a:gd name="connsiteX318" fmla="*/ 2120380 w 5920044"/>
              <a:gd name="connsiteY318" fmla="*/ 4000232 h 6685299"/>
              <a:gd name="connsiteX319" fmla="*/ 2109297 w 5920044"/>
              <a:gd name="connsiteY319" fmla="*/ 3999908 h 6685299"/>
              <a:gd name="connsiteX320" fmla="*/ 176269 w 5920044"/>
              <a:gd name="connsiteY320" fmla="*/ 3918792 h 6685299"/>
              <a:gd name="connsiteX321" fmla="*/ 182202 w 5920044"/>
              <a:gd name="connsiteY321" fmla="*/ 3920321 h 6685299"/>
              <a:gd name="connsiteX322" fmla="*/ 197462 w 5920044"/>
              <a:gd name="connsiteY322" fmla="*/ 3932249 h 6685299"/>
              <a:gd name="connsiteX323" fmla="*/ 173157 w 5920044"/>
              <a:gd name="connsiteY323" fmla="*/ 3921545 h 6685299"/>
              <a:gd name="connsiteX324" fmla="*/ 176269 w 5920044"/>
              <a:gd name="connsiteY324" fmla="*/ 3918792 h 6685299"/>
              <a:gd name="connsiteX325" fmla="*/ 487859 w 5920044"/>
              <a:gd name="connsiteY325" fmla="*/ 3905079 h 6685299"/>
              <a:gd name="connsiteX326" fmla="*/ 495693 w 5920044"/>
              <a:gd name="connsiteY326" fmla="*/ 3911429 h 6685299"/>
              <a:gd name="connsiteX327" fmla="*/ 510056 w 5920044"/>
              <a:gd name="connsiteY327" fmla="*/ 3918349 h 6685299"/>
              <a:gd name="connsiteX328" fmla="*/ 502220 w 5920044"/>
              <a:gd name="connsiteY328" fmla="*/ 3912000 h 6685299"/>
              <a:gd name="connsiteX329" fmla="*/ 487859 w 5920044"/>
              <a:gd name="connsiteY329" fmla="*/ 3905079 h 6685299"/>
              <a:gd name="connsiteX330" fmla="*/ 129148 w 5920044"/>
              <a:gd name="connsiteY330" fmla="*/ 3903382 h 6685299"/>
              <a:gd name="connsiteX331" fmla="*/ 146208 w 5920044"/>
              <a:gd name="connsiteY331" fmla="*/ 3914297 h 6685299"/>
              <a:gd name="connsiteX332" fmla="*/ 115288 w 5920044"/>
              <a:gd name="connsiteY332" fmla="*/ 3912242 h 6685299"/>
              <a:gd name="connsiteX333" fmla="*/ 120569 w 5920044"/>
              <a:gd name="connsiteY333" fmla="*/ 3905312 h 6685299"/>
              <a:gd name="connsiteX334" fmla="*/ 129148 w 5920044"/>
              <a:gd name="connsiteY334" fmla="*/ 3903382 h 6685299"/>
              <a:gd name="connsiteX335" fmla="*/ 164939 w 5920044"/>
              <a:gd name="connsiteY335" fmla="*/ 3903026 h 6685299"/>
              <a:gd name="connsiteX336" fmla="*/ 175986 w 5920044"/>
              <a:gd name="connsiteY336" fmla="*/ 3907170 h 6685299"/>
              <a:gd name="connsiteX337" fmla="*/ 178438 w 5920044"/>
              <a:gd name="connsiteY337" fmla="*/ 3914616 h 6685299"/>
              <a:gd name="connsiteX338" fmla="*/ 165622 w 5920044"/>
              <a:gd name="connsiteY338" fmla="*/ 3910126 h 6685299"/>
              <a:gd name="connsiteX339" fmla="*/ 160530 w 5920044"/>
              <a:gd name="connsiteY339" fmla="*/ 3906147 h 6685299"/>
              <a:gd name="connsiteX340" fmla="*/ 164939 w 5920044"/>
              <a:gd name="connsiteY340" fmla="*/ 3903026 h 6685299"/>
              <a:gd name="connsiteX341" fmla="*/ 492032 w 5920044"/>
              <a:gd name="connsiteY341" fmla="*/ 3876906 h 6685299"/>
              <a:gd name="connsiteX342" fmla="*/ 486489 w 5920044"/>
              <a:gd name="connsiteY342" fmla="*/ 3878018 h 6685299"/>
              <a:gd name="connsiteX343" fmla="*/ 493030 w 5920044"/>
              <a:gd name="connsiteY343" fmla="*/ 3885677 h 6685299"/>
              <a:gd name="connsiteX344" fmla="*/ 503479 w 5920044"/>
              <a:gd name="connsiteY344" fmla="*/ 3889426 h 6685299"/>
              <a:gd name="connsiteX345" fmla="*/ 499538 w 5920044"/>
              <a:gd name="connsiteY345" fmla="*/ 3879156 h 6685299"/>
              <a:gd name="connsiteX346" fmla="*/ 492032 w 5920044"/>
              <a:gd name="connsiteY346" fmla="*/ 3876906 h 6685299"/>
              <a:gd name="connsiteX347" fmla="*/ 158379 w 5920044"/>
              <a:gd name="connsiteY347" fmla="*/ 3873021 h 6685299"/>
              <a:gd name="connsiteX348" fmla="*/ 167519 w 5920044"/>
              <a:gd name="connsiteY348" fmla="*/ 3875671 h 6685299"/>
              <a:gd name="connsiteX349" fmla="*/ 173732 w 5920044"/>
              <a:gd name="connsiteY349" fmla="*/ 3888824 h 6685299"/>
              <a:gd name="connsiteX350" fmla="*/ 152064 w 5920044"/>
              <a:gd name="connsiteY350" fmla="*/ 3874647 h 6685299"/>
              <a:gd name="connsiteX351" fmla="*/ 158379 w 5920044"/>
              <a:gd name="connsiteY351" fmla="*/ 3873021 h 6685299"/>
              <a:gd name="connsiteX352" fmla="*/ 2156361 w 5920044"/>
              <a:gd name="connsiteY352" fmla="*/ 3833637 h 6685299"/>
              <a:gd name="connsiteX353" fmla="*/ 2144261 w 5920044"/>
              <a:gd name="connsiteY353" fmla="*/ 3853658 h 6685299"/>
              <a:gd name="connsiteX354" fmla="*/ 2140292 w 5920044"/>
              <a:gd name="connsiteY354" fmla="*/ 3876373 h 6685299"/>
              <a:gd name="connsiteX355" fmla="*/ 2139481 w 5920044"/>
              <a:gd name="connsiteY355" fmla="*/ 3908367 h 6685299"/>
              <a:gd name="connsiteX356" fmla="*/ 2143132 w 5920044"/>
              <a:gd name="connsiteY356" fmla="*/ 3907952 h 6685299"/>
              <a:gd name="connsiteX357" fmla="*/ 2152138 w 5920044"/>
              <a:gd name="connsiteY357" fmla="*/ 3892683 h 6685299"/>
              <a:gd name="connsiteX358" fmla="*/ 2156361 w 5920044"/>
              <a:gd name="connsiteY358" fmla="*/ 3833637 h 6685299"/>
              <a:gd name="connsiteX359" fmla="*/ 2174 w 5920044"/>
              <a:gd name="connsiteY359" fmla="*/ 3692126 h 6685299"/>
              <a:gd name="connsiteX360" fmla="*/ 23586 w 5920044"/>
              <a:gd name="connsiteY360" fmla="*/ 3702348 h 6685299"/>
              <a:gd name="connsiteX361" fmla="*/ 34884 w 5920044"/>
              <a:gd name="connsiteY361" fmla="*/ 3719474 h 6685299"/>
              <a:gd name="connsiteX362" fmla="*/ 0 w 5920044"/>
              <a:gd name="connsiteY362" fmla="*/ 3700595 h 6685299"/>
              <a:gd name="connsiteX363" fmla="*/ 2443 w 5920044"/>
              <a:gd name="connsiteY363" fmla="*/ 3692828 h 6685299"/>
              <a:gd name="connsiteX364" fmla="*/ 2224445 w 5920044"/>
              <a:gd name="connsiteY364" fmla="*/ 3615962 h 6685299"/>
              <a:gd name="connsiteX365" fmla="*/ 2212737 w 5920044"/>
              <a:gd name="connsiteY365" fmla="*/ 3626319 h 6685299"/>
              <a:gd name="connsiteX366" fmla="*/ 2198755 w 5920044"/>
              <a:gd name="connsiteY366" fmla="*/ 3665254 h 6685299"/>
              <a:gd name="connsiteX367" fmla="*/ 2194716 w 5920044"/>
              <a:gd name="connsiteY367" fmla="*/ 3666749 h 6685299"/>
              <a:gd name="connsiteX368" fmla="*/ 2179932 w 5920044"/>
              <a:gd name="connsiteY368" fmla="*/ 3699628 h 6685299"/>
              <a:gd name="connsiteX369" fmla="*/ 2142396 w 5920044"/>
              <a:gd name="connsiteY369" fmla="*/ 3753949 h 6685299"/>
              <a:gd name="connsiteX370" fmla="*/ 2141356 w 5920044"/>
              <a:gd name="connsiteY370" fmla="*/ 3781494 h 6685299"/>
              <a:gd name="connsiteX371" fmla="*/ 2144558 w 5920044"/>
              <a:gd name="connsiteY371" fmla="*/ 3788368 h 6685299"/>
              <a:gd name="connsiteX372" fmla="*/ 2146988 w 5920044"/>
              <a:gd name="connsiteY372" fmla="*/ 3786036 h 6685299"/>
              <a:gd name="connsiteX373" fmla="*/ 2189254 w 5920044"/>
              <a:gd name="connsiteY373" fmla="*/ 3735977 h 6685299"/>
              <a:gd name="connsiteX374" fmla="*/ 2230337 w 5920044"/>
              <a:gd name="connsiteY374" fmla="*/ 3632641 h 6685299"/>
              <a:gd name="connsiteX375" fmla="*/ 2670261 w 5920044"/>
              <a:gd name="connsiteY375" fmla="*/ 3615757 h 6685299"/>
              <a:gd name="connsiteX376" fmla="*/ 2652133 w 5920044"/>
              <a:gd name="connsiteY376" fmla="*/ 3631011 h 6685299"/>
              <a:gd name="connsiteX377" fmla="*/ 2650374 w 5920044"/>
              <a:gd name="connsiteY377" fmla="*/ 3634902 h 6685299"/>
              <a:gd name="connsiteX378" fmla="*/ 2670261 w 5920044"/>
              <a:gd name="connsiteY378" fmla="*/ 3615757 h 6685299"/>
              <a:gd name="connsiteX379" fmla="*/ 2256383 w 5920044"/>
              <a:gd name="connsiteY379" fmla="*/ 3593591 h 6685299"/>
              <a:gd name="connsiteX380" fmla="*/ 2257256 w 5920044"/>
              <a:gd name="connsiteY380" fmla="*/ 3597920 h 6685299"/>
              <a:gd name="connsiteX381" fmla="*/ 2258901 w 5920044"/>
              <a:gd name="connsiteY381" fmla="*/ 3594278 h 6685299"/>
              <a:gd name="connsiteX382" fmla="*/ 2284304 w 5920044"/>
              <a:gd name="connsiteY382" fmla="*/ 3579916 h 6685299"/>
              <a:gd name="connsiteX383" fmla="*/ 2278478 w 5920044"/>
              <a:gd name="connsiteY383" fmla="*/ 3595999 h 6685299"/>
              <a:gd name="connsiteX384" fmla="*/ 2282328 w 5920044"/>
              <a:gd name="connsiteY384" fmla="*/ 3604564 h 6685299"/>
              <a:gd name="connsiteX385" fmla="*/ 2291646 w 5920044"/>
              <a:gd name="connsiteY385" fmla="*/ 3608774 h 6685299"/>
              <a:gd name="connsiteX386" fmla="*/ 2282588 w 5920044"/>
              <a:gd name="connsiteY386" fmla="*/ 3492159 h 6685299"/>
              <a:gd name="connsiteX387" fmla="*/ 2275551 w 5920044"/>
              <a:gd name="connsiteY387" fmla="*/ 3507732 h 6685299"/>
              <a:gd name="connsiteX388" fmla="*/ 2286015 w 5920044"/>
              <a:gd name="connsiteY388" fmla="*/ 3521838 h 6685299"/>
              <a:gd name="connsiteX389" fmla="*/ 2391478 w 5920044"/>
              <a:gd name="connsiteY389" fmla="*/ 3367745 h 6685299"/>
              <a:gd name="connsiteX390" fmla="*/ 2389100 w 5920044"/>
              <a:gd name="connsiteY390" fmla="*/ 3367955 h 6685299"/>
              <a:gd name="connsiteX391" fmla="*/ 2391135 w 5920044"/>
              <a:gd name="connsiteY391" fmla="*/ 3369440 h 6685299"/>
              <a:gd name="connsiteX392" fmla="*/ 151997 w 5920044"/>
              <a:gd name="connsiteY392" fmla="*/ 3150364 h 6685299"/>
              <a:gd name="connsiteX393" fmla="*/ 163493 w 5920044"/>
              <a:gd name="connsiteY393" fmla="*/ 3156588 h 6685299"/>
              <a:gd name="connsiteX394" fmla="*/ 173668 w 5920044"/>
              <a:gd name="connsiteY394" fmla="*/ 3164541 h 6685299"/>
              <a:gd name="connsiteX395" fmla="*/ 178561 w 5920044"/>
              <a:gd name="connsiteY395" fmla="*/ 3179423 h 6685299"/>
              <a:gd name="connsiteX396" fmla="*/ 151997 w 5920044"/>
              <a:gd name="connsiteY396" fmla="*/ 3150364 h 6685299"/>
              <a:gd name="connsiteX397" fmla="*/ 209563 w 5920044"/>
              <a:gd name="connsiteY397" fmla="*/ 3131808 h 6685299"/>
              <a:gd name="connsiteX398" fmla="*/ 199143 w 5920044"/>
              <a:gd name="connsiteY398" fmla="*/ 3144962 h 6685299"/>
              <a:gd name="connsiteX399" fmla="*/ 178921 w 5920044"/>
              <a:gd name="connsiteY399" fmla="*/ 3147557 h 6685299"/>
              <a:gd name="connsiteX400" fmla="*/ 179162 w 5920044"/>
              <a:gd name="connsiteY400" fmla="*/ 3146949 h 6685299"/>
              <a:gd name="connsiteX401" fmla="*/ 176665 w 5920044"/>
              <a:gd name="connsiteY401" fmla="*/ 3138270 h 6685299"/>
              <a:gd name="connsiteX402" fmla="*/ 269160 w 5920044"/>
              <a:gd name="connsiteY402" fmla="*/ 3060544 h 6685299"/>
              <a:gd name="connsiteX403" fmla="*/ 280693 w 5920044"/>
              <a:gd name="connsiteY403" fmla="*/ 3070681 h 6685299"/>
              <a:gd name="connsiteX404" fmla="*/ 287364 w 5920044"/>
              <a:gd name="connsiteY404" fmla="*/ 3079269 h 6685299"/>
              <a:gd name="connsiteX405" fmla="*/ 270201 w 5920044"/>
              <a:gd name="connsiteY405" fmla="*/ 3101788 h 6685299"/>
              <a:gd name="connsiteX406" fmla="*/ 252492 w 5920044"/>
              <a:gd name="connsiteY406" fmla="*/ 3082418 h 6685299"/>
              <a:gd name="connsiteX407" fmla="*/ 338490 w 5920044"/>
              <a:gd name="connsiteY407" fmla="*/ 3011444 h 6685299"/>
              <a:gd name="connsiteX408" fmla="*/ 332840 w 5920044"/>
              <a:gd name="connsiteY408" fmla="*/ 3022429 h 6685299"/>
              <a:gd name="connsiteX409" fmla="*/ 318107 w 5920044"/>
              <a:gd name="connsiteY409" fmla="*/ 3017919 h 6685299"/>
              <a:gd name="connsiteX410" fmla="*/ 330293 w 5920044"/>
              <a:gd name="connsiteY410" fmla="*/ 2987139 h 6685299"/>
              <a:gd name="connsiteX411" fmla="*/ 342431 w 5920044"/>
              <a:gd name="connsiteY411" fmla="*/ 2987221 h 6685299"/>
              <a:gd name="connsiteX412" fmla="*/ 340250 w 5920044"/>
              <a:gd name="connsiteY412" fmla="*/ 2993822 h 6685299"/>
              <a:gd name="connsiteX413" fmla="*/ 325517 w 5920044"/>
              <a:gd name="connsiteY413" fmla="*/ 2989312 h 6685299"/>
              <a:gd name="connsiteX414" fmla="*/ 351334 w 5920044"/>
              <a:gd name="connsiteY414" fmla="*/ 2974058 h 6685299"/>
              <a:gd name="connsiteX415" fmla="*/ 360214 w 5920044"/>
              <a:gd name="connsiteY415" fmla="*/ 2976325 h 6685299"/>
              <a:gd name="connsiteX416" fmla="*/ 345902 w 5920044"/>
              <a:gd name="connsiteY416" fmla="*/ 2982839 h 6685299"/>
              <a:gd name="connsiteX417" fmla="*/ 337240 w 5920044"/>
              <a:gd name="connsiteY417" fmla="*/ 2978368 h 6685299"/>
              <a:gd name="connsiteX418" fmla="*/ 351334 w 5920044"/>
              <a:gd name="connsiteY418" fmla="*/ 2974058 h 6685299"/>
              <a:gd name="connsiteX419" fmla="*/ 282196 w 5920044"/>
              <a:gd name="connsiteY419" fmla="*/ 2966976 h 6685299"/>
              <a:gd name="connsiteX420" fmla="*/ 311669 w 5920044"/>
              <a:gd name="connsiteY420" fmla="*/ 2975990 h 6685299"/>
              <a:gd name="connsiteX421" fmla="*/ 287385 w 5920044"/>
              <a:gd name="connsiteY421" fmla="*/ 2975829 h 6685299"/>
              <a:gd name="connsiteX422" fmla="*/ 3319798 w 5920044"/>
              <a:gd name="connsiteY422" fmla="*/ 2774652 h 6685299"/>
              <a:gd name="connsiteX423" fmla="*/ 3295168 w 5920044"/>
              <a:gd name="connsiteY423" fmla="*/ 2829160 h 6685299"/>
              <a:gd name="connsiteX424" fmla="*/ 3319093 w 5920044"/>
              <a:gd name="connsiteY424" fmla="*/ 2825909 h 6685299"/>
              <a:gd name="connsiteX425" fmla="*/ 3341965 w 5920044"/>
              <a:gd name="connsiteY425" fmla="*/ 2775292 h 6685299"/>
              <a:gd name="connsiteX426" fmla="*/ 459037 w 5920044"/>
              <a:gd name="connsiteY426" fmla="*/ 2614225 h 6685299"/>
              <a:gd name="connsiteX427" fmla="*/ 449493 w 5920044"/>
              <a:gd name="connsiteY427" fmla="*/ 2618568 h 6685299"/>
              <a:gd name="connsiteX428" fmla="*/ 450790 w 5920044"/>
              <a:gd name="connsiteY428" fmla="*/ 2620779 h 6685299"/>
              <a:gd name="connsiteX429" fmla="*/ 441253 w 5920044"/>
              <a:gd name="connsiteY429" fmla="*/ 2625121 h 6685299"/>
              <a:gd name="connsiteX430" fmla="*/ 430825 w 5920044"/>
              <a:gd name="connsiteY430" fmla="*/ 2638280 h 6685299"/>
              <a:gd name="connsiteX431" fmla="*/ 446442 w 5920044"/>
              <a:gd name="connsiteY431" fmla="*/ 2633974 h 6685299"/>
              <a:gd name="connsiteX432" fmla="*/ 442958 w 5920044"/>
              <a:gd name="connsiteY432" fmla="*/ 2638366 h 6685299"/>
              <a:gd name="connsiteX433" fmla="*/ 453806 w 5920044"/>
              <a:gd name="connsiteY433" fmla="*/ 2636230 h 6685299"/>
              <a:gd name="connsiteX434" fmla="*/ 336480 w 5920044"/>
              <a:gd name="connsiteY434" fmla="*/ 2605828 h 6685299"/>
              <a:gd name="connsiteX435" fmla="*/ 343845 w 5920044"/>
              <a:gd name="connsiteY435" fmla="*/ 2608083 h 6685299"/>
              <a:gd name="connsiteX436" fmla="*/ 312619 w 5920044"/>
              <a:gd name="connsiteY436" fmla="*/ 2616689 h 6685299"/>
              <a:gd name="connsiteX437" fmla="*/ 3401265 w 5920044"/>
              <a:gd name="connsiteY437" fmla="*/ 2552428 h 6685299"/>
              <a:gd name="connsiteX438" fmla="*/ 3385067 w 5920044"/>
              <a:gd name="connsiteY438" fmla="*/ 2555659 h 6685299"/>
              <a:gd name="connsiteX439" fmla="*/ 3392634 w 5920044"/>
              <a:gd name="connsiteY439" fmla="*/ 2563764 h 6685299"/>
              <a:gd name="connsiteX440" fmla="*/ 3401958 w 5920044"/>
              <a:gd name="connsiteY440" fmla="*/ 2567977 h 6685299"/>
              <a:gd name="connsiteX441" fmla="*/ 3418320 w 5920044"/>
              <a:gd name="connsiteY441" fmla="*/ 2556616 h 6685299"/>
              <a:gd name="connsiteX442" fmla="*/ 3401265 w 5920044"/>
              <a:gd name="connsiteY442" fmla="*/ 2552428 h 6685299"/>
              <a:gd name="connsiteX443" fmla="*/ 357368 w 5920044"/>
              <a:gd name="connsiteY443" fmla="*/ 2548656 h 6685299"/>
              <a:gd name="connsiteX444" fmla="*/ 367746 w 5920044"/>
              <a:gd name="connsiteY444" fmla="*/ 2566362 h 6685299"/>
              <a:gd name="connsiteX445" fmla="*/ 355147 w 5920044"/>
              <a:gd name="connsiteY445" fmla="*/ 2586118 h 6685299"/>
              <a:gd name="connsiteX446" fmla="*/ 364690 w 5920044"/>
              <a:gd name="connsiteY446" fmla="*/ 2581774 h 6685299"/>
              <a:gd name="connsiteX447" fmla="*/ 359458 w 5920044"/>
              <a:gd name="connsiteY447" fmla="*/ 2603779 h 6685299"/>
              <a:gd name="connsiteX448" fmla="*/ 348613 w 5920044"/>
              <a:gd name="connsiteY448" fmla="*/ 2605914 h 6685299"/>
              <a:gd name="connsiteX449" fmla="*/ 352097 w 5920044"/>
              <a:gd name="connsiteY449" fmla="*/ 2601523 h 6685299"/>
              <a:gd name="connsiteX450" fmla="*/ 336480 w 5920044"/>
              <a:gd name="connsiteY450" fmla="*/ 2605828 h 6685299"/>
              <a:gd name="connsiteX451" fmla="*/ 346907 w 5920044"/>
              <a:gd name="connsiteY451" fmla="*/ 2592670 h 6685299"/>
              <a:gd name="connsiteX452" fmla="*/ 330449 w 5920044"/>
              <a:gd name="connsiteY452" fmla="*/ 2574929 h 6685299"/>
              <a:gd name="connsiteX453" fmla="*/ 338280 w 5920044"/>
              <a:gd name="connsiteY453" fmla="*/ 2557344 h 6685299"/>
              <a:gd name="connsiteX454" fmla="*/ 1624057 w 5920044"/>
              <a:gd name="connsiteY454" fmla="*/ 2014737 h 6685299"/>
              <a:gd name="connsiteX455" fmla="*/ 1624044 w 5920044"/>
              <a:gd name="connsiteY455" fmla="*/ 2014870 h 6685299"/>
              <a:gd name="connsiteX456" fmla="*/ 1624163 w 5920044"/>
              <a:gd name="connsiteY456" fmla="*/ 2014893 h 6685299"/>
              <a:gd name="connsiteX457" fmla="*/ 1602048 w 5920044"/>
              <a:gd name="connsiteY457" fmla="*/ 1982718 h 6685299"/>
              <a:gd name="connsiteX458" fmla="*/ 1603314 w 5920044"/>
              <a:gd name="connsiteY458" fmla="*/ 2000381 h 6685299"/>
              <a:gd name="connsiteX459" fmla="*/ 1605956 w 5920044"/>
              <a:gd name="connsiteY459" fmla="*/ 2004872 h 6685299"/>
              <a:gd name="connsiteX460" fmla="*/ 1612885 w 5920044"/>
              <a:gd name="connsiteY460" fmla="*/ 1998485 h 6685299"/>
              <a:gd name="connsiteX461" fmla="*/ 423834 w 5920044"/>
              <a:gd name="connsiteY461" fmla="*/ 1964481 h 6685299"/>
              <a:gd name="connsiteX462" fmla="*/ 465442 w 5920044"/>
              <a:gd name="connsiteY462" fmla="*/ 1971101 h 6685299"/>
              <a:gd name="connsiteX463" fmla="*/ 448057 w 5920044"/>
              <a:gd name="connsiteY463" fmla="*/ 1983033 h 6685299"/>
              <a:gd name="connsiteX464" fmla="*/ 423003 w 5920044"/>
              <a:gd name="connsiteY464" fmla="*/ 1977225 h 6685299"/>
              <a:gd name="connsiteX465" fmla="*/ 423520 w 5920044"/>
              <a:gd name="connsiteY465" fmla="*/ 1976564 h 6685299"/>
              <a:gd name="connsiteX466" fmla="*/ 1619098 w 5920044"/>
              <a:gd name="connsiteY466" fmla="*/ 1944243 h 6685299"/>
              <a:gd name="connsiteX467" fmla="*/ 1630309 w 5920044"/>
              <a:gd name="connsiteY467" fmla="*/ 1962538 h 6685299"/>
              <a:gd name="connsiteX468" fmla="*/ 1636860 w 5920044"/>
              <a:gd name="connsiteY468" fmla="*/ 1959072 h 6685299"/>
              <a:gd name="connsiteX469" fmla="*/ 1636216 w 5920044"/>
              <a:gd name="connsiteY469" fmla="*/ 1950111 h 6685299"/>
              <a:gd name="connsiteX470" fmla="*/ 1632610 w 5920044"/>
              <a:gd name="connsiteY470" fmla="*/ 1948044 h 6685299"/>
              <a:gd name="connsiteX471" fmla="*/ 2370929 w 5920044"/>
              <a:gd name="connsiteY471" fmla="*/ 1932939 h 6685299"/>
              <a:gd name="connsiteX472" fmla="*/ 2360256 w 5920044"/>
              <a:gd name="connsiteY472" fmla="*/ 1934478 h 6685299"/>
              <a:gd name="connsiteX473" fmla="*/ 2366661 w 5920044"/>
              <a:gd name="connsiteY473" fmla="*/ 1954035 h 6685299"/>
              <a:gd name="connsiteX474" fmla="*/ 2379047 w 5920044"/>
              <a:gd name="connsiteY474" fmla="*/ 1944059 h 6685299"/>
              <a:gd name="connsiteX475" fmla="*/ 2370929 w 5920044"/>
              <a:gd name="connsiteY475" fmla="*/ 1932939 h 6685299"/>
              <a:gd name="connsiteX476" fmla="*/ 2837754 w 5920044"/>
              <a:gd name="connsiteY476" fmla="*/ 1904429 h 6685299"/>
              <a:gd name="connsiteX477" fmla="*/ 2838190 w 5920044"/>
              <a:gd name="connsiteY477" fmla="*/ 1907756 h 6685299"/>
              <a:gd name="connsiteX478" fmla="*/ 2839355 w 5920044"/>
              <a:gd name="connsiteY478" fmla="*/ 1905661 h 6685299"/>
              <a:gd name="connsiteX479" fmla="*/ 1040977 w 5920044"/>
              <a:gd name="connsiteY479" fmla="*/ 1896803 h 6685299"/>
              <a:gd name="connsiteX480" fmla="*/ 1029406 w 5920044"/>
              <a:gd name="connsiteY480" fmla="*/ 1897460 h 6685299"/>
              <a:gd name="connsiteX481" fmla="*/ 1024346 w 5920044"/>
              <a:gd name="connsiteY481" fmla="*/ 1898067 h 6685299"/>
              <a:gd name="connsiteX482" fmla="*/ 1042858 w 5920044"/>
              <a:gd name="connsiteY482" fmla="*/ 1907511 h 6685299"/>
              <a:gd name="connsiteX483" fmla="*/ 1046234 w 5920044"/>
              <a:gd name="connsiteY483" fmla="*/ 1901276 h 6685299"/>
              <a:gd name="connsiteX484" fmla="*/ 1040977 w 5920044"/>
              <a:gd name="connsiteY484" fmla="*/ 1896803 h 6685299"/>
              <a:gd name="connsiteX485" fmla="*/ 2389291 w 5920044"/>
              <a:gd name="connsiteY485" fmla="*/ 1893424 h 6685299"/>
              <a:gd name="connsiteX486" fmla="*/ 2402308 w 5920044"/>
              <a:gd name="connsiteY486" fmla="*/ 1905880 h 6685299"/>
              <a:gd name="connsiteX487" fmla="*/ 2412120 w 5920044"/>
              <a:gd name="connsiteY487" fmla="*/ 1908556 h 6685299"/>
              <a:gd name="connsiteX488" fmla="*/ 2399102 w 5920044"/>
              <a:gd name="connsiteY488" fmla="*/ 1896101 h 6685299"/>
              <a:gd name="connsiteX489" fmla="*/ 637796 w 5920044"/>
              <a:gd name="connsiteY489" fmla="*/ 1876046 h 6685299"/>
              <a:gd name="connsiteX490" fmla="*/ 664510 w 5920044"/>
              <a:gd name="connsiteY490" fmla="*/ 1877027 h 6685299"/>
              <a:gd name="connsiteX491" fmla="*/ 653623 w 5920044"/>
              <a:gd name="connsiteY491" fmla="*/ 1888360 h 6685299"/>
              <a:gd name="connsiteX492" fmla="*/ 637796 w 5920044"/>
              <a:gd name="connsiteY492" fmla="*/ 1876046 h 6685299"/>
              <a:gd name="connsiteX493" fmla="*/ 663962 w 5920044"/>
              <a:gd name="connsiteY493" fmla="*/ 1842647 h 6685299"/>
              <a:gd name="connsiteX494" fmla="*/ 678379 w 5920044"/>
              <a:gd name="connsiteY494" fmla="*/ 1848205 h 6685299"/>
              <a:gd name="connsiteX495" fmla="*/ 673281 w 5920044"/>
              <a:gd name="connsiteY495" fmla="*/ 1855562 h 6685299"/>
              <a:gd name="connsiteX496" fmla="*/ 657454 w 5920044"/>
              <a:gd name="connsiteY496" fmla="*/ 1843246 h 6685299"/>
              <a:gd name="connsiteX497" fmla="*/ 675556 w 5920044"/>
              <a:gd name="connsiteY497" fmla="*/ 1834693 h 6685299"/>
              <a:gd name="connsiteX498" fmla="*/ 693963 w 5920044"/>
              <a:gd name="connsiteY498" fmla="*/ 1835582 h 6685299"/>
              <a:gd name="connsiteX499" fmla="*/ 703676 w 5920044"/>
              <a:gd name="connsiteY499" fmla="*/ 1842436 h 6685299"/>
              <a:gd name="connsiteX500" fmla="*/ 684172 w 5920044"/>
              <a:gd name="connsiteY500" fmla="*/ 1844232 h 6685299"/>
              <a:gd name="connsiteX501" fmla="*/ 675556 w 5920044"/>
              <a:gd name="connsiteY501" fmla="*/ 1834693 h 6685299"/>
              <a:gd name="connsiteX502" fmla="*/ 1045454 w 5920044"/>
              <a:gd name="connsiteY502" fmla="*/ 1828483 h 6685299"/>
              <a:gd name="connsiteX503" fmla="*/ 1048810 w 5920044"/>
              <a:gd name="connsiteY503" fmla="*/ 1839744 h 6685299"/>
              <a:gd name="connsiteX504" fmla="*/ 1071536 w 5920044"/>
              <a:gd name="connsiteY504" fmla="*/ 1845764 h 6685299"/>
              <a:gd name="connsiteX505" fmla="*/ 1058111 w 5920044"/>
              <a:gd name="connsiteY505" fmla="*/ 1800726 h 6685299"/>
              <a:gd name="connsiteX506" fmla="*/ 1071569 w 5920044"/>
              <a:gd name="connsiteY506" fmla="*/ 1810774 h 6685299"/>
              <a:gd name="connsiteX507" fmla="*/ 1079148 w 5920044"/>
              <a:gd name="connsiteY507" fmla="*/ 1801121 h 6685299"/>
              <a:gd name="connsiteX508" fmla="*/ 614352 w 5920044"/>
              <a:gd name="connsiteY508" fmla="*/ 1795571 h 6685299"/>
              <a:gd name="connsiteX509" fmla="*/ 646019 w 5920044"/>
              <a:gd name="connsiteY509" fmla="*/ 1820201 h 6685299"/>
              <a:gd name="connsiteX510" fmla="*/ 617175 w 5920044"/>
              <a:gd name="connsiteY510" fmla="*/ 1809083 h 6685299"/>
              <a:gd name="connsiteX511" fmla="*/ 4163041 w 5920044"/>
              <a:gd name="connsiteY511" fmla="*/ 1678821 h 6685299"/>
              <a:gd name="connsiteX512" fmla="*/ 4165328 w 5920044"/>
              <a:gd name="connsiteY512" fmla="*/ 1698608 h 6685299"/>
              <a:gd name="connsiteX513" fmla="*/ 4179932 w 5920044"/>
              <a:gd name="connsiteY513" fmla="*/ 1691137 h 6685299"/>
              <a:gd name="connsiteX514" fmla="*/ 3957115 w 5920044"/>
              <a:gd name="connsiteY514" fmla="*/ 1674847 h 6685299"/>
              <a:gd name="connsiteX515" fmla="*/ 3968106 w 5920044"/>
              <a:gd name="connsiteY515" fmla="*/ 1712637 h 6685299"/>
              <a:gd name="connsiteX516" fmla="*/ 3987369 w 5920044"/>
              <a:gd name="connsiteY516" fmla="*/ 1707274 h 6685299"/>
              <a:gd name="connsiteX517" fmla="*/ 4197525 w 5920044"/>
              <a:gd name="connsiteY517" fmla="*/ 1652203 h 6685299"/>
              <a:gd name="connsiteX518" fmla="*/ 4199811 w 5920044"/>
              <a:gd name="connsiteY518" fmla="*/ 1671990 h 6685299"/>
              <a:gd name="connsiteX519" fmla="*/ 4207996 w 5920044"/>
              <a:gd name="connsiteY519" fmla="*/ 1666311 h 6685299"/>
              <a:gd name="connsiteX520" fmla="*/ 4202191 w 5920044"/>
              <a:gd name="connsiteY520" fmla="*/ 1654311 h 6685299"/>
              <a:gd name="connsiteX521" fmla="*/ 4215033 w 5920044"/>
              <a:gd name="connsiteY521" fmla="*/ 1650739 h 6685299"/>
              <a:gd name="connsiteX522" fmla="*/ 4214413 w 5920044"/>
              <a:gd name="connsiteY522" fmla="*/ 1664528 h 6685299"/>
              <a:gd name="connsiteX523" fmla="*/ 4228397 w 5920044"/>
              <a:gd name="connsiteY523" fmla="*/ 1670846 h 6685299"/>
              <a:gd name="connsiteX524" fmla="*/ 4215033 w 5920044"/>
              <a:gd name="connsiteY524" fmla="*/ 1650739 h 6685299"/>
              <a:gd name="connsiteX525" fmla="*/ 3469512 w 5920044"/>
              <a:gd name="connsiteY525" fmla="*/ 1623302 h 6685299"/>
              <a:gd name="connsiteX526" fmla="*/ 3471800 w 5920044"/>
              <a:gd name="connsiteY526" fmla="*/ 1643091 h 6685299"/>
              <a:gd name="connsiteX527" fmla="*/ 3486407 w 5920044"/>
              <a:gd name="connsiteY527" fmla="*/ 1635629 h 6685299"/>
              <a:gd name="connsiteX528" fmla="*/ 3480595 w 5920044"/>
              <a:gd name="connsiteY528" fmla="*/ 1623627 h 6685299"/>
              <a:gd name="connsiteX529" fmla="*/ 3469512 w 5920044"/>
              <a:gd name="connsiteY529" fmla="*/ 1623302 h 6685299"/>
              <a:gd name="connsiteX530" fmla="*/ 3507519 w 5920044"/>
              <a:gd name="connsiteY530" fmla="*/ 1588909 h 6685299"/>
              <a:gd name="connsiteX531" fmla="*/ 3517984 w 5920044"/>
              <a:gd name="connsiteY531" fmla="*/ 1603013 h 6685299"/>
              <a:gd name="connsiteX532" fmla="*/ 3527302 w 5920044"/>
              <a:gd name="connsiteY532" fmla="*/ 1607223 h 6685299"/>
              <a:gd name="connsiteX533" fmla="*/ 3516837 w 5920044"/>
              <a:gd name="connsiteY533" fmla="*/ 1593118 h 6685299"/>
              <a:gd name="connsiteX534" fmla="*/ 2559819 w 5920044"/>
              <a:gd name="connsiteY534" fmla="*/ 1588196 h 6685299"/>
              <a:gd name="connsiteX535" fmla="*/ 2571135 w 5920044"/>
              <a:gd name="connsiteY535" fmla="*/ 1609093 h 6685299"/>
              <a:gd name="connsiteX536" fmla="*/ 2577755 w 5920044"/>
              <a:gd name="connsiteY536" fmla="*/ 1601995 h 6685299"/>
              <a:gd name="connsiteX537" fmla="*/ 2564738 w 5920044"/>
              <a:gd name="connsiteY537" fmla="*/ 1589538 h 6685299"/>
              <a:gd name="connsiteX538" fmla="*/ 4200599 w 5920044"/>
              <a:gd name="connsiteY538" fmla="*/ 1583268 h 6685299"/>
              <a:gd name="connsiteX539" fmla="*/ 4193561 w 5920044"/>
              <a:gd name="connsiteY539" fmla="*/ 1598843 h 6685299"/>
              <a:gd name="connsiteX540" fmla="*/ 4205180 w 5920044"/>
              <a:gd name="connsiteY540" fmla="*/ 1622847 h 6685299"/>
              <a:gd name="connsiteX541" fmla="*/ 2618728 w 5920044"/>
              <a:gd name="connsiteY541" fmla="*/ 1501862 h 6685299"/>
              <a:gd name="connsiteX542" fmla="*/ 2615312 w 5920044"/>
              <a:gd name="connsiteY542" fmla="*/ 1518741 h 6685299"/>
              <a:gd name="connsiteX543" fmla="*/ 2632397 w 5920044"/>
              <a:gd name="connsiteY543" fmla="*/ 1536756 h 6685299"/>
              <a:gd name="connsiteX544" fmla="*/ 2646055 w 5920044"/>
              <a:gd name="connsiteY544" fmla="*/ 1469242 h 6685299"/>
              <a:gd name="connsiteX545" fmla="*/ 2652460 w 5920044"/>
              <a:gd name="connsiteY545" fmla="*/ 1488797 h 6685299"/>
              <a:gd name="connsiteX546" fmla="*/ 2664832 w 5920044"/>
              <a:gd name="connsiteY546" fmla="*/ 1478818 h 6685299"/>
              <a:gd name="connsiteX547" fmla="*/ 958499 w 5920044"/>
              <a:gd name="connsiteY547" fmla="*/ 1429538 h 6685299"/>
              <a:gd name="connsiteX548" fmla="*/ 945494 w 5920044"/>
              <a:gd name="connsiteY548" fmla="*/ 1430734 h 6685299"/>
              <a:gd name="connsiteX549" fmla="*/ 946198 w 5920044"/>
              <a:gd name="connsiteY549" fmla="*/ 1434109 h 6685299"/>
              <a:gd name="connsiteX550" fmla="*/ 933202 w 5920044"/>
              <a:gd name="connsiteY550" fmla="*/ 1435306 h 6685299"/>
              <a:gd name="connsiteX551" fmla="*/ 915805 w 5920044"/>
              <a:gd name="connsiteY551" fmla="*/ 1447240 h 6685299"/>
              <a:gd name="connsiteX552" fmla="*/ 936024 w 5920044"/>
              <a:gd name="connsiteY552" fmla="*/ 1448820 h 6685299"/>
              <a:gd name="connsiteX553" fmla="*/ 930213 w 5920044"/>
              <a:gd name="connsiteY553" fmla="*/ 1452800 h 6685299"/>
              <a:gd name="connsiteX554" fmla="*/ 943935 w 5920044"/>
              <a:gd name="connsiteY554" fmla="*/ 1454978 h 6685299"/>
              <a:gd name="connsiteX555" fmla="*/ 815801 w 5920044"/>
              <a:gd name="connsiteY555" fmla="*/ 1363861 h 6685299"/>
              <a:gd name="connsiteX556" fmla="*/ 823711 w 5920044"/>
              <a:gd name="connsiteY556" fmla="*/ 1370020 h 6685299"/>
              <a:gd name="connsiteX557" fmla="*/ 783283 w 5920044"/>
              <a:gd name="connsiteY557" fmla="*/ 1366855 h 6685299"/>
              <a:gd name="connsiteX558" fmla="*/ 4646918 w 5920044"/>
              <a:gd name="connsiteY558" fmla="*/ 1334338 h 6685299"/>
              <a:gd name="connsiteX559" fmla="*/ 4656237 w 5920044"/>
              <a:gd name="connsiteY559" fmla="*/ 1338549 h 6685299"/>
              <a:gd name="connsiteX560" fmla="*/ 4657995 w 5920044"/>
              <a:gd name="connsiteY560" fmla="*/ 1334659 h 6685299"/>
              <a:gd name="connsiteX561" fmla="*/ 4667319 w 5920044"/>
              <a:gd name="connsiteY561" fmla="*/ 1338871 h 6685299"/>
              <a:gd name="connsiteX562" fmla="*/ 4641021 w 5920044"/>
              <a:gd name="connsiteY562" fmla="*/ 1359806 h 6685299"/>
              <a:gd name="connsiteX563" fmla="*/ 4633447 w 5920044"/>
              <a:gd name="connsiteY563" fmla="*/ 1351698 h 6685299"/>
              <a:gd name="connsiteX564" fmla="*/ 4639880 w 5920044"/>
              <a:gd name="connsiteY564" fmla="*/ 1349913 h 6685299"/>
              <a:gd name="connsiteX565" fmla="*/ 4627647 w 5920044"/>
              <a:gd name="connsiteY565" fmla="*/ 1339700 h 6685299"/>
              <a:gd name="connsiteX566" fmla="*/ 3744404 w 5920044"/>
              <a:gd name="connsiteY566" fmla="*/ 1325555 h 6685299"/>
              <a:gd name="connsiteX567" fmla="*/ 3751357 w 5920044"/>
              <a:gd name="connsiteY567" fmla="*/ 1347451 h 6685299"/>
              <a:gd name="connsiteX568" fmla="*/ 3759540 w 5920044"/>
              <a:gd name="connsiteY568" fmla="*/ 1341772 h 6685299"/>
              <a:gd name="connsiteX569" fmla="*/ 3749075 w 5920044"/>
              <a:gd name="connsiteY569" fmla="*/ 1327667 h 6685299"/>
              <a:gd name="connsiteX570" fmla="*/ 3345104 w 5920044"/>
              <a:gd name="connsiteY570" fmla="*/ 1317081 h 6685299"/>
              <a:gd name="connsiteX571" fmla="*/ 3347510 w 5920044"/>
              <a:gd name="connsiteY571" fmla="*/ 1318508 h 6685299"/>
              <a:gd name="connsiteX572" fmla="*/ 3348330 w 5920044"/>
              <a:gd name="connsiteY572" fmla="*/ 1317961 h 6685299"/>
              <a:gd name="connsiteX573" fmla="*/ 862325 w 5920044"/>
              <a:gd name="connsiteY573" fmla="*/ 1301045 h 6685299"/>
              <a:gd name="connsiteX574" fmla="*/ 867970 w 5920044"/>
              <a:gd name="connsiteY574" fmla="*/ 1328069 h 6685299"/>
              <a:gd name="connsiteX575" fmla="*/ 845486 w 5920044"/>
              <a:gd name="connsiteY575" fmla="*/ 1347357 h 6685299"/>
              <a:gd name="connsiteX576" fmla="*/ 858492 w 5920044"/>
              <a:gd name="connsiteY576" fmla="*/ 1346160 h 6685299"/>
              <a:gd name="connsiteX577" fmla="*/ 843927 w 5920044"/>
              <a:gd name="connsiteY577" fmla="*/ 1371599 h 6685299"/>
              <a:gd name="connsiteX578" fmla="*/ 830209 w 5920044"/>
              <a:gd name="connsiteY578" fmla="*/ 1369422 h 6685299"/>
              <a:gd name="connsiteX579" fmla="*/ 836019 w 5920044"/>
              <a:gd name="connsiteY579" fmla="*/ 1365440 h 6685299"/>
              <a:gd name="connsiteX580" fmla="*/ 815801 w 5920044"/>
              <a:gd name="connsiteY580" fmla="*/ 1363861 h 6685299"/>
              <a:gd name="connsiteX581" fmla="*/ 833195 w 5920044"/>
              <a:gd name="connsiteY581" fmla="*/ 1351929 h 6685299"/>
              <a:gd name="connsiteX582" fmla="*/ 820329 w 5920044"/>
              <a:gd name="connsiteY582" fmla="*/ 1322129 h 6685299"/>
              <a:gd name="connsiteX583" fmla="*/ 836312 w 5920044"/>
              <a:gd name="connsiteY583" fmla="*/ 1303439 h 6685299"/>
              <a:gd name="connsiteX584" fmla="*/ 3822165 w 5920044"/>
              <a:gd name="connsiteY584" fmla="*/ 1252861 h 6685299"/>
              <a:gd name="connsiteX585" fmla="*/ 3815127 w 5920044"/>
              <a:gd name="connsiteY585" fmla="*/ 1268437 h 6685299"/>
              <a:gd name="connsiteX586" fmla="*/ 3828506 w 5920044"/>
              <a:gd name="connsiteY586" fmla="*/ 1288543 h 6685299"/>
              <a:gd name="connsiteX587" fmla="*/ 3856655 w 5920044"/>
              <a:gd name="connsiteY587" fmla="*/ 1226247 h 6685299"/>
              <a:gd name="connsiteX588" fmla="*/ 3858942 w 5920044"/>
              <a:gd name="connsiteY588" fmla="*/ 1246034 h 6685299"/>
              <a:gd name="connsiteX589" fmla="*/ 3873538 w 5920044"/>
              <a:gd name="connsiteY589" fmla="*/ 1238567 h 6685299"/>
              <a:gd name="connsiteX590" fmla="*/ 4670078 w 5920044"/>
              <a:gd name="connsiteY590" fmla="*/ 1153090 h 6685299"/>
              <a:gd name="connsiteX591" fmla="*/ 4647290 w 5920044"/>
              <a:gd name="connsiteY591" fmla="*/ 1166239 h 6685299"/>
              <a:gd name="connsiteX592" fmla="*/ 4636130 w 5920044"/>
              <a:gd name="connsiteY592" fmla="*/ 1203389 h 6685299"/>
              <a:gd name="connsiteX593" fmla="*/ 4616861 w 5920044"/>
              <a:gd name="connsiteY593" fmla="*/ 1208750 h 6685299"/>
              <a:gd name="connsiteX594" fmla="*/ 4593546 w 5920044"/>
              <a:gd name="connsiteY594" fmla="*/ 1198215 h 6685299"/>
              <a:gd name="connsiteX595" fmla="*/ 4618001 w 5920044"/>
              <a:gd name="connsiteY595" fmla="*/ 1218644 h 6685299"/>
              <a:gd name="connsiteX596" fmla="*/ 4616861 w 5920044"/>
              <a:gd name="connsiteY596" fmla="*/ 1208750 h 6685299"/>
              <a:gd name="connsiteX597" fmla="*/ 4629093 w 5920044"/>
              <a:gd name="connsiteY597" fmla="*/ 1218963 h 6685299"/>
              <a:gd name="connsiteX598" fmla="*/ 4622659 w 5920044"/>
              <a:gd name="connsiteY598" fmla="*/ 1220748 h 6685299"/>
              <a:gd name="connsiteX599" fmla="*/ 4630232 w 5920044"/>
              <a:gd name="connsiteY599" fmla="*/ 1228856 h 6685299"/>
              <a:gd name="connsiteX600" fmla="*/ 4656530 w 5920044"/>
              <a:gd name="connsiteY600" fmla="*/ 1207922 h 6685299"/>
              <a:gd name="connsiteX601" fmla="*/ 4647206 w 5920044"/>
              <a:gd name="connsiteY601" fmla="*/ 1203709 h 6685299"/>
              <a:gd name="connsiteX602" fmla="*/ 4674653 w 5920044"/>
              <a:gd name="connsiteY602" fmla="*/ 1192665 h 6685299"/>
              <a:gd name="connsiteX603" fmla="*/ 4688728 w 5920044"/>
              <a:gd name="connsiteY603" fmla="*/ 1161518 h 6685299"/>
              <a:gd name="connsiteX604" fmla="*/ 1388674 w 5920044"/>
              <a:gd name="connsiteY604" fmla="*/ 1137199 h 6685299"/>
              <a:gd name="connsiteX605" fmla="*/ 1384465 w 5920044"/>
              <a:gd name="connsiteY605" fmla="*/ 1140621 h 6685299"/>
              <a:gd name="connsiteX606" fmla="*/ 1394561 w 5920044"/>
              <a:gd name="connsiteY606" fmla="*/ 1139412 h 6685299"/>
              <a:gd name="connsiteX607" fmla="*/ 1411381 w 5920044"/>
              <a:gd name="connsiteY607" fmla="*/ 1160720 h 6685299"/>
              <a:gd name="connsiteX608" fmla="*/ 1417287 w 5920044"/>
              <a:gd name="connsiteY608" fmla="*/ 1145433 h 6685299"/>
              <a:gd name="connsiteX609" fmla="*/ 1388674 w 5920044"/>
              <a:gd name="connsiteY609" fmla="*/ 1137199 h 6685299"/>
              <a:gd name="connsiteX610" fmla="*/ 2156577 w 5920044"/>
              <a:gd name="connsiteY610" fmla="*/ 1086193 h 6685299"/>
              <a:gd name="connsiteX611" fmla="*/ 2152239 w 5920044"/>
              <a:gd name="connsiteY611" fmla="*/ 1094708 h 6685299"/>
              <a:gd name="connsiteX612" fmla="*/ 2172767 w 5920044"/>
              <a:gd name="connsiteY612" fmla="*/ 1104807 h 6685299"/>
              <a:gd name="connsiteX613" fmla="*/ 2053633 w 5920044"/>
              <a:gd name="connsiteY613" fmla="*/ 1031287 h 6685299"/>
              <a:gd name="connsiteX614" fmla="*/ 2048980 w 5920044"/>
              <a:gd name="connsiteY614" fmla="*/ 1035390 h 6685299"/>
              <a:gd name="connsiteX615" fmla="*/ 2058919 w 5920044"/>
              <a:gd name="connsiteY615" fmla="*/ 1036023 h 6685299"/>
              <a:gd name="connsiteX616" fmla="*/ 2071405 w 5920044"/>
              <a:gd name="connsiteY616" fmla="*/ 1071982 h 6685299"/>
              <a:gd name="connsiteX617" fmla="*/ 2079768 w 5920044"/>
              <a:gd name="connsiteY617" fmla="*/ 1050534 h 6685299"/>
              <a:gd name="connsiteX618" fmla="*/ 2053633 w 5920044"/>
              <a:gd name="connsiteY618" fmla="*/ 1031287 h 6685299"/>
              <a:gd name="connsiteX619" fmla="*/ 1540302 w 5920044"/>
              <a:gd name="connsiteY619" fmla="*/ 1014071 h 6685299"/>
              <a:gd name="connsiteX620" fmla="*/ 1527643 w 5920044"/>
              <a:gd name="connsiteY620" fmla="*/ 1041830 h 6685299"/>
              <a:gd name="connsiteX621" fmla="*/ 1537746 w 5920044"/>
              <a:gd name="connsiteY621" fmla="*/ 1040620 h 6685299"/>
              <a:gd name="connsiteX622" fmla="*/ 1553752 w 5920044"/>
              <a:gd name="connsiteY622" fmla="*/ 1024122 h 6685299"/>
              <a:gd name="connsiteX623" fmla="*/ 1540302 w 5920044"/>
              <a:gd name="connsiteY623" fmla="*/ 1014071 h 6685299"/>
              <a:gd name="connsiteX624" fmla="*/ 1920556 w 5920044"/>
              <a:gd name="connsiteY624" fmla="*/ 997171 h 6685299"/>
              <a:gd name="connsiteX625" fmla="*/ 1910617 w 5920044"/>
              <a:gd name="connsiteY625" fmla="*/ 1015731 h 6685299"/>
              <a:gd name="connsiteX626" fmla="*/ 1914071 w 5920044"/>
              <a:gd name="connsiteY626" fmla="*/ 1018012 h 6685299"/>
              <a:gd name="connsiteX627" fmla="*/ 2756153 w 5920044"/>
              <a:gd name="connsiteY627" fmla="*/ 913634 h 6685299"/>
              <a:gd name="connsiteX628" fmla="*/ 2754856 w 5920044"/>
              <a:gd name="connsiteY628" fmla="*/ 918564 h 6685299"/>
              <a:gd name="connsiteX629" fmla="*/ 2742431 w 5920044"/>
              <a:gd name="connsiteY629" fmla="*/ 914624 h 6685299"/>
              <a:gd name="connsiteX630" fmla="*/ 2719880 w 5920044"/>
              <a:gd name="connsiteY630" fmla="*/ 923514 h 6685299"/>
              <a:gd name="connsiteX631" fmla="*/ 2737244 w 5920044"/>
              <a:gd name="connsiteY631" fmla="*/ 934363 h 6685299"/>
              <a:gd name="connsiteX632" fmla="*/ 2729714 w 5920044"/>
              <a:gd name="connsiteY632" fmla="*/ 937324 h 6685299"/>
              <a:gd name="connsiteX633" fmla="*/ 2740864 w 5920044"/>
              <a:gd name="connsiteY633" fmla="*/ 946202 h 6685299"/>
              <a:gd name="connsiteX634" fmla="*/ 2768587 w 5920044"/>
              <a:gd name="connsiteY634" fmla="*/ 917577 h 6685299"/>
              <a:gd name="connsiteX635" fmla="*/ 2221275 w 5920044"/>
              <a:gd name="connsiteY635" fmla="*/ 883724 h 6685299"/>
              <a:gd name="connsiteX636" fmla="*/ 2204223 w 5920044"/>
              <a:gd name="connsiteY636" fmla="*/ 922201 h 6685299"/>
              <a:gd name="connsiteX637" fmla="*/ 2214171 w 5920044"/>
              <a:gd name="connsiteY637" fmla="*/ 922834 h 6685299"/>
              <a:gd name="connsiteX638" fmla="*/ 2232479 w 5920044"/>
              <a:gd name="connsiteY638" fmla="*/ 902020 h 6685299"/>
              <a:gd name="connsiteX639" fmla="*/ 2221275 w 5920044"/>
              <a:gd name="connsiteY639" fmla="*/ 883724 h 6685299"/>
              <a:gd name="connsiteX640" fmla="*/ 3413388 w 5920044"/>
              <a:gd name="connsiteY640" fmla="*/ 774709 h 6685299"/>
              <a:gd name="connsiteX641" fmla="*/ 3406774 w 5920044"/>
              <a:gd name="connsiteY641" fmla="*/ 781810 h 6685299"/>
              <a:gd name="connsiteX642" fmla="*/ 3424705 w 5920044"/>
              <a:gd name="connsiteY642" fmla="*/ 795605 h 6685299"/>
              <a:gd name="connsiteX643" fmla="*/ 1847764 w 5920044"/>
              <a:gd name="connsiteY643" fmla="*/ 746903 h 6685299"/>
              <a:gd name="connsiteX644" fmla="*/ 1837650 w 5920044"/>
              <a:gd name="connsiteY644" fmla="*/ 765609 h 6685299"/>
              <a:gd name="connsiteX645" fmla="*/ 1842697 w 5920044"/>
              <a:gd name="connsiteY645" fmla="*/ 765004 h 6685299"/>
              <a:gd name="connsiteX646" fmla="*/ 1849442 w 5920044"/>
              <a:gd name="connsiteY646" fmla="*/ 752534 h 6685299"/>
              <a:gd name="connsiteX647" fmla="*/ 1951845 w 5920044"/>
              <a:gd name="connsiteY647" fmla="*/ 737024 h 6685299"/>
              <a:gd name="connsiteX648" fmla="*/ 1964464 w 5920044"/>
              <a:gd name="connsiteY648" fmla="*/ 744257 h 6685299"/>
              <a:gd name="connsiteX649" fmla="*/ 1944247 w 5920044"/>
              <a:gd name="connsiteY649" fmla="*/ 764175 h 6685299"/>
              <a:gd name="connsiteX650" fmla="*/ 1934134 w 5920044"/>
              <a:gd name="connsiteY650" fmla="*/ 765386 h 6685299"/>
              <a:gd name="connsiteX651" fmla="*/ 4071950 w 5920044"/>
              <a:gd name="connsiteY651" fmla="*/ 711821 h 6685299"/>
              <a:gd name="connsiteX652" fmla="*/ 4047330 w 5920044"/>
              <a:gd name="connsiteY652" fmla="*/ 716534 h 6685299"/>
              <a:gd name="connsiteX653" fmla="*/ 4062517 w 5920044"/>
              <a:gd name="connsiteY653" fmla="*/ 729834 h 6685299"/>
              <a:gd name="connsiteX654" fmla="*/ 4054298 w 5920044"/>
              <a:gd name="connsiteY654" fmla="*/ 731402 h 6685299"/>
              <a:gd name="connsiteX655" fmla="*/ 4063643 w 5920044"/>
              <a:gd name="connsiteY655" fmla="*/ 741770 h 6685299"/>
              <a:gd name="connsiteX656" fmla="*/ 4097681 w 5920044"/>
              <a:gd name="connsiteY656" fmla="*/ 719045 h 6685299"/>
              <a:gd name="connsiteX657" fmla="*/ 4085990 w 5920044"/>
              <a:gd name="connsiteY657" fmla="*/ 713181 h 6685299"/>
              <a:gd name="connsiteX658" fmla="*/ 4083633 w 5920044"/>
              <a:gd name="connsiteY658" fmla="*/ 717680 h 6685299"/>
              <a:gd name="connsiteX659" fmla="*/ 3324589 w 5920044"/>
              <a:gd name="connsiteY659" fmla="*/ 701510 h 6685299"/>
              <a:gd name="connsiteX660" fmla="*/ 3318828 w 5920044"/>
              <a:gd name="connsiteY660" fmla="*/ 704395 h 6685299"/>
              <a:gd name="connsiteX661" fmla="*/ 3328641 w 5920044"/>
              <a:gd name="connsiteY661" fmla="*/ 707071 h 6685299"/>
              <a:gd name="connsiteX662" fmla="*/ 3331637 w 5920044"/>
              <a:gd name="connsiteY662" fmla="*/ 743508 h 6685299"/>
              <a:gd name="connsiteX663" fmla="*/ 3345725 w 5920044"/>
              <a:gd name="connsiteY663" fmla="*/ 725085 h 6685299"/>
              <a:gd name="connsiteX664" fmla="*/ 3324589 w 5920044"/>
              <a:gd name="connsiteY664" fmla="*/ 701510 h 6685299"/>
              <a:gd name="connsiteX665" fmla="*/ 4777922 w 5920044"/>
              <a:gd name="connsiteY665" fmla="*/ 690782 h 6685299"/>
              <a:gd name="connsiteX666" fmla="*/ 4769744 w 5920044"/>
              <a:gd name="connsiteY666" fmla="*/ 696464 h 6685299"/>
              <a:gd name="connsiteX667" fmla="*/ 4784875 w 5920044"/>
              <a:gd name="connsiteY667" fmla="*/ 712679 h 6685299"/>
              <a:gd name="connsiteX668" fmla="*/ 1866354 w 5920044"/>
              <a:gd name="connsiteY668" fmla="*/ 668873 h 6685299"/>
              <a:gd name="connsiteX669" fmla="*/ 1848648 w 5920044"/>
              <a:gd name="connsiteY669" fmla="*/ 697233 h 6685299"/>
              <a:gd name="connsiteX670" fmla="*/ 1858757 w 5920044"/>
              <a:gd name="connsiteY670" fmla="*/ 696021 h 6685299"/>
              <a:gd name="connsiteX671" fmla="*/ 1878973 w 5920044"/>
              <a:gd name="connsiteY671" fmla="*/ 676105 h 6685299"/>
              <a:gd name="connsiteX672" fmla="*/ 1866354 w 5920044"/>
              <a:gd name="connsiteY672" fmla="*/ 668873 h 6685299"/>
              <a:gd name="connsiteX673" fmla="*/ 2774209 w 5920044"/>
              <a:gd name="connsiteY673" fmla="*/ 623945 h 6685299"/>
              <a:gd name="connsiteX674" fmla="*/ 2785104 w 5920044"/>
              <a:gd name="connsiteY674" fmla="*/ 637829 h 6685299"/>
              <a:gd name="connsiteX675" fmla="*/ 2760964 w 5920044"/>
              <a:gd name="connsiteY675" fmla="*/ 715410 h 6685299"/>
              <a:gd name="connsiteX676" fmla="*/ 2718198 w 5920044"/>
              <a:gd name="connsiteY676" fmla="*/ 809385 h 6685299"/>
              <a:gd name="connsiteX677" fmla="*/ 2731627 w 5920044"/>
              <a:gd name="connsiteY677" fmla="*/ 772328 h 6685299"/>
              <a:gd name="connsiteX678" fmla="*/ 2735518 w 5920044"/>
              <a:gd name="connsiteY678" fmla="*/ 744614 h 6685299"/>
              <a:gd name="connsiteX679" fmla="*/ 2713541 w 5920044"/>
              <a:gd name="connsiteY679" fmla="*/ 756380 h 6685299"/>
              <a:gd name="connsiteX680" fmla="*/ 2725976 w 5920044"/>
              <a:gd name="connsiteY680" fmla="*/ 760324 h 6685299"/>
              <a:gd name="connsiteX681" fmla="*/ 2698253 w 5920044"/>
              <a:gd name="connsiteY681" fmla="*/ 788949 h 6685299"/>
              <a:gd name="connsiteX682" fmla="*/ 2687106 w 5920044"/>
              <a:gd name="connsiteY682" fmla="*/ 780072 h 6685299"/>
              <a:gd name="connsiteX683" fmla="*/ 2694635 w 5920044"/>
              <a:gd name="connsiteY683" fmla="*/ 777109 h 6685299"/>
              <a:gd name="connsiteX684" fmla="*/ 2677272 w 5920044"/>
              <a:gd name="connsiteY684" fmla="*/ 766261 h 6685299"/>
              <a:gd name="connsiteX685" fmla="*/ 2699820 w 5920044"/>
              <a:gd name="connsiteY685" fmla="*/ 757371 h 6685299"/>
              <a:gd name="connsiteX686" fmla="*/ 2705258 w 5920044"/>
              <a:gd name="connsiteY686" fmla="*/ 710992 h 6685299"/>
              <a:gd name="connsiteX687" fmla="*/ 2730399 w 5920044"/>
              <a:gd name="connsiteY687" fmla="*/ 692231 h 6685299"/>
              <a:gd name="connsiteX688" fmla="*/ 2734520 w 5920044"/>
              <a:gd name="connsiteY688" fmla="*/ 693538 h 6685299"/>
              <a:gd name="connsiteX689" fmla="*/ 4704032 w 5920044"/>
              <a:gd name="connsiteY689" fmla="*/ 605817 h 6685299"/>
              <a:gd name="connsiteX690" fmla="*/ 4697611 w 5920044"/>
              <a:gd name="connsiteY690" fmla="*/ 607609 h 6685299"/>
              <a:gd name="connsiteX691" fmla="*/ 4706930 w 5920044"/>
              <a:gd name="connsiteY691" fmla="*/ 611819 h 6685299"/>
              <a:gd name="connsiteX692" fmla="*/ 4702187 w 5920044"/>
              <a:gd name="connsiteY692" fmla="*/ 647184 h 6685299"/>
              <a:gd name="connsiteX693" fmla="*/ 4720309 w 5920044"/>
              <a:gd name="connsiteY693" fmla="*/ 631927 h 6685299"/>
              <a:gd name="connsiteX694" fmla="*/ 4704032 w 5920044"/>
              <a:gd name="connsiteY694" fmla="*/ 605817 h 6685299"/>
              <a:gd name="connsiteX695" fmla="*/ 3532069 w 5920044"/>
              <a:gd name="connsiteY695" fmla="*/ 597814 h 6685299"/>
              <a:gd name="connsiteX696" fmla="*/ 3504739 w 5920044"/>
              <a:gd name="connsiteY696" fmla="*/ 630436 h 6685299"/>
              <a:gd name="connsiteX697" fmla="*/ 3514560 w 5920044"/>
              <a:gd name="connsiteY697" fmla="*/ 633114 h 6685299"/>
              <a:gd name="connsiteX698" fmla="*/ 3538465 w 5920044"/>
              <a:gd name="connsiteY698" fmla="*/ 617370 h 6685299"/>
              <a:gd name="connsiteX699" fmla="*/ 3532069 w 5920044"/>
              <a:gd name="connsiteY699" fmla="*/ 597814 h 6685299"/>
              <a:gd name="connsiteX700" fmla="*/ 2666294 w 5920044"/>
              <a:gd name="connsiteY700" fmla="*/ 568724 h 6685299"/>
              <a:gd name="connsiteX701" fmla="*/ 2677190 w 5920044"/>
              <a:gd name="connsiteY701" fmla="*/ 582602 h 6685299"/>
              <a:gd name="connsiteX702" fmla="*/ 2654225 w 5920044"/>
              <a:gd name="connsiteY702" fmla="*/ 607516 h 6685299"/>
              <a:gd name="connsiteX703" fmla="*/ 2644269 w 5920044"/>
              <a:gd name="connsiteY703" fmla="*/ 606883 h 6685299"/>
              <a:gd name="connsiteX704" fmla="*/ 2564267 w 5920044"/>
              <a:gd name="connsiteY704" fmla="*/ 558322 h 6685299"/>
              <a:gd name="connsiteX705" fmla="*/ 2551251 w 5920044"/>
              <a:gd name="connsiteY705" fmla="*/ 583866 h 6685299"/>
              <a:gd name="connsiteX706" fmla="*/ 2556222 w 5920044"/>
              <a:gd name="connsiteY706" fmla="*/ 584182 h 6685299"/>
              <a:gd name="connsiteX707" fmla="*/ 2564901 w 5920044"/>
              <a:gd name="connsiteY707" fmla="*/ 567153 h 6685299"/>
              <a:gd name="connsiteX708" fmla="*/ 4008668 w 5920044"/>
              <a:gd name="connsiteY708" fmla="*/ 544258 h 6685299"/>
              <a:gd name="connsiteX709" fmla="*/ 4037899 w 5920044"/>
              <a:gd name="connsiteY709" fmla="*/ 558918 h 6685299"/>
              <a:gd name="connsiteX710" fmla="*/ 4039026 w 5920044"/>
              <a:gd name="connsiteY710" fmla="*/ 570855 h 6685299"/>
              <a:gd name="connsiteX711" fmla="*/ 4935214 w 5920044"/>
              <a:gd name="connsiteY711" fmla="*/ 541496 h 6685299"/>
              <a:gd name="connsiteX712" fmla="*/ 4900723 w 5920044"/>
              <a:gd name="connsiteY712" fmla="*/ 568110 h 6685299"/>
              <a:gd name="connsiteX713" fmla="*/ 4910048 w 5920044"/>
              <a:gd name="connsiteY713" fmla="*/ 572324 h 6685299"/>
              <a:gd name="connsiteX714" fmla="*/ 4937495 w 5920044"/>
              <a:gd name="connsiteY714" fmla="*/ 561280 h 6685299"/>
              <a:gd name="connsiteX715" fmla="*/ 4935214 w 5920044"/>
              <a:gd name="connsiteY715" fmla="*/ 541496 h 6685299"/>
              <a:gd name="connsiteX716" fmla="*/ 5591572 w 5920044"/>
              <a:gd name="connsiteY716" fmla="*/ 523437 h 6685299"/>
              <a:gd name="connsiteX717" fmla="*/ 5595616 w 5920044"/>
              <a:gd name="connsiteY717" fmla="*/ 539334 h 6685299"/>
              <a:gd name="connsiteX718" fmla="*/ 5535975 w 5920044"/>
              <a:gd name="connsiteY718" fmla="*/ 596776 h 6685299"/>
              <a:gd name="connsiteX719" fmla="*/ 5450648 w 5920044"/>
              <a:gd name="connsiteY719" fmla="*/ 661366 h 6685299"/>
              <a:gd name="connsiteX720" fmla="*/ 5505623 w 5920044"/>
              <a:gd name="connsiteY720" fmla="*/ 601815 h 6685299"/>
              <a:gd name="connsiteX721" fmla="*/ 5505097 w 5920044"/>
              <a:gd name="connsiteY721" fmla="*/ 578131 h 6685299"/>
              <a:gd name="connsiteX722" fmla="*/ 2186910 w 5920044"/>
              <a:gd name="connsiteY722" fmla="*/ 490190 h 6685299"/>
              <a:gd name="connsiteX723" fmla="*/ 2152325 w 5920044"/>
              <a:gd name="connsiteY723" fmla="*/ 567224 h 6685299"/>
              <a:gd name="connsiteX724" fmla="*/ 2162406 w 5920044"/>
              <a:gd name="connsiteY724" fmla="*/ 583509 h 6685299"/>
              <a:gd name="connsiteX725" fmla="*/ 2125317 w 5920044"/>
              <a:gd name="connsiteY725" fmla="*/ 652094 h 6685299"/>
              <a:gd name="connsiteX726" fmla="*/ 2132031 w 5920044"/>
              <a:gd name="connsiteY726" fmla="*/ 674613 h 6685299"/>
              <a:gd name="connsiteX727" fmla="*/ 2108443 w 5920044"/>
              <a:gd name="connsiteY727" fmla="*/ 683271 h 6685299"/>
              <a:gd name="connsiteX728" fmla="*/ 2075596 w 5920044"/>
              <a:gd name="connsiteY728" fmla="*/ 713445 h 6685299"/>
              <a:gd name="connsiteX729" fmla="*/ 2046141 w 5920044"/>
              <a:gd name="connsiteY729" fmla="*/ 702400 h 6685299"/>
              <a:gd name="connsiteX730" fmla="*/ 2049518 w 5920044"/>
              <a:gd name="connsiteY730" fmla="*/ 696163 h 6685299"/>
              <a:gd name="connsiteX731" fmla="*/ 2073929 w 5920044"/>
              <a:gd name="connsiteY731" fmla="*/ 690320 h 6685299"/>
              <a:gd name="connsiteX732" fmla="*/ 2098373 w 5920044"/>
              <a:gd name="connsiteY732" fmla="*/ 649491 h 6685299"/>
              <a:gd name="connsiteX733" fmla="*/ 2091661 w 5920044"/>
              <a:gd name="connsiteY733" fmla="*/ 626972 h 6685299"/>
              <a:gd name="connsiteX734" fmla="*/ 2149001 w 5920044"/>
              <a:gd name="connsiteY734" fmla="*/ 520974 h 6685299"/>
              <a:gd name="connsiteX735" fmla="*/ 2135544 w 5920044"/>
              <a:gd name="connsiteY735" fmla="*/ 510924 h 6685299"/>
              <a:gd name="connsiteX736" fmla="*/ 2186910 w 5920044"/>
              <a:gd name="connsiteY736" fmla="*/ 490190 h 6685299"/>
              <a:gd name="connsiteX737" fmla="*/ 4156192 w 5920044"/>
              <a:gd name="connsiteY737" fmla="*/ 469246 h 6685299"/>
              <a:gd name="connsiteX738" fmla="*/ 4163449 w 5920044"/>
              <a:gd name="connsiteY738" fmla="*/ 484586 h 6685299"/>
              <a:gd name="connsiteX739" fmla="*/ 4118626 w 5920044"/>
              <a:gd name="connsiteY739" fmla="*/ 552502 h 6685299"/>
              <a:gd name="connsiteX740" fmla="*/ 4050752 w 5920044"/>
              <a:gd name="connsiteY740" fmla="*/ 631941 h 6685299"/>
              <a:gd name="connsiteX741" fmla="*/ 4090661 w 5920044"/>
              <a:gd name="connsiteY741" fmla="*/ 562684 h 6685299"/>
              <a:gd name="connsiteX742" fmla="*/ 4091822 w 5920044"/>
              <a:gd name="connsiteY742" fmla="*/ 550880 h 6685299"/>
              <a:gd name="connsiteX743" fmla="*/ 4076554 w 5920044"/>
              <a:gd name="connsiteY743" fmla="*/ 555563 h 6685299"/>
              <a:gd name="connsiteX744" fmla="*/ 4088245 w 5920044"/>
              <a:gd name="connsiteY744" fmla="*/ 561427 h 6685299"/>
              <a:gd name="connsiteX745" fmla="*/ 4054207 w 5920044"/>
              <a:gd name="connsiteY745" fmla="*/ 584151 h 6685299"/>
              <a:gd name="connsiteX746" fmla="*/ 4044865 w 5920044"/>
              <a:gd name="connsiteY746" fmla="*/ 573784 h 6685299"/>
              <a:gd name="connsiteX747" fmla="*/ 4053084 w 5920044"/>
              <a:gd name="connsiteY747" fmla="*/ 572216 h 6685299"/>
              <a:gd name="connsiteX748" fmla="*/ 4037899 w 5920044"/>
              <a:gd name="connsiteY748" fmla="*/ 558918 h 6685299"/>
              <a:gd name="connsiteX749" fmla="*/ 4062515 w 5920044"/>
              <a:gd name="connsiteY749" fmla="*/ 554204 h 6685299"/>
              <a:gd name="connsiteX750" fmla="*/ 4077877 w 5920044"/>
              <a:gd name="connsiteY750" fmla="*/ 510744 h 6685299"/>
              <a:gd name="connsiteX751" fmla="*/ 4107209 w 5920044"/>
              <a:gd name="connsiteY751" fmla="*/ 497023 h 6685299"/>
              <a:gd name="connsiteX752" fmla="*/ 4120860 w 5920044"/>
              <a:gd name="connsiteY752" fmla="*/ 503871 h 6685299"/>
              <a:gd name="connsiteX753" fmla="*/ 2595822 w 5920044"/>
              <a:gd name="connsiteY753" fmla="*/ 446049 h 6685299"/>
              <a:gd name="connsiteX754" fmla="*/ 2573802 w 5920044"/>
              <a:gd name="connsiteY754" fmla="*/ 484204 h 6685299"/>
              <a:gd name="connsiteX755" fmla="*/ 2583755 w 5920044"/>
              <a:gd name="connsiteY755" fmla="*/ 484837 h 6685299"/>
              <a:gd name="connsiteX756" fmla="*/ 2606717 w 5920044"/>
              <a:gd name="connsiteY756" fmla="*/ 459927 h 6685299"/>
              <a:gd name="connsiteX757" fmla="*/ 2595822 w 5920044"/>
              <a:gd name="connsiteY757" fmla="*/ 446049 h 6685299"/>
              <a:gd name="connsiteX758" fmla="*/ 5513020 w 5920044"/>
              <a:gd name="connsiteY758" fmla="*/ 436367 h 6685299"/>
              <a:gd name="connsiteX759" fmla="*/ 5517068 w 5920044"/>
              <a:gd name="connsiteY759" fmla="*/ 452260 h 6685299"/>
              <a:gd name="connsiteX760" fmla="*/ 5483200 w 5920044"/>
              <a:gd name="connsiteY760" fmla="*/ 465090 h 6685299"/>
              <a:gd name="connsiteX761" fmla="*/ 5473867 w 5920044"/>
              <a:gd name="connsiteY761" fmla="*/ 460873 h 6685299"/>
              <a:gd name="connsiteX762" fmla="*/ 4062485 w 5920044"/>
              <a:gd name="connsiteY762" fmla="*/ 394710 h 6685299"/>
              <a:gd name="connsiteX763" fmla="*/ 4069746 w 5920044"/>
              <a:gd name="connsiteY763" fmla="*/ 410045 h 6685299"/>
              <a:gd name="connsiteX764" fmla="*/ 4040076 w 5920044"/>
              <a:gd name="connsiteY764" fmla="*/ 428669 h 6685299"/>
              <a:gd name="connsiteX765" fmla="*/ 4030247 w 5920044"/>
              <a:gd name="connsiteY765" fmla="*/ 425989 h 6685299"/>
              <a:gd name="connsiteX766" fmla="*/ 5419199 w 5920044"/>
              <a:gd name="connsiteY766" fmla="*/ 389804 h 6685299"/>
              <a:gd name="connsiteX767" fmla="*/ 5394659 w 5920044"/>
              <a:gd name="connsiteY767" fmla="*/ 406847 h 6685299"/>
              <a:gd name="connsiteX768" fmla="*/ 5399318 w 5920044"/>
              <a:gd name="connsiteY768" fmla="*/ 408952 h 6685299"/>
              <a:gd name="connsiteX769" fmla="*/ 5415680 w 5920044"/>
              <a:gd name="connsiteY769" fmla="*/ 397592 h 6685299"/>
              <a:gd name="connsiteX770" fmla="*/ 3962800 w 5920044"/>
              <a:gd name="connsiteY770" fmla="*/ 363562 h 6685299"/>
              <a:gd name="connsiteX771" fmla="*/ 3942954 w 5920044"/>
              <a:gd name="connsiteY771" fmla="*/ 384863 h 6685299"/>
              <a:gd name="connsiteX772" fmla="*/ 3947860 w 5920044"/>
              <a:gd name="connsiteY772" fmla="*/ 386201 h 6685299"/>
              <a:gd name="connsiteX773" fmla="*/ 3961093 w 5920044"/>
              <a:gd name="connsiteY773" fmla="*/ 372002 h 6685299"/>
              <a:gd name="connsiteX774" fmla="*/ 5502239 w 5920044"/>
              <a:gd name="connsiteY774" fmla="*/ 305427 h 6685299"/>
              <a:gd name="connsiteX775" fmla="*/ 5463092 w 5920044"/>
              <a:gd name="connsiteY775" fmla="*/ 329931 h 6685299"/>
              <a:gd name="connsiteX776" fmla="*/ 5472423 w 5920044"/>
              <a:gd name="connsiteY776" fmla="*/ 334147 h 6685299"/>
              <a:gd name="connsiteX777" fmla="*/ 5506286 w 5920044"/>
              <a:gd name="connsiteY777" fmla="*/ 321318 h 6685299"/>
              <a:gd name="connsiteX778" fmla="*/ 5502239 w 5920044"/>
              <a:gd name="connsiteY778" fmla="*/ 305427 h 6685299"/>
              <a:gd name="connsiteX779" fmla="*/ 4024271 w 5920044"/>
              <a:gd name="connsiteY779" fmla="*/ 264566 h 6685299"/>
              <a:gd name="connsiteX780" fmla="*/ 3992039 w 5920044"/>
              <a:gd name="connsiteY780" fmla="*/ 295844 h 6685299"/>
              <a:gd name="connsiteX781" fmla="*/ 4001863 w 5920044"/>
              <a:gd name="connsiteY781" fmla="*/ 298524 h 6685299"/>
              <a:gd name="connsiteX782" fmla="*/ 4031530 w 5920044"/>
              <a:gd name="connsiteY782" fmla="*/ 279900 h 6685299"/>
              <a:gd name="connsiteX783" fmla="*/ 4024271 w 5920044"/>
              <a:gd name="connsiteY783" fmla="*/ 264566 h 6685299"/>
              <a:gd name="connsiteX784" fmla="*/ 5889573 w 5920044"/>
              <a:gd name="connsiteY784" fmla="*/ 263086 h 6685299"/>
              <a:gd name="connsiteX785" fmla="*/ 5920044 w 5920044"/>
              <a:gd name="connsiteY785" fmla="*/ 268648 h 6685299"/>
              <a:gd name="connsiteX786" fmla="*/ 5824771 w 5920044"/>
              <a:gd name="connsiteY786" fmla="*/ 342813 h 6685299"/>
              <a:gd name="connsiteX787" fmla="*/ 5818873 w 5920044"/>
              <a:gd name="connsiteY787" fmla="*/ 368279 h 6685299"/>
              <a:gd name="connsiteX788" fmla="*/ 5728894 w 5920044"/>
              <a:gd name="connsiteY788" fmla="*/ 430766 h 6685299"/>
              <a:gd name="connsiteX789" fmla="*/ 5714819 w 5920044"/>
              <a:gd name="connsiteY789" fmla="*/ 461914 h 6685299"/>
              <a:gd name="connsiteX790" fmla="*/ 5687978 w 5920044"/>
              <a:gd name="connsiteY790" fmla="*/ 459162 h 6685299"/>
              <a:gd name="connsiteX791" fmla="*/ 5634854 w 5920044"/>
              <a:gd name="connsiteY791" fmla="*/ 477350 h 6685299"/>
              <a:gd name="connsiteX792" fmla="*/ 5620333 w 5920044"/>
              <a:gd name="connsiteY792" fmla="*/ 447350 h 6685299"/>
              <a:gd name="connsiteX793" fmla="*/ 5628518 w 5920044"/>
              <a:gd name="connsiteY793" fmla="*/ 441672 h 6685299"/>
              <a:gd name="connsiteX794" fmla="*/ 5653587 w 5920044"/>
              <a:gd name="connsiteY794" fmla="*/ 448307 h 6685299"/>
              <a:gd name="connsiteX795" fmla="*/ 5709090 w 5920044"/>
              <a:gd name="connsiteY795" fmla="*/ 412440 h 6685299"/>
              <a:gd name="connsiteX796" fmla="*/ 5723164 w 5920044"/>
              <a:gd name="connsiteY796" fmla="*/ 381292 h 6685299"/>
              <a:gd name="connsiteX797" fmla="*/ 5862245 w 5920044"/>
              <a:gd name="connsiteY797" fmla="*/ 284730 h 6685299"/>
              <a:gd name="connsiteX798" fmla="*/ 5859958 w 5920044"/>
              <a:gd name="connsiteY798" fmla="*/ 264943 h 6685299"/>
              <a:gd name="connsiteX799" fmla="*/ 5889573 w 5920044"/>
              <a:gd name="connsiteY799" fmla="*/ 263086 h 6685299"/>
              <a:gd name="connsiteX800" fmla="*/ 2935965 w 5920044"/>
              <a:gd name="connsiteY800" fmla="*/ 256231 h 6685299"/>
              <a:gd name="connsiteX801" fmla="*/ 2889172 w 5920044"/>
              <a:gd name="connsiteY801" fmla="*/ 363141 h 6685299"/>
              <a:gd name="connsiteX802" fmla="*/ 2896039 w 5920044"/>
              <a:gd name="connsiteY802" fmla="*/ 389950 h 6685299"/>
              <a:gd name="connsiteX803" fmla="*/ 2848310 w 5920044"/>
              <a:gd name="connsiteY803" fmla="*/ 483611 h 6685299"/>
              <a:gd name="connsiteX804" fmla="*/ 2850843 w 5920044"/>
              <a:gd name="connsiteY804" fmla="*/ 518935 h 6685299"/>
              <a:gd name="connsiteX805" fmla="*/ 2826598 w 5920044"/>
              <a:gd name="connsiteY805" fmla="*/ 526183 h 6685299"/>
              <a:gd name="connsiteX806" fmla="*/ 2789669 w 5920044"/>
              <a:gd name="connsiteY806" fmla="*/ 563388 h 6685299"/>
              <a:gd name="connsiteX807" fmla="*/ 2763217 w 5920044"/>
              <a:gd name="connsiteY807" fmla="*/ 539730 h 6685299"/>
              <a:gd name="connsiteX808" fmla="*/ 2767560 w 5920044"/>
              <a:gd name="connsiteY808" fmla="*/ 531217 h 6685299"/>
              <a:gd name="connsiteX809" fmla="*/ 2792106 w 5920044"/>
              <a:gd name="connsiteY809" fmla="*/ 528380 h 6685299"/>
              <a:gd name="connsiteX810" fmla="*/ 2822800 w 5920044"/>
              <a:gd name="connsiteY810" fmla="*/ 473197 h 6685299"/>
              <a:gd name="connsiteX811" fmla="*/ 2820268 w 5920044"/>
              <a:gd name="connsiteY811" fmla="*/ 437872 h 6685299"/>
              <a:gd name="connsiteX812" fmla="*/ 2894053 w 5920044"/>
              <a:gd name="connsiteY812" fmla="*/ 293125 h 6685299"/>
              <a:gd name="connsiteX813" fmla="*/ 2882841 w 5920044"/>
              <a:gd name="connsiteY813" fmla="*/ 274829 h 6685299"/>
              <a:gd name="connsiteX814" fmla="*/ 2935965 w 5920044"/>
              <a:gd name="connsiteY814" fmla="*/ 256231 h 6685299"/>
              <a:gd name="connsiteX815" fmla="*/ 4385832 w 5920044"/>
              <a:gd name="connsiteY815" fmla="*/ 156765 h 6685299"/>
              <a:gd name="connsiteX816" fmla="*/ 4416170 w 5920044"/>
              <a:gd name="connsiteY816" fmla="*/ 157246 h 6685299"/>
              <a:gd name="connsiteX817" fmla="*/ 4340821 w 5920044"/>
              <a:gd name="connsiteY817" fmla="*/ 248006 h 6685299"/>
              <a:gd name="connsiteX818" fmla="*/ 4340603 w 5920044"/>
              <a:gd name="connsiteY818" fmla="*/ 274662 h 6685299"/>
              <a:gd name="connsiteX819" fmla="*/ 4267829 w 5920044"/>
              <a:gd name="connsiteY819" fmla="*/ 352764 h 6685299"/>
              <a:gd name="connsiteX820" fmla="*/ 4261002 w 5920044"/>
              <a:gd name="connsiteY820" fmla="*/ 386520 h 6685299"/>
              <a:gd name="connsiteX821" fmla="*/ 4234734 w 5920044"/>
              <a:gd name="connsiteY821" fmla="*/ 388260 h 6685299"/>
              <a:gd name="connsiteX822" fmla="*/ 4187782 w 5920044"/>
              <a:gd name="connsiteY822" fmla="*/ 415523 h 6685299"/>
              <a:gd name="connsiteX823" fmla="*/ 4167498 w 5920044"/>
              <a:gd name="connsiteY823" fmla="*/ 387733 h 6685299"/>
              <a:gd name="connsiteX824" fmla="*/ 4174119 w 5920044"/>
              <a:gd name="connsiteY824" fmla="*/ 380634 h 6685299"/>
              <a:gd name="connsiteX825" fmla="*/ 4199518 w 5920044"/>
              <a:gd name="connsiteY825" fmla="*/ 383106 h 6685299"/>
              <a:gd name="connsiteX826" fmla="*/ 4244978 w 5920044"/>
              <a:gd name="connsiteY826" fmla="*/ 337627 h 6685299"/>
              <a:gd name="connsiteX827" fmla="*/ 4251807 w 5920044"/>
              <a:gd name="connsiteY827" fmla="*/ 303870 h 6685299"/>
              <a:gd name="connsiteX828" fmla="*/ 4364298 w 5920044"/>
              <a:gd name="connsiteY828" fmla="*/ 183171 h 6685299"/>
              <a:gd name="connsiteX829" fmla="*/ 4357893 w 5920044"/>
              <a:gd name="connsiteY829" fmla="*/ 163616 h 6685299"/>
              <a:gd name="connsiteX830" fmla="*/ 4385832 w 5920044"/>
              <a:gd name="connsiteY830" fmla="*/ 156765 h 6685299"/>
              <a:gd name="connsiteX831" fmla="*/ 4196948 w 5920044"/>
              <a:gd name="connsiteY831" fmla="*/ 0 h 6685299"/>
              <a:gd name="connsiteX832" fmla="*/ 4222346 w 5920044"/>
              <a:gd name="connsiteY832" fmla="*/ 2472 h 6685299"/>
              <a:gd name="connsiteX833" fmla="*/ 4212318 w 5920044"/>
              <a:gd name="connsiteY833" fmla="*/ 26450 h 6685299"/>
              <a:gd name="connsiteX834" fmla="*/ 4222991 w 5920044"/>
              <a:gd name="connsiteY834" fmla="*/ 24912 h 6685299"/>
              <a:gd name="connsiteX835" fmla="*/ 4230250 w 5920044"/>
              <a:gd name="connsiteY835" fmla="*/ 40246 h 6685299"/>
              <a:gd name="connsiteX836" fmla="*/ 4097697 w 5920044"/>
              <a:gd name="connsiteY836" fmla="*/ 208901 h 6685299"/>
              <a:gd name="connsiteX837" fmla="*/ 4101539 w 5920044"/>
              <a:gd name="connsiteY837" fmla="*/ 241118 h 6685299"/>
              <a:gd name="connsiteX838" fmla="*/ 4069952 w 5920044"/>
              <a:gd name="connsiteY838" fmla="*/ 294836 h 6685299"/>
              <a:gd name="connsiteX839" fmla="*/ 4032604 w 5920044"/>
              <a:gd name="connsiteY839" fmla="*/ 351431 h 6685299"/>
              <a:gd name="connsiteX840" fmla="*/ 3912431 w 5920044"/>
              <a:gd name="connsiteY840" fmla="*/ 510110 h 6685299"/>
              <a:gd name="connsiteX841" fmla="*/ 3890877 w 5920044"/>
              <a:gd name="connsiteY841" fmla="*/ 539850 h 6685299"/>
              <a:gd name="connsiteX842" fmla="*/ 3901335 w 5920044"/>
              <a:gd name="connsiteY842" fmla="*/ 564959 h 6685299"/>
              <a:gd name="connsiteX843" fmla="*/ 3770918 w 5920044"/>
              <a:gd name="connsiteY843" fmla="*/ 774273 h 6685299"/>
              <a:gd name="connsiteX844" fmla="*/ 3764942 w 5920044"/>
              <a:gd name="connsiteY844" fmla="*/ 803806 h 6685299"/>
              <a:gd name="connsiteX845" fmla="*/ 3799738 w 5920044"/>
              <a:gd name="connsiteY845" fmla="*/ 759867 h 6685299"/>
              <a:gd name="connsiteX846" fmla="*/ 3827059 w 5920044"/>
              <a:gd name="connsiteY846" fmla="*/ 727251 h 6685299"/>
              <a:gd name="connsiteX847" fmla="*/ 3831970 w 5920044"/>
              <a:gd name="connsiteY847" fmla="*/ 728591 h 6685299"/>
              <a:gd name="connsiteX848" fmla="*/ 3840930 w 5920044"/>
              <a:gd name="connsiteY848" fmla="*/ 735485 h 6685299"/>
              <a:gd name="connsiteX849" fmla="*/ 3829621 w 5920044"/>
              <a:gd name="connsiteY849" fmla="*/ 714590 h 6685299"/>
              <a:gd name="connsiteX850" fmla="*/ 3909021 w 5920044"/>
              <a:gd name="connsiteY850" fmla="*/ 629388 h 6685299"/>
              <a:gd name="connsiteX851" fmla="*/ 3967931 w 5920044"/>
              <a:gd name="connsiteY851" fmla="*/ 543056 h 6685299"/>
              <a:gd name="connsiteX852" fmla="*/ 3987140 w 5920044"/>
              <a:gd name="connsiteY852" fmla="*/ 499316 h 6685299"/>
              <a:gd name="connsiteX853" fmla="*/ 3989912 w 5920044"/>
              <a:gd name="connsiteY853" fmla="*/ 505641 h 6685299"/>
              <a:gd name="connsiteX854" fmla="*/ 4001021 w 5920044"/>
              <a:gd name="connsiteY854" fmla="*/ 493717 h 6685299"/>
              <a:gd name="connsiteX855" fmla="*/ 3999315 w 5920044"/>
              <a:gd name="connsiteY855" fmla="*/ 502155 h 6685299"/>
              <a:gd name="connsiteX856" fmla="*/ 3996061 w 5920044"/>
              <a:gd name="connsiteY856" fmla="*/ 511839 h 6685299"/>
              <a:gd name="connsiteX857" fmla="*/ 3993195 w 5920044"/>
              <a:gd name="connsiteY857" fmla="*/ 513135 h 6685299"/>
              <a:gd name="connsiteX858" fmla="*/ 4004862 w 5920044"/>
              <a:gd name="connsiteY858" fmla="*/ 539768 h 6685299"/>
              <a:gd name="connsiteX859" fmla="*/ 3687356 w 5920044"/>
              <a:gd name="connsiteY859" fmla="*/ 981904 h 6685299"/>
              <a:gd name="connsiteX860" fmla="*/ 3677213 w 5920044"/>
              <a:gd name="connsiteY860" fmla="*/ 1011022 h 6685299"/>
              <a:gd name="connsiteX861" fmla="*/ 3690833 w 5920044"/>
              <a:gd name="connsiteY861" fmla="*/ 1010251 h 6685299"/>
              <a:gd name="connsiteX862" fmla="*/ 3737699 w 5920044"/>
              <a:gd name="connsiteY862" fmla="*/ 1005323 h 6685299"/>
              <a:gd name="connsiteX863" fmla="*/ 3810597 w 5920044"/>
              <a:gd name="connsiteY863" fmla="*/ 922494 h 6685299"/>
              <a:gd name="connsiteX864" fmla="*/ 3804755 w 5920044"/>
              <a:gd name="connsiteY864" fmla="*/ 919563 h 6685299"/>
              <a:gd name="connsiteX865" fmla="*/ 3803722 w 5920044"/>
              <a:gd name="connsiteY865" fmla="*/ 879244 h 6685299"/>
              <a:gd name="connsiteX866" fmla="*/ 3906889 w 5920044"/>
              <a:gd name="connsiteY866" fmla="*/ 851388 h 6685299"/>
              <a:gd name="connsiteX867" fmla="*/ 3969214 w 5920044"/>
              <a:gd name="connsiteY867" fmla="*/ 774627 h 6685299"/>
              <a:gd name="connsiteX868" fmla="*/ 4016087 w 5920044"/>
              <a:gd name="connsiteY868" fmla="*/ 769703 h 6685299"/>
              <a:gd name="connsiteX869" fmla="*/ 4037146 w 5920044"/>
              <a:gd name="connsiteY869" fmla="*/ 718572 h 6685299"/>
              <a:gd name="connsiteX870" fmla="*/ 4048447 w 5920044"/>
              <a:gd name="connsiteY870" fmla="*/ 728473 h 6685299"/>
              <a:gd name="connsiteX871" fmla="*/ 4047324 w 5920044"/>
              <a:gd name="connsiteY871" fmla="*/ 716537 h 6685299"/>
              <a:gd name="connsiteX872" fmla="*/ 4039583 w 5920044"/>
              <a:gd name="connsiteY872" fmla="*/ 712654 h 6685299"/>
              <a:gd name="connsiteX873" fmla="*/ 4043257 w 5920044"/>
              <a:gd name="connsiteY873" fmla="*/ 703735 h 6685299"/>
              <a:gd name="connsiteX874" fmla="*/ 4081757 w 5920044"/>
              <a:gd name="connsiteY874" fmla="*/ 683994 h 6685299"/>
              <a:gd name="connsiteX875" fmla="*/ 4071924 w 5920044"/>
              <a:gd name="connsiteY875" fmla="*/ 711813 h 6685299"/>
              <a:gd name="connsiteX876" fmla="*/ 4071948 w 5920044"/>
              <a:gd name="connsiteY876" fmla="*/ 711815 h 6685299"/>
              <a:gd name="connsiteX877" fmla="*/ 4083620 w 5920044"/>
              <a:gd name="connsiteY877" fmla="*/ 717669 h 6685299"/>
              <a:gd name="connsiteX878" fmla="*/ 4085977 w 5920044"/>
              <a:gd name="connsiteY878" fmla="*/ 713171 h 6685299"/>
              <a:gd name="connsiteX879" fmla="*/ 4121142 w 5920044"/>
              <a:gd name="connsiteY879" fmla="*/ 702386 h 6685299"/>
              <a:gd name="connsiteX880" fmla="*/ 4140003 w 5920044"/>
              <a:gd name="connsiteY880" fmla="*/ 666367 h 6685299"/>
              <a:gd name="connsiteX881" fmla="*/ 4116619 w 5920044"/>
              <a:gd name="connsiteY881" fmla="*/ 654638 h 6685299"/>
              <a:gd name="connsiteX882" fmla="*/ 4102379 w 5920044"/>
              <a:gd name="connsiteY882" fmla="*/ 661297 h 6685299"/>
              <a:gd name="connsiteX883" fmla="*/ 4133787 w 5920044"/>
              <a:gd name="connsiteY883" fmla="*/ 601321 h 6685299"/>
              <a:gd name="connsiteX884" fmla="*/ 4178192 w 5920044"/>
              <a:gd name="connsiteY884" fmla="*/ 629280 h 6685299"/>
              <a:gd name="connsiteX885" fmla="*/ 4272117 w 5920044"/>
              <a:gd name="connsiteY885" fmla="*/ 562679 h 6685299"/>
              <a:gd name="connsiteX886" fmla="*/ 4314463 w 5920044"/>
              <a:gd name="connsiteY886" fmla="*/ 510001 h 6685299"/>
              <a:gd name="connsiteX887" fmla="*/ 4395453 w 5920044"/>
              <a:gd name="connsiteY887" fmla="*/ 453973 h 6685299"/>
              <a:gd name="connsiteX888" fmla="*/ 4423748 w 5920044"/>
              <a:gd name="connsiteY888" fmla="*/ 399939 h 6685299"/>
              <a:gd name="connsiteX889" fmla="*/ 4443215 w 5920044"/>
              <a:gd name="connsiteY889" fmla="*/ 390514 h 6685299"/>
              <a:gd name="connsiteX890" fmla="*/ 4445499 w 5920044"/>
              <a:gd name="connsiteY890" fmla="*/ 395228 h 6685299"/>
              <a:gd name="connsiteX891" fmla="*/ 4489306 w 5920044"/>
              <a:gd name="connsiteY891" fmla="*/ 372829 h 6685299"/>
              <a:gd name="connsiteX892" fmla="*/ 4587999 w 5920044"/>
              <a:gd name="connsiteY892" fmla="*/ 328341 h 6685299"/>
              <a:gd name="connsiteX893" fmla="*/ 4627675 w 5920044"/>
              <a:gd name="connsiteY893" fmla="*/ 327515 h 6685299"/>
              <a:gd name="connsiteX894" fmla="*/ 4630574 w 5920044"/>
              <a:gd name="connsiteY894" fmla="*/ 333517 h 6685299"/>
              <a:gd name="connsiteX895" fmla="*/ 4505492 w 5920044"/>
              <a:gd name="connsiteY895" fmla="*/ 436405 h 6685299"/>
              <a:gd name="connsiteX896" fmla="*/ 4570757 w 5920044"/>
              <a:gd name="connsiteY896" fmla="*/ 465896 h 6685299"/>
              <a:gd name="connsiteX897" fmla="*/ 4572432 w 5920044"/>
              <a:gd name="connsiteY897" fmla="*/ 499468 h 6685299"/>
              <a:gd name="connsiteX898" fmla="*/ 4575247 w 5920044"/>
              <a:gd name="connsiteY898" fmla="*/ 542940 h 6685299"/>
              <a:gd name="connsiteX899" fmla="*/ 4595127 w 5920044"/>
              <a:gd name="connsiteY899" fmla="*/ 523792 h 6685299"/>
              <a:gd name="connsiteX900" fmla="*/ 4595740 w 5920044"/>
              <a:gd name="connsiteY900" fmla="*/ 510000 h 6685299"/>
              <a:gd name="connsiteX901" fmla="*/ 4599259 w 5920044"/>
              <a:gd name="connsiteY901" fmla="*/ 502213 h 6685299"/>
              <a:gd name="connsiteX902" fmla="*/ 4638315 w 5920044"/>
              <a:gd name="connsiteY902" fmla="*/ 515176 h 6685299"/>
              <a:gd name="connsiteX903" fmla="*/ 4879083 w 5920044"/>
              <a:gd name="connsiteY903" fmla="*/ 342662 h 6685299"/>
              <a:gd name="connsiteX904" fmla="*/ 4970040 w 5920044"/>
              <a:gd name="connsiteY904" fmla="*/ 365009 h 6685299"/>
              <a:gd name="connsiteX905" fmla="*/ 5088628 w 5920044"/>
              <a:gd name="connsiteY905" fmla="*/ 301378 h 6685299"/>
              <a:gd name="connsiteX906" fmla="*/ 5089767 w 5920044"/>
              <a:gd name="connsiteY906" fmla="*/ 311271 h 6685299"/>
              <a:gd name="connsiteX907" fmla="*/ 4985170 w 5920044"/>
              <a:gd name="connsiteY907" fmla="*/ 381222 h 6685299"/>
              <a:gd name="connsiteX908" fmla="*/ 4989219 w 5920044"/>
              <a:gd name="connsiteY908" fmla="*/ 397114 h 6685299"/>
              <a:gd name="connsiteX909" fmla="*/ 4922012 w 5920044"/>
              <a:gd name="connsiteY909" fmla="*/ 446452 h 6685299"/>
              <a:gd name="connsiteX910" fmla="*/ 4919639 w 5920044"/>
              <a:gd name="connsiteY910" fmla="*/ 464134 h 6685299"/>
              <a:gd name="connsiteX911" fmla="*/ 4737993 w 5920044"/>
              <a:gd name="connsiteY911" fmla="*/ 555525 h 6685299"/>
              <a:gd name="connsiteX912" fmla="*/ 4773524 w 5920044"/>
              <a:gd name="connsiteY912" fmla="*/ 576271 h 6685299"/>
              <a:gd name="connsiteX913" fmla="*/ 4907853 w 5920044"/>
              <a:gd name="connsiteY913" fmla="*/ 515070 h 6685299"/>
              <a:gd name="connsiteX914" fmla="*/ 4979718 w 5920044"/>
              <a:gd name="connsiteY914" fmla="*/ 467836 h 6685299"/>
              <a:gd name="connsiteX915" fmla="*/ 4991948 w 5920044"/>
              <a:gd name="connsiteY915" fmla="*/ 478054 h 6685299"/>
              <a:gd name="connsiteX916" fmla="*/ 5001887 w 5920044"/>
              <a:gd name="connsiteY916" fmla="*/ 468477 h 6685299"/>
              <a:gd name="connsiteX917" fmla="*/ 4993793 w 5920044"/>
              <a:gd name="connsiteY917" fmla="*/ 436688 h 6685299"/>
              <a:gd name="connsiteX918" fmla="*/ 5017804 w 5920044"/>
              <a:gd name="connsiteY918" fmla="*/ 395968 h 6685299"/>
              <a:gd name="connsiteX919" fmla="*/ 5127065 w 5920044"/>
              <a:gd name="connsiteY919" fmla="*/ 328125 h 6685299"/>
              <a:gd name="connsiteX920" fmla="*/ 5134629 w 5920044"/>
              <a:gd name="connsiteY920" fmla="*/ 336233 h 6685299"/>
              <a:gd name="connsiteX921" fmla="*/ 5144568 w 5920044"/>
              <a:gd name="connsiteY921" fmla="*/ 326655 h 6685299"/>
              <a:gd name="connsiteX922" fmla="*/ 5203595 w 5920044"/>
              <a:gd name="connsiteY922" fmla="*/ 283004 h 6685299"/>
              <a:gd name="connsiteX923" fmla="*/ 5228670 w 5920044"/>
              <a:gd name="connsiteY923" fmla="*/ 289642 h 6685299"/>
              <a:gd name="connsiteX924" fmla="*/ 5225151 w 5920044"/>
              <a:gd name="connsiteY924" fmla="*/ 297430 h 6685299"/>
              <a:gd name="connsiteX925" fmla="*/ 5221013 w 5920044"/>
              <a:gd name="connsiteY925" fmla="*/ 319006 h 6685299"/>
              <a:gd name="connsiteX926" fmla="*/ 5194128 w 5920044"/>
              <a:gd name="connsiteY926" fmla="*/ 347441 h 6685299"/>
              <a:gd name="connsiteX927" fmla="*/ 5153191 w 5920044"/>
              <a:gd name="connsiteY927" fmla="*/ 370140 h 6685299"/>
              <a:gd name="connsiteX928" fmla="*/ 5152632 w 5920044"/>
              <a:gd name="connsiteY928" fmla="*/ 376666 h 6685299"/>
              <a:gd name="connsiteX929" fmla="*/ 5118150 w 5920044"/>
              <a:gd name="connsiteY929" fmla="*/ 403281 h 6685299"/>
              <a:gd name="connsiteX930" fmla="*/ 5112445 w 5920044"/>
              <a:gd name="connsiteY930" fmla="*/ 390727 h 6685299"/>
              <a:gd name="connsiteX931" fmla="*/ 5090118 w 5920044"/>
              <a:gd name="connsiteY931" fmla="*/ 409891 h 6685299"/>
              <a:gd name="connsiteX932" fmla="*/ 5084222 w 5920044"/>
              <a:gd name="connsiteY932" fmla="*/ 435356 h 6685299"/>
              <a:gd name="connsiteX933" fmla="*/ 5064348 w 5920044"/>
              <a:gd name="connsiteY933" fmla="*/ 454507 h 6685299"/>
              <a:gd name="connsiteX934" fmla="*/ 5024580 w 5920044"/>
              <a:gd name="connsiteY934" fmla="*/ 492799 h 6685299"/>
              <a:gd name="connsiteX935" fmla="*/ 5007078 w 5920044"/>
              <a:gd name="connsiteY935" fmla="*/ 494268 h 6685299"/>
              <a:gd name="connsiteX936" fmla="*/ 4961505 w 5920044"/>
              <a:gd name="connsiteY936" fmla="*/ 520560 h 6685299"/>
              <a:gd name="connsiteX937" fmla="*/ 4985966 w 5920044"/>
              <a:gd name="connsiteY937" fmla="*/ 540990 h 6685299"/>
              <a:gd name="connsiteX938" fmla="*/ 5211428 w 5920044"/>
              <a:gd name="connsiteY938" fmla="*/ 427197 h 6685299"/>
              <a:gd name="connsiteX939" fmla="*/ 5216087 w 5920044"/>
              <a:gd name="connsiteY939" fmla="*/ 429302 h 6685299"/>
              <a:gd name="connsiteX940" fmla="*/ 5265702 w 5920044"/>
              <a:gd name="connsiteY940" fmla="*/ 418899 h 6685299"/>
              <a:gd name="connsiteX941" fmla="*/ 5273878 w 5920044"/>
              <a:gd name="connsiteY941" fmla="*/ 413217 h 6685299"/>
              <a:gd name="connsiteX942" fmla="*/ 5265173 w 5920044"/>
              <a:gd name="connsiteY942" fmla="*/ 395221 h 6685299"/>
              <a:gd name="connsiteX943" fmla="*/ 5291472 w 5920044"/>
              <a:gd name="connsiteY943" fmla="*/ 374283 h 6685299"/>
              <a:gd name="connsiteX944" fmla="*/ 5349269 w 5920044"/>
              <a:gd name="connsiteY944" fmla="*/ 358205 h 6685299"/>
              <a:gd name="connsiteX945" fmla="*/ 5412958 w 5920044"/>
              <a:gd name="connsiteY945" fmla="*/ 316654 h 6685299"/>
              <a:gd name="connsiteX946" fmla="*/ 5427032 w 5920044"/>
              <a:gd name="connsiteY946" fmla="*/ 285506 h 6685299"/>
              <a:gd name="connsiteX947" fmla="*/ 5447438 w 5920044"/>
              <a:gd name="connsiteY947" fmla="*/ 290043 h 6685299"/>
              <a:gd name="connsiteX948" fmla="*/ 5530388 w 5920044"/>
              <a:gd name="connsiteY948" fmla="*/ 243132 h 6685299"/>
              <a:gd name="connsiteX949" fmla="*/ 5532766 w 5920044"/>
              <a:gd name="connsiteY949" fmla="*/ 225452 h 6685299"/>
              <a:gd name="connsiteX950" fmla="*/ 5554406 w 5920044"/>
              <a:gd name="connsiteY950" fmla="*/ 202408 h 6685299"/>
              <a:gd name="connsiteX951" fmla="*/ 5570148 w 5920044"/>
              <a:gd name="connsiteY951" fmla="*/ 204836 h 6685299"/>
              <a:gd name="connsiteX952" fmla="*/ 5570770 w 5920044"/>
              <a:gd name="connsiteY952" fmla="*/ 191048 h 6685299"/>
              <a:gd name="connsiteX953" fmla="*/ 5597602 w 5920044"/>
              <a:gd name="connsiteY953" fmla="*/ 193796 h 6685299"/>
              <a:gd name="connsiteX954" fmla="*/ 5630319 w 5920044"/>
              <a:gd name="connsiteY954" fmla="*/ 171071 h 6685299"/>
              <a:gd name="connsiteX955" fmla="*/ 5646680 w 5920044"/>
              <a:gd name="connsiteY955" fmla="*/ 159711 h 6685299"/>
              <a:gd name="connsiteX956" fmla="*/ 5656005 w 5920044"/>
              <a:gd name="connsiteY956" fmla="*/ 163925 h 6685299"/>
              <a:gd name="connsiteX957" fmla="*/ 5659524 w 5920044"/>
              <a:gd name="connsiteY957" fmla="*/ 156138 h 6685299"/>
              <a:gd name="connsiteX958" fmla="*/ 5686532 w 5920044"/>
              <a:gd name="connsiteY958" fmla="*/ 83950 h 6685299"/>
              <a:gd name="connsiteX959" fmla="*/ 5732626 w 5920044"/>
              <a:gd name="connsiteY959" fmla="*/ 81339 h 6685299"/>
              <a:gd name="connsiteX960" fmla="*/ 5757694 w 5920044"/>
              <a:gd name="connsiteY960" fmla="*/ 87974 h 6685299"/>
              <a:gd name="connsiteX961" fmla="*/ 5742479 w 5920044"/>
              <a:gd name="connsiteY961" fmla="*/ 109230 h 6685299"/>
              <a:gd name="connsiteX962" fmla="*/ 5753562 w 5920044"/>
              <a:gd name="connsiteY962" fmla="*/ 109553 h 6685299"/>
              <a:gd name="connsiteX963" fmla="*/ 5757610 w 5920044"/>
              <a:gd name="connsiteY963" fmla="*/ 125444 h 6685299"/>
              <a:gd name="connsiteX964" fmla="*/ 5588095 w 5920044"/>
              <a:gd name="connsiteY964" fmla="*/ 264515 h 6685299"/>
              <a:gd name="connsiteX965" fmla="*/ 5585103 w 5920044"/>
              <a:gd name="connsiteY965" fmla="*/ 295985 h 6685299"/>
              <a:gd name="connsiteX966" fmla="*/ 5541824 w 5920044"/>
              <a:gd name="connsiteY966" fmla="*/ 342068 h 6685299"/>
              <a:gd name="connsiteX967" fmla="*/ 5492128 w 5920044"/>
              <a:gd name="connsiteY967" fmla="*/ 389936 h 6685299"/>
              <a:gd name="connsiteX968" fmla="*/ 5337214 w 5920044"/>
              <a:gd name="connsiteY968" fmla="*/ 521544 h 6685299"/>
              <a:gd name="connsiteX969" fmla="*/ 5309156 w 5920044"/>
              <a:gd name="connsiteY969" fmla="*/ 546374 h 6685299"/>
              <a:gd name="connsiteX970" fmla="*/ 5314345 w 5920044"/>
              <a:gd name="connsiteY970" fmla="*/ 572156 h 6685299"/>
              <a:gd name="connsiteX971" fmla="*/ 5138318 w 5920044"/>
              <a:gd name="connsiteY971" fmla="*/ 750486 h 6685299"/>
              <a:gd name="connsiteX972" fmla="*/ 5126005 w 5920044"/>
              <a:gd name="connsiteY972" fmla="*/ 777737 h 6685299"/>
              <a:gd name="connsiteX973" fmla="*/ 5170431 w 5920044"/>
              <a:gd name="connsiteY973" fmla="*/ 741550 h 6685299"/>
              <a:gd name="connsiteX974" fmla="*/ 5204913 w 5920044"/>
              <a:gd name="connsiteY974" fmla="*/ 714939 h 6685299"/>
              <a:gd name="connsiteX975" fmla="*/ 5209578 w 5920044"/>
              <a:gd name="connsiteY975" fmla="*/ 717047 h 6685299"/>
              <a:gd name="connsiteX976" fmla="*/ 5217138 w 5920044"/>
              <a:gd name="connsiteY976" fmla="*/ 725149 h 6685299"/>
              <a:gd name="connsiteX977" fmla="*/ 5210193 w 5920044"/>
              <a:gd name="connsiteY977" fmla="*/ 703255 h 6685299"/>
              <a:gd name="connsiteX978" fmla="*/ 5308363 w 5920044"/>
              <a:gd name="connsiteY978" fmla="*/ 635091 h 6685299"/>
              <a:gd name="connsiteX979" fmla="*/ 5386124 w 5920044"/>
              <a:gd name="connsiteY979" fmla="*/ 562398 h 6685299"/>
              <a:gd name="connsiteX980" fmla="*/ 5414802 w 5920044"/>
              <a:gd name="connsiteY980" fmla="*/ 523779 h 6685299"/>
              <a:gd name="connsiteX981" fmla="*/ 5416247 w 5920044"/>
              <a:gd name="connsiteY981" fmla="*/ 530297 h 6685299"/>
              <a:gd name="connsiteX982" fmla="*/ 5429983 w 5920044"/>
              <a:gd name="connsiteY982" fmla="*/ 520757 h 6685299"/>
              <a:gd name="connsiteX983" fmla="*/ 5426465 w 5920044"/>
              <a:gd name="connsiteY983" fmla="*/ 528543 h 6685299"/>
              <a:gd name="connsiteX984" fmla="*/ 5421123 w 5920044"/>
              <a:gd name="connsiteY984" fmla="*/ 537262 h 6685299"/>
              <a:gd name="connsiteX985" fmla="*/ 5417959 w 5920044"/>
              <a:gd name="connsiteY985" fmla="*/ 538020 h 6685299"/>
              <a:gd name="connsiteX986" fmla="*/ 5424042 w 5920044"/>
              <a:gd name="connsiteY986" fmla="*/ 565462 h 6685299"/>
              <a:gd name="connsiteX987" fmla="*/ 4970311 w 5920044"/>
              <a:gd name="connsiteY987" fmla="*/ 998071 h 6685299"/>
              <a:gd name="connsiteX988" fmla="*/ 4970831 w 5920044"/>
              <a:gd name="connsiteY988" fmla="*/ 1021750 h 6685299"/>
              <a:gd name="connsiteX989" fmla="*/ 4917080 w 5920044"/>
              <a:gd name="connsiteY989" fmla="*/ 1053725 h 6685299"/>
              <a:gd name="connsiteX990" fmla="*/ 4895968 w 5920044"/>
              <a:gd name="connsiteY990" fmla="*/ 1100446 h 6685299"/>
              <a:gd name="connsiteX991" fmla="*/ 4833436 w 5920044"/>
              <a:gd name="connsiteY991" fmla="*/ 1151890 h 6685299"/>
              <a:gd name="connsiteX992" fmla="*/ 4801240 w 5920044"/>
              <a:gd name="connsiteY992" fmla="*/ 1198295 h 6685299"/>
              <a:gd name="connsiteX993" fmla="*/ 4728755 w 5920044"/>
              <a:gd name="connsiteY993" fmla="*/ 1259311 h 6685299"/>
              <a:gd name="connsiteX994" fmla="*/ 4693218 w 5920044"/>
              <a:gd name="connsiteY994" fmla="*/ 1238562 h 6685299"/>
              <a:gd name="connsiteX995" fmla="*/ 4669784 w 5920044"/>
              <a:gd name="connsiteY995" fmla="*/ 1290421 h 6685299"/>
              <a:gd name="connsiteX996" fmla="*/ 4680846 w 5920044"/>
              <a:gd name="connsiteY996" fmla="*/ 1284040 h 6685299"/>
              <a:gd name="connsiteX997" fmla="*/ 4699497 w 5920044"/>
              <a:gd name="connsiteY997" fmla="*/ 1292468 h 6685299"/>
              <a:gd name="connsiteX998" fmla="*/ 4685424 w 5920044"/>
              <a:gd name="connsiteY998" fmla="*/ 1323612 h 6685299"/>
              <a:gd name="connsiteX999" fmla="*/ 4657984 w 5920044"/>
              <a:gd name="connsiteY999" fmla="*/ 1334650 h 6685299"/>
              <a:gd name="connsiteX1000" fmla="*/ 4656226 w 5920044"/>
              <a:gd name="connsiteY1000" fmla="*/ 1338541 h 6685299"/>
              <a:gd name="connsiteX1001" fmla="*/ 4646917 w 5920044"/>
              <a:gd name="connsiteY1001" fmla="*/ 1334334 h 6685299"/>
              <a:gd name="connsiteX1002" fmla="*/ 4646898 w 5920044"/>
              <a:gd name="connsiteY1002" fmla="*/ 1334333 h 6685299"/>
              <a:gd name="connsiteX1003" fmla="*/ 4654041 w 5920044"/>
              <a:gd name="connsiteY1003" fmla="*/ 1310554 h 6685299"/>
              <a:gd name="connsiteX1004" fmla="*/ 4624169 w 5920044"/>
              <a:gd name="connsiteY1004" fmla="*/ 1329257 h 6685299"/>
              <a:gd name="connsiteX1005" fmla="*/ 4621468 w 5920044"/>
              <a:gd name="connsiteY1005" fmla="*/ 1336912 h 6685299"/>
              <a:gd name="connsiteX1006" fmla="*/ 4627641 w 5920044"/>
              <a:gd name="connsiteY1006" fmla="*/ 1339701 h 6685299"/>
              <a:gd name="connsiteX1007" fmla="*/ 4628780 w 5920044"/>
              <a:gd name="connsiteY1007" fmla="*/ 1349595 h 6685299"/>
              <a:gd name="connsiteX1008" fmla="*/ 4619677 w 5920044"/>
              <a:gd name="connsiteY1008" fmla="*/ 1341990 h 6685299"/>
              <a:gd name="connsiteX1009" fmla="*/ 4604197 w 5920044"/>
              <a:gd name="connsiteY1009" fmla="*/ 1385870 h 6685299"/>
              <a:gd name="connsiteX1010" fmla="*/ 4567420 w 5920044"/>
              <a:gd name="connsiteY1010" fmla="*/ 1392698 h 6685299"/>
              <a:gd name="connsiteX1011" fmla="*/ 4520016 w 5920044"/>
              <a:gd name="connsiteY1011" fmla="*/ 1460357 h 6685299"/>
              <a:gd name="connsiteX1012" fmla="*/ 4439433 w 5920044"/>
              <a:gd name="connsiteY1012" fmla="*/ 1489583 h 6685299"/>
              <a:gd name="connsiteX1013" fmla="*/ 4441106 w 5920044"/>
              <a:gd name="connsiteY1013" fmla="*/ 1523160 h 6685299"/>
              <a:gd name="connsiteX1014" fmla="*/ 4445765 w 5920044"/>
              <a:gd name="connsiteY1014" fmla="*/ 1525266 h 6685299"/>
              <a:gd name="connsiteX1015" fmla="*/ 4390172 w 5920044"/>
              <a:gd name="connsiteY1015" fmla="*/ 1598599 h 6685299"/>
              <a:gd name="connsiteX1016" fmla="*/ 4353400 w 5920044"/>
              <a:gd name="connsiteY1016" fmla="*/ 1605430 h 6685299"/>
              <a:gd name="connsiteX1017" fmla="*/ 4255759 w 5920044"/>
              <a:gd name="connsiteY1017" fmla="*/ 1697271 h 6685299"/>
              <a:gd name="connsiteX1018" fmla="*/ 4187849 w 5920044"/>
              <a:gd name="connsiteY1018" fmla="*/ 1797861 h 6685299"/>
              <a:gd name="connsiteX1019" fmla="*/ 4181514 w 5920044"/>
              <a:gd name="connsiteY1019" fmla="*/ 1762184 h 6685299"/>
              <a:gd name="connsiteX1020" fmla="*/ 4200248 w 5920044"/>
              <a:gd name="connsiteY1020" fmla="*/ 1733141 h 6685299"/>
              <a:gd name="connsiteX1021" fmla="*/ 4192161 w 5920044"/>
              <a:gd name="connsiteY1021" fmla="*/ 1701356 h 6685299"/>
              <a:gd name="connsiteX1022" fmla="*/ 4195680 w 5920044"/>
              <a:gd name="connsiteY1022" fmla="*/ 1693569 h 6685299"/>
              <a:gd name="connsiteX1023" fmla="*/ 4159438 w 5920044"/>
              <a:gd name="connsiteY1023" fmla="*/ 1724077 h 6685299"/>
              <a:gd name="connsiteX1024" fmla="*/ 4126707 w 5920044"/>
              <a:gd name="connsiteY1024" fmla="*/ 1746796 h 6685299"/>
              <a:gd name="connsiteX1025" fmla="*/ 4087567 w 5920044"/>
              <a:gd name="connsiteY1025" fmla="*/ 1771301 h 6685299"/>
              <a:gd name="connsiteX1026" fmla="*/ 4053083 w 5920044"/>
              <a:gd name="connsiteY1026" fmla="*/ 1797920 h 6685299"/>
              <a:gd name="connsiteX1027" fmla="*/ 4160493 w 5920044"/>
              <a:gd name="connsiteY1027" fmla="*/ 1771439 h 6685299"/>
              <a:gd name="connsiteX1028" fmla="*/ 4087392 w 5920044"/>
              <a:gd name="connsiteY1028" fmla="*/ 1846238 h 6685299"/>
              <a:gd name="connsiteX1029" fmla="*/ 4095484 w 5920044"/>
              <a:gd name="connsiteY1029" fmla="*/ 1878025 h 6685299"/>
              <a:gd name="connsiteX1030" fmla="*/ 4069184 w 5920044"/>
              <a:gd name="connsiteY1030" fmla="*/ 1898964 h 6685299"/>
              <a:gd name="connsiteX1031" fmla="*/ 4033027 w 5920044"/>
              <a:gd name="connsiteY1031" fmla="*/ 1892002 h 6685299"/>
              <a:gd name="connsiteX1032" fmla="*/ 4002064 w 5920044"/>
              <a:gd name="connsiteY1032" fmla="*/ 1910828 h 6685299"/>
              <a:gd name="connsiteX1033" fmla="*/ 4000304 w 5920044"/>
              <a:gd name="connsiteY1033" fmla="*/ 1914724 h 6685299"/>
              <a:gd name="connsiteX1034" fmla="*/ 4049297 w 5920044"/>
              <a:gd name="connsiteY1034" fmla="*/ 1918109 h 6685299"/>
              <a:gd name="connsiteX1035" fmla="*/ 3988425 w 5920044"/>
              <a:gd name="connsiteY1035" fmla="*/ 2003125 h 6685299"/>
              <a:gd name="connsiteX1036" fmla="*/ 3988607 w 5920044"/>
              <a:gd name="connsiteY1036" fmla="*/ 1928193 h 6685299"/>
              <a:gd name="connsiteX1037" fmla="*/ 3981037 w 5920044"/>
              <a:gd name="connsiteY1037" fmla="*/ 1920080 h 6685299"/>
              <a:gd name="connsiteX1038" fmla="*/ 3955350 w 5920044"/>
              <a:gd name="connsiteY1038" fmla="*/ 1927226 h 6685299"/>
              <a:gd name="connsiteX1039" fmla="*/ 3983850 w 5920044"/>
              <a:gd name="connsiteY1039" fmla="*/ 1963551 h 6685299"/>
              <a:gd name="connsiteX1040" fmla="*/ 3935912 w 5920044"/>
              <a:gd name="connsiteY1040" fmla="*/ 2007527 h 6685299"/>
              <a:gd name="connsiteX1041" fmla="*/ 3935828 w 5920044"/>
              <a:gd name="connsiteY1041" fmla="*/ 2044997 h 6685299"/>
              <a:gd name="connsiteX1042" fmla="*/ 3947524 w 5920044"/>
              <a:gd name="connsiteY1042" fmla="*/ 2031529 h 6685299"/>
              <a:gd name="connsiteX1043" fmla="*/ 3978489 w 5920044"/>
              <a:gd name="connsiteY1043" fmla="*/ 2012697 h 6685299"/>
              <a:gd name="connsiteX1044" fmla="*/ 3971452 w 5920044"/>
              <a:gd name="connsiteY1044" fmla="*/ 2028272 h 6685299"/>
              <a:gd name="connsiteX1045" fmla="*/ 3983149 w 5920044"/>
              <a:gd name="connsiteY1045" fmla="*/ 2014803 h 6685299"/>
              <a:gd name="connsiteX1046" fmla="*/ 4027575 w 5920044"/>
              <a:gd name="connsiteY1046" fmla="*/ 1978616 h 6685299"/>
              <a:gd name="connsiteX1047" fmla="*/ 4041565 w 5920044"/>
              <a:gd name="connsiteY1047" fmla="*/ 1984938 h 6685299"/>
              <a:gd name="connsiteX1048" fmla="*/ 4005938 w 5920044"/>
              <a:gd name="connsiteY1048" fmla="*/ 2063781 h 6685299"/>
              <a:gd name="connsiteX1049" fmla="*/ 3976698 w 5920044"/>
              <a:gd name="connsiteY1049" fmla="*/ 2098918 h 6685299"/>
              <a:gd name="connsiteX1050" fmla="*/ 3964683 w 5920044"/>
              <a:gd name="connsiteY1050" fmla="*/ 2103251 h 6685299"/>
              <a:gd name="connsiteX1051" fmla="*/ 3958328 w 5920044"/>
              <a:gd name="connsiteY1051" fmla="*/ 2108322 h 6685299"/>
              <a:gd name="connsiteX1052" fmla="*/ 3956420 w 5920044"/>
              <a:gd name="connsiteY1052" fmla="*/ 2109150 h 6685299"/>
              <a:gd name="connsiteX1053" fmla="*/ 3936265 w 5920044"/>
              <a:gd name="connsiteY1053" fmla="*/ 2106142 h 6685299"/>
              <a:gd name="connsiteX1054" fmla="*/ 3916626 w 5920044"/>
              <a:gd name="connsiteY1054" fmla="*/ 2149604 h 6685299"/>
              <a:gd name="connsiteX1055" fmla="*/ 3900986 w 5920044"/>
              <a:gd name="connsiteY1055" fmla="*/ 2166360 h 6685299"/>
              <a:gd name="connsiteX1056" fmla="*/ 3864353 w 5920044"/>
              <a:gd name="connsiteY1056" fmla="*/ 2203167 h 6685299"/>
              <a:gd name="connsiteX1057" fmla="*/ 3842864 w 5920044"/>
              <a:gd name="connsiteY1057" fmla="*/ 2219519 h 6685299"/>
              <a:gd name="connsiteX1058" fmla="*/ 3789025 w 5920044"/>
              <a:gd name="connsiteY1058" fmla="*/ 2270414 h 6685299"/>
              <a:gd name="connsiteX1059" fmla="*/ 3781034 w 5920044"/>
              <a:gd name="connsiteY1059" fmla="*/ 2318189 h 6685299"/>
              <a:gd name="connsiteX1060" fmla="*/ 3766865 w 5920044"/>
              <a:gd name="connsiteY1060" fmla="*/ 2346839 h 6685299"/>
              <a:gd name="connsiteX1061" fmla="*/ 3748575 w 5920044"/>
              <a:gd name="connsiteY1061" fmla="*/ 2362740 h 6685299"/>
              <a:gd name="connsiteX1062" fmla="*/ 3720682 w 5920044"/>
              <a:gd name="connsiteY1062" fmla="*/ 2379994 h 6685299"/>
              <a:gd name="connsiteX1063" fmla="*/ 3721711 w 5920044"/>
              <a:gd name="connsiteY1063" fmla="*/ 2383178 h 6685299"/>
              <a:gd name="connsiteX1064" fmla="*/ 3705594 w 5920044"/>
              <a:gd name="connsiteY1064" fmla="*/ 2395445 h 6685299"/>
              <a:gd name="connsiteX1065" fmla="*/ 3693594 w 5920044"/>
              <a:gd name="connsiteY1065" fmla="*/ 2420455 h 6685299"/>
              <a:gd name="connsiteX1066" fmla="*/ 3687192 w 5920044"/>
              <a:gd name="connsiteY1066" fmla="*/ 2421356 h 6685299"/>
              <a:gd name="connsiteX1067" fmla="*/ 3675309 w 5920044"/>
              <a:gd name="connsiteY1067" fmla="*/ 2436356 h 6685299"/>
              <a:gd name="connsiteX1068" fmla="*/ 3621244 w 5920044"/>
              <a:gd name="connsiteY1068" fmla="*/ 2507276 h 6685299"/>
              <a:gd name="connsiteX1069" fmla="*/ 3614842 w 5920044"/>
              <a:gd name="connsiteY1069" fmla="*/ 2508177 h 6685299"/>
              <a:gd name="connsiteX1070" fmla="*/ 3602959 w 5920044"/>
              <a:gd name="connsiteY1070" fmla="*/ 2523178 h 6685299"/>
              <a:gd name="connsiteX1071" fmla="*/ 3567185 w 5920044"/>
              <a:gd name="connsiteY1071" fmla="*/ 2578190 h 6685299"/>
              <a:gd name="connsiteX1072" fmla="*/ 3562727 w 5920044"/>
              <a:gd name="connsiteY1072" fmla="*/ 2595480 h 6685299"/>
              <a:gd name="connsiteX1073" fmla="*/ 3553011 w 5920044"/>
              <a:gd name="connsiteY1073" fmla="*/ 2606841 h 6685299"/>
              <a:gd name="connsiteX1074" fmla="*/ 3531522 w 5920044"/>
              <a:gd name="connsiteY1074" fmla="*/ 2623194 h 6685299"/>
              <a:gd name="connsiteX1075" fmla="*/ 3488657 w 5920044"/>
              <a:gd name="connsiteY1075" fmla="*/ 2645886 h 6685299"/>
              <a:gd name="connsiteX1076" fmla="*/ 3451850 w 5920044"/>
              <a:gd name="connsiteY1076" fmla="*/ 2697715 h 6685299"/>
              <a:gd name="connsiteX1077" fmla="*/ 3449635 w 5920044"/>
              <a:gd name="connsiteY1077" fmla="*/ 2704462 h 6685299"/>
              <a:gd name="connsiteX1078" fmla="*/ 3447219 w 5920044"/>
              <a:gd name="connsiteY1078" fmla="*/ 2703882 h 6685299"/>
              <a:gd name="connsiteX1079" fmla="*/ 3367652 w 5920044"/>
              <a:gd name="connsiteY1079" fmla="*/ 2768144 h 6685299"/>
              <a:gd name="connsiteX1080" fmla="*/ 3349353 w 5920044"/>
              <a:gd name="connsiteY1080" fmla="*/ 2858337 h 6685299"/>
              <a:gd name="connsiteX1081" fmla="*/ 3325428 w 5920044"/>
              <a:gd name="connsiteY1081" fmla="*/ 2861588 h 6685299"/>
              <a:gd name="connsiteX1082" fmla="*/ 3299129 w 5920044"/>
              <a:gd name="connsiteY1082" fmla="*/ 2882526 h 6685299"/>
              <a:gd name="connsiteX1083" fmla="*/ 3293761 w 5920044"/>
              <a:gd name="connsiteY1083" fmla="*/ 2931671 h 6685299"/>
              <a:gd name="connsiteX1084" fmla="*/ 3237814 w 5920044"/>
              <a:gd name="connsiteY1084" fmla="*/ 2906391 h 6685299"/>
              <a:gd name="connsiteX1085" fmla="*/ 3244852 w 5920044"/>
              <a:gd name="connsiteY1085" fmla="*/ 2890816 h 6685299"/>
              <a:gd name="connsiteX1086" fmla="*/ 3194625 w 5920044"/>
              <a:gd name="connsiteY1086" fmla="*/ 2915005 h 6685299"/>
              <a:gd name="connsiteX1087" fmla="*/ 3168848 w 5920044"/>
              <a:gd name="connsiteY1087" fmla="*/ 2959620 h 6685299"/>
              <a:gd name="connsiteX1088" fmla="*/ 3165330 w 5920044"/>
              <a:gd name="connsiteY1088" fmla="*/ 2967407 h 6685299"/>
              <a:gd name="connsiteX1089" fmla="*/ 3235435 w 5920044"/>
              <a:gd name="connsiteY1089" fmla="*/ 2924069 h 6685299"/>
              <a:gd name="connsiteX1090" fmla="*/ 3247665 w 5920044"/>
              <a:gd name="connsiteY1090" fmla="*/ 2934288 h 6685299"/>
              <a:gd name="connsiteX1091" fmla="*/ 3249952 w 5920044"/>
              <a:gd name="connsiteY1091" fmla="*/ 2954074 h 6685299"/>
              <a:gd name="connsiteX1092" fmla="*/ 3270888 w 5920044"/>
              <a:gd name="connsiteY1092" fmla="*/ 2982289 h 6685299"/>
              <a:gd name="connsiteX1093" fmla="*/ 3238164 w 5920044"/>
              <a:gd name="connsiteY1093" fmla="*/ 3005010 h 6685299"/>
              <a:gd name="connsiteX1094" fmla="*/ 3200165 w 5920044"/>
              <a:gd name="connsiteY1094" fmla="*/ 3039408 h 6685299"/>
              <a:gd name="connsiteX1095" fmla="*/ 3190312 w 5920044"/>
              <a:gd name="connsiteY1095" fmla="*/ 3011517 h 6685299"/>
              <a:gd name="connsiteX1096" fmla="*/ 3195591 w 5920044"/>
              <a:gd name="connsiteY1096" fmla="*/ 2999834 h 6685299"/>
              <a:gd name="connsiteX1097" fmla="*/ 3036019 w 5920044"/>
              <a:gd name="connsiteY1097" fmla="*/ 3129337 h 6685299"/>
              <a:gd name="connsiteX1098" fmla="*/ 3097771 w 5920044"/>
              <a:gd name="connsiteY1098" fmla="*/ 3166617 h 6685299"/>
              <a:gd name="connsiteX1099" fmla="*/ 3068566 w 5920044"/>
              <a:gd name="connsiteY1099" fmla="*/ 3181552 h 6685299"/>
              <a:gd name="connsiteX1100" fmla="*/ 3049916 w 5920044"/>
              <a:gd name="connsiteY1100" fmla="*/ 3173124 h 6685299"/>
              <a:gd name="connsiteX1101" fmla="*/ 3031177 w 5920044"/>
              <a:gd name="connsiteY1101" fmla="*/ 3202165 h 6685299"/>
              <a:gd name="connsiteX1102" fmla="*/ 2993879 w 5920044"/>
              <a:gd name="connsiteY1102" fmla="*/ 3185311 h 6685299"/>
              <a:gd name="connsiteX1103" fmla="*/ 2955885 w 5920044"/>
              <a:gd name="connsiteY1103" fmla="*/ 3219712 h 6685299"/>
              <a:gd name="connsiteX1104" fmla="*/ 2862289 w 5920044"/>
              <a:gd name="connsiteY1104" fmla="*/ 3327450 h 6685299"/>
              <a:gd name="connsiteX1105" fmla="*/ 2861578 w 5920044"/>
              <a:gd name="connsiteY1105" fmla="*/ 3378706 h 6685299"/>
              <a:gd name="connsiteX1106" fmla="*/ 2815751 w 5920044"/>
              <a:gd name="connsiteY1106" fmla="*/ 3517406 h 6685299"/>
              <a:gd name="connsiteX1107" fmla="*/ 2765525 w 5920044"/>
              <a:gd name="connsiteY1107" fmla="*/ 3541595 h 6685299"/>
              <a:gd name="connsiteX1108" fmla="*/ 2764817 w 5920044"/>
              <a:gd name="connsiteY1108" fmla="*/ 3592844 h 6685299"/>
              <a:gd name="connsiteX1109" fmla="*/ 2725758 w 5920044"/>
              <a:gd name="connsiteY1109" fmla="*/ 3579887 h 6685299"/>
              <a:gd name="connsiteX1110" fmla="*/ 2720481 w 5920044"/>
              <a:gd name="connsiteY1110" fmla="*/ 3591565 h 6685299"/>
              <a:gd name="connsiteX1111" fmla="*/ 2725153 w 5920044"/>
              <a:gd name="connsiteY1111" fmla="*/ 3593676 h 6685299"/>
              <a:gd name="connsiteX1112" fmla="*/ 2727435 w 5920044"/>
              <a:gd name="connsiteY1112" fmla="*/ 3613460 h 6685299"/>
              <a:gd name="connsiteX1113" fmla="*/ 2743705 w 5920044"/>
              <a:gd name="connsiteY1113" fmla="*/ 3639567 h 6685299"/>
              <a:gd name="connsiteX1114" fmla="*/ 2740186 w 5920044"/>
              <a:gd name="connsiteY1114" fmla="*/ 3647353 h 6685299"/>
              <a:gd name="connsiteX1115" fmla="*/ 2720313 w 5920044"/>
              <a:gd name="connsiteY1115" fmla="*/ 3666504 h 6685299"/>
              <a:gd name="connsiteX1116" fmla="*/ 2684070 w 5920044"/>
              <a:gd name="connsiteY1116" fmla="*/ 3697012 h 6685299"/>
              <a:gd name="connsiteX1117" fmla="*/ 2674217 w 5920044"/>
              <a:gd name="connsiteY1117" fmla="*/ 3669121 h 6685299"/>
              <a:gd name="connsiteX1118" fmla="*/ 2679496 w 5920044"/>
              <a:gd name="connsiteY1118" fmla="*/ 3657438 h 6685299"/>
              <a:gd name="connsiteX1119" fmla="*/ 2645096 w 5920044"/>
              <a:gd name="connsiteY1119" fmla="*/ 3646584 h 6685299"/>
              <a:gd name="connsiteX1120" fmla="*/ 2590649 w 5920044"/>
              <a:gd name="connsiteY1120" fmla="*/ 3729814 h 6685299"/>
              <a:gd name="connsiteX1121" fmla="*/ 2560739 w 5920044"/>
              <a:gd name="connsiteY1121" fmla="*/ 3796006 h 6685299"/>
              <a:gd name="connsiteX1122" fmla="*/ 2594519 w 5920044"/>
              <a:gd name="connsiteY1122" fmla="*/ 3820646 h 6685299"/>
              <a:gd name="connsiteX1123" fmla="*/ 2587481 w 5920044"/>
              <a:gd name="connsiteY1123" fmla="*/ 3836220 h 6685299"/>
              <a:gd name="connsiteX1124" fmla="*/ 2554232 w 5920044"/>
              <a:gd name="connsiteY1124" fmla="*/ 3835257 h 6685299"/>
              <a:gd name="connsiteX1125" fmla="*/ 2537249 w 5920044"/>
              <a:gd name="connsiteY1125" fmla="*/ 3860407 h 6685299"/>
              <a:gd name="connsiteX1126" fmla="*/ 2532590 w 5920044"/>
              <a:gd name="connsiteY1126" fmla="*/ 3858302 h 6685299"/>
              <a:gd name="connsiteX1127" fmla="*/ 2471711 w 5920044"/>
              <a:gd name="connsiteY1127" fmla="*/ 3943315 h 6685299"/>
              <a:gd name="connsiteX1128" fmla="*/ 2441373 w 5920044"/>
              <a:gd name="connsiteY1128" fmla="*/ 3948361 h 6685299"/>
              <a:gd name="connsiteX1129" fmla="*/ 2285490 w 5920044"/>
              <a:gd name="connsiteY1129" fmla="*/ 4243623 h 6685299"/>
              <a:gd name="connsiteX1130" fmla="*/ 2271508 w 5920044"/>
              <a:gd name="connsiteY1130" fmla="*/ 4237305 h 6685299"/>
              <a:gd name="connsiteX1131" fmla="*/ 2256814 w 5920044"/>
              <a:gd name="connsiteY1131" fmla="*/ 4282235 h 6685299"/>
              <a:gd name="connsiteX1132" fmla="*/ 2155659 w 5920044"/>
              <a:gd name="connsiteY1132" fmla="*/ 4381872 h 6685299"/>
              <a:gd name="connsiteX1133" fmla="*/ 2054232 w 5920044"/>
              <a:gd name="connsiteY1133" fmla="*/ 4593903 h 6685299"/>
              <a:gd name="connsiteX1134" fmla="*/ 2030304 w 5920044"/>
              <a:gd name="connsiteY1134" fmla="*/ 4597160 h 6685299"/>
              <a:gd name="connsiteX1135" fmla="*/ 1923597 w 5920044"/>
              <a:gd name="connsiteY1135" fmla="*/ 4820873 h 6685299"/>
              <a:gd name="connsiteX1136" fmla="*/ 1900115 w 5920044"/>
              <a:gd name="connsiteY1136" fmla="*/ 4885277 h 6685299"/>
              <a:gd name="connsiteX1137" fmla="*/ 1865718 w 5920044"/>
              <a:gd name="connsiteY1137" fmla="*/ 4874420 h 6685299"/>
              <a:gd name="connsiteX1138" fmla="*/ 1868468 w 5920044"/>
              <a:gd name="connsiteY1138" fmla="*/ 4790685 h 6685299"/>
              <a:gd name="connsiteX1139" fmla="*/ 1873841 w 5920044"/>
              <a:gd name="connsiteY1139" fmla="*/ 4756272 h 6685299"/>
              <a:gd name="connsiteX1140" fmla="*/ 1861464 w 5920044"/>
              <a:gd name="connsiteY1140" fmla="*/ 4753756 h 6685299"/>
              <a:gd name="connsiteX1141" fmla="*/ 1856184 w 5920044"/>
              <a:gd name="connsiteY1141" fmla="*/ 4765440 h 6685299"/>
              <a:gd name="connsiteX1142" fmla="*/ 1850465 w 5920044"/>
              <a:gd name="connsiteY1142" fmla="*/ 4715968 h 6685299"/>
              <a:gd name="connsiteX1143" fmla="*/ 1863309 w 5920044"/>
              <a:gd name="connsiteY1143" fmla="*/ 4712393 h 6685299"/>
              <a:gd name="connsiteX1144" fmla="*/ 1878111 w 5920044"/>
              <a:gd name="connsiteY1144" fmla="*/ 4728930 h 6685299"/>
              <a:gd name="connsiteX1145" fmla="*/ 1878288 w 5920044"/>
              <a:gd name="connsiteY1145" fmla="*/ 4727800 h 6685299"/>
              <a:gd name="connsiteX1146" fmla="*/ 1890085 w 5920044"/>
              <a:gd name="connsiteY1146" fmla="*/ 4683830 h 6685299"/>
              <a:gd name="connsiteX1147" fmla="*/ 1926322 w 5920044"/>
              <a:gd name="connsiteY1147" fmla="*/ 4653320 h 6685299"/>
              <a:gd name="connsiteX1148" fmla="*/ 1988782 w 5920044"/>
              <a:gd name="connsiteY1148" fmla="*/ 4390859 h 6685299"/>
              <a:gd name="connsiteX1149" fmla="*/ 1971194 w 5920044"/>
              <a:gd name="connsiteY1149" fmla="*/ 4373867 h 6685299"/>
              <a:gd name="connsiteX1150" fmla="*/ 1973179 w 5920044"/>
              <a:gd name="connsiteY1150" fmla="*/ 4382280 h 6685299"/>
              <a:gd name="connsiteX1151" fmla="*/ 1966752 w 5920044"/>
              <a:gd name="connsiteY1151" fmla="*/ 4384068 h 6685299"/>
              <a:gd name="connsiteX1152" fmla="*/ 1955250 w 5920044"/>
              <a:gd name="connsiteY1152" fmla="*/ 4375352 h 6685299"/>
              <a:gd name="connsiteX1153" fmla="*/ 1954273 w 5920044"/>
              <a:gd name="connsiteY1153" fmla="*/ 4369397 h 6685299"/>
              <a:gd name="connsiteX1154" fmla="*/ 1953246 w 5920044"/>
              <a:gd name="connsiteY1154" fmla="*/ 4370110 h 6685299"/>
              <a:gd name="connsiteX1155" fmla="*/ 1924476 w 5920044"/>
              <a:gd name="connsiteY1155" fmla="*/ 4446194 h 6685299"/>
              <a:gd name="connsiteX1156" fmla="*/ 1870732 w 5920044"/>
              <a:gd name="connsiteY1156" fmla="*/ 4478171 h 6685299"/>
              <a:gd name="connsiteX1157" fmla="*/ 1869592 w 5920044"/>
              <a:gd name="connsiteY1157" fmla="*/ 4468278 h 6685299"/>
              <a:gd name="connsiteX1158" fmla="*/ 1876950 w 5920044"/>
              <a:gd name="connsiteY1158" fmla="*/ 4448642 h 6685299"/>
              <a:gd name="connsiteX1159" fmla="*/ 1871981 w 5920044"/>
              <a:gd name="connsiteY1159" fmla="*/ 4450454 h 6685299"/>
              <a:gd name="connsiteX1160" fmla="*/ 1831047 w 5920044"/>
              <a:gd name="connsiteY1160" fmla="*/ 4604505 h 6685299"/>
              <a:gd name="connsiteX1161" fmla="*/ 1854778 w 5920044"/>
              <a:gd name="connsiteY1161" fmla="*/ 4619468 h 6685299"/>
              <a:gd name="connsiteX1162" fmla="*/ 1845363 w 5920044"/>
              <a:gd name="connsiteY1162" fmla="*/ 4652722 h 6685299"/>
              <a:gd name="connsiteX1163" fmla="*/ 1810837 w 5920044"/>
              <a:gd name="connsiteY1163" fmla="*/ 4698071 h 6685299"/>
              <a:gd name="connsiteX1164" fmla="*/ 1803511 w 5920044"/>
              <a:gd name="connsiteY1164" fmla="*/ 4707695 h 6685299"/>
              <a:gd name="connsiteX1165" fmla="*/ 1785751 w 5920044"/>
              <a:gd name="connsiteY1165" fmla="*/ 4774219 h 6685299"/>
              <a:gd name="connsiteX1166" fmla="*/ 1771027 w 5920044"/>
              <a:gd name="connsiteY1166" fmla="*/ 4770202 h 6685299"/>
              <a:gd name="connsiteX1167" fmla="*/ 1766543 w 5920044"/>
              <a:gd name="connsiteY1167" fmla="*/ 4817952 h 6685299"/>
              <a:gd name="connsiteX1168" fmla="*/ 1709877 w 5920044"/>
              <a:gd name="connsiteY1168" fmla="*/ 4854813 h 6685299"/>
              <a:gd name="connsiteX1169" fmla="*/ 1709140 w 5920044"/>
              <a:gd name="connsiteY1169" fmla="*/ 4857470 h 6685299"/>
              <a:gd name="connsiteX1170" fmla="*/ 1712786 w 5920044"/>
              <a:gd name="connsiteY1170" fmla="*/ 4908321 h 6685299"/>
              <a:gd name="connsiteX1171" fmla="*/ 1753203 w 5920044"/>
              <a:gd name="connsiteY1171" fmla="*/ 4919684 h 6685299"/>
              <a:gd name="connsiteX1172" fmla="*/ 1754469 w 5920044"/>
              <a:gd name="connsiteY1172" fmla="*/ 4937347 h 6685299"/>
              <a:gd name="connsiteX1173" fmla="*/ 1725581 w 5920044"/>
              <a:gd name="connsiteY1173" fmla="*/ 4948690 h 6685299"/>
              <a:gd name="connsiteX1174" fmla="*/ 1722820 w 5920044"/>
              <a:gd name="connsiteY1174" fmla="*/ 4979287 h 6685299"/>
              <a:gd name="connsiteX1175" fmla="*/ 1717851 w 5920044"/>
              <a:gd name="connsiteY1175" fmla="*/ 4978970 h 6685299"/>
              <a:gd name="connsiteX1176" fmla="*/ 1705549 w 5920044"/>
              <a:gd name="connsiteY1176" fmla="*/ 5083676 h 6685299"/>
              <a:gd name="connsiteX1177" fmla="*/ 1681960 w 5920044"/>
              <a:gd name="connsiteY1177" fmla="*/ 5099757 h 6685299"/>
              <a:gd name="connsiteX1178" fmla="*/ 1684475 w 5920044"/>
              <a:gd name="connsiteY1178" fmla="*/ 5272985 h 6685299"/>
              <a:gd name="connsiteX1179" fmla="*/ 1685259 w 5920044"/>
              <a:gd name="connsiteY1179" fmla="*/ 5331514 h 6685299"/>
              <a:gd name="connsiteX1180" fmla="*/ 1733579 w 5920044"/>
              <a:gd name="connsiteY1180" fmla="*/ 5301729 h 6685299"/>
              <a:gd name="connsiteX1181" fmla="*/ 1741477 w 5920044"/>
              <a:gd name="connsiteY1181" fmla="*/ 5237102 h 6685299"/>
              <a:gd name="connsiteX1182" fmla="*/ 1756848 w 5920044"/>
              <a:gd name="connsiteY1182" fmla="*/ 5263554 h 6685299"/>
              <a:gd name="connsiteX1183" fmla="*/ 1739560 w 5920044"/>
              <a:gd name="connsiteY1183" fmla="*/ 5374598 h 6685299"/>
              <a:gd name="connsiteX1184" fmla="*/ 1681294 w 5920044"/>
              <a:gd name="connsiteY1184" fmla="*/ 5483370 h 6685299"/>
              <a:gd name="connsiteX1185" fmla="*/ 1678883 w 5920044"/>
              <a:gd name="connsiteY1185" fmla="*/ 5482712 h 6685299"/>
              <a:gd name="connsiteX1186" fmla="*/ 1680288 w 5920044"/>
              <a:gd name="connsiteY1186" fmla="*/ 5490839 h 6685299"/>
              <a:gd name="connsiteX1187" fmla="*/ 1640378 w 5920044"/>
              <a:gd name="connsiteY1187" fmla="*/ 5624559 h 6685299"/>
              <a:gd name="connsiteX1188" fmla="*/ 1652811 w 5920044"/>
              <a:gd name="connsiteY1188" fmla="*/ 5867095 h 6685299"/>
              <a:gd name="connsiteX1189" fmla="*/ 1633869 w 5920044"/>
              <a:gd name="connsiteY1189" fmla="*/ 5879078 h 6685299"/>
              <a:gd name="connsiteX1190" fmla="*/ 1647251 w 5920044"/>
              <a:gd name="connsiteY1190" fmla="*/ 6134863 h 6685299"/>
              <a:gd name="connsiteX1191" fmla="*/ 1657294 w 5920044"/>
              <a:gd name="connsiteY1191" fmla="*/ 6205829 h 6685299"/>
              <a:gd name="connsiteX1192" fmla="*/ 1622797 w 5920044"/>
              <a:gd name="connsiteY1192" fmla="*/ 6208026 h 6685299"/>
              <a:gd name="connsiteX1193" fmla="*/ 1585978 w 5920044"/>
              <a:gd name="connsiteY1193" fmla="*/ 6126016 h 6685299"/>
              <a:gd name="connsiteX1194" fmla="*/ 1574476 w 5920044"/>
              <a:gd name="connsiteY1194" fmla="*/ 6090747 h 6685299"/>
              <a:gd name="connsiteX1195" fmla="*/ 1562713 w 5920044"/>
              <a:gd name="connsiteY1195" fmla="*/ 6092881 h 6685299"/>
              <a:gd name="connsiteX1196" fmla="*/ 1563662 w 5920044"/>
              <a:gd name="connsiteY1196" fmla="*/ 6106132 h 6685299"/>
              <a:gd name="connsiteX1197" fmla="*/ 1535629 w 5920044"/>
              <a:gd name="connsiteY1197" fmla="*/ 6060390 h 6685299"/>
              <a:gd name="connsiteX1198" fmla="*/ 1544943 w 5920044"/>
              <a:gd name="connsiteY1198" fmla="*/ 6052191 h 6685299"/>
              <a:gd name="connsiteX1199" fmla="*/ 1565337 w 5920044"/>
              <a:gd name="connsiteY1199" fmla="*/ 6062723 h 6685299"/>
              <a:gd name="connsiteX1200" fmla="*/ 1564961 w 5920044"/>
              <a:gd name="connsiteY1200" fmla="*/ 6061564 h 6685299"/>
              <a:gd name="connsiteX1201" fmla="*/ 1554484 w 5920044"/>
              <a:gd name="connsiteY1201" fmla="*/ 6014678 h 6685299"/>
              <a:gd name="connsiteX1202" fmla="*/ 1571203 w 5920044"/>
              <a:gd name="connsiteY1202" fmla="*/ 5971788 h 6685299"/>
              <a:gd name="connsiteX1203" fmla="*/ 1501852 w 5920044"/>
              <a:gd name="connsiteY1203" fmla="*/ 5694858 h 6685299"/>
              <a:gd name="connsiteX1204" fmla="*/ 1478859 w 5920044"/>
              <a:gd name="connsiteY1204" fmla="*/ 5684916 h 6685299"/>
              <a:gd name="connsiteX1205" fmla="*/ 1484494 w 5920044"/>
              <a:gd name="connsiteY1205" fmla="*/ 5692321 h 6685299"/>
              <a:gd name="connsiteX1206" fmla="*/ 1479834 w 5920044"/>
              <a:gd name="connsiteY1206" fmla="*/ 5696423 h 6685299"/>
              <a:gd name="connsiteX1207" fmla="*/ 1465918 w 5920044"/>
              <a:gd name="connsiteY1207" fmla="*/ 5692238 h 6685299"/>
              <a:gd name="connsiteX1208" fmla="*/ 1462297 w 5920044"/>
              <a:gd name="connsiteY1208" fmla="*/ 5686838 h 6685299"/>
              <a:gd name="connsiteX1209" fmla="*/ 1461752 w 5920044"/>
              <a:gd name="connsiteY1209" fmla="*/ 5687908 h 6685299"/>
              <a:gd name="connsiteX1210" fmla="*/ 1472735 w 5920044"/>
              <a:gd name="connsiteY1210" fmla="*/ 5772122 h 6685299"/>
              <a:gd name="connsiteX1211" fmla="*/ 1441726 w 5920044"/>
              <a:gd name="connsiteY1211" fmla="*/ 5822894 h 6685299"/>
              <a:gd name="connsiteX1212" fmla="*/ 1436123 w 5920044"/>
              <a:gd name="connsiteY1212" fmla="*/ 5813746 h 6685299"/>
              <a:gd name="connsiteX1213" fmla="*/ 1381938 w 5920044"/>
              <a:gd name="connsiteY1213" fmla="*/ 5406865 h 6685299"/>
              <a:gd name="connsiteX1214" fmla="*/ 1380110 w 5920044"/>
              <a:gd name="connsiteY1214" fmla="*/ 5410130 h 6685299"/>
              <a:gd name="connsiteX1215" fmla="*/ 1362185 w 5920044"/>
              <a:gd name="connsiteY1215" fmla="*/ 5396336 h 6685299"/>
              <a:gd name="connsiteX1216" fmla="*/ 1364946 w 5920044"/>
              <a:gd name="connsiteY1216" fmla="*/ 5357021 h 6685299"/>
              <a:gd name="connsiteX1217" fmla="*/ 1374153 w 5920044"/>
              <a:gd name="connsiteY1217" fmla="*/ 5348413 h 6685299"/>
              <a:gd name="connsiteX1218" fmla="*/ 1371774 w 5920044"/>
              <a:gd name="connsiteY1218" fmla="*/ 5330547 h 6685299"/>
              <a:gd name="connsiteX1219" fmla="*/ 1353692 w 5920044"/>
              <a:gd name="connsiteY1219" fmla="*/ 5285443 h 6685299"/>
              <a:gd name="connsiteX1220" fmla="*/ 1349665 w 5920044"/>
              <a:gd name="connsiteY1220" fmla="*/ 5298376 h 6685299"/>
              <a:gd name="connsiteX1221" fmla="*/ 1359391 w 5920044"/>
              <a:gd name="connsiteY1221" fmla="*/ 5364922 h 6685299"/>
              <a:gd name="connsiteX1222" fmla="*/ 1339814 w 5920044"/>
              <a:gd name="connsiteY1222" fmla="*/ 5368075 h 6685299"/>
              <a:gd name="connsiteX1223" fmla="*/ 1264310 w 5920044"/>
              <a:gd name="connsiteY1223" fmla="*/ 5143499 h 6685299"/>
              <a:gd name="connsiteX1224" fmla="*/ 1252774 w 5920044"/>
              <a:gd name="connsiteY1224" fmla="*/ 5120784 h 6685299"/>
              <a:gd name="connsiteX1225" fmla="*/ 1248754 w 5920044"/>
              <a:gd name="connsiteY1225" fmla="*/ 5133716 h 6685299"/>
              <a:gd name="connsiteX1226" fmla="*/ 1281087 w 5920044"/>
              <a:gd name="connsiteY1226" fmla="*/ 5377519 h 6685299"/>
              <a:gd name="connsiteX1227" fmla="*/ 1247222 w 5920044"/>
              <a:gd name="connsiteY1227" fmla="*/ 5388554 h 6685299"/>
              <a:gd name="connsiteX1228" fmla="*/ 1277339 w 5920044"/>
              <a:gd name="connsiteY1228" fmla="*/ 5601450 h 6685299"/>
              <a:gd name="connsiteX1229" fmla="*/ 1244519 w 5920044"/>
              <a:gd name="connsiteY1229" fmla="*/ 5696060 h 6685299"/>
              <a:gd name="connsiteX1230" fmla="*/ 1254649 w 5920044"/>
              <a:gd name="connsiteY1230" fmla="*/ 5837357 h 6685299"/>
              <a:gd name="connsiteX1231" fmla="*/ 1210558 w 5920044"/>
              <a:gd name="connsiteY1231" fmla="*/ 5636755 h 6685299"/>
              <a:gd name="connsiteX1232" fmla="*/ 1142792 w 5920044"/>
              <a:gd name="connsiteY1232" fmla="*/ 5381907 h 6685299"/>
              <a:gd name="connsiteX1233" fmla="*/ 1116023 w 5920044"/>
              <a:gd name="connsiteY1233" fmla="*/ 5353830 h 6685299"/>
              <a:gd name="connsiteX1234" fmla="*/ 1115389 w 5920044"/>
              <a:gd name="connsiteY1234" fmla="*/ 5344998 h 6685299"/>
              <a:gd name="connsiteX1235" fmla="*/ 1083652 w 5920044"/>
              <a:gd name="connsiteY1235" fmla="*/ 5316605 h 6685299"/>
              <a:gd name="connsiteX1236" fmla="*/ 1083335 w 5920044"/>
              <a:gd name="connsiteY1236" fmla="*/ 5312187 h 6685299"/>
              <a:gd name="connsiteX1237" fmla="*/ 1050330 w 5920044"/>
              <a:gd name="connsiteY1237" fmla="*/ 5266132 h 6685299"/>
              <a:gd name="connsiteX1238" fmla="*/ 1042284 w 5920044"/>
              <a:gd name="connsiteY1238" fmla="*/ 5291992 h 6685299"/>
              <a:gd name="connsiteX1239" fmla="*/ 1044698 w 5920044"/>
              <a:gd name="connsiteY1239" fmla="*/ 5305822 h 6685299"/>
              <a:gd name="connsiteX1240" fmla="*/ 1045469 w 5920044"/>
              <a:gd name="connsiteY1240" fmla="*/ 5309269 h 6685299"/>
              <a:gd name="connsiteX1241" fmla="*/ 1046937 w 5920044"/>
              <a:gd name="connsiteY1241" fmla="*/ 5309251 h 6685299"/>
              <a:gd name="connsiteX1242" fmla="*/ 1050770 w 5920044"/>
              <a:gd name="connsiteY1242" fmla="*/ 5269887 h 6685299"/>
              <a:gd name="connsiteX1243" fmla="*/ 1061337 w 5920044"/>
              <a:gd name="connsiteY1243" fmla="*/ 5330356 h 6685299"/>
              <a:gd name="connsiteX1244" fmla="*/ 1061428 w 5920044"/>
              <a:gd name="connsiteY1244" fmla="*/ 5372899 h 6685299"/>
              <a:gd name="connsiteX1245" fmla="*/ 1058994 w 5920044"/>
              <a:gd name="connsiteY1245" fmla="*/ 5372394 h 6685299"/>
              <a:gd name="connsiteX1246" fmla="*/ 1062107 w 5920044"/>
              <a:gd name="connsiteY1246" fmla="*/ 5387207 h 6685299"/>
              <a:gd name="connsiteX1247" fmla="*/ 1065768 w 5920044"/>
              <a:gd name="connsiteY1247" fmla="*/ 5423215 h 6685299"/>
              <a:gd name="connsiteX1248" fmla="*/ 1071168 w 5920044"/>
              <a:gd name="connsiteY1248" fmla="*/ 5429755 h 6685299"/>
              <a:gd name="connsiteX1249" fmla="*/ 1077858 w 5920044"/>
              <a:gd name="connsiteY1249" fmla="*/ 5441590 h 6685299"/>
              <a:gd name="connsiteX1250" fmla="*/ 1067348 w 5920044"/>
              <a:gd name="connsiteY1250" fmla="*/ 5438739 h 6685299"/>
              <a:gd name="connsiteX1251" fmla="*/ 1067400 w 5920044"/>
              <a:gd name="connsiteY1251" fmla="*/ 5439258 h 6685299"/>
              <a:gd name="connsiteX1252" fmla="*/ 1083788 w 5920044"/>
              <a:gd name="connsiteY1252" fmla="*/ 5457087 h 6685299"/>
              <a:gd name="connsiteX1253" fmla="*/ 1073375 w 5920044"/>
              <a:gd name="connsiteY1253" fmla="*/ 5467523 h 6685299"/>
              <a:gd name="connsiteX1254" fmla="*/ 1087854 w 5920044"/>
              <a:gd name="connsiteY1254" fmla="*/ 5531163 h 6685299"/>
              <a:gd name="connsiteX1255" fmla="*/ 1076127 w 5920044"/>
              <a:gd name="connsiteY1255" fmla="*/ 5535816 h 6685299"/>
              <a:gd name="connsiteX1256" fmla="*/ 1086711 w 5920044"/>
              <a:gd name="connsiteY1256" fmla="*/ 5603378 h 6685299"/>
              <a:gd name="connsiteX1257" fmla="*/ 1050093 w 5920044"/>
              <a:gd name="connsiteY1257" fmla="*/ 5561905 h 6685299"/>
              <a:gd name="connsiteX1258" fmla="*/ 1063140 w 5920044"/>
              <a:gd name="connsiteY1258" fmla="*/ 5563040 h 6685299"/>
              <a:gd name="connsiteX1259" fmla="*/ 1040748 w 5920044"/>
              <a:gd name="connsiteY1259" fmla="*/ 5464674 h 6685299"/>
              <a:gd name="connsiteX1260" fmla="*/ 1051161 w 5920044"/>
              <a:gd name="connsiteY1260" fmla="*/ 5454239 h 6685299"/>
              <a:gd name="connsiteX1261" fmla="*/ 1050124 w 5920044"/>
              <a:gd name="connsiteY1261" fmla="*/ 5450375 h 6685299"/>
              <a:gd name="connsiteX1262" fmla="*/ 1037715 w 5920044"/>
              <a:gd name="connsiteY1262" fmla="*/ 5412294 h 6685299"/>
              <a:gd name="connsiteX1263" fmla="*/ 1022345 w 5920044"/>
              <a:gd name="connsiteY1263" fmla="*/ 5397855 h 6685299"/>
              <a:gd name="connsiteX1264" fmla="*/ 1021026 w 5920044"/>
              <a:gd name="connsiteY1264" fmla="*/ 5392067 h 6685299"/>
              <a:gd name="connsiteX1265" fmla="*/ 1031531 w 5920044"/>
              <a:gd name="connsiteY1265" fmla="*/ 5393318 h 6685299"/>
              <a:gd name="connsiteX1266" fmla="*/ 1007825 w 5920044"/>
              <a:gd name="connsiteY1266" fmla="*/ 5320570 h 6685299"/>
              <a:gd name="connsiteX1267" fmla="*/ 990050 w 5920044"/>
              <a:gd name="connsiteY1267" fmla="*/ 5230640 h 6685299"/>
              <a:gd name="connsiteX1268" fmla="*/ 978643 w 5920044"/>
              <a:gd name="connsiteY1268" fmla="*/ 5253646 h 6685299"/>
              <a:gd name="connsiteX1269" fmla="*/ 958880 w 5920044"/>
              <a:gd name="connsiteY1269" fmla="*/ 5250058 h 6685299"/>
              <a:gd name="connsiteX1270" fmla="*/ 960242 w 5920044"/>
              <a:gd name="connsiteY1270" fmla="*/ 5252262 h 6685299"/>
              <a:gd name="connsiteX1271" fmla="*/ 958131 w 5920044"/>
              <a:gd name="connsiteY1271" fmla="*/ 5256153 h 6685299"/>
              <a:gd name="connsiteX1272" fmla="*/ 955528 w 5920044"/>
              <a:gd name="connsiteY1272" fmla="*/ 5258762 h 6685299"/>
              <a:gd name="connsiteX1273" fmla="*/ 953318 w 5920044"/>
              <a:gd name="connsiteY1273" fmla="*/ 5249047 h 6685299"/>
              <a:gd name="connsiteX1274" fmla="*/ 948624 w 5920044"/>
              <a:gd name="connsiteY1274" fmla="*/ 5248194 h 6685299"/>
              <a:gd name="connsiteX1275" fmla="*/ 955104 w 5920044"/>
              <a:gd name="connsiteY1275" fmla="*/ 5227490 h 6685299"/>
              <a:gd name="connsiteX1276" fmla="*/ 948765 w 5920044"/>
              <a:gd name="connsiteY1276" fmla="*/ 5180883 h 6685299"/>
              <a:gd name="connsiteX1277" fmla="*/ 952726 w 5920044"/>
              <a:gd name="connsiteY1277" fmla="*/ 5173780 h 6685299"/>
              <a:gd name="connsiteX1278" fmla="*/ 934592 w 5920044"/>
              <a:gd name="connsiteY1278" fmla="*/ 5170856 h 6685299"/>
              <a:gd name="connsiteX1279" fmla="*/ 922128 w 5920044"/>
              <a:gd name="connsiteY1279" fmla="*/ 5143693 h 6685299"/>
              <a:gd name="connsiteX1280" fmla="*/ 908688 w 5920044"/>
              <a:gd name="connsiteY1280" fmla="*/ 5120961 h 6685299"/>
              <a:gd name="connsiteX1281" fmla="*/ 919774 w 5920044"/>
              <a:gd name="connsiteY1281" fmla="*/ 5177626 h 6685299"/>
              <a:gd name="connsiteX1282" fmla="*/ 901509 w 5920044"/>
              <a:gd name="connsiteY1282" fmla="*/ 5174618 h 6685299"/>
              <a:gd name="connsiteX1283" fmla="*/ 902854 w 5920044"/>
              <a:gd name="connsiteY1283" fmla="*/ 5194583 h 6685299"/>
              <a:gd name="connsiteX1284" fmla="*/ 913527 w 5920044"/>
              <a:gd name="connsiteY1284" fmla="*/ 5304690 h 6685299"/>
              <a:gd name="connsiteX1285" fmla="*/ 913602 w 5920044"/>
              <a:gd name="connsiteY1285" fmla="*/ 5340138 h 6685299"/>
              <a:gd name="connsiteX1286" fmla="*/ 911059 w 5920044"/>
              <a:gd name="connsiteY1286" fmla="*/ 5371109 h 6685299"/>
              <a:gd name="connsiteX1287" fmla="*/ 894106 w 5920044"/>
              <a:gd name="connsiteY1287" fmla="*/ 5373887 h 6685299"/>
              <a:gd name="connsiteX1288" fmla="*/ 908719 w 5920044"/>
              <a:gd name="connsiteY1288" fmla="*/ 5494261 h 6685299"/>
              <a:gd name="connsiteX1289" fmla="*/ 896974 w 5920044"/>
              <a:gd name="connsiteY1289" fmla="*/ 5491818 h 6685299"/>
              <a:gd name="connsiteX1290" fmla="*/ 890433 w 5920044"/>
              <a:gd name="connsiteY1290" fmla="*/ 5484161 h 6685299"/>
              <a:gd name="connsiteX1291" fmla="*/ 886541 w 5920044"/>
              <a:gd name="connsiteY1291" fmla="*/ 5495162 h 6685299"/>
              <a:gd name="connsiteX1292" fmla="*/ 868245 w 5920044"/>
              <a:gd name="connsiteY1292" fmla="*/ 5477974 h 6685299"/>
              <a:gd name="connsiteX1293" fmla="*/ 843390 w 5920044"/>
              <a:gd name="connsiteY1293" fmla="*/ 5446036 h 6685299"/>
              <a:gd name="connsiteX1294" fmla="*/ 870738 w 5920044"/>
              <a:gd name="connsiteY1294" fmla="*/ 5425731 h 6685299"/>
              <a:gd name="connsiteX1295" fmla="*/ 873341 w 5920044"/>
              <a:gd name="connsiteY1295" fmla="*/ 5423121 h 6685299"/>
              <a:gd name="connsiteX1296" fmla="*/ 865500 w 5920044"/>
              <a:gd name="connsiteY1296" fmla="*/ 5416766 h 6685299"/>
              <a:gd name="connsiteX1297" fmla="*/ 862867 w 5920044"/>
              <a:gd name="connsiteY1297" fmla="*/ 5405195 h 6685299"/>
              <a:gd name="connsiteX1298" fmla="*/ 857604 w 5920044"/>
              <a:gd name="connsiteY1298" fmla="*/ 5382055 h 6685299"/>
              <a:gd name="connsiteX1299" fmla="*/ 840603 w 5920044"/>
              <a:gd name="connsiteY1299" fmla="*/ 5363559 h 6685299"/>
              <a:gd name="connsiteX1300" fmla="*/ 848426 w 5920044"/>
              <a:gd name="connsiteY1300" fmla="*/ 5362819 h 6685299"/>
              <a:gd name="connsiteX1301" fmla="*/ 837969 w 5920044"/>
              <a:gd name="connsiteY1301" fmla="*/ 5351986 h 6685299"/>
              <a:gd name="connsiteX1302" fmla="*/ 839240 w 5920044"/>
              <a:gd name="connsiteY1302" fmla="*/ 5336500 h 6685299"/>
              <a:gd name="connsiteX1303" fmla="*/ 848365 w 5920044"/>
              <a:gd name="connsiteY1303" fmla="*/ 5334457 h 6685299"/>
              <a:gd name="connsiteX1304" fmla="*/ 828675 w 5920044"/>
              <a:gd name="connsiteY1304" fmla="*/ 5276030 h 6685299"/>
              <a:gd name="connsiteX1305" fmla="*/ 814295 w 5920044"/>
              <a:gd name="connsiteY1305" fmla="*/ 5262019 h 6685299"/>
              <a:gd name="connsiteX1306" fmla="*/ 824708 w 5920044"/>
              <a:gd name="connsiteY1306" fmla="*/ 5251583 h 6685299"/>
              <a:gd name="connsiteX1307" fmla="*/ 812872 w 5920044"/>
              <a:gd name="connsiteY1307" fmla="*/ 5206599 h 6685299"/>
              <a:gd name="connsiteX1308" fmla="*/ 789300 w 5920044"/>
              <a:gd name="connsiteY1308" fmla="*/ 5166262 h 6685299"/>
              <a:gd name="connsiteX1309" fmla="*/ 786655 w 5920044"/>
              <a:gd name="connsiteY1309" fmla="*/ 5147603 h 6685299"/>
              <a:gd name="connsiteX1310" fmla="*/ 802316 w 5920044"/>
              <a:gd name="connsiteY1310" fmla="*/ 5153217 h 6685299"/>
              <a:gd name="connsiteX1311" fmla="*/ 801003 w 5920044"/>
              <a:gd name="connsiteY1311" fmla="*/ 5147436 h 6685299"/>
              <a:gd name="connsiteX1312" fmla="*/ 778752 w 5920044"/>
              <a:gd name="connsiteY1312" fmla="*/ 5112885 h 6685299"/>
              <a:gd name="connsiteX1313" fmla="*/ 774835 w 5920044"/>
              <a:gd name="connsiteY1313" fmla="*/ 5109711 h 6685299"/>
              <a:gd name="connsiteX1314" fmla="*/ 713178 w 5920044"/>
              <a:gd name="connsiteY1314" fmla="*/ 4951213 h 6685299"/>
              <a:gd name="connsiteX1315" fmla="*/ 687050 w 5920044"/>
              <a:gd name="connsiteY1315" fmla="*/ 4934755 h 6685299"/>
              <a:gd name="connsiteX1316" fmla="*/ 697559 w 5920044"/>
              <a:gd name="connsiteY1316" fmla="*/ 4966866 h 6685299"/>
              <a:gd name="connsiteX1317" fmla="*/ 706714 w 5920044"/>
              <a:gd name="connsiteY1317" fmla="*/ 4979005 h 6685299"/>
              <a:gd name="connsiteX1318" fmla="*/ 706782 w 5920044"/>
              <a:gd name="connsiteY1318" fmla="*/ 5007372 h 6685299"/>
              <a:gd name="connsiteX1319" fmla="*/ 706806 w 5920044"/>
              <a:gd name="connsiteY1319" fmla="*/ 5021548 h 6685299"/>
              <a:gd name="connsiteX1320" fmla="*/ 695078 w 5920044"/>
              <a:gd name="connsiteY1320" fmla="*/ 5026200 h 6685299"/>
              <a:gd name="connsiteX1321" fmla="*/ 696502 w 5920044"/>
              <a:gd name="connsiteY1321" fmla="*/ 5042074 h 6685299"/>
              <a:gd name="connsiteX1322" fmla="*/ 707215 w 5920044"/>
              <a:gd name="connsiteY1322" fmla="*/ 5045736 h 6685299"/>
              <a:gd name="connsiteX1323" fmla="*/ 711181 w 5920044"/>
              <a:gd name="connsiteY1323" fmla="*/ 5070185 h 6685299"/>
              <a:gd name="connsiteX1324" fmla="*/ 707630 w 5920044"/>
              <a:gd name="connsiteY1324" fmla="*/ 5070718 h 6685299"/>
              <a:gd name="connsiteX1325" fmla="*/ 717616 w 5920044"/>
              <a:gd name="connsiteY1325" fmla="*/ 5099543 h 6685299"/>
              <a:gd name="connsiteX1326" fmla="*/ 716150 w 5920044"/>
              <a:gd name="connsiteY1326" fmla="*/ 5118776 h 6685299"/>
              <a:gd name="connsiteX1327" fmla="*/ 705723 w 5920044"/>
              <a:gd name="connsiteY1327" fmla="*/ 5122124 h 6685299"/>
              <a:gd name="connsiteX1328" fmla="*/ 703119 w 5920044"/>
              <a:gd name="connsiteY1328" fmla="*/ 5124734 h 6685299"/>
              <a:gd name="connsiteX1329" fmla="*/ 684818 w 5920044"/>
              <a:gd name="connsiteY1329" fmla="*/ 5107540 h 6685299"/>
              <a:gd name="connsiteX1330" fmla="*/ 676897 w 5920044"/>
              <a:gd name="connsiteY1330" fmla="*/ 5065733 h 6685299"/>
              <a:gd name="connsiteX1331" fmla="*/ 676885 w 5920044"/>
              <a:gd name="connsiteY1331" fmla="*/ 5058643 h 6685299"/>
              <a:gd name="connsiteX1332" fmla="*/ 667742 w 5920044"/>
              <a:gd name="connsiteY1332" fmla="*/ 5053595 h 6685299"/>
              <a:gd name="connsiteX1333" fmla="*/ 645396 w 5920044"/>
              <a:gd name="connsiteY1333" fmla="*/ 4976499 h 6685299"/>
              <a:gd name="connsiteX1334" fmla="*/ 655795 w 5920044"/>
              <a:gd name="connsiteY1334" fmla="*/ 4958975 h 6685299"/>
              <a:gd name="connsiteX1335" fmla="*/ 679287 w 5920044"/>
              <a:gd name="connsiteY1335" fmla="*/ 4963857 h 6685299"/>
              <a:gd name="connsiteX1336" fmla="*/ 679276 w 5920044"/>
              <a:gd name="connsiteY1336" fmla="*/ 4956769 h 6685299"/>
              <a:gd name="connsiteX1337" fmla="*/ 666209 w 5920044"/>
              <a:gd name="connsiteY1337" fmla="*/ 4948539 h 6685299"/>
              <a:gd name="connsiteX1338" fmla="*/ 653059 w 5920044"/>
              <a:gd name="connsiteY1338" fmla="*/ 4897771 h 6685299"/>
              <a:gd name="connsiteX1339" fmla="*/ 612414 w 5920044"/>
              <a:gd name="connsiteY1339" fmla="*/ 4803488 h 6685299"/>
              <a:gd name="connsiteX1340" fmla="*/ 579753 w 5920044"/>
              <a:gd name="connsiteY1340" fmla="*/ 4779380 h 6685299"/>
              <a:gd name="connsiteX1341" fmla="*/ 629597 w 5920044"/>
              <a:gd name="connsiteY1341" fmla="*/ 4907070 h 6685299"/>
              <a:gd name="connsiteX1342" fmla="*/ 620468 w 5920044"/>
              <a:gd name="connsiteY1342" fmla="*/ 4909109 h 6685299"/>
              <a:gd name="connsiteX1343" fmla="*/ 629700 w 5920044"/>
              <a:gd name="connsiteY1343" fmla="*/ 4956703 h 6685299"/>
              <a:gd name="connsiteX1344" fmla="*/ 617955 w 5920044"/>
              <a:gd name="connsiteY1344" fmla="*/ 4954261 h 6685299"/>
              <a:gd name="connsiteX1345" fmla="*/ 636380 w 5920044"/>
              <a:gd name="connsiteY1345" fmla="*/ 5028178 h 6685299"/>
              <a:gd name="connsiteX1346" fmla="*/ 629860 w 5920044"/>
              <a:gd name="connsiteY1346" fmla="*/ 5027613 h 6685299"/>
              <a:gd name="connsiteX1347" fmla="*/ 599671 w 5920044"/>
              <a:gd name="connsiteY1347" fmla="*/ 4944161 h 6685299"/>
              <a:gd name="connsiteX1348" fmla="*/ 534312 w 5920044"/>
              <a:gd name="connsiteY1348" fmla="*/ 4881756 h 6685299"/>
              <a:gd name="connsiteX1349" fmla="*/ 498720 w 5920044"/>
              <a:gd name="connsiteY1349" fmla="*/ 4711350 h 6685299"/>
              <a:gd name="connsiteX1350" fmla="*/ 468658 w 5920044"/>
              <a:gd name="connsiteY1350" fmla="*/ 4684629 h 6685299"/>
              <a:gd name="connsiteX1351" fmla="*/ 471262 w 5920044"/>
              <a:gd name="connsiteY1351" fmla="*/ 4682021 h 6685299"/>
              <a:gd name="connsiteX1352" fmla="*/ 479091 w 5920044"/>
              <a:gd name="connsiteY1352" fmla="*/ 4681286 h 6685299"/>
              <a:gd name="connsiteX1353" fmla="*/ 479061 w 5920044"/>
              <a:gd name="connsiteY1353" fmla="*/ 4667105 h 6685299"/>
              <a:gd name="connsiteX1354" fmla="*/ 451663 w 5920044"/>
              <a:gd name="connsiteY1354" fmla="*/ 4666137 h 6685299"/>
              <a:gd name="connsiteX1355" fmla="*/ 430789 w 5920044"/>
              <a:gd name="connsiteY1355" fmla="*/ 4665735 h 6685299"/>
              <a:gd name="connsiteX1356" fmla="*/ 375911 w 5920044"/>
              <a:gd name="connsiteY1356" fmla="*/ 4621260 h 6685299"/>
              <a:gd name="connsiteX1357" fmla="*/ 386532 w 5920044"/>
              <a:gd name="connsiteY1357" fmla="*/ 4710087 h 6685299"/>
              <a:gd name="connsiteX1358" fmla="*/ 381311 w 5920044"/>
              <a:gd name="connsiteY1358" fmla="*/ 4708218 h 6685299"/>
              <a:gd name="connsiteX1359" fmla="*/ 359073 w 5920044"/>
              <a:gd name="connsiteY1359" fmla="*/ 4680758 h 6685299"/>
              <a:gd name="connsiteX1360" fmla="*/ 328928 w 5920044"/>
              <a:gd name="connsiteY1360" fmla="*/ 4611498 h 6685299"/>
              <a:gd name="connsiteX1361" fmla="*/ 317119 w 5920044"/>
              <a:gd name="connsiteY1361" fmla="*/ 4580695 h 6685299"/>
              <a:gd name="connsiteX1362" fmla="*/ 313015 w 5920044"/>
              <a:gd name="connsiteY1362" fmla="*/ 4579222 h 6685299"/>
              <a:gd name="connsiteX1363" fmla="*/ 307454 w 5920044"/>
              <a:gd name="connsiteY1363" fmla="*/ 4565545 h 6685299"/>
              <a:gd name="connsiteX1364" fmla="*/ 323296 w 5920044"/>
              <a:gd name="connsiteY1364" fmla="*/ 4544759 h 6685299"/>
              <a:gd name="connsiteX1365" fmla="*/ 310136 w 5920044"/>
              <a:gd name="connsiteY1365" fmla="*/ 4487482 h 6685299"/>
              <a:gd name="connsiteX1366" fmla="*/ 317125 w 5920044"/>
              <a:gd name="connsiteY1366" fmla="*/ 4457008 h 6685299"/>
              <a:gd name="connsiteX1367" fmla="*/ 302827 w 5920044"/>
              <a:gd name="connsiteY1367" fmla="*/ 4390547 h 6685299"/>
              <a:gd name="connsiteX1368" fmla="*/ 260806 w 5920044"/>
              <a:gd name="connsiteY1368" fmla="*/ 4360465 h 6685299"/>
              <a:gd name="connsiteX1369" fmla="*/ 278390 w 5920044"/>
              <a:gd name="connsiteY1369" fmla="*/ 4337393 h 6685299"/>
              <a:gd name="connsiteX1370" fmla="*/ 282597 w 5920044"/>
              <a:gd name="connsiteY1370" fmla="*/ 4347391 h 6685299"/>
              <a:gd name="connsiteX1371" fmla="*/ 302949 w 5920044"/>
              <a:gd name="connsiteY1371" fmla="*/ 4363300 h 6685299"/>
              <a:gd name="connsiteX1372" fmla="*/ 313511 w 5920044"/>
              <a:gd name="connsiteY1372" fmla="*/ 4349443 h 6685299"/>
              <a:gd name="connsiteX1373" fmla="*/ 299765 w 5920044"/>
              <a:gd name="connsiteY1373" fmla="*/ 4324879 h 6685299"/>
              <a:gd name="connsiteX1374" fmla="*/ 301083 w 5920044"/>
              <a:gd name="connsiteY1374" fmla="*/ 4323148 h 6685299"/>
              <a:gd name="connsiteX1375" fmla="*/ 290923 w 5920044"/>
              <a:gd name="connsiteY1375" fmla="*/ 4315207 h 6685299"/>
              <a:gd name="connsiteX1376" fmla="*/ 290910 w 5920044"/>
              <a:gd name="connsiteY1376" fmla="*/ 4315192 h 6685299"/>
              <a:gd name="connsiteX1377" fmla="*/ 280040 w 5920044"/>
              <a:gd name="connsiteY1377" fmla="*/ 4322618 h 6685299"/>
              <a:gd name="connsiteX1378" fmla="*/ 269695 w 5920044"/>
              <a:gd name="connsiteY1378" fmla="*/ 4295546 h 6685299"/>
              <a:gd name="connsiteX1379" fmla="*/ 272882 w 5920044"/>
              <a:gd name="connsiteY1379" fmla="*/ 4292805 h 6685299"/>
              <a:gd name="connsiteX1380" fmla="*/ 279620 w 5920044"/>
              <a:gd name="connsiteY1380" fmla="*/ 4298070 h 6685299"/>
              <a:gd name="connsiteX1381" fmla="*/ 287342 w 5920044"/>
              <a:gd name="connsiteY1381" fmla="*/ 4298578 h 6685299"/>
              <a:gd name="connsiteX1382" fmla="*/ 274995 w 5920044"/>
              <a:gd name="connsiteY1382" fmla="*/ 4290985 h 6685299"/>
              <a:gd name="connsiteX1383" fmla="*/ 293262 w 5920044"/>
              <a:gd name="connsiteY1383" fmla="*/ 4275268 h 6685299"/>
              <a:gd name="connsiteX1384" fmla="*/ 269331 w 5920044"/>
              <a:gd name="connsiteY1384" fmla="*/ 4242739 h 6685299"/>
              <a:gd name="connsiteX1385" fmla="*/ 279162 w 5920044"/>
              <a:gd name="connsiteY1385" fmla="*/ 4197905 h 6685299"/>
              <a:gd name="connsiteX1386" fmla="*/ 236587 w 5920044"/>
              <a:gd name="connsiteY1386" fmla="*/ 4125925 h 6685299"/>
              <a:gd name="connsiteX1387" fmla="*/ 261095 w 5920044"/>
              <a:gd name="connsiteY1387" fmla="*/ 4125730 h 6685299"/>
              <a:gd name="connsiteX1388" fmla="*/ 266180 w 5920044"/>
              <a:gd name="connsiteY1388" fmla="*/ 4129705 h 6685299"/>
              <a:gd name="connsiteX1389" fmla="*/ 273552 w 5920044"/>
              <a:gd name="connsiteY1389" fmla="*/ 4077421 h 6685299"/>
              <a:gd name="connsiteX1390" fmla="*/ 249629 w 5920044"/>
              <a:gd name="connsiteY1390" fmla="*/ 4044897 h 6685299"/>
              <a:gd name="connsiteX1391" fmla="*/ 237037 w 5920044"/>
              <a:gd name="connsiteY1391" fmla="*/ 3954893 h 6685299"/>
              <a:gd name="connsiteX1392" fmla="*/ 253651 w 5920044"/>
              <a:gd name="connsiteY1392" fmla="*/ 3890482 h 6685299"/>
              <a:gd name="connsiteX1393" fmla="*/ 224061 w 5920044"/>
              <a:gd name="connsiteY1393" fmla="*/ 3886700 h 6685299"/>
              <a:gd name="connsiteX1394" fmla="*/ 218585 w 5920044"/>
              <a:gd name="connsiteY1394" fmla="*/ 3904532 h 6685299"/>
              <a:gd name="connsiteX1395" fmla="*/ 190321 w 5920044"/>
              <a:gd name="connsiteY1395" fmla="*/ 3899024 h 6685299"/>
              <a:gd name="connsiteX1396" fmla="*/ 187680 w 5920044"/>
              <a:gd name="connsiteY1396" fmla="*/ 3902489 h 6685299"/>
              <a:gd name="connsiteX1397" fmla="*/ 180532 w 5920044"/>
              <a:gd name="connsiteY1397" fmla="*/ 3869259 h 6685299"/>
              <a:gd name="connsiteX1398" fmla="*/ 170736 w 5920044"/>
              <a:gd name="connsiteY1398" fmla="*/ 3839487 h 6685299"/>
              <a:gd name="connsiteX1399" fmla="*/ 157182 w 5920044"/>
              <a:gd name="connsiteY1399" fmla="*/ 3804016 h 6685299"/>
              <a:gd name="connsiteX1400" fmla="*/ 148715 w 5920044"/>
              <a:gd name="connsiteY1400" fmla="*/ 3772517 h 6685299"/>
              <a:gd name="connsiteX1401" fmla="*/ 214084 w 5920044"/>
              <a:gd name="connsiteY1401" fmla="*/ 3867843 h 6685299"/>
              <a:gd name="connsiteX1402" fmla="*/ 208830 w 5920044"/>
              <a:gd name="connsiteY1402" fmla="*/ 3800161 h 6685299"/>
              <a:gd name="connsiteX1403" fmla="*/ 237101 w 5920044"/>
              <a:gd name="connsiteY1403" fmla="*/ 3805675 h 6685299"/>
              <a:gd name="connsiteX1404" fmla="*/ 231084 w 5920044"/>
              <a:gd name="connsiteY1404" fmla="*/ 3781620 h 6685299"/>
              <a:gd name="connsiteX1405" fmla="*/ 198108 w 5920044"/>
              <a:gd name="connsiteY1405" fmla="*/ 3750314 h 6685299"/>
              <a:gd name="connsiteX1406" fmla="*/ 187000 w 5920044"/>
              <a:gd name="connsiteY1406" fmla="*/ 3722283 h 6685299"/>
              <a:gd name="connsiteX1407" fmla="*/ 188321 w 5920044"/>
              <a:gd name="connsiteY1407" fmla="*/ 3720549 h 6685299"/>
              <a:gd name="connsiteX1408" fmla="*/ 228823 w 5920044"/>
              <a:gd name="connsiteY1408" fmla="*/ 3763266 h 6685299"/>
              <a:gd name="connsiteX1409" fmla="*/ 240158 w 5920044"/>
              <a:gd name="connsiteY1409" fmla="*/ 3705786 h 6685299"/>
              <a:gd name="connsiteX1410" fmla="*/ 188517 w 5920044"/>
              <a:gd name="connsiteY1410" fmla="*/ 3709646 h 6685299"/>
              <a:gd name="connsiteX1411" fmla="*/ 177014 w 5920044"/>
              <a:gd name="connsiteY1411" fmla="*/ 3703421 h 6685299"/>
              <a:gd name="connsiteX1412" fmla="*/ 161944 w 5920044"/>
              <a:gd name="connsiteY1412" fmla="*/ 3680583 h 6685299"/>
              <a:gd name="connsiteX1413" fmla="*/ 209246 w 5920044"/>
              <a:gd name="connsiteY1413" fmla="*/ 3703735 h 6685299"/>
              <a:gd name="connsiteX1414" fmla="*/ 202294 w 5920044"/>
              <a:gd name="connsiteY1414" fmla="*/ 3659603 h 6685299"/>
              <a:gd name="connsiteX1415" fmla="*/ 204052 w 5920044"/>
              <a:gd name="connsiteY1415" fmla="*/ 3658881 h 6685299"/>
              <a:gd name="connsiteX1416" fmla="*/ 211752 w 5920044"/>
              <a:gd name="connsiteY1416" fmla="*/ 3658611 h 6685299"/>
              <a:gd name="connsiteX1417" fmla="*/ 216712 w 5920044"/>
              <a:gd name="connsiteY1417" fmla="*/ 3656342 h 6685299"/>
              <a:gd name="connsiteX1418" fmla="*/ 222123 w 5920044"/>
              <a:gd name="connsiteY1418" fmla="*/ 3656056 h 6685299"/>
              <a:gd name="connsiteX1419" fmla="*/ 228122 w 5920044"/>
              <a:gd name="connsiteY1419" fmla="*/ 3657677 h 6685299"/>
              <a:gd name="connsiteX1420" fmla="*/ 227925 w 5920044"/>
              <a:gd name="connsiteY1420" fmla="*/ 3668581 h 6685299"/>
              <a:gd name="connsiteX1421" fmla="*/ 239032 w 5920044"/>
              <a:gd name="connsiteY1421" fmla="*/ 3696616 h 6685299"/>
              <a:gd name="connsiteX1422" fmla="*/ 244313 w 5920044"/>
              <a:gd name="connsiteY1422" fmla="*/ 3689685 h 6685299"/>
              <a:gd name="connsiteX1423" fmla="*/ 244117 w 5920044"/>
              <a:gd name="connsiteY1423" fmla="*/ 3700590 h 6685299"/>
              <a:gd name="connsiteX1424" fmla="*/ 253716 w 5920044"/>
              <a:gd name="connsiteY1424" fmla="*/ 3741264 h 6685299"/>
              <a:gd name="connsiteX1425" fmla="*/ 268984 w 5920044"/>
              <a:gd name="connsiteY1425" fmla="*/ 3753197 h 6685299"/>
              <a:gd name="connsiteX1426" fmla="*/ 295714 w 5920044"/>
              <a:gd name="connsiteY1426" fmla="*/ 3718118 h 6685299"/>
              <a:gd name="connsiteX1427" fmla="*/ 297221 w 5920044"/>
              <a:gd name="connsiteY1427" fmla="*/ 3690788 h 6685299"/>
              <a:gd name="connsiteX1428" fmla="*/ 290857 w 5920044"/>
              <a:gd name="connsiteY1428" fmla="*/ 3680057 h 6685299"/>
              <a:gd name="connsiteX1429" fmla="*/ 289409 w 5920044"/>
              <a:gd name="connsiteY1429" fmla="*/ 3674244 h 6685299"/>
              <a:gd name="connsiteX1430" fmla="*/ 288495 w 5920044"/>
              <a:gd name="connsiteY1430" fmla="*/ 3672533 h 6685299"/>
              <a:gd name="connsiteX1431" fmla="*/ 270718 w 5920044"/>
              <a:gd name="connsiteY1431" fmla="*/ 3655041 h 6685299"/>
              <a:gd name="connsiteX1432" fmla="*/ 285454 w 5920044"/>
              <a:gd name="connsiteY1432" fmla="*/ 3635704 h 6685299"/>
              <a:gd name="connsiteX1433" fmla="*/ 284849 w 5920044"/>
              <a:gd name="connsiteY1433" fmla="*/ 3621186 h 6685299"/>
              <a:gd name="connsiteX1434" fmla="*/ 281750 w 5920044"/>
              <a:gd name="connsiteY1434" fmla="*/ 3587303 h 6685299"/>
              <a:gd name="connsiteX1435" fmla="*/ 276312 w 5920044"/>
              <a:gd name="connsiteY1435" fmla="*/ 3567685 h 6685299"/>
              <a:gd name="connsiteX1436" fmla="*/ 269544 w 5920044"/>
              <a:gd name="connsiteY1436" fmla="*/ 3518044 h 6685299"/>
              <a:gd name="connsiteX1437" fmla="*/ 269506 w 5920044"/>
              <a:gd name="connsiteY1437" fmla="*/ 3513781 h 6685299"/>
              <a:gd name="connsiteX1438" fmla="*/ 275685 w 5920044"/>
              <a:gd name="connsiteY1438" fmla="*/ 3513710 h 6685299"/>
              <a:gd name="connsiteX1439" fmla="*/ 276464 w 5920044"/>
              <a:gd name="connsiteY1439" fmla="*/ 3505935 h 6685299"/>
              <a:gd name="connsiteX1440" fmla="*/ 274243 w 5920044"/>
              <a:gd name="connsiteY1440" fmla="*/ 3500940 h 6685299"/>
              <a:gd name="connsiteX1441" fmla="*/ 274244 w 5920044"/>
              <a:gd name="connsiteY1441" fmla="*/ 3500938 h 6685299"/>
              <a:gd name="connsiteX1442" fmla="*/ 296335 w 5920044"/>
              <a:gd name="connsiteY1442" fmla="*/ 3508691 h 6685299"/>
              <a:gd name="connsiteX1443" fmla="*/ 305097 w 5920044"/>
              <a:gd name="connsiteY1443" fmla="*/ 3494873 h 6685299"/>
              <a:gd name="connsiteX1444" fmla="*/ 301837 w 5920044"/>
              <a:gd name="connsiteY1444" fmla="*/ 3478077 h 6685299"/>
              <a:gd name="connsiteX1445" fmla="*/ 292034 w 5920044"/>
              <a:gd name="connsiteY1445" fmla="*/ 3452811 h 6685299"/>
              <a:gd name="connsiteX1446" fmla="*/ 295036 w 5920044"/>
              <a:gd name="connsiteY1446" fmla="*/ 3453555 h 6685299"/>
              <a:gd name="connsiteX1447" fmla="*/ 290959 w 5920044"/>
              <a:gd name="connsiteY1447" fmla="*/ 3438840 h 6685299"/>
              <a:gd name="connsiteX1448" fmla="*/ 298894 w 5920044"/>
              <a:gd name="connsiteY1448" fmla="*/ 3427101 h 6685299"/>
              <a:gd name="connsiteX1449" fmla="*/ 294531 w 5920044"/>
              <a:gd name="connsiteY1449" fmla="*/ 3421454 h 6685299"/>
              <a:gd name="connsiteX1450" fmla="*/ 295639 w 5920044"/>
              <a:gd name="connsiteY1450" fmla="*/ 3410311 h 6685299"/>
              <a:gd name="connsiteX1451" fmla="*/ 302535 w 5920044"/>
              <a:gd name="connsiteY1451" fmla="*/ 3359484 h 6685299"/>
              <a:gd name="connsiteX1452" fmla="*/ 298169 w 5920044"/>
              <a:gd name="connsiteY1452" fmla="*/ 3353836 h 6685299"/>
              <a:gd name="connsiteX1453" fmla="*/ 299279 w 5920044"/>
              <a:gd name="connsiteY1453" fmla="*/ 3342693 h 6685299"/>
              <a:gd name="connsiteX1454" fmla="*/ 309431 w 5920044"/>
              <a:gd name="connsiteY1454" fmla="*/ 3308662 h 6685299"/>
              <a:gd name="connsiteX1455" fmla="*/ 317907 w 5920044"/>
              <a:gd name="connsiteY1455" fmla="*/ 3303907 h 6685299"/>
              <a:gd name="connsiteX1456" fmla="*/ 318189 w 5920044"/>
              <a:gd name="connsiteY1456" fmla="*/ 3294842 h 6685299"/>
              <a:gd name="connsiteX1457" fmla="*/ 312750 w 5920044"/>
              <a:gd name="connsiteY1457" fmla="*/ 3275222 h 6685299"/>
              <a:gd name="connsiteX1458" fmla="*/ 295042 w 5920044"/>
              <a:gd name="connsiteY1458" fmla="*/ 3236583 h 6685299"/>
              <a:gd name="connsiteX1459" fmla="*/ 302187 w 5920044"/>
              <a:gd name="connsiteY1459" fmla="*/ 3201804 h 6685299"/>
              <a:gd name="connsiteX1460" fmla="*/ 305124 w 5920044"/>
              <a:gd name="connsiteY1460" fmla="*/ 3199532 h 6685299"/>
              <a:gd name="connsiteX1461" fmla="*/ 302841 w 5920044"/>
              <a:gd name="connsiteY1461" fmla="*/ 3197445 h 6685299"/>
              <a:gd name="connsiteX1462" fmla="*/ 285272 w 5920044"/>
              <a:gd name="connsiteY1462" fmla="*/ 3124626 h 6685299"/>
              <a:gd name="connsiteX1463" fmla="*/ 318351 w 5920044"/>
              <a:gd name="connsiteY1463" fmla="*/ 3122494 h 6685299"/>
              <a:gd name="connsiteX1464" fmla="*/ 327255 w 5920044"/>
              <a:gd name="connsiteY1464" fmla="*/ 3111601 h 6685299"/>
              <a:gd name="connsiteX1465" fmla="*/ 332225 w 5920044"/>
              <a:gd name="connsiteY1465" fmla="*/ 3115968 h 6685299"/>
              <a:gd name="connsiteX1466" fmla="*/ 355716 w 5920044"/>
              <a:gd name="connsiteY1466" fmla="*/ 3120849 h 6685299"/>
              <a:gd name="connsiteX1467" fmla="*/ 358259 w 5920044"/>
              <a:gd name="connsiteY1467" fmla="*/ 3089879 h 6685299"/>
              <a:gd name="connsiteX1468" fmla="*/ 367401 w 5920044"/>
              <a:gd name="connsiteY1468" fmla="*/ 3094927 h 6685299"/>
              <a:gd name="connsiteX1469" fmla="*/ 373879 w 5920044"/>
              <a:gd name="connsiteY1469" fmla="*/ 3074225 h 6685299"/>
              <a:gd name="connsiteX1470" fmla="*/ 366776 w 5920044"/>
              <a:gd name="connsiteY1470" fmla="*/ 3062069 h 6685299"/>
              <a:gd name="connsiteX1471" fmla="*/ 351831 w 5920044"/>
              <a:gd name="connsiteY1471" fmla="*/ 3083176 h 6685299"/>
              <a:gd name="connsiteX1472" fmla="*/ 317095 w 5920044"/>
              <a:gd name="connsiteY1472" fmla="*/ 3119313 h 6685299"/>
              <a:gd name="connsiteX1473" fmla="*/ 324503 w 5920044"/>
              <a:gd name="connsiteY1473" fmla="*/ 3090705 h 6685299"/>
              <a:gd name="connsiteX1474" fmla="*/ 336683 w 5920044"/>
              <a:gd name="connsiteY1474" fmla="*/ 3059932 h 6685299"/>
              <a:gd name="connsiteX1475" fmla="*/ 345399 w 5920044"/>
              <a:gd name="connsiteY1475" fmla="*/ 3033535 h 6685299"/>
              <a:gd name="connsiteX1476" fmla="*/ 351514 w 5920044"/>
              <a:gd name="connsiteY1476" fmla="*/ 3002715 h 6685299"/>
              <a:gd name="connsiteX1477" fmla="*/ 354106 w 5920044"/>
              <a:gd name="connsiteY1477" fmla="*/ 3007142 h 6685299"/>
              <a:gd name="connsiteX1478" fmla="*/ 380972 w 5920044"/>
              <a:gd name="connsiteY1478" fmla="*/ 3011737 h 6685299"/>
              <a:gd name="connsiteX1479" fmla="*/ 385056 w 5920044"/>
              <a:gd name="connsiteY1479" fmla="*/ 3026213 h 6685299"/>
              <a:gd name="connsiteX1480" fmla="*/ 396760 w 5920044"/>
              <a:gd name="connsiteY1480" fmla="*/ 3009953 h 6685299"/>
              <a:gd name="connsiteX1481" fmla="*/ 393936 w 5920044"/>
              <a:gd name="connsiteY1481" fmla="*/ 3005484 h 6685299"/>
              <a:gd name="connsiteX1482" fmla="*/ 397510 w 5920044"/>
              <a:gd name="connsiteY1482" fmla="*/ 2967759 h 6685299"/>
              <a:gd name="connsiteX1483" fmla="*/ 407606 w 5920044"/>
              <a:gd name="connsiteY1483" fmla="*/ 2881858 h 6685299"/>
              <a:gd name="connsiteX1484" fmla="*/ 429749 w 5920044"/>
              <a:gd name="connsiteY1484" fmla="*/ 2857760 h 6685299"/>
              <a:gd name="connsiteX1485" fmla="*/ 421593 w 5920044"/>
              <a:gd name="connsiteY1485" fmla="*/ 2802597 h 6685299"/>
              <a:gd name="connsiteX1486" fmla="*/ 416823 w 5920044"/>
              <a:gd name="connsiteY1486" fmla="*/ 2804767 h 6685299"/>
              <a:gd name="connsiteX1487" fmla="*/ 400728 w 5920044"/>
              <a:gd name="connsiteY1487" fmla="*/ 2804383 h 6685299"/>
              <a:gd name="connsiteX1488" fmla="*/ 399946 w 5920044"/>
              <a:gd name="connsiteY1488" fmla="*/ 2803463 h 6685299"/>
              <a:gd name="connsiteX1489" fmla="*/ 394207 w 5920044"/>
              <a:gd name="connsiteY1489" fmla="*/ 2803990 h 6685299"/>
              <a:gd name="connsiteX1490" fmla="*/ 380496 w 5920044"/>
              <a:gd name="connsiteY1490" fmla="*/ 2801813 h 6685299"/>
              <a:gd name="connsiteX1491" fmla="*/ 384752 w 5920044"/>
              <a:gd name="connsiteY1491" fmla="*/ 2796902 h 6685299"/>
              <a:gd name="connsiteX1492" fmla="*/ 394592 w 5920044"/>
              <a:gd name="connsiteY1492" fmla="*/ 2793164 h 6685299"/>
              <a:gd name="connsiteX1493" fmla="*/ 406145 w 5920044"/>
              <a:gd name="connsiteY1493" fmla="*/ 2767221 h 6685299"/>
              <a:gd name="connsiteX1494" fmla="*/ 432527 w 5920044"/>
              <a:gd name="connsiteY1494" fmla="*/ 2738740 h 6685299"/>
              <a:gd name="connsiteX1495" fmla="*/ 422185 w 5920044"/>
              <a:gd name="connsiteY1495" fmla="*/ 2690180 h 6685299"/>
              <a:gd name="connsiteX1496" fmla="*/ 444335 w 5920044"/>
              <a:gd name="connsiteY1496" fmla="*/ 2666078 h 6685299"/>
              <a:gd name="connsiteX1497" fmla="*/ 426560 w 5920044"/>
              <a:gd name="connsiteY1497" fmla="*/ 2643744 h 6685299"/>
              <a:gd name="connsiteX1498" fmla="*/ 438186 w 5920044"/>
              <a:gd name="connsiteY1498" fmla="*/ 2640542 h 6685299"/>
              <a:gd name="connsiteX1499" fmla="*/ 430824 w 5920044"/>
              <a:gd name="connsiteY1499" fmla="*/ 2638283 h 6685299"/>
              <a:gd name="connsiteX1500" fmla="*/ 424504 w 5920044"/>
              <a:gd name="connsiteY1500" fmla="*/ 2641159 h 6685299"/>
              <a:gd name="connsiteX1501" fmla="*/ 421404 w 5920044"/>
              <a:gd name="connsiteY1501" fmla="*/ 2637263 h 6685299"/>
              <a:gd name="connsiteX1502" fmla="*/ 430700 w 5920044"/>
              <a:gd name="connsiteY1502" fmla="*/ 2613776 h 6685299"/>
              <a:gd name="connsiteX1503" fmla="*/ 441236 w 5920044"/>
              <a:gd name="connsiteY1503" fmla="*/ 2625131 h 6685299"/>
              <a:gd name="connsiteX1504" fmla="*/ 441249 w 5920044"/>
              <a:gd name="connsiteY1504" fmla="*/ 2625120 h 6685299"/>
              <a:gd name="connsiteX1505" fmla="*/ 450777 w 5920044"/>
              <a:gd name="connsiteY1505" fmla="*/ 2620783 h 6685299"/>
              <a:gd name="connsiteX1506" fmla="*/ 449481 w 5920044"/>
              <a:gd name="connsiteY1506" fmla="*/ 2618572 h 6685299"/>
              <a:gd name="connsiteX1507" fmla="*/ 462078 w 5920044"/>
              <a:gd name="connsiteY1507" fmla="*/ 2598823 h 6685299"/>
              <a:gd name="connsiteX1508" fmla="*/ 451701 w 5920044"/>
              <a:gd name="connsiteY1508" fmla="*/ 2581119 h 6685299"/>
              <a:gd name="connsiteX1509" fmla="*/ 432612 w 5920044"/>
              <a:gd name="connsiteY1509" fmla="*/ 2589807 h 6685299"/>
              <a:gd name="connsiteX1510" fmla="*/ 428810 w 5920044"/>
              <a:gd name="connsiteY1510" fmla="*/ 2598343 h 6685299"/>
              <a:gd name="connsiteX1511" fmla="*/ 411530 w 5920044"/>
              <a:gd name="connsiteY1511" fmla="*/ 2568864 h 6685299"/>
              <a:gd name="connsiteX1512" fmla="*/ 451001 w 5920044"/>
              <a:gd name="connsiteY1512" fmla="*/ 2553704 h 6685299"/>
              <a:gd name="connsiteX1513" fmla="*/ 463229 w 5920044"/>
              <a:gd name="connsiteY1513" fmla="*/ 2492065 h 6685299"/>
              <a:gd name="connsiteX1514" fmla="*/ 455906 w 5920044"/>
              <a:gd name="connsiteY1514" fmla="*/ 2458948 h 6685299"/>
              <a:gd name="connsiteX1515" fmla="*/ 467244 w 5920044"/>
              <a:gd name="connsiteY1515" fmla="*/ 2406126 h 6685299"/>
              <a:gd name="connsiteX1516" fmla="*/ 451677 w 5920044"/>
              <a:gd name="connsiteY1516" fmla="*/ 2379568 h 6685299"/>
              <a:gd name="connsiteX1517" fmla="*/ 456692 w 5920044"/>
              <a:gd name="connsiteY1517" fmla="*/ 2367823 h 6685299"/>
              <a:gd name="connsiteX1518" fmla="*/ 460580 w 5920044"/>
              <a:gd name="connsiteY1518" fmla="*/ 2367814 h 6685299"/>
              <a:gd name="connsiteX1519" fmla="*/ 471193 w 5920044"/>
              <a:gd name="connsiteY1519" fmla="*/ 2341104 h 6685299"/>
              <a:gd name="connsiteX1520" fmla="*/ 498491 w 5920044"/>
              <a:gd name="connsiteY1520" fmla="*/ 2282331 h 6685299"/>
              <a:gd name="connsiteX1521" fmla="*/ 519133 w 5920044"/>
              <a:gd name="connsiteY1521" fmla="*/ 2262716 h 6685299"/>
              <a:gd name="connsiteX1522" fmla="*/ 524077 w 5920044"/>
              <a:gd name="connsiteY1522" fmla="*/ 2262708 h 6685299"/>
              <a:gd name="connsiteX1523" fmla="*/ 515836 w 5920044"/>
              <a:gd name="connsiteY1523" fmla="*/ 2348132 h 6685299"/>
              <a:gd name="connsiteX1524" fmla="*/ 567274 w 5920044"/>
              <a:gd name="connsiteY1524" fmla="*/ 2323121 h 6685299"/>
              <a:gd name="connsiteX1525" fmla="*/ 587192 w 5920044"/>
              <a:gd name="connsiteY1525" fmla="*/ 2330197 h 6685299"/>
              <a:gd name="connsiteX1526" fmla="*/ 613326 w 5920044"/>
              <a:gd name="connsiteY1526" fmla="*/ 2339043 h 6685299"/>
              <a:gd name="connsiteX1527" fmla="*/ 613051 w 5920044"/>
              <a:gd name="connsiteY1527" fmla="*/ 2324808 h 6685299"/>
              <a:gd name="connsiteX1528" fmla="*/ 605562 w 5920044"/>
              <a:gd name="connsiteY1528" fmla="*/ 2321265 h 6685299"/>
              <a:gd name="connsiteX1529" fmla="*/ 603021 w 5920044"/>
              <a:gd name="connsiteY1529" fmla="*/ 2317711 h 6685299"/>
              <a:gd name="connsiteX1530" fmla="*/ 631148 w 5920044"/>
              <a:gd name="connsiteY1530" fmla="*/ 2301642 h 6685299"/>
              <a:gd name="connsiteX1531" fmla="*/ 650656 w 5920044"/>
              <a:gd name="connsiteY1531" fmla="*/ 2231095 h 6685299"/>
              <a:gd name="connsiteX1532" fmla="*/ 657519 w 5920044"/>
              <a:gd name="connsiteY1532" fmla="*/ 2185307 h 6685299"/>
              <a:gd name="connsiteX1533" fmla="*/ 640511 w 5920044"/>
              <a:gd name="connsiteY1533" fmla="*/ 2206329 h 6685299"/>
              <a:gd name="connsiteX1534" fmla="*/ 636836 w 5920044"/>
              <a:gd name="connsiteY1534" fmla="*/ 2220438 h 6685299"/>
              <a:gd name="connsiteX1535" fmla="*/ 630259 w 5920044"/>
              <a:gd name="connsiteY1535" fmla="*/ 2217224 h 6685299"/>
              <a:gd name="connsiteX1536" fmla="*/ 624947 w 5920044"/>
              <a:gd name="connsiteY1536" fmla="*/ 2212087 h 6685299"/>
              <a:gd name="connsiteX1537" fmla="*/ 620789 w 5920044"/>
              <a:gd name="connsiteY1537" fmla="*/ 2204815 h 6685299"/>
              <a:gd name="connsiteX1538" fmla="*/ 613181 w 5920044"/>
              <a:gd name="connsiteY1538" fmla="*/ 2197682 h 6685299"/>
              <a:gd name="connsiteX1539" fmla="*/ 611678 w 5920044"/>
              <a:gd name="connsiteY1539" fmla="*/ 2195211 h 6685299"/>
              <a:gd name="connsiteX1540" fmla="*/ 634307 w 5920044"/>
              <a:gd name="connsiteY1540" fmla="*/ 2144925 h 6685299"/>
              <a:gd name="connsiteX1541" fmla="*/ 578758 w 5920044"/>
              <a:gd name="connsiteY1541" fmla="*/ 2132821 h 6685299"/>
              <a:gd name="connsiteX1542" fmla="*/ 601947 w 5920044"/>
              <a:gd name="connsiteY1542" fmla="*/ 2116914 h 6685299"/>
              <a:gd name="connsiteX1543" fmla="*/ 615667 w 5920044"/>
              <a:gd name="connsiteY1543" fmla="*/ 2119097 h 6685299"/>
              <a:gd name="connsiteX1544" fmla="*/ 647865 w 5920044"/>
              <a:gd name="connsiteY1544" fmla="*/ 2142385 h 6685299"/>
              <a:gd name="connsiteX1545" fmla="*/ 659967 w 5920044"/>
              <a:gd name="connsiteY1545" fmla="*/ 2160551 h 6685299"/>
              <a:gd name="connsiteX1546" fmla="*/ 661482 w 5920044"/>
              <a:gd name="connsiteY1546" fmla="*/ 2143216 h 6685299"/>
              <a:gd name="connsiteX1547" fmla="*/ 669380 w 5920044"/>
              <a:gd name="connsiteY1547" fmla="*/ 2138136 h 6685299"/>
              <a:gd name="connsiteX1548" fmla="*/ 675039 w 5920044"/>
              <a:gd name="connsiteY1548" fmla="*/ 2086086 h 6685299"/>
              <a:gd name="connsiteX1549" fmla="*/ 619343 w 5920044"/>
              <a:gd name="connsiteY1549" fmla="*/ 2104985 h 6685299"/>
              <a:gd name="connsiteX1550" fmla="*/ 618637 w 5920044"/>
              <a:gd name="connsiteY1550" fmla="*/ 2101606 h 6685299"/>
              <a:gd name="connsiteX1551" fmla="*/ 639706 w 5920044"/>
              <a:gd name="connsiteY1551" fmla="*/ 2075566 h 6685299"/>
              <a:gd name="connsiteX1552" fmla="*/ 683818 w 5920044"/>
              <a:gd name="connsiteY1552" fmla="*/ 2064618 h 6685299"/>
              <a:gd name="connsiteX1553" fmla="*/ 698384 w 5920044"/>
              <a:gd name="connsiteY1553" fmla="*/ 2039174 h 6685299"/>
              <a:gd name="connsiteX1554" fmla="*/ 668138 w 5920044"/>
              <a:gd name="connsiteY1554" fmla="*/ 2021301 h 6685299"/>
              <a:gd name="connsiteX1555" fmla="*/ 697431 w 5920044"/>
              <a:gd name="connsiteY1555" fmla="*/ 1939416 h 6685299"/>
              <a:gd name="connsiteX1556" fmla="*/ 598173 w 5920044"/>
              <a:gd name="connsiteY1556" fmla="*/ 2003644 h 6685299"/>
              <a:gd name="connsiteX1557" fmla="*/ 617831 w 5920044"/>
              <a:gd name="connsiteY1557" fmla="*/ 1970843 h 6685299"/>
              <a:gd name="connsiteX1558" fmla="*/ 643990 w 5920044"/>
              <a:gd name="connsiteY1558" fmla="*/ 1937450 h 6685299"/>
              <a:gd name="connsiteX1559" fmla="*/ 664366 w 5920044"/>
              <a:gd name="connsiteY1559" fmla="*/ 1908030 h 6685299"/>
              <a:gd name="connsiteX1560" fmla="*/ 683320 w 5920044"/>
              <a:gd name="connsiteY1560" fmla="*/ 1871855 h 6685299"/>
              <a:gd name="connsiteX1561" fmla="*/ 684730 w 5920044"/>
              <a:gd name="connsiteY1561" fmla="*/ 1878611 h 6685299"/>
              <a:gd name="connsiteX1562" fmla="*/ 714967 w 5920044"/>
              <a:gd name="connsiteY1562" fmla="*/ 1896484 h 6685299"/>
              <a:gd name="connsiteX1563" fmla="*/ 714112 w 5920044"/>
              <a:gd name="connsiteY1563" fmla="*/ 1924108 h 6685299"/>
              <a:gd name="connsiteX1564" fmla="*/ 745062 w 5920044"/>
              <a:gd name="connsiteY1564" fmla="*/ 1945358 h 6685299"/>
              <a:gd name="connsiteX1565" fmla="*/ 751314 w 5920044"/>
              <a:gd name="connsiteY1565" fmla="*/ 1848376 h 6685299"/>
              <a:gd name="connsiteX1566" fmla="*/ 795878 w 5920044"/>
              <a:gd name="connsiteY1566" fmla="*/ 1744427 h 6685299"/>
              <a:gd name="connsiteX1567" fmla="*/ 831365 w 5920044"/>
              <a:gd name="connsiteY1567" fmla="*/ 1723943 h 6685299"/>
              <a:gd name="connsiteX1568" fmla="*/ 842558 w 5920044"/>
              <a:gd name="connsiteY1568" fmla="*/ 1650611 h 6685299"/>
              <a:gd name="connsiteX1569" fmla="*/ 836058 w 5920044"/>
              <a:gd name="connsiteY1569" fmla="*/ 1651209 h 6685299"/>
              <a:gd name="connsiteX1570" fmla="*/ 811607 w 5920044"/>
              <a:gd name="connsiteY1570" fmla="*/ 1629357 h 6685299"/>
              <a:gd name="connsiteX1571" fmla="*/ 879769 w 5920044"/>
              <a:gd name="connsiteY1571" fmla="*/ 1574879 h 6685299"/>
              <a:gd name="connsiteX1572" fmla="*/ 885855 w 5920044"/>
              <a:gd name="connsiteY1572" fmla="*/ 1508904 h 6685299"/>
              <a:gd name="connsiteX1573" fmla="*/ 921351 w 5920044"/>
              <a:gd name="connsiteY1573" fmla="*/ 1488417 h 6685299"/>
              <a:gd name="connsiteX1574" fmla="*/ 908658 w 5920044"/>
              <a:gd name="connsiteY1574" fmla="*/ 1452225 h 6685299"/>
              <a:gd name="connsiteX1575" fmla="*/ 923708 w 5920044"/>
              <a:gd name="connsiteY1575" fmla="*/ 1453403 h 6685299"/>
              <a:gd name="connsiteX1576" fmla="*/ 915801 w 5920044"/>
              <a:gd name="connsiteY1576" fmla="*/ 1447245 h 6685299"/>
              <a:gd name="connsiteX1577" fmla="*/ 907190 w 5920044"/>
              <a:gd name="connsiteY1577" fmla="*/ 1448036 h 6685299"/>
              <a:gd name="connsiteX1578" fmla="*/ 904976 w 5920044"/>
              <a:gd name="connsiteY1578" fmla="*/ 1441723 h 6685299"/>
              <a:gd name="connsiteX1579" fmla="*/ 924940 w 5920044"/>
              <a:gd name="connsiteY1579" fmla="*/ 1416237 h 6685299"/>
              <a:gd name="connsiteX1580" fmla="*/ 933177 w 5920044"/>
              <a:gd name="connsiteY1580" fmla="*/ 1435312 h 6685299"/>
              <a:gd name="connsiteX1581" fmla="*/ 933197 w 5920044"/>
              <a:gd name="connsiteY1581" fmla="*/ 1435304 h 6685299"/>
              <a:gd name="connsiteX1582" fmla="*/ 946182 w 5920044"/>
              <a:gd name="connsiteY1582" fmla="*/ 1434109 h 6685299"/>
              <a:gd name="connsiteX1583" fmla="*/ 945478 w 5920044"/>
              <a:gd name="connsiteY1583" fmla="*/ 1430733 h 6685299"/>
              <a:gd name="connsiteX1584" fmla="*/ 967956 w 5920044"/>
              <a:gd name="connsiteY1584" fmla="*/ 1411452 h 6685299"/>
              <a:gd name="connsiteX1585" fmla="*/ 962310 w 5920044"/>
              <a:gd name="connsiteY1585" fmla="*/ 1384431 h 6685299"/>
              <a:gd name="connsiteX1586" fmla="*/ 936298 w 5920044"/>
              <a:gd name="connsiteY1586" fmla="*/ 1386826 h 6685299"/>
              <a:gd name="connsiteX1587" fmla="*/ 928536 w 5920044"/>
              <a:gd name="connsiteY1587" fmla="*/ 1395897 h 6685299"/>
              <a:gd name="connsiteX1588" fmla="*/ 919137 w 5920044"/>
              <a:gd name="connsiteY1588" fmla="*/ 1350902 h 6685299"/>
              <a:gd name="connsiteX1589" fmla="*/ 971866 w 5920044"/>
              <a:gd name="connsiteY1589" fmla="*/ 1349494 h 6685299"/>
              <a:gd name="connsiteX1590" fmla="*/ 1009774 w 5920044"/>
              <a:gd name="connsiteY1590" fmla="*/ 1277142 h 6685299"/>
              <a:gd name="connsiteX1591" fmla="*/ 1013605 w 5920044"/>
              <a:gd name="connsiteY1591" fmla="*/ 1232027 h 6685299"/>
              <a:gd name="connsiteX1592" fmla="*/ 1047113 w 5920044"/>
              <a:gd name="connsiteY1592" fmla="*/ 1170413 h 6685299"/>
              <a:gd name="connsiteX1593" fmla="*/ 1038645 w 5920044"/>
              <a:gd name="connsiteY1593" fmla="*/ 1129877 h 6685299"/>
              <a:gd name="connsiteX1594" fmla="*/ 1049067 w 5920044"/>
              <a:gd name="connsiteY1594" fmla="*/ 1117299 h 6685299"/>
              <a:gd name="connsiteX1595" fmla="*/ 1053697 w 5920044"/>
              <a:gd name="connsiteY1595" fmla="*/ 1119033 h 6685299"/>
              <a:gd name="connsiteX1596" fmla="*/ 1076451 w 5920044"/>
              <a:gd name="connsiteY1596" fmla="*/ 1090067 h 6685299"/>
              <a:gd name="connsiteX1597" fmla="*/ 1131212 w 5920044"/>
              <a:gd name="connsiteY1597" fmla="*/ 1028110 h 6685299"/>
              <a:gd name="connsiteX1598" fmla="*/ 1163214 w 5920044"/>
              <a:gd name="connsiteY1598" fmla="*/ 1012612 h 6685299"/>
              <a:gd name="connsiteX1599" fmla="*/ 1169101 w 5920044"/>
              <a:gd name="connsiteY1599" fmla="*/ 1014825 h 6685299"/>
              <a:gd name="connsiteX1600" fmla="*/ 1126926 w 5920044"/>
              <a:gd name="connsiteY1600" fmla="*/ 1119005 h 6685299"/>
              <a:gd name="connsiteX1601" fmla="*/ 1197630 w 5920044"/>
              <a:gd name="connsiteY1601" fmla="*/ 1110533 h 6685299"/>
              <a:gd name="connsiteX1602" fmla="*/ 1218658 w 5920044"/>
              <a:gd name="connsiteY1602" fmla="*/ 1128419 h 6685299"/>
              <a:gd name="connsiteX1603" fmla="*/ 1246414 w 5920044"/>
              <a:gd name="connsiteY1603" fmla="*/ 1151334 h 6685299"/>
              <a:gd name="connsiteX1604" fmla="*/ 1251481 w 5920044"/>
              <a:gd name="connsiteY1604" fmla="*/ 1133234 h 6685299"/>
              <a:gd name="connsiteX1605" fmla="*/ 1243908 w 5920044"/>
              <a:gd name="connsiteY1605" fmla="*/ 1125392 h 6685299"/>
              <a:gd name="connsiteX1606" fmla="*/ 1242230 w 5920044"/>
              <a:gd name="connsiteY1606" fmla="*/ 1119763 h 6685299"/>
              <a:gd name="connsiteX1607" fmla="*/ 1281797 w 5920044"/>
              <a:gd name="connsiteY1607" fmla="*/ 1112108 h 6685299"/>
              <a:gd name="connsiteX1608" fmla="*/ 1377929 w 5920044"/>
              <a:gd name="connsiteY1608" fmla="*/ 925658 h 6685299"/>
              <a:gd name="connsiteX1609" fmla="*/ 1465486 w 5920044"/>
              <a:gd name="connsiteY1609" fmla="*/ 903503 h 6685299"/>
              <a:gd name="connsiteX1610" fmla="*/ 1525328 w 5920044"/>
              <a:gd name="connsiteY1610" fmla="*/ 823443 h 6685299"/>
              <a:gd name="connsiteX1611" fmla="*/ 1532054 w 5920044"/>
              <a:gd name="connsiteY1611" fmla="*/ 828468 h 6685299"/>
              <a:gd name="connsiteX1612" fmla="*/ 1487366 w 5920044"/>
              <a:gd name="connsiteY1612" fmla="*/ 906713 h 6685299"/>
              <a:gd name="connsiteX1613" fmla="*/ 1499987 w 5920044"/>
              <a:gd name="connsiteY1613" fmla="*/ 913945 h 6685299"/>
              <a:gd name="connsiteX1614" fmla="*/ 1473845 w 5920044"/>
              <a:gd name="connsiteY1614" fmla="*/ 966642 h 6685299"/>
              <a:gd name="connsiteX1615" fmla="*/ 1482255 w 5920044"/>
              <a:gd name="connsiteY1615" fmla="*/ 977297 h 6685299"/>
              <a:gd name="connsiteX1616" fmla="*/ 1387035 w 5920044"/>
              <a:gd name="connsiteY1616" fmla="*/ 1096579 h 6685299"/>
              <a:gd name="connsiteX1617" fmla="*/ 1428273 w 5920044"/>
              <a:gd name="connsiteY1617" fmla="*/ 1094554 h 6685299"/>
              <a:gd name="connsiteX1618" fmla="*/ 1502427 w 5920044"/>
              <a:gd name="connsiteY1618" fmla="*/ 1009865 h 6685299"/>
              <a:gd name="connsiteX1619" fmla="*/ 1533614 w 5920044"/>
              <a:gd name="connsiteY1619" fmla="*/ 956564 h 6685299"/>
              <a:gd name="connsiteX1620" fmla="*/ 1549610 w 5920044"/>
              <a:gd name="connsiteY1620" fmla="*/ 957563 h 6685299"/>
              <a:gd name="connsiteX1621" fmla="*/ 1552140 w 5920044"/>
              <a:gd name="connsiteY1621" fmla="*/ 948513 h 6685299"/>
              <a:gd name="connsiteX1622" fmla="*/ 1526901 w 5920044"/>
              <a:gd name="connsiteY1622" fmla="*/ 934043 h 6685299"/>
              <a:gd name="connsiteX1623" fmla="*/ 1522720 w 5920044"/>
              <a:gd name="connsiteY1623" fmla="*/ 902477 h 6685299"/>
              <a:gd name="connsiteX1624" fmla="*/ 1572459 w 5920044"/>
              <a:gd name="connsiteY1624" fmla="*/ 823627 h 6685299"/>
              <a:gd name="connsiteX1625" fmla="*/ 1583400 w 5920044"/>
              <a:gd name="connsiteY1625" fmla="*/ 825233 h 6685299"/>
              <a:gd name="connsiteX1626" fmla="*/ 1585930 w 5920044"/>
              <a:gd name="connsiteY1626" fmla="*/ 816180 h 6685299"/>
              <a:gd name="connsiteX1627" fmla="*/ 1608703 w 5920044"/>
              <a:gd name="connsiteY1627" fmla="*/ 769721 h 6685299"/>
              <a:gd name="connsiteX1628" fmla="*/ 1633121 w 5920044"/>
              <a:gd name="connsiteY1628" fmla="*/ 763877 h 6685299"/>
              <a:gd name="connsiteX1629" fmla="*/ 1634800 w 5920044"/>
              <a:gd name="connsiteY1629" fmla="*/ 769508 h 6685299"/>
              <a:gd name="connsiteX1630" fmla="*/ 1644042 w 5920044"/>
              <a:gd name="connsiteY1630" fmla="*/ 782980 h 6685299"/>
              <a:gd name="connsiteX1631" fmla="*/ 1638678 w 5920044"/>
              <a:gd name="connsiteY1631" fmla="*/ 808859 h 6685299"/>
              <a:gd name="connsiteX1632" fmla="*/ 1618450 w 5920044"/>
              <a:gd name="connsiteY1632" fmla="*/ 836900 h 6685299"/>
              <a:gd name="connsiteX1633" fmla="*/ 1621813 w 5920044"/>
              <a:gd name="connsiteY1633" fmla="*/ 840712 h 6685299"/>
              <a:gd name="connsiteX1634" fmla="*/ 1609163 w 5920044"/>
              <a:gd name="connsiteY1634" fmla="*/ 868469 h 6685299"/>
              <a:gd name="connsiteX1635" fmla="*/ 1597142 w 5920044"/>
              <a:gd name="connsiteY1635" fmla="*/ 863705 h 6685299"/>
              <a:gd name="connsiteX1636" fmla="*/ 1590082 w 5920044"/>
              <a:gd name="connsiteY1636" fmla="*/ 882742 h 6685299"/>
              <a:gd name="connsiteX1637" fmla="*/ 1600163 w 5920044"/>
              <a:gd name="connsiteY1637" fmla="*/ 899026 h 6685299"/>
              <a:gd name="connsiteX1638" fmla="*/ 1595103 w 5920044"/>
              <a:gd name="connsiteY1638" fmla="*/ 917125 h 6685299"/>
              <a:gd name="connsiteX1639" fmla="*/ 1584961 w 5920044"/>
              <a:gd name="connsiteY1639" fmla="*/ 953327 h 6685299"/>
              <a:gd name="connsiteX1640" fmla="*/ 1571491 w 5920044"/>
              <a:gd name="connsiteY1640" fmla="*/ 960773 h 6685299"/>
              <a:gd name="connsiteX1641" fmla="*/ 1549570 w 5920044"/>
              <a:gd name="connsiteY1641" fmla="*/ 992554 h 6685299"/>
              <a:gd name="connsiteX1642" fmla="*/ 1581560 w 5920044"/>
              <a:gd name="connsiteY1642" fmla="*/ 994551 h 6685299"/>
              <a:gd name="connsiteX1643" fmla="*/ 1699539 w 5920044"/>
              <a:gd name="connsiteY1643" fmla="*/ 846300 h 6685299"/>
              <a:gd name="connsiteX1644" fmla="*/ 1704586 w 5920044"/>
              <a:gd name="connsiteY1644" fmla="*/ 845695 h 6685299"/>
              <a:gd name="connsiteX1645" fmla="*/ 1739120 w 5920044"/>
              <a:gd name="connsiteY1645" fmla="*/ 821146 h 6685299"/>
              <a:gd name="connsiteX1646" fmla="*/ 1742487 w 5920044"/>
              <a:gd name="connsiteY1646" fmla="*/ 814913 h 6685299"/>
              <a:gd name="connsiteX1647" fmla="*/ 1724823 w 5920044"/>
              <a:gd name="connsiteY1647" fmla="*/ 808285 h 6685299"/>
              <a:gd name="connsiteX1648" fmla="*/ 1734096 w 5920044"/>
              <a:gd name="connsiteY1648" fmla="*/ 786763 h 6685299"/>
              <a:gd name="connsiteX1649" fmla="*/ 1772007 w 5920044"/>
              <a:gd name="connsiteY1649" fmla="*/ 755983 h 6685299"/>
              <a:gd name="connsiteX1650" fmla="*/ 1799825 w 5920044"/>
              <a:gd name="connsiteY1650" fmla="*/ 708914 h 6685299"/>
              <a:gd name="connsiteX1651" fmla="*/ 1793114 w 5920044"/>
              <a:gd name="connsiteY1651" fmla="*/ 686395 h 6685299"/>
              <a:gd name="connsiteX1652" fmla="*/ 1812478 w 5920044"/>
              <a:gd name="connsiteY1652" fmla="*/ 681161 h 6685299"/>
              <a:gd name="connsiteX1653" fmla="*/ 1852929 w 5920044"/>
              <a:gd name="connsiteY1653" fmla="*/ 623834 h 6685299"/>
              <a:gd name="connsiteX1654" fmla="*/ 1844525 w 5920044"/>
              <a:gd name="connsiteY1654" fmla="*/ 613180 h 6685299"/>
              <a:gd name="connsiteX1655" fmla="*/ 1848752 w 5920044"/>
              <a:gd name="connsiteY1655" fmla="*/ 592263 h 6685299"/>
              <a:gd name="connsiteX1656" fmla="*/ 1863062 w 5920044"/>
              <a:gd name="connsiteY1656" fmla="*/ 587634 h 6685299"/>
              <a:gd name="connsiteX1657" fmla="*/ 1855499 w 5920044"/>
              <a:gd name="connsiteY1657" fmla="*/ 579792 h 6685299"/>
              <a:gd name="connsiteX1658" fmla="*/ 1879079 w 5920044"/>
              <a:gd name="connsiteY1658" fmla="*/ 571135 h 6685299"/>
              <a:gd name="connsiteX1659" fmla="*/ 1892560 w 5920044"/>
              <a:gd name="connsiteY1659" fmla="*/ 546195 h 6685299"/>
              <a:gd name="connsiteX1660" fmla="*/ 1899305 w 5920044"/>
              <a:gd name="connsiteY1660" fmla="*/ 533725 h 6685299"/>
              <a:gd name="connsiteX1661" fmla="*/ 1909409 w 5920044"/>
              <a:gd name="connsiteY1661" fmla="*/ 532515 h 6685299"/>
              <a:gd name="connsiteX1662" fmla="*/ 1907730 w 5920044"/>
              <a:gd name="connsiteY1662" fmla="*/ 526885 h 6685299"/>
              <a:gd name="connsiteX1663" fmla="*/ 1887579 w 5920044"/>
              <a:gd name="connsiteY1663" fmla="*/ 476821 h 6685299"/>
              <a:gd name="connsiteX1664" fmla="*/ 1923791 w 5920044"/>
              <a:gd name="connsiteY1664" fmla="*/ 457907 h 6685299"/>
              <a:gd name="connsiteX1665" fmla="*/ 1948201 w 5920044"/>
              <a:gd name="connsiteY1665" fmla="*/ 452063 h 6685299"/>
              <a:gd name="connsiteX1666" fmla="*/ 1948187 w 5920044"/>
              <a:gd name="connsiteY1666" fmla="*/ 469558 h 6685299"/>
              <a:gd name="connsiteX1667" fmla="*/ 1957451 w 5920044"/>
              <a:gd name="connsiteY1667" fmla="*/ 465534 h 6685299"/>
              <a:gd name="connsiteX1668" fmla="*/ 1970070 w 5920044"/>
              <a:gd name="connsiteY1668" fmla="*/ 472767 h 6685299"/>
              <a:gd name="connsiteX1669" fmla="*/ 1912699 w 5920044"/>
              <a:gd name="connsiteY1669" fmla="*/ 613754 h 6685299"/>
              <a:gd name="connsiteX1670" fmla="*/ 1928674 w 5920044"/>
              <a:gd name="connsiteY1670" fmla="*/ 632250 h 6685299"/>
              <a:gd name="connsiteX1671" fmla="*/ 1920219 w 5920044"/>
              <a:gd name="connsiteY1671" fmla="*/ 674080 h 6685299"/>
              <a:gd name="connsiteX1672" fmla="*/ 1907554 w 5920044"/>
              <a:gd name="connsiteY1672" fmla="*/ 719328 h 6685299"/>
              <a:gd name="connsiteX1673" fmla="*/ 1857768 w 5920044"/>
              <a:gd name="connsiteY1673" fmla="*/ 850663 h 6685299"/>
              <a:gd name="connsiteX1674" fmla="*/ 1849332 w 5920044"/>
              <a:gd name="connsiteY1674" fmla="*/ 874998 h 6685299"/>
              <a:gd name="connsiteX1675" fmla="*/ 1868676 w 5920044"/>
              <a:gd name="connsiteY1675" fmla="*/ 887254 h 6685299"/>
              <a:gd name="connsiteX1676" fmla="*/ 1843752 w 5920044"/>
              <a:gd name="connsiteY1676" fmla="*/ 931697 h 6685299"/>
              <a:gd name="connsiteX1677" fmla="*/ 1838979 w 5920044"/>
              <a:gd name="connsiteY1677" fmla="*/ 942906 h 6685299"/>
              <a:gd name="connsiteX1678" fmla="*/ 1874191 w 5920044"/>
              <a:gd name="connsiteY1678" fmla="*/ 945147 h 6685299"/>
              <a:gd name="connsiteX1679" fmla="*/ 1868318 w 5920044"/>
              <a:gd name="connsiteY1679" fmla="*/ 966748 h 6685299"/>
              <a:gd name="connsiteX1680" fmla="*/ 1875825 w 5920044"/>
              <a:gd name="connsiteY1680" fmla="*/ 970094 h 6685299"/>
              <a:gd name="connsiteX1681" fmla="*/ 1900626 w 5920044"/>
              <a:gd name="connsiteY1681" fmla="*/ 924243 h 6685299"/>
              <a:gd name="connsiteX1682" fmla="*/ 1921734 w 5920044"/>
              <a:gd name="connsiteY1682" fmla="*/ 854659 h 6685299"/>
              <a:gd name="connsiteX1683" fmla="*/ 1922605 w 5920044"/>
              <a:gd name="connsiteY1683" fmla="*/ 822482 h 6685299"/>
              <a:gd name="connsiteX1684" fmla="*/ 1927603 w 5920044"/>
              <a:gd name="connsiteY1684" fmla="*/ 825531 h 6685299"/>
              <a:gd name="connsiteX1685" fmla="*/ 1933265 w 5920044"/>
              <a:gd name="connsiteY1685" fmla="*/ 815060 h 6685299"/>
              <a:gd name="connsiteX1686" fmla="*/ 1934943 w 5920044"/>
              <a:gd name="connsiteY1686" fmla="*/ 820689 h 6685299"/>
              <a:gd name="connsiteX1687" fmla="*/ 1935675 w 5920044"/>
              <a:gd name="connsiteY1687" fmla="*/ 827524 h 6685299"/>
              <a:gd name="connsiteX1688" fmla="*/ 1933528 w 5920044"/>
              <a:gd name="connsiteY1688" fmla="*/ 829142 h 6685299"/>
              <a:gd name="connsiteX1689" fmla="*/ 1954574 w 5920044"/>
              <a:gd name="connsiteY1689" fmla="*/ 841975 h 6685299"/>
              <a:gd name="connsiteX1690" fmla="*/ 1946250 w 5920044"/>
              <a:gd name="connsiteY1690" fmla="*/ 940186 h 6685299"/>
              <a:gd name="connsiteX1691" fmla="*/ 1933536 w 5920044"/>
              <a:gd name="connsiteY1691" fmla="*/ 968897 h 6685299"/>
              <a:gd name="connsiteX1692" fmla="*/ 1955024 w 5920044"/>
              <a:gd name="connsiteY1692" fmla="*/ 967874 h 6685299"/>
              <a:gd name="connsiteX1693" fmla="*/ 2017202 w 5920044"/>
              <a:gd name="connsiteY1693" fmla="*/ 859749 h 6685299"/>
              <a:gd name="connsiteX1694" fmla="*/ 2034616 w 5920044"/>
              <a:gd name="connsiteY1694" fmla="*/ 821136 h 6685299"/>
              <a:gd name="connsiteX1695" fmla="*/ 2028358 w 5920044"/>
              <a:gd name="connsiteY1695" fmla="*/ 818236 h 6685299"/>
              <a:gd name="connsiteX1696" fmla="*/ 2055981 w 5920044"/>
              <a:gd name="connsiteY1696" fmla="*/ 773395 h 6685299"/>
              <a:gd name="connsiteX1697" fmla="*/ 2080255 w 5920044"/>
              <a:gd name="connsiteY1697" fmla="*/ 712120 h 6685299"/>
              <a:gd name="connsiteX1698" fmla="*/ 2168505 w 5920044"/>
              <a:gd name="connsiteY1698" fmla="*/ 700156 h 6685299"/>
              <a:gd name="connsiteX1699" fmla="*/ 2240167 w 5920044"/>
              <a:gd name="connsiteY1699" fmla="*/ 594828 h 6685299"/>
              <a:gd name="connsiteX1700" fmla="*/ 2245768 w 5920044"/>
              <a:gd name="connsiteY1700" fmla="*/ 603977 h 6685299"/>
              <a:gd name="connsiteX1701" fmla="*/ 2189029 w 5920044"/>
              <a:gd name="connsiteY1701" fmla="*/ 710254 h 6685299"/>
              <a:gd name="connsiteX1702" fmla="*/ 2199926 w 5920044"/>
              <a:gd name="connsiteY1702" fmla="*/ 724131 h 6685299"/>
              <a:gd name="connsiteX1703" fmla="*/ 2165523 w 5920044"/>
              <a:gd name="connsiteY1703" fmla="*/ 796666 h 6685299"/>
              <a:gd name="connsiteX1704" fmla="*/ 2171765 w 5920044"/>
              <a:gd name="connsiteY1704" fmla="*/ 814645 h 6685299"/>
              <a:gd name="connsiteX1705" fmla="*/ 2059154 w 5920044"/>
              <a:gd name="connsiteY1705" fmla="*/ 970104 h 6685299"/>
              <a:gd name="connsiteX1706" fmla="*/ 2099248 w 5920044"/>
              <a:gd name="connsiteY1706" fmla="*/ 977054 h 6685299"/>
              <a:gd name="connsiteX1707" fmla="*/ 2185512 w 5920044"/>
              <a:gd name="connsiteY1707" fmla="*/ 868264 h 6685299"/>
              <a:gd name="connsiteX1708" fmla="*/ 2224882 w 5920044"/>
              <a:gd name="connsiteY1708" fmla="*/ 796046 h 6685299"/>
              <a:gd name="connsiteX1709" fmla="*/ 2240123 w 5920044"/>
              <a:gd name="connsiteY1709" fmla="*/ 801414 h 6685299"/>
              <a:gd name="connsiteX1710" fmla="*/ 2244143 w 5920044"/>
              <a:gd name="connsiteY1710" fmla="*/ 788481 h 6685299"/>
              <a:gd name="connsiteX1711" fmla="*/ 2222351 w 5920044"/>
              <a:gd name="connsiteY1711" fmla="*/ 760721 h 6685299"/>
              <a:gd name="connsiteX1712" fmla="*/ 2223838 w 5920044"/>
              <a:gd name="connsiteY1712" fmla="*/ 712469 h 6685299"/>
              <a:gd name="connsiteX1713" fmla="*/ 2285554 w 5920044"/>
              <a:gd name="connsiteY1713" fmla="*/ 606509 h 6685299"/>
              <a:gd name="connsiteX1714" fmla="*/ 2295816 w 5920044"/>
              <a:gd name="connsiteY1714" fmla="*/ 611560 h 6685299"/>
              <a:gd name="connsiteX1715" fmla="*/ 2299837 w 5920044"/>
              <a:gd name="connsiteY1715" fmla="*/ 598626 h 6685299"/>
              <a:gd name="connsiteX1716" fmla="*/ 2329903 w 5920044"/>
              <a:gd name="connsiteY1716" fmla="*/ 534612 h 6685299"/>
              <a:gd name="connsiteX1717" fmla="*/ 2354454 w 5920044"/>
              <a:gd name="connsiteY1717" fmla="*/ 531777 h 6685299"/>
              <a:gd name="connsiteX1718" fmla="*/ 2355088 w 5920044"/>
              <a:gd name="connsiteY1718" fmla="*/ 540609 h 6685299"/>
              <a:gd name="connsiteX1719" fmla="*/ 2361641 w 5920044"/>
              <a:gd name="connsiteY1719" fmla="*/ 563006 h 6685299"/>
              <a:gd name="connsiteX1720" fmla="*/ 2351949 w 5920044"/>
              <a:gd name="connsiteY1720" fmla="*/ 600435 h 6685299"/>
              <a:gd name="connsiteX1721" fmla="*/ 2327553 w 5920044"/>
              <a:gd name="connsiteY1721" fmla="*/ 637504 h 6685299"/>
              <a:gd name="connsiteX1722" fmla="*/ 2330129 w 5920044"/>
              <a:gd name="connsiteY1722" fmla="*/ 644023 h 6685299"/>
              <a:gd name="connsiteX1723" fmla="*/ 2313086 w 5920044"/>
              <a:gd name="connsiteY1723" fmla="*/ 682497 h 6685299"/>
              <a:gd name="connsiteX1724" fmla="*/ 2302335 w 5920044"/>
              <a:gd name="connsiteY1724" fmla="*/ 672461 h 6685299"/>
              <a:gd name="connsiteX1725" fmla="*/ 2292201 w 5920044"/>
              <a:gd name="connsiteY1725" fmla="*/ 699240 h 6685299"/>
              <a:gd name="connsiteX1726" fmla="*/ 2299070 w 5920044"/>
              <a:gd name="connsiteY1726" fmla="*/ 726049 h 6685299"/>
              <a:gd name="connsiteX1727" fmla="*/ 2291031 w 5920044"/>
              <a:gd name="connsiteY1727" fmla="*/ 751909 h 6685299"/>
              <a:gd name="connsiteX1728" fmla="*/ 2274930 w 5920044"/>
              <a:gd name="connsiteY1728" fmla="*/ 803629 h 6685299"/>
              <a:gd name="connsiteX1729" fmla="*/ 2260647 w 5920044"/>
              <a:gd name="connsiteY1729" fmla="*/ 811512 h 6685299"/>
              <a:gd name="connsiteX1730" fmla="*/ 2233969 w 5920044"/>
              <a:gd name="connsiteY1730" fmla="*/ 853768 h 6685299"/>
              <a:gd name="connsiteX1731" fmla="*/ 2264446 w 5920044"/>
              <a:gd name="connsiteY1731" fmla="*/ 864498 h 6685299"/>
              <a:gd name="connsiteX1732" fmla="*/ 2404053 w 5920044"/>
              <a:gd name="connsiteY1732" fmla="*/ 671194 h 6685299"/>
              <a:gd name="connsiteX1733" fmla="*/ 2409023 w 5920044"/>
              <a:gd name="connsiteY1733" fmla="*/ 671511 h 6685299"/>
              <a:gd name="connsiteX1734" fmla="*/ 2446592 w 5920044"/>
              <a:gd name="connsiteY1734" fmla="*/ 643132 h 6685299"/>
              <a:gd name="connsiteX1735" fmla="*/ 2450927 w 5920044"/>
              <a:gd name="connsiteY1735" fmla="*/ 634617 h 6685299"/>
              <a:gd name="connsiteX1736" fmla="*/ 2435064 w 5920044"/>
              <a:gd name="connsiteY1736" fmla="*/ 620424 h 6685299"/>
              <a:gd name="connsiteX1737" fmla="*/ 2447762 w 5920044"/>
              <a:gd name="connsiteY1737" fmla="*/ 590462 h 6685299"/>
              <a:gd name="connsiteX1738" fmla="*/ 2489675 w 5920044"/>
              <a:gd name="connsiteY1738" fmla="*/ 553574 h 6685299"/>
              <a:gd name="connsiteX1739" fmla="*/ 2524711 w 5920044"/>
              <a:gd name="connsiteY1739" fmla="*/ 489869 h 6685299"/>
              <a:gd name="connsiteX1740" fmla="*/ 2522179 w 5920044"/>
              <a:gd name="connsiteY1740" fmla="*/ 454545 h 6685299"/>
              <a:gd name="connsiteX1741" fmla="*/ 2541754 w 5920044"/>
              <a:gd name="connsiteY1741" fmla="*/ 451400 h 6685299"/>
              <a:gd name="connsiteX1742" fmla="*/ 2590757 w 5920044"/>
              <a:gd name="connsiteY1742" fmla="*/ 375402 h 6685299"/>
              <a:gd name="connsiteX1743" fmla="*/ 2584520 w 5920044"/>
              <a:gd name="connsiteY1743" fmla="*/ 357422 h 6685299"/>
              <a:gd name="connsiteX1744" fmla="*/ 2592251 w 5920044"/>
              <a:gd name="connsiteY1744" fmla="*/ 327144 h 6685299"/>
              <a:gd name="connsiteX1745" fmla="*/ 2606850 w 5920044"/>
              <a:gd name="connsiteY1745" fmla="*/ 323680 h 6685299"/>
              <a:gd name="connsiteX1746" fmla="*/ 2600932 w 5920044"/>
              <a:gd name="connsiteY1746" fmla="*/ 310115 h 6685299"/>
              <a:gd name="connsiteX1747" fmla="*/ 2625167 w 5920044"/>
              <a:gd name="connsiteY1747" fmla="*/ 302865 h 6685299"/>
              <a:gd name="connsiteX1748" fmla="*/ 2642519 w 5920044"/>
              <a:gd name="connsiteY1748" fmla="*/ 268808 h 6685299"/>
              <a:gd name="connsiteX1749" fmla="*/ 2651198 w 5920044"/>
              <a:gd name="connsiteY1749" fmla="*/ 251779 h 6685299"/>
              <a:gd name="connsiteX1750" fmla="*/ 2661146 w 5920044"/>
              <a:gd name="connsiteY1750" fmla="*/ 252412 h 6685299"/>
              <a:gd name="connsiteX1751" fmla="*/ 2660513 w 5920044"/>
              <a:gd name="connsiteY1751" fmla="*/ 243581 h 6685299"/>
              <a:gd name="connsiteX1752" fmla="*/ 2649845 w 5920044"/>
              <a:gd name="connsiteY1752" fmla="*/ 163784 h 6685299"/>
              <a:gd name="connsiteX1753" fmla="*/ 2688047 w 5920044"/>
              <a:gd name="connsiteY1753" fmla="*/ 144242 h 6685299"/>
              <a:gd name="connsiteX1754" fmla="*/ 2712593 w 5920044"/>
              <a:gd name="connsiteY1754" fmla="*/ 141406 h 6685299"/>
              <a:gd name="connsiteX1755" fmla="*/ 2709522 w 5920044"/>
              <a:gd name="connsiteY1755" fmla="*/ 167582 h 6685299"/>
              <a:gd name="connsiteX1756" fmla="*/ 2719153 w 5920044"/>
              <a:gd name="connsiteY1756" fmla="*/ 163803 h 6685299"/>
              <a:gd name="connsiteX1757" fmla="*/ 2730048 w 5920044"/>
              <a:gd name="connsiteY1757" fmla="*/ 177681 h 6685299"/>
              <a:gd name="connsiteX1758" fmla="*/ 2650117 w 5920044"/>
              <a:gd name="connsiteY1758" fmla="*/ 374781 h 6685299"/>
              <a:gd name="connsiteX1759" fmla="*/ 2662279 w 5920044"/>
              <a:gd name="connsiteY1759" fmla="*/ 406326 h 6685299"/>
              <a:gd name="connsiteX1760" fmla="*/ 2646819 w 5920044"/>
              <a:gd name="connsiteY1760" fmla="*/ 466877 h 6685299"/>
              <a:gd name="connsiteX1761" fmla="*/ 2626705 w 5920044"/>
              <a:gd name="connsiteY1761" fmla="*/ 531525 h 6685299"/>
              <a:gd name="connsiteX1762" fmla="*/ 2555772 w 5920044"/>
              <a:gd name="connsiteY1762" fmla="*/ 716017 h 6685299"/>
              <a:gd name="connsiteX1763" fmla="*/ 2543388 w 5920044"/>
              <a:gd name="connsiteY1763" fmla="*/ 750391 h 6685299"/>
              <a:gd name="connsiteX1764" fmla="*/ 2559888 w 5920044"/>
              <a:gd name="connsiteY1764" fmla="*/ 773415 h 6685299"/>
              <a:gd name="connsiteX1765" fmla="*/ 2492751 w 5920044"/>
              <a:gd name="connsiteY1765" fmla="*/ 1010894 h 6685299"/>
              <a:gd name="connsiteX1766" fmla="*/ 2494967 w 5920044"/>
              <a:gd name="connsiteY1766" fmla="*/ 1041799 h 6685299"/>
              <a:gd name="connsiteX1767" fmla="*/ 2516037 w 5920044"/>
              <a:gd name="connsiteY1767" fmla="*/ 990394 h 6685299"/>
              <a:gd name="connsiteX1768" fmla="*/ 2533081 w 5920044"/>
              <a:gd name="connsiteY1768" fmla="*/ 951925 h 6685299"/>
              <a:gd name="connsiteX1769" fmla="*/ 2538056 w 5920044"/>
              <a:gd name="connsiteY1769" fmla="*/ 952242 h 6685299"/>
              <a:gd name="connsiteX1770" fmla="*/ 2548313 w 5920044"/>
              <a:gd name="connsiteY1770" fmla="*/ 957287 h 6685299"/>
              <a:gd name="connsiteX1771" fmla="*/ 2532131 w 5920044"/>
              <a:gd name="connsiteY1771" fmla="*/ 938675 h 6685299"/>
              <a:gd name="connsiteX1772" fmla="*/ 2584211 w 5920044"/>
              <a:gd name="connsiteY1772" fmla="*/ 836499 h 6685299"/>
              <a:gd name="connsiteX1773" fmla="*/ 2616715 w 5920044"/>
              <a:gd name="connsiteY1773" fmla="*/ 737477 h 6685299"/>
              <a:gd name="connsiteX1774" fmla="*/ 2623178 w 5920044"/>
              <a:gd name="connsiteY1774" fmla="*/ 689535 h 6685299"/>
              <a:gd name="connsiteX1775" fmla="*/ 2627462 w 5920044"/>
              <a:gd name="connsiteY1775" fmla="*/ 695306 h 6685299"/>
              <a:gd name="connsiteX1776" fmla="*/ 2634749 w 5920044"/>
              <a:gd name="connsiteY1776" fmla="*/ 681007 h 6685299"/>
              <a:gd name="connsiteX1777" fmla="*/ 2635382 w 5920044"/>
              <a:gd name="connsiteY1777" fmla="*/ 689837 h 6685299"/>
              <a:gd name="connsiteX1778" fmla="*/ 2634891 w 5920044"/>
              <a:gd name="connsiteY1778" fmla="*/ 700244 h 6685299"/>
              <a:gd name="connsiteX1779" fmla="*/ 2632541 w 5920044"/>
              <a:gd name="connsiteY1779" fmla="*/ 702145 h 6685299"/>
              <a:gd name="connsiteX1780" fmla="*/ 2650579 w 5920044"/>
              <a:gd name="connsiteY1780" fmla="*/ 726443 h 6685299"/>
              <a:gd name="connsiteX1781" fmla="*/ 2648642 w 5920044"/>
              <a:gd name="connsiteY1781" fmla="*/ 757183 h 6685299"/>
              <a:gd name="connsiteX1782" fmla="*/ 2677272 w 5920044"/>
              <a:gd name="connsiteY1782" fmla="*/ 766261 h 6685299"/>
              <a:gd name="connsiteX1783" fmla="*/ 2680895 w 5920044"/>
              <a:gd name="connsiteY1783" fmla="*/ 778100 h 6685299"/>
              <a:gd name="connsiteX1784" fmla="*/ 2648596 w 5920044"/>
              <a:gd name="connsiteY1784" fmla="*/ 757912 h 6685299"/>
              <a:gd name="connsiteX1785" fmla="*/ 2646001 w 5920044"/>
              <a:gd name="connsiteY1785" fmla="*/ 799071 h 6685299"/>
              <a:gd name="connsiteX1786" fmla="*/ 2469240 w 5920044"/>
              <a:gd name="connsiteY1786" fmla="*/ 1236873 h 6685299"/>
              <a:gd name="connsiteX1787" fmla="*/ 2467215 w 5920044"/>
              <a:gd name="connsiteY1787" fmla="*/ 1271877 h 6685299"/>
              <a:gd name="connsiteX1788" fmla="*/ 2485171 w 5920044"/>
              <a:gd name="connsiteY1788" fmla="*/ 1266609 h 6685299"/>
              <a:gd name="connsiteX1789" fmla="*/ 2537269 w 5920044"/>
              <a:gd name="connsiteY1789" fmla="*/ 1170878 h 6685299"/>
              <a:gd name="connsiteX1790" fmla="*/ 2531054 w 5920044"/>
              <a:gd name="connsiteY1790" fmla="*/ 1168907 h 6685299"/>
              <a:gd name="connsiteX1791" fmla="*/ 2521476 w 5920044"/>
              <a:gd name="connsiteY1791" fmla="*/ 1128448 h 6685299"/>
              <a:gd name="connsiteX1792" fmla="*/ 2614245 w 5920044"/>
              <a:gd name="connsiteY1792" fmla="*/ 1083029 h 6685299"/>
              <a:gd name="connsiteX1793" fmla="*/ 2657520 w 5920044"/>
              <a:gd name="connsiteY1793" fmla="*/ 995192 h 6685299"/>
              <a:gd name="connsiteX1794" fmla="*/ 2701317 w 5920044"/>
              <a:gd name="connsiteY1794" fmla="*/ 982348 h 6685299"/>
              <a:gd name="connsiteX1795" fmla="*/ 2710569 w 5920044"/>
              <a:gd name="connsiteY1795" fmla="*/ 927280 h 6685299"/>
              <a:gd name="connsiteX1796" fmla="*/ 2723492 w 5920044"/>
              <a:gd name="connsiteY1796" fmla="*/ 935358 h 6685299"/>
              <a:gd name="connsiteX1797" fmla="*/ 2719875 w 5920044"/>
              <a:gd name="connsiteY1797" fmla="*/ 923518 h 6685299"/>
              <a:gd name="connsiteX1798" fmla="*/ 2711640 w 5920044"/>
              <a:gd name="connsiteY1798" fmla="*/ 920906 h 6685299"/>
              <a:gd name="connsiteX1799" fmla="*/ 2713255 w 5920044"/>
              <a:gd name="connsiteY1799" fmla="*/ 911301 h 6685299"/>
              <a:gd name="connsiteX1800" fmla="*/ 2745884 w 5920044"/>
              <a:gd name="connsiteY1800" fmla="*/ 884933 h 6685299"/>
              <a:gd name="connsiteX1801" fmla="*/ 2742405 w 5920044"/>
              <a:gd name="connsiteY1801" fmla="*/ 914621 h 6685299"/>
              <a:gd name="connsiteX1802" fmla="*/ 2742427 w 5920044"/>
              <a:gd name="connsiteY1802" fmla="*/ 914619 h 6685299"/>
              <a:gd name="connsiteX1803" fmla="*/ 2754842 w 5920044"/>
              <a:gd name="connsiteY1803" fmla="*/ 918556 h 6685299"/>
              <a:gd name="connsiteX1804" fmla="*/ 2756139 w 5920044"/>
              <a:gd name="connsiteY1804" fmla="*/ 913626 h 6685299"/>
              <a:gd name="connsiteX1805" fmla="*/ 2787484 w 5920044"/>
              <a:gd name="connsiteY1805" fmla="*/ 896844 h 6685299"/>
              <a:gd name="connsiteX1806" fmla="*/ 2797855 w 5920044"/>
              <a:gd name="connsiteY1806" fmla="*/ 857374 h 6685299"/>
              <a:gd name="connsiteX1807" fmla="*/ 2772983 w 5920044"/>
              <a:gd name="connsiteY1807" fmla="*/ 849486 h 6685299"/>
              <a:gd name="connsiteX1808" fmla="*/ 2760778 w 5920044"/>
              <a:gd name="connsiteY1808" fmla="*/ 858590 h 6685299"/>
              <a:gd name="connsiteX1809" fmla="*/ 2778049 w 5920044"/>
              <a:gd name="connsiteY1809" fmla="*/ 792869 h 6685299"/>
              <a:gd name="connsiteX1810" fmla="*/ 2826491 w 5920044"/>
              <a:gd name="connsiteY1810" fmla="*/ 813578 h 6685299"/>
              <a:gd name="connsiteX1811" fmla="*/ 2902162 w 5920044"/>
              <a:gd name="connsiteY1811" fmla="*/ 730666 h 6685299"/>
              <a:gd name="connsiteX1812" fmla="*/ 2931454 w 5920044"/>
              <a:gd name="connsiteY1812" fmla="*/ 670460 h 6685299"/>
              <a:gd name="connsiteX1813" fmla="*/ 2997003 w 5920044"/>
              <a:gd name="connsiteY1813" fmla="*/ 600377 h 6685299"/>
              <a:gd name="connsiteX1814" fmla="*/ 3012561 w 5920044"/>
              <a:gd name="connsiteY1814" fmla="*/ 541166 h 6685299"/>
              <a:gd name="connsiteX1815" fmla="*/ 3029178 w 5920044"/>
              <a:gd name="connsiteY1815" fmla="*/ 528396 h 6685299"/>
              <a:gd name="connsiteX1816" fmla="*/ 3032369 w 5920044"/>
              <a:gd name="connsiteY1816" fmla="*/ 532761 h 6685299"/>
              <a:gd name="connsiteX1817" fmla="*/ 3069508 w 5920044"/>
              <a:gd name="connsiteY1817" fmla="*/ 502822 h 6685299"/>
              <a:gd name="connsiteX1818" fmla="*/ 3154454 w 5920044"/>
              <a:gd name="connsiteY1818" fmla="*/ 441394 h 6685299"/>
              <a:gd name="connsiteX1819" fmla="*/ 3192238 w 5920044"/>
              <a:gd name="connsiteY1819" fmla="*/ 433890 h 6685299"/>
              <a:gd name="connsiteX1820" fmla="*/ 3196290 w 5920044"/>
              <a:gd name="connsiteY1820" fmla="*/ 439450 h 6685299"/>
              <a:gd name="connsiteX1821" fmla="*/ 3098539 w 5920044"/>
              <a:gd name="connsiteY1821" fmla="*/ 564169 h 6685299"/>
              <a:gd name="connsiteX1822" fmla="*/ 3167266 w 5920044"/>
              <a:gd name="connsiteY1822" fmla="*/ 582914 h 6685299"/>
              <a:gd name="connsiteX1823" fmla="*/ 3176022 w 5920044"/>
              <a:gd name="connsiteY1823" fmla="*/ 616465 h 6685299"/>
              <a:gd name="connsiteX1824" fmla="*/ 3187977 w 5920044"/>
              <a:gd name="connsiteY1824" fmla="*/ 659801 h 6685299"/>
              <a:gd name="connsiteX1825" fmla="*/ 3202917 w 5920044"/>
              <a:gd name="connsiteY1825" fmla="*/ 637162 h 6685299"/>
              <a:gd name="connsiteX1826" fmla="*/ 3200565 w 5920044"/>
              <a:gd name="connsiteY1826" fmla="*/ 623159 h 6685299"/>
              <a:gd name="connsiteX1827" fmla="*/ 3202273 w 5920044"/>
              <a:gd name="connsiteY1827" fmla="*/ 614721 h 6685299"/>
              <a:gd name="connsiteX1828" fmla="*/ 3242403 w 5920044"/>
              <a:gd name="connsiteY1828" fmla="*/ 621216 h 6685299"/>
              <a:gd name="connsiteX1829" fmla="*/ 3436000 w 5920044"/>
              <a:gd name="connsiteY1829" fmla="*/ 406878 h 6685299"/>
              <a:gd name="connsiteX1830" fmla="*/ 3527785 w 5920044"/>
              <a:gd name="connsiteY1830" fmla="*/ 414103 h 6685299"/>
              <a:gd name="connsiteX1831" fmla="*/ 3627685 w 5920044"/>
              <a:gd name="connsiteY1831" fmla="*/ 330038 h 6685299"/>
              <a:gd name="connsiteX1832" fmla="*/ 3630883 w 5920044"/>
              <a:gd name="connsiteY1832" fmla="*/ 339816 h 6685299"/>
              <a:gd name="connsiteX1833" fmla="*/ 3545715 w 5920044"/>
              <a:gd name="connsiteY1833" fmla="*/ 427898 h 6685299"/>
              <a:gd name="connsiteX1834" fmla="*/ 3552975 w 5920044"/>
              <a:gd name="connsiteY1834" fmla="*/ 443232 h 6685299"/>
              <a:gd name="connsiteX1835" fmla="*/ 3499185 w 5920044"/>
              <a:gd name="connsiteY1835" fmla="*/ 504254 h 6685299"/>
              <a:gd name="connsiteX1836" fmla="*/ 3500683 w 5920044"/>
              <a:gd name="connsiteY1836" fmla="*/ 522472 h 6685299"/>
              <a:gd name="connsiteX1837" fmla="*/ 3346366 w 5920044"/>
              <a:gd name="connsiteY1837" fmla="*/ 645118 h 6685299"/>
              <a:gd name="connsiteX1838" fmla="*/ 3384780 w 5920044"/>
              <a:gd name="connsiteY1838" fmla="*/ 660050 h 6685299"/>
              <a:gd name="connsiteX1839" fmla="*/ 3500259 w 5920044"/>
              <a:gd name="connsiteY1839" fmla="*/ 575784 h 6685299"/>
              <a:gd name="connsiteX1840" fmla="*/ 3558953 w 5920044"/>
              <a:gd name="connsiteY1840" fmla="*/ 516100 h 6685299"/>
              <a:gd name="connsiteX1841" fmla="*/ 3572832 w 5920044"/>
              <a:gd name="connsiteY1841" fmla="*/ 524341 h 6685299"/>
              <a:gd name="connsiteX1842" fmla="*/ 3580300 w 5920044"/>
              <a:gd name="connsiteY1842" fmla="*/ 513018 h 6685299"/>
              <a:gd name="connsiteX1843" fmla="*/ 3565782 w 5920044"/>
              <a:gd name="connsiteY1843" fmla="*/ 482345 h 6685299"/>
              <a:gd name="connsiteX1844" fmla="*/ 3580079 w 5920044"/>
              <a:gd name="connsiteY1844" fmla="*/ 437270 h 6685299"/>
              <a:gd name="connsiteX1845" fmla="*/ 3670158 w 5920044"/>
              <a:gd name="connsiteY1845" fmla="*/ 350528 h 6685299"/>
              <a:gd name="connsiteX1846" fmla="*/ 3679123 w 5920044"/>
              <a:gd name="connsiteY1846" fmla="*/ 357428 h 6685299"/>
              <a:gd name="connsiteX1847" fmla="*/ 3686593 w 5920044"/>
              <a:gd name="connsiteY1847" fmla="*/ 346104 h 6685299"/>
              <a:gd name="connsiteX1848" fmla="*/ 3733766 w 5920044"/>
              <a:gd name="connsiteY1848" fmla="*/ 292189 h 6685299"/>
              <a:gd name="connsiteX1849" fmla="*/ 3759170 w 5920044"/>
              <a:gd name="connsiteY1849" fmla="*/ 294662 h 6685299"/>
              <a:gd name="connsiteX1850" fmla="*/ 3757463 w 5920044"/>
              <a:gd name="connsiteY1850" fmla="*/ 303103 h 6685299"/>
              <a:gd name="connsiteX1851" fmla="*/ 3758100 w 5920044"/>
              <a:gd name="connsiteY1851" fmla="*/ 325541 h 6685299"/>
              <a:gd name="connsiteX1852" fmla="*/ 3738438 w 5920044"/>
              <a:gd name="connsiteY1852" fmla="*/ 358717 h 6685299"/>
              <a:gd name="connsiteX1853" fmla="*/ 3704107 w 5920044"/>
              <a:gd name="connsiteY1853" fmla="*/ 388475 h 6685299"/>
              <a:gd name="connsiteX1854" fmla="*/ 3704964 w 5920044"/>
              <a:gd name="connsiteY1854" fmla="*/ 395147 h 6685299"/>
              <a:gd name="connsiteX1855" fmla="*/ 3677643 w 5920044"/>
              <a:gd name="connsiteY1855" fmla="*/ 427767 h 6685299"/>
              <a:gd name="connsiteX1856" fmla="*/ 3669511 w 5920044"/>
              <a:gd name="connsiteY1856" fmla="*/ 416074 h 6685299"/>
              <a:gd name="connsiteX1857" fmla="*/ 3652232 w 5920044"/>
              <a:gd name="connsiteY1857" fmla="*/ 439142 h 6685299"/>
              <a:gd name="connsiteX1858" fmla="*/ 3652016 w 5920044"/>
              <a:gd name="connsiteY1858" fmla="*/ 465796 h 6685299"/>
              <a:gd name="connsiteX1859" fmla="*/ 3637083 w 5920044"/>
              <a:gd name="connsiteY1859" fmla="*/ 488437 h 6685299"/>
              <a:gd name="connsiteX1860" fmla="*/ 3607194 w 5920044"/>
              <a:gd name="connsiteY1860" fmla="*/ 533713 h 6685299"/>
              <a:gd name="connsiteX1861" fmla="*/ 3590761 w 5920044"/>
              <a:gd name="connsiteY1861" fmla="*/ 538136 h 6685299"/>
              <a:gd name="connsiteX1862" fmla="*/ 3552762 w 5920044"/>
              <a:gd name="connsiteY1862" fmla="*/ 572295 h 6685299"/>
              <a:gd name="connsiteX1863" fmla="*/ 3580518 w 5920044"/>
              <a:gd name="connsiteY1863" fmla="*/ 588771 h 6685299"/>
              <a:gd name="connsiteX1864" fmla="*/ 3771982 w 5920044"/>
              <a:gd name="connsiteY1864" fmla="*/ 436183 h 6685299"/>
              <a:gd name="connsiteX1865" fmla="*/ 3776889 w 5920044"/>
              <a:gd name="connsiteY1865" fmla="*/ 437521 h 6685299"/>
              <a:gd name="connsiteX1866" fmla="*/ 3822143 w 5920044"/>
              <a:gd name="connsiteY1866" fmla="*/ 418694 h 6685299"/>
              <a:gd name="connsiteX1867" fmla="*/ 3828753 w 5920044"/>
              <a:gd name="connsiteY1867" fmla="*/ 411593 h 6685299"/>
              <a:gd name="connsiteX1868" fmla="*/ 3816590 w 5920044"/>
              <a:gd name="connsiteY1868" fmla="*/ 394921 h 6685299"/>
              <a:gd name="connsiteX1869" fmla="*/ 3837290 w 5920044"/>
              <a:gd name="connsiteY1869" fmla="*/ 369398 h 6685299"/>
              <a:gd name="connsiteX1870" fmla="*/ 3889163 w 5920044"/>
              <a:gd name="connsiteY1870" fmla="*/ 343477 h 6685299"/>
              <a:gd name="connsiteX1871" fmla="*/ 3941243 w 5920044"/>
              <a:gd name="connsiteY1871" fmla="*/ 290894 h 6685299"/>
              <a:gd name="connsiteX1872" fmla="*/ 3948072 w 5920044"/>
              <a:gd name="connsiteY1872" fmla="*/ 257138 h 6685299"/>
              <a:gd name="connsiteX1873" fmla="*/ 3968563 w 5920044"/>
              <a:gd name="connsiteY1873" fmla="*/ 258278 h 6685299"/>
              <a:gd name="connsiteX1874" fmla="*/ 4037929 w 5920044"/>
              <a:gd name="connsiteY1874" fmla="*/ 197056 h 6685299"/>
              <a:gd name="connsiteX1875" fmla="*/ 4036437 w 5920044"/>
              <a:gd name="connsiteY1875" fmla="*/ 178839 h 6685299"/>
              <a:gd name="connsiteX1876" fmla="*/ 4052233 w 5920044"/>
              <a:gd name="connsiteY1876" fmla="*/ 151977 h 6685299"/>
              <a:gd name="connsiteX1877" fmla="*/ 4067810 w 5920044"/>
              <a:gd name="connsiteY1877" fmla="*/ 151776 h 6685299"/>
              <a:gd name="connsiteX1878" fmla="*/ 4065468 w 5920044"/>
              <a:gd name="connsiteY1878" fmla="*/ 137777 h 6685299"/>
              <a:gd name="connsiteX1879" fmla="*/ 4091727 w 5920044"/>
              <a:gd name="connsiteY1879" fmla="*/ 136034 h 6685299"/>
              <a:gd name="connsiteX1880" fmla="*/ 4118185 w 5920044"/>
              <a:gd name="connsiteY1880" fmla="*/ 107631 h 6685299"/>
              <a:gd name="connsiteX1881" fmla="*/ 4131418 w 5920044"/>
              <a:gd name="connsiteY1881" fmla="*/ 93432 h 6685299"/>
              <a:gd name="connsiteX1882" fmla="*/ 4141239 w 5920044"/>
              <a:gd name="connsiteY1882" fmla="*/ 96110 h 6685299"/>
              <a:gd name="connsiteX1883" fmla="*/ 4142945 w 5920044"/>
              <a:gd name="connsiteY1883" fmla="*/ 87671 h 6685299"/>
              <a:gd name="connsiteX1884" fmla="*/ 4153404 w 5920044"/>
              <a:gd name="connsiteY1884" fmla="*/ 10382 h 668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</a:cxnLst>
            <a:rect l="l" t="t" r="r" b="b"/>
            <a:pathLst>
              <a:path w="5920044" h="6685299">
                <a:moveTo>
                  <a:pt x="1895996" y="6667917"/>
                </a:moveTo>
                <a:cubicBezTo>
                  <a:pt x="1900973" y="6668233"/>
                  <a:pt x="1901291" y="6672654"/>
                  <a:pt x="1901291" y="6672654"/>
                </a:cubicBezTo>
                <a:cubicBezTo>
                  <a:pt x="1901607" y="6677066"/>
                  <a:pt x="1902241" y="6685900"/>
                  <a:pt x="1892295" y="6685267"/>
                </a:cubicBezTo>
                <a:cubicBezTo>
                  <a:pt x="1887318" y="6684950"/>
                  <a:pt x="1886683" y="6676117"/>
                  <a:pt x="1886368" y="6671704"/>
                </a:cubicBezTo>
                <a:cubicBezTo>
                  <a:pt x="1891029" y="6667601"/>
                  <a:pt x="1891029" y="6667601"/>
                  <a:pt x="1895996" y="6667917"/>
                </a:cubicBezTo>
                <a:close/>
                <a:moveTo>
                  <a:pt x="1867298" y="6336439"/>
                </a:moveTo>
                <a:cubicBezTo>
                  <a:pt x="1872266" y="6336756"/>
                  <a:pt x="1872583" y="6341168"/>
                  <a:pt x="1872900" y="6345589"/>
                </a:cubicBezTo>
                <a:cubicBezTo>
                  <a:pt x="1873216" y="6350002"/>
                  <a:pt x="1873533" y="6354422"/>
                  <a:pt x="1868565" y="6354106"/>
                </a:cubicBezTo>
                <a:cubicBezTo>
                  <a:pt x="1858621" y="6353473"/>
                  <a:pt x="1857987" y="6344641"/>
                  <a:pt x="1857670" y="6340219"/>
                </a:cubicBezTo>
                <a:cubicBezTo>
                  <a:pt x="1862639" y="6340535"/>
                  <a:pt x="1862322" y="6336122"/>
                  <a:pt x="1867298" y="6336439"/>
                </a:cubicBezTo>
                <a:close/>
                <a:moveTo>
                  <a:pt x="1820141" y="6162018"/>
                </a:moveTo>
                <a:cubicBezTo>
                  <a:pt x="1831352" y="6180313"/>
                  <a:pt x="1842566" y="6198610"/>
                  <a:pt x="1844149" y="6220690"/>
                </a:cubicBezTo>
                <a:cubicBezTo>
                  <a:pt x="1845098" y="6233934"/>
                  <a:pt x="1846048" y="6247184"/>
                  <a:pt x="1831125" y="6246233"/>
                </a:cubicBezTo>
                <a:cubicBezTo>
                  <a:pt x="1820545" y="6236769"/>
                  <a:pt x="1804672" y="6222570"/>
                  <a:pt x="1804040" y="6213738"/>
                </a:cubicBezTo>
                <a:cubicBezTo>
                  <a:pt x="1803405" y="6204907"/>
                  <a:pt x="1813351" y="6205540"/>
                  <a:pt x="1818329" y="6205856"/>
                </a:cubicBezTo>
                <a:close/>
                <a:moveTo>
                  <a:pt x="1665830" y="5969457"/>
                </a:moveTo>
                <a:cubicBezTo>
                  <a:pt x="1667165" y="5969264"/>
                  <a:pt x="1668391" y="5969598"/>
                  <a:pt x="1670844" y="5970267"/>
                </a:cubicBezTo>
                <a:cubicBezTo>
                  <a:pt x="1675757" y="5971608"/>
                  <a:pt x="1674902" y="5975832"/>
                  <a:pt x="1674902" y="5975832"/>
                </a:cubicBezTo>
                <a:cubicBezTo>
                  <a:pt x="1674050" y="5980048"/>
                  <a:pt x="1672341" y="5988491"/>
                  <a:pt x="1662523" y="5985812"/>
                </a:cubicBezTo>
                <a:cubicBezTo>
                  <a:pt x="1657610" y="5984472"/>
                  <a:pt x="1659318" y="5976031"/>
                  <a:pt x="1660171" y="5971813"/>
                </a:cubicBezTo>
                <a:cubicBezTo>
                  <a:pt x="1663054" y="5970371"/>
                  <a:pt x="1664496" y="5969650"/>
                  <a:pt x="1665830" y="5969457"/>
                </a:cubicBezTo>
                <a:close/>
                <a:moveTo>
                  <a:pt x="1464021" y="5959146"/>
                </a:moveTo>
                <a:lnTo>
                  <a:pt x="1494178" y="5965457"/>
                </a:lnTo>
                <a:lnTo>
                  <a:pt x="1501680" y="6001098"/>
                </a:lnTo>
                <a:cubicBezTo>
                  <a:pt x="1504213" y="6036424"/>
                  <a:pt x="1482516" y="6078995"/>
                  <a:pt x="1485047" y="6114321"/>
                </a:cubicBezTo>
                <a:cubicBezTo>
                  <a:pt x="1486631" y="6136402"/>
                  <a:pt x="1472657" y="6148695"/>
                  <a:pt x="1473923" y="6166359"/>
                </a:cubicBezTo>
                <a:lnTo>
                  <a:pt x="1453404" y="6156261"/>
                </a:lnTo>
                <a:lnTo>
                  <a:pt x="1445570" y="6116207"/>
                </a:lnTo>
                <a:cubicBezTo>
                  <a:pt x="1454574" y="6103591"/>
                  <a:pt x="1481882" y="6070166"/>
                  <a:pt x="1442405" y="6072050"/>
                </a:cubicBezTo>
                <a:cubicBezTo>
                  <a:pt x="1456378" y="6059750"/>
                  <a:pt x="1459457" y="6033574"/>
                  <a:pt x="1453214" y="6015595"/>
                </a:cubicBezTo>
                <a:lnTo>
                  <a:pt x="1471840" y="5999199"/>
                </a:lnTo>
                <a:close/>
                <a:moveTo>
                  <a:pt x="1466771" y="5928544"/>
                </a:moveTo>
                <a:cubicBezTo>
                  <a:pt x="1471748" y="5928861"/>
                  <a:pt x="1476715" y="5929178"/>
                  <a:pt x="1477033" y="5933596"/>
                </a:cubicBezTo>
                <a:cubicBezTo>
                  <a:pt x="1477350" y="5938008"/>
                  <a:pt x="1472698" y="5942112"/>
                  <a:pt x="1467722" y="5941795"/>
                </a:cubicBezTo>
                <a:cubicBezTo>
                  <a:pt x="1467722" y="5941795"/>
                  <a:pt x="1462436" y="5937060"/>
                  <a:pt x="1462120" y="5932646"/>
                </a:cubicBezTo>
                <a:cubicBezTo>
                  <a:pt x="1461803" y="5928229"/>
                  <a:pt x="1466771" y="5928544"/>
                  <a:pt x="1466771" y="5928544"/>
                </a:cubicBezTo>
                <a:close/>
                <a:moveTo>
                  <a:pt x="1767916" y="5916955"/>
                </a:moveTo>
                <a:lnTo>
                  <a:pt x="1789391" y="5940297"/>
                </a:lnTo>
                <a:lnTo>
                  <a:pt x="1802592" y="6055416"/>
                </a:lnTo>
                <a:cubicBezTo>
                  <a:pt x="1805442" y="6095160"/>
                  <a:pt x="1774432" y="6145930"/>
                  <a:pt x="1776646" y="6176835"/>
                </a:cubicBezTo>
                <a:lnTo>
                  <a:pt x="1761723" y="6175885"/>
                </a:lnTo>
                <a:cubicBezTo>
                  <a:pt x="1760142" y="6153810"/>
                  <a:pt x="1768820" y="6136782"/>
                  <a:pt x="1767238" y="6114701"/>
                </a:cubicBezTo>
                <a:lnTo>
                  <a:pt x="1766289" y="6101457"/>
                </a:lnTo>
                <a:lnTo>
                  <a:pt x="1728314" y="6055086"/>
                </a:lnTo>
                <a:lnTo>
                  <a:pt x="1727047" y="6037424"/>
                </a:lnTo>
                <a:lnTo>
                  <a:pt x="1777633" y="5983500"/>
                </a:lnTo>
                <a:close/>
                <a:moveTo>
                  <a:pt x="1467952" y="5875872"/>
                </a:moveTo>
                <a:lnTo>
                  <a:pt x="1483183" y="5881240"/>
                </a:lnTo>
                <a:lnTo>
                  <a:pt x="1484132" y="5894488"/>
                </a:lnTo>
                <a:cubicBezTo>
                  <a:pt x="1474188" y="5893855"/>
                  <a:pt x="1468270" y="5880291"/>
                  <a:pt x="1467952" y="5875872"/>
                </a:cubicBezTo>
                <a:close/>
                <a:moveTo>
                  <a:pt x="1808876" y="5866822"/>
                </a:moveTo>
                <a:lnTo>
                  <a:pt x="1830664" y="5894580"/>
                </a:lnTo>
                <a:lnTo>
                  <a:pt x="1820723" y="5893947"/>
                </a:lnTo>
                <a:cubicBezTo>
                  <a:pt x="1805798" y="5892996"/>
                  <a:pt x="1809509" y="5875652"/>
                  <a:pt x="1808876" y="5866822"/>
                </a:cubicBezTo>
                <a:close/>
                <a:moveTo>
                  <a:pt x="1776805" y="5834007"/>
                </a:moveTo>
                <a:lnTo>
                  <a:pt x="1793944" y="5865867"/>
                </a:lnTo>
                <a:lnTo>
                  <a:pt x="1796161" y="5896772"/>
                </a:lnTo>
                <a:lnTo>
                  <a:pt x="1779654" y="5873748"/>
                </a:lnTo>
                <a:close/>
                <a:moveTo>
                  <a:pt x="1768368" y="5785125"/>
                </a:moveTo>
                <a:lnTo>
                  <a:pt x="1785181" y="5812566"/>
                </a:lnTo>
                <a:cubicBezTo>
                  <a:pt x="1780212" y="5812249"/>
                  <a:pt x="1770268" y="5811616"/>
                  <a:pt x="1769635" y="5802785"/>
                </a:cubicBezTo>
                <a:close/>
                <a:moveTo>
                  <a:pt x="2157748" y="5761558"/>
                </a:moveTo>
                <a:cubicBezTo>
                  <a:pt x="2158381" y="5770388"/>
                  <a:pt x="2154035" y="5778902"/>
                  <a:pt x="2149689" y="5787415"/>
                </a:cubicBezTo>
                <a:lnTo>
                  <a:pt x="2149373" y="5783002"/>
                </a:lnTo>
                <a:cubicBezTo>
                  <a:pt x="2148741" y="5774173"/>
                  <a:pt x="2148107" y="5765341"/>
                  <a:pt x="2157748" y="5761558"/>
                </a:cubicBezTo>
                <a:close/>
                <a:moveTo>
                  <a:pt x="1466087" y="5679393"/>
                </a:moveTo>
                <a:lnTo>
                  <a:pt x="1464624" y="5682265"/>
                </a:lnTo>
                <a:lnTo>
                  <a:pt x="1468937" y="5682540"/>
                </a:lnTo>
                <a:lnTo>
                  <a:pt x="1476538" y="5683912"/>
                </a:lnTo>
                <a:close/>
                <a:moveTo>
                  <a:pt x="1729972" y="5652474"/>
                </a:moveTo>
                <a:cubicBezTo>
                  <a:pt x="1734878" y="5653812"/>
                  <a:pt x="1734024" y="5658028"/>
                  <a:pt x="1733171" y="5662253"/>
                </a:cubicBezTo>
                <a:cubicBezTo>
                  <a:pt x="1732317" y="5666471"/>
                  <a:pt x="1731461" y="5670695"/>
                  <a:pt x="1726557" y="5669357"/>
                </a:cubicBezTo>
                <a:cubicBezTo>
                  <a:pt x="1716740" y="5666679"/>
                  <a:pt x="1718447" y="5658238"/>
                  <a:pt x="1719302" y="5654013"/>
                </a:cubicBezTo>
                <a:cubicBezTo>
                  <a:pt x="1724207" y="5655352"/>
                  <a:pt x="1725060" y="5651134"/>
                  <a:pt x="1729972" y="5652474"/>
                </a:cubicBezTo>
                <a:close/>
                <a:moveTo>
                  <a:pt x="1460389" y="5599912"/>
                </a:moveTo>
                <a:cubicBezTo>
                  <a:pt x="1455421" y="5599595"/>
                  <a:pt x="1455421" y="5599595"/>
                  <a:pt x="1450761" y="5603698"/>
                </a:cubicBezTo>
                <a:cubicBezTo>
                  <a:pt x="1451077" y="5608111"/>
                  <a:pt x="1451710" y="5616942"/>
                  <a:pt x="1456687" y="5617259"/>
                </a:cubicBezTo>
                <a:cubicBezTo>
                  <a:pt x="1466633" y="5617892"/>
                  <a:pt x="1466000" y="5609061"/>
                  <a:pt x="1465684" y="5604647"/>
                </a:cubicBezTo>
                <a:cubicBezTo>
                  <a:pt x="1465684" y="5604647"/>
                  <a:pt x="1465367" y="5600228"/>
                  <a:pt x="1460389" y="5599912"/>
                </a:cubicBezTo>
                <a:close/>
                <a:moveTo>
                  <a:pt x="1788608" y="5584217"/>
                </a:moveTo>
                <a:lnTo>
                  <a:pt x="1814103" y="5594631"/>
                </a:lnTo>
                <a:lnTo>
                  <a:pt x="1816636" y="5629958"/>
                </a:lnTo>
                <a:lnTo>
                  <a:pt x="1796425" y="5624272"/>
                </a:lnTo>
                <a:close/>
                <a:moveTo>
                  <a:pt x="1728897" y="5478541"/>
                </a:moveTo>
                <a:cubicBezTo>
                  <a:pt x="1735302" y="5498096"/>
                  <a:pt x="1741707" y="5517653"/>
                  <a:pt x="1737438" y="5538755"/>
                </a:cubicBezTo>
                <a:cubicBezTo>
                  <a:pt x="1734877" y="5551410"/>
                  <a:pt x="1732316" y="5564072"/>
                  <a:pt x="1717584" y="5560053"/>
                </a:cubicBezTo>
                <a:cubicBezTo>
                  <a:pt x="1709471" y="5548936"/>
                  <a:pt x="1697300" y="5532257"/>
                  <a:pt x="1699007" y="5523816"/>
                </a:cubicBezTo>
                <a:cubicBezTo>
                  <a:pt x="1700715" y="5515378"/>
                  <a:pt x="1710534" y="5518055"/>
                  <a:pt x="1715447" y="5519396"/>
                </a:cubicBezTo>
                <a:close/>
                <a:moveTo>
                  <a:pt x="1671837" y="5441955"/>
                </a:moveTo>
                <a:lnTo>
                  <a:pt x="1674671" y="5458347"/>
                </a:lnTo>
                <a:lnTo>
                  <a:pt x="1677446" y="5451157"/>
                </a:lnTo>
                <a:lnTo>
                  <a:pt x="1680779" y="5442524"/>
                </a:lnTo>
                <a:close/>
                <a:moveTo>
                  <a:pt x="1686189" y="5400913"/>
                </a:moveTo>
                <a:lnTo>
                  <a:pt x="1686546" y="5427583"/>
                </a:lnTo>
                <a:lnTo>
                  <a:pt x="1688332" y="5422957"/>
                </a:lnTo>
                <a:lnTo>
                  <a:pt x="1690891" y="5410302"/>
                </a:lnTo>
                <a:close/>
                <a:moveTo>
                  <a:pt x="1909970" y="5367005"/>
                </a:moveTo>
                <a:cubicBezTo>
                  <a:pt x="1911356" y="5367044"/>
                  <a:pt x="1912521" y="5367570"/>
                  <a:pt x="1914850" y="5368622"/>
                </a:cubicBezTo>
                <a:cubicBezTo>
                  <a:pt x="1919516" y="5370731"/>
                  <a:pt x="1917755" y="5374629"/>
                  <a:pt x="1917755" y="5374629"/>
                </a:cubicBezTo>
                <a:cubicBezTo>
                  <a:pt x="1915996" y="5378520"/>
                  <a:pt x="1912477" y="5386309"/>
                  <a:pt x="1903153" y="5382096"/>
                </a:cubicBezTo>
                <a:cubicBezTo>
                  <a:pt x="1898487" y="5379987"/>
                  <a:pt x="1902006" y="5372198"/>
                  <a:pt x="1903764" y="5368307"/>
                </a:cubicBezTo>
                <a:cubicBezTo>
                  <a:pt x="1906978" y="5367412"/>
                  <a:pt x="1908585" y="5366965"/>
                  <a:pt x="1909970" y="5367005"/>
                </a:cubicBezTo>
                <a:close/>
                <a:moveTo>
                  <a:pt x="945144" y="5290462"/>
                </a:moveTo>
                <a:lnTo>
                  <a:pt x="952993" y="5296823"/>
                </a:lnTo>
                <a:cubicBezTo>
                  <a:pt x="964753" y="5306352"/>
                  <a:pt x="968689" y="5316620"/>
                  <a:pt x="964783" y="5320534"/>
                </a:cubicBezTo>
                <a:cubicBezTo>
                  <a:pt x="963483" y="5321838"/>
                  <a:pt x="958262" y="5319969"/>
                  <a:pt x="953037" y="5318092"/>
                </a:cubicBezTo>
                <a:close/>
                <a:moveTo>
                  <a:pt x="861303" y="5285959"/>
                </a:moveTo>
                <a:lnTo>
                  <a:pt x="869193" y="5313586"/>
                </a:lnTo>
                <a:cubicBezTo>
                  <a:pt x="874416" y="5315460"/>
                  <a:pt x="879637" y="5317330"/>
                  <a:pt x="880937" y="5316027"/>
                </a:cubicBezTo>
                <a:cubicBezTo>
                  <a:pt x="884843" y="5312112"/>
                  <a:pt x="880906" y="5301846"/>
                  <a:pt x="869149" y="5292318"/>
                </a:cubicBezTo>
                <a:close/>
                <a:moveTo>
                  <a:pt x="867725" y="5236897"/>
                </a:moveTo>
                <a:lnTo>
                  <a:pt x="871674" y="5254252"/>
                </a:lnTo>
                <a:lnTo>
                  <a:pt x="874276" y="5251643"/>
                </a:lnTo>
                <a:cubicBezTo>
                  <a:pt x="875578" y="5250339"/>
                  <a:pt x="879483" y="5246426"/>
                  <a:pt x="871643" y="5240072"/>
                </a:cubicBezTo>
                <a:close/>
                <a:moveTo>
                  <a:pt x="1795906" y="5198524"/>
                </a:moveTo>
                <a:lnTo>
                  <a:pt x="1810418" y="5229194"/>
                </a:lnTo>
                <a:lnTo>
                  <a:pt x="1800606" y="5226517"/>
                </a:lnTo>
                <a:cubicBezTo>
                  <a:pt x="1785871" y="5222499"/>
                  <a:pt x="1794198" y="5206961"/>
                  <a:pt x="1795906" y="5198524"/>
                </a:cubicBezTo>
                <a:close/>
                <a:moveTo>
                  <a:pt x="2174136" y="5172561"/>
                </a:moveTo>
                <a:cubicBezTo>
                  <a:pt x="2172428" y="5180999"/>
                  <a:pt x="2165805" y="5188097"/>
                  <a:pt x="2159184" y="5195196"/>
                </a:cubicBezTo>
                <a:lnTo>
                  <a:pt x="2160038" y="5190978"/>
                </a:lnTo>
                <a:cubicBezTo>
                  <a:pt x="2161744" y="5182542"/>
                  <a:pt x="2163452" y="5174102"/>
                  <a:pt x="2174136" y="5172561"/>
                </a:cubicBezTo>
                <a:close/>
                <a:moveTo>
                  <a:pt x="1772411" y="5160941"/>
                </a:moveTo>
                <a:lnTo>
                  <a:pt x="1781166" y="5194499"/>
                </a:lnTo>
                <a:lnTo>
                  <a:pt x="1775192" y="5224032"/>
                </a:lnTo>
                <a:lnTo>
                  <a:pt x="1764728" y="5198919"/>
                </a:lnTo>
                <a:close/>
                <a:moveTo>
                  <a:pt x="1776906" y="5113198"/>
                </a:moveTo>
                <a:lnTo>
                  <a:pt x="1786508" y="5142528"/>
                </a:lnTo>
                <a:cubicBezTo>
                  <a:pt x="1781603" y="5141191"/>
                  <a:pt x="1771786" y="5138513"/>
                  <a:pt x="1773492" y="5130074"/>
                </a:cubicBezTo>
                <a:close/>
                <a:moveTo>
                  <a:pt x="1384524" y="5094007"/>
                </a:moveTo>
                <a:lnTo>
                  <a:pt x="1382715" y="5137846"/>
                </a:lnTo>
                <a:cubicBezTo>
                  <a:pt x="1377738" y="5137529"/>
                  <a:pt x="1367792" y="5136895"/>
                  <a:pt x="1368425" y="5145726"/>
                </a:cubicBezTo>
                <a:cubicBezTo>
                  <a:pt x="1369058" y="5154557"/>
                  <a:pt x="1384930" y="5168757"/>
                  <a:pt x="1395509" y="5178222"/>
                </a:cubicBezTo>
                <a:cubicBezTo>
                  <a:pt x="1410432" y="5179172"/>
                  <a:pt x="1409483" y="5165922"/>
                  <a:pt x="1408534" y="5152679"/>
                </a:cubicBezTo>
                <a:cubicBezTo>
                  <a:pt x="1406950" y="5130597"/>
                  <a:pt x="1395738" y="5112302"/>
                  <a:pt x="1384524" y="5094007"/>
                </a:cubicBezTo>
                <a:close/>
                <a:moveTo>
                  <a:pt x="2031068" y="5074195"/>
                </a:moveTo>
                <a:cubicBezTo>
                  <a:pt x="2035726" y="5076299"/>
                  <a:pt x="2037484" y="5072408"/>
                  <a:pt x="2042149" y="5074516"/>
                </a:cubicBezTo>
                <a:cubicBezTo>
                  <a:pt x="2046807" y="5076621"/>
                  <a:pt x="2045049" y="5080512"/>
                  <a:pt x="2043288" y="5084410"/>
                </a:cubicBezTo>
                <a:cubicBezTo>
                  <a:pt x="2041529" y="5088301"/>
                  <a:pt x="2039768" y="5092199"/>
                  <a:pt x="2035110" y="5090094"/>
                </a:cubicBezTo>
                <a:cubicBezTo>
                  <a:pt x="2025787" y="5085881"/>
                  <a:pt x="2029307" y="5078092"/>
                  <a:pt x="2031068" y="5074195"/>
                </a:cubicBezTo>
                <a:close/>
                <a:moveTo>
                  <a:pt x="924369" y="5052392"/>
                </a:moveTo>
                <a:lnTo>
                  <a:pt x="909096" y="5075407"/>
                </a:lnTo>
                <a:cubicBezTo>
                  <a:pt x="905996" y="5083732"/>
                  <a:pt x="904833" y="5092670"/>
                  <a:pt x="905100" y="5102619"/>
                </a:cubicBezTo>
                <a:lnTo>
                  <a:pt x="907317" y="5113952"/>
                </a:lnTo>
                <a:lnTo>
                  <a:pt x="923608" y="5086648"/>
                </a:lnTo>
                <a:close/>
                <a:moveTo>
                  <a:pt x="1109324" y="4984189"/>
                </a:moveTo>
                <a:cubicBezTo>
                  <a:pt x="1099378" y="4983556"/>
                  <a:pt x="1099694" y="4987969"/>
                  <a:pt x="1100012" y="4992387"/>
                </a:cubicBezTo>
                <a:cubicBezTo>
                  <a:pt x="1100327" y="4996800"/>
                  <a:pt x="1123069" y="5037808"/>
                  <a:pt x="1128046" y="5038125"/>
                </a:cubicBezTo>
                <a:cubicBezTo>
                  <a:pt x="1133016" y="5038442"/>
                  <a:pt x="1127413" y="5029294"/>
                  <a:pt x="1127096" y="5024875"/>
                </a:cubicBezTo>
                <a:cubicBezTo>
                  <a:pt x="1137042" y="5025509"/>
                  <a:pt x="1146671" y="5021730"/>
                  <a:pt x="1146038" y="5012899"/>
                </a:cubicBezTo>
                <a:cubicBezTo>
                  <a:pt x="1145405" y="5004066"/>
                  <a:pt x="1119270" y="4984822"/>
                  <a:pt x="1109324" y="4984189"/>
                </a:cubicBezTo>
                <a:close/>
                <a:moveTo>
                  <a:pt x="1850532" y="4928463"/>
                </a:moveTo>
                <a:lnTo>
                  <a:pt x="1873369" y="4943596"/>
                </a:lnTo>
                <a:lnTo>
                  <a:pt x="1866540" y="4977355"/>
                </a:lnTo>
                <a:lnTo>
                  <a:pt x="1847755" y="4967776"/>
                </a:lnTo>
                <a:close/>
                <a:moveTo>
                  <a:pt x="2078125" y="4907925"/>
                </a:moveTo>
                <a:cubicBezTo>
                  <a:pt x="2080413" y="4927711"/>
                  <a:pt x="2082701" y="4947500"/>
                  <a:pt x="2073903" y="4966970"/>
                </a:cubicBezTo>
                <a:cubicBezTo>
                  <a:pt x="2068626" y="4978648"/>
                  <a:pt x="2063347" y="4990331"/>
                  <a:pt x="2049357" y="4984010"/>
                </a:cubicBezTo>
                <a:cubicBezTo>
                  <a:pt x="2043550" y="4972008"/>
                  <a:pt x="2034838" y="4954004"/>
                  <a:pt x="2038357" y="4946216"/>
                </a:cubicBezTo>
                <a:cubicBezTo>
                  <a:pt x="2041876" y="4938429"/>
                  <a:pt x="2051200" y="4942643"/>
                  <a:pt x="2055866" y="4944751"/>
                </a:cubicBezTo>
                <a:close/>
                <a:moveTo>
                  <a:pt x="680436" y="4891646"/>
                </a:moveTo>
                <a:lnTo>
                  <a:pt x="684408" y="4916101"/>
                </a:lnTo>
                <a:cubicBezTo>
                  <a:pt x="689626" y="4917969"/>
                  <a:pt x="694846" y="4919841"/>
                  <a:pt x="697450" y="4917232"/>
                </a:cubicBezTo>
                <a:cubicBezTo>
                  <a:pt x="700053" y="4914622"/>
                  <a:pt x="700040" y="4907533"/>
                  <a:pt x="688278" y="4898000"/>
                </a:cubicBezTo>
                <a:close/>
                <a:moveTo>
                  <a:pt x="1028400" y="4891130"/>
                </a:moveTo>
                <a:lnTo>
                  <a:pt x="1036220" y="4931183"/>
                </a:lnTo>
                <a:lnTo>
                  <a:pt x="1017593" y="4947579"/>
                </a:lnTo>
                <a:cubicBezTo>
                  <a:pt x="1023836" y="4965558"/>
                  <a:pt x="1020759" y="4991734"/>
                  <a:pt x="1006785" y="5004036"/>
                </a:cubicBezTo>
                <a:cubicBezTo>
                  <a:pt x="1046260" y="5002149"/>
                  <a:pt x="1018956" y="5035574"/>
                  <a:pt x="1009950" y="5048190"/>
                </a:cubicBezTo>
                <a:lnTo>
                  <a:pt x="1017784" y="5088244"/>
                </a:lnTo>
                <a:lnTo>
                  <a:pt x="1038301" y="5098340"/>
                </a:lnTo>
                <a:cubicBezTo>
                  <a:pt x="1037035" y="5080679"/>
                  <a:pt x="1051009" y="5068385"/>
                  <a:pt x="1049425" y="5046303"/>
                </a:cubicBezTo>
                <a:cubicBezTo>
                  <a:pt x="1046893" y="5010980"/>
                  <a:pt x="1068590" y="4968406"/>
                  <a:pt x="1066057" y="4933081"/>
                </a:cubicBezTo>
                <a:lnTo>
                  <a:pt x="1058556" y="4897440"/>
                </a:lnTo>
                <a:close/>
                <a:moveTo>
                  <a:pt x="1031155" y="4860533"/>
                </a:moveTo>
                <a:cubicBezTo>
                  <a:pt x="1031155" y="4860533"/>
                  <a:pt x="1026184" y="4860217"/>
                  <a:pt x="1026501" y="4864636"/>
                </a:cubicBezTo>
                <a:cubicBezTo>
                  <a:pt x="1026818" y="4869049"/>
                  <a:pt x="1032104" y="4873783"/>
                  <a:pt x="1032104" y="4873783"/>
                </a:cubicBezTo>
                <a:cubicBezTo>
                  <a:pt x="1037080" y="4874100"/>
                  <a:pt x="1041733" y="4869999"/>
                  <a:pt x="1041418" y="4865586"/>
                </a:cubicBezTo>
                <a:cubicBezTo>
                  <a:pt x="1041100" y="4861167"/>
                  <a:pt x="1036130" y="4860850"/>
                  <a:pt x="1031155" y="4860533"/>
                </a:cubicBezTo>
                <a:close/>
                <a:moveTo>
                  <a:pt x="1332300" y="4848938"/>
                </a:moveTo>
                <a:lnTo>
                  <a:pt x="1342018" y="4915484"/>
                </a:lnTo>
                <a:lnTo>
                  <a:pt x="1291432" y="4969408"/>
                </a:lnTo>
                <a:lnTo>
                  <a:pt x="1292699" y="4987071"/>
                </a:lnTo>
                <a:lnTo>
                  <a:pt x="1330672" y="5033442"/>
                </a:lnTo>
                <a:lnTo>
                  <a:pt x="1331622" y="5046685"/>
                </a:lnTo>
                <a:cubicBezTo>
                  <a:pt x="1333204" y="5068766"/>
                  <a:pt x="1324525" y="5085795"/>
                  <a:pt x="1326107" y="5107869"/>
                </a:cubicBezTo>
                <a:lnTo>
                  <a:pt x="1341030" y="5108819"/>
                </a:lnTo>
                <a:cubicBezTo>
                  <a:pt x="1338815" y="5077914"/>
                  <a:pt x="1369824" y="5027144"/>
                  <a:pt x="1366975" y="4987400"/>
                </a:cubicBezTo>
                <a:lnTo>
                  <a:pt x="1353774" y="4872279"/>
                </a:lnTo>
                <a:close/>
                <a:moveTo>
                  <a:pt x="1032331" y="4807864"/>
                </a:moveTo>
                <a:cubicBezTo>
                  <a:pt x="1032648" y="4812283"/>
                  <a:pt x="1038567" y="4825842"/>
                  <a:pt x="1048513" y="4826475"/>
                </a:cubicBezTo>
                <a:lnTo>
                  <a:pt x="1047565" y="4813233"/>
                </a:lnTo>
                <a:close/>
                <a:moveTo>
                  <a:pt x="1373262" y="4798800"/>
                </a:moveTo>
                <a:cubicBezTo>
                  <a:pt x="1373896" y="4807632"/>
                  <a:pt x="1370186" y="4824976"/>
                  <a:pt x="1385109" y="4825926"/>
                </a:cubicBezTo>
                <a:lnTo>
                  <a:pt x="1395047" y="4826559"/>
                </a:lnTo>
                <a:close/>
                <a:moveTo>
                  <a:pt x="681541" y="4798167"/>
                </a:moveTo>
                <a:lnTo>
                  <a:pt x="682856" y="4803951"/>
                </a:lnTo>
                <a:lnTo>
                  <a:pt x="699827" y="4808266"/>
                </a:lnTo>
                <a:close/>
                <a:moveTo>
                  <a:pt x="1341602" y="4766734"/>
                </a:moveTo>
                <a:lnTo>
                  <a:pt x="1341379" y="4768484"/>
                </a:lnTo>
                <a:lnTo>
                  <a:pt x="1344050" y="4805732"/>
                </a:lnTo>
                <a:lnTo>
                  <a:pt x="1360556" y="4828756"/>
                </a:lnTo>
                <a:lnTo>
                  <a:pt x="1358340" y="4797851"/>
                </a:lnTo>
                <a:close/>
                <a:moveTo>
                  <a:pt x="587516" y="4750279"/>
                </a:moveTo>
                <a:lnTo>
                  <a:pt x="590131" y="4754759"/>
                </a:lnTo>
                <a:cubicBezTo>
                  <a:pt x="597977" y="4761118"/>
                  <a:pt x="612338" y="4768038"/>
                  <a:pt x="614942" y="4765429"/>
                </a:cubicBezTo>
                <a:cubicBezTo>
                  <a:pt x="617546" y="4762820"/>
                  <a:pt x="614925" y="4758336"/>
                  <a:pt x="613610" y="4752552"/>
                </a:cubicBezTo>
                <a:lnTo>
                  <a:pt x="595352" y="4756629"/>
                </a:lnTo>
                <a:close/>
                <a:moveTo>
                  <a:pt x="1345304" y="4737596"/>
                </a:moveTo>
                <a:lnTo>
                  <a:pt x="1344537" y="4743639"/>
                </a:lnTo>
                <a:lnTo>
                  <a:pt x="1349565" y="4744547"/>
                </a:lnTo>
                <a:close/>
                <a:moveTo>
                  <a:pt x="2592012" y="4690047"/>
                </a:moveTo>
                <a:cubicBezTo>
                  <a:pt x="2588494" y="4697833"/>
                  <a:pt x="2580307" y="4703511"/>
                  <a:pt x="2572122" y="4709188"/>
                </a:cubicBezTo>
                <a:lnTo>
                  <a:pt x="2573880" y="4705297"/>
                </a:lnTo>
                <a:cubicBezTo>
                  <a:pt x="2577398" y="4697512"/>
                  <a:pt x="2580916" y="4689725"/>
                  <a:pt x="2592012" y="4690047"/>
                </a:cubicBezTo>
                <a:close/>
                <a:moveTo>
                  <a:pt x="2142245" y="4679043"/>
                </a:moveTo>
                <a:lnTo>
                  <a:pt x="2152100" y="4706934"/>
                </a:lnTo>
                <a:lnTo>
                  <a:pt x="2111018" y="4810270"/>
                </a:lnTo>
                <a:cubicBezTo>
                  <a:pt x="2095183" y="4845313"/>
                  <a:pt x="2041438" y="4877289"/>
                  <a:pt x="2029124" y="4904540"/>
                </a:cubicBezTo>
                <a:lnTo>
                  <a:pt x="2015134" y="4898218"/>
                </a:lnTo>
                <a:cubicBezTo>
                  <a:pt x="2023929" y="4878754"/>
                  <a:pt x="2040290" y="4867393"/>
                  <a:pt x="2049088" y="4847923"/>
                </a:cubicBezTo>
                <a:lnTo>
                  <a:pt x="2054365" y="4836246"/>
                </a:lnTo>
                <a:lnTo>
                  <a:pt x="2039325" y="4782565"/>
                </a:lnTo>
                <a:lnTo>
                  <a:pt x="2046362" y="4766992"/>
                </a:lnTo>
                <a:lnTo>
                  <a:pt x="2120517" y="4739546"/>
                </a:lnTo>
                <a:close/>
                <a:moveTo>
                  <a:pt x="2205318" y="4651286"/>
                </a:moveTo>
                <a:lnTo>
                  <a:pt x="2213406" y="4683069"/>
                </a:lnTo>
                <a:lnTo>
                  <a:pt x="2204088" y="4678858"/>
                </a:lnTo>
                <a:cubicBezTo>
                  <a:pt x="2190096" y="4672536"/>
                  <a:pt x="2201799" y="4659071"/>
                  <a:pt x="2205318" y="4651286"/>
                </a:cubicBezTo>
                <a:close/>
                <a:moveTo>
                  <a:pt x="1023373" y="4613894"/>
                </a:moveTo>
                <a:cubicBezTo>
                  <a:pt x="1024007" y="4622726"/>
                  <a:pt x="1034269" y="4627778"/>
                  <a:pt x="1044215" y="4628411"/>
                </a:cubicBezTo>
                <a:cubicBezTo>
                  <a:pt x="1044215" y="4628411"/>
                  <a:pt x="1049192" y="4628728"/>
                  <a:pt x="1048875" y="4624309"/>
                </a:cubicBezTo>
                <a:cubicBezTo>
                  <a:pt x="1048242" y="4615478"/>
                  <a:pt x="1038296" y="4614845"/>
                  <a:pt x="1033319" y="4614528"/>
                </a:cubicBezTo>
                <a:close/>
                <a:moveTo>
                  <a:pt x="2189646" y="4611378"/>
                </a:moveTo>
                <a:lnTo>
                  <a:pt x="2191321" y="4644956"/>
                </a:lnTo>
                <a:lnTo>
                  <a:pt x="2179007" y="4672207"/>
                </a:lnTo>
                <a:lnTo>
                  <a:pt x="2173812" y="4646420"/>
                </a:lnTo>
                <a:close/>
                <a:moveTo>
                  <a:pt x="1842987" y="4577214"/>
                </a:moveTo>
                <a:cubicBezTo>
                  <a:pt x="1844371" y="4577254"/>
                  <a:pt x="1845536" y="4577780"/>
                  <a:pt x="1845536" y="4577780"/>
                </a:cubicBezTo>
                <a:cubicBezTo>
                  <a:pt x="1850201" y="4579887"/>
                  <a:pt x="1854859" y="4581992"/>
                  <a:pt x="1853098" y="4585888"/>
                </a:cubicBezTo>
                <a:cubicBezTo>
                  <a:pt x="1851340" y="4589779"/>
                  <a:pt x="1844921" y="4591571"/>
                  <a:pt x="1840257" y="4589463"/>
                </a:cubicBezTo>
                <a:cubicBezTo>
                  <a:pt x="1840257" y="4589463"/>
                  <a:pt x="1837359" y="4583462"/>
                  <a:pt x="1839118" y="4579571"/>
                </a:cubicBezTo>
                <a:cubicBezTo>
                  <a:pt x="1839998" y="4577623"/>
                  <a:pt x="1841602" y="4577175"/>
                  <a:pt x="1842987" y="4577214"/>
                </a:cubicBezTo>
                <a:close/>
                <a:moveTo>
                  <a:pt x="2204351" y="4566455"/>
                </a:moveTo>
                <a:lnTo>
                  <a:pt x="2207777" y="4596132"/>
                </a:lnTo>
                <a:cubicBezTo>
                  <a:pt x="2203119" y="4594027"/>
                  <a:pt x="2193796" y="4589814"/>
                  <a:pt x="2197315" y="4582027"/>
                </a:cubicBezTo>
                <a:close/>
                <a:moveTo>
                  <a:pt x="1871318" y="4533164"/>
                </a:moveTo>
                <a:lnTo>
                  <a:pt x="1883538" y="4543379"/>
                </a:lnTo>
                <a:lnTo>
                  <a:pt x="1878260" y="4555060"/>
                </a:lnTo>
                <a:cubicBezTo>
                  <a:pt x="1868937" y="4550847"/>
                  <a:pt x="1869557" y="4537061"/>
                  <a:pt x="1871318" y="4533164"/>
                </a:cubicBezTo>
                <a:close/>
                <a:moveTo>
                  <a:pt x="2317909" y="4402091"/>
                </a:moveTo>
                <a:lnTo>
                  <a:pt x="2337698" y="4420410"/>
                </a:lnTo>
                <a:lnTo>
                  <a:pt x="2323623" y="4451560"/>
                </a:lnTo>
                <a:lnTo>
                  <a:pt x="2306734" y="4439236"/>
                </a:lnTo>
                <a:close/>
                <a:moveTo>
                  <a:pt x="1961423" y="4364427"/>
                </a:moveTo>
                <a:lnTo>
                  <a:pt x="1958664" y="4366344"/>
                </a:lnTo>
                <a:lnTo>
                  <a:pt x="1962706" y="4368171"/>
                </a:lnTo>
                <a:lnTo>
                  <a:pt x="1969417" y="4372150"/>
                </a:lnTo>
                <a:close/>
                <a:moveTo>
                  <a:pt x="279621" y="4298075"/>
                </a:moveTo>
                <a:lnTo>
                  <a:pt x="290928" y="4315208"/>
                </a:lnTo>
                <a:lnTo>
                  <a:pt x="301097" y="4323157"/>
                </a:lnTo>
                <a:lnTo>
                  <a:pt x="299778" y="4324889"/>
                </a:lnTo>
                <a:lnTo>
                  <a:pt x="309953" y="4332842"/>
                </a:lnTo>
                <a:lnTo>
                  <a:pt x="303934" y="4308789"/>
                </a:lnTo>
                <a:cubicBezTo>
                  <a:pt x="298849" y="4304813"/>
                  <a:pt x="298849" y="4304813"/>
                  <a:pt x="292431" y="4302560"/>
                </a:cubicBezTo>
                <a:lnTo>
                  <a:pt x="296209" y="4308279"/>
                </a:lnTo>
                <a:cubicBezTo>
                  <a:pt x="291111" y="4304293"/>
                  <a:pt x="286025" y="4300318"/>
                  <a:pt x="279621" y="4298075"/>
                </a:cubicBezTo>
                <a:close/>
                <a:moveTo>
                  <a:pt x="180726" y="4295101"/>
                </a:moveTo>
                <a:cubicBezTo>
                  <a:pt x="187130" y="4297344"/>
                  <a:pt x="192213" y="4301318"/>
                  <a:pt x="197313" y="4305305"/>
                </a:cubicBezTo>
                <a:lnTo>
                  <a:pt x="193535" y="4299585"/>
                </a:lnTo>
                <a:cubicBezTo>
                  <a:pt x="199954" y="4301839"/>
                  <a:pt x="199954" y="4301839"/>
                  <a:pt x="205035" y="4305812"/>
                </a:cubicBezTo>
                <a:lnTo>
                  <a:pt x="211054" y="4329865"/>
                </a:lnTo>
                <a:lnTo>
                  <a:pt x="200879" y="4321912"/>
                </a:lnTo>
                <a:lnTo>
                  <a:pt x="214629" y="4346484"/>
                </a:lnTo>
                <a:lnTo>
                  <a:pt x="204068" y="4360342"/>
                </a:lnTo>
                <a:lnTo>
                  <a:pt x="183716" y="4344433"/>
                </a:lnTo>
                <a:lnTo>
                  <a:pt x="175052" y="4323837"/>
                </a:lnTo>
                <a:lnTo>
                  <a:pt x="192031" y="4312234"/>
                </a:lnTo>
                <a:close/>
                <a:moveTo>
                  <a:pt x="1987751" y="4294192"/>
                </a:moveTo>
                <a:lnTo>
                  <a:pt x="1991292" y="4295997"/>
                </a:lnTo>
                <a:lnTo>
                  <a:pt x="1989006" y="4307294"/>
                </a:lnTo>
                <a:lnTo>
                  <a:pt x="1991532" y="4307121"/>
                </a:lnTo>
                <a:cubicBezTo>
                  <a:pt x="1993798" y="4305214"/>
                  <a:pt x="1995117" y="4302294"/>
                  <a:pt x="1995996" y="4300350"/>
                </a:cubicBezTo>
                <a:cubicBezTo>
                  <a:pt x="1995996" y="4300350"/>
                  <a:pt x="1997757" y="4296453"/>
                  <a:pt x="1993091" y="4294345"/>
                </a:cubicBezTo>
                <a:close/>
                <a:moveTo>
                  <a:pt x="155286" y="4275215"/>
                </a:moveTo>
                <a:lnTo>
                  <a:pt x="188452" y="4295611"/>
                </a:lnTo>
                <a:lnTo>
                  <a:pt x="180726" y="4295101"/>
                </a:lnTo>
                <a:close/>
                <a:moveTo>
                  <a:pt x="828097" y="4225989"/>
                </a:moveTo>
                <a:lnTo>
                  <a:pt x="823973" y="4226539"/>
                </a:lnTo>
                <a:lnTo>
                  <a:pt x="821281" y="4227848"/>
                </a:lnTo>
                <a:lnTo>
                  <a:pt x="824059" y="4229383"/>
                </a:lnTo>
                <a:lnTo>
                  <a:pt x="829752" y="4228825"/>
                </a:lnTo>
                <a:close/>
                <a:moveTo>
                  <a:pt x="472739" y="4154719"/>
                </a:moveTo>
                <a:lnTo>
                  <a:pt x="489719" y="4166118"/>
                </a:lnTo>
                <a:cubicBezTo>
                  <a:pt x="491019" y="4164814"/>
                  <a:pt x="493622" y="4162206"/>
                  <a:pt x="485787" y="4155856"/>
                </a:cubicBezTo>
                <a:cubicBezTo>
                  <a:pt x="480564" y="4153980"/>
                  <a:pt x="475343" y="4152110"/>
                  <a:pt x="472739" y="4154719"/>
                </a:cubicBezTo>
                <a:close/>
                <a:moveTo>
                  <a:pt x="473976" y="4125047"/>
                </a:moveTo>
                <a:lnTo>
                  <a:pt x="468768" y="4130265"/>
                </a:lnTo>
                <a:lnTo>
                  <a:pt x="493566" y="4133848"/>
                </a:lnTo>
                <a:cubicBezTo>
                  <a:pt x="485726" y="4127494"/>
                  <a:pt x="477880" y="4121135"/>
                  <a:pt x="473976" y="4125047"/>
                </a:cubicBezTo>
                <a:close/>
                <a:moveTo>
                  <a:pt x="2002593" y="4112080"/>
                </a:moveTo>
                <a:cubicBezTo>
                  <a:pt x="1999179" y="4128957"/>
                  <a:pt x="1992296" y="4143776"/>
                  <a:pt x="1985414" y="4158596"/>
                </a:cubicBezTo>
                <a:lnTo>
                  <a:pt x="1969377" y="4202020"/>
                </a:lnTo>
                <a:lnTo>
                  <a:pt x="2003058" y="4112148"/>
                </a:lnTo>
                <a:close/>
                <a:moveTo>
                  <a:pt x="2015126" y="4079948"/>
                </a:moveTo>
                <a:lnTo>
                  <a:pt x="2009690" y="4083406"/>
                </a:lnTo>
                <a:cubicBezTo>
                  <a:pt x="2007716" y="4086764"/>
                  <a:pt x="2006862" y="4090982"/>
                  <a:pt x="2006008" y="4095202"/>
                </a:cubicBezTo>
                <a:lnTo>
                  <a:pt x="2005155" y="4099420"/>
                </a:lnTo>
                <a:lnTo>
                  <a:pt x="2011337" y="4090058"/>
                </a:lnTo>
                <a:close/>
                <a:moveTo>
                  <a:pt x="473867" y="4073645"/>
                </a:moveTo>
                <a:cubicBezTo>
                  <a:pt x="470929" y="4073034"/>
                  <a:pt x="468646" y="4073542"/>
                  <a:pt x="467345" y="4074847"/>
                </a:cubicBezTo>
                <a:lnTo>
                  <a:pt x="471272" y="4078031"/>
                </a:lnTo>
                <a:cubicBezTo>
                  <a:pt x="479108" y="4084381"/>
                  <a:pt x="483030" y="4087560"/>
                  <a:pt x="485634" y="4084950"/>
                </a:cubicBezTo>
                <a:cubicBezTo>
                  <a:pt x="486936" y="4083644"/>
                  <a:pt x="488237" y="4082342"/>
                  <a:pt x="484314" y="4079163"/>
                </a:cubicBezTo>
                <a:cubicBezTo>
                  <a:pt x="480396" y="4075987"/>
                  <a:pt x="476805" y="4074256"/>
                  <a:pt x="473867" y="4073645"/>
                </a:cubicBezTo>
                <a:close/>
                <a:moveTo>
                  <a:pt x="2109297" y="3999908"/>
                </a:moveTo>
                <a:cubicBezTo>
                  <a:pt x="2107536" y="4003805"/>
                  <a:pt x="2104017" y="4011592"/>
                  <a:pt x="2113343" y="4015805"/>
                </a:cubicBezTo>
                <a:cubicBezTo>
                  <a:pt x="2118001" y="4017910"/>
                  <a:pt x="2119762" y="4014014"/>
                  <a:pt x="2121519" y="4010123"/>
                </a:cubicBezTo>
                <a:cubicBezTo>
                  <a:pt x="2123280" y="4006227"/>
                  <a:pt x="2125038" y="4002337"/>
                  <a:pt x="2120380" y="4000232"/>
                </a:cubicBezTo>
                <a:cubicBezTo>
                  <a:pt x="2115714" y="3998124"/>
                  <a:pt x="2113956" y="4002013"/>
                  <a:pt x="2109297" y="3999908"/>
                </a:cubicBezTo>
                <a:close/>
                <a:moveTo>
                  <a:pt x="176269" y="3918792"/>
                </a:moveTo>
                <a:cubicBezTo>
                  <a:pt x="177729" y="3918206"/>
                  <a:pt x="179660" y="3918334"/>
                  <a:pt x="182202" y="3920321"/>
                </a:cubicBezTo>
                <a:lnTo>
                  <a:pt x="197462" y="3932249"/>
                </a:lnTo>
                <a:cubicBezTo>
                  <a:pt x="194821" y="3935714"/>
                  <a:pt x="183332" y="3929498"/>
                  <a:pt x="173157" y="3921545"/>
                </a:cubicBezTo>
                <a:cubicBezTo>
                  <a:pt x="173817" y="3920678"/>
                  <a:pt x="174808" y="3919378"/>
                  <a:pt x="176269" y="3918792"/>
                </a:cubicBezTo>
                <a:close/>
                <a:moveTo>
                  <a:pt x="487859" y="3905079"/>
                </a:moveTo>
                <a:lnTo>
                  <a:pt x="495693" y="3911429"/>
                </a:lnTo>
                <a:cubicBezTo>
                  <a:pt x="499618" y="3914609"/>
                  <a:pt x="507453" y="3920958"/>
                  <a:pt x="510056" y="3918349"/>
                </a:cubicBezTo>
                <a:lnTo>
                  <a:pt x="502220" y="3912000"/>
                </a:lnTo>
                <a:cubicBezTo>
                  <a:pt x="498297" y="3908821"/>
                  <a:pt x="490463" y="3902471"/>
                  <a:pt x="487859" y="3905079"/>
                </a:cubicBezTo>
                <a:close/>
                <a:moveTo>
                  <a:pt x="129148" y="3903382"/>
                </a:moveTo>
                <a:cubicBezTo>
                  <a:pt x="133154" y="3904785"/>
                  <a:pt x="138573" y="3908331"/>
                  <a:pt x="146208" y="3914297"/>
                </a:cubicBezTo>
                <a:lnTo>
                  <a:pt x="115288" y="3912242"/>
                </a:lnTo>
                <a:lnTo>
                  <a:pt x="120569" y="3905312"/>
                </a:lnTo>
                <a:cubicBezTo>
                  <a:pt x="122548" y="3902715"/>
                  <a:pt x="125142" y="3901977"/>
                  <a:pt x="129148" y="3903382"/>
                </a:cubicBezTo>
                <a:close/>
                <a:moveTo>
                  <a:pt x="164939" y="3903026"/>
                </a:moveTo>
                <a:cubicBezTo>
                  <a:pt x="167366" y="3902504"/>
                  <a:pt x="170900" y="3903193"/>
                  <a:pt x="175986" y="3907170"/>
                </a:cubicBezTo>
                <a:cubicBezTo>
                  <a:pt x="181078" y="3911151"/>
                  <a:pt x="179759" y="3912883"/>
                  <a:pt x="178438" y="3914616"/>
                </a:cubicBezTo>
                <a:cubicBezTo>
                  <a:pt x="177119" y="3916347"/>
                  <a:pt x="170705" y="3914100"/>
                  <a:pt x="165622" y="3910126"/>
                </a:cubicBezTo>
                <a:lnTo>
                  <a:pt x="160530" y="3906147"/>
                </a:lnTo>
                <a:cubicBezTo>
                  <a:pt x="161191" y="3905279"/>
                  <a:pt x="162511" y="3903546"/>
                  <a:pt x="164939" y="3903026"/>
                </a:cubicBezTo>
                <a:close/>
                <a:moveTo>
                  <a:pt x="492032" y="3876906"/>
                </a:moveTo>
                <a:cubicBezTo>
                  <a:pt x="489423" y="3876856"/>
                  <a:pt x="487140" y="3877365"/>
                  <a:pt x="486489" y="3878018"/>
                </a:cubicBezTo>
                <a:cubicBezTo>
                  <a:pt x="490412" y="3881198"/>
                  <a:pt x="489112" y="3882501"/>
                  <a:pt x="493030" y="3885677"/>
                </a:cubicBezTo>
                <a:cubicBezTo>
                  <a:pt x="496952" y="3888855"/>
                  <a:pt x="502176" y="3890732"/>
                  <a:pt x="503479" y="3889426"/>
                </a:cubicBezTo>
                <a:cubicBezTo>
                  <a:pt x="504780" y="3888122"/>
                  <a:pt x="507383" y="3885513"/>
                  <a:pt x="499538" y="3879156"/>
                </a:cubicBezTo>
                <a:cubicBezTo>
                  <a:pt x="497579" y="3877568"/>
                  <a:pt x="494642" y="3876957"/>
                  <a:pt x="492032" y="3876906"/>
                </a:cubicBezTo>
                <a:close/>
                <a:moveTo>
                  <a:pt x="158379" y="3873021"/>
                </a:moveTo>
                <a:cubicBezTo>
                  <a:pt x="161443" y="3872996"/>
                  <a:pt x="164978" y="3873684"/>
                  <a:pt x="167519" y="3875671"/>
                </a:cubicBezTo>
                <a:cubicBezTo>
                  <a:pt x="177693" y="3883626"/>
                  <a:pt x="175054" y="3887091"/>
                  <a:pt x="173732" y="3888824"/>
                </a:cubicBezTo>
                <a:lnTo>
                  <a:pt x="152064" y="3874647"/>
                </a:lnTo>
                <a:cubicBezTo>
                  <a:pt x="152724" y="3873782"/>
                  <a:pt x="155316" y="3873044"/>
                  <a:pt x="158379" y="3873021"/>
                </a:cubicBezTo>
                <a:close/>
                <a:moveTo>
                  <a:pt x="2156361" y="3833637"/>
                </a:moveTo>
                <a:lnTo>
                  <a:pt x="2144261" y="3853658"/>
                </a:lnTo>
                <a:lnTo>
                  <a:pt x="2140292" y="3876373"/>
                </a:lnTo>
                <a:lnTo>
                  <a:pt x="2139481" y="3908367"/>
                </a:lnTo>
                <a:lnTo>
                  <a:pt x="2143132" y="3907952"/>
                </a:lnTo>
                <a:cubicBezTo>
                  <a:pt x="2146861" y="3904361"/>
                  <a:pt x="2149500" y="3898521"/>
                  <a:pt x="2152138" y="3892683"/>
                </a:cubicBezTo>
                <a:cubicBezTo>
                  <a:pt x="2160936" y="3873212"/>
                  <a:pt x="2158648" y="3853424"/>
                  <a:pt x="2156361" y="3833637"/>
                </a:cubicBezTo>
                <a:close/>
                <a:moveTo>
                  <a:pt x="2174" y="3692126"/>
                </a:moveTo>
                <a:lnTo>
                  <a:pt x="23586" y="3702348"/>
                </a:lnTo>
                <a:cubicBezTo>
                  <a:pt x="33762" y="3710301"/>
                  <a:pt x="37525" y="3716009"/>
                  <a:pt x="34884" y="3719474"/>
                </a:cubicBezTo>
                <a:lnTo>
                  <a:pt x="0" y="3700595"/>
                </a:lnTo>
                <a:lnTo>
                  <a:pt x="2443" y="3692828"/>
                </a:lnTo>
                <a:close/>
                <a:moveTo>
                  <a:pt x="2224445" y="3615962"/>
                </a:moveTo>
                <a:lnTo>
                  <a:pt x="2212737" y="3626319"/>
                </a:lnTo>
                <a:lnTo>
                  <a:pt x="2198755" y="3665254"/>
                </a:lnTo>
                <a:lnTo>
                  <a:pt x="2194716" y="3666749"/>
                </a:lnTo>
                <a:lnTo>
                  <a:pt x="2179932" y="3699628"/>
                </a:lnTo>
                <a:cubicBezTo>
                  <a:pt x="2165552" y="3729098"/>
                  <a:pt x="2149758" y="3755957"/>
                  <a:pt x="2142396" y="3753949"/>
                </a:cubicBezTo>
                <a:cubicBezTo>
                  <a:pt x="2140689" y="3762388"/>
                  <a:pt x="2139996" y="3772217"/>
                  <a:pt x="2141356" y="3781494"/>
                </a:cubicBezTo>
                <a:lnTo>
                  <a:pt x="2144558" y="3788368"/>
                </a:lnTo>
                <a:lnTo>
                  <a:pt x="2146988" y="3786036"/>
                </a:lnTo>
                <a:cubicBezTo>
                  <a:pt x="2163941" y="3770255"/>
                  <a:pt x="2181336" y="3753500"/>
                  <a:pt x="2189254" y="3735977"/>
                </a:cubicBezTo>
                <a:lnTo>
                  <a:pt x="2230337" y="3632641"/>
                </a:lnTo>
                <a:close/>
                <a:moveTo>
                  <a:pt x="2670261" y="3615757"/>
                </a:moveTo>
                <a:cubicBezTo>
                  <a:pt x="2659170" y="3615437"/>
                  <a:pt x="2655651" y="3623224"/>
                  <a:pt x="2652133" y="3631011"/>
                </a:cubicBezTo>
                <a:lnTo>
                  <a:pt x="2650374" y="3634902"/>
                </a:lnTo>
                <a:cubicBezTo>
                  <a:pt x="2658560" y="3629223"/>
                  <a:pt x="2666743" y="3623544"/>
                  <a:pt x="2670261" y="3615757"/>
                </a:cubicBezTo>
                <a:close/>
                <a:moveTo>
                  <a:pt x="2256383" y="3593591"/>
                </a:moveTo>
                <a:lnTo>
                  <a:pt x="2257256" y="3597920"/>
                </a:lnTo>
                <a:lnTo>
                  <a:pt x="2258901" y="3594278"/>
                </a:lnTo>
                <a:close/>
                <a:moveTo>
                  <a:pt x="2284304" y="3579916"/>
                </a:moveTo>
                <a:lnTo>
                  <a:pt x="2278478" y="3595999"/>
                </a:lnTo>
                <a:lnTo>
                  <a:pt x="2282328" y="3604564"/>
                </a:lnTo>
                <a:lnTo>
                  <a:pt x="2291646" y="3608774"/>
                </a:lnTo>
                <a:close/>
                <a:moveTo>
                  <a:pt x="2282588" y="3492159"/>
                </a:moveTo>
                <a:lnTo>
                  <a:pt x="2275551" y="3507732"/>
                </a:lnTo>
                <a:cubicBezTo>
                  <a:pt x="2272032" y="3515519"/>
                  <a:pt x="2281356" y="3519732"/>
                  <a:pt x="2286015" y="3521838"/>
                </a:cubicBezTo>
                <a:close/>
                <a:moveTo>
                  <a:pt x="2391478" y="3367745"/>
                </a:moveTo>
                <a:lnTo>
                  <a:pt x="2389100" y="3367955"/>
                </a:lnTo>
                <a:lnTo>
                  <a:pt x="2391135" y="3369440"/>
                </a:lnTo>
                <a:close/>
                <a:moveTo>
                  <a:pt x="151997" y="3150364"/>
                </a:moveTo>
                <a:cubicBezTo>
                  <a:pt x="153316" y="3148633"/>
                  <a:pt x="158409" y="3152613"/>
                  <a:pt x="163493" y="3156588"/>
                </a:cubicBezTo>
                <a:lnTo>
                  <a:pt x="173668" y="3164541"/>
                </a:lnTo>
                <a:lnTo>
                  <a:pt x="178561" y="3179423"/>
                </a:lnTo>
                <a:cubicBezTo>
                  <a:pt x="173477" y="3175449"/>
                  <a:pt x="149356" y="3153829"/>
                  <a:pt x="151997" y="3150364"/>
                </a:cubicBezTo>
                <a:close/>
                <a:moveTo>
                  <a:pt x="209563" y="3131808"/>
                </a:moveTo>
                <a:cubicBezTo>
                  <a:pt x="212157" y="3136233"/>
                  <a:pt x="208687" y="3140618"/>
                  <a:pt x="199143" y="3144962"/>
                </a:cubicBezTo>
                <a:lnTo>
                  <a:pt x="178921" y="3147557"/>
                </a:lnTo>
                <a:lnTo>
                  <a:pt x="179162" y="3146949"/>
                </a:lnTo>
                <a:lnTo>
                  <a:pt x="176665" y="3138270"/>
                </a:lnTo>
                <a:close/>
                <a:moveTo>
                  <a:pt x="269160" y="3060544"/>
                </a:moveTo>
                <a:lnTo>
                  <a:pt x="280693" y="3070681"/>
                </a:lnTo>
                <a:lnTo>
                  <a:pt x="287364" y="3079269"/>
                </a:lnTo>
                <a:lnTo>
                  <a:pt x="270201" y="3101788"/>
                </a:lnTo>
                <a:lnTo>
                  <a:pt x="252492" y="3082418"/>
                </a:lnTo>
                <a:close/>
                <a:moveTo>
                  <a:pt x="338490" y="3011444"/>
                </a:moveTo>
                <a:cubicBezTo>
                  <a:pt x="339789" y="3013658"/>
                  <a:pt x="342383" y="3018085"/>
                  <a:pt x="332840" y="3022429"/>
                </a:cubicBezTo>
                <a:cubicBezTo>
                  <a:pt x="328071" y="3024598"/>
                  <a:pt x="319404" y="3020131"/>
                  <a:pt x="318107" y="3017919"/>
                </a:cubicBezTo>
                <a:close/>
                <a:moveTo>
                  <a:pt x="330293" y="2987139"/>
                </a:moveTo>
                <a:cubicBezTo>
                  <a:pt x="335059" y="2984968"/>
                  <a:pt x="341134" y="2985010"/>
                  <a:pt x="342431" y="2987221"/>
                </a:cubicBezTo>
                <a:cubicBezTo>
                  <a:pt x="343729" y="2989436"/>
                  <a:pt x="345024" y="2991648"/>
                  <a:pt x="340250" y="2993822"/>
                </a:cubicBezTo>
                <a:cubicBezTo>
                  <a:pt x="330707" y="2998165"/>
                  <a:pt x="326815" y="2991527"/>
                  <a:pt x="325517" y="2989312"/>
                </a:cubicBezTo>
                <a:close/>
                <a:moveTo>
                  <a:pt x="351334" y="2974058"/>
                </a:moveTo>
                <a:cubicBezTo>
                  <a:pt x="355559" y="2973536"/>
                  <a:pt x="358916" y="2974112"/>
                  <a:pt x="360214" y="2976325"/>
                </a:cubicBezTo>
                <a:lnTo>
                  <a:pt x="345902" y="2982839"/>
                </a:lnTo>
                <a:cubicBezTo>
                  <a:pt x="341134" y="2985010"/>
                  <a:pt x="338540" y="2980584"/>
                  <a:pt x="337240" y="2978368"/>
                </a:cubicBezTo>
                <a:cubicBezTo>
                  <a:pt x="342012" y="2976196"/>
                  <a:pt x="347106" y="2974580"/>
                  <a:pt x="351334" y="2974058"/>
                </a:cubicBezTo>
                <a:close/>
                <a:moveTo>
                  <a:pt x="282196" y="2966976"/>
                </a:moveTo>
                <a:lnTo>
                  <a:pt x="311669" y="2975990"/>
                </a:lnTo>
                <a:cubicBezTo>
                  <a:pt x="297351" y="2982508"/>
                  <a:pt x="291276" y="2982466"/>
                  <a:pt x="287385" y="2975829"/>
                </a:cubicBezTo>
                <a:close/>
                <a:moveTo>
                  <a:pt x="3319798" y="2774652"/>
                </a:moveTo>
                <a:lnTo>
                  <a:pt x="3295168" y="2829160"/>
                </a:lnTo>
                <a:lnTo>
                  <a:pt x="3319093" y="2825909"/>
                </a:lnTo>
                <a:lnTo>
                  <a:pt x="3341965" y="2775292"/>
                </a:lnTo>
                <a:close/>
                <a:moveTo>
                  <a:pt x="459037" y="2614225"/>
                </a:moveTo>
                <a:lnTo>
                  <a:pt x="449493" y="2618568"/>
                </a:lnTo>
                <a:lnTo>
                  <a:pt x="450790" y="2620779"/>
                </a:lnTo>
                <a:lnTo>
                  <a:pt x="441253" y="2625121"/>
                </a:lnTo>
                <a:lnTo>
                  <a:pt x="430825" y="2638280"/>
                </a:lnTo>
                <a:cubicBezTo>
                  <a:pt x="436890" y="2638321"/>
                  <a:pt x="441660" y="2636150"/>
                  <a:pt x="446442" y="2633974"/>
                </a:cubicBezTo>
                <a:lnTo>
                  <a:pt x="442958" y="2638366"/>
                </a:lnTo>
                <a:cubicBezTo>
                  <a:pt x="449036" y="2638401"/>
                  <a:pt x="449036" y="2638401"/>
                  <a:pt x="453806" y="2636230"/>
                </a:cubicBezTo>
                <a:close/>
                <a:moveTo>
                  <a:pt x="336480" y="2605828"/>
                </a:moveTo>
                <a:lnTo>
                  <a:pt x="343845" y="2608083"/>
                </a:lnTo>
                <a:lnTo>
                  <a:pt x="312619" y="2616689"/>
                </a:lnTo>
                <a:close/>
                <a:moveTo>
                  <a:pt x="3401265" y="2552428"/>
                </a:moveTo>
                <a:cubicBezTo>
                  <a:pt x="3393975" y="2551479"/>
                  <a:pt x="3386826" y="2551766"/>
                  <a:pt x="3385067" y="2555659"/>
                </a:cubicBezTo>
                <a:cubicBezTo>
                  <a:pt x="3383309" y="2559550"/>
                  <a:pt x="3387975" y="2561659"/>
                  <a:pt x="3392634" y="2563764"/>
                </a:cubicBezTo>
                <a:lnTo>
                  <a:pt x="3401958" y="2567977"/>
                </a:lnTo>
                <a:lnTo>
                  <a:pt x="3418320" y="2556616"/>
                </a:lnTo>
                <a:cubicBezTo>
                  <a:pt x="3415991" y="2555563"/>
                  <a:pt x="3408557" y="2553378"/>
                  <a:pt x="3401265" y="2552428"/>
                </a:cubicBezTo>
                <a:close/>
                <a:moveTo>
                  <a:pt x="357368" y="2548656"/>
                </a:moveTo>
                <a:lnTo>
                  <a:pt x="367746" y="2566362"/>
                </a:lnTo>
                <a:lnTo>
                  <a:pt x="355147" y="2586118"/>
                </a:lnTo>
                <a:lnTo>
                  <a:pt x="364690" y="2581774"/>
                </a:lnTo>
                <a:lnTo>
                  <a:pt x="359458" y="2603779"/>
                </a:lnTo>
                <a:cubicBezTo>
                  <a:pt x="354692" y="2605950"/>
                  <a:pt x="354692" y="2605950"/>
                  <a:pt x="348613" y="2605914"/>
                </a:cubicBezTo>
                <a:lnTo>
                  <a:pt x="352097" y="2601523"/>
                </a:lnTo>
                <a:cubicBezTo>
                  <a:pt x="347313" y="2603699"/>
                  <a:pt x="342546" y="2605870"/>
                  <a:pt x="336480" y="2605828"/>
                </a:cubicBezTo>
                <a:lnTo>
                  <a:pt x="346907" y="2592670"/>
                </a:lnTo>
                <a:lnTo>
                  <a:pt x="330449" y="2574929"/>
                </a:lnTo>
                <a:lnTo>
                  <a:pt x="338280" y="2557344"/>
                </a:lnTo>
                <a:close/>
                <a:moveTo>
                  <a:pt x="1624057" y="2014737"/>
                </a:moveTo>
                <a:lnTo>
                  <a:pt x="1624044" y="2014870"/>
                </a:lnTo>
                <a:lnTo>
                  <a:pt x="1624163" y="2014893"/>
                </a:lnTo>
                <a:close/>
                <a:moveTo>
                  <a:pt x="1602048" y="1982718"/>
                </a:moveTo>
                <a:lnTo>
                  <a:pt x="1603314" y="2000381"/>
                </a:lnTo>
                <a:lnTo>
                  <a:pt x="1605956" y="2004872"/>
                </a:lnTo>
                <a:lnTo>
                  <a:pt x="1612885" y="1998485"/>
                </a:lnTo>
                <a:close/>
                <a:moveTo>
                  <a:pt x="423834" y="1964481"/>
                </a:moveTo>
                <a:lnTo>
                  <a:pt x="465442" y="1971101"/>
                </a:lnTo>
                <a:cubicBezTo>
                  <a:pt x="466854" y="1977857"/>
                  <a:pt x="461061" y="1981836"/>
                  <a:pt x="448057" y="1983033"/>
                </a:cubicBezTo>
                <a:lnTo>
                  <a:pt x="423003" y="1977225"/>
                </a:lnTo>
                <a:lnTo>
                  <a:pt x="423520" y="1976564"/>
                </a:lnTo>
                <a:close/>
                <a:moveTo>
                  <a:pt x="1619098" y="1944243"/>
                </a:moveTo>
                <a:cubicBezTo>
                  <a:pt x="1619731" y="1953074"/>
                  <a:pt x="1625019" y="1957809"/>
                  <a:pt x="1630309" y="1962538"/>
                </a:cubicBezTo>
                <a:lnTo>
                  <a:pt x="1636860" y="1959072"/>
                </a:lnTo>
                <a:lnTo>
                  <a:pt x="1636216" y="1950111"/>
                </a:lnTo>
                <a:lnTo>
                  <a:pt x="1632610" y="1948044"/>
                </a:lnTo>
                <a:close/>
                <a:moveTo>
                  <a:pt x="2370929" y="1932939"/>
                </a:moveTo>
                <a:cubicBezTo>
                  <a:pt x="2366023" y="1931602"/>
                  <a:pt x="2365169" y="1935818"/>
                  <a:pt x="2360256" y="1934478"/>
                </a:cubicBezTo>
                <a:cubicBezTo>
                  <a:pt x="2359402" y="1938701"/>
                  <a:pt x="2361755" y="1952697"/>
                  <a:pt x="2366661" y="1954035"/>
                </a:cubicBezTo>
                <a:cubicBezTo>
                  <a:pt x="2376487" y="1956714"/>
                  <a:pt x="2378193" y="1948275"/>
                  <a:pt x="2379047" y="1944059"/>
                </a:cubicBezTo>
                <a:cubicBezTo>
                  <a:pt x="2379902" y="1939835"/>
                  <a:pt x="2375841" y="1934281"/>
                  <a:pt x="2370929" y="1932939"/>
                </a:cubicBezTo>
                <a:close/>
                <a:moveTo>
                  <a:pt x="2837754" y="1904429"/>
                </a:moveTo>
                <a:lnTo>
                  <a:pt x="2838190" y="1907756"/>
                </a:lnTo>
                <a:lnTo>
                  <a:pt x="2839355" y="1905661"/>
                </a:lnTo>
                <a:close/>
                <a:moveTo>
                  <a:pt x="1040977" y="1896803"/>
                </a:moveTo>
                <a:cubicBezTo>
                  <a:pt x="1038241" y="1896402"/>
                  <a:pt x="1034454" y="1896856"/>
                  <a:pt x="1029406" y="1897460"/>
                </a:cubicBezTo>
                <a:lnTo>
                  <a:pt x="1024346" y="1898067"/>
                </a:lnTo>
                <a:cubicBezTo>
                  <a:pt x="1026024" y="1903698"/>
                  <a:pt x="1032763" y="1908720"/>
                  <a:pt x="1042858" y="1907511"/>
                </a:cubicBezTo>
                <a:cubicBezTo>
                  <a:pt x="1047912" y="1906906"/>
                  <a:pt x="1047073" y="1904092"/>
                  <a:pt x="1046234" y="1901276"/>
                </a:cubicBezTo>
                <a:cubicBezTo>
                  <a:pt x="1045395" y="1898461"/>
                  <a:pt x="1043712" y="1897205"/>
                  <a:pt x="1040977" y="1896803"/>
                </a:cubicBezTo>
                <a:close/>
                <a:moveTo>
                  <a:pt x="2389291" y="1893424"/>
                </a:moveTo>
                <a:cubicBezTo>
                  <a:pt x="2387584" y="1901864"/>
                  <a:pt x="2397395" y="1904541"/>
                  <a:pt x="2402308" y="1905880"/>
                </a:cubicBezTo>
                <a:lnTo>
                  <a:pt x="2412120" y="1908556"/>
                </a:lnTo>
                <a:cubicBezTo>
                  <a:pt x="2413828" y="1900117"/>
                  <a:pt x="2404015" y="1897441"/>
                  <a:pt x="2399102" y="1896101"/>
                </a:cubicBezTo>
                <a:close/>
                <a:moveTo>
                  <a:pt x="637796" y="1876046"/>
                </a:moveTo>
                <a:lnTo>
                  <a:pt x="664510" y="1877027"/>
                </a:lnTo>
                <a:cubicBezTo>
                  <a:pt x="665217" y="1880407"/>
                  <a:pt x="666629" y="1887163"/>
                  <a:pt x="653623" y="1888360"/>
                </a:cubicBezTo>
                <a:cubicBezTo>
                  <a:pt x="647124" y="1888958"/>
                  <a:pt x="638501" y="1879420"/>
                  <a:pt x="637796" y="1876046"/>
                </a:cubicBezTo>
                <a:close/>
                <a:moveTo>
                  <a:pt x="663962" y="1842647"/>
                </a:moveTo>
                <a:cubicBezTo>
                  <a:pt x="670459" y="1842049"/>
                  <a:pt x="677674" y="1844830"/>
                  <a:pt x="678379" y="1848205"/>
                </a:cubicBezTo>
                <a:cubicBezTo>
                  <a:pt x="679085" y="1851586"/>
                  <a:pt x="679790" y="1854961"/>
                  <a:pt x="673281" y="1855562"/>
                </a:cubicBezTo>
                <a:cubicBezTo>
                  <a:pt x="660277" y="1856758"/>
                  <a:pt x="658160" y="1846626"/>
                  <a:pt x="657454" y="1843246"/>
                </a:cubicBezTo>
                <a:close/>
                <a:moveTo>
                  <a:pt x="675556" y="1834693"/>
                </a:moveTo>
                <a:cubicBezTo>
                  <a:pt x="682058" y="1834095"/>
                  <a:pt x="688735" y="1834341"/>
                  <a:pt x="693963" y="1835582"/>
                </a:cubicBezTo>
                <a:cubicBezTo>
                  <a:pt x="699191" y="1836824"/>
                  <a:pt x="702971" y="1839059"/>
                  <a:pt x="703676" y="1842436"/>
                </a:cubicBezTo>
                <a:lnTo>
                  <a:pt x="684172" y="1844232"/>
                </a:lnTo>
                <a:cubicBezTo>
                  <a:pt x="677674" y="1844830"/>
                  <a:pt x="676262" y="1838075"/>
                  <a:pt x="675556" y="1834693"/>
                </a:cubicBezTo>
                <a:close/>
                <a:moveTo>
                  <a:pt x="1045454" y="1828483"/>
                </a:moveTo>
                <a:lnTo>
                  <a:pt x="1048810" y="1839744"/>
                </a:lnTo>
                <a:cubicBezTo>
                  <a:pt x="1051327" y="1848186"/>
                  <a:pt x="1061435" y="1846976"/>
                  <a:pt x="1071536" y="1845764"/>
                </a:cubicBezTo>
                <a:close/>
                <a:moveTo>
                  <a:pt x="1058111" y="1800726"/>
                </a:moveTo>
                <a:cubicBezTo>
                  <a:pt x="1059789" y="1806355"/>
                  <a:pt x="1065678" y="1808568"/>
                  <a:pt x="1071569" y="1810774"/>
                </a:cubicBezTo>
                <a:cubicBezTo>
                  <a:pt x="1081664" y="1809564"/>
                  <a:pt x="1079987" y="1803935"/>
                  <a:pt x="1079148" y="1801121"/>
                </a:cubicBezTo>
                <a:close/>
                <a:moveTo>
                  <a:pt x="614352" y="1795571"/>
                </a:moveTo>
                <a:lnTo>
                  <a:pt x="646019" y="1820201"/>
                </a:lnTo>
                <a:cubicBezTo>
                  <a:pt x="626505" y="1821996"/>
                  <a:pt x="619291" y="1819215"/>
                  <a:pt x="617175" y="1809083"/>
                </a:cubicBezTo>
                <a:close/>
                <a:moveTo>
                  <a:pt x="4163041" y="1678821"/>
                </a:moveTo>
                <a:cubicBezTo>
                  <a:pt x="4161283" y="1682711"/>
                  <a:pt x="4160668" y="1696503"/>
                  <a:pt x="4165328" y="1698608"/>
                </a:cubicBezTo>
                <a:cubicBezTo>
                  <a:pt x="4174652" y="1702822"/>
                  <a:pt x="4178171" y="1695034"/>
                  <a:pt x="4179932" y="1691137"/>
                </a:cubicBezTo>
                <a:close/>
                <a:moveTo>
                  <a:pt x="3957115" y="1674847"/>
                </a:moveTo>
                <a:cubicBezTo>
                  <a:pt x="3951835" y="1686532"/>
                  <a:pt x="3954122" y="1706320"/>
                  <a:pt x="3968106" y="1712637"/>
                </a:cubicBezTo>
                <a:cubicBezTo>
                  <a:pt x="3977430" y="1716851"/>
                  <a:pt x="3983851" y="1715059"/>
                  <a:pt x="3987369" y="1707274"/>
                </a:cubicBezTo>
                <a:close/>
                <a:moveTo>
                  <a:pt x="4197525" y="1652203"/>
                </a:moveTo>
                <a:cubicBezTo>
                  <a:pt x="4195764" y="1656099"/>
                  <a:pt x="4190487" y="1667777"/>
                  <a:pt x="4199811" y="1671990"/>
                </a:cubicBezTo>
                <a:cubicBezTo>
                  <a:pt x="4204477" y="1674099"/>
                  <a:pt x="4206236" y="1670208"/>
                  <a:pt x="4207996" y="1666311"/>
                </a:cubicBezTo>
                <a:cubicBezTo>
                  <a:pt x="4209754" y="1662421"/>
                  <a:pt x="4206848" y="1656417"/>
                  <a:pt x="4202191" y="1654311"/>
                </a:cubicBezTo>
                <a:close/>
                <a:moveTo>
                  <a:pt x="4215033" y="1650739"/>
                </a:moveTo>
                <a:cubicBezTo>
                  <a:pt x="4213273" y="1654634"/>
                  <a:pt x="4209754" y="1662421"/>
                  <a:pt x="4214413" y="1664528"/>
                </a:cubicBezTo>
                <a:lnTo>
                  <a:pt x="4228397" y="1670846"/>
                </a:lnTo>
                <a:cubicBezTo>
                  <a:pt x="4231916" y="1663058"/>
                  <a:pt x="4224358" y="1654951"/>
                  <a:pt x="4215033" y="1650739"/>
                </a:cubicBezTo>
                <a:close/>
                <a:moveTo>
                  <a:pt x="3469512" y="1623302"/>
                </a:moveTo>
                <a:cubicBezTo>
                  <a:pt x="3467751" y="1627200"/>
                  <a:pt x="3467140" y="1640985"/>
                  <a:pt x="3471800" y="1643091"/>
                </a:cubicBezTo>
                <a:cubicBezTo>
                  <a:pt x="3481131" y="1647307"/>
                  <a:pt x="3484649" y="1639521"/>
                  <a:pt x="3486407" y="1635629"/>
                </a:cubicBezTo>
                <a:cubicBezTo>
                  <a:pt x="3488168" y="1631732"/>
                  <a:pt x="3485259" y="1625735"/>
                  <a:pt x="3480595" y="1623627"/>
                </a:cubicBezTo>
                <a:cubicBezTo>
                  <a:pt x="3475935" y="1621522"/>
                  <a:pt x="3474177" y="1625412"/>
                  <a:pt x="3469512" y="1623302"/>
                </a:cubicBezTo>
                <a:close/>
                <a:moveTo>
                  <a:pt x="3507519" y="1588909"/>
                </a:moveTo>
                <a:cubicBezTo>
                  <a:pt x="3504001" y="1596694"/>
                  <a:pt x="3513318" y="1600905"/>
                  <a:pt x="3517984" y="1603013"/>
                </a:cubicBezTo>
                <a:lnTo>
                  <a:pt x="3527302" y="1607223"/>
                </a:lnTo>
                <a:cubicBezTo>
                  <a:pt x="3530820" y="1599437"/>
                  <a:pt x="3521503" y="1595226"/>
                  <a:pt x="3516837" y="1593118"/>
                </a:cubicBezTo>
                <a:close/>
                <a:moveTo>
                  <a:pt x="2559819" y="1588196"/>
                </a:moveTo>
                <a:cubicBezTo>
                  <a:pt x="2558111" y="1596635"/>
                  <a:pt x="2561322" y="1606417"/>
                  <a:pt x="2571135" y="1609093"/>
                </a:cubicBezTo>
                <a:cubicBezTo>
                  <a:pt x="2576048" y="1610433"/>
                  <a:pt x="2576901" y="1606216"/>
                  <a:pt x="2577755" y="1601995"/>
                </a:cubicBezTo>
                <a:cubicBezTo>
                  <a:pt x="2579463" y="1593555"/>
                  <a:pt x="2574550" y="1592214"/>
                  <a:pt x="2564738" y="1589538"/>
                </a:cubicBezTo>
                <a:close/>
                <a:moveTo>
                  <a:pt x="4200599" y="1583268"/>
                </a:moveTo>
                <a:lnTo>
                  <a:pt x="4193561" y="1598843"/>
                </a:lnTo>
                <a:cubicBezTo>
                  <a:pt x="4188285" y="1610520"/>
                  <a:pt x="4191190" y="1616526"/>
                  <a:pt x="4205180" y="1622847"/>
                </a:cubicBezTo>
                <a:close/>
                <a:moveTo>
                  <a:pt x="2618728" y="1501862"/>
                </a:moveTo>
                <a:lnTo>
                  <a:pt x="2615312" y="1518741"/>
                </a:lnTo>
                <a:cubicBezTo>
                  <a:pt x="2612752" y="1531398"/>
                  <a:pt x="2622579" y="1534077"/>
                  <a:pt x="2632397" y="1536756"/>
                </a:cubicBezTo>
                <a:close/>
                <a:moveTo>
                  <a:pt x="2646055" y="1469242"/>
                </a:moveTo>
                <a:cubicBezTo>
                  <a:pt x="2644349" y="1477682"/>
                  <a:pt x="2648400" y="1483243"/>
                  <a:pt x="2652460" y="1488797"/>
                </a:cubicBezTo>
                <a:cubicBezTo>
                  <a:pt x="2662272" y="1491475"/>
                  <a:pt x="2663980" y="1483036"/>
                  <a:pt x="2664832" y="1478818"/>
                </a:cubicBezTo>
                <a:close/>
                <a:moveTo>
                  <a:pt x="958499" y="1429538"/>
                </a:moveTo>
                <a:lnTo>
                  <a:pt x="945494" y="1430734"/>
                </a:lnTo>
                <a:lnTo>
                  <a:pt x="946198" y="1434109"/>
                </a:lnTo>
                <a:lnTo>
                  <a:pt x="933202" y="1435306"/>
                </a:lnTo>
                <a:lnTo>
                  <a:pt x="915805" y="1447240"/>
                </a:lnTo>
                <a:cubicBezTo>
                  <a:pt x="923008" y="1450017"/>
                  <a:pt x="929508" y="1449419"/>
                  <a:pt x="936024" y="1448820"/>
                </a:cubicBezTo>
                <a:lnTo>
                  <a:pt x="930213" y="1452800"/>
                </a:lnTo>
                <a:cubicBezTo>
                  <a:pt x="937436" y="1455576"/>
                  <a:pt x="937436" y="1455576"/>
                  <a:pt x="943935" y="1454978"/>
                </a:cubicBezTo>
                <a:close/>
                <a:moveTo>
                  <a:pt x="815801" y="1363861"/>
                </a:moveTo>
                <a:lnTo>
                  <a:pt x="823711" y="1370020"/>
                </a:lnTo>
                <a:lnTo>
                  <a:pt x="783283" y="1366855"/>
                </a:lnTo>
                <a:close/>
                <a:moveTo>
                  <a:pt x="4646918" y="1334338"/>
                </a:moveTo>
                <a:lnTo>
                  <a:pt x="4656237" y="1338549"/>
                </a:lnTo>
                <a:lnTo>
                  <a:pt x="4657995" y="1334659"/>
                </a:lnTo>
                <a:lnTo>
                  <a:pt x="4667319" y="1338871"/>
                </a:lnTo>
                <a:lnTo>
                  <a:pt x="4641021" y="1359806"/>
                </a:lnTo>
                <a:cubicBezTo>
                  <a:pt x="4636361" y="1357701"/>
                  <a:pt x="4636361" y="1357701"/>
                  <a:pt x="4633447" y="1351698"/>
                </a:cubicBezTo>
                <a:lnTo>
                  <a:pt x="4639880" y="1349913"/>
                </a:lnTo>
                <a:cubicBezTo>
                  <a:pt x="4635208" y="1347802"/>
                  <a:pt x="4630548" y="1345696"/>
                  <a:pt x="4627647" y="1339700"/>
                </a:cubicBezTo>
                <a:close/>
                <a:moveTo>
                  <a:pt x="3744404" y="1325555"/>
                </a:moveTo>
                <a:cubicBezTo>
                  <a:pt x="3740885" y="1333343"/>
                  <a:pt x="3742038" y="1343240"/>
                  <a:pt x="3751357" y="1347451"/>
                </a:cubicBezTo>
                <a:cubicBezTo>
                  <a:pt x="3756022" y="1349559"/>
                  <a:pt x="3757779" y="1345669"/>
                  <a:pt x="3759540" y="1341772"/>
                </a:cubicBezTo>
                <a:cubicBezTo>
                  <a:pt x="3763059" y="1333984"/>
                  <a:pt x="3758394" y="1331877"/>
                  <a:pt x="3749075" y="1327667"/>
                </a:cubicBezTo>
                <a:close/>
                <a:moveTo>
                  <a:pt x="3345104" y="1317081"/>
                </a:moveTo>
                <a:lnTo>
                  <a:pt x="3347510" y="1318508"/>
                </a:lnTo>
                <a:lnTo>
                  <a:pt x="3348330" y="1317961"/>
                </a:lnTo>
                <a:close/>
                <a:moveTo>
                  <a:pt x="862325" y="1301045"/>
                </a:moveTo>
                <a:lnTo>
                  <a:pt x="867970" y="1328069"/>
                </a:lnTo>
                <a:lnTo>
                  <a:pt x="845486" y="1347357"/>
                </a:lnTo>
                <a:lnTo>
                  <a:pt x="858492" y="1346160"/>
                </a:lnTo>
                <a:lnTo>
                  <a:pt x="843927" y="1371599"/>
                </a:lnTo>
                <a:cubicBezTo>
                  <a:pt x="837430" y="1372198"/>
                  <a:pt x="837430" y="1372198"/>
                  <a:pt x="830209" y="1369422"/>
                </a:cubicBezTo>
                <a:lnTo>
                  <a:pt x="836019" y="1365440"/>
                </a:lnTo>
                <a:cubicBezTo>
                  <a:pt x="829501" y="1366041"/>
                  <a:pt x="823004" y="1366638"/>
                  <a:pt x="815801" y="1363861"/>
                </a:cubicBezTo>
                <a:lnTo>
                  <a:pt x="833195" y="1351929"/>
                </a:lnTo>
                <a:lnTo>
                  <a:pt x="820329" y="1322129"/>
                </a:lnTo>
                <a:lnTo>
                  <a:pt x="836312" y="1303439"/>
                </a:lnTo>
                <a:close/>
                <a:moveTo>
                  <a:pt x="3822165" y="1252861"/>
                </a:moveTo>
                <a:lnTo>
                  <a:pt x="3815127" y="1268437"/>
                </a:lnTo>
                <a:cubicBezTo>
                  <a:pt x="3809851" y="1280113"/>
                  <a:pt x="3819181" y="1284331"/>
                  <a:pt x="3828506" y="1288543"/>
                </a:cubicBezTo>
                <a:close/>
                <a:moveTo>
                  <a:pt x="3856655" y="1226247"/>
                </a:moveTo>
                <a:cubicBezTo>
                  <a:pt x="3853137" y="1234034"/>
                  <a:pt x="3856035" y="1240037"/>
                  <a:pt x="3858942" y="1246034"/>
                </a:cubicBezTo>
                <a:cubicBezTo>
                  <a:pt x="3868261" y="1250246"/>
                  <a:pt x="3871780" y="1242458"/>
                  <a:pt x="3873538" y="1238567"/>
                </a:cubicBezTo>
                <a:close/>
                <a:moveTo>
                  <a:pt x="4670078" y="1153090"/>
                </a:moveTo>
                <a:lnTo>
                  <a:pt x="4647290" y="1166239"/>
                </a:lnTo>
                <a:lnTo>
                  <a:pt x="4636130" y="1203389"/>
                </a:lnTo>
                <a:lnTo>
                  <a:pt x="4616861" y="1208750"/>
                </a:lnTo>
                <a:lnTo>
                  <a:pt x="4593546" y="1198215"/>
                </a:lnTo>
                <a:lnTo>
                  <a:pt x="4618001" y="1218644"/>
                </a:lnTo>
                <a:lnTo>
                  <a:pt x="4616861" y="1208750"/>
                </a:lnTo>
                <a:cubicBezTo>
                  <a:pt x="4619762" y="1214747"/>
                  <a:pt x="4624420" y="1216852"/>
                  <a:pt x="4629093" y="1218963"/>
                </a:cubicBezTo>
                <a:lnTo>
                  <a:pt x="4622659" y="1220748"/>
                </a:lnTo>
                <a:cubicBezTo>
                  <a:pt x="4625574" y="1226751"/>
                  <a:pt x="4625574" y="1226751"/>
                  <a:pt x="4630232" y="1228856"/>
                </a:cubicBezTo>
                <a:lnTo>
                  <a:pt x="4656530" y="1207922"/>
                </a:lnTo>
                <a:lnTo>
                  <a:pt x="4647206" y="1203709"/>
                </a:lnTo>
                <a:lnTo>
                  <a:pt x="4674653" y="1192665"/>
                </a:lnTo>
                <a:lnTo>
                  <a:pt x="4688728" y="1161518"/>
                </a:lnTo>
                <a:close/>
                <a:moveTo>
                  <a:pt x="1388674" y="1137199"/>
                </a:moveTo>
                <a:lnTo>
                  <a:pt x="1384465" y="1140621"/>
                </a:lnTo>
                <a:lnTo>
                  <a:pt x="1394561" y="1139412"/>
                </a:lnTo>
                <a:lnTo>
                  <a:pt x="1411381" y="1160720"/>
                </a:lnTo>
                <a:cubicBezTo>
                  <a:pt x="1414750" y="1154486"/>
                  <a:pt x="1418966" y="1151063"/>
                  <a:pt x="1417287" y="1145433"/>
                </a:cubicBezTo>
                <a:cubicBezTo>
                  <a:pt x="1415609" y="1139803"/>
                  <a:pt x="1398781" y="1135988"/>
                  <a:pt x="1388674" y="1137199"/>
                </a:cubicBezTo>
                <a:close/>
                <a:moveTo>
                  <a:pt x="2156577" y="1086193"/>
                </a:moveTo>
                <a:lnTo>
                  <a:pt x="2152239" y="1094708"/>
                </a:lnTo>
                <a:lnTo>
                  <a:pt x="2172767" y="1104807"/>
                </a:lnTo>
                <a:close/>
                <a:moveTo>
                  <a:pt x="2053633" y="1031287"/>
                </a:moveTo>
                <a:lnTo>
                  <a:pt x="2048980" y="1035390"/>
                </a:lnTo>
                <a:lnTo>
                  <a:pt x="2058919" y="1036023"/>
                </a:lnTo>
                <a:lnTo>
                  <a:pt x="2071405" y="1071982"/>
                </a:lnTo>
                <a:cubicBezTo>
                  <a:pt x="2075742" y="1063467"/>
                  <a:pt x="2080401" y="1059365"/>
                  <a:pt x="2079768" y="1050534"/>
                </a:cubicBezTo>
                <a:cubicBezTo>
                  <a:pt x="2079135" y="1041703"/>
                  <a:pt x="2063586" y="1031921"/>
                  <a:pt x="2053633" y="1031287"/>
                </a:cubicBezTo>
                <a:close/>
                <a:moveTo>
                  <a:pt x="1540302" y="1014071"/>
                </a:moveTo>
                <a:lnTo>
                  <a:pt x="1527643" y="1041830"/>
                </a:lnTo>
                <a:lnTo>
                  <a:pt x="1537746" y="1040620"/>
                </a:lnTo>
                <a:cubicBezTo>
                  <a:pt x="1552901" y="1038804"/>
                  <a:pt x="1555430" y="1029752"/>
                  <a:pt x="1553752" y="1024122"/>
                </a:cubicBezTo>
                <a:cubicBezTo>
                  <a:pt x="1552074" y="1018491"/>
                  <a:pt x="1546188" y="1016283"/>
                  <a:pt x="1540302" y="1014071"/>
                </a:cubicBezTo>
                <a:close/>
                <a:moveTo>
                  <a:pt x="1920556" y="997171"/>
                </a:moveTo>
                <a:lnTo>
                  <a:pt x="1910617" y="1015731"/>
                </a:lnTo>
                <a:lnTo>
                  <a:pt x="1914071" y="1018012"/>
                </a:lnTo>
                <a:close/>
                <a:moveTo>
                  <a:pt x="2756153" y="913634"/>
                </a:moveTo>
                <a:lnTo>
                  <a:pt x="2754856" y="918564"/>
                </a:lnTo>
                <a:lnTo>
                  <a:pt x="2742431" y="914624"/>
                </a:lnTo>
                <a:lnTo>
                  <a:pt x="2719880" y="923514"/>
                </a:lnTo>
                <a:cubicBezTo>
                  <a:pt x="2724797" y="930416"/>
                  <a:pt x="2731012" y="932387"/>
                  <a:pt x="2737244" y="934363"/>
                </a:cubicBezTo>
                <a:lnTo>
                  <a:pt x="2729714" y="937324"/>
                </a:lnTo>
                <a:cubicBezTo>
                  <a:pt x="2734649" y="944231"/>
                  <a:pt x="2734649" y="944231"/>
                  <a:pt x="2740864" y="946202"/>
                </a:cubicBezTo>
                <a:lnTo>
                  <a:pt x="2768587" y="917577"/>
                </a:lnTo>
                <a:close/>
                <a:moveTo>
                  <a:pt x="2221275" y="883724"/>
                </a:moveTo>
                <a:lnTo>
                  <a:pt x="2204223" y="922201"/>
                </a:lnTo>
                <a:lnTo>
                  <a:pt x="2214171" y="922834"/>
                </a:lnTo>
                <a:cubicBezTo>
                  <a:pt x="2229093" y="923784"/>
                  <a:pt x="2233113" y="910851"/>
                  <a:pt x="2232479" y="902020"/>
                </a:cubicBezTo>
                <a:cubicBezTo>
                  <a:pt x="2231847" y="893188"/>
                  <a:pt x="2226560" y="888460"/>
                  <a:pt x="2221275" y="883724"/>
                </a:cubicBezTo>
                <a:close/>
                <a:moveTo>
                  <a:pt x="3413388" y="774709"/>
                </a:moveTo>
                <a:lnTo>
                  <a:pt x="3406774" y="781810"/>
                </a:lnTo>
                <a:lnTo>
                  <a:pt x="3424705" y="795605"/>
                </a:lnTo>
                <a:close/>
                <a:moveTo>
                  <a:pt x="1847764" y="746903"/>
                </a:moveTo>
                <a:lnTo>
                  <a:pt x="1837650" y="765609"/>
                </a:lnTo>
                <a:lnTo>
                  <a:pt x="1842697" y="765004"/>
                </a:lnTo>
                <a:cubicBezTo>
                  <a:pt x="1852799" y="763794"/>
                  <a:pt x="1850280" y="755346"/>
                  <a:pt x="1849442" y="752534"/>
                </a:cubicBezTo>
                <a:close/>
                <a:moveTo>
                  <a:pt x="1951845" y="737024"/>
                </a:moveTo>
                <a:cubicBezTo>
                  <a:pt x="1957738" y="739231"/>
                  <a:pt x="1963625" y="741443"/>
                  <a:pt x="1964464" y="744257"/>
                </a:cubicBezTo>
                <a:cubicBezTo>
                  <a:pt x="1966983" y="752704"/>
                  <a:pt x="1959396" y="762359"/>
                  <a:pt x="1944247" y="764175"/>
                </a:cubicBezTo>
                <a:lnTo>
                  <a:pt x="1934134" y="765386"/>
                </a:lnTo>
                <a:close/>
                <a:moveTo>
                  <a:pt x="4071950" y="711821"/>
                </a:moveTo>
                <a:lnTo>
                  <a:pt x="4047330" y="716534"/>
                </a:lnTo>
                <a:cubicBezTo>
                  <a:pt x="4050816" y="723965"/>
                  <a:pt x="4056658" y="726895"/>
                  <a:pt x="4062517" y="729834"/>
                </a:cubicBezTo>
                <a:lnTo>
                  <a:pt x="4054298" y="731402"/>
                </a:lnTo>
                <a:cubicBezTo>
                  <a:pt x="4057800" y="738839"/>
                  <a:pt x="4057800" y="738839"/>
                  <a:pt x="4063643" y="741770"/>
                </a:cubicBezTo>
                <a:lnTo>
                  <a:pt x="4097681" y="719045"/>
                </a:lnTo>
                <a:lnTo>
                  <a:pt x="4085990" y="713181"/>
                </a:lnTo>
                <a:lnTo>
                  <a:pt x="4083633" y="717680"/>
                </a:lnTo>
                <a:close/>
                <a:moveTo>
                  <a:pt x="3324589" y="701510"/>
                </a:moveTo>
                <a:lnTo>
                  <a:pt x="3318828" y="704395"/>
                </a:lnTo>
                <a:lnTo>
                  <a:pt x="3328641" y="707071"/>
                </a:lnTo>
                <a:lnTo>
                  <a:pt x="3331637" y="743508"/>
                </a:lnTo>
                <a:cubicBezTo>
                  <a:pt x="3338250" y="736406"/>
                  <a:pt x="3344018" y="733523"/>
                  <a:pt x="3345725" y="725085"/>
                </a:cubicBezTo>
                <a:cubicBezTo>
                  <a:pt x="3347433" y="716647"/>
                  <a:pt x="3334415" y="704190"/>
                  <a:pt x="3324589" y="701510"/>
                </a:cubicBezTo>
                <a:close/>
                <a:moveTo>
                  <a:pt x="4777922" y="690782"/>
                </a:moveTo>
                <a:lnTo>
                  <a:pt x="4769744" y="696464"/>
                </a:lnTo>
                <a:lnTo>
                  <a:pt x="4784875" y="712679"/>
                </a:lnTo>
                <a:close/>
                <a:moveTo>
                  <a:pt x="1866354" y="668873"/>
                </a:moveTo>
                <a:lnTo>
                  <a:pt x="1848648" y="697233"/>
                </a:lnTo>
                <a:lnTo>
                  <a:pt x="1858757" y="696021"/>
                </a:lnTo>
                <a:cubicBezTo>
                  <a:pt x="1873906" y="694205"/>
                  <a:pt x="1881490" y="684552"/>
                  <a:pt x="1878973" y="676105"/>
                </a:cubicBezTo>
                <a:cubicBezTo>
                  <a:pt x="1878133" y="673293"/>
                  <a:pt x="1872246" y="671081"/>
                  <a:pt x="1866354" y="668873"/>
                </a:cubicBezTo>
                <a:close/>
                <a:moveTo>
                  <a:pt x="2774209" y="623945"/>
                </a:moveTo>
                <a:cubicBezTo>
                  <a:pt x="2779179" y="624261"/>
                  <a:pt x="2784787" y="633409"/>
                  <a:pt x="2785104" y="637829"/>
                </a:cubicBezTo>
                <a:cubicBezTo>
                  <a:pt x="2787004" y="664321"/>
                  <a:pt x="2759064" y="688915"/>
                  <a:pt x="2760964" y="715410"/>
                </a:cubicBezTo>
                <a:cubicBezTo>
                  <a:pt x="2764446" y="763976"/>
                  <a:pt x="2764761" y="768396"/>
                  <a:pt x="2718198" y="809385"/>
                </a:cubicBezTo>
                <a:cubicBezTo>
                  <a:pt x="2722379" y="798662"/>
                  <a:pt x="2727645" y="785811"/>
                  <a:pt x="2731627" y="772328"/>
                </a:cubicBezTo>
                <a:lnTo>
                  <a:pt x="2735518" y="744614"/>
                </a:lnTo>
                <a:lnTo>
                  <a:pt x="2713541" y="756380"/>
                </a:lnTo>
                <a:lnTo>
                  <a:pt x="2725976" y="760324"/>
                </a:lnTo>
                <a:lnTo>
                  <a:pt x="2698253" y="788949"/>
                </a:lnTo>
                <a:cubicBezTo>
                  <a:pt x="2692040" y="786979"/>
                  <a:pt x="2692040" y="786979"/>
                  <a:pt x="2687106" y="780072"/>
                </a:cubicBezTo>
                <a:lnTo>
                  <a:pt x="2694635" y="777109"/>
                </a:lnTo>
                <a:cubicBezTo>
                  <a:pt x="2688403" y="775133"/>
                  <a:pt x="2682192" y="773163"/>
                  <a:pt x="2677272" y="766261"/>
                </a:cubicBezTo>
                <a:lnTo>
                  <a:pt x="2699820" y="757371"/>
                </a:lnTo>
                <a:lnTo>
                  <a:pt x="2705258" y="710992"/>
                </a:lnTo>
                <a:lnTo>
                  <a:pt x="2730399" y="692231"/>
                </a:lnTo>
                <a:lnTo>
                  <a:pt x="2734520" y="693538"/>
                </a:lnTo>
                <a:close/>
                <a:moveTo>
                  <a:pt x="4704032" y="605817"/>
                </a:moveTo>
                <a:lnTo>
                  <a:pt x="4697611" y="607609"/>
                </a:lnTo>
                <a:lnTo>
                  <a:pt x="4706930" y="611819"/>
                </a:lnTo>
                <a:lnTo>
                  <a:pt x="4702187" y="647184"/>
                </a:lnTo>
                <a:cubicBezTo>
                  <a:pt x="4710363" y="641502"/>
                  <a:pt x="4716790" y="639714"/>
                  <a:pt x="4720309" y="631927"/>
                </a:cubicBezTo>
                <a:cubicBezTo>
                  <a:pt x="4723827" y="624140"/>
                  <a:pt x="4713363" y="610034"/>
                  <a:pt x="4704032" y="605817"/>
                </a:cubicBezTo>
                <a:close/>
                <a:moveTo>
                  <a:pt x="3532069" y="597814"/>
                </a:moveTo>
                <a:lnTo>
                  <a:pt x="3504739" y="630436"/>
                </a:lnTo>
                <a:lnTo>
                  <a:pt x="3514560" y="633114"/>
                </a:lnTo>
                <a:cubicBezTo>
                  <a:pt x="3529290" y="637132"/>
                  <a:pt x="3536758" y="625809"/>
                  <a:pt x="3538465" y="617370"/>
                </a:cubicBezTo>
                <a:cubicBezTo>
                  <a:pt x="3540173" y="608930"/>
                  <a:pt x="3536120" y="603376"/>
                  <a:pt x="3532069" y="597814"/>
                </a:cubicBezTo>
                <a:close/>
                <a:moveTo>
                  <a:pt x="2666294" y="568724"/>
                </a:moveTo>
                <a:cubicBezTo>
                  <a:pt x="2671587" y="573454"/>
                  <a:pt x="2676875" y="578190"/>
                  <a:pt x="2677190" y="582602"/>
                </a:cubicBezTo>
                <a:cubicBezTo>
                  <a:pt x="2678141" y="595854"/>
                  <a:pt x="2669144" y="608466"/>
                  <a:pt x="2654225" y="607516"/>
                </a:cubicBezTo>
                <a:lnTo>
                  <a:pt x="2644269" y="606883"/>
                </a:lnTo>
                <a:close/>
                <a:moveTo>
                  <a:pt x="2564267" y="558322"/>
                </a:moveTo>
                <a:lnTo>
                  <a:pt x="2551251" y="583866"/>
                </a:lnTo>
                <a:lnTo>
                  <a:pt x="2556222" y="584182"/>
                </a:lnTo>
                <a:cubicBezTo>
                  <a:pt x="2566167" y="584815"/>
                  <a:pt x="2565216" y="571565"/>
                  <a:pt x="2564901" y="567153"/>
                </a:cubicBezTo>
                <a:close/>
                <a:moveTo>
                  <a:pt x="4008668" y="544258"/>
                </a:moveTo>
                <a:lnTo>
                  <a:pt x="4037899" y="558918"/>
                </a:lnTo>
                <a:lnTo>
                  <a:pt x="4039026" y="570855"/>
                </a:lnTo>
                <a:close/>
                <a:moveTo>
                  <a:pt x="4935214" y="541496"/>
                </a:moveTo>
                <a:lnTo>
                  <a:pt x="4900723" y="568110"/>
                </a:lnTo>
                <a:lnTo>
                  <a:pt x="4910048" y="572324"/>
                </a:lnTo>
                <a:cubicBezTo>
                  <a:pt x="4924037" y="578645"/>
                  <a:pt x="4933976" y="569067"/>
                  <a:pt x="4937495" y="561280"/>
                </a:cubicBezTo>
                <a:cubicBezTo>
                  <a:pt x="4941014" y="553493"/>
                  <a:pt x="4938112" y="547497"/>
                  <a:pt x="4935214" y="541496"/>
                </a:cubicBezTo>
                <a:close/>
                <a:moveTo>
                  <a:pt x="5591572" y="523437"/>
                </a:moveTo>
                <a:cubicBezTo>
                  <a:pt x="5596231" y="525543"/>
                  <a:pt x="5597377" y="535437"/>
                  <a:pt x="5595616" y="539334"/>
                </a:cubicBezTo>
                <a:cubicBezTo>
                  <a:pt x="5585061" y="562694"/>
                  <a:pt x="5546531" y="573415"/>
                  <a:pt x="5535975" y="596776"/>
                </a:cubicBezTo>
                <a:cubicBezTo>
                  <a:pt x="5516624" y="639601"/>
                  <a:pt x="5514863" y="643498"/>
                  <a:pt x="5450648" y="661366"/>
                </a:cubicBezTo>
                <a:cubicBezTo>
                  <a:pt x="5468770" y="646109"/>
                  <a:pt x="5495067" y="625176"/>
                  <a:pt x="5505623" y="601815"/>
                </a:cubicBezTo>
                <a:cubicBezTo>
                  <a:pt x="5509142" y="594028"/>
                  <a:pt x="5512660" y="586241"/>
                  <a:pt x="5505097" y="578131"/>
                </a:cubicBezTo>
                <a:close/>
                <a:moveTo>
                  <a:pt x="2186910" y="490190"/>
                </a:moveTo>
                <a:cubicBezTo>
                  <a:pt x="2192785" y="509897"/>
                  <a:pt x="2144774" y="541887"/>
                  <a:pt x="2152325" y="567224"/>
                </a:cubicBezTo>
                <a:cubicBezTo>
                  <a:pt x="2154005" y="572853"/>
                  <a:pt x="2155682" y="578484"/>
                  <a:pt x="2162406" y="583509"/>
                </a:cubicBezTo>
                <a:cubicBezTo>
                  <a:pt x="2154829" y="593161"/>
                  <a:pt x="2122799" y="643647"/>
                  <a:pt x="2125317" y="652094"/>
                </a:cubicBezTo>
                <a:cubicBezTo>
                  <a:pt x="2127834" y="660536"/>
                  <a:pt x="2134560" y="665561"/>
                  <a:pt x="2132031" y="674613"/>
                </a:cubicBezTo>
                <a:lnTo>
                  <a:pt x="2108443" y="683271"/>
                </a:lnTo>
                <a:cubicBezTo>
                  <a:pt x="2146320" y="687476"/>
                  <a:pt x="2084858" y="709421"/>
                  <a:pt x="2075596" y="713445"/>
                </a:cubicBezTo>
                <a:cubicBezTo>
                  <a:pt x="2064654" y="711843"/>
                  <a:pt x="2048658" y="710842"/>
                  <a:pt x="2046141" y="702400"/>
                </a:cubicBezTo>
                <a:lnTo>
                  <a:pt x="2049518" y="696163"/>
                </a:lnTo>
                <a:lnTo>
                  <a:pt x="2073929" y="690320"/>
                </a:lnTo>
                <a:lnTo>
                  <a:pt x="2098373" y="649491"/>
                </a:lnTo>
                <a:lnTo>
                  <a:pt x="2091661" y="626972"/>
                </a:lnTo>
                <a:cubicBezTo>
                  <a:pt x="2095039" y="620737"/>
                  <a:pt x="2152358" y="532234"/>
                  <a:pt x="2149001" y="520974"/>
                </a:cubicBezTo>
                <a:cubicBezTo>
                  <a:pt x="2147324" y="515344"/>
                  <a:pt x="2146483" y="512527"/>
                  <a:pt x="2135544" y="510924"/>
                </a:cubicBezTo>
                <a:cubicBezTo>
                  <a:pt x="2149023" y="503479"/>
                  <a:pt x="2166706" y="492610"/>
                  <a:pt x="2186910" y="490190"/>
                </a:cubicBezTo>
                <a:close/>
                <a:moveTo>
                  <a:pt x="4156192" y="469246"/>
                </a:moveTo>
                <a:cubicBezTo>
                  <a:pt x="4161099" y="470584"/>
                  <a:pt x="4164304" y="480362"/>
                  <a:pt x="4163449" y="484586"/>
                </a:cubicBezTo>
                <a:cubicBezTo>
                  <a:pt x="4158327" y="509902"/>
                  <a:pt x="4123748" y="527185"/>
                  <a:pt x="4118626" y="552502"/>
                </a:cubicBezTo>
                <a:cubicBezTo>
                  <a:pt x="4109237" y="598913"/>
                  <a:pt x="4108383" y="603137"/>
                  <a:pt x="4050752" y="631941"/>
                </a:cubicBezTo>
                <a:cubicBezTo>
                  <a:pt x="4064839" y="613518"/>
                  <a:pt x="4085539" y="588001"/>
                  <a:pt x="4090661" y="562684"/>
                </a:cubicBezTo>
                <a:lnTo>
                  <a:pt x="4091822" y="550880"/>
                </a:lnTo>
                <a:lnTo>
                  <a:pt x="4076554" y="555563"/>
                </a:lnTo>
                <a:lnTo>
                  <a:pt x="4088245" y="561427"/>
                </a:lnTo>
                <a:lnTo>
                  <a:pt x="4054207" y="584151"/>
                </a:lnTo>
                <a:cubicBezTo>
                  <a:pt x="4048367" y="581223"/>
                  <a:pt x="4048367" y="581223"/>
                  <a:pt x="4044865" y="573784"/>
                </a:cubicBezTo>
                <a:lnTo>
                  <a:pt x="4053084" y="572216"/>
                </a:lnTo>
                <a:cubicBezTo>
                  <a:pt x="4047224" y="569277"/>
                  <a:pt x="4041384" y="566348"/>
                  <a:pt x="4037899" y="558918"/>
                </a:cubicBezTo>
                <a:lnTo>
                  <a:pt x="4062515" y="554204"/>
                </a:lnTo>
                <a:lnTo>
                  <a:pt x="4077877" y="510744"/>
                </a:lnTo>
                <a:lnTo>
                  <a:pt x="4107209" y="497023"/>
                </a:lnTo>
                <a:lnTo>
                  <a:pt x="4120860" y="503871"/>
                </a:lnTo>
                <a:close/>
                <a:moveTo>
                  <a:pt x="2595822" y="446049"/>
                </a:moveTo>
                <a:lnTo>
                  <a:pt x="2573802" y="484204"/>
                </a:lnTo>
                <a:lnTo>
                  <a:pt x="2583755" y="484837"/>
                </a:lnTo>
                <a:cubicBezTo>
                  <a:pt x="2598672" y="485787"/>
                  <a:pt x="2607667" y="473176"/>
                  <a:pt x="2606717" y="459927"/>
                </a:cubicBezTo>
                <a:cubicBezTo>
                  <a:pt x="2606401" y="455515"/>
                  <a:pt x="2601114" y="450778"/>
                  <a:pt x="2595822" y="446049"/>
                </a:cubicBezTo>
                <a:close/>
                <a:moveTo>
                  <a:pt x="5513020" y="436367"/>
                </a:moveTo>
                <a:cubicBezTo>
                  <a:pt x="5515927" y="442367"/>
                  <a:pt x="5518826" y="448369"/>
                  <a:pt x="5517068" y="452260"/>
                </a:cubicBezTo>
                <a:cubicBezTo>
                  <a:pt x="5511788" y="463944"/>
                  <a:pt x="5497185" y="471410"/>
                  <a:pt x="5483200" y="465090"/>
                </a:cubicBezTo>
                <a:lnTo>
                  <a:pt x="5473867" y="460873"/>
                </a:lnTo>
                <a:close/>
                <a:moveTo>
                  <a:pt x="4062485" y="394710"/>
                </a:moveTo>
                <a:cubicBezTo>
                  <a:pt x="4066546" y="400266"/>
                  <a:pt x="4070597" y="405828"/>
                  <a:pt x="4069746" y="410045"/>
                </a:cubicBezTo>
                <a:cubicBezTo>
                  <a:pt x="4067183" y="422708"/>
                  <a:pt x="4054802" y="432687"/>
                  <a:pt x="4040076" y="428669"/>
                </a:cubicBezTo>
                <a:lnTo>
                  <a:pt x="4030247" y="425989"/>
                </a:lnTo>
                <a:close/>
                <a:moveTo>
                  <a:pt x="5419199" y="389804"/>
                </a:moveTo>
                <a:lnTo>
                  <a:pt x="5394659" y="406847"/>
                </a:lnTo>
                <a:lnTo>
                  <a:pt x="5399318" y="408952"/>
                </a:lnTo>
                <a:cubicBezTo>
                  <a:pt x="5408643" y="413165"/>
                  <a:pt x="5413922" y="401482"/>
                  <a:pt x="5415680" y="397592"/>
                </a:cubicBezTo>
                <a:close/>
                <a:moveTo>
                  <a:pt x="3962800" y="363562"/>
                </a:moveTo>
                <a:lnTo>
                  <a:pt x="3942954" y="384863"/>
                </a:lnTo>
                <a:lnTo>
                  <a:pt x="3947860" y="386201"/>
                </a:lnTo>
                <a:cubicBezTo>
                  <a:pt x="3957678" y="388880"/>
                  <a:pt x="3960241" y="376218"/>
                  <a:pt x="3961093" y="372002"/>
                </a:cubicBezTo>
                <a:close/>
                <a:moveTo>
                  <a:pt x="5502239" y="305427"/>
                </a:moveTo>
                <a:lnTo>
                  <a:pt x="5463092" y="329931"/>
                </a:lnTo>
                <a:lnTo>
                  <a:pt x="5472423" y="334147"/>
                </a:lnTo>
                <a:cubicBezTo>
                  <a:pt x="5486406" y="340466"/>
                  <a:pt x="5501007" y="333001"/>
                  <a:pt x="5506286" y="321318"/>
                </a:cubicBezTo>
                <a:cubicBezTo>
                  <a:pt x="5508044" y="317428"/>
                  <a:pt x="5505146" y="311426"/>
                  <a:pt x="5502239" y="305427"/>
                </a:cubicBezTo>
                <a:close/>
                <a:moveTo>
                  <a:pt x="4024271" y="264566"/>
                </a:moveTo>
                <a:lnTo>
                  <a:pt x="3992039" y="295844"/>
                </a:lnTo>
                <a:lnTo>
                  <a:pt x="4001863" y="298524"/>
                </a:lnTo>
                <a:cubicBezTo>
                  <a:pt x="4016590" y="302539"/>
                  <a:pt x="4028968" y="292561"/>
                  <a:pt x="4031530" y="279900"/>
                </a:cubicBezTo>
                <a:cubicBezTo>
                  <a:pt x="4032383" y="275684"/>
                  <a:pt x="4028331" y="270123"/>
                  <a:pt x="4024271" y="264566"/>
                </a:cubicBezTo>
                <a:close/>
                <a:moveTo>
                  <a:pt x="5889573" y="263086"/>
                </a:moveTo>
                <a:cubicBezTo>
                  <a:pt x="5900074" y="263142"/>
                  <a:pt x="5910720" y="264435"/>
                  <a:pt x="5920044" y="268648"/>
                </a:cubicBezTo>
                <a:cubicBezTo>
                  <a:pt x="5907728" y="295905"/>
                  <a:pt x="5840606" y="307769"/>
                  <a:pt x="5824771" y="342813"/>
                </a:cubicBezTo>
                <a:cubicBezTo>
                  <a:pt x="5821253" y="350599"/>
                  <a:pt x="5817734" y="358386"/>
                  <a:pt x="5818873" y="368279"/>
                </a:cubicBezTo>
                <a:cubicBezTo>
                  <a:pt x="5804279" y="375746"/>
                  <a:pt x="5734173" y="419082"/>
                  <a:pt x="5728894" y="430766"/>
                </a:cubicBezTo>
                <a:cubicBezTo>
                  <a:pt x="5723617" y="442444"/>
                  <a:pt x="5724757" y="452335"/>
                  <a:pt x="5714819" y="461914"/>
                </a:cubicBezTo>
                <a:lnTo>
                  <a:pt x="5687978" y="459162"/>
                </a:lnTo>
                <a:cubicBezTo>
                  <a:pt x="5715341" y="485588"/>
                  <a:pt x="5645936" y="477673"/>
                  <a:pt x="5634854" y="477350"/>
                </a:cubicBezTo>
                <a:cubicBezTo>
                  <a:pt x="5627287" y="469245"/>
                  <a:pt x="5615057" y="459028"/>
                  <a:pt x="5620333" y="447350"/>
                </a:cubicBezTo>
                <a:lnTo>
                  <a:pt x="5628518" y="441672"/>
                </a:lnTo>
                <a:lnTo>
                  <a:pt x="5653587" y="448307"/>
                </a:lnTo>
                <a:lnTo>
                  <a:pt x="5709090" y="412440"/>
                </a:lnTo>
                <a:lnTo>
                  <a:pt x="5723164" y="381292"/>
                </a:lnTo>
                <a:cubicBezTo>
                  <a:pt x="5731349" y="375614"/>
                  <a:pt x="5855207" y="300304"/>
                  <a:pt x="5862245" y="284730"/>
                </a:cubicBezTo>
                <a:cubicBezTo>
                  <a:pt x="5865763" y="276943"/>
                  <a:pt x="5867524" y="273048"/>
                  <a:pt x="5859958" y="264943"/>
                </a:cubicBezTo>
                <a:cubicBezTo>
                  <a:pt x="5868712" y="264211"/>
                  <a:pt x="5879071" y="263031"/>
                  <a:pt x="5889573" y="263086"/>
                </a:cubicBezTo>
                <a:close/>
                <a:moveTo>
                  <a:pt x="2935965" y="256231"/>
                </a:moveTo>
                <a:cubicBezTo>
                  <a:pt x="2938182" y="287143"/>
                  <a:pt x="2886323" y="323398"/>
                  <a:pt x="2889172" y="363141"/>
                </a:cubicBezTo>
                <a:cubicBezTo>
                  <a:pt x="2889805" y="371972"/>
                  <a:pt x="2890438" y="380803"/>
                  <a:pt x="2896039" y="389950"/>
                </a:cubicBezTo>
                <a:cubicBezTo>
                  <a:pt x="2887050" y="402562"/>
                  <a:pt x="2847361" y="470361"/>
                  <a:pt x="2848310" y="483611"/>
                </a:cubicBezTo>
                <a:cubicBezTo>
                  <a:pt x="2849260" y="496855"/>
                  <a:pt x="2854862" y="506002"/>
                  <a:pt x="2850843" y="518935"/>
                </a:cubicBezTo>
                <a:lnTo>
                  <a:pt x="2826598" y="526183"/>
                </a:lnTo>
                <a:cubicBezTo>
                  <a:pt x="2862365" y="541643"/>
                  <a:pt x="2799300" y="559609"/>
                  <a:pt x="2789669" y="563388"/>
                </a:cubicBezTo>
                <a:cubicBezTo>
                  <a:pt x="2779406" y="558342"/>
                  <a:pt x="2764165" y="552974"/>
                  <a:pt x="2763217" y="539730"/>
                </a:cubicBezTo>
                <a:lnTo>
                  <a:pt x="2767560" y="531217"/>
                </a:lnTo>
                <a:lnTo>
                  <a:pt x="2792106" y="528380"/>
                </a:lnTo>
                <a:lnTo>
                  <a:pt x="2822800" y="473197"/>
                </a:lnTo>
                <a:lnTo>
                  <a:pt x="2820268" y="437872"/>
                </a:lnTo>
                <a:cubicBezTo>
                  <a:pt x="2824612" y="429357"/>
                  <a:pt x="2895319" y="310788"/>
                  <a:pt x="2894053" y="293125"/>
                </a:cubicBezTo>
                <a:cubicBezTo>
                  <a:pt x="2893419" y="284293"/>
                  <a:pt x="2893103" y="279876"/>
                  <a:pt x="2882841" y="274829"/>
                </a:cubicBezTo>
                <a:cubicBezTo>
                  <a:pt x="2897131" y="266949"/>
                  <a:pt x="2916073" y="254965"/>
                  <a:pt x="2935965" y="256231"/>
                </a:cubicBezTo>
                <a:close/>
                <a:moveTo>
                  <a:pt x="4385832" y="156765"/>
                </a:moveTo>
                <a:cubicBezTo>
                  <a:pt x="4395892" y="155055"/>
                  <a:pt x="4406351" y="154568"/>
                  <a:pt x="4416170" y="157246"/>
                </a:cubicBezTo>
                <a:cubicBezTo>
                  <a:pt x="4410195" y="186785"/>
                  <a:pt x="4348504" y="210028"/>
                  <a:pt x="4340821" y="248006"/>
                </a:cubicBezTo>
                <a:cubicBezTo>
                  <a:pt x="4339113" y="256445"/>
                  <a:pt x="4337407" y="264884"/>
                  <a:pt x="4340603" y="274662"/>
                </a:cubicBezTo>
                <a:cubicBezTo>
                  <a:pt x="4328231" y="284642"/>
                  <a:pt x="4270392" y="340102"/>
                  <a:pt x="4267829" y="352764"/>
                </a:cubicBezTo>
                <a:cubicBezTo>
                  <a:pt x="4265270" y="365420"/>
                  <a:pt x="4268468" y="375196"/>
                  <a:pt x="4261002" y="386520"/>
                </a:cubicBezTo>
                <a:lnTo>
                  <a:pt x="4234734" y="388260"/>
                </a:lnTo>
                <a:cubicBezTo>
                  <a:pt x="4266544" y="410290"/>
                  <a:pt x="4198454" y="413984"/>
                  <a:pt x="4187782" y="415523"/>
                </a:cubicBezTo>
                <a:cubicBezTo>
                  <a:pt x="4178817" y="408628"/>
                  <a:pt x="4164937" y="400388"/>
                  <a:pt x="4167498" y="387733"/>
                </a:cubicBezTo>
                <a:lnTo>
                  <a:pt x="4174119" y="380634"/>
                </a:lnTo>
                <a:lnTo>
                  <a:pt x="4199518" y="383106"/>
                </a:lnTo>
                <a:lnTo>
                  <a:pt x="4244978" y="337627"/>
                </a:lnTo>
                <a:lnTo>
                  <a:pt x="4251807" y="303870"/>
                </a:lnTo>
                <a:cubicBezTo>
                  <a:pt x="4258428" y="296772"/>
                  <a:pt x="4360883" y="200050"/>
                  <a:pt x="4364298" y="183171"/>
                </a:cubicBezTo>
                <a:cubicBezTo>
                  <a:pt x="4366006" y="174733"/>
                  <a:pt x="4366859" y="170511"/>
                  <a:pt x="4357893" y="163616"/>
                </a:cubicBezTo>
                <a:cubicBezTo>
                  <a:pt x="4366113" y="161406"/>
                  <a:pt x="4375773" y="158474"/>
                  <a:pt x="4385832" y="156765"/>
                </a:cubicBezTo>
                <a:close/>
                <a:moveTo>
                  <a:pt x="4196948" y="0"/>
                </a:moveTo>
                <a:lnTo>
                  <a:pt x="4222346" y="2472"/>
                </a:lnTo>
                <a:cubicBezTo>
                  <a:pt x="4221491" y="6694"/>
                  <a:pt x="4207406" y="25111"/>
                  <a:pt x="4212318" y="26450"/>
                </a:cubicBezTo>
                <a:lnTo>
                  <a:pt x="4222991" y="24912"/>
                </a:lnTo>
                <a:lnTo>
                  <a:pt x="4230250" y="40246"/>
                </a:lnTo>
                <a:cubicBezTo>
                  <a:pt x="4178169" y="92829"/>
                  <a:pt x="4148925" y="160540"/>
                  <a:pt x="4097697" y="208901"/>
                </a:cubicBezTo>
                <a:cubicBezTo>
                  <a:pt x="4111575" y="217142"/>
                  <a:pt x="4108160" y="234019"/>
                  <a:pt x="4101539" y="241118"/>
                </a:cubicBezTo>
                <a:cubicBezTo>
                  <a:pt x="4102186" y="263553"/>
                  <a:pt x="4083184" y="280635"/>
                  <a:pt x="4069952" y="294836"/>
                </a:cubicBezTo>
                <a:cubicBezTo>
                  <a:pt x="4093650" y="305748"/>
                  <a:pt x="4039217" y="344330"/>
                  <a:pt x="4032604" y="351431"/>
                </a:cubicBezTo>
                <a:cubicBezTo>
                  <a:pt x="3987136" y="396914"/>
                  <a:pt x="3964512" y="457524"/>
                  <a:pt x="3912431" y="510110"/>
                </a:cubicBezTo>
                <a:cubicBezTo>
                  <a:pt x="3905818" y="517210"/>
                  <a:pt x="3893439" y="527189"/>
                  <a:pt x="3890877" y="539850"/>
                </a:cubicBezTo>
                <a:cubicBezTo>
                  <a:pt x="3889171" y="548289"/>
                  <a:pt x="3898136" y="555183"/>
                  <a:pt x="3901335" y="564959"/>
                </a:cubicBezTo>
                <a:cubicBezTo>
                  <a:pt x="3829407" y="638845"/>
                  <a:pt x="3790554" y="677219"/>
                  <a:pt x="3770918" y="774273"/>
                </a:cubicBezTo>
                <a:lnTo>
                  <a:pt x="3764942" y="803806"/>
                </a:lnTo>
                <a:lnTo>
                  <a:pt x="3799738" y="759867"/>
                </a:lnTo>
                <a:cubicBezTo>
                  <a:pt x="3797394" y="745875"/>
                  <a:pt x="3802516" y="720557"/>
                  <a:pt x="3827059" y="727251"/>
                </a:cubicBezTo>
                <a:lnTo>
                  <a:pt x="3831970" y="728591"/>
                </a:lnTo>
                <a:cubicBezTo>
                  <a:pt x="3836025" y="734146"/>
                  <a:pt x="3840077" y="739706"/>
                  <a:pt x="3840930" y="735485"/>
                </a:cubicBezTo>
                <a:cubicBezTo>
                  <a:pt x="3841785" y="731268"/>
                  <a:pt x="3833678" y="720153"/>
                  <a:pt x="3829621" y="714590"/>
                </a:cubicBezTo>
                <a:lnTo>
                  <a:pt x="3909021" y="629388"/>
                </a:lnTo>
                <a:cubicBezTo>
                  <a:pt x="3909237" y="602734"/>
                  <a:pt x="3953845" y="561472"/>
                  <a:pt x="3967931" y="543056"/>
                </a:cubicBezTo>
                <a:cubicBezTo>
                  <a:pt x="3960674" y="527716"/>
                  <a:pt x="3974761" y="509299"/>
                  <a:pt x="3987140" y="499316"/>
                </a:cubicBezTo>
                <a:lnTo>
                  <a:pt x="3989912" y="505641"/>
                </a:lnTo>
                <a:lnTo>
                  <a:pt x="4001021" y="493717"/>
                </a:lnTo>
                <a:lnTo>
                  <a:pt x="3999315" y="502155"/>
                </a:lnTo>
                <a:cubicBezTo>
                  <a:pt x="3998888" y="504262"/>
                  <a:pt x="3998034" y="508482"/>
                  <a:pt x="3996061" y="511839"/>
                </a:cubicBezTo>
                <a:lnTo>
                  <a:pt x="3993195" y="513135"/>
                </a:lnTo>
                <a:lnTo>
                  <a:pt x="4004862" y="539768"/>
                </a:lnTo>
                <a:cubicBezTo>
                  <a:pt x="3971997" y="702219"/>
                  <a:pt x="3764918" y="823974"/>
                  <a:pt x="3687356" y="981904"/>
                </a:cubicBezTo>
                <a:lnTo>
                  <a:pt x="3677213" y="1011022"/>
                </a:lnTo>
                <a:lnTo>
                  <a:pt x="3690833" y="1010251"/>
                </a:lnTo>
                <a:lnTo>
                  <a:pt x="3737699" y="1005323"/>
                </a:lnTo>
                <a:cubicBezTo>
                  <a:pt x="3751846" y="978305"/>
                  <a:pt x="3766091" y="922914"/>
                  <a:pt x="3810597" y="922494"/>
                </a:cubicBezTo>
                <a:lnTo>
                  <a:pt x="3804755" y="919563"/>
                </a:lnTo>
                <a:cubicBezTo>
                  <a:pt x="3787216" y="910767"/>
                  <a:pt x="3799007" y="888249"/>
                  <a:pt x="3803722" y="879244"/>
                </a:cubicBezTo>
                <a:cubicBezTo>
                  <a:pt x="3829562" y="858090"/>
                  <a:pt x="3870574" y="850235"/>
                  <a:pt x="3906889" y="851388"/>
                </a:cubicBezTo>
                <a:lnTo>
                  <a:pt x="3969214" y="774627"/>
                </a:lnTo>
                <a:lnTo>
                  <a:pt x="4016087" y="769703"/>
                </a:lnTo>
                <a:lnTo>
                  <a:pt x="4037146" y="718572"/>
                </a:lnTo>
                <a:lnTo>
                  <a:pt x="4048447" y="728473"/>
                </a:lnTo>
                <a:lnTo>
                  <a:pt x="4047324" y="716537"/>
                </a:lnTo>
                <a:lnTo>
                  <a:pt x="4039583" y="712654"/>
                </a:lnTo>
                <a:lnTo>
                  <a:pt x="4043257" y="703735"/>
                </a:lnTo>
                <a:lnTo>
                  <a:pt x="4081757" y="683994"/>
                </a:lnTo>
                <a:lnTo>
                  <a:pt x="4071924" y="711813"/>
                </a:lnTo>
                <a:lnTo>
                  <a:pt x="4071948" y="711815"/>
                </a:lnTo>
                <a:lnTo>
                  <a:pt x="4083620" y="717669"/>
                </a:lnTo>
                <a:lnTo>
                  <a:pt x="4085977" y="713171"/>
                </a:lnTo>
                <a:lnTo>
                  <a:pt x="4121142" y="702386"/>
                </a:lnTo>
                <a:lnTo>
                  <a:pt x="4140003" y="666367"/>
                </a:lnTo>
                <a:lnTo>
                  <a:pt x="4116619" y="654638"/>
                </a:lnTo>
                <a:lnTo>
                  <a:pt x="4102379" y="661297"/>
                </a:lnTo>
                <a:lnTo>
                  <a:pt x="4133787" y="601321"/>
                </a:lnTo>
                <a:cubicBezTo>
                  <a:pt x="4161884" y="604042"/>
                  <a:pt x="4157169" y="613048"/>
                  <a:pt x="4178192" y="629280"/>
                </a:cubicBezTo>
                <a:cubicBezTo>
                  <a:pt x="4194700" y="597758"/>
                  <a:pt x="4236944" y="573463"/>
                  <a:pt x="4272117" y="562679"/>
                </a:cubicBezTo>
                <a:cubicBezTo>
                  <a:pt x="4275698" y="541733"/>
                  <a:pt x="4293341" y="522148"/>
                  <a:pt x="4314463" y="510001"/>
                </a:cubicBezTo>
                <a:cubicBezTo>
                  <a:pt x="4353119" y="506647"/>
                  <a:pt x="4369724" y="446748"/>
                  <a:pt x="4395453" y="453973"/>
                </a:cubicBezTo>
                <a:lnTo>
                  <a:pt x="4423748" y="399939"/>
                </a:lnTo>
                <a:lnTo>
                  <a:pt x="4443215" y="390514"/>
                </a:lnTo>
                <a:lnTo>
                  <a:pt x="4445499" y="395228"/>
                </a:lnTo>
                <a:lnTo>
                  <a:pt x="4489306" y="372829"/>
                </a:lnTo>
                <a:cubicBezTo>
                  <a:pt x="4509095" y="391149"/>
                  <a:pt x="4571643" y="339704"/>
                  <a:pt x="4587999" y="328341"/>
                </a:cubicBezTo>
                <a:cubicBezTo>
                  <a:pt x="4599088" y="328667"/>
                  <a:pt x="4618351" y="323302"/>
                  <a:pt x="4627675" y="327515"/>
                </a:cubicBezTo>
                <a:cubicBezTo>
                  <a:pt x="4632335" y="329620"/>
                  <a:pt x="4630574" y="333517"/>
                  <a:pt x="4630574" y="333517"/>
                </a:cubicBezTo>
                <a:cubicBezTo>
                  <a:pt x="4627056" y="341304"/>
                  <a:pt x="4525372" y="417257"/>
                  <a:pt x="4505492" y="436405"/>
                </a:cubicBezTo>
                <a:lnTo>
                  <a:pt x="4570757" y="465896"/>
                </a:lnTo>
                <a:cubicBezTo>
                  <a:pt x="4549737" y="475151"/>
                  <a:pt x="4549125" y="488936"/>
                  <a:pt x="4572432" y="499468"/>
                </a:cubicBezTo>
                <a:cubicBezTo>
                  <a:pt x="4560737" y="512938"/>
                  <a:pt x="4551939" y="532408"/>
                  <a:pt x="4575247" y="542940"/>
                </a:cubicBezTo>
                <a:lnTo>
                  <a:pt x="4595127" y="523792"/>
                </a:lnTo>
                <a:lnTo>
                  <a:pt x="4595740" y="510000"/>
                </a:lnTo>
                <a:cubicBezTo>
                  <a:pt x="4591082" y="507895"/>
                  <a:pt x="4592840" y="504005"/>
                  <a:pt x="4599259" y="502213"/>
                </a:cubicBezTo>
                <a:cubicBezTo>
                  <a:pt x="4610349" y="502539"/>
                  <a:pt x="4624331" y="508857"/>
                  <a:pt x="4638315" y="515176"/>
                </a:cubicBezTo>
                <a:cubicBezTo>
                  <a:pt x="4660483" y="515816"/>
                  <a:pt x="4831145" y="386639"/>
                  <a:pt x="4879083" y="342662"/>
                </a:cubicBezTo>
                <a:lnTo>
                  <a:pt x="4970040" y="365009"/>
                </a:lnTo>
                <a:cubicBezTo>
                  <a:pt x="4986402" y="353649"/>
                  <a:pt x="5065307" y="290840"/>
                  <a:pt x="5088628" y="301378"/>
                </a:cubicBezTo>
                <a:cubicBezTo>
                  <a:pt x="5093286" y="303483"/>
                  <a:pt x="5091525" y="307380"/>
                  <a:pt x="5089767" y="311271"/>
                </a:cubicBezTo>
                <a:cubicBezTo>
                  <a:pt x="5084488" y="322953"/>
                  <a:pt x="5001533" y="369863"/>
                  <a:pt x="4985170" y="381222"/>
                </a:cubicBezTo>
                <a:lnTo>
                  <a:pt x="4989219" y="397114"/>
                </a:lnTo>
                <a:cubicBezTo>
                  <a:pt x="4972857" y="408473"/>
                  <a:pt x="4930809" y="426983"/>
                  <a:pt x="4922012" y="446452"/>
                </a:cubicBezTo>
                <a:cubicBezTo>
                  <a:pt x="4920253" y="450343"/>
                  <a:pt x="4916735" y="458130"/>
                  <a:pt x="4919639" y="464134"/>
                </a:cubicBezTo>
                <a:cubicBezTo>
                  <a:pt x="4852434" y="513467"/>
                  <a:pt x="4804581" y="519975"/>
                  <a:pt x="4737993" y="555525"/>
                </a:cubicBezTo>
                <a:lnTo>
                  <a:pt x="4773524" y="576271"/>
                </a:lnTo>
                <a:cubicBezTo>
                  <a:pt x="4812673" y="551763"/>
                  <a:pt x="4861138" y="531469"/>
                  <a:pt x="4907853" y="515070"/>
                </a:cubicBezTo>
                <a:cubicBezTo>
                  <a:pt x="4942771" y="549603"/>
                  <a:pt x="4956410" y="457304"/>
                  <a:pt x="4979718" y="467836"/>
                </a:cubicBezTo>
                <a:cubicBezTo>
                  <a:pt x="4984378" y="469942"/>
                  <a:pt x="4989042" y="472050"/>
                  <a:pt x="4991948" y="478054"/>
                </a:cubicBezTo>
                <a:lnTo>
                  <a:pt x="5001887" y="468477"/>
                </a:lnTo>
                <a:cubicBezTo>
                  <a:pt x="5007163" y="456799"/>
                  <a:pt x="5006023" y="446906"/>
                  <a:pt x="4993793" y="436688"/>
                </a:cubicBezTo>
                <a:cubicBezTo>
                  <a:pt x="5011912" y="421437"/>
                  <a:pt x="5001447" y="407332"/>
                  <a:pt x="5017804" y="395968"/>
                </a:cubicBezTo>
                <a:cubicBezTo>
                  <a:pt x="5050358" y="448186"/>
                  <a:pt x="5094426" y="313376"/>
                  <a:pt x="5127065" y="328125"/>
                </a:cubicBezTo>
                <a:lnTo>
                  <a:pt x="5134629" y="336233"/>
                </a:lnTo>
                <a:cubicBezTo>
                  <a:pt x="5141049" y="334443"/>
                  <a:pt x="5142807" y="330552"/>
                  <a:pt x="5144568" y="326655"/>
                </a:cubicBezTo>
                <a:cubicBezTo>
                  <a:pt x="5160400" y="291617"/>
                  <a:pt x="5156881" y="299404"/>
                  <a:pt x="5203595" y="283004"/>
                </a:cubicBezTo>
                <a:cubicBezTo>
                  <a:pt x="5214681" y="283321"/>
                  <a:pt x="5219346" y="285429"/>
                  <a:pt x="5228670" y="289642"/>
                </a:cubicBezTo>
                <a:cubicBezTo>
                  <a:pt x="5233329" y="291748"/>
                  <a:pt x="5225151" y="297430"/>
                  <a:pt x="5225151" y="297430"/>
                </a:cubicBezTo>
                <a:cubicBezTo>
                  <a:pt x="5228050" y="303431"/>
                  <a:pt x="5224531" y="311219"/>
                  <a:pt x="5221013" y="319006"/>
                </a:cubicBezTo>
                <a:cubicBezTo>
                  <a:pt x="5216175" y="329712"/>
                  <a:pt x="5206345" y="339042"/>
                  <a:pt x="5194128" y="347441"/>
                </a:cubicBezTo>
                <a:lnTo>
                  <a:pt x="5153191" y="370140"/>
                </a:lnTo>
                <a:lnTo>
                  <a:pt x="5152632" y="376666"/>
                </a:lnTo>
                <a:cubicBezTo>
                  <a:pt x="5150874" y="380557"/>
                  <a:pt x="5127468" y="407491"/>
                  <a:pt x="5118150" y="403281"/>
                </a:cubicBezTo>
                <a:lnTo>
                  <a:pt x="5112445" y="390727"/>
                </a:lnTo>
                <a:lnTo>
                  <a:pt x="5090118" y="409891"/>
                </a:lnTo>
                <a:cubicBezTo>
                  <a:pt x="5084842" y="421567"/>
                  <a:pt x="5107010" y="422208"/>
                  <a:pt x="5084222" y="435356"/>
                </a:cubicBezTo>
                <a:cubicBezTo>
                  <a:pt x="5064433" y="417038"/>
                  <a:pt x="5046306" y="432286"/>
                  <a:pt x="5064348" y="454507"/>
                </a:cubicBezTo>
                <a:lnTo>
                  <a:pt x="5024580" y="492799"/>
                </a:lnTo>
                <a:cubicBezTo>
                  <a:pt x="5041478" y="505120"/>
                  <a:pt x="5011737" y="496373"/>
                  <a:pt x="5007078" y="494268"/>
                </a:cubicBezTo>
                <a:lnTo>
                  <a:pt x="4961505" y="520560"/>
                </a:lnTo>
                <a:cubicBezTo>
                  <a:pt x="4969078" y="528666"/>
                  <a:pt x="4976642" y="536776"/>
                  <a:pt x="4985966" y="540990"/>
                </a:cubicBezTo>
                <a:cubicBezTo>
                  <a:pt x="5027923" y="559948"/>
                  <a:pt x="5155475" y="401914"/>
                  <a:pt x="5211428" y="427197"/>
                </a:cubicBezTo>
                <a:lnTo>
                  <a:pt x="5216087" y="429302"/>
                </a:lnTo>
                <a:cubicBezTo>
                  <a:pt x="5230690" y="421833"/>
                  <a:pt x="5245285" y="414366"/>
                  <a:pt x="5265702" y="418899"/>
                </a:cubicBezTo>
                <a:lnTo>
                  <a:pt x="5273878" y="413217"/>
                </a:lnTo>
                <a:cubicBezTo>
                  <a:pt x="5277397" y="405430"/>
                  <a:pt x="5274497" y="399435"/>
                  <a:pt x="5265173" y="395221"/>
                </a:cubicBezTo>
                <a:lnTo>
                  <a:pt x="5291472" y="374283"/>
                </a:lnTo>
                <a:cubicBezTo>
                  <a:pt x="5311879" y="378818"/>
                  <a:pt x="5342231" y="373780"/>
                  <a:pt x="5349269" y="358205"/>
                </a:cubicBezTo>
                <a:cubicBezTo>
                  <a:pt x="5377417" y="295910"/>
                  <a:pt x="5383132" y="345377"/>
                  <a:pt x="5412958" y="316654"/>
                </a:cubicBezTo>
                <a:lnTo>
                  <a:pt x="5427032" y="285506"/>
                </a:lnTo>
                <a:lnTo>
                  <a:pt x="5447438" y="290043"/>
                </a:lnTo>
                <a:lnTo>
                  <a:pt x="5530388" y="243132"/>
                </a:lnTo>
                <a:cubicBezTo>
                  <a:pt x="5522824" y="235022"/>
                  <a:pt x="5517017" y="223021"/>
                  <a:pt x="5532766" y="225452"/>
                </a:cubicBezTo>
                <a:lnTo>
                  <a:pt x="5554406" y="202408"/>
                </a:lnTo>
                <a:cubicBezTo>
                  <a:pt x="5559066" y="204514"/>
                  <a:pt x="5566630" y="212623"/>
                  <a:pt x="5570148" y="204836"/>
                </a:cubicBezTo>
                <a:lnTo>
                  <a:pt x="5570770" y="191048"/>
                </a:lnTo>
                <a:lnTo>
                  <a:pt x="5597602" y="193796"/>
                </a:lnTo>
                <a:lnTo>
                  <a:pt x="5630319" y="171071"/>
                </a:lnTo>
                <a:cubicBezTo>
                  <a:pt x="5607623" y="146754"/>
                  <a:pt x="5632698" y="153393"/>
                  <a:pt x="5646680" y="159711"/>
                </a:cubicBezTo>
                <a:lnTo>
                  <a:pt x="5656005" y="163925"/>
                </a:lnTo>
                <a:lnTo>
                  <a:pt x="5659524" y="156138"/>
                </a:lnTo>
                <a:cubicBezTo>
                  <a:pt x="5670080" y="132777"/>
                  <a:pt x="5661986" y="100989"/>
                  <a:pt x="5686532" y="83950"/>
                </a:cubicBezTo>
                <a:lnTo>
                  <a:pt x="5732626" y="81339"/>
                </a:lnTo>
                <a:lnTo>
                  <a:pt x="5757694" y="87974"/>
                </a:lnTo>
                <a:cubicBezTo>
                  <a:pt x="5755933" y="91871"/>
                  <a:pt x="5737814" y="107122"/>
                  <a:pt x="5742479" y="109230"/>
                </a:cubicBezTo>
                <a:lnTo>
                  <a:pt x="5753562" y="109553"/>
                </a:lnTo>
                <a:lnTo>
                  <a:pt x="5757610" y="125444"/>
                </a:lnTo>
                <a:cubicBezTo>
                  <a:pt x="5693921" y="166995"/>
                  <a:pt x="5650024" y="226860"/>
                  <a:pt x="5588095" y="264515"/>
                </a:cubicBezTo>
                <a:cubicBezTo>
                  <a:pt x="5600324" y="274734"/>
                  <a:pt x="5593287" y="290307"/>
                  <a:pt x="5585103" y="295985"/>
                </a:cubicBezTo>
                <a:cubicBezTo>
                  <a:pt x="5580974" y="317558"/>
                  <a:pt x="5558185" y="330707"/>
                  <a:pt x="5541824" y="342068"/>
                </a:cubicBezTo>
                <a:cubicBezTo>
                  <a:pt x="5563380" y="356493"/>
                  <a:pt x="5500305" y="384254"/>
                  <a:pt x="5492128" y="389936"/>
                </a:cubicBezTo>
                <a:cubicBezTo>
                  <a:pt x="5436617" y="425806"/>
                  <a:pt x="5400902" y="479991"/>
                  <a:pt x="5337214" y="521544"/>
                </a:cubicBezTo>
                <a:cubicBezTo>
                  <a:pt x="5329036" y="527226"/>
                  <a:pt x="5314435" y="534690"/>
                  <a:pt x="5309156" y="546374"/>
                </a:cubicBezTo>
                <a:cubicBezTo>
                  <a:pt x="5305638" y="554160"/>
                  <a:pt x="5313204" y="562264"/>
                  <a:pt x="5314345" y="572156"/>
                </a:cubicBezTo>
                <a:cubicBezTo>
                  <a:pt x="5226116" y="630751"/>
                  <a:pt x="5178784" y="660932"/>
                  <a:pt x="5138318" y="750486"/>
                </a:cubicBezTo>
                <a:lnTo>
                  <a:pt x="5126005" y="777737"/>
                </a:lnTo>
                <a:lnTo>
                  <a:pt x="5170431" y="741550"/>
                </a:lnTo>
                <a:cubicBezTo>
                  <a:pt x="5171049" y="727768"/>
                  <a:pt x="5181605" y="704407"/>
                  <a:pt x="5204913" y="714939"/>
                </a:cubicBezTo>
                <a:lnTo>
                  <a:pt x="5209578" y="717047"/>
                </a:lnTo>
                <a:cubicBezTo>
                  <a:pt x="5212479" y="723043"/>
                  <a:pt x="5215378" y="729044"/>
                  <a:pt x="5217138" y="725149"/>
                </a:cubicBezTo>
                <a:cubicBezTo>
                  <a:pt x="5218897" y="721257"/>
                  <a:pt x="5213096" y="709260"/>
                  <a:pt x="5210193" y="703255"/>
                </a:cubicBezTo>
                <a:lnTo>
                  <a:pt x="5308363" y="635091"/>
                </a:lnTo>
                <a:cubicBezTo>
                  <a:pt x="5314259" y="609626"/>
                  <a:pt x="5368004" y="577649"/>
                  <a:pt x="5386124" y="562398"/>
                </a:cubicBezTo>
                <a:cubicBezTo>
                  <a:pt x="5382079" y="546501"/>
                  <a:pt x="5400198" y="531250"/>
                  <a:pt x="5414802" y="523779"/>
                </a:cubicBezTo>
                <a:lnTo>
                  <a:pt x="5416247" y="530297"/>
                </a:lnTo>
                <a:lnTo>
                  <a:pt x="5429983" y="520757"/>
                </a:lnTo>
                <a:lnTo>
                  <a:pt x="5426465" y="528543"/>
                </a:lnTo>
                <a:cubicBezTo>
                  <a:pt x="5425586" y="530488"/>
                  <a:pt x="5423827" y="534381"/>
                  <a:pt x="5421123" y="537262"/>
                </a:cubicBezTo>
                <a:lnTo>
                  <a:pt x="5417959" y="538020"/>
                </a:lnTo>
                <a:lnTo>
                  <a:pt x="5424042" y="565462"/>
                </a:lnTo>
                <a:cubicBezTo>
                  <a:pt x="5346632" y="736776"/>
                  <a:pt x="5051240" y="818970"/>
                  <a:pt x="4970311" y="998071"/>
                </a:cubicBezTo>
                <a:cubicBezTo>
                  <a:pt x="4966793" y="1005857"/>
                  <a:pt x="4967934" y="1015749"/>
                  <a:pt x="4970831" y="1021750"/>
                </a:cubicBezTo>
                <a:lnTo>
                  <a:pt x="4917080" y="1053725"/>
                </a:lnTo>
                <a:lnTo>
                  <a:pt x="4895968" y="1100446"/>
                </a:lnTo>
                <a:cubicBezTo>
                  <a:pt x="4875568" y="1095914"/>
                  <a:pt x="4863781" y="1146850"/>
                  <a:pt x="4833436" y="1151890"/>
                </a:cubicBezTo>
                <a:cubicBezTo>
                  <a:pt x="4817075" y="1163250"/>
                  <a:pt x="4803610" y="1180614"/>
                  <a:pt x="4801240" y="1198295"/>
                </a:cubicBezTo>
                <a:cubicBezTo>
                  <a:pt x="4773794" y="1209334"/>
                  <a:pt x="4741072" y="1232054"/>
                  <a:pt x="4728755" y="1259311"/>
                </a:cubicBezTo>
                <a:cubicBezTo>
                  <a:pt x="4711866" y="1246988"/>
                  <a:pt x="4715384" y="1239201"/>
                  <a:pt x="4693218" y="1238562"/>
                </a:cubicBezTo>
                <a:lnTo>
                  <a:pt x="4669784" y="1290421"/>
                </a:lnTo>
                <a:lnTo>
                  <a:pt x="4680846" y="1284040"/>
                </a:lnTo>
                <a:lnTo>
                  <a:pt x="4699497" y="1292468"/>
                </a:lnTo>
                <a:lnTo>
                  <a:pt x="4685424" y="1323612"/>
                </a:lnTo>
                <a:lnTo>
                  <a:pt x="4657984" y="1334650"/>
                </a:lnTo>
                <a:lnTo>
                  <a:pt x="4656226" y="1338541"/>
                </a:lnTo>
                <a:lnTo>
                  <a:pt x="4646917" y="1334334"/>
                </a:lnTo>
                <a:lnTo>
                  <a:pt x="4646898" y="1334333"/>
                </a:lnTo>
                <a:lnTo>
                  <a:pt x="4654041" y="1310554"/>
                </a:lnTo>
                <a:lnTo>
                  <a:pt x="4624169" y="1329257"/>
                </a:lnTo>
                <a:lnTo>
                  <a:pt x="4621468" y="1336912"/>
                </a:lnTo>
                <a:lnTo>
                  <a:pt x="4627641" y="1339701"/>
                </a:lnTo>
                <a:lnTo>
                  <a:pt x="4628780" y="1349595"/>
                </a:lnTo>
                <a:lnTo>
                  <a:pt x="4619677" y="1341990"/>
                </a:lnTo>
                <a:lnTo>
                  <a:pt x="4604197" y="1385870"/>
                </a:lnTo>
                <a:lnTo>
                  <a:pt x="4567420" y="1392698"/>
                </a:lnTo>
                <a:lnTo>
                  <a:pt x="4520016" y="1460357"/>
                </a:lnTo>
                <a:cubicBezTo>
                  <a:pt x="4491416" y="1461502"/>
                  <a:pt x="4459313" y="1470434"/>
                  <a:pt x="4439433" y="1489583"/>
                </a:cubicBezTo>
                <a:cubicBezTo>
                  <a:pt x="4435914" y="1497370"/>
                  <a:pt x="4427117" y="1516839"/>
                  <a:pt x="4441106" y="1523160"/>
                </a:cubicBezTo>
                <a:lnTo>
                  <a:pt x="4445765" y="1525266"/>
                </a:lnTo>
                <a:cubicBezTo>
                  <a:pt x="4410754" y="1528200"/>
                  <a:pt x="4400728" y="1575238"/>
                  <a:pt x="4390172" y="1598599"/>
                </a:cubicBezTo>
                <a:lnTo>
                  <a:pt x="4353400" y="1605430"/>
                </a:lnTo>
                <a:cubicBezTo>
                  <a:pt x="4316102" y="1588576"/>
                  <a:pt x="4266315" y="1673910"/>
                  <a:pt x="4255759" y="1697271"/>
                </a:cubicBezTo>
                <a:cubicBezTo>
                  <a:pt x="4222513" y="1696317"/>
                  <a:pt x="4198405" y="1774500"/>
                  <a:pt x="4187849" y="1797861"/>
                </a:cubicBezTo>
                <a:lnTo>
                  <a:pt x="4181514" y="1762184"/>
                </a:lnTo>
                <a:lnTo>
                  <a:pt x="4200248" y="1733141"/>
                </a:lnTo>
                <a:lnTo>
                  <a:pt x="4192161" y="1701356"/>
                </a:lnTo>
                <a:lnTo>
                  <a:pt x="4195680" y="1693569"/>
                </a:lnTo>
                <a:cubicBezTo>
                  <a:pt x="4191014" y="1691461"/>
                  <a:pt x="4165857" y="1722285"/>
                  <a:pt x="4159438" y="1724077"/>
                </a:cubicBezTo>
                <a:lnTo>
                  <a:pt x="4126707" y="1746796"/>
                </a:lnTo>
                <a:cubicBezTo>
                  <a:pt x="4117912" y="1766260"/>
                  <a:pt x="4096362" y="1751837"/>
                  <a:pt x="4087567" y="1771301"/>
                </a:cubicBezTo>
                <a:lnTo>
                  <a:pt x="4053083" y="1797920"/>
                </a:lnTo>
                <a:cubicBezTo>
                  <a:pt x="4088100" y="1794988"/>
                  <a:pt x="4131289" y="1786373"/>
                  <a:pt x="4160493" y="1771439"/>
                </a:cubicBezTo>
                <a:cubicBezTo>
                  <a:pt x="4147032" y="1788795"/>
                  <a:pt x="4103140" y="1848668"/>
                  <a:pt x="4087392" y="1846238"/>
                </a:cubicBezTo>
                <a:lnTo>
                  <a:pt x="4095484" y="1878025"/>
                </a:lnTo>
                <a:lnTo>
                  <a:pt x="4069184" y="1898964"/>
                </a:lnTo>
                <a:cubicBezTo>
                  <a:pt x="4058095" y="1898639"/>
                  <a:pt x="4040600" y="1900109"/>
                  <a:pt x="4033027" y="1892002"/>
                </a:cubicBezTo>
                <a:lnTo>
                  <a:pt x="4002064" y="1910828"/>
                </a:lnTo>
                <a:lnTo>
                  <a:pt x="4000304" y="1914724"/>
                </a:lnTo>
                <a:lnTo>
                  <a:pt x="4049297" y="1918109"/>
                </a:lnTo>
                <a:lnTo>
                  <a:pt x="3988425" y="2003125"/>
                </a:lnTo>
                <a:cubicBezTo>
                  <a:pt x="3998981" y="1979765"/>
                  <a:pt x="3993795" y="1953976"/>
                  <a:pt x="3988607" y="1928193"/>
                </a:cubicBezTo>
                <a:lnTo>
                  <a:pt x="3981037" y="1920080"/>
                </a:lnTo>
                <a:lnTo>
                  <a:pt x="3955350" y="1927226"/>
                </a:lnTo>
                <a:cubicBezTo>
                  <a:pt x="3969340" y="1933548"/>
                  <a:pt x="3986229" y="1945872"/>
                  <a:pt x="3983850" y="1963551"/>
                </a:cubicBezTo>
                <a:cubicBezTo>
                  <a:pt x="3975055" y="1983016"/>
                  <a:pt x="3944710" y="1988057"/>
                  <a:pt x="3935912" y="2007527"/>
                </a:cubicBezTo>
                <a:cubicBezTo>
                  <a:pt x="3934154" y="2011418"/>
                  <a:pt x="3931161" y="2042889"/>
                  <a:pt x="3935828" y="2044997"/>
                </a:cubicBezTo>
                <a:lnTo>
                  <a:pt x="3947524" y="2031529"/>
                </a:lnTo>
                <a:lnTo>
                  <a:pt x="3978489" y="2012697"/>
                </a:lnTo>
                <a:lnTo>
                  <a:pt x="3971452" y="2028272"/>
                </a:lnTo>
                <a:cubicBezTo>
                  <a:pt x="3973210" y="2024381"/>
                  <a:pt x="3974971" y="2020484"/>
                  <a:pt x="3983149" y="2014803"/>
                </a:cubicBezTo>
                <a:cubicBezTo>
                  <a:pt x="3994857" y="2001340"/>
                  <a:pt x="4011214" y="1989977"/>
                  <a:pt x="4027575" y="1978616"/>
                </a:cubicBezTo>
                <a:lnTo>
                  <a:pt x="4041565" y="1984938"/>
                </a:lnTo>
                <a:cubicBezTo>
                  <a:pt x="4036287" y="1996619"/>
                  <a:pt x="4023949" y="2033240"/>
                  <a:pt x="4005938" y="2063781"/>
                </a:cubicBezTo>
                <a:lnTo>
                  <a:pt x="3976698" y="2098918"/>
                </a:lnTo>
                <a:lnTo>
                  <a:pt x="3964683" y="2103251"/>
                </a:lnTo>
                <a:lnTo>
                  <a:pt x="3958328" y="2108322"/>
                </a:lnTo>
                <a:lnTo>
                  <a:pt x="3956420" y="2109150"/>
                </a:lnTo>
                <a:cubicBezTo>
                  <a:pt x="3949985" y="2110143"/>
                  <a:pt x="3943259" y="2109302"/>
                  <a:pt x="3936265" y="2106142"/>
                </a:cubicBezTo>
                <a:lnTo>
                  <a:pt x="3916626" y="2149604"/>
                </a:lnTo>
                <a:lnTo>
                  <a:pt x="3900986" y="2166360"/>
                </a:lnTo>
                <a:cubicBezTo>
                  <a:pt x="3885869" y="2184313"/>
                  <a:pt x="3872355" y="2202041"/>
                  <a:pt x="3864353" y="2203167"/>
                </a:cubicBezTo>
                <a:cubicBezTo>
                  <a:pt x="3864244" y="2213181"/>
                  <a:pt x="3852468" y="2218167"/>
                  <a:pt x="3842864" y="2219519"/>
                </a:cubicBezTo>
                <a:cubicBezTo>
                  <a:pt x="3837267" y="2243634"/>
                  <a:pt x="3808345" y="2257697"/>
                  <a:pt x="3789025" y="2270414"/>
                </a:cubicBezTo>
                <a:cubicBezTo>
                  <a:pt x="3780453" y="2274949"/>
                  <a:pt x="3752222" y="2322241"/>
                  <a:pt x="3781034" y="2318189"/>
                </a:cubicBezTo>
                <a:lnTo>
                  <a:pt x="3766865" y="2346839"/>
                </a:lnTo>
                <a:cubicBezTo>
                  <a:pt x="3757260" y="2348190"/>
                  <a:pt x="3748684" y="2352726"/>
                  <a:pt x="3748575" y="2362740"/>
                </a:cubicBezTo>
                <a:lnTo>
                  <a:pt x="3720682" y="2379994"/>
                </a:lnTo>
                <a:lnTo>
                  <a:pt x="3721711" y="2383178"/>
                </a:lnTo>
                <a:cubicBezTo>
                  <a:pt x="3724801" y="2392743"/>
                  <a:pt x="3711996" y="2394543"/>
                  <a:pt x="3705594" y="2395445"/>
                </a:cubicBezTo>
                <a:lnTo>
                  <a:pt x="3693594" y="2420455"/>
                </a:lnTo>
                <a:lnTo>
                  <a:pt x="3687192" y="2421356"/>
                </a:lnTo>
                <a:cubicBezTo>
                  <a:pt x="3677587" y="2422707"/>
                  <a:pt x="3672220" y="2426797"/>
                  <a:pt x="3675309" y="2436356"/>
                </a:cubicBezTo>
                <a:cubicBezTo>
                  <a:pt x="3660106" y="2461822"/>
                  <a:pt x="3635418" y="2478625"/>
                  <a:pt x="3621244" y="2507276"/>
                </a:cubicBezTo>
                <a:lnTo>
                  <a:pt x="3614842" y="2508177"/>
                </a:lnTo>
                <a:cubicBezTo>
                  <a:pt x="3605242" y="2509527"/>
                  <a:pt x="3599869" y="2513613"/>
                  <a:pt x="3602959" y="2523178"/>
                </a:cubicBezTo>
                <a:cubicBezTo>
                  <a:pt x="3580549" y="2526329"/>
                  <a:pt x="3574841" y="2560454"/>
                  <a:pt x="3567185" y="2578190"/>
                </a:cubicBezTo>
                <a:cubicBezTo>
                  <a:pt x="3554381" y="2579991"/>
                  <a:pt x="3559638" y="2585916"/>
                  <a:pt x="3562727" y="2595480"/>
                </a:cubicBezTo>
                <a:cubicBezTo>
                  <a:pt x="3564787" y="2601855"/>
                  <a:pt x="3559413" y="2605940"/>
                  <a:pt x="3553011" y="2606841"/>
                </a:cubicBezTo>
                <a:cubicBezTo>
                  <a:pt x="3558159" y="2622780"/>
                  <a:pt x="3545356" y="2624582"/>
                  <a:pt x="3531522" y="2623194"/>
                </a:cubicBezTo>
                <a:cubicBezTo>
                  <a:pt x="3540788" y="2651881"/>
                  <a:pt x="3508892" y="2646370"/>
                  <a:pt x="3488657" y="2645886"/>
                </a:cubicBezTo>
                <a:lnTo>
                  <a:pt x="3451850" y="2697715"/>
                </a:lnTo>
                <a:lnTo>
                  <a:pt x="3449635" y="2704462"/>
                </a:lnTo>
                <a:lnTo>
                  <a:pt x="3447219" y="2703882"/>
                </a:lnTo>
                <a:cubicBezTo>
                  <a:pt x="3415352" y="2702964"/>
                  <a:pt x="3389643" y="2719478"/>
                  <a:pt x="3367652" y="2768144"/>
                </a:cubicBezTo>
                <a:cubicBezTo>
                  <a:pt x="3382162" y="2798146"/>
                  <a:pt x="3359909" y="2834976"/>
                  <a:pt x="3349353" y="2858337"/>
                </a:cubicBezTo>
                <a:lnTo>
                  <a:pt x="3325428" y="2861588"/>
                </a:lnTo>
                <a:lnTo>
                  <a:pt x="3299129" y="2882526"/>
                </a:lnTo>
                <a:lnTo>
                  <a:pt x="3293761" y="2931671"/>
                </a:lnTo>
                <a:lnTo>
                  <a:pt x="3237814" y="2906391"/>
                </a:lnTo>
                <a:lnTo>
                  <a:pt x="3244852" y="2890816"/>
                </a:lnTo>
                <a:lnTo>
                  <a:pt x="3194625" y="2915005"/>
                </a:lnTo>
                <a:lnTo>
                  <a:pt x="3168848" y="2959620"/>
                </a:lnTo>
                <a:lnTo>
                  <a:pt x="3165330" y="2967407"/>
                </a:lnTo>
                <a:cubicBezTo>
                  <a:pt x="3183978" y="2975833"/>
                  <a:pt x="3207468" y="2911432"/>
                  <a:pt x="3235435" y="2924069"/>
                </a:cubicBezTo>
                <a:lnTo>
                  <a:pt x="3247665" y="2934288"/>
                </a:lnTo>
                <a:lnTo>
                  <a:pt x="3249952" y="2954074"/>
                </a:lnTo>
                <a:cubicBezTo>
                  <a:pt x="3259276" y="2958287"/>
                  <a:pt x="3276168" y="2970605"/>
                  <a:pt x="3270888" y="2982289"/>
                </a:cubicBezTo>
                <a:cubicBezTo>
                  <a:pt x="3263851" y="2997863"/>
                  <a:pt x="3245201" y="2989436"/>
                  <a:pt x="3238164" y="3005010"/>
                </a:cubicBezTo>
                <a:cubicBezTo>
                  <a:pt x="3218906" y="3010369"/>
                  <a:pt x="3207202" y="3023835"/>
                  <a:pt x="3200165" y="3039408"/>
                </a:cubicBezTo>
                <a:cubicBezTo>
                  <a:pt x="3186175" y="3033087"/>
                  <a:pt x="3185035" y="3023195"/>
                  <a:pt x="3190312" y="3011517"/>
                </a:cubicBezTo>
                <a:lnTo>
                  <a:pt x="3195591" y="2999834"/>
                </a:lnTo>
                <a:cubicBezTo>
                  <a:pt x="3153633" y="2980875"/>
                  <a:pt x="3053612" y="3090402"/>
                  <a:pt x="3036019" y="3129337"/>
                </a:cubicBezTo>
                <a:lnTo>
                  <a:pt x="3097771" y="3166617"/>
                </a:lnTo>
                <a:cubicBezTo>
                  <a:pt x="3090734" y="3182190"/>
                  <a:pt x="3087214" y="3189978"/>
                  <a:pt x="3068566" y="3181552"/>
                </a:cubicBezTo>
                <a:lnTo>
                  <a:pt x="3049916" y="3173124"/>
                </a:lnTo>
                <a:lnTo>
                  <a:pt x="3031177" y="3202165"/>
                </a:lnTo>
                <a:lnTo>
                  <a:pt x="2993879" y="3185311"/>
                </a:lnTo>
                <a:cubicBezTo>
                  <a:pt x="2986842" y="3200885"/>
                  <a:pt x="2975145" y="3214354"/>
                  <a:pt x="2955885" y="3219712"/>
                </a:cubicBezTo>
                <a:cubicBezTo>
                  <a:pt x="2948848" y="3235286"/>
                  <a:pt x="2876272" y="3333769"/>
                  <a:pt x="2862289" y="3327450"/>
                </a:cubicBezTo>
                <a:cubicBezTo>
                  <a:pt x="2855252" y="3343024"/>
                  <a:pt x="2851120" y="3364602"/>
                  <a:pt x="2861578" y="3378706"/>
                </a:cubicBezTo>
                <a:cubicBezTo>
                  <a:pt x="2834667" y="3413430"/>
                  <a:pt x="2830445" y="3472470"/>
                  <a:pt x="2815751" y="3517406"/>
                </a:cubicBezTo>
                <a:cubicBezTo>
                  <a:pt x="2798242" y="3518871"/>
                  <a:pt x="2777229" y="3528129"/>
                  <a:pt x="2765525" y="3541595"/>
                </a:cubicBezTo>
                <a:lnTo>
                  <a:pt x="2764817" y="3592844"/>
                </a:lnTo>
                <a:lnTo>
                  <a:pt x="2725758" y="3579887"/>
                </a:lnTo>
                <a:lnTo>
                  <a:pt x="2720481" y="3591565"/>
                </a:lnTo>
                <a:lnTo>
                  <a:pt x="2725153" y="3593676"/>
                </a:lnTo>
                <a:lnTo>
                  <a:pt x="2727435" y="3613460"/>
                </a:lnTo>
                <a:lnTo>
                  <a:pt x="2743705" y="3639567"/>
                </a:lnTo>
                <a:lnTo>
                  <a:pt x="2740186" y="3647353"/>
                </a:lnTo>
                <a:cubicBezTo>
                  <a:pt x="2736668" y="3655140"/>
                  <a:pt x="2725589" y="3654827"/>
                  <a:pt x="2720313" y="3666504"/>
                </a:cubicBezTo>
                <a:cubicBezTo>
                  <a:pt x="2702804" y="3667970"/>
                  <a:pt x="2689347" y="3685334"/>
                  <a:pt x="2684070" y="3697012"/>
                </a:cubicBezTo>
                <a:cubicBezTo>
                  <a:pt x="2670080" y="3690690"/>
                  <a:pt x="2668940" y="3680799"/>
                  <a:pt x="2674217" y="3669121"/>
                </a:cubicBezTo>
                <a:lnTo>
                  <a:pt x="2679496" y="3657438"/>
                </a:lnTo>
                <a:lnTo>
                  <a:pt x="2645096" y="3646584"/>
                </a:lnTo>
                <a:cubicBezTo>
                  <a:pt x="2631021" y="3677732"/>
                  <a:pt x="2604723" y="3698666"/>
                  <a:pt x="2590649" y="3729814"/>
                </a:cubicBezTo>
                <a:lnTo>
                  <a:pt x="2560739" y="3796006"/>
                </a:lnTo>
                <a:lnTo>
                  <a:pt x="2594519" y="3820646"/>
                </a:lnTo>
                <a:lnTo>
                  <a:pt x="2587481" y="3836220"/>
                </a:lnTo>
                <a:cubicBezTo>
                  <a:pt x="2582205" y="3847897"/>
                  <a:pt x="2563556" y="3839471"/>
                  <a:pt x="2554232" y="3835257"/>
                </a:cubicBezTo>
                <a:lnTo>
                  <a:pt x="2537249" y="3860407"/>
                </a:lnTo>
                <a:lnTo>
                  <a:pt x="2532590" y="3858302"/>
                </a:lnTo>
                <a:cubicBezTo>
                  <a:pt x="2513850" y="3887342"/>
                  <a:pt x="2485786" y="3912168"/>
                  <a:pt x="2471711" y="3943315"/>
                </a:cubicBezTo>
                <a:lnTo>
                  <a:pt x="2441373" y="3948361"/>
                </a:lnTo>
                <a:cubicBezTo>
                  <a:pt x="2393873" y="4053482"/>
                  <a:pt x="2331232" y="4142392"/>
                  <a:pt x="2285490" y="4243623"/>
                </a:cubicBezTo>
                <a:lnTo>
                  <a:pt x="2271508" y="4237305"/>
                </a:lnTo>
                <a:lnTo>
                  <a:pt x="2256814" y="4282235"/>
                </a:lnTo>
                <a:cubicBezTo>
                  <a:pt x="2202626" y="4253064"/>
                  <a:pt x="2171494" y="4346828"/>
                  <a:pt x="2155659" y="4381872"/>
                </a:cubicBezTo>
                <a:lnTo>
                  <a:pt x="2054232" y="4593903"/>
                </a:lnTo>
                <a:lnTo>
                  <a:pt x="2030304" y="4597160"/>
                </a:lnTo>
                <a:cubicBezTo>
                  <a:pt x="1998019" y="4681026"/>
                  <a:pt x="1957025" y="4746895"/>
                  <a:pt x="1923597" y="4820873"/>
                </a:cubicBezTo>
                <a:lnTo>
                  <a:pt x="1900115" y="4885277"/>
                </a:lnTo>
                <a:lnTo>
                  <a:pt x="1865718" y="4874420"/>
                </a:lnTo>
                <a:cubicBezTo>
                  <a:pt x="1861055" y="4872314"/>
                  <a:pt x="1863190" y="4833425"/>
                  <a:pt x="1868468" y="4790685"/>
                </a:cubicBezTo>
                <a:lnTo>
                  <a:pt x="1873841" y="4756272"/>
                </a:lnTo>
                <a:lnTo>
                  <a:pt x="1861464" y="4753756"/>
                </a:lnTo>
                <a:cubicBezTo>
                  <a:pt x="1859703" y="4757652"/>
                  <a:pt x="1860843" y="4767546"/>
                  <a:pt x="1856184" y="4765440"/>
                </a:cubicBezTo>
                <a:cubicBezTo>
                  <a:pt x="1851519" y="4763332"/>
                  <a:pt x="1848707" y="4719859"/>
                  <a:pt x="1850465" y="4715968"/>
                </a:cubicBezTo>
                <a:cubicBezTo>
                  <a:pt x="1852226" y="4712071"/>
                  <a:pt x="1853984" y="4708180"/>
                  <a:pt x="1863309" y="4712393"/>
                </a:cubicBezTo>
                <a:lnTo>
                  <a:pt x="1878111" y="4728930"/>
                </a:lnTo>
                <a:lnTo>
                  <a:pt x="1878288" y="4727800"/>
                </a:lnTo>
                <a:cubicBezTo>
                  <a:pt x="1882042" y="4708619"/>
                  <a:pt x="1886127" y="4692590"/>
                  <a:pt x="1890085" y="4683830"/>
                </a:cubicBezTo>
                <a:cubicBezTo>
                  <a:pt x="1897122" y="4668257"/>
                  <a:pt x="1907061" y="4658679"/>
                  <a:pt x="1926322" y="4653320"/>
                </a:cubicBezTo>
                <a:cubicBezTo>
                  <a:pt x="1902577" y="4581637"/>
                  <a:pt x="1980423" y="4471474"/>
                  <a:pt x="1988782" y="4390859"/>
                </a:cubicBezTo>
                <a:lnTo>
                  <a:pt x="1971194" y="4373867"/>
                </a:lnTo>
                <a:lnTo>
                  <a:pt x="1973179" y="4382280"/>
                </a:lnTo>
                <a:cubicBezTo>
                  <a:pt x="1971418" y="4386177"/>
                  <a:pt x="1966752" y="4384068"/>
                  <a:pt x="1966752" y="4384068"/>
                </a:cubicBezTo>
                <a:cubicBezTo>
                  <a:pt x="1962089" y="4381961"/>
                  <a:pt x="1957867" y="4378880"/>
                  <a:pt x="1955250" y="4375352"/>
                </a:cubicBezTo>
                <a:lnTo>
                  <a:pt x="1954273" y="4369397"/>
                </a:lnTo>
                <a:lnTo>
                  <a:pt x="1953246" y="4370110"/>
                </a:lnTo>
                <a:lnTo>
                  <a:pt x="1924476" y="4446194"/>
                </a:lnTo>
                <a:cubicBezTo>
                  <a:pt x="1916299" y="4451877"/>
                  <a:pt x="1880056" y="4482384"/>
                  <a:pt x="1870732" y="4478171"/>
                </a:cubicBezTo>
                <a:cubicBezTo>
                  <a:pt x="1866072" y="4476065"/>
                  <a:pt x="1867833" y="4472169"/>
                  <a:pt x="1869592" y="4468278"/>
                </a:cubicBezTo>
                <a:lnTo>
                  <a:pt x="1876950" y="4448642"/>
                </a:lnTo>
                <a:lnTo>
                  <a:pt x="1871981" y="4450454"/>
                </a:lnTo>
                <a:lnTo>
                  <a:pt x="1831047" y="4604505"/>
                </a:lnTo>
                <a:lnTo>
                  <a:pt x="1854778" y="4619468"/>
                </a:lnTo>
                <a:lnTo>
                  <a:pt x="1845363" y="4652722"/>
                </a:lnTo>
                <a:cubicBezTo>
                  <a:pt x="1838326" y="4668296"/>
                  <a:pt x="1824582" y="4683185"/>
                  <a:pt x="1810837" y="4698071"/>
                </a:cubicBezTo>
                <a:lnTo>
                  <a:pt x="1803511" y="4707695"/>
                </a:lnTo>
                <a:lnTo>
                  <a:pt x="1785751" y="4774219"/>
                </a:lnTo>
                <a:lnTo>
                  <a:pt x="1771027" y="4770202"/>
                </a:lnTo>
                <a:lnTo>
                  <a:pt x="1766543" y="4817952"/>
                </a:lnTo>
                <a:cubicBezTo>
                  <a:pt x="1737513" y="4807809"/>
                  <a:pt x="1720546" y="4827669"/>
                  <a:pt x="1709877" y="4854813"/>
                </a:cubicBezTo>
                <a:lnTo>
                  <a:pt x="1709140" y="4857470"/>
                </a:lnTo>
                <a:lnTo>
                  <a:pt x="1712786" y="4908321"/>
                </a:lnTo>
                <a:lnTo>
                  <a:pt x="1753203" y="4919684"/>
                </a:lnTo>
                <a:lnTo>
                  <a:pt x="1754469" y="4937347"/>
                </a:lnTo>
                <a:cubicBezTo>
                  <a:pt x="1755419" y="4950589"/>
                  <a:pt x="1735527" y="4949323"/>
                  <a:pt x="1725581" y="4948690"/>
                </a:cubicBezTo>
                <a:lnTo>
                  <a:pt x="1722820" y="4979287"/>
                </a:lnTo>
                <a:lnTo>
                  <a:pt x="1717851" y="4978970"/>
                </a:lnTo>
                <a:cubicBezTo>
                  <a:pt x="1715408" y="5013978"/>
                  <a:pt x="1703016" y="5048353"/>
                  <a:pt x="1705549" y="5083676"/>
                </a:cubicBezTo>
                <a:lnTo>
                  <a:pt x="1681960" y="5099757"/>
                </a:lnTo>
                <a:cubicBezTo>
                  <a:pt x="1686234" y="5159364"/>
                  <a:pt x="1685374" y="5216450"/>
                  <a:pt x="1684475" y="5272985"/>
                </a:cubicBezTo>
                <a:lnTo>
                  <a:pt x="1685259" y="5331514"/>
                </a:lnTo>
                <a:lnTo>
                  <a:pt x="1733579" y="5301729"/>
                </a:lnTo>
                <a:lnTo>
                  <a:pt x="1741477" y="5237102"/>
                </a:lnTo>
                <a:lnTo>
                  <a:pt x="1756848" y="5263554"/>
                </a:lnTo>
                <a:lnTo>
                  <a:pt x="1739560" y="5374598"/>
                </a:lnTo>
                <a:cubicBezTo>
                  <a:pt x="1731877" y="5412576"/>
                  <a:pt x="1687269" y="5453838"/>
                  <a:pt x="1681294" y="5483370"/>
                </a:cubicBezTo>
                <a:lnTo>
                  <a:pt x="1678883" y="5482712"/>
                </a:lnTo>
                <a:lnTo>
                  <a:pt x="1680288" y="5490839"/>
                </a:lnTo>
                <a:cubicBezTo>
                  <a:pt x="1620294" y="5482628"/>
                  <a:pt x="1637529" y="5584815"/>
                  <a:pt x="1640378" y="5624559"/>
                </a:cubicBezTo>
                <a:lnTo>
                  <a:pt x="1652811" y="5867095"/>
                </a:lnTo>
                <a:lnTo>
                  <a:pt x="1633869" y="5879078"/>
                </a:lnTo>
                <a:cubicBezTo>
                  <a:pt x="1645487" y="5972119"/>
                  <a:pt x="1641237" y="6050966"/>
                  <a:pt x="1647251" y="6134863"/>
                </a:cubicBezTo>
                <a:lnTo>
                  <a:pt x="1657294" y="6205829"/>
                </a:lnTo>
                <a:lnTo>
                  <a:pt x="1622797" y="6208026"/>
                </a:lnTo>
                <a:cubicBezTo>
                  <a:pt x="1617823" y="6207710"/>
                  <a:pt x="1601456" y="6169306"/>
                  <a:pt x="1585978" y="6126016"/>
                </a:cubicBezTo>
                <a:lnTo>
                  <a:pt x="1574476" y="6090747"/>
                </a:lnTo>
                <a:lnTo>
                  <a:pt x="1562713" y="6092881"/>
                </a:lnTo>
                <a:cubicBezTo>
                  <a:pt x="1563030" y="6097301"/>
                  <a:pt x="1568633" y="6106449"/>
                  <a:pt x="1563662" y="6106132"/>
                </a:cubicBezTo>
                <a:cubicBezTo>
                  <a:pt x="1558687" y="6105816"/>
                  <a:pt x="1535945" y="6064803"/>
                  <a:pt x="1535629" y="6060390"/>
                </a:cubicBezTo>
                <a:cubicBezTo>
                  <a:pt x="1535313" y="6055971"/>
                  <a:pt x="1534996" y="6051559"/>
                  <a:pt x="1544943" y="6052191"/>
                </a:cubicBezTo>
                <a:lnTo>
                  <a:pt x="1565337" y="6062723"/>
                </a:lnTo>
                <a:lnTo>
                  <a:pt x="1564961" y="6061564"/>
                </a:lnTo>
                <a:cubicBezTo>
                  <a:pt x="1559200" y="6041625"/>
                  <a:pt x="1555195" y="6024613"/>
                  <a:pt x="1554484" y="6014678"/>
                </a:cubicBezTo>
                <a:cubicBezTo>
                  <a:pt x="1553217" y="5997016"/>
                  <a:pt x="1557238" y="5984082"/>
                  <a:pt x="1571203" y="5971788"/>
                </a:cubicBezTo>
                <a:cubicBezTo>
                  <a:pt x="1517363" y="5911218"/>
                  <a:pt x="1532412" y="5775920"/>
                  <a:pt x="1501852" y="5694858"/>
                </a:cubicBezTo>
                <a:lnTo>
                  <a:pt x="1478859" y="5684916"/>
                </a:lnTo>
                <a:lnTo>
                  <a:pt x="1484494" y="5692321"/>
                </a:lnTo>
                <a:cubicBezTo>
                  <a:pt x="1484811" y="5696740"/>
                  <a:pt x="1479834" y="5696423"/>
                  <a:pt x="1479834" y="5696423"/>
                </a:cubicBezTo>
                <a:cubicBezTo>
                  <a:pt x="1474859" y="5696106"/>
                  <a:pt x="1469806" y="5694685"/>
                  <a:pt x="1465918" y="5692238"/>
                </a:cubicBezTo>
                <a:lnTo>
                  <a:pt x="1462297" y="5686838"/>
                </a:lnTo>
                <a:lnTo>
                  <a:pt x="1461752" y="5687908"/>
                </a:lnTo>
                <a:lnTo>
                  <a:pt x="1472735" y="5772122"/>
                </a:lnTo>
                <a:cubicBezTo>
                  <a:pt x="1468400" y="5780638"/>
                  <a:pt x="1451672" y="5823527"/>
                  <a:pt x="1441726" y="5822894"/>
                </a:cubicBezTo>
                <a:cubicBezTo>
                  <a:pt x="1436757" y="5822577"/>
                  <a:pt x="1436440" y="5818158"/>
                  <a:pt x="1436123" y="5813746"/>
                </a:cubicBezTo>
                <a:lnTo>
                  <a:pt x="1381938" y="5406865"/>
                </a:lnTo>
                <a:lnTo>
                  <a:pt x="1380110" y="5410130"/>
                </a:lnTo>
                <a:lnTo>
                  <a:pt x="1362185" y="5396336"/>
                </a:lnTo>
                <a:lnTo>
                  <a:pt x="1364946" y="5357021"/>
                </a:lnTo>
                <a:lnTo>
                  <a:pt x="1374153" y="5348413"/>
                </a:lnTo>
                <a:lnTo>
                  <a:pt x="1371774" y="5330547"/>
                </a:lnTo>
                <a:cubicBezTo>
                  <a:pt x="1371141" y="5321717"/>
                  <a:pt x="1353692" y="5285443"/>
                  <a:pt x="1353692" y="5285443"/>
                </a:cubicBezTo>
                <a:cubicBezTo>
                  <a:pt x="1348715" y="5285126"/>
                  <a:pt x="1349665" y="5298376"/>
                  <a:pt x="1349665" y="5298376"/>
                </a:cubicBezTo>
                <a:lnTo>
                  <a:pt x="1359391" y="5364922"/>
                </a:lnTo>
                <a:lnTo>
                  <a:pt x="1339814" y="5368075"/>
                </a:lnTo>
                <a:cubicBezTo>
                  <a:pt x="1280138" y="5364275"/>
                  <a:pt x="1264943" y="5152329"/>
                  <a:pt x="1264310" y="5143499"/>
                </a:cubicBezTo>
                <a:cubicBezTo>
                  <a:pt x="1263994" y="5139079"/>
                  <a:pt x="1257749" y="5121101"/>
                  <a:pt x="1252774" y="5120784"/>
                </a:cubicBezTo>
                <a:cubicBezTo>
                  <a:pt x="1247803" y="5120468"/>
                  <a:pt x="1248754" y="5133716"/>
                  <a:pt x="1248754" y="5133716"/>
                </a:cubicBezTo>
                <a:lnTo>
                  <a:pt x="1281087" y="5377519"/>
                </a:lnTo>
                <a:cubicBezTo>
                  <a:pt x="1271135" y="5376886"/>
                  <a:pt x="1246272" y="5375304"/>
                  <a:pt x="1247222" y="5388554"/>
                </a:cubicBezTo>
                <a:cubicBezTo>
                  <a:pt x="1252287" y="5459202"/>
                  <a:pt x="1272274" y="5530800"/>
                  <a:pt x="1277339" y="5601450"/>
                </a:cubicBezTo>
                <a:cubicBezTo>
                  <a:pt x="1283670" y="5689761"/>
                  <a:pt x="1240089" y="5634242"/>
                  <a:pt x="1244519" y="5696060"/>
                </a:cubicBezTo>
                <a:cubicBezTo>
                  <a:pt x="1246419" y="5722553"/>
                  <a:pt x="1274541" y="5838624"/>
                  <a:pt x="1254649" y="5837357"/>
                </a:cubicBezTo>
                <a:cubicBezTo>
                  <a:pt x="1252434" y="5806446"/>
                  <a:pt x="1242303" y="5665147"/>
                  <a:pt x="1210558" y="5636755"/>
                </a:cubicBezTo>
                <a:lnTo>
                  <a:pt x="1142792" y="5381907"/>
                </a:lnTo>
                <a:cubicBezTo>
                  <a:pt x="1127552" y="5376537"/>
                  <a:pt x="1116973" y="5367073"/>
                  <a:pt x="1116023" y="5353830"/>
                </a:cubicBezTo>
                <a:lnTo>
                  <a:pt x="1115389" y="5344998"/>
                </a:lnTo>
                <a:cubicBezTo>
                  <a:pt x="1095497" y="5343733"/>
                  <a:pt x="1084601" y="5329849"/>
                  <a:pt x="1083652" y="5316605"/>
                </a:cubicBezTo>
                <a:lnTo>
                  <a:pt x="1083335" y="5312187"/>
                </a:lnTo>
                <a:cubicBezTo>
                  <a:pt x="1077733" y="5303041"/>
                  <a:pt x="1060278" y="5266765"/>
                  <a:pt x="1050330" y="5266132"/>
                </a:cubicBezTo>
                <a:cubicBezTo>
                  <a:pt x="1040384" y="5265499"/>
                  <a:pt x="1041968" y="5287580"/>
                  <a:pt x="1042284" y="5291992"/>
                </a:cubicBezTo>
                <a:cubicBezTo>
                  <a:pt x="1042481" y="5294752"/>
                  <a:pt x="1043367" y="5299547"/>
                  <a:pt x="1044698" y="5305822"/>
                </a:cubicBezTo>
                <a:lnTo>
                  <a:pt x="1045469" y="5309269"/>
                </a:lnTo>
                <a:lnTo>
                  <a:pt x="1046937" y="5309251"/>
                </a:lnTo>
                <a:cubicBezTo>
                  <a:pt x="1054747" y="5301424"/>
                  <a:pt x="1052100" y="5282764"/>
                  <a:pt x="1050770" y="5269887"/>
                </a:cubicBezTo>
                <a:cubicBezTo>
                  <a:pt x="1076956" y="5314703"/>
                  <a:pt x="1075654" y="5316009"/>
                  <a:pt x="1061337" y="5330356"/>
                </a:cubicBezTo>
                <a:cubicBezTo>
                  <a:pt x="1053525" y="5338183"/>
                  <a:pt x="1069237" y="5365073"/>
                  <a:pt x="1061428" y="5372899"/>
                </a:cubicBezTo>
                <a:lnTo>
                  <a:pt x="1058994" y="5372394"/>
                </a:lnTo>
                <a:lnTo>
                  <a:pt x="1062107" y="5387207"/>
                </a:lnTo>
                <a:lnTo>
                  <a:pt x="1065768" y="5423215"/>
                </a:lnTo>
                <a:lnTo>
                  <a:pt x="1071168" y="5429755"/>
                </a:lnTo>
                <a:cubicBezTo>
                  <a:pt x="1075174" y="5435066"/>
                  <a:pt x="1077996" y="5439564"/>
                  <a:pt x="1077858" y="5441590"/>
                </a:cubicBezTo>
                <a:lnTo>
                  <a:pt x="1067348" y="5438739"/>
                </a:lnTo>
                <a:lnTo>
                  <a:pt x="1067400" y="5439258"/>
                </a:lnTo>
                <a:lnTo>
                  <a:pt x="1083788" y="5457087"/>
                </a:lnTo>
                <a:cubicBezTo>
                  <a:pt x="1083800" y="5464175"/>
                  <a:pt x="1077280" y="5463610"/>
                  <a:pt x="1073375" y="5467523"/>
                </a:cubicBezTo>
                <a:cubicBezTo>
                  <a:pt x="1069468" y="5471437"/>
                  <a:pt x="1083924" y="5520901"/>
                  <a:pt x="1087854" y="5531163"/>
                </a:cubicBezTo>
                <a:cubicBezTo>
                  <a:pt x="1081333" y="5530597"/>
                  <a:pt x="1078730" y="5533207"/>
                  <a:pt x="1076127" y="5535816"/>
                </a:cubicBezTo>
                <a:cubicBezTo>
                  <a:pt x="1064411" y="5547557"/>
                  <a:pt x="1095823" y="5594246"/>
                  <a:pt x="1086711" y="5603378"/>
                </a:cubicBezTo>
                <a:cubicBezTo>
                  <a:pt x="1071029" y="5590670"/>
                  <a:pt x="1059255" y="5574047"/>
                  <a:pt x="1050093" y="5561905"/>
                </a:cubicBezTo>
                <a:cubicBezTo>
                  <a:pt x="1059234" y="5566955"/>
                  <a:pt x="1060537" y="5565651"/>
                  <a:pt x="1063140" y="5563040"/>
                </a:cubicBezTo>
                <a:cubicBezTo>
                  <a:pt x="1068347" y="5557823"/>
                  <a:pt x="1042067" y="5470463"/>
                  <a:pt x="1040748" y="5464674"/>
                </a:cubicBezTo>
                <a:lnTo>
                  <a:pt x="1051161" y="5454239"/>
                </a:lnTo>
                <a:lnTo>
                  <a:pt x="1050124" y="5450375"/>
                </a:lnTo>
                <a:lnTo>
                  <a:pt x="1037715" y="5412294"/>
                </a:lnTo>
                <a:lnTo>
                  <a:pt x="1022345" y="5397855"/>
                </a:lnTo>
                <a:lnTo>
                  <a:pt x="1021026" y="5392067"/>
                </a:lnTo>
                <a:lnTo>
                  <a:pt x="1031531" y="5393318"/>
                </a:lnTo>
                <a:lnTo>
                  <a:pt x="1007825" y="5320570"/>
                </a:lnTo>
                <a:lnTo>
                  <a:pt x="990050" y="5230640"/>
                </a:lnTo>
                <a:lnTo>
                  <a:pt x="978643" y="5253646"/>
                </a:lnTo>
                <a:lnTo>
                  <a:pt x="958880" y="5250058"/>
                </a:lnTo>
                <a:lnTo>
                  <a:pt x="960242" y="5252262"/>
                </a:lnTo>
                <a:cubicBezTo>
                  <a:pt x="960083" y="5254198"/>
                  <a:pt x="958781" y="5255502"/>
                  <a:pt x="958131" y="5256153"/>
                </a:cubicBezTo>
                <a:lnTo>
                  <a:pt x="955528" y="5258762"/>
                </a:lnTo>
                <a:lnTo>
                  <a:pt x="953318" y="5249047"/>
                </a:lnTo>
                <a:lnTo>
                  <a:pt x="948624" y="5248194"/>
                </a:lnTo>
                <a:cubicBezTo>
                  <a:pt x="944690" y="5237926"/>
                  <a:pt x="943357" y="5225050"/>
                  <a:pt x="955104" y="5227490"/>
                </a:cubicBezTo>
                <a:cubicBezTo>
                  <a:pt x="954104" y="5217834"/>
                  <a:pt x="947205" y="5194104"/>
                  <a:pt x="948765" y="5180883"/>
                </a:cubicBezTo>
                <a:lnTo>
                  <a:pt x="952726" y="5173780"/>
                </a:lnTo>
                <a:lnTo>
                  <a:pt x="934592" y="5170856"/>
                </a:lnTo>
                <a:cubicBezTo>
                  <a:pt x="933800" y="5159819"/>
                  <a:pt x="928276" y="5151776"/>
                  <a:pt x="922128" y="5143693"/>
                </a:cubicBezTo>
                <a:lnTo>
                  <a:pt x="908688" y="5120961"/>
                </a:lnTo>
                <a:lnTo>
                  <a:pt x="919774" y="5177626"/>
                </a:lnTo>
                <a:cubicBezTo>
                  <a:pt x="913253" y="5177061"/>
                  <a:pt x="904111" y="5172009"/>
                  <a:pt x="901509" y="5174618"/>
                </a:cubicBezTo>
                <a:cubicBezTo>
                  <a:pt x="897603" y="5178532"/>
                  <a:pt x="901538" y="5188799"/>
                  <a:pt x="902854" y="5194583"/>
                </a:cubicBezTo>
                <a:cubicBezTo>
                  <a:pt x="914688" y="5239567"/>
                  <a:pt x="903006" y="5265488"/>
                  <a:pt x="913527" y="5304690"/>
                </a:cubicBezTo>
                <a:cubicBezTo>
                  <a:pt x="914842" y="5310474"/>
                  <a:pt x="934507" y="5354723"/>
                  <a:pt x="913602" y="5340138"/>
                </a:cubicBezTo>
                <a:cubicBezTo>
                  <a:pt x="916236" y="5351710"/>
                  <a:pt x="921491" y="5367767"/>
                  <a:pt x="911059" y="5371109"/>
                </a:cubicBezTo>
                <a:cubicBezTo>
                  <a:pt x="912380" y="5376897"/>
                  <a:pt x="907173" y="5382116"/>
                  <a:pt x="894106" y="5373887"/>
                </a:cubicBezTo>
                <a:cubicBezTo>
                  <a:pt x="907245" y="5417567"/>
                  <a:pt x="896883" y="5449275"/>
                  <a:pt x="908719" y="5494261"/>
                </a:cubicBezTo>
                <a:lnTo>
                  <a:pt x="896974" y="5491818"/>
                </a:lnTo>
                <a:lnTo>
                  <a:pt x="890433" y="5484161"/>
                </a:lnTo>
                <a:cubicBezTo>
                  <a:pt x="886510" y="5480982"/>
                  <a:pt x="887843" y="5493856"/>
                  <a:pt x="886541" y="5495162"/>
                </a:cubicBezTo>
                <a:lnTo>
                  <a:pt x="868245" y="5477974"/>
                </a:lnTo>
                <a:lnTo>
                  <a:pt x="843390" y="5446036"/>
                </a:lnTo>
                <a:cubicBezTo>
                  <a:pt x="839435" y="5428675"/>
                  <a:pt x="862928" y="5433556"/>
                  <a:pt x="870738" y="5425731"/>
                </a:cubicBezTo>
                <a:lnTo>
                  <a:pt x="873341" y="5423121"/>
                </a:lnTo>
                <a:lnTo>
                  <a:pt x="865500" y="5416766"/>
                </a:lnTo>
                <a:cubicBezTo>
                  <a:pt x="853743" y="5407239"/>
                  <a:pt x="835440" y="5390045"/>
                  <a:pt x="862867" y="5405195"/>
                </a:cubicBezTo>
                <a:lnTo>
                  <a:pt x="857604" y="5382055"/>
                </a:lnTo>
                <a:lnTo>
                  <a:pt x="840603" y="5363559"/>
                </a:lnTo>
                <a:lnTo>
                  <a:pt x="848426" y="5362819"/>
                </a:lnTo>
                <a:cubicBezTo>
                  <a:pt x="851030" y="5360210"/>
                  <a:pt x="841886" y="5355161"/>
                  <a:pt x="837969" y="5351986"/>
                </a:cubicBezTo>
                <a:lnTo>
                  <a:pt x="839240" y="5336500"/>
                </a:lnTo>
                <a:cubicBezTo>
                  <a:pt x="828777" y="5325663"/>
                  <a:pt x="839222" y="5329409"/>
                  <a:pt x="848365" y="5334457"/>
                </a:cubicBezTo>
                <a:lnTo>
                  <a:pt x="828675" y="5276030"/>
                </a:lnTo>
                <a:lnTo>
                  <a:pt x="814295" y="5262019"/>
                </a:lnTo>
                <a:lnTo>
                  <a:pt x="824708" y="5251583"/>
                </a:lnTo>
                <a:cubicBezTo>
                  <a:pt x="824661" y="5230309"/>
                  <a:pt x="792044" y="5227470"/>
                  <a:pt x="812872" y="5206599"/>
                </a:cubicBezTo>
                <a:cubicBezTo>
                  <a:pt x="818079" y="5201381"/>
                  <a:pt x="803680" y="5180275"/>
                  <a:pt x="789300" y="5166262"/>
                </a:cubicBezTo>
                <a:lnTo>
                  <a:pt x="786655" y="5147603"/>
                </a:lnTo>
                <a:cubicBezTo>
                  <a:pt x="794496" y="5153956"/>
                  <a:pt x="799713" y="5155827"/>
                  <a:pt x="802316" y="5153217"/>
                </a:cubicBezTo>
                <a:lnTo>
                  <a:pt x="801003" y="5147436"/>
                </a:lnTo>
                <a:cubicBezTo>
                  <a:pt x="786618" y="5133416"/>
                  <a:pt x="782687" y="5123154"/>
                  <a:pt x="778752" y="5112885"/>
                </a:cubicBezTo>
                <a:lnTo>
                  <a:pt x="774835" y="5109711"/>
                </a:lnTo>
                <a:cubicBezTo>
                  <a:pt x="727785" y="5071582"/>
                  <a:pt x="748460" y="4979805"/>
                  <a:pt x="713178" y="4951213"/>
                </a:cubicBezTo>
                <a:cubicBezTo>
                  <a:pt x="705340" y="4944860"/>
                  <a:pt x="696195" y="4939811"/>
                  <a:pt x="687050" y="4934755"/>
                </a:cubicBezTo>
                <a:lnTo>
                  <a:pt x="697559" y="4966866"/>
                </a:lnTo>
                <a:cubicBezTo>
                  <a:pt x="701478" y="4970041"/>
                  <a:pt x="723702" y="4990415"/>
                  <a:pt x="706714" y="4979005"/>
                </a:cubicBezTo>
                <a:lnTo>
                  <a:pt x="706782" y="5007372"/>
                </a:lnTo>
                <a:cubicBezTo>
                  <a:pt x="683266" y="4995394"/>
                  <a:pt x="684605" y="5008274"/>
                  <a:pt x="706806" y="5021548"/>
                </a:cubicBezTo>
                <a:cubicBezTo>
                  <a:pt x="712061" y="5037605"/>
                  <a:pt x="698982" y="5022287"/>
                  <a:pt x="695078" y="5026200"/>
                </a:cubicBezTo>
                <a:lnTo>
                  <a:pt x="696502" y="5042074"/>
                </a:lnTo>
                <a:lnTo>
                  <a:pt x="707215" y="5045736"/>
                </a:lnTo>
                <a:cubicBezTo>
                  <a:pt x="715051" y="5052086"/>
                  <a:pt x="712482" y="5068880"/>
                  <a:pt x="711181" y="5070185"/>
                </a:cubicBezTo>
                <a:lnTo>
                  <a:pt x="707630" y="5070718"/>
                </a:lnTo>
                <a:lnTo>
                  <a:pt x="717616" y="5099543"/>
                </a:lnTo>
                <a:cubicBezTo>
                  <a:pt x="719633" y="5108180"/>
                  <a:pt x="719730" y="5115189"/>
                  <a:pt x="716150" y="5118776"/>
                </a:cubicBezTo>
                <a:cubicBezTo>
                  <a:pt x="713546" y="5121385"/>
                  <a:pt x="710943" y="5123995"/>
                  <a:pt x="705723" y="5122124"/>
                </a:cubicBezTo>
                <a:cubicBezTo>
                  <a:pt x="705723" y="5122124"/>
                  <a:pt x="707037" y="5127909"/>
                  <a:pt x="703119" y="5124734"/>
                </a:cubicBezTo>
                <a:cubicBezTo>
                  <a:pt x="695279" y="5118379"/>
                  <a:pt x="691357" y="5115201"/>
                  <a:pt x="684818" y="5107540"/>
                </a:cubicBezTo>
                <a:cubicBezTo>
                  <a:pt x="667786" y="5074863"/>
                  <a:pt x="665184" y="5077472"/>
                  <a:pt x="676897" y="5065733"/>
                </a:cubicBezTo>
                <a:cubicBezTo>
                  <a:pt x="678200" y="5064427"/>
                  <a:pt x="679501" y="5063123"/>
                  <a:pt x="676885" y="5058643"/>
                </a:cubicBezTo>
                <a:lnTo>
                  <a:pt x="667742" y="5053595"/>
                </a:lnTo>
                <a:cubicBezTo>
                  <a:pt x="640298" y="5031353"/>
                  <a:pt x="695017" y="4997838"/>
                  <a:pt x="645396" y="4976499"/>
                </a:cubicBezTo>
                <a:cubicBezTo>
                  <a:pt x="642767" y="4964930"/>
                  <a:pt x="657128" y="4971851"/>
                  <a:pt x="655795" y="4958975"/>
                </a:cubicBezTo>
                <a:cubicBezTo>
                  <a:pt x="668862" y="4967203"/>
                  <a:pt x="675383" y="4967770"/>
                  <a:pt x="679287" y="4963857"/>
                </a:cubicBezTo>
                <a:lnTo>
                  <a:pt x="679276" y="4956769"/>
                </a:lnTo>
                <a:cubicBezTo>
                  <a:pt x="674049" y="4954893"/>
                  <a:pt x="670126" y="4951713"/>
                  <a:pt x="666209" y="4948539"/>
                </a:cubicBezTo>
                <a:cubicBezTo>
                  <a:pt x="646610" y="4932656"/>
                  <a:pt x="693545" y="4921144"/>
                  <a:pt x="653059" y="4897771"/>
                </a:cubicBezTo>
                <a:cubicBezTo>
                  <a:pt x="636026" y="4865093"/>
                  <a:pt x="620301" y="4831117"/>
                  <a:pt x="612414" y="4803488"/>
                </a:cubicBezTo>
                <a:lnTo>
                  <a:pt x="579753" y="4779380"/>
                </a:lnTo>
                <a:cubicBezTo>
                  <a:pt x="596810" y="4826236"/>
                  <a:pt x="620362" y="4859478"/>
                  <a:pt x="629597" y="4907070"/>
                </a:cubicBezTo>
                <a:cubicBezTo>
                  <a:pt x="624371" y="4905197"/>
                  <a:pt x="621768" y="4907805"/>
                  <a:pt x="620468" y="4909109"/>
                </a:cubicBezTo>
                <a:cubicBezTo>
                  <a:pt x="613958" y="4915633"/>
                  <a:pt x="627066" y="4945131"/>
                  <a:pt x="629700" y="4956703"/>
                </a:cubicBezTo>
                <a:lnTo>
                  <a:pt x="617955" y="4954261"/>
                </a:lnTo>
                <a:cubicBezTo>
                  <a:pt x="620591" y="4965833"/>
                  <a:pt x="640285" y="5024265"/>
                  <a:pt x="636380" y="5028178"/>
                </a:cubicBezTo>
                <a:cubicBezTo>
                  <a:pt x="635078" y="5029481"/>
                  <a:pt x="633776" y="5030786"/>
                  <a:pt x="629860" y="5027613"/>
                </a:cubicBezTo>
                <a:cubicBezTo>
                  <a:pt x="610248" y="5011721"/>
                  <a:pt x="602305" y="4955734"/>
                  <a:pt x="599671" y="4944161"/>
                </a:cubicBezTo>
                <a:lnTo>
                  <a:pt x="534312" y="4881756"/>
                </a:lnTo>
                <a:cubicBezTo>
                  <a:pt x="532937" y="4847611"/>
                  <a:pt x="511799" y="4726668"/>
                  <a:pt x="498720" y="4711350"/>
                </a:cubicBezTo>
                <a:cubicBezTo>
                  <a:pt x="486962" y="4701821"/>
                  <a:pt x="475205" y="4692291"/>
                  <a:pt x="468658" y="4684629"/>
                </a:cubicBezTo>
                <a:cubicBezTo>
                  <a:pt x="466045" y="4680150"/>
                  <a:pt x="467344" y="4678846"/>
                  <a:pt x="471262" y="4682021"/>
                </a:cubicBezTo>
                <a:lnTo>
                  <a:pt x="479091" y="4681286"/>
                </a:lnTo>
                <a:lnTo>
                  <a:pt x="479061" y="4667105"/>
                </a:lnTo>
                <a:cubicBezTo>
                  <a:pt x="459463" y="4651222"/>
                  <a:pt x="452953" y="4657745"/>
                  <a:pt x="451663" y="4666137"/>
                </a:cubicBezTo>
                <a:cubicBezTo>
                  <a:pt x="432065" y="4650255"/>
                  <a:pt x="424238" y="4650988"/>
                  <a:pt x="430789" y="4665735"/>
                </a:cubicBezTo>
                <a:lnTo>
                  <a:pt x="375911" y="4621260"/>
                </a:lnTo>
                <a:cubicBezTo>
                  <a:pt x="375941" y="4635441"/>
                  <a:pt x="389136" y="4707479"/>
                  <a:pt x="386532" y="4710087"/>
                </a:cubicBezTo>
                <a:cubicBezTo>
                  <a:pt x="386532" y="4710087"/>
                  <a:pt x="385229" y="4711393"/>
                  <a:pt x="381311" y="4708218"/>
                </a:cubicBezTo>
                <a:cubicBezTo>
                  <a:pt x="373471" y="4701864"/>
                  <a:pt x="365620" y="4688420"/>
                  <a:pt x="359073" y="4680758"/>
                </a:cubicBezTo>
                <a:cubicBezTo>
                  <a:pt x="356445" y="4669190"/>
                  <a:pt x="351130" y="4624770"/>
                  <a:pt x="328928" y="4611498"/>
                </a:cubicBezTo>
                <a:lnTo>
                  <a:pt x="317119" y="4580695"/>
                </a:lnTo>
                <a:lnTo>
                  <a:pt x="313015" y="4579222"/>
                </a:lnTo>
                <a:lnTo>
                  <a:pt x="307454" y="4565545"/>
                </a:lnTo>
                <a:lnTo>
                  <a:pt x="323296" y="4544759"/>
                </a:lnTo>
                <a:cubicBezTo>
                  <a:pt x="304273" y="4527127"/>
                  <a:pt x="330290" y="4514293"/>
                  <a:pt x="310136" y="4487482"/>
                </a:cubicBezTo>
                <a:cubicBezTo>
                  <a:pt x="305243" y="4472600"/>
                  <a:pt x="306753" y="4459957"/>
                  <a:pt x="317125" y="4457008"/>
                </a:cubicBezTo>
                <a:cubicBezTo>
                  <a:pt x="303374" y="4432439"/>
                  <a:pt x="293586" y="4402674"/>
                  <a:pt x="302827" y="4390547"/>
                </a:cubicBezTo>
                <a:cubicBezTo>
                  <a:pt x="281157" y="4376373"/>
                  <a:pt x="278515" y="4379837"/>
                  <a:pt x="260806" y="4360465"/>
                </a:cubicBezTo>
                <a:lnTo>
                  <a:pt x="278390" y="4337393"/>
                </a:lnTo>
                <a:lnTo>
                  <a:pt x="282597" y="4347391"/>
                </a:lnTo>
                <a:lnTo>
                  <a:pt x="302949" y="4363300"/>
                </a:lnTo>
                <a:lnTo>
                  <a:pt x="313511" y="4349443"/>
                </a:lnTo>
                <a:lnTo>
                  <a:pt x="299765" y="4324879"/>
                </a:lnTo>
                <a:lnTo>
                  <a:pt x="301083" y="4323148"/>
                </a:lnTo>
                <a:lnTo>
                  <a:pt x="290923" y="4315207"/>
                </a:lnTo>
                <a:lnTo>
                  <a:pt x="290910" y="4315192"/>
                </a:lnTo>
                <a:lnTo>
                  <a:pt x="280040" y="4322618"/>
                </a:lnTo>
                <a:lnTo>
                  <a:pt x="269695" y="4295546"/>
                </a:lnTo>
                <a:lnTo>
                  <a:pt x="272882" y="4292805"/>
                </a:lnTo>
                <a:lnTo>
                  <a:pt x="279620" y="4298070"/>
                </a:lnTo>
                <a:lnTo>
                  <a:pt x="287342" y="4298578"/>
                </a:lnTo>
                <a:lnTo>
                  <a:pt x="274995" y="4290985"/>
                </a:lnTo>
                <a:lnTo>
                  <a:pt x="293262" y="4275268"/>
                </a:lnTo>
                <a:lnTo>
                  <a:pt x="269331" y="4242739"/>
                </a:lnTo>
                <a:lnTo>
                  <a:pt x="279162" y="4197905"/>
                </a:lnTo>
                <a:cubicBezTo>
                  <a:pt x="257675" y="4172814"/>
                  <a:pt x="238841" y="4144272"/>
                  <a:pt x="236587" y="4125925"/>
                </a:cubicBezTo>
                <a:cubicBezTo>
                  <a:pt x="239228" y="4122461"/>
                  <a:pt x="245830" y="4113798"/>
                  <a:pt x="261095" y="4125730"/>
                </a:cubicBezTo>
                <a:lnTo>
                  <a:pt x="266180" y="4129705"/>
                </a:lnTo>
                <a:cubicBezTo>
                  <a:pt x="240935" y="4098915"/>
                  <a:pt x="265630" y="4087814"/>
                  <a:pt x="273552" y="4077421"/>
                </a:cubicBezTo>
                <a:lnTo>
                  <a:pt x="249629" y="4044897"/>
                </a:lnTo>
                <a:cubicBezTo>
                  <a:pt x="208929" y="4013082"/>
                  <a:pt x="229117" y="3965287"/>
                  <a:pt x="237037" y="3954893"/>
                </a:cubicBezTo>
                <a:cubicBezTo>
                  <a:pt x="210481" y="3925839"/>
                  <a:pt x="245731" y="3900876"/>
                  <a:pt x="253651" y="3890482"/>
                </a:cubicBezTo>
                <a:lnTo>
                  <a:pt x="224061" y="3886700"/>
                </a:lnTo>
                <a:lnTo>
                  <a:pt x="218585" y="3904532"/>
                </a:lnTo>
                <a:lnTo>
                  <a:pt x="190321" y="3899024"/>
                </a:lnTo>
                <a:lnTo>
                  <a:pt x="187680" y="3902489"/>
                </a:lnTo>
                <a:cubicBezTo>
                  <a:pt x="182588" y="3898509"/>
                  <a:pt x="184294" y="3874966"/>
                  <a:pt x="180532" y="3869259"/>
                </a:cubicBezTo>
                <a:lnTo>
                  <a:pt x="170736" y="3839487"/>
                </a:lnTo>
                <a:cubicBezTo>
                  <a:pt x="177335" y="3830826"/>
                  <a:pt x="150581" y="3812676"/>
                  <a:pt x="157182" y="3804016"/>
                </a:cubicBezTo>
                <a:lnTo>
                  <a:pt x="148715" y="3772517"/>
                </a:lnTo>
                <a:cubicBezTo>
                  <a:pt x="173966" y="3803312"/>
                  <a:pt x="201655" y="3841542"/>
                  <a:pt x="214084" y="3867843"/>
                </a:cubicBezTo>
                <a:cubicBezTo>
                  <a:pt x="215592" y="3855203"/>
                  <a:pt x="222778" y="3813827"/>
                  <a:pt x="208830" y="3800161"/>
                </a:cubicBezTo>
                <a:lnTo>
                  <a:pt x="237101" y="3805675"/>
                </a:lnTo>
                <a:lnTo>
                  <a:pt x="231084" y="3781620"/>
                </a:lnTo>
                <a:cubicBezTo>
                  <a:pt x="222221" y="3771929"/>
                  <a:pt x="209609" y="3756543"/>
                  <a:pt x="198108" y="3750314"/>
                </a:cubicBezTo>
                <a:lnTo>
                  <a:pt x="187000" y="3722283"/>
                </a:lnTo>
                <a:lnTo>
                  <a:pt x="188321" y="3720549"/>
                </a:lnTo>
                <a:lnTo>
                  <a:pt x="228823" y="3763266"/>
                </a:lnTo>
                <a:lnTo>
                  <a:pt x="240158" y="3705786"/>
                </a:lnTo>
                <a:cubicBezTo>
                  <a:pt x="232238" y="3716179"/>
                  <a:pt x="210376" y="3712914"/>
                  <a:pt x="188517" y="3709646"/>
                </a:cubicBezTo>
                <a:lnTo>
                  <a:pt x="177014" y="3703421"/>
                </a:lnTo>
                <a:lnTo>
                  <a:pt x="161944" y="3680583"/>
                </a:lnTo>
                <a:cubicBezTo>
                  <a:pt x="177209" y="3692516"/>
                  <a:pt x="198882" y="3706691"/>
                  <a:pt x="209246" y="3703735"/>
                </a:cubicBezTo>
                <a:cubicBezTo>
                  <a:pt x="215846" y="3695075"/>
                  <a:pt x="195692" y="3668265"/>
                  <a:pt x="202294" y="3659603"/>
                </a:cubicBezTo>
                <a:lnTo>
                  <a:pt x="204052" y="3658881"/>
                </a:lnTo>
                <a:lnTo>
                  <a:pt x="211752" y="3658611"/>
                </a:lnTo>
                <a:lnTo>
                  <a:pt x="216712" y="3656342"/>
                </a:lnTo>
                <a:lnTo>
                  <a:pt x="222123" y="3656056"/>
                </a:lnTo>
                <a:cubicBezTo>
                  <a:pt x="224680" y="3656196"/>
                  <a:pt x="226849" y="3656681"/>
                  <a:pt x="228122" y="3657677"/>
                </a:cubicBezTo>
                <a:lnTo>
                  <a:pt x="227925" y="3668581"/>
                </a:lnTo>
                <a:lnTo>
                  <a:pt x="239032" y="3696616"/>
                </a:lnTo>
                <a:lnTo>
                  <a:pt x="244313" y="3689685"/>
                </a:lnTo>
                <a:cubicBezTo>
                  <a:pt x="242994" y="3691417"/>
                  <a:pt x="241673" y="3693152"/>
                  <a:pt x="244117" y="3700590"/>
                </a:cubicBezTo>
                <a:cubicBezTo>
                  <a:pt x="243933" y="3711503"/>
                  <a:pt x="248822" y="3726382"/>
                  <a:pt x="253716" y="3741264"/>
                </a:cubicBezTo>
                <a:lnTo>
                  <a:pt x="268984" y="3753197"/>
                </a:lnTo>
                <a:cubicBezTo>
                  <a:pt x="272945" y="3748000"/>
                  <a:pt x="288642" y="3735393"/>
                  <a:pt x="295714" y="3718118"/>
                </a:cubicBezTo>
                <a:lnTo>
                  <a:pt x="297221" y="3690788"/>
                </a:lnTo>
                <a:lnTo>
                  <a:pt x="290857" y="3680057"/>
                </a:lnTo>
                <a:lnTo>
                  <a:pt x="289409" y="3674244"/>
                </a:lnTo>
                <a:lnTo>
                  <a:pt x="288495" y="3672533"/>
                </a:lnTo>
                <a:cubicBezTo>
                  <a:pt x="284169" y="3666851"/>
                  <a:pt x="278348" y="3661006"/>
                  <a:pt x="270718" y="3655041"/>
                </a:cubicBezTo>
                <a:lnTo>
                  <a:pt x="285454" y="3635704"/>
                </a:lnTo>
                <a:lnTo>
                  <a:pt x="284849" y="3621186"/>
                </a:lnTo>
                <a:cubicBezTo>
                  <a:pt x="285481" y="3607066"/>
                  <a:pt x="287205" y="3594361"/>
                  <a:pt x="281750" y="3587303"/>
                </a:cubicBezTo>
                <a:cubicBezTo>
                  <a:pt x="288585" y="3586712"/>
                  <a:pt x="282860" y="3576158"/>
                  <a:pt x="276312" y="3567685"/>
                </a:cubicBezTo>
                <a:cubicBezTo>
                  <a:pt x="288616" y="3561594"/>
                  <a:pt x="275805" y="3535583"/>
                  <a:pt x="269544" y="3518044"/>
                </a:cubicBezTo>
                <a:lnTo>
                  <a:pt x="269506" y="3513781"/>
                </a:lnTo>
                <a:lnTo>
                  <a:pt x="275685" y="3513710"/>
                </a:lnTo>
                <a:cubicBezTo>
                  <a:pt x="277313" y="3512079"/>
                  <a:pt x="277388" y="3509339"/>
                  <a:pt x="276464" y="3505935"/>
                </a:cubicBezTo>
                <a:lnTo>
                  <a:pt x="274243" y="3500940"/>
                </a:lnTo>
                <a:lnTo>
                  <a:pt x="274244" y="3500938"/>
                </a:lnTo>
                <a:cubicBezTo>
                  <a:pt x="278929" y="3496386"/>
                  <a:pt x="286513" y="3495980"/>
                  <a:pt x="296335" y="3508691"/>
                </a:cubicBezTo>
                <a:lnTo>
                  <a:pt x="305097" y="3494873"/>
                </a:lnTo>
                <a:cubicBezTo>
                  <a:pt x="298548" y="3486398"/>
                  <a:pt x="295003" y="3478668"/>
                  <a:pt x="301837" y="3478077"/>
                </a:cubicBezTo>
                <a:lnTo>
                  <a:pt x="292034" y="3452811"/>
                </a:lnTo>
                <a:lnTo>
                  <a:pt x="295036" y="3453555"/>
                </a:lnTo>
                <a:cubicBezTo>
                  <a:pt x="304051" y="3455786"/>
                  <a:pt x="295323" y="3444489"/>
                  <a:pt x="290959" y="3438840"/>
                </a:cubicBezTo>
                <a:lnTo>
                  <a:pt x="298894" y="3427101"/>
                </a:lnTo>
                <a:lnTo>
                  <a:pt x="294531" y="3421454"/>
                </a:lnTo>
                <a:cubicBezTo>
                  <a:pt x="287981" y="3412978"/>
                  <a:pt x="286626" y="3408078"/>
                  <a:pt x="295639" y="3410311"/>
                </a:cubicBezTo>
                <a:cubicBezTo>
                  <a:pt x="301395" y="3395745"/>
                  <a:pt x="293775" y="3373305"/>
                  <a:pt x="302535" y="3359484"/>
                </a:cubicBezTo>
                <a:lnTo>
                  <a:pt x="298169" y="3353836"/>
                </a:lnTo>
                <a:cubicBezTo>
                  <a:pt x="291625" y="3345366"/>
                  <a:pt x="290263" y="3340460"/>
                  <a:pt x="299279" y="3342693"/>
                </a:cubicBezTo>
                <a:cubicBezTo>
                  <a:pt x="284001" y="3322921"/>
                  <a:pt x="303138" y="3316239"/>
                  <a:pt x="309431" y="3308662"/>
                </a:cubicBezTo>
                <a:cubicBezTo>
                  <a:pt x="300701" y="3297365"/>
                  <a:pt x="308890" y="3301674"/>
                  <a:pt x="317907" y="3303907"/>
                </a:cubicBezTo>
                <a:cubicBezTo>
                  <a:pt x="323916" y="3305396"/>
                  <a:pt x="322552" y="3300489"/>
                  <a:pt x="318189" y="3294842"/>
                </a:cubicBezTo>
                <a:cubicBezTo>
                  <a:pt x="333214" y="3298560"/>
                  <a:pt x="324486" y="3287264"/>
                  <a:pt x="312750" y="3275222"/>
                </a:cubicBezTo>
                <a:cubicBezTo>
                  <a:pt x="339792" y="3281918"/>
                  <a:pt x="311139" y="3254270"/>
                  <a:pt x="295042" y="3236583"/>
                </a:cubicBezTo>
                <a:lnTo>
                  <a:pt x="302187" y="3201804"/>
                </a:lnTo>
                <a:lnTo>
                  <a:pt x="305124" y="3199532"/>
                </a:lnTo>
                <a:lnTo>
                  <a:pt x="302841" y="3197445"/>
                </a:lnTo>
                <a:cubicBezTo>
                  <a:pt x="277383" y="3169597"/>
                  <a:pt x="268768" y="3146278"/>
                  <a:pt x="285272" y="3124626"/>
                </a:cubicBezTo>
                <a:cubicBezTo>
                  <a:pt x="301289" y="3130236"/>
                  <a:pt x="311327" y="3127716"/>
                  <a:pt x="318351" y="3122494"/>
                </a:cubicBezTo>
                <a:lnTo>
                  <a:pt x="327255" y="3111601"/>
                </a:lnTo>
                <a:lnTo>
                  <a:pt x="332225" y="3115968"/>
                </a:lnTo>
                <a:cubicBezTo>
                  <a:pt x="347906" y="3128677"/>
                  <a:pt x="351812" y="3124762"/>
                  <a:pt x="355716" y="3120849"/>
                </a:cubicBezTo>
                <a:cubicBezTo>
                  <a:pt x="353081" y="3109278"/>
                  <a:pt x="351751" y="3096401"/>
                  <a:pt x="358259" y="3089879"/>
                </a:cubicBezTo>
                <a:lnTo>
                  <a:pt x="367401" y="3094927"/>
                </a:lnTo>
                <a:lnTo>
                  <a:pt x="373879" y="3074225"/>
                </a:lnTo>
                <a:lnTo>
                  <a:pt x="366776" y="3062069"/>
                </a:lnTo>
                <a:lnTo>
                  <a:pt x="351831" y="3083176"/>
                </a:lnTo>
                <a:cubicBezTo>
                  <a:pt x="341083" y="3095779"/>
                  <a:pt x="328817" y="3108370"/>
                  <a:pt x="317095" y="3119313"/>
                </a:cubicBezTo>
                <a:lnTo>
                  <a:pt x="324503" y="3090705"/>
                </a:lnTo>
                <a:cubicBezTo>
                  <a:pt x="318017" y="3079640"/>
                  <a:pt x="343170" y="3070995"/>
                  <a:pt x="336683" y="3059932"/>
                </a:cubicBezTo>
                <a:lnTo>
                  <a:pt x="345399" y="3033535"/>
                </a:lnTo>
                <a:cubicBezTo>
                  <a:pt x="348868" y="3029149"/>
                  <a:pt x="346738" y="3004888"/>
                  <a:pt x="351514" y="3002715"/>
                </a:cubicBezTo>
                <a:lnTo>
                  <a:pt x="354106" y="3007142"/>
                </a:lnTo>
                <a:lnTo>
                  <a:pt x="380972" y="3011737"/>
                </a:lnTo>
                <a:lnTo>
                  <a:pt x="385056" y="3026213"/>
                </a:lnTo>
                <a:lnTo>
                  <a:pt x="396760" y="3009953"/>
                </a:lnTo>
                <a:lnTo>
                  <a:pt x="393936" y="3005484"/>
                </a:lnTo>
                <a:cubicBezTo>
                  <a:pt x="387507" y="2991938"/>
                  <a:pt x="385144" y="2977594"/>
                  <a:pt x="397510" y="2967759"/>
                </a:cubicBezTo>
                <a:cubicBezTo>
                  <a:pt x="389725" y="2954480"/>
                  <a:pt x="369432" y="2899234"/>
                  <a:pt x="407606" y="2881858"/>
                </a:cubicBezTo>
                <a:lnTo>
                  <a:pt x="429749" y="2857760"/>
                </a:lnTo>
                <a:cubicBezTo>
                  <a:pt x="421965" y="2844481"/>
                  <a:pt x="398151" y="2824482"/>
                  <a:pt x="421593" y="2802597"/>
                </a:cubicBezTo>
                <a:lnTo>
                  <a:pt x="416823" y="2804767"/>
                </a:lnTo>
                <a:cubicBezTo>
                  <a:pt x="409666" y="2808027"/>
                  <a:pt x="404464" y="2806888"/>
                  <a:pt x="400728" y="2804383"/>
                </a:cubicBezTo>
                <a:lnTo>
                  <a:pt x="399946" y="2803463"/>
                </a:lnTo>
                <a:lnTo>
                  <a:pt x="394207" y="2803990"/>
                </a:lnTo>
                <a:cubicBezTo>
                  <a:pt x="387709" y="2804589"/>
                  <a:pt x="381200" y="2805189"/>
                  <a:pt x="380496" y="2801813"/>
                </a:cubicBezTo>
                <a:cubicBezTo>
                  <a:pt x="380143" y="2800124"/>
                  <a:pt x="381866" y="2798457"/>
                  <a:pt x="384752" y="2796902"/>
                </a:cubicBezTo>
                <a:lnTo>
                  <a:pt x="394592" y="2793164"/>
                </a:lnTo>
                <a:lnTo>
                  <a:pt x="406145" y="2767221"/>
                </a:lnTo>
                <a:cubicBezTo>
                  <a:pt x="413205" y="2757349"/>
                  <a:pt x="422541" y="2747493"/>
                  <a:pt x="432527" y="2738740"/>
                </a:cubicBezTo>
                <a:lnTo>
                  <a:pt x="422185" y="2690180"/>
                </a:lnTo>
                <a:lnTo>
                  <a:pt x="444335" y="2666078"/>
                </a:lnTo>
                <a:lnTo>
                  <a:pt x="426560" y="2643744"/>
                </a:lnTo>
                <a:lnTo>
                  <a:pt x="438186" y="2640542"/>
                </a:lnTo>
                <a:lnTo>
                  <a:pt x="430824" y="2638283"/>
                </a:lnTo>
                <a:lnTo>
                  <a:pt x="424504" y="2641159"/>
                </a:lnTo>
                <a:lnTo>
                  <a:pt x="421404" y="2637263"/>
                </a:lnTo>
                <a:lnTo>
                  <a:pt x="430700" y="2613776"/>
                </a:lnTo>
                <a:lnTo>
                  <a:pt x="441236" y="2625131"/>
                </a:lnTo>
                <a:lnTo>
                  <a:pt x="441249" y="2625120"/>
                </a:lnTo>
                <a:lnTo>
                  <a:pt x="450777" y="2620783"/>
                </a:lnTo>
                <a:lnTo>
                  <a:pt x="449481" y="2618572"/>
                </a:lnTo>
                <a:lnTo>
                  <a:pt x="462078" y="2598823"/>
                </a:lnTo>
                <a:lnTo>
                  <a:pt x="451701" y="2581119"/>
                </a:lnTo>
                <a:lnTo>
                  <a:pt x="432612" y="2589807"/>
                </a:lnTo>
                <a:lnTo>
                  <a:pt x="428810" y="2598343"/>
                </a:lnTo>
                <a:lnTo>
                  <a:pt x="411530" y="2568864"/>
                </a:lnTo>
                <a:cubicBezTo>
                  <a:pt x="428022" y="2555750"/>
                  <a:pt x="430616" y="2560176"/>
                  <a:pt x="451001" y="2553704"/>
                </a:cubicBezTo>
                <a:cubicBezTo>
                  <a:pt x="441920" y="2538210"/>
                  <a:pt x="450628" y="2511818"/>
                  <a:pt x="463229" y="2492065"/>
                </a:cubicBezTo>
                <a:cubicBezTo>
                  <a:pt x="453264" y="2485385"/>
                  <a:pt x="451553" y="2472144"/>
                  <a:pt x="455906" y="2458948"/>
                </a:cubicBezTo>
                <a:cubicBezTo>
                  <a:pt x="474573" y="2439238"/>
                  <a:pt x="449461" y="2417022"/>
                  <a:pt x="467244" y="2406126"/>
                </a:cubicBezTo>
                <a:lnTo>
                  <a:pt x="451677" y="2379568"/>
                </a:lnTo>
                <a:lnTo>
                  <a:pt x="456692" y="2367823"/>
                </a:lnTo>
                <a:lnTo>
                  <a:pt x="460580" y="2367814"/>
                </a:lnTo>
                <a:lnTo>
                  <a:pt x="471193" y="2341104"/>
                </a:lnTo>
                <a:cubicBezTo>
                  <a:pt x="492105" y="2335725"/>
                  <a:pt x="496228" y="2293010"/>
                  <a:pt x="498491" y="2282331"/>
                </a:cubicBezTo>
                <a:cubicBezTo>
                  <a:pt x="504576" y="2276979"/>
                  <a:pt x="511784" y="2266289"/>
                  <a:pt x="519133" y="2262716"/>
                </a:cubicBezTo>
                <a:cubicBezTo>
                  <a:pt x="522806" y="2260930"/>
                  <a:pt x="524077" y="2262708"/>
                  <a:pt x="524077" y="2262708"/>
                </a:cubicBezTo>
                <a:cubicBezTo>
                  <a:pt x="526618" y="2266261"/>
                  <a:pt x="515561" y="2333898"/>
                  <a:pt x="515836" y="2348132"/>
                </a:cubicBezTo>
                <a:lnTo>
                  <a:pt x="567274" y="2323121"/>
                </a:lnTo>
                <a:cubicBezTo>
                  <a:pt x="561335" y="2335588"/>
                  <a:pt x="568822" y="2339129"/>
                  <a:pt x="587192" y="2330197"/>
                </a:cubicBezTo>
                <a:cubicBezTo>
                  <a:pt x="588603" y="2339090"/>
                  <a:pt x="594956" y="2347975"/>
                  <a:pt x="613326" y="2339043"/>
                </a:cubicBezTo>
                <a:lnTo>
                  <a:pt x="613051" y="2324808"/>
                </a:lnTo>
                <a:lnTo>
                  <a:pt x="605562" y="2321265"/>
                </a:lnTo>
                <a:cubicBezTo>
                  <a:pt x="601890" y="2323051"/>
                  <a:pt x="600622" y="2321275"/>
                  <a:pt x="603021" y="2317711"/>
                </a:cubicBezTo>
                <a:cubicBezTo>
                  <a:pt x="609106" y="2312360"/>
                  <a:pt x="620126" y="2307001"/>
                  <a:pt x="631148" y="2301642"/>
                </a:cubicBezTo>
                <a:cubicBezTo>
                  <a:pt x="637226" y="2296292"/>
                  <a:pt x="644664" y="2265136"/>
                  <a:pt x="650656" y="2231095"/>
                </a:cubicBezTo>
                <a:lnTo>
                  <a:pt x="657519" y="2185307"/>
                </a:lnTo>
                <a:lnTo>
                  <a:pt x="640511" y="2206329"/>
                </a:lnTo>
                <a:lnTo>
                  <a:pt x="636836" y="2220438"/>
                </a:lnTo>
                <a:cubicBezTo>
                  <a:pt x="635208" y="2220588"/>
                  <a:pt x="632866" y="2219297"/>
                  <a:pt x="630259" y="2217224"/>
                </a:cubicBezTo>
                <a:lnTo>
                  <a:pt x="624947" y="2212087"/>
                </a:lnTo>
                <a:lnTo>
                  <a:pt x="620789" y="2204815"/>
                </a:lnTo>
                <a:lnTo>
                  <a:pt x="613181" y="2197682"/>
                </a:lnTo>
                <a:lnTo>
                  <a:pt x="611678" y="2195211"/>
                </a:lnTo>
                <a:cubicBezTo>
                  <a:pt x="608150" y="2178317"/>
                  <a:pt x="637835" y="2161812"/>
                  <a:pt x="634307" y="2144925"/>
                </a:cubicBezTo>
                <a:cubicBezTo>
                  <a:pt x="624989" y="2132010"/>
                  <a:pt x="598269" y="2131023"/>
                  <a:pt x="578758" y="2132821"/>
                </a:cubicBezTo>
                <a:lnTo>
                  <a:pt x="601947" y="2116914"/>
                </a:lnTo>
                <a:lnTo>
                  <a:pt x="615667" y="2119097"/>
                </a:lnTo>
                <a:cubicBezTo>
                  <a:pt x="627182" y="2126642"/>
                  <a:pt x="638698" y="2134190"/>
                  <a:pt x="647865" y="2142385"/>
                </a:cubicBezTo>
                <a:lnTo>
                  <a:pt x="659967" y="2160551"/>
                </a:lnTo>
                <a:lnTo>
                  <a:pt x="661482" y="2143216"/>
                </a:lnTo>
                <a:lnTo>
                  <a:pt x="669380" y="2138136"/>
                </a:lnTo>
                <a:lnTo>
                  <a:pt x="675039" y="2086086"/>
                </a:lnTo>
                <a:lnTo>
                  <a:pt x="619343" y="2104985"/>
                </a:lnTo>
                <a:lnTo>
                  <a:pt x="618637" y="2101606"/>
                </a:lnTo>
                <a:lnTo>
                  <a:pt x="639706" y="2075566"/>
                </a:lnTo>
                <a:cubicBezTo>
                  <a:pt x="653426" y="2077744"/>
                  <a:pt x="671509" y="2069192"/>
                  <a:pt x="683818" y="2064618"/>
                </a:cubicBezTo>
                <a:lnTo>
                  <a:pt x="698384" y="2039174"/>
                </a:lnTo>
                <a:lnTo>
                  <a:pt x="668138" y="2021301"/>
                </a:lnTo>
                <a:cubicBezTo>
                  <a:pt x="686946" y="2016127"/>
                  <a:pt x="694452" y="1956904"/>
                  <a:pt x="697431" y="1939416"/>
                </a:cubicBezTo>
                <a:cubicBezTo>
                  <a:pt x="675656" y="1962080"/>
                  <a:pt x="634373" y="1986538"/>
                  <a:pt x="598173" y="2003644"/>
                </a:cubicBezTo>
                <a:lnTo>
                  <a:pt x="617831" y="1970843"/>
                </a:lnTo>
                <a:cubicBezTo>
                  <a:pt x="614304" y="1953955"/>
                  <a:pt x="647517" y="1954338"/>
                  <a:pt x="643990" y="1937450"/>
                </a:cubicBezTo>
                <a:lnTo>
                  <a:pt x="664366" y="1908030"/>
                </a:lnTo>
                <a:cubicBezTo>
                  <a:pt x="670156" y="1904051"/>
                  <a:pt x="676810" y="1872454"/>
                  <a:pt x="683320" y="1871855"/>
                </a:cubicBezTo>
                <a:lnTo>
                  <a:pt x="684730" y="1878611"/>
                </a:lnTo>
                <a:lnTo>
                  <a:pt x="714967" y="1896484"/>
                </a:lnTo>
                <a:lnTo>
                  <a:pt x="714112" y="1924108"/>
                </a:lnTo>
                <a:lnTo>
                  <a:pt x="745062" y="1945358"/>
                </a:lnTo>
                <a:cubicBezTo>
                  <a:pt x="740828" y="1925089"/>
                  <a:pt x="714425" y="1862106"/>
                  <a:pt x="751314" y="1848376"/>
                </a:cubicBezTo>
                <a:cubicBezTo>
                  <a:pt x="747081" y="1828109"/>
                  <a:pt x="743857" y="1749217"/>
                  <a:pt x="795878" y="1744427"/>
                </a:cubicBezTo>
                <a:lnTo>
                  <a:pt x="831365" y="1723943"/>
                </a:lnTo>
                <a:cubicBezTo>
                  <a:pt x="827130" y="1703674"/>
                  <a:pt x="806364" y="1667716"/>
                  <a:pt x="842558" y="1650611"/>
                </a:cubicBezTo>
                <a:lnTo>
                  <a:pt x="836058" y="1651209"/>
                </a:lnTo>
                <a:cubicBezTo>
                  <a:pt x="816549" y="1653006"/>
                  <a:pt x="813019" y="1636113"/>
                  <a:pt x="811607" y="1629357"/>
                </a:cubicBezTo>
                <a:cubicBezTo>
                  <a:pt x="820379" y="1607892"/>
                  <a:pt x="849359" y="1588010"/>
                  <a:pt x="879769" y="1574879"/>
                </a:cubicBezTo>
                <a:lnTo>
                  <a:pt x="885855" y="1508904"/>
                </a:lnTo>
                <a:lnTo>
                  <a:pt x="921351" y="1488417"/>
                </a:lnTo>
                <a:lnTo>
                  <a:pt x="908658" y="1452225"/>
                </a:lnTo>
                <a:lnTo>
                  <a:pt x="923708" y="1453403"/>
                </a:lnTo>
                <a:lnTo>
                  <a:pt x="915801" y="1447245"/>
                </a:lnTo>
                <a:lnTo>
                  <a:pt x="907190" y="1448036"/>
                </a:lnTo>
                <a:lnTo>
                  <a:pt x="904976" y="1441723"/>
                </a:lnTo>
                <a:lnTo>
                  <a:pt x="924940" y="1416237"/>
                </a:lnTo>
                <a:lnTo>
                  <a:pt x="933177" y="1435312"/>
                </a:lnTo>
                <a:lnTo>
                  <a:pt x="933197" y="1435304"/>
                </a:lnTo>
                <a:lnTo>
                  <a:pt x="946182" y="1434109"/>
                </a:lnTo>
                <a:lnTo>
                  <a:pt x="945478" y="1430733"/>
                </a:lnTo>
                <a:lnTo>
                  <a:pt x="967956" y="1411452"/>
                </a:lnTo>
                <a:lnTo>
                  <a:pt x="962310" y="1384431"/>
                </a:lnTo>
                <a:lnTo>
                  <a:pt x="936298" y="1386826"/>
                </a:lnTo>
                <a:lnTo>
                  <a:pt x="928536" y="1395897"/>
                </a:lnTo>
                <a:lnTo>
                  <a:pt x="919137" y="1350902"/>
                </a:lnTo>
                <a:cubicBezTo>
                  <a:pt x="943736" y="1341753"/>
                  <a:pt x="945148" y="1348508"/>
                  <a:pt x="971866" y="1349494"/>
                </a:cubicBezTo>
                <a:cubicBezTo>
                  <a:pt x="966925" y="1325844"/>
                  <a:pt x="987290" y="1296427"/>
                  <a:pt x="1009774" y="1277142"/>
                </a:cubicBezTo>
                <a:cubicBezTo>
                  <a:pt x="1000443" y="1264229"/>
                  <a:pt x="1003422" y="1246736"/>
                  <a:pt x="1013605" y="1232027"/>
                </a:cubicBezTo>
                <a:cubicBezTo>
                  <a:pt x="1043292" y="1215522"/>
                  <a:pt x="1021817" y="1176182"/>
                  <a:pt x="1047113" y="1170413"/>
                </a:cubicBezTo>
                <a:lnTo>
                  <a:pt x="1038645" y="1129877"/>
                </a:lnTo>
                <a:lnTo>
                  <a:pt x="1049067" y="1117299"/>
                </a:lnTo>
                <a:lnTo>
                  <a:pt x="1053697" y="1119033"/>
                </a:lnTo>
                <a:lnTo>
                  <a:pt x="1076451" y="1090067"/>
                </a:lnTo>
                <a:cubicBezTo>
                  <a:pt x="1103379" y="1092672"/>
                  <a:pt x="1124473" y="1040578"/>
                  <a:pt x="1131212" y="1028110"/>
                </a:cubicBezTo>
                <a:cubicBezTo>
                  <a:pt x="1140482" y="1024085"/>
                  <a:pt x="1153112" y="1013822"/>
                  <a:pt x="1163214" y="1012612"/>
                </a:cubicBezTo>
                <a:cubicBezTo>
                  <a:pt x="1168261" y="1012007"/>
                  <a:pt x="1169101" y="1014825"/>
                  <a:pt x="1169101" y="1014825"/>
                </a:cubicBezTo>
                <a:cubicBezTo>
                  <a:pt x="1170779" y="1020454"/>
                  <a:pt x="1131992" y="1100905"/>
                  <a:pt x="1126926" y="1119005"/>
                </a:cubicBezTo>
                <a:lnTo>
                  <a:pt x="1197630" y="1110533"/>
                </a:lnTo>
                <a:cubicBezTo>
                  <a:pt x="1185838" y="1123607"/>
                  <a:pt x="1193408" y="1131445"/>
                  <a:pt x="1218658" y="1128419"/>
                </a:cubicBezTo>
                <a:cubicBezTo>
                  <a:pt x="1216967" y="1140283"/>
                  <a:pt x="1221164" y="1154360"/>
                  <a:pt x="1246414" y="1151334"/>
                </a:cubicBezTo>
                <a:lnTo>
                  <a:pt x="1251481" y="1133234"/>
                </a:lnTo>
                <a:lnTo>
                  <a:pt x="1243908" y="1125392"/>
                </a:lnTo>
                <a:cubicBezTo>
                  <a:pt x="1238862" y="1125998"/>
                  <a:pt x="1238023" y="1123185"/>
                  <a:pt x="1242230" y="1119763"/>
                </a:cubicBezTo>
                <a:cubicBezTo>
                  <a:pt x="1251501" y="1115738"/>
                  <a:pt x="1266648" y="1113922"/>
                  <a:pt x="1281797" y="1112108"/>
                </a:cubicBezTo>
                <a:cubicBezTo>
                  <a:pt x="1300322" y="1104057"/>
                  <a:pt x="1364426" y="968094"/>
                  <a:pt x="1377929" y="925658"/>
                </a:cubicBezTo>
                <a:lnTo>
                  <a:pt x="1465486" y="903503"/>
                </a:lnTo>
                <a:cubicBezTo>
                  <a:pt x="1472231" y="891034"/>
                  <a:pt x="1500064" y="826471"/>
                  <a:pt x="1525328" y="823443"/>
                </a:cubicBezTo>
                <a:cubicBezTo>
                  <a:pt x="1530375" y="822838"/>
                  <a:pt x="1531215" y="825655"/>
                  <a:pt x="1532054" y="828468"/>
                </a:cubicBezTo>
                <a:cubicBezTo>
                  <a:pt x="1534570" y="836914"/>
                  <a:pt x="1494113" y="894243"/>
                  <a:pt x="1487366" y="906713"/>
                </a:cubicBezTo>
                <a:lnTo>
                  <a:pt x="1499987" y="913945"/>
                </a:lnTo>
                <a:cubicBezTo>
                  <a:pt x="1493240" y="926414"/>
                  <a:pt x="1469649" y="952566"/>
                  <a:pt x="1473845" y="966642"/>
                </a:cubicBezTo>
                <a:cubicBezTo>
                  <a:pt x="1474683" y="969456"/>
                  <a:pt x="1476361" y="975085"/>
                  <a:pt x="1482255" y="977297"/>
                </a:cubicBezTo>
                <a:cubicBezTo>
                  <a:pt x="1456112" y="1029991"/>
                  <a:pt x="1420742" y="1051723"/>
                  <a:pt x="1387035" y="1096579"/>
                </a:cubicBezTo>
                <a:lnTo>
                  <a:pt x="1428273" y="1094554"/>
                </a:lnTo>
                <a:cubicBezTo>
                  <a:pt x="1445979" y="1066193"/>
                  <a:pt x="1473779" y="1036623"/>
                  <a:pt x="1502427" y="1009865"/>
                </a:cubicBezTo>
                <a:cubicBezTo>
                  <a:pt x="1551236" y="1015680"/>
                  <a:pt x="1508364" y="959590"/>
                  <a:pt x="1533614" y="956564"/>
                </a:cubicBezTo>
                <a:cubicBezTo>
                  <a:pt x="1538661" y="955958"/>
                  <a:pt x="1543715" y="955352"/>
                  <a:pt x="1549610" y="957563"/>
                </a:cubicBezTo>
                <a:lnTo>
                  <a:pt x="1552140" y="948513"/>
                </a:lnTo>
                <a:cubicBezTo>
                  <a:pt x="1549623" y="940069"/>
                  <a:pt x="1542898" y="935044"/>
                  <a:pt x="1526901" y="934043"/>
                </a:cubicBezTo>
                <a:cubicBezTo>
                  <a:pt x="1532808" y="918760"/>
                  <a:pt x="1515981" y="914946"/>
                  <a:pt x="1522720" y="902477"/>
                </a:cubicBezTo>
                <a:cubicBezTo>
                  <a:pt x="1579947" y="918941"/>
                  <a:pt x="1537101" y="827863"/>
                  <a:pt x="1572459" y="823627"/>
                </a:cubicBezTo>
                <a:lnTo>
                  <a:pt x="1583400" y="825233"/>
                </a:lnTo>
                <a:cubicBezTo>
                  <a:pt x="1587609" y="821811"/>
                  <a:pt x="1586770" y="818998"/>
                  <a:pt x="1585930" y="816180"/>
                </a:cubicBezTo>
                <a:cubicBezTo>
                  <a:pt x="1578380" y="790848"/>
                  <a:pt x="1580057" y="796478"/>
                  <a:pt x="1608703" y="769721"/>
                </a:cubicBezTo>
                <a:cubicBezTo>
                  <a:pt x="1617967" y="765693"/>
                  <a:pt x="1623019" y="765088"/>
                  <a:pt x="1633121" y="763877"/>
                </a:cubicBezTo>
                <a:cubicBezTo>
                  <a:pt x="1638168" y="763272"/>
                  <a:pt x="1634800" y="769508"/>
                  <a:pt x="1634800" y="769508"/>
                </a:cubicBezTo>
                <a:cubicBezTo>
                  <a:pt x="1640686" y="771719"/>
                  <a:pt x="1642365" y="777349"/>
                  <a:pt x="1644042" y="782980"/>
                </a:cubicBezTo>
                <a:cubicBezTo>
                  <a:pt x="1646351" y="790720"/>
                  <a:pt x="1643765" y="799594"/>
                  <a:pt x="1638678" y="808859"/>
                </a:cubicBezTo>
                <a:lnTo>
                  <a:pt x="1618450" y="836900"/>
                </a:lnTo>
                <a:lnTo>
                  <a:pt x="1621813" y="840712"/>
                </a:lnTo>
                <a:cubicBezTo>
                  <a:pt x="1622652" y="843526"/>
                  <a:pt x="1619257" y="867258"/>
                  <a:pt x="1609163" y="868469"/>
                </a:cubicBezTo>
                <a:lnTo>
                  <a:pt x="1597142" y="863705"/>
                </a:lnTo>
                <a:lnTo>
                  <a:pt x="1590082" y="882742"/>
                </a:lnTo>
                <a:cubicBezTo>
                  <a:pt x="1592597" y="891183"/>
                  <a:pt x="1611123" y="883134"/>
                  <a:pt x="1600163" y="899026"/>
                </a:cubicBezTo>
                <a:cubicBezTo>
                  <a:pt x="1573235" y="896422"/>
                  <a:pt x="1567321" y="911707"/>
                  <a:pt x="1595103" y="917125"/>
                </a:cubicBezTo>
                <a:lnTo>
                  <a:pt x="1584961" y="953327"/>
                </a:lnTo>
                <a:cubicBezTo>
                  <a:pt x="1606010" y="953717"/>
                  <a:pt x="1576538" y="960168"/>
                  <a:pt x="1571491" y="960773"/>
                </a:cubicBezTo>
                <a:lnTo>
                  <a:pt x="1549570" y="992554"/>
                </a:lnTo>
                <a:cubicBezTo>
                  <a:pt x="1560517" y="994155"/>
                  <a:pt x="1571459" y="995763"/>
                  <a:pt x="1581560" y="994551"/>
                </a:cubicBezTo>
                <a:cubicBezTo>
                  <a:pt x="1627014" y="989105"/>
                  <a:pt x="1638923" y="853565"/>
                  <a:pt x="1699539" y="846300"/>
                </a:cubicBezTo>
                <a:lnTo>
                  <a:pt x="1704586" y="845695"/>
                </a:lnTo>
                <a:cubicBezTo>
                  <a:pt x="1712170" y="836039"/>
                  <a:pt x="1719748" y="826386"/>
                  <a:pt x="1739120" y="821146"/>
                </a:cubicBezTo>
                <a:lnTo>
                  <a:pt x="1742487" y="814913"/>
                </a:lnTo>
                <a:cubicBezTo>
                  <a:pt x="1740810" y="809282"/>
                  <a:pt x="1734924" y="807073"/>
                  <a:pt x="1724823" y="808285"/>
                </a:cubicBezTo>
                <a:lnTo>
                  <a:pt x="1734096" y="786763"/>
                </a:lnTo>
                <a:cubicBezTo>
                  <a:pt x="1753462" y="781528"/>
                  <a:pt x="1775364" y="767242"/>
                  <a:pt x="1772007" y="755983"/>
                </a:cubicBezTo>
                <a:cubicBezTo>
                  <a:pt x="1758582" y="710944"/>
                  <a:pt x="1792223" y="736068"/>
                  <a:pt x="1799825" y="708914"/>
                </a:cubicBezTo>
                <a:lnTo>
                  <a:pt x="1793114" y="686395"/>
                </a:lnTo>
                <a:lnTo>
                  <a:pt x="1812478" y="681161"/>
                </a:lnTo>
                <a:lnTo>
                  <a:pt x="1852929" y="623834"/>
                </a:lnTo>
                <a:cubicBezTo>
                  <a:pt x="1841988" y="622228"/>
                  <a:pt x="1830208" y="617809"/>
                  <a:pt x="1844525" y="613180"/>
                </a:cubicBezTo>
                <a:lnTo>
                  <a:pt x="1848752" y="592263"/>
                </a:lnTo>
                <a:cubicBezTo>
                  <a:pt x="1853800" y="591657"/>
                  <a:pt x="1864741" y="593263"/>
                  <a:pt x="1863062" y="587634"/>
                </a:cubicBezTo>
                <a:lnTo>
                  <a:pt x="1855499" y="579792"/>
                </a:lnTo>
                <a:lnTo>
                  <a:pt x="1879079" y="571135"/>
                </a:lnTo>
                <a:lnTo>
                  <a:pt x="1892560" y="546195"/>
                </a:lnTo>
                <a:cubicBezTo>
                  <a:pt x="1859740" y="541384"/>
                  <a:pt x="1884158" y="535541"/>
                  <a:pt x="1899305" y="533725"/>
                </a:cubicBezTo>
                <a:lnTo>
                  <a:pt x="1909409" y="532515"/>
                </a:lnTo>
                <a:lnTo>
                  <a:pt x="1907730" y="526885"/>
                </a:lnTo>
                <a:cubicBezTo>
                  <a:pt x="1902695" y="509996"/>
                  <a:pt x="1877457" y="495527"/>
                  <a:pt x="1887579" y="476821"/>
                </a:cubicBezTo>
                <a:lnTo>
                  <a:pt x="1923791" y="457907"/>
                </a:lnTo>
                <a:lnTo>
                  <a:pt x="1948201" y="452063"/>
                </a:lnTo>
                <a:cubicBezTo>
                  <a:pt x="1949041" y="454880"/>
                  <a:pt x="1943134" y="470164"/>
                  <a:pt x="1948187" y="469558"/>
                </a:cubicBezTo>
                <a:lnTo>
                  <a:pt x="1957451" y="465534"/>
                </a:lnTo>
                <a:lnTo>
                  <a:pt x="1970070" y="472767"/>
                </a:lnTo>
                <a:cubicBezTo>
                  <a:pt x="1942250" y="519835"/>
                  <a:pt x="1941358" y="569502"/>
                  <a:pt x="1912699" y="613754"/>
                </a:cubicBezTo>
                <a:cubicBezTo>
                  <a:pt x="1928694" y="614755"/>
                  <a:pt x="1932050" y="626015"/>
                  <a:pt x="1928674" y="632250"/>
                </a:cubicBezTo>
                <a:cubicBezTo>
                  <a:pt x="1937924" y="645717"/>
                  <a:pt x="1926962" y="661610"/>
                  <a:pt x="1920219" y="674080"/>
                </a:cubicBezTo>
                <a:cubicBezTo>
                  <a:pt x="1946314" y="673866"/>
                  <a:pt x="1910923" y="713093"/>
                  <a:pt x="1907554" y="719328"/>
                </a:cubicBezTo>
                <a:cubicBezTo>
                  <a:pt x="1883104" y="760162"/>
                  <a:pt x="1885587" y="803594"/>
                  <a:pt x="1857768" y="850663"/>
                </a:cubicBezTo>
                <a:cubicBezTo>
                  <a:pt x="1854399" y="856897"/>
                  <a:pt x="1846815" y="866551"/>
                  <a:pt x="1849332" y="874998"/>
                </a:cubicBezTo>
                <a:cubicBezTo>
                  <a:pt x="1851010" y="880628"/>
                  <a:pt x="1861950" y="882229"/>
                  <a:pt x="1868676" y="887254"/>
                </a:cubicBezTo>
                <a:cubicBezTo>
                  <a:pt x="1859193" y="903697"/>
                  <a:pt x="1850763" y="918193"/>
                  <a:pt x="1843752" y="931697"/>
                </a:cubicBezTo>
                <a:lnTo>
                  <a:pt x="1838979" y="942906"/>
                </a:lnTo>
                <a:lnTo>
                  <a:pt x="1874191" y="945147"/>
                </a:lnTo>
                <a:cubicBezTo>
                  <a:pt x="1867366" y="953503"/>
                  <a:pt x="1865436" y="961072"/>
                  <a:pt x="1868318" y="966748"/>
                </a:cubicBezTo>
                <a:lnTo>
                  <a:pt x="1875825" y="970094"/>
                </a:lnTo>
                <a:lnTo>
                  <a:pt x="1900626" y="924243"/>
                </a:lnTo>
                <a:cubicBezTo>
                  <a:pt x="1890545" y="907959"/>
                  <a:pt x="1915827" y="869943"/>
                  <a:pt x="1921734" y="854659"/>
                </a:cubicBezTo>
                <a:cubicBezTo>
                  <a:pt x="1909114" y="847422"/>
                  <a:pt x="1915021" y="832140"/>
                  <a:pt x="1922605" y="822482"/>
                </a:cubicBezTo>
                <a:lnTo>
                  <a:pt x="1927603" y="825531"/>
                </a:lnTo>
                <a:lnTo>
                  <a:pt x="1933265" y="815060"/>
                </a:lnTo>
                <a:lnTo>
                  <a:pt x="1934943" y="820689"/>
                </a:lnTo>
                <a:cubicBezTo>
                  <a:pt x="1935363" y="822094"/>
                  <a:pt x="1936201" y="824910"/>
                  <a:pt x="1935675" y="827524"/>
                </a:cubicBezTo>
                <a:lnTo>
                  <a:pt x="1933528" y="829142"/>
                </a:lnTo>
                <a:lnTo>
                  <a:pt x="1954574" y="841975"/>
                </a:lnTo>
                <a:cubicBezTo>
                  <a:pt x="1963804" y="872939"/>
                  <a:pt x="1958618" y="905996"/>
                  <a:pt x="1946250" y="940186"/>
                </a:cubicBezTo>
                <a:lnTo>
                  <a:pt x="1933536" y="968897"/>
                </a:lnTo>
                <a:lnTo>
                  <a:pt x="1955024" y="967874"/>
                </a:lnTo>
                <a:cubicBezTo>
                  <a:pt x="1964655" y="964092"/>
                  <a:pt x="1990855" y="915212"/>
                  <a:pt x="2017202" y="859749"/>
                </a:cubicBezTo>
                <a:lnTo>
                  <a:pt x="2034616" y="821136"/>
                </a:lnTo>
                <a:lnTo>
                  <a:pt x="2028358" y="818236"/>
                </a:lnTo>
                <a:lnTo>
                  <a:pt x="2055981" y="773395"/>
                </a:lnTo>
                <a:lnTo>
                  <a:pt x="2080255" y="712120"/>
                </a:lnTo>
                <a:lnTo>
                  <a:pt x="2168505" y="700156"/>
                </a:lnTo>
                <a:cubicBezTo>
                  <a:pt x="2177184" y="683127"/>
                  <a:pt x="2215291" y="593246"/>
                  <a:pt x="2240167" y="594828"/>
                </a:cubicBezTo>
                <a:cubicBezTo>
                  <a:pt x="2245136" y="595145"/>
                  <a:pt x="2245453" y="599564"/>
                  <a:pt x="2245768" y="603977"/>
                </a:cubicBezTo>
                <a:cubicBezTo>
                  <a:pt x="2246718" y="617226"/>
                  <a:pt x="2197710" y="693224"/>
                  <a:pt x="2189029" y="710254"/>
                </a:cubicBezTo>
                <a:lnTo>
                  <a:pt x="2199926" y="724131"/>
                </a:lnTo>
                <a:cubicBezTo>
                  <a:pt x="2191245" y="741159"/>
                  <a:pt x="2163940" y="774586"/>
                  <a:pt x="2165523" y="796666"/>
                </a:cubicBezTo>
                <a:cubicBezTo>
                  <a:pt x="2165839" y="801077"/>
                  <a:pt x="2166473" y="809909"/>
                  <a:pt x="2171765" y="814645"/>
                </a:cubicBezTo>
                <a:cubicBezTo>
                  <a:pt x="2137361" y="887174"/>
                  <a:pt x="2099477" y="911134"/>
                  <a:pt x="2059154" y="970104"/>
                </a:cubicBezTo>
                <a:lnTo>
                  <a:pt x="2099248" y="977054"/>
                </a:lnTo>
                <a:cubicBezTo>
                  <a:pt x="2121268" y="938894"/>
                  <a:pt x="2153226" y="901373"/>
                  <a:pt x="2185512" y="868264"/>
                </a:cubicBezTo>
                <a:cubicBezTo>
                  <a:pt x="2231530" y="888776"/>
                  <a:pt x="2200021" y="794463"/>
                  <a:pt x="2224882" y="796046"/>
                </a:cubicBezTo>
                <a:cubicBezTo>
                  <a:pt x="2229853" y="796362"/>
                  <a:pt x="2234829" y="796678"/>
                  <a:pt x="2240123" y="801414"/>
                </a:cubicBezTo>
                <a:lnTo>
                  <a:pt x="2244143" y="788481"/>
                </a:lnTo>
                <a:cubicBezTo>
                  <a:pt x="2243194" y="775237"/>
                  <a:pt x="2237590" y="766088"/>
                  <a:pt x="2222351" y="760721"/>
                </a:cubicBezTo>
                <a:cubicBezTo>
                  <a:pt x="2230713" y="739280"/>
                  <a:pt x="2215165" y="729500"/>
                  <a:pt x="2223838" y="712469"/>
                </a:cubicBezTo>
                <a:cubicBezTo>
                  <a:pt x="2276109" y="750959"/>
                  <a:pt x="2250739" y="604293"/>
                  <a:pt x="2285554" y="606509"/>
                </a:cubicBezTo>
                <a:lnTo>
                  <a:pt x="2295816" y="611560"/>
                </a:lnTo>
                <a:cubicBezTo>
                  <a:pt x="2300469" y="607458"/>
                  <a:pt x="2300153" y="603045"/>
                  <a:pt x="2299837" y="598626"/>
                </a:cubicBezTo>
                <a:cubicBezTo>
                  <a:pt x="2296988" y="558890"/>
                  <a:pt x="2297621" y="567721"/>
                  <a:pt x="2329903" y="534612"/>
                </a:cubicBezTo>
                <a:cubicBezTo>
                  <a:pt x="2339534" y="530826"/>
                  <a:pt x="2344510" y="531144"/>
                  <a:pt x="2354454" y="531777"/>
                </a:cubicBezTo>
                <a:cubicBezTo>
                  <a:pt x="2359425" y="532093"/>
                  <a:pt x="2355088" y="540609"/>
                  <a:pt x="2355088" y="540609"/>
                </a:cubicBezTo>
                <a:cubicBezTo>
                  <a:pt x="2360375" y="545343"/>
                  <a:pt x="2361009" y="554176"/>
                  <a:pt x="2361641" y="563006"/>
                </a:cubicBezTo>
                <a:cubicBezTo>
                  <a:pt x="2362512" y="575148"/>
                  <a:pt x="2358469" y="587801"/>
                  <a:pt x="2351949" y="600435"/>
                </a:cubicBezTo>
                <a:lnTo>
                  <a:pt x="2327553" y="637504"/>
                </a:lnTo>
                <a:lnTo>
                  <a:pt x="2330129" y="644023"/>
                </a:lnTo>
                <a:cubicBezTo>
                  <a:pt x="2330445" y="648437"/>
                  <a:pt x="2323024" y="683129"/>
                  <a:pt x="2313086" y="682497"/>
                </a:cubicBezTo>
                <a:lnTo>
                  <a:pt x="2302335" y="672461"/>
                </a:lnTo>
                <a:lnTo>
                  <a:pt x="2292201" y="699240"/>
                </a:lnTo>
                <a:cubicBezTo>
                  <a:pt x="2293151" y="712482"/>
                  <a:pt x="2312411" y="704918"/>
                  <a:pt x="2299070" y="726049"/>
                </a:cubicBezTo>
                <a:cubicBezTo>
                  <a:pt x="2273576" y="715635"/>
                  <a:pt x="2265206" y="737077"/>
                  <a:pt x="2291031" y="751909"/>
                </a:cubicBezTo>
                <a:lnTo>
                  <a:pt x="2274930" y="803629"/>
                </a:lnTo>
                <a:cubicBezTo>
                  <a:pt x="2295147" y="809309"/>
                  <a:pt x="2265618" y="811828"/>
                  <a:pt x="2260647" y="811512"/>
                </a:cubicBezTo>
                <a:lnTo>
                  <a:pt x="2233969" y="853768"/>
                </a:lnTo>
                <a:cubicBezTo>
                  <a:pt x="2244237" y="858812"/>
                  <a:pt x="2254500" y="863865"/>
                  <a:pt x="2264446" y="864498"/>
                </a:cubicBezTo>
                <a:cubicBezTo>
                  <a:pt x="2309201" y="867347"/>
                  <a:pt x="2344370" y="667395"/>
                  <a:pt x="2404053" y="671194"/>
                </a:cubicBezTo>
                <a:lnTo>
                  <a:pt x="2409023" y="671511"/>
                </a:lnTo>
                <a:cubicBezTo>
                  <a:pt x="2418019" y="658895"/>
                  <a:pt x="2427010" y="646284"/>
                  <a:pt x="2446592" y="643132"/>
                </a:cubicBezTo>
                <a:lnTo>
                  <a:pt x="2450927" y="634617"/>
                </a:lnTo>
                <a:cubicBezTo>
                  <a:pt x="2450295" y="625786"/>
                  <a:pt x="2445010" y="621058"/>
                  <a:pt x="2435064" y="620424"/>
                </a:cubicBezTo>
                <a:lnTo>
                  <a:pt x="2447762" y="590462"/>
                </a:lnTo>
                <a:cubicBezTo>
                  <a:pt x="2467338" y="587315"/>
                  <a:pt x="2490942" y="571236"/>
                  <a:pt x="2489675" y="553574"/>
                </a:cubicBezTo>
                <a:cubicBezTo>
                  <a:pt x="2484611" y="482926"/>
                  <a:pt x="2512637" y="528664"/>
                  <a:pt x="2524711" y="489869"/>
                </a:cubicBezTo>
                <a:lnTo>
                  <a:pt x="2522179" y="454545"/>
                </a:lnTo>
                <a:lnTo>
                  <a:pt x="2541754" y="451400"/>
                </a:lnTo>
                <a:lnTo>
                  <a:pt x="2590757" y="375402"/>
                </a:lnTo>
                <a:cubicBezTo>
                  <a:pt x="2580494" y="370349"/>
                  <a:pt x="2569914" y="360884"/>
                  <a:pt x="2584520" y="357422"/>
                </a:cubicBezTo>
                <a:lnTo>
                  <a:pt x="2592251" y="327144"/>
                </a:lnTo>
                <a:cubicBezTo>
                  <a:pt x="2597220" y="327460"/>
                  <a:pt x="2607484" y="332511"/>
                  <a:pt x="2606850" y="323680"/>
                </a:cubicBezTo>
                <a:lnTo>
                  <a:pt x="2600932" y="310115"/>
                </a:lnTo>
                <a:lnTo>
                  <a:pt x="2625167" y="302865"/>
                </a:lnTo>
                <a:lnTo>
                  <a:pt x="2642519" y="268808"/>
                </a:lnTo>
                <a:cubicBezTo>
                  <a:pt x="2611732" y="253664"/>
                  <a:pt x="2636285" y="250829"/>
                  <a:pt x="2651198" y="251779"/>
                </a:cubicBezTo>
                <a:lnTo>
                  <a:pt x="2661146" y="252412"/>
                </a:lnTo>
                <a:lnTo>
                  <a:pt x="2660513" y="243581"/>
                </a:lnTo>
                <a:cubicBezTo>
                  <a:pt x="2658614" y="217088"/>
                  <a:pt x="2636822" y="189327"/>
                  <a:pt x="2649845" y="163784"/>
                </a:cubicBezTo>
                <a:lnTo>
                  <a:pt x="2688047" y="144242"/>
                </a:lnTo>
                <a:lnTo>
                  <a:pt x="2712593" y="141406"/>
                </a:lnTo>
                <a:cubicBezTo>
                  <a:pt x="2712909" y="145824"/>
                  <a:pt x="2704546" y="167266"/>
                  <a:pt x="2709522" y="167582"/>
                </a:cubicBezTo>
                <a:lnTo>
                  <a:pt x="2719153" y="163803"/>
                </a:lnTo>
                <a:lnTo>
                  <a:pt x="2730048" y="177681"/>
                </a:lnTo>
                <a:cubicBezTo>
                  <a:pt x="2695012" y="241384"/>
                  <a:pt x="2685470" y="315495"/>
                  <a:pt x="2650117" y="374781"/>
                </a:cubicBezTo>
                <a:cubicBezTo>
                  <a:pt x="2665356" y="380150"/>
                  <a:pt x="2666622" y="397811"/>
                  <a:pt x="2662279" y="406326"/>
                </a:cubicBezTo>
                <a:cubicBezTo>
                  <a:pt x="2668839" y="428716"/>
                  <a:pt x="2655498" y="449847"/>
                  <a:pt x="2646819" y="466877"/>
                </a:cubicBezTo>
                <a:cubicBezTo>
                  <a:pt x="2672004" y="472873"/>
                  <a:pt x="2631041" y="523011"/>
                  <a:pt x="2626705" y="531525"/>
                </a:cubicBezTo>
                <a:cubicBezTo>
                  <a:pt x="2596006" y="586715"/>
                  <a:pt x="2590807" y="652311"/>
                  <a:pt x="2555772" y="716017"/>
                </a:cubicBezTo>
                <a:cubicBezTo>
                  <a:pt x="2551435" y="724532"/>
                  <a:pt x="2542439" y="737141"/>
                  <a:pt x="2543388" y="750391"/>
                </a:cubicBezTo>
                <a:cubicBezTo>
                  <a:pt x="2544021" y="759222"/>
                  <a:pt x="2554284" y="764268"/>
                  <a:pt x="2559888" y="773415"/>
                </a:cubicBezTo>
                <a:cubicBezTo>
                  <a:pt x="2511833" y="862664"/>
                  <a:pt x="2485469" y="909332"/>
                  <a:pt x="2492751" y="1010894"/>
                </a:cubicBezTo>
                <a:lnTo>
                  <a:pt x="2494967" y="1041799"/>
                </a:lnTo>
                <a:lnTo>
                  <a:pt x="2516037" y="990394"/>
                </a:lnTo>
                <a:cubicBezTo>
                  <a:pt x="2510119" y="976836"/>
                  <a:pt x="2508220" y="950342"/>
                  <a:pt x="2533081" y="951925"/>
                </a:cubicBezTo>
                <a:lnTo>
                  <a:pt x="2538056" y="952242"/>
                </a:lnTo>
                <a:cubicBezTo>
                  <a:pt x="2543344" y="956970"/>
                  <a:pt x="2548630" y="961705"/>
                  <a:pt x="2548313" y="957287"/>
                </a:cubicBezTo>
                <a:cubicBezTo>
                  <a:pt x="2547997" y="952874"/>
                  <a:pt x="2537423" y="943411"/>
                  <a:pt x="2532131" y="938675"/>
                </a:cubicBezTo>
                <a:lnTo>
                  <a:pt x="2584211" y="836499"/>
                </a:lnTo>
                <a:cubicBezTo>
                  <a:pt x="2577341" y="809690"/>
                  <a:pt x="2608351" y="758918"/>
                  <a:pt x="2616715" y="737477"/>
                </a:cubicBezTo>
                <a:cubicBezTo>
                  <a:pt x="2605819" y="723594"/>
                  <a:pt x="2614181" y="702153"/>
                  <a:pt x="2623178" y="689535"/>
                </a:cubicBezTo>
                <a:lnTo>
                  <a:pt x="2627462" y="695306"/>
                </a:lnTo>
                <a:lnTo>
                  <a:pt x="2634749" y="681007"/>
                </a:lnTo>
                <a:lnTo>
                  <a:pt x="2635382" y="689837"/>
                </a:lnTo>
                <a:cubicBezTo>
                  <a:pt x="2635540" y="692043"/>
                  <a:pt x="2635857" y="696458"/>
                  <a:pt x="2634891" y="700244"/>
                </a:cubicBezTo>
                <a:lnTo>
                  <a:pt x="2632541" y="702145"/>
                </a:lnTo>
                <a:lnTo>
                  <a:pt x="2650579" y="726443"/>
                </a:lnTo>
                <a:lnTo>
                  <a:pt x="2648642" y="757183"/>
                </a:lnTo>
                <a:lnTo>
                  <a:pt x="2677272" y="766261"/>
                </a:lnTo>
                <a:lnTo>
                  <a:pt x="2680895" y="778100"/>
                </a:lnTo>
                <a:lnTo>
                  <a:pt x="2648596" y="757912"/>
                </a:lnTo>
                <a:lnTo>
                  <a:pt x="2646001" y="799071"/>
                </a:lnTo>
                <a:cubicBezTo>
                  <a:pt x="2619028" y="943948"/>
                  <a:pt x="2495857" y="1087029"/>
                  <a:pt x="2469240" y="1236873"/>
                </a:cubicBezTo>
                <a:lnTo>
                  <a:pt x="2467215" y="1271877"/>
                </a:lnTo>
                <a:lnTo>
                  <a:pt x="2485171" y="1266609"/>
                </a:lnTo>
                <a:cubicBezTo>
                  <a:pt x="2492951" y="1237002"/>
                  <a:pt x="2494777" y="1178785"/>
                  <a:pt x="2537269" y="1170878"/>
                </a:cubicBezTo>
                <a:lnTo>
                  <a:pt x="2531054" y="1168907"/>
                </a:lnTo>
                <a:cubicBezTo>
                  <a:pt x="2512399" y="1162993"/>
                  <a:pt x="2518882" y="1138318"/>
                  <a:pt x="2521476" y="1128448"/>
                </a:cubicBezTo>
                <a:cubicBezTo>
                  <a:pt x="2541692" y="1102786"/>
                  <a:pt x="2579254" y="1087973"/>
                  <a:pt x="2614245" y="1083029"/>
                </a:cubicBezTo>
                <a:lnTo>
                  <a:pt x="2657520" y="995192"/>
                </a:lnTo>
                <a:lnTo>
                  <a:pt x="2701317" y="982348"/>
                </a:lnTo>
                <a:lnTo>
                  <a:pt x="2710569" y="927280"/>
                </a:lnTo>
                <a:lnTo>
                  <a:pt x="2723492" y="935358"/>
                </a:lnTo>
                <a:lnTo>
                  <a:pt x="2719875" y="923518"/>
                </a:lnTo>
                <a:lnTo>
                  <a:pt x="2711640" y="920906"/>
                </a:lnTo>
                <a:lnTo>
                  <a:pt x="2713255" y="911301"/>
                </a:lnTo>
                <a:lnTo>
                  <a:pt x="2745884" y="884933"/>
                </a:lnTo>
                <a:lnTo>
                  <a:pt x="2742405" y="914621"/>
                </a:lnTo>
                <a:lnTo>
                  <a:pt x="2742427" y="914619"/>
                </a:lnTo>
                <a:lnTo>
                  <a:pt x="2754842" y="918556"/>
                </a:lnTo>
                <a:lnTo>
                  <a:pt x="2756139" y="913626"/>
                </a:lnTo>
                <a:lnTo>
                  <a:pt x="2787484" y="896844"/>
                </a:lnTo>
                <a:lnTo>
                  <a:pt x="2797855" y="857374"/>
                </a:lnTo>
                <a:lnTo>
                  <a:pt x="2772983" y="849486"/>
                </a:lnTo>
                <a:lnTo>
                  <a:pt x="2760778" y="858590"/>
                </a:lnTo>
                <a:lnTo>
                  <a:pt x="2778049" y="792869"/>
                </a:lnTo>
                <a:cubicBezTo>
                  <a:pt x="2805510" y="790887"/>
                  <a:pt x="2802918" y="800754"/>
                  <a:pt x="2826491" y="813578"/>
                </a:cubicBezTo>
                <a:cubicBezTo>
                  <a:pt x="2835567" y="779035"/>
                  <a:pt x="2870809" y="747448"/>
                  <a:pt x="2902162" y="730666"/>
                </a:cubicBezTo>
                <a:cubicBezTo>
                  <a:pt x="2901126" y="708956"/>
                  <a:pt x="2913831" y="686252"/>
                  <a:pt x="2931454" y="670460"/>
                </a:cubicBezTo>
                <a:cubicBezTo>
                  <a:pt x="2967722" y="660579"/>
                  <a:pt x="2970847" y="597423"/>
                  <a:pt x="2997003" y="600377"/>
                </a:cubicBezTo>
                <a:lnTo>
                  <a:pt x="3012561" y="541166"/>
                </a:lnTo>
                <a:lnTo>
                  <a:pt x="3029178" y="528396"/>
                </a:lnTo>
                <a:lnTo>
                  <a:pt x="3032369" y="532761"/>
                </a:lnTo>
                <a:lnTo>
                  <a:pt x="3069508" y="502822"/>
                </a:lnTo>
                <a:cubicBezTo>
                  <a:pt x="3092344" y="517956"/>
                  <a:pt x="3141226" y="455595"/>
                  <a:pt x="3154454" y="441394"/>
                </a:cubicBezTo>
                <a:cubicBezTo>
                  <a:pt x="3165132" y="439857"/>
                  <a:pt x="3182419" y="431211"/>
                  <a:pt x="3192238" y="433890"/>
                </a:cubicBezTo>
                <a:cubicBezTo>
                  <a:pt x="3197144" y="435228"/>
                  <a:pt x="3196290" y="439450"/>
                  <a:pt x="3196290" y="439450"/>
                </a:cubicBezTo>
                <a:cubicBezTo>
                  <a:pt x="3194583" y="447889"/>
                  <a:pt x="3113481" y="541530"/>
                  <a:pt x="3098539" y="564169"/>
                </a:cubicBezTo>
                <a:lnTo>
                  <a:pt x="3167266" y="582914"/>
                </a:lnTo>
                <a:cubicBezTo>
                  <a:pt x="3149125" y="595776"/>
                  <a:pt x="3151477" y="609771"/>
                  <a:pt x="3176022" y="616465"/>
                </a:cubicBezTo>
                <a:cubicBezTo>
                  <a:pt x="3167703" y="632007"/>
                  <a:pt x="3163433" y="653106"/>
                  <a:pt x="3187977" y="659801"/>
                </a:cubicBezTo>
                <a:lnTo>
                  <a:pt x="3202917" y="637162"/>
                </a:lnTo>
                <a:lnTo>
                  <a:pt x="3200565" y="623159"/>
                </a:lnTo>
                <a:cubicBezTo>
                  <a:pt x="3195661" y="621822"/>
                  <a:pt x="3196514" y="617605"/>
                  <a:pt x="3202273" y="614721"/>
                </a:cubicBezTo>
                <a:cubicBezTo>
                  <a:pt x="3212953" y="613184"/>
                  <a:pt x="3227676" y="617200"/>
                  <a:pt x="3242403" y="621216"/>
                </a:cubicBezTo>
                <a:cubicBezTo>
                  <a:pt x="3263748" y="618134"/>
                  <a:pt x="3399505" y="459258"/>
                  <a:pt x="3436000" y="406878"/>
                </a:cubicBezTo>
                <a:lnTo>
                  <a:pt x="3527785" y="414103"/>
                </a:lnTo>
                <a:cubicBezTo>
                  <a:pt x="3541018" y="399904"/>
                  <a:pt x="3603128" y="323341"/>
                  <a:pt x="3627685" y="330038"/>
                </a:cubicBezTo>
                <a:cubicBezTo>
                  <a:pt x="3632591" y="331375"/>
                  <a:pt x="3631736" y="335599"/>
                  <a:pt x="3630883" y="339816"/>
                </a:cubicBezTo>
                <a:cubicBezTo>
                  <a:pt x="3628321" y="352477"/>
                  <a:pt x="3558949" y="413699"/>
                  <a:pt x="3545715" y="427898"/>
                </a:cubicBezTo>
                <a:lnTo>
                  <a:pt x="3552975" y="443232"/>
                </a:lnTo>
                <a:cubicBezTo>
                  <a:pt x="3539740" y="457431"/>
                  <a:pt x="3503455" y="483155"/>
                  <a:pt x="3499185" y="504254"/>
                </a:cubicBezTo>
                <a:cubicBezTo>
                  <a:pt x="3498332" y="508471"/>
                  <a:pt x="3496626" y="516910"/>
                  <a:pt x="3500683" y="522472"/>
                </a:cubicBezTo>
                <a:cubicBezTo>
                  <a:pt x="3446896" y="583489"/>
                  <a:pt x="3402500" y="598094"/>
                  <a:pt x="3346366" y="645118"/>
                </a:cubicBezTo>
                <a:lnTo>
                  <a:pt x="3384780" y="660050"/>
                </a:lnTo>
                <a:cubicBezTo>
                  <a:pt x="3417015" y="628768"/>
                  <a:pt x="3459060" y="600167"/>
                  <a:pt x="3500259" y="575784"/>
                </a:cubicBezTo>
                <a:cubicBezTo>
                  <a:pt x="3541026" y="604714"/>
                  <a:pt x="3534410" y="509406"/>
                  <a:pt x="3558953" y="516100"/>
                </a:cubicBezTo>
                <a:cubicBezTo>
                  <a:pt x="3563860" y="517438"/>
                  <a:pt x="3568771" y="518779"/>
                  <a:pt x="3572832" y="524341"/>
                </a:cubicBezTo>
                <a:lnTo>
                  <a:pt x="3580300" y="513018"/>
                </a:lnTo>
                <a:cubicBezTo>
                  <a:pt x="3582860" y="500363"/>
                  <a:pt x="3579660" y="490585"/>
                  <a:pt x="3565782" y="482345"/>
                </a:cubicBezTo>
                <a:cubicBezTo>
                  <a:pt x="3579868" y="463928"/>
                  <a:pt x="3566851" y="451473"/>
                  <a:pt x="3580079" y="437270"/>
                </a:cubicBezTo>
                <a:cubicBezTo>
                  <a:pt x="3622351" y="484419"/>
                  <a:pt x="3635789" y="341153"/>
                  <a:pt x="3670158" y="350528"/>
                </a:cubicBezTo>
                <a:lnTo>
                  <a:pt x="3679123" y="357428"/>
                </a:lnTo>
                <a:cubicBezTo>
                  <a:pt x="3684884" y="354544"/>
                  <a:pt x="3685737" y="350327"/>
                  <a:pt x="3686593" y="346104"/>
                </a:cubicBezTo>
                <a:cubicBezTo>
                  <a:pt x="3694274" y="308132"/>
                  <a:pt x="3692567" y="316571"/>
                  <a:pt x="3733766" y="292189"/>
                </a:cubicBezTo>
                <a:cubicBezTo>
                  <a:pt x="3744440" y="290645"/>
                  <a:pt x="3749352" y="291984"/>
                  <a:pt x="3759170" y="294662"/>
                </a:cubicBezTo>
                <a:cubicBezTo>
                  <a:pt x="3764077" y="296001"/>
                  <a:pt x="3757463" y="303103"/>
                  <a:pt x="3757463" y="303103"/>
                </a:cubicBezTo>
                <a:cubicBezTo>
                  <a:pt x="3761515" y="308662"/>
                  <a:pt x="3759808" y="317102"/>
                  <a:pt x="3758100" y="325541"/>
                </a:cubicBezTo>
                <a:cubicBezTo>
                  <a:pt x="3755754" y="337144"/>
                  <a:pt x="3748337" y="348198"/>
                  <a:pt x="3738438" y="358717"/>
                </a:cubicBezTo>
                <a:lnTo>
                  <a:pt x="3704107" y="388475"/>
                </a:lnTo>
                <a:lnTo>
                  <a:pt x="3704964" y="395147"/>
                </a:lnTo>
                <a:cubicBezTo>
                  <a:pt x="3704110" y="399364"/>
                  <a:pt x="3687455" y="430442"/>
                  <a:pt x="3677643" y="427767"/>
                </a:cubicBezTo>
                <a:lnTo>
                  <a:pt x="3669511" y="416074"/>
                </a:lnTo>
                <a:lnTo>
                  <a:pt x="3652232" y="439142"/>
                </a:lnTo>
                <a:cubicBezTo>
                  <a:pt x="3649673" y="451796"/>
                  <a:pt x="3671018" y="448714"/>
                  <a:pt x="3652016" y="465796"/>
                </a:cubicBezTo>
                <a:cubicBezTo>
                  <a:pt x="3629181" y="450664"/>
                  <a:pt x="3615086" y="469078"/>
                  <a:pt x="3637083" y="488437"/>
                </a:cubicBezTo>
                <a:lnTo>
                  <a:pt x="3607194" y="533713"/>
                </a:lnTo>
                <a:cubicBezTo>
                  <a:pt x="3625987" y="543288"/>
                  <a:pt x="3595668" y="539475"/>
                  <a:pt x="3590761" y="538136"/>
                </a:cubicBezTo>
                <a:lnTo>
                  <a:pt x="3552762" y="572295"/>
                </a:lnTo>
                <a:cubicBezTo>
                  <a:pt x="3561735" y="579191"/>
                  <a:pt x="3570698" y="586093"/>
                  <a:pt x="3580518" y="588771"/>
                </a:cubicBezTo>
                <a:cubicBezTo>
                  <a:pt x="3624700" y="600822"/>
                  <a:pt x="3713063" y="420112"/>
                  <a:pt x="3771982" y="436183"/>
                </a:cubicBezTo>
                <a:lnTo>
                  <a:pt x="3776889" y="437521"/>
                </a:lnTo>
                <a:cubicBezTo>
                  <a:pt x="3789270" y="427538"/>
                  <a:pt x="3801641" y="417559"/>
                  <a:pt x="3822143" y="418694"/>
                </a:cubicBezTo>
                <a:lnTo>
                  <a:pt x="3828753" y="411593"/>
                </a:lnTo>
                <a:cubicBezTo>
                  <a:pt x="3830461" y="403155"/>
                  <a:pt x="3826410" y="397600"/>
                  <a:pt x="3816590" y="394921"/>
                </a:cubicBezTo>
                <a:lnTo>
                  <a:pt x="3837290" y="369398"/>
                </a:lnTo>
                <a:cubicBezTo>
                  <a:pt x="3857782" y="370537"/>
                  <a:pt x="3885748" y="360356"/>
                  <a:pt x="3889163" y="343477"/>
                </a:cubicBezTo>
                <a:cubicBezTo>
                  <a:pt x="3902821" y="275966"/>
                  <a:pt x="3918827" y="324855"/>
                  <a:pt x="3941243" y="290894"/>
                </a:cubicBezTo>
                <a:lnTo>
                  <a:pt x="3948072" y="257138"/>
                </a:lnTo>
                <a:lnTo>
                  <a:pt x="3968563" y="258278"/>
                </a:lnTo>
                <a:lnTo>
                  <a:pt x="4037929" y="197056"/>
                </a:lnTo>
                <a:cubicBezTo>
                  <a:pt x="4028965" y="190154"/>
                  <a:pt x="4020852" y="179038"/>
                  <a:pt x="4036437" y="178839"/>
                </a:cubicBezTo>
                <a:lnTo>
                  <a:pt x="4052233" y="151977"/>
                </a:lnTo>
                <a:cubicBezTo>
                  <a:pt x="4057138" y="153315"/>
                  <a:pt x="4066103" y="160215"/>
                  <a:pt x="4067810" y="151776"/>
                </a:cubicBezTo>
                <a:lnTo>
                  <a:pt x="4065468" y="137777"/>
                </a:lnTo>
                <a:lnTo>
                  <a:pt x="4091727" y="136034"/>
                </a:lnTo>
                <a:lnTo>
                  <a:pt x="4118185" y="107631"/>
                </a:lnTo>
                <a:cubicBezTo>
                  <a:pt x="4091288" y="86942"/>
                  <a:pt x="4116694" y="89416"/>
                  <a:pt x="4131418" y="93432"/>
                </a:cubicBezTo>
                <a:lnTo>
                  <a:pt x="4141239" y="96110"/>
                </a:lnTo>
                <a:lnTo>
                  <a:pt x="4142945" y="87671"/>
                </a:lnTo>
                <a:cubicBezTo>
                  <a:pt x="4148067" y="62355"/>
                  <a:pt x="4133551" y="31681"/>
                  <a:pt x="4153404" y="10382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9F733DFE-0B1D-B24F-BE87-B4D2F9F47C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8226" y="3429002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0C66139C-96D8-DE44-BFD6-6E3DD66A11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8225" y="4448221"/>
            <a:ext cx="3336027" cy="1421928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5285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AB6F6137-6276-1847-8909-38EC3CAC0A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614" y="419100"/>
            <a:ext cx="5688648" cy="4439910"/>
          </a:xfrm>
          <a:custGeom>
            <a:avLst/>
            <a:gdLst>
              <a:gd name="connsiteX0" fmla="*/ 1109987 w 5688648"/>
              <a:gd name="connsiteY0" fmla="*/ 4347409 h 4439910"/>
              <a:gd name="connsiteX1" fmla="*/ 1109968 w 5688648"/>
              <a:gd name="connsiteY1" fmla="*/ 4347419 h 4439910"/>
              <a:gd name="connsiteX2" fmla="*/ 1207599 w 5688648"/>
              <a:gd name="connsiteY2" fmla="*/ 4347419 h 4439910"/>
              <a:gd name="connsiteX3" fmla="*/ 1120905 w 5688648"/>
              <a:gd name="connsiteY3" fmla="*/ 4380819 h 4439910"/>
              <a:gd name="connsiteX4" fmla="*/ 1120915 w 5688648"/>
              <a:gd name="connsiteY4" fmla="*/ 4380819 h 4439910"/>
              <a:gd name="connsiteX5" fmla="*/ 1207628 w 5688648"/>
              <a:gd name="connsiteY5" fmla="*/ 4347409 h 4439910"/>
              <a:gd name="connsiteX6" fmla="*/ 719445 w 5688648"/>
              <a:gd name="connsiteY6" fmla="*/ 4218948 h 4439910"/>
              <a:gd name="connsiteX7" fmla="*/ 719474 w 5688648"/>
              <a:gd name="connsiteY7" fmla="*/ 4218968 h 4439910"/>
              <a:gd name="connsiteX8" fmla="*/ 781086 w 5688648"/>
              <a:gd name="connsiteY8" fmla="*/ 4218968 h 4439910"/>
              <a:gd name="connsiteX9" fmla="*/ 781105 w 5688648"/>
              <a:gd name="connsiteY9" fmla="*/ 4218948 h 4439910"/>
              <a:gd name="connsiteX10" fmla="*/ 359713 w 5688648"/>
              <a:gd name="connsiteY10" fmla="*/ 4039077 h 4439910"/>
              <a:gd name="connsiteX11" fmla="*/ 385413 w 5688648"/>
              <a:gd name="connsiteY11" fmla="*/ 4044227 h 4439910"/>
              <a:gd name="connsiteX12" fmla="*/ 370002 w 5688648"/>
              <a:gd name="connsiteY12" fmla="*/ 4059637 h 4439910"/>
              <a:gd name="connsiteX13" fmla="*/ 344302 w 5688648"/>
              <a:gd name="connsiteY13" fmla="*/ 4044227 h 4439910"/>
              <a:gd name="connsiteX14" fmla="*/ 359713 w 5688648"/>
              <a:gd name="connsiteY14" fmla="*/ 4039077 h 4439910"/>
              <a:gd name="connsiteX15" fmla="*/ 1963004 w 5688648"/>
              <a:gd name="connsiteY15" fmla="*/ 4028807 h 4439910"/>
              <a:gd name="connsiteX16" fmla="*/ 1942463 w 5688648"/>
              <a:gd name="connsiteY16" fmla="*/ 4044217 h 4439910"/>
              <a:gd name="connsiteX17" fmla="*/ 1942473 w 5688648"/>
              <a:gd name="connsiteY17" fmla="*/ 4044227 h 4439910"/>
              <a:gd name="connsiteX18" fmla="*/ 1963033 w 5688648"/>
              <a:gd name="connsiteY18" fmla="*/ 4028807 h 4439910"/>
              <a:gd name="connsiteX19" fmla="*/ 2790378 w 5688648"/>
              <a:gd name="connsiteY19" fmla="*/ 3997977 h 4439910"/>
              <a:gd name="connsiteX20" fmla="*/ 2790359 w 5688648"/>
              <a:gd name="connsiteY20" fmla="*/ 3998036 h 4439910"/>
              <a:gd name="connsiteX21" fmla="*/ 2795489 w 5688648"/>
              <a:gd name="connsiteY21" fmla="*/ 4018527 h 4439910"/>
              <a:gd name="connsiteX22" fmla="*/ 2620768 w 5688648"/>
              <a:gd name="connsiteY22" fmla="*/ 4095617 h 4439910"/>
              <a:gd name="connsiteX23" fmla="*/ 2610507 w 5688648"/>
              <a:gd name="connsiteY23" fmla="*/ 4100738 h 4439910"/>
              <a:gd name="connsiteX24" fmla="*/ 2610517 w 5688648"/>
              <a:gd name="connsiteY24" fmla="*/ 4100747 h 4439910"/>
              <a:gd name="connsiteX25" fmla="*/ 2620798 w 5688648"/>
              <a:gd name="connsiteY25" fmla="*/ 4095617 h 4439910"/>
              <a:gd name="connsiteX26" fmla="*/ 2795518 w 5688648"/>
              <a:gd name="connsiteY26" fmla="*/ 4018527 h 4439910"/>
              <a:gd name="connsiteX27" fmla="*/ 2790378 w 5688648"/>
              <a:gd name="connsiteY27" fmla="*/ 3997977 h 4439910"/>
              <a:gd name="connsiteX28" fmla="*/ 2913709 w 5688648"/>
              <a:gd name="connsiteY28" fmla="*/ 3977417 h 4439910"/>
              <a:gd name="connsiteX29" fmla="*/ 2913709 w 5688648"/>
              <a:gd name="connsiteY29" fmla="*/ 3977426 h 4439910"/>
              <a:gd name="connsiteX30" fmla="*/ 2949650 w 5688648"/>
              <a:gd name="connsiteY30" fmla="*/ 3982566 h 4439910"/>
              <a:gd name="connsiteX31" fmla="*/ 2929110 w 5688648"/>
              <a:gd name="connsiteY31" fmla="*/ 3997967 h 4439910"/>
              <a:gd name="connsiteX32" fmla="*/ 2929119 w 5688648"/>
              <a:gd name="connsiteY32" fmla="*/ 3997977 h 4439910"/>
              <a:gd name="connsiteX33" fmla="*/ 2949679 w 5688648"/>
              <a:gd name="connsiteY33" fmla="*/ 3982566 h 4439910"/>
              <a:gd name="connsiteX34" fmla="*/ 2148024 w 5688648"/>
              <a:gd name="connsiteY34" fmla="*/ 3946586 h 4439910"/>
              <a:gd name="connsiteX35" fmla="*/ 2142884 w 5688648"/>
              <a:gd name="connsiteY35" fmla="*/ 3962006 h 4439910"/>
              <a:gd name="connsiteX36" fmla="*/ 2014414 w 5688648"/>
              <a:gd name="connsiteY36" fmla="*/ 4013397 h 4439910"/>
              <a:gd name="connsiteX37" fmla="*/ 2014443 w 5688648"/>
              <a:gd name="connsiteY37" fmla="*/ 4013407 h 4439910"/>
              <a:gd name="connsiteX38" fmla="*/ 2142884 w 5688648"/>
              <a:gd name="connsiteY38" fmla="*/ 3962026 h 4439910"/>
              <a:gd name="connsiteX39" fmla="*/ 2148024 w 5688648"/>
              <a:gd name="connsiteY39" fmla="*/ 3946606 h 4439910"/>
              <a:gd name="connsiteX40" fmla="*/ 2158294 w 5688648"/>
              <a:gd name="connsiteY40" fmla="*/ 3962016 h 4439910"/>
              <a:gd name="connsiteX41" fmla="*/ 2158304 w 5688648"/>
              <a:gd name="connsiteY41" fmla="*/ 3962006 h 4439910"/>
              <a:gd name="connsiteX42" fmla="*/ 2148024 w 5688648"/>
              <a:gd name="connsiteY42" fmla="*/ 3946586 h 4439910"/>
              <a:gd name="connsiteX43" fmla="*/ 3103841 w 5688648"/>
              <a:gd name="connsiteY43" fmla="*/ 3895196 h 4439910"/>
              <a:gd name="connsiteX44" fmla="*/ 3103821 w 5688648"/>
              <a:gd name="connsiteY44" fmla="*/ 3895206 h 4439910"/>
              <a:gd name="connsiteX45" fmla="*/ 3114101 w 5688648"/>
              <a:gd name="connsiteY45" fmla="*/ 3905486 h 4439910"/>
              <a:gd name="connsiteX46" fmla="*/ 3103831 w 5688648"/>
              <a:gd name="connsiteY46" fmla="*/ 3920886 h 4439910"/>
              <a:gd name="connsiteX47" fmla="*/ 3103841 w 5688648"/>
              <a:gd name="connsiteY47" fmla="*/ 3920896 h 4439910"/>
              <a:gd name="connsiteX48" fmla="*/ 3114121 w 5688648"/>
              <a:gd name="connsiteY48" fmla="*/ 3905476 h 4439910"/>
              <a:gd name="connsiteX49" fmla="*/ 3103841 w 5688648"/>
              <a:gd name="connsiteY49" fmla="*/ 3895196 h 4439910"/>
              <a:gd name="connsiteX50" fmla="*/ 3592014 w 5688648"/>
              <a:gd name="connsiteY50" fmla="*/ 3838676 h 4439910"/>
              <a:gd name="connsiteX51" fmla="*/ 3653674 w 5688648"/>
              <a:gd name="connsiteY51" fmla="*/ 3838676 h 4439910"/>
              <a:gd name="connsiteX52" fmla="*/ 3638264 w 5688648"/>
              <a:gd name="connsiteY52" fmla="*/ 3874646 h 4439910"/>
              <a:gd name="connsiteX53" fmla="*/ 3550904 w 5688648"/>
              <a:gd name="connsiteY53" fmla="*/ 3915756 h 4439910"/>
              <a:gd name="connsiteX54" fmla="*/ 3530344 w 5688648"/>
              <a:gd name="connsiteY54" fmla="*/ 3926036 h 4439910"/>
              <a:gd name="connsiteX55" fmla="*/ 3514924 w 5688648"/>
              <a:gd name="connsiteY55" fmla="*/ 3890066 h 4439910"/>
              <a:gd name="connsiteX56" fmla="*/ 3592014 w 5688648"/>
              <a:gd name="connsiteY56" fmla="*/ 3838676 h 4439910"/>
              <a:gd name="connsiteX57" fmla="*/ 483034 w 5688648"/>
              <a:gd name="connsiteY57" fmla="*/ 3838676 h 4439910"/>
              <a:gd name="connsiteX58" fmla="*/ 698865 w 5688648"/>
              <a:gd name="connsiteY58" fmla="*/ 3838676 h 4439910"/>
              <a:gd name="connsiteX59" fmla="*/ 662895 w 5688648"/>
              <a:gd name="connsiteY59" fmla="*/ 3864366 h 4439910"/>
              <a:gd name="connsiteX60" fmla="*/ 657755 w 5688648"/>
              <a:gd name="connsiteY60" fmla="*/ 3864366 h 4439910"/>
              <a:gd name="connsiteX61" fmla="*/ 606364 w 5688648"/>
              <a:gd name="connsiteY61" fmla="*/ 3890066 h 4439910"/>
              <a:gd name="connsiteX62" fmla="*/ 554984 w 5688648"/>
              <a:gd name="connsiteY62" fmla="*/ 3884926 h 4439910"/>
              <a:gd name="connsiteX63" fmla="*/ 462493 w 5688648"/>
              <a:gd name="connsiteY63" fmla="*/ 3920906 h 4439910"/>
              <a:gd name="connsiteX64" fmla="*/ 282632 w 5688648"/>
              <a:gd name="connsiteY64" fmla="*/ 3936316 h 4439910"/>
              <a:gd name="connsiteX65" fmla="*/ 282632 w 5688648"/>
              <a:gd name="connsiteY65" fmla="*/ 3941456 h 4439910"/>
              <a:gd name="connsiteX66" fmla="*/ 25690 w 5688648"/>
              <a:gd name="connsiteY66" fmla="*/ 3941456 h 4439910"/>
              <a:gd name="connsiteX67" fmla="*/ 0 w 5688648"/>
              <a:gd name="connsiteY67" fmla="*/ 3936316 h 4439910"/>
              <a:gd name="connsiteX68" fmla="*/ 364853 w 5688648"/>
              <a:gd name="connsiteY68" fmla="*/ 3864366 h 4439910"/>
              <a:gd name="connsiteX69" fmla="*/ 462493 w 5688648"/>
              <a:gd name="connsiteY69" fmla="*/ 3864366 h 4439910"/>
              <a:gd name="connsiteX70" fmla="*/ 3232312 w 5688648"/>
              <a:gd name="connsiteY70" fmla="*/ 3833536 h 4439910"/>
              <a:gd name="connsiteX71" fmla="*/ 3220747 w 5688648"/>
              <a:gd name="connsiteY71" fmla="*/ 3839959 h 4439910"/>
              <a:gd name="connsiteX72" fmla="*/ 3220742 w 5688648"/>
              <a:gd name="connsiteY72" fmla="*/ 3839977 h 4439910"/>
              <a:gd name="connsiteX73" fmla="*/ 3220737 w 5688648"/>
              <a:gd name="connsiteY73" fmla="*/ 3839980 h 4439910"/>
              <a:gd name="connsiteX74" fmla="*/ 3216890 w 5688648"/>
              <a:gd name="connsiteY74" fmla="*/ 3854086 h 4439910"/>
              <a:gd name="connsiteX75" fmla="*/ 3196901 w 5688648"/>
              <a:gd name="connsiteY75" fmla="*/ 3857539 h 4439910"/>
              <a:gd name="connsiteX76" fmla="*/ 3139811 w 5688648"/>
              <a:gd name="connsiteY76" fmla="*/ 3890066 h 4439910"/>
              <a:gd name="connsiteX77" fmla="*/ 3139919 w 5688648"/>
              <a:gd name="connsiteY77" fmla="*/ 3890036 h 4439910"/>
              <a:gd name="connsiteX78" fmla="*/ 3216882 w 5688648"/>
              <a:gd name="connsiteY78" fmla="*/ 3854115 h 4439910"/>
              <a:gd name="connsiteX79" fmla="*/ 3216890 w 5688648"/>
              <a:gd name="connsiteY79" fmla="*/ 3854086 h 4439910"/>
              <a:gd name="connsiteX80" fmla="*/ 3216891 w 5688648"/>
              <a:gd name="connsiteY80" fmla="*/ 3854086 h 4439910"/>
              <a:gd name="connsiteX81" fmla="*/ 3220742 w 5688648"/>
              <a:gd name="connsiteY81" fmla="*/ 3839977 h 4439910"/>
              <a:gd name="connsiteX82" fmla="*/ 3232302 w 5688648"/>
              <a:gd name="connsiteY82" fmla="*/ 3833555 h 4439910"/>
              <a:gd name="connsiteX83" fmla="*/ 3263122 w 5688648"/>
              <a:gd name="connsiteY83" fmla="*/ 3848975 h 4439910"/>
              <a:gd name="connsiteX84" fmla="*/ 3263142 w 5688648"/>
              <a:gd name="connsiteY84" fmla="*/ 3848956 h 4439910"/>
              <a:gd name="connsiteX85" fmla="*/ 3232312 w 5688648"/>
              <a:gd name="connsiteY85" fmla="*/ 3833536 h 4439910"/>
              <a:gd name="connsiteX86" fmla="*/ 1834513 w 5688648"/>
              <a:gd name="connsiteY86" fmla="*/ 3823275 h 4439910"/>
              <a:gd name="connsiteX87" fmla="*/ 1834484 w 5688648"/>
              <a:gd name="connsiteY87" fmla="*/ 3823285 h 4439910"/>
              <a:gd name="connsiteX88" fmla="*/ 1762729 w 5688648"/>
              <a:gd name="connsiteY88" fmla="*/ 3838666 h 4439910"/>
              <a:gd name="connsiteX89" fmla="*/ 1762622 w 5688648"/>
              <a:gd name="connsiteY89" fmla="*/ 3838676 h 4439910"/>
              <a:gd name="connsiteX90" fmla="*/ 1762416 w 5688648"/>
              <a:gd name="connsiteY90" fmla="*/ 3838774 h 4439910"/>
              <a:gd name="connsiteX91" fmla="*/ 1709917 w 5688648"/>
              <a:gd name="connsiteY91" fmla="*/ 3861825 h 4439910"/>
              <a:gd name="connsiteX92" fmla="*/ 1665050 w 5688648"/>
              <a:gd name="connsiteY92" fmla="*/ 3884896 h 4439910"/>
              <a:gd name="connsiteX93" fmla="*/ 1664981 w 5688648"/>
              <a:gd name="connsiteY93" fmla="*/ 3884926 h 4439910"/>
              <a:gd name="connsiteX94" fmla="*/ 1664971 w 5688648"/>
              <a:gd name="connsiteY94" fmla="*/ 3884936 h 4439910"/>
              <a:gd name="connsiteX95" fmla="*/ 1665050 w 5688648"/>
              <a:gd name="connsiteY95" fmla="*/ 3884896 h 4439910"/>
              <a:gd name="connsiteX96" fmla="*/ 1762416 w 5688648"/>
              <a:gd name="connsiteY96" fmla="*/ 3838774 h 4439910"/>
              <a:gd name="connsiteX97" fmla="*/ 1762592 w 5688648"/>
              <a:gd name="connsiteY97" fmla="*/ 3838695 h 4439910"/>
              <a:gd name="connsiteX98" fmla="*/ 1762729 w 5688648"/>
              <a:gd name="connsiteY98" fmla="*/ 3838666 h 4439910"/>
              <a:gd name="connsiteX99" fmla="*/ 1802447 w 5688648"/>
              <a:gd name="connsiteY99" fmla="*/ 3834821 h 4439910"/>
              <a:gd name="connsiteX100" fmla="*/ 1834484 w 5688648"/>
              <a:gd name="connsiteY100" fmla="*/ 3823285 h 4439910"/>
              <a:gd name="connsiteX101" fmla="*/ 1834533 w 5688648"/>
              <a:gd name="connsiteY101" fmla="*/ 3823275 h 4439910"/>
              <a:gd name="connsiteX102" fmla="*/ 1831355 w 5688648"/>
              <a:gd name="connsiteY102" fmla="*/ 3803990 h 4439910"/>
              <a:gd name="connsiteX103" fmla="*/ 1793452 w 5688648"/>
              <a:gd name="connsiteY103" fmla="*/ 3818125 h 4439910"/>
              <a:gd name="connsiteX104" fmla="*/ 1793471 w 5688648"/>
              <a:gd name="connsiteY104" fmla="*/ 3818125 h 4439910"/>
              <a:gd name="connsiteX105" fmla="*/ 1831325 w 5688648"/>
              <a:gd name="connsiteY105" fmla="*/ 3804010 h 4439910"/>
              <a:gd name="connsiteX106" fmla="*/ 1831881 w 5688648"/>
              <a:gd name="connsiteY106" fmla="*/ 3804086 h 4439910"/>
              <a:gd name="connsiteX107" fmla="*/ 1880400 w 5688648"/>
              <a:gd name="connsiteY107" fmla="*/ 3812901 h 4439910"/>
              <a:gd name="connsiteX108" fmla="*/ 1880783 w 5688648"/>
              <a:gd name="connsiteY108" fmla="*/ 3812995 h 4439910"/>
              <a:gd name="connsiteX109" fmla="*/ 1880812 w 5688648"/>
              <a:gd name="connsiteY109" fmla="*/ 3812976 h 4439910"/>
              <a:gd name="connsiteX110" fmla="*/ 1880400 w 5688648"/>
              <a:gd name="connsiteY110" fmla="*/ 3812901 h 4439910"/>
              <a:gd name="connsiteX111" fmla="*/ 1860630 w 5688648"/>
              <a:gd name="connsiteY111" fmla="*/ 3808024 h 4439910"/>
              <a:gd name="connsiteX112" fmla="*/ 1831881 w 5688648"/>
              <a:gd name="connsiteY112" fmla="*/ 3804086 h 4439910"/>
              <a:gd name="connsiteX113" fmla="*/ 2073514 w 5688648"/>
              <a:gd name="connsiteY113" fmla="*/ 3785372 h 4439910"/>
              <a:gd name="connsiteX114" fmla="*/ 2073514 w 5688648"/>
              <a:gd name="connsiteY114" fmla="*/ 3785382 h 4439910"/>
              <a:gd name="connsiteX115" fmla="*/ 2081224 w 5688648"/>
              <a:gd name="connsiteY115" fmla="*/ 3818125 h 4439910"/>
              <a:gd name="connsiteX116" fmla="*/ 3514944 w 5688648"/>
              <a:gd name="connsiteY116" fmla="*/ 3782165 h 4439910"/>
              <a:gd name="connsiteX117" fmla="*/ 3514924 w 5688648"/>
              <a:gd name="connsiteY117" fmla="*/ 3782175 h 4439910"/>
              <a:gd name="connsiteX118" fmla="*/ 3530344 w 5688648"/>
              <a:gd name="connsiteY118" fmla="*/ 3838695 h 4439910"/>
              <a:gd name="connsiteX119" fmla="*/ 3530363 w 5688648"/>
              <a:gd name="connsiteY119" fmla="*/ 3838676 h 4439910"/>
              <a:gd name="connsiteX120" fmla="*/ 1038057 w 5688648"/>
              <a:gd name="connsiteY120" fmla="*/ 3782145 h 4439910"/>
              <a:gd name="connsiteX121" fmla="*/ 1032907 w 5688648"/>
              <a:gd name="connsiteY121" fmla="*/ 3797565 h 4439910"/>
              <a:gd name="connsiteX122" fmla="*/ 904436 w 5688648"/>
              <a:gd name="connsiteY122" fmla="*/ 3818125 h 4439910"/>
              <a:gd name="connsiteX123" fmla="*/ 847916 w 5688648"/>
              <a:gd name="connsiteY123" fmla="*/ 3833536 h 4439910"/>
              <a:gd name="connsiteX124" fmla="*/ 847964 w 5688648"/>
              <a:gd name="connsiteY124" fmla="*/ 3833545 h 4439910"/>
              <a:gd name="connsiteX125" fmla="*/ 904436 w 5688648"/>
              <a:gd name="connsiteY125" fmla="*/ 3818145 h 4439910"/>
              <a:gd name="connsiteX126" fmla="*/ 1032907 w 5688648"/>
              <a:gd name="connsiteY126" fmla="*/ 3797585 h 4439910"/>
              <a:gd name="connsiteX127" fmla="*/ 1038057 w 5688648"/>
              <a:gd name="connsiteY127" fmla="*/ 3782165 h 4439910"/>
              <a:gd name="connsiteX128" fmla="*/ 1043177 w 5688648"/>
              <a:gd name="connsiteY128" fmla="*/ 3792435 h 4439910"/>
              <a:gd name="connsiteX129" fmla="*/ 1043187 w 5688648"/>
              <a:gd name="connsiteY129" fmla="*/ 3792425 h 4439910"/>
              <a:gd name="connsiteX130" fmla="*/ 1038057 w 5688648"/>
              <a:gd name="connsiteY130" fmla="*/ 3782145 h 4439910"/>
              <a:gd name="connsiteX131" fmla="*/ 1932193 w 5688648"/>
              <a:gd name="connsiteY131" fmla="*/ 3771865 h 4439910"/>
              <a:gd name="connsiteX132" fmla="*/ 1932163 w 5688648"/>
              <a:gd name="connsiteY132" fmla="*/ 3771895 h 4439910"/>
              <a:gd name="connsiteX133" fmla="*/ 1942443 w 5688648"/>
              <a:gd name="connsiteY133" fmla="*/ 3802725 h 4439910"/>
              <a:gd name="connsiteX134" fmla="*/ 1942443 w 5688648"/>
              <a:gd name="connsiteY134" fmla="*/ 3823265 h 4439910"/>
              <a:gd name="connsiteX135" fmla="*/ 1942473 w 5688648"/>
              <a:gd name="connsiteY135" fmla="*/ 3823256 h 4439910"/>
              <a:gd name="connsiteX136" fmla="*/ 1942473 w 5688648"/>
              <a:gd name="connsiteY136" fmla="*/ 3802705 h 4439910"/>
              <a:gd name="connsiteX137" fmla="*/ 1932193 w 5688648"/>
              <a:gd name="connsiteY137" fmla="*/ 3771865 h 4439910"/>
              <a:gd name="connsiteX138" fmla="*/ 2148044 w 5688648"/>
              <a:gd name="connsiteY138" fmla="*/ 3766745 h 4439910"/>
              <a:gd name="connsiteX139" fmla="*/ 2148024 w 5688648"/>
              <a:gd name="connsiteY139" fmla="*/ 3766755 h 4439910"/>
              <a:gd name="connsiteX140" fmla="*/ 2173724 w 5688648"/>
              <a:gd name="connsiteY140" fmla="*/ 3777035 h 4439910"/>
              <a:gd name="connsiteX141" fmla="*/ 2219965 w 5688648"/>
              <a:gd name="connsiteY141" fmla="*/ 3797585 h 4439910"/>
              <a:gd name="connsiteX142" fmla="*/ 2230225 w 5688648"/>
              <a:gd name="connsiteY142" fmla="*/ 3802715 h 4439910"/>
              <a:gd name="connsiteX143" fmla="*/ 2230245 w 5688648"/>
              <a:gd name="connsiteY143" fmla="*/ 3802705 h 4439910"/>
              <a:gd name="connsiteX144" fmla="*/ 2219965 w 5688648"/>
              <a:gd name="connsiteY144" fmla="*/ 3797565 h 4439910"/>
              <a:gd name="connsiteX145" fmla="*/ 2173724 w 5688648"/>
              <a:gd name="connsiteY145" fmla="*/ 3777015 h 4439910"/>
              <a:gd name="connsiteX146" fmla="*/ 1151098 w 5688648"/>
              <a:gd name="connsiteY146" fmla="*/ 3766735 h 4439910"/>
              <a:gd name="connsiteX147" fmla="*/ 1140818 w 5688648"/>
              <a:gd name="connsiteY147" fmla="*/ 3782145 h 4439910"/>
              <a:gd name="connsiteX148" fmla="*/ 1151098 w 5688648"/>
              <a:gd name="connsiteY148" fmla="*/ 3766735 h 4439910"/>
              <a:gd name="connsiteX149" fmla="*/ 2009283 w 5688648"/>
              <a:gd name="connsiteY149" fmla="*/ 3689645 h 4439910"/>
              <a:gd name="connsiteX150" fmla="*/ 1983583 w 5688648"/>
              <a:gd name="connsiteY150" fmla="*/ 3741035 h 4439910"/>
              <a:gd name="connsiteX151" fmla="*/ 1983583 w 5688648"/>
              <a:gd name="connsiteY151" fmla="*/ 3741055 h 4439910"/>
              <a:gd name="connsiteX152" fmla="*/ 2009283 w 5688648"/>
              <a:gd name="connsiteY152" fmla="*/ 3689664 h 4439910"/>
              <a:gd name="connsiteX153" fmla="*/ 2024693 w 5688648"/>
              <a:gd name="connsiteY153" fmla="*/ 3694804 h 4439910"/>
              <a:gd name="connsiteX154" fmla="*/ 2024693 w 5688648"/>
              <a:gd name="connsiteY154" fmla="*/ 3694785 h 4439910"/>
              <a:gd name="connsiteX155" fmla="*/ 2189134 w 5688648"/>
              <a:gd name="connsiteY155" fmla="*/ 3684505 h 4439910"/>
              <a:gd name="connsiteX156" fmla="*/ 2142884 w 5688648"/>
              <a:gd name="connsiteY156" fmla="*/ 3720485 h 4439910"/>
              <a:gd name="connsiteX157" fmla="*/ 2034973 w 5688648"/>
              <a:gd name="connsiteY157" fmla="*/ 3741035 h 4439910"/>
              <a:gd name="connsiteX158" fmla="*/ 2019563 w 5688648"/>
              <a:gd name="connsiteY158" fmla="*/ 3720485 h 4439910"/>
              <a:gd name="connsiteX159" fmla="*/ 2019554 w 5688648"/>
              <a:gd name="connsiteY159" fmla="*/ 3720504 h 4439910"/>
              <a:gd name="connsiteX160" fmla="*/ 2034973 w 5688648"/>
              <a:gd name="connsiteY160" fmla="*/ 3741055 h 4439910"/>
              <a:gd name="connsiteX161" fmla="*/ 2142884 w 5688648"/>
              <a:gd name="connsiteY161" fmla="*/ 3720504 h 4439910"/>
              <a:gd name="connsiteX162" fmla="*/ 2189134 w 5688648"/>
              <a:gd name="connsiteY162" fmla="*/ 3684524 h 4439910"/>
              <a:gd name="connsiteX163" fmla="*/ 2217395 w 5688648"/>
              <a:gd name="connsiteY163" fmla="*/ 3706369 h 4439910"/>
              <a:gd name="connsiteX164" fmla="*/ 2217536 w 5688648"/>
              <a:gd name="connsiteY164" fmla="*/ 3706315 h 4439910"/>
              <a:gd name="connsiteX165" fmla="*/ 2241165 w 5688648"/>
              <a:gd name="connsiteY165" fmla="*/ 3700407 h 4439910"/>
              <a:gd name="connsiteX166" fmla="*/ 2260970 w 5688648"/>
              <a:gd name="connsiteY166" fmla="*/ 3689701 h 4439910"/>
              <a:gd name="connsiteX167" fmla="*/ 2261016 w 5688648"/>
              <a:gd name="connsiteY167" fmla="*/ 3689684 h 4439910"/>
              <a:gd name="connsiteX168" fmla="*/ 2261075 w 5688648"/>
              <a:gd name="connsiteY168" fmla="*/ 3689645 h 4439910"/>
              <a:gd name="connsiteX169" fmla="*/ 2260970 w 5688648"/>
              <a:gd name="connsiteY169" fmla="*/ 3689701 h 4439910"/>
              <a:gd name="connsiteX170" fmla="*/ 2217536 w 5688648"/>
              <a:gd name="connsiteY170" fmla="*/ 3706315 h 4439910"/>
              <a:gd name="connsiteX171" fmla="*/ 2217399 w 5688648"/>
              <a:gd name="connsiteY171" fmla="*/ 3706350 h 4439910"/>
              <a:gd name="connsiteX172" fmla="*/ 2189134 w 5688648"/>
              <a:gd name="connsiteY172" fmla="*/ 3684505 h 4439910"/>
              <a:gd name="connsiteX173" fmla="*/ 2142883 w 5688648"/>
              <a:gd name="connsiteY173" fmla="*/ 3663967 h 4439910"/>
              <a:gd name="connsiteX174" fmla="*/ 2137744 w 5688648"/>
              <a:gd name="connsiteY174" fmla="*/ 3679374 h 4439910"/>
              <a:gd name="connsiteX175" fmla="*/ 2142242 w 5688648"/>
              <a:gd name="connsiteY175" fmla="*/ 3673592 h 4439910"/>
              <a:gd name="connsiteX176" fmla="*/ 2127955 w 5688648"/>
              <a:gd name="connsiteY176" fmla="*/ 3658981 h 4439910"/>
              <a:gd name="connsiteX177" fmla="*/ 2142884 w 5688648"/>
              <a:gd name="connsiteY177" fmla="*/ 3663964 h 4439910"/>
              <a:gd name="connsiteX178" fmla="*/ 2142884 w 5688648"/>
              <a:gd name="connsiteY178" fmla="*/ 3663954 h 4439910"/>
              <a:gd name="connsiteX179" fmla="*/ 2312466 w 5688648"/>
              <a:gd name="connsiteY179" fmla="*/ 3658814 h 4439910"/>
              <a:gd name="connsiteX180" fmla="*/ 2312466 w 5688648"/>
              <a:gd name="connsiteY180" fmla="*/ 3658824 h 4439910"/>
              <a:gd name="connsiteX181" fmla="*/ 2333006 w 5688648"/>
              <a:gd name="connsiteY181" fmla="*/ 3663964 h 4439910"/>
              <a:gd name="connsiteX182" fmla="*/ 2322745 w 5688648"/>
              <a:gd name="connsiteY182" fmla="*/ 3679355 h 4439910"/>
              <a:gd name="connsiteX183" fmla="*/ 2322745 w 5688648"/>
              <a:gd name="connsiteY183" fmla="*/ 3679374 h 4439910"/>
              <a:gd name="connsiteX184" fmla="*/ 2333026 w 5688648"/>
              <a:gd name="connsiteY184" fmla="*/ 3663954 h 4439910"/>
              <a:gd name="connsiteX185" fmla="*/ 3658795 w 5688648"/>
              <a:gd name="connsiteY185" fmla="*/ 3653704 h 4439910"/>
              <a:gd name="connsiteX186" fmla="*/ 3577251 w 5688648"/>
              <a:gd name="connsiteY186" fmla="*/ 3701857 h 4439910"/>
              <a:gd name="connsiteX187" fmla="*/ 3468693 w 5688648"/>
              <a:gd name="connsiteY187" fmla="*/ 3730755 h 4439910"/>
              <a:gd name="connsiteX188" fmla="*/ 3432723 w 5688648"/>
              <a:gd name="connsiteY188" fmla="*/ 3771865 h 4439910"/>
              <a:gd name="connsiteX189" fmla="*/ 3417303 w 5688648"/>
              <a:gd name="connsiteY189" fmla="*/ 3751315 h 4439910"/>
              <a:gd name="connsiteX190" fmla="*/ 3363104 w 5688648"/>
              <a:gd name="connsiteY190" fmla="*/ 3801181 h 4439910"/>
              <a:gd name="connsiteX191" fmla="*/ 3360005 w 5688648"/>
              <a:gd name="connsiteY191" fmla="*/ 3805348 h 4439910"/>
              <a:gd name="connsiteX192" fmla="*/ 3350497 w 5688648"/>
              <a:gd name="connsiteY192" fmla="*/ 3818126 h 4439910"/>
              <a:gd name="connsiteX193" fmla="*/ 3343435 w 5688648"/>
              <a:gd name="connsiteY193" fmla="*/ 3818767 h 4439910"/>
              <a:gd name="connsiteX194" fmla="*/ 3340222 w 5688648"/>
              <a:gd name="connsiteY194" fmla="*/ 3823256 h 4439910"/>
              <a:gd name="connsiteX195" fmla="*/ 3340232 w 5688648"/>
              <a:gd name="connsiteY195" fmla="*/ 3823265 h 4439910"/>
              <a:gd name="connsiteX196" fmla="*/ 3350483 w 5688648"/>
              <a:gd name="connsiteY196" fmla="*/ 3818145 h 4439910"/>
              <a:gd name="connsiteX197" fmla="*/ 3350497 w 5688648"/>
              <a:gd name="connsiteY197" fmla="*/ 3818126 h 4439910"/>
              <a:gd name="connsiteX198" fmla="*/ 3350502 w 5688648"/>
              <a:gd name="connsiteY198" fmla="*/ 3818125 h 4439910"/>
              <a:gd name="connsiteX199" fmla="*/ 3360005 w 5688648"/>
              <a:gd name="connsiteY199" fmla="*/ 3805348 h 4439910"/>
              <a:gd name="connsiteX200" fmla="*/ 3363090 w 5688648"/>
              <a:gd name="connsiteY200" fmla="*/ 3801202 h 4439910"/>
              <a:gd name="connsiteX201" fmla="*/ 3417283 w 5688648"/>
              <a:gd name="connsiteY201" fmla="*/ 3751344 h 4439910"/>
              <a:gd name="connsiteX202" fmla="*/ 3432703 w 5688648"/>
              <a:gd name="connsiteY202" fmla="*/ 3771895 h 4439910"/>
              <a:gd name="connsiteX203" fmla="*/ 3468673 w 5688648"/>
              <a:gd name="connsiteY203" fmla="*/ 3730784 h 4439910"/>
              <a:gd name="connsiteX204" fmla="*/ 3658815 w 5688648"/>
              <a:gd name="connsiteY204" fmla="*/ 3653704 h 4439910"/>
              <a:gd name="connsiteX205" fmla="*/ 3489253 w 5688648"/>
              <a:gd name="connsiteY205" fmla="*/ 3653684 h 4439910"/>
              <a:gd name="connsiteX206" fmla="*/ 3489273 w 5688648"/>
              <a:gd name="connsiteY206" fmla="*/ 3653714 h 4439910"/>
              <a:gd name="connsiteX207" fmla="*/ 3514924 w 5688648"/>
              <a:gd name="connsiteY207" fmla="*/ 3658844 h 4439910"/>
              <a:gd name="connsiteX208" fmla="*/ 3514944 w 5688648"/>
              <a:gd name="connsiteY208" fmla="*/ 3658814 h 4439910"/>
              <a:gd name="connsiteX209" fmla="*/ 2194265 w 5688648"/>
              <a:gd name="connsiteY209" fmla="*/ 3638264 h 4439910"/>
              <a:gd name="connsiteX210" fmla="*/ 2209675 w 5688648"/>
              <a:gd name="connsiteY210" fmla="*/ 3648534 h 4439910"/>
              <a:gd name="connsiteX211" fmla="*/ 2204545 w 5688648"/>
              <a:gd name="connsiteY211" fmla="*/ 3658805 h 4439910"/>
              <a:gd name="connsiteX212" fmla="*/ 2204555 w 5688648"/>
              <a:gd name="connsiteY212" fmla="*/ 3658814 h 4439910"/>
              <a:gd name="connsiteX213" fmla="*/ 2209695 w 5688648"/>
              <a:gd name="connsiteY213" fmla="*/ 3648534 h 4439910"/>
              <a:gd name="connsiteX214" fmla="*/ 2194274 w 5688648"/>
              <a:gd name="connsiteY214" fmla="*/ 3638264 h 4439910"/>
              <a:gd name="connsiteX215" fmla="*/ 3921593 w 5688648"/>
              <a:gd name="connsiteY215" fmla="*/ 3590395 h 4439910"/>
              <a:gd name="connsiteX216" fmla="*/ 3941456 w 5688648"/>
              <a:gd name="connsiteY216" fmla="*/ 3607424 h 4439910"/>
              <a:gd name="connsiteX217" fmla="*/ 3941466 w 5688648"/>
              <a:gd name="connsiteY217" fmla="*/ 3607424 h 4439910"/>
              <a:gd name="connsiteX218" fmla="*/ 2461496 w 5688648"/>
              <a:gd name="connsiteY218" fmla="*/ 3576594 h 4439910"/>
              <a:gd name="connsiteX219" fmla="*/ 2461477 w 5688648"/>
              <a:gd name="connsiteY219" fmla="*/ 3576623 h 4439910"/>
              <a:gd name="connsiteX220" fmla="*/ 2482027 w 5688648"/>
              <a:gd name="connsiteY220" fmla="*/ 3597174 h 4439910"/>
              <a:gd name="connsiteX221" fmla="*/ 2501297 w 5688648"/>
              <a:gd name="connsiteY221" fmla="*/ 3592676 h 4439910"/>
              <a:gd name="connsiteX222" fmla="*/ 2501310 w 5688648"/>
              <a:gd name="connsiteY222" fmla="*/ 3592658 h 4439910"/>
              <a:gd name="connsiteX223" fmla="*/ 2501317 w 5688648"/>
              <a:gd name="connsiteY223" fmla="*/ 3592656 h 4439910"/>
              <a:gd name="connsiteX224" fmla="*/ 2512861 w 5688648"/>
              <a:gd name="connsiteY224" fmla="*/ 3576616 h 4439910"/>
              <a:gd name="connsiteX225" fmla="*/ 2548827 w 5688648"/>
              <a:gd name="connsiteY225" fmla="*/ 3597164 h 4439910"/>
              <a:gd name="connsiteX226" fmla="*/ 2548857 w 5688648"/>
              <a:gd name="connsiteY226" fmla="*/ 3597154 h 4439910"/>
              <a:gd name="connsiteX227" fmla="*/ 2512877 w 5688648"/>
              <a:gd name="connsiteY227" fmla="*/ 3576594 h 4439910"/>
              <a:gd name="connsiteX228" fmla="*/ 2512861 w 5688648"/>
              <a:gd name="connsiteY228" fmla="*/ 3576616 h 4439910"/>
              <a:gd name="connsiteX229" fmla="*/ 2512857 w 5688648"/>
              <a:gd name="connsiteY229" fmla="*/ 3576614 h 4439910"/>
              <a:gd name="connsiteX230" fmla="*/ 2501310 w 5688648"/>
              <a:gd name="connsiteY230" fmla="*/ 3592658 h 4439910"/>
              <a:gd name="connsiteX231" fmla="*/ 2482046 w 5688648"/>
              <a:gd name="connsiteY231" fmla="*/ 3597154 h 4439910"/>
              <a:gd name="connsiteX232" fmla="*/ 3812985 w 5688648"/>
              <a:gd name="connsiteY232" fmla="*/ 3571464 h 4439910"/>
              <a:gd name="connsiteX233" fmla="*/ 3756465 w 5688648"/>
              <a:gd name="connsiteY233" fmla="*/ 3592014 h 4439910"/>
              <a:gd name="connsiteX234" fmla="*/ 3715355 w 5688648"/>
              <a:gd name="connsiteY234" fmla="*/ 3633124 h 4439910"/>
              <a:gd name="connsiteX235" fmla="*/ 3592024 w 5688648"/>
              <a:gd name="connsiteY235" fmla="*/ 3633124 h 4439910"/>
              <a:gd name="connsiteX236" fmla="*/ 3592102 w 5688648"/>
              <a:gd name="connsiteY236" fmla="*/ 3633154 h 4439910"/>
              <a:gd name="connsiteX237" fmla="*/ 3715335 w 5688648"/>
              <a:gd name="connsiteY237" fmla="*/ 3633154 h 4439910"/>
              <a:gd name="connsiteX238" fmla="*/ 3756445 w 5688648"/>
              <a:gd name="connsiteY238" fmla="*/ 3592043 h 4439910"/>
              <a:gd name="connsiteX239" fmla="*/ 3812966 w 5688648"/>
              <a:gd name="connsiteY239" fmla="*/ 3571483 h 4439910"/>
              <a:gd name="connsiteX240" fmla="*/ 3838656 w 5688648"/>
              <a:gd name="connsiteY240" fmla="*/ 3607444 h 4439910"/>
              <a:gd name="connsiteX241" fmla="*/ 3838685 w 5688648"/>
              <a:gd name="connsiteY241" fmla="*/ 3607424 h 4439910"/>
              <a:gd name="connsiteX242" fmla="*/ 3812985 w 5688648"/>
              <a:gd name="connsiteY242" fmla="*/ 3571464 h 4439910"/>
              <a:gd name="connsiteX243" fmla="*/ 3705075 w 5688648"/>
              <a:gd name="connsiteY243" fmla="*/ 3571464 h 4439910"/>
              <a:gd name="connsiteX244" fmla="*/ 3705045 w 5688648"/>
              <a:gd name="connsiteY244" fmla="*/ 3571474 h 4439910"/>
              <a:gd name="connsiteX245" fmla="*/ 3715325 w 5688648"/>
              <a:gd name="connsiteY245" fmla="*/ 3581754 h 4439910"/>
              <a:gd name="connsiteX246" fmla="*/ 3705065 w 5688648"/>
              <a:gd name="connsiteY246" fmla="*/ 3597134 h 4439910"/>
              <a:gd name="connsiteX247" fmla="*/ 3705075 w 5688648"/>
              <a:gd name="connsiteY247" fmla="*/ 3597154 h 4439910"/>
              <a:gd name="connsiteX248" fmla="*/ 3715355 w 5688648"/>
              <a:gd name="connsiteY248" fmla="*/ 3581734 h 4439910"/>
              <a:gd name="connsiteX249" fmla="*/ 3705075 w 5688648"/>
              <a:gd name="connsiteY249" fmla="*/ 3571464 h 4439910"/>
              <a:gd name="connsiteX250" fmla="*/ 4285739 w 5688648"/>
              <a:gd name="connsiteY250" fmla="*/ 3494393 h 4439910"/>
              <a:gd name="connsiteX251" fmla="*/ 4296019 w 5688648"/>
              <a:gd name="connsiteY251" fmla="*/ 3504673 h 4439910"/>
              <a:gd name="connsiteX252" fmla="*/ 4275459 w 5688648"/>
              <a:gd name="connsiteY252" fmla="*/ 3550933 h 4439910"/>
              <a:gd name="connsiteX253" fmla="*/ 4193238 w 5688648"/>
              <a:gd name="connsiteY253" fmla="*/ 3571483 h 4439910"/>
              <a:gd name="connsiteX254" fmla="*/ 4239489 w 5688648"/>
              <a:gd name="connsiteY254" fmla="*/ 3530373 h 4439910"/>
              <a:gd name="connsiteX255" fmla="*/ 4285739 w 5688648"/>
              <a:gd name="connsiteY255" fmla="*/ 3494393 h 4439910"/>
              <a:gd name="connsiteX256" fmla="*/ 4028807 w 5688648"/>
              <a:gd name="connsiteY256" fmla="*/ 3494393 h 4439910"/>
              <a:gd name="connsiteX257" fmla="*/ 3997996 w 5688648"/>
              <a:gd name="connsiteY257" fmla="*/ 3514933 h 4439910"/>
              <a:gd name="connsiteX258" fmla="*/ 3987707 w 5688648"/>
              <a:gd name="connsiteY258" fmla="*/ 3514933 h 4439910"/>
              <a:gd name="connsiteX259" fmla="*/ 3962016 w 5688648"/>
              <a:gd name="connsiteY259" fmla="*/ 3566314 h 4439910"/>
              <a:gd name="connsiteX260" fmla="*/ 3962026 w 5688648"/>
              <a:gd name="connsiteY260" fmla="*/ 3566324 h 4439910"/>
              <a:gd name="connsiteX261" fmla="*/ 3987707 w 5688648"/>
              <a:gd name="connsiteY261" fmla="*/ 3514953 h 4439910"/>
              <a:gd name="connsiteX262" fmla="*/ 3997996 w 5688648"/>
              <a:gd name="connsiteY262" fmla="*/ 3514953 h 4439910"/>
              <a:gd name="connsiteX263" fmla="*/ 4028827 w 5688648"/>
              <a:gd name="connsiteY263" fmla="*/ 3494393 h 4439910"/>
              <a:gd name="connsiteX264" fmla="*/ 2127474 w 5688648"/>
              <a:gd name="connsiteY264" fmla="*/ 3371043 h 4439910"/>
              <a:gd name="connsiteX265" fmla="*/ 2127494 w 5688648"/>
              <a:gd name="connsiteY265" fmla="*/ 3371072 h 4439910"/>
              <a:gd name="connsiteX266" fmla="*/ 2163425 w 5688648"/>
              <a:gd name="connsiteY266" fmla="*/ 3376212 h 4439910"/>
              <a:gd name="connsiteX267" fmla="*/ 2163444 w 5688648"/>
              <a:gd name="connsiteY267" fmla="*/ 3376183 h 4439910"/>
              <a:gd name="connsiteX268" fmla="*/ 4188128 w 5688648"/>
              <a:gd name="connsiteY268" fmla="*/ 3355632 h 4439910"/>
              <a:gd name="connsiteX269" fmla="*/ 4162437 w 5688648"/>
              <a:gd name="connsiteY269" fmla="*/ 3371043 h 4439910"/>
              <a:gd name="connsiteX270" fmla="*/ 4162429 w 5688648"/>
              <a:gd name="connsiteY270" fmla="*/ 3371061 h 4439910"/>
              <a:gd name="connsiteX271" fmla="*/ 4162428 w 5688648"/>
              <a:gd name="connsiteY271" fmla="*/ 3371062 h 4439910"/>
              <a:gd name="connsiteX272" fmla="*/ 4161121 w 5688648"/>
              <a:gd name="connsiteY272" fmla="*/ 3374034 h 4439910"/>
              <a:gd name="connsiteX273" fmla="*/ 4155366 w 5688648"/>
              <a:gd name="connsiteY273" fmla="*/ 3387105 h 4439910"/>
              <a:gd name="connsiteX274" fmla="*/ 4136737 w 5688648"/>
              <a:gd name="connsiteY274" fmla="*/ 3391603 h 4439910"/>
              <a:gd name="connsiteX275" fmla="*/ 4136639 w 5688648"/>
              <a:gd name="connsiteY275" fmla="*/ 3391673 h 4439910"/>
              <a:gd name="connsiteX276" fmla="*/ 4041432 w 5688648"/>
              <a:gd name="connsiteY276" fmla="*/ 3440722 h 4439910"/>
              <a:gd name="connsiteX277" fmla="*/ 4010994 w 5688648"/>
              <a:gd name="connsiteY277" fmla="*/ 3453028 h 4439910"/>
              <a:gd name="connsiteX278" fmla="*/ 3967156 w 5688648"/>
              <a:gd name="connsiteY278" fmla="*/ 3478963 h 4439910"/>
              <a:gd name="connsiteX279" fmla="*/ 3967186 w 5688648"/>
              <a:gd name="connsiteY279" fmla="*/ 3478973 h 4439910"/>
              <a:gd name="connsiteX280" fmla="*/ 4041432 w 5688648"/>
              <a:gd name="connsiteY280" fmla="*/ 3440722 h 4439910"/>
              <a:gd name="connsiteX281" fmla="*/ 4059653 w 5688648"/>
              <a:gd name="connsiteY281" fmla="*/ 3433355 h 4439910"/>
              <a:gd name="connsiteX282" fmla="*/ 4104459 w 5688648"/>
              <a:gd name="connsiteY282" fmla="*/ 3414647 h 4439910"/>
              <a:gd name="connsiteX283" fmla="*/ 4136639 w 5688648"/>
              <a:gd name="connsiteY283" fmla="*/ 3391673 h 4439910"/>
              <a:gd name="connsiteX284" fmla="*/ 4136737 w 5688648"/>
              <a:gd name="connsiteY284" fmla="*/ 3391622 h 4439910"/>
              <a:gd name="connsiteX285" fmla="*/ 4155361 w 5688648"/>
              <a:gd name="connsiteY285" fmla="*/ 3387125 h 4439910"/>
              <a:gd name="connsiteX286" fmla="*/ 4161121 w 5688648"/>
              <a:gd name="connsiteY286" fmla="*/ 3374034 h 4439910"/>
              <a:gd name="connsiteX287" fmla="*/ 4162429 w 5688648"/>
              <a:gd name="connsiteY287" fmla="*/ 3371061 h 4439910"/>
              <a:gd name="connsiteX288" fmla="*/ 4188118 w 5688648"/>
              <a:gd name="connsiteY288" fmla="*/ 3355652 h 4439910"/>
              <a:gd name="connsiteX289" fmla="*/ 4229228 w 5688648"/>
              <a:gd name="connsiteY289" fmla="*/ 3355652 h 4439910"/>
              <a:gd name="connsiteX290" fmla="*/ 4229238 w 5688648"/>
              <a:gd name="connsiteY290" fmla="*/ 3355632 h 4439910"/>
              <a:gd name="connsiteX291" fmla="*/ 4301179 w 5688648"/>
              <a:gd name="connsiteY291" fmla="*/ 3288822 h 4439910"/>
              <a:gd name="connsiteX292" fmla="*/ 4254928 w 5688648"/>
              <a:gd name="connsiteY292" fmla="*/ 3304242 h 4439910"/>
              <a:gd name="connsiteX293" fmla="*/ 4229658 w 5688648"/>
              <a:gd name="connsiteY293" fmla="*/ 3354793 h 4439910"/>
              <a:gd name="connsiteX294" fmla="*/ 4254928 w 5688648"/>
              <a:gd name="connsiteY294" fmla="*/ 3304262 h 4439910"/>
              <a:gd name="connsiteX295" fmla="*/ 4301179 w 5688648"/>
              <a:gd name="connsiteY295" fmla="*/ 3288842 h 4439910"/>
              <a:gd name="connsiteX296" fmla="*/ 4337139 w 5688648"/>
              <a:gd name="connsiteY296" fmla="*/ 3314532 h 4439910"/>
              <a:gd name="connsiteX297" fmla="*/ 4337149 w 5688648"/>
              <a:gd name="connsiteY297" fmla="*/ 3314512 h 4439910"/>
              <a:gd name="connsiteX298" fmla="*/ 4609501 w 5688648"/>
              <a:gd name="connsiteY298" fmla="*/ 3247712 h 4439910"/>
              <a:gd name="connsiteX299" fmla="*/ 4609599 w 5688648"/>
              <a:gd name="connsiteY299" fmla="*/ 3247810 h 4439910"/>
              <a:gd name="connsiteX300" fmla="*/ 4630031 w 5688648"/>
              <a:gd name="connsiteY300" fmla="*/ 3263132 h 4439910"/>
              <a:gd name="connsiteX301" fmla="*/ 4630061 w 5688648"/>
              <a:gd name="connsiteY301" fmla="*/ 3263132 h 4439910"/>
              <a:gd name="connsiteX302" fmla="*/ 4609501 w 5688648"/>
              <a:gd name="connsiteY302" fmla="*/ 3247712 h 4439910"/>
              <a:gd name="connsiteX303" fmla="*/ 4630051 w 5688648"/>
              <a:gd name="connsiteY303" fmla="*/ 3057580 h 4439910"/>
              <a:gd name="connsiteX304" fmla="*/ 4506730 w 5688648"/>
              <a:gd name="connsiteY304" fmla="*/ 3088411 h 4439910"/>
              <a:gd name="connsiteX305" fmla="*/ 4496450 w 5688648"/>
              <a:gd name="connsiteY305" fmla="*/ 3139801 h 4439910"/>
              <a:gd name="connsiteX306" fmla="*/ 4506730 w 5688648"/>
              <a:gd name="connsiteY306" fmla="*/ 3088420 h 4439910"/>
              <a:gd name="connsiteX307" fmla="*/ 4630061 w 5688648"/>
              <a:gd name="connsiteY307" fmla="*/ 3057590 h 4439910"/>
              <a:gd name="connsiteX308" fmla="*/ 4804782 w 5688648"/>
              <a:gd name="connsiteY308" fmla="*/ 2846889 h 4439910"/>
              <a:gd name="connsiteX309" fmla="*/ 4804772 w 5688648"/>
              <a:gd name="connsiteY309" fmla="*/ 2846899 h 4439910"/>
              <a:gd name="connsiteX310" fmla="*/ 4835612 w 5688648"/>
              <a:gd name="connsiteY310" fmla="*/ 2862319 h 4439910"/>
              <a:gd name="connsiteX311" fmla="*/ 4835616 w 5688648"/>
              <a:gd name="connsiteY311" fmla="*/ 2862323 h 4439910"/>
              <a:gd name="connsiteX312" fmla="*/ 4840109 w 5688648"/>
              <a:gd name="connsiteY312" fmla="*/ 2880937 h 4439910"/>
              <a:gd name="connsiteX313" fmla="*/ 4846450 w 5688648"/>
              <a:gd name="connsiteY313" fmla="*/ 2887599 h 4439910"/>
              <a:gd name="connsiteX314" fmla="*/ 4856154 w 5688648"/>
              <a:gd name="connsiteY314" fmla="*/ 2887999 h 4439910"/>
              <a:gd name="connsiteX315" fmla="*/ 4856162 w 5688648"/>
              <a:gd name="connsiteY315" fmla="*/ 2888009 h 4439910"/>
              <a:gd name="connsiteX316" fmla="*/ 4856162 w 5688648"/>
              <a:gd name="connsiteY316" fmla="*/ 2887999 h 4439910"/>
              <a:gd name="connsiteX317" fmla="*/ 4856154 w 5688648"/>
              <a:gd name="connsiteY317" fmla="*/ 2887999 h 4439910"/>
              <a:gd name="connsiteX318" fmla="*/ 4835616 w 5688648"/>
              <a:gd name="connsiteY318" fmla="*/ 2862323 h 4439910"/>
              <a:gd name="connsiteX319" fmla="*/ 4835612 w 5688648"/>
              <a:gd name="connsiteY319" fmla="*/ 2862309 h 4439910"/>
              <a:gd name="connsiteX320" fmla="*/ 4773942 w 5688648"/>
              <a:gd name="connsiteY320" fmla="*/ 2805779 h 4439910"/>
              <a:gd name="connsiteX321" fmla="*/ 4773917 w 5688648"/>
              <a:gd name="connsiteY321" fmla="*/ 2805791 h 4439910"/>
              <a:gd name="connsiteX322" fmla="*/ 4759812 w 5688648"/>
              <a:gd name="connsiteY322" fmla="*/ 2807074 h 4439910"/>
              <a:gd name="connsiteX323" fmla="*/ 4753403 w 5688648"/>
              <a:gd name="connsiteY323" fmla="*/ 2816054 h 4439910"/>
              <a:gd name="connsiteX324" fmla="*/ 4753392 w 5688648"/>
              <a:gd name="connsiteY324" fmla="*/ 2816059 h 4439910"/>
              <a:gd name="connsiteX325" fmla="*/ 4727692 w 5688648"/>
              <a:gd name="connsiteY325" fmla="*/ 2841749 h 4439910"/>
              <a:gd name="connsiteX326" fmla="*/ 4691721 w 5688648"/>
              <a:gd name="connsiteY326" fmla="*/ 2893139 h 4439910"/>
              <a:gd name="connsiteX327" fmla="*/ 4691693 w 5688648"/>
              <a:gd name="connsiteY327" fmla="*/ 2893184 h 4439910"/>
              <a:gd name="connsiteX328" fmla="*/ 4588951 w 5688648"/>
              <a:gd name="connsiteY328" fmla="*/ 3021610 h 4439910"/>
              <a:gd name="connsiteX329" fmla="*/ 4648046 w 5688648"/>
              <a:gd name="connsiteY329" fmla="*/ 2963154 h 4439910"/>
              <a:gd name="connsiteX330" fmla="*/ 4691693 w 5688648"/>
              <a:gd name="connsiteY330" fmla="*/ 2893184 h 4439910"/>
              <a:gd name="connsiteX331" fmla="*/ 4691721 w 5688648"/>
              <a:gd name="connsiteY331" fmla="*/ 2893149 h 4439910"/>
              <a:gd name="connsiteX332" fmla="*/ 4727692 w 5688648"/>
              <a:gd name="connsiteY332" fmla="*/ 2841759 h 4439910"/>
              <a:gd name="connsiteX333" fmla="*/ 4753392 w 5688648"/>
              <a:gd name="connsiteY333" fmla="*/ 2816069 h 4439910"/>
              <a:gd name="connsiteX334" fmla="*/ 4753403 w 5688648"/>
              <a:gd name="connsiteY334" fmla="*/ 2816054 h 4439910"/>
              <a:gd name="connsiteX335" fmla="*/ 4773917 w 5688648"/>
              <a:gd name="connsiteY335" fmla="*/ 2805791 h 4439910"/>
              <a:gd name="connsiteX336" fmla="*/ 4773942 w 5688648"/>
              <a:gd name="connsiteY336" fmla="*/ 2805789 h 4439910"/>
              <a:gd name="connsiteX337" fmla="*/ 4779092 w 5688648"/>
              <a:gd name="connsiteY337" fmla="*/ 2785219 h 4439910"/>
              <a:gd name="connsiteX338" fmla="*/ 4779087 w 5688648"/>
              <a:gd name="connsiteY338" fmla="*/ 2785236 h 4439910"/>
              <a:gd name="connsiteX339" fmla="*/ 4779082 w 5688648"/>
              <a:gd name="connsiteY339" fmla="*/ 2785229 h 4439910"/>
              <a:gd name="connsiteX340" fmla="*/ 4776463 w 5688648"/>
              <a:gd name="connsiteY340" fmla="*/ 2795715 h 4439910"/>
              <a:gd name="connsiteX341" fmla="*/ 4779087 w 5688648"/>
              <a:gd name="connsiteY341" fmla="*/ 2785236 h 4439910"/>
              <a:gd name="connsiteX342" fmla="*/ 4794502 w 5688648"/>
              <a:gd name="connsiteY342" fmla="*/ 2805789 h 4439910"/>
              <a:gd name="connsiteX343" fmla="*/ 4856153 w 5688648"/>
              <a:gd name="connsiteY343" fmla="*/ 2785238 h 4439910"/>
              <a:gd name="connsiteX344" fmla="*/ 4856143 w 5688648"/>
              <a:gd name="connsiteY344" fmla="*/ 2785229 h 4439910"/>
              <a:gd name="connsiteX345" fmla="*/ 4794502 w 5688648"/>
              <a:gd name="connsiteY345" fmla="*/ 2805779 h 4439910"/>
              <a:gd name="connsiteX346" fmla="*/ 3602304 w 5688648"/>
              <a:gd name="connsiteY346" fmla="*/ 2708148 h 4439910"/>
              <a:gd name="connsiteX347" fmla="*/ 3622825 w 5688648"/>
              <a:gd name="connsiteY347" fmla="*/ 2713278 h 4439910"/>
              <a:gd name="connsiteX348" fmla="*/ 3612564 w 5688648"/>
              <a:gd name="connsiteY348" fmla="*/ 2728669 h 4439910"/>
              <a:gd name="connsiteX349" fmla="*/ 3612584 w 5688648"/>
              <a:gd name="connsiteY349" fmla="*/ 2728698 h 4439910"/>
              <a:gd name="connsiteX350" fmla="*/ 3622854 w 5688648"/>
              <a:gd name="connsiteY350" fmla="*/ 2713278 h 4439910"/>
              <a:gd name="connsiteX351" fmla="*/ 4856162 w 5688648"/>
              <a:gd name="connsiteY351" fmla="*/ 2656758 h 4439910"/>
              <a:gd name="connsiteX352" fmla="*/ 4856153 w 5688648"/>
              <a:gd name="connsiteY352" fmla="*/ 2656777 h 4439910"/>
              <a:gd name="connsiteX353" fmla="*/ 4871573 w 5688648"/>
              <a:gd name="connsiteY353" fmla="*/ 2687608 h 4439910"/>
              <a:gd name="connsiteX354" fmla="*/ 4897263 w 5688648"/>
              <a:gd name="connsiteY354" fmla="*/ 2749268 h 4439910"/>
              <a:gd name="connsiteX355" fmla="*/ 4897273 w 5688648"/>
              <a:gd name="connsiteY355" fmla="*/ 2749258 h 4439910"/>
              <a:gd name="connsiteX356" fmla="*/ 4871582 w 5688648"/>
              <a:gd name="connsiteY356" fmla="*/ 2687588 h 4439910"/>
              <a:gd name="connsiteX357" fmla="*/ 4856162 w 5688648"/>
              <a:gd name="connsiteY357" fmla="*/ 2656758 h 4439910"/>
              <a:gd name="connsiteX358" fmla="*/ 3658834 w 5688648"/>
              <a:gd name="connsiteY358" fmla="*/ 2610507 h 4439910"/>
              <a:gd name="connsiteX359" fmla="*/ 3658864 w 5688648"/>
              <a:gd name="connsiteY359" fmla="*/ 2610556 h 4439910"/>
              <a:gd name="connsiteX360" fmla="*/ 3679355 w 5688648"/>
              <a:gd name="connsiteY360" fmla="*/ 2625918 h 4439910"/>
              <a:gd name="connsiteX361" fmla="*/ 3669105 w 5688648"/>
              <a:gd name="connsiteY361" fmla="*/ 2625918 h 4439910"/>
              <a:gd name="connsiteX362" fmla="*/ 3669114 w 5688648"/>
              <a:gd name="connsiteY362" fmla="*/ 2625927 h 4439910"/>
              <a:gd name="connsiteX363" fmla="*/ 3679385 w 5688648"/>
              <a:gd name="connsiteY363" fmla="*/ 2625927 h 4439910"/>
              <a:gd name="connsiteX364" fmla="*/ 3658834 w 5688648"/>
              <a:gd name="connsiteY364" fmla="*/ 2610507 h 4439910"/>
              <a:gd name="connsiteX365" fmla="*/ 3730765 w 5688648"/>
              <a:gd name="connsiteY365" fmla="*/ 2569397 h 4439910"/>
              <a:gd name="connsiteX366" fmla="*/ 3730745 w 5688648"/>
              <a:gd name="connsiteY366" fmla="*/ 2569407 h 4439910"/>
              <a:gd name="connsiteX367" fmla="*/ 3741025 w 5688648"/>
              <a:gd name="connsiteY367" fmla="*/ 2579677 h 4439910"/>
              <a:gd name="connsiteX368" fmla="*/ 3730755 w 5688648"/>
              <a:gd name="connsiteY368" fmla="*/ 2595068 h 4439910"/>
              <a:gd name="connsiteX369" fmla="*/ 3730765 w 5688648"/>
              <a:gd name="connsiteY369" fmla="*/ 2595087 h 4439910"/>
              <a:gd name="connsiteX370" fmla="*/ 3741055 w 5688648"/>
              <a:gd name="connsiteY370" fmla="*/ 2579667 h 4439910"/>
              <a:gd name="connsiteX371" fmla="*/ 3730765 w 5688648"/>
              <a:gd name="connsiteY371" fmla="*/ 2569397 h 4439910"/>
              <a:gd name="connsiteX372" fmla="*/ 5143925 w 5688648"/>
              <a:gd name="connsiteY372" fmla="*/ 2543697 h 4439910"/>
              <a:gd name="connsiteX373" fmla="*/ 5149065 w 5688648"/>
              <a:gd name="connsiteY373" fmla="*/ 2646478 h 4439910"/>
              <a:gd name="connsiteX374" fmla="*/ 5128514 w 5688648"/>
              <a:gd name="connsiteY374" fmla="*/ 2723558 h 4439910"/>
              <a:gd name="connsiteX375" fmla="*/ 5102814 w 5688648"/>
              <a:gd name="connsiteY375" fmla="*/ 2682448 h 4439910"/>
              <a:gd name="connsiteX376" fmla="*/ 5143925 w 5688648"/>
              <a:gd name="connsiteY376" fmla="*/ 2543697 h 4439910"/>
              <a:gd name="connsiteX377" fmla="*/ 5061714 w 5688648"/>
              <a:gd name="connsiteY377" fmla="*/ 2440926 h 4439910"/>
              <a:gd name="connsiteX378" fmla="*/ 5061724 w 5688648"/>
              <a:gd name="connsiteY378" fmla="*/ 2440936 h 4439910"/>
              <a:gd name="connsiteX379" fmla="*/ 5087394 w 5688648"/>
              <a:gd name="connsiteY379" fmla="*/ 2446066 h 4439910"/>
              <a:gd name="connsiteX380" fmla="*/ 5077124 w 5688648"/>
              <a:gd name="connsiteY380" fmla="*/ 2461467 h 4439910"/>
              <a:gd name="connsiteX381" fmla="*/ 5077134 w 5688648"/>
              <a:gd name="connsiteY381" fmla="*/ 2461486 h 4439910"/>
              <a:gd name="connsiteX382" fmla="*/ 5087414 w 5688648"/>
              <a:gd name="connsiteY382" fmla="*/ 2446066 h 4439910"/>
              <a:gd name="connsiteX383" fmla="*/ 5102814 w 5688648"/>
              <a:gd name="connsiteY383" fmla="*/ 2194265 h 4439910"/>
              <a:gd name="connsiteX384" fmla="*/ 5149065 w 5688648"/>
              <a:gd name="connsiteY384" fmla="*/ 2225095 h 4439910"/>
              <a:gd name="connsiteX385" fmla="*/ 5143925 w 5688648"/>
              <a:gd name="connsiteY385" fmla="*/ 2271345 h 4439910"/>
              <a:gd name="connsiteX386" fmla="*/ 5123374 w 5688648"/>
              <a:gd name="connsiteY386" fmla="*/ 2276485 h 4439910"/>
              <a:gd name="connsiteX387" fmla="*/ 5102814 w 5688648"/>
              <a:gd name="connsiteY387" fmla="*/ 2255935 h 4439910"/>
              <a:gd name="connsiteX388" fmla="*/ 3705075 w 5688648"/>
              <a:gd name="connsiteY388" fmla="*/ 2158294 h 4439910"/>
              <a:gd name="connsiteX389" fmla="*/ 3705055 w 5688648"/>
              <a:gd name="connsiteY389" fmla="*/ 2158353 h 4439910"/>
              <a:gd name="connsiteX390" fmla="*/ 3705055 w 5688648"/>
              <a:gd name="connsiteY390" fmla="*/ 2178874 h 4439910"/>
              <a:gd name="connsiteX391" fmla="*/ 3766716 w 5688648"/>
              <a:gd name="connsiteY391" fmla="*/ 2266235 h 4439910"/>
              <a:gd name="connsiteX392" fmla="*/ 3782136 w 5688648"/>
              <a:gd name="connsiteY392" fmla="*/ 2291925 h 4439910"/>
              <a:gd name="connsiteX393" fmla="*/ 3802696 w 5688648"/>
              <a:gd name="connsiteY393" fmla="*/ 2302205 h 4439910"/>
              <a:gd name="connsiteX394" fmla="*/ 3848926 w 5688648"/>
              <a:gd name="connsiteY394" fmla="*/ 2363856 h 4439910"/>
              <a:gd name="connsiteX395" fmla="*/ 3848965 w 5688648"/>
              <a:gd name="connsiteY395" fmla="*/ 2363846 h 4439910"/>
              <a:gd name="connsiteX396" fmla="*/ 3802715 w 5688648"/>
              <a:gd name="connsiteY396" fmla="*/ 2302175 h 4439910"/>
              <a:gd name="connsiteX397" fmla="*/ 3782165 w 5688648"/>
              <a:gd name="connsiteY397" fmla="*/ 2291895 h 4439910"/>
              <a:gd name="connsiteX398" fmla="*/ 3766745 w 5688648"/>
              <a:gd name="connsiteY398" fmla="*/ 2266205 h 4439910"/>
              <a:gd name="connsiteX399" fmla="*/ 3705075 w 5688648"/>
              <a:gd name="connsiteY399" fmla="*/ 2178845 h 4439910"/>
              <a:gd name="connsiteX400" fmla="*/ 3705075 w 5688648"/>
              <a:gd name="connsiteY400" fmla="*/ 2158294 h 4439910"/>
              <a:gd name="connsiteX401" fmla="*/ 5087394 w 5688648"/>
              <a:gd name="connsiteY401" fmla="*/ 2137754 h 4439910"/>
              <a:gd name="connsiteX402" fmla="*/ 5123364 w 5688648"/>
              <a:gd name="connsiteY402" fmla="*/ 2173734 h 4439910"/>
              <a:gd name="connsiteX403" fmla="*/ 5102814 w 5688648"/>
              <a:gd name="connsiteY403" fmla="*/ 2178864 h 4439910"/>
              <a:gd name="connsiteX404" fmla="*/ 5066844 w 5688648"/>
              <a:gd name="connsiteY404" fmla="*/ 2173734 h 4439910"/>
              <a:gd name="connsiteX405" fmla="*/ 5087394 w 5688648"/>
              <a:gd name="connsiteY405" fmla="*/ 2137754 h 4439910"/>
              <a:gd name="connsiteX406" fmla="*/ 3556054 w 5688648"/>
              <a:gd name="connsiteY406" fmla="*/ 1988713 h 4439910"/>
              <a:gd name="connsiteX407" fmla="*/ 3556024 w 5688648"/>
              <a:gd name="connsiteY407" fmla="*/ 1988753 h 4439910"/>
              <a:gd name="connsiteX408" fmla="*/ 3556308 w 5688648"/>
              <a:gd name="connsiteY408" fmla="*/ 1988902 h 4439910"/>
              <a:gd name="connsiteX409" fmla="*/ 3601019 w 5688648"/>
              <a:gd name="connsiteY409" fmla="*/ 2022119 h 4439910"/>
              <a:gd name="connsiteX410" fmla="*/ 3626876 w 5688648"/>
              <a:gd name="connsiteY410" fmla="*/ 2034965 h 4439910"/>
              <a:gd name="connsiteX411" fmla="*/ 3653544 w 5688648"/>
              <a:gd name="connsiteY411" fmla="*/ 2040075 h 4439910"/>
              <a:gd name="connsiteX412" fmla="*/ 3653655 w 5688648"/>
              <a:gd name="connsiteY412" fmla="*/ 2040133 h 4439910"/>
              <a:gd name="connsiteX413" fmla="*/ 3715315 w 5688648"/>
              <a:gd name="connsiteY413" fmla="*/ 2117204 h 4439910"/>
              <a:gd name="connsiteX414" fmla="*/ 3715355 w 5688648"/>
              <a:gd name="connsiteY414" fmla="*/ 2117184 h 4439910"/>
              <a:gd name="connsiteX415" fmla="*/ 3653694 w 5688648"/>
              <a:gd name="connsiteY415" fmla="*/ 2040104 h 4439910"/>
              <a:gd name="connsiteX416" fmla="*/ 3653544 w 5688648"/>
              <a:gd name="connsiteY416" fmla="*/ 2040075 h 4439910"/>
              <a:gd name="connsiteX417" fmla="*/ 3556308 w 5688648"/>
              <a:gd name="connsiteY417" fmla="*/ 1988902 h 4439910"/>
              <a:gd name="connsiteX418" fmla="*/ 3381342 w 5688648"/>
              <a:gd name="connsiteY418" fmla="*/ 1963013 h 4439910"/>
              <a:gd name="connsiteX419" fmla="*/ 3371062 w 5688648"/>
              <a:gd name="connsiteY419" fmla="*/ 1968163 h 4439910"/>
              <a:gd name="connsiteX420" fmla="*/ 3371062 w 5688648"/>
              <a:gd name="connsiteY420" fmla="*/ 1968173 h 4439910"/>
              <a:gd name="connsiteX421" fmla="*/ 3381342 w 5688648"/>
              <a:gd name="connsiteY421" fmla="*/ 1963023 h 4439910"/>
              <a:gd name="connsiteX422" fmla="*/ 3391603 w 5688648"/>
              <a:gd name="connsiteY422" fmla="*/ 1973303 h 4439910"/>
              <a:gd name="connsiteX423" fmla="*/ 3391612 w 5688648"/>
              <a:gd name="connsiteY423" fmla="*/ 1973293 h 4439910"/>
              <a:gd name="connsiteX424" fmla="*/ 3381342 w 5688648"/>
              <a:gd name="connsiteY424" fmla="*/ 1963013 h 4439910"/>
              <a:gd name="connsiteX425" fmla="*/ 3350493 w 5688648"/>
              <a:gd name="connsiteY425" fmla="*/ 1947603 h 4439910"/>
              <a:gd name="connsiteX426" fmla="*/ 3340222 w 5688648"/>
              <a:gd name="connsiteY426" fmla="*/ 1963013 h 4439910"/>
              <a:gd name="connsiteX427" fmla="*/ 3350502 w 5688648"/>
              <a:gd name="connsiteY427" fmla="*/ 1947603 h 4439910"/>
              <a:gd name="connsiteX428" fmla="*/ 3324812 w 5688648"/>
              <a:gd name="connsiteY428" fmla="*/ 1875663 h 4439910"/>
              <a:gd name="connsiteX429" fmla="*/ 3335082 w 5688648"/>
              <a:gd name="connsiteY429" fmla="*/ 1896213 h 4439910"/>
              <a:gd name="connsiteX430" fmla="*/ 3324822 w 5688648"/>
              <a:gd name="connsiteY430" fmla="*/ 1875672 h 4439910"/>
              <a:gd name="connsiteX431" fmla="*/ 3304252 w 5688648"/>
              <a:gd name="connsiteY431" fmla="*/ 1855102 h 4439910"/>
              <a:gd name="connsiteX432" fmla="*/ 3309382 w 5688648"/>
              <a:gd name="connsiteY432" fmla="*/ 1860243 h 4439910"/>
              <a:gd name="connsiteX433" fmla="*/ 3299112 w 5688648"/>
              <a:gd name="connsiteY433" fmla="*/ 1875663 h 4439910"/>
              <a:gd name="connsiteX434" fmla="*/ 3309392 w 5688648"/>
              <a:gd name="connsiteY434" fmla="*/ 1860243 h 4439910"/>
              <a:gd name="connsiteX435" fmla="*/ 3304252 w 5688648"/>
              <a:gd name="connsiteY435" fmla="*/ 1855102 h 4439910"/>
              <a:gd name="connsiteX436" fmla="*/ 3273422 w 5688648"/>
              <a:gd name="connsiteY436" fmla="*/ 1834552 h 4439910"/>
              <a:gd name="connsiteX437" fmla="*/ 3258002 w 5688648"/>
              <a:gd name="connsiteY437" fmla="*/ 1839682 h 4439910"/>
              <a:gd name="connsiteX438" fmla="*/ 3258002 w 5688648"/>
              <a:gd name="connsiteY438" fmla="*/ 1839692 h 4439910"/>
              <a:gd name="connsiteX439" fmla="*/ 3273382 w 5688648"/>
              <a:gd name="connsiteY439" fmla="*/ 1834572 h 4439910"/>
              <a:gd name="connsiteX440" fmla="*/ 3278522 w 5688648"/>
              <a:gd name="connsiteY440" fmla="*/ 1839712 h 4439910"/>
              <a:gd name="connsiteX441" fmla="*/ 3268262 w 5688648"/>
              <a:gd name="connsiteY441" fmla="*/ 1860223 h 4439910"/>
              <a:gd name="connsiteX442" fmla="*/ 3268282 w 5688648"/>
              <a:gd name="connsiteY442" fmla="*/ 1860243 h 4439910"/>
              <a:gd name="connsiteX443" fmla="*/ 3278552 w 5688648"/>
              <a:gd name="connsiteY443" fmla="*/ 1839682 h 4439910"/>
              <a:gd name="connsiteX444" fmla="*/ 3273422 w 5688648"/>
              <a:gd name="connsiteY444" fmla="*/ 1834552 h 4439910"/>
              <a:gd name="connsiteX445" fmla="*/ 3206621 w 5688648"/>
              <a:gd name="connsiteY445" fmla="*/ 1813992 h 4439910"/>
              <a:gd name="connsiteX446" fmla="*/ 3206601 w 5688648"/>
              <a:gd name="connsiteY446" fmla="*/ 1814002 h 4439910"/>
              <a:gd name="connsiteX447" fmla="*/ 3180911 w 5688648"/>
              <a:gd name="connsiteY447" fmla="*/ 1834552 h 4439910"/>
              <a:gd name="connsiteX448" fmla="*/ 3180921 w 5688648"/>
              <a:gd name="connsiteY448" fmla="*/ 1834552 h 4439910"/>
              <a:gd name="connsiteX449" fmla="*/ 3206621 w 5688648"/>
              <a:gd name="connsiteY449" fmla="*/ 1798572 h 4439910"/>
              <a:gd name="connsiteX450" fmla="*/ 3206611 w 5688648"/>
              <a:gd name="connsiteY450" fmla="*/ 1798582 h 4439910"/>
              <a:gd name="connsiteX451" fmla="*/ 3227152 w 5688648"/>
              <a:gd name="connsiteY451" fmla="*/ 1808852 h 4439910"/>
              <a:gd name="connsiteX452" fmla="*/ 3210133 w 5688648"/>
              <a:gd name="connsiteY452" fmla="*/ 1813119 h 4439910"/>
              <a:gd name="connsiteX453" fmla="*/ 3227172 w 5688648"/>
              <a:gd name="connsiteY453" fmla="*/ 1808852 h 4439910"/>
              <a:gd name="connsiteX454" fmla="*/ 3206621 w 5688648"/>
              <a:gd name="connsiteY454" fmla="*/ 1798572 h 4439910"/>
              <a:gd name="connsiteX455" fmla="*/ 3098701 w 5688648"/>
              <a:gd name="connsiteY455" fmla="*/ 1731772 h 4439910"/>
              <a:gd name="connsiteX456" fmla="*/ 3098691 w 5688648"/>
              <a:gd name="connsiteY456" fmla="*/ 1731781 h 4439910"/>
              <a:gd name="connsiteX457" fmla="*/ 3098738 w 5688648"/>
              <a:gd name="connsiteY457" fmla="*/ 1731819 h 4439910"/>
              <a:gd name="connsiteX458" fmla="*/ 3128892 w 5688648"/>
              <a:gd name="connsiteY458" fmla="*/ 1769671 h 4439910"/>
              <a:gd name="connsiteX459" fmla="*/ 3148562 w 5688648"/>
              <a:gd name="connsiteY459" fmla="*/ 1783082 h 4439910"/>
              <a:gd name="connsiteX460" fmla="*/ 3170627 w 5688648"/>
              <a:gd name="connsiteY460" fmla="*/ 1788299 h 4439910"/>
              <a:gd name="connsiteX461" fmla="*/ 3170631 w 5688648"/>
              <a:gd name="connsiteY461" fmla="*/ 1788302 h 4439910"/>
              <a:gd name="connsiteX462" fmla="*/ 3188612 w 5688648"/>
              <a:gd name="connsiteY462" fmla="*/ 1808852 h 4439910"/>
              <a:gd name="connsiteX463" fmla="*/ 3188621 w 5688648"/>
              <a:gd name="connsiteY463" fmla="*/ 1808852 h 4439910"/>
              <a:gd name="connsiteX464" fmla="*/ 3170641 w 5688648"/>
              <a:gd name="connsiteY464" fmla="*/ 1788302 h 4439910"/>
              <a:gd name="connsiteX465" fmla="*/ 3170627 w 5688648"/>
              <a:gd name="connsiteY465" fmla="*/ 1788299 h 4439910"/>
              <a:gd name="connsiteX466" fmla="*/ 3098738 w 5688648"/>
              <a:gd name="connsiteY466" fmla="*/ 1731819 h 4439910"/>
              <a:gd name="connsiteX467" fmla="*/ 3098701 w 5688648"/>
              <a:gd name="connsiteY467" fmla="*/ 1690661 h 4439910"/>
              <a:gd name="connsiteX468" fmla="*/ 3088421 w 5688648"/>
              <a:gd name="connsiteY468" fmla="*/ 1695801 h 4439910"/>
              <a:gd name="connsiteX469" fmla="*/ 3088421 w 5688648"/>
              <a:gd name="connsiteY469" fmla="*/ 1695821 h 4439910"/>
              <a:gd name="connsiteX470" fmla="*/ 3098701 w 5688648"/>
              <a:gd name="connsiteY470" fmla="*/ 1690681 h 4439910"/>
              <a:gd name="connsiteX471" fmla="*/ 3103831 w 5688648"/>
              <a:gd name="connsiteY471" fmla="*/ 1700961 h 4439910"/>
              <a:gd name="connsiteX472" fmla="*/ 3103841 w 5688648"/>
              <a:gd name="connsiteY472" fmla="*/ 1700941 h 4439910"/>
              <a:gd name="connsiteX473" fmla="*/ 3098701 w 5688648"/>
              <a:gd name="connsiteY473" fmla="*/ 1690661 h 4439910"/>
              <a:gd name="connsiteX474" fmla="*/ 2803199 w 5688648"/>
              <a:gd name="connsiteY474" fmla="*/ 1522012 h 4439910"/>
              <a:gd name="connsiteX475" fmla="*/ 2826339 w 5688648"/>
              <a:gd name="connsiteY475" fmla="*/ 1526220 h 4439910"/>
              <a:gd name="connsiteX476" fmla="*/ 2800649 w 5688648"/>
              <a:gd name="connsiteY476" fmla="*/ 1536500 h 4439910"/>
              <a:gd name="connsiteX477" fmla="*/ 2826349 w 5688648"/>
              <a:gd name="connsiteY477" fmla="*/ 1526220 h 4439910"/>
              <a:gd name="connsiteX478" fmla="*/ 2446076 w 5688648"/>
              <a:gd name="connsiteY478" fmla="*/ 1413169 h 4439910"/>
              <a:gd name="connsiteX479" fmla="*/ 2446037 w 5688648"/>
              <a:gd name="connsiteY479" fmla="*/ 1413199 h 4439910"/>
              <a:gd name="connsiteX480" fmla="*/ 2528258 w 5688648"/>
              <a:gd name="connsiteY480" fmla="*/ 1433759 h 4439910"/>
              <a:gd name="connsiteX481" fmla="*/ 2528258 w 5688648"/>
              <a:gd name="connsiteY481" fmla="*/ 1444029 h 4439910"/>
              <a:gd name="connsiteX482" fmla="*/ 2548827 w 5688648"/>
              <a:gd name="connsiteY482" fmla="*/ 1464589 h 4439910"/>
              <a:gd name="connsiteX483" fmla="*/ 2610478 w 5688648"/>
              <a:gd name="connsiteY483" fmla="*/ 1515980 h 4439910"/>
              <a:gd name="connsiteX484" fmla="*/ 2610478 w 5688648"/>
              <a:gd name="connsiteY484" fmla="*/ 1526250 h 4439910"/>
              <a:gd name="connsiteX485" fmla="*/ 2615628 w 5688648"/>
              <a:gd name="connsiteY485" fmla="*/ 1531390 h 4439910"/>
              <a:gd name="connsiteX486" fmla="*/ 2661878 w 5688648"/>
              <a:gd name="connsiteY486" fmla="*/ 1505700 h 4439910"/>
              <a:gd name="connsiteX487" fmla="*/ 2667008 w 5688648"/>
              <a:gd name="connsiteY487" fmla="*/ 1551940 h 4439910"/>
              <a:gd name="connsiteX488" fmla="*/ 2687569 w 5688648"/>
              <a:gd name="connsiteY488" fmla="*/ 1572500 h 4439910"/>
              <a:gd name="connsiteX489" fmla="*/ 2672188 w 5688648"/>
              <a:gd name="connsiteY489" fmla="*/ 1593011 h 4439910"/>
              <a:gd name="connsiteX490" fmla="*/ 2672188 w 5688648"/>
              <a:gd name="connsiteY490" fmla="*/ 1593021 h 4439910"/>
              <a:gd name="connsiteX491" fmla="*/ 2687598 w 5688648"/>
              <a:gd name="connsiteY491" fmla="*/ 1572471 h 4439910"/>
              <a:gd name="connsiteX492" fmla="*/ 2667048 w 5688648"/>
              <a:gd name="connsiteY492" fmla="*/ 1551911 h 4439910"/>
              <a:gd name="connsiteX493" fmla="*/ 2661908 w 5688648"/>
              <a:gd name="connsiteY493" fmla="*/ 1505670 h 4439910"/>
              <a:gd name="connsiteX494" fmla="*/ 2615657 w 5688648"/>
              <a:gd name="connsiteY494" fmla="*/ 1531360 h 4439910"/>
              <a:gd name="connsiteX495" fmla="*/ 2610517 w 5688648"/>
              <a:gd name="connsiteY495" fmla="*/ 1526220 h 4439910"/>
              <a:gd name="connsiteX496" fmla="*/ 2610517 w 5688648"/>
              <a:gd name="connsiteY496" fmla="*/ 1515950 h 4439910"/>
              <a:gd name="connsiteX497" fmla="*/ 2548857 w 5688648"/>
              <a:gd name="connsiteY497" fmla="*/ 1464560 h 4439910"/>
              <a:gd name="connsiteX498" fmla="*/ 2528297 w 5688648"/>
              <a:gd name="connsiteY498" fmla="*/ 1444000 h 4439910"/>
              <a:gd name="connsiteX499" fmla="*/ 2528297 w 5688648"/>
              <a:gd name="connsiteY499" fmla="*/ 1433730 h 4439910"/>
              <a:gd name="connsiteX500" fmla="*/ 2487187 w 5688648"/>
              <a:gd name="connsiteY500" fmla="*/ 1315529 h 4439910"/>
              <a:gd name="connsiteX501" fmla="*/ 2543707 w 5688648"/>
              <a:gd name="connsiteY501" fmla="*/ 1336089 h 4439910"/>
              <a:gd name="connsiteX502" fmla="*/ 2553987 w 5688648"/>
              <a:gd name="connsiteY502" fmla="*/ 1382339 h 4439910"/>
              <a:gd name="connsiteX503" fmla="*/ 2543717 w 5688648"/>
              <a:gd name="connsiteY503" fmla="*/ 1336089 h 4439910"/>
              <a:gd name="connsiteX504" fmla="*/ 2374136 w 5688648"/>
              <a:gd name="connsiteY504" fmla="*/ 1212758 h 4439910"/>
              <a:gd name="connsiteX505" fmla="*/ 2374136 w 5688648"/>
              <a:gd name="connsiteY505" fmla="*/ 1212797 h 4439910"/>
              <a:gd name="connsiteX506" fmla="*/ 2407864 w 5688648"/>
              <a:gd name="connsiteY506" fmla="*/ 1252446 h 4439910"/>
              <a:gd name="connsiteX507" fmla="*/ 2413052 w 5688648"/>
              <a:gd name="connsiteY507" fmla="*/ 1261133 h 4439910"/>
              <a:gd name="connsiteX508" fmla="*/ 2420157 w 5688648"/>
              <a:gd name="connsiteY508" fmla="*/ 1277422 h 4439910"/>
              <a:gd name="connsiteX509" fmla="*/ 2418610 w 5688648"/>
              <a:gd name="connsiteY509" fmla="*/ 1291633 h 4439910"/>
              <a:gd name="connsiteX510" fmla="*/ 2418598 w 5688648"/>
              <a:gd name="connsiteY510" fmla="*/ 1291659 h 4439910"/>
              <a:gd name="connsiteX511" fmla="*/ 2404966 w 5688648"/>
              <a:gd name="connsiteY511" fmla="*/ 1294979 h 4439910"/>
              <a:gd name="connsiteX512" fmla="*/ 2404966 w 5688648"/>
              <a:gd name="connsiteY512" fmla="*/ 1294993 h 4439910"/>
              <a:gd name="connsiteX513" fmla="*/ 2404946 w 5688648"/>
              <a:gd name="connsiteY513" fmla="*/ 1294998 h 4439910"/>
              <a:gd name="connsiteX514" fmla="*/ 2404946 w 5688648"/>
              <a:gd name="connsiteY514" fmla="*/ 1300148 h 4439910"/>
              <a:gd name="connsiteX515" fmla="*/ 2430647 w 5688648"/>
              <a:gd name="connsiteY515" fmla="*/ 1315558 h 4439910"/>
              <a:gd name="connsiteX516" fmla="*/ 2446047 w 5688648"/>
              <a:gd name="connsiteY516" fmla="*/ 1356649 h 4439910"/>
              <a:gd name="connsiteX517" fmla="*/ 2446076 w 5688648"/>
              <a:gd name="connsiteY517" fmla="*/ 1356639 h 4439910"/>
              <a:gd name="connsiteX518" fmla="*/ 2430656 w 5688648"/>
              <a:gd name="connsiteY518" fmla="*/ 1315529 h 4439910"/>
              <a:gd name="connsiteX519" fmla="*/ 2404966 w 5688648"/>
              <a:gd name="connsiteY519" fmla="*/ 1300119 h 4439910"/>
              <a:gd name="connsiteX520" fmla="*/ 2404966 w 5688648"/>
              <a:gd name="connsiteY520" fmla="*/ 1294993 h 4439910"/>
              <a:gd name="connsiteX521" fmla="*/ 2418590 w 5688648"/>
              <a:gd name="connsiteY521" fmla="*/ 1291677 h 4439910"/>
              <a:gd name="connsiteX522" fmla="*/ 2418598 w 5688648"/>
              <a:gd name="connsiteY522" fmla="*/ 1291659 h 4439910"/>
              <a:gd name="connsiteX523" fmla="*/ 2418607 w 5688648"/>
              <a:gd name="connsiteY523" fmla="*/ 1291657 h 4439910"/>
              <a:gd name="connsiteX524" fmla="*/ 2418610 w 5688648"/>
              <a:gd name="connsiteY524" fmla="*/ 1291633 h 4439910"/>
              <a:gd name="connsiteX525" fmla="*/ 2422536 w 5688648"/>
              <a:gd name="connsiteY525" fmla="*/ 1282877 h 4439910"/>
              <a:gd name="connsiteX526" fmla="*/ 2420157 w 5688648"/>
              <a:gd name="connsiteY526" fmla="*/ 1277422 h 4439910"/>
              <a:gd name="connsiteX527" fmla="*/ 2420561 w 5688648"/>
              <a:gd name="connsiteY527" fmla="*/ 1273708 h 4439910"/>
              <a:gd name="connsiteX528" fmla="*/ 2413052 w 5688648"/>
              <a:gd name="connsiteY528" fmla="*/ 1261133 h 4439910"/>
              <a:gd name="connsiteX529" fmla="*/ 2410734 w 5688648"/>
              <a:gd name="connsiteY529" fmla="*/ 1255820 h 4439910"/>
              <a:gd name="connsiteX530" fmla="*/ 2407864 w 5688648"/>
              <a:gd name="connsiteY530" fmla="*/ 1252446 h 4439910"/>
              <a:gd name="connsiteX531" fmla="*/ 2405409 w 5688648"/>
              <a:gd name="connsiteY531" fmla="*/ 1248335 h 4439910"/>
              <a:gd name="connsiteX532" fmla="*/ 2374136 w 5688648"/>
              <a:gd name="connsiteY532" fmla="*/ 1212758 h 4439910"/>
              <a:gd name="connsiteX533" fmla="*/ 2343266 w 5688648"/>
              <a:gd name="connsiteY533" fmla="*/ 1171648 h 4439910"/>
              <a:gd name="connsiteX534" fmla="*/ 2334281 w 5688648"/>
              <a:gd name="connsiteY534" fmla="*/ 1230101 h 4439910"/>
              <a:gd name="connsiteX535" fmla="*/ 2302176 w 5688648"/>
              <a:gd name="connsiteY535" fmla="*/ 1269259 h 4439910"/>
              <a:gd name="connsiteX536" fmla="*/ 2302186 w 5688648"/>
              <a:gd name="connsiteY536" fmla="*/ 1269288 h 4439910"/>
              <a:gd name="connsiteX537" fmla="*/ 2343296 w 5688648"/>
              <a:gd name="connsiteY537" fmla="*/ 1171648 h 4439910"/>
              <a:gd name="connsiteX538" fmla="*/ 2281635 w 5688648"/>
              <a:gd name="connsiteY538" fmla="*/ 1074007 h 4439910"/>
              <a:gd name="connsiteX539" fmla="*/ 2276495 w 5688648"/>
              <a:gd name="connsiteY539" fmla="*/ 1099698 h 4439910"/>
              <a:gd name="connsiteX540" fmla="*/ 2281635 w 5688648"/>
              <a:gd name="connsiteY540" fmla="*/ 1074017 h 4439910"/>
              <a:gd name="connsiteX541" fmla="*/ 2307326 w 5688648"/>
              <a:gd name="connsiteY541" fmla="*/ 1135687 h 4439910"/>
              <a:gd name="connsiteX542" fmla="*/ 2307326 w 5688648"/>
              <a:gd name="connsiteY542" fmla="*/ 1135678 h 4439910"/>
              <a:gd name="connsiteX543" fmla="*/ 2281635 w 5688648"/>
              <a:gd name="connsiteY543" fmla="*/ 1074007 h 4439910"/>
              <a:gd name="connsiteX544" fmla="*/ 3453283 w 5688648"/>
              <a:gd name="connsiteY544" fmla="*/ 996927 h 4439910"/>
              <a:gd name="connsiteX545" fmla="*/ 3453283 w 5688648"/>
              <a:gd name="connsiteY545" fmla="*/ 996966 h 4439910"/>
              <a:gd name="connsiteX546" fmla="*/ 3499504 w 5688648"/>
              <a:gd name="connsiteY546" fmla="*/ 1007226 h 4439910"/>
              <a:gd name="connsiteX547" fmla="*/ 3499523 w 5688648"/>
              <a:gd name="connsiteY547" fmla="*/ 1007207 h 4439910"/>
              <a:gd name="connsiteX548" fmla="*/ 2281635 w 5688648"/>
              <a:gd name="connsiteY548" fmla="*/ 940406 h 4439910"/>
              <a:gd name="connsiteX549" fmla="*/ 2276495 w 5688648"/>
              <a:gd name="connsiteY549" fmla="*/ 966096 h 4439910"/>
              <a:gd name="connsiteX550" fmla="*/ 2281635 w 5688648"/>
              <a:gd name="connsiteY550" fmla="*/ 940416 h 4439910"/>
              <a:gd name="connsiteX551" fmla="*/ 2322745 w 5688648"/>
              <a:gd name="connsiteY551" fmla="*/ 945556 h 4439910"/>
              <a:gd name="connsiteX552" fmla="*/ 2322745 w 5688648"/>
              <a:gd name="connsiteY552" fmla="*/ 945536 h 4439910"/>
              <a:gd name="connsiteX553" fmla="*/ 2230245 w 5688648"/>
              <a:gd name="connsiteY553" fmla="*/ 899296 h 4439910"/>
              <a:gd name="connsiteX554" fmla="*/ 2230196 w 5688648"/>
              <a:gd name="connsiteY554" fmla="*/ 899335 h 4439910"/>
              <a:gd name="connsiteX555" fmla="*/ 2192323 w 5688648"/>
              <a:gd name="connsiteY555" fmla="*/ 984087 h 4439910"/>
              <a:gd name="connsiteX556" fmla="*/ 2158275 w 5688648"/>
              <a:gd name="connsiteY556" fmla="*/ 1084297 h 4439910"/>
              <a:gd name="connsiteX557" fmla="*/ 2189105 w 5688648"/>
              <a:gd name="connsiteY557" fmla="*/ 1115127 h 4439910"/>
              <a:gd name="connsiteX558" fmla="*/ 2189105 w 5688648"/>
              <a:gd name="connsiteY558" fmla="*/ 1125407 h 4439910"/>
              <a:gd name="connsiteX559" fmla="*/ 2163444 w 5688648"/>
              <a:gd name="connsiteY559" fmla="*/ 1156198 h 4439910"/>
              <a:gd name="connsiteX560" fmla="*/ 2163444 w 5688648"/>
              <a:gd name="connsiteY560" fmla="*/ 1156228 h 4439910"/>
              <a:gd name="connsiteX561" fmla="*/ 2189134 w 5688648"/>
              <a:gd name="connsiteY561" fmla="*/ 1125398 h 4439910"/>
              <a:gd name="connsiteX562" fmla="*/ 2189134 w 5688648"/>
              <a:gd name="connsiteY562" fmla="*/ 1115117 h 4439910"/>
              <a:gd name="connsiteX563" fmla="*/ 2158304 w 5688648"/>
              <a:gd name="connsiteY563" fmla="*/ 1084287 h 4439910"/>
              <a:gd name="connsiteX564" fmla="*/ 2230245 w 5688648"/>
              <a:gd name="connsiteY564" fmla="*/ 899296 h 4439910"/>
              <a:gd name="connsiteX565" fmla="*/ 4722561 w 5688648"/>
              <a:gd name="connsiteY565" fmla="*/ 616654 h 4439910"/>
              <a:gd name="connsiteX566" fmla="*/ 4722816 w 5688648"/>
              <a:gd name="connsiteY566" fmla="*/ 616723 h 4439910"/>
              <a:gd name="connsiteX567" fmla="*/ 4789332 w 5688648"/>
              <a:gd name="connsiteY567" fmla="*/ 626954 h 4439910"/>
              <a:gd name="connsiteX568" fmla="*/ 4804674 w 5688648"/>
              <a:gd name="connsiteY568" fmla="*/ 632074 h 4439910"/>
              <a:gd name="connsiteX569" fmla="*/ 4804782 w 5688648"/>
              <a:gd name="connsiteY569" fmla="*/ 632074 h 4439910"/>
              <a:gd name="connsiteX570" fmla="*/ 4789362 w 5688648"/>
              <a:gd name="connsiteY570" fmla="*/ 626934 h 4439910"/>
              <a:gd name="connsiteX571" fmla="*/ 4332009 w 5688648"/>
              <a:gd name="connsiteY571" fmla="*/ 498463 h 4439910"/>
              <a:gd name="connsiteX572" fmla="*/ 4316589 w 5688648"/>
              <a:gd name="connsiteY572" fmla="*/ 503603 h 4439910"/>
              <a:gd name="connsiteX573" fmla="*/ 4316599 w 5688648"/>
              <a:gd name="connsiteY573" fmla="*/ 503623 h 4439910"/>
              <a:gd name="connsiteX574" fmla="*/ 4331999 w 5688648"/>
              <a:gd name="connsiteY574" fmla="*/ 498493 h 4439910"/>
              <a:gd name="connsiteX575" fmla="*/ 4552902 w 5688648"/>
              <a:gd name="connsiteY575" fmla="*/ 508763 h 4439910"/>
              <a:gd name="connsiteX576" fmla="*/ 4552980 w 5688648"/>
              <a:gd name="connsiteY576" fmla="*/ 508743 h 4439910"/>
              <a:gd name="connsiteX577" fmla="*/ 4332009 w 5688648"/>
              <a:gd name="connsiteY577" fmla="*/ 498463 h 4439910"/>
              <a:gd name="connsiteX578" fmla="*/ 4208678 w 5688648"/>
              <a:gd name="connsiteY578" fmla="*/ 0 h 4439910"/>
              <a:gd name="connsiteX579" fmla="*/ 5123384 w 5688648"/>
              <a:gd name="connsiteY579" fmla="*/ 30830 h 4439910"/>
              <a:gd name="connsiteX580" fmla="*/ 5169634 w 5688648"/>
              <a:gd name="connsiteY580" fmla="*/ 56530 h 4439910"/>
              <a:gd name="connsiteX581" fmla="*/ 5272415 w 5688648"/>
              <a:gd name="connsiteY581" fmla="*/ 66810 h 4439910"/>
              <a:gd name="connsiteX582" fmla="*/ 5601287 w 5688648"/>
              <a:gd name="connsiteY582" fmla="*/ 107921 h 4439910"/>
              <a:gd name="connsiteX583" fmla="*/ 5688648 w 5688648"/>
              <a:gd name="connsiteY583" fmla="*/ 138751 h 4439910"/>
              <a:gd name="connsiteX584" fmla="*/ 5642398 w 5688648"/>
              <a:gd name="connsiteY584" fmla="*/ 164441 h 4439910"/>
              <a:gd name="connsiteX585" fmla="*/ 5544767 w 5688648"/>
              <a:gd name="connsiteY585" fmla="*/ 164441 h 4439910"/>
              <a:gd name="connsiteX586" fmla="*/ 5298105 w 5688648"/>
              <a:gd name="connsiteY586" fmla="*/ 154161 h 4439910"/>
              <a:gd name="connsiteX587" fmla="*/ 5251855 w 5688648"/>
              <a:gd name="connsiteY587" fmla="*/ 169581 h 4439910"/>
              <a:gd name="connsiteX588" fmla="*/ 5215885 w 5688648"/>
              <a:gd name="connsiteY588" fmla="*/ 200421 h 4439910"/>
              <a:gd name="connsiteX589" fmla="*/ 5190185 w 5688648"/>
              <a:gd name="connsiteY589" fmla="*/ 195271 h 4439910"/>
              <a:gd name="connsiteX590" fmla="*/ 5164494 w 5688648"/>
              <a:gd name="connsiteY590" fmla="*/ 169581 h 4439910"/>
              <a:gd name="connsiteX591" fmla="*/ 5113104 w 5688648"/>
              <a:gd name="connsiteY591" fmla="*/ 179861 h 4439910"/>
              <a:gd name="connsiteX592" fmla="*/ 5123384 w 5688648"/>
              <a:gd name="connsiteY592" fmla="*/ 210692 h 4439910"/>
              <a:gd name="connsiteX593" fmla="*/ 5102824 w 5688648"/>
              <a:gd name="connsiteY593" fmla="*/ 231252 h 4439910"/>
              <a:gd name="connsiteX594" fmla="*/ 5092554 w 5688648"/>
              <a:gd name="connsiteY594" fmla="*/ 226112 h 4439910"/>
              <a:gd name="connsiteX595" fmla="*/ 5061714 w 5688648"/>
              <a:gd name="connsiteY595" fmla="*/ 190141 h 4439910"/>
              <a:gd name="connsiteX596" fmla="*/ 5005193 w 5688648"/>
              <a:gd name="connsiteY596" fmla="*/ 210692 h 4439910"/>
              <a:gd name="connsiteX597" fmla="*/ 4881862 w 5688648"/>
              <a:gd name="connsiteY597" fmla="*/ 287772 h 4439910"/>
              <a:gd name="connsiteX598" fmla="*/ 4887002 w 5688648"/>
              <a:gd name="connsiteY598" fmla="*/ 328882 h 4439910"/>
              <a:gd name="connsiteX599" fmla="*/ 4953803 w 5688648"/>
              <a:gd name="connsiteY599" fmla="*/ 334022 h 4439910"/>
              <a:gd name="connsiteX600" fmla="*/ 4974353 w 5688648"/>
              <a:gd name="connsiteY600" fmla="*/ 380273 h 4439910"/>
              <a:gd name="connsiteX601" fmla="*/ 4989773 w 5688648"/>
              <a:gd name="connsiteY601" fmla="*/ 380273 h 4439910"/>
              <a:gd name="connsiteX602" fmla="*/ 4938383 w 5688648"/>
              <a:gd name="connsiteY602" fmla="*/ 421383 h 4439910"/>
              <a:gd name="connsiteX603" fmla="*/ 4707141 w 5688648"/>
              <a:gd name="connsiteY603" fmla="*/ 405973 h 4439910"/>
              <a:gd name="connsiteX604" fmla="*/ 4702001 w 5688648"/>
              <a:gd name="connsiteY604" fmla="*/ 441933 h 4439910"/>
              <a:gd name="connsiteX605" fmla="*/ 4753392 w 5688648"/>
              <a:gd name="connsiteY605" fmla="*/ 493323 h 4439910"/>
              <a:gd name="connsiteX606" fmla="*/ 4768802 w 5688648"/>
              <a:gd name="connsiteY606" fmla="*/ 467633 h 4439910"/>
              <a:gd name="connsiteX607" fmla="*/ 4830472 w 5688648"/>
              <a:gd name="connsiteY607" fmla="*/ 472773 h 4439910"/>
              <a:gd name="connsiteX608" fmla="*/ 4789362 w 5688648"/>
              <a:gd name="connsiteY608" fmla="*/ 513883 h 4439910"/>
              <a:gd name="connsiteX609" fmla="*/ 4686581 w 5688648"/>
              <a:gd name="connsiteY609" fmla="*/ 508743 h 4439910"/>
              <a:gd name="connsiteX610" fmla="*/ 4614651 w 5688648"/>
              <a:gd name="connsiteY610" fmla="*/ 539574 h 4439910"/>
              <a:gd name="connsiteX611" fmla="*/ 4645471 w 5688648"/>
              <a:gd name="connsiteY611" fmla="*/ 549854 h 4439910"/>
              <a:gd name="connsiteX612" fmla="*/ 4912693 w 5688648"/>
              <a:gd name="connsiteY612" fmla="*/ 565264 h 4439910"/>
              <a:gd name="connsiteX613" fmla="*/ 4922973 w 5688648"/>
              <a:gd name="connsiteY613" fmla="*/ 580684 h 4439910"/>
              <a:gd name="connsiteX614" fmla="*/ 4948663 w 5688648"/>
              <a:gd name="connsiteY614" fmla="*/ 596104 h 4439910"/>
              <a:gd name="connsiteX615" fmla="*/ 5066864 w 5688648"/>
              <a:gd name="connsiteY615" fmla="*/ 668045 h 4439910"/>
              <a:gd name="connsiteX616" fmla="*/ 5005193 w 5688648"/>
              <a:gd name="connsiteY616" fmla="*/ 739985 h 4439910"/>
              <a:gd name="connsiteX617" fmla="*/ 5118244 w 5688648"/>
              <a:gd name="connsiteY617" fmla="*/ 745125 h 4439910"/>
              <a:gd name="connsiteX618" fmla="*/ 5174774 w 5688648"/>
              <a:gd name="connsiteY618" fmla="*/ 770815 h 4439910"/>
              <a:gd name="connsiteX619" fmla="*/ 5185045 w 5688648"/>
              <a:gd name="connsiteY619" fmla="*/ 770815 h 4439910"/>
              <a:gd name="connsiteX620" fmla="*/ 5056574 w 5688648"/>
              <a:gd name="connsiteY620" fmla="*/ 786235 h 4439910"/>
              <a:gd name="connsiteX621" fmla="*/ 4917833 w 5688648"/>
              <a:gd name="connsiteY621" fmla="*/ 786235 h 4439910"/>
              <a:gd name="connsiteX622" fmla="*/ 4892133 w 5688648"/>
              <a:gd name="connsiteY622" fmla="*/ 801655 h 4439910"/>
              <a:gd name="connsiteX623" fmla="*/ 4789362 w 5688648"/>
              <a:gd name="connsiteY623" fmla="*/ 806795 h 4439910"/>
              <a:gd name="connsiteX624" fmla="*/ 4671171 w 5688648"/>
              <a:gd name="connsiteY624" fmla="*/ 832486 h 4439910"/>
              <a:gd name="connsiteX625" fmla="*/ 4660891 w 5688648"/>
              <a:gd name="connsiteY625" fmla="*/ 832486 h 4439910"/>
              <a:gd name="connsiteX626" fmla="*/ 4614651 w 5688648"/>
              <a:gd name="connsiteY626" fmla="*/ 853036 h 4439910"/>
              <a:gd name="connsiteX627" fmla="*/ 4547840 w 5688648"/>
              <a:gd name="connsiteY627" fmla="*/ 853036 h 4439910"/>
              <a:gd name="connsiteX628" fmla="*/ 4527280 w 5688648"/>
              <a:gd name="connsiteY628" fmla="*/ 873596 h 4439910"/>
              <a:gd name="connsiteX629" fmla="*/ 4470750 w 5688648"/>
              <a:gd name="connsiteY629" fmla="*/ 858186 h 4439910"/>
              <a:gd name="connsiteX630" fmla="*/ 4198398 w 5688648"/>
              <a:gd name="connsiteY630" fmla="*/ 858186 h 4439910"/>
              <a:gd name="connsiteX631" fmla="*/ 4182978 w 5688648"/>
              <a:gd name="connsiteY631" fmla="*/ 894146 h 4439910"/>
              <a:gd name="connsiteX632" fmla="*/ 4136737 w 5688648"/>
              <a:gd name="connsiteY632" fmla="*/ 878736 h 4439910"/>
              <a:gd name="connsiteX633" fmla="*/ 4085347 w 5688648"/>
              <a:gd name="connsiteY633" fmla="*/ 899296 h 4439910"/>
              <a:gd name="connsiteX634" fmla="*/ 4049377 w 5688648"/>
              <a:gd name="connsiteY634" fmla="*/ 873596 h 4439910"/>
              <a:gd name="connsiteX635" fmla="*/ 4003127 w 5688648"/>
              <a:gd name="connsiteY635" fmla="*/ 889016 h 4439910"/>
              <a:gd name="connsiteX636" fmla="*/ 4028827 w 5688648"/>
              <a:gd name="connsiteY636" fmla="*/ 894146 h 4439910"/>
              <a:gd name="connsiteX637" fmla="*/ 4054517 w 5688648"/>
              <a:gd name="connsiteY637" fmla="*/ 919846 h 4439910"/>
              <a:gd name="connsiteX638" fmla="*/ 3997996 w 5688648"/>
              <a:gd name="connsiteY638" fmla="*/ 919846 h 4439910"/>
              <a:gd name="connsiteX639" fmla="*/ 3982576 w 5688648"/>
              <a:gd name="connsiteY639" fmla="*/ 940406 h 4439910"/>
              <a:gd name="connsiteX640" fmla="*/ 3946596 w 5688648"/>
              <a:gd name="connsiteY640" fmla="*/ 919846 h 4439910"/>
              <a:gd name="connsiteX641" fmla="*/ 3915776 w 5688648"/>
              <a:gd name="connsiteY641" fmla="*/ 889016 h 4439910"/>
              <a:gd name="connsiteX642" fmla="*/ 3890076 w 5688648"/>
              <a:gd name="connsiteY642" fmla="*/ 904426 h 4439910"/>
              <a:gd name="connsiteX643" fmla="*/ 3915776 w 5688648"/>
              <a:gd name="connsiteY643" fmla="*/ 914706 h 4439910"/>
              <a:gd name="connsiteX644" fmla="*/ 3920906 w 5688648"/>
              <a:gd name="connsiteY644" fmla="*/ 945536 h 4439910"/>
              <a:gd name="connsiteX645" fmla="*/ 3838685 w 5688648"/>
              <a:gd name="connsiteY645" fmla="*/ 950676 h 4439910"/>
              <a:gd name="connsiteX646" fmla="*/ 3787295 w 5688648"/>
              <a:gd name="connsiteY646" fmla="*/ 971236 h 4439910"/>
              <a:gd name="connsiteX647" fmla="*/ 3746185 w 5688648"/>
              <a:gd name="connsiteY647" fmla="*/ 955816 h 4439910"/>
              <a:gd name="connsiteX648" fmla="*/ 3730765 w 5688648"/>
              <a:gd name="connsiteY648" fmla="*/ 971236 h 4439910"/>
              <a:gd name="connsiteX649" fmla="*/ 3699945 w 5688648"/>
              <a:gd name="connsiteY649" fmla="*/ 950676 h 4439910"/>
              <a:gd name="connsiteX650" fmla="*/ 3638274 w 5688648"/>
              <a:gd name="connsiteY650" fmla="*/ 986647 h 4439910"/>
              <a:gd name="connsiteX651" fmla="*/ 3581744 w 5688648"/>
              <a:gd name="connsiteY651" fmla="*/ 981517 h 4439910"/>
              <a:gd name="connsiteX652" fmla="*/ 3535503 w 5688648"/>
              <a:gd name="connsiteY652" fmla="*/ 1017477 h 4439910"/>
              <a:gd name="connsiteX653" fmla="*/ 3674245 w 5688648"/>
              <a:gd name="connsiteY653" fmla="*/ 1063737 h 4439910"/>
              <a:gd name="connsiteX654" fmla="*/ 3735915 w 5688648"/>
              <a:gd name="connsiteY654" fmla="*/ 1115117 h 4439910"/>
              <a:gd name="connsiteX655" fmla="*/ 3777025 w 5688648"/>
              <a:gd name="connsiteY655" fmla="*/ 1135678 h 4439910"/>
              <a:gd name="connsiteX656" fmla="*/ 3802715 w 5688648"/>
              <a:gd name="connsiteY656" fmla="*/ 1176788 h 4439910"/>
              <a:gd name="connsiteX657" fmla="*/ 3848965 w 5688648"/>
              <a:gd name="connsiteY657" fmla="*/ 1140808 h 4439910"/>
              <a:gd name="connsiteX658" fmla="*/ 3890076 w 5688648"/>
              <a:gd name="connsiteY658" fmla="*/ 1197338 h 4439910"/>
              <a:gd name="connsiteX659" fmla="*/ 3890076 w 5688648"/>
              <a:gd name="connsiteY659" fmla="*/ 1207618 h 4439910"/>
              <a:gd name="connsiteX660" fmla="*/ 3982576 w 5688648"/>
              <a:gd name="connsiteY660" fmla="*/ 1238448 h 4439910"/>
              <a:gd name="connsiteX661" fmla="*/ 4080217 w 5688648"/>
              <a:gd name="connsiteY661" fmla="*/ 1248728 h 4439910"/>
              <a:gd name="connsiteX662" fmla="*/ 4049377 w 5688648"/>
              <a:gd name="connsiteY662" fmla="*/ 1279559 h 4439910"/>
              <a:gd name="connsiteX663" fmla="*/ 4069937 w 5688648"/>
              <a:gd name="connsiteY663" fmla="*/ 1284699 h 4439910"/>
              <a:gd name="connsiteX664" fmla="*/ 4121327 w 5688648"/>
              <a:gd name="connsiteY664" fmla="*/ 1310399 h 4439910"/>
              <a:gd name="connsiteX665" fmla="*/ 4162437 w 5688648"/>
              <a:gd name="connsiteY665" fmla="*/ 1346359 h 4439910"/>
              <a:gd name="connsiteX666" fmla="*/ 4162437 w 5688648"/>
              <a:gd name="connsiteY666" fmla="*/ 1351509 h 4439910"/>
              <a:gd name="connsiteX667" fmla="*/ 4208678 w 5688648"/>
              <a:gd name="connsiteY667" fmla="*/ 1310399 h 4439910"/>
              <a:gd name="connsiteX668" fmla="*/ 4239508 w 5688648"/>
              <a:gd name="connsiteY668" fmla="*/ 1351509 h 4439910"/>
              <a:gd name="connsiteX669" fmla="*/ 4198398 w 5688648"/>
              <a:gd name="connsiteY669" fmla="*/ 1361779 h 4439910"/>
              <a:gd name="connsiteX670" fmla="*/ 4239508 w 5688648"/>
              <a:gd name="connsiteY670" fmla="*/ 1372059 h 4439910"/>
              <a:gd name="connsiteX671" fmla="*/ 4311459 w 5688648"/>
              <a:gd name="connsiteY671" fmla="*/ 1418310 h 4439910"/>
              <a:gd name="connsiteX672" fmla="*/ 4367989 w 5688648"/>
              <a:gd name="connsiteY672" fmla="*/ 1428580 h 4439910"/>
              <a:gd name="connsiteX673" fmla="*/ 4367989 w 5688648"/>
              <a:gd name="connsiteY673" fmla="*/ 1459420 h 4439910"/>
              <a:gd name="connsiteX674" fmla="*/ 4398809 w 5688648"/>
              <a:gd name="connsiteY674" fmla="*/ 1479970 h 4439910"/>
              <a:gd name="connsiteX675" fmla="*/ 4455340 w 5688648"/>
              <a:gd name="connsiteY675" fmla="*/ 1485110 h 4439910"/>
              <a:gd name="connsiteX676" fmla="*/ 4481030 w 5688648"/>
              <a:gd name="connsiteY676" fmla="*/ 1536500 h 4439910"/>
              <a:gd name="connsiteX677" fmla="*/ 4537560 w 5688648"/>
              <a:gd name="connsiteY677" fmla="*/ 1546780 h 4439910"/>
              <a:gd name="connsiteX678" fmla="*/ 4563250 w 5688648"/>
              <a:gd name="connsiteY678" fmla="*/ 1598171 h 4439910"/>
              <a:gd name="connsiteX679" fmla="*/ 4619781 w 5688648"/>
              <a:gd name="connsiteY679" fmla="*/ 1598171 h 4439910"/>
              <a:gd name="connsiteX680" fmla="*/ 4640341 w 5688648"/>
              <a:gd name="connsiteY680" fmla="*/ 1639281 h 4439910"/>
              <a:gd name="connsiteX681" fmla="*/ 4666031 w 5688648"/>
              <a:gd name="connsiteY681" fmla="*/ 1664971 h 4439910"/>
              <a:gd name="connsiteX682" fmla="*/ 4666031 w 5688648"/>
              <a:gd name="connsiteY682" fmla="*/ 1675241 h 4439910"/>
              <a:gd name="connsiteX683" fmla="*/ 4784222 w 5688648"/>
              <a:gd name="connsiteY683" fmla="*/ 1762612 h 4439910"/>
              <a:gd name="connsiteX684" fmla="*/ 4871582 w 5688648"/>
              <a:gd name="connsiteY684" fmla="*/ 1824272 h 4439910"/>
              <a:gd name="connsiteX685" fmla="*/ 4871582 w 5688648"/>
              <a:gd name="connsiteY685" fmla="*/ 1829412 h 4439910"/>
              <a:gd name="connsiteX686" fmla="*/ 4969223 w 5688648"/>
              <a:gd name="connsiteY686" fmla="*/ 1942463 h 4439910"/>
              <a:gd name="connsiteX687" fmla="*/ 4974353 w 5688648"/>
              <a:gd name="connsiteY687" fmla="*/ 1973293 h 4439910"/>
              <a:gd name="connsiteX688" fmla="*/ 4979493 w 5688648"/>
              <a:gd name="connsiteY688" fmla="*/ 1973293 h 4439910"/>
              <a:gd name="connsiteX689" fmla="*/ 4994913 w 5688648"/>
              <a:gd name="connsiteY689" fmla="*/ 2004124 h 4439910"/>
              <a:gd name="connsiteX690" fmla="*/ 5056574 w 5688648"/>
              <a:gd name="connsiteY690" fmla="*/ 2014404 h 4439910"/>
              <a:gd name="connsiteX691" fmla="*/ 5061714 w 5688648"/>
              <a:gd name="connsiteY691" fmla="*/ 2050384 h 4439910"/>
              <a:gd name="connsiteX692" fmla="*/ 5041164 w 5688648"/>
              <a:gd name="connsiteY692" fmla="*/ 2117184 h 4439910"/>
              <a:gd name="connsiteX693" fmla="*/ 5000053 w 5688648"/>
              <a:gd name="connsiteY693" fmla="*/ 2127454 h 4439910"/>
              <a:gd name="connsiteX694" fmla="*/ 5041164 w 5688648"/>
              <a:gd name="connsiteY694" fmla="*/ 2178845 h 4439910"/>
              <a:gd name="connsiteX695" fmla="*/ 5077134 w 5688648"/>
              <a:gd name="connsiteY695" fmla="*/ 2312455 h 4439910"/>
              <a:gd name="connsiteX696" fmla="*/ 5082274 w 5688648"/>
              <a:gd name="connsiteY696" fmla="*/ 2333006 h 4439910"/>
              <a:gd name="connsiteX697" fmla="*/ 5061714 w 5688648"/>
              <a:gd name="connsiteY697" fmla="*/ 2353566 h 4439910"/>
              <a:gd name="connsiteX698" fmla="*/ 5102824 w 5688648"/>
              <a:gd name="connsiteY698" fmla="*/ 2415226 h 4439910"/>
              <a:gd name="connsiteX699" fmla="*/ 5123384 w 5688648"/>
              <a:gd name="connsiteY699" fmla="*/ 2461486 h 4439910"/>
              <a:gd name="connsiteX700" fmla="*/ 5102824 w 5688648"/>
              <a:gd name="connsiteY700" fmla="*/ 2482037 h 4439910"/>
              <a:gd name="connsiteX701" fmla="*/ 5087414 w 5688648"/>
              <a:gd name="connsiteY701" fmla="*/ 2497447 h 4439910"/>
              <a:gd name="connsiteX702" fmla="*/ 5061714 w 5688648"/>
              <a:gd name="connsiteY702" fmla="*/ 2564257 h 4439910"/>
              <a:gd name="connsiteX703" fmla="*/ 5087414 w 5688648"/>
              <a:gd name="connsiteY703" fmla="*/ 2600227 h 4439910"/>
              <a:gd name="connsiteX704" fmla="*/ 4969223 w 5688648"/>
              <a:gd name="connsiteY704" fmla="*/ 2821199 h 4439910"/>
              <a:gd name="connsiteX705" fmla="*/ 4958943 w 5688648"/>
              <a:gd name="connsiteY705" fmla="*/ 2954810 h 4439910"/>
              <a:gd name="connsiteX706" fmla="*/ 4892133 w 5688648"/>
              <a:gd name="connsiteY706" fmla="*/ 3067860 h 4439910"/>
              <a:gd name="connsiteX707" fmla="*/ 4856162 w 5688648"/>
              <a:gd name="connsiteY707" fmla="*/ 3129521 h 4439910"/>
              <a:gd name="connsiteX708" fmla="*/ 4835612 w 5688648"/>
              <a:gd name="connsiteY708" fmla="*/ 3144941 h 4439910"/>
              <a:gd name="connsiteX709" fmla="*/ 4804782 w 5688648"/>
              <a:gd name="connsiteY709" fmla="*/ 3129521 h 4439910"/>
              <a:gd name="connsiteX710" fmla="*/ 4773942 w 5688648"/>
              <a:gd name="connsiteY710" fmla="*/ 3108971 h 4439910"/>
              <a:gd name="connsiteX711" fmla="*/ 4748252 w 5688648"/>
              <a:gd name="connsiteY711" fmla="*/ 3150081 h 4439910"/>
              <a:gd name="connsiteX712" fmla="*/ 4722561 w 5688648"/>
              <a:gd name="connsiteY712" fmla="*/ 3175771 h 4439910"/>
              <a:gd name="connsiteX713" fmla="*/ 4712281 w 5688648"/>
              <a:gd name="connsiteY713" fmla="*/ 3175771 h 4439910"/>
              <a:gd name="connsiteX714" fmla="*/ 4660891 w 5688648"/>
              <a:gd name="connsiteY714" fmla="*/ 3206601 h 4439910"/>
              <a:gd name="connsiteX715" fmla="*/ 4650611 w 5688648"/>
              <a:gd name="connsiteY715" fmla="*/ 3186051 h 4439910"/>
              <a:gd name="connsiteX716" fmla="*/ 4630061 w 5688648"/>
              <a:gd name="connsiteY716" fmla="*/ 3206601 h 4439910"/>
              <a:gd name="connsiteX717" fmla="*/ 4650611 w 5688648"/>
              <a:gd name="connsiteY717" fmla="*/ 3227161 h 4439910"/>
              <a:gd name="connsiteX718" fmla="*/ 4671171 w 5688648"/>
              <a:gd name="connsiteY718" fmla="*/ 3247712 h 4439910"/>
              <a:gd name="connsiteX719" fmla="*/ 4773942 w 5688648"/>
              <a:gd name="connsiteY719" fmla="*/ 3180911 h 4439910"/>
              <a:gd name="connsiteX720" fmla="*/ 4794502 w 5688648"/>
              <a:gd name="connsiteY720" fmla="*/ 3211741 h 4439910"/>
              <a:gd name="connsiteX721" fmla="*/ 4712281 w 5688648"/>
              <a:gd name="connsiteY721" fmla="*/ 3273412 h 4439910"/>
              <a:gd name="connsiteX722" fmla="*/ 4671171 w 5688648"/>
              <a:gd name="connsiteY722" fmla="*/ 3304242 h 4439910"/>
              <a:gd name="connsiteX723" fmla="*/ 4496450 w 5688648"/>
              <a:gd name="connsiteY723" fmla="*/ 3324802 h 4439910"/>
              <a:gd name="connsiteX724" fmla="*/ 4450209 w 5688648"/>
              <a:gd name="connsiteY724" fmla="*/ 3350492 h 4439910"/>
              <a:gd name="connsiteX725" fmla="*/ 4414229 w 5688648"/>
              <a:gd name="connsiteY725" fmla="*/ 3329932 h 4439910"/>
              <a:gd name="connsiteX726" fmla="*/ 4429640 w 5688648"/>
              <a:gd name="connsiteY726" fmla="*/ 3324802 h 4439910"/>
              <a:gd name="connsiteX727" fmla="*/ 4460480 w 5688648"/>
              <a:gd name="connsiteY727" fmla="*/ 3293962 h 4439910"/>
              <a:gd name="connsiteX728" fmla="*/ 4450209 w 5688648"/>
              <a:gd name="connsiteY728" fmla="*/ 3288822 h 4439910"/>
              <a:gd name="connsiteX729" fmla="*/ 4434789 w 5688648"/>
              <a:gd name="connsiteY729" fmla="*/ 3268272 h 4439910"/>
              <a:gd name="connsiteX730" fmla="*/ 4403949 w 5688648"/>
              <a:gd name="connsiteY730" fmla="*/ 3288822 h 4439910"/>
              <a:gd name="connsiteX731" fmla="*/ 4352569 w 5688648"/>
              <a:gd name="connsiteY731" fmla="*/ 3324802 h 4439910"/>
              <a:gd name="connsiteX732" fmla="*/ 4337149 w 5688648"/>
              <a:gd name="connsiteY732" fmla="*/ 3391603 h 4439910"/>
              <a:gd name="connsiteX733" fmla="*/ 4398809 w 5688648"/>
              <a:gd name="connsiteY733" fmla="*/ 3371043 h 4439910"/>
              <a:gd name="connsiteX734" fmla="*/ 4398809 w 5688648"/>
              <a:gd name="connsiteY734" fmla="*/ 3401873 h 4439910"/>
              <a:gd name="connsiteX735" fmla="*/ 4367989 w 5688648"/>
              <a:gd name="connsiteY735" fmla="*/ 3432713 h 4439910"/>
              <a:gd name="connsiteX736" fmla="*/ 4321729 w 5688648"/>
              <a:gd name="connsiteY736" fmla="*/ 3412153 h 4439910"/>
              <a:gd name="connsiteX737" fmla="*/ 4316589 w 5688648"/>
              <a:gd name="connsiteY737" fmla="*/ 3453263 h 4439910"/>
              <a:gd name="connsiteX738" fmla="*/ 4280619 w 5688648"/>
              <a:gd name="connsiteY738" fmla="*/ 3453263 h 4439910"/>
              <a:gd name="connsiteX739" fmla="*/ 4172708 w 5688648"/>
              <a:gd name="connsiteY739" fmla="*/ 3499513 h 4439910"/>
              <a:gd name="connsiteX740" fmla="*/ 4152148 w 5688648"/>
              <a:gd name="connsiteY740" fmla="*/ 3530353 h 4439910"/>
              <a:gd name="connsiteX741" fmla="*/ 4111047 w 5688648"/>
              <a:gd name="connsiteY741" fmla="*/ 3545764 h 4439910"/>
              <a:gd name="connsiteX742" fmla="*/ 4049377 w 5688648"/>
              <a:gd name="connsiteY742" fmla="*/ 3576594 h 4439910"/>
              <a:gd name="connsiteX743" fmla="*/ 4111047 w 5688648"/>
              <a:gd name="connsiteY743" fmla="*/ 3607424 h 4439910"/>
              <a:gd name="connsiteX744" fmla="*/ 4193258 w 5688648"/>
              <a:gd name="connsiteY744" fmla="*/ 3633124 h 4439910"/>
              <a:gd name="connsiteX745" fmla="*/ 4136737 w 5688648"/>
              <a:gd name="connsiteY745" fmla="*/ 3648534 h 4439910"/>
              <a:gd name="connsiteX746" fmla="*/ 4069937 w 5688648"/>
              <a:gd name="connsiteY746" fmla="*/ 3633124 h 4439910"/>
              <a:gd name="connsiteX747" fmla="*/ 4033957 w 5688648"/>
              <a:gd name="connsiteY747" fmla="*/ 3648534 h 4439910"/>
              <a:gd name="connsiteX748" fmla="*/ 4003127 w 5688648"/>
              <a:gd name="connsiteY748" fmla="*/ 3612574 h 4439910"/>
              <a:gd name="connsiteX749" fmla="*/ 3962016 w 5688648"/>
              <a:gd name="connsiteY749" fmla="*/ 3648534 h 4439910"/>
              <a:gd name="connsiteX750" fmla="*/ 3941466 w 5688648"/>
              <a:gd name="connsiteY750" fmla="*/ 3658814 h 4439910"/>
              <a:gd name="connsiteX751" fmla="*/ 3961987 w 5688648"/>
              <a:gd name="connsiteY751" fmla="*/ 3648554 h 4439910"/>
              <a:gd name="connsiteX752" fmla="*/ 3946586 w 5688648"/>
              <a:gd name="connsiteY752" fmla="*/ 3674205 h 4439910"/>
              <a:gd name="connsiteX753" fmla="*/ 3946596 w 5688648"/>
              <a:gd name="connsiteY753" fmla="*/ 3674225 h 4439910"/>
              <a:gd name="connsiteX754" fmla="*/ 3962016 w 5688648"/>
              <a:gd name="connsiteY754" fmla="*/ 3648534 h 4439910"/>
              <a:gd name="connsiteX755" fmla="*/ 4003127 w 5688648"/>
              <a:gd name="connsiteY755" fmla="*/ 3663954 h 4439910"/>
              <a:gd name="connsiteX756" fmla="*/ 3936316 w 5688648"/>
              <a:gd name="connsiteY756" fmla="*/ 3694785 h 4439910"/>
              <a:gd name="connsiteX757" fmla="*/ 3905496 w 5688648"/>
              <a:gd name="connsiteY757" fmla="*/ 3674225 h 4439910"/>
              <a:gd name="connsiteX758" fmla="*/ 3782165 w 5688648"/>
              <a:gd name="connsiteY758" fmla="*/ 3694785 h 4439910"/>
              <a:gd name="connsiteX759" fmla="*/ 3766745 w 5688648"/>
              <a:gd name="connsiteY759" fmla="*/ 3730755 h 4439910"/>
              <a:gd name="connsiteX760" fmla="*/ 3699945 w 5688648"/>
              <a:gd name="connsiteY760" fmla="*/ 3771865 h 4439910"/>
              <a:gd name="connsiteX761" fmla="*/ 3674245 w 5688648"/>
              <a:gd name="connsiteY761" fmla="*/ 3777015 h 4439910"/>
              <a:gd name="connsiteX762" fmla="*/ 3735915 w 5688648"/>
              <a:gd name="connsiteY762" fmla="*/ 3797565 h 4439910"/>
              <a:gd name="connsiteX763" fmla="*/ 3699945 w 5688648"/>
              <a:gd name="connsiteY763" fmla="*/ 3818125 h 4439910"/>
              <a:gd name="connsiteX764" fmla="*/ 3674245 w 5688648"/>
              <a:gd name="connsiteY764" fmla="*/ 3833536 h 4439910"/>
              <a:gd name="connsiteX765" fmla="*/ 3674245 w 5688648"/>
              <a:gd name="connsiteY765" fmla="*/ 3838676 h 4439910"/>
              <a:gd name="connsiteX766" fmla="*/ 3612584 w 5688648"/>
              <a:gd name="connsiteY766" fmla="*/ 3818125 h 4439910"/>
              <a:gd name="connsiteX767" fmla="*/ 3514953 w 5688648"/>
              <a:gd name="connsiteY767" fmla="*/ 3854086 h 4439910"/>
              <a:gd name="connsiteX768" fmla="*/ 3514924 w 5688648"/>
              <a:gd name="connsiteY768" fmla="*/ 3854115 h 4439910"/>
              <a:gd name="connsiteX769" fmla="*/ 3514894 w 5688648"/>
              <a:gd name="connsiteY769" fmla="*/ 3854105 h 4439910"/>
              <a:gd name="connsiteX770" fmla="*/ 3473833 w 5688648"/>
              <a:gd name="connsiteY770" fmla="*/ 3874646 h 4439910"/>
              <a:gd name="connsiteX771" fmla="*/ 3453283 w 5688648"/>
              <a:gd name="connsiteY771" fmla="*/ 3874646 h 4439910"/>
              <a:gd name="connsiteX772" fmla="*/ 3427583 w 5688648"/>
              <a:gd name="connsiteY772" fmla="*/ 3900346 h 4439910"/>
              <a:gd name="connsiteX773" fmla="*/ 3458413 w 5688648"/>
              <a:gd name="connsiteY773" fmla="*/ 3915756 h 4439910"/>
              <a:gd name="connsiteX774" fmla="*/ 3468693 w 5688648"/>
              <a:gd name="connsiteY774" fmla="*/ 3972286 h 4439910"/>
              <a:gd name="connsiteX775" fmla="*/ 3432723 w 5688648"/>
              <a:gd name="connsiteY775" fmla="*/ 3997977 h 4439910"/>
              <a:gd name="connsiteX776" fmla="*/ 3324812 w 5688648"/>
              <a:gd name="connsiteY776" fmla="*/ 4018527 h 4439910"/>
              <a:gd name="connsiteX777" fmla="*/ 3350502 w 5688648"/>
              <a:gd name="connsiteY777" fmla="*/ 3987697 h 4439910"/>
              <a:gd name="connsiteX778" fmla="*/ 3304252 w 5688648"/>
              <a:gd name="connsiteY778" fmla="*/ 3962006 h 4439910"/>
              <a:gd name="connsiteX779" fmla="*/ 3319672 w 5688648"/>
              <a:gd name="connsiteY779" fmla="*/ 3936306 h 4439910"/>
              <a:gd name="connsiteX780" fmla="*/ 3273422 w 5688648"/>
              <a:gd name="connsiteY780" fmla="*/ 3956866 h 4439910"/>
              <a:gd name="connsiteX781" fmla="*/ 3216891 w 5688648"/>
              <a:gd name="connsiteY781" fmla="*/ 3982566 h 4439910"/>
              <a:gd name="connsiteX782" fmla="*/ 3227172 w 5688648"/>
              <a:gd name="connsiteY782" fmla="*/ 4018527 h 4439910"/>
              <a:gd name="connsiteX783" fmla="*/ 3175781 w 5688648"/>
              <a:gd name="connsiteY783" fmla="*/ 4039087 h 4439910"/>
              <a:gd name="connsiteX784" fmla="*/ 3160371 w 5688648"/>
              <a:gd name="connsiteY784" fmla="*/ 3997977 h 4439910"/>
              <a:gd name="connsiteX785" fmla="*/ 3196341 w 5688648"/>
              <a:gd name="connsiteY785" fmla="*/ 3987697 h 4439910"/>
              <a:gd name="connsiteX786" fmla="*/ 3165511 w 5688648"/>
              <a:gd name="connsiteY786" fmla="*/ 3977417 h 4439910"/>
              <a:gd name="connsiteX787" fmla="*/ 3129531 w 5688648"/>
              <a:gd name="connsiteY787" fmla="*/ 4013397 h 4439910"/>
              <a:gd name="connsiteX788" fmla="*/ 3129531 w 5688648"/>
              <a:gd name="connsiteY788" fmla="*/ 4018527 h 4439910"/>
              <a:gd name="connsiteX789" fmla="*/ 3057590 w 5688648"/>
              <a:gd name="connsiteY789" fmla="*/ 4028807 h 4439910"/>
              <a:gd name="connsiteX790" fmla="*/ 3042180 w 5688648"/>
              <a:gd name="connsiteY790" fmla="*/ 4039087 h 4439910"/>
              <a:gd name="connsiteX791" fmla="*/ 2970230 w 5688648"/>
              <a:gd name="connsiteY791" fmla="*/ 4080197 h 4439910"/>
              <a:gd name="connsiteX792" fmla="*/ 2923979 w 5688648"/>
              <a:gd name="connsiteY792" fmla="*/ 4075057 h 4439910"/>
              <a:gd name="connsiteX793" fmla="*/ 2810929 w 5688648"/>
              <a:gd name="connsiteY793" fmla="*/ 4116167 h 4439910"/>
              <a:gd name="connsiteX794" fmla="*/ 2785239 w 5688648"/>
              <a:gd name="connsiteY794" fmla="*/ 4136728 h 4439910"/>
              <a:gd name="connsiteX795" fmla="*/ 2677318 w 5688648"/>
              <a:gd name="connsiteY795" fmla="*/ 4167558 h 4439910"/>
              <a:gd name="connsiteX796" fmla="*/ 2677318 w 5688648"/>
              <a:gd name="connsiteY796" fmla="*/ 4177838 h 4439910"/>
              <a:gd name="connsiteX797" fmla="*/ 2620798 w 5688648"/>
              <a:gd name="connsiteY797" fmla="*/ 4193248 h 4439910"/>
              <a:gd name="connsiteX798" fmla="*/ 2512877 w 5688648"/>
              <a:gd name="connsiteY798" fmla="*/ 4213808 h 4439910"/>
              <a:gd name="connsiteX799" fmla="*/ 2183994 w 5688648"/>
              <a:gd name="connsiteY799" fmla="*/ 4301169 h 4439910"/>
              <a:gd name="connsiteX800" fmla="*/ 2060664 w 5688648"/>
              <a:gd name="connsiteY800" fmla="*/ 4326859 h 4439910"/>
              <a:gd name="connsiteX801" fmla="*/ 2009283 w 5688648"/>
              <a:gd name="connsiteY801" fmla="*/ 4347409 h 4439910"/>
              <a:gd name="connsiteX802" fmla="*/ 1829422 w 5688648"/>
              <a:gd name="connsiteY802" fmla="*/ 4362829 h 4439910"/>
              <a:gd name="connsiteX803" fmla="*/ 1783172 w 5688648"/>
              <a:gd name="connsiteY803" fmla="*/ 4383389 h 4439910"/>
              <a:gd name="connsiteX804" fmla="*/ 1562200 w 5688648"/>
              <a:gd name="connsiteY804" fmla="*/ 4424500 h 4439910"/>
              <a:gd name="connsiteX805" fmla="*/ 1130547 w 5688648"/>
              <a:gd name="connsiteY805" fmla="*/ 4403940 h 4439910"/>
              <a:gd name="connsiteX806" fmla="*/ 1017487 w 5688648"/>
              <a:gd name="connsiteY806" fmla="*/ 4439910 h 4439910"/>
              <a:gd name="connsiteX807" fmla="*/ 966106 w 5688648"/>
              <a:gd name="connsiteY807" fmla="*/ 4383389 h 4439910"/>
              <a:gd name="connsiteX808" fmla="*/ 899306 w 5688648"/>
              <a:gd name="connsiteY808" fmla="*/ 4398800 h 4439910"/>
              <a:gd name="connsiteX809" fmla="*/ 909576 w 5688648"/>
              <a:gd name="connsiteY809" fmla="*/ 4347409 h 4439910"/>
              <a:gd name="connsiteX810" fmla="*/ 1089437 w 5688648"/>
              <a:gd name="connsiteY810" fmla="*/ 4306299 h 4439910"/>
              <a:gd name="connsiteX811" fmla="*/ 1109987 w 5688648"/>
              <a:gd name="connsiteY811" fmla="*/ 4280609 h 4439910"/>
              <a:gd name="connsiteX812" fmla="*/ 1233318 w 5688648"/>
              <a:gd name="connsiteY812" fmla="*/ 4296029 h 4439910"/>
              <a:gd name="connsiteX813" fmla="*/ 1351519 w 5688648"/>
              <a:gd name="connsiteY813" fmla="*/ 4260058 h 4439910"/>
              <a:gd name="connsiteX814" fmla="*/ 1366939 w 5688648"/>
              <a:gd name="connsiteY814" fmla="*/ 4234358 h 4439910"/>
              <a:gd name="connsiteX815" fmla="*/ 1408049 w 5688648"/>
              <a:gd name="connsiteY815" fmla="*/ 4234358 h 4439910"/>
              <a:gd name="connsiteX816" fmla="*/ 1639291 w 5688648"/>
              <a:gd name="connsiteY816" fmla="*/ 4198388 h 4439910"/>
              <a:gd name="connsiteX817" fmla="*/ 1685531 w 5688648"/>
              <a:gd name="connsiteY817" fmla="*/ 4177838 h 4439910"/>
              <a:gd name="connsiteX818" fmla="*/ 1726642 w 5688648"/>
              <a:gd name="connsiteY818" fmla="*/ 4136728 h 4439910"/>
              <a:gd name="connsiteX819" fmla="*/ 1402899 w 5688648"/>
              <a:gd name="connsiteY819" fmla="*/ 4198388 h 4439910"/>
              <a:gd name="connsiteX820" fmla="*/ 1346369 w 5688648"/>
              <a:gd name="connsiteY820" fmla="*/ 4213808 h 4439910"/>
              <a:gd name="connsiteX821" fmla="*/ 1289849 w 5688648"/>
              <a:gd name="connsiteY821" fmla="*/ 4198388 h 4439910"/>
              <a:gd name="connsiteX822" fmla="*/ 1140818 w 5688648"/>
              <a:gd name="connsiteY822" fmla="*/ 4234358 h 4439910"/>
              <a:gd name="connsiteX823" fmla="*/ 1084297 w 5688648"/>
              <a:gd name="connsiteY823" fmla="*/ 4260058 h 4439910"/>
              <a:gd name="connsiteX824" fmla="*/ 765695 w 5688648"/>
              <a:gd name="connsiteY824" fmla="*/ 4301169 h 4439910"/>
              <a:gd name="connsiteX825" fmla="*/ 637224 w 5688648"/>
              <a:gd name="connsiteY825" fmla="*/ 4326859 h 4439910"/>
              <a:gd name="connsiteX826" fmla="*/ 606384 w 5688648"/>
              <a:gd name="connsiteY826" fmla="*/ 4347409 h 4439910"/>
              <a:gd name="connsiteX827" fmla="*/ 544733 w 5688648"/>
              <a:gd name="connsiteY827" fmla="*/ 4362829 h 4439910"/>
              <a:gd name="connsiteX828" fmla="*/ 113071 w 5688648"/>
              <a:gd name="connsiteY828" fmla="*/ 4388519 h 4439910"/>
              <a:gd name="connsiteX829" fmla="*/ 102791 w 5688648"/>
              <a:gd name="connsiteY829" fmla="*/ 4403940 h 4439910"/>
              <a:gd name="connsiteX830" fmla="*/ 66820 w 5688648"/>
              <a:gd name="connsiteY830" fmla="*/ 4367969 h 4439910"/>
              <a:gd name="connsiteX831" fmla="*/ 169601 w 5688648"/>
              <a:gd name="connsiteY831" fmla="*/ 4347409 h 4439910"/>
              <a:gd name="connsiteX832" fmla="*/ 210711 w 5688648"/>
              <a:gd name="connsiteY832" fmla="*/ 4326859 h 4439910"/>
              <a:gd name="connsiteX833" fmla="*/ 457373 w 5688648"/>
              <a:gd name="connsiteY833" fmla="*/ 4280609 h 4439910"/>
              <a:gd name="connsiteX834" fmla="*/ 503623 w 5688648"/>
              <a:gd name="connsiteY834" fmla="*/ 4270338 h 4439910"/>
              <a:gd name="connsiteX835" fmla="*/ 472783 w 5688648"/>
              <a:gd name="connsiteY835" fmla="*/ 4224078 h 4439910"/>
              <a:gd name="connsiteX836" fmla="*/ 488203 w 5688648"/>
              <a:gd name="connsiteY836" fmla="*/ 4198388 h 4439910"/>
              <a:gd name="connsiteX837" fmla="*/ 817085 w 5688648"/>
              <a:gd name="connsiteY837" fmla="*/ 4157278 h 4439910"/>
              <a:gd name="connsiteX838" fmla="*/ 863326 w 5688648"/>
              <a:gd name="connsiteY838" fmla="*/ 4131588 h 4439910"/>
              <a:gd name="connsiteX839" fmla="*/ 919856 w 5688648"/>
              <a:gd name="connsiteY839" fmla="*/ 4136728 h 4439910"/>
              <a:gd name="connsiteX840" fmla="*/ 1022637 w 5688648"/>
              <a:gd name="connsiteY840" fmla="*/ 4095617 h 4439910"/>
              <a:gd name="connsiteX841" fmla="*/ 1032907 w 5688648"/>
              <a:gd name="connsiteY841" fmla="*/ 4075057 h 4439910"/>
              <a:gd name="connsiteX842" fmla="*/ 1140818 w 5688648"/>
              <a:gd name="connsiteY842" fmla="*/ 4059637 h 4439910"/>
              <a:gd name="connsiteX843" fmla="*/ 1161387 w 5688648"/>
              <a:gd name="connsiteY843" fmla="*/ 4059637 h 4439910"/>
              <a:gd name="connsiteX844" fmla="*/ 1161387 w 5688648"/>
              <a:gd name="connsiteY844" fmla="*/ 4018527 h 4439910"/>
              <a:gd name="connsiteX845" fmla="*/ 1269298 w 5688648"/>
              <a:gd name="connsiteY845" fmla="*/ 4044227 h 4439910"/>
              <a:gd name="connsiteX846" fmla="*/ 1346369 w 5688648"/>
              <a:gd name="connsiteY846" fmla="*/ 4003117 h 4439910"/>
              <a:gd name="connsiteX847" fmla="*/ 1382349 w 5688648"/>
              <a:gd name="connsiteY847" fmla="*/ 3982566 h 4439910"/>
              <a:gd name="connsiteX848" fmla="*/ 1572480 w 5688648"/>
              <a:gd name="connsiteY848" fmla="*/ 3920896 h 4439910"/>
              <a:gd name="connsiteX849" fmla="*/ 1593040 w 5688648"/>
              <a:gd name="connsiteY849" fmla="*/ 3915756 h 4439910"/>
              <a:gd name="connsiteX850" fmla="*/ 1557070 w 5688648"/>
              <a:gd name="connsiteY850" fmla="*/ 3900346 h 4439910"/>
              <a:gd name="connsiteX851" fmla="*/ 1485120 w 5688648"/>
              <a:gd name="connsiteY851" fmla="*/ 3900346 h 4439910"/>
              <a:gd name="connsiteX852" fmla="*/ 1351519 w 5688648"/>
              <a:gd name="connsiteY852" fmla="*/ 3962006 h 4439910"/>
              <a:gd name="connsiteX853" fmla="*/ 1274428 w 5688648"/>
              <a:gd name="connsiteY853" fmla="*/ 3982566 h 4439910"/>
              <a:gd name="connsiteX854" fmla="*/ 1017487 w 5688648"/>
              <a:gd name="connsiteY854" fmla="*/ 4023677 h 4439910"/>
              <a:gd name="connsiteX855" fmla="*/ 955836 w 5688648"/>
              <a:gd name="connsiteY855" fmla="*/ 4003117 h 4439910"/>
              <a:gd name="connsiteX856" fmla="*/ 863326 w 5688648"/>
              <a:gd name="connsiteY856" fmla="*/ 4044227 h 4439910"/>
              <a:gd name="connsiteX857" fmla="*/ 781105 w 5688648"/>
              <a:gd name="connsiteY857" fmla="*/ 4023677 h 4439910"/>
              <a:gd name="connsiteX858" fmla="*/ 729715 w 5688648"/>
              <a:gd name="connsiteY858" fmla="*/ 4069917 h 4439910"/>
              <a:gd name="connsiteX859" fmla="*/ 637224 w 5688648"/>
              <a:gd name="connsiteY859" fmla="*/ 4044227 h 4439910"/>
              <a:gd name="connsiteX860" fmla="*/ 616664 w 5688648"/>
              <a:gd name="connsiteY860" fmla="*/ 4064777 h 4439910"/>
              <a:gd name="connsiteX861" fmla="*/ 611534 w 5688648"/>
              <a:gd name="connsiteY861" fmla="*/ 4044227 h 4439910"/>
              <a:gd name="connsiteX862" fmla="*/ 472783 w 5688648"/>
              <a:gd name="connsiteY862" fmla="*/ 4018527 h 4439910"/>
              <a:gd name="connsiteX863" fmla="*/ 498473 w 5688648"/>
              <a:gd name="connsiteY863" fmla="*/ 4003117 h 4439910"/>
              <a:gd name="connsiteX864" fmla="*/ 555004 w 5688648"/>
              <a:gd name="connsiteY864" fmla="*/ 3982566 h 4439910"/>
              <a:gd name="connsiteX865" fmla="*/ 590974 w 5688648"/>
              <a:gd name="connsiteY865" fmla="*/ 3967146 h 4439910"/>
              <a:gd name="connsiteX866" fmla="*/ 657774 w 5688648"/>
              <a:gd name="connsiteY866" fmla="*/ 3982566 h 4439910"/>
              <a:gd name="connsiteX867" fmla="*/ 863326 w 5688648"/>
              <a:gd name="connsiteY867" fmla="*/ 3941456 h 4439910"/>
              <a:gd name="connsiteX868" fmla="*/ 827355 w 5688648"/>
              <a:gd name="connsiteY868" fmla="*/ 3890066 h 4439910"/>
              <a:gd name="connsiteX869" fmla="*/ 786245 w 5688648"/>
              <a:gd name="connsiteY869" fmla="*/ 3838676 h 4439910"/>
              <a:gd name="connsiteX870" fmla="*/ 698885 w 5688648"/>
              <a:gd name="connsiteY870" fmla="*/ 3838676 h 4439910"/>
              <a:gd name="connsiteX871" fmla="*/ 714305 w 5688648"/>
              <a:gd name="connsiteY871" fmla="*/ 3797565 h 4439910"/>
              <a:gd name="connsiteX872" fmla="*/ 811935 w 5688648"/>
              <a:gd name="connsiteY872" fmla="*/ 3756455 h 4439910"/>
              <a:gd name="connsiteX873" fmla="*/ 832505 w 5688648"/>
              <a:gd name="connsiteY873" fmla="*/ 3741035 h 4439910"/>
              <a:gd name="connsiteX874" fmla="*/ 909576 w 5688648"/>
              <a:gd name="connsiteY874" fmla="*/ 3720485 h 4439910"/>
              <a:gd name="connsiteX875" fmla="*/ 1248738 w 5688648"/>
              <a:gd name="connsiteY875" fmla="*/ 3617704 h 4439910"/>
              <a:gd name="connsiteX876" fmla="*/ 1253878 w 5688648"/>
              <a:gd name="connsiteY876" fmla="*/ 3602294 h 4439910"/>
              <a:gd name="connsiteX877" fmla="*/ 1351519 w 5688648"/>
              <a:gd name="connsiteY877" fmla="*/ 3576594 h 4439910"/>
              <a:gd name="connsiteX878" fmla="*/ 1387479 w 5688648"/>
              <a:gd name="connsiteY878" fmla="*/ 3556044 h 4439910"/>
              <a:gd name="connsiteX879" fmla="*/ 1438870 w 5688648"/>
              <a:gd name="connsiteY879" fmla="*/ 3556044 h 4439910"/>
              <a:gd name="connsiteX880" fmla="*/ 1454290 w 5688648"/>
              <a:gd name="connsiteY880" fmla="*/ 3540624 h 4439910"/>
              <a:gd name="connsiteX881" fmla="*/ 1500540 w 5688648"/>
              <a:gd name="connsiteY881" fmla="*/ 3540624 h 4439910"/>
              <a:gd name="connsiteX882" fmla="*/ 1510820 w 5688648"/>
              <a:gd name="connsiteY882" fmla="*/ 3520073 h 4439910"/>
              <a:gd name="connsiteX883" fmla="*/ 1531370 w 5688648"/>
              <a:gd name="connsiteY883" fmla="*/ 3504653 h 4439910"/>
              <a:gd name="connsiteX884" fmla="*/ 1685531 w 5688648"/>
              <a:gd name="connsiteY884" fmla="*/ 3437853 h 4439910"/>
              <a:gd name="connsiteX885" fmla="*/ 1742062 w 5688648"/>
              <a:gd name="connsiteY885" fmla="*/ 3458403 h 4439910"/>
              <a:gd name="connsiteX886" fmla="*/ 1793452 w 5688648"/>
              <a:gd name="connsiteY886" fmla="*/ 3432713 h 4439910"/>
              <a:gd name="connsiteX887" fmla="*/ 1824282 w 5688648"/>
              <a:gd name="connsiteY887" fmla="*/ 3412153 h 4439910"/>
              <a:gd name="connsiteX888" fmla="*/ 1834562 w 5688648"/>
              <a:gd name="connsiteY888" fmla="*/ 3412153 h 4439910"/>
              <a:gd name="connsiteX889" fmla="*/ 1844842 w 5688648"/>
              <a:gd name="connsiteY889" fmla="*/ 3376183 h 4439910"/>
              <a:gd name="connsiteX890" fmla="*/ 1870532 w 5688648"/>
              <a:gd name="connsiteY890" fmla="*/ 3401873 h 4439910"/>
              <a:gd name="connsiteX891" fmla="*/ 2009283 w 5688648"/>
              <a:gd name="connsiteY891" fmla="*/ 3371043 h 4439910"/>
              <a:gd name="connsiteX892" fmla="*/ 2106914 w 5688648"/>
              <a:gd name="connsiteY892" fmla="*/ 3350492 h 4439910"/>
              <a:gd name="connsiteX893" fmla="*/ 2112054 w 5688648"/>
              <a:gd name="connsiteY893" fmla="*/ 3335072 h 4439910"/>
              <a:gd name="connsiteX894" fmla="*/ 2158304 w 5688648"/>
              <a:gd name="connsiteY894" fmla="*/ 3314512 h 4439910"/>
              <a:gd name="connsiteX895" fmla="*/ 2348436 w 5688648"/>
              <a:gd name="connsiteY895" fmla="*/ 3252852 h 4439910"/>
              <a:gd name="connsiteX896" fmla="*/ 2363856 w 5688648"/>
              <a:gd name="connsiteY896" fmla="*/ 3232301 h 4439910"/>
              <a:gd name="connsiteX897" fmla="*/ 2410106 w 5688648"/>
              <a:gd name="connsiteY897" fmla="*/ 3232301 h 4439910"/>
              <a:gd name="connsiteX898" fmla="*/ 2451216 w 5688648"/>
              <a:gd name="connsiteY898" fmla="*/ 3211741 h 4439910"/>
              <a:gd name="connsiteX899" fmla="*/ 2492327 w 5688648"/>
              <a:gd name="connsiteY899" fmla="*/ 3196321 h 4439910"/>
              <a:gd name="connsiteX900" fmla="*/ 2497467 w 5688648"/>
              <a:gd name="connsiteY900" fmla="*/ 3175771 h 4439910"/>
              <a:gd name="connsiteX901" fmla="*/ 2682458 w 5688648"/>
              <a:gd name="connsiteY901" fmla="*/ 3134661 h 4439910"/>
              <a:gd name="connsiteX902" fmla="*/ 2692738 w 5688648"/>
              <a:gd name="connsiteY902" fmla="*/ 3114101 h 4439910"/>
              <a:gd name="connsiteX903" fmla="*/ 2738988 w 5688648"/>
              <a:gd name="connsiteY903" fmla="*/ 3114101 h 4439910"/>
              <a:gd name="connsiteX904" fmla="*/ 2769818 w 5688648"/>
              <a:gd name="connsiteY904" fmla="*/ 3072991 h 4439910"/>
              <a:gd name="connsiteX905" fmla="*/ 2867459 w 5688648"/>
              <a:gd name="connsiteY905" fmla="*/ 3047300 h 4439910"/>
              <a:gd name="connsiteX906" fmla="*/ 2898289 w 5688648"/>
              <a:gd name="connsiteY906" fmla="*/ 3021610 h 4439910"/>
              <a:gd name="connsiteX907" fmla="*/ 2908569 w 5688648"/>
              <a:gd name="connsiteY907" fmla="*/ 3021610 h 4439910"/>
              <a:gd name="connsiteX908" fmla="*/ 2954819 w 5688648"/>
              <a:gd name="connsiteY908" fmla="*/ 2985640 h 4439910"/>
              <a:gd name="connsiteX909" fmla="*/ 3062730 w 5688648"/>
              <a:gd name="connsiteY909" fmla="*/ 2934250 h 4439910"/>
              <a:gd name="connsiteX910" fmla="*/ 3165511 w 5688648"/>
              <a:gd name="connsiteY910" fmla="*/ 2887999 h 4439910"/>
              <a:gd name="connsiteX911" fmla="*/ 3232312 w 5688648"/>
              <a:gd name="connsiteY911" fmla="*/ 2867439 h 4439910"/>
              <a:gd name="connsiteX912" fmla="*/ 3273422 w 5688648"/>
              <a:gd name="connsiteY912" fmla="*/ 2852029 h 4439910"/>
              <a:gd name="connsiteX913" fmla="*/ 3304252 w 5688648"/>
              <a:gd name="connsiteY913" fmla="*/ 2816059 h 4439910"/>
              <a:gd name="connsiteX914" fmla="*/ 3350502 w 5688648"/>
              <a:gd name="connsiteY914" fmla="*/ 2790369 h 4439910"/>
              <a:gd name="connsiteX915" fmla="*/ 3407033 w 5688648"/>
              <a:gd name="connsiteY915" fmla="*/ 2702998 h 4439910"/>
              <a:gd name="connsiteX916" fmla="*/ 3448143 w 5688648"/>
              <a:gd name="connsiteY916" fmla="*/ 2682448 h 4439910"/>
              <a:gd name="connsiteX917" fmla="*/ 3535503 w 5688648"/>
              <a:gd name="connsiteY917" fmla="*/ 2646478 h 4439910"/>
              <a:gd name="connsiteX918" fmla="*/ 3561194 w 5688648"/>
              <a:gd name="connsiteY918" fmla="*/ 2610507 h 4439910"/>
              <a:gd name="connsiteX919" fmla="*/ 3602304 w 5688648"/>
              <a:gd name="connsiteY919" fmla="*/ 2569397 h 4439910"/>
              <a:gd name="connsiteX920" fmla="*/ 3622854 w 5688648"/>
              <a:gd name="connsiteY920" fmla="*/ 2528287 h 4439910"/>
              <a:gd name="connsiteX921" fmla="*/ 3658834 w 5688648"/>
              <a:gd name="connsiteY921" fmla="*/ 2482037 h 4439910"/>
              <a:gd name="connsiteX922" fmla="*/ 3669114 w 5688648"/>
              <a:gd name="connsiteY922" fmla="*/ 2461486 h 4439910"/>
              <a:gd name="connsiteX923" fmla="*/ 3705075 w 5688648"/>
              <a:gd name="connsiteY923" fmla="*/ 2487177 h 4439910"/>
              <a:gd name="connsiteX924" fmla="*/ 3751335 w 5688648"/>
              <a:gd name="connsiteY924" fmla="*/ 2404956 h 4439910"/>
              <a:gd name="connsiteX925" fmla="*/ 3761605 w 5688648"/>
              <a:gd name="connsiteY925" fmla="*/ 2399816 h 4439910"/>
              <a:gd name="connsiteX926" fmla="*/ 3715355 w 5688648"/>
              <a:gd name="connsiteY926" fmla="*/ 2302175 h 4439910"/>
              <a:gd name="connsiteX927" fmla="*/ 3694804 w 5688648"/>
              <a:gd name="connsiteY927" fmla="*/ 2271345 h 4439910"/>
              <a:gd name="connsiteX928" fmla="*/ 3694804 w 5688648"/>
              <a:gd name="connsiteY928" fmla="*/ 2261065 h 4439910"/>
              <a:gd name="connsiteX929" fmla="*/ 3581744 w 5688648"/>
              <a:gd name="connsiteY929" fmla="*/ 2219955 h 4439910"/>
              <a:gd name="connsiteX930" fmla="*/ 3499523 w 5688648"/>
              <a:gd name="connsiteY930" fmla="*/ 2173714 h 4439910"/>
              <a:gd name="connsiteX931" fmla="*/ 3468693 w 5688648"/>
              <a:gd name="connsiteY931" fmla="*/ 2153155 h 4439910"/>
              <a:gd name="connsiteX932" fmla="*/ 3242591 w 5688648"/>
              <a:gd name="connsiteY932" fmla="*/ 2029824 h 4439910"/>
              <a:gd name="connsiteX933" fmla="*/ 3088421 w 5688648"/>
              <a:gd name="connsiteY933" fmla="*/ 1973293 h 4439910"/>
              <a:gd name="connsiteX934" fmla="*/ 3057590 w 5688648"/>
              <a:gd name="connsiteY934" fmla="*/ 1927053 h 4439910"/>
              <a:gd name="connsiteX935" fmla="*/ 3011340 w 5688648"/>
              <a:gd name="connsiteY935" fmla="*/ 1896213 h 4439910"/>
              <a:gd name="connsiteX936" fmla="*/ 3052450 w 5688648"/>
              <a:gd name="connsiteY936" fmla="*/ 1870523 h 4439910"/>
              <a:gd name="connsiteX937" fmla="*/ 3114121 w 5688648"/>
              <a:gd name="connsiteY937" fmla="*/ 1906493 h 4439910"/>
              <a:gd name="connsiteX938" fmla="*/ 3191201 w 5688648"/>
              <a:gd name="connsiteY938" fmla="*/ 1911633 h 4439910"/>
              <a:gd name="connsiteX939" fmla="*/ 3232312 w 5688648"/>
              <a:gd name="connsiteY939" fmla="*/ 1891073 h 4439910"/>
              <a:gd name="connsiteX940" fmla="*/ 3093561 w 5688648"/>
              <a:gd name="connsiteY940" fmla="*/ 1849962 h 4439910"/>
              <a:gd name="connsiteX941" fmla="*/ 3067871 w 5688648"/>
              <a:gd name="connsiteY941" fmla="*/ 1808852 h 4439910"/>
              <a:gd name="connsiteX942" fmla="*/ 3001070 w 5688648"/>
              <a:gd name="connsiteY942" fmla="*/ 1731772 h 4439910"/>
              <a:gd name="connsiteX943" fmla="*/ 3001070 w 5688648"/>
              <a:gd name="connsiteY943" fmla="*/ 1726632 h 4439910"/>
              <a:gd name="connsiteX944" fmla="*/ 2949679 w 5688648"/>
              <a:gd name="connsiteY944" fmla="*/ 1706081 h 4439910"/>
              <a:gd name="connsiteX945" fmla="*/ 2805789 w 5688648"/>
              <a:gd name="connsiteY945" fmla="*/ 1639281 h 4439910"/>
              <a:gd name="connsiteX946" fmla="*/ 2738988 w 5688648"/>
              <a:gd name="connsiteY946" fmla="*/ 1613581 h 4439910"/>
              <a:gd name="connsiteX947" fmla="*/ 2733848 w 5688648"/>
              <a:gd name="connsiteY947" fmla="*/ 1593021 h 4439910"/>
              <a:gd name="connsiteX948" fmla="*/ 2718428 w 5688648"/>
              <a:gd name="connsiteY948" fmla="*/ 1613581 h 4439910"/>
              <a:gd name="connsiteX949" fmla="*/ 2764678 w 5688648"/>
              <a:gd name="connsiteY949" fmla="*/ 1639281 h 4439910"/>
              <a:gd name="connsiteX950" fmla="*/ 2816069 w 5688648"/>
              <a:gd name="connsiteY950" fmla="*/ 1685521 h 4439910"/>
              <a:gd name="connsiteX951" fmla="*/ 2857179 w 5688648"/>
              <a:gd name="connsiteY951" fmla="*/ 1695801 h 4439910"/>
              <a:gd name="connsiteX952" fmla="*/ 2857179 w 5688648"/>
              <a:gd name="connsiteY952" fmla="*/ 1700941 h 4439910"/>
              <a:gd name="connsiteX953" fmla="*/ 2934260 w 5688648"/>
              <a:gd name="connsiteY953" fmla="*/ 1716352 h 4439910"/>
              <a:gd name="connsiteX954" fmla="*/ 2929119 w 5688648"/>
              <a:gd name="connsiteY954" fmla="*/ 1726632 h 4439910"/>
              <a:gd name="connsiteX955" fmla="*/ 2949679 w 5688648"/>
              <a:gd name="connsiteY955" fmla="*/ 1747192 h 4439910"/>
              <a:gd name="connsiteX956" fmla="*/ 3001070 w 5688648"/>
              <a:gd name="connsiteY956" fmla="*/ 1747192 h 4439910"/>
              <a:gd name="connsiteX957" fmla="*/ 3006200 w 5688648"/>
              <a:gd name="connsiteY957" fmla="*/ 1783162 h 4439910"/>
              <a:gd name="connsiteX958" fmla="*/ 3006200 w 5688648"/>
              <a:gd name="connsiteY958" fmla="*/ 1803722 h 4439910"/>
              <a:gd name="connsiteX959" fmla="*/ 2954819 w 5688648"/>
              <a:gd name="connsiteY959" fmla="*/ 1783162 h 4439910"/>
              <a:gd name="connsiteX960" fmla="*/ 2918849 w 5688648"/>
              <a:gd name="connsiteY960" fmla="*/ 1844832 h 4439910"/>
              <a:gd name="connsiteX961" fmla="*/ 2805789 w 5688648"/>
              <a:gd name="connsiteY961" fmla="*/ 1798572 h 4439910"/>
              <a:gd name="connsiteX962" fmla="*/ 2718428 w 5688648"/>
              <a:gd name="connsiteY962" fmla="*/ 1736912 h 4439910"/>
              <a:gd name="connsiteX963" fmla="*/ 2641347 w 5688648"/>
              <a:gd name="connsiteY963" fmla="*/ 1680391 h 4439910"/>
              <a:gd name="connsiteX964" fmla="*/ 2692738 w 5688648"/>
              <a:gd name="connsiteY964" fmla="*/ 1634131 h 4439910"/>
              <a:gd name="connsiteX965" fmla="*/ 2518017 w 5688648"/>
              <a:gd name="connsiteY965" fmla="*/ 1598171 h 4439910"/>
              <a:gd name="connsiteX966" fmla="*/ 2420386 w 5688648"/>
              <a:gd name="connsiteY966" fmla="*/ 1505670 h 4439910"/>
              <a:gd name="connsiteX967" fmla="*/ 2384406 w 5688648"/>
              <a:gd name="connsiteY967" fmla="*/ 1526220 h 4439910"/>
              <a:gd name="connsiteX968" fmla="*/ 2348436 w 5688648"/>
              <a:gd name="connsiteY968" fmla="*/ 1479970 h 4439910"/>
              <a:gd name="connsiteX969" fmla="*/ 2333026 w 5688648"/>
              <a:gd name="connsiteY969" fmla="*/ 1469690 h 4439910"/>
              <a:gd name="connsiteX970" fmla="*/ 2353576 w 5688648"/>
              <a:gd name="connsiteY970" fmla="*/ 1438860 h 4439910"/>
              <a:gd name="connsiteX971" fmla="*/ 2322745 w 5688648"/>
              <a:gd name="connsiteY971" fmla="*/ 1392619 h 4439910"/>
              <a:gd name="connsiteX972" fmla="*/ 2322745 w 5688648"/>
              <a:gd name="connsiteY972" fmla="*/ 1387469 h 4439910"/>
              <a:gd name="connsiteX973" fmla="*/ 2297055 w 5688648"/>
              <a:gd name="connsiteY973" fmla="*/ 1341229 h 4439910"/>
              <a:gd name="connsiteX974" fmla="*/ 2297055 w 5688648"/>
              <a:gd name="connsiteY974" fmla="*/ 1330949 h 4439910"/>
              <a:gd name="connsiteX975" fmla="*/ 2271355 w 5688648"/>
              <a:gd name="connsiteY975" fmla="*/ 1366919 h 4439910"/>
              <a:gd name="connsiteX976" fmla="*/ 2281635 w 5688648"/>
              <a:gd name="connsiteY976" fmla="*/ 1372059 h 4439910"/>
              <a:gd name="connsiteX977" fmla="*/ 2317605 w 5688648"/>
              <a:gd name="connsiteY977" fmla="*/ 1408030 h 4439910"/>
              <a:gd name="connsiteX978" fmla="*/ 2317605 w 5688648"/>
              <a:gd name="connsiteY978" fmla="*/ 1454280 h 4439910"/>
              <a:gd name="connsiteX979" fmla="*/ 2281635 w 5688648"/>
              <a:gd name="connsiteY979" fmla="*/ 1408030 h 4439910"/>
              <a:gd name="connsiteX980" fmla="*/ 2245665 w 5688648"/>
              <a:gd name="connsiteY980" fmla="*/ 1387469 h 4439910"/>
              <a:gd name="connsiteX981" fmla="*/ 2225105 w 5688648"/>
              <a:gd name="connsiteY981" fmla="*/ 1372059 h 4439910"/>
              <a:gd name="connsiteX982" fmla="*/ 2209695 w 5688648"/>
              <a:gd name="connsiteY982" fmla="*/ 1346359 h 4439910"/>
              <a:gd name="connsiteX983" fmla="*/ 2189134 w 5688648"/>
              <a:gd name="connsiteY983" fmla="*/ 1269288 h 4439910"/>
              <a:gd name="connsiteX984" fmla="*/ 2194274 w 5688648"/>
              <a:gd name="connsiteY984" fmla="*/ 1243588 h 4439910"/>
              <a:gd name="connsiteX985" fmla="*/ 2153164 w 5688648"/>
              <a:gd name="connsiteY985" fmla="*/ 1223028 h 4439910"/>
              <a:gd name="connsiteX986" fmla="*/ 2142884 w 5688648"/>
              <a:gd name="connsiteY986" fmla="*/ 1166508 h 4439910"/>
              <a:gd name="connsiteX987" fmla="*/ 2112054 w 5688648"/>
              <a:gd name="connsiteY987" fmla="*/ 1109977 h 4439910"/>
              <a:gd name="connsiteX988" fmla="*/ 2127474 w 5688648"/>
              <a:gd name="connsiteY988" fmla="*/ 950676 h 4439910"/>
              <a:gd name="connsiteX989" fmla="*/ 2148024 w 5688648"/>
              <a:gd name="connsiteY989" fmla="*/ 924986 h 4439910"/>
              <a:gd name="connsiteX990" fmla="*/ 2209695 w 5688648"/>
              <a:gd name="connsiteY990" fmla="*/ 791375 h 4439910"/>
              <a:gd name="connsiteX991" fmla="*/ 2235385 w 5688648"/>
              <a:gd name="connsiteY991" fmla="*/ 739985 h 4439910"/>
              <a:gd name="connsiteX992" fmla="*/ 2266215 w 5688648"/>
              <a:gd name="connsiteY992" fmla="*/ 693745 h 4439910"/>
              <a:gd name="connsiteX993" fmla="*/ 2322745 w 5688648"/>
              <a:gd name="connsiteY993" fmla="*/ 673185 h 4439910"/>
              <a:gd name="connsiteX994" fmla="*/ 2286775 w 5688648"/>
              <a:gd name="connsiteY994" fmla="*/ 647484 h 4439910"/>
              <a:gd name="connsiteX995" fmla="*/ 2358716 w 5688648"/>
              <a:gd name="connsiteY995" fmla="*/ 632074 h 4439910"/>
              <a:gd name="connsiteX996" fmla="*/ 2348436 w 5688648"/>
              <a:gd name="connsiteY996" fmla="*/ 632074 h 4439910"/>
              <a:gd name="connsiteX997" fmla="*/ 2482046 w 5688648"/>
              <a:gd name="connsiteY997" fmla="*/ 493323 h 4439910"/>
              <a:gd name="connsiteX998" fmla="*/ 2579687 w 5688648"/>
              <a:gd name="connsiteY998" fmla="*/ 457353 h 4439910"/>
              <a:gd name="connsiteX999" fmla="*/ 2625938 w 5688648"/>
              <a:gd name="connsiteY999" fmla="*/ 411103 h 4439910"/>
              <a:gd name="connsiteX1000" fmla="*/ 2780099 w 5688648"/>
              <a:gd name="connsiteY1000" fmla="*/ 318602 h 4439910"/>
              <a:gd name="connsiteX1001" fmla="*/ 2980510 w 5688648"/>
              <a:gd name="connsiteY1001" fmla="*/ 241532 h 4439910"/>
              <a:gd name="connsiteX1002" fmla="*/ 3057590 w 5688648"/>
              <a:gd name="connsiteY1002" fmla="*/ 226112 h 4439910"/>
              <a:gd name="connsiteX1003" fmla="*/ 3134671 w 5688648"/>
              <a:gd name="connsiteY1003" fmla="*/ 185001 h 4439910"/>
              <a:gd name="connsiteX1004" fmla="*/ 3304252 w 5688648"/>
              <a:gd name="connsiteY1004" fmla="*/ 154161 h 4439910"/>
              <a:gd name="connsiteX1005" fmla="*/ 3335082 w 5688648"/>
              <a:gd name="connsiteY1005" fmla="*/ 138751 h 4439910"/>
              <a:gd name="connsiteX1006" fmla="*/ 3335082 w 5688648"/>
              <a:gd name="connsiteY1006" fmla="*/ 133611 h 4439910"/>
              <a:gd name="connsiteX1007" fmla="*/ 3489253 w 5688648"/>
              <a:gd name="connsiteY1007" fmla="*/ 138751 h 4439910"/>
              <a:gd name="connsiteX1008" fmla="*/ 3530363 w 5688648"/>
              <a:gd name="connsiteY1008" fmla="*/ 113051 h 4439910"/>
              <a:gd name="connsiteX1009" fmla="*/ 3602304 w 5688648"/>
              <a:gd name="connsiteY1009" fmla="*/ 97641 h 4439910"/>
              <a:gd name="connsiteX1010" fmla="*/ 3741055 w 5688648"/>
              <a:gd name="connsiteY1010" fmla="*/ 41110 h 4439910"/>
              <a:gd name="connsiteX1011" fmla="*/ 3812985 w 5688648"/>
              <a:gd name="connsiteY1011" fmla="*/ 46250 h 4439910"/>
              <a:gd name="connsiteX1012" fmla="*/ 3997996 w 5688648"/>
              <a:gd name="connsiteY1012" fmla="*/ 30830 h 4439910"/>
              <a:gd name="connsiteX1013" fmla="*/ 4039107 w 5688648"/>
              <a:gd name="connsiteY1013" fmla="*/ 10280 h 4439910"/>
              <a:gd name="connsiteX1014" fmla="*/ 4059647 w 5688648"/>
              <a:gd name="connsiteY1014" fmla="*/ 35980 h 4439910"/>
              <a:gd name="connsiteX1015" fmla="*/ 4080217 w 5688648"/>
              <a:gd name="connsiteY1015" fmla="*/ 35980 h 4439910"/>
              <a:gd name="connsiteX1016" fmla="*/ 4208678 w 5688648"/>
              <a:gd name="connsiteY1016" fmla="*/ 0 h 443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</a:cxnLst>
            <a:rect l="l" t="t" r="r" b="b"/>
            <a:pathLst>
              <a:path w="5688648" h="4439910">
                <a:moveTo>
                  <a:pt x="1109987" y="4347409"/>
                </a:moveTo>
                <a:lnTo>
                  <a:pt x="1109968" y="4347419"/>
                </a:lnTo>
                <a:lnTo>
                  <a:pt x="1207599" y="4347419"/>
                </a:lnTo>
                <a:lnTo>
                  <a:pt x="1120905" y="4380819"/>
                </a:lnTo>
                <a:lnTo>
                  <a:pt x="1120915" y="4380819"/>
                </a:lnTo>
                <a:cubicBezTo>
                  <a:pt x="1165233" y="4376964"/>
                  <a:pt x="1207628" y="4367969"/>
                  <a:pt x="1207628" y="4347409"/>
                </a:cubicBezTo>
                <a:close/>
                <a:moveTo>
                  <a:pt x="719445" y="4218948"/>
                </a:moveTo>
                <a:lnTo>
                  <a:pt x="719474" y="4218968"/>
                </a:lnTo>
                <a:lnTo>
                  <a:pt x="781086" y="4218968"/>
                </a:lnTo>
                <a:lnTo>
                  <a:pt x="781105" y="4218948"/>
                </a:lnTo>
                <a:close/>
                <a:moveTo>
                  <a:pt x="359713" y="4039077"/>
                </a:moveTo>
                <a:lnTo>
                  <a:pt x="385413" y="4044227"/>
                </a:lnTo>
                <a:cubicBezTo>
                  <a:pt x="385413" y="4054507"/>
                  <a:pt x="380282" y="4059637"/>
                  <a:pt x="370002" y="4059637"/>
                </a:cubicBezTo>
                <a:cubicBezTo>
                  <a:pt x="364862" y="4059637"/>
                  <a:pt x="344302" y="4054507"/>
                  <a:pt x="344302" y="4044227"/>
                </a:cubicBezTo>
                <a:cubicBezTo>
                  <a:pt x="344302" y="4039077"/>
                  <a:pt x="354582" y="4039077"/>
                  <a:pt x="359713" y="4039077"/>
                </a:cubicBezTo>
                <a:close/>
                <a:moveTo>
                  <a:pt x="1963004" y="4028807"/>
                </a:moveTo>
                <a:lnTo>
                  <a:pt x="1942463" y="4044217"/>
                </a:lnTo>
                <a:lnTo>
                  <a:pt x="1942473" y="4044227"/>
                </a:lnTo>
                <a:cubicBezTo>
                  <a:pt x="1952753" y="4044227"/>
                  <a:pt x="1963033" y="4039087"/>
                  <a:pt x="1963033" y="4028807"/>
                </a:cubicBezTo>
                <a:close/>
                <a:moveTo>
                  <a:pt x="2790378" y="3997977"/>
                </a:moveTo>
                <a:lnTo>
                  <a:pt x="2790359" y="3998036"/>
                </a:lnTo>
                <a:lnTo>
                  <a:pt x="2795489" y="4018527"/>
                </a:lnTo>
                <a:cubicBezTo>
                  <a:pt x="2780069" y="4033947"/>
                  <a:pt x="2605348" y="4075047"/>
                  <a:pt x="2620768" y="4095617"/>
                </a:cubicBezTo>
                <a:lnTo>
                  <a:pt x="2610507" y="4100738"/>
                </a:lnTo>
                <a:lnTo>
                  <a:pt x="2610517" y="4100747"/>
                </a:lnTo>
                <a:lnTo>
                  <a:pt x="2620798" y="4095617"/>
                </a:lnTo>
                <a:cubicBezTo>
                  <a:pt x="2605377" y="4075057"/>
                  <a:pt x="2780099" y="4033947"/>
                  <a:pt x="2795518" y="4018527"/>
                </a:cubicBezTo>
                <a:cubicBezTo>
                  <a:pt x="2795518" y="4013397"/>
                  <a:pt x="2790378" y="3997977"/>
                  <a:pt x="2790378" y="3997977"/>
                </a:cubicBezTo>
                <a:close/>
                <a:moveTo>
                  <a:pt x="2913709" y="3977417"/>
                </a:moveTo>
                <a:lnTo>
                  <a:pt x="2913709" y="3977426"/>
                </a:lnTo>
                <a:lnTo>
                  <a:pt x="2949650" y="3982566"/>
                </a:lnTo>
                <a:lnTo>
                  <a:pt x="2929110" y="3997967"/>
                </a:lnTo>
                <a:lnTo>
                  <a:pt x="2929119" y="3997977"/>
                </a:lnTo>
                <a:cubicBezTo>
                  <a:pt x="2939400" y="3997977"/>
                  <a:pt x="2949679" y="3992837"/>
                  <a:pt x="2949679" y="3982566"/>
                </a:cubicBezTo>
                <a:close/>
                <a:moveTo>
                  <a:pt x="2148024" y="3946586"/>
                </a:moveTo>
                <a:cubicBezTo>
                  <a:pt x="2142884" y="3946586"/>
                  <a:pt x="2142884" y="3956866"/>
                  <a:pt x="2142884" y="3962006"/>
                </a:cubicBezTo>
                <a:lnTo>
                  <a:pt x="2014414" y="4013397"/>
                </a:lnTo>
                <a:lnTo>
                  <a:pt x="2014443" y="4013407"/>
                </a:lnTo>
                <a:lnTo>
                  <a:pt x="2142884" y="3962026"/>
                </a:lnTo>
                <a:cubicBezTo>
                  <a:pt x="2142884" y="3956886"/>
                  <a:pt x="2142884" y="3946606"/>
                  <a:pt x="2148024" y="3946606"/>
                </a:cubicBezTo>
                <a:lnTo>
                  <a:pt x="2158294" y="3962016"/>
                </a:lnTo>
                <a:lnTo>
                  <a:pt x="2158304" y="3962006"/>
                </a:lnTo>
                <a:cubicBezTo>
                  <a:pt x="2158304" y="3956866"/>
                  <a:pt x="2158304" y="3946586"/>
                  <a:pt x="2148024" y="3946586"/>
                </a:cubicBezTo>
                <a:close/>
                <a:moveTo>
                  <a:pt x="3103841" y="3895196"/>
                </a:moveTo>
                <a:lnTo>
                  <a:pt x="3103821" y="3895206"/>
                </a:lnTo>
                <a:lnTo>
                  <a:pt x="3114101" y="3905486"/>
                </a:lnTo>
                <a:lnTo>
                  <a:pt x="3103831" y="3920886"/>
                </a:lnTo>
                <a:lnTo>
                  <a:pt x="3103841" y="3920896"/>
                </a:lnTo>
                <a:cubicBezTo>
                  <a:pt x="3114121" y="3920896"/>
                  <a:pt x="3114121" y="3910616"/>
                  <a:pt x="3114121" y="3905476"/>
                </a:cubicBezTo>
                <a:cubicBezTo>
                  <a:pt x="3114121" y="3900346"/>
                  <a:pt x="3108981" y="3895196"/>
                  <a:pt x="3103841" y="3895196"/>
                </a:cubicBezTo>
                <a:close/>
                <a:moveTo>
                  <a:pt x="3592014" y="3838676"/>
                </a:moveTo>
                <a:lnTo>
                  <a:pt x="3653674" y="3838676"/>
                </a:lnTo>
                <a:lnTo>
                  <a:pt x="3638264" y="3874646"/>
                </a:lnTo>
                <a:cubicBezTo>
                  <a:pt x="3597144" y="3874646"/>
                  <a:pt x="3592014" y="3915756"/>
                  <a:pt x="3550904" y="3915756"/>
                </a:cubicBezTo>
                <a:lnTo>
                  <a:pt x="3530344" y="3926036"/>
                </a:lnTo>
                <a:cubicBezTo>
                  <a:pt x="3514924" y="3926036"/>
                  <a:pt x="3514924" y="3900346"/>
                  <a:pt x="3514924" y="3890066"/>
                </a:cubicBezTo>
                <a:cubicBezTo>
                  <a:pt x="3540624" y="3884926"/>
                  <a:pt x="3592014" y="3874646"/>
                  <a:pt x="3592014" y="3838676"/>
                </a:cubicBezTo>
                <a:close/>
                <a:moveTo>
                  <a:pt x="483034" y="3838676"/>
                </a:moveTo>
                <a:lnTo>
                  <a:pt x="698865" y="3838676"/>
                </a:lnTo>
                <a:cubicBezTo>
                  <a:pt x="698865" y="3859236"/>
                  <a:pt x="678315" y="3864366"/>
                  <a:pt x="662895" y="3864366"/>
                </a:cubicBezTo>
                <a:lnTo>
                  <a:pt x="657755" y="3864366"/>
                </a:lnTo>
                <a:lnTo>
                  <a:pt x="606364" y="3890066"/>
                </a:lnTo>
                <a:lnTo>
                  <a:pt x="554984" y="3884926"/>
                </a:lnTo>
                <a:lnTo>
                  <a:pt x="462493" y="3920906"/>
                </a:lnTo>
                <a:cubicBezTo>
                  <a:pt x="431653" y="3920906"/>
                  <a:pt x="282632" y="3905486"/>
                  <a:pt x="282632" y="3936316"/>
                </a:cubicBezTo>
                <a:lnTo>
                  <a:pt x="282632" y="3941456"/>
                </a:lnTo>
                <a:lnTo>
                  <a:pt x="25690" y="3941456"/>
                </a:lnTo>
                <a:cubicBezTo>
                  <a:pt x="20550" y="3941456"/>
                  <a:pt x="0" y="3941456"/>
                  <a:pt x="0" y="3936316"/>
                </a:cubicBezTo>
                <a:cubicBezTo>
                  <a:pt x="0" y="3874646"/>
                  <a:pt x="308322" y="3920906"/>
                  <a:pt x="364853" y="3864366"/>
                </a:cubicBezTo>
                <a:lnTo>
                  <a:pt x="462493" y="3864366"/>
                </a:lnTo>
                <a:close/>
                <a:moveTo>
                  <a:pt x="3232312" y="3833536"/>
                </a:moveTo>
                <a:cubicBezTo>
                  <a:pt x="3227172" y="3833536"/>
                  <a:pt x="3223317" y="3836106"/>
                  <a:pt x="3220747" y="3839959"/>
                </a:cubicBezTo>
                <a:lnTo>
                  <a:pt x="3220742" y="3839977"/>
                </a:lnTo>
                <a:lnTo>
                  <a:pt x="3220737" y="3839980"/>
                </a:lnTo>
                <a:lnTo>
                  <a:pt x="3216890" y="3854086"/>
                </a:lnTo>
                <a:lnTo>
                  <a:pt x="3196901" y="3857539"/>
                </a:lnTo>
                <a:cubicBezTo>
                  <a:pt x="3176428" y="3864045"/>
                  <a:pt x="3155231" y="3878501"/>
                  <a:pt x="3139811" y="3890066"/>
                </a:cubicBezTo>
                <a:lnTo>
                  <a:pt x="3139919" y="3890036"/>
                </a:lnTo>
                <a:lnTo>
                  <a:pt x="3216882" y="3854115"/>
                </a:lnTo>
                <a:lnTo>
                  <a:pt x="3216890" y="3854086"/>
                </a:lnTo>
                <a:lnTo>
                  <a:pt x="3216891" y="3854086"/>
                </a:lnTo>
                <a:lnTo>
                  <a:pt x="3220742" y="3839977"/>
                </a:lnTo>
                <a:lnTo>
                  <a:pt x="3232302" y="3833555"/>
                </a:lnTo>
                <a:lnTo>
                  <a:pt x="3263122" y="3848975"/>
                </a:lnTo>
                <a:lnTo>
                  <a:pt x="3263142" y="3848956"/>
                </a:lnTo>
                <a:cubicBezTo>
                  <a:pt x="3263142" y="3838676"/>
                  <a:pt x="3242591" y="3833536"/>
                  <a:pt x="3232312" y="3833536"/>
                </a:cubicBezTo>
                <a:close/>
                <a:moveTo>
                  <a:pt x="1834513" y="3823275"/>
                </a:moveTo>
                <a:lnTo>
                  <a:pt x="1834484" y="3823285"/>
                </a:lnTo>
                <a:lnTo>
                  <a:pt x="1762729" y="3838666"/>
                </a:lnTo>
                <a:lnTo>
                  <a:pt x="1762622" y="3838676"/>
                </a:lnTo>
                <a:lnTo>
                  <a:pt x="1762416" y="3838774"/>
                </a:lnTo>
                <a:lnTo>
                  <a:pt x="1709917" y="3861825"/>
                </a:lnTo>
                <a:lnTo>
                  <a:pt x="1665050" y="3884896"/>
                </a:lnTo>
                <a:lnTo>
                  <a:pt x="1664981" y="3884926"/>
                </a:lnTo>
                <a:lnTo>
                  <a:pt x="1664971" y="3884936"/>
                </a:lnTo>
                <a:lnTo>
                  <a:pt x="1665050" y="3884896"/>
                </a:lnTo>
                <a:lnTo>
                  <a:pt x="1762416" y="3838774"/>
                </a:lnTo>
                <a:lnTo>
                  <a:pt x="1762592" y="3838695"/>
                </a:lnTo>
                <a:lnTo>
                  <a:pt x="1762729" y="3838666"/>
                </a:lnTo>
                <a:lnTo>
                  <a:pt x="1802447" y="3834821"/>
                </a:lnTo>
                <a:lnTo>
                  <a:pt x="1834484" y="3823285"/>
                </a:lnTo>
                <a:lnTo>
                  <a:pt x="1834533" y="3823275"/>
                </a:lnTo>
                <a:close/>
                <a:moveTo>
                  <a:pt x="1831355" y="3803990"/>
                </a:moveTo>
                <a:cubicBezTo>
                  <a:pt x="1811442" y="3802705"/>
                  <a:pt x="1793452" y="3805275"/>
                  <a:pt x="1793452" y="3818125"/>
                </a:cubicBezTo>
                <a:lnTo>
                  <a:pt x="1793471" y="3818125"/>
                </a:lnTo>
                <a:lnTo>
                  <a:pt x="1831325" y="3804010"/>
                </a:lnTo>
                <a:lnTo>
                  <a:pt x="1831881" y="3804086"/>
                </a:lnTo>
                <a:lnTo>
                  <a:pt x="1880400" y="3812901"/>
                </a:lnTo>
                <a:lnTo>
                  <a:pt x="1880783" y="3812995"/>
                </a:lnTo>
                <a:lnTo>
                  <a:pt x="1880812" y="3812976"/>
                </a:lnTo>
                <a:lnTo>
                  <a:pt x="1880400" y="3812901"/>
                </a:lnTo>
                <a:lnTo>
                  <a:pt x="1860630" y="3808024"/>
                </a:lnTo>
                <a:lnTo>
                  <a:pt x="1831881" y="3804086"/>
                </a:lnTo>
                <a:close/>
                <a:moveTo>
                  <a:pt x="2073514" y="3785372"/>
                </a:moveTo>
                <a:lnTo>
                  <a:pt x="2073514" y="3785382"/>
                </a:lnTo>
                <a:lnTo>
                  <a:pt x="2081224" y="3818125"/>
                </a:lnTo>
                <a:close/>
                <a:moveTo>
                  <a:pt x="3514944" y="3782165"/>
                </a:moveTo>
                <a:lnTo>
                  <a:pt x="3514924" y="3782175"/>
                </a:lnTo>
                <a:lnTo>
                  <a:pt x="3530344" y="3838695"/>
                </a:lnTo>
                <a:lnTo>
                  <a:pt x="3530363" y="3838676"/>
                </a:lnTo>
                <a:close/>
                <a:moveTo>
                  <a:pt x="1038057" y="3782145"/>
                </a:moveTo>
                <a:cubicBezTo>
                  <a:pt x="1032907" y="3782145"/>
                  <a:pt x="1032907" y="3792425"/>
                  <a:pt x="1032907" y="3797565"/>
                </a:cubicBezTo>
                <a:cubicBezTo>
                  <a:pt x="986657" y="3797565"/>
                  <a:pt x="950686" y="3818125"/>
                  <a:pt x="904436" y="3818125"/>
                </a:cubicBezTo>
                <a:cubicBezTo>
                  <a:pt x="899306" y="3818125"/>
                  <a:pt x="847916" y="3823256"/>
                  <a:pt x="847916" y="3833536"/>
                </a:cubicBezTo>
                <a:lnTo>
                  <a:pt x="847964" y="3833545"/>
                </a:lnTo>
                <a:lnTo>
                  <a:pt x="904436" y="3818145"/>
                </a:lnTo>
                <a:cubicBezTo>
                  <a:pt x="950686" y="3818145"/>
                  <a:pt x="986657" y="3797585"/>
                  <a:pt x="1032907" y="3797585"/>
                </a:cubicBezTo>
                <a:cubicBezTo>
                  <a:pt x="1032907" y="3792445"/>
                  <a:pt x="1032907" y="3782165"/>
                  <a:pt x="1038057" y="3782165"/>
                </a:cubicBezTo>
                <a:lnTo>
                  <a:pt x="1043177" y="3792435"/>
                </a:lnTo>
                <a:lnTo>
                  <a:pt x="1043187" y="3792425"/>
                </a:lnTo>
                <a:cubicBezTo>
                  <a:pt x="1043187" y="3787285"/>
                  <a:pt x="1043187" y="3782145"/>
                  <a:pt x="1038057" y="3782145"/>
                </a:cubicBezTo>
                <a:close/>
                <a:moveTo>
                  <a:pt x="1932193" y="3771865"/>
                </a:moveTo>
                <a:lnTo>
                  <a:pt x="1932163" y="3771895"/>
                </a:lnTo>
                <a:lnTo>
                  <a:pt x="1942443" y="3802725"/>
                </a:lnTo>
                <a:lnTo>
                  <a:pt x="1942443" y="3823265"/>
                </a:lnTo>
                <a:lnTo>
                  <a:pt x="1942473" y="3823256"/>
                </a:lnTo>
                <a:lnTo>
                  <a:pt x="1942473" y="3802705"/>
                </a:lnTo>
                <a:cubicBezTo>
                  <a:pt x="1942473" y="3797565"/>
                  <a:pt x="1942473" y="3771865"/>
                  <a:pt x="1932193" y="3771865"/>
                </a:cubicBezTo>
                <a:close/>
                <a:moveTo>
                  <a:pt x="2148044" y="3766745"/>
                </a:moveTo>
                <a:lnTo>
                  <a:pt x="2148024" y="3766755"/>
                </a:lnTo>
                <a:cubicBezTo>
                  <a:pt x="2148024" y="3777035"/>
                  <a:pt x="2168584" y="3777035"/>
                  <a:pt x="2173724" y="3777035"/>
                </a:cubicBezTo>
                <a:cubicBezTo>
                  <a:pt x="2183994" y="3792445"/>
                  <a:pt x="2204555" y="3797585"/>
                  <a:pt x="2219965" y="3797585"/>
                </a:cubicBezTo>
                <a:lnTo>
                  <a:pt x="2230225" y="3802715"/>
                </a:lnTo>
                <a:lnTo>
                  <a:pt x="2230245" y="3802705"/>
                </a:lnTo>
                <a:cubicBezTo>
                  <a:pt x="2230245" y="3797565"/>
                  <a:pt x="2219965" y="3797565"/>
                  <a:pt x="2219965" y="3797565"/>
                </a:cubicBezTo>
                <a:cubicBezTo>
                  <a:pt x="2204555" y="3797565"/>
                  <a:pt x="2183994" y="3792425"/>
                  <a:pt x="2173724" y="3777015"/>
                </a:cubicBezTo>
                <a:close/>
                <a:moveTo>
                  <a:pt x="1151098" y="3766735"/>
                </a:moveTo>
                <a:lnTo>
                  <a:pt x="1140818" y="3782145"/>
                </a:lnTo>
                <a:cubicBezTo>
                  <a:pt x="1151098" y="3782145"/>
                  <a:pt x="1151098" y="3771865"/>
                  <a:pt x="1151098" y="3766735"/>
                </a:cubicBezTo>
                <a:close/>
                <a:moveTo>
                  <a:pt x="2009283" y="3689645"/>
                </a:moveTo>
                <a:cubicBezTo>
                  <a:pt x="1983583" y="3689645"/>
                  <a:pt x="1983583" y="3720485"/>
                  <a:pt x="1983583" y="3741035"/>
                </a:cubicBezTo>
                <a:lnTo>
                  <a:pt x="1983583" y="3741055"/>
                </a:lnTo>
                <a:lnTo>
                  <a:pt x="2009283" y="3689664"/>
                </a:lnTo>
                <a:lnTo>
                  <a:pt x="2024693" y="3694804"/>
                </a:lnTo>
                <a:lnTo>
                  <a:pt x="2024693" y="3694785"/>
                </a:lnTo>
                <a:close/>
                <a:moveTo>
                  <a:pt x="2189134" y="3684505"/>
                </a:moveTo>
                <a:lnTo>
                  <a:pt x="2142884" y="3720485"/>
                </a:lnTo>
                <a:cubicBezTo>
                  <a:pt x="2142884" y="3674225"/>
                  <a:pt x="2034973" y="3730755"/>
                  <a:pt x="2034973" y="3741035"/>
                </a:cubicBezTo>
                <a:lnTo>
                  <a:pt x="2019563" y="3720485"/>
                </a:lnTo>
                <a:lnTo>
                  <a:pt x="2019554" y="3720504"/>
                </a:lnTo>
                <a:cubicBezTo>
                  <a:pt x="2019554" y="3730775"/>
                  <a:pt x="2019554" y="3741055"/>
                  <a:pt x="2034973" y="3741055"/>
                </a:cubicBezTo>
                <a:cubicBezTo>
                  <a:pt x="2034973" y="3730775"/>
                  <a:pt x="2142884" y="3674244"/>
                  <a:pt x="2142884" y="3720504"/>
                </a:cubicBezTo>
                <a:lnTo>
                  <a:pt x="2189134" y="3684524"/>
                </a:lnTo>
                <a:cubicBezTo>
                  <a:pt x="2189134" y="3702514"/>
                  <a:pt x="2201985" y="3707654"/>
                  <a:pt x="2217395" y="3706369"/>
                </a:cubicBezTo>
                <a:lnTo>
                  <a:pt x="2217536" y="3706315"/>
                </a:lnTo>
                <a:lnTo>
                  <a:pt x="2241165" y="3700407"/>
                </a:lnTo>
                <a:lnTo>
                  <a:pt x="2260970" y="3689701"/>
                </a:lnTo>
                <a:lnTo>
                  <a:pt x="2261016" y="3689684"/>
                </a:lnTo>
                <a:lnTo>
                  <a:pt x="2261075" y="3689645"/>
                </a:lnTo>
                <a:lnTo>
                  <a:pt x="2260970" y="3689701"/>
                </a:lnTo>
                <a:lnTo>
                  <a:pt x="2217536" y="3706315"/>
                </a:lnTo>
                <a:lnTo>
                  <a:pt x="2217399" y="3706350"/>
                </a:lnTo>
                <a:cubicBezTo>
                  <a:pt x="2201982" y="3707635"/>
                  <a:pt x="2189134" y="3702495"/>
                  <a:pt x="2189134" y="3684505"/>
                </a:cubicBezTo>
                <a:close/>
                <a:moveTo>
                  <a:pt x="2142883" y="3663967"/>
                </a:moveTo>
                <a:lnTo>
                  <a:pt x="2137744" y="3679374"/>
                </a:lnTo>
                <a:cubicBezTo>
                  <a:pt x="2140314" y="3679374"/>
                  <a:pt x="2141599" y="3676804"/>
                  <a:pt x="2142242" y="3673592"/>
                </a:cubicBezTo>
                <a:close/>
                <a:moveTo>
                  <a:pt x="2127955" y="3658981"/>
                </a:moveTo>
                <a:lnTo>
                  <a:pt x="2142884" y="3663964"/>
                </a:lnTo>
                <a:lnTo>
                  <a:pt x="2142884" y="3663954"/>
                </a:lnTo>
                <a:close/>
                <a:moveTo>
                  <a:pt x="2312466" y="3658814"/>
                </a:moveTo>
                <a:lnTo>
                  <a:pt x="2312466" y="3658824"/>
                </a:lnTo>
                <a:lnTo>
                  <a:pt x="2333006" y="3663964"/>
                </a:lnTo>
                <a:lnTo>
                  <a:pt x="2322745" y="3679355"/>
                </a:lnTo>
                <a:lnTo>
                  <a:pt x="2322745" y="3679374"/>
                </a:lnTo>
                <a:cubicBezTo>
                  <a:pt x="2333026" y="3679374"/>
                  <a:pt x="2333026" y="3669094"/>
                  <a:pt x="2333026" y="3663954"/>
                </a:cubicBezTo>
                <a:close/>
                <a:moveTo>
                  <a:pt x="3658795" y="3653704"/>
                </a:moveTo>
                <a:lnTo>
                  <a:pt x="3577251" y="3701857"/>
                </a:lnTo>
                <a:cubicBezTo>
                  <a:pt x="3534218" y="3717915"/>
                  <a:pt x="3486683" y="3730755"/>
                  <a:pt x="3468693" y="3730755"/>
                </a:cubicBezTo>
                <a:lnTo>
                  <a:pt x="3432723" y="3771865"/>
                </a:lnTo>
                <a:cubicBezTo>
                  <a:pt x="3432723" y="3761595"/>
                  <a:pt x="3432723" y="3751315"/>
                  <a:pt x="3417303" y="3751315"/>
                </a:cubicBezTo>
                <a:cubicBezTo>
                  <a:pt x="3405738" y="3751315"/>
                  <a:pt x="3379722" y="3780222"/>
                  <a:pt x="3363104" y="3801181"/>
                </a:cubicBezTo>
                <a:lnTo>
                  <a:pt x="3360005" y="3805348"/>
                </a:lnTo>
                <a:lnTo>
                  <a:pt x="3350497" y="3818126"/>
                </a:lnTo>
                <a:lnTo>
                  <a:pt x="3343435" y="3818767"/>
                </a:lnTo>
                <a:cubicBezTo>
                  <a:pt x="3341507" y="3819408"/>
                  <a:pt x="3340222" y="3820691"/>
                  <a:pt x="3340222" y="3823256"/>
                </a:cubicBezTo>
                <a:lnTo>
                  <a:pt x="3340232" y="3823265"/>
                </a:lnTo>
                <a:lnTo>
                  <a:pt x="3350483" y="3818145"/>
                </a:lnTo>
                <a:lnTo>
                  <a:pt x="3350497" y="3818126"/>
                </a:lnTo>
                <a:lnTo>
                  <a:pt x="3350502" y="3818125"/>
                </a:lnTo>
                <a:lnTo>
                  <a:pt x="3360005" y="3805348"/>
                </a:lnTo>
                <a:lnTo>
                  <a:pt x="3363090" y="3801202"/>
                </a:lnTo>
                <a:cubicBezTo>
                  <a:pt x="3379712" y="3780246"/>
                  <a:pt x="3405726" y="3751344"/>
                  <a:pt x="3417283" y="3751344"/>
                </a:cubicBezTo>
                <a:cubicBezTo>
                  <a:pt x="3432703" y="3751344"/>
                  <a:pt x="3432703" y="3761615"/>
                  <a:pt x="3432703" y="3771895"/>
                </a:cubicBezTo>
                <a:lnTo>
                  <a:pt x="3468673" y="3730784"/>
                </a:lnTo>
                <a:cubicBezTo>
                  <a:pt x="3504654" y="3730784"/>
                  <a:pt x="3658815" y="3679394"/>
                  <a:pt x="3658815" y="3653704"/>
                </a:cubicBezTo>
                <a:close/>
                <a:moveTo>
                  <a:pt x="3489253" y="3653684"/>
                </a:moveTo>
                <a:lnTo>
                  <a:pt x="3489273" y="3653714"/>
                </a:lnTo>
                <a:lnTo>
                  <a:pt x="3514924" y="3658844"/>
                </a:lnTo>
                <a:lnTo>
                  <a:pt x="3514944" y="3658814"/>
                </a:lnTo>
                <a:close/>
                <a:moveTo>
                  <a:pt x="2194265" y="3638264"/>
                </a:moveTo>
                <a:lnTo>
                  <a:pt x="2209675" y="3648534"/>
                </a:lnTo>
                <a:lnTo>
                  <a:pt x="2204545" y="3658805"/>
                </a:lnTo>
                <a:lnTo>
                  <a:pt x="2204555" y="3658814"/>
                </a:lnTo>
                <a:cubicBezTo>
                  <a:pt x="2209695" y="3658814"/>
                  <a:pt x="2209695" y="3653684"/>
                  <a:pt x="2209695" y="3648534"/>
                </a:cubicBezTo>
                <a:cubicBezTo>
                  <a:pt x="2209695" y="3638264"/>
                  <a:pt x="2204555" y="3638264"/>
                  <a:pt x="2194274" y="3638264"/>
                </a:cubicBezTo>
                <a:close/>
                <a:moveTo>
                  <a:pt x="3921593" y="3590395"/>
                </a:moveTo>
                <a:lnTo>
                  <a:pt x="3941456" y="3607424"/>
                </a:lnTo>
                <a:lnTo>
                  <a:pt x="3941466" y="3607424"/>
                </a:lnTo>
                <a:close/>
                <a:moveTo>
                  <a:pt x="2461496" y="3576594"/>
                </a:moveTo>
                <a:lnTo>
                  <a:pt x="2461477" y="3576623"/>
                </a:lnTo>
                <a:lnTo>
                  <a:pt x="2482027" y="3597174"/>
                </a:lnTo>
                <a:cubicBezTo>
                  <a:pt x="2487167" y="3597174"/>
                  <a:pt x="2494875" y="3595889"/>
                  <a:pt x="2501297" y="3592676"/>
                </a:cubicBezTo>
                <a:lnTo>
                  <a:pt x="2501310" y="3592658"/>
                </a:lnTo>
                <a:lnTo>
                  <a:pt x="2501317" y="3592656"/>
                </a:lnTo>
                <a:lnTo>
                  <a:pt x="2512861" y="3576616"/>
                </a:lnTo>
                <a:lnTo>
                  <a:pt x="2548827" y="3597164"/>
                </a:lnTo>
                <a:lnTo>
                  <a:pt x="2548857" y="3597154"/>
                </a:lnTo>
                <a:cubicBezTo>
                  <a:pt x="2548857" y="3581734"/>
                  <a:pt x="2523157" y="3576594"/>
                  <a:pt x="2512877" y="3576594"/>
                </a:cubicBezTo>
                <a:lnTo>
                  <a:pt x="2512861" y="3576616"/>
                </a:lnTo>
                <a:lnTo>
                  <a:pt x="2512857" y="3576614"/>
                </a:lnTo>
                <a:lnTo>
                  <a:pt x="2501310" y="3592658"/>
                </a:lnTo>
                <a:lnTo>
                  <a:pt x="2482046" y="3597154"/>
                </a:lnTo>
                <a:close/>
                <a:moveTo>
                  <a:pt x="3812985" y="3571464"/>
                </a:moveTo>
                <a:cubicBezTo>
                  <a:pt x="3802715" y="3586874"/>
                  <a:pt x="3777025" y="3592014"/>
                  <a:pt x="3756465" y="3592014"/>
                </a:cubicBezTo>
                <a:lnTo>
                  <a:pt x="3715355" y="3633124"/>
                </a:lnTo>
                <a:lnTo>
                  <a:pt x="3592024" y="3633124"/>
                </a:lnTo>
                <a:lnTo>
                  <a:pt x="3592102" y="3633154"/>
                </a:lnTo>
                <a:lnTo>
                  <a:pt x="3715335" y="3633154"/>
                </a:lnTo>
                <a:lnTo>
                  <a:pt x="3756445" y="3592043"/>
                </a:lnTo>
                <a:cubicBezTo>
                  <a:pt x="3777006" y="3592043"/>
                  <a:pt x="3802696" y="3586903"/>
                  <a:pt x="3812966" y="3571483"/>
                </a:cubicBezTo>
                <a:lnTo>
                  <a:pt x="3838656" y="3607444"/>
                </a:lnTo>
                <a:lnTo>
                  <a:pt x="3838685" y="3607424"/>
                </a:lnTo>
                <a:cubicBezTo>
                  <a:pt x="3838685" y="3592014"/>
                  <a:pt x="3823275" y="3581734"/>
                  <a:pt x="3812985" y="3571464"/>
                </a:cubicBezTo>
                <a:close/>
                <a:moveTo>
                  <a:pt x="3705075" y="3571464"/>
                </a:moveTo>
                <a:lnTo>
                  <a:pt x="3705045" y="3571474"/>
                </a:lnTo>
                <a:lnTo>
                  <a:pt x="3715325" y="3581754"/>
                </a:lnTo>
                <a:lnTo>
                  <a:pt x="3705065" y="3597134"/>
                </a:lnTo>
                <a:lnTo>
                  <a:pt x="3705075" y="3597154"/>
                </a:lnTo>
                <a:cubicBezTo>
                  <a:pt x="3715355" y="3597154"/>
                  <a:pt x="3715355" y="3586874"/>
                  <a:pt x="3715355" y="3581734"/>
                </a:cubicBezTo>
                <a:cubicBezTo>
                  <a:pt x="3715355" y="3576594"/>
                  <a:pt x="3710224" y="3571464"/>
                  <a:pt x="3705075" y="3571464"/>
                </a:cubicBezTo>
                <a:close/>
                <a:moveTo>
                  <a:pt x="4285739" y="3494393"/>
                </a:moveTo>
                <a:cubicBezTo>
                  <a:pt x="4290879" y="3494393"/>
                  <a:pt x="4296019" y="3499543"/>
                  <a:pt x="4296019" y="3504673"/>
                </a:cubicBezTo>
                <a:cubicBezTo>
                  <a:pt x="4296019" y="3520093"/>
                  <a:pt x="4285739" y="3540653"/>
                  <a:pt x="4275459" y="3550933"/>
                </a:cubicBezTo>
                <a:cubicBezTo>
                  <a:pt x="4244629" y="3550933"/>
                  <a:pt x="4224069" y="3571483"/>
                  <a:pt x="4193238" y="3571483"/>
                </a:cubicBezTo>
                <a:lnTo>
                  <a:pt x="4239489" y="3530373"/>
                </a:lnTo>
                <a:cubicBezTo>
                  <a:pt x="4260049" y="3530373"/>
                  <a:pt x="4275459" y="3514953"/>
                  <a:pt x="4285739" y="3494393"/>
                </a:cubicBezTo>
                <a:close/>
                <a:moveTo>
                  <a:pt x="4028807" y="3494393"/>
                </a:moveTo>
                <a:lnTo>
                  <a:pt x="3997996" y="3514933"/>
                </a:lnTo>
                <a:lnTo>
                  <a:pt x="3987707" y="3514933"/>
                </a:lnTo>
                <a:cubicBezTo>
                  <a:pt x="3972296" y="3525204"/>
                  <a:pt x="3962016" y="3545764"/>
                  <a:pt x="3962016" y="3566314"/>
                </a:cubicBezTo>
                <a:lnTo>
                  <a:pt x="3962026" y="3566324"/>
                </a:lnTo>
                <a:lnTo>
                  <a:pt x="3987707" y="3514953"/>
                </a:lnTo>
                <a:lnTo>
                  <a:pt x="3997996" y="3514953"/>
                </a:lnTo>
                <a:cubicBezTo>
                  <a:pt x="4013407" y="3514953"/>
                  <a:pt x="4028827" y="3509813"/>
                  <a:pt x="4028827" y="3494393"/>
                </a:cubicBezTo>
                <a:close/>
                <a:moveTo>
                  <a:pt x="2127474" y="3371043"/>
                </a:moveTo>
                <a:lnTo>
                  <a:pt x="2127494" y="3371072"/>
                </a:lnTo>
                <a:lnTo>
                  <a:pt x="2163425" y="3376212"/>
                </a:lnTo>
                <a:lnTo>
                  <a:pt x="2163444" y="3376183"/>
                </a:lnTo>
                <a:close/>
                <a:moveTo>
                  <a:pt x="4188128" y="3355632"/>
                </a:moveTo>
                <a:lnTo>
                  <a:pt x="4162437" y="3371043"/>
                </a:lnTo>
                <a:lnTo>
                  <a:pt x="4162429" y="3371061"/>
                </a:lnTo>
                <a:lnTo>
                  <a:pt x="4162428" y="3371062"/>
                </a:lnTo>
                <a:lnTo>
                  <a:pt x="4161121" y="3374034"/>
                </a:lnTo>
                <a:lnTo>
                  <a:pt x="4155366" y="3387105"/>
                </a:lnTo>
                <a:cubicBezTo>
                  <a:pt x="4149585" y="3390318"/>
                  <a:pt x="4141877" y="3391603"/>
                  <a:pt x="4136737" y="3391603"/>
                </a:cubicBezTo>
                <a:lnTo>
                  <a:pt x="4136639" y="3391673"/>
                </a:lnTo>
                <a:lnTo>
                  <a:pt x="4041432" y="3440722"/>
                </a:lnTo>
                <a:lnTo>
                  <a:pt x="4010994" y="3453028"/>
                </a:lnTo>
                <a:cubicBezTo>
                  <a:pt x="3995096" y="3460335"/>
                  <a:pt x="3980002" y="3468686"/>
                  <a:pt x="3967156" y="3478963"/>
                </a:cubicBezTo>
                <a:lnTo>
                  <a:pt x="3967186" y="3478973"/>
                </a:lnTo>
                <a:lnTo>
                  <a:pt x="4041432" y="3440722"/>
                </a:lnTo>
                <a:lnTo>
                  <a:pt x="4059653" y="3433355"/>
                </a:lnTo>
                <a:cubicBezTo>
                  <a:pt x="4075713" y="3427253"/>
                  <a:pt x="4091130" y="3421311"/>
                  <a:pt x="4104459" y="3414647"/>
                </a:cubicBezTo>
                <a:lnTo>
                  <a:pt x="4136639" y="3391673"/>
                </a:lnTo>
                <a:lnTo>
                  <a:pt x="4136737" y="3391622"/>
                </a:lnTo>
                <a:cubicBezTo>
                  <a:pt x="4141872" y="3391622"/>
                  <a:pt x="4149580" y="3390337"/>
                  <a:pt x="4155361" y="3387125"/>
                </a:cubicBezTo>
                <a:lnTo>
                  <a:pt x="4161121" y="3374034"/>
                </a:lnTo>
                <a:lnTo>
                  <a:pt x="4162429" y="3371061"/>
                </a:lnTo>
                <a:lnTo>
                  <a:pt x="4188118" y="3355652"/>
                </a:lnTo>
                <a:lnTo>
                  <a:pt x="4229228" y="3355652"/>
                </a:lnTo>
                <a:lnTo>
                  <a:pt x="4229238" y="3355632"/>
                </a:lnTo>
                <a:close/>
                <a:moveTo>
                  <a:pt x="4301179" y="3288822"/>
                </a:moveTo>
                <a:cubicBezTo>
                  <a:pt x="4296039" y="3304242"/>
                  <a:pt x="4265199" y="3304242"/>
                  <a:pt x="4254928" y="3304242"/>
                </a:cubicBezTo>
                <a:lnTo>
                  <a:pt x="4229658" y="3354793"/>
                </a:lnTo>
                <a:lnTo>
                  <a:pt x="4254928" y="3304262"/>
                </a:lnTo>
                <a:cubicBezTo>
                  <a:pt x="4265199" y="3304262"/>
                  <a:pt x="4296039" y="3304262"/>
                  <a:pt x="4301179" y="3288842"/>
                </a:cubicBezTo>
                <a:lnTo>
                  <a:pt x="4337139" y="3314532"/>
                </a:lnTo>
                <a:lnTo>
                  <a:pt x="4337149" y="3314512"/>
                </a:lnTo>
                <a:close/>
                <a:moveTo>
                  <a:pt x="4609501" y="3247712"/>
                </a:moveTo>
                <a:lnTo>
                  <a:pt x="4609599" y="3247810"/>
                </a:lnTo>
                <a:lnTo>
                  <a:pt x="4630031" y="3263132"/>
                </a:lnTo>
                <a:lnTo>
                  <a:pt x="4630061" y="3263132"/>
                </a:lnTo>
                <a:cubicBezTo>
                  <a:pt x="4630061" y="3252852"/>
                  <a:pt x="4619781" y="3247712"/>
                  <a:pt x="4609501" y="3247712"/>
                </a:cubicBezTo>
                <a:close/>
                <a:moveTo>
                  <a:pt x="4630051" y="3057580"/>
                </a:moveTo>
                <a:lnTo>
                  <a:pt x="4506730" y="3088411"/>
                </a:lnTo>
                <a:lnTo>
                  <a:pt x="4496450" y="3139801"/>
                </a:lnTo>
                <a:lnTo>
                  <a:pt x="4506730" y="3088420"/>
                </a:lnTo>
                <a:cubicBezTo>
                  <a:pt x="4547840" y="3088420"/>
                  <a:pt x="4588951" y="3067870"/>
                  <a:pt x="4630061" y="3057590"/>
                </a:cubicBezTo>
                <a:close/>
                <a:moveTo>
                  <a:pt x="4804782" y="2846889"/>
                </a:moveTo>
                <a:lnTo>
                  <a:pt x="4804772" y="2846899"/>
                </a:lnTo>
                <a:cubicBezTo>
                  <a:pt x="4804772" y="2862319"/>
                  <a:pt x="4825332" y="2862319"/>
                  <a:pt x="4835612" y="2862319"/>
                </a:cubicBezTo>
                <a:lnTo>
                  <a:pt x="4835616" y="2862323"/>
                </a:lnTo>
                <a:lnTo>
                  <a:pt x="4840109" y="2880937"/>
                </a:lnTo>
                <a:cubicBezTo>
                  <a:pt x="4841714" y="2883827"/>
                  <a:pt x="4843801" y="2886235"/>
                  <a:pt x="4846450" y="2887599"/>
                </a:cubicBezTo>
                <a:lnTo>
                  <a:pt x="4856154" y="2887999"/>
                </a:lnTo>
                <a:lnTo>
                  <a:pt x="4856162" y="2888009"/>
                </a:lnTo>
                <a:lnTo>
                  <a:pt x="4856162" y="2887999"/>
                </a:lnTo>
                <a:lnTo>
                  <a:pt x="4856154" y="2887999"/>
                </a:lnTo>
                <a:lnTo>
                  <a:pt x="4835616" y="2862323"/>
                </a:lnTo>
                <a:lnTo>
                  <a:pt x="4835612" y="2862309"/>
                </a:lnTo>
                <a:close/>
                <a:moveTo>
                  <a:pt x="4773942" y="2805779"/>
                </a:moveTo>
                <a:lnTo>
                  <a:pt x="4773917" y="2805791"/>
                </a:lnTo>
                <a:lnTo>
                  <a:pt x="4759812" y="2807074"/>
                </a:lnTo>
                <a:lnTo>
                  <a:pt x="4753403" y="2816054"/>
                </a:lnTo>
                <a:lnTo>
                  <a:pt x="4753392" y="2816059"/>
                </a:lnTo>
                <a:cubicBezTo>
                  <a:pt x="4753392" y="2836609"/>
                  <a:pt x="4748252" y="2841749"/>
                  <a:pt x="4727692" y="2841749"/>
                </a:cubicBezTo>
                <a:cubicBezTo>
                  <a:pt x="4727692" y="2877720"/>
                  <a:pt x="4691721" y="2846889"/>
                  <a:pt x="4691721" y="2893139"/>
                </a:cubicBezTo>
                <a:lnTo>
                  <a:pt x="4691693" y="2893184"/>
                </a:lnTo>
                <a:lnTo>
                  <a:pt x="4588951" y="3021610"/>
                </a:lnTo>
                <a:cubicBezTo>
                  <a:pt x="4612076" y="3006190"/>
                  <a:pt x="4631346" y="2985635"/>
                  <a:pt x="4648046" y="2963154"/>
                </a:cubicBezTo>
                <a:lnTo>
                  <a:pt x="4691693" y="2893184"/>
                </a:lnTo>
                <a:lnTo>
                  <a:pt x="4691721" y="2893149"/>
                </a:lnTo>
                <a:cubicBezTo>
                  <a:pt x="4691721" y="2846899"/>
                  <a:pt x="4727692" y="2877729"/>
                  <a:pt x="4727692" y="2841759"/>
                </a:cubicBezTo>
                <a:cubicBezTo>
                  <a:pt x="4748252" y="2841759"/>
                  <a:pt x="4753392" y="2836619"/>
                  <a:pt x="4753392" y="2816069"/>
                </a:cubicBezTo>
                <a:lnTo>
                  <a:pt x="4753403" y="2816054"/>
                </a:lnTo>
                <a:lnTo>
                  <a:pt x="4773917" y="2805791"/>
                </a:lnTo>
                <a:lnTo>
                  <a:pt x="4773942" y="2805789"/>
                </a:lnTo>
                <a:close/>
                <a:moveTo>
                  <a:pt x="4779092" y="2785219"/>
                </a:moveTo>
                <a:lnTo>
                  <a:pt x="4779087" y="2785236"/>
                </a:lnTo>
                <a:lnTo>
                  <a:pt x="4779082" y="2785229"/>
                </a:lnTo>
                <a:lnTo>
                  <a:pt x="4776463" y="2795715"/>
                </a:lnTo>
                <a:lnTo>
                  <a:pt x="4779087" y="2785236"/>
                </a:lnTo>
                <a:lnTo>
                  <a:pt x="4794502" y="2805789"/>
                </a:lnTo>
                <a:lnTo>
                  <a:pt x="4856153" y="2785238"/>
                </a:lnTo>
                <a:lnTo>
                  <a:pt x="4856143" y="2785229"/>
                </a:lnTo>
                <a:lnTo>
                  <a:pt x="4794502" y="2805779"/>
                </a:lnTo>
                <a:close/>
                <a:moveTo>
                  <a:pt x="3602304" y="2708148"/>
                </a:moveTo>
                <a:lnTo>
                  <a:pt x="3622825" y="2713278"/>
                </a:lnTo>
                <a:lnTo>
                  <a:pt x="3612564" y="2728669"/>
                </a:lnTo>
                <a:lnTo>
                  <a:pt x="3612584" y="2728698"/>
                </a:lnTo>
                <a:cubicBezTo>
                  <a:pt x="3622854" y="2728698"/>
                  <a:pt x="3622854" y="2718418"/>
                  <a:pt x="3622854" y="2713278"/>
                </a:cubicBezTo>
                <a:close/>
                <a:moveTo>
                  <a:pt x="4856162" y="2656758"/>
                </a:moveTo>
                <a:lnTo>
                  <a:pt x="4856153" y="2656777"/>
                </a:lnTo>
                <a:lnTo>
                  <a:pt x="4871573" y="2687608"/>
                </a:lnTo>
                <a:lnTo>
                  <a:pt x="4897263" y="2749268"/>
                </a:lnTo>
                <a:lnTo>
                  <a:pt x="4897273" y="2749258"/>
                </a:lnTo>
                <a:cubicBezTo>
                  <a:pt x="4897273" y="2728698"/>
                  <a:pt x="4881862" y="2702998"/>
                  <a:pt x="4871582" y="2687588"/>
                </a:cubicBezTo>
                <a:cubicBezTo>
                  <a:pt x="4871582" y="2677308"/>
                  <a:pt x="4871582" y="2656758"/>
                  <a:pt x="4856162" y="2656758"/>
                </a:cubicBezTo>
                <a:close/>
                <a:moveTo>
                  <a:pt x="3658834" y="2610507"/>
                </a:moveTo>
                <a:lnTo>
                  <a:pt x="3658864" y="2610556"/>
                </a:lnTo>
                <a:lnTo>
                  <a:pt x="3679355" y="2625918"/>
                </a:lnTo>
                <a:lnTo>
                  <a:pt x="3669105" y="2625918"/>
                </a:lnTo>
                <a:lnTo>
                  <a:pt x="3669114" y="2625927"/>
                </a:lnTo>
                <a:lnTo>
                  <a:pt x="3679385" y="2625927"/>
                </a:lnTo>
                <a:cubicBezTo>
                  <a:pt x="3679385" y="2615647"/>
                  <a:pt x="3669114" y="2610507"/>
                  <a:pt x="3658834" y="2610507"/>
                </a:cubicBezTo>
                <a:close/>
                <a:moveTo>
                  <a:pt x="3730765" y="2569397"/>
                </a:moveTo>
                <a:lnTo>
                  <a:pt x="3730745" y="2569407"/>
                </a:lnTo>
                <a:lnTo>
                  <a:pt x="3741025" y="2579677"/>
                </a:lnTo>
                <a:lnTo>
                  <a:pt x="3730755" y="2595068"/>
                </a:lnTo>
                <a:lnTo>
                  <a:pt x="3730765" y="2595087"/>
                </a:lnTo>
                <a:cubicBezTo>
                  <a:pt x="3741055" y="2595087"/>
                  <a:pt x="3741055" y="2584817"/>
                  <a:pt x="3741055" y="2579667"/>
                </a:cubicBezTo>
                <a:cubicBezTo>
                  <a:pt x="3741055" y="2574537"/>
                  <a:pt x="3735915" y="2569397"/>
                  <a:pt x="3730765" y="2569397"/>
                </a:cubicBezTo>
                <a:close/>
                <a:moveTo>
                  <a:pt x="5143925" y="2543697"/>
                </a:moveTo>
                <a:lnTo>
                  <a:pt x="5149065" y="2646478"/>
                </a:lnTo>
                <a:cubicBezTo>
                  <a:pt x="5149065" y="2656758"/>
                  <a:pt x="5149065" y="2723558"/>
                  <a:pt x="5128514" y="2723558"/>
                </a:cubicBezTo>
                <a:cubicBezTo>
                  <a:pt x="5102814" y="2723558"/>
                  <a:pt x="5102814" y="2697868"/>
                  <a:pt x="5102814" y="2682448"/>
                </a:cubicBezTo>
                <a:cubicBezTo>
                  <a:pt x="5102814" y="2656758"/>
                  <a:pt x="5123374" y="2543697"/>
                  <a:pt x="5143925" y="2543697"/>
                </a:cubicBezTo>
                <a:close/>
                <a:moveTo>
                  <a:pt x="5061714" y="2440926"/>
                </a:moveTo>
                <a:lnTo>
                  <a:pt x="5061724" y="2440936"/>
                </a:lnTo>
                <a:lnTo>
                  <a:pt x="5087394" y="2446066"/>
                </a:lnTo>
                <a:lnTo>
                  <a:pt x="5077124" y="2461467"/>
                </a:lnTo>
                <a:lnTo>
                  <a:pt x="5077134" y="2461486"/>
                </a:lnTo>
                <a:cubicBezTo>
                  <a:pt x="5087414" y="2461486"/>
                  <a:pt x="5087414" y="2451206"/>
                  <a:pt x="5087414" y="2446066"/>
                </a:cubicBezTo>
                <a:close/>
                <a:moveTo>
                  <a:pt x="5102814" y="2194265"/>
                </a:moveTo>
                <a:cubicBezTo>
                  <a:pt x="5118234" y="2194265"/>
                  <a:pt x="5149065" y="2204545"/>
                  <a:pt x="5149065" y="2225095"/>
                </a:cubicBezTo>
                <a:lnTo>
                  <a:pt x="5143925" y="2271345"/>
                </a:lnTo>
                <a:lnTo>
                  <a:pt x="5123374" y="2276485"/>
                </a:lnTo>
                <a:cubicBezTo>
                  <a:pt x="5113094" y="2276485"/>
                  <a:pt x="5102814" y="2271345"/>
                  <a:pt x="5102814" y="2255935"/>
                </a:cubicBezTo>
                <a:close/>
                <a:moveTo>
                  <a:pt x="3705075" y="2158294"/>
                </a:moveTo>
                <a:lnTo>
                  <a:pt x="3705055" y="2158353"/>
                </a:lnTo>
                <a:lnTo>
                  <a:pt x="3705055" y="2178874"/>
                </a:lnTo>
                <a:lnTo>
                  <a:pt x="3766716" y="2266235"/>
                </a:lnTo>
                <a:cubicBezTo>
                  <a:pt x="3792416" y="2266235"/>
                  <a:pt x="3782136" y="2276515"/>
                  <a:pt x="3782136" y="2291925"/>
                </a:cubicBezTo>
                <a:cubicBezTo>
                  <a:pt x="3782136" y="2302205"/>
                  <a:pt x="3797546" y="2302205"/>
                  <a:pt x="3802696" y="2302205"/>
                </a:cubicBezTo>
                <a:lnTo>
                  <a:pt x="3848926" y="2363856"/>
                </a:lnTo>
                <a:lnTo>
                  <a:pt x="3848965" y="2363846"/>
                </a:lnTo>
                <a:cubicBezTo>
                  <a:pt x="3838685" y="2338156"/>
                  <a:pt x="3818135" y="2317595"/>
                  <a:pt x="3802715" y="2302175"/>
                </a:cubicBezTo>
                <a:cubicBezTo>
                  <a:pt x="3797575" y="2302175"/>
                  <a:pt x="3782165" y="2302175"/>
                  <a:pt x="3782165" y="2291895"/>
                </a:cubicBezTo>
                <a:cubicBezTo>
                  <a:pt x="3782165" y="2276485"/>
                  <a:pt x="3792445" y="2266205"/>
                  <a:pt x="3766745" y="2266205"/>
                </a:cubicBezTo>
                <a:lnTo>
                  <a:pt x="3705075" y="2178845"/>
                </a:lnTo>
                <a:cubicBezTo>
                  <a:pt x="3705075" y="2178845"/>
                  <a:pt x="3710224" y="2158294"/>
                  <a:pt x="3705075" y="2158294"/>
                </a:cubicBezTo>
                <a:close/>
                <a:moveTo>
                  <a:pt x="5087394" y="2137754"/>
                </a:moveTo>
                <a:cubicBezTo>
                  <a:pt x="5097664" y="2142894"/>
                  <a:pt x="5123364" y="2158314"/>
                  <a:pt x="5123364" y="2173734"/>
                </a:cubicBezTo>
                <a:cubicBezTo>
                  <a:pt x="5123364" y="2178864"/>
                  <a:pt x="5107944" y="2178864"/>
                  <a:pt x="5102814" y="2178864"/>
                </a:cubicBezTo>
                <a:cubicBezTo>
                  <a:pt x="5097664" y="2178864"/>
                  <a:pt x="5066844" y="2178864"/>
                  <a:pt x="5066844" y="2173734"/>
                </a:cubicBezTo>
                <a:cubicBezTo>
                  <a:pt x="5066844" y="2163454"/>
                  <a:pt x="5087394" y="2153174"/>
                  <a:pt x="5087394" y="2137754"/>
                </a:cubicBezTo>
                <a:close/>
                <a:moveTo>
                  <a:pt x="3556054" y="1988713"/>
                </a:moveTo>
                <a:lnTo>
                  <a:pt x="3556024" y="1988753"/>
                </a:lnTo>
                <a:lnTo>
                  <a:pt x="3556308" y="1988902"/>
                </a:lnTo>
                <a:lnTo>
                  <a:pt x="3601019" y="2022119"/>
                </a:lnTo>
                <a:cubicBezTo>
                  <a:pt x="3609370" y="2027257"/>
                  <a:pt x="3618043" y="2031754"/>
                  <a:pt x="3626876" y="2034965"/>
                </a:cubicBezTo>
                <a:lnTo>
                  <a:pt x="3653544" y="2040075"/>
                </a:lnTo>
                <a:lnTo>
                  <a:pt x="3653655" y="2040133"/>
                </a:lnTo>
                <a:lnTo>
                  <a:pt x="3715315" y="2117204"/>
                </a:lnTo>
                <a:lnTo>
                  <a:pt x="3715355" y="2117184"/>
                </a:lnTo>
                <a:cubicBezTo>
                  <a:pt x="3715355" y="2096624"/>
                  <a:pt x="3669114" y="2055514"/>
                  <a:pt x="3653694" y="2040104"/>
                </a:cubicBezTo>
                <a:lnTo>
                  <a:pt x="3653544" y="2040075"/>
                </a:lnTo>
                <a:lnTo>
                  <a:pt x="3556308" y="1988902"/>
                </a:lnTo>
                <a:close/>
                <a:moveTo>
                  <a:pt x="3381342" y="1963013"/>
                </a:moveTo>
                <a:cubicBezTo>
                  <a:pt x="3381342" y="1963013"/>
                  <a:pt x="3376192" y="1968163"/>
                  <a:pt x="3371062" y="1968163"/>
                </a:cubicBezTo>
                <a:lnTo>
                  <a:pt x="3371062" y="1968173"/>
                </a:lnTo>
                <a:cubicBezTo>
                  <a:pt x="3376202" y="1968173"/>
                  <a:pt x="3381342" y="1963023"/>
                  <a:pt x="3381342" y="1963023"/>
                </a:cubicBezTo>
                <a:lnTo>
                  <a:pt x="3391603" y="1973303"/>
                </a:lnTo>
                <a:lnTo>
                  <a:pt x="3391612" y="1973293"/>
                </a:lnTo>
                <a:cubicBezTo>
                  <a:pt x="3391612" y="1968163"/>
                  <a:pt x="3391612" y="1963013"/>
                  <a:pt x="3381342" y="1963013"/>
                </a:cubicBezTo>
                <a:close/>
                <a:moveTo>
                  <a:pt x="3350493" y="1947603"/>
                </a:moveTo>
                <a:lnTo>
                  <a:pt x="3340222" y="1963013"/>
                </a:lnTo>
                <a:cubicBezTo>
                  <a:pt x="3350502" y="1963013"/>
                  <a:pt x="3350502" y="1952743"/>
                  <a:pt x="3350502" y="1947603"/>
                </a:cubicBezTo>
                <a:close/>
                <a:moveTo>
                  <a:pt x="3324812" y="1875663"/>
                </a:moveTo>
                <a:cubicBezTo>
                  <a:pt x="3324812" y="1880793"/>
                  <a:pt x="3324812" y="1896213"/>
                  <a:pt x="3335082" y="1896213"/>
                </a:cubicBezTo>
                <a:lnTo>
                  <a:pt x="3324822" y="1875672"/>
                </a:lnTo>
                <a:close/>
                <a:moveTo>
                  <a:pt x="3304252" y="1855102"/>
                </a:moveTo>
                <a:cubicBezTo>
                  <a:pt x="3309382" y="1855102"/>
                  <a:pt x="3309382" y="1855102"/>
                  <a:pt x="3309382" y="1860243"/>
                </a:cubicBezTo>
                <a:lnTo>
                  <a:pt x="3299112" y="1875663"/>
                </a:lnTo>
                <a:cubicBezTo>
                  <a:pt x="3309392" y="1875663"/>
                  <a:pt x="3309392" y="1865382"/>
                  <a:pt x="3309392" y="1860243"/>
                </a:cubicBezTo>
                <a:cubicBezTo>
                  <a:pt x="3309392" y="1855102"/>
                  <a:pt x="3309392" y="1855102"/>
                  <a:pt x="3304252" y="1855102"/>
                </a:cubicBezTo>
                <a:close/>
                <a:moveTo>
                  <a:pt x="3273422" y="1834552"/>
                </a:moveTo>
                <a:lnTo>
                  <a:pt x="3258002" y="1839682"/>
                </a:lnTo>
                <a:lnTo>
                  <a:pt x="3258002" y="1839692"/>
                </a:lnTo>
                <a:lnTo>
                  <a:pt x="3273382" y="1834572"/>
                </a:lnTo>
                <a:cubicBezTo>
                  <a:pt x="3278522" y="1834572"/>
                  <a:pt x="3278522" y="1839712"/>
                  <a:pt x="3278522" y="1839712"/>
                </a:cubicBezTo>
                <a:lnTo>
                  <a:pt x="3268262" y="1860223"/>
                </a:lnTo>
                <a:lnTo>
                  <a:pt x="3268282" y="1860243"/>
                </a:lnTo>
                <a:cubicBezTo>
                  <a:pt x="3273422" y="1860243"/>
                  <a:pt x="3278552" y="1849962"/>
                  <a:pt x="3278552" y="1839682"/>
                </a:cubicBezTo>
                <a:cubicBezTo>
                  <a:pt x="3278552" y="1839682"/>
                  <a:pt x="3278552" y="1834552"/>
                  <a:pt x="3273422" y="1834552"/>
                </a:cubicBezTo>
                <a:close/>
                <a:moveTo>
                  <a:pt x="3206621" y="1813992"/>
                </a:moveTo>
                <a:lnTo>
                  <a:pt x="3206601" y="1814002"/>
                </a:lnTo>
                <a:lnTo>
                  <a:pt x="3180911" y="1834552"/>
                </a:lnTo>
                <a:lnTo>
                  <a:pt x="3180921" y="1834552"/>
                </a:lnTo>
                <a:close/>
                <a:moveTo>
                  <a:pt x="3206621" y="1798572"/>
                </a:moveTo>
                <a:lnTo>
                  <a:pt x="3206611" y="1798582"/>
                </a:lnTo>
                <a:lnTo>
                  <a:pt x="3227152" y="1808852"/>
                </a:lnTo>
                <a:lnTo>
                  <a:pt x="3210133" y="1813119"/>
                </a:lnTo>
                <a:lnTo>
                  <a:pt x="3227172" y="1808852"/>
                </a:lnTo>
                <a:cubicBezTo>
                  <a:pt x="3227172" y="1803722"/>
                  <a:pt x="3211751" y="1798572"/>
                  <a:pt x="3206621" y="1798572"/>
                </a:cubicBezTo>
                <a:close/>
                <a:moveTo>
                  <a:pt x="3098701" y="1731772"/>
                </a:moveTo>
                <a:lnTo>
                  <a:pt x="3098691" y="1731781"/>
                </a:lnTo>
                <a:lnTo>
                  <a:pt x="3098738" y="1731819"/>
                </a:lnTo>
                <a:lnTo>
                  <a:pt x="3128892" y="1769671"/>
                </a:lnTo>
                <a:cubicBezTo>
                  <a:pt x="3134994" y="1775131"/>
                  <a:pt x="3141578" y="1779789"/>
                  <a:pt x="3148562" y="1783082"/>
                </a:cubicBezTo>
                <a:lnTo>
                  <a:pt x="3170627" y="1788299"/>
                </a:lnTo>
                <a:lnTo>
                  <a:pt x="3170631" y="1788302"/>
                </a:lnTo>
                <a:cubicBezTo>
                  <a:pt x="3173191" y="1793442"/>
                  <a:pt x="3180901" y="1803722"/>
                  <a:pt x="3188612" y="1808852"/>
                </a:cubicBezTo>
                <a:lnTo>
                  <a:pt x="3188621" y="1808852"/>
                </a:lnTo>
                <a:lnTo>
                  <a:pt x="3170641" y="1788302"/>
                </a:lnTo>
                <a:lnTo>
                  <a:pt x="3170627" y="1788299"/>
                </a:lnTo>
                <a:lnTo>
                  <a:pt x="3098738" y="1731819"/>
                </a:lnTo>
                <a:close/>
                <a:moveTo>
                  <a:pt x="3098701" y="1690661"/>
                </a:moveTo>
                <a:cubicBezTo>
                  <a:pt x="3093561" y="1690661"/>
                  <a:pt x="3093561" y="1695801"/>
                  <a:pt x="3088421" y="1695801"/>
                </a:cubicBezTo>
                <a:lnTo>
                  <a:pt x="3088421" y="1695821"/>
                </a:lnTo>
                <a:lnTo>
                  <a:pt x="3098701" y="1690681"/>
                </a:lnTo>
                <a:lnTo>
                  <a:pt x="3103831" y="1700961"/>
                </a:lnTo>
                <a:lnTo>
                  <a:pt x="3103841" y="1700941"/>
                </a:lnTo>
                <a:cubicBezTo>
                  <a:pt x="3103841" y="1695801"/>
                  <a:pt x="3103841" y="1690661"/>
                  <a:pt x="3098701" y="1690661"/>
                </a:cubicBezTo>
                <a:close/>
                <a:moveTo>
                  <a:pt x="2803199" y="1522012"/>
                </a:moveTo>
                <a:lnTo>
                  <a:pt x="2826339" y="1526220"/>
                </a:lnTo>
                <a:lnTo>
                  <a:pt x="2800649" y="1536500"/>
                </a:lnTo>
                <a:cubicBezTo>
                  <a:pt x="2810929" y="1536500"/>
                  <a:pt x="2821209" y="1536500"/>
                  <a:pt x="2826349" y="1526220"/>
                </a:cubicBezTo>
                <a:close/>
                <a:moveTo>
                  <a:pt x="2446076" y="1413169"/>
                </a:moveTo>
                <a:lnTo>
                  <a:pt x="2446037" y="1413199"/>
                </a:lnTo>
                <a:lnTo>
                  <a:pt x="2528258" y="1433759"/>
                </a:lnTo>
                <a:lnTo>
                  <a:pt x="2528258" y="1444029"/>
                </a:lnTo>
                <a:cubicBezTo>
                  <a:pt x="2528258" y="1454309"/>
                  <a:pt x="2538548" y="1464589"/>
                  <a:pt x="2548827" y="1464589"/>
                </a:cubicBezTo>
                <a:lnTo>
                  <a:pt x="2610478" y="1515980"/>
                </a:lnTo>
                <a:lnTo>
                  <a:pt x="2610478" y="1526250"/>
                </a:lnTo>
                <a:cubicBezTo>
                  <a:pt x="2610478" y="1531390"/>
                  <a:pt x="2610478" y="1531390"/>
                  <a:pt x="2615628" y="1531390"/>
                </a:cubicBezTo>
                <a:cubicBezTo>
                  <a:pt x="2631048" y="1531390"/>
                  <a:pt x="2646458" y="1505700"/>
                  <a:pt x="2661878" y="1505700"/>
                </a:cubicBezTo>
                <a:cubicBezTo>
                  <a:pt x="2672158" y="1505700"/>
                  <a:pt x="2667008" y="1546810"/>
                  <a:pt x="2667008" y="1551940"/>
                </a:cubicBezTo>
                <a:lnTo>
                  <a:pt x="2687569" y="1572500"/>
                </a:lnTo>
                <a:lnTo>
                  <a:pt x="2672188" y="1593011"/>
                </a:lnTo>
                <a:lnTo>
                  <a:pt x="2672188" y="1593021"/>
                </a:lnTo>
                <a:cubicBezTo>
                  <a:pt x="2677318" y="1593021"/>
                  <a:pt x="2687598" y="1577611"/>
                  <a:pt x="2687598" y="1572471"/>
                </a:cubicBezTo>
                <a:lnTo>
                  <a:pt x="2667048" y="1551911"/>
                </a:lnTo>
                <a:cubicBezTo>
                  <a:pt x="2667048" y="1546780"/>
                  <a:pt x="2672188" y="1505670"/>
                  <a:pt x="2661908" y="1505670"/>
                </a:cubicBezTo>
                <a:cubicBezTo>
                  <a:pt x="2646488" y="1505670"/>
                  <a:pt x="2631078" y="1531360"/>
                  <a:pt x="2615657" y="1531360"/>
                </a:cubicBezTo>
                <a:cubicBezTo>
                  <a:pt x="2610517" y="1531360"/>
                  <a:pt x="2610517" y="1531360"/>
                  <a:pt x="2610517" y="1526220"/>
                </a:cubicBezTo>
                <a:lnTo>
                  <a:pt x="2610517" y="1515950"/>
                </a:lnTo>
                <a:lnTo>
                  <a:pt x="2548857" y="1464560"/>
                </a:lnTo>
                <a:cubicBezTo>
                  <a:pt x="2538577" y="1464560"/>
                  <a:pt x="2528297" y="1454280"/>
                  <a:pt x="2528297" y="1444000"/>
                </a:cubicBezTo>
                <a:lnTo>
                  <a:pt x="2528297" y="1433730"/>
                </a:lnTo>
                <a:close/>
                <a:moveTo>
                  <a:pt x="2487187" y="1315529"/>
                </a:moveTo>
                <a:lnTo>
                  <a:pt x="2543707" y="1336089"/>
                </a:lnTo>
                <a:cubicBezTo>
                  <a:pt x="2548857" y="1351509"/>
                  <a:pt x="2553987" y="1366919"/>
                  <a:pt x="2553987" y="1382339"/>
                </a:cubicBezTo>
                <a:cubicBezTo>
                  <a:pt x="2553987" y="1366919"/>
                  <a:pt x="2548857" y="1351509"/>
                  <a:pt x="2543717" y="1336089"/>
                </a:cubicBezTo>
                <a:close/>
                <a:moveTo>
                  <a:pt x="2374136" y="1212758"/>
                </a:moveTo>
                <a:lnTo>
                  <a:pt x="2374136" y="1212797"/>
                </a:lnTo>
                <a:lnTo>
                  <a:pt x="2407864" y="1252446"/>
                </a:lnTo>
                <a:lnTo>
                  <a:pt x="2413052" y="1261133"/>
                </a:lnTo>
                <a:lnTo>
                  <a:pt x="2420157" y="1277422"/>
                </a:lnTo>
                <a:lnTo>
                  <a:pt x="2418610" y="1291633"/>
                </a:lnTo>
                <a:lnTo>
                  <a:pt x="2418598" y="1291659"/>
                </a:lnTo>
                <a:lnTo>
                  <a:pt x="2404966" y="1294979"/>
                </a:lnTo>
                <a:lnTo>
                  <a:pt x="2404966" y="1294993"/>
                </a:lnTo>
                <a:lnTo>
                  <a:pt x="2404946" y="1294998"/>
                </a:lnTo>
                <a:lnTo>
                  <a:pt x="2404946" y="1300148"/>
                </a:lnTo>
                <a:cubicBezTo>
                  <a:pt x="2404946" y="1315558"/>
                  <a:pt x="2420366" y="1320698"/>
                  <a:pt x="2430647" y="1315558"/>
                </a:cubicBezTo>
                <a:lnTo>
                  <a:pt x="2446047" y="1356649"/>
                </a:lnTo>
                <a:lnTo>
                  <a:pt x="2446076" y="1356639"/>
                </a:lnTo>
                <a:lnTo>
                  <a:pt x="2430656" y="1315529"/>
                </a:lnTo>
                <a:cubicBezTo>
                  <a:pt x="2420386" y="1320669"/>
                  <a:pt x="2404966" y="1315529"/>
                  <a:pt x="2404966" y="1300119"/>
                </a:cubicBezTo>
                <a:lnTo>
                  <a:pt x="2404966" y="1294993"/>
                </a:lnTo>
                <a:lnTo>
                  <a:pt x="2418590" y="1291677"/>
                </a:lnTo>
                <a:lnTo>
                  <a:pt x="2418598" y="1291659"/>
                </a:lnTo>
                <a:lnTo>
                  <a:pt x="2418607" y="1291657"/>
                </a:lnTo>
                <a:lnTo>
                  <a:pt x="2418610" y="1291633"/>
                </a:lnTo>
                <a:lnTo>
                  <a:pt x="2422536" y="1282877"/>
                </a:lnTo>
                <a:lnTo>
                  <a:pt x="2420157" y="1277422"/>
                </a:lnTo>
                <a:lnTo>
                  <a:pt x="2420561" y="1273708"/>
                </a:lnTo>
                <a:lnTo>
                  <a:pt x="2413052" y="1261133"/>
                </a:lnTo>
                <a:lnTo>
                  <a:pt x="2410734" y="1255820"/>
                </a:lnTo>
                <a:lnTo>
                  <a:pt x="2407864" y="1252446"/>
                </a:lnTo>
                <a:lnTo>
                  <a:pt x="2405409" y="1248335"/>
                </a:lnTo>
                <a:cubicBezTo>
                  <a:pt x="2392403" y="1231026"/>
                  <a:pt x="2376385" y="1215007"/>
                  <a:pt x="2374136" y="1212758"/>
                </a:cubicBezTo>
                <a:close/>
                <a:moveTo>
                  <a:pt x="2343266" y="1171648"/>
                </a:moveTo>
                <a:lnTo>
                  <a:pt x="2334281" y="1230101"/>
                </a:lnTo>
                <a:lnTo>
                  <a:pt x="2302176" y="1269259"/>
                </a:lnTo>
                <a:lnTo>
                  <a:pt x="2302186" y="1269288"/>
                </a:lnTo>
                <a:cubicBezTo>
                  <a:pt x="2338166" y="1269288"/>
                  <a:pt x="2338166" y="1197338"/>
                  <a:pt x="2343296" y="1171648"/>
                </a:cubicBezTo>
                <a:close/>
                <a:moveTo>
                  <a:pt x="2281635" y="1074007"/>
                </a:moveTo>
                <a:lnTo>
                  <a:pt x="2276495" y="1099698"/>
                </a:lnTo>
                <a:lnTo>
                  <a:pt x="2281635" y="1074017"/>
                </a:lnTo>
                <a:lnTo>
                  <a:pt x="2307326" y="1135687"/>
                </a:lnTo>
                <a:lnTo>
                  <a:pt x="2307326" y="1135678"/>
                </a:lnTo>
                <a:cubicBezTo>
                  <a:pt x="2307326" y="1115117"/>
                  <a:pt x="2291915" y="1089427"/>
                  <a:pt x="2281635" y="1074007"/>
                </a:cubicBezTo>
                <a:close/>
                <a:moveTo>
                  <a:pt x="3453283" y="996927"/>
                </a:moveTo>
                <a:lnTo>
                  <a:pt x="3453283" y="996966"/>
                </a:lnTo>
                <a:lnTo>
                  <a:pt x="3499504" y="1007226"/>
                </a:lnTo>
                <a:lnTo>
                  <a:pt x="3499523" y="1007207"/>
                </a:lnTo>
                <a:close/>
                <a:moveTo>
                  <a:pt x="2281635" y="940406"/>
                </a:moveTo>
                <a:cubicBezTo>
                  <a:pt x="2281635" y="945536"/>
                  <a:pt x="2276495" y="955816"/>
                  <a:pt x="2276495" y="966096"/>
                </a:cubicBezTo>
                <a:lnTo>
                  <a:pt x="2281635" y="940416"/>
                </a:lnTo>
                <a:lnTo>
                  <a:pt x="2322745" y="945556"/>
                </a:lnTo>
                <a:lnTo>
                  <a:pt x="2322745" y="945536"/>
                </a:lnTo>
                <a:close/>
                <a:moveTo>
                  <a:pt x="2230245" y="899296"/>
                </a:moveTo>
                <a:lnTo>
                  <a:pt x="2230196" y="899335"/>
                </a:lnTo>
                <a:lnTo>
                  <a:pt x="2192323" y="984087"/>
                </a:lnTo>
                <a:cubicBezTo>
                  <a:pt x="2174980" y="1013632"/>
                  <a:pt x="2158275" y="1045757"/>
                  <a:pt x="2158275" y="1084297"/>
                </a:cubicBezTo>
                <a:cubicBezTo>
                  <a:pt x="2158275" y="1109987"/>
                  <a:pt x="2189105" y="1094577"/>
                  <a:pt x="2189105" y="1115127"/>
                </a:cubicBezTo>
                <a:lnTo>
                  <a:pt x="2189105" y="1125407"/>
                </a:lnTo>
                <a:lnTo>
                  <a:pt x="2163444" y="1156198"/>
                </a:lnTo>
                <a:lnTo>
                  <a:pt x="2163444" y="1156228"/>
                </a:lnTo>
                <a:lnTo>
                  <a:pt x="2189134" y="1125398"/>
                </a:lnTo>
                <a:lnTo>
                  <a:pt x="2189134" y="1115117"/>
                </a:lnTo>
                <a:cubicBezTo>
                  <a:pt x="2189134" y="1094567"/>
                  <a:pt x="2158304" y="1109977"/>
                  <a:pt x="2158304" y="1084287"/>
                </a:cubicBezTo>
                <a:cubicBezTo>
                  <a:pt x="2158304" y="1007207"/>
                  <a:pt x="2225105" y="955816"/>
                  <a:pt x="2230245" y="899296"/>
                </a:cubicBezTo>
                <a:close/>
                <a:moveTo>
                  <a:pt x="4722561" y="616654"/>
                </a:moveTo>
                <a:lnTo>
                  <a:pt x="4722816" y="616723"/>
                </a:lnTo>
                <a:lnTo>
                  <a:pt x="4789332" y="626954"/>
                </a:lnTo>
                <a:lnTo>
                  <a:pt x="4804674" y="632074"/>
                </a:lnTo>
                <a:lnTo>
                  <a:pt x="4804782" y="632074"/>
                </a:lnTo>
                <a:lnTo>
                  <a:pt x="4789362" y="626934"/>
                </a:lnTo>
                <a:close/>
                <a:moveTo>
                  <a:pt x="4332009" y="498463"/>
                </a:moveTo>
                <a:cubicBezTo>
                  <a:pt x="4332009" y="498463"/>
                  <a:pt x="4316589" y="498463"/>
                  <a:pt x="4316589" y="503603"/>
                </a:cubicBezTo>
                <a:lnTo>
                  <a:pt x="4316599" y="503623"/>
                </a:lnTo>
                <a:lnTo>
                  <a:pt x="4331999" y="498493"/>
                </a:lnTo>
                <a:lnTo>
                  <a:pt x="4552902" y="508763"/>
                </a:lnTo>
                <a:lnTo>
                  <a:pt x="4552980" y="508743"/>
                </a:lnTo>
                <a:cubicBezTo>
                  <a:pt x="4481030" y="503603"/>
                  <a:pt x="4403949" y="498463"/>
                  <a:pt x="4332009" y="498463"/>
                </a:cubicBezTo>
                <a:close/>
                <a:moveTo>
                  <a:pt x="4208678" y="0"/>
                </a:moveTo>
                <a:lnTo>
                  <a:pt x="5123384" y="30830"/>
                </a:lnTo>
                <a:cubicBezTo>
                  <a:pt x="5118244" y="56530"/>
                  <a:pt x="5154214" y="56530"/>
                  <a:pt x="5169634" y="56530"/>
                </a:cubicBezTo>
                <a:cubicBezTo>
                  <a:pt x="5185045" y="56530"/>
                  <a:pt x="5277545" y="46250"/>
                  <a:pt x="5272415" y="66810"/>
                </a:cubicBezTo>
                <a:lnTo>
                  <a:pt x="5601287" y="107921"/>
                </a:lnTo>
                <a:cubicBezTo>
                  <a:pt x="5585877" y="143891"/>
                  <a:pt x="5688648" y="113051"/>
                  <a:pt x="5688648" y="138751"/>
                </a:cubicBezTo>
                <a:cubicBezTo>
                  <a:pt x="5688648" y="159311"/>
                  <a:pt x="5657818" y="164441"/>
                  <a:pt x="5642398" y="164441"/>
                </a:cubicBezTo>
                <a:cubicBezTo>
                  <a:pt x="5621847" y="164441"/>
                  <a:pt x="5549907" y="133611"/>
                  <a:pt x="5544767" y="164441"/>
                </a:cubicBezTo>
                <a:lnTo>
                  <a:pt x="5298105" y="154161"/>
                </a:lnTo>
                <a:lnTo>
                  <a:pt x="5251855" y="169581"/>
                </a:lnTo>
                <a:cubicBezTo>
                  <a:pt x="5251855" y="190141"/>
                  <a:pt x="5231295" y="200421"/>
                  <a:pt x="5215885" y="200421"/>
                </a:cubicBezTo>
                <a:lnTo>
                  <a:pt x="5190185" y="195271"/>
                </a:lnTo>
                <a:cubicBezTo>
                  <a:pt x="5195325" y="174721"/>
                  <a:pt x="5179905" y="169581"/>
                  <a:pt x="5164494" y="169581"/>
                </a:cubicBezTo>
                <a:cubicBezTo>
                  <a:pt x="5149074" y="169581"/>
                  <a:pt x="5113104" y="164441"/>
                  <a:pt x="5113104" y="179861"/>
                </a:cubicBezTo>
                <a:cubicBezTo>
                  <a:pt x="5113104" y="190141"/>
                  <a:pt x="5118244" y="200421"/>
                  <a:pt x="5123384" y="210692"/>
                </a:cubicBezTo>
                <a:cubicBezTo>
                  <a:pt x="5123384" y="220971"/>
                  <a:pt x="5113104" y="231252"/>
                  <a:pt x="5102824" y="231252"/>
                </a:cubicBezTo>
                <a:lnTo>
                  <a:pt x="5092554" y="226112"/>
                </a:lnTo>
                <a:cubicBezTo>
                  <a:pt x="5097684" y="195271"/>
                  <a:pt x="5092554" y="190141"/>
                  <a:pt x="5061714" y="190141"/>
                </a:cubicBezTo>
                <a:cubicBezTo>
                  <a:pt x="5041164" y="190141"/>
                  <a:pt x="5020603" y="200421"/>
                  <a:pt x="5005193" y="210692"/>
                </a:cubicBezTo>
                <a:cubicBezTo>
                  <a:pt x="4984643" y="251802"/>
                  <a:pt x="4881862" y="205551"/>
                  <a:pt x="4881862" y="287772"/>
                </a:cubicBezTo>
                <a:cubicBezTo>
                  <a:pt x="4881862" y="298052"/>
                  <a:pt x="4881862" y="313472"/>
                  <a:pt x="4887002" y="328882"/>
                </a:cubicBezTo>
                <a:lnTo>
                  <a:pt x="4953803" y="334022"/>
                </a:lnTo>
                <a:cubicBezTo>
                  <a:pt x="4948663" y="354582"/>
                  <a:pt x="4943523" y="380273"/>
                  <a:pt x="4974353" y="380273"/>
                </a:cubicBezTo>
                <a:lnTo>
                  <a:pt x="4989773" y="380273"/>
                </a:lnTo>
                <a:cubicBezTo>
                  <a:pt x="4984643" y="400823"/>
                  <a:pt x="4958943" y="421383"/>
                  <a:pt x="4938383" y="421383"/>
                </a:cubicBezTo>
                <a:cubicBezTo>
                  <a:pt x="4861312" y="421383"/>
                  <a:pt x="4784222" y="405973"/>
                  <a:pt x="4707141" y="405973"/>
                </a:cubicBezTo>
                <a:lnTo>
                  <a:pt x="4702001" y="441933"/>
                </a:lnTo>
                <a:cubicBezTo>
                  <a:pt x="4707141" y="447083"/>
                  <a:pt x="4743112" y="493323"/>
                  <a:pt x="4753392" y="493323"/>
                </a:cubicBezTo>
                <a:cubicBezTo>
                  <a:pt x="4768802" y="493323"/>
                  <a:pt x="4768802" y="472773"/>
                  <a:pt x="4768802" y="467633"/>
                </a:cubicBezTo>
                <a:lnTo>
                  <a:pt x="4830472" y="472773"/>
                </a:lnTo>
                <a:cubicBezTo>
                  <a:pt x="4825332" y="508743"/>
                  <a:pt x="4830472" y="513883"/>
                  <a:pt x="4789362" y="513883"/>
                </a:cubicBezTo>
                <a:lnTo>
                  <a:pt x="4686581" y="508743"/>
                </a:lnTo>
                <a:cubicBezTo>
                  <a:pt x="4671171" y="508743"/>
                  <a:pt x="4614651" y="524154"/>
                  <a:pt x="4614651" y="539574"/>
                </a:cubicBezTo>
                <a:cubicBezTo>
                  <a:pt x="4614651" y="549854"/>
                  <a:pt x="4640341" y="549854"/>
                  <a:pt x="4645471" y="549854"/>
                </a:cubicBezTo>
                <a:cubicBezTo>
                  <a:pt x="4732832" y="549854"/>
                  <a:pt x="4825332" y="560134"/>
                  <a:pt x="4912693" y="565264"/>
                </a:cubicBezTo>
                <a:cubicBezTo>
                  <a:pt x="4912693" y="575544"/>
                  <a:pt x="4917833" y="580684"/>
                  <a:pt x="4922973" y="580684"/>
                </a:cubicBezTo>
                <a:cubicBezTo>
                  <a:pt x="4938383" y="580684"/>
                  <a:pt x="4948663" y="580684"/>
                  <a:pt x="4948663" y="596104"/>
                </a:cubicBezTo>
                <a:cubicBezTo>
                  <a:pt x="4948663" y="698875"/>
                  <a:pt x="5066864" y="585824"/>
                  <a:pt x="5066864" y="668045"/>
                </a:cubicBezTo>
                <a:cubicBezTo>
                  <a:pt x="5066864" y="755405"/>
                  <a:pt x="5005193" y="709155"/>
                  <a:pt x="5005193" y="739985"/>
                </a:cubicBezTo>
                <a:cubicBezTo>
                  <a:pt x="5005193" y="750265"/>
                  <a:pt x="5066864" y="745125"/>
                  <a:pt x="5118244" y="745125"/>
                </a:cubicBezTo>
                <a:cubicBezTo>
                  <a:pt x="5143934" y="745125"/>
                  <a:pt x="5149074" y="770815"/>
                  <a:pt x="5174774" y="770815"/>
                </a:cubicBezTo>
                <a:lnTo>
                  <a:pt x="5185045" y="770815"/>
                </a:lnTo>
                <a:cubicBezTo>
                  <a:pt x="5185045" y="786235"/>
                  <a:pt x="5138794" y="786235"/>
                  <a:pt x="5056574" y="786235"/>
                </a:cubicBezTo>
                <a:lnTo>
                  <a:pt x="4917833" y="786235"/>
                </a:lnTo>
                <a:cubicBezTo>
                  <a:pt x="4917833" y="801655"/>
                  <a:pt x="4902413" y="801655"/>
                  <a:pt x="4892133" y="801655"/>
                </a:cubicBezTo>
                <a:cubicBezTo>
                  <a:pt x="4871582" y="801655"/>
                  <a:pt x="4794502" y="781095"/>
                  <a:pt x="4789362" y="806795"/>
                </a:cubicBezTo>
                <a:cubicBezTo>
                  <a:pt x="4753392" y="817075"/>
                  <a:pt x="4712281" y="832486"/>
                  <a:pt x="4671171" y="832486"/>
                </a:cubicBezTo>
                <a:lnTo>
                  <a:pt x="4660891" y="832486"/>
                </a:lnTo>
                <a:lnTo>
                  <a:pt x="4614651" y="853036"/>
                </a:lnTo>
                <a:lnTo>
                  <a:pt x="4547840" y="853036"/>
                </a:lnTo>
                <a:lnTo>
                  <a:pt x="4527280" y="873596"/>
                </a:lnTo>
                <a:lnTo>
                  <a:pt x="4470750" y="858186"/>
                </a:lnTo>
                <a:cubicBezTo>
                  <a:pt x="4403949" y="883876"/>
                  <a:pt x="4275479" y="868456"/>
                  <a:pt x="4198398" y="858186"/>
                </a:cubicBezTo>
                <a:cubicBezTo>
                  <a:pt x="4198398" y="868456"/>
                  <a:pt x="4193258" y="889016"/>
                  <a:pt x="4182978" y="894146"/>
                </a:cubicBezTo>
                <a:cubicBezTo>
                  <a:pt x="4172708" y="894146"/>
                  <a:pt x="4157288" y="878736"/>
                  <a:pt x="4136737" y="878736"/>
                </a:cubicBezTo>
                <a:cubicBezTo>
                  <a:pt x="4126457" y="894146"/>
                  <a:pt x="4100757" y="899296"/>
                  <a:pt x="4085347" y="899296"/>
                </a:cubicBezTo>
                <a:lnTo>
                  <a:pt x="4049377" y="873596"/>
                </a:lnTo>
                <a:cubicBezTo>
                  <a:pt x="4044237" y="873596"/>
                  <a:pt x="4003127" y="878736"/>
                  <a:pt x="4003127" y="889016"/>
                </a:cubicBezTo>
                <a:cubicBezTo>
                  <a:pt x="4003127" y="894146"/>
                  <a:pt x="4023687" y="894146"/>
                  <a:pt x="4028827" y="894146"/>
                </a:cubicBezTo>
                <a:cubicBezTo>
                  <a:pt x="4033957" y="899296"/>
                  <a:pt x="4054517" y="909566"/>
                  <a:pt x="4054517" y="919846"/>
                </a:cubicBezTo>
                <a:lnTo>
                  <a:pt x="3997996" y="919846"/>
                </a:lnTo>
                <a:cubicBezTo>
                  <a:pt x="3997996" y="930126"/>
                  <a:pt x="3992847" y="940406"/>
                  <a:pt x="3982576" y="940406"/>
                </a:cubicBezTo>
                <a:cubicBezTo>
                  <a:pt x="3967156" y="940406"/>
                  <a:pt x="3956886" y="930126"/>
                  <a:pt x="3946596" y="919846"/>
                </a:cubicBezTo>
                <a:cubicBezTo>
                  <a:pt x="3946596" y="904426"/>
                  <a:pt x="3931186" y="889016"/>
                  <a:pt x="3915776" y="889016"/>
                </a:cubicBezTo>
                <a:cubicBezTo>
                  <a:pt x="3905496" y="889016"/>
                  <a:pt x="3890076" y="894146"/>
                  <a:pt x="3890076" y="904426"/>
                </a:cubicBezTo>
                <a:cubicBezTo>
                  <a:pt x="3890076" y="914706"/>
                  <a:pt x="3910626" y="914706"/>
                  <a:pt x="3915776" y="914706"/>
                </a:cubicBezTo>
                <a:lnTo>
                  <a:pt x="3920906" y="945536"/>
                </a:lnTo>
                <a:lnTo>
                  <a:pt x="3838685" y="950676"/>
                </a:lnTo>
                <a:cubicBezTo>
                  <a:pt x="3828406" y="966096"/>
                  <a:pt x="3802715" y="971236"/>
                  <a:pt x="3787295" y="971236"/>
                </a:cubicBezTo>
                <a:lnTo>
                  <a:pt x="3746185" y="955816"/>
                </a:lnTo>
                <a:cubicBezTo>
                  <a:pt x="3746185" y="960956"/>
                  <a:pt x="3741055" y="971236"/>
                  <a:pt x="3730765" y="971236"/>
                </a:cubicBezTo>
                <a:cubicBezTo>
                  <a:pt x="3715355" y="971236"/>
                  <a:pt x="3705075" y="960956"/>
                  <a:pt x="3699945" y="950676"/>
                </a:cubicBezTo>
                <a:cubicBezTo>
                  <a:pt x="3694804" y="971236"/>
                  <a:pt x="3658834" y="986647"/>
                  <a:pt x="3638274" y="986647"/>
                </a:cubicBezTo>
                <a:lnTo>
                  <a:pt x="3581744" y="981517"/>
                </a:lnTo>
                <a:lnTo>
                  <a:pt x="3535503" y="1017477"/>
                </a:lnTo>
                <a:cubicBezTo>
                  <a:pt x="3535503" y="1048317"/>
                  <a:pt x="3653694" y="1063737"/>
                  <a:pt x="3674245" y="1063737"/>
                </a:cubicBezTo>
                <a:cubicBezTo>
                  <a:pt x="3689655" y="1084287"/>
                  <a:pt x="3705075" y="1115117"/>
                  <a:pt x="3735915" y="1115117"/>
                </a:cubicBezTo>
                <a:lnTo>
                  <a:pt x="3777025" y="1135678"/>
                </a:lnTo>
                <a:lnTo>
                  <a:pt x="3802715" y="1176788"/>
                </a:lnTo>
                <a:lnTo>
                  <a:pt x="3848965" y="1140808"/>
                </a:lnTo>
                <a:cubicBezTo>
                  <a:pt x="3874666" y="1156228"/>
                  <a:pt x="3890076" y="1166508"/>
                  <a:pt x="3890076" y="1197338"/>
                </a:cubicBezTo>
                <a:lnTo>
                  <a:pt x="3890076" y="1207618"/>
                </a:lnTo>
                <a:lnTo>
                  <a:pt x="3982576" y="1238448"/>
                </a:lnTo>
                <a:cubicBezTo>
                  <a:pt x="3987707" y="1197338"/>
                  <a:pt x="4064797" y="1238448"/>
                  <a:pt x="4080217" y="1248728"/>
                </a:cubicBezTo>
                <a:cubicBezTo>
                  <a:pt x="4069937" y="1253868"/>
                  <a:pt x="4049377" y="1264139"/>
                  <a:pt x="4049377" y="1279559"/>
                </a:cubicBezTo>
                <a:cubicBezTo>
                  <a:pt x="4049377" y="1284699"/>
                  <a:pt x="4064797" y="1284699"/>
                  <a:pt x="4069937" y="1284699"/>
                </a:cubicBezTo>
                <a:lnTo>
                  <a:pt x="4121327" y="1310399"/>
                </a:lnTo>
                <a:cubicBezTo>
                  <a:pt x="4116177" y="1341229"/>
                  <a:pt x="4162437" y="1315529"/>
                  <a:pt x="4162437" y="1346359"/>
                </a:cubicBezTo>
                <a:lnTo>
                  <a:pt x="4162437" y="1351509"/>
                </a:lnTo>
                <a:cubicBezTo>
                  <a:pt x="4193258" y="1351509"/>
                  <a:pt x="4172708" y="1310399"/>
                  <a:pt x="4208678" y="1310399"/>
                </a:cubicBezTo>
                <a:lnTo>
                  <a:pt x="4239508" y="1351509"/>
                </a:lnTo>
                <a:lnTo>
                  <a:pt x="4198398" y="1361779"/>
                </a:lnTo>
                <a:cubicBezTo>
                  <a:pt x="4198398" y="1372059"/>
                  <a:pt x="4234368" y="1372059"/>
                  <a:pt x="4239508" y="1372059"/>
                </a:cubicBezTo>
                <a:lnTo>
                  <a:pt x="4311459" y="1418310"/>
                </a:lnTo>
                <a:lnTo>
                  <a:pt x="4367989" y="1428580"/>
                </a:lnTo>
                <a:cubicBezTo>
                  <a:pt x="4367989" y="1433730"/>
                  <a:pt x="4357709" y="1454280"/>
                  <a:pt x="4367989" y="1459420"/>
                </a:cubicBezTo>
                <a:cubicBezTo>
                  <a:pt x="4378259" y="1459420"/>
                  <a:pt x="4398809" y="1464560"/>
                  <a:pt x="4398809" y="1479970"/>
                </a:cubicBezTo>
                <a:lnTo>
                  <a:pt x="4455340" y="1485110"/>
                </a:lnTo>
                <a:lnTo>
                  <a:pt x="4481030" y="1536500"/>
                </a:lnTo>
                <a:lnTo>
                  <a:pt x="4537560" y="1546780"/>
                </a:lnTo>
                <a:lnTo>
                  <a:pt x="4563250" y="1598171"/>
                </a:lnTo>
                <a:lnTo>
                  <a:pt x="4619781" y="1598171"/>
                </a:lnTo>
                <a:lnTo>
                  <a:pt x="4640341" y="1639281"/>
                </a:lnTo>
                <a:cubicBezTo>
                  <a:pt x="4655751" y="1639281"/>
                  <a:pt x="4666031" y="1649551"/>
                  <a:pt x="4666031" y="1664971"/>
                </a:cubicBezTo>
                <a:lnTo>
                  <a:pt x="4666031" y="1675241"/>
                </a:lnTo>
                <a:cubicBezTo>
                  <a:pt x="4717421" y="1680391"/>
                  <a:pt x="4748252" y="1726632"/>
                  <a:pt x="4784222" y="1762612"/>
                </a:cubicBezTo>
                <a:cubicBezTo>
                  <a:pt x="4779092" y="1803722"/>
                  <a:pt x="4871582" y="1783162"/>
                  <a:pt x="4871582" y="1824272"/>
                </a:cubicBezTo>
                <a:lnTo>
                  <a:pt x="4871582" y="1829412"/>
                </a:lnTo>
                <a:cubicBezTo>
                  <a:pt x="4912693" y="1860243"/>
                  <a:pt x="4943523" y="1901353"/>
                  <a:pt x="4969223" y="1942463"/>
                </a:cubicBezTo>
                <a:lnTo>
                  <a:pt x="4974353" y="1973293"/>
                </a:lnTo>
                <a:lnTo>
                  <a:pt x="4979493" y="1973293"/>
                </a:lnTo>
                <a:lnTo>
                  <a:pt x="4994913" y="2004124"/>
                </a:lnTo>
                <a:cubicBezTo>
                  <a:pt x="5005193" y="1973293"/>
                  <a:pt x="5041164" y="1998993"/>
                  <a:pt x="5056574" y="2014404"/>
                </a:cubicBezTo>
                <a:cubicBezTo>
                  <a:pt x="5051444" y="2029824"/>
                  <a:pt x="5061714" y="2034964"/>
                  <a:pt x="5061714" y="2050384"/>
                </a:cubicBezTo>
                <a:cubicBezTo>
                  <a:pt x="5061714" y="2076074"/>
                  <a:pt x="5051444" y="2096624"/>
                  <a:pt x="5041164" y="2117184"/>
                </a:cubicBezTo>
                <a:lnTo>
                  <a:pt x="5000053" y="2127454"/>
                </a:lnTo>
                <a:lnTo>
                  <a:pt x="5041164" y="2178845"/>
                </a:lnTo>
                <a:cubicBezTo>
                  <a:pt x="5041164" y="2204545"/>
                  <a:pt x="5030884" y="2312455"/>
                  <a:pt x="5077134" y="2312455"/>
                </a:cubicBezTo>
                <a:lnTo>
                  <a:pt x="5082274" y="2333006"/>
                </a:lnTo>
                <a:cubicBezTo>
                  <a:pt x="5082274" y="2348426"/>
                  <a:pt x="5077134" y="2353566"/>
                  <a:pt x="5061714" y="2353566"/>
                </a:cubicBezTo>
                <a:cubicBezTo>
                  <a:pt x="5061714" y="2399816"/>
                  <a:pt x="5102824" y="2389536"/>
                  <a:pt x="5102824" y="2415226"/>
                </a:cubicBezTo>
                <a:lnTo>
                  <a:pt x="5123384" y="2461486"/>
                </a:lnTo>
                <a:cubicBezTo>
                  <a:pt x="5123384" y="2476897"/>
                  <a:pt x="5118244" y="2482037"/>
                  <a:pt x="5102824" y="2482037"/>
                </a:cubicBezTo>
                <a:cubicBezTo>
                  <a:pt x="5092554" y="2482037"/>
                  <a:pt x="5087414" y="2487177"/>
                  <a:pt x="5087414" y="2497447"/>
                </a:cubicBezTo>
                <a:cubicBezTo>
                  <a:pt x="5087414" y="2518007"/>
                  <a:pt x="5097684" y="2564257"/>
                  <a:pt x="5061714" y="2564257"/>
                </a:cubicBezTo>
                <a:cubicBezTo>
                  <a:pt x="5061714" y="2589947"/>
                  <a:pt x="5087414" y="2569397"/>
                  <a:pt x="5087414" y="2600227"/>
                </a:cubicBezTo>
                <a:cubicBezTo>
                  <a:pt x="5056574" y="2651618"/>
                  <a:pt x="5010333" y="2790369"/>
                  <a:pt x="4969223" y="2821199"/>
                </a:cubicBezTo>
                <a:cubicBezTo>
                  <a:pt x="4994913" y="2929110"/>
                  <a:pt x="4958943" y="2882859"/>
                  <a:pt x="4958943" y="2954810"/>
                </a:cubicBezTo>
                <a:cubicBezTo>
                  <a:pt x="4943523" y="2995920"/>
                  <a:pt x="4922973" y="3037030"/>
                  <a:pt x="4892133" y="3067860"/>
                </a:cubicBezTo>
                <a:cubicBezTo>
                  <a:pt x="4892133" y="3093551"/>
                  <a:pt x="4856162" y="3098691"/>
                  <a:pt x="4856162" y="3129521"/>
                </a:cubicBezTo>
                <a:lnTo>
                  <a:pt x="4835612" y="3144941"/>
                </a:lnTo>
                <a:lnTo>
                  <a:pt x="4804782" y="3129521"/>
                </a:lnTo>
                <a:cubicBezTo>
                  <a:pt x="4804782" y="3114101"/>
                  <a:pt x="4784222" y="3108971"/>
                  <a:pt x="4773942" y="3108971"/>
                </a:cubicBezTo>
                <a:cubicBezTo>
                  <a:pt x="4779092" y="3129521"/>
                  <a:pt x="4773942" y="3150081"/>
                  <a:pt x="4748252" y="3150081"/>
                </a:cubicBezTo>
                <a:cubicBezTo>
                  <a:pt x="4748252" y="3165491"/>
                  <a:pt x="4737981" y="3175771"/>
                  <a:pt x="4722561" y="3175771"/>
                </a:cubicBezTo>
                <a:lnTo>
                  <a:pt x="4712281" y="3175771"/>
                </a:lnTo>
                <a:cubicBezTo>
                  <a:pt x="4702001" y="3186051"/>
                  <a:pt x="4681451" y="3206601"/>
                  <a:pt x="4660891" y="3206601"/>
                </a:cubicBezTo>
                <a:cubicBezTo>
                  <a:pt x="4650611" y="3206601"/>
                  <a:pt x="4650611" y="3191191"/>
                  <a:pt x="4650611" y="3186051"/>
                </a:cubicBezTo>
                <a:cubicBezTo>
                  <a:pt x="4640341" y="3186051"/>
                  <a:pt x="4630061" y="3191191"/>
                  <a:pt x="4630061" y="3206601"/>
                </a:cubicBezTo>
                <a:cubicBezTo>
                  <a:pt x="4630061" y="3216881"/>
                  <a:pt x="4635201" y="3227161"/>
                  <a:pt x="4650611" y="3227161"/>
                </a:cubicBezTo>
                <a:lnTo>
                  <a:pt x="4671171" y="3247712"/>
                </a:lnTo>
                <a:cubicBezTo>
                  <a:pt x="4696871" y="3227161"/>
                  <a:pt x="4743112" y="3180911"/>
                  <a:pt x="4773942" y="3180911"/>
                </a:cubicBezTo>
                <a:cubicBezTo>
                  <a:pt x="4789362" y="3180911"/>
                  <a:pt x="4794502" y="3201471"/>
                  <a:pt x="4794502" y="3211741"/>
                </a:cubicBezTo>
                <a:cubicBezTo>
                  <a:pt x="4794502" y="3242582"/>
                  <a:pt x="4712281" y="3237432"/>
                  <a:pt x="4712281" y="3273412"/>
                </a:cubicBezTo>
                <a:lnTo>
                  <a:pt x="4671171" y="3304242"/>
                </a:lnTo>
                <a:cubicBezTo>
                  <a:pt x="4604361" y="3304242"/>
                  <a:pt x="4568390" y="3263132"/>
                  <a:pt x="4496450" y="3324802"/>
                </a:cubicBezTo>
                <a:cubicBezTo>
                  <a:pt x="4450209" y="3299102"/>
                  <a:pt x="4470750" y="3350492"/>
                  <a:pt x="4450209" y="3350492"/>
                </a:cubicBezTo>
                <a:cubicBezTo>
                  <a:pt x="4439920" y="3350492"/>
                  <a:pt x="4414229" y="3340212"/>
                  <a:pt x="4414229" y="3329932"/>
                </a:cubicBezTo>
                <a:cubicBezTo>
                  <a:pt x="4414229" y="3324802"/>
                  <a:pt x="4429640" y="3324802"/>
                  <a:pt x="4429640" y="3324802"/>
                </a:cubicBezTo>
                <a:cubicBezTo>
                  <a:pt x="4439920" y="3319652"/>
                  <a:pt x="4460480" y="3304242"/>
                  <a:pt x="4460480" y="3293962"/>
                </a:cubicBezTo>
                <a:cubicBezTo>
                  <a:pt x="4460480" y="3288822"/>
                  <a:pt x="4455340" y="3288822"/>
                  <a:pt x="4450209" y="3288822"/>
                </a:cubicBezTo>
                <a:lnTo>
                  <a:pt x="4434789" y="3268272"/>
                </a:lnTo>
                <a:cubicBezTo>
                  <a:pt x="4414229" y="3268272"/>
                  <a:pt x="4424509" y="3288822"/>
                  <a:pt x="4403949" y="3288822"/>
                </a:cubicBezTo>
                <a:cubicBezTo>
                  <a:pt x="4383399" y="3299102"/>
                  <a:pt x="4367989" y="3309382"/>
                  <a:pt x="4352569" y="3324802"/>
                </a:cubicBezTo>
                <a:cubicBezTo>
                  <a:pt x="4352569" y="3350492"/>
                  <a:pt x="4337149" y="3365912"/>
                  <a:pt x="4337149" y="3391603"/>
                </a:cubicBezTo>
                <a:cubicBezTo>
                  <a:pt x="4362839" y="3391603"/>
                  <a:pt x="4373119" y="3371043"/>
                  <a:pt x="4398809" y="3371043"/>
                </a:cubicBezTo>
                <a:lnTo>
                  <a:pt x="4398809" y="3401873"/>
                </a:lnTo>
                <a:cubicBezTo>
                  <a:pt x="4398809" y="3427573"/>
                  <a:pt x="4388529" y="3432713"/>
                  <a:pt x="4367989" y="3432713"/>
                </a:cubicBezTo>
                <a:cubicBezTo>
                  <a:pt x="4352569" y="3432713"/>
                  <a:pt x="4332009" y="3427573"/>
                  <a:pt x="4321729" y="3412153"/>
                </a:cubicBezTo>
                <a:lnTo>
                  <a:pt x="4316589" y="3453263"/>
                </a:lnTo>
                <a:lnTo>
                  <a:pt x="4280619" y="3453263"/>
                </a:lnTo>
                <a:cubicBezTo>
                  <a:pt x="4280619" y="3484093"/>
                  <a:pt x="4198398" y="3499513"/>
                  <a:pt x="4172708" y="3499513"/>
                </a:cubicBezTo>
                <a:cubicBezTo>
                  <a:pt x="4172708" y="3520073"/>
                  <a:pt x="4172708" y="3530353"/>
                  <a:pt x="4152148" y="3530353"/>
                </a:cubicBezTo>
                <a:cubicBezTo>
                  <a:pt x="4136737" y="3530353"/>
                  <a:pt x="4111047" y="3525204"/>
                  <a:pt x="4111047" y="3545764"/>
                </a:cubicBezTo>
                <a:cubicBezTo>
                  <a:pt x="4111047" y="3592014"/>
                  <a:pt x="4075067" y="3561184"/>
                  <a:pt x="4049377" y="3576594"/>
                </a:cubicBezTo>
                <a:cubicBezTo>
                  <a:pt x="4049377" y="3592014"/>
                  <a:pt x="4100757" y="3602294"/>
                  <a:pt x="4111047" y="3607424"/>
                </a:cubicBezTo>
                <a:cubicBezTo>
                  <a:pt x="4111047" y="3566314"/>
                  <a:pt x="4193258" y="3597154"/>
                  <a:pt x="4193258" y="3633124"/>
                </a:cubicBezTo>
                <a:cubicBezTo>
                  <a:pt x="4177848" y="3627984"/>
                  <a:pt x="4136737" y="3622844"/>
                  <a:pt x="4136737" y="3648534"/>
                </a:cubicBezTo>
                <a:lnTo>
                  <a:pt x="4069937" y="3633124"/>
                </a:lnTo>
                <a:lnTo>
                  <a:pt x="4033957" y="3648534"/>
                </a:lnTo>
                <a:lnTo>
                  <a:pt x="4003127" y="3612574"/>
                </a:lnTo>
                <a:cubicBezTo>
                  <a:pt x="4003127" y="3648534"/>
                  <a:pt x="3962016" y="3612574"/>
                  <a:pt x="3962016" y="3648534"/>
                </a:cubicBezTo>
                <a:lnTo>
                  <a:pt x="3941466" y="3658814"/>
                </a:lnTo>
                <a:lnTo>
                  <a:pt x="3961987" y="3648554"/>
                </a:lnTo>
                <a:lnTo>
                  <a:pt x="3946586" y="3674205"/>
                </a:lnTo>
                <a:lnTo>
                  <a:pt x="3946596" y="3674225"/>
                </a:lnTo>
                <a:cubicBezTo>
                  <a:pt x="3951736" y="3674225"/>
                  <a:pt x="3962016" y="3653684"/>
                  <a:pt x="3962016" y="3648534"/>
                </a:cubicBezTo>
                <a:lnTo>
                  <a:pt x="4003127" y="3663954"/>
                </a:lnTo>
                <a:cubicBezTo>
                  <a:pt x="4003127" y="3684505"/>
                  <a:pt x="3951736" y="3694785"/>
                  <a:pt x="3936316" y="3694785"/>
                </a:cubicBezTo>
                <a:lnTo>
                  <a:pt x="3905496" y="3674225"/>
                </a:lnTo>
                <a:cubicBezTo>
                  <a:pt x="3884936" y="3705065"/>
                  <a:pt x="3812985" y="3694785"/>
                  <a:pt x="3782165" y="3694785"/>
                </a:cubicBezTo>
                <a:lnTo>
                  <a:pt x="3766745" y="3730755"/>
                </a:lnTo>
                <a:cubicBezTo>
                  <a:pt x="3792445" y="3730755"/>
                  <a:pt x="3710224" y="3766735"/>
                  <a:pt x="3699945" y="3771865"/>
                </a:cubicBezTo>
                <a:cubicBezTo>
                  <a:pt x="3699945" y="3771865"/>
                  <a:pt x="3674245" y="3771865"/>
                  <a:pt x="3674245" y="3777015"/>
                </a:cubicBezTo>
                <a:cubicBezTo>
                  <a:pt x="3674245" y="3787285"/>
                  <a:pt x="3735915" y="3792425"/>
                  <a:pt x="3735915" y="3797565"/>
                </a:cubicBezTo>
                <a:cubicBezTo>
                  <a:pt x="3735915" y="3802705"/>
                  <a:pt x="3705075" y="3812976"/>
                  <a:pt x="3699945" y="3818125"/>
                </a:cubicBezTo>
                <a:cubicBezTo>
                  <a:pt x="3689655" y="3818125"/>
                  <a:pt x="3674245" y="3823256"/>
                  <a:pt x="3674245" y="3833536"/>
                </a:cubicBezTo>
                <a:lnTo>
                  <a:pt x="3674245" y="3838676"/>
                </a:lnTo>
                <a:cubicBezTo>
                  <a:pt x="3658834" y="3823256"/>
                  <a:pt x="3633134" y="3818125"/>
                  <a:pt x="3612584" y="3818125"/>
                </a:cubicBezTo>
                <a:lnTo>
                  <a:pt x="3514953" y="3854086"/>
                </a:lnTo>
                <a:lnTo>
                  <a:pt x="3514924" y="3854115"/>
                </a:lnTo>
                <a:lnTo>
                  <a:pt x="3514894" y="3854105"/>
                </a:lnTo>
                <a:lnTo>
                  <a:pt x="3473833" y="3874646"/>
                </a:lnTo>
                <a:lnTo>
                  <a:pt x="3453283" y="3874646"/>
                </a:lnTo>
                <a:cubicBezTo>
                  <a:pt x="3442993" y="3879786"/>
                  <a:pt x="3427583" y="3890066"/>
                  <a:pt x="3427583" y="3900346"/>
                </a:cubicBezTo>
                <a:cubicBezTo>
                  <a:pt x="3427583" y="3915756"/>
                  <a:pt x="3448143" y="3915756"/>
                  <a:pt x="3458413" y="3915756"/>
                </a:cubicBezTo>
                <a:lnTo>
                  <a:pt x="3468693" y="3972286"/>
                </a:lnTo>
                <a:cubicBezTo>
                  <a:pt x="3448143" y="3967146"/>
                  <a:pt x="3432723" y="3977417"/>
                  <a:pt x="3432723" y="3997977"/>
                </a:cubicBezTo>
                <a:lnTo>
                  <a:pt x="3324812" y="4018527"/>
                </a:lnTo>
                <a:cubicBezTo>
                  <a:pt x="3335082" y="4013397"/>
                  <a:pt x="3350502" y="3997977"/>
                  <a:pt x="3350502" y="3987697"/>
                </a:cubicBezTo>
                <a:cubicBezTo>
                  <a:pt x="3350502" y="3967146"/>
                  <a:pt x="3304252" y="3987697"/>
                  <a:pt x="3304252" y="3962006"/>
                </a:cubicBezTo>
                <a:cubicBezTo>
                  <a:pt x="3304252" y="3951726"/>
                  <a:pt x="3314532" y="3941456"/>
                  <a:pt x="3319672" y="3936306"/>
                </a:cubicBezTo>
                <a:lnTo>
                  <a:pt x="3273422" y="3956866"/>
                </a:lnTo>
                <a:cubicBezTo>
                  <a:pt x="3247731" y="3956866"/>
                  <a:pt x="3216891" y="3946586"/>
                  <a:pt x="3216891" y="3982566"/>
                </a:cubicBezTo>
                <a:cubicBezTo>
                  <a:pt x="3222032" y="3987697"/>
                  <a:pt x="3252862" y="4018527"/>
                  <a:pt x="3227172" y="4018527"/>
                </a:cubicBezTo>
                <a:cubicBezTo>
                  <a:pt x="3211751" y="4033947"/>
                  <a:pt x="3196341" y="4039087"/>
                  <a:pt x="3175781" y="4039087"/>
                </a:cubicBezTo>
                <a:lnTo>
                  <a:pt x="3160371" y="3997977"/>
                </a:lnTo>
                <a:cubicBezTo>
                  <a:pt x="3165511" y="3997977"/>
                  <a:pt x="3196341" y="3997977"/>
                  <a:pt x="3196341" y="3987697"/>
                </a:cubicBezTo>
                <a:cubicBezTo>
                  <a:pt x="3196341" y="3977417"/>
                  <a:pt x="3170641" y="3977417"/>
                  <a:pt x="3165511" y="3977417"/>
                </a:cubicBezTo>
                <a:cubicBezTo>
                  <a:pt x="3144951" y="3977417"/>
                  <a:pt x="3129531" y="3992837"/>
                  <a:pt x="3129531" y="4013397"/>
                </a:cubicBezTo>
                <a:lnTo>
                  <a:pt x="3129531" y="4018527"/>
                </a:lnTo>
                <a:lnTo>
                  <a:pt x="3057590" y="4028807"/>
                </a:lnTo>
                <a:cubicBezTo>
                  <a:pt x="3057590" y="4039087"/>
                  <a:pt x="3047310" y="4039087"/>
                  <a:pt x="3042180" y="4039087"/>
                </a:cubicBezTo>
                <a:cubicBezTo>
                  <a:pt x="2959959" y="4039087"/>
                  <a:pt x="3026760" y="4080197"/>
                  <a:pt x="2970230" y="4080197"/>
                </a:cubicBezTo>
                <a:lnTo>
                  <a:pt x="2923979" y="4075057"/>
                </a:lnTo>
                <a:cubicBezTo>
                  <a:pt x="2923979" y="4090477"/>
                  <a:pt x="2831489" y="4116167"/>
                  <a:pt x="2810929" y="4116167"/>
                </a:cubicBezTo>
                <a:lnTo>
                  <a:pt x="2785239" y="4136728"/>
                </a:lnTo>
                <a:cubicBezTo>
                  <a:pt x="2749268" y="4136728"/>
                  <a:pt x="2677318" y="4131588"/>
                  <a:pt x="2677318" y="4167558"/>
                </a:cubicBezTo>
                <a:lnTo>
                  <a:pt x="2677318" y="4177838"/>
                </a:lnTo>
                <a:cubicBezTo>
                  <a:pt x="2656768" y="4177838"/>
                  <a:pt x="2620798" y="4162418"/>
                  <a:pt x="2620798" y="4193248"/>
                </a:cubicBezTo>
                <a:lnTo>
                  <a:pt x="2512877" y="4213808"/>
                </a:lnTo>
                <a:cubicBezTo>
                  <a:pt x="2435796" y="4280609"/>
                  <a:pt x="2276495" y="4306299"/>
                  <a:pt x="2183994" y="4301169"/>
                </a:cubicBezTo>
                <a:cubicBezTo>
                  <a:pt x="2142884" y="4337139"/>
                  <a:pt x="2106914" y="4326859"/>
                  <a:pt x="2060664" y="4326859"/>
                </a:cubicBezTo>
                <a:lnTo>
                  <a:pt x="2009283" y="4347409"/>
                </a:lnTo>
                <a:cubicBezTo>
                  <a:pt x="1947613" y="4347409"/>
                  <a:pt x="1891083" y="4362829"/>
                  <a:pt x="1829422" y="4362829"/>
                </a:cubicBezTo>
                <a:cubicBezTo>
                  <a:pt x="1819142" y="4378249"/>
                  <a:pt x="1798592" y="4383389"/>
                  <a:pt x="1783172" y="4383389"/>
                </a:cubicBezTo>
                <a:cubicBezTo>
                  <a:pt x="1695811" y="4383389"/>
                  <a:pt x="1639291" y="4424500"/>
                  <a:pt x="1562200" y="4424500"/>
                </a:cubicBezTo>
                <a:cubicBezTo>
                  <a:pt x="1418319" y="4424500"/>
                  <a:pt x="1274428" y="4398800"/>
                  <a:pt x="1130547" y="4403940"/>
                </a:cubicBezTo>
                <a:cubicBezTo>
                  <a:pt x="1130547" y="4434780"/>
                  <a:pt x="1038057" y="4439910"/>
                  <a:pt x="1017487" y="4439910"/>
                </a:cubicBezTo>
                <a:cubicBezTo>
                  <a:pt x="966106" y="4439910"/>
                  <a:pt x="1002077" y="4383389"/>
                  <a:pt x="966106" y="4383389"/>
                </a:cubicBezTo>
                <a:cubicBezTo>
                  <a:pt x="955836" y="4383389"/>
                  <a:pt x="899306" y="4419360"/>
                  <a:pt x="899306" y="4398800"/>
                </a:cubicBezTo>
                <a:cubicBezTo>
                  <a:pt x="899306" y="4383389"/>
                  <a:pt x="904436" y="4362829"/>
                  <a:pt x="909576" y="4347409"/>
                </a:cubicBezTo>
                <a:cubicBezTo>
                  <a:pt x="940416" y="4342279"/>
                  <a:pt x="1089437" y="4342279"/>
                  <a:pt x="1089437" y="4306299"/>
                </a:cubicBezTo>
                <a:cubicBezTo>
                  <a:pt x="1089437" y="4285749"/>
                  <a:pt x="1094577" y="4280609"/>
                  <a:pt x="1109987" y="4280609"/>
                </a:cubicBezTo>
                <a:cubicBezTo>
                  <a:pt x="1145967" y="4280609"/>
                  <a:pt x="1197348" y="4290889"/>
                  <a:pt x="1233318" y="4296029"/>
                </a:cubicBezTo>
                <a:lnTo>
                  <a:pt x="1351519" y="4260058"/>
                </a:lnTo>
                <a:lnTo>
                  <a:pt x="1366939" y="4234358"/>
                </a:lnTo>
                <a:lnTo>
                  <a:pt x="1408049" y="4234358"/>
                </a:lnTo>
                <a:cubicBezTo>
                  <a:pt x="1423459" y="4208668"/>
                  <a:pt x="1603311" y="4198388"/>
                  <a:pt x="1639291" y="4198388"/>
                </a:cubicBezTo>
                <a:cubicBezTo>
                  <a:pt x="1649561" y="4182968"/>
                  <a:pt x="1670121" y="4177838"/>
                  <a:pt x="1685531" y="4177838"/>
                </a:cubicBezTo>
                <a:cubicBezTo>
                  <a:pt x="1685531" y="4136728"/>
                  <a:pt x="1726642" y="4172698"/>
                  <a:pt x="1726642" y="4136728"/>
                </a:cubicBezTo>
                <a:cubicBezTo>
                  <a:pt x="1634151" y="4182968"/>
                  <a:pt x="1444010" y="4157278"/>
                  <a:pt x="1402899" y="4198388"/>
                </a:cubicBezTo>
                <a:cubicBezTo>
                  <a:pt x="1387479" y="4198388"/>
                  <a:pt x="1361789" y="4198388"/>
                  <a:pt x="1346369" y="4213808"/>
                </a:cubicBezTo>
                <a:lnTo>
                  <a:pt x="1289849" y="4198388"/>
                </a:lnTo>
                <a:cubicBezTo>
                  <a:pt x="1243608" y="4224078"/>
                  <a:pt x="1192208" y="4234358"/>
                  <a:pt x="1140818" y="4234358"/>
                </a:cubicBezTo>
                <a:cubicBezTo>
                  <a:pt x="1120277" y="4234358"/>
                  <a:pt x="1084297" y="4229228"/>
                  <a:pt x="1084297" y="4260058"/>
                </a:cubicBezTo>
                <a:cubicBezTo>
                  <a:pt x="976377" y="4260058"/>
                  <a:pt x="873616" y="4301169"/>
                  <a:pt x="765695" y="4301169"/>
                </a:cubicBezTo>
                <a:cubicBezTo>
                  <a:pt x="755415" y="4342279"/>
                  <a:pt x="662914" y="4326859"/>
                  <a:pt x="637224" y="4326859"/>
                </a:cubicBezTo>
                <a:cubicBezTo>
                  <a:pt x="637224" y="4342279"/>
                  <a:pt x="616664" y="4347409"/>
                  <a:pt x="606384" y="4347409"/>
                </a:cubicBezTo>
                <a:cubicBezTo>
                  <a:pt x="585844" y="4347409"/>
                  <a:pt x="544733" y="4331999"/>
                  <a:pt x="544733" y="4362829"/>
                </a:cubicBezTo>
                <a:lnTo>
                  <a:pt x="113071" y="4388519"/>
                </a:lnTo>
                <a:cubicBezTo>
                  <a:pt x="113071" y="4398800"/>
                  <a:pt x="113071" y="4403940"/>
                  <a:pt x="102791" y="4403940"/>
                </a:cubicBezTo>
                <a:cubicBezTo>
                  <a:pt x="87380" y="4403940"/>
                  <a:pt x="66820" y="4383389"/>
                  <a:pt x="66820" y="4367969"/>
                </a:cubicBezTo>
                <a:cubicBezTo>
                  <a:pt x="66820" y="4337139"/>
                  <a:pt x="154181" y="4347409"/>
                  <a:pt x="169601" y="4347409"/>
                </a:cubicBezTo>
                <a:cubicBezTo>
                  <a:pt x="169601" y="4326859"/>
                  <a:pt x="200431" y="4326859"/>
                  <a:pt x="210711" y="4326859"/>
                </a:cubicBezTo>
                <a:cubicBezTo>
                  <a:pt x="298072" y="4316579"/>
                  <a:pt x="370012" y="4301169"/>
                  <a:pt x="457373" y="4280609"/>
                </a:cubicBezTo>
                <a:cubicBezTo>
                  <a:pt x="467643" y="4280609"/>
                  <a:pt x="503623" y="4285749"/>
                  <a:pt x="503623" y="4270338"/>
                </a:cubicBezTo>
                <a:cubicBezTo>
                  <a:pt x="503623" y="4254918"/>
                  <a:pt x="472783" y="4239498"/>
                  <a:pt x="472783" y="4224078"/>
                </a:cubicBezTo>
                <a:cubicBezTo>
                  <a:pt x="472783" y="4213808"/>
                  <a:pt x="477923" y="4203528"/>
                  <a:pt x="488203" y="4198388"/>
                </a:cubicBezTo>
                <a:cubicBezTo>
                  <a:pt x="606384" y="4198388"/>
                  <a:pt x="709174" y="4157278"/>
                  <a:pt x="817085" y="4157278"/>
                </a:cubicBezTo>
                <a:lnTo>
                  <a:pt x="863326" y="4131588"/>
                </a:lnTo>
                <a:lnTo>
                  <a:pt x="919856" y="4136728"/>
                </a:lnTo>
                <a:lnTo>
                  <a:pt x="1022637" y="4095617"/>
                </a:lnTo>
                <a:lnTo>
                  <a:pt x="1032907" y="4075057"/>
                </a:lnTo>
                <a:cubicBezTo>
                  <a:pt x="1068877" y="4080197"/>
                  <a:pt x="1109987" y="4069917"/>
                  <a:pt x="1140818" y="4059637"/>
                </a:cubicBezTo>
                <a:cubicBezTo>
                  <a:pt x="1135687" y="4075057"/>
                  <a:pt x="1166518" y="4075057"/>
                  <a:pt x="1161387" y="4059637"/>
                </a:cubicBezTo>
                <a:lnTo>
                  <a:pt x="1161387" y="4018527"/>
                </a:lnTo>
                <a:cubicBezTo>
                  <a:pt x="1197348" y="4018527"/>
                  <a:pt x="1238458" y="4044227"/>
                  <a:pt x="1269298" y="4044227"/>
                </a:cubicBezTo>
                <a:cubicBezTo>
                  <a:pt x="1336099" y="4044227"/>
                  <a:pt x="1310409" y="4003117"/>
                  <a:pt x="1346369" y="4003117"/>
                </a:cubicBezTo>
                <a:lnTo>
                  <a:pt x="1382349" y="3982566"/>
                </a:lnTo>
                <a:cubicBezTo>
                  <a:pt x="1433739" y="3982566"/>
                  <a:pt x="1521090" y="3920896"/>
                  <a:pt x="1572480" y="3920896"/>
                </a:cubicBezTo>
                <a:cubicBezTo>
                  <a:pt x="1577620" y="3920896"/>
                  <a:pt x="1593040" y="3920896"/>
                  <a:pt x="1593040" y="3915756"/>
                </a:cubicBezTo>
                <a:cubicBezTo>
                  <a:pt x="1593040" y="3900346"/>
                  <a:pt x="1562200" y="3900346"/>
                  <a:pt x="1557070" y="3900346"/>
                </a:cubicBezTo>
                <a:lnTo>
                  <a:pt x="1485120" y="3900346"/>
                </a:lnTo>
                <a:cubicBezTo>
                  <a:pt x="1485120" y="3956866"/>
                  <a:pt x="1372069" y="3926036"/>
                  <a:pt x="1351519" y="3962006"/>
                </a:cubicBezTo>
                <a:cubicBezTo>
                  <a:pt x="1315539" y="3962006"/>
                  <a:pt x="1300129" y="3956866"/>
                  <a:pt x="1274428" y="3982566"/>
                </a:cubicBezTo>
                <a:cubicBezTo>
                  <a:pt x="1161387" y="3982566"/>
                  <a:pt x="1084297" y="4023677"/>
                  <a:pt x="1017487" y="4023677"/>
                </a:cubicBezTo>
                <a:cubicBezTo>
                  <a:pt x="996946" y="4023677"/>
                  <a:pt x="971246" y="4013397"/>
                  <a:pt x="955836" y="4003117"/>
                </a:cubicBezTo>
                <a:cubicBezTo>
                  <a:pt x="904436" y="4003117"/>
                  <a:pt x="904436" y="4044227"/>
                  <a:pt x="863326" y="4044227"/>
                </a:cubicBezTo>
                <a:cubicBezTo>
                  <a:pt x="847916" y="4044227"/>
                  <a:pt x="796525" y="4028807"/>
                  <a:pt x="781105" y="4023677"/>
                </a:cubicBezTo>
                <a:cubicBezTo>
                  <a:pt x="745135" y="4013397"/>
                  <a:pt x="775975" y="4069917"/>
                  <a:pt x="729715" y="4069917"/>
                </a:cubicBezTo>
                <a:cubicBezTo>
                  <a:pt x="698885" y="4069917"/>
                  <a:pt x="668064" y="4054507"/>
                  <a:pt x="637224" y="4044227"/>
                </a:cubicBezTo>
                <a:cubicBezTo>
                  <a:pt x="632084" y="4049367"/>
                  <a:pt x="626954" y="4064777"/>
                  <a:pt x="616664" y="4064777"/>
                </a:cubicBezTo>
                <a:cubicBezTo>
                  <a:pt x="611534" y="4064777"/>
                  <a:pt x="611534" y="4049367"/>
                  <a:pt x="611534" y="4044227"/>
                </a:cubicBezTo>
                <a:cubicBezTo>
                  <a:pt x="565274" y="4044227"/>
                  <a:pt x="519033" y="4018527"/>
                  <a:pt x="472783" y="4018527"/>
                </a:cubicBezTo>
                <a:lnTo>
                  <a:pt x="498473" y="4003117"/>
                </a:lnTo>
                <a:cubicBezTo>
                  <a:pt x="519033" y="4003117"/>
                  <a:pt x="544733" y="3997977"/>
                  <a:pt x="555004" y="3982566"/>
                </a:cubicBezTo>
                <a:cubicBezTo>
                  <a:pt x="570424" y="3992837"/>
                  <a:pt x="590974" y="3987697"/>
                  <a:pt x="590974" y="3967146"/>
                </a:cubicBezTo>
                <a:lnTo>
                  <a:pt x="657774" y="3982566"/>
                </a:lnTo>
                <a:cubicBezTo>
                  <a:pt x="724585" y="3972286"/>
                  <a:pt x="796525" y="3962006"/>
                  <a:pt x="863326" y="3941456"/>
                </a:cubicBezTo>
                <a:cubicBezTo>
                  <a:pt x="863326" y="3920896"/>
                  <a:pt x="853046" y="3890066"/>
                  <a:pt x="827355" y="3890066"/>
                </a:cubicBezTo>
                <a:cubicBezTo>
                  <a:pt x="827355" y="3843816"/>
                  <a:pt x="786245" y="3879786"/>
                  <a:pt x="786245" y="3838676"/>
                </a:cubicBezTo>
                <a:lnTo>
                  <a:pt x="698885" y="3838676"/>
                </a:lnTo>
                <a:lnTo>
                  <a:pt x="714305" y="3797565"/>
                </a:lnTo>
                <a:cubicBezTo>
                  <a:pt x="770825" y="3797565"/>
                  <a:pt x="688605" y="3756455"/>
                  <a:pt x="811935" y="3756455"/>
                </a:cubicBezTo>
                <a:lnTo>
                  <a:pt x="832505" y="3741035"/>
                </a:lnTo>
                <a:cubicBezTo>
                  <a:pt x="858196" y="3741035"/>
                  <a:pt x="889026" y="3735905"/>
                  <a:pt x="909576" y="3720485"/>
                </a:cubicBezTo>
                <a:cubicBezTo>
                  <a:pt x="981526" y="3720485"/>
                  <a:pt x="1130547" y="3617704"/>
                  <a:pt x="1248738" y="3617704"/>
                </a:cubicBezTo>
                <a:lnTo>
                  <a:pt x="1253878" y="3602294"/>
                </a:lnTo>
                <a:cubicBezTo>
                  <a:pt x="1274428" y="3602294"/>
                  <a:pt x="1346369" y="3602294"/>
                  <a:pt x="1351519" y="3576594"/>
                </a:cubicBezTo>
                <a:cubicBezTo>
                  <a:pt x="1366939" y="3576594"/>
                  <a:pt x="1382349" y="3571464"/>
                  <a:pt x="1387479" y="3556044"/>
                </a:cubicBezTo>
                <a:lnTo>
                  <a:pt x="1438870" y="3556044"/>
                </a:lnTo>
                <a:lnTo>
                  <a:pt x="1454290" y="3540624"/>
                </a:lnTo>
                <a:lnTo>
                  <a:pt x="1500540" y="3540624"/>
                </a:lnTo>
                <a:lnTo>
                  <a:pt x="1510820" y="3520073"/>
                </a:lnTo>
                <a:cubicBezTo>
                  <a:pt x="1521090" y="3520073"/>
                  <a:pt x="1531370" y="3514933"/>
                  <a:pt x="1531370" y="3504653"/>
                </a:cubicBezTo>
                <a:cubicBezTo>
                  <a:pt x="1531370" y="3473823"/>
                  <a:pt x="1659841" y="3437853"/>
                  <a:pt x="1685531" y="3437853"/>
                </a:cubicBezTo>
                <a:cubicBezTo>
                  <a:pt x="1706091" y="3437853"/>
                  <a:pt x="1726642" y="3448133"/>
                  <a:pt x="1742062" y="3458403"/>
                </a:cubicBezTo>
                <a:lnTo>
                  <a:pt x="1793452" y="3432713"/>
                </a:lnTo>
                <a:cubicBezTo>
                  <a:pt x="1793452" y="3417293"/>
                  <a:pt x="1808862" y="3412153"/>
                  <a:pt x="1824282" y="3412153"/>
                </a:cubicBezTo>
                <a:lnTo>
                  <a:pt x="1834562" y="3412153"/>
                </a:lnTo>
                <a:cubicBezTo>
                  <a:pt x="1834562" y="3407023"/>
                  <a:pt x="1834562" y="3376183"/>
                  <a:pt x="1844842" y="3376183"/>
                </a:cubicBezTo>
                <a:cubicBezTo>
                  <a:pt x="1855112" y="3376183"/>
                  <a:pt x="1865392" y="3391603"/>
                  <a:pt x="1870532" y="3401873"/>
                </a:cubicBezTo>
                <a:cubicBezTo>
                  <a:pt x="1921923" y="3401873"/>
                  <a:pt x="1957893" y="3371043"/>
                  <a:pt x="2009283" y="3371043"/>
                </a:cubicBezTo>
                <a:cubicBezTo>
                  <a:pt x="2024693" y="3340212"/>
                  <a:pt x="2081224" y="3350492"/>
                  <a:pt x="2106914" y="3350492"/>
                </a:cubicBezTo>
                <a:lnTo>
                  <a:pt x="2112054" y="3335072"/>
                </a:lnTo>
                <a:cubicBezTo>
                  <a:pt x="2127474" y="3335072"/>
                  <a:pt x="2148024" y="3329932"/>
                  <a:pt x="2158304" y="3314512"/>
                </a:cubicBezTo>
                <a:cubicBezTo>
                  <a:pt x="2183994" y="3314512"/>
                  <a:pt x="2343296" y="3252852"/>
                  <a:pt x="2348436" y="3252852"/>
                </a:cubicBezTo>
                <a:lnTo>
                  <a:pt x="2363856" y="3232301"/>
                </a:lnTo>
                <a:lnTo>
                  <a:pt x="2410106" y="3232301"/>
                </a:lnTo>
                <a:cubicBezTo>
                  <a:pt x="2415246" y="3216881"/>
                  <a:pt x="2435796" y="3211741"/>
                  <a:pt x="2451216" y="3211741"/>
                </a:cubicBezTo>
                <a:cubicBezTo>
                  <a:pt x="2456356" y="3196321"/>
                  <a:pt x="2482046" y="3196321"/>
                  <a:pt x="2492327" y="3196321"/>
                </a:cubicBezTo>
                <a:lnTo>
                  <a:pt x="2497467" y="3175771"/>
                </a:lnTo>
                <a:cubicBezTo>
                  <a:pt x="2579687" y="3175771"/>
                  <a:pt x="2615657" y="3134661"/>
                  <a:pt x="2682458" y="3134661"/>
                </a:cubicBezTo>
                <a:lnTo>
                  <a:pt x="2692738" y="3114101"/>
                </a:lnTo>
                <a:lnTo>
                  <a:pt x="2738988" y="3114101"/>
                </a:lnTo>
                <a:lnTo>
                  <a:pt x="2769818" y="3072991"/>
                </a:lnTo>
                <a:lnTo>
                  <a:pt x="2867459" y="3047300"/>
                </a:lnTo>
                <a:cubicBezTo>
                  <a:pt x="2867459" y="3026750"/>
                  <a:pt x="2882869" y="3021610"/>
                  <a:pt x="2898289" y="3021610"/>
                </a:cubicBezTo>
                <a:lnTo>
                  <a:pt x="2908569" y="3021610"/>
                </a:lnTo>
                <a:cubicBezTo>
                  <a:pt x="2908569" y="2995920"/>
                  <a:pt x="2929119" y="2985640"/>
                  <a:pt x="2954819" y="2985640"/>
                </a:cubicBezTo>
                <a:cubicBezTo>
                  <a:pt x="2975370" y="2985640"/>
                  <a:pt x="3062730" y="2959940"/>
                  <a:pt x="3062730" y="2934250"/>
                </a:cubicBezTo>
                <a:cubicBezTo>
                  <a:pt x="3098701" y="2923970"/>
                  <a:pt x="3134671" y="2903419"/>
                  <a:pt x="3165511" y="2887999"/>
                </a:cubicBezTo>
                <a:cubicBezTo>
                  <a:pt x="3191201" y="2887999"/>
                  <a:pt x="3196341" y="2867439"/>
                  <a:pt x="3232312" y="2867439"/>
                </a:cubicBezTo>
                <a:cubicBezTo>
                  <a:pt x="3237442" y="2852029"/>
                  <a:pt x="3263142" y="2852029"/>
                  <a:pt x="3273422" y="2852029"/>
                </a:cubicBezTo>
                <a:lnTo>
                  <a:pt x="3304252" y="2816059"/>
                </a:lnTo>
                <a:lnTo>
                  <a:pt x="3350502" y="2790369"/>
                </a:lnTo>
                <a:cubicBezTo>
                  <a:pt x="3386473" y="2790369"/>
                  <a:pt x="3407033" y="2733838"/>
                  <a:pt x="3407033" y="2702998"/>
                </a:cubicBezTo>
                <a:lnTo>
                  <a:pt x="3448143" y="2682448"/>
                </a:lnTo>
                <a:cubicBezTo>
                  <a:pt x="3566324" y="2682448"/>
                  <a:pt x="3478973" y="2646478"/>
                  <a:pt x="3535503" y="2646478"/>
                </a:cubicBezTo>
                <a:cubicBezTo>
                  <a:pt x="3530363" y="2631058"/>
                  <a:pt x="3540634" y="2610507"/>
                  <a:pt x="3561194" y="2610507"/>
                </a:cubicBezTo>
                <a:lnTo>
                  <a:pt x="3602304" y="2569397"/>
                </a:lnTo>
                <a:cubicBezTo>
                  <a:pt x="3602304" y="2548837"/>
                  <a:pt x="3622854" y="2548837"/>
                  <a:pt x="3622854" y="2528287"/>
                </a:cubicBezTo>
                <a:lnTo>
                  <a:pt x="3658834" y="2482037"/>
                </a:lnTo>
                <a:cubicBezTo>
                  <a:pt x="3658834" y="2476897"/>
                  <a:pt x="3658834" y="2461486"/>
                  <a:pt x="3669114" y="2461486"/>
                </a:cubicBezTo>
                <a:cubicBezTo>
                  <a:pt x="3684524" y="2461486"/>
                  <a:pt x="3694804" y="2476897"/>
                  <a:pt x="3705075" y="2487177"/>
                </a:cubicBezTo>
                <a:cubicBezTo>
                  <a:pt x="3730765" y="2466617"/>
                  <a:pt x="3741055" y="2435786"/>
                  <a:pt x="3751335" y="2404956"/>
                </a:cubicBezTo>
                <a:lnTo>
                  <a:pt x="3761605" y="2399816"/>
                </a:lnTo>
                <a:cubicBezTo>
                  <a:pt x="3751335" y="2363846"/>
                  <a:pt x="3730765" y="2333006"/>
                  <a:pt x="3715355" y="2302175"/>
                </a:cubicBezTo>
                <a:cubicBezTo>
                  <a:pt x="3699945" y="2297045"/>
                  <a:pt x="3694804" y="2281625"/>
                  <a:pt x="3694804" y="2271345"/>
                </a:cubicBezTo>
                <a:lnTo>
                  <a:pt x="3694804" y="2261065"/>
                </a:lnTo>
                <a:lnTo>
                  <a:pt x="3581744" y="2219955"/>
                </a:lnTo>
                <a:cubicBezTo>
                  <a:pt x="3550914" y="2209675"/>
                  <a:pt x="3530363" y="2173714"/>
                  <a:pt x="3499523" y="2173714"/>
                </a:cubicBezTo>
                <a:lnTo>
                  <a:pt x="3468693" y="2153155"/>
                </a:lnTo>
                <a:cubicBezTo>
                  <a:pt x="3391612" y="2142874"/>
                  <a:pt x="3309392" y="2065794"/>
                  <a:pt x="3242591" y="2029824"/>
                </a:cubicBezTo>
                <a:cubicBezTo>
                  <a:pt x="3252862" y="1998993"/>
                  <a:pt x="3114121" y="1983573"/>
                  <a:pt x="3088421" y="1973293"/>
                </a:cubicBezTo>
                <a:lnTo>
                  <a:pt x="3057590" y="1927053"/>
                </a:lnTo>
                <a:cubicBezTo>
                  <a:pt x="3057590" y="1901353"/>
                  <a:pt x="3011340" y="1906493"/>
                  <a:pt x="3011340" y="1896213"/>
                </a:cubicBezTo>
                <a:cubicBezTo>
                  <a:pt x="3011340" y="1891073"/>
                  <a:pt x="3047310" y="1875663"/>
                  <a:pt x="3052450" y="1870523"/>
                </a:cubicBezTo>
                <a:cubicBezTo>
                  <a:pt x="3073011" y="1880793"/>
                  <a:pt x="3098701" y="1891073"/>
                  <a:pt x="3114121" y="1906493"/>
                </a:cubicBezTo>
                <a:lnTo>
                  <a:pt x="3191201" y="1911633"/>
                </a:lnTo>
                <a:lnTo>
                  <a:pt x="3232312" y="1891073"/>
                </a:lnTo>
                <a:cubicBezTo>
                  <a:pt x="3227172" y="1834552"/>
                  <a:pt x="3119261" y="1849962"/>
                  <a:pt x="3093561" y="1849962"/>
                </a:cubicBezTo>
                <a:lnTo>
                  <a:pt x="3067871" y="1808852"/>
                </a:lnTo>
                <a:cubicBezTo>
                  <a:pt x="3073011" y="1762612"/>
                  <a:pt x="3001070" y="1772882"/>
                  <a:pt x="3001070" y="1731772"/>
                </a:cubicBezTo>
                <a:lnTo>
                  <a:pt x="3001070" y="1726632"/>
                </a:lnTo>
                <a:cubicBezTo>
                  <a:pt x="2985650" y="1726632"/>
                  <a:pt x="2954819" y="1726632"/>
                  <a:pt x="2949679" y="1706081"/>
                </a:cubicBezTo>
                <a:cubicBezTo>
                  <a:pt x="2908569" y="1675241"/>
                  <a:pt x="2862319" y="1639281"/>
                  <a:pt x="2805789" y="1639281"/>
                </a:cubicBezTo>
                <a:cubicBezTo>
                  <a:pt x="2805789" y="1608441"/>
                  <a:pt x="2759538" y="1613581"/>
                  <a:pt x="2738988" y="1613581"/>
                </a:cubicBezTo>
                <a:lnTo>
                  <a:pt x="2733848" y="1593021"/>
                </a:lnTo>
                <a:lnTo>
                  <a:pt x="2718428" y="1613581"/>
                </a:lnTo>
                <a:lnTo>
                  <a:pt x="2764678" y="1639281"/>
                </a:lnTo>
                <a:cubicBezTo>
                  <a:pt x="2774958" y="1659831"/>
                  <a:pt x="2790378" y="1685521"/>
                  <a:pt x="2816069" y="1685521"/>
                </a:cubicBezTo>
                <a:cubicBezTo>
                  <a:pt x="2826349" y="1685521"/>
                  <a:pt x="2857179" y="1675241"/>
                  <a:pt x="2857179" y="1695801"/>
                </a:cubicBezTo>
                <a:lnTo>
                  <a:pt x="2857179" y="1700941"/>
                </a:lnTo>
                <a:cubicBezTo>
                  <a:pt x="2872599" y="1700941"/>
                  <a:pt x="2934260" y="1695801"/>
                  <a:pt x="2934260" y="1716352"/>
                </a:cubicBezTo>
                <a:lnTo>
                  <a:pt x="2929119" y="1726632"/>
                </a:lnTo>
                <a:lnTo>
                  <a:pt x="2949679" y="1747192"/>
                </a:lnTo>
                <a:lnTo>
                  <a:pt x="3001070" y="1747192"/>
                </a:lnTo>
                <a:cubicBezTo>
                  <a:pt x="3006200" y="1757462"/>
                  <a:pt x="3006200" y="1772882"/>
                  <a:pt x="3006200" y="1783162"/>
                </a:cubicBezTo>
                <a:lnTo>
                  <a:pt x="3006200" y="1803722"/>
                </a:lnTo>
                <a:lnTo>
                  <a:pt x="2954819" y="1783162"/>
                </a:lnTo>
                <a:cubicBezTo>
                  <a:pt x="2954819" y="1808852"/>
                  <a:pt x="2949679" y="1844832"/>
                  <a:pt x="2918849" y="1844832"/>
                </a:cubicBezTo>
                <a:cubicBezTo>
                  <a:pt x="2913709" y="1834552"/>
                  <a:pt x="2821209" y="1798572"/>
                  <a:pt x="2805789" y="1798572"/>
                </a:cubicBezTo>
                <a:cubicBezTo>
                  <a:pt x="2831489" y="1731772"/>
                  <a:pt x="2718428" y="1772882"/>
                  <a:pt x="2718428" y="1736912"/>
                </a:cubicBezTo>
                <a:lnTo>
                  <a:pt x="2641347" y="1680391"/>
                </a:lnTo>
                <a:lnTo>
                  <a:pt x="2692738" y="1634131"/>
                </a:lnTo>
                <a:cubicBezTo>
                  <a:pt x="2656768" y="1608441"/>
                  <a:pt x="2559127" y="1598171"/>
                  <a:pt x="2518017" y="1598171"/>
                </a:cubicBezTo>
                <a:cubicBezTo>
                  <a:pt x="2487187" y="1562191"/>
                  <a:pt x="2446076" y="1541640"/>
                  <a:pt x="2420386" y="1505670"/>
                </a:cubicBezTo>
                <a:cubicBezTo>
                  <a:pt x="2399826" y="1505670"/>
                  <a:pt x="2404966" y="1526220"/>
                  <a:pt x="2384406" y="1526220"/>
                </a:cubicBezTo>
                <a:lnTo>
                  <a:pt x="2348436" y="1479970"/>
                </a:lnTo>
                <a:cubicBezTo>
                  <a:pt x="2343296" y="1479970"/>
                  <a:pt x="2333026" y="1479970"/>
                  <a:pt x="2333026" y="1469690"/>
                </a:cubicBezTo>
                <a:cubicBezTo>
                  <a:pt x="2333026" y="1459420"/>
                  <a:pt x="2343296" y="1444000"/>
                  <a:pt x="2353576" y="1438860"/>
                </a:cubicBezTo>
                <a:cubicBezTo>
                  <a:pt x="2338166" y="1428580"/>
                  <a:pt x="2322745" y="1413169"/>
                  <a:pt x="2322745" y="1392619"/>
                </a:cubicBezTo>
                <a:lnTo>
                  <a:pt x="2322745" y="1387469"/>
                </a:lnTo>
                <a:cubicBezTo>
                  <a:pt x="2307326" y="1377199"/>
                  <a:pt x="2297055" y="1356639"/>
                  <a:pt x="2297055" y="1341229"/>
                </a:cubicBezTo>
                <a:lnTo>
                  <a:pt x="2297055" y="1330949"/>
                </a:lnTo>
                <a:cubicBezTo>
                  <a:pt x="2286775" y="1341229"/>
                  <a:pt x="2271355" y="1351509"/>
                  <a:pt x="2271355" y="1366919"/>
                </a:cubicBezTo>
                <a:cubicBezTo>
                  <a:pt x="2271355" y="1372059"/>
                  <a:pt x="2276495" y="1372059"/>
                  <a:pt x="2281635" y="1372059"/>
                </a:cubicBezTo>
                <a:lnTo>
                  <a:pt x="2317605" y="1408030"/>
                </a:lnTo>
                <a:lnTo>
                  <a:pt x="2317605" y="1454280"/>
                </a:lnTo>
                <a:lnTo>
                  <a:pt x="2281635" y="1408030"/>
                </a:lnTo>
                <a:cubicBezTo>
                  <a:pt x="2250805" y="1408030"/>
                  <a:pt x="2276495" y="1392619"/>
                  <a:pt x="2245665" y="1387469"/>
                </a:cubicBezTo>
                <a:cubicBezTo>
                  <a:pt x="2235385" y="1387469"/>
                  <a:pt x="2225105" y="1382339"/>
                  <a:pt x="2225105" y="1372059"/>
                </a:cubicBezTo>
                <a:cubicBezTo>
                  <a:pt x="2225105" y="1356639"/>
                  <a:pt x="2230245" y="1346359"/>
                  <a:pt x="2209695" y="1346359"/>
                </a:cubicBezTo>
                <a:cubicBezTo>
                  <a:pt x="2209695" y="1336089"/>
                  <a:pt x="2189134" y="1289839"/>
                  <a:pt x="2189134" y="1269288"/>
                </a:cubicBezTo>
                <a:lnTo>
                  <a:pt x="2194274" y="1243588"/>
                </a:lnTo>
                <a:lnTo>
                  <a:pt x="2153164" y="1223028"/>
                </a:lnTo>
                <a:cubicBezTo>
                  <a:pt x="2158304" y="1207618"/>
                  <a:pt x="2158304" y="1176788"/>
                  <a:pt x="2142884" y="1166508"/>
                </a:cubicBezTo>
                <a:lnTo>
                  <a:pt x="2112054" y="1109977"/>
                </a:lnTo>
                <a:cubicBezTo>
                  <a:pt x="2112054" y="1058587"/>
                  <a:pt x="2122334" y="1002067"/>
                  <a:pt x="2127474" y="950676"/>
                </a:cubicBezTo>
                <a:lnTo>
                  <a:pt x="2148024" y="924986"/>
                </a:lnTo>
                <a:cubicBezTo>
                  <a:pt x="2148024" y="909566"/>
                  <a:pt x="2199415" y="832486"/>
                  <a:pt x="2209695" y="791375"/>
                </a:cubicBezTo>
                <a:cubicBezTo>
                  <a:pt x="2214835" y="775965"/>
                  <a:pt x="2214835" y="750265"/>
                  <a:pt x="2235385" y="739985"/>
                </a:cubicBezTo>
                <a:lnTo>
                  <a:pt x="2266215" y="693745"/>
                </a:lnTo>
                <a:cubicBezTo>
                  <a:pt x="2286775" y="693745"/>
                  <a:pt x="2307326" y="683465"/>
                  <a:pt x="2322745" y="673185"/>
                </a:cubicBezTo>
                <a:lnTo>
                  <a:pt x="2286775" y="647484"/>
                </a:lnTo>
                <a:cubicBezTo>
                  <a:pt x="2297055" y="647484"/>
                  <a:pt x="2358716" y="642354"/>
                  <a:pt x="2358716" y="632074"/>
                </a:cubicBezTo>
                <a:lnTo>
                  <a:pt x="2348436" y="632074"/>
                </a:lnTo>
                <a:cubicBezTo>
                  <a:pt x="2384406" y="575544"/>
                  <a:pt x="2461496" y="560134"/>
                  <a:pt x="2482046" y="493323"/>
                </a:cubicBezTo>
                <a:cubicBezTo>
                  <a:pt x="2528297" y="493323"/>
                  <a:pt x="2538577" y="457353"/>
                  <a:pt x="2579687" y="457353"/>
                </a:cubicBezTo>
                <a:lnTo>
                  <a:pt x="2625938" y="411103"/>
                </a:lnTo>
                <a:cubicBezTo>
                  <a:pt x="2677318" y="395693"/>
                  <a:pt x="2738988" y="359713"/>
                  <a:pt x="2780099" y="318602"/>
                </a:cubicBezTo>
                <a:cubicBezTo>
                  <a:pt x="2790378" y="313472"/>
                  <a:pt x="2975370" y="277492"/>
                  <a:pt x="2980510" y="241532"/>
                </a:cubicBezTo>
                <a:cubicBezTo>
                  <a:pt x="3006200" y="246662"/>
                  <a:pt x="3026760" y="226112"/>
                  <a:pt x="3057590" y="226112"/>
                </a:cubicBezTo>
                <a:cubicBezTo>
                  <a:pt x="3057590" y="220971"/>
                  <a:pt x="3124401" y="185001"/>
                  <a:pt x="3134671" y="185001"/>
                </a:cubicBezTo>
                <a:cubicBezTo>
                  <a:pt x="3129531" y="231252"/>
                  <a:pt x="3273422" y="154161"/>
                  <a:pt x="3304252" y="154161"/>
                </a:cubicBezTo>
                <a:cubicBezTo>
                  <a:pt x="3314532" y="154161"/>
                  <a:pt x="3335082" y="149031"/>
                  <a:pt x="3335082" y="138751"/>
                </a:cubicBezTo>
                <a:lnTo>
                  <a:pt x="3335082" y="133611"/>
                </a:lnTo>
                <a:lnTo>
                  <a:pt x="3489253" y="138751"/>
                </a:lnTo>
                <a:lnTo>
                  <a:pt x="3530363" y="113051"/>
                </a:lnTo>
                <a:cubicBezTo>
                  <a:pt x="3556054" y="113051"/>
                  <a:pt x="3581744" y="118201"/>
                  <a:pt x="3602304" y="97641"/>
                </a:cubicBezTo>
                <a:cubicBezTo>
                  <a:pt x="3648545" y="97641"/>
                  <a:pt x="3699945" y="56530"/>
                  <a:pt x="3741055" y="41110"/>
                </a:cubicBezTo>
                <a:lnTo>
                  <a:pt x="3812985" y="46250"/>
                </a:lnTo>
                <a:cubicBezTo>
                  <a:pt x="3823275" y="-5140"/>
                  <a:pt x="3977426" y="30830"/>
                  <a:pt x="3997996" y="30830"/>
                </a:cubicBezTo>
                <a:lnTo>
                  <a:pt x="4039107" y="10280"/>
                </a:lnTo>
                <a:lnTo>
                  <a:pt x="4059647" y="35980"/>
                </a:lnTo>
                <a:lnTo>
                  <a:pt x="4080217" y="35980"/>
                </a:lnTo>
                <a:cubicBezTo>
                  <a:pt x="4080217" y="0"/>
                  <a:pt x="4172708" y="25700"/>
                  <a:pt x="420867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67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1A03B7-22AB-C343-A6E0-12AFD9B9E2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170" y="914401"/>
            <a:ext cx="6103620" cy="5669279"/>
          </a:xfrm>
          <a:custGeom>
            <a:avLst/>
            <a:gdLst>
              <a:gd name="connsiteX0" fmla="*/ 802874 w 6103620"/>
              <a:gd name="connsiteY0" fmla="*/ 5376383 h 5669279"/>
              <a:gd name="connsiteX1" fmla="*/ 771821 w 6103620"/>
              <a:gd name="connsiteY1" fmla="*/ 5411136 h 5669279"/>
              <a:gd name="connsiteX2" fmla="*/ 731902 w 6103620"/>
              <a:gd name="connsiteY2" fmla="*/ 5421059 h 5669279"/>
              <a:gd name="connsiteX3" fmla="*/ 731918 w 6103620"/>
              <a:gd name="connsiteY3" fmla="*/ 5421059 h 5669279"/>
              <a:gd name="connsiteX4" fmla="*/ 771821 w 6103620"/>
              <a:gd name="connsiteY4" fmla="*/ 5411145 h 5669279"/>
              <a:gd name="connsiteX5" fmla="*/ 802874 w 6103620"/>
              <a:gd name="connsiteY5" fmla="*/ 5376392 h 5669279"/>
              <a:gd name="connsiteX6" fmla="*/ 816169 w 6103620"/>
              <a:gd name="connsiteY6" fmla="*/ 5381358 h 5669279"/>
              <a:gd name="connsiteX7" fmla="*/ 816178 w 6103620"/>
              <a:gd name="connsiteY7" fmla="*/ 5381349 h 5669279"/>
              <a:gd name="connsiteX8" fmla="*/ 802874 w 6103620"/>
              <a:gd name="connsiteY8" fmla="*/ 5376383 h 5669279"/>
              <a:gd name="connsiteX9" fmla="*/ 816178 w 6103620"/>
              <a:gd name="connsiteY9" fmla="*/ 5326740 h 5669279"/>
              <a:gd name="connsiteX10" fmla="*/ 825052 w 6103620"/>
              <a:gd name="connsiteY10" fmla="*/ 5341629 h 5669279"/>
              <a:gd name="connsiteX11" fmla="*/ 825061 w 6103620"/>
              <a:gd name="connsiteY11" fmla="*/ 5341629 h 5669279"/>
              <a:gd name="connsiteX12" fmla="*/ 816186 w 6103620"/>
              <a:gd name="connsiteY12" fmla="*/ 5326750 h 5669279"/>
              <a:gd name="connsiteX13" fmla="*/ 847222 w 6103620"/>
              <a:gd name="connsiteY13" fmla="*/ 5331716 h 5669279"/>
              <a:gd name="connsiteX14" fmla="*/ 847231 w 6103620"/>
              <a:gd name="connsiteY14" fmla="*/ 5331706 h 5669279"/>
              <a:gd name="connsiteX15" fmla="*/ 878284 w 6103620"/>
              <a:gd name="connsiteY15" fmla="*/ 5252277 h 5669279"/>
              <a:gd name="connsiteX16" fmla="*/ 878284 w 6103620"/>
              <a:gd name="connsiteY16" fmla="*/ 5277098 h 5669279"/>
              <a:gd name="connsiteX17" fmla="*/ 864972 w 6103620"/>
              <a:gd name="connsiteY17" fmla="*/ 5282064 h 5669279"/>
              <a:gd name="connsiteX18" fmla="*/ 873846 w 6103620"/>
              <a:gd name="connsiteY18" fmla="*/ 5287021 h 5669279"/>
              <a:gd name="connsiteX19" fmla="*/ 873855 w 6103620"/>
              <a:gd name="connsiteY19" fmla="*/ 5287021 h 5669279"/>
              <a:gd name="connsiteX20" fmla="*/ 864980 w 6103620"/>
              <a:gd name="connsiteY20" fmla="*/ 5282064 h 5669279"/>
              <a:gd name="connsiteX21" fmla="*/ 878292 w 6103620"/>
              <a:gd name="connsiteY21" fmla="*/ 5277098 h 5669279"/>
              <a:gd name="connsiteX22" fmla="*/ 878292 w 6103620"/>
              <a:gd name="connsiteY22" fmla="*/ 5252296 h 5669279"/>
              <a:gd name="connsiteX23" fmla="*/ 904899 w 6103620"/>
              <a:gd name="connsiteY23" fmla="*/ 5217524 h 5669279"/>
              <a:gd name="connsiteX24" fmla="*/ 913766 w 6103620"/>
              <a:gd name="connsiteY24" fmla="*/ 5232413 h 5669279"/>
              <a:gd name="connsiteX25" fmla="*/ 904908 w 6103620"/>
              <a:gd name="connsiteY25" fmla="*/ 5217533 h 5669279"/>
              <a:gd name="connsiteX26" fmla="*/ 922640 w 6103620"/>
              <a:gd name="connsiteY26" fmla="*/ 5217533 h 5669279"/>
              <a:gd name="connsiteX27" fmla="*/ 922640 w 6103620"/>
              <a:gd name="connsiteY27" fmla="*/ 5217524 h 5669279"/>
              <a:gd name="connsiteX28" fmla="*/ 953693 w 6103620"/>
              <a:gd name="connsiteY28" fmla="*/ 5182770 h 5669279"/>
              <a:gd name="connsiteX29" fmla="*/ 953693 w 6103620"/>
              <a:gd name="connsiteY29" fmla="*/ 5182780 h 5669279"/>
              <a:gd name="connsiteX30" fmla="*/ 984738 w 6103620"/>
              <a:gd name="connsiteY30" fmla="*/ 5187746 h 5669279"/>
              <a:gd name="connsiteX31" fmla="*/ 984738 w 6103620"/>
              <a:gd name="connsiteY31" fmla="*/ 5187736 h 5669279"/>
              <a:gd name="connsiteX32" fmla="*/ 3034069 w 6103620"/>
              <a:gd name="connsiteY32" fmla="*/ 5138094 h 5669279"/>
              <a:gd name="connsiteX33" fmla="*/ 3034086 w 6103620"/>
              <a:gd name="connsiteY33" fmla="*/ 5138113 h 5669279"/>
              <a:gd name="connsiteX34" fmla="*/ 3073980 w 6103620"/>
              <a:gd name="connsiteY34" fmla="*/ 5177814 h 5669279"/>
              <a:gd name="connsiteX35" fmla="*/ 3073988 w 6103620"/>
              <a:gd name="connsiteY35" fmla="*/ 5177814 h 5669279"/>
              <a:gd name="connsiteX36" fmla="*/ 1219833 w 6103620"/>
              <a:gd name="connsiteY36" fmla="*/ 5038819 h 5669279"/>
              <a:gd name="connsiteX37" fmla="*/ 1219833 w 6103620"/>
              <a:gd name="connsiteY37" fmla="*/ 5053708 h 5669279"/>
              <a:gd name="connsiteX38" fmla="*/ 1206530 w 6103620"/>
              <a:gd name="connsiteY38" fmla="*/ 5068606 h 5669279"/>
              <a:gd name="connsiteX39" fmla="*/ 1188789 w 6103620"/>
              <a:gd name="connsiteY39" fmla="*/ 5068606 h 5669279"/>
              <a:gd name="connsiteX40" fmla="*/ 3122782 w 6103620"/>
              <a:gd name="connsiteY40" fmla="*/ 5018955 h 5669279"/>
              <a:gd name="connsiteX41" fmla="*/ 3131657 w 6103620"/>
              <a:gd name="connsiteY41" fmla="*/ 5038810 h 5669279"/>
              <a:gd name="connsiteX42" fmla="*/ 3131665 w 6103620"/>
              <a:gd name="connsiteY42" fmla="*/ 5038810 h 5669279"/>
              <a:gd name="connsiteX43" fmla="*/ 3122791 w 6103620"/>
              <a:gd name="connsiteY43" fmla="*/ 5018964 h 5669279"/>
              <a:gd name="connsiteX44" fmla="*/ 3140523 w 6103620"/>
              <a:gd name="connsiteY44" fmla="*/ 5023921 h 5669279"/>
              <a:gd name="connsiteX45" fmla="*/ 3140523 w 6103620"/>
              <a:gd name="connsiteY45" fmla="*/ 5023911 h 5669279"/>
              <a:gd name="connsiteX46" fmla="*/ 3091729 w 6103620"/>
              <a:gd name="connsiteY46" fmla="*/ 5018955 h 5669279"/>
              <a:gd name="connsiteX47" fmla="*/ 3073988 w 6103620"/>
              <a:gd name="connsiteY47" fmla="*/ 5113273 h 5669279"/>
              <a:gd name="connsiteX48" fmla="*/ 3091729 w 6103620"/>
              <a:gd name="connsiteY48" fmla="*/ 5018964 h 5669279"/>
              <a:gd name="connsiteX49" fmla="*/ 3109470 w 6103620"/>
              <a:gd name="connsiteY49" fmla="*/ 5038819 h 5669279"/>
              <a:gd name="connsiteX50" fmla="*/ 3109473 w 6103620"/>
              <a:gd name="connsiteY50" fmla="*/ 5038826 h 5669279"/>
              <a:gd name="connsiteX51" fmla="*/ 3111550 w 6103620"/>
              <a:gd name="connsiteY51" fmla="*/ 5052694 h 5669279"/>
              <a:gd name="connsiteX52" fmla="*/ 3116127 w 6103620"/>
              <a:gd name="connsiteY52" fmla="*/ 5060527 h 5669279"/>
              <a:gd name="connsiteX53" fmla="*/ 3117387 w 6103620"/>
              <a:gd name="connsiteY53" fmla="*/ 5062428 h 5669279"/>
              <a:gd name="connsiteX54" fmla="*/ 3122782 w 6103620"/>
              <a:gd name="connsiteY54" fmla="*/ 5078520 h 5669279"/>
              <a:gd name="connsiteX55" fmla="*/ 3120702 w 6103620"/>
              <a:gd name="connsiteY55" fmla="*/ 5067429 h 5669279"/>
              <a:gd name="connsiteX56" fmla="*/ 3117387 w 6103620"/>
              <a:gd name="connsiteY56" fmla="*/ 5062428 h 5669279"/>
              <a:gd name="connsiteX57" fmla="*/ 3109473 w 6103620"/>
              <a:gd name="connsiteY57" fmla="*/ 5038826 h 5669279"/>
              <a:gd name="connsiteX58" fmla="*/ 3109470 w 6103620"/>
              <a:gd name="connsiteY58" fmla="*/ 5038810 h 5669279"/>
              <a:gd name="connsiteX59" fmla="*/ 181864 w 6103620"/>
              <a:gd name="connsiteY59" fmla="*/ 4989167 h 5669279"/>
              <a:gd name="connsiteX60" fmla="*/ 181872 w 6103620"/>
              <a:gd name="connsiteY60" fmla="*/ 4989177 h 5669279"/>
              <a:gd name="connsiteX61" fmla="*/ 186301 w 6103620"/>
              <a:gd name="connsiteY61" fmla="*/ 4989177 h 5669279"/>
              <a:gd name="connsiteX62" fmla="*/ 195159 w 6103620"/>
              <a:gd name="connsiteY62" fmla="*/ 5004038 h 5669279"/>
              <a:gd name="connsiteX63" fmla="*/ 195176 w 6103620"/>
              <a:gd name="connsiteY63" fmla="*/ 5004056 h 5669279"/>
              <a:gd name="connsiteX64" fmla="*/ 186301 w 6103620"/>
              <a:gd name="connsiteY64" fmla="*/ 4989167 h 5669279"/>
              <a:gd name="connsiteX65" fmla="*/ 1135557 w 6103620"/>
              <a:gd name="connsiteY65" fmla="*/ 4969303 h 5669279"/>
              <a:gd name="connsiteX66" fmla="*/ 1108942 w 6103620"/>
              <a:gd name="connsiteY66" fmla="*/ 4989167 h 5669279"/>
              <a:gd name="connsiteX67" fmla="*/ 1108950 w 6103620"/>
              <a:gd name="connsiteY67" fmla="*/ 4989167 h 5669279"/>
              <a:gd name="connsiteX68" fmla="*/ 1135557 w 6103620"/>
              <a:gd name="connsiteY68" fmla="*/ 4969312 h 5669279"/>
              <a:gd name="connsiteX69" fmla="*/ 1148861 w 6103620"/>
              <a:gd name="connsiteY69" fmla="*/ 4974278 h 5669279"/>
              <a:gd name="connsiteX70" fmla="*/ 1148861 w 6103620"/>
              <a:gd name="connsiteY70" fmla="*/ 4974269 h 5669279"/>
              <a:gd name="connsiteX71" fmla="*/ 1135557 w 6103620"/>
              <a:gd name="connsiteY71" fmla="*/ 4969303 h 5669279"/>
              <a:gd name="connsiteX72" fmla="*/ 195176 w 6103620"/>
              <a:gd name="connsiteY72" fmla="*/ 4924627 h 5669279"/>
              <a:gd name="connsiteX73" fmla="*/ 204042 w 6103620"/>
              <a:gd name="connsiteY73" fmla="*/ 4939525 h 5669279"/>
              <a:gd name="connsiteX74" fmla="*/ 204042 w 6103620"/>
              <a:gd name="connsiteY74" fmla="*/ 4939516 h 5669279"/>
              <a:gd name="connsiteX75" fmla="*/ 195184 w 6103620"/>
              <a:gd name="connsiteY75" fmla="*/ 4924627 h 5669279"/>
              <a:gd name="connsiteX76" fmla="*/ 1148861 w 6103620"/>
              <a:gd name="connsiteY76" fmla="*/ 4909738 h 5669279"/>
              <a:gd name="connsiteX77" fmla="*/ 1148869 w 6103620"/>
              <a:gd name="connsiteY77" fmla="*/ 4909747 h 5669279"/>
              <a:gd name="connsiteX78" fmla="*/ 1188772 w 6103620"/>
              <a:gd name="connsiteY78" fmla="*/ 4914704 h 5669279"/>
              <a:gd name="connsiteX79" fmla="*/ 1188789 w 6103620"/>
              <a:gd name="connsiteY79" fmla="*/ 4914695 h 5669279"/>
              <a:gd name="connsiteX80" fmla="*/ 3167139 w 6103620"/>
              <a:gd name="connsiteY80" fmla="*/ 4865052 h 5669279"/>
              <a:gd name="connsiteX81" fmla="*/ 3162702 w 6103620"/>
              <a:gd name="connsiteY81" fmla="*/ 4914695 h 5669279"/>
              <a:gd name="connsiteX82" fmla="*/ 3140523 w 6103620"/>
              <a:gd name="connsiteY82" fmla="*/ 4939525 h 5669279"/>
              <a:gd name="connsiteX83" fmla="*/ 3140532 w 6103620"/>
              <a:gd name="connsiteY83" fmla="*/ 4939525 h 5669279"/>
              <a:gd name="connsiteX84" fmla="*/ 3162702 w 6103620"/>
              <a:gd name="connsiteY84" fmla="*/ 4914704 h 5669279"/>
              <a:gd name="connsiteX85" fmla="*/ 3167139 w 6103620"/>
              <a:gd name="connsiteY85" fmla="*/ 4865062 h 5669279"/>
              <a:gd name="connsiteX86" fmla="*/ 221792 w 6103620"/>
              <a:gd name="connsiteY86" fmla="*/ 4855130 h 5669279"/>
              <a:gd name="connsiteX87" fmla="*/ 235095 w 6103620"/>
              <a:gd name="connsiteY87" fmla="*/ 4874985 h 5669279"/>
              <a:gd name="connsiteX88" fmla="*/ 235095 w 6103620"/>
              <a:gd name="connsiteY88" fmla="*/ 4874975 h 5669279"/>
              <a:gd name="connsiteX89" fmla="*/ 221800 w 6103620"/>
              <a:gd name="connsiteY89" fmla="*/ 4855139 h 5669279"/>
              <a:gd name="connsiteX90" fmla="*/ 230658 w 6103620"/>
              <a:gd name="connsiteY90" fmla="*/ 4855139 h 5669279"/>
              <a:gd name="connsiteX91" fmla="*/ 230658 w 6103620"/>
              <a:gd name="connsiteY91" fmla="*/ 4855130 h 5669279"/>
              <a:gd name="connsiteX92" fmla="*/ 1228708 w 6103620"/>
              <a:gd name="connsiteY92" fmla="*/ 4820376 h 5669279"/>
              <a:gd name="connsiteX93" fmla="*/ 1224271 w 6103620"/>
              <a:gd name="connsiteY93" fmla="*/ 4850164 h 5669279"/>
              <a:gd name="connsiteX94" fmla="*/ 1206530 w 6103620"/>
              <a:gd name="connsiteY94" fmla="*/ 4855130 h 5669279"/>
              <a:gd name="connsiteX95" fmla="*/ 1219833 w 6103620"/>
              <a:gd name="connsiteY95" fmla="*/ 4865052 h 5669279"/>
              <a:gd name="connsiteX96" fmla="*/ 1219842 w 6103620"/>
              <a:gd name="connsiteY96" fmla="*/ 4865052 h 5669279"/>
              <a:gd name="connsiteX97" fmla="*/ 1206538 w 6103620"/>
              <a:gd name="connsiteY97" fmla="*/ 4855130 h 5669279"/>
              <a:gd name="connsiteX98" fmla="*/ 1224279 w 6103620"/>
              <a:gd name="connsiteY98" fmla="*/ 4850164 h 5669279"/>
              <a:gd name="connsiteX99" fmla="*/ 1228716 w 6103620"/>
              <a:gd name="connsiteY99" fmla="*/ 4820395 h 5669279"/>
              <a:gd name="connsiteX100" fmla="*/ 1255324 w 6103620"/>
              <a:gd name="connsiteY100" fmla="*/ 4775700 h 5669279"/>
              <a:gd name="connsiteX101" fmla="*/ 1268627 w 6103620"/>
              <a:gd name="connsiteY101" fmla="*/ 4795555 h 5669279"/>
              <a:gd name="connsiteX102" fmla="*/ 1255332 w 6103620"/>
              <a:gd name="connsiteY102" fmla="*/ 4775709 h 5669279"/>
              <a:gd name="connsiteX103" fmla="*/ 1277502 w 6103620"/>
              <a:gd name="connsiteY103" fmla="*/ 4780676 h 5669279"/>
              <a:gd name="connsiteX104" fmla="*/ 1277502 w 6103620"/>
              <a:gd name="connsiteY104" fmla="*/ 4780666 h 5669279"/>
              <a:gd name="connsiteX105" fmla="*/ 1312984 w 6103620"/>
              <a:gd name="connsiteY105" fmla="*/ 4735981 h 5669279"/>
              <a:gd name="connsiteX106" fmla="*/ 1321859 w 6103620"/>
              <a:gd name="connsiteY106" fmla="*/ 4770734 h 5669279"/>
              <a:gd name="connsiteX107" fmla="*/ 1321867 w 6103620"/>
              <a:gd name="connsiteY107" fmla="*/ 4770725 h 5669279"/>
              <a:gd name="connsiteX108" fmla="*/ 1312992 w 6103620"/>
              <a:gd name="connsiteY108" fmla="*/ 4735990 h 5669279"/>
              <a:gd name="connsiteX109" fmla="*/ 1352895 w 6103620"/>
              <a:gd name="connsiteY109" fmla="*/ 4745913 h 5669279"/>
              <a:gd name="connsiteX110" fmla="*/ 1352912 w 6103620"/>
              <a:gd name="connsiteY110" fmla="*/ 4745913 h 5669279"/>
              <a:gd name="connsiteX111" fmla="*/ 1344037 w 6103620"/>
              <a:gd name="connsiteY111" fmla="*/ 4651585 h 5669279"/>
              <a:gd name="connsiteX112" fmla="*/ 1326296 w 6103620"/>
              <a:gd name="connsiteY112" fmla="*/ 4691305 h 5669279"/>
              <a:gd name="connsiteX113" fmla="*/ 1326313 w 6103620"/>
              <a:gd name="connsiteY113" fmla="*/ 4691286 h 5669279"/>
              <a:gd name="connsiteX114" fmla="*/ 1344037 w 6103620"/>
              <a:gd name="connsiteY114" fmla="*/ 4651595 h 5669279"/>
              <a:gd name="connsiteX115" fmla="*/ 1366207 w 6103620"/>
              <a:gd name="connsiteY115" fmla="*/ 4661517 h 5669279"/>
              <a:gd name="connsiteX116" fmla="*/ 1366215 w 6103620"/>
              <a:gd name="connsiteY116" fmla="*/ 4661517 h 5669279"/>
              <a:gd name="connsiteX117" fmla="*/ 1344037 w 6103620"/>
              <a:gd name="connsiteY117" fmla="*/ 4651585 h 5669279"/>
              <a:gd name="connsiteX118" fmla="*/ 1632372 w 6103620"/>
              <a:gd name="connsiteY118" fmla="*/ 4567199 h 5669279"/>
              <a:gd name="connsiteX119" fmla="*/ 1632372 w 6103620"/>
              <a:gd name="connsiteY119" fmla="*/ 4587054 h 5669279"/>
              <a:gd name="connsiteX120" fmla="*/ 1614631 w 6103620"/>
              <a:gd name="connsiteY120" fmla="*/ 4601943 h 5669279"/>
              <a:gd name="connsiteX121" fmla="*/ 1596882 w 6103620"/>
              <a:gd name="connsiteY121" fmla="*/ 4601943 h 5669279"/>
              <a:gd name="connsiteX122" fmla="*/ 3362315 w 6103620"/>
              <a:gd name="connsiteY122" fmla="*/ 4547335 h 5669279"/>
              <a:gd name="connsiteX123" fmla="*/ 3255852 w 6103620"/>
              <a:gd name="connsiteY123" fmla="*/ 4686338 h 5669279"/>
              <a:gd name="connsiteX124" fmla="*/ 3215933 w 6103620"/>
              <a:gd name="connsiteY124" fmla="*/ 4740947 h 5669279"/>
              <a:gd name="connsiteX125" fmla="*/ 3198192 w 6103620"/>
              <a:gd name="connsiteY125" fmla="*/ 4755836 h 5669279"/>
              <a:gd name="connsiteX126" fmla="*/ 3180443 w 6103620"/>
              <a:gd name="connsiteY126" fmla="*/ 4775700 h 5669279"/>
              <a:gd name="connsiteX127" fmla="*/ 3162702 w 6103620"/>
              <a:gd name="connsiteY127" fmla="*/ 4815410 h 5669279"/>
              <a:gd name="connsiteX128" fmla="*/ 3162702 w 6103620"/>
              <a:gd name="connsiteY128" fmla="*/ 4815420 h 5669279"/>
              <a:gd name="connsiteX129" fmla="*/ 3180443 w 6103620"/>
              <a:gd name="connsiteY129" fmla="*/ 4775709 h 5669279"/>
              <a:gd name="connsiteX130" fmla="*/ 3198192 w 6103620"/>
              <a:gd name="connsiteY130" fmla="*/ 4755845 h 5669279"/>
              <a:gd name="connsiteX131" fmla="*/ 3215933 w 6103620"/>
              <a:gd name="connsiteY131" fmla="*/ 4740956 h 5669279"/>
              <a:gd name="connsiteX132" fmla="*/ 3255852 w 6103620"/>
              <a:gd name="connsiteY132" fmla="*/ 4686348 h 5669279"/>
              <a:gd name="connsiteX133" fmla="*/ 3362315 w 6103620"/>
              <a:gd name="connsiteY133" fmla="*/ 4547344 h 5669279"/>
              <a:gd name="connsiteX134" fmla="*/ 3380056 w 6103620"/>
              <a:gd name="connsiteY134" fmla="*/ 4562242 h 5669279"/>
              <a:gd name="connsiteX135" fmla="*/ 3380056 w 6103620"/>
              <a:gd name="connsiteY135" fmla="*/ 4562233 h 5669279"/>
              <a:gd name="connsiteX136" fmla="*/ 3362315 w 6103620"/>
              <a:gd name="connsiteY136" fmla="*/ 4547335 h 5669279"/>
              <a:gd name="connsiteX137" fmla="*/ 394781 w 6103620"/>
              <a:gd name="connsiteY137" fmla="*/ 4507625 h 5669279"/>
              <a:gd name="connsiteX138" fmla="*/ 394789 w 6103620"/>
              <a:gd name="connsiteY138" fmla="*/ 4507634 h 5669279"/>
              <a:gd name="connsiteX139" fmla="*/ 399227 w 6103620"/>
              <a:gd name="connsiteY139" fmla="*/ 4507634 h 5669279"/>
              <a:gd name="connsiteX140" fmla="*/ 399218 w 6103620"/>
              <a:gd name="connsiteY140" fmla="*/ 4507625 h 5669279"/>
              <a:gd name="connsiteX141" fmla="*/ 412522 w 6103620"/>
              <a:gd name="connsiteY141" fmla="*/ 4428195 h 5669279"/>
              <a:gd name="connsiteX142" fmla="*/ 412522 w 6103620"/>
              <a:gd name="connsiteY142" fmla="*/ 4428204 h 5669279"/>
              <a:gd name="connsiteX143" fmla="*/ 416959 w 6103620"/>
              <a:gd name="connsiteY143" fmla="*/ 4428204 h 5669279"/>
              <a:gd name="connsiteX144" fmla="*/ 425826 w 6103620"/>
              <a:gd name="connsiteY144" fmla="*/ 4438127 h 5669279"/>
              <a:gd name="connsiteX145" fmla="*/ 425834 w 6103620"/>
              <a:gd name="connsiteY145" fmla="*/ 4438118 h 5669279"/>
              <a:gd name="connsiteX146" fmla="*/ 416959 w 6103620"/>
              <a:gd name="connsiteY146" fmla="*/ 4428195 h 5669279"/>
              <a:gd name="connsiteX147" fmla="*/ 3486510 w 6103620"/>
              <a:gd name="connsiteY147" fmla="*/ 4403374 h 5669279"/>
              <a:gd name="connsiteX148" fmla="*/ 3486519 w 6103620"/>
              <a:gd name="connsiteY148" fmla="*/ 4403383 h 5669279"/>
              <a:gd name="connsiteX149" fmla="*/ 3499822 w 6103620"/>
              <a:gd name="connsiteY149" fmla="*/ 4408349 h 5669279"/>
              <a:gd name="connsiteX150" fmla="*/ 3499822 w 6103620"/>
              <a:gd name="connsiteY150" fmla="*/ 4408340 h 5669279"/>
              <a:gd name="connsiteX151" fmla="*/ 1685595 w 6103620"/>
              <a:gd name="connsiteY151" fmla="*/ 4368621 h 5669279"/>
              <a:gd name="connsiteX152" fmla="*/ 1694461 w 6103620"/>
              <a:gd name="connsiteY152" fmla="*/ 4388476 h 5669279"/>
              <a:gd name="connsiteX153" fmla="*/ 1694470 w 6103620"/>
              <a:gd name="connsiteY153" fmla="*/ 4388476 h 5669279"/>
              <a:gd name="connsiteX154" fmla="*/ 1685603 w 6103620"/>
              <a:gd name="connsiteY154" fmla="*/ 4368630 h 5669279"/>
              <a:gd name="connsiteX155" fmla="*/ 1703336 w 6103620"/>
              <a:gd name="connsiteY155" fmla="*/ 4373596 h 5669279"/>
              <a:gd name="connsiteX156" fmla="*/ 1703336 w 6103620"/>
              <a:gd name="connsiteY156" fmla="*/ 4373587 h 5669279"/>
              <a:gd name="connsiteX157" fmla="*/ 443575 w 6103620"/>
              <a:gd name="connsiteY157" fmla="*/ 4348766 h 5669279"/>
              <a:gd name="connsiteX158" fmla="*/ 456887 w 6103620"/>
              <a:gd name="connsiteY158" fmla="*/ 4368621 h 5669279"/>
              <a:gd name="connsiteX159" fmla="*/ 443583 w 6103620"/>
              <a:gd name="connsiteY159" fmla="*/ 4348775 h 5669279"/>
              <a:gd name="connsiteX160" fmla="*/ 465745 w 6103620"/>
              <a:gd name="connsiteY160" fmla="*/ 4353741 h 5669279"/>
              <a:gd name="connsiteX161" fmla="*/ 465753 w 6103620"/>
              <a:gd name="connsiteY161" fmla="*/ 4353732 h 5669279"/>
              <a:gd name="connsiteX162" fmla="*/ 465753 w 6103620"/>
              <a:gd name="connsiteY162" fmla="*/ 4204796 h 5669279"/>
              <a:gd name="connsiteX163" fmla="*/ 461316 w 6103620"/>
              <a:gd name="connsiteY163" fmla="*/ 4229617 h 5669279"/>
              <a:gd name="connsiteX164" fmla="*/ 461324 w 6103620"/>
              <a:gd name="connsiteY164" fmla="*/ 4229617 h 5669279"/>
              <a:gd name="connsiteX165" fmla="*/ 465762 w 6103620"/>
              <a:gd name="connsiteY165" fmla="*/ 4204805 h 5669279"/>
              <a:gd name="connsiteX166" fmla="*/ 3495385 w 6103620"/>
              <a:gd name="connsiteY166" fmla="*/ 4165085 h 5669279"/>
              <a:gd name="connsiteX167" fmla="*/ 3486510 w 6103620"/>
              <a:gd name="connsiteY167" fmla="*/ 4170052 h 5669279"/>
              <a:gd name="connsiteX168" fmla="*/ 3486519 w 6103620"/>
              <a:gd name="connsiteY168" fmla="*/ 4170061 h 5669279"/>
              <a:gd name="connsiteX169" fmla="*/ 3495385 w 6103620"/>
              <a:gd name="connsiteY169" fmla="*/ 4165095 h 5669279"/>
              <a:gd name="connsiteX170" fmla="*/ 3499822 w 6103620"/>
              <a:gd name="connsiteY170" fmla="*/ 4175008 h 5669279"/>
              <a:gd name="connsiteX171" fmla="*/ 3495385 w 6103620"/>
              <a:gd name="connsiteY171" fmla="*/ 4165085 h 5669279"/>
              <a:gd name="connsiteX172" fmla="*/ 1915144 w 6103620"/>
              <a:gd name="connsiteY172" fmla="*/ 4075724 h 5669279"/>
              <a:gd name="connsiteX173" fmla="*/ 1889637 w 6103620"/>
              <a:gd name="connsiteY173" fmla="*/ 4085656 h 5669279"/>
              <a:gd name="connsiteX174" fmla="*/ 1880763 w 6103620"/>
              <a:gd name="connsiteY174" fmla="*/ 4120400 h 5669279"/>
              <a:gd name="connsiteX175" fmla="*/ 1814228 w 6103620"/>
              <a:gd name="connsiteY175" fmla="*/ 4194873 h 5669279"/>
              <a:gd name="connsiteX176" fmla="*/ 1743255 w 6103620"/>
              <a:gd name="connsiteY176" fmla="*/ 4259404 h 5669279"/>
              <a:gd name="connsiteX177" fmla="*/ 1703336 w 6103620"/>
              <a:gd name="connsiteY177" fmla="*/ 4284225 h 5669279"/>
              <a:gd name="connsiteX178" fmla="*/ 1734389 w 6103620"/>
              <a:gd name="connsiteY178" fmla="*/ 4328911 h 5669279"/>
              <a:gd name="connsiteX179" fmla="*/ 1703344 w 6103620"/>
              <a:gd name="connsiteY179" fmla="*/ 4284234 h 5669279"/>
              <a:gd name="connsiteX180" fmla="*/ 1743264 w 6103620"/>
              <a:gd name="connsiteY180" fmla="*/ 4259413 h 5669279"/>
              <a:gd name="connsiteX181" fmla="*/ 1814236 w 6103620"/>
              <a:gd name="connsiteY181" fmla="*/ 4194882 h 5669279"/>
              <a:gd name="connsiteX182" fmla="*/ 1880771 w 6103620"/>
              <a:gd name="connsiteY182" fmla="*/ 4120409 h 5669279"/>
              <a:gd name="connsiteX183" fmla="*/ 1889646 w 6103620"/>
              <a:gd name="connsiteY183" fmla="*/ 4085665 h 5669279"/>
              <a:gd name="connsiteX184" fmla="*/ 1915152 w 6103620"/>
              <a:gd name="connsiteY184" fmla="*/ 4075733 h 5669279"/>
              <a:gd name="connsiteX185" fmla="*/ 1907378 w 6103620"/>
              <a:gd name="connsiteY185" fmla="*/ 4065801 h 5669279"/>
              <a:gd name="connsiteX186" fmla="*/ 1911223 w 6103620"/>
              <a:gd name="connsiteY186" fmla="*/ 4070711 h 5669279"/>
              <a:gd name="connsiteX187" fmla="*/ 1907387 w 6103620"/>
              <a:gd name="connsiteY187" fmla="*/ 4065810 h 5669279"/>
              <a:gd name="connsiteX188" fmla="*/ 3899041 w 6103620"/>
              <a:gd name="connsiteY188" fmla="*/ 3887087 h 5669279"/>
              <a:gd name="connsiteX189" fmla="*/ 3930094 w 6103620"/>
              <a:gd name="connsiteY189" fmla="*/ 3966516 h 5669279"/>
              <a:gd name="connsiteX190" fmla="*/ 3916782 w 6103620"/>
              <a:gd name="connsiteY190" fmla="*/ 3971483 h 5669279"/>
              <a:gd name="connsiteX191" fmla="*/ 3899041 w 6103620"/>
              <a:gd name="connsiteY191" fmla="*/ 3946661 h 5669279"/>
              <a:gd name="connsiteX192" fmla="*/ 3703865 w 6103620"/>
              <a:gd name="connsiteY192" fmla="*/ 3847368 h 5669279"/>
              <a:gd name="connsiteX193" fmla="*/ 3703873 w 6103620"/>
              <a:gd name="connsiteY193" fmla="*/ 3847377 h 5669279"/>
              <a:gd name="connsiteX194" fmla="*/ 3739347 w 6103620"/>
              <a:gd name="connsiteY194" fmla="*/ 3852343 h 5669279"/>
              <a:gd name="connsiteX195" fmla="*/ 3739355 w 6103620"/>
              <a:gd name="connsiteY195" fmla="*/ 3852334 h 5669279"/>
              <a:gd name="connsiteX196" fmla="*/ 3867988 w 6103620"/>
              <a:gd name="connsiteY196" fmla="*/ 3807648 h 5669279"/>
              <a:gd name="connsiteX197" fmla="*/ 3841372 w 6103620"/>
              <a:gd name="connsiteY197" fmla="*/ 3837435 h 5669279"/>
              <a:gd name="connsiteX198" fmla="*/ 3841372 w 6103620"/>
              <a:gd name="connsiteY198" fmla="*/ 3867223 h 5669279"/>
              <a:gd name="connsiteX199" fmla="*/ 3792586 w 6103620"/>
              <a:gd name="connsiteY199" fmla="*/ 3887078 h 5669279"/>
              <a:gd name="connsiteX200" fmla="*/ 3770400 w 6103620"/>
              <a:gd name="connsiteY200" fmla="*/ 3946652 h 5669279"/>
              <a:gd name="connsiteX201" fmla="*/ 3752659 w 6103620"/>
              <a:gd name="connsiteY201" fmla="*/ 3976439 h 5669279"/>
              <a:gd name="connsiteX202" fmla="*/ 3752659 w 6103620"/>
              <a:gd name="connsiteY202" fmla="*/ 4011193 h 5669279"/>
              <a:gd name="connsiteX203" fmla="*/ 3752667 w 6103620"/>
              <a:gd name="connsiteY203" fmla="*/ 4011174 h 5669279"/>
              <a:gd name="connsiteX204" fmla="*/ 3752667 w 6103620"/>
              <a:gd name="connsiteY204" fmla="*/ 3976449 h 5669279"/>
              <a:gd name="connsiteX205" fmla="*/ 3770408 w 6103620"/>
              <a:gd name="connsiteY205" fmla="*/ 3946661 h 5669279"/>
              <a:gd name="connsiteX206" fmla="*/ 3792595 w 6103620"/>
              <a:gd name="connsiteY206" fmla="*/ 3887087 h 5669279"/>
              <a:gd name="connsiteX207" fmla="*/ 3841380 w 6103620"/>
              <a:gd name="connsiteY207" fmla="*/ 3867232 h 5669279"/>
              <a:gd name="connsiteX208" fmla="*/ 3841380 w 6103620"/>
              <a:gd name="connsiteY208" fmla="*/ 3837445 h 5669279"/>
              <a:gd name="connsiteX209" fmla="*/ 3867996 w 6103620"/>
              <a:gd name="connsiteY209" fmla="*/ 3807658 h 5669279"/>
              <a:gd name="connsiteX210" fmla="*/ 3881300 w 6103620"/>
              <a:gd name="connsiteY210" fmla="*/ 3817580 h 5669279"/>
              <a:gd name="connsiteX211" fmla="*/ 3867988 w 6103620"/>
              <a:gd name="connsiteY211" fmla="*/ 3807648 h 5669279"/>
              <a:gd name="connsiteX212" fmla="*/ 2146911 w 6103620"/>
              <a:gd name="connsiteY212" fmla="*/ 3807648 h 5669279"/>
              <a:gd name="connsiteX213" fmla="*/ 2115858 w 6103620"/>
              <a:gd name="connsiteY213" fmla="*/ 3827513 h 5669279"/>
              <a:gd name="connsiteX214" fmla="*/ 2075939 w 6103620"/>
              <a:gd name="connsiteY214" fmla="*/ 3812614 h 5669279"/>
              <a:gd name="connsiteX215" fmla="*/ 2062635 w 6103620"/>
              <a:gd name="connsiteY215" fmla="*/ 3857290 h 5669279"/>
              <a:gd name="connsiteX216" fmla="*/ 2044886 w 6103620"/>
              <a:gd name="connsiteY216" fmla="*/ 3897010 h 5669279"/>
              <a:gd name="connsiteX217" fmla="*/ 2018278 w 6103620"/>
              <a:gd name="connsiteY217" fmla="*/ 3926797 h 5669279"/>
              <a:gd name="connsiteX218" fmla="*/ 1902941 w 6103620"/>
              <a:gd name="connsiteY218" fmla="*/ 4060835 h 5669279"/>
              <a:gd name="connsiteX219" fmla="*/ 1902949 w 6103620"/>
              <a:gd name="connsiteY219" fmla="*/ 4060844 h 5669279"/>
              <a:gd name="connsiteX220" fmla="*/ 1955630 w 6103620"/>
              <a:gd name="connsiteY220" fmla="*/ 3997545 h 5669279"/>
              <a:gd name="connsiteX221" fmla="*/ 2018287 w 6103620"/>
              <a:gd name="connsiteY221" fmla="*/ 3926806 h 5669279"/>
              <a:gd name="connsiteX222" fmla="*/ 2044894 w 6103620"/>
              <a:gd name="connsiteY222" fmla="*/ 3897019 h 5669279"/>
              <a:gd name="connsiteX223" fmla="*/ 2062643 w 6103620"/>
              <a:gd name="connsiteY223" fmla="*/ 3857300 h 5669279"/>
              <a:gd name="connsiteX224" fmla="*/ 2075947 w 6103620"/>
              <a:gd name="connsiteY224" fmla="*/ 3812624 h 5669279"/>
              <a:gd name="connsiteX225" fmla="*/ 2115866 w 6103620"/>
              <a:gd name="connsiteY225" fmla="*/ 3827522 h 5669279"/>
              <a:gd name="connsiteX226" fmla="*/ 2146894 w 6103620"/>
              <a:gd name="connsiteY226" fmla="*/ 3807676 h 5669279"/>
              <a:gd name="connsiteX227" fmla="*/ 1281939 w 6103620"/>
              <a:gd name="connsiteY227" fmla="*/ 3723253 h 5669279"/>
              <a:gd name="connsiteX228" fmla="*/ 1273065 w 6103620"/>
              <a:gd name="connsiteY228" fmla="*/ 3728219 h 5669279"/>
              <a:gd name="connsiteX229" fmla="*/ 1281939 w 6103620"/>
              <a:gd name="connsiteY229" fmla="*/ 3743117 h 5669279"/>
              <a:gd name="connsiteX230" fmla="*/ 1281948 w 6103620"/>
              <a:gd name="connsiteY230" fmla="*/ 3743108 h 5669279"/>
              <a:gd name="connsiteX231" fmla="*/ 1273073 w 6103620"/>
              <a:gd name="connsiteY231" fmla="*/ 3728219 h 5669279"/>
              <a:gd name="connsiteX232" fmla="*/ 1281948 w 6103620"/>
              <a:gd name="connsiteY232" fmla="*/ 3723253 h 5669279"/>
              <a:gd name="connsiteX233" fmla="*/ 3819194 w 6103620"/>
              <a:gd name="connsiteY233" fmla="*/ 3688509 h 5669279"/>
              <a:gd name="connsiteX234" fmla="*/ 3810327 w 6103620"/>
              <a:gd name="connsiteY234" fmla="*/ 3693475 h 5669279"/>
              <a:gd name="connsiteX235" fmla="*/ 3819194 w 6103620"/>
              <a:gd name="connsiteY235" fmla="*/ 3708364 h 5669279"/>
              <a:gd name="connsiteX236" fmla="*/ 3810336 w 6103620"/>
              <a:gd name="connsiteY236" fmla="*/ 3693484 h 5669279"/>
              <a:gd name="connsiteX237" fmla="*/ 3819202 w 6103620"/>
              <a:gd name="connsiteY237" fmla="*/ 3688518 h 5669279"/>
              <a:gd name="connsiteX238" fmla="*/ 4009932 w 6103620"/>
              <a:gd name="connsiteY238" fmla="*/ 3668654 h 5669279"/>
              <a:gd name="connsiteX239" fmla="*/ 4040985 w 6103620"/>
              <a:gd name="connsiteY239" fmla="*/ 3688509 h 5669279"/>
              <a:gd name="connsiteX240" fmla="*/ 4027682 w 6103620"/>
              <a:gd name="connsiteY240" fmla="*/ 3753040 h 5669279"/>
              <a:gd name="connsiteX241" fmla="*/ 3996629 w 6103620"/>
              <a:gd name="connsiteY241" fmla="*/ 3762972 h 5669279"/>
              <a:gd name="connsiteX242" fmla="*/ 3992191 w 6103620"/>
              <a:gd name="connsiteY242" fmla="*/ 3723253 h 5669279"/>
              <a:gd name="connsiteX243" fmla="*/ 3890166 w 6103620"/>
              <a:gd name="connsiteY243" fmla="*/ 3668654 h 5669279"/>
              <a:gd name="connsiteX244" fmla="*/ 3881300 w 6103620"/>
              <a:gd name="connsiteY244" fmla="*/ 3673610 h 5669279"/>
              <a:gd name="connsiteX245" fmla="*/ 3890166 w 6103620"/>
              <a:gd name="connsiteY245" fmla="*/ 3693475 h 5669279"/>
              <a:gd name="connsiteX246" fmla="*/ 3890174 w 6103620"/>
              <a:gd name="connsiteY246" fmla="*/ 3693475 h 5669279"/>
              <a:gd name="connsiteX247" fmla="*/ 3881308 w 6103620"/>
              <a:gd name="connsiteY247" fmla="*/ 3673620 h 5669279"/>
              <a:gd name="connsiteX248" fmla="*/ 3890174 w 6103620"/>
              <a:gd name="connsiteY248" fmla="*/ 3668663 h 5669279"/>
              <a:gd name="connsiteX249" fmla="*/ 3899041 w 6103620"/>
              <a:gd name="connsiteY249" fmla="*/ 3678576 h 5669279"/>
              <a:gd name="connsiteX250" fmla="*/ 3890166 w 6103620"/>
              <a:gd name="connsiteY250" fmla="*/ 3668654 h 5669279"/>
              <a:gd name="connsiteX251" fmla="*/ 1428321 w 6103620"/>
              <a:gd name="connsiteY251" fmla="*/ 3609079 h 5669279"/>
              <a:gd name="connsiteX252" fmla="*/ 1428338 w 6103620"/>
              <a:gd name="connsiteY252" fmla="*/ 3609089 h 5669279"/>
              <a:gd name="connsiteX253" fmla="*/ 1472661 w 6103620"/>
              <a:gd name="connsiteY253" fmla="*/ 3619002 h 5669279"/>
              <a:gd name="connsiteX254" fmla="*/ 1472678 w 6103620"/>
              <a:gd name="connsiteY254" fmla="*/ 3619002 h 5669279"/>
              <a:gd name="connsiteX255" fmla="*/ 1344037 w 6103620"/>
              <a:gd name="connsiteY255" fmla="*/ 3604113 h 5669279"/>
              <a:gd name="connsiteX256" fmla="*/ 1344045 w 6103620"/>
              <a:gd name="connsiteY256" fmla="*/ 3604122 h 5669279"/>
              <a:gd name="connsiteX257" fmla="*/ 1357349 w 6103620"/>
              <a:gd name="connsiteY257" fmla="*/ 3609089 h 5669279"/>
              <a:gd name="connsiteX258" fmla="*/ 1357349 w 6103620"/>
              <a:gd name="connsiteY258" fmla="*/ 3609079 h 5669279"/>
              <a:gd name="connsiteX259" fmla="*/ 3251415 w 6103620"/>
              <a:gd name="connsiteY259" fmla="*/ 3594181 h 5669279"/>
              <a:gd name="connsiteX260" fmla="*/ 3251423 w 6103620"/>
              <a:gd name="connsiteY260" fmla="*/ 3594190 h 5669279"/>
              <a:gd name="connsiteX261" fmla="*/ 3291343 w 6103620"/>
              <a:gd name="connsiteY261" fmla="*/ 3594190 h 5669279"/>
              <a:gd name="connsiteX262" fmla="*/ 3291343 w 6103620"/>
              <a:gd name="connsiteY262" fmla="*/ 3594181 h 5669279"/>
              <a:gd name="connsiteX263" fmla="*/ 4103083 w 6103620"/>
              <a:gd name="connsiteY263" fmla="*/ 3529659 h 5669279"/>
              <a:gd name="connsiteX264" fmla="*/ 4134136 w 6103620"/>
              <a:gd name="connsiteY264" fmla="*/ 3549514 h 5669279"/>
              <a:gd name="connsiteX265" fmla="*/ 4120832 w 6103620"/>
              <a:gd name="connsiteY265" fmla="*/ 3614055 h 5669279"/>
              <a:gd name="connsiteX266" fmla="*/ 4080905 w 6103620"/>
              <a:gd name="connsiteY266" fmla="*/ 3584267 h 5669279"/>
              <a:gd name="connsiteX267" fmla="*/ 4103083 w 6103620"/>
              <a:gd name="connsiteY267" fmla="*/ 3529659 h 5669279"/>
              <a:gd name="connsiteX268" fmla="*/ 3974450 w 6103620"/>
              <a:gd name="connsiteY268" fmla="*/ 3529650 h 5669279"/>
              <a:gd name="connsiteX269" fmla="*/ 3983317 w 6103620"/>
              <a:gd name="connsiteY269" fmla="*/ 3549505 h 5669279"/>
              <a:gd name="connsiteX270" fmla="*/ 3983325 w 6103620"/>
              <a:gd name="connsiteY270" fmla="*/ 3549505 h 5669279"/>
              <a:gd name="connsiteX271" fmla="*/ 3974459 w 6103620"/>
              <a:gd name="connsiteY271" fmla="*/ 3529659 h 5669279"/>
              <a:gd name="connsiteX272" fmla="*/ 3992191 w 6103620"/>
              <a:gd name="connsiteY272" fmla="*/ 3534625 h 5669279"/>
              <a:gd name="connsiteX273" fmla="*/ 3992191 w 6103620"/>
              <a:gd name="connsiteY273" fmla="*/ 3534616 h 5669279"/>
              <a:gd name="connsiteX274" fmla="*/ 1525901 w 6103620"/>
              <a:gd name="connsiteY274" fmla="*/ 3435322 h 5669279"/>
              <a:gd name="connsiteX275" fmla="*/ 1490419 w 6103620"/>
              <a:gd name="connsiteY275" fmla="*/ 3465109 h 5669279"/>
              <a:gd name="connsiteX276" fmla="*/ 1472678 w 6103620"/>
              <a:gd name="connsiteY276" fmla="*/ 3504829 h 5669279"/>
              <a:gd name="connsiteX277" fmla="*/ 1472678 w 6103620"/>
              <a:gd name="connsiteY277" fmla="*/ 3504838 h 5669279"/>
              <a:gd name="connsiteX278" fmla="*/ 1490419 w 6103620"/>
              <a:gd name="connsiteY278" fmla="*/ 3465119 h 5669279"/>
              <a:gd name="connsiteX279" fmla="*/ 1525901 w 6103620"/>
              <a:gd name="connsiteY279" fmla="*/ 3435331 h 5669279"/>
              <a:gd name="connsiteX280" fmla="*/ 1548079 w 6103620"/>
              <a:gd name="connsiteY280" fmla="*/ 3465109 h 5669279"/>
              <a:gd name="connsiteX281" fmla="*/ 4174055 w 6103620"/>
              <a:gd name="connsiteY281" fmla="*/ 3390646 h 5669279"/>
              <a:gd name="connsiteX282" fmla="*/ 4209546 w 6103620"/>
              <a:gd name="connsiteY282" fmla="*/ 3435322 h 5669279"/>
              <a:gd name="connsiteX283" fmla="*/ 4191805 w 6103620"/>
              <a:gd name="connsiteY283" fmla="*/ 3499863 h 5669279"/>
              <a:gd name="connsiteX284" fmla="*/ 4182930 w 6103620"/>
              <a:gd name="connsiteY284" fmla="*/ 3499863 h 5669279"/>
              <a:gd name="connsiteX285" fmla="*/ 4160752 w 6103620"/>
              <a:gd name="connsiteY285" fmla="*/ 3480008 h 5669279"/>
              <a:gd name="connsiteX286" fmla="*/ 4174055 w 6103620"/>
              <a:gd name="connsiteY286" fmla="*/ 3390646 h 5669279"/>
              <a:gd name="connsiteX287" fmla="*/ 3433287 w 6103620"/>
              <a:gd name="connsiteY287" fmla="*/ 3375757 h 5669279"/>
              <a:gd name="connsiteX288" fmla="*/ 3402234 w 6103620"/>
              <a:gd name="connsiteY288" fmla="*/ 3380714 h 5669279"/>
              <a:gd name="connsiteX289" fmla="*/ 3375619 w 6103620"/>
              <a:gd name="connsiteY289" fmla="*/ 3435322 h 5669279"/>
              <a:gd name="connsiteX290" fmla="*/ 3380056 w 6103620"/>
              <a:gd name="connsiteY290" fmla="*/ 3455186 h 5669279"/>
              <a:gd name="connsiteX291" fmla="*/ 3380064 w 6103620"/>
              <a:gd name="connsiteY291" fmla="*/ 3455186 h 5669279"/>
              <a:gd name="connsiteX292" fmla="*/ 3375627 w 6103620"/>
              <a:gd name="connsiteY292" fmla="*/ 3435331 h 5669279"/>
              <a:gd name="connsiteX293" fmla="*/ 3402243 w 6103620"/>
              <a:gd name="connsiteY293" fmla="*/ 3380723 h 5669279"/>
              <a:gd name="connsiteX294" fmla="*/ 3433296 w 6103620"/>
              <a:gd name="connsiteY294" fmla="*/ 3375766 h 5669279"/>
              <a:gd name="connsiteX295" fmla="*/ 3455466 w 6103620"/>
              <a:gd name="connsiteY295" fmla="*/ 3390646 h 5669279"/>
              <a:gd name="connsiteX296" fmla="*/ 3433287 w 6103620"/>
              <a:gd name="connsiteY296" fmla="*/ 3375757 h 5669279"/>
              <a:gd name="connsiteX297" fmla="*/ 2998579 w 6103620"/>
              <a:gd name="connsiteY297" fmla="*/ 3316182 h 5669279"/>
              <a:gd name="connsiteX298" fmla="*/ 2998579 w 6103620"/>
              <a:gd name="connsiteY298" fmla="*/ 3355893 h 5669279"/>
              <a:gd name="connsiteX299" fmla="*/ 3016320 w 6103620"/>
              <a:gd name="connsiteY299" fmla="*/ 3365825 h 5669279"/>
              <a:gd name="connsiteX300" fmla="*/ 3016320 w 6103620"/>
              <a:gd name="connsiteY300" fmla="*/ 3365815 h 5669279"/>
              <a:gd name="connsiteX301" fmla="*/ 2998587 w 6103620"/>
              <a:gd name="connsiteY301" fmla="*/ 3355893 h 5669279"/>
              <a:gd name="connsiteX302" fmla="*/ 2998587 w 6103620"/>
              <a:gd name="connsiteY302" fmla="*/ 3316182 h 5669279"/>
              <a:gd name="connsiteX303" fmla="*/ 4262777 w 6103620"/>
              <a:gd name="connsiteY303" fmla="*/ 3271516 h 5669279"/>
              <a:gd name="connsiteX304" fmla="*/ 4298259 w 6103620"/>
              <a:gd name="connsiteY304" fmla="*/ 3331081 h 5669279"/>
              <a:gd name="connsiteX305" fmla="*/ 4262777 w 6103620"/>
              <a:gd name="connsiteY305" fmla="*/ 3296337 h 5669279"/>
              <a:gd name="connsiteX306" fmla="*/ 4085342 w 6103620"/>
              <a:gd name="connsiteY306" fmla="*/ 3211932 h 5669279"/>
              <a:gd name="connsiteX307" fmla="*/ 4094217 w 6103620"/>
              <a:gd name="connsiteY307" fmla="*/ 3231787 h 5669279"/>
              <a:gd name="connsiteX308" fmla="*/ 4094225 w 6103620"/>
              <a:gd name="connsiteY308" fmla="*/ 3231787 h 5669279"/>
              <a:gd name="connsiteX309" fmla="*/ 4085350 w 6103620"/>
              <a:gd name="connsiteY309" fmla="*/ 3211941 h 5669279"/>
              <a:gd name="connsiteX310" fmla="*/ 4103083 w 6103620"/>
              <a:gd name="connsiteY310" fmla="*/ 3216907 h 5669279"/>
              <a:gd name="connsiteX311" fmla="*/ 4103083 w 6103620"/>
              <a:gd name="connsiteY311" fmla="*/ 3216898 h 5669279"/>
              <a:gd name="connsiteX312" fmla="*/ 1481553 w 6103620"/>
              <a:gd name="connsiteY312" fmla="*/ 3206975 h 5669279"/>
              <a:gd name="connsiteX313" fmla="*/ 1508160 w 6103620"/>
              <a:gd name="connsiteY313" fmla="*/ 3256608 h 5669279"/>
              <a:gd name="connsiteX314" fmla="*/ 1512597 w 6103620"/>
              <a:gd name="connsiteY314" fmla="*/ 3266540 h 5669279"/>
              <a:gd name="connsiteX315" fmla="*/ 1512606 w 6103620"/>
              <a:gd name="connsiteY315" fmla="*/ 3266531 h 5669279"/>
              <a:gd name="connsiteX316" fmla="*/ 1508168 w 6103620"/>
              <a:gd name="connsiteY316" fmla="*/ 3256617 h 5669279"/>
              <a:gd name="connsiteX317" fmla="*/ 3016320 w 6103620"/>
              <a:gd name="connsiteY317" fmla="*/ 3172213 h 5669279"/>
              <a:gd name="connsiteX318" fmla="*/ 3011891 w 6103620"/>
              <a:gd name="connsiteY318" fmla="*/ 3221855 h 5669279"/>
              <a:gd name="connsiteX319" fmla="*/ 3029632 w 6103620"/>
              <a:gd name="connsiteY319" fmla="*/ 3271506 h 5669279"/>
              <a:gd name="connsiteX320" fmla="*/ 3029632 w 6103620"/>
              <a:gd name="connsiteY320" fmla="*/ 3271497 h 5669279"/>
              <a:gd name="connsiteX321" fmla="*/ 3011899 w 6103620"/>
              <a:gd name="connsiteY321" fmla="*/ 3221864 h 5669279"/>
              <a:gd name="connsiteX322" fmla="*/ 3016328 w 6103620"/>
              <a:gd name="connsiteY322" fmla="*/ 3172222 h 5669279"/>
              <a:gd name="connsiteX323" fmla="*/ 3034069 w 6103620"/>
              <a:gd name="connsiteY323" fmla="*/ 3187111 h 5669279"/>
              <a:gd name="connsiteX324" fmla="*/ 2980838 w 6103620"/>
              <a:gd name="connsiteY324" fmla="*/ 3172213 h 5669279"/>
              <a:gd name="connsiteX325" fmla="*/ 2958659 w 6103620"/>
              <a:gd name="connsiteY325" fmla="*/ 3226821 h 5669279"/>
              <a:gd name="connsiteX326" fmla="*/ 2963097 w 6103620"/>
              <a:gd name="connsiteY326" fmla="*/ 3291361 h 5669279"/>
              <a:gd name="connsiteX327" fmla="*/ 2963105 w 6103620"/>
              <a:gd name="connsiteY327" fmla="*/ 3291343 h 5669279"/>
              <a:gd name="connsiteX328" fmla="*/ 2958668 w 6103620"/>
              <a:gd name="connsiteY328" fmla="*/ 3226821 h 5669279"/>
              <a:gd name="connsiteX329" fmla="*/ 2980838 w 6103620"/>
              <a:gd name="connsiteY329" fmla="*/ 3172231 h 5669279"/>
              <a:gd name="connsiteX330" fmla="*/ 1792049 w 6103620"/>
              <a:gd name="connsiteY330" fmla="*/ 3132502 h 5669279"/>
              <a:gd name="connsiteX331" fmla="*/ 1792049 w 6103620"/>
              <a:gd name="connsiteY331" fmla="*/ 3147391 h 5669279"/>
              <a:gd name="connsiteX332" fmla="*/ 1814228 w 6103620"/>
              <a:gd name="connsiteY332" fmla="*/ 3172213 h 5669279"/>
              <a:gd name="connsiteX333" fmla="*/ 1814219 w 6103620"/>
              <a:gd name="connsiteY333" fmla="*/ 3172184 h 5669279"/>
              <a:gd name="connsiteX334" fmla="*/ 1792058 w 6103620"/>
              <a:gd name="connsiteY334" fmla="*/ 3147391 h 5669279"/>
              <a:gd name="connsiteX335" fmla="*/ 1792058 w 6103620"/>
              <a:gd name="connsiteY335" fmla="*/ 3132521 h 5669279"/>
              <a:gd name="connsiteX336" fmla="*/ 1508160 w 6103620"/>
              <a:gd name="connsiteY336" fmla="*/ 3067962 h 5669279"/>
              <a:gd name="connsiteX337" fmla="*/ 1490419 w 6103620"/>
              <a:gd name="connsiteY337" fmla="*/ 3077894 h 5669279"/>
              <a:gd name="connsiteX338" fmla="*/ 1490419 w 6103620"/>
              <a:gd name="connsiteY338" fmla="*/ 3132502 h 5669279"/>
              <a:gd name="connsiteX339" fmla="*/ 1472678 w 6103620"/>
              <a:gd name="connsiteY339" fmla="*/ 3152357 h 5669279"/>
              <a:gd name="connsiteX340" fmla="*/ 1472678 w 6103620"/>
              <a:gd name="connsiteY340" fmla="*/ 3206966 h 5669279"/>
              <a:gd name="connsiteX341" fmla="*/ 1463803 w 6103620"/>
              <a:gd name="connsiteY341" fmla="*/ 3226821 h 5669279"/>
              <a:gd name="connsiteX342" fmla="*/ 1463828 w 6103620"/>
              <a:gd name="connsiteY342" fmla="*/ 3226793 h 5669279"/>
              <a:gd name="connsiteX343" fmla="*/ 1472686 w 6103620"/>
              <a:gd name="connsiteY343" fmla="*/ 3206975 h 5669279"/>
              <a:gd name="connsiteX344" fmla="*/ 1472686 w 6103620"/>
              <a:gd name="connsiteY344" fmla="*/ 3152367 h 5669279"/>
              <a:gd name="connsiteX345" fmla="*/ 1490427 w 6103620"/>
              <a:gd name="connsiteY345" fmla="*/ 3132512 h 5669279"/>
              <a:gd name="connsiteX346" fmla="*/ 1490427 w 6103620"/>
              <a:gd name="connsiteY346" fmla="*/ 3077903 h 5669279"/>
              <a:gd name="connsiteX347" fmla="*/ 1508168 w 6103620"/>
              <a:gd name="connsiteY347" fmla="*/ 3067971 h 5669279"/>
              <a:gd name="connsiteX348" fmla="*/ 1543650 w 6103620"/>
              <a:gd name="connsiteY348" fmla="*/ 3107681 h 5669279"/>
              <a:gd name="connsiteX349" fmla="*/ 2963097 w 6103620"/>
              <a:gd name="connsiteY349" fmla="*/ 3053073 h 5669279"/>
              <a:gd name="connsiteX350" fmla="*/ 2963097 w 6103620"/>
              <a:gd name="connsiteY350" fmla="*/ 3077894 h 5669279"/>
              <a:gd name="connsiteX351" fmla="*/ 2985275 w 6103620"/>
              <a:gd name="connsiteY351" fmla="*/ 3092783 h 5669279"/>
              <a:gd name="connsiteX352" fmla="*/ 2985275 w 6103620"/>
              <a:gd name="connsiteY352" fmla="*/ 3092774 h 5669279"/>
              <a:gd name="connsiteX353" fmla="*/ 2963105 w 6103620"/>
              <a:gd name="connsiteY353" fmla="*/ 3077894 h 5669279"/>
              <a:gd name="connsiteX354" fmla="*/ 2963105 w 6103620"/>
              <a:gd name="connsiteY354" fmla="*/ 3053092 h 5669279"/>
              <a:gd name="connsiteX355" fmla="*/ 3721614 w 6103620"/>
              <a:gd name="connsiteY355" fmla="*/ 3003431 h 5669279"/>
              <a:gd name="connsiteX356" fmla="*/ 3726043 w 6103620"/>
              <a:gd name="connsiteY356" fmla="*/ 3013354 h 5669279"/>
              <a:gd name="connsiteX357" fmla="*/ 3726051 w 6103620"/>
              <a:gd name="connsiteY357" fmla="*/ 3013354 h 5669279"/>
              <a:gd name="connsiteX358" fmla="*/ 3721622 w 6103620"/>
              <a:gd name="connsiteY358" fmla="*/ 3003440 h 5669279"/>
              <a:gd name="connsiteX359" fmla="*/ 3726051 w 6103620"/>
              <a:gd name="connsiteY359" fmla="*/ 3003440 h 5669279"/>
              <a:gd name="connsiteX360" fmla="*/ 3739355 w 6103620"/>
              <a:gd name="connsiteY360" fmla="*/ 3013354 h 5669279"/>
              <a:gd name="connsiteX361" fmla="*/ 3726043 w 6103620"/>
              <a:gd name="connsiteY361" fmla="*/ 3003431 h 5669279"/>
              <a:gd name="connsiteX362" fmla="*/ 1920690 w 6103620"/>
              <a:gd name="connsiteY362" fmla="*/ 2973644 h 5669279"/>
              <a:gd name="connsiteX363" fmla="*/ 1916687 w 6103620"/>
              <a:gd name="connsiteY363" fmla="*/ 2975137 h 5669279"/>
              <a:gd name="connsiteX364" fmla="*/ 1916687 w 6103620"/>
              <a:gd name="connsiteY364" fmla="*/ 2975146 h 5669279"/>
              <a:gd name="connsiteX365" fmla="*/ 4174055 w 6103620"/>
              <a:gd name="connsiteY365" fmla="*/ 2953788 h 5669279"/>
              <a:gd name="connsiteX366" fmla="*/ 4174064 w 6103620"/>
              <a:gd name="connsiteY366" fmla="*/ 2953798 h 5669279"/>
              <a:gd name="connsiteX367" fmla="*/ 4191805 w 6103620"/>
              <a:gd name="connsiteY367" fmla="*/ 2958755 h 5669279"/>
              <a:gd name="connsiteX368" fmla="*/ 4191805 w 6103620"/>
              <a:gd name="connsiteY368" fmla="*/ 2958745 h 5669279"/>
              <a:gd name="connsiteX369" fmla="*/ 2998579 w 6103620"/>
              <a:gd name="connsiteY369" fmla="*/ 2899180 h 5669279"/>
              <a:gd name="connsiteX370" fmla="*/ 2985275 w 6103620"/>
              <a:gd name="connsiteY370" fmla="*/ 2938890 h 5669279"/>
              <a:gd name="connsiteX371" fmla="*/ 2985275 w 6103620"/>
              <a:gd name="connsiteY371" fmla="*/ 2938900 h 5669279"/>
              <a:gd name="connsiteX372" fmla="*/ 2998579 w 6103620"/>
              <a:gd name="connsiteY372" fmla="*/ 2899189 h 5669279"/>
              <a:gd name="connsiteX373" fmla="*/ 3007453 w 6103620"/>
              <a:gd name="connsiteY373" fmla="*/ 2899189 h 5669279"/>
              <a:gd name="connsiteX374" fmla="*/ 3034069 w 6103620"/>
              <a:gd name="connsiteY374" fmla="*/ 2953788 h 5669279"/>
              <a:gd name="connsiteX375" fmla="*/ 3007453 w 6103620"/>
              <a:gd name="connsiteY375" fmla="*/ 2899180 h 5669279"/>
              <a:gd name="connsiteX376" fmla="*/ 4369231 w 6103620"/>
              <a:gd name="connsiteY376" fmla="*/ 2760176 h 5669279"/>
              <a:gd name="connsiteX377" fmla="*/ 4355928 w 6103620"/>
              <a:gd name="connsiteY377" fmla="*/ 2775065 h 5669279"/>
              <a:gd name="connsiteX378" fmla="*/ 4307134 w 6103620"/>
              <a:gd name="connsiteY378" fmla="*/ 2854495 h 5669279"/>
              <a:gd name="connsiteX379" fmla="*/ 4280518 w 6103620"/>
              <a:gd name="connsiteY379" fmla="*/ 2894214 h 5669279"/>
              <a:gd name="connsiteX380" fmla="*/ 4253902 w 6103620"/>
              <a:gd name="connsiteY380" fmla="*/ 2924001 h 5669279"/>
              <a:gd name="connsiteX381" fmla="*/ 4245028 w 6103620"/>
              <a:gd name="connsiteY381" fmla="*/ 2924001 h 5669279"/>
              <a:gd name="connsiteX382" fmla="*/ 4174055 w 6103620"/>
              <a:gd name="connsiteY382" fmla="*/ 3058039 h 5669279"/>
              <a:gd name="connsiteX383" fmla="*/ 4160752 w 6103620"/>
              <a:gd name="connsiteY383" fmla="*/ 3112647 h 5669279"/>
              <a:gd name="connsiteX384" fmla="*/ 4143011 w 6103620"/>
              <a:gd name="connsiteY384" fmla="*/ 3127536 h 5669279"/>
              <a:gd name="connsiteX385" fmla="*/ 4151877 w 6103620"/>
              <a:gd name="connsiteY385" fmla="*/ 3152357 h 5669279"/>
              <a:gd name="connsiteX386" fmla="*/ 4160752 w 6103620"/>
              <a:gd name="connsiteY386" fmla="*/ 3206966 h 5669279"/>
              <a:gd name="connsiteX387" fmla="*/ 4160760 w 6103620"/>
              <a:gd name="connsiteY387" fmla="*/ 3206956 h 5669279"/>
              <a:gd name="connsiteX388" fmla="*/ 4151885 w 6103620"/>
              <a:gd name="connsiteY388" fmla="*/ 3152367 h 5669279"/>
              <a:gd name="connsiteX389" fmla="*/ 4143019 w 6103620"/>
              <a:gd name="connsiteY389" fmla="*/ 3127546 h 5669279"/>
              <a:gd name="connsiteX390" fmla="*/ 4160760 w 6103620"/>
              <a:gd name="connsiteY390" fmla="*/ 3112657 h 5669279"/>
              <a:gd name="connsiteX391" fmla="*/ 4174064 w 6103620"/>
              <a:gd name="connsiteY391" fmla="*/ 3058048 h 5669279"/>
              <a:gd name="connsiteX392" fmla="*/ 4245036 w 6103620"/>
              <a:gd name="connsiteY392" fmla="*/ 2924011 h 5669279"/>
              <a:gd name="connsiteX393" fmla="*/ 4253911 w 6103620"/>
              <a:gd name="connsiteY393" fmla="*/ 2924011 h 5669279"/>
              <a:gd name="connsiteX394" fmla="*/ 4280526 w 6103620"/>
              <a:gd name="connsiteY394" fmla="*/ 2894223 h 5669279"/>
              <a:gd name="connsiteX395" fmla="*/ 4307142 w 6103620"/>
              <a:gd name="connsiteY395" fmla="*/ 2854504 h 5669279"/>
              <a:gd name="connsiteX396" fmla="*/ 4355936 w 6103620"/>
              <a:gd name="connsiteY396" fmla="*/ 2775075 h 5669279"/>
              <a:gd name="connsiteX397" fmla="*/ 4369215 w 6103620"/>
              <a:gd name="connsiteY397" fmla="*/ 2760214 h 5669279"/>
              <a:gd name="connsiteX398" fmla="*/ 4564407 w 6103620"/>
              <a:gd name="connsiteY398" fmla="*/ 2720457 h 5669279"/>
              <a:gd name="connsiteX399" fmla="*/ 4573282 w 6103620"/>
              <a:gd name="connsiteY399" fmla="*/ 2740321 h 5669279"/>
              <a:gd name="connsiteX400" fmla="*/ 4573290 w 6103620"/>
              <a:gd name="connsiteY400" fmla="*/ 2740312 h 5669279"/>
              <a:gd name="connsiteX401" fmla="*/ 4564416 w 6103620"/>
              <a:gd name="connsiteY401" fmla="*/ 2720457 h 5669279"/>
              <a:gd name="connsiteX402" fmla="*/ 4515613 w 6103620"/>
              <a:gd name="connsiteY402" fmla="*/ 2700602 h 5669279"/>
              <a:gd name="connsiteX403" fmla="*/ 4484577 w 6103620"/>
              <a:gd name="connsiteY403" fmla="*/ 2735336 h 5669279"/>
              <a:gd name="connsiteX404" fmla="*/ 4484569 w 6103620"/>
              <a:gd name="connsiteY404" fmla="*/ 2735355 h 5669279"/>
              <a:gd name="connsiteX405" fmla="*/ 4515622 w 6103620"/>
              <a:gd name="connsiteY405" fmla="*/ 2700602 h 5669279"/>
              <a:gd name="connsiteX406" fmla="*/ 1490419 w 6103620"/>
              <a:gd name="connsiteY406" fmla="*/ 2670815 h 5669279"/>
              <a:gd name="connsiteX407" fmla="*/ 1490419 w 6103620"/>
              <a:gd name="connsiteY407" fmla="*/ 2725423 h 5669279"/>
              <a:gd name="connsiteX408" fmla="*/ 1472678 w 6103620"/>
              <a:gd name="connsiteY408" fmla="*/ 2750244 h 5669279"/>
              <a:gd name="connsiteX409" fmla="*/ 1472678 w 6103620"/>
              <a:gd name="connsiteY409" fmla="*/ 2794930 h 5669279"/>
              <a:gd name="connsiteX410" fmla="*/ 1472686 w 6103620"/>
              <a:gd name="connsiteY410" fmla="*/ 2794930 h 5669279"/>
              <a:gd name="connsiteX411" fmla="*/ 1472686 w 6103620"/>
              <a:gd name="connsiteY411" fmla="*/ 2750254 h 5669279"/>
              <a:gd name="connsiteX412" fmla="*/ 1490427 w 6103620"/>
              <a:gd name="connsiteY412" fmla="*/ 2725432 h 5669279"/>
              <a:gd name="connsiteX413" fmla="*/ 1490427 w 6103620"/>
              <a:gd name="connsiteY413" fmla="*/ 2670824 h 5669279"/>
              <a:gd name="connsiteX414" fmla="*/ 1521472 w 6103620"/>
              <a:gd name="connsiteY414" fmla="*/ 2685722 h 5669279"/>
              <a:gd name="connsiteX415" fmla="*/ 1521472 w 6103620"/>
              <a:gd name="connsiteY415" fmla="*/ 2685713 h 5669279"/>
              <a:gd name="connsiteX416" fmla="*/ 1654542 w 6103620"/>
              <a:gd name="connsiteY416" fmla="*/ 2650960 h 5669279"/>
              <a:gd name="connsiteX417" fmla="*/ 1663417 w 6103620"/>
              <a:gd name="connsiteY417" fmla="*/ 2665849 h 5669279"/>
              <a:gd name="connsiteX418" fmla="*/ 1654550 w 6103620"/>
              <a:gd name="connsiteY418" fmla="*/ 2650969 h 5669279"/>
              <a:gd name="connsiteX419" fmla="*/ 1658988 w 6103620"/>
              <a:gd name="connsiteY419" fmla="*/ 2650969 h 5669279"/>
              <a:gd name="connsiteX420" fmla="*/ 1667846 w 6103620"/>
              <a:gd name="connsiteY420" fmla="*/ 2660892 h 5669279"/>
              <a:gd name="connsiteX421" fmla="*/ 1658988 w 6103620"/>
              <a:gd name="connsiteY421" fmla="*/ 2650969 h 5669279"/>
              <a:gd name="connsiteX422" fmla="*/ 1658988 w 6103620"/>
              <a:gd name="connsiteY422" fmla="*/ 2650969 h 5669279"/>
              <a:gd name="connsiteX423" fmla="*/ 1658979 w 6103620"/>
              <a:gd name="connsiteY423" fmla="*/ 2650960 h 5669279"/>
              <a:gd name="connsiteX424" fmla="*/ 4515613 w 6103620"/>
              <a:gd name="connsiteY424" fmla="*/ 2631105 h 5669279"/>
              <a:gd name="connsiteX425" fmla="*/ 4462382 w 6103620"/>
              <a:gd name="connsiteY425" fmla="*/ 2720457 h 5669279"/>
              <a:gd name="connsiteX426" fmla="*/ 4444641 w 6103620"/>
              <a:gd name="connsiteY426" fmla="*/ 2725423 h 5669279"/>
              <a:gd name="connsiteX427" fmla="*/ 4462382 w 6103620"/>
              <a:gd name="connsiteY427" fmla="*/ 2740321 h 5669279"/>
              <a:gd name="connsiteX428" fmla="*/ 4404722 w 6103620"/>
              <a:gd name="connsiteY428" fmla="*/ 2894214 h 5669279"/>
              <a:gd name="connsiteX429" fmla="*/ 4369231 w 6103620"/>
              <a:gd name="connsiteY429" fmla="*/ 2914069 h 5669279"/>
              <a:gd name="connsiteX430" fmla="*/ 4382543 w 6103620"/>
              <a:gd name="connsiteY430" fmla="*/ 2948822 h 5669279"/>
              <a:gd name="connsiteX431" fmla="*/ 4382552 w 6103620"/>
              <a:gd name="connsiteY431" fmla="*/ 2948804 h 5669279"/>
              <a:gd name="connsiteX432" fmla="*/ 4369240 w 6103620"/>
              <a:gd name="connsiteY432" fmla="*/ 2914069 h 5669279"/>
              <a:gd name="connsiteX433" fmla="*/ 4404730 w 6103620"/>
              <a:gd name="connsiteY433" fmla="*/ 2894214 h 5669279"/>
              <a:gd name="connsiteX434" fmla="*/ 4462390 w 6103620"/>
              <a:gd name="connsiteY434" fmla="*/ 2740321 h 5669279"/>
              <a:gd name="connsiteX435" fmla="*/ 4444649 w 6103620"/>
              <a:gd name="connsiteY435" fmla="*/ 2725423 h 5669279"/>
              <a:gd name="connsiteX436" fmla="*/ 4462390 w 6103620"/>
              <a:gd name="connsiteY436" fmla="*/ 2720457 h 5669279"/>
              <a:gd name="connsiteX437" fmla="*/ 4475702 w 6103620"/>
              <a:gd name="connsiteY437" fmla="*/ 2664607 h 5669279"/>
              <a:gd name="connsiteX438" fmla="*/ 4515613 w 6103620"/>
              <a:gd name="connsiteY438" fmla="*/ 2631114 h 5669279"/>
              <a:gd name="connsiteX439" fmla="*/ 3016320 w 6103620"/>
              <a:gd name="connsiteY439" fmla="*/ 2596351 h 5669279"/>
              <a:gd name="connsiteX440" fmla="*/ 3011891 w 6103620"/>
              <a:gd name="connsiteY440" fmla="*/ 2655926 h 5669279"/>
              <a:gd name="connsiteX441" fmla="*/ 3034069 w 6103620"/>
              <a:gd name="connsiteY441" fmla="*/ 2695636 h 5669279"/>
              <a:gd name="connsiteX442" fmla="*/ 3034069 w 6103620"/>
              <a:gd name="connsiteY442" fmla="*/ 2695617 h 5669279"/>
              <a:gd name="connsiteX443" fmla="*/ 3011899 w 6103620"/>
              <a:gd name="connsiteY443" fmla="*/ 2655926 h 5669279"/>
              <a:gd name="connsiteX444" fmla="*/ 3016328 w 6103620"/>
              <a:gd name="connsiteY444" fmla="*/ 2596351 h 5669279"/>
              <a:gd name="connsiteX445" fmla="*/ 3663945 w 6103620"/>
              <a:gd name="connsiteY445" fmla="*/ 2506990 h 5669279"/>
              <a:gd name="connsiteX446" fmla="*/ 3672820 w 6103620"/>
              <a:gd name="connsiteY446" fmla="*/ 2521888 h 5669279"/>
              <a:gd name="connsiteX447" fmla="*/ 3672828 w 6103620"/>
              <a:gd name="connsiteY447" fmla="*/ 2521888 h 5669279"/>
              <a:gd name="connsiteX448" fmla="*/ 3663962 w 6103620"/>
              <a:gd name="connsiteY448" fmla="*/ 2506999 h 5669279"/>
              <a:gd name="connsiteX449" fmla="*/ 1308555 w 6103620"/>
              <a:gd name="connsiteY449" fmla="*/ 2457347 h 5669279"/>
              <a:gd name="connsiteX450" fmla="*/ 1312984 w 6103620"/>
              <a:gd name="connsiteY450" fmla="*/ 2472246 h 5669279"/>
              <a:gd name="connsiteX451" fmla="*/ 1312992 w 6103620"/>
              <a:gd name="connsiteY451" fmla="*/ 2472246 h 5669279"/>
              <a:gd name="connsiteX452" fmla="*/ 1308572 w 6103620"/>
              <a:gd name="connsiteY452" fmla="*/ 2457357 h 5669279"/>
              <a:gd name="connsiteX453" fmla="*/ 4639817 w 6103620"/>
              <a:gd name="connsiteY453" fmla="*/ 2382884 h 5669279"/>
              <a:gd name="connsiteX454" fmla="*/ 4639817 w 6103620"/>
              <a:gd name="connsiteY454" fmla="*/ 2392816 h 5669279"/>
              <a:gd name="connsiteX455" fmla="*/ 4622068 w 6103620"/>
              <a:gd name="connsiteY455" fmla="*/ 2427560 h 5669279"/>
              <a:gd name="connsiteX456" fmla="*/ 4639817 w 6103620"/>
              <a:gd name="connsiteY456" fmla="*/ 2437493 h 5669279"/>
              <a:gd name="connsiteX457" fmla="*/ 4622076 w 6103620"/>
              <a:gd name="connsiteY457" fmla="*/ 2427560 h 5669279"/>
              <a:gd name="connsiteX458" fmla="*/ 4639825 w 6103620"/>
              <a:gd name="connsiteY458" fmla="*/ 2392816 h 5669279"/>
              <a:gd name="connsiteX459" fmla="*/ 4639825 w 6103620"/>
              <a:gd name="connsiteY459" fmla="*/ 2382894 h 5669279"/>
              <a:gd name="connsiteX460" fmla="*/ 1774317 w 6103620"/>
              <a:gd name="connsiteY460" fmla="*/ 2348140 h 5669279"/>
              <a:gd name="connsiteX461" fmla="*/ 1796495 w 6103620"/>
              <a:gd name="connsiteY461" fmla="*/ 2382894 h 5669279"/>
              <a:gd name="connsiteX462" fmla="*/ 1787620 w 6103620"/>
              <a:gd name="connsiteY462" fmla="*/ 2432536 h 5669279"/>
              <a:gd name="connsiteX463" fmla="*/ 4174055 w 6103620"/>
              <a:gd name="connsiteY463" fmla="*/ 2273667 h 5669279"/>
              <a:gd name="connsiteX464" fmla="*/ 4160752 w 6103620"/>
              <a:gd name="connsiteY464" fmla="*/ 2318353 h 5669279"/>
              <a:gd name="connsiteX465" fmla="*/ 4160768 w 6103620"/>
              <a:gd name="connsiteY465" fmla="*/ 2318306 h 5669279"/>
              <a:gd name="connsiteX466" fmla="*/ 4174047 w 6103620"/>
              <a:gd name="connsiteY466" fmla="*/ 2273705 h 5669279"/>
              <a:gd name="connsiteX467" fmla="*/ 1654542 w 6103620"/>
              <a:gd name="connsiteY467" fmla="*/ 2273667 h 5669279"/>
              <a:gd name="connsiteX468" fmla="*/ 1663417 w 6103620"/>
              <a:gd name="connsiteY468" fmla="*/ 2293523 h 5669279"/>
              <a:gd name="connsiteX469" fmla="*/ 1663425 w 6103620"/>
              <a:gd name="connsiteY469" fmla="*/ 2293513 h 5669279"/>
              <a:gd name="connsiteX470" fmla="*/ 1654550 w 6103620"/>
              <a:gd name="connsiteY470" fmla="*/ 2273677 h 5669279"/>
              <a:gd name="connsiteX471" fmla="*/ 1658988 w 6103620"/>
              <a:gd name="connsiteY471" fmla="*/ 2273677 h 5669279"/>
              <a:gd name="connsiteX472" fmla="*/ 1658979 w 6103620"/>
              <a:gd name="connsiteY472" fmla="*/ 2273667 h 5669279"/>
              <a:gd name="connsiteX473" fmla="*/ 4675299 w 6103620"/>
              <a:gd name="connsiteY473" fmla="*/ 2268701 h 5669279"/>
              <a:gd name="connsiteX474" fmla="*/ 4666433 w 6103620"/>
              <a:gd name="connsiteY474" fmla="*/ 2278633 h 5669279"/>
              <a:gd name="connsiteX475" fmla="*/ 4648683 w 6103620"/>
              <a:gd name="connsiteY475" fmla="*/ 2303455 h 5669279"/>
              <a:gd name="connsiteX476" fmla="*/ 4648692 w 6103620"/>
              <a:gd name="connsiteY476" fmla="*/ 2303455 h 5669279"/>
              <a:gd name="connsiteX477" fmla="*/ 4666433 w 6103620"/>
              <a:gd name="connsiteY477" fmla="*/ 2278643 h 5669279"/>
              <a:gd name="connsiteX478" fmla="*/ 4675299 w 6103620"/>
              <a:gd name="connsiteY478" fmla="*/ 2268711 h 5669279"/>
              <a:gd name="connsiteX479" fmla="*/ 4701915 w 6103620"/>
              <a:gd name="connsiteY479" fmla="*/ 2293523 h 5669279"/>
              <a:gd name="connsiteX480" fmla="*/ 4675299 w 6103620"/>
              <a:gd name="connsiteY480" fmla="*/ 2268701 h 5669279"/>
              <a:gd name="connsiteX481" fmla="*/ 4262777 w 6103620"/>
              <a:gd name="connsiteY481" fmla="*/ 2164451 h 5669279"/>
              <a:gd name="connsiteX482" fmla="*/ 4276081 w 6103620"/>
              <a:gd name="connsiteY482" fmla="*/ 2184315 h 5669279"/>
              <a:gd name="connsiteX483" fmla="*/ 4276089 w 6103620"/>
              <a:gd name="connsiteY483" fmla="*/ 2184306 h 5669279"/>
              <a:gd name="connsiteX484" fmla="*/ 4262785 w 6103620"/>
              <a:gd name="connsiteY484" fmla="*/ 2164451 h 5669279"/>
              <a:gd name="connsiteX485" fmla="*/ 1379527 w 6103620"/>
              <a:gd name="connsiteY485" fmla="*/ 2075098 h 5669279"/>
              <a:gd name="connsiteX486" fmla="*/ 1388394 w 6103620"/>
              <a:gd name="connsiteY486" fmla="*/ 2094953 h 5669279"/>
              <a:gd name="connsiteX487" fmla="*/ 1388402 w 6103620"/>
              <a:gd name="connsiteY487" fmla="*/ 2094953 h 5669279"/>
              <a:gd name="connsiteX488" fmla="*/ 1379536 w 6103620"/>
              <a:gd name="connsiteY488" fmla="*/ 2075108 h 5669279"/>
              <a:gd name="connsiteX489" fmla="*/ 1388402 w 6103620"/>
              <a:gd name="connsiteY489" fmla="*/ 2075108 h 5669279"/>
              <a:gd name="connsiteX490" fmla="*/ 1394266 w 6103620"/>
              <a:gd name="connsiteY490" fmla="*/ 2081661 h 5669279"/>
              <a:gd name="connsiteX491" fmla="*/ 1388402 w 6103620"/>
              <a:gd name="connsiteY491" fmla="*/ 2075108 h 5669279"/>
              <a:gd name="connsiteX492" fmla="*/ 1388402 w 6103620"/>
              <a:gd name="connsiteY492" fmla="*/ 2075108 h 5669279"/>
              <a:gd name="connsiteX493" fmla="*/ 1388394 w 6103620"/>
              <a:gd name="connsiteY493" fmla="*/ 2075098 h 5669279"/>
              <a:gd name="connsiteX494" fmla="*/ 1814236 w 6103620"/>
              <a:gd name="connsiteY494" fmla="*/ 2035388 h 5669279"/>
              <a:gd name="connsiteX495" fmla="*/ 1849726 w 6103620"/>
              <a:gd name="connsiteY495" fmla="*/ 2065176 h 5669279"/>
              <a:gd name="connsiteX496" fmla="*/ 1823111 w 6103620"/>
              <a:gd name="connsiteY496" fmla="*/ 2159494 h 5669279"/>
              <a:gd name="connsiteX497" fmla="*/ 1783191 w 6103620"/>
              <a:gd name="connsiteY497" fmla="*/ 2124750 h 5669279"/>
              <a:gd name="connsiteX498" fmla="*/ 1800932 w 6103620"/>
              <a:gd name="connsiteY498" fmla="*/ 2114818 h 5669279"/>
              <a:gd name="connsiteX499" fmla="*/ 1761013 w 6103620"/>
              <a:gd name="connsiteY499" fmla="*/ 1936095 h 5669279"/>
              <a:gd name="connsiteX500" fmla="*/ 1761005 w 6103620"/>
              <a:gd name="connsiteY500" fmla="*/ 1936104 h 5669279"/>
              <a:gd name="connsiteX501" fmla="*/ 1774292 w 6103620"/>
              <a:gd name="connsiteY501" fmla="*/ 1936104 h 5669279"/>
              <a:gd name="connsiteX502" fmla="*/ 1774308 w 6103620"/>
              <a:gd name="connsiteY502" fmla="*/ 1936095 h 5669279"/>
              <a:gd name="connsiteX503" fmla="*/ 1765434 w 6103620"/>
              <a:gd name="connsiteY503" fmla="*/ 1921196 h 5669279"/>
              <a:gd name="connsiteX504" fmla="*/ 1738818 w 6103620"/>
              <a:gd name="connsiteY504" fmla="*/ 1950983 h 5669279"/>
              <a:gd name="connsiteX505" fmla="*/ 1738843 w 6103620"/>
              <a:gd name="connsiteY505" fmla="*/ 1950974 h 5669279"/>
              <a:gd name="connsiteX506" fmla="*/ 1765425 w 6103620"/>
              <a:gd name="connsiteY506" fmla="*/ 1921224 h 5669279"/>
              <a:gd name="connsiteX507" fmla="*/ 4373669 w 6103620"/>
              <a:gd name="connsiteY507" fmla="*/ 1896375 h 5669279"/>
              <a:gd name="connsiteX508" fmla="*/ 4386972 w 6103620"/>
              <a:gd name="connsiteY508" fmla="*/ 1916239 h 5669279"/>
              <a:gd name="connsiteX509" fmla="*/ 4386981 w 6103620"/>
              <a:gd name="connsiteY509" fmla="*/ 1916230 h 5669279"/>
              <a:gd name="connsiteX510" fmla="*/ 4373677 w 6103620"/>
              <a:gd name="connsiteY510" fmla="*/ 1896375 h 5669279"/>
              <a:gd name="connsiteX511" fmla="*/ 1512597 w 6103620"/>
              <a:gd name="connsiteY511" fmla="*/ 1841767 h 5669279"/>
              <a:gd name="connsiteX512" fmla="*/ 1499294 w 6103620"/>
              <a:gd name="connsiteY512" fmla="*/ 1846733 h 5669279"/>
              <a:gd name="connsiteX513" fmla="*/ 1512597 w 6103620"/>
              <a:gd name="connsiteY513" fmla="*/ 1861631 h 5669279"/>
              <a:gd name="connsiteX514" fmla="*/ 1512606 w 6103620"/>
              <a:gd name="connsiteY514" fmla="*/ 1861622 h 5669279"/>
              <a:gd name="connsiteX515" fmla="*/ 1499302 w 6103620"/>
              <a:gd name="connsiteY515" fmla="*/ 1846733 h 5669279"/>
              <a:gd name="connsiteX516" fmla="*/ 1512606 w 6103620"/>
              <a:gd name="connsiteY516" fmla="*/ 1841767 h 5669279"/>
              <a:gd name="connsiteX517" fmla="*/ 5136623 w 6103620"/>
              <a:gd name="connsiteY517" fmla="*/ 1836819 h 5669279"/>
              <a:gd name="connsiteX518" fmla="*/ 5145498 w 6103620"/>
              <a:gd name="connsiteY518" fmla="*/ 1836819 h 5669279"/>
              <a:gd name="connsiteX519" fmla="*/ 5083392 w 6103620"/>
              <a:gd name="connsiteY519" fmla="*/ 1916249 h 5669279"/>
              <a:gd name="connsiteX520" fmla="*/ 5083392 w 6103620"/>
              <a:gd name="connsiteY520" fmla="*/ 1906317 h 5669279"/>
              <a:gd name="connsiteX521" fmla="*/ 5136623 w 6103620"/>
              <a:gd name="connsiteY521" fmla="*/ 1836819 h 5669279"/>
              <a:gd name="connsiteX522" fmla="*/ 1792049 w 6103620"/>
              <a:gd name="connsiteY522" fmla="*/ 1682908 h 5669279"/>
              <a:gd name="connsiteX523" fmla="*/ 1805361 w 6103620"/>
              <a:gd name="connsiteY523" fmla="*/ 1702772 h 5669279"/>
              <a:gd name="connsiteX524" fmla="*/ 1805370 w 6103620"/>
              <a:gd name="connsiteY524" fmla="*/ 1702763 h 5669279"/>
              <a:gd name="connsiteX525" fmla="*/ 1792058 w 6103620"/>
              <a:gd name="connsiteY525" fmla="*/ 1682908 h 5669279"/>
              <a:gd name="connsiteX526" fmla="*/ 1583570 w 6103620"/>
              <a:gd name="connsiteY526" fmla="*/ 1578657 h 5669279"/>
              <a:gd name="connsiteX527" fmla="*/ 1534776 w 6103620"/>
              <a:gd name="connsiteY527" fmla="*/ 1682908 h 5669279"/>
              <a:gd name="connsiteX528" fmla="*/ 1521472 w 6103620"/>
              <a:gd name="connsiteY528" fmla="*/ 1692840 h 5669279"/>
              <a:gd name="connsiteX529" fmla="*/ 1521480 w 6103620"/>
              <a:gd name="connsiteY529" fmla="*/ 1692849 h 5669279"/>
              <a:gd name="connsiteX530" fmla="*/ 1534784 w 6103620"/>
              <a:gd name="connsiteY530" fmla="*/ 1682917 h 5669279"/>
              <a:gd name="connsiteX531" fmla="*/ 1554193 w 6103620"/>
              <a:gd name="connsiteY531" fmla="*/ 1623343 h 5669279"/>
              <a:gd name="connsiteX532" fmla="*/ 1583578 w 6103620"/>
              <a:gd name="connsiteY532" fmla="*/ 1578676 h 5669279"/>
              <a:gd name="connsiteX533" fmla="*/ 4648683 w 6103620"/>
              <a:gd name="connsiteY533" fmla="*/ 1514126 h 5669279"/>
              <a:gd name="connsiteX534" fmla="*/ 4648692 w 6103620"/>
              <a:gd name="connsiteY534" fmla="*/ 1514135 h 5669279"/>
              <a:gd name="connsiteX535" fmla="*/ 4653121 w 6103620"/>
              <a:gd name="connsiteY535" fmla="*/ 1514135 h 5669279"/>
              <a:gd name="connsiteX536" fmla="*/ 4666433 w 6103620"/>
              <a:gd name="connsiteY536" fmla="*/ 1524058 h 5669279"/>
              <a:gd name="connsiteX537" fmla="*/ 4666433 w 6103620"/>
              <a:gd name="connsiteY537" fmla="*/ 1524049 h 5669279"/>
              <a:gd name="connsiteX538" fmla="*/ 4653121 w 6103620"/>
              <a:gd name="connsiteY538" fmla="*/ 1514126 h 5669279"/>
              <a:gd name="connsiteX539" fmla="*/ 1233145 w 6103620"/>
              <a:gd name="connsiteY539" fmla="*/ 1469450 h 5669279"/>
              <a:gd name="connsiteX540" fmla="*/ 1233145 w 6103620"/>
              <a:gd name="connsiteY540" fmla="*/ 1514126 h 5669279"/>
              <a:gd name="connsiteX541" fmla="*/ 1250886 w 6103620"/>
              <a:gd name="connsiteY541" fmla="*/ 1519092 h 5669279"/>
              <a:gd name="connsiteX542" fmla="*/ 1233154 w 6103620"/>
              <a:gd name="connsiteY542" fmla="*/ 1514126 h 5669279"/>
              <a:gd name="connsiteX543" fmla="*/ 1233154 w 6103620"/>
              <a:gd name="connsiteY543" fmla="*/ 1469450 h 5669279"/>
              <a:gd name="connsiteX544" fmla="*/ 4710789 w 6103620"/>
              <a:gd name="connsiteY544" fmla="*/ 1464484 h 5669279"/>
              <a:gd name="connsiteX545" fmla="*/ 4706352 w 6103620"/>
              <a:gd name="connsiteY545" fmla="*/ 1479373 h 5669279"/>
              <a:gd name="connsiteX546" fmla="*/ 4693048 w 6103620"/>
              <a:gd name="connsiteY546" fmla="*/ 1479373 h 5669279"/>
              <a:gd name="connsiteX547" fmla="*/ 4693065 w 6103620"/>
              <a:gd name="connsiteY547" fmla="*/ 1479382 h 5669279"/>
              <a:gd name="connsiteX548" fmla="*/ 4706352 w 6103620"/>
              <a:gd name="connsiteY548" fmla="*/ 1479382 h 5669279"/>
              <a:gd name="connsiteX549" fmla="*/ 4710789 w 6103620"/>
              <a:gd name="connsiteY549" fmla="*/ 1464493 h 5669279"/>
              <a:gd name="connsiteX550" fmla="*/ 4724093 w 6103620"/>
              <a:gd name="connsiteY550" fmla="*/ 1484339 h 5669279"/>
              <a:gd name="connsiteX551" fmla="*/ 4741834 w 6103620"/>
              <a:gd name="connsiteY551" fmla="*/ 1404909 h 5669279"/>
              <a:gd name="connsiteX552" fmla="*/ 4741810 w 6103620"/>
              <a:gd name="connsiteY552" fmla="*/ 1404931 h 5669279"/>
              <a:gd name="connsiteX553" fmla="*/ 4728572 w 6103620"/>
              <a:gd name="connsiteY553" fmla="*/ 1409872 h 5669279"/>
              <a:gd name="connsiteX554" fmla="*/ 4728530 w 6103620"/>
              <a:gd name="connsiteY554" fmla="*/ 1409875 h 5669279"/>
              <a:gd name="connsiteX555" fmla="*/ 4724093 w 6103620"/>
              <a:gd name="connsiteY555" fmla="*/ 1429731 h 5669279"/>
              <a:gd name="connsiteX556" fmla="*/ 4724118 w 6103620"/>
              <a:gd name="connsiteY556" fmla="*/ 1429684 h 5669279"/>
              <a:gd name="connsiteX557" fmla="*/ 4728539 w 6103620"/>
              <a:gd name="connsiteY557" fmla="*/ 1409885 h 5669279"/>
              <a:gd name="connsiteX558" fmla="*/ 4728572 w 6103620"/>
              <a:gd name="connsiteY558" fmla="*/ 1409872 h 5669279"/>
              <a:gd name="connsiteX559" fmla="*/ 4736846 w 6103620"/>
              <a:gd name="connsiteY559" fmla="*/ 1409255 h 5669279"/>
              <a:gd name="connsiteX560" fmla="*/ 4741810 w 6103620"/>
              <a:gd name="connsiteY560" fmla="*/ 1404931 h 5669279"/>
              <a:gd name="connsiteX561" fmla="*/ 4741842 w 6103620"/>
              <a:gd name="connsiteY561" fmla="*/ 1404919 h 5669279"/>
              <a:gd name="connsiteX562" fmla="*/ 4786199 w 6103620"/>
              <a:gd name="connsiteY562" fmla="*/ 1340369 h 5669279"/>
              <a:gd name="connsiteX563" fmla="*/ 4759583 w 6103620"/>
              <a:gd name="connsiteY563" fmla="*/ 1375122 h 5669279"/>
              <a:gd name="connsiteX564" fmla="*/ 4764012 w 6103620"/>
              <a:gd name="connsiteY564" fmla="*/ 1390020 h 5669279"/>
              <a:gd name="connsiteX565" fmla="*/ 4764021 w 6103620"/>
              <a:gd name="connsiteY565" fmla="*/ 1390011 h 5669279"/>
              <a:gd name="connsiteX566" fmla="*/ 4759592 w 6103620"/>
              <a:gd name="connsiteY566" fmla="*/ 1375131 h 5669279"/>
              <a:gd name="connsiteX567" fmla="*/ 4786182 w 6103620"/>
              <a:gd name="connsiteY567" fmla="*/ 1340416 h 5669279"/>
              <a:gd name="connsiteX568" fmla="*/ 4750709 w 6103620"/>
              <a:gd name="connsiteY568" fmla="*/ 1270872 h 5669279"/>
              <a:gd name="connsiteX569" fmla="*/ 4759583 w 6103620"/>
              <a:gd name="connsiteY569" fmla="*/ 1285761 h 5669279"/>
              <a:gd name="connsiteX570" fmla="*/ 4750717 w 6103620"/>
              <a:gd name="connsiteY570" fmla="*/ 1270881 h 5669279"/>
              <a:gd name="connsiteX571" fmla="*/ 4768450 w 6103620"/>
              <a:gd name="connsiteY571" fmla="*/ 1275847 h 5669279"/>
              <a:gd name="connsiteX572" fmla="*/ 4768450 w 6103620"/>
              <a:gd name="connsiteY572" fmla="*/ 1275838 h 5669279"/>
              <a:gd name="connsiteX573" fmla="*/ 5163239 w 6103620"/>
              <a:gd name="connsiteY573" fmla="*/ 1260939 h 5669279"/>
              <a:gd name="connsiteX574" fmla="*/ 5167668 w 6103620"/>
              <a:gd name="connsiteY574" fmla="*/ 1280804 h 5669279"/>
              <a:gd name="connsiteX575" fmla="*/ 5167676 w 6103620"/>
              <a:gd name="connsiteY575" fmla="*/ 1280794 h 5669279"/>
              <a:gd name="connsiteX576" fmla="*/ 5163247 w 6103620"/>
              <a:gd name="connsiteY576" fmla="*/ 1260939 h 5669279"/>
              <a:gd name="connsiteX577" fmla="*/ 4874912 w 6103620"/>
              <a:gd name="connsiteY577" fmla="*/ 1181510 h 5669279"/>
              <a:gd name="connsiteX578" fmla="*/ 4808377 w 6103620"/>
              <a:gd name="connsiteY578" fmla="*/ 1231162 h 5669279"/>
              <a:gd name="connsiteX579" fmla="*/ 4799503 w 6103620"/>
              <a:gd name="connsiteY579" fmla="*/ 1270872 h 5669279"/>
              <a:gd name="connsiteX580" fmla="*/ 4799503 w 6103620"/>
              <a:gd name="connsiteY580" fmla="*/ 1270881 h 5669279"/>
              <a:gd name="connsiteX581" fmla="*/ 4808377 w 6103620"/>
              <a:gd name="connsiteY581" fmla="*/ 1231171 h 5669279"/>
              <a:gd name="connsiteX582" fmla="*/ 4874912 w 6103620"/>
              <a:gd name="connsiteY582" fmla="*/ 1181519 h 5669279"/>
              <a:gd name="connsiteX583" fmla="*/ 4874912 w 6103620"/>
              <a:gd name="connsiteY583" fmla="*/ 1161655 h 5669279"/>
              <a:gd name="connsiteX584" fmla="*/ 4874912 w 6103620"/>
              <a:gd name="connsiteY584" fmla="*/ 1161664 h 5669279"/>
              <a:gd name="connsiteX585" fmla="*/ 4883779 w 6103620"/>
              <a:gd name="connsiteY585" fmla="*/ 1181510 h 5669279"/>
              <a:gd name="connsiteX586" fmla="*/ 4874912 w 6103620"/>
              <a:gd name="connsiteY586" fmla="*/ 1161655 h 5669279"/>
              <a:gd name="connsiteX587" fmla="*/ 4923706 w 6103620"/>
              <a:gd name="connsiteY587" fmla="*/ 1062370 h 5669279"/>
              <a:gd name="connsiteX588" fmla="*/ 4932573 w 6103620"/>
              <a:gd name="connsiteY588" fmla="*/ 1077259 h 5669279"/>
              <a:gd name="connsiteX589" fmla="*/ 4923715 w 6103620"/>
              <a:gd name="connsiteY589" fmla="*/ 1062380 h 5669279"/>
              <a:gd name="connsiteX590" fmla="*/ 4932581 w 6103620"/>
              <a:gd name="connsiteY590" fmla="*/ 1062380 h 5669279"/>
              <a:gd name="connsiteX591" fmla="*/ 4932573 w 6103620"/>
              <a:gd name="connsiteY591" fmla="*/ 1062370 h 5669279"/>
              <a:gd name="connsiteX592" fmla="*/ 5393897 w 6103620"/>
              <a:gd name="connsiteY592" fmla="*/ 814150 h 5669279"/>
              <a:gd name="connsiteX593" fmla="*/ 5358407 w 6103620"/>
              <a:gd name="connsiteY593" fmla="*/ 928333 h 5669279"/>
              <a:gd name="connsiteX594" fmla="*/ 5358415 w 6103620"/>
              <a:gd name="connsiteY594" fmla="*/ 928333 h 5669279"/>
              <a:gd name="connsiteX595" fmla="*/ 5393905 w 6103620"/>
              <a:gd name="connsiteY595" fmla="*/ 814159 h 5669279"/>
              <a:gd name="connsiteX596" fmla="*/ 5438254 w 6103620"/>
              <a:gd name="connsiteY596" fmla="*/ 680112 h 5669279"/>
              <a:gd name="connsiteX597" fmla="*/ 5473744 w 6103620"/>
              <a:gd name="connsiteY597" fmla="*/ 699976 h 5669279"/>
              <a:gd name="connsiteX598" fmla="*/ 5442691 w 6103620"/>
              <a:gd name="connsiteY598" fmla="*/ 729754 h 5669279"/>
              <a:gd name="connsiteX599" fmla="*/ 5438254 w 6103620"/>
              <a:gd name="connsiteY599" fmla="*/ 749619 h 5669279"/>
              <a:gd name="connsiteX600" fmla="*/ 5429387 w 6103620"/>
              <a:gd name="connsiteY600" fmla="*/ 709899 h 5669279"/>
              <a:gd name="connsiteX601" fmla="*/ 5438254 w 6103620"/>
              <a:gd name="connsiteY601" fmla="*/ 680112 h 5669279"/>
              <a:gd name="connsiteX602" fmla="*/ 6103620 w 6103620"/>
              <a:gd name="connsiteY602" fmla="*/ 0 h 5669279"/>
              <a:gd name="connsiteX603" fmla="*/ 6094746 w 6103620"/>
              <a:gd name="connsiteY603" fmla="*/ 49642 h 5669279"/>
              <a:gd name="connsiteX604" fmla="*/ 6059264 w 6103620"/>
              <a:gd name="connsiteY604" fmla="*/ 64541 h 5669279"/>
              <a:gd name="connsiteX605" fmla="*/ 6006032 w 6103620"/>
              <a:gd name="connsiteY605" fmla="*/ 148927 h 5669279"/>
              <a:gd name="connsiteX606" fmla="*/ 5957238 w 6103620"/>
              <a:gd name="connsiteY606" fmla="*/ 248221 h 5669279"/>
              <a:gd name="connsiteX607" fmla="*/ 5943935 w 6103620"/>
              <a:gd name="connsiteY607" fmla="*/ 258144 h 5669279"/>
              <a:gd name="connsiteX608" fmla="*/ 5961676 w 6103620"/>
              <a:gd name="connsiteY608" fmla="*/ 268076 h 5669279"/>
              <a:gd name="connsiteX609" fmla="*/ 5943935 w 6103620"/>
              <a:gd name="connsiteY609" fmla="*/ 322684 h 5669279"/>
              <a:gd name="connsiteX610" fmla="*/ 5921756 w 6103620"/>
              <a:gd name="connsiteY610" fmla="*/ 357437 h 5669279"/>
              <a:gd name="connsiteX611" fmla="*/ 5899578 w 6103620"/>
              <a:gd name="connsiteY611" fmla="*/ 397147 h 5669279"/>
              <a:gd name="connsiteX612" fmla="*/ 5828606 w 6103620"/>
              <a:gd name="connsiteY612" fmla="*/ 456722 h 5669279"/>
              <a:gd name="connsiteX613" fmla="*/ 5748759 w 6103620"/>
              <a:gd name="connsiteY613" fmla="*/ 615581 h 5669279"/>
              <a:gd name="connsiteX614" fmla="*/ 5762062 w 6103620"/>
              <a:gd name="connsiteY614" fmla="*/ 605649 h 5669279"/>
              <a:gd name="connsiteX615" fmla="*/ 5859650 w 6103620"/>
              <a:gd name="connsiteY615" fmla="*/ 506364 h 5669279"/>
              <a:gd name="connsiteX616" fmla="*/ 5850784 w 6103620"/>
              <a:gd name="connsiteY616" fmla="*/ 556006 h 5669279"/>
              <a:gd name="connsiteX617" fmla="*/ 5810856 w 6103620"/>
              <a:gd name="connsiteY617" fmla="*/ 575861 h 5669279"/>
              <a:gd name="connsiteX618" fmla="*/ 5753196 w 6103620"/>
              <a:gd name="connsiteY618" fmla="*/ 670189 h 5669279"/>
              <a:gd name="connsiteX619" fmla="*/ 5699965 w 6103620"/>
              <a:gd name="connsiteY619" fmla="*/ 774440 h 5669279"/>
              <a:gd name="connsiteX620" fmla="*/ 5682224 w 6103620"/>
              <a:gd name="connsiteY620" fmla="*/ 784363 h 5669279"/>
              <a:gd name="connsiteX621" fmla="*/ 5704402 w 6103620"/>
              <a:gd name="connsiteY621" fmla="*/ 799261 h 5669279"/>
              <a:gd name="connsiteX622" fmla="*/ 5686661 w 6103620"/>
              <a:gd name="connsiteY622" fmla="*/ 858835 h 5669279"/>
              <a:gd name="connsiteX623" fmla="*/ 5660045 w 6103620"/>
              <a:gd name="connsiteY623" fmla="*/ 898545 h 5669279"/>
              <a:gd name="connsiteX624" fmla="*/ 5637867 w 6103620"/>
              <a:gd name="connsiteY624" fmla="*/ 938265 h 5669279"/>
              <a:gd name="connsiteX625" fmla="*/ 5558020 w 6103620"/>
              <a:gd name="connsiteY625" fmla="*/ 1007762 h 5669279"/>
              <a:gd name="connsiteX626" fmla="*/ 5518101 w 6103620"/>
              <a:gd name="connsiteY626" fmla="*/ 1112013 h 5669279"/>
              <a:gd name="connsiteX627" fmla="*/ 5460432 w 6103620"/>
              <a:gd name="connsiteY627" fmla="*/ 1201374 h 5669279"/>
              <a:gd name="connsiteX628" fmla="*/ 5447128 w 6103620"/>
              <a:gd name="connsiteY628" fmla="*/ 1216263 h 5669279"/>
              <a:gd name="connsiteX629" fmla="*/ 5451566 w 6103620"/>
              <a:gd name="connsiteY629" fmla="*/ 1216263 h 5669279"/>
              <a:gd name="connsiteX630" fmla="*/ 5442691 w 6103620"/>
              <a:gd name="connsiteY630" fmla="*/ 1236118 h 5669279"/>
              <a:gd name="connsiteX631" fmla="*/ 5442691 w 6103620"/>
              <a:gd name="connsiteY631" fmla="*/ 1255983 h 5669279"/>
              <a:gd name="connsiteX632" fmla="*/ 5407201 w 6103620"/>
              <a:gd name="connsiteY632" fmla="*/ 1285761 h 5669279"/>
              <a:gd name="connsiteX633" fmla="*/ 5385022 w 6103620"/>
              <a:gd name="connsiteY633" fmla="*/ 1330446 h 5669279"/>
              <a:gd name="connsiteX634" fmla="*/ 5349540 w 6103620"/>
              <a:gd name="connsiteY634" fmla="*/ 1370156 h 5669279"/>
              <a:gd name="connsiteX635" fmla="*/ 5358407 w 6103620"/>
              <a:gd name="connsiteY635" fmla="*/ 1429731 h 5669279"/>
              <a:gd name="connsiteX636" fmla="*/ 5318487 w 6103620"/>
              <a:gd name="connsiteY636" fmla="*/ 1454552 h 5669279"/>
              <a:gd name="connsiteX637" fmla="*/ 5309621 w 6103620"/>
              <a:gd name="connsiteY637" fmla="*/ 1464484 h 5669279"/>
              <a:gd name="connsiteX638" fmla="*/ 5291872 w 6103620"/>
              <a:gd name="connsiteY638" fmla="*/ 1494271 h 5669279"/>
              <a:gd name="connsiteX639" fmla="*/ 5256390 w 6103620"/>
              <a:gd name="connsiteY639" fmla="*/ 1533981 h 5669279"/>
              <a:gd name="connsiteX640" fmla="*/ 5251952 w 6103620"/>
              <a:gd name="connsiteY640" fmla="*/ 1578657 h 5669279"/>
              <a:gd name="connsiteX641" fmla="*/ 5158802 w 6103620"/>
              <a:gd name="connsiteY641" fmla="*/ 1682908 h 5669279"/>
              <a:gd name="connsiteX642" fmla="*/ 5136623 w 6103620"/>
              <a:gd name="connsiteY642" fmla="*/ 1727593 h 5669279"/>
              <a:gd name="connsiteX643" fmla="*/ 5110008 w 6103620"/>
              <a:gd name="connsiteY643" fmla="*/ 1792125 h 5669279"/>
              <a:gd name="connsiteX644" fmla="*/ 5105570 w 6103620"/>
              <a:gd name="connsiteY644" fmla="*/ 1792125 h 5669279"/>
              <a:gd name="connsiteX645" fmla="*/ 5047910 w 6103620"/>
              <a:gd name="connsiteY645" fmla="*/ 1941061 h 5669279"/>
              <a:gd name="connsiteX646" fmla="*/ 4994679 w 6103620"/>
              <a:gd name="connsiteY646" fmla="*/ 2015524 h 5669279"/>
              <a:gd name="connsiteX647" fmla="*/ 4976938 w 6103620"/>
              <a:gd name="connsiteY647" fmla="*/ 2050277 h 5669279"/>
              <a:gd name="connsiteX648" fmla="*/ 4941447 w 6103620"/>
              <a:gd name="connsiteY648" fmla="*/ 2089987 h 5669279"/>
              <a:gd name="connsiteX649" fmla="*/ 4843859 w 6103620"/>
              <a:gd name="connsiteY649" fmla="*/ 2283599 h 5669279"/>
              <a:gd name="connsiteX650" fmla="*/ 4808377 w 6103620"/>
              <a:gd name="connsiteY650" fmla="*/ 2313387 h 5669279"/>
              <a:gd name="connsiteX651" fmla="*/ 4834993 w 6103620"/>
              <a:gd name="connsiteY651" fmla="*/ 2358063 h 5669279"/>
              <a:gd name="connsiteX652" fmla="*/ 4826118 w 6103620"/>
              <a:gd name="connsiteY652" fmla="*/ 2363029 h 5669279"/>
              <a:gd name="connsiteX653" fmla="*/ 4728530 w 6103620"/>
              <a:gd name="connsiteY653" fmla="*/ 2502033 h 5669279"/>
              <a:gd name="connsiteX654" fmla="*/ 4737405 w 6103620"/>
              <a:gd name="connsiteY654" fmla="*/ 2521888 h 5669279"/>
              <a:gd name="connsiteX655" fmla="*/ 4746271 w 6103620"/>
              <a:gd name="connsiteY655" fmla="*/ 2521888 h 5669279"/>
              <a:gd name="connsiteX656" fmla="*/ 4582148 w 6103620"/>
              <a:gd name="connsiteY656" fmla="*/ 2780031 h 5669279"/>
              <a:gd name="connsiteX657" fmla="*/ 4564407 w 6103620"/>
              <a:gd name="connsiteY657" fmla="*/ 2775065 h 5669279"/>
              <a:gd name="connsiteX658" fmla="*/ 4555533 w 6103620"/>
              <a:gd name="connsiteY658" fmla="*/ 2755210 h 5669279"/>
              <a:gd name="connsiteX659" fmla="*/ 4533354 w 6103620"/>
              <a:gd name="connsiteY659" fmla="*/ 2775065 h 5669279"/>
              <a:gd name="connsiteX660" fmla="*/ 4426900 w 6103620"/>
              <a:gd name="connsiteY660" fmla="*/ 2928958 h 5669279"/>
              <a:gd name="connsiteX661" fmla="*/ 4404722 w 6103620"/>
              <a:gd name="connsiteY661" fmla="*/ 2998465 h 5669279"/>
              <a:gd name="connsiteX662" fmla="*/ 4355928 w 6103620"/>
              <a:gd name="connsiteY662" fmla="*/ 3082860 h 5669279"/>
              <a:gd name="connsiteX663" fmla="*/ 4316000 w 6103620"/>
              <a:gd name="connsiteY663" fmla="*/ 3112647 h 5669279"/>
              <a:gd name="connsiteX664" fmla="*/ 4280518 w 6103620"/>
              <a:gd name="connsiteY664" fmla="*/ 3197034 h 5669279"/>
              <a:gd name="connsiteX665" fmla="*/ 4245028 w 6103620"/>
              <a:gd name="connsiteY665" fmla="*/ 3226821 h 5669279"/>
              <a:gd name="connsiteX666" fmla="*/ 4227287 w 6103620"/>
              <a:gd name="connsiteY666" fmla="*/ 3281429 h 5669279"/>
              <a:gd name="connsiteX667" fmla="*/ 4196234 w 6103620"/>
              <a:gd name="connsiteY667" fmla="*/ 3316182 h 5669279"/>
              <a:gd name="connsiteX668" fmla="*/ 4191805 w 6103620"/>
              <a:gd name="connsiteY668" fmla="*/ 3316182 h 5669279"/>
              <a:gd name="connsiteX669" fmla="*/ 4174055 w 6103620"/>
              <a:gd name="connsiteY669" fmla="*/ 3365825 h 5669279"/>
              <a:gd name="connsiteX670" fmla="*/ 4120832 w 6103620"/>
              <a:gd name="connsiteY670" fmla="*/ 3480008 h 5669279"/>
              <a:gd name="connsiteX671" fmla="*/ 4103083 w 6103620"/>
              <a:gd name="connsiteY671" fmla="*/ 3514751 h 5669279"/>
              <a:gd name="connsiteX672" fmla="*/ 4080905 w 6103620"/>
              <a:gd name="connsiteY672" fmla="*/ 3529650 h 5669279"/>
              <a:gd name="connsiteX673" fmla="*/ 4067601 w 6103620"/>
              <a:gd name="connsiteY673" fmla="*/ 3489930 h 5669279"/>
              <a:gd name="connsiteX674" fmla="*/ 4120832 w 6103620"/>
              <a:gd name="connsiteY674" fmla="*/ 3400578 h 5669279"/>
              <a:gd name="connsiteX675" fmla="*/ 4160752 w 6103620"/>
              <a:gd name="connsiteY675" fmla="*/ 3370791 h 5669279"/>
              <a:gd name="connsiteX676" fmla="*/ 4147448 w 6103620"/>
              <a:gd name="connsiteY676" fmla="*/ 3336038 h 5669279"/>
              <a:gd name="connsiteX677" fmla="*/ 4134136 w 6103620"/>
              <a:gd name="connsiteY677" fmla="*/ 3350936 h 5669279"/>
              <a:gd name="connsiteX678" fmla="*/ 4085342 w 6103620"/>
              <a:gd name="connsiteY678" fmla="*/ 3311216 h 5669279"/>
              <a:gd name="connsiteX679" fmla="*/ 4067601 w 6103620"/>
              <a:gd name="connsiteY679" fmla="*/ 3370791 h 5669279"/>
              <a:gd name="connsiteX680" fmla="*/ 4032111 w 6103620"/>
              <a:gd name="connsiteY680" fmla="*/ 3385680 h 5669279"/>
              <a:gd name="connsiteX681" fmla="*/ 4027682 w 6103620"/>
              <a:gd name="connsiteY681" fmla="*/ 3365825 h 5669279"/>
              <a:gd name="connsiteX682" fmla="*/ 4032111 w 6103620"/>
              <a:gd name="connsiteY682" fmla="*/ 3291361 h 5669279"/>
              <a:gd name="connsiteX683" fmla="*/ 4027682 w 6103620"/>
              <a:gd name="connsiteY683" fmla="*/ 3311216 h 5669279"/>
              <a:gd name="connsiteX684" fmla="*/ 4009932 w 6103620"/>
              <a:gd name="connsiteY684" fmla="*/ 3331071 h 5669279"/>
              <a:gd name="connsiteX685" fmla="*/ 4009932 w 6103620"/>
              <a:gd name="connsiteY685" fmla="*/ 3365825 h 5669279"/>
              <a:gd name="connsiteX686" fmla="*/ 4032111 w 6103620"/>
              <a:gd name="connsiteY686" fmla="*/ 3430365 h 5669279"/>
              <a:gd name="connsiteX687" fmla="*/ 4085342 w 6103620"/>
              <a:gd name="connsiteY687" fmla="*/ 3430365 h 5669279"/>
              <a:gd name="connsiteX688" fmla="*/ 4027682 w 6103620"/>
              <a:gd name="connsiteY688" fmla="*/ 3524684 h 5669279"/>
              <a:gd name="connsiteX689" fmla="*/ 4045423 w 6103620"/>
              <a:gd name="connsiteY689" fmla="*/ 3574326 h 5669279"/>
              <a:gd name="connsiteX690" fmla="*/ 3987754 w 6103620"/>
              <a:gd name="connsiteY690" fmla="*/ 3668654 h 5669279"/>
              <a:gd name="connsiteX691" fmla="*/ 3952272 w 6103620"/>
              <a:gd name="connsiteY691" fmla="*/ 3614045 h 5669279"/>
              <a:gd name="connsiteX692" fmla="*/ 3916782 w 6103620"/>
              <a:gd name="connsiteY692" fmla="*/ 3658721 h 5669279"/>
              <a:gd name="connsiteX693" fmla="*/ 3952272 w 6103620"/>
              <a:gd name="connsiteY693" fmla="*/ 3688509 h 5669279"/>
              <a:gd name="connsiteX694" fmla="*/ 3974450 w 6103620"/>
              <a:gd name="connsiteY694" fmla="*/ 3708364 h 5669279"/>
              <a:gd name="connsiteX695" fmla="*/ 3952272 w 6103620"/>
              <a:gd name="connsiteY695" fmla="*/ 3723253 h 5669279"/>
              <a:gd name="connsiteX696" fmla="*/ 3930094 w 6103620"/>
              <a:gd name="connsiteY696" fmla="*/ 3748083 h 5669279"/>
              <a:gd name="connsiteX697" fmla="*/ 3890166 w 6103620"/>
              <a:gd name="connsiteY697" fmla="*/ 3872189 h 5669279"/>
              <a:gd name="connsiteX698" fmla="*/ 3881300 w 6103620"/>
              <a:gd name="connsiteY698" fmla="*/ 3872189 h 5669279"/>
              <a:gd name="connsiteX699" fmla="*/ 3859121 w 6103620"/>
              <a:gd name="connsiteY699" fmla="*/ 3946652 h 5669279"/>
              <a:gd name="connsiteX700" fmla="*/ 3881300 w 6103620"/>
              <a:gd name="connsiteY700" fmla="*/ 3966507 h 5669279"/>
              <a:gd name="connsiteX701" fmla="*/ 3863559 w 6103620"/>
              <a:gd name="connsiteY701" fmla="*/ 3971473 h 5669279"/>
              <a:gd name="connsiteX702" fmla="*/ 3823631 w 6103620"/>
              <a:gd name="connsiteY702" fmla="*/ 3991328 h 5669279"/>
              <a:gd name="connsiteX703" fmla="*/ 3792586 w 6103620"/>
              <a:gd name="connsiteY703" fmla="*/ 4031048 h 5669279"/>
              <a:gd name="connsiteX704" fmla="*/ 3810327 w 6103620"/>
              <a:gd name="connsiteY704" fmla="*/ 4085656 h 5669279"/>
              <a:gd name="connsiteX705" fmla="*/ 3703865 w 6103620"/>
              <a:gd name="connsiteY705" fmla="*/ 4175008 h 5669279"/>
              <a:gd name="connsiteX706" fmla="*/ 3708302 w 6103620"/>
              <a:gd name="connsiteY706" fmla="*/ 4184940 h 5669279"/>
              <a:gd name="connsiteX707" fmla="*/ 3739355 w 6103620"/>
              <a:gd name="connsiteY707" fmla="*/ 4155153 h 5669279"/>
              <a:gd name="connsiteX708" fmla="*/ 3743792 w 6103620"/>
              <a:gd name="connsiteY708" fmla="*/ 4145230 h 5669279"/>
              <a:gd name="connsiteX709" fmla="*/ 3774837 w 6103620"/>
              <a:gd name="connsiteY709" fmla="*/ 4184940 h 5669279"/>
              <a:gd name="connsiteX710" fmla="*/ 3748221 w 6103620"/>
              <a:gd name="connsiteY710" fmla="*/ 4204796 h 5669279"/>
              <a:gd name="connsiteX711" fmla="*/ 3712739 w 6103620"/>
              <a:gd name="connsiteY711" fmla="*/ 4304089 h 5669279"/>
              <a:gd name="connsiteX712" fmla="*/ 3699427 w 6103620"/>
              <a:gd name="connsiteY712" fmla="*/ 4304089 h 5669279"/>
              <a:gd name="connsiteX713" fmla="*/ 3681686 w 6103620"/>
              <a:gd name="connsiteY713" fmla="*/ 4279259 h 5669279"/>
              <a:gd name="connsiteX714" fmla="*/ 3646204 w 6103620"/>
              <a:gd name="connsiteY714" fmla="*/ 4239549 h 5669279"/>
              <a:gd name="connsiteX715" fmla="*/ 3712739 w 6103620"/>
              <a:gd name="connsiteY715" fmla="*/ 4100545 h 5669279"/>
              <a:gd name="connsiteX716" fmla="*/ 3694998 w 6103620"/>
              <a:gd name="connsiteY716" fmla="*/ 4090622 h 5669279"/>
              <a:gd name="connsiteX717" fmla="*/ 3677249 w 6103620"/>
              <a:gd name="connsiteY717" fmla="*/ 4100545 h 5669279"/>
              <a:gd name="connsiteX718" fmla="*/ 3646204 w 6103620"/>
              <a:gd name="connsiteY718" fmla="*/ 4070758 h 5669279"/>
              <a:gd name="connsiteX719" fmla="*/ 3672820 w 6103620"/>
              <a:gd name="connsiteY719" fmla="*/ 4026082 h 5669279"/>
              <a:gd name="connsiteX720" fmla="*/ 3712739 w 6103620"/>
              <a:gd name="connsiteY720" fmla="*/ 4006227 h 5669279"/>
              <a:gd name="connsiteX721" fmla="*/ 3703865 w 6103620"/>
              <a:gd name="connsiteY721" fmla="*/ 3941686 h 5669279"/>
              <a:gd name="connsiteX722" fmla="*/ 3721614 w 6103620"/>
              <a:gd name="connsiteY722" fmla="*/ 3887078 h 5669279"/>
              <a:gd name="connsiteX723" fmla="*/ 3681686 w 6103620"/>
              <a:gd name="connsiteY723" fmla="*/ 3926797 h 5669279"/>
              <a:gd name="connsiteX724" fmla="*/ 3610714 w 6103620"/>
              <a:gd name="connsiteY724" fmla="*/ 4065801 h 5669279"/>
              <a:gd name="connsiteX725" fmla="*/ 3575232 w 6103620"/>
              <a:gd name="connsiteY725" fmla="*/ 4110477 h 5669279"/>
              <a:gd name="connsiteX726" fmla="*/ 3566357 w 6103620"/>
              <a:gd name="connsiteY726" fmla="*/ 4130332 h 5669279"/>
              <a:gd name="connsiteX727" fmla="*/ 3557483 w 6103620"/>
              <a:gd name="connsiteY727" fmla="*/ 4130332 h 5669279"/>
              <a:gd name="connsiteX728" fmla="*/ 3539742 w 6103620"/>
              <a:gd name="connsiteY728" fmla="*/ 4170052 h 5669279"/>
              <a:gd name="connsiteX729" fmla="*/ 3415538 w 6103620"/>
              <a:gd name="connsiteY729" fmla="*/ 4423229 h 5669279"/>
              <a:gd name="connsiteX730" fmla="*/ 3362315 w 6103620"/>
              <a:gd name="connsiteY730" fmla="*/ 4522513 h 5669279"/>
              <a:gd name="connsiteX731" fmla="*/ 3397797 w 6103620"/>
              <a:gd name="connsiteY731" fmla="*/ 4477837 h 5669279"/>
              <a:gd name="connsiteX732" fmla="*/ 3433287 w 6103620"/>
              <a:gd name="connsiteY732" fmla="*/ 4433161 h 5669279"/>
              <a:gd name="connsiteX733" fmla="*/ 3486510 w 6103620"/>
              <a:gd name="connsiteY733" fmla="*/ 4353732 h 5669279"/>
              <a:gd name="connsiteX734" fmla="*/ 3522001 w 6103620"/>
              <a:gd name="connsiteY734" fmla="*/ 4254438 h 5669279"/>
              <a:gd name="connsiteX735" fmla="*/ 3557483 w 6103620"/>
              <a:gd name="connsiteY735" fmla="*/ 4179974 h 5669279"/>
              <a:gd name="connsiteX736" fmla="*/ 3592973 w 6103620"/>
              <a:gd name="connsiteY736" fmla="*/ 4115443 h 5669279"/>
              <a:gd name="connsiteX737" fmla="*/ 3597410 w 6103620"/>
              <a:gd name="connsiteY737" fmla="*/ 4100545 h 5669279"/>
              <a:gd name="connsiteX738" fmla="*/ 3615151 w 6103620"/>
              <a:gd name="connsiteY738" fmla="*/ 4130332 h 5669279"/>
              <a:gd name="connsiteX739" fmla="*/ 3588536 w 6103620"/>
              <a:gd name="connsiteY739" fmla="*/ 4155153 h 5669279"/>
              <a:gd name="connsiteX740" fmla="*/ 3610714 w 6103620"/>
              <a:gd name="connsiteY740" fmla="*/ 4184940 h 5669279"/>
              <a:gd name="connsiteX741" fmla="*/ 3575232 w 6103620"/>
              <a:gd name="connsiteY741" fmla="*/ 4204796 h 5669279"/>
              <a:gd name="connsiteX742" fmla="*/ 3575232 w 6103620"/>
              <a:gd name="connsiteY742" fmla="*/ 4239549 h 5669279"/>
              <a:gd name="connsiteX743" fmla="*/ 3557483 w 6103620"/>
              <a:gd name="connsiteY743" fmla="*/ 4304089 h 5669279"/>
              <a:gd name="connsiteX744" fmla="*/ 3575232 w 6103620"/>
              <a:gd name="connsiteY744" fmla="*/ 4328911 h 5669279"/>
              <a:gd name="connsiteX745" fmla="*/ 3619589 w 6103620"/>
              <a:gd name="connsiteY745" fmla="*/ 4244515 h 5669279"/>
              <a:gd name="connsiteX746" fmla="*/ 3655071 w 6103620"/>
              <a:gd name="connsiteY746" fmla="*/ 4284225 h 5669279"/>
              <a:gd name="connsiteX747" fmla="*/ 3663945 w 6103620"/>
              <a:gd name="connsiteY747" fmla="*/ 4348766 h 5669279"/>
              <a:gd name="connsiteX748" fmla="*/ 3610714 w 6103620"/>
              <a:gd name="connsiteY748" fmla="*/ 4438118 h 5669279"/>
              <a:gd name="connsiteX749" fmla="*/ 3539742 w 6103620"/>
              <a:gd name="connsiteY749" fmla="*/ 4582088 h 5669279"/>
              <a:gd name="connsiteX750" fmla="*/ 3499822 w 6103620"/>
              <a:gd name="connsiteY750" fmla="*/ 4606909 h 5669279"/>
              <a:gd name="connsiteX751" fmla="*/ 3468769 w 6103620"/>
              <a:gd name="connsiteY751" fmla="*/ 4721092 h 5669279"/>
              <a:gd name="connsiteX752" fmla="*/ 3362315 w 6103620"/>
              <a:gd name="connsiteY752" fmla="*/ 4904772 h 5669279"/>
              <a:gd name="connsiteX753" fmla="*/ 3291343 w 6103620"/>
              <a:gd name="connsiteY753" fmla="*/ 4959380 h 5669279"/>
              <a:gd name="connsiteX754" fmla="*/ 3255852 w 6103620"/>
              <a:gd name="connsiteY754" fmla="*/ 5053699 h 5669279"/>
              <a:gd name="connsiteX755" fmla="*/ 3215933 w 6103620"/>
              <a:gd name="connsiteY755" fmla="*/ 5143060 h 5669279"/>
              <a:gd name="connsiteX756" fmla="*/ 3184880 w 6103620"/>
              <a:gd name="connsiteY756" fmla="*/ 5197669 h 5669279"/>
              <a:gd name="connsiteX757" fmla="*/ 3122782 w 6103620"/>
              <a:gd name="connsiteY757" fmla="*/ 5222490 h 5669279"/>
              <a:gd name="connsiteX758" fmla="*/ 3007453 w 6103620"/>
              <a:gd name="connsiteY758" fmla="*/ 5242345 h 5669279"/>
              <a:gd name="connsiteX759" fmla="*/ 2980838 w 6103620"/>
              <a:gd name="connsiteY759" fmla="*/ 5277098 h 5669279"/>
              <a:gd name="connsiteX760" fmla="*/ 2958659 w 6103620"/>
              <a:gd name="connsiteY760" fmla="*/ 5291987 h 5669279"/>
              <a:gd name="connsiteX761" fmla="*/ 2958659 w 6103620"/>
              <a:gd name="connsiteY761" fmla="*/ 5296953 h 5669279"/>
              <a:gd name="connsiteX762" fmla="*/ 2838893 w 6103620"/>
              <a:gd name="connsiteY762" fmla="*/ 5311842 h 5669279"/>
              <a:gd name="connsiteX763" fmla="*/ 2816715 w 6103620"/>
              <a:gd name="connsiteY763" fmla="*/ 5282064 h 5669279"/>
              <a:gd name="connsiteX764" fmla="*/ 2776795 w 6103620"/>
              <a:gd name="connsiteY764" fmla="*/ 5237379 h 5669279"/>
              <a:gd name="connsiteX765" fmla="*/ 2754609 w 6103620"/>
              <a:gd name="connsiteY765" fmla="*/ 5262200 h 5669279"/>
              <a:gd name="connsiteX766" fmla="*/ 2625976 w 6103620"/>
              <a:gd name="connsiteY766" fmla="*/ 5277098 h 5669279"/>
              <a:gd name="connsiteX767" fmla="*/ 2608235 w 6103620"/>
              <a:gd name="connsiteY767" fmla="*/ 5247311 h 5669279"/>
              <a:gd name="connsiteX768" fmla="*/ 2563879 w 6103620"/>
              <a:gd name="connsiteY768" fmla="*/ 5296953 h 5669279"/>
              <a:gd name="connsiteX769" fmla="*/ 2515085 w 6103620"/>
              <a:gd name="connsiteY769" fmla="*/ 5277098 h 5669279"/>
              <a:gd name="connsiteX770" fmla="*/ 2501773 w 6103620"/>
              <a:gd name="connsiteY770" fmla="*/ 5232413 h 5669279"/>
              <a:gd name="connsiteX771" fmla="*/ 2475157 w 6103620"/>
              <a:gd name="connsiteY771" fmla="*/ 5197669 h 5669279"/>
              <a:gd name="connsiteX772" fmla="*/ 2484032 w 6103620"/>
              <a:gd name="connsiteY772" fmla="*/ 5103341 h 5669279"/>
              <a:gd name="connsiteX773" fmla="*/ 2448541 w 6103620"/>
              <a:gd name="connsiteY773" fmla="*/ 5078520 h 5669279"/>
              <a:gd name="connsiteX774" fmla="*/ 2413059 w 6103620"/>
              <a:gd name="connsiteY774" fmla="*/ 5004056 h 5669279"/>
              <a:gd name="connsiteX775" fmla="*/ 2399747 w 6103620"/>
              <a:gd name="connsiteY775" fmla="*/ 4994124 h 5669279"/>
              <a:gd name="connsiteX776" fmla="*/ 2430800 w 6103620"/>
              <a:gd name="connsiteY776" fmla="*/ 4944482 h 5669279"/>
              <a:gd name="connsiteX777" fmla="*/ 2413059 w 6103620"/>
              <a:gd name="connsiteY777" fmla="*/ 4934559 h 5669279"/>
              <a:gd name="connsiteX778" fmla="*/ 2390881 w 6103620"/>
              <a:gd name="connsiteY778" fmla="*/ 4894840 h 5669279"/>
              <a:gd name="connsiteX779" fmla="*/ 2368703 w 6103620"/>
              <a:gd name="connsiteY779" fmla="*/ 4860096 h 5669279"/>
              <a:gd name="connsiteX780" fmla="*/ 2373140 w 6103620"/>
              <a:gd name="connsiteY780" fmla="*/ 4835265 h 5669279"/>
              <a:gd name="connsiteX781" fmla="*/ 2350962 w 6103620"/>
              <a:gd name="connsiteY781" fmla="*/ 4244515 h 5669279"/>
              <a:gd name="connsiteX782" fmla="*/ 2333212 w 6103620"/>
              <a:gd name="connsiteY782" fmla="*/ 4130332 h 5669279"/>
              <a:gd name="connsiteX783" fmla="*/ 2337650 w 6103620"/>
              <a:gd name="connsiteY783" fmla="*/ 3961541 h 5669279"/>
              <a:gd name="connsiteX784" fmla="*/ 2319909 w 6103620"/>
              <a:gd name="connsiteY784" fmla="*/ 3921831 h 5669279"/>
              <a:gd name="connsiteX785" fmla="*/ 2337650 w 6103620"/>
              <a:gd name="connsiteY785" fmla="*/ 3817580 h 5669279"/>
              <a:gd name="connsiteX786" fmla="*/ 2324346 w 6103620"/>
              <a:gd name="connsiteY786" fmla="*/ 3792759 h 5669279"/>
              <a:gd name="connsiteX787" fmla="*/ 2151348 w 6103620"/>
              <a:gd name="connsiteY787" fmla="*/ 3981405 h 5669279"/>
              <a:gd name="connsiteX788" fmla="*/ 2133607 w 6103620"/>
              <a:gd name="connsiteY788" fmla="*/ 4011193 h 5669279"/>
              <a:gd name="connsiteX789" fmla="*/ 2115858 w 6103620"/>
              <a:gd name="connsiteY789" fmla="*/ 4050903 h 5669279"/>
              <a:gd name="connsiteX790" fmla="*/ 2084813 w 6103620"/>
              <a:gd name="connsiteY790" fmla="*/ 4085656 h 5669279"/>
              <a:gd name="connsiteX791" fmla="*/ 1969484 w 6103620"/>
              <a:gd name="connsiteY791" fmla="*/ 4184940 h 5669279"/>
              <a:gd name="connsiteX792" fmla="*/ 1863022 w 6103620"/>
              <a:gd name="connsiteY792" fmla="*/ 4304089 h 5669279"/>
              <a:gd name="connsiteX793" fmla="*/ 1863022 w 6103620"/>
              <a:gd name="connsiteY793" fmla="*/ 4338833 h 5669279"/>
              <a:gd name="connsiteX794" fmla="*/ 1845281 w 6103620"/>
              <a:gd name="connsiteY794" fmla="*/ 4348766 h 5669279"/>
              <a:gd name="connsiteX795" fmla="*/ 1840843 w 6103620"/>
              <a:gd name="connsiteY795" fmla="*/ 4368621 h 5669279"/>
              <a:gd name="connsiteX796" fmla="*/ 1823102 w 6103620"/>
              <a:gd name="connsiteY796" fmla="*/ 4348766 h 5669279"/>
              <a:gd name="connsiteX797" fmla="*/ 1725514 w 6103620"/>
              <a:gd name="connsiteY797" fmla="*/ 4423229 h 5669279"/>
              <a:gd name="connsiteX798" fmla="*/ 1716640 w 6103620"/>
              <a:gd name="connsiteY798" fmla="*/ 4477837 h 5669279"/>
              <a:gd name="connsiteX799" fmla="*/ 1672283 w 6103620"/>
              <a:gd name="connsiteY799" fmla="*/ 4502658 h 5669279"/>
              <a:gd name="connsiteX800" fmla="*/ 1663417 w 6103620"/>
              <a:gd name="connsiteY800" fmla="*/ 4477837 h 5669279"/>
              <a:gd name="connsiteX801" fmla="*/ 1605748 w 6103620"/>
              <a:gd name="connsiteY801" fmla="*/ 4502658 h 5669279"/>
              <a:gd name="connsiteX802" fmla="*/ 1570266 w 6103620"/>
              <a:gd name="connsiteY802" fmla="*/ 4522513 h 5669279"/>
              <a:gd name="connsiteX803" fmla="*/ 1437188 w 6103620"/>
              <a:gd name="connsiteY803" fmla="*/ 4636696 h 5669279"/>
              <a:gd name="connsiteX804" fmla="*/ 1459366 w 6103620"/>
              <a:gd name="connsiteY804" fmla="*/ 4681372 h 5669279"/>
              <a:gd name="connsiteX805" fmla="*/ 1468241 w 6103620"/>
              <a:gd name="connsiteY805" fmla="*/ 4701237 h 5669279"/>
              <a:gd name="connsiteX806" fmla="*/ 1592444 w 6103620"/>
              <a:gd name="connsiteY806" fmla="*/ 4606909 h 5669279"/>
              <a:gd name="connsiteX807" fmla="*/ 1596873 w 6103620"/>
              <a:gd name="connsiteY807" fmla="*/ 4621807 h 5669279"/>
              <a:gd name="connsiteX808" fmla="*/ 1437188 w 6103620"/>
              <a:gd name="connsiteY808" fmla="*/ 4795555 h 5669279"/>
              <a:gd name="connsiteX809" fmla="*/ 1406135 w 6103620"/>
              <a:gd name="connsiteY809" fmla="*/ 4810444 h 5669279"/>
              <a:gd name="connsiteX810" fmla="*/ 1392831 w 6103620"/>
              <a:gd name="connsiteY810" fmla="*/ 4830308 h 5669279"/>
              <a:gd name="connsiteX811" fmla="*/ 1383956 w 6103620"/>
              <a:gd name="connsiteY811" fmla="*/ 4810444 h 5669279"/>
              <a:gd name="connsiteX812" fmla="*/ 1432750 w 6103620"/>
              <a:gd name="connsiteY812" fmla="*/ 4770734 h 5669279"/>
              <a:gd name="connsiteX813" fmla="*/ 1415009 w 6103620"/>
              <a:gd name="connsiteY813" fmla="*/ 4750879 h 5669279"/>
              <a:gd name="connsiteX814" fmla="*/ 1401706 w 6103620"/>
              <a:gd name="connsiteY814" fmla="*/ 4731015 h 5669279"/>
              <a:gd name="connsiteX815" fmla="*/ 1401706 w 6103620"/>
              <a:gd name="connsiteY815" fmla="*/ 4740947 h 5669279"/>
              <a:gd name="connsiteX816" fmla="*/ 1375090 w 6103620"/>
              <a:gd name="connsiteY816" fmla="*/ 4775700 h 5669279"/>
              <a:gd name="connsiteX817" fmla="*/ 1330733 w 6103620"/>
              <a:gd name="connsiteY817" fmla="*/ 4850164 h 5669279"/>
              <a:gd name="connsiteX818" fmla="*/ 1295243 w 6103620"/>
              <a:gd name="connsiteY818" fmla="*/ 4904772 h 5669279"/>
              <a:gd name="connsiteX819" fmla="*/ 1166610 w 6103620"/>
              <a:gd name="connsiteY819" fmla="*/ 5063631 h 5669279"/>
              <a:gd name="connsiteX820" fmla="*/ 1117816 w 6103620"/>
              <a:gd name="connsiteY820" fmla="*/ 5048732 h 5669279"/>
              <a:gd name="connsiteX821" fmla="*/ 1148861 w 6103620"/>
              <a:gd name="connsiteY821" fmla="*/ 5083486 h 5669279"/>
              <a:gd name="connsiteX822" fmla="*/ 1100067 w 6103620"/>
              <a:gd name="connsiteY822" fmla="*/ 5088452 h 5669279"/>
              <a:gd name="connsiteX823" fmla="*/ 1077889 w 6103620"/>
              <a:gd name="connsiteY823" fmla="*/ 5103341 h 5669279"/>
              <a:gd name="connsiteX824" fmla="*/ 1064585 w 6103620"/>
              <a:gd name="connsiteY824" fmla="*/ 5128162 h 5669279"/>
              <a:gd name="connsiteX825" fmla="*/ 1073460 w 6103620"/>
              <a:gd name="connsiteY825" fmla="*/ 5138094 h 5669279"/>
              <a:gd name="connsiteX826" fmla="*/ 1082326 w 6103620"/>
              <a:gd name="connsiteY826" fmla="*/ 5152983 h 5669279"/>
              <a:gd name="connsiteX827" fmla="*/ 1184351 w 6103620"/>
              <a:gd name="connsiteY827" fmla="*/ 5078520 h 5669279"/>
              <a:gd name="connsiteX828" fmla="*/ 1188789 w 6103620"/>
              <a:gd name="connsiteY828" fmla="*/ 5088452 h 5669279"/>
              <a:gd name="connsiteX829" fmla="*/ 1055710 w 6103620"/>
              <a:gd name="connsiteY829" fmla="*/ 5232413 h 5669279"/>
              <a:gd name="connsiteX830" fmla="*/ 1029095 w 6103620"/>
              <a:gd name="connsiteY830" fmla="*/ 5242345 h 5669279"/>
              <a:gd name="connsiteX831" fmla="*/ 1015791 w 6103620"/>
              <a:gd name="connsiteY831" fmla="*/ 5262200 h 5669279"/>
              <a:gd name="connsiteX832" fmla="*/ 1011354 w 6103620"/>
              <a:gd name="connsiteY832" fmla="*/ 5242345 h 5669279"/>
              <a:gd name="connsiteX833" fmla="*/ 1055710 w 6103620"/>
              <a:gd name="connsiteY833" fmla="*/ 5212558 h 5669279"/>
              <a:gd name="connsiteX834" fmla="*/ 1029095 w 6103620"/>
              <a:gd name="connsiteY834" fmla="*/ 5187736 h 5669279"/>
              <a:gd name="connsiteX835" fmla="*/ 1006916 w 6103620"/>
              <a:gd name="connsiteY835" fmla="*/ 5217524 h 5669279"/>
              <a:gd name="connsiteX836" fmla="*/ 966997 w 6103620"/>
              <a:gd name="connsiteY836" fmla="*/ 5277098 h 5669279"/>
              <a:gd name="connsiteX837" fmla="*/ 935944 w 6103620"/>
              <a:gd name="connsiteY837" fmla="*/ 5306885 h 5669279"/>
              <a:gd name="connsiteX838" fmla="*/ 935944 w 6103620"/>
              <a:gd name="connsiteY838" fmla="*/ 5321774 h 5669279"/>
              <a:gd name="connsiteX839" fmla="*/ 829490 w 6103620"/>
              <a:gd name="connsiteY839" fmla="*/ 5455812 h 5669279"/>
              <a:gd name="connsiteX840" fmla="*/ 789570 w 6103620"/>
              <a:gd name="connsiteY840" fmla="*/ 5445880 h 5669279"/>
              <a:gd name="connsiteX841" fmla="*/ 816178 w 6103620"/>
              <a:gd name="connsiteY841" fmla="*/ 5475667 h 5669279"/>
              <a:gd name="connsiteX842" fmla="*/ 771821 w 6103620"/>
              <a:gd name="connsiteY842" fmla="*/ 5475667 h 5669279"/>
              <a:gd name="connsiteX843" fmla="*/ 754080 w 6103620"/>
              <a:gd name="connsiteY843" fmla="*/ 5490565 h 5669279"/>
              <a:gd name="connsiteX844" fmla="*/ 723027 w 6103620"/>
              <a:gd name="connsiteY844" fmla="*/ 5545174 h 5669279"/>
              <a:gd name="connsiteX845" fmla="*/ 589957 w 6103620"/>
              <a:gd name="connsiteY845" fmla="*/ 5530275 h 5669279"/>
              <a:gd name="connsiteX846" fmla="*/ 585520 w 6103620"/>
              <a:gd name="connsiteY846" fmla="*/ 5545174 h 5669279"/>
              <a:gd name="connsiteX847" fmla="*/ 545600 w 6103620"/>
              <a:gd name="connsiteY847" fmla="*/ 5495531 h 5669279"/>
              <a:gd name="connsiteX848" fmla="*/ 514547 w 6103620"/>
              <a:gd name="connsiteY848" fmla="*/ 5485599 h 5669279"/>
              <a:gd name="connsiteX849" fmla="*/ 492369 w 6103620"/>
              <a:gd name="connsiteY849" fmla="*/ 5445880 h 5669279"/>
              <a:gd name="connsiteX850" fmla="*/ 416959 w 6103620"/>
              <a:gd name="connsiteY850" fmla="*/ 5614671 h 5669279"/>
              <a:gd name="connsiteX851" fmla="*/ 341550 w 6103620"/>
              <a:gd name="connsiteY851" fmla="*/ 5555096 h 5669279"/>
              <a:gd name="connsiteX852" fmla="*/ 328246 w 6103620"/>
              <a:gd name="connsiteY852" fmla="*/ 5560063 h 5669279"/>
              <a:gd name="connsiteX853" fmla="*/ 310505 w 6103620"/>
              <a:gd name="connsiteY853" fmla="*/ 5569995 h 5669279"/>
              <a:gd name="connsiteX854" fmla="*/ 257274 w 6103620"/>
              <a:gd name="connsiteY854" fmla="*/ 5609705 h 5669279"/>
              <a:gd name="connsiteX855" fmla="*/ 239533 w 6103620"/>
              <a:gd name="connsiteY855" fmla="*/ 5639492 h 5669279"/>
              <a:gd name="connsiteX856" fmla="*/ 208480 w 6103620"/>
              <a:gd name="connsiteY856" fmla="*/ 5634526 h 5669279"/>
              <a:gd name="connsiteX857" fmla="*/ 177427 w 6103620"/>
              <a:gd name="connsiteY857" fmla="*/ 5669279 h 5669279"/>
              <a:gd name="connsiteX858" fmla="*/ 133070 w 6103620"/>
              <a:gd name="connsiteY858" fmla="*/ 5654390 h 5669279"/>
              <a:gd name="connsiteX859" fmla="*/ 150819 w 6103620"/>
              <a:gd name="connsiteY859" fmla="*/ 5609705 h 5669279"/>
              <a:gd name="connsiteX860" fmla="*/ 84276 w 6103620"/>
              <a:gd name="connsiteY860" fmla="*/ 5331706 h 5669279"/>
              <a:gd name="connsiteX861" fmla="*/ 66535 w 6103620"/>
              <a:gd name="connsiteY861" fmla="*/ 5316808 h 5669279"/>
              <a:gd name="connsiteX862" fmla="*/ 66535 w 6103620"/>
              <a:gd name="connsiteY862" fmla="*/ 5301919 h 5669279"/>
              <a:gd name="connsiteX863" fmla="*/ 44357 w 6103620"/>
              <a:gd name="connsiteY863" fmla="*/ 5272132 h 5669279"/>
              <a:gd name="connsiteX864" fmla="*/ 44357 w 6103620"/>
              <a:gd name="connsiteY864" fmla="*/ 5242345 h 5669279"/>
              <a:gd name="connsiteX865" fmla="*/ 17741 w 6103620"/>
              <a:gd name="connsiteY865" fmla="*/ 5212558 h 5669279"/>
              <a:gd name="connsiteX866" fmla="*/ 0 w 6103620"/>
              <a:gd name="connsiteY866" fmla="*/ 5167881 h 5669279"/>
              <a:gd name="connsiteX867" fmla="*/ 0 w 6103620"/>
              <a:gd name="connsiteY867" fmla="*/ 5063631 h 5669279"/>
              <a:gd name="connsiteX868" fmla="*/ 17741 w 6103620"/>
              <a:gd name="connsiteY868" fmla="*/ 5043776 h 5669279"/>
              <a:gd name="connsiteX869" fmla="*/ 31053 w 6103620"/>
              <a:gd name="connsiteY869" fmla="*/ 4954414 h 5669279"/>
              <a:gd name="connsiteX870" fmla="*/ 44357 w 6103620"/>
              <a:gd name="connsiteY870" fmla="*/ 4934559 h 5669279"/>
              <a:gd name="connsiteX871" fmla="*/ 93151 w 6103620"/>
              <a:gd name="connsiteY871" fmla="*/ 4870019 h 5669279"/>
              <a:gd name="connsiteX872" fmla="*/ 124204 w 6103620"/>
              <a:gd name="connsiteY872" fmla="*/ 4785623 h 5669279"/>
              <a:gd name="connsiteX873" fmla="*/ 124204 w 6103620"/>
              <a:gd name="connsiteY873" fmla="*/ 4735981 h 5669279"/>
              <a:gd name="connsiteX874" fmla="*/ 150819 w 6103620"/>
              <a:gd name="connsiteY874" fmla="*/ 4716126 h 5669279"/>
              <a:gd name="connsiteX875" fmla="*/ 141945 w 6103620"/>
              <a:gd name="connsiteY875" fmla="*/ 4676406 h 5669279"/>
              <a:gd name="connsiteX876" fmla="*/ 168560 w 6103620"/>
              <a:gd name="connsiteY876" fmla="*/ 4646628 h 5669279"/>
              <a:gd name="connsiteX877" fmla="*/ 212917 w 6103620"/>
              <a:gd name="connsiteY877" fmla="*/ 4522513 h 5669279"/>
              <a:gd name="connsiteX878" fmla="*/ 212917 w 6103620"/>
              <a:gd name="connsiteY878" fmla="*/ 4462948 h 5669279"/>
              <a:gd name="connsiteX879" fmla="*/ 230658 w 6103620"/>
              <a:gd name="connsiteY879" fmla="*/ 4443084 h 5669279"/>
              <a:gd name="connsiteX880" fmla="*/ 288327 w 6103620"/>
              <a:gd name="connsiteY880" fmla="*/ 4363655 h 5669279"/>
              <a:gd name="connsiteX881" fmla="*/ 323809 w 6103620"/>
              <a:gd name="connsiteY881" fmla="*/ 4264370 h 5669279"/>
              <a:gd name="connsiteX882" fmla="*/ 323809 w 6103620"/>
              <a:gd name="connsiteY882" fmla="*/ 4204796 h 5669279"/>
              <a:gd name="connsiteX883" fmla="*/ 337121 w 6103620"/>
              <a:gd name="connsiteY883" fmla="*/ 4199830 h 5669279"/>
              <a:gd name="connsiteX884" fmla="*/ 354862 w 6103620"/>
              <a:gd name="connsiteY884" fmla="*/ 4179974 h 5669279"/>
              <a:gd name="connsiteX885" fmla="*/ 345987 w 6103620"/>
              <a:gd name="connsiteY885" fmla="*/ 4130332 h 5669279"/>
              <a:gd name="connsiteX886" fmla="*/ 377040 w 6103620"/>
              <a:gd name="connsiteY886" fmla="*/ 4095579 h 5669279"/>
              <a:gd name="connsiteX887" fmla="*/ 479065 w 6103620"/>
              <a:gd name="connsiteY887" fmla="*/ 3762972 h 5669279"/>
              <a:gd name="connsiteX888" fmla="*/ 510110 w 6103620"/>
              <a:gd name="connsiteY888" fmla="*/ 3723253 h 5669279"/>
              <a:gd name="connsiteX889" fmla="*/ 545600 w 6103620"/>
              <a:gd name="connsiteY889" fmla="*/ 3614045 h 5669279"/>
              <a:gd name="connsiteX890" fmla="*/ 581082 w 6103620"/>
              <a:gd name="connsiteY890" fmla="*/ 3509795 h 5669279"/>
              <a:gd name="connsiteX891" fmla="*/ 598832 w 6103620"/>
              <a:gd name="connsiteY891" fmla="*/ 3475041 h 5669279"/>
              <a:gd name="connsiteX892" fmla="*/ 616573 w 6103620"/>
              <a:gd name="connsiteY892" fmla="*/ 3390646 h 5669279"/>
              <a:gd name="connsiteX893" fmla="*/ 656492 w 6103620"/>
              <a:gd name="connsiteY893" fmla="*/ 3266540 h 5669279"/>
              <a:gd name="connsiteX894" fmla="*/ 731902 w 6103620"/>
              <a:gd name="connsiteY894" fmla="*/ 3082860 h 5669279"/>
              <a:gd name="connsiteX895" fmla="*/ 709723 w 6103620"/>
              <a:gd name="connsiteY895" fmla="*/ 3053073 h 5669279"/>
              <a:gd name="connsiteX896" fmla="*/ 709723 w 6103620"/>
              <a:gd name="connsiteY896" fmla="*/ 3028252 h 5669279"/>
              <a:gd name="connsiteX897" fmla="*/ 767384 w 6103620"/>
              <a:gd name="connsiteY897" fmla="*/ 2904137 h 5669279"/>
              <a:gd name="connsiteX898" fmla="*/ 767384 w 6103620"/>
              <a:gd name="connsiteY898" fmla="*/ 2889248 h 5669279"/>
              <a:gd name="connsiteX899" fmla="*/ 838356 w 6103620"/>
              <a:gd name="connsiteY899" fmla="*/ 2670815 h 5669279"/>
              <a:gd name="connsiteX900" fmla="*/ 851668 w 6103620"/>
              <a:gd name="connsiteY900" fmla="*/ 2606284 h 5669279"/>
              <a:gd name="connsiteX901" fmla="*/ 856105 w 6103620"/>
              <a:gd name="connsiteY901" fmla="*/ 2606284 h 5669279"/>
              <a:gd name="connsiteX902" fmla="*/ 900462 w 6103620"/>
              <a:gd name="connsiteY902" fmla="*/ 2497067 h 5669279"/>
              <a:gd name="connsiteX903" fmla="*/ 944819 w 6103620"/>
              <a:gd name="connsiteY903" fmla="*/ 2283599 h 5669279"/>
              <a:gd name="connsiteX904" fmla="*/ 980301 w 6103620"/>
              <a:gd name="connsiteY904" fmla="*/ 2209136 h 5669279"/>
              <a:gd name="connsiteX905" fmla="*/ 1006916 w 6103620"/>
              <a:gd name="connsiteY905" fmla="*/ 2189272 h 5669279"/>
              <a:gd name="connsiteX906" fmla="*/ 1073460 w 6103620"/>
              <a:gd name="connsiteY906" fmla="*/ 1886452 h 5669279"/>
              <a:gd name="connsiteX907" fmla="*/ 1095638 w 6103620"/>
              <a:gd name="connsiteY907" fmla="*/ 1826878 h 5669279"/>
              <a:gd name="connsiteX908" fmla="*/ 1113379 w 6103620"/>
              <a:gd name="connsiteY908" fmla="*/ 1762337 h 5669279"/>
              <a:gd name="connsiteX909" fmla="*/ 1162173 w 6103620"/>
              <a:gd name="connsiteY909" fmla="*/ 1588589 h 5669279"/>
              <a:gd name="connsiteX910" fmla="*/ 1299680 w 6103620"/>
              <a:gd name="connsiteY910" fmla="*/ 1399943 h 5669279"/>
              <a:gd name="connsiteX911" fmla="*/ 1330733 w 6103620"/>
              <a:gd name="connsiteY911" fmla="*/ 1439663 h 5669279"/>
              <a:gd name="connsiteX912" fmla="*/ 1357349 w 6103620"/>
              <a:gd name="connsiteY912" fmla="*/ 1419798 h 5669279"/>
              <a:gd name="connsiteX913" fmla="*/ 1379527 w 6103620"/>
              <a:gd name="connsiteY913" fmla="*/ 1380088 h 5669279"/>
              <a:gd name="connsiteX914" fmla="*/ 1432750 w 6103620"/>
              <a:gd name="connsiteY914" fmla="*/ 1246050 h 5669279"/>
              <a:gd name="connsiteX915" fmla="*/ 1499294 w 6103620"/>
              <a:gd name="connsiteY915" fmla="*/ 1305625 h 5669279"/>
              <a:gd name="connsiteX916" fmla="*/ 1561391 w 6103620"/>
              <a:gd name="connsiteY916" fmla="*/ 1300659 h 5669279"/>
              <a:gd name="connsiteX917" fmla="*/ 1596873 w 6103620"/>
              <a:gd name="connsiteY917" fmla="*/ 1260939 h 5669279"/>
              <a:gd name="connsiteX918" fmla="*/ 1601311 w 6103620"/>
              <a:gd name="connsiteY918" fmla="*/ 1241084 h 5669279"/>
              <a:gd name="connsiteX919" fmla="*/ 1614623 w 6103620"/>
              <a:gd name="connsiteY919" fmla="*/ 1290727 h 5669279"/>
              <a:gd name="connsiteX920" fmla="*/ 1579132 w 6103620"/>
              <a:gd name="connsiteY920" fmla="*/ 1394977 h 5669279"/>
              <a:gd name="connsiteX921" fmla="*/ 1579132 w 6103620"/>
              <a:gd name="connsiteY921" fmla="*/ 1504194 h 5669279"/>
              <a:gd name="connsiteX922" fmla="*/ 1605748 w 6103620"/>
              <a:gd name="connsiteY922" fmla="*/ 1524049 h 5669279"/>
              <a:gd name="connsiteX923" fmla="*/ 1614623 w 6103620"/>
              <a:gd name="connsiteY923" fmla="*/ 1504194 h 5669279"/>
              <a:gd name="connsiteX924" fmla="*/ 1694461 w 6103620"/>
              <a:gd name="connsiteY924" fmla="*/ 1380088 h 5669279"/>
              <a:gd name="connsiteX925" fmla="*/ 1725514 w 6103620"/>
              <a:gd name="connsiteY925" fmla="*/ 1414842 h 5669279"/>
              <a:gd name="connsiteX926" fmla="*/ 1703336 w 6103620"/>
              <a:gd name="connsiteY926" fmla="*/ 1434697 h 5669279"/>
              <a:gd name="connsiteX927" fmla="*/ 1703336 w 6103620"/>
              <a:gd name="connsiteY927" fmla="*/ 1489305 h 5669279"/>
              <a:gd name="connsiteX928" fmla="*/ 1685595 w 6103620"/>
              <a:gd name="connsiteY928" fmla="*/ 1514126 h 5669279"/>
              <a:gd name="connsiteX929" fmla="*/ 1667846 w 6103620"/>
              <a:gd name="connsiteY929" fmla="*/ 1553836 h 5669279"/>
              <a:gd name="connsiteX930" fmla="*/ 1676720 w 6103620"/>
              <a:gd name="connsiteY930" fmla="*/ 1578657 h 5669279"/>
              <a:gd name="connsiteX931" fmla="*/ 1685595 w 6103620"/>
              <a:gd name="connsiteY931" fmla="*/ 1543913 h 5669279"/>
              <a:gd name="connsiteX932" fmla="*/ 1725514 w 6103620"/>
              <a:gd name="connsiteY932" fmla="*/ 1494271 h 5669279"/>
              <a:gd name="connsiteX933" fmla="*/ 1760996 w 6103620"/>
              <a:gd name="connsiteY933" fmla="*/ 1399943 h 5669279"/>
              <a:gd name="connsiteX934" fmla="*/ 1792049 w 6103620"/>
              <a:gd name="connsiteY934" fmla="*/ 1399943 h 5669279"/>
              <a:gd name="connsiteX935" fmla="*/ 1818665 w 6103620"/>
              <a:gd name="connsiteY935" fmla="*/ 1419798 h 5669279"/>
              <a:gd name="connsiteX936" fmla="*/ 1854155 w 6103620"/>
              <a:gd name="connsiteY936" fmla="*/ 1305625 h 5669279"/>
              <a:gd name="connsiteX937" fmla="*/ 1867459 w 6103620"/>
              <a:gd name="connsiteY937" fmla="*/ 1325480 h 5669279"/>
              <a:gd name="connsiteX938" fmla="*/ 1845281 w 6103620"/>
              <a:gd name="connsiteY938" fmla="*/ 1429731 h 5669279"/>
              <a:gd name="connsiteX939" fmla="*/ 1827540 w 6103620"/>
              <a:gd name="connsiteY939" fmla="*/ 1439663 h 5669279"/>
              <a:gd name="connsiteX940" fmla="*/ 1814228 w 6103620"/>
              <a:gd name="connsiteY940" fmla="*/ 1548879 h 5669279"/>
              <a:gd name="connsiteX941" fmla="*/ 1800924 w 6103620"/>
              <a:gd name="connsiteY941" fmla="*/ 1623343 h 5669279"/>
              <a:gd name="connsiteX942" fmla="*/ 1823102 w 6103620"/>
              <a:gd name="connsiteY942" fmla="*/ 1643198 h 5669279"/>
              <a:gd name="connsiteX943" fmla="*/ 1845281 w 6103620"/>
              <a:gd name="connsiteY943" fmla="*/ 1727593 h 5669279"/>
              <a:gd name="connsiteX944" fmla="*/ 1814228 w 6103620"/>
              <a:gd name="connsiteY944" fmla="*/ 1876520 h 5669279"/>
              <a:gd name="connsiteX945" fmla="*/ 1787612 w 6103620"/>
              <a:gd name="connsiteY945" fmla="*/ 1901341 h 5669279"/>
              <a:gd name="connsiteX946" fmla="*/ 1792049 w 6103620"/>
              <a:gd name="connsiteY946" fmla="*/ 1936095 h 5669279"/>
              <a:gd name="connsiteX947" fmla="*/ 1756567 w 6103620"/>
              <a:gd name="connsiteY947" fmla="*/ 2124741 h 5669279"/>
              <a:gd name="connsiteX948" fmla="*/ 1738818 w 6103620"/>
              <a:gd name="connsiteY948" fmla="*/ 2139630 h 5669279"/>
              <a:gd name="connsiteX949" fmla="*/ 1756567 w 6103620"/>
              <a:gd name="connsiteY949" fmla="*/ 2164451 h 5669279"/>
              <a:gd name="connsiteX950" fmla="*/ 1738818 w 6103620"/>
              <a:gd name="connsiteY950" fmla="*/ 2219059 h 5669279"/>
              <a:gd name="connsiteX951" fmla="*/ 1734389 w 6103620"/>
              <a:gd name="connsiteY951" fmla="*/ 2248846 h 5669279"/>
              <a:gd name="connsiteX952" fmla="*/ 1703336 w 6103620"/>
              <a:gd name="connsiteY952" fmla="*/ 2233957 h 5669279"/>
              <a:gd name="connsiteX953" fmla="*/ 1685595 w 6103620"/>
              <a:gd name="connsiteY953" fmla="*/ 2278633 h 5669279"/>
              <a:gd name="connsiteX954" fmla="*/ 1703336 w 6103620"/>
              <a:gd name="connsiteY954" fmla="*/ 2298489 h 5669279"/>
              <a:gd name="connsiteX955" fmla="*/ 1703336 w 6103620"/>
              <a:gd name="connsiteY955" fmla="*/ 2338208 h 5669279"/>
              <a:gd name="connsiteX956" fmla="*/ 1685595 w 6103620"/>
              <a:gd name="connsiteY956" fmla="*/ 2397782 h 5669279"/>
              <a:gd name="connsiteX957" fmla="*/ 1654542 w 6103620"/>
              <a:gd name="connsiteY957" fmla="*/ 2432526 h 5669279"/>
              <a:gd name="connsiteX958" fmla="*/ 1667846 w 6103620"/>
              <a:gd name="connsiteY958" fmla="*/ 2452381 h 5669279"/>
              <a:gd name="connsiteX959" fmla="*/ 1685595 w 6103620"/>
              <a:gd name="connsiteY959" fmla="*/ 2472246 h 5669279"/>
              <a:gd name="connsiteX960" fmla="*/ 1712211 w 6103620"/>
              <a:gd name="connsiteY960" fmla="*/ 2492101 h 5669279"/>
              <a:gd name="connsiteX961" fmla="*/ 1725514 w 6103620"/>
              <a:gd name="connsiteY961" fmla="*/ 2452381 h 5669279"/>
              <a:gd name="connsiteX962" fmla="*/ 1707773 w 6103620"/>
              <a:gd name="connsiteY962" fmla="*/ 2417637 h 5669279"/>
              <a:gd name="connsiteX963" fmla="*/ 1756567 w 6103620"/>
              <a:gd name="connsiteY963" fmla="*/ 2288566 h 5669279"/>
              <a:gd name="connsiteX964" fmla="*/ 1774308 w 6103620"/>
              <a:gd name="connsiteY964" fmla="*/ 2308421 h 5669279"/>
              <a:gd name="connsiteX965" fmla="*/ 1765434 w 6103620"/>
              <a:gd name="connsiteY965" fmla="*/ 2432526 h 5669279"/>
              <a:gd name="connsiteX966" fmla="*/ 1703336 w 6103620"/>
              <a:gd name="connsiteY966" fmla="*/ 2809819 h 5669279"/>
              <a:gd name="connsiteX967" fmla="*/ 1685595 w 6103620"/>
              <a:gd name="connsiteY967" fmla="*/ 2849529 h 5669279"/>
              <a:gd name="connsiteX968" fmla="*/ 1654542 w 6103620"/>
              <a:gd name="connsiteY968" fmla="*/ 2998465 h 5669279"/>
              <a:gd name="connsiteX969" fmla="*/ 1636801 w 6103620"/>
              <a:gd name="connsiteY969" fmla="*/ 3067962 h 5669279"/>
              <a:gd name="connsiteX970" fmla="*/ 1601311 w 6103620"/>
              <a:gd name="connsiteY970" fmla="*/ 3167246 h 5669279"/>
              <a:gd name="connsiteX971" fmla="*/ 1561391 w 6103620"/>
              <a:gd name="connsiteY971" fmla="*/ 3241719 h 5669279"/>
              <a:gd name="connsiteX972" fmla="*/ 1543650 w 6103620"/>
              <a:gd name="connsiteY972" fmla="*/ 3296327 h 5669279"/>
              <a:gd name="connsiteX973" fmla="*/ 1579132 w 6103620"/>
              <a:gd name="connsiteY973" fmla="*/ 3390646 h 5669279"/>
              <a:gd name="connsiteX974" fmla="*/ 1658979 w 6103620"/>
              <a:gd name="connsiteY974" fmla="*/ 3311216 h 5669279"/>
              <a:gd name="connsiteX975" fmla="*/ 1685595 w 6103620"/>
              <a:gd name="connsiteY975" fmla="*/ 3271506 h 5669279"/>
              <a:gd name="connsiteX976" fmla="*/ 1703336 w 6103620"/>
              <a:gd name="connsiteY976" fmla="*/ 3216898 h 5669279"/>
              <a:gd name="connsiteX977" fmla="*/ 1743255 w 6103620"/>
              <a:gd name="connsiteY977" fmla="*/ 3231787 h 5669279"/>
              <a:gd name="connsiteX978" fmla="*/ 1752130 w 6103620"/>
              <a:gd name="connsiteY978" fmla="*/ 3152357 h 5669279"/>
              <a:gd name="connsiteX979" fmla="*/ 1774308 w 6103620"/>
              <a:gd name="connsiteY979" fmla="*/ 3107681 h 5669279"/>
              <a:gd name="connsiteX980" fmla="*/ 1783183 w 6103620"/>
              <a:gd name="connsiteY980" fmla="*/ 3092783 h 5669279"/>
              <a:gd name="connsiteX981" fmla="*/ 1814228 w 6103620"/>
              <a:gd name="connsiteY981" fmla="*/ 3112647 h 5669279"/>
              <a:gd name="connsiteX982" fmla="*/ 1880763 w 6103620"/>
              <a:gd name="connsiteY982" fmla="*/ 3043141 h 5669279"/>
              <a:gd name="connsiteX983" fmla="*/ 1909597 w 6103620"/>
              <a:gd name="connsiteY983" fmla="*/ 2988532 h 5669279"/>
              <a:gd name="connsiteX984" fmla="*/ 1916670 w 6103620"/>
              <a:gd name="connsiteY984" fmla="*/ 2975146 h 5669279"/>
              <a:gd name="connsiteX985" fmla="*/ 1880771 w 6103620"/>
              <a:gd name="connsiteY985" fmla="*/ 2988532 h 5669279"/>
              <a:gd name="connsiteX986" fmla="*/ 1880771 w 6103620"/>
              <a:gd name="connsiteY986" fmla="*/ 2973644 h 5669279"/>
              <a:gd name="connsiteX987" fmla="*/ 1902949 w 6103620"/>
              <a:gd name="connsiteY987" fmla="*/ 2938890 h 5669279"/>
              <a:gd name="connsiteX988" fmla="*/ 1919114 w 6103620"/>
              <a:gd name="connsiteY988" fmla="*/ 2970526 h 5669279"/>
              <a:gd name="connsiteX989" fmla="*/ 1938431 w 6103620"/>
              <a:gd name="connsiteY989" fmla="*/ 2933924 h 5669279"/>
              <a:gd name="connsiteX990" fmla="*/ 2044886 w 6103620"/>
              <a:gd name="connsiteY990" fmla="*/ 2789963 h 5669279"/>
              <a:gd name="connsiteX991" fmla="*/ 2062635 w 6103620"/>
              <a:gd name="connsiteY991" fmla="*/ 2740321 h 5669279"/>
              <a:gd name="connsiteX992" fmla="*/ 2075939 w 6103620"/>
              <a:gd name="connsiteY992" fmla="*/ 2715500 h 5669279"/>
              <a:gd name="connsiteX993" fmla="*/ 2151348 w 6103620"/>
              <a:gd name="connsiteY993" fmla="*/ 2596351 h 5669279"/>
              <a:gd name="connsiteX994" fmla="*/ 2173527 w 6103620"/>
              <a:gd name="connsiteY994" fmla="*/ 2556641 h 5669279"/>
              <a:gd name="connsiteX995" fmla="*/ 2222321 w 6103620"/>
              <a:gd name="connsiteY995" fmla="*/ 2462313 h 5669279"/>
              <a:gd name="connsiteX996" fmla="*/ 2244499 w 6103620"/>
              <a:gd name="connsiteY996" fmla="*/ 2432526 h 5669279"/>
              <a:gd name="connsiteX997" fmla="*/ 2271115 w 6103620"/>
              <a:gd name="connsiteY997" fmla="*/ 2397782 h 5669279"/>
              <a:gd name="connsiteX998" fmla="*/ 2279989 w 6103620"/>
              <a:gd name="connsiteY998" fmla="*/ 2397782 h 5669279"/>
              <a:gd name="connsiteX999" fmla="*/ 2302168 w 6103620"/>
              <a:gd name="connsiteY999" fmla="*/ 2333242 h 5669279"/>
              <a:gd name="connsiteX1000" fmla="*/ 2350962 w 6103620"/>
              <a:gd name="connsiteY1000" fmla="*/ 2308421 h 5669279"/>
              <a:gd name="connsiteX1001" fmla="*/ 2373140 w 6103620"/>
              <a:gd name="connsiteY1001" fmla="*/ 2253812 h 5669279"/>
              <a:gd name="connsiteX1002" fmla="*/ 2408622 w 6103620"/>
              <a:gd name="connsiteY1002" fmla="*/ 2219059 h 5669279"/>
              <a:gd name="connsiteX1003" fmla="*/ 2484032 w 6103620"/>
              <a:gd name="connsiteY1003" fmla="*/ 2139630 h 5669279"/>
              <a:gd name="connsiteX1004" fmla="*/ 2603798 w 6103620"/>
              <a:gd name="connsiteY1004" fmla="*/ 2000626 h 5669279"/>
              <a:gd name="connsiteX1005" fmla="*/ 2625976 w 6103620"/>
              <a:gd name="connsiteY1005" fmla="*/ 1936095 h 5669279"/>
              <a:gd name="connsiteX1006" fmla="*/ 2661458 w 6103620"/>
              <a:gd name="connsiteY1006" fmla="*/ 1891418 h 5669279"/>
              <a:gd name="connsiteX1007" fmla="*/ 2785662 w 6103620"/>
              <a:gd name="connsiteY1007" fmla="*/ 1797091 h 5669279"/>
              <a:gd name="connsiteX1008" fmla="*/ 2807840 w 6103620"/>
              <a:gd name="connsiteY1008" fmla="*/ 1866597 h 5669279"/>
              <a:gd name="connsiteX1009" fmla="*/ 2821152 w 6103620"/>
              <a:gd name="connsiteY1009" fmla="*/ 1871554 h 5669279"/>
              <a:gd name="connsiteX1010" fmla="*/ 2838893 w 6103620"/>
              <a:gd name="connsiteY1010" fmla="*/ 1851699 h 5669279"/>
              <a:gd name="connsiteX1011" fmla="*/ 2892124 w 6103620"/>
              <a:gd name="connsiteY1011" fmla="*/ 1841767 h 5669279"/>
              <a:gd name="connsiteX1012" fmla="*/ 2918740 w 6103620"/>
              <a:gd name="connsiteY1012" fmla="*/ 1881486 h 5669279"/>
              <a:gd name="connsiteX1013" fmla="*/ 2940918 w 6103620"/>
              <a:gd name="connsiteY1013" fmla="*/ 1916239 h 5669279"/>
              <a:gd name="connsiteX1014" fmla="*/ 2985275 w 6103620"/>
              <a:gd name="connsiteY1014" fmla="*/ 1955950 h 5669279"/>
              <a:gd name="connsiteX1015" fmla="*/ 3073988 w 6103620"/>
              <a:gd name="connsiteY1015" fmla="*/ 2055234 h 5669279"/>
              <a:gd name="connsiteX1016" fmla="*/ 3051810 w 6103620"/>
              <a:gd name="connsiteY1016" fmla="*/ 2109842 h 5669279"/>
              <a:gd name="connsiteX1017" fmla="*/ 3131657 w 6103620"/>
              <a:gd name="connsiteY1017" fmla="*/ 2139630 h 5669279"/>
              <a:gd name="connsiteX1018" fmla="*/ 3140523 w 6103620"/>
              <a:gd name="connsiteY1018" fmla="*/ 2194238 h 5669279"/>
              <a:gd name="connsiteX1019" fmla="*/ 3122782 w 6103620"/>
              <a:gd name="connsiteY1019" fmla="*/ 2228991 h 5669279"/>
              <a:gd name="connsiteX1020" fmla="*/ 3109470 w 6103620"/>
              <a:gd name="connsiteY1020" fmla="*/ 2308421 h 5669279"/>
              <a:gd name="connsiteX1021" fmla="*/ 3109470 w 6103620"/>
              <a:gd name="connsiteY1021" fmla="*/ 2407705 h 5669279"/>
              <a:gd name="connsiteX1022" fmla="*/ 3091729 w 6103620"/>
              <a:gd name="connsiteY1022" fmla="*/ 2452381 h 5669279"/>
              <a:gd name="connsiteX1023" fmla="*/ 3109470 w 6103620"/>
              <a:gd name="connsiteY1023" fmla="*/ 2492101 h 5669279"/>
              <a:gd name="connsiteX1024" fmla="*/ 3091729 w 6103620"/>
              <a:gd name="connsiteY1024" fmla="*/ 2546709 h 5669279"/>
              <a:gd name="connsiteX1025" fmla="*/ 3091729 w 6103620"/>
              <a:gd name="connsiteY1025" fmla="*/ 2700602 h 5669279"/>
              <a:gd name="connsiteX1026" fmla="*/ 3073988 w 6103620"/>
              <a:gd name="connsiteY1026" fmla="*/ 2760176 h 5669279"/>
              <a:gd name="connsiteX1027" fmla="*/ 3060685 w 6103620"/>
              <a:gd name="connsiteY1027" fmla="*/ 3132502 h 5669279"/>
              <a:gd name="connsiteX1028" fmla="*/ 3051810 w 6103620"/>
              <a:gd name="connsiteY1028" fmla="*/ 3137469 h 5669279"/>
              <a:gd name="connsiteX1029" fmla="*/ 3073988 w 6103620"/>
              <a:gd name="connsiteY1029" fmla="*/ 3211932 h 5669279"/>
              <a:gd name="connsiteX1030" fmla="*/ 3051810 w 6103620"/>
              <a:gd name="connsiteY1030" fmla="*/ 3226821 h 5669279"/>
              <a:gd name="connsiteX1031" fmla="*/ 3047373 w 6103620"/>
              <a:gd name="connsiteY1031" fmla="*/ 3311216 h 5669279"/>
              <a:gd name="connsiteX1032" fmla="*/ 3034069 w 6103620"/>
              <a:gd name="connsiteY1032" fmla="*/ 3316182 h 5669279"/>
              <a:gd name="connsiteX1033" fmla="*/ 3051810 w 6103620"/>
              <a:gd name="connsiteY1033" fmla="*/ 3350936 h 5669279"/>
              <a:gd name="connsiteX1034" fmla="*/ 3020757 w 6103620"/>
              <a:gd name="connsiteY1034" fmla="*/ 3460143 h 5669279"/>
              <a:gd name="connsiteX1035" fmla="*/ 3034069 w 6103620"/>
              <a:gd name="connsiteY1035" fmla="*/ 3514751 h 5669279"/>
              <a:gd name="connsiteX1036" fmla="*/ 3144961 w 6103620"/>
              <a:gd name="connsiteY1036" fmla="*/ 3336038 h 5669279"/>
              <a:gd name="connsiteX1037" fmla="*/ 3167139 w 6103620"/>
              <a:gd name="connsiteY1037" fmla="*/ 3316182 h 5669279"/>
              <a:gd name="connsiteX1038" fmla="*/ 3167139 w 6103620"/>
              <a:gd name="connsiteY1038" fmla="*/ 3291361 h 5669279"/>
              <a:gd name="connsiteX1039" fmla="*/ 3220370 w 6103620"/>
              <a:gd name="connsiteY1039" fmla="*/ 3192077 h 5669279"/>
              <a:gd name="connsiteX1040" fmla="*/ 3264727 w 6103620"/>
              <a:gd name="connsiteY1040" fmla="*/ 3097749 h 5669279"/>
              <a:gd name="connsiteX1041" fmla="*/ 3300209 w 6103620"/>
              <a:gd name="connsiteY1041" fmla="*/ 3092783 h 5669279"/>
              <a:gd name="connsiteX1042" fmla="*/ 3300209 w 6103620"/>
              <a:gd name="connsiteY1042" fmla="*/ 3058039 h 5669279"/>
              <a:gd name="connsiteX1043" fmla="*/ 3349003 w 6103620"/>
              <a:gd name="connsiteY1043" fmla="*/ 3038175 h 5669279"/>
              <a:gd name="connsiteX1044" fmla="*/ 3371181 w 6103620"/>
              <a:gd name="connsiteY1044" fmla="*/ 2998465 h 5669279"/>
              <a:gd name="connsiteX1045" fmla="*/ 3388931 w 6103620"/>
              <a:gd name="connsiteY1045" fmla="*/ 2973644 h 5669279"/>
              <a:gd name="connsiteX1046" fmla="*/ 3459903 w 6103620"/>
              <a:gd name="connsiteY1046" fmla="*/ 2799887 h 5669279"/>
              <a:gd name="connsiteX1047" fmla="*/ 3513126 w 6103620"/>
              <a:gd name="connsiteY1047" fmla="*/ 2705568 h 5669279"/>
              <a:gd name="connsiteX1048" fmla="*/ 3548616 w 6103620"/>
              <a:gd name="connsiteY1048" fmla="*/ 2655926 h 5669279"/>
              <a:gd name="connsiteX1049" fmla="*/ 3566357 w 6103620"/>
              <a:gd name="connsiteY1049" fmla="*/ 2621172 h 5669279"/>
              <a:gd name="connsiteX1050" fmla="*/ 3575232 w 6103620"/>
              <a:gd name="connsiteY1050" fmla="*/ 2601317 h 5669279"/>
              <a:gd name="connsiteX1051" fmla="*/ 3601848 w 6103620"/>
              <a:gd name="connsiteY1051" fmla="*/ 2591385 h 5669279"/>
              <a:gd name="connsiteX1052" fmla="*/ 3619589 w 6103620"/>
              <a:gd name="connsiteY1052" fmla="*/ 2561598 h 5669279"/>
              <a:gd name="connsiteX1053" fmla="*/ 3610714 w 6103620"/>
              <a:gd name="connsiteY1053" fmla="*/ 2502033 h 5669279"/>
              <a:gd name="connsiteX1054" fmla="*/ 3650642 w 6103620"/>
              <a:gd name="connsiteY1054" fmla="*/ 2462313 h 5669279"/>
              <a:gd name="connsiteX1055" fmla="*/ 3672820 w 6103620"/>
              <a:gd name="connsiteY1055" fmla="*/ 2442459 h 5669279"/>
              <a:gd name="connsiteX1056" fmla="*/ 3708302 w 6103620"/>
              <a:gd name="connsiteY1056" fmla="*/ 2447424 h 5669279"/>
              <a:gd name="connsiteX1057" fmla="*/ 3721614 w 6103620"/>
              <a:gd name="connsiteY1057" fmla="*/ 2467280 h 5669279"/>
              <a:gd name="connsiteX1058" fmla="*/ 3748221 w 6103620"/>
              <a:gd name="connsiteY1058" fmla="*/ 2447424 h 5669279"/>
              <a:gd name="connsiteX1059" fmla="*/ 3721614 w 6103620"/>
              <a:gd name="connsiteY1059" fmla="*/ 2432526 h 5669279"/>
              <a:gd name="connsiteX1060" fmla="*/ 3761533 w 6103620"/>
              <a:gd name="connsiteY1060" fmla="*/ 2372952 h 5669279"/>
              <a:gd name="connsiteX1061" fmla="*/ 3797015 w 6103620"/>
              <a:gd name="connsiteY1061" fmla="*/ 2273667 h 5669279"/>
              <a:gd name="connsiteX1062" fmla="*/ 3814765 w 6103620"/>
              <a:gd name="connsiteY1062" fmla="*/ 2263744 h 5669279"/>
              <a:gd name="connsiteX1063" fmla="*/ 3832506 w 6103620"/>
              <a:gd name="connsiteY1063" fmla="*/ 2233957 h 5669279"/>
              <a:gd name="connsiteX1064" fmla="*/ 3863559 w 6103620"/>
              <a:gd name="connsiteY1064" fmla="*/ 2233957 h 5669279"/>
              <a:gd name="connsiteX1065" fmla="*/ 3863559 w 6103620"/>
              <a:gd name="connsiteY1065" fmla="*/ 2179349 h 5669279"/>
              <a:gd name="connsiteX1066" fmla="*/ 3925656 w 6103620"/>
              <a:gd name="connsiteY1066" fmla="*/ 2099920 h 5669279"/>
              <a:gd name="connsiteX1067" fmla="*/ 3965576 w 6103620"/>
              <a:gd name="connsiteY1067" fmla="*/ 2000626 h 5669279"/>
              <a:gd name="connsiteX1068" fmla="*/ 3965576 w 6103620"/>
              <a:gd name="connsiteY1068" fmla="*/ 1995669 h 5669279"/>
              <a:gd name="connsiteX1069" fmla="*/ 4036548 w 6103620"/>
              <a:gd name="connsiteY1069" fmla="*/ 1921196 h 5669279"/>
              <a:gd name="connsiteX1070" fmla="*/ 4045423 w 6103620"/>
              <a:gd name="connsiteY1070" fmla="*/ 1851699 h 5669279"/>
              <a:gd name="connsiteX1071" fmla="*/ 4085342 w 6103620"/>
              <a:gd name="connsiteY1071" fmla="*/ 1816946 h 5669279"/>
              <a:gd name="connsiteX1072" fmla="*/ 4103083 w 6103620"/>
              <a:gd name="connsiteY1072" fmla="*/ 1792125 h 5669279"/>
              <a:gd name="connsiteX1073" fmla="*/ 4138573 w 6103620"/>
              <a:gd name="connsiteY1073" fmla="*/ 1797091 h 5669279"/>
              <a:gd name="connsiteX1074" fmla="*/ 4138573 w 6103620"/>
              <a:gd name="connsiteY1074" fmla="*/ 1752414 h 5669279"/>
              <a:gd name="connsiteX1075" fmla="*/ 4169626 w 6103620"/>
              <a:gd name="connsiteY1075" fmla="*/ 1687874 h 5669279"/>
              <a:gd name="connsiteX1076" fmla="*/ 4205108 w 6103620"/>
              <a:gd name="connsiteY1076" fmla="*/ 1677951 h 5669279"/>
              <a:gd name="connsiteX1077" fmla="*/ 4213983 w 6103620"/>
              <a:gd name="connsiteY1077" fmla="*/ 1648164 h 5669279"/>
              <a:gd name="connsiteX1078" fmla="*/ 4222849 w 6103620"/>
              <a:gd name="connsiteY1078" fmla="*/ 1613411 h 5669279"/>
              <a:gd name="connsiteX1079" fmla="*/ 4249465 w 6103620"/>
              <a:gd name="connsiteY1079" fmla="*/ 1563768 h 5669279"/>
              <a:gd name="connsiteX1080" fmla="*/ 4284955 w 6103620"/>
              <a:gd name="connsiteY1080" fmla="*/ 1524049 h 5669279"/>
              <a:gd name="connsiteX1081" fmla="*/ 4342616 w 6103620"/>
              <a:gd name="connsiteY1081" fmla="*/ 1454552 h 5669279"/>
              <a:gd name="connsiteX1082" fmla="*/ 4378106 w 6103620"/>
              <a:gd name="connsiteY1082" fmla="*/ 1365190 h 5669279"/>
              <a:gd name="connsiteX1083" fmla="*/ 4378106 w 6103620"/>
              <a:gd name="connsiteY1083" fmla="*/ 1360233 h 5669279"/>
              <a:gd name="connsiteX1084" fmla="*/ 4440204 w 6103620"/>
              <a:gd name="connsiteY1084" fmla="*/ 1290727 h 5669279"/>
              <a:gd name="connsiteX1085" fmla="*/ 4449078 w 6103620"/>
              <a:gd name="connsiteY1085" fmla="*/ 1226196 h 5669279"/>
              <a:gd name="connsiteX1086" fmla="*/ 4484560 w 6103620"/>
              <a:gd name="connsiteY1086" fmla="*/ 1196408 h 5669279"/>
              <a:gd name="connsiteX1087" fmla="*/ 4502310 w 6103620"/>
              <a:gd name="connsiteY1087" fmla="*/ 1176553 h 5669279"/>
              <a:gd name="connsiteX1088" fmla="*/ 4533354 w 6103620"/>
              <a:gd name="connsiteY1088" fmla="*/ 1176553 h 5669279"/>
              <a:gd name="connsiteX1089" fmla="*/ 4533354 w 6103620"/>
              <a:gd name="connsiteY1089" fmla="*/ 1136834 h 5669279"/>
              <a:gd name="connsiteX1090" fmla="*/ 4546666 w 6103620"/>
              <a:gd name="connsiteY1090" fmla="*/ 1121945 h 5669279"/>
              <a:gd name="connsiteX1091" fmla="*/ 4564407 w 6103620"/>
              <a:gd name="connsiteY1091" fmla="*/ 1077259 h 5669279"/>
              <a:gd name="connsiteX1092" fmla="*/ 4595460 w 6103620"/>
              <a:gd name="connsiteY1092" fmla="*/ 1067336 h 5669279"/>
              <a:gd name="connsiteX1093" fmla="*/ 4599889 w 6103620"/>
              <a:gd name="connsiteY1093" fmla="*/ 1042515 h 5669279"/>
              <a:gd name="connsiteX1094" fmla="*/ 4635380 w 6103620"/>
              <a:gd name="connsiteY1094" fmla="*/ 968043 h 5669279"/>
              <a:gd name="connsiteX1095" fmla="*/ 4657558 w 6103620"/>
              <a:gd name="connsiteY1095" fmla="*/ 928333 h 5669279"/>
              <a:gd name="connsiteX1096" fmla="*/ 4688611 w 6103620"/>
              <a:gd name="connsiteY1096" fmla="*/ 913444 h 5669279"/>
              <a:gd name="connsiteX1097" fmla="*/ 4741834 w 6103620"/>
              <a:gd name="connsiteY1097" fmla="*/ 834014 h 5669279"/>
              <a:gd name="connsiteX1098" fmla="*/ 4755146 w 6103620"/>
              <a:gd name="connsiteY1098" fmla="*/ 814150 h 5669279"/>
              <a:gd name="connsiteX1099" fmla="*/ 4777324 w 6103620"/>
              <a:gd name="connsiteY1099" fmla="*/ 799261 h 5669279"/>
              <a:gd name="connsiteX1100" fmla="*/ 4795065 w 6103620"/>
              <a:gd name="connsiteY1100" fmla="*/ 759541 h 5669279"/>
              <a:gd name="connsiteX1101" fmla="*/ 4830556 w 6103620"/>
              <a:gd name="connsiteY1101" fmla="*/ 739686 h 5669279"/>
              <a:gd name="connsiteX1102" fmla="*/ 4861609 w 6103620"/>
              <a:gd name="connsiteY1102" fmla="*/ 695010 h 5669279"/>
              <a:gd name="connsiteX1103" fmla="*/ 4866038 w 6103620"/>
              <a:gd name="connsiteY1103" fmla="*/ 680112 h 5669279"/>
              <a:gd name="connsiteX1104" fmla="*/ 4879350 w 6103620"/>
              <a:gd name="connsiteY1104" fmla="*/ 709899 h 5669279"/>
              <a:gd name="connsiteX1105" fmla="*/ 4848297 w 6103620"/>
              <a:gd name="connsiteY1105" fmla="*/ 734720 h 5669279"/>
              <a:gd name="connsiteX1106" fmla="*/ 4821681 w 6103620"/>
              <a:gd name="connsiteY1106" fmla="*/ 843937 h 5669279"/>
              <a:gd name="connsiteX1107" fmla="*/ 4786199 w 6103620"/>
              <a:gd name="connsiteY1107" fmla="*/ 928333 h 5669279"/>
              <a:gd name="connsiteX1108" fmla="*/ 4768450 w 6103620"/>
              <a:gd name="connsiteY1108" fmla="*/ 968043 h 5669279"/>
              <a:gd name="connsiteX1109" fmla="*/ 4732968 w 6103620"/>
              <a:gd name="connsiteY1109" fmla="*/ 1002796 h 5669279"/>
              <a:gd name="connsiteX1110" fmla="*/ 4701915 w 6103620"/>
              <a:gd name="connsiteY1110" fmla="*/ 1052438 h 5669279"/>
              <a:gd name="connsiteX1111" fmla="*/ 4732968 w 6103620"/>
              <a:gd name="connsiteY1111" fmla="*/ 1067336 h 5669279"/>
              <a:gd name="connsiteX1112" fmla="*/ 4741834 w 6103620"/>
              <a:gd name="connsiteY1112" fmla="*/ 1067336 h 5669279"/>
              <a:gd name="connsiteX1113" fmla="*/ 4768450 w 6103620"/>
              <a:gd name="connsiteY1113" fmla="*/ 1052438 h 5669279"/>
              <a:gd name="connsiteX1114" fmla="*/ 4830556 w 6103620"/>
              <a:gd name="connsiteY1114" fmla="*/ 958120 h 5669279"/>
              <a:gd name="connsiteX1115" fmla="*/ 4848297 w 6103620"/>
              <a:gd name="connsiteY1115" fmla="*/ 893579 h 5669279"/>
              <a:gd name="connsiteX1116" fmla="*/ 4892653 w 6103620"/>
              <a:gd name="connsiteY1116" fmla="*/ 893579 h 5669279"/>
              <a:gd name="connsiteX1117" fmla="*/ 4945885 w 6103620"/>
              <a:gd name="connsiteY1117" fmla="*/ 824082 h 5669279"/>
              <a:gd name="connsiteX1118" fmla="*/ 4972500 w 6103620"/>
              <a:gd name="connsiteY1118" fmla="*/ 853869 h 5669279"/>
              <a:gd name="connsiteX1119" fmla="*/ 4981367 w 6103620"/>
              <a:gd name="connsiteY1119" fmla="*/ 853869 h 5669279"/>
              <a:gd name="connsiteX1120" fmla="*/ 5021294 w 6103620"/>
              <a:gd name="connsiteY1120" fmla="*/ 814150 h 5669279"/>
              <a:gd name="connsiteX1121" fmla="*/ 5034598 w 6103620"/>
              <a:gd name="connsiteY1121" fmla="*/ 814150 h 5669279"/>
              <a:gd name="connsiteX1122" fmla="*/ 5034598 w 6103620"/>
              <a:gd name="connsiteY1122" fmla="*/ 774440 h 5669279"/>
              <a:gd name="connsiteX1123" fmla="*/ 5052339 w 6103620"/>
              <a:gd name="connsiteY1123" fmla="*/ 774440 h 5669279"/>
              <a:gd name="connsiteX1124" fmla="*/ 5101133 w 6103620"/>
              <a:gd name="connsiteY1124" fmla="*/ 779406 h 5669279"/>
              <a:gd name="connsiteX1125" fmla="*/ 5105570 w 6103620"/>
              <a:gd name="connsiteY1125" fmla="*/ 809184 h 5669279"/>
              <a:gd name="connsiteX1126" fmla="*/ 5132186 w 6103620"/>
              <a:gd name="connsiteY1126" fmla="*/ 749619 h 5669279"/>
              <a:gd name="connsiteX1127" fmla="*/ 5141061 w 6103620"/>
              <a:gd name="connsiteY1127" fmla="*/ 739686 h 5669279"/>
              <a:gd name="connsiteX1128" fmla="*/ 5149927 w 6103620"/>
              <a:gd name="connsiteY1128" fmla="*/ 714865 h 5669279"/>
              <a:gd name="connsiteX1129" fmla="*/ 5194284 w 6103620"/>
              <a:gd name="connsiteY1129" fmla="*/ 690044 h 5669279"/>
              <a:gd name="connsiteX1130" fmla="*/ 5203158 w 6103620"/>
              <a:gd name="connsiteY1130" fmla="*/ 680112 h 5669279"/>
              <a:gd name="connsiteX1131" fmla="*/ 5225337 w 6103620"/>
              <a:gd name="connsiteY1131" fmla="*/ 699976 h 5669279"/>
              <a:gd name="connsiteX1132" fmla="*/ 5225337 w 6103620"/>
              <a:gd name="connsiteY1132" fmla="*/ 645368 h 5669279"/>
              <a:gd name="connsiteX1133" fmla="*/ 5296309 w 6103620"/>
              <a:gd name="connsiteY1133" fmla="*/ 575861 h 5669279"/>
              <a:gd name="connsiteX1134" fmla="*/ 5300746 w 6103620"/>
              <a:gd name="connsiteY1134" fmla="*/ 526219 h 5669279"/>
              <a:gd name="connsiteX1135" fmla="*/ 5349540 w 6103620"/>
              <a:gd name="connsiteY1135" fmla="*/ 526219 h 5669279"/>
              <a:gd name="connsiteX1136" fmla="*/ 5376156 w 6103620"/>
              <a:gd name="connsiteY1136" fmla="*/ 491466 h 5669279"/>
              <a:gd name="connsiteX1137" fmla="*/ 5380593 w 6103620"/>
              <a:gd name="connsiteY1137" fmla="*/ 491466 h 5669279"/>
              <a:gd name="connsiteX1138" fmla="*/ 5398334 w 6103620"/>
              <a:gd name="connsiteY1138" fmla="*/ 501398 h 5669279"/>
              <a:gd name="connsiteX1139" fmla="*/ 5380593 w 6103620"/>
              <a:gd name="connsiteY1139" fmla="*/ 526219 h 5669279"/>
              <a:gd name="connsiteX1140" fmla="*/ 5314050 w 6103620"/>
              <a:gd name="connsiteY1140" fmla="*/ 575861 h 5669279"/>
              <a:gd name="connsiteX1141" fmla="*/ 5274131 w 6103620"/>
              <a:gd name="connsiteY1141" fmla="*/ 709899 h 5669279"/>
              <a:gd name="connsiteX1142" fmla="*/ 5243078 w 6103620"/>
              <a:gd name="connsiteY1142" fmla="*/ 724797 h 5669279"/>
              <a:gd name="connsiteX1143" fmla="*/ 5247515 w 6103620"/>
              <a:gd name="connsiteY1143" fmla="*/ 724797 h 5669279"/>
              <a:gd name="connsiteX1144" fmla="*/ 5305184 w 6103620"/>
              <a:gd name="connsiteY1144" fmla="*/ 719831 h 5669279"/>
              <a:gd name="connsiteX1145" fmla="*/ 5340666 w 6103620"/>
              <a:gd name="connsiteY1145" fmla="*/ 759541 h 5669279"/>
              <a:gd name="connsiteX1146" fmla="*/ 5371719 w 6103620"/>
              <a:gd name="connsiteY1146" fmla="*/ 739686 h 5669279"/>
              <a:gd name="connsiteX1147" fmla="*/ 5389460 w 6103620"/>
              <a:gd name="connsiteY1147" fmla="*/ 719831 h 5669279"/>
              <a:gd name="connsiteX1148" fmla="*/ 5398334 w 6103620"/>
              <a:gd name="connsiteY1148" fmla="*/ 729754 h 5669279"/>
              <a:gd name="connsiteX1149" fmla="*/ 5416075 w 6103620"/>
              <a:gd name="connsiteY1149" fmla="*/ 749619 h 5669279"/>
              <a:gd name="connsiteX1150" fmla="*/ 5420513 w 6103620"/>
              <a:gd name="connsiteY1150" fmla="*/ 769474 h 5669279"/>
              <a:gd name="connsiteX1151" fmla="*/ 5424950 w 6103620"/>
              <a:gd name="connsiteY1151" fmla="*/ 794295 h 5669279"/>
              <a:gd name="connsiteX1152" fmla="*/ 5460432 w 6103620"/>
              <a:gd name="connsiteY1152" fmla="*/ 804227 h 5669279"/>
              <a:gd name="connsiteX1153" fmla="*/ 5500351 w 6103620"/>
              <a:gd name="connsiteY1153" fmla="*/ 714865 h 5669279"/>
              <a:gd name="connsiteX1154" fmla="*/ 5513663 w 6103620"/>
              <a:gd name="connsiteY1154" fmla="*/ 675155 h 5669279"/>
              <a:gd name="connsiteX1155" fmla="*/ 5549145 w 6103620"/>
              <a:gd name="connsiteY1155" fmla="*/ 645368 h 5669279"/>
              <a:gd name="connsiteX1156" fmla="*/ 5589073 w 6103620"/>
              <a:gd name="connsiteY1156" fmla="*/ 620547 h 5669279"/>
              <a:gd name="connsiteX1157" fmla="*/ 5655608 w 6103620"/>
              <a:gd name="connsiteY1157" fmla="*/ 575861 h 5669279"/>
              <a:gd name="connsiteX1158" fmla="*/ 5726580 w 6103620"/>
              <a:gd name="connsiteY1158" fmla="*/ 456722 h 5669279"/>
              <a:gd name="connsiteX1159" fmla="*/ 5762062 w 6103620"/>
              <a:gd name="connsiteY1159" fmla="*/ 441824 h 5669279"/>
              <a:gd name="connsiteX1160" fmla="*/ 5841909 w 6103620"/>
              <a:gd name="connsiteY1160" fmla="*/ 307786 h 5669279"/>
              <a:gd name="connsiteX1161" fmla="*/ 5864088 w 6103620"/>
              <a:gd name="connsiteY1161" fmla="*/ 297863 h 5669279"/>
              <a:gd name="connsiteX1162" fmla="*/ 5864088 w 6103620"/>
              <a:gd name="connsiteY1162" fmla="*/ 287931 h 5669279"/>
              <a:gd name="connsiteX1163" fmla="*/ 6014907 w 6103620"/>
              <a:gd name="connsiteY1163" fmla="*/ 94318 h 5669279"/>
              <a:gd name="connsiteX1164" fmla="*/ 6103620 w 6103620"/>
              <a:gd name="connsiteY1164" fmla="*/ 0 h 566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</a:cxnLst>
            <a:rect l="l" t="t" r="r" b="b"/>
            <a:pathLst>
              <a:path w="6103620" h="5669279">
                <a:moveTo>
                  <a:pt x="802874" y="5376383"/>
                </a:moveTo>
                <a:cubicBezTo>
                  <a:pt x="789570" y="5376383"/>
                  <a:pt x="776258" y="5401204"/>
                  <a:pt x="771821" y="5411136"/>
                </a:cubicBezTo>
                <a:cubicBezTo>
                  <a:pt x="767384" y="5411136"/>
                  <a:pt x="731902" y="5416102"/>
                  <a:pt x="731902" y="5421059"/>
                </a:cubicBezTo>
                <a:lnTo>
                  <a:pt x="731918" y="5421059"/>
                </a:lnTo>
                <a:lnTo>
                  <a:pt x="771821" y="5411145"/>
                </a:lnTo>
                <a:cubicBezTo>
                  <a:pt x="776258" y="5401213"/>
                  <a:pt x="789570" y="5376392"/>
                  <a:pt x="802874" y="5376392"/>
                </a:cubicBezTo>
                <a:lnTo>
                  <a:pt x="816169" y="5381358"/>
                </a:lnTo>
                <a:lnTo>
                  <a:pt x="816178" y="5381349"/>
                </a:lnTo>
                <a:cubicBezTo>
                  <a:pt x="811749" y="5376383"/>
                  <a:pt x="807311" y="5376383"/>
                  <a:pt x="802874" y="5376383"/>
                </a:cubicBezTo>
                <a:close/>
                <a:moveTo>
                  <a:pt x="816178" y="5326740"/>
                </a:moveTo>
                <a:cubicBezTo>
                  <a:pt x="816178" y="5331706"/>
                  <a:pt x="820615" y="5341629"/>
                  <a:pt x="825052" y="5341629"/>
                </a:cubicBezTo>
                <a:lnTo>
                  <a:pt x="825061" y="5341629"/>
                </a:lnTo>
                <a:lnTo>
                  <a:pt x="816186" y="5326750"/>
                </a:lnTo>
                <a:lnTo>
                  <a:pt x="847222" y="5331716"/>
                </a:lnTo>
                <a:lnTo>
                  <a:pt x="847231" y="5331706"/>
                </a:lnTo>
                <a:close/>
                <a:moveTo>
                  <a:pt x="878284" y="5252277"/>
                </a:moveTo>
                <a:lnTo>
                  <a:pt x="878284" y="5277098"/>
                </a:lnTo>
                <a:cubicBezTo>
                  <a:pt x="873846" y="5277098"/>
                  <a:pt x="864972" y="5277098"/>
                  <a:pt x="864972" y="5282064"/>
                </a:cubicBezTo>
                <a:cubicBezTo>
                  <a:pt x="864972" y="5287021"/>
                  <a:pt x="869409" y="5287021"/>
                  <a:pt x="873846" y="5287021"/>
                </a:cubicBezTo>
                <a:lnTo>
                  <a:pt x="873855" y="5287021"/>
                </a:lnTo>
                <a:lnTo>
                  <a:pt x="864980" y="5282064"/>
                </a:lnTo>
                <a:cubicBezTo>
                  <a:pt x="864980" y="5277098"/>
                  <a:pt x="873855" y="5277098"/>
                  <a:pt x="878292" y="5277098"/>
                </a:cubicBezTo>
                <a:lnTo>
                  <a:pt x="878292" y="5252296"/>
                </a:lnTo>
                <a:close/>
                <a:moveTo>
                  <a:pt x="904899" y="5217524"/>
                </a:moveTo>
                <a:lnTo>
                  <a:pt x="913766" y="5232413"/>
                </a:lnTo>
                <a:lnTo>
                  <a:pt x="904908" y="5217533"/>
                </a:lnTo>
                <a:lnTo>
                  <a:pt x="922640" y="5217533"/>
                </a:lnTo>
                <a:lnTo>
                  <a:pt x="922640" y="5217524"/>
                </a:lnTo>
                <a:close/>
                <a:moveTo>
                  <a:pt x="953693" y="5182770"/>
                </a:moveTo>
                <a:lnTo>
                  <a:pt x="953693" y="5182780"/>
                </a:lnTo>
                <a:lnTo>
                  <a:pt x="984738" y="5187746"/>
                </a:lnTo>
                <a:lnTo>
                  <a:pt x="984738" y="5187736"/>
                </a:lnTo>
                <a:close/>
                <a:moveTo>
                  <a:pt x="3034069" y="5138094"/>
                </a:moveTo>
                <a:lnTo>
                  <a:pt x="3034086" y="5138113"/>
                </a:lnTo>
                <a:lnTo>
                  <a:pt x="3073980" y="5177814"/>
                </a:lnTo>
                <a:lnTo>
                  <a:pt x="3073988" y="5177814"/>
                </a:lnTo>
                <a:close/>
                <a:moveTo>
                  <a:pt x="1219833" y="5038819"/>
                </a:moveTo>
                <a:lnTo>
                  <a:pt x="1219833" y="5053708"/>
                </a:lnTo>
                <a:cubicBezTo>
                  <a:pt x="1219833" y="5063640"/>
                  <a:pt x="1219833" y="5068606"/>
                  <a:pt x="1206530" y="5068606"/>
                </a:cubicBezTo>
                <a:lnTo>
                  <a:pt x="1188789" y="5068606"/>
                </a:lnTo>
                <a:close/>
                <a:moveTo>
                  <a:pt x="3122782" y="5018955"/>
                </a:moveTo>
                <a:cubicBezTo>
                  <a:pt x="3122782" y="5028877"/>
                  <a:pt x="3127220" y="5033844"/>
                  <a:pt x="3131657" y="5038810"/>
                </a:cubicBezTo>
                <a:lnTo>
                  <a:pt x="3131665" y="5038810"/>
                </a:lnTo>
                <a:lnTo>
                  <a:pt x="3122791" y="5018964"/>
                </a:lnTo>
                <a:lnTo>
                  <a:pt x="3140523" y="5023921"/>
                </a:lnTo>
                <a:lnTo>
                  <a:pt x="3140523" y="5023911"/>
                </a:lnTo>
                <a:close/>
                <a:moveTo>
                  <a:pt x="3091729" y="5018955"/>
                </a:moveTo>
                <a:cubicBezTo>
                  <a:pt x="3091729" y="5053699"/>
                  <a:pt x="3073988" y="5078520"/>
                  <a:pt x="3073988" y="5113273"/>
                </a:cubicBezTo>
                <a:lnTo>
                  <a:pt x="3091729" y="5018964"/>
                </a:lnTo>
                <a:lnTo>
                  <a:pt x="3109470" y="5038819"/>
                </a:lnTo>
                <a:lnTo>
                  <a:pt x="3109473" y="5038826"/>
                </a:lnTo>
                <a:lnTo>
                  <a:pt x="3111550" y="5052694"/>
                </a:lnTo>
                <a:cubicBezTo>
                  <a:pt x="3112798" y="5056029"/>
                  <a:pt x="3114462" y="5058355"/>
                  <a:pt x="3116127" y="5060527"/>
                </a:cubicBezTo>
                <a:lnTo>
                  <a:pt x="3117387" y="5062428"/>
                </a:lnTo>
                <a:lnTo>
                  <a:pt x="3122782" y="5078520"/>
                </a:lnTo>
                <a:cubicBezTo>
                  <a:pt x="3122782" y="5073556"/>
                  <a:pt x="3121950" y="5070144"/>
                  <a:pt x="3120702" y="5067429"/>
                </a:cubicBezTo>
                <a:lnTo>
                  <a:pt x="3117387" y="5062428"/>
                </a:lnTo>
                <a:lnTo>
                  <a:pt x="3109473" y="5038826"/>
                </a:lnTo>
                <a:lnTo>
                  <a:pt x="3109470" y="5038810"/>
                </a:lnTo>
                <a:close/>
                <a:moveTo>
                  <a:pt x="181864" y="4989167"/>
                </a:moveTo>
                <a:lnTo>
                  <a:pt x="181872" y="4989177"/>
                </a:lnTo>
                <a:lnTo>
                  <a:pt x="186301" y="4989177"/>
                </a:lnTo>
                <a:lnTo>
                  <a:pt x="195159" y="5004038"/>
                </a:lnTo>
                <a:lnTo>
                  <a:pt x="195176" y="5004056"/>
                </a:lnTo>
                <a:cubicBezTo>
                  <a:pt x="195176" y="4999090"/>
                  <a:pt x="195176" y="4989167"/>
                  <a:pt x="186301" y="4989167"/>
                </a:cubicBezTo>
                <a:close/>
                <a:moveTo>
                  <a:pt x="1135557" y="4969303"/>
                </a:moveTo>
                <a:cubicBezTo>
                  <a:pt x="1126683" y="4969303"/>
                  <a:pt x="1117816" y="4979235"/>
                  <a:pt x="1108942" y="4989167"/>
                </a:cubicBezTo>
                <a:lnTo>
                  <a:pt x="1108950" y="4989167"/>
                </a:lnTo>
                <a:lnTo>
                  <a:pt x="1135557" y="4969312"/>
                </a:lnTo>
                <a:lnTo>
                  <a:pt x="1148861" y="4974278"/>
                </a:lnTo>
                <a:lnTo>
                  <a:pt x="1148861" y="4974269"/>
                </a:lnTo>
                <a:cubicBezTo>
                  <a:pt x="1144432" y="4969303"/>
                  <a:pt x="1139995" y="4969303"/>
                  <a:pt x="1135557" y="4969303"/>
                </a:cubicBezTo>
                <a:close/>
                <a:moveTo>
                  <a:pt x="195176" y="4924627"/>
                </a:moveTo>
                <a:cubicBezTo>
                  <a:pt x="195176" y="4929593"/>
                  <a:pt x="199605" y="4939525"/>
                  <a:pt x="204042" y="4939525"/>
                </a:cubicBezTo>
                <a:lnTo>
                  <a:pt x="204042" y="4939516"/>
                </a:lnTo>
                <a:lnTo>
                  <a:pt x="195184" y="4924627"/>
                </a:lnTo>
                <a:close/>
                <a:moveTo>
                  <a:pt x="1148861" y="4909738"/>
                </a:moveTo>
                <a:lnTo>
                  <a:pt x="1148869" y="4909747"/>
                </a:lnTo>
                <a:lnTo>
                  <a:pt x="1188772" y="4914704"/>
                </a:lnTo>
                <a:lnTo>
                  <a:pt x="1188789" y="4914695"/>
                </a:lnTo>
                <a:close/>
                <a:moveTo>
                  <a:pt x="3167139" y="4865052"/>
                </a:moveTo>
                <a:lnTo>
                  <a:pt x="3162702" y="4914695"/>
                </a:lnTo>
                <a:lnTo>
                  <a:pt x="3140523" y="4939525"/>
                </a:lnTo>
                <a:lnTo>
                  <a:pt x="3140532" y="4939525"/>
                </a:lnTo>
                <a:lnTo>
                  <a:pt x="3162702" y="4914704"/>
                </a:lnTo>
                <a:lnTo>
                  <a:pt x="3167139" y="4865062"/>
                </a:lnTo>
                <a:close/>
                <a:moveTo>
                  <a:pt x="221792" y="4855130"/>
                </a:moveTo>
                <a:cubicBezTo>
                  <a:pt x="221792" y="4865052"/>
                  <a:pt x="226221" y="4870019"/>
                  <a:pt x="235095" y="4874985"/>
                </a:cubicBezTo>
                <a:lnTo>
                  <a:pt x="235095" y="4874975"/>
                </a:lnTo>
                <a:lnTo>
                  <a:pt x="221800" y="4855139"/>
                </a:lnTo>
                <a:lnTo>
                  <a:pt x="230658" y="4855139"/>
                </a:lnTo>
                <a:lnTo>
                  <a:pt x="230658" y="4855130"/>
                </a:lnTo>
                <a:close/>
                <a:moveTo>
                  <a:pt x="1228708" y="4820376"/>
                </a:moveTo>
                <a:cubicBezTo>
                  <a:pt x="1224271" y="4820376"/>
                  <a:pt x="1224271" y="4845197"/>
                  <a:pt x="1224271" y="4850164"/>
                </a:cubicBezTo>
                <a:cubicBezTo>
                  <a:pt x="1219833" y="4850164"/>
                  <a:pt x="1206530" y="4850164"/>
                  <a:pt x="1206530" y="4855130"/>
                </a:cubicBezTo>
                <a:cubicBezTo>
                  <a:pt x="1206530" y="4860096"/>
                  <a:pt x="1215404" y="4865052"/>
                  <a:pt x="1219833" y="4865052"/>
                </a:cubicBezTo>
                <a:lnTo>
                  <a:pt x="1219842" y="4865052"/>
                </a:lnTo>
                <a:lnTo>
                  <a:pt x="1206538" y="4855130"/>
                </a:lnTo>
                <a:cubicBezTo>
                  <a:pt x="1206538" y="4850164"/>
                  <a:pt x="1219842" y="4850164"/>
                  <a:pt x="1224279" y="4850164"/>
                </a:cubicBezTo>
                <a:lnTo>
                  <a:pt x="1228716" y="4820395"/>
                </a:lnTo>
                <a:close/>
                <a:moveTo>
                  <a:pt x="1255324" y="4775700"/>
                </a:moveTo>
                <a:cubicBezTo>
                  <a:pt x="1255324" y="4785623"/>
                  <a:pt x="1259761" y="4795555"/>
                  <a:pt x="1268627" y="4795555"/>
                </a:cubicBezTo>
                <a:lnTo>
                  <a:pt x="1255332" y="4775709"/>
                </a:lnTo>
                <a:lnTo>
                  <a:pt x="1277502" y="4780676"/>
                </a:lnTo>
                <a:lnTo>
                  <a:pt x="1277502" y="4780666"/>
                </a:lnTo>
                <a:close/>
                <a:moveTo>
                  <a:pt x="1312984" y="4735981"/>
                </a:moveTo>
                <a:cubicBezTo>
                  <a:pt x="1312984" y="4740947"/>
                  <a:pt x="1312984" y="4770734"/>
                  <a:pt x="1321859" y="4770734"/>
                </a:cubicBezTo>
                <a:lnTo>
                  <a:pt x="1321867" y="4770725"/>
                </a:lnTo>
                <a:lnTo>
                  <a:pt x="1312992" y="4735990"/>
                </a:lnTo>
                <a:lnTo>
                  <a:pt x="1352895" y="4745913"/>
                </a:lnTo>
                <a:lnTo>
                  <a:pt x="1352912" y="4745913"/>
                </a:lnTo>
                <a:close/>
                <a:moveTo>
                  <a:pt x="1344037" y="4651585"/>
                </a:moveTo>
                <a:cubicBezTo>
                  <a:pt x="1330733" y="4651585"/>
                  <a:pt x="1330733" y="4676406"/>
                  <a:pt x="1326296" y="4691305"/>
                </a:cubicBezTo>
                <a:lnTo>
                  <a:pt x="1326313" y="4691286"/>
                </a:lnTo>
                <a:lnTo>
                  <a:pt x="1344037" y="4651595"/>
                </a:lnTo>
                <a:lnTo>
                  <a:pt x="1366207" y="4661517"/>
                </a:lnTo>
                <a:lnTo>
                  <a:pt x="1366215" y="4661517"/>
                </a:lnTo>
                <a:cubicBezTo>
                  <a:pt x="1366215" y="4651585"/>
                  <a:pt x="1348474" y="4651585"/>
                  <a:pt x="1344037" y="4651585"/>
                </a:cubicBezTo>
                <a:close/>
                <a:moveTo>
                  <a:pt x="1632372" y="4567199"/>
                </a:moveTo>
                <a:lnTo>
                  <a:pt x="1632372" y="4587054"/>
                </a:lnTo>
                <a:cubicBezTo>
                  <a:pt x="1632372" y="4601943"/>
                  <a:pt x="1627935" y="4601943"/>
                  <a:pt x="1614631" y="4601943"/>
                </a:cubicBezTo>
                <a:lnTo>
                  <a:pt x="1596882" y="4601943"/>
                </a:lnTo>
                <a:close/>
                <a:moveTo>
                  <a:pt x="3362315" y="4547335"/>
                </a:moveTo>
                <a:cubicBezTo>
                  <a:pt x="3322387" y="4592020"/>
                  <a:pt x="3291343" y="4641662"/>
                  <a:pt x="3255852" y="4686338"/>
                </a:cubicBezTo>
                <a:cubicBezTo>
                  <a:pt x="3255852" y="4716126"/>
                  <a:pt x="3215933" y="4711160"/>
                  <a:pt x="3215933" y="4740947"/>
                </a:cubicBezTo>
                <a:cubicBezTo>
                  <a:pt x="3207058" y="4740947"/>
                  <a:pt x="3198192" y="4740947"/>
                  <a:pt x="3198192" y="4755836"/>
                </a:cubicBezTo>
                <a:cubicBezTo>
                  <a:pt x="3198192" y="4770734"/>
                  <a:pt x="3193755" y="4775700"/>
                  <a:pt x="3180443" y="4775700"/>
                </a:cubicBezTo>
                <a:lnTo>
                  <a:pt x="3162702" y="4815410"/>
                </a:lnTo>
                <a:lnTo>
                  <a:pt x="3162702" y="4815420"/>
                </a:lnTo>
                <a:lnTo>
                  <a:pt x="3180443" y="4775709"/>
                </a:lnTo>
                <a:cubicBezTo>
                  <a:pt x="3193755" y="4775709"/>
                  <a:pt x="3198192" y="4770743"/>
                  <a:pt x="3198192" y="4755845"/>
                </a:cubicBezTo>
                <a:cubicBezTo>
                  <a:pt x="3198192" y="4740956"/>
                  <a:pt x="3207058" y="4740956"/>
                  <a:pt x="3215933" y="4740956"/>
                </a:cubicBezTo>
                <a:cubicBezTo>
                  <a:pt x="3215933" y="4711169"/>
                  <a:pt x="3255852" y="4716135"/>
                  <a:pt x="3255852" y="4686348"/>
                </a:cubicBezTo>
                <a:cubicBezTo>
                  <a:pt x="3291343" y="4641672"/>
                  <a:pt x="3322387" y="4592029"/>
                  <a:pt x="3362315" y="4547344"/>
                </a:cubicBezTo>
                <a:lnTo>
                  <a:pt x="3380056" y="4562242"/>
                </a:lnTo>
                <a:lnTo>
                  <a:pt x="3380056" y="4562233"/>
                </a:lnTo>
                <a:cubicBezTo>
                  <a:pt x="3380056" y="4552301"/>
                  <a:pt x="3371181" y="4547335"/>
                  <a:pt x="3362315" y="4547335"/>
                </a:cubicBezTo>
                <a:close/>
                <a:moveTo>
                  <a:pt x="394781" y="4507625"/>
                </a:moveTo>
                <a:lnTo>
                  <a:pt x="394789" y="4507634"/>
                </a:lnTo>
                <a:lnTo>
                  <a:pt x="399227" y="4507634"/>
                </a:lnTo>
                <a:lnTo>
                  <a:pt x="399218" y="4507625"/>
                </a:lnTo>
                <a:close/>
                <a:moveTo>
                  <a:pt x="412522" y="4428195"/>
                </a:moveTo>
                <a:lnTo>
                  <a:pt x="412522" y="4428204"/>
                </a:lnTo>
                <a:lnTo>
                  <a:pt x="416959" y="4428204"/>
                </a:lnTo>
                <a:lnTo>
                  <a:pt x="425826" y="4438127"/>
                </a:lnTo>
                <a:lnTo>
                  <a:pt x="425834" y="4438118"/>
                </a:lnTo>
                <a:cubicBezTo>
                  <a:pt x="425834" y="4433161"/>
                  <a:pt x="425834" y="4428195"/>
                  <a:pt x="416959" y="4428195"/>
                </a:cubicBezTo>
                <a:close/>
                <a:moveTo>
                  <a:pt x="3486510" y="4403374"/>
                </a:moveTo>
                <a:lnTo>
                  <a:pt x="3486519" y="4403383"/>
                </a:lnTo>
                <a:lnTo>
                  <a:pt x="3499822" y="4408349"/>
                </a:lnTo>
                <a:lnTo>
                  <a:pt x="3499822" y="4408340"/>
                </a:lnTo>
                <a:close/>
                <a:moveTo>
                  <a:pt x="1685595" y="4368621"/>
                </a:moveTo>
                <a:cubicBezTo>
                  <a:pt x="1685595" y="4373587"/>
                  <a:pt x="1690024" y="4388476"/>
                  <a:pt x="1694461" y="4388476"/>
                </a:cubicBezTo>
                <a:lnTo>
                  <a:pt x="1694470" y="4388476"/>
                </a:lnTo>
                <a:lnTo>
                  <a:pt x="1685603" y="4368630"/>
                </a:lnTo>
                <a:lnTo>
                  <a:pt x="1703336" y="4373596"/>
                </a:lnTo>
                <a:lnTo>
                  <a:pt x="1703336" y="4373587"/>
                </a:lnTo>
                <a:close/>
                <a:moveTo>
                  <a:pt x="443575" y="4348766"/>
                </a:moveTo>
                <a:cubicBezTo>
                  <a:pt x="443575" y="4358688"/>
                  <a:pt x="448012" y="4368621"/>
                  <a:pt x="456887" y="4368621"/>
                </a:cubicBezTo>
                <a:lnTo>
                  <a:pt x="443583" y="4348775"/>
                </a:lnTo>
                <a:lnTo>
                  <a:pt x="465745" y="4353741"/>
                </a:lnTo>
                <a:lnTo>
                  <a:pt x="465753" y="4353732"/>
                </a:lnTo>
                <a:close/>
                <a:moveTo>
                  <a:pt x="465753" y="4204796"/>
                </a:moveTo>
                <a:lnTo>
                  <a:pt x="461316" y="4229617"/>
                </a:lnTo>
                <a:lnTo>
                  <a:pt x="461324" y="4229617"/>
                </a:lnTo>
                <a:lnTo>
                  <a:pt x="465762" y="4204805"/>
                </a:lnTo>
                <a:close/>
                <a:moveTo>
                  <a:pt x="3495385" y="4165085"/>
                </a:moveTo>
                <a:cubicBezTo>
                  <a:pt x="3490948" y="4165085"/>
                  <a:pt x="3486510" y="4170052"/>
                  <a:pt x="3486510" y="4170052"/>
                </a:cubicBezTo>
                <a:lnTo>
                  <a:pt x="3486519" y="4170061"/>
                </a:lnTo>
                <a:lnTo>
                  <a:pt x="3495385" y="4165095"/>
                </a:lnTo>
                <a:lnTo>
                  <a:pt x="3499822" y="4175008"/>
                </a:lnTo>
                <a:cubicBezTo>
                  <a:pt x="3499822" y="4170052"/>
                  <a:pt x="3499822" y="4165085"/>
                  <a:pt x="3495385" y="4165085"/>
                </a:cubicBezTo>
                <a:close/>
                <a:moveTo>
                  <a:pt x="1915144" y="4075724"/>
                </a:moveTo>
                <a:lnTo>
                  <a:pt x="1889637" y="4085656"/>
                </a:lnTo>
                <a:lnTo>
                  <a:pt x="1880763" y="4120400"/>
                </a:lnTo>
                <a:cubicBezTo>
                  <a:pt x="1845281" y="4120400"/>
                  <a:pt x="1814228" y="4155153"/>
                  <a:pt x="1814228" y="4194873"/>
                </a:cubicBezTo>
                <a:cubicBezTo>
                  <a:pt x="1814228" y="4229617"/>
                  <a:pt x="1743255" y="4224660"/>
                  <a:pt x="1743255" y="4259404"/>
                </a:cubicBezTo>
                <a:lnTo>
                  <a:pt x="1703336" y="4284225"/>
                </a:lnTo>
                <a:lnTo>
                  <a:pt x="1734389" y="4328911"/>
                </a:lnTo>
                <a:lnTo>
                  <a:pt x="1703344" y="4284234"/>
                </a:lnTo>
                <a:lnTo>
                  <a:pt x="1743264" y="4259413"/>
                </a:lnTo>
                <a:cubicBezTo>
                  <a:pt x="1743264" y="4224669"/>
                  <a:pt x="1814236" y="4229626"/>
                  <a:pt x="1814236" y="4194882"/>
                </a:cubicBezTo>
                <a:cubicBezTo>
                  <a:pt x="1814236" y="4155163"/>
                  <a:pt x="1845289" y="4120409"/>
                  <a:pt x="1880771" y="4120409"/>
                </a:cubicBezTo>
                <a:lnTo>
                  <a:pt x="1889646" y="4085665"/>
                </a:lnTo>
                <a:cubicBezTo>
                  <a:pt x="1896302" y="4085665"/>
                  <a:pt x="1908496" y="4080699"/>
                  <a:pt x="1915152" y="4075733"/>
                </a:cubicBezTo>
                <a:close/>
                <a:moveTo>
                  <a:pt x="1907378" y="4065801"/>
                </a:moveTo>
                <a:lnTo>
                  <a:pt x="1911223" y="4070711"/>
                </a:lnTo>
                <a:lnTo>
                  <a:pt x="1907387" y="4065810"/>
                </a:lnTo>
                <a:close/>
                <a:moveTo>
                  <a:pt x="3899041" y="3887087"/>
                </a:moveTo>
                <a:cubicBezTo>
                  <a:pt x="3934531" y="3887087"/>
                  <a:pt x="3930094" y="3941695"/>
                  <a:pt x="3930094" y="3966516"/>
                </a:cubicBezTo>
                <a:lnTo>
                  <a:pt x="3916782" y="3971483"/>
                </a:lnTo>
                <a:cubicBezTo>
                  <a:pt x="3903478" y="3971483"/>
                  <a:pt x="3899041" y="3961550"/>
                  <a:pt x="3899041" y="3946661"/>
                </a:cubicBezTo>
                <a:close/>
                <a:moveTo>
                  <a:pt x="3703865" y="3847368"/>
                </a:moveTo>
                <a:lnTo>
                  <a:pt x="3703873" y="3847377"/>
                </a:lnTo>
                <a:lnTo>
                  <a:pt x="3739347" y="3852343"/>
                </a:lnTo>
                <a:lnTo>
                  <a:pt x="3739355" y="3852334"/>
                </a:lnTo>
                <a:close/>
                <a:moveTo>
                  <a:pt x="3867988" y="3807648"/>
                </a:moveTo>
                <a:cubicBezTo>
                  <a:pt x="3850247" y="3807648"/>
                  <a:pt x="3841372" y="3812614"/>
                  <a:pt x="3841372" y="3837435"/>
                </a:cubicBezTo>
                <a:lnTo>
                  <a:pt x="3841372" y="3867223"/>
                </a:lnTo>
                <a:cubicBezTo>
                  <a:pt x="3819194" y="3867223"/>
                  <a:pt x="3810327" y="3887078"/>
                  <a:pt x="3792586" y="3887078"/>
                </a:cubicBezTo>
                <a:cubicBezTo>
                  <a:pt x="3792586" y="3921831"/>
                  <a:pt x="3770400" y="3921831"/>
                  <a:pt x="3770400" y="3946652"/>
                </a:cubicBezTo>
                <a:cubicBezTo>
                  <a:pt x="3752659" y="3946652"/>
                  <a:pt x="3752659" y="3961541"/>
                  <a:pt x="3752659" y="3976439"/>
                </a:cubicBezTo>
                <a:lnTo>
                  <a:pt x="3752659" y="4011193"/>
                </a:lnTo>
                <a:lnTo>
                  <a:pt x="3752667" y="4011174"/>
                </a:lnTo>
                <a:lnTo>
                  <a:pt x="3752667" y="3976449"/>
                </a:lnTo>
                <a:cubicBezTo>
                  <a:pt x="3752667" y="3961550"/>
                  <a:pt x="3752667" y="3946661"/>
                  <a:pt x="3770408" y="3946661"/>
                </a:cubicBezTo>
                <a:cubicBezTo>
                  <a:pt x="3770408" y="3921840"/>
                  <a:pt x="3792595" y="3921840"/>
                  <a:pt x="3792595" y="3887087"/>
                </a:cubicBezTo>
                <a:cubicBezTo>
                  <a:pt x="3810336" y="3887087"/>
                  <a:pt x="3819202" y="3867232"/>
                  <a:pt x="3841380" y="3867232"/>
                </a:cubicBezTo>
                <a:lnTo>
                  <a:pt x="3841380" y="3837445"/>
                </a:lnTo>
                <a:cubicBezTo>
                  <a:pt x="3841380" y="3812624"/>
                  <a:pt x="3850255" y="3807658"/>
                  <a:pt x="3867996" y="3807658"/>
                </a:cubicBezTo>
                <a:lnTo>
                  <a:pt x="3881300" y="3817580"/>
                </a:lnTo>
                <a:cubicBezTo>
                  <a:pt x="3881300" y="3807648"/>
                  <a:pt x="3872425" y="3807648"/>
                  <a:pt x="3867988" y="3807648"/>
                </a:cubicBezTo>
                <a:close/>
                <a:moveTo>
                  <a:pt x="2146911" y="3807648"/>
                </a:moveTo>
                <a:lnTo>
                  <a:pt x="2115858" y="3827513"/>
                </a:lnTo>
                <a:lnTo>
                  <a:pt x="2075939" y="3812614"/>
                </a:lnTo>
                <a:cubicBezTo>
                  <a:pt x="2067072" y="3822546"/>
                  <a:pt x="2062635" y="3842402"/>
                  <a:pt x="2062635" y="3857290"/>
                </a:cubicBezTo>
                <a:cubicBezTo>
                  <a:pt x="2049323" y="3862257"/>
                  <a:pt x="2044886" y="3882112"/>
                  <a:pt x="2044886" y="3897010"/>
                </a:cubicBezTo>
                <a:lnTo>
                  <a:pt x="2018278" y="3926797"/>
                </a:lnTo>
                <a:cubicBezTo>
                  <a:pt x="2004966" y="3941686"/>
                  <a:pt x="1902941" y="4055869"/>
                  <a:pt x="1902941" y="4060835"/>
                </a:cubicBezTo>
                <a:lnTo>
                  <a:pt x="1902949" y="4060844"/>
                </a:lnTo>
                <a:lnTo>
                  <a:pt x="1955630" y="3997545"/>
                </a:lnTo>
                <a:cubicBezTo>
                  <a:pt x="1982796" y="3966516"/>
                  <a:pt x="2011631" y="3934246"/>
                  <a:pt x="2018287" y="3926806"/>
                </a:cubicBezTo>
                <a:lnTo>
                  <a:pt x="2044894" y="3897019"/>
                </a:lnTo>
                <a:cubicBezTo>
                  <a:pt x="2044894" y="3882121"/>
                  <a:pt x="2049331" y="3862266"/>
                  <a:pt x="2062643" y="3857300"/>
                </a:cubicBezTo>
                <a:cubicBezTo>
                  <a:pt x="2062643" y="3842411"/>
                  <a:pt x="2067081" y="3822556"/>
                  <a:pt x="2075947" y="3812624"/>
                </a:cubicBezTo>
                <a:lnTo>
                  <a:pt x="2115866" y="3827522"/>
                </a:lnTo>
                <a:lnTo>
                  <a:pt x="2146894" y="3807676"/>
                </a:lnTo>
                <a:close/>
                <a:moveTo>
                  <a:pt x="1281939" y="3723253"/>
                </a:moveTo>
                <a:cubicBezTo>
                  <a:pt x="1281939" y="3723253"/>
                  <a:pt x="1277502" y="3728219"/>
                  <a:pt x="1273065" y="3728219"/>
                </a:cubicBezTo>
                <a:cubicBezTo>
                  <a:pt x="1273065" y="3733185"/>
                  <a:pt x="1277502" y="3743117"/>
                  <a:pt x="1281939" y="3743117"/>
                </a:cubicBezTo>
                <a:lnTo>
                  <a:pt x="1281948" y="3743108"/>
                </a:lnTo>
                <a:lnTo>
                  <a:pt x="1273073" y="3728219"/>
                </a:lnTo>
                <a:lnTo>
                  <a:pt x="1281948" y="3723253"/>
                </a:lnTo>
                <a:close/>
                <a:moveTo>
                  <a:pt x="3819194" y="3688509"/>
                </a:moveTo>
                <a:cubicBezTo>
                  <a:pt x="3814765" y="3688509"/>
                  <a:pt x="3810327" y="3693475"/>
                  <a:pt x="3810327" y="3693475"/>
                </a:cubicBezTo>
                <a:cubicBezTo>
                  <a:pt x="3810327" y="3698432"/>
                  <a:pt x="3814765" y="3708364"/>
                  <a:pt x="3819194" y="3708364"/>
                </a:cubicBezTo>
                <a:lnTo>
                  <a:pt x="3810336" y="3693484"/>
                </a:lnTo>
                <a:lnTo>
                  <a:pt x="3819202" y="3688518"/>
                </a:lnTo>
                <a:close/>
                <a:moveTo>
                  <a:pt x="4009932" y="3668654"/>
                </a:moveTo>
                <a:lnTo>
                  <a:pt x="4040985" y="3688509"/>
                </a:lnTo>
                <a:cubicBezTo>
                  <a:pt x="4040985" y="3713330"/>
                  <a:pt x="4027682" y="3733185"/>
                  <a:pt x="4027682" y="3753040"/>
                </a:cubicBezTo>
                <a:lnTo>
                  <a:pt x="3996629" y="3762972"/>
                </a:lnTo>
                <a:lnTo>
                  <a:pt x="3992191" y="3723253"/>
                </a:lnTo>
                <a:close/>
                <a:moveTo>
                  <a:pt x="3890166" y="3668654"/>
                </a:moveTo>
                <a:cubicBezTo>
                  <a:pt x="3885737" y="3668654"/>
                  <a:pt x="3885737" y="3673610"/>
                  <a:pt x="3881300" y="3673610"/>
                </a:cubicBezTo>
                <a:cubicBezTo>
                  <a:pt x="3881300" y="3678576"/>
                  <a:pt x="3885737" y="3693475"/>
                  <a:pt x="3890166" y="3693475"/>
                </a:cubicBezTo>
                <a:lnTo>
                  <a:pt x="3890174" y="3693475"/>
                </a:lnTo>
                <a:lnTo>
                  <a:pt x="3881308" y="3673620"/>
                </a:lnTo>
                <a:cubicBezTo>
                  <a:pt x="3885745" y="3673620"/>
                  <a:pt x="3885745" y="3668663"/>
                  <a:pt x="3890174" y="3668663"/>
                </a:cubicBezTo>
                <a:lnTo>
                  <a:pt x="3899041" y="3678576"/>
                </a:lnTo>
                <a:cubicBezTo>
                  <a:pt x="3899041" y="3673610"/>
                  <a:pt x="3894603" y="3668654"/>
                  <a:pt x="3890166" y="3668654"/>
                </a:cubicBezTo>
                <a:close/>
                <a:moveTo>
                  <a:pt x="1428321" y="3609079"/>
                </a:moveTo>
                <a:lnTo>
                  <a:pt x="1428338" y="3609089"/>
                </a:lnTo>
                <a:lnTo>
                  <a:pt x="1472661" y="3619002"/>
                </a:lnTo>
                <a:lnTo>
                  <a:pt x="1472678" y="3619002"/>
                </a:lnTo>
                <a:close/>
                <a:moveTo>
                  <a:pt x="1344037" y="3604113"/>
                </a:moveTo>
                <a:lnTo>
                  <a:pt x="1344045" y="3604122"/>
                </a:lnTo>
                <a:lnTo>
                  <a:pt x="1357349" y="3609089"/>
                </a:lnTo>
                <a:lnTo>
                  <a:pt x="1357349" y="3609079"/>
                </a:lnTo>
                <a:close/>
                <a:moveTo>
                  <a:pt x="3251415" y="3594181"/>
                </a:moveTo>
                <a:lnTo>
                  <a:pt x="3251423" y="3594190"/>
                </a:lnTo>
                <a:lnTo>
                  <a:pt x="3291343" y="3594190"/>
                </a:lnTo>
                <a:lnTo>
                  <a:pt x="3291343" y="3594181"/>
                </a:lnTo>
                <a:close/>
                <a:moveTo>
                  <a:pt x="4103083" y="3529659"/>
                </a:moveTo>
                <a:cubicBezTo>
                  <a:pt x="4116395" y="3529659"/>
                  <a:pt x="4134136" y="3529659"/>
                  <a:pt x="4134136" y="3549514"/>
                </a:cubicBezTo>
                <a:cubicBezTo>
                  <a:pt x="4134136" y="3569369"/>
                  <a:pt x="4120832" y="3589234"/>
                  <a:pt x="4120832" y="3614055"/>
                </a:cubicBezTo>
                <a:cubicBezTo>
                  <a:pt x="4103083" y="3614055"/>
                  <a:pt x="4085342" y="3604122"/>
                  <a:pt x="4080905" y="3584267"/>
                </a:cubicBezTo>
                <a:cubicBezTo>
                  <a:pt x="4080905" y="3564403"/>
                  <a:pt x="4089779" y="3544548"/>
                  <a:pt x="4103083" y="3529659"/>
                </a:cubicBezTo>
                <a:close/>
                <a:moveTo>
                  <a:pt x="3974450" y="3529650"/>
                </a:moveTo>
                <a:cubicBezTo>
                  <a:pt x="3974450" y="3534616"/>
                  <a:pt x="3978888" y="3549505"/>
                  <a:pt x="3983317" y="3549505"/>
                </a:cubicBezTo>
                <a:lnTo>
                  <a:pt x="3983325" y="3549505"/>
                </a:lnTo>
                <a:lnTo>
                  <a:pt x="3974459" y="3529659"/>
                </a:lnTo>
                <a:lnTo>
                  <a:pt x="3992191" y="3534625"/>
                </a:lnTo>
                <a:lnTo>
                  <a:pt x="3992191" y="3534616"/>
                </a:lnTo>
                <a:close/>
                <a:moveTo>
                  <a:pt x="1525901" y="3435322"/>
                </a:moveTo>
                <a:cubicBezTo>
                  <a:pt x="1525901" y="3465109"/>
                  <a:pt x="1490419" y="3435322"/>
                  <a:pt x="1490419" y="3465109"/>
                </a:cubicBezTo>
                <a:cubicBezTo>
                  <a:pt x="1477107" y="3470075"/>
                  <a:pt x="1472678" y="3489930"/>
                  <a:pt x="1472678" y="3504829"/>
                </a:cubicBezTo>
                <a:lnTo>
                  <a:pt x="1472678" y="3504838"/>
                </a:lnTo>
                <a:cubicBezTo>
                  <a:pt x="1472678" y="3489940"/>
                  <a:pt x="1477107" y="3470085"/>
                  <a:pt x="1490419" y="3465119"/>
                </a:cubicBezTo>
                <a:cubicBezTo>
                  <a:pt x="1490419" y="3435331"/>
                  <a:pt x="1525901" y="3465119"/>
                  <a:pt x="1525901" y="3435331"/>
                </a:cubicBezTo>
                <a:lnTo>
                  <a:pt x="1548079" y="3465109"/>
                </a:lnTo>
                <a:close/>
                <a:moveTo>
                  <a:pt x="4174055" y="3390646"/>
                </a:moveTo>
                <a:lnTo>
                  <a:pt x="4209546" y="3435322"/>
                </a:lnTo>
                <a:cubicBezTo>
                  <a:pt x="4209546" y="3465109"/>
                  <a:pt x="4191805" y="3475041"/>
                  <a:pt x="4191805" y="3499863"/>
                </a:cubicBezTo>
                <a:lnTo>
                  <a:pt x="4182930" y="3499863"/>
                </a:lnTo>
                <a:cubicBezTo>
                  <a:pt x="4169626" y="3499863"/>
                  <a:pt x="4160752" y="3494896"/>
                  <a:pt x="4160752" y="3480008"/>
                </a:cubicBezTo>
                <a:cubicBezTo>
                  <a:pt x="4160752" y="3450220"/>
                  <a:pt x="4174055" y="3420433"/>
                  <a:pt x="4174055" y="3390646"/>
                </a:cubicBezTo>
                <a:close/>
                <a:moveTo>
                  <a:pt x="3433287" y="3375757"/>
                </a:moveTo>
                <a:lnTo>
                  <a:pt x="3402234" y="3380714"/>
                </a:lnTo>
                <a:lnTo>
                  <a:pt x="3375619" y="3435322"/>
                </a:lnTo>
                <a:lnTo>
                  <a:pt x="3380056" y="3455186"/>
                </a:lnTo>
                <a:lnTo>
                  <a:pt x="3380064" y="3455186"/>
                </a:lnTo>
                <a:lnTo>
                  <a:pt x="3375627" y="3435331"/>
                </a:lnTo>
                <a:lnTo>
                  <a:pt x="3402243" y="3380723"/>
                </a:lnTo>
                <a:lnTo>
                  <a:pt x="3433296" y="3375766"/>
                </a:lnTo>
                <a:lnTo>
                  <a:pt x="3455466" y="3390646"/>
                </a:lnTo>
                <a:cubicBezTo>
                  <a:pt x="3455466" y="3375757"/>
                  <a:pt x="3442154" y="3375757"/>
                  <a:pt x="3433287" y="3375757"/>
                </a:cubicBezTo>
                <a:close/>
                <a:moveTo>
                  <a:pt x="2998579" y="3316182"/>
                </a:moveTo>
                <a:lnTo>
                  <a:pt x="2998579" y="3355893"/>
                </a:lnTo>
                <a:lnTo>
                  <a:pt x="3016320" y="3365825"/>
                </a:lnTo>
                <a:lnTo>
                  <a:pt x="3016320" y="3365815"/>
                </a:lnTo>
                <a:lnTo>
                  <a:pt x="2998587" y="3355893"/>
                </a:lnTo>
                <a:lnTo>
                  <a:pt x="2998587" y="3316182"/>
                </a:lnTo>
                <a:close/>
                <a:moveTo>
                  <a:pt x="4262777" y="3271516"/>
                </a:moveTo>
                <a:cubicBezTo>
                  <a:pt x="4293822" y="3271516"/>
                  <a:pt x="4298259" y="3301294"/>
                  <a:pt x="4298259" y="3331081"/>
                </a:cubicBezTo>
                <a:cubicBezTo>
                  <a:pt x="4271643" y="3331081"/>
                  <a:pt x="4262777" y="3326115"/>
                  <a:pt x="4262777" y="3296337"/>
                </a:cubicBezTo>
                <a:close/>
                <a:moveTo>
                  <a:pt x="4085342" y="3211932"/>
                </a:moveTo>
                <a:cubicBezTo>
                  <a:pt x="4085342" y="3216898"/>
                  <a:pt x="4089779" y="3231787"/>
                  <a:pt x="4094217" y="3231787"/>
                </a:cubicBezTo>
                <a:lnTo>
                  <a:pt x="4094225" y="3231787"/>
                </a:lnTo>
                <a:lnTo>
                  <a:pt x="4085350" y="3211941"/>
                </a:lnTo>
                <a:lnTo>
                  <a:pt x="4103083" y="3216907"/>
                </a:lnTo>
                <a:lnTo>
                  <a:pt x="4103083" y="3216898"/>
                </a:lnTo>
                <a:close/>
                <a:moveTo>
                  <a:pt x="1481553" y="3206975"/>
                </a:moveTo>
                <a:lnTo>
                  <a:pt x="1508160" y="3256608"/>
                </a:lnTo>
                <a:cubicBezTo>
                  <a:pt x="1508160" y="3256608"/>
                  <a:pt x="1508160" y="3266540"/>
                  <a:pt x="1512597" y="3266540"/>
                </a:cubicBezTo>
                <a:lnTo>
                  <a:pt x="1512606" y="3266531"/>
                </a:lnTo>
                <a:lnTo>
                  <a:pt x="1508168" y="3256617"/>
                </a:lnTo>
                <a:close/>
                <a:moveTo>
                  <a:pt x="3016320" y="3172213"/>
                </a:moveTo>
                <a:lnTo>
                  <a:pt x="3011891" y="3221855"/>
                </a:lnTo>
                <a:cubicBezTo>
                  <a:pt x="3011891" y="3231787"/>
                  <a:pt x="3011891" y="3271506"/>
                  <a:pt x="3029632" y="3271506"/>
                </a:cubicBezTo>
                <a:lnTo>
                  <a:pt x="3029632" y="3271497"/>
                </a:lnTo>
                <a:lnTo>
                  <a:pt x="3011899" y="3221864"/>
                </a:lnTo>
                <a:lnTo>
                  <a:pt x="3016328" y="3172222"/>
                </a:lnTo>
                <a:lnTo>
                  <a:pt x="3034069" y="3187111"/>
                </a:lnTo>
                <a:close/>
                <a:moveTo>
                  <a:pt x="2980838" y="3172213"/>
                </a:moveTo>
                <a:lnTo>
                  <a:pt x="2958659" y="3226821"/>
                </a:lnTo>
                <a:lnTo>
                  <a:pt x="2963097" y="3291361"/>
                </a:lnTo>
                <a:lnTo>
                  <a:pt x="2963105" y="3291343"/>
                </a:lnTo>
                <a:lnTo>
                  <a:pt x="2958668" y="3226821"/>
                </a:lnTo>
                <a:lnTo>
                  <a:pt x="2980838" y="3172231"/>
                </a:lnTo>
                <a:close/>
                <a:moveTo>
                  <a:pt x="1792049" y="3132502"/>
                </a:moveTo>
                <a:lnTo>
                  <a:pt x="1792049" y="3147391"/>
                </a:lnTo>
                <a:cubicBezTo>
                  <a:pt x="1792049" y="3167246"/>
                  <a:pt x="1800924" y="3172213"/>
                  <a:pt x="1814228" y="3172213"/>
                </a:cubicBezTo>
                <a:lnTo>
                  <a:pt x="1814219" y="3172184"/>
                </a:lnTo>
                <a:lnTo>
                  <a:pt x="1792058" y="3147391"/>
                </a:lnTo>
                <a:lnTo>
                  <a:pt x="1792058" y="3132521"/>
                </a:lnTo>
                <a:close/>
                <a:moveTo>
                  <a:pt x="1508160" y="3067962"/>
                </a:moveTo>
                <a:lnTo>
                  <a:pt x="1490419" y="3077894"/>
                </a:lnTo>
                <a:lnTo>
                  <a:pt x="1490419" y="3132502"/>
                </a:lnTo>
                <a:lnTo>
                  <a:pt x="1472678" y="3152357"/>
                </a:lnTo>
                <a:lnTo>
                  <a:pt x="1472678" y="3206966"/>
                </a:lnTo>
                <a:lnTo>
                  <a:pt x="1463803" y="3226821"/>
                </a:lnTo>
                <a:lnTo>
                  <a:pt x="1463828" y="3226793"/>
                </a:lnTo>
                <a:lnTo>
                  <a:pt x="1472686" y="3206975"/>
                </a:lnTo>
                <a:lnTo>
                  <a:pt x="1472686" y="3152367"/>
                </a:lnTo>
                <a:lnTo>
                  <a:pt x="1490427" y="3132512"/>
                </a:lnTo>
                <a:lnTo>
                  <a:pt x="1490427" y="3077903"/>
                </a:lnTo>
                <a:lnTo>
                  <a:pt x="1508168" y="3067971"/>
                </a:lnTo>
                <a:lnTo>
                  <a:pt x="1543650" y="3107681"/>
                </a:lnTo>
                <a:close/>
                <a:moveTo>
                  <a:pt x="2963097" y="3053073"/>
                </a:moveTo>
                <a:lnTo>
                  <a:pt x="2963097" y="3077894"/>
                </a:lnTo>
                <a:cubicBezTo>
                  <a:pt x="2963097" y="3092783"/>
                  <a:pt x="2976400" y="3092783"/>
                  <a:pt x="2985275" y="3092783"/>
                </a:cubicBezTo>
                <a:lnTo>
                  <a:pt x="2985275" y="3092774"/>
                </a:lnTo>
                <a:lnTo>
                  <a:pt x="2963105" y="3077894"/>
                </a:lnTo>
                <a:lnTo>
                  <a:pt x="2963105" y="3053092"/>
                </a:lnTo>
                <a:close/>
                <a:moveTo>
                  <a:pt x="3721614" y="3003431"/>
                </a:moveTo>
                <a:cubicBezTo>
                  <a:pt x="3721614" y="3008387"/>
                  <a:pt x="3721614" y="3013354"/>
                  <a:pt x="3726043" y="3013354"/>
                </a:cubicBezTo>
                <a:lnTo>
                  <a:pt x="3726051" y="3013354"/>
                </a:lnTo>
                <a:lnTo>
                  <a:pt x="3721622" y="3003440"/>
                </a:lnTo>
                <a:lnTo>
                  <a:pt x="3726051" y="3003440"/>
                </a:lnTo>
                <a:lnTo>
                  <a:pt x="3739355" y="3013354"/>
                </a:lnTo>
                <a:cubicBezTo>
                  <a:pt x="3739355" y="3003431"/>
                  <a:pt x="3734918" y="3003431"/>
                  <a:pt x="3726043" y="3003431"/>
                </a:cubicBezTo>
                <a:close/>
                <a:moveTo>
                  <a:pt x="1920690" y="2973644"/>
                </a:moveTo>
                <a:lnTo>
                  <a:pt x="1916687" y="2975137"/>
                </a:lnTo>
                <a:lnTo>
                  <a:pt x="1916687" y="2975146"/>
                </a:lnTo>
                <a:close/>
                <a:moveTo>
                  <a:pt x="4174055" y="2953788"/>
                </a:moveTo>
                <a:lnTo>
                  <a:pt x="4174064" y="2953798"/>
                </a:lnTo>
                <a:lnTo>
                  <a:pt x="4191805" y="2958755"/>
                </a:lnTo>
                <a:lnTo>
                  <a:pt x="4191805" y="2958745"/>
                </a:lnTo>
                <a:close/>
                <a:moveTo>
                  <a:pt x="2998579" y="2899180"/>
                </a:moveTo>
                <a:cubicBezTo>
                  <a:pt x="2998579" y="2928958"/>
                  <a:pt x="2985275" y="2904137"/>
                  <a:pt x="2985275" y="2938890"/>
                </a:cubicBezTo>
                <a:lnTo>
                  <a:pt x="2985275" y="2938900"/>
                </a:lnTo>
                <a:cubicBezTo>
                  <a:pt x="2985275" y="2904146"/>
                  <a:pt x="2998579" y="2928967"/>
                  <a:pt x="2998579" y="2899189"/>
                </a:cubicBezTo>
                <a:lnTo>
                  <a:pt x="3007453" y="2899189"/>
                </a:lnTo>
                <a:lnTo>
                  <a:pt x="3034069" y="2953788"/>
                </a:lnTo>
                <a:cubicBezTo>
                  <a:pt x="3034069" y="2928958"/>
                  <a:pt x="3038498" y="2899180"/>
                  <a:pt x="3007453" y="2899180"/>
                </a:cubicBezTo>
                <a:close/>
                <a:moveTo>
                  <a:pt x="4369231" y="2760176"/>
                </a:moveTo>
                <a:lnTo>
                  <a:pt x="4355928" y="2775065"/>
                </a:lnTo>
                <a:cubicBezTo>
                  <a:pt x="4320437" y="2775065"/>
                  <a:pt x="4307134" y="2824707"/>
                  <a:pt x="4307134" y="2854495"/>
                </a:cubicBezTo>
                <a:lnTo>
                  <a:pt x="4280518" y="2894214"/>
                </a:lnTo>
                <a:cubicBezTo>
                  <a:pt x="4280518" y="2909103"/>
                  <a:pt x="4271643" y="2924001"/>
                  <a:pt x="4253902" y="2924001"/>
                </a:cubicBezTo>
                <a:lnTo>
                  <a:pt x="4245028" y="2924001"/>
                </a:lnTo>
                <a:cubicBezTo>
                  <a:pt x="4245028" y="2958745"/>
                  <a:pt x="4174055" y="3008387"/>
                  <a:pt x="4174055" y="3058039"/>
                </a:cubicBezTo>
                <a:cubicBezTo>
                  <a:pt x="4165189" y="3072928"/>
                  <a:pt x="4160752" y="3092783"/>
                  <a:pt x="4160752" y="3112647"/>
                </a:cubicBezTo>
                <a:cubicBezTo>
                  <a:pt x="4151877" y="3112647"/>
                  <a:pt x="4143011" y="3117604"/>
                  <a:pt x="4143011" y="3127536"/>
                </a:cubicBezTo>
                <a:cubicBezTo>
                  <a:pt x="4143011" y="3137469"/>
                  <a:pt x="4147448" y="3147391"/>
                  <a:pt x="4151877" y="3152357"/>
                </a:cubicBezTo>
                <a:lnTo>
                  <a:pt x="4160752" y="3206966"/>
                </a:lnTo>
                <a:lnTo>
                  <a:pt x="4160760" y="3206956"/>
                </a:lnTo>
                <a:lnTo>
                  <a:pt x="4151885" y="3152367"/>
                </a:lnTo>
                <a:cubicBezTo>
                  <a:pt x="4147456" y="3147401"/>
                  <a:pt x="4143019" y="3137478"/>
                  <a:pt x="4143019" y="3127546"/>
                </a:cubicBezTo>
                <a:cubicBezTo>
                  <a:pt x="4143019" y="3117614"/>
                  <a:pt x="4151885" y="3112657"/>
                  <a:pt x="4160760" y="3112657"/>
                </a:cubicBezTo>
                <a:cubicBezTo>
                  <a:pt x="4160760" y="3092792"/>
                  <a:pt x="4165197" y="3072937"/>
                  <a:pt x="4174064" y="3058048"/>
                </a:cubicBezTo>
                <a:cubicBezTo>
                  <a:pt x="4174064" y="3008397"/>
                  <a:pt x="4245036" y="2958755"/>
                  <a:pt x="4245036" y="2924011"/>
                </a:cubicBezTo>
                <a:lnTo>
                  <a:pt x="4253911" y="2924011"/>
                </a:lnTo>
                <a:cubicBezTo>
                  <a:pt x="4271652" y="2924011"/>
                  <a:pt x="4280526" y="2909112"/>
                  <a:pt x="4280526" y="2894223"/>
                </a:cubicBezTo>
                <a:lnTo>
                  <a:pt x="4307142" y="2854504"/>
                </a:lnTo>
                <a:cubicBezTo>
                  <a:pt x="4307142" y="2824717"/>
                  <a:pt x="4320446" y="2775075"/>
                  <a:pt x="4355936" y="2775075"/>
                </a:cubicBezTo>
                <a:lnTo>
                  <a:pt x="4369215" y="2760214"/>
                </a:lnTo>
                <a:close/>
                <a:moveTo>
                  <a:pt x="4564407" y="2720457"/>
                </a:moveTo>
                <a:cubicBezTo>
                  <a:pt x="4564407" y="2725423"/>
                  <a:pt x="4568845" y="2740321"/>
                  <a:pt x="4573282" y="2740321"/>
                </a:cubicBezTo>
                <a:lnTo>
                  <a:pt x="4573290" y="2740312"/>
                </a:lnTo>
                <a:lnTo>
                  <a:pt x="4564416" y="2720457"/>
                </a:lnTo>
                <a:close/>
                <a:moveTo>
                  <a:pt x="4515613" y="2700602"/>
                </a:moveTo>
                <a:lnTo>
                  <a:pt x="4484577" y="2735336"/>
                </a:lnTo>
                <a:lnTo>
                  <a:pt x="4484569" y="2735355"/>
                </a:lnTo>
                <a:lnTo>
                  <a:pt x="4515622" y="2700602"/>
                </a:lnTo>
                <a:close/>
                <a:moveTo>
                  <a:pt x="1490419" y="2670815"/>
                </a:moveTo>
                <a:lnTo>
                  <a:pt x="1490419" y="2725423"/>
                </a:lnTo>
                <a:cubicBezTo>
                  <a:pt x="1477107" y="2720457"/>
                  <a:pt x="1472678" y="2740321"/>
                  <a:pt x="1472678" y="2750244"/>
                </a:cubicBezTo>
                <a:lnTo>
                  <a:pt x="1472678" y="2794930"/>
                </a:lnTo>
                <a:lnTo>
                  <a:pt x="1472686" y="2794930"/>
                </a:lnTo>
                <a:lnTo>
                  <a:pt x="1472686" y="2750254"/>
                </a:lnTo>
                <a:cubicBezTo>
                  <a:pt x="1472686" y="2740331"/>
                  <a:pt x="1477115" y="2720466"/>
                  <a:pt x="1490427" y="2725432"/>
                </a:cubicBezTo>
                <a:lnTo>
                  <a:pt x="1490427" y="2670824"/>
                </a:lnTo>
                <a:lnTo>
                  <a:pt x="1521472" y="2685722"/>
                </a:lnTo>
                <a:lnTo>
                  <a:pt x="1521472" y="2685713"/>
                </a:lnTo>
                <a:close/>
                <a:moveTo>
                  <a:pt x="1654542" y="2650960"/>
                </a:moveTo>
                <a:cubicBezTo>
                  <a:pt x="1654542" y="2655926"/>
                  <a:pt x="1658979" y="2665849"/>
                  <a:pt x="1663417" y="2665849"/>
                </a:cubicBezTo>
                <a:lnTo>
                  <a:pt x="1654550" y="2650969"/>
                </a:lnTo>
                <a:lnTo>
                  <a:pt x="1658988" y="2650969"/>
                </a:lnTo>
                <a:lnTo>
                  <a:pt x="1667846" y="2660892"/>
                </a:lnTo>
                <a:lnTo>
                  <a:pt x="1658988" y="2650969"/>
                </a:lnTo>
                <a:lnTo>
                  <a:pt x="1658988" y="2650969"/>
                </a:lnTo>
                <a:lnTo>
                  <a:pt x="1658979" y="2650960"/>
                </a:lnTo>
                <a:close/>
                <a:moveTo>
                  <a:pt x="4515613" y="2631105"/>
                </a:moveTo>
                <a:cubicBezTo>
                  <a:pt x="4480123" y="2631105"/>
                  <a:pt x="4462382" y="2690670"/>
                  <a:pt x="4462382" y="2720457"/>
                </a:cubicBezTo>
                <a:cubicBezTo>
                  <a:pt x="4462382" y="2720457"/>
                  <a:pt x="4444641" y="2720457"/>
                  <a:pt x="4444641" y="2725423"/>
                </a:cubicBezTo>
                <a:cubicBezTo>
                  <a:pt x="4444641" y="2730389"/>
                  <a:pt x="4457945" y="2740321"/>
                  <a:pt x="4462382" y="2740321"/>
                </a:cubicBezTo>
                <a:cubicBezTo>
                  <a:pt x="4462382" y="2784997"/>
                  <a:pt x="4426900" y="2859461"/>
                  <a:pt x="4404722" y="2894214"/>
                </a:cubicBezTo>
                <a:lnTo>
                  <a:pt x="4369231" y="2914069"/>
                </a:lnTo>
                <a:cubicBezTo>
                  <a:pt x="4369231" y="2919035"/>
                  <a:pt x="4373669" y="2948822"/>
                  <a:pt x="4382543" y="2948822"/>
                </a:cubicBezTo>
                <a:lnTo>
                  <a:pt x="4382552" y="2948804"/>
                </a:lnTo>
                <a:lnTo>
                  <a:pt x="4369240" y="2914069"/>
                </a:lnTo>
                <a:lnTo>
                  <a:pt x="4404730" y="2894214"/>
                </a:lnTo>
                <a:cubicBezTo>
                  <a:pt x="4426908" y="2859461"/>
                  <a:pt x="4462390" y="2784997"/>
                  <a:pt x="4462390" y="2740321"/>
                </a:cubicBezTo>
                <a:cubicBezTo>
                  <a:pt x="4457953" y="2740321"/>
                  <a:pt x="4444649" y="2730389"/>
                  <a:pt x="4444649" y="2725423"/>
                </a:cubicBezTo>
                <a:cubicBezTo>
                  <a:pt x="4444649" y="2720457"/>
                  <a:pt x="4462390" y="2720457"/>
                  <a:pt x="4462390" y="2720457"/>
                </a:cubicBezTo>
                <a:cubicBezTo>
                  <a:pt x="4462390" y="2705559"/>
                  <a:pt x="4466828" y="2683221"/>
                  <a:pt x="4475702" y="2664607"/>
                </a:cubicBezTo>
                <a:lnTo>
                  <a:pt x="4515613" y="2631114"/>
                </a:lnTo>
                <a:close/>
                <a:moveTo>
                  <a:pt x="3016320" y="2596351"/>
                </a:moveTo>
                <a:lnTo>
                  <a:pt x="3011891" y="2655926"/>
                </a:lnTo>
                <a:cubicBezTo>
                  <a:pt x="3011891" y="2675781"/>
                  <a:pt x="3016320" y="2695636"/>
                  <a:pt x="3034069" y="2695636"/>
                </a:cubicBezTo>
                <a:lnTo>
                  <a:pt x="3034069" y="2695617"/>
                </a:lnTo>
                <a:lnTo>
                  <a:pt x="3011899" y="2655926"/>
                </a:lnTo>
                <a:lnTo>
                  <a:pt x="3016328" y="2596351"/>
                </a:lnTo>
                <a:close/>
                <a:moveTo>
                  <a:pt x="3663945" y="2506990"/>
                </a:moveTo>
                <a:cubicBezTo>
                  <a:pt x="3663945" y="2511956"/>
                  <a:pt x="3663945" y="2521888"/>
                  <a:pt x="3672820" y="2521888"/>
                </a:cubicBezTo>
                <a:lnTo>
                  <a:pt x="3672828" y="2521888"/>
                </a:lnTo>
                <a:lnTo>
                  <a:pt x="3663962" y="2506999"/>
                </a:lnTo>
                <a:close/>
                <a:moveTo>
                  <a:pt x="1308555" y="2457347"/>
                </a:moveTo>
                <a:cubicBezTo>
                  <a:pt x="1308555" y="2462313"/>
                  <a:pt x="1308555" y="2472246"/>
                  <a:pt x="1312984" y="2472246"/>
                </a:cubicBezTo>
                <a:lnTo>
                  <a:pt x="1312992" y="2472246"/>
                </a:lnTo>
                <a:lnTo>
                  <a:pt x="1308572" y="2457357"/>
                </a:lnTo>
                <a:close/>
                <a:moveTo>
                  <a:pt x="4639817" y="2382884"/>
                </a:moveTo>
                <a:lnTo>
                  <a:pt x="4639817" y="2392816"/>
                </a:lnTo>
                <a:cubicBezTo>
                  <a:pt x="4630942" y="2402739"/>
                  <a:pt x="4622068" y="2412671"/>
                  <a:pt x="4622068" y="2427560"/>
                </a:cubicBezTo>
                <a:cubicBezTo>
                  <a:pt x="4622068" y="2437493"/>
                  <a:pt x="4630942" y="2437493"/>
                  <a:pt x="4639817" y="2437493"/>
                </a:cubicBezTo>
                <a:lnTo>
                  <a:pt x="4622076" y="2427560"/>
                </a:lnTo>
                <a:cubicBezTo>
                  <a:pt x="4622076" y="2412671"/>
                  <a:pt x="4630951" y="2402739"/>
                  <a:pt x="4639825" y="2392816"/>
                </a:cubicBezTo>
                <a:lnTo>
                  <a:pt x="4639825" y="2382894"/>
                </a:lnTo>
                <a:close/>
                <a:moveTo>
                  <a:pt x="1774317" y="2348140"/>
                </a:moveTo>
                <a:lnTo>
                  <a:pt x="1796495" y="2382894"/>
                </a:lnTo>
                <a:cubicBezTo>
                  <a:pt x="1796495" y="2397792"/>
                  <a:pt x="1792058" y="2417647"/>
                  <a:pt x="1787620" y="2432536"/>
                </a:cubicBezTo>
                <a:close/>
                <a:moveTo>
                  <a:pt x="4174055" y="2273667"/>
                </a:moveTo>
                <a:cubicBezTo>
                  <a:pt x="4165189" y="2273667"/>
                  <a:pt x="4160752" y="2313387"/>
                  <a:pt x="4160752" y="2318353"/>
                </a:cubicBezTo>
                <a:lnTo>
                  <a:pt x="4160768" y="2318306"/>
                </a:lnTo>
                <a:lnTo>
                  <a:pt x="4174047" y="2273705"/>
                </a:lnTo>
                <a:close/>
                <a:moveTo>
                  <a:pt x="1654542" y="2273667"/>
                </a:moveTo>
                <a:cubicBezTo>
                  <a:pt x="1654542" y="2278633"/>
                  <a:pt x="1654542" y="2293523"/>
                  <a:pt x="1663417" y="2293523"/>
                </a:cubicBezTo>
                <a:lnTo>
                  <a:pt x="1663425" y="2293513"/>
                </a:lnTo>
                <a:lnTo>
                  <a:pt x="1654550" y="2273677"/>
                </a:lnTo>
                <a:lnTo>
                  <a:pt x="1658988" y="2273677"/>
                </a:lnTo>
                <a:lnTo>
                  <a:pt x="1658979" y="2273667"/>
                </a:lnTo>
                <a:close/>
                <a:moveTo>
                  <a:pt x="4675299" y="2268701"/>
                </a:moveTo>
                <a:cubicBezTo>
                  <a:pt x="4670862" y="2268701"/>
                  <a:pt x="4666433" y="2273667"/>
                  <a:pt x="4666433" y="2278633"/>
                </a:cubicBezTo>
                <a:lnTo>
                  <a:pt x="4648683" y="2303455"/>
                </a:lnTo>
                <a:lnTo>
                  <a:pt x="4648692" y="2303455"/>
                </a:lnTo>
                <a:lnTo>
                  <a:pt x="4666433" y="2278643"/>
                </a:lnTo>
                <a:cubicBezTo>
                  <a:pt x="4666433" y="2273677"/>
                  <a:pt x="4670862" y="2268711"/>
                  <a:pt x="4675299" y="2268711"/>
                </a:cubicBezTo>
                <a:lnTo>
                  <a:pt x="4701915" y="2293523"/>
                </a:lnTo>
                <a:cubicBezTo>
                  <a:pt x="4701915" y="2283599"/>
                  <a:pt x="4684174" y="2268701"/>
                  <a:pt x="4675299" y="2268701"/>
                </a:cubicBezTo>
                <a:close/>
                <a:moveTo>
                  <a:pt x="4262777" y="2164451"/>
                </a:moveTo>
                <a:cubicBezTo>
                  <a:pt x="4262777" y="2169417"/>
                  <a:pt x="4267214" y="2184315"/>
                  <a:pt x="4276081" y="2184315"/>
                </a:cubicBezTo>
                <a:lnTo>
                  <a:pt x="4276089" y="2184306"/>
                </a:lnTo>
                <a:lnTo>
                  <a:pt x="4262785" y="2164451"/>
                </a:lnTo>
                <a:close/>
                <a:moveTo>
                  <a:pt x="1379527" y="2075098"/>
                </a:moveTo>
                <a:cubicBezTo>
                  <a:pt x="1379527" y="2080055"/>
                  <a:pt x="1383956" y="2094953"/>
                  <a:pt x="1388394" y="2094953"/>
                </a:cubicBezTo>
                <a:lnTo>
                  <a:pt x="1388402" y="2094953"/>
                </a:lnTo>
                <a:lnTo>
                  <a:pt x="1379536" y="2075108"/>
                </a:lnTo>
                <a:lnTo>
                  <a:pt x="1388402" y="2075108"/>
                </a:lnTo>
                <a:lnTo>
                  <a:pt x="1394266" y="2081661"/>
                </a:lnTo>
                <a:lnTo>
                  <a:pt x="1388402" y="2075108"/>
                </a:lnTo>
                <a:lnTo>
                  <a:pt x="1388402" y="2075108"/>
                </a:lnTo>
                <a:lnTo>
                  <a:pt x="1388394" y="2075098"/>
                </a:lnTo>
                <a:close/>
                <a:moveTo>
                  <a:pt x="1814236" y="2035388"/>
                </a:moveTo>
                <a:cubicBezTo>
                  <a:pt x="1827548" y="2035388"/>
                  <a:pt x="1849726" y="2050287"/>
                  <a:pt x="1849726" y="2065176"/>
                </a:cubicBezTo>
                <a:cubicBezTo>
                  <a:pt x="1849726" y="2080064"/>
                  <a:pt x="1827548" y="2159494"/>
                  <a:pt x="1823111" y="2159494"/>
                </a:cubicBezTo>
                <a:cubicBezTo>
                  <a:pt x="1809799" y="2159494"/>
                  <a:pt x="1783191" y="2139639"/>
                  <a:pt x="1783191" y="2124750"/>
                </a:cubicBezTo>
                <a:cubicBezTo>
                  <a:pt x="1783191" y="2114818"/>
                  <a:pt x="1796495" y="2114818"/>
                  <a:pt x="1800932" y="2114818"/>
                </a:cubicBezTo>
                <a:close/>
                <a:moveTo>
                  <a:pt x="1761013" y="1936095"/>
                </a:moveTo>
                <a:lnTo>
                  <a:pt x="1761005" y="1936104"/>
                </a:lnTo>
                <a:lnTo>
                  <a:pt x="1774292" y="1936104"/>
                </a:lnTo>
                <a:lnTo>
                  <a:pt x="1774308" y="1936095"/>
                </a:lnTo>
                <a:close/>
                <a:moveTo>
                  <a:pt x="1765434" y="1921196"/>
                </a:moveTo>
                <a:cubicBezTo>
                  <a:pt x="1756567" y="1926162"/>
                  <a:pt x="1743255" y="1936095"/>
                  <a:pt x="1738818" y="1950983"/>
                </a:cubicBezTo>
                <a:lnTo>
                  <a:pt x="1738843" y="1950974"/>
                </a:lnTo>
                <a:lnTo>
                  <a:pt x="1765425" y="1921224"/>
                </a:lnTo>
                <a:close/>
                <a:moveTo>
                  <a:pt x="4373669" y="1896375"/>
                </a:moveTo>
                <a:cubicBezTo>
                  <a:pt x="4373669" y="1906307"/>
                  <a:pt x="4378106" y="1916239"/>
                  <a:pt x="4386972" y="1916239"/>
                </a:cubicBezTo>
                <a:lnTo>
                  <a:pt x="4386981" y="1916230"/>
                </a:lnTo>
                <a:lnTo>
                  <a:pt x="4373677" y="1896375"/>
                </a:lnTo>
                <a:close/>
                <a:moveTo>
                  <a:pt x="1512597" y="1841767"/>
                </a:moveTo>
                <a:cubicBezTo>
                  <a:pt x="1508160" y="1841767"/>
                  <a:pt x="1503723" y="1846733"/>
                  <a:pt x="1499294" y="1846733"/>
                </a:cubicBezTo>
                <a:cubicBezTo>
                  <a:pt x="1499294" y="1856665"/>
                  <a:pt x="1503723" y="1861631"/>
                  <a:pt x="1512597" y="1861631"/>
                </a:cubicBezTo>
                <a:lnTo>
                  <a:pt x="1512606" y="1861622"/>
                </a:lnTo>
                <a:lnTo>
                  <a:pt x="1499302" y="1846733"/>
                </a:lnTo>
                <a:lnTo>
                  <a:pt x="1512606" y="1841767"/>
                </a:lnTo>
                <a:close/>
                <a:moveTo>
                  <a:pt x="5136623" y="1836819"/>
                </a:moveTo>
                <a:lnTo>
                  <a:pt x="5145498" y="1836819"/>
                </a:lnTo>
                <a:lnTo>
                  <a:pt x="5083392" y="1916249"/>
                </a:lnTo>
                <a:lnTo>
                  <a:pt x="5083392" y="1906317"/>
                </a:lnTo>
                <a:cubicBezTo>
                  <a:pt x="5083392" y="1871563"/>
                  <a:pt x="5105570" y="1836819"/>
                  <a:pt x="5136623" y="1836819"/>
                </a:cubicBezTo>
                <a:close/>
                <a:moveTo>
                  <a:pt x="1792049" y="1682908"/>
                </a:moveTo>
                <a:cubicBezTo>
                  <a:pt x="1792049" y="1692840"/>
                  <a:pt x="1796487" y="1702772"/>
                  <a:pt x="1805361" y="1702772"/>
                </a:cubicBezTo>
                <a:lnTo>
                  <a:pt x="1805370" y="1702763"/>
                </a:lnTo>
                <a:lnTo>
                  <a:pt x="1792058" y="1682908"/>
                </a:lnTo>
                <a:close/>
                <a:moveTo>
                  <a:pt x="1583570" y="1578657"/>
                </a:moveTo>
                <a:cubicBezTo>
                  <a:pt x="1570266" y="1578657"/>
                  <a:pt x="1534776" y="1663053"/>
                  <a:pt x="1534776" y="1682908"/>
                </a:cubicBezTo>
                <a:cubicBezTo>
                  <a:pt x="1530338" y="1682908"/>
                  <a:pt x="1521472" y="1682908"/>
                  <a:pt x="1521472" y="1692840"/>
                </a:cubicBezTo>
                <a:lnTo>
                  <a:pt x="1521480" y="1692849"/>
                </a:lnTo>
                <a:lnTo>
                  <a:pt x="1534784" y="1682917"/>
                </a:lnTo>
                <a:cubicBezTo>
                  <a:pt x="1534784" y="1672985"/>
                  <a:pt x="1543659" y="1646922"/>
                  <a:pt x="1554193" y="1623343"/>
                </a:cubicBezTo>
                <a:lnTo>
                  <a:pt x="1583578" y="1578676"/>
                </a:lnTo>
                <a:close/>
                <a:moveTo>
                  <a:pt x="4648683" y="1514126"/>
                </a:moveTo>
                <a:lnTo>
                  <a:pt x="4648692" y="1514135"/>
                </a:lnTo>
                <a:lnTo>
                  <a:pt x="4653121" y="1514135"/>
                </a:lnTo>
                <a:lnTo>
                  <a:pt x="4666433" y="1524058"/>
                </a:lnTo>
                <a:lnTo>
                  <a:pt x="4666433" y="1524049"/>
                </a:lnTo>
                <a:cubicBezTo>
                  <a:pt x="4666433" y="1519092"/>
                  <a:pt x="4657558" y="1514126"/>
                  <a:pt x="4653121" y="1514126"/>
                </a:cubicBezTo>
                <a:close/>
                <a:moveTo>
                  <a:pt x="1233145" y="1469450"/>
                </a:moveTo>
                <a:lnTo>
                  <a:pt x="1233145" y="1514126"/>
                </a:lnTo>
                <a:lnTo>
                  <a:pt x="1250886" y="1519092"/>
                </a:lnTo>
                <a:lnTo>
                  <a:pt x="1233154" y="1514126"/>
                </a:lnTo>
                <a:lnTo>
                  <a:pt x="1233154" y="1469450"/>
                </a:lnTo>
                <a:close/>
                <a:moveTo>
                  <a:pt x="4710789" y="1464484"/>
                </a:moveTo>
                <a:lnTo>
                  <a:pt x="4706352" y="1479373"/>
                </a:lnTo>
                <a:lnTo>
                  <a:pt x="4693048" y="1479373"/>
                </a:lnTo>
                <a:lnTo>
                  <a:pt x="4693065" y="1479382"/>
                </a:lnTo>
                <a:lnTo>
                  <a:pt x="4706352" y="1479382"/>
                </a:lnTo>
                <a:lnTo>
                  <a:pt x="4710789" y="1464493"/>
                </a:lnTo>
                <a:lnTo>
                  <a:pt x="4724093" y="1484339"/>
                </a:lnTo>
                <a:close/>
                <a:moveTo>
                  <a:pt x="4741834" y="1404909"/>
                </a:moveTo>
                <a:lnTo>
                  <a:pt x="4741810" y="1404931"/>
                </a:lnTo>
                <a:lnTo>
                  <a:pt x="4728572" y="1409872"/>
                </a:lnTo>
                <a:lnTo>
                  <a:pt x="4728530" y="1409875"/>
                </a:lnTo>
                <a:lnTo>
                  <a:pt x="4724093" y="1429731"/>
                </a:lnTo>
                <a:lnTo>
                  <a:pt x="4724118" y="1429684"/>
                </a:lnTo>
                <a:lnTo>
                  <a:pt x="4728539" y="1409885"/>
                </a:lnTo>
                <a:lnTo>
                  <a:pt x="4728572" y="1409872"/>
                </a:lnTo>
                <a:lnTo>
                  <a:pt x="4736846" y="1409255"/>
                </a:lnTo>
                <a:lnTo>
                  <a:pt x="4741810" y="1404931"/>
                </a:lnTo>
                <a:lnTo>
                  <a:pt x="4741842" y="1404919"/>
                </a:lnTo>
                <a:close/>
                <a:moveTo>
                  <a:pt x="4786199" y="1340369"/>
                </a:moveTo>
                <a:lnTo>
                  <a:pt x="4759583" y="1375122"/>
                </a:lnTo>
                <a:cubicBezTo>
                  <a:pt x="4759583" y="1380088"/>
                  <a:pt x="4759583" y="1390020"/>
                  <a:pt x="4764012" y="1390020"/>
                </a:cubicBezTo>
                <a:lnTo>
                  <a:pt x="4764021" y="1390011"/>
                </a:lnTo>
                <a:lnTo>
                  <a:pt x="4759592" y="1375131"/>
                </a:lnTo>
                <a:lnTo>
                  <a:pt x="4786182" y="1340416"/>
                </a:lnTo>
                <a:close/>
                <a:moveTo>
                  <a:pt x="4750709" y="1270872"/>
                </a:moveTo>
                <a:cubicBezTo>
                  <a:pt x="4750709" y="1275838"/>
                  <a:pt x="4755146" y="1285761"/>
                  <a:pt x="4759583" y="1285761"/>
                </a:cubicBezTo>
                <a:lnTo>
                  <a:pt x="4750717" y="1270881"/>
                </a:lnTo>
                <a:lnTo>
                  <a:pt x="4768450" y="1275847"/>
                </a:lnTo>
                <a:lnTo>
                  <a:pt x="4768450" y="1275838"/>
                </a:lnTo>
                <a:close/>
                <a:moveTo>
                  <a:pt x="5163239" y="1260939"/>
                </a:moveTo>
                <a:lnTo>
                  <a:pt x="5167668" y="1280804"/>
                </a:lnTo>
                <a:lnTo>
                  <a:pt x="5167676" y="1280794"/>
                </a:lnTo>
                <a:lnTo>
                  <a:pt x="5163247" y="1260939"/>
                </a:lnTo>
                <a:close/>
                <a:moveTo>
                  <a:pt x="4874912" y="1181510"/>
                </a:moveTo>
                <a:cubicBezTo>
                  <a:pt x="4843859" y="1181510"/>
                  <a:pt x="4839422" y="1231162"/>
                  <a:pt x="4808377" y="1231162"/>
                </a:cubicBezTo>
                <a:lnTo>
                  <a:pt x="4799503" y="1270872"/>
                </a:lnTo>
                <a:lnTo>
                  <a:pt x="4799503" y="1270881"/>
                </a:lnTo>
                <a:lnTo>
                  <a:pt x="4808377" y="1231171"/>
                </a:lnTo>
                <a:cubicBezTo>
                  <a:pt x="4839422" y="1231171"/>
                  <a:pt x="4843859" y="1181519"/>
                  <a:pt x="4874912" y="1181519"/>
                </a:cubicBezTo>
                <a:close/>
                <a:moveTo>
                  <a:pt x="4874912" y="1161655"/>
                </a:moveTo>
                <a:lnTo>
                  <a:pt x="4874912" y="1161664"/>
                </a:lnTo>
                <a:lnTo>
                  <a:pt x="4883779" y="1181510"/>
                </a:lnTo>
                <a:cubicBezTo>
                  <a:pt x="4883779" y="1176553"/>
                  <a:pt x="4879350" y="1161655"/>
                  <a:pt x="4874912" y="1161655"/>
                </a:cubicBezTo>
                <a:close/>
                <a:moveTo>
                  <a:pt x="4923706" y="1062370"/>
                </a:moveTo>
                <a:cubicBezTo>
                  <a:pt x="4923706" y="1067336"/>
                  <a:pt x="4928144" y="1077259"/>
                  <a:pt x="4932573" y="1077259"/>
                </a:cubicBezTo>
                <a:lnTo>
                  <a:pt x="4923715" y="1062380"/>
                </a:lnTo>
                <a:lnTo>
                  <a:pt x="4932581" y="1062380"/>
                </a:lnTo>
                <a:lnTo>
                  <a:pt x="4932573" y="1062370"/>
                </a:lnTo>
                <a:close/>
                <a:moveTo>
                  <a:pt x="5393897" y="814150"/>
                </a:moveTo>
                <a:cubicBezTo>
                  <a:pt x="5385022" y="853869"/>
                  <a:pt x="5358407" y="888613"/>
                  <a:pt x="5358407" y="928333"/>
                </a:cubicBezTo>
                <a:lnTo>
                  <a:pt x="5358415" y="928333"/>
                </a:lnTo>
                <a:lnTo>
                  <a:pt x="5393905" y="814159"/>
                </a:lnTo>
                <a:close/>
                <a:moveTo>
                  <a:pt x="5438254" y="680112"/>
                </a:moveTo>
                <a:lnTo>
                  <a:pt x="5473744" y="699976"/>
                </a:lnTo>
                <a:cubicBezTo>
                  <a:pt x="5473744" y="714865"/>
                  <a:pt x="5455995" y="729754"/>
                  <a:pt x="5442691" y="729754"/>
                </a:cubicBezTo>
                <a:cubicBezTo>
                  <a:pt x="5442691" y="734720"/>
                  <a:pt x="5442691" y="749619"/>
                  <a:pt x="5438254" y="749619"/>
                </a:cubicBezTo>
                <a:cubicBezTo>
                  <a:pt x="5433816" y="749619"/>
                  <a:pt x="5429387" y="714865"/>
                  <a:pt x="5429387" y="709899"/>
                </a:cubicBezTo>
                <a:cubicBezTo>
                  <a:pt x="5429387" y="699976"/>
                  <a:pt x="5438254" y="695010"/>
                  <a:pt x="5438254" y="680112"/>
                </a:cubicBezTo>
                <a:close/>
                <a:moveTo>
                  <a:pt x="6103620" y="0"/>
                </a:moveTo>
                <a:lnTo>
                  <a:pt x="6094746" y="49642"/>
                </a:lnTo>
                <a:lnTo>
                  <a:pt x="6059264" y="64541"/>
                </a:lnTo>
                <a:cubicBezTo>
                  <a:pt x="6068130" y="99285"/>
                  <a:pt x="6006032" y="119149"/>
                  <a:pt x="6006032" y="148927"/>
                </a:cubicBezTo>
                <a:cubicBezTo>
                  <a:pt x="6006032" y="203535"/>
                  <a:pt x="5952801" y="208501"/>
                  <a:pt x="5957238" y="248221"/>
                </a:cubicBezTo>
                <a:cubicBezTo>
                  <a:pt x="5957238" y="248221"/>
                  <a:pt x="5943935" y="253178"/>
                  <a:pt x="5943935" y="258144"/>
                </a:cubicBezTo>
                <a:cubicBezTo>
                  <a:pt x="5943935" y="263110"/>
                  <a:pt x="5957238" y="268076"/>
                  <a:pt x="5961676" y="268076"/>
                </a:cubicBezTo>
                <a:lnTo>
                  <a:pt x="5943935" y="322684"/>
                </a:lnTo>
                <a:cubicBezTo>
                  <a:pt x="5948364" y="337573"/>
                  <a:pt x="5935060" y="352471"/>
                  <a:pt x="5921756" y="357437"/>
                </a:cubicBezTo>
                <a:lnTo>
                  <a:pt x="5899578" y="397147"/>
                </a:lnTo>
                <a:cubicBezTo>
                  <a:pt x="5908444" y="431901"/>
                  <a:pt x="5850784" y="451756"/>
                  <a:pt x="5828606" y="456722"/>
                </a:cubicBezTo>
                <a:cubicBezTo>
                  <a:pt x="5806427" y="516296"/>
                  <a:pt x="5793115" y="570895"/>
                  <a:pt x="5748759" y="615581"/>
                </a:cubicBezTo>
                <a:lnTo>
                  <a:pt x="5762062" y="605649"/>
                </a:lnTo>
                <a:cubicBezTo>
                  <a:pt x="5779812" y="600683"/>
                  <a:pt x="5837472" y="511330"/>
                  <a:pt x="5859650" y="506364"/>
                </a:cubicBezTo>
                <a:lnTo>
                  <a:pt x="5850784" y="556006"/>
                </a:lnTo>
                <a:lnTo>
                  <a:pt x="5810856" y="575861"/>
                </a:lnTo>
                <a:cubicBezTo>
                  <a:pt x="5819731" y="610615"/>
                  <a:pt x="5753196" y="635436"/>
                  <a:pt x="5753196" y="670189"/>
                </a:cubicBezTo>
                <a:cubicBezTo>
                  <a:pt x="5753196" y="724797"/>
                  <a:pt x="5695527" y="734720"/>
                  <a:pt x="5699965" y="774440"/>
                </a:cubicBezTo>
                <a:cubicBezTo>
                  <a:pt x="5699965" y="774440"/>
                  <a:pt x="5682224" y="779406"/>
                  <a:pt x="5682224" y="784363"/>
                </a:cubicBezTo>
                <a:cubicBezTo>
                  <a:pt x="5682224" y="794295"/>
                  <a:pt x="5699965" y="799261"/>
                  <a:pt x="5704402" y="799261"/>
                </a:cubicBezTo>
                <a:lnTo>
                  <a:pt x="5686661" y="858835"/>
                </a:lnTo>
                <a:cubicBezTo>
                  <a:pt x="5691090" y="878690"/>
                  <a:pt x="5673349" y="893579"/>
                  <a:pt x="5660045" y="898545"/>
                </a:cubicBezTo>
                <a:lnTo>
                  <a:pt x="5637867" y="938265"/>
                </a:lnTo>
                <a:cubicBezTo>
                  <a:pt x="5646733" y="977975"/>
                  <a:pt x="5584636" y="1002796"/>
                  <a:pt x="5558020" y="1007762"/>
                </a:cubicBezTo>
                <a:lnTo>
                  <a:pt x="5518101" y="1112013"/>
                </a:lnTo>
                <a:cubicBezTo>
                  <a:pt x="5518101" y="1146766"/>
                  <a:pt x="5455995" y="1166621"/>
                  <a:pt x="5460432" y="1201374"/>
                </a:cubicBezTo>
                <a:lnTo>
                  <a:pt x="5447128" y="1216263"/>
                </a:lnTo>
                <a:lnTo>
                  <a:pt x="5451566" y="1216263"/>
                </a:lnTo>
                <a:lnTo>
                  <a:pt x="5442691" y="1236118"/>
                </a:lnTo>
                <a:lnTo>
                  <a:pt x="5442691" y="1255983"/>
                </a:lnTo>
                <a:cubicBezTo>
                  <a:pt x="5420513" y="1255983"/>
                  <a:pt x="5424950" y="1275838"/>
                  <a:pt x="5407201" y="1285761"/>
                </a:cubicBezTo>
                <a:cubicBezTo>
                  <a:pt x="5416075" y="1305625"/>
                  <a:pt x="5398334" y="1320514"/>
                  <a:pt x="5385022" y="1330446"/>
                </a:cubicBezTo>
                <a:cubicBezTo>
                  <a:pt x="5362844" y="1330446"/>
                  <a:pt x="5385022" y="1370156"/>
                  <a:pt x="5349540" y="1370156"/>
                </a:cubicBezTo>
                <a:lnTo>
                  <a:pt x="5358407" y="1429731"/>
                </a:lnTo>
                <a:lnTo>
                  <a:pt x="5318487" y="1454552"/>
                </a:lnTo>
                <a:cubicBezTo>
                  <a:pt x="5314050" y="1454552"/>
                  <a:pt x="5309621" y="1454552"/>
                  <a:pt x="5309621" y="1464484"/>
                </a:cubicBezTo>
                <a:cubicBezTo>
                  <a:pt x="5309621" y="1479373"/>
                  <a:pt x="5318487" y="1489305"/>
                  <a:pt x="5291872" y="1494271"/>
                </a:cubicBezTo>
                <a:lnTo>
                  <a:pt x="5256390" y="1533981"/>
                </a:lnTo>
                <a:lnTo>
                  <a:pt x="5251952" y="1578657"/>
                </a:lnTo>
                <a:cubicBezTo>
                  <a:pt x="5225337" y="1608444"/>
                  <a:pt x="5176543" y="1648164"/>
                  <a:pt x="5158802" y="1682908"/>
                </a:cubicBezTo>
                <a:cubicBezTo>
                  <a:pt x="5167668" y="1682908"/>
                  <a:pt x="5145498" y="1712695"/>
                  <a:pt x="5136623" y="1727593"/>
                </a:cubicBezTo>
                <a:cubicBezTo>
                  <a:pt x="5145498" y="1762337"/>
                  <a:pt x="5149927" y="1792125"/>
                  <a:pt x="5110008" y="1792125"/>
                </a:cubicBezTo>
                <a:lnTo>
                  <a:pt x="5105570" y="1792125"/>
                </a:lnTo>
                <a:cubicBezTo>
                  <a:pt x="5105570" y="1836810"/>
                  <a:pt x="5065651" y="1906307"/>
                  <a:pt x="5047910" y="1941061"/>
                </a:cubicBezTo>
                <a:cubicBezTo>
                  <a:pt x="5025723" y="1946027"/>
                  <a:pt x="4990241" y="1985737"/>
                  <a:pt x="4994679" y="2015524"/>
                </a:cubicBezTo>
                <a:lnTo>
                  <a:pt x="4976938" y="2050277"/>
                </a:lnTo>
                <a:cubicBezTo>
                  <a:pt x="4981367" y="2075098"/>
                  <a:pt x="4963626" y="2089987"/>
                  <a:pt x="4941447" y="2089987"/>
                </a:cubicBezTo>
                <a:cubicBezTo>
                  <a:pt x="4897091" y="2139630"/>
                  <a:pt x="4874912" y="2224025"/>
                  <a:pt x="4843859" y="2283599"/>
                </a:cubicBezTo>
                <a:cubicBezTo>
                  <a:pt x="4826118" y="2278633"/>
                  <a:pt x="4808377" y="2288566"/>
                  <a:pt x="4808377" y="2313387"/>
                </a:cubicBezTo>
                <a:cubicBezTo>
                  <a:pt x="4808377" y="2333242"/>
                  <a:pt x="4834993" y="2348131"/>
                  <a:pt x="4834993" y="2358063"/>
                </a:cubicBezTo>
                <a:cubicBezTo>
                  <a:pt x="4834993" y="2363029"/>
                  <a:pt x="4826118" y="2363029"/>
                  <a:pt x="4826118" y="2363029"/>
                </a:cubicBezTo>
                <a:cubicBezTo>
                  <a:pt x="4808377" y="2387850"/>
                  <a:pt x="4750709" y="2492101"/>
                  <a:pt x="4728530" y="2502033"/>
                </a:cubicBezTo>
                <a:cubicBezTo>
                  <a:pt x="4728530" y="2506990"/>
                  <a:pt x="4728530" y="2521888"/>
                  <a:pt x="4737405" y="2521888"/>
                </a:cubicBezTo>
                <a:lnTo>
                  <a:pt x="4746271" y="2521888"/>
                </a:lnTo>
                <a:cubicBezTo>
                  <a:pt x="4710789" y="2596351"/>
                  <a:pt x="4639817" y="2720457"/>
                  <a:pt x="4582148" y="2780031"/>
                </a:cubicBezTo>
                <a:lnTo>
                  <a:pt x="4564407" y="2775065"/>
                </a:lnTo>
                <a:cubicBezTo>
                  <a:pt x="4564407" y="2765142"/>
                  <a:pt x="4564407" y="2755210"/>
                  <a:pt x="4555533" y="2755210"/>
                </a:cubicBezTo>
                <a:cubicBezTo>
                  <a:pt x="4546666" y="2755210"/>
                  <a:pt x="4537792" y="2770099"/>
                  <a:pt x="4533354" y="2775065"/>
                </a:cubicBezTo>
                <a:cubicBezTo>
                  <a:pt x="4533354" y="2824707"/>
                  <a:pt x="4466819" y="2928958"/>
                  <a:pt x="4426900" y="2928958"/>
                </a:cubicBezTo>
                <a:cubicBezTo>
                  <a:pt x="4426900" y="2968677"/>
                  <a:pt x="4404722" y="2968677"/>
                  <a:pt x="4404722" y="2998465"/>
                </a:cubicBezTo>
                <a:cubicBezTo>
                  <a:pt x="4382543" y="3023286"/>
                  <a:pt x="4355928" y="3043141"/>
                  <a:pt x="4355928" y="3082860"/>
                </a:cubicBezTo>
                <a:lnTo>
                  <a:pt x="4316000" y="3112647"/>
                </a:lnTo>
                <a:lnTo>
                  <a:pt x="4280518" y="3197034"/>
                </a:lnTo>
                <a:lnTo>
                  <a:pt x="4245028" y="3226821"/>
                </a:lnTo>
                <a:cubicBezTo>
                  <a:pt x="4245028" y="3246676"/>
                  <a:pt x="4240599" y="3266540"/>
                  <a:pt x="4227287" y="3281429"/>
                </a:cubicBezTo>
                <a:cubicBezTo>
                  <a:pt x="4227287" y="3306250"/>
                  <a:pt x="4213983" y="3316182"/>
                  <a:pt x="4196234" y="3316182"/>
                </a:cubicBezTo>
                <a:lnTo>
                  <a:pt x="4191805" y="3316182"/>
                </a:lnTo>
                <a:cubicBezTo>
                  <a:pt x="4191805" y="3331071"/>
                  <a:pt x="4187367" y="3355893"/>
                  <a:pt x="4174055" y="3365825"/>
                </a:cubicBezTo>
                <a:cubicBezTo>
                  <a:pt x="4165189" y="3405535"/>
                  <a:pt x="4147448" y="3450220"/>
                  <a:pt x="4120832" y="3480008"/>
                </a:cubicBezTo>
                <a:cubicBezTo>
                  <a:pt x="4107520" y="3484964"/>
                  <a:pt x="4103083" y="3499863"/>
                  <a:pt x="4103083" y="3514751"/>
                </a:cubicBezTo>
                <a:lnTo>
                  <a:pt x="4080905" y="3529650"/>
                </a:lnTo>
                <a:lnTo>
                  <a:pt x="4067601" y="3489930"/>
                </a:lnTo>
                <a:cubicBezTo>
                  <a:pt x="4107520" y="3489930"/>
                  <a:pt x="4120832" y="3435322"/>
                  <a:pt x="4120832" y="3400578"/>
                </a:cubicBezTo>
                <a:lnTo>
                  <a:pt x="4160752" y="3370791"/>
                </a:lnTo>
                <a:cubicBezTo>
                  <a:pt x="4160752" y="3360859"/>
                  <a:pt x="4160752" y="3336038"/>
                  <a:pt x="4147448" y="3336038"/>
                </a:cubicBezTo>
                <a:cubicBezTo>
                  <a:pt x="4143011" y="3336038"/>
                  <a:pt x="4138573" y="3345970"/>
                  <a:pt x="4134136" y="3350936"/>
                </a:cubicBezTo>
                <a:cubicBezTo>
                  <a:pt x="4129699" y="3326105"/>
                  <a:pt x="4107520" y="3311216"/>
                  <a:pt x="4085342" y="3311216"/>
                </a:cubicBezTo>
                <a:cubicBezTo>
                  <a:pt x="4072038" y="3326105"/>
                  <a:pt x="4067601" y="3350936"/>
                  <a:pt x="4067601" y="3370791"/>
                </a:cubicBezTo>
                <a:cubicBezTo>
                  <a:pt x="4054289" y="3370791"/>
                  <a:pt x="4040985" y="3385680"/>
                  <a:pt x="4032111" y="3385680"/>
                </a:cubicBezTo>
                <a:cubicBezTo>
                  <a:pt x="4027682" y="3385680"/>
                  <a:pt x="4027682" y="3370791"/>
                  <a:pt x="4027682" y="3365825"/>
                </a:cubicBezTo>
                <a:cubicBezTo>
                  <a:pt x="4049860" y="3350936"/>
                  <a:pt x="4045423" y="3291361"/>
                  <a:pt x="4032111" y="3291361"/>
                </a:cubicBezTo>
                <a:cubicBezTo>
                  <a:pt x="4027682" y="3291361"/>
                  <a:pt x="4027682" y="3306250"/>
                  <a:pt x="4027682" y="3311216"/>
                </a:cubicBezTo>
                <a:lnTo>
                  <a:pt x="4009932" y="3331071"/>
                </a:lnTo>
                <a:lnTo>
                  <a:pt x="4009932" y="3365825"/>
                </a:lnTo>
                <a:lnTo>
                  <a:pt x="4032111" y="3430365"/>
                </a:lnTo>
                <a:cubicBezTo>
                  <a:pt x="4049860" y="3430365"/>
                  <a:pt x="4085342" y="3395612"/>
                  <a:pt x="4085342" y="3430365"/>
                </a:cubicBezTo>
                <a:cubicBezTo>
                  <a:pt x="4085342" y="3470075"/>
                  <a:pt x="4027682" y="3489930"/>
                  <a:pt x="4027682" y="3524684"/>
                </a:cubicBezTo>
                <a:cubicBezTo>
                  <a:pt x="4027682" y="3549505"/>
                  <a:pt x="4045423" y="3549505"/>
                  <a:pt x="4045423" y="3574326"/>
                </a:cubicBezTo>
                <a:lnTo>
                  <a:pt x="3987754" y="3668654"/>
                </a:lnTo>
                <a:lnTo>
                  <a:pt x="3952272" y="3614045"/>
                </a:lnTo>
                <a:lnTo>
                  <a:pt x="3916782" y="3658721"/>
                </a:lnTo>
                <a:cubicBezTo>
                  <a:pt x="3916782" y="3678576"/>
                  <a:pt x="3934531" y="3688509"/>
                  <a:pt x="3952272" y="3688509"/>
                </a:cubicBezTo>
                <a:cubicBezTo>
                  <a:pt x="3952272" y="3643823"/>
                  <a:pt x="3974450" y="3688509"/>
                  <a:pt x="3974450" y="3708364"/>
                </a:cubicBezTo>
                <a:cubicBezTo>
                  <a:pt x="3965576" y="3708364"/>
                  <a:pt x="3952272" y="3708364"/>
                  <a:pt x="3952272" y="3723253"/>
                </a:cubicBezTo>
                <a:cubicBezTo>
                  <a:pt x="3952272" y="3743117"/>
                  <a:pt x="3947835" y="3748083"/>
                  <a:pt x="3930094" y="3748083"/>
                </a:cubicBezTo>
                <a:cubicBezTo>
                  <a:pt x="3930094" y="3777861"/>
                  <a:pt x="3921219" y="3872189"/>
                  <a:pt x="3890166" y="3872189"/>
                </a:cubicBezTo>
                <a:lnTo>
                  <a:pt x="3881300" y="3872189"/>
                </a:lnTo>
                <a:cubicBezTo>
                  <a:pt x="3881300" y="3906942"/>
                  <a:pt x="3859121" y="3911899"/>
                  <a:pt x="3859121" y="3946652"/>
                </a:cubicBezTo>
                <a:cubicBezTo>
                  <a:pt x="3863559" y="3951618"/>
                  <a:pt x="3881300" y="3956584"/>
                  <a:pt x="3881300" y="3966507"/>
                </a:cubicBezTo>
                <a:cubicBezTo>
                  <a:pt x="3881300" y="3971473"/>
                  <a:pt x="3867988" y="3971473"/>
                  <a:pt x="3863559" y="3971473"/>
                </a:cubicBezTo>
                <a:cubicBezTo>
                  <a:pt x="3850247" y="3971473"/>
                  <a:pt x="3823631" y="3966507"/>
                  <a:pt x="3823631" y="3991328"/>
                </a:cubicBezTo>
                <a:lnTo>
                  <a:pt x="3792586" y="4031048"/>
                </a:lnTo>
                <a:cubicBezTo>
                  <a:pt x="3805890" y="4040970"/>
                  <a:pt x="3810327" y="4065801"/>
                  <a:pt x="3810327" y="4085656"/>
                </a:cubicBezTo>
                <a:cubicBezTo>
                  <a:pt x="3779274" y="4100545"/>
                  <a:pt x="3721614" y="4140264"/>
                  <a:pt x="3703865" y="4175008"/>
                </a:cubicBezTo>
                <a:cubicBezTo>
                  <a:pt x="3703865" y="4179974"/>
                  <a:pt x="3703865" y="4184940"/>
                  <a:pt x="3708302" y="4184940"/>
                </a:cubicBezTo>
                <a:cubicBezTo>
                  <a:pt x="3721614" y="4184940"/>
                  <a:pt x="3734918" y="4165085"/>
                  <a:pt x="3739355" y="4155153"/>
                </a:cubicBezTo>
                <a:cubicBezTo>
                  <a:pt x="3739355" y="4150187"/>
                  <a:pt x="3739355" y="4145230"/>
                  <a:pt x="3743792" y="4145230"/>
                </a:cubicBezTo>
                <a:cubicBezTo>
                  <a:pt x="3757096" y="4145230"/>
                  <a:pt x="3774837" y="4170052"/>
                  <a:pt x="3774837" y="4184940"/>
                </a:cubicBezTo>
                <a:cubicBezTo>
                  <a:pt x="3774837" y="4199830"/>
                  <a:pt x="3761533" y="4204796"/>
                  <a:pt x="3748221" y="4204796"/>
                </a:cubicBezTo>
                <a:lnTo>
                  <a:pt x="3712739" y="4304089"/>
                </a:lnTo>
                <a:lnTo>
                  <a:pt x="3699427" y="4304089"/>
                </a:lnTo>
                <a:cubicBezTo>
                  <a:pt x="3681686" y="4304089"/>
                  <a:pt x="3681686" y="4294157"/>
                  <a:pt x="3681686" y="4279259"/>
                </a:cubicBezTo>
                <a:lnTo>
                  <a:pt x="3646204" y="4239549"/>
                </a:lnTo>
                <a:cubicBezTo>
                  <a:pt x="3646204" y="4209762"/>
                  <a:pt x="3699427" y="4130332"/>
                  <a:pt x="3712739" y="4100545"/>
                </a:cubicBezTo>
                <a:cubicBezTo>
                  <a:pt x="3703865" y="4100545"/>
                  <a:pt x="3703865" y="4090622"/>
                  <a:pt x="3694998" y="4090622"/>
                </a:cubicBezTo>
                <a:cubicBezTo>
                  <a:pt x="3690561" y="4090622"/>
                  <a:pt x="3681686" y="4095579"/>
                  <a:pt x="3677249" y="4100545"/>
                </a:cubicBezTo>
                <a:cubicBezTo>
                  <a:pt x="3650642" y="4100545"/>
                  <a:pt x="3646204" y="4105511"/>
                  <a:pt x="3646204" y="4070758"/>
                </a:cubicBezTo>
                <a:lnTo>
                  <a:pt x="3672820" y="4026082"/>
                </a:lnTo>
                <a:cubicBezTo>
                  <a:pt x="3686124" y="4026082"/>
                  <a:pt x="3708302" y="4021115"/>
                  <a:pt x="3712739" y="4006227"/>
                </a:cubicBezTo>
                <a:cubicBezTo>
                  <a:pt x="3712739" y="3986371"/>
                  <a:pt x="3703865" y="3961541"/>
                  <a:pt x="3703865" y="3941686"/>
                </a:cubicBezTo>
                <a:cubicBezTo>
                  <a:pt x="3717177" y="3931763"/>
                  <a:pt x="3721614" y="3906942"/>
                  <a:pt x="3721614" y="3887078"/>
                </a:cubicBezTo>
                <a:lnTo>
                  <a:pt x="3681686" y="3926797"/>
                </a:lnTo>
                <a:cubicBezTo>
                  <a:pt x="3668383" y="3981405"/>
                  <a:pt x="3628455" y="4016149"/>
                  <a:pt x="3610714" y="4065801"/>
                </a:cubicBezTo>
                <a:cubicBezTo>
                  <a:pt x="3597410" y="4075724"/>
                  <a:pt x="3584098" y="4095579"/>
                  <a:pt x="3575232" y="4110477"/>
                </a:cubicBezTo>
                <a:cubicBezTo>
                  <a:pt x="3575232" y="4115443"/>
                  <a:pt x="3575232" y="4130332"/>
                  <a:pt x="3566357" y="4130332"/>
                </a:cubicBezTo>
                <a:lnTo>
                  <a:pt x="3557483" y="4130332"/>
                </a:lnTo>
                <a:cubicBezTo>
                  <a:pt x="3557483" y="4140264"/>
                  <a:pt x="3553054" y="4170052"/>
                  <a:pt x="3539742" y="4170052"/>
                </a:cubicBezTo>
                <a:cubicBezTo>
                  <a:pt x="3535304" y="4175008"/>
                  <a:pt x="3415538" y="4398408"/>
                  <a:pt x="3415538" y="4423229"/>
                </a:cubicBezTo>
                <a:cubicBezTo>
                  <a:pt x="3415538" y="4467905"/>
                  <a:pt x="3362315" y="4477837"/>
                  <a:pt x="3362315" y="4522513"/>
                </a:cubicBezTo>
                <a:cubicBezTo>
                  <a:pt x="3397797" y="4522513"/>
                  <a:pt x="3397797" y="4517547"/>
                  <a:pt x="3397797" y="4477837"/>
                </a:cubicBezTo>
                <a:lnTo>
                  <a:pt x="3433287" y="4433161"/>
                </a:lnTo>
                <a:cubicBezTo>
                  <a:pt x="3433287" y="4398408"/>
                  <a:pt x="3486510" y="4398408"/>
                  <a:pt x="3486510" y="4353732"/>
                </a:cubicBezTo>
                <a:cubicBezTo>
                  <a:pt x="3508697" y="4328911"/>
                  <a:pt x="3522001" y="4289191"/>
                  <a:pt x="3522001" y="4254438"/>
                </a:cubicBezTo>
                <a:cubicBezTo>
                  <a:pt x="3522001" y="4209762"/>
                  <a:pt x="3557483" y="4234583"/>
                  <a:pt x="3557483" y="4179974"/>
                </a:cubicBezTo>
                <a:lnTo>
                  <a:pt x="3592973" y="4115443"/>
                </a:lnTo>
                <a:cubicBezTo>
                  <a:pt x="3592973" y="4110477"/>
                  <a:pt x="3592973" y="4100545"/>
                  <a:pt x="3597410" y="4100545"/>
                </a:cubicBezTo>
                <a:cubicBezTo>
                  <a:pt x="3606277" y="4100545"/>
                  <a:pt x="3615151" y="4125366"/>
                  <a:pt x="3615151" y="4130332"/>
                </a:cubicBezTo>
                <a:cubicBezTo>
                  <a:pt x="3615151" y="4155153"/>
                  <a:pt x="3588536" y="4140264"/>
                  <a:pt x="3588536" y="4155153"/>
                </a:cubicBezTo>
                <a:cubicBezTo>
                  <a:pt x="3588536" y="4165085"/>
                  <a:pt x="3601848" y="4179974"/>
                  <a:pt x="3610714" y="4184940"/>
                </a:cubicBezTo>
                <a:lnTo>
                  <a:pt x="3575232" y="4204796"/>
                </a:lnTo>
                <a:cubicBezTo>
                  <a:pt x="3606277" y="4204796"/>
                  <a:pt x="3588536" y="4229617"/>
                  <a:pt x="3575232" y="4239549"/>
                </a:cubicBezTo>
                <a:cubicBezTo>
                  <a:pt x="3566357" y="4259404"/>
                  <a:pt x="3557483" y="4284225"/>
                  <a:pt x="3557483" y="4304089"/>
                </a:cubicBezTo>
                <a:cubicBezTo>
                  <a:pt x="3557483" y="4318978"/>
                  <a:pt x="3561920" y="4328911"/>
                  <a:pt x="3575232" y="4328911"/>
                </a:cubicBezTo>
                <a:cubicBezTo>
                  <a:pt x="3610714" y="4328911"/>
                  <a:pt x="3619589" y="4274302"/>
                  <a:pt x="3619589" y="4244515"/>
                </a:cubicBezTo>
                <a:lnTo>
                  <a:pt x="3655071" y="4284225"/>
                </a:lnTo>
                <a:lnTo>
                  <a:pt x="3663945" y="4348766"/>
                </a:lnTo>
                <a:cubicBezTo>
                  <a:pt x="3641767" y="4348766"/>
                  <a:pt x="3615151" y="4418263"/>
                  <a:pt x="3610714" y="4438118"/>
                </a:cubicBezTo>
                <a:cubicBezTo>
                  <a:pt x="3584098" y="4438118"/>
                  <a:pt x="3539742" y="4557267"/>
                  <a:pt x="3539742" y="4582088"/>
                </a:cubicBezTo>
                <a:lnTo>
                  <a:pt x="3499822" y="4606909"/>
                </a:lnTo>
                <a:cubicBezTo>
                  <a:pt x="3499822" y="4646628"/>
                  <a:pt x="3468769" y="4676406"/>
                  <a:pt x="3468769" y="4721092"/>
                </a:cubicBezTo>
                <a:cubicBezTo>
                  <a:pt x="3428850" y="4775700"/>
                  <a:pt x="3388931" y="4840231"/>
                  <a:pt x="3362315" y="4904772"/>
                </a:cubicBezTo>
                <a:cubicBezTo>
                  <a:pt x="3362315" y="4939525"/>
                  <a:pt x="3317958" y="4959380"/>
                  <a:pt x="3291343" y="4959380"/>
                </a:cubicBezTo>
                <a:cubicBezTo>
                  <a:pt x="3291343" y="4969303"/>
                  <a:pt x="3260290" y="5053699"/>
                  <a:pt x="3255852" y="5053699"/>
                </a:cubicBezTo>
                <a:cubicBezTo>
                  <a:pt x="3255852" y="5103341"/>
                  <a:pt x="3215933" y="5108307"/>
                  <a:pt x="3215933" y="5143060"/>
                </a:cubicBezTo>
                <a:lnTo>
                  <a:pt x="3184880" y="5197669"/>
                </a:lnTo>
                <a:cubicBezTo>
                  <a:pt x="3162702" y="5197669"/>
                  <a:pt x="3140523" y="5202635"/>
                  <a:pt x="3122782" y="5222490"/>
                </a:cubicBezTo>
                <a:cubicBezTo>
                  <a:pt x="3082863" y="5222490"/>
                  <a:pt x="3047373" y="5242345"/>
                  <a:pt x="3007453" y="5242345"/>
                </a:cubicBezTo>
                <a:lnTo>
                  <a:pt x="2980838" y="5277098"/>
                </a:lnTo>
                <a:cubicBezTo>
                  <a:pt x="2971963" y="5277098"/>
                  <a:pt x="2958659" y="5282064"/>
                  <a:pt x="2958659" y="5291987"/>
                </a:cubicBezTo>
                <a:lnTo>
                  <a:pt x="2958659" y="5296953"/>
                </a:lnTo>
                <a:cubicBezTo>
                  <a:pt x="2918740" y="5296953"/>
                  <a:pt x="2878812" y="5311842"/>
                  <a:pt x="2838893" y="5311842"/>
                </a:cubicBezTo>
                <a:cubicBezTo>
                  <a:pt x="2821152" y="5311842"/>
                  <a:pt x="2816715" y="5296953"/>
                  <a:pt x="2816715" y="5282064"/>
                </a:cubicBezTo>
                <a:cubicBezTo>
                  <a:pt x="2776795" y="5287021"/>
                  <a:pt x="2790099" y="5237379"/>
                  <a:pt x="2776795" y="5237379"/>
                </a:cubicBezTo>
                <a:cubicBezTo>
                  <a:pt x="2767921" y="5237379"/>
                  <a:pt x="2759046" y="5257243"/>
                  <a:pt x="2754609" y="5262200"/>
                </a:cubicBezTo>
                <a:cubicBezTo>
                  <a:pt x="2710252" y="5262200"/>
                  <a:pt x="2670333" y="5277098"/>
                  <a:pt x="2625976" y="5277098"/>
                </a:cubicBezTo>
                <a:cubicBezTo>
                  <a:pt x="2599361" y="5277098"/>
                  <a:pt x="2621539" y="5247311"/>
                  <a:pt x="2608235" y="5247311"/>
                </a:cubicBezTo>
                <a:cubicBezTo>
                  <a:pt x="2594923" y="5247311"/>
                  <a:pt x="2572745" y="5287021"/>
                  <a:pt x="2563879" y="5296953"/>
                </a:cubicBezTo>
                <a:cubicBezTo>
                  <a:pt x="2563879" y="5272132"/>
                  <a:pt x="2528388" y="5272132"/>
                  <a:pt x="2515085" y="5277098"/>
                </a:cubicBezTo>
                <a:cubicBezTo>
                  <a:pt x="2519514" y="5262200"/>
                  <a:pt x="2523951" y="5232413"/>
                  <a:pt x="2501773" y="5232413"/>
                </a:cubicBezTo>
                <a:lnTo>
                  <a:pt x="2475157" y="5197669"/>
                </a:lnTo>
                <a:cubicBezTo>
                  <a:pt x="2475157" y="5167881"/>
                  <a:pt x="2484032" y="5133128"/>
                  <a:pt x="2484032" y="5103341"/>
                </a:cubicBezTo>
                <a:lnTo>
                  <a:pt x="2448541" y="5078520"/>
                </a:lnTo>
                <a:lnTo>
                  <a:pt x="2413059" y="5004056"/>
                </a:lnTo>
                <a:cubicBezTo>
                  <a:pt x="2408622" y="5004056"/>
                  <a:pt x="2399747" y="5004056"/>
                  <a:pt x="2399747" y="4994124"/>
                </a:cubicBezTo>
                <a:cubicBezTo>
                  <a:pt x="2399747" y="4974269"/>
                  <a:pt x="2430800" y="4964346"/>
                  <a:pt x="2430800" y="4944482"/>
                </a:cubicBezTo>
                <a:cubicBezTo>
                  <a:pt x="2430800" y="4934559"/>
                  <a:pt x="2421934" y="4934559"/>
                  <a:pt x="2413059" y="4934559"/>
                </a:cubicBezTo>
                <a:lnTo>
                  <a:pt x="2390881" y="4894840"/>
                </a:lnTo>
                <a:cubicBezTo>
                  <a:pt x="2373140" y="4894840"/>
                  <a:pt x="2368703" y="4874985"/>
                  <a:pt x="2368703" y="4860096"/>
                </a:cubicBezTo>
                <a:lnTo>
                  <a:pt x="2373140" y="4835265"/>
                </a:lnTo>
                <a:cubicBezTo>
                  <a:pt x="2328775" y="4740947"/>
                  <a:pt x="2337650" y="4259404"/>
                  <a:pt x="2350962" y="4244515"/>
                </a:cubicBezTo>
                <a:cubicBezTo>
                  <a:pt x="2337650" y="4209762"/>
                  <a:pt x="2333212" y="4170052"/>
                  <a:pt x="2333212" y="4130332"/>
                </a:cubicBezTo>
                <a:lnTo>
                  <a:pt x="2337650" y="3961541"/>
                </a:lnTo>
                <a:lnTo>
                  <a:pt x="2319909" y="3921831"/>
                </a:lnTo>
                <a:cubicBezTo>
                  <a:pt x="2319909" y="3887078"/>
                  <a:pt x="2337650" y="3847368"/>
                  <a:pt x="2337650" y="3817580"/>
                </a:cubicBezTo>
                <a:cubicBezTo>
                  <a:pt x="2337650" y="3807648"/>
                  <a:pt x="2333212" y="3792759"/>
                  <a:pt x="2324346" y="3792759"/>
                </a:cubicBezTo>
                <a:cubicBezTo>
                  <a:pt x="2275552" y="3792759"/>
                  <a:pt x="2160223" y="3981405"/>
                  <a:pt x="2151348" y="3981405"/>
                </a:cubicBezTo>
                <a:cubicBezTo>
                  <a:pt x="2129170" y="3981405"/>
                  <a:pt x="2133607" y="3981405"/>
                  <a:pt x="2133607" y="4011193"/>
                </a:cubicBezTo>
                <a:cubicBezTo>
                  <a:pt x="2120295" y="4016149"/>
                  <a:pt x="2115858" y="4036014"/>
                  <a:pt x="2115858" y="4050903"/>
                </a:cubicBezTo>
                <a:lnTo>
                  <a:pt x="2084813" y="4085656"/>
                </a:lnTo>
                <a:cubicBezTo>
                  <a:pt x="2053760" y="4085656"/>
                  <a:pt x="1982788" y="4184940"/>
                  <a:pt x="1969484" y="4184940"/>
                </a:cubicBezTo>
                <a:cubicBezTo>
                  <a:pt x="1947306" y="4229617"/>
                  <a:pt x="1898512" y="4274302"/>
                  <a:pt x="1863022" y="4304089"/>
                </a:cubicBezTo>
                <a:lnTo>
                  <a:pt x="1863022" y="4338833"/>
                </a:lnTo>
                <a:lnTo>
                  <a:pt x="1845281" y="4348766"/>
                </a:lnTo>
                <a:cubicBezTo>
                  <a:pt x="1845281" y="4348766"/>
                  <a:pt x="1845281" y="4368621"/>
                  <a:pt x="1840843" y="4368621"/>
                </a:cubicBezTo>
                <a:cubicBezTo>
                  <a:pt x="1831969" y="4368621"/>
                  <a:pt x="1827540" y="4353732"/>
                  <a:pt x="1823102" y="4348766"/>
                </a:cubicBezTo>
                <a:cubicBezTo>
                  <a:pt x="1792049" y="4373587"/>
                  <a:pt x="1760996" y="4403374"/>
                  <a:pt x="1725514" y="4423229"/>
                </a:cubicBezTo>
                <a:lnTo>
                  <a:pt x="1716640" y="4477837"/>
                </a:lnTo>
                <a:cubicBezTo>
                  <a:pt x="1707773" y="4492726"/>
                  <a:pt x="1690024" y="4502658"/>
                  <a:pt x="1672283" y="4502658"/>
                </a:cubicBezTo>
                <a:lnTo>
                  <a:pt x="1663417" y="4477837"/>
                </a:lnTo>
                <a:cubicBezTo>
                  <a:pt x="1645667" y="4477837"/>
                  <a:pt x="1605748" y="4472871"/>
                  <a:pt x="1605748" y="4502658"/>
                </a:cubicBezTo>
                <a:cubicBezTo>
                  <a:pt x="1592444" y="4502658"/>
                  <a:pt x="1574695" y="4507625"/>
                  <a:pt x="1570266" y="4522513"/>
                </a:cubicBezTo>
                <a:cubicBezTo>
                  <a:pt x="1530338" y="4522513"/>
                  <a:pt x="1472678" y="4636696"/>
                  <a:pt x="1437188" y="4636696"/>
                </a:cubicBezTo>
                <a:cubicBezTo>
                  <a:pt x="1437188" y="4651585"/>
                  <a:pt x="1446062" y="4671450"/>
                  <a:pt x="1459366" y="4681372"/>
                </a:cubicBezTo>
                <a:cubicBezTo>
                  <a:pt x="1459366" y="4686338"/>
                  <a:pt x="1459366" y="4701237"/>
                  <a:pt x="1468241" y="4701237"/>
                </a:cubicBezTo>
                <a:cubicBezTo>
                  <a:pt x="1503723" y="4701237"/>
                  <a:pt x="1556954" y="4606909"/>
                  <a:pt x="1592444" y="4606909"/>
                </a:cubicBezTo>
                <a:cubicBezTo>
                  <a:pt x="1596873" y="4606909"/>
                  <a:pt x="1596873" y="4616841"/>
                  <a:pt x="1596873" y="4621807"/>
                </a:cubicBezTo>
                <a:lnTo>
                  <a:pt x="1437188" y="4795555"/>
                </a:lnTo>
                <a:cubicBezTo>
                  <a:pt x="1432750" y="4810444"/>
                  <a:pt x="1415009" y="4810444"/>
                  <a:pt x="1406135" y="4810444"/>
                </a:cubicBezTo>
                <a:cubicBezTo>
                  <a:pt x="1401706" y="4815410"/>
                  <a:pt x="1397268" y="4830308"/>
                  <a:pt x="1392831" y="4830308"/>
                </a:cubicBezTo>
                <a:cubicBezTo>
                  <a:pt x="1383956" y="4830308"/>
                  <a:pt x="1383956" y="4815410"/>
                  <a:pt x="1383956" y="4810444"/>
                </a:cubicBezTo>
                <a:cubicBezTo>
                  <a:pt x="1397268" y="4805487"/>
                  <a:pt x="1432750" y="4790589"/>
                  <a:pt x="1432750" y="4770734"/>
                </a:cubicBezTo>
                <a:cubicBezTo>
                  <a:pt x="1432750" y="4760802"/>
                  <a:pt x="1423884" y="4755836"/>
                  <a:pt x="1415009" y="4750879"/>
                </a:cubicBezTo>
                <a:cubicBezTo>
                  <a:pt x="1415009" y="4745913"/>
                  <a:pt x="1410572" y="4731015"/>
                  <a:pt x="1401706" y="4731015"/>
                </a:cubicBezTo>
                <a:lnTo>
                  <a:pt x="1401706" y="4740947"/>
                </a:lnTo>
                <a:lnTo>
                  <a:pt x="1375090" y="4775700"/>
                </a:lnTo>
                <a:cubicBezTo>
                  <a:pt x="1344037" y="4775700"/>
                  <a:pt x="1335162" y="4825342"/>
                  <a:pt x="1330733" y="4850164"/>
                </a:cubicBezTo>
                <a:cubicBezTo>
                  <a:pt x="1299680" y="4855130"/>
                  <a:pt x="1295243" y="4874985"/>
                  <a:pt x="1295243" y="4904772"/>
                </a:cubicBezTo>
                <a:cubicBezTo>
                  <a:pt x="1250886" y="4954414"/>
                  <a:pt x="1215404" y="5018955"/>
                  <a:pt x="1166610" y="5063631"/>
                </a:cubicBezTo>
                <a:lnTo>
                  <a:pt x="1117816" y="5048732"/>
                </a:lnTo>
                <a:lnTo>
                  <a:pt x="1148861" y="5083486"/>
                </a:lnTo>
                <a:lnTo>
                  <a:pt x="1100067" y="5088452"/>
                </a:lnTo>
                <a:lnTo>
                  <a:pt x="1077889" y="5103341"/>
                </a:lnTo>
                <a:lnTo>
                  <a:pt x="1064585" y="5128162"/>
                </a:lnTo>
                <a:lnTo>
                  <a:pt x="1073460" y="5138094"/>
                </a:lnTo>
                <a:cubicBezTo>
                  <a:pt x="1073460" y="5143060"/>
                  <a:pt x="1073460" y="5152983"/>
                  <a:pt x="1082326" y="5152983"/>
                </a:cubicBezTo>
                <a:cubicBezTo>
                  <a:pt x="1113379" y="5152983"/>
                  <a:pt x="1153298" y="5078520"/>
                  <a:pt x="1184351" y="5078520"/>
                </a:cubicBezTo>
                <a:cubicBezTo>
                  <a:pt x="1188789" y="5078520"/>
                  <a:pt x="1188789" y="5083486"/>
                  <a:pt x="1188789" y="5088452"/>
                </a:cubicBezTo>
                <a:lnTo>
                  <a:pt x="1055710" y="5232413"/>
                </a:lnTo>
                <a:lnTo>
                  <a:pt x="1029095" y="5242345"/>
                </a:lnTo>
                <a:cubicBezTo>
                  <a:pt x="1024666" y="5247311"/>
                  <a:pt x="1020228" y="5262200"/>
                  <a:pt x="1015791" y="5262200"/>
                </a:cubicBezTo>
                <a:cubicBezTo>
                  <a:pt x="1011354" y="5262200"/>
                  <a:pt x="1011354" y="5242345"/>
                  <a:pt x="1011354" y="5242345"/>
                </a:cubicBezTo>
                <a:cubicBezTo>
                  <a:pt x="1020228" y="5237379"/>
                  <a:pt x="1055710" y="5227456"/>
                  <a:pt x="1055710" y="5212558"/>
                </a:cubicBezTo>
                <a:cubicBezTo>
                  <a:pt x="1055710" y="5197669"/>
                  <a:pt x="1037969" y="5192702"/>
                  <a:pt x="1029095" y="5187736"/>
                </a:cubicBezTo>
                <a:lnTo>
                  <a:pt x="1006916" y="5217524"/>
                </a:lnTo>
                <a:cubicBezTo>
                  <a:pt x="980301" y="5217524"/>
                  <a:pt x="971434" y="5252277"/>
                  <a:pt x="966997" y="5277098"/>
                </a:cubicBezTo>
                <a:lnTo>
                  <a:pt x="935944" y="5306885"/>
                </a:lnTo>
                <a:lnTo>
                  <a:pt x="935944" y="5321774"/>
                </a:lnTo>
                <a:cubicBezTo>
                  <a:pt x="900462" y="5366450"/>
                  <a:pt x="869409" y="5416102"/>
                  <a:pt x="829490" y="5455812"/>
                </a:cubicBezTo>
                <a:lnTo>
                  <a:pt x="789570" y="5445880"/>
                </a:lnTo>
                <a:lnTo>
                  <a:pt x="816178" y="5475667"/>
                </a:lnTo>
                <a:lnTo>
                  <a:pt x="771821" y="5475667"/>
                </a:lnTo>
                <a:lnTo>
                  <a:pt x="754080" y="5490565"/>
                </a:lnTo>
                <a:lnTo>
                  <a:pt x="723027" y="5545174"/>
                </a:lnTo>
                <a:cubicBezTo>
                  <a:pt x="683108" y="5545174"/>
                  <a:pt x="647626" y="5525309"/>
                  <a:pt x="589957" y="5530275"/>
                </a:cubicBezTo>
                <a:cubicBezTo>
                  <a:pt x="589957" y="5535241"/>
                  <a:pt x="589957" y="5545174"/>
                  <a:pt x="585520" y="5545174"/>
                </a:cubicBezTo>
                <a:cubicBezTo>
                  <a:pt x="572216" y="5545174"/>
                  <a:pt x="550038" y="5505454"/>
                  <a:pt x="545600" y="5495531"/>
                </a:cubicBezTo>
                <a:lnTo>
                  <a:pt x="514547" y="5485599"/>
                </a:lnTo>
                <a:lnTo>
                  <a:pt x="492369" y="5445880"/>
                </a:lnTo>
                <a:cubicBezTo>
                  <a:pt x="465753" y="5500488"/>
                  <a:pt x="439138" y="5555096"/>
                  <a:pt x="416959" y="5614671"/>
                </a:cubicBezTo>
                <a:cubicBezTo>
                  <a:pt x="345987" y="5614671"/>
                  <a:pt x="319371" y="5634526"/>
                  <a:pt x="341550" y="5555096"/>
                </a:cubicBezTo>
                <a:cubicBezTo>
                  <a:pt x="337121" y="5555096"/>
                  <a:pt x="328246" y="5555096"/>
                  <a:pt x="328246" y="5560063"/>
                </a:cubicBezTo>
                <a:cubicBezTo>
                  <a:pt x="328246" y="5569995"/>
                  <a:pt x="319371" y="5569995"/>
                  <a:pt x="310505" y="5569995"/>
                </a:cubicBezTo>
                <a:cubicBezTo>
                  <a:pt x="292764" y="5579918"/>
                  <a:pt x="270577" y="5594816"/>
                  <a:pt x="257274" y="5609705"/>
                </a:cubicBezTo>
                <a:cubicBezTo>
                  <a:pt x="257274" y="5624603"/>
                  <a:pt x="252836" y="5639492"/>
                  <a:pt x="239533" y="5639492"/>
                </a:cubicBezTo>
                <a:lnTo>
                  <a:pt x="208480" y="5634526"/>
                </a:lnTo>
                <a:lnTo>
                  <a:pt x="177427" y="5669279"/>
                </a:lnTo>
                <a:lnTo>
                  <a:pt x="133070" y="5654390"/>
                </a:lnTo>
                <a:cubicBezTo>
                  <a:pt x="133070" y="5639492"/>
                  <a:pt x="137507" y="5619637"/>
                  <a:pt x="150819" y="5609705"/>
                </a:cubicBezTo>
                <a:cubicBezTo>
                  <a:pt x="141945" y="5594816"/>
                  <a:pt x="88713" y="5356527"/>
                  <a:pt x="84276" y="5331706"/>
                </a:cubicBezTo>
                <a:cubicBezTo>
                  <a:pt x="75410" y="5331706"/>
                  <a:pt x="66535" y="5326740"/>
                  <a:pt x="66535" y="5316808"/>
                </a:cubicBezTo>
                <a:lnTo>
                  <a:pt x="66535" y="5301919"/>
                </a:lnTo>
                <a:cubicBezTo>
                  <a:pt x="48794" y="5301919"/>
                  <a:pt x="44357" y="5291987"/>
                  <a:pt x="44357" y="5272132"/>
                </a:cubicBezTo>
                <a:lnTo>
                  <a:pt x="44357" y="5242345"/>
                </a:lnTo>
                <a:lnTo>
                  <a:pt x="17741" y="5212558"/>
                </a:lnTo>
                <a:lnTo>
                  <a:pt x="0" y="5167881"/>
                </a:lnTo>
                <a:lnTo>
                  <a:pt x="0" y="5063631"/>
                </a:lnTo>
                <a:lnTo>
                  <a:pt x="17741" y="5043776"/>
                </a:lnTo>
                <a:cubicBezTo>
                  <a:pt x="17741" y="5013989"/>
                  <a:pt x="31053" y="4989167"/>
                  <a:pt x="31053" y="4954414"/>
                </a:cubicBezTo>
                <a:lnTo>
                  <a:pt x="44357" y="4934559"/>
                </a:lnTo>
                <a:cubicBezTo>
                  <a:pt x="44357" y="4894840"/>
                  <a:pt x="66535" y="4889874"/>
                  <a:pt x="93151" y="4870019"/>
                </a:cubicBezTo>
                <a:lnTo>
                  <a:pt x="124204" y="4785623"/>
                </a:lnTo>
                <a:lnTo>
                  <a:pt x="124204" y="4735981"/>
                </a:lnTo>
                <a:cubicBezTo>
                  <a:pt x="137507" y="4745913"/>
                  <a:pt x="150819" y="4735981"/>
                  <a:pt x="150819" y="4716126"/>
                </a:cubicBezTo>
                <a:cubicBezTo>
                  <a:pt x="150819" y="4706194"/>
                  <a:pt x="146382" y="4686338"/>
                  <a:pt x="141945" y="4676406"/>
                </a:cubicBezTo>
                <a:lnTo>
                  <a:pt x="168560" y="4646628"/>
                </a:lnTo>
                <a:cubicBezTo>
                  <a:pt x="177427" y="4592020"/>
                  <a:pt x="190739" y="4572156"/>
                  <a:pt x="212917" y="4522513"/>
                </a:cubicBezTo>
                <a:lnTo>
                  <a:pt x="212917" y="4462948"/>
                </a:lnTo>
                <a:lnTo>
                  <a:pt x="230658" y="4443084"/>
                </a:lnTo>
                <a:cubicBezTo>
                  <a:pt x="230658" y="4398408"/>
                  <a:pt x="257274" y="4383519"/>
                  <a:pt x="288327" y="4363655"/>
                </a:cubicBezTo>
                <a:lnTo>
                  <a:pt x="323809" y="4264370"/>
                </a:lnTo>
                <a:lnTo>
                  <a:pt x="323809" y="4204796"/>
                </a:lnTo>
                <a:cubicBezTo>
                  <a:pt x="328246" y="4199830"/>
                  <a:pt x="332683" y="4199830"/>
                  <a:pt x="337121" y="4199830"/>
                </a:cubicBezTo>
                <a:cubicBezTo>
                  <a:pt x="350424" y="4199830"/>
                  <a:pt x="354862" y="4204796"/>
                  <a:pt x="354862" y="4179974"/>
                </a:cubicBezTo>
                <a:cubicBezTo>
                  <a:pt x="350424" y="4170052"/>
                  <a:pt x="319371" y="4130332"/>
                  <a:pt x="345987" y="4130332"/>
                </a:cubicBezTo>
                <a:lnTo>
                  <a:pt x="377040" y="4095579"/>
                </a:lnTo>
                <a:cubicBezTo>
                  <a:pt x="377040" y="3981405"/>
                  <a:pt x="479065" y="3916865"/>
                  <a:pt x="479065" y="3762972"/>
                </a:cubicBezTo>
                <a:cubicBezTo>
                  <a:pt x="492369" y="3753040"/>
                  <a:pt x="501244" y="3738151"/>
                  <a:pt x="510110" y="3723253"/>
                </a:cubicBezTo>
                <a:cubicBezTo>
                  <a:pt x="510110" y="3683543"/>
                  <a:pt x="514547" y="3643823"/>
                  <a:pt x="545600" y="3614045"/>
                </a:cubicBezTo>
                <a:lnTo>
                  <a:pt x="581082" y="3509795"/>
                </a:lnTo>
                <a:cubicBezTo>
                  <a:pt x="598832" y="3509795"/>
                  <a:pt x="598832" y="3484964"/>
                  <a:pt x="598832" y="3475041"/>
                </a:cubicBezTo>
                <a:cubicBezTo>
                  <a:pt x="598832" y="3445254"/>
                  <a:pt x="594394" y="3410501"/>
                  <a:pt x="616573" y="3390646"/>
                </a:cubicBezTo>
                <a:cubicBezTo>
                  <a:pt x="616573" y="3355893"/>
                  <a:pt x="656492" y="3301284"/>
                  <a:pt x="656492" y="3266540"/>
                </a:cubicBezTo>
                <a:cubicBezTo>
                  <a:pt x="687545" y="3211932"/>
                  <a:pt x="731902" y="3152357"/>
                  <a:pt x="731902" y="3082860"/>
                </a:cubicBezTo>
                <a:cubicBezTo>
                  <a:pt x="731902" y="3067962"/>
                  <a:pt x="727464" y="3053073"/>
                  <a:pt x="709723" y="3053073"/>
                </a:cubicBezTo>
                <a:lnTo>
                  <a:pt x="709723" y="3028252"/>
                </a:lnTo>
                <a:cubicBezTo>
                  <a:pt x="709723" y="2874359"/>
                  <a:pt x="767384" y="2958745"/>
                  <a:pt x="767384" y="2904137"/>
                </a:cubicBezTo>
                <a:lnTo>
                  <a:pt x="767384" y="2889248"/>
                </a:lnTo>
                <a:cubicBezTo>
                  <a:pt x="767384" y="2889248"/>
                  <a:pt x="838356" y="2685713"/>
                  <a:pt x="838356" y="2670815"/>
                </a:cubicBezTo>
                <a:cubicBezTo>
                  <a:pt x="838356" y="2655926"/>
                  <a:pt x="833927" y="2606284"/>
                  <a:pt x="851668" y="2606284"/>
                </a:cubicBezTo>
                <a:lnTo>
                  <a:pt x="856105" y="2606284"/>
                </a:lnTo>
                <a:cubicBezTo>
                  <a:pt x="856105" y="2571530"/>
                  <a:pt x="851668" y="2497067"/>
                  <a:pt x="900462" y="2497067"/>
                </a:cubicBezTo>
                <a:cubicBezTo>
                  <a:pt x="913766" y="2442459"/>
                  <a:pt x="944819" y="2333242"/>
                  <a:pt x="944819" y="2283599"/>
                </a:cubicBezTo>
                <a:cubicBezTo>
                  <a:pt x="989175" y="2293523"/>
                  <a:pt x="980301" y="2238914"/>
                  <a:pt x="980301" y="2209136"/>
                </a:cubicBezTo>
                <a:lnTo>
                  <a:pt x="1006916" y="2189272"/>
                </a:lnTo>
                <a:cubicBezTo>
                  <a:pt x="1006916" y="2094953"/>
                  <a:pt x="1042407" y="1980771"/>
                  <a:pt x="1073460" y="1886452"/>
                </a:cubicBezTo>
                <a:cubicBezTo>
                  <a:pt x="1073460" y="1866597"/>
                  <a:pt x="1082326" y="1841767"/>
                  <a:pt x="1095638" y="1826878"/>
                </a:cubicBezTo>
                <a:cubicBezTo>
                  <a:pt x="1095638" y="1807023"/>
                  <a:pt x="1100067" y="1782202"/>
                  <a:pt x="1113379" y="1762337"/>
                </a:cubicBezTo>
                <a:cubicBezTo>
                  <a:pt x="1113379" y="1697806"/>
                  <a:pt x="1135557" y="1643198"/>
                  <a:pt x="1162173" y="1588589"/>
                </a:cubicBezTo>
                <a:cubicBezTo>
                  <a:pt x="1162173" y="1504194"/>
                  <a:pt x="1215404" y="1399943"/>
                  <a:pt x="1299680" y="1399943"/>
                </a:cubicBezTo>
                <a:cubicBezTo>
                  <a:pt x="1304118" y="1414842"/>
                  <a:pt x="1317421" y="1439663"/>
                  <a:pt x="1330733" y="1439663"/>
                </a:cubicBezTo>
                <a:cubicBezTo>
                  <a:pt x="1344037" y="1439663"/>
                  <a:pt x="1352912" y="1429731"/>
                  <a:pt x="1357349" y="1419798"/>
                </a:cubicBezTo>
                <a:cubicBezTo>
                  <a:pt x="1375090" y="1414842"/>
                  <a:pt x="1379527" y="1394977"/>
                  <a:pt x="1379527" y="1380088"/>
                </a:cubicBezTo>
                <a:cubicBezTo>
                  <a:pt x="1401706" y="1340369"/>
                  <a:pt x="1419447" y="1290727"/>
                  <a:pt x="1432750" y="1246050"/>
                </a:cubicBezTo>
                <a:cubicBezTo>
                  <a:pt x="1454929" y="1251017"/>
                  <a:pt x="1499294" y="1270872"/>
                  <a:pt x="1499294" y="1305625"/>
                </a:cubicBezTo>
                <a:lnTo>
                  <a:pt x="1561391" y="1300659"/>
                </a:lnTo>
                <a:cubicBezTo>
                  <a:pt x="1561391" y="1260939"/>
                  <a:pt x="1561391" y="1260939"/>
                  <a:pt x="1596873" y="1260939"/>
                </a:cubicBezTo>
                <a:cubicBezTo>
                  <a:pt x="1596873" y="1260939"/>
                  <a:pt x="1596873" y="1241084"/>
                  <a:pt x="1601311" y="1241084"/>
                </a:cubicBezTo>
                <a:cubicBezTo>
                  <a:pt x="1610185" y="1241084"/>
                  <a:pt x="1614623" y="1285761"/>
                  <a:pt x="1614623" y="1290727"/>
                </a:cubicBezTo>
                <a:cubicBezTo>
                  <a:pt x="1592444" y="1305625"/>
                  <a:pt x="1601311" y="1365190"/>
                  <a:pt x="1579132" y="1394977"/>
                </a:cubicBezTo>
                <a:lnTo>
                  <a:pt x="1579132" y="1504194"/>
                </a:lnTo>
                <a:cubicBezTo>
                  <a:pt x="1583570" y="1509160"/>
                  <a:pt x="1596873" y="1524049"/>
                  <a:pt x="1605748" y="1524049"/>
                </a:cubicBezTo>
                <a:cubicBezTo>
                  <a:pt x="1614623" y="1524049"/>
                  <a:pt x="1614623" y="1509160"/>
                  <a:pt x="1614623" y="1504194"/>
                </a:cubicBezTo>
                <a:cubicBezTo>
                  <a:pt x="1623489" y="1464484"/>
                  <a:pt x="1667846" y="1409875"/>
                  <a:pt x="1694461" y="1380088"/>
                </a:cubicBezTo>
                <a:cubicBezTo>
                  <a:pt x="1721077" y="1380088"/>
                  <a:pt x="1725514" y="1385054"/>
                  <a:pt x="1725514" y="1414842"/>
                </a:cubicBezTo>
                <a:lnTo>
                  <a:pt x="1703336" y="1434697"/>
                </a:lnTo>
                <a:lnTo>
                  <a:pt x="1703336" y="1489305"/>
                </a:lnTo>
                <a:lnTo>
                  <a:pt x="1685595" y="1514126"/>
                </a:lnTo>
                <a:cubicBezTo>
                  <a:pt x="1685595" y="1524049"/>
                  <a:pt x="1681158" y="1553836"/>
                  <a:pt x="1667846" y="1553836"/>
                </a:cubicBezTo>
                <a:cubicBezTo>
                  <a:pt x="1667846" y="1558802"/>
                  <a:pt x="1667846" y="1578657"/>
                  <a:pt x="1676720" y="1578657"/>
                </a:cubicBezTo>
                <a:cubicBezTo>
                  <a:pt x="1681158" y="1578657"/>
                  <a:pt x="1685595" y="1548879"/>
                  <a:pt x="1685595" y="1543913"/>
                </a:cubicBezTo>
                <a:lnTo>
                  <a:pt x="1725514" y="1494271"/>
                </a:lnTo>
                <a:cubicBezTo>
                  <a:pt x="1725514" y="1484339"/>
                  <a:pt x="1756567" y="1404909"/>
                  <a:pt x="1760996" y="1399943"/>
                </a:cubicBezTo>
                <a:lnTo>
                  <a:pt x="1792049" y="1399943"/>
                </a:lnTo>
                <a:lnTo>
                  <a:pt x="1818665" y="1419798"/>
                </a:lnTo>
                <a:cubicBezTo>
                  <a:pt x="1823102" y="1385054"/>
                  <a:pt x="1814228" y="1305625"/>
                  <a:pt x="1854155" y="1305625"/>
                </a:cubicBezTo>
                <a:cubicBezTo>
                  <a:pt x="1863022" y="1305625"/>
                  <a:pt x="1867459" y="1320514"/>
                  <a:pt x="1867459" y="1325480"/>
                </a:cubicBezTo>
                <a:cubicBezTo>
                  <a:pt x="1867459" y="1360233"/>
                  <a:pt x="1854155" y="1399943"/>
                  <a:pt x="1845281" y="1429731"/>
                </a:cubicBezTo>
                <a:lnTo>
                  <a:pt x="1827540" y="1439663"/>
                </a:lnTo>
                <a:cubicBezTo>
                  <a:pt x="1827540" y="1474407"/>
                  <a:pt x="1831969" y="1514126"/>
                  <a:pt x="1814228" y="1548879"/>
                </a:cubicBezTo>
                <a:cubicBezTo>
                  <a:pt x="1814228" y="1573700"/>
                  <a:pt x="1800924" y="1598522"/>
                  <a:pt x="1800924" y="1623343"/>
                </a:cubicBezTo>
                <a:cubicBezTo>
                  <a:pt x="1800924" y="1638232"/>
                  <a:pt x="1814228" y="1643198"/>
                  <a:pt x="1823102" y="1643198"/>
                </a:cubicBezTo>
                <a:cubicBezTo>
                  <a:pt x="1827540" y="1658087"/>
                  <a:pt x="1845281" y="1712695"/>
                  <a:pt x="1845281" y="1727593"/>
                </a:cubicBezTo>
                <a:lnTo>
                  <a:pt x="1814228" y="1876520"/>
                </a:lnTo>
                <a:lnTo>
                  <a:pt x="1787612" y="1901341"/>
                </a:lnTo>
                <a:lnTo>
                  <a:pt x="1792049" y="1936095"/>
                </a:lnTo>
                <a:lnTo>
                  <a:pt x="1756567" y="2124741"/>
                </a:lnTo>
                <a:lnTo>
                  <a:pt x="1738818" y="2139630"/>
                </a:lnTo>
                <a:lnTo>
                  <a:pt x="1756567" y="2164451"/>
                </a:lnTo>
                <a:cubicBezTo>
                  <a:pt x="1760996" y="2179349"/>
                  <a:pt x="1760996" y="2219059"/>
                  <a:pt x="1738818" y="2219059"/>
                </a:cubicBezTo>
                <a:cubicBezTo>
                  <a:pt x="1738818" y="2224025"/>
                  <a:pt x="1738818" y="2248846"/>
                  <a:pt x="1734389" y="2248846"/>
                </a:cubicBezTo>
                <a:cubicBezTo>
                  <a:pt x="1729952" y="2248846"/>
                  <a:pt x="1716640" y="2233957"/>
                  <a:pt x="1703336" y="2233957"/>
                </a:cubicBezTo>
                <a:lnTo>
                  <a:pt x="1685595" y="2278633"/>
                </a:lnTo>
                <a:lnTo>
                  <a:pt x="1703336" y="2298489"/>
                </a:lnTo>
                <a:lnTo>
                  <a:pt x="1703336" y="2338208"/>
                </a:lnTo>
                <a:cubicBezTo>
                  <a:pt x="1690024" y="2353097"/>
                  <a:pt x="1685595" y="2377918"/>
                  <a:pt x="1685595" y="2397782"/>
                </a:cubicBezTo>
                <a:cubicBezTo>
                  <a:pt x="1654542" y="2397782"/>
                  <a:pt x="1685595" y="2432526"/>
                  <a:pt x="1654542" y="2432526"/>
                </a:cubicBezTo>
                <a:cubicBezTo>
                  <a:pt x="1654542" y="2442459"/>
                  <a:pt x="1654542" y="2452381"/>
                  <a:pt x="1667846" y="2452381"/>
                </a:cubicBezTo>
                <a:cubicBezTo>
                  <a:pt x="1676720" y="2452381"/>
                  <a:pt x="1685595" y="2452381"/>
                  <a:pt x="1685595" y="2472246"/>
                </a:cubicBezTo>
                <a:cubicBezTo>
                  <a:pt x="1690024" y="2482168"/>
                  <a:pt x="1703336" y="2492101"/>
                  <a:pt x="1712211" y="2492101"/>
                </a:cubicBezTo>
                <a:cubicBezTo>
                  <a:pt x="1729952" y="2492101"/>
                  <a:pt x="1725514" y="2467280"/>
                  <a:pt x="1725514" y="2452381"/>
                </a:cubicBezTo>
                <a:cubicBezTo>
                  <a:pt x="1725514" y="2442459"/>
                  <a:pt x="1725514" y="2417637"/>
                  <a:pt x="1707773" y="2417637"/>
                </a:cubicBezTo>
                <a:cubicBezTo>
                  <a:pt x="1712211" y="2402739"/>
                  <a:pt x="1743255" y="2288566"/>
                  <a:pt x="1756567" y="2288566"/>
                </a:cubicBezTo>
                <a:cubicBezTo>
                  <a:pt x="1765434" y="2288566"/>
                  <a:pt x="1774308" y="2293523"/>
                  <a:pt x="1774308" y="2308421"/>
                </a:cubicBezTo>
                <a:cubicBezTo>
                  <a:pt x="1774308" y="2323310"/>
                  <a:pt x="1738818" y="2432526"/>
                  <a:pt x="1765434" y="2432526"/>
                </a:cubicBezTo>
                <a:cubicBezTo>
                  <a:pt x="1752130" y="2556641"/>
                  <a:pt x="1734389" y="2685713"/>
                  <a:pt x="1703336" y="2809819"/>
                </a:cubicBezTo>
                <a:cubicBezTo>
                  <a:pt x="1685595" y="2809819"/>
                  <a:pt x="1685595" y="2839606"/>
                  <a:pt x="1685595" y="2849529"/>
                </a:cubicBezTo>
                <a:cubicBezTo>
                  <a:pt x="1685595" y="2879316"/>
                  <a:pt x="1663417" y="2988532"/>
                  <a:pt x="1654542" y="2998465"/>
                </a:cubicBezTo>
                <a:cubicBezTo>
                  <a:pt x="1654542" y="3018320"/>
                  <a:pt x="1663417" y="3067962"/>
                  <a:pt x="1636801" y="3067962"/>
                </a:cubicBezTo>
                <a:cubicBezTo>
                  <a:pt x="1636801" y="3102715"/>
                  <a:pt x="1619052" y="3137469"/>
                  <a:pt x="1601311" y="3167246"/>
                </a:cubicBezTo>
                <a:cubicBezTo>
                  <a:pt x="1574695" y="3167246"/>
                  <a:pt x="1592444" y="3241719"/>
                  <a:pt x="1561391" y="3241719"/>
                </a:cubicBezTo>
                <a:cubicBezTo>
                  <a:pt x="1561391" y="3261574"/>
                  <a:pt x="1552517" y="3281429"/>
                  <a:pt x="1543650" y="3296327"/>
                </a:cubicBezTo>
                <a:cubicBezTo>
                  <a:pt x="1543650" y="3331071"/>
                  <a:pt x="1561391" y="3365825"/>
                  <a:pt x="1579132" y="3390646"/>
                </a:cubicBezTo>
                <a:lnTo>
                  <a:pt x="1658979" y="3311216"/>
                </a:lnTo>
                <a:cubicBezTo>
                  <a:pt x="1654542" y="3291361"/>
                  <a:pt x="1663417" y="3271506"/>
                  <a:pt x="1685595" y="3271506"/>
                </a:cubicBezTo>
                <a:cubicBezTo>
                  <a:pt x="1685595" y="3251642"/>
                  <a:pt x="1690024" y="3231787"/>
                  <a:pt x="1703336" y="3216898"/>
                </a:cubicBezTo>
                <a:lnTo>
                  <a:pt x="1743255" y="3231787"/>
                </a:lnTo>
                <a:lnTo>
                  <a:pt x="1752130" y="3152357"/>
                </a:lnTo>
                <a:lnTo>
                  <a:pt x="1774308" y="3107681"/>
                </a:lnTo>
                <a:cubicBezTo>
                  <a:pt x="1774308" y="3102715"/>
                  <a:pt x="1774308" y="3092783"/>
                  <a:pt x="1783183" y="3092783"/>
                </a:cubicBezTo>
                <a:cubicBezTo>
                  <a:pt x="1796487" y="3092783"/>
                  <a:pt x="1805361" y="3102715"/>
                  <a:pt x="1814228" y="3112647"/>
                </a:cubicBezTo>
                <a:lnTo>
                  <a:pt x="1880763" y="3043141"/>
                </a:lnTo>
                <a:cubicBezTo>
                  <a:pt x="1880763" y="3015837"/>
                  <a:pt x="1895184" y="3002189"/>
                  <a:pt x="1909597" y="2988532"/>
                </a:cubicBezTo>
                <a:lnTo>
                  <a:pt x="1916670" y="2975146"/>
                </a:lnTo>
                <a:lnTo>
                  <a:pt x="1880771" y="2988532"/>
                </a:lnTo>
                <a:lnTo>
                  <a:pt x="1880771" y="2973644"/>
                </a:lnTo>
                <a:lnTo>
                  <a:pt x="1902949" y="2938890"/>
                </a:lnTo>
                <a:lnTo>
                  <a:pt x="1919114" y="2970526"/>
                </a:lnTo>
                <a:lnTo>
                  <a:pt x="1938431" y="2933924"/>
                </a:lnTo>
                <a:lnTo>
                  <a:pt x="2044886" y="2789963"/>
                </a:lnTo>
                <a:cubicBezTo>
                  <a:pt x="2044886" y="2775065"/>
                  <a:pt x="2049323" y="2750244"/>
                  <a:pt x="2062635" y="2740321"/>
                </a:cubicBezTo>
                <a:cubicBezTo>
                  <a:pt x="2062635" y="2730389"/>
                  <a:pt x="2062635" y="2715500"/>
                  <a:pt x="2075939" y="2715500"/>
                </a:cubicBezTo>
                <a:cubicBezTo>
                  <a:pt x="2084813" y="2715500"/>
                  <a:pt x="2151348" y="2621172"/>
                  <a:pt x="2151348" y="2596351"/>
                </a:cubicBezTo>
                <a:lnTo>
                  <a:pt x="2173527" y="2556641"/>
                </a:lnTo>
                <a:cubicBezTo>
                  <a:pt x="2204580" y="2556641"/>
                  <a:pt x="2195705" y="2462313"/>
                  <a:pt x="2222321" y="2462313"/>
                </a:cubicBezTo>
                <a:lnTo>
                  <a:pt x="2244499" y="2432526"/>
                </a:lnTo>
                <a:cubicBezTo>
                  <a:pt x="2244499" y="2412671"/>
                  <a:pt x="2253374" y="2397782"/>
                  <a:pt x="2271115" y="2397782"/>
                </a:cubicBezTo>
                <a:lnTo>
                  <a:pt x="2279989" y="2397782"/>
                </a:lnTo>
                <a:lnTo>
                  <a:pt x="2302168" y="2333242"/>
                </a:lnTo>
                <a:lnTo>
                  <a:pt x="2350962" y="2308421"/>
                </a:lnTo>
                <a:cubicBezTo>
                  <a:pt x="2350962" y="2283599"/>
                  <a:pt x="2373140" y="2278633"/>
                  <a:pt x="2373140" y="2253812"/>
                </a:cubicBezTo>
                <a:lnTo>
                  <a:pt x="2408622" y="2219059"/>
                </a:lnTo>
                <a:cubicBezTo>
                  <a:pt x="2448541" y="2219059"/>
                  <a:pt x="2448541" y="2139630"/>
                  <a:pt x="2484032" y="2139630"/>
                </a:cubicBezTo>
                <a:cubicBezTo>
                  <a:pt x="2484032" y="2119774"/>
                  <a:pt x="2572745" y="2000626"/>
                  <a:pt x="2603798" y="2000626"/>
                </a:cubicBezTo>
                <a:cubicBezTo>
                  <a:pt x="2603798" y="1960916"/>
                  <a:pt x="2625976" y="1960916"/>
                  <a:pt x="2625976" y="1936095"/>
                </a:cubicBezTo>
                <a:lnTo>
                  <a:pt x="2661458" y="1891418"/>
                </a:lnTo>
                <a:cubicBezTo>
                  <a:pt x="2661458" y="1881486"/>
                  <a:pt x="2772358" y="1797091"/>
                  <a:pt x="2785662" y="1797091"/>
                </a:cubicBezTo>
                <a:cubicBezTo>
                  <a:pt x="2785662" y="1826878"/>
                  <a:pt x="2807840" y="1826878"/>
                  <a:pt x="2807840" y="1866597"/>
                </a:cubicBezTo>
                <a:lnTo>
                  <a:pt x="2821152" y="1871554"/>
                </a:lnTo>
                <a:cubicBezTo>
                  <a:pt x="2830018" y="1871554"/>
                  <a:pt x="2838893" y="1866597"/>
                  <a:pt x="2838893" y="1851699"/>
                </a:cubicBezTo>
                <a:lnTo>
                  <a:pt x="2892124" y="1841767"/>
                </a:lnTo>
                <a:cubicBezTo>
                  <a:pt x="2887687" y="1861631"/>
                  <a:pt x="2896553" y="1881486"/>
                  <a:pt x="2918740" y="1881486"/>
                </a:cubicBezTo>
                <a:cubicBezTo>
                  <a:pt x="2914303" y="1901341"/>
                  <a:pt x="2923169" y="1916239"/>
                  <a:pt x="2940918" y="1916239"/>
                </a:cubicBezTo>
                <a:lnTo>
                  <a:pt x="2985275" y="1955950"/>
                </a:lnTo>
                <a:cubicBezTo>
                  <a:pt x="3056247" y="1955950"/>
                  <a:pt x="3042935" y="2035379"/>
                  <a:pt x="3073988" y="2055234"/>
                </a:cubicBezTo>
                <a:cubicBezTo>
                  <a:pt x="3073988" y="2075098"/>
                  <a:pt x="3065114" y="2094953"/>
                  <a:pt x="3051810" y="2109842"/>
                </a:cubicBezTo>
                <a:cubicBezTo>
                  <a:pt x="3051810" y="2144596"/>
                  <a:pt x="3113908" y="2139630"/>
                  <a:pt x="3131657" y="2139630"/>
                </a:cubicBezTo>
                <a:lnTo>
                  <a:pt x="3140523" y="2194238"/>
                </a:lnTo>
                <a:lnTo>
                  <a:pt x="3122782" y="2228991"/>
                </a:lnTo>
                <a:cubicBezTo>
                  <a:pt x="3122782" y="2253812"/>
                  <a:pt x="3127220" y="2288566"/>
                  <a:pt x="3109470" y="2308421"/>
                </a:cubicBezTo>
                <a:lnTo>
                  <a:pt x="3109470" y="2407705"/>
                </a:lnTo>
                <a:cubicBezTo>
                  <a:pt x="3096167" y="2417637"/>
                  <a:pt x="3091729" y="2437493"/>
                  <a:pt x="3091729" y="2452381"/>
                </a:cubicBezTo>
                <a:cubicBezTo>
                  <a:pt x="3091729" y="2467280"/>
                  <a:pt x="3096167" y="2487135"/>
                  <a:pt x="3109470" y="2492101"/>
                </a:cubicBezTo>
                <a:cubicBezTo>
                  <a:pt x="3109470" y="2511956"/>
                  <a:pt x="3100604" y="2531811"/>
                  <a:pt x="3091729" y="2546709"/>
                </a:cubicBezTo>
                <a:lnTo>
                  <a:pt x="3091729" y="2700602"/>
                </a:lnTo>
                <a:cubicBezTo>
                  <a:pt x="3082863" y="2715500"/>
                  <a:pt x="3073988" y="2740321"/>
                  <a:pt x="3073988" y="2760176"/>
                </a:cubicBezTo>
                <a:cubicBezTo>
                  <a:pt x="3073988" y="2904137"/>
                  <a:pt x="3078426" y="2983566"/>
                  <a:pt x="3060685" y="3132502"/>
                </a:cubicBezTo>
                <a:cubicBezTo>
                  <a:pt x="3056247" y="3132502"/>
                  <a:pt x="3051810" y="3132502"/>
                  <a:pt x="3051810" y="3137469"/>
                </a:cubicBezTo>
                <a:cubicBezTo>
                  <a:pt x="3051810" y="3162290"/>
                  <a:pt x="3073988" y="3182145"/>
                  <a:pt x="3073988" y="3211932"/>
                </a:cubicBezTo>
                <a:cubicBezTo>
                  <a:pt x="3073988" y="3221855"/>
                  <a:pt x="3060685" y="3226821"/>
                  <a:pt x="3051810" y="3226821"/>
                </a:cubicBezTo>
                <a:lnTo>
                  <a:pt x="3047373" y="3311216"/>
                </a:lnTo>
                <a:cubicBezTo>
                  <a:pt x="3042935" y="3311216"/>
                  <a:pt x="3034069" y="3311216"/>
                  <a:pt x="3034069" y="3316182"/>
                </a:cubicBezTo>
                <a:cubicBezTo>
                  <a:pt x="3034069" y="3331071"/>
                  <a:pt x="3042935" y="3341004"/>
                  <a:pt x="3051810" y="3350936"/>
                </a:cubicBezTo>
                <a:cubicBezTo>
                  <a:pt x="3034069" y="3380714"/>
                  <a:pt x="3020757" y="3420433"/>
                  <a:pt x="3020757" y="3460143"/>
                </a:cubicBezTo>
                <a:cubicBezTo>
                  <a:pt x="3020757" y="3470075"/>
                  <a:pt x="3020757" y="3514751"/>
                  <a:pt x="3034069" y="3514751"/>
                </a:cubicBezTo>
                <a:cubicBezTo>
                  <a:pt x="3056247" y="3475041"/>
                  <a:pt x="3113908" y="3355893"/>
                  <a:pt x="3144961" y="3336038"/>
                </a:cubicBezTo>
                <a:cubicBezTo>
                  <a:pt x="3158264" y="3336038"/>
                  <a:pt x="3167139" y="3331071"/>
                  <a:pt x="3167139" y="3316182"/>
                </a:cubicBezTo>
                <a:lnTo>
                  <a:pt x="3167139" y="3291361"/>
                </a:lnTo>
                <a:cubicBezTo>
                  <a:pt x="3176014" y="3256608"/>
                  <a:pt x="3198192" y="3216898"/>
                  <a:pt x="3220370" y="3192077"/>
                </a:cubicBezTo>
                <a:cubicBezTo>
                  <a:pt x="3220370" y="3157324"/>
                  <a:pt x="3242549" y="3122570"/>
                  <a:pt x="3264727" y="3097749"/>
                </a:cubicBezTo>
                <a:lnTo>
                  <a:pt x="3300209" y="3092783"/>
                </a:lnTo>
                <a:lnTo>
                  <a:pt x="3300209" y="3058039"/>
                </a:lnTo>
                <a:cubicBezTo>
                  <a:pt x="3317958" y="3058039"/>
                  <a:pt x="3340137" y="3053073"/>
                  <a:pt x="3349003" y="3038175"/>
                </a:cubicBezTo>
                <a:cubicBezTo>
                  <a:pt x="3349003" y="3008387"/>
                  <a:pt x="3371181" y="3023286"/>
                  <a:pt x="3371181" y="2998465"/>
                </a:cubicBezTo>
                <a:lnTo>
                  <a:pt x="3388931" y="2973644"/>
                </a:lnTo>
                <a:cubicBezTo>
                  <a:pt x="3388931" y="2834640"/>
                  <a:pt x="3459903" y="2879316"/>
                  <a:pt x="3459903" y="2799887"/>
                </a:cubicBezTo>
                <a:cubicBezTo>
                  <a:pt x="3482081" y="2770099"/>
                  <a:pt x="3513126" y="2745278"/>
                  <a:pt x="3513126" y="2705568"/>
                </a:cubicBezTo>
                <a:lnTo>
                  <a:pt x="3548616" y="2655926"/>
                </a:lnTo>
                <a:cubicBezTo>
                  <a:pt x="3548616" y="2636071"/>
                  <a:pt x="3566357" y="2641027"/>
                  <a:pt x="3566357" y="2621172"/>
                </a:cubicBezTo>
                <a:cubicBezTo>
                  <a:pt x="3566357" y="2611240"/>
                  <a:pt x="3566357" y="2601317"/>
                  <a:pt x="3575232" y="2601317"/>
                </a:cubicBezTo>
                <a:cubicBezTo>
                  <a:pt x="3588536" y="2601317"/>
                  <a:pt x="3597410" y="2606284"/>
                  <a:pt x="3601848" y="2591385"/>
                </a:cubicBezTo>
                <a:cubicBezTo>
                  <a:pt x="3606277" y="2586419"/>
                  <a:pt x="3650642" y="2561598"/>
                  <a:pt x="3619589" y="2561598"/>
                </a:cubicBezTo>
                <a:lnTo>
                  <a:pt x="3610714" y="2502033"/>
                </a:lnTo>
                <a:cubicBezTo>
                  <a:pt x="3646204" y="2502033"/>
                  <a:pt x="3610714" y="2462313"/>
                  <a:pt x="3650642" y="2462313"/>
                </a:cubicBezTo>
                <a:cubicBezTo>
                  <a:pt x="3650642" y="2447424"/>
                  <a:pt x="3659508" y="2442459"/>
                  <a:pt x="3672820" y="2442459"/>
                </a:cubicBezTo>
                <a:lnTo>
                  <a:pt x="3708302" y="2447424"/>
                </a:lnTo>
                <a:lnTo>
                  <a:pt x="3721614" y="2467280"/>
                </a:lnTo>
                <a:lnTo>
                  <a:pt x="3748221" y="2447424"/>
                </a:lnTo>
                <a:cubicBezTo>
                  <a:pt x="3739355" y="2447424"/>
                  <a:pt x="3721614" y="2452381"/>
                  <a:pt x="3721614" y="2432526"/>
                </a:cubicBezTo>
                <a:cubicBezTo>
                  <a:pt x="3721614" y="2417637"/>
                  <a:pt x="3748221" y="2387850"/>
                  <a:pt x="3761533" y="2372952"/>
                </a:cubicBezTo>
                <a:cubicBezTo>
                  <a:pt x="3783712" y="2372952"/>
                  <a:pt x="3797015" y="2293523"/>
                  <a:pt x="3797015" y="2273667"/>
                </a:cubicBezTo>
                <a:lnTo>
                  <a:pt x="3814765" y="2263744"/>
                </a:lnTo>
                <a:cubicBezTo>
                  <a:pt x="3814765" y="2248846"/>
                  <a:pt x="3814765" y="2233957"/>
                  <a:pt x="3832506" y="2233957"/>
                </a:cubicBezTo>
                <a:lnTo>
                  <a:pt x="3863559" y="2233957"/>
                </a:lnTo>
                <a:lnTo>
                  <a:pt x="3863559" y="2179349"/>
                </a:lnTo>
                <a:lnTo>
                  <a:pt x="3925656" y="2099920"/>
                </a:lnTo>
                <a:cubicBezTo>
                  <a:pt x="3925656" y="2060200"/>
                  <a:pt x="3965576" y="2040345"/>
                  <a:pt x="3965576" y="2000626"/>
                </a:cubicBezTo>
                <a:lnTo>
                  <a:pt x="3965576" y="1995669"/>
                </a:lnTo>
                <a:lnTo>
                  <a:pt x="4036548" y="1921196"/>
                </a:lnTo>
                <a:lnTo>
                  <a:pt x="4045423" y="1851699"/>
                </a:lnTo>
                <a:cubicBezTo>
                  <a:pt x="4085342" y="1851699"/>
                  <a:pt x="4058726" y="1816946"/>
                  <a:pt x="4085342" y="1816946"/>
                </a:cubicBezTo>
                <a:lnTo>
                  <a:pt x="4103083" y="1792125"/>
                </a:lnTo>
                <a:lnTo>
                  <a:pt x="4138573" y="1797091"/>
                </a:lnTo>
                <a:lnTo>
                  <a:pt x="4138573" y="1752414"/>
                </a:lnTo>
                <a:cubicBezTo>
                  <a:pt x="4151877" y="1737516"/>
                  <a:pt x="4160752" y="1707738"/>
                  <a:pt x="4169626" y="1687874"/>
                </a:cubicBezTo>
                <a:cubicBezTo>
                  <a:pt x="4174055" y="1687874"/>
                  <a:pt x="4205108" y="1682908"/>
                  <a:pt x="4205108" y="1677951"/>
                </a:cubicBezTo>
                <a:cubicBezTo>
                  <a:pt x="4205108" y="1658087"/>
                  <a:pt x="4187367" y="1648164"/>
                  <a:pt x="4213983" y="1648164"/>
                </a:cubicBezTo>
                <a:lnTo>
                  <a:pt x="4222849" y="1613411"/>
                </a:lnTo>
                <a:cubicBezTo>
                  <a:pt x="4240599" y="1623343"/>
                  <a:pt x="4249465" y="1573700"/>
                  <a:pt x="4249465" y="1563768"/>
                </a:cubicBezTo>
                <a:cubicBezTo>
                  <a:pt x="4249465" y="1524049"/>
                  <a:pt x="4249465" y="1524049"/>
                  <a:pt x="4284955" y="1524049"/>
                </a:cubicBezTo>
                <a:lnTo>
                  <a:pt x="4342616" y="1454552"/>
                </a:lnTo>
                <a:cubicBezTo>
                  <a:pt x="4342616" y="1419798"/>
                  <a:pt x="4378106" y="1399943"/>
                  <a:pt x="4378106" y="1365190"/>
                </a:cubicBezTo>
                <a:lnTo>
                  <a:pt x="4378106" y="1360233"/>
                </a:lnTo>
                <a:lnTo>
                  <a:pt x="4440204" y="1290727"/>
                </a:lnTo>
                <a:lnTo>
                  <a:pt x="4449078" y="1226196"/>
                </a:lnTo>
                <a:cubicBezTo>
                  <a:pt x="4484560" y="1226196"/>
                  <a:pt x="4462382" y="1196408"/>
                  <a:pt x="4484560" y="1196408"/>
                </a:cubicBezTo>
                <a:cubicBezTo>
                  <a:pt x="4480123" y="1181510"/>
                  <a:pt x="4493435" y="1176553"/>
                  <a:pt x="4502310" y="1176553"/>
                </a:cubicBezTo>
                <a:lnTo>
                  <a:pt x="4533354" y="1176553"/>
                </a:lnTo>
                <a:lnTo>
                  <a:pt x="4533354" y="1136834"/>
                </a:lnTo>
                <a:lnTo>
                  <a:pt x="4546666" y="1121945"/>
                </a:lnTo>
                <a:lnTo>
                  <a:pt x="4564407" y="1077259"/>
                </a:lnTo>
                <a:cubicBezTo>
                  <a:pt x="4568845" y="1077259"/>
                  <a:pt x="4595460" y="1072303"/>
                  <a:pt x="4595460" y="1067336"/>
                </a:cubicBezTo>
                <a:cubicBezTo>
                  <a:pt x="4595460" y="1057404"/>
                  <a:pt x="4582148" y="1042515"/>
                  <a:pt x="4599889" y="1042515"/>
                </a:cubicBezTo>
                <a:lnTo>
                  <a:pt x="4635380" y="968043"/>
                </a:lnTo>
                <a:cubicBezTo>
                  <a:pt x="4635380" y="943222"/>
                  <a:pt x="4630942" y="928333"/>
                  <a:pt x="4657558" y="928333"/>
                </a:cubicBezTo>
                <a:lnTo>
                  <a:pt x="4688611" y="913444"/>
                </a:lnTo>
                <a:lnTo>
                  <a:pt x="4741834" y="834014"/>
                </a:lnTo>
                <a:cubicBezTo>
                  <a:pt x="4741834" y="824082"/>
                  <a:pt x="4746271" y="814150"/>
                  <a:pt x="4755146" y="814150"/>
                </a:cubicBezTo>
                <a:cubicBezTo>
                  <a:pt x="4768450" y="814150"/>
                  <a:pt x="4777324" y="814150"/>
                  <a:pt x="4777324" y="799261"/>
                </a:cubicBezTo>
                <a:lnTo>
                  <a:pt x="4795065" y="759541"/>
                </a:lnTo>
                <a:cubicBezTo>
                  <a:pt x="4817244" y="759541"/>
                  <a:pt x="4812806" y="744653"/>
                  <a:pt x="4830556" y="739686"/>
                </a:cubicBezTo>
                <a:lnTo>
                  <a:pt x="4861609" y="695010"/>
                </a:lnTo>
                <a:cubicBezTo>
                  <a:pt x="4861609" y="695010"/>
                  <a:pt x="4861609" y="680112"/>
                  <a:pt x="4866038" y="680112"/>
                </a:cubicBezTo>
                <a:cubicBezTo>
                  <a:pt x="4879350" y="680112"/>
                  <a:pt x="4879350" y="699976"/>
                  <a:pt x="4879350" y="709899"/>
                </a:cubicBezTo>
                <a:lnTo>
                  <a:pt x="4848297" y="734720"/>
                </a:lnTo>
                <a:cubicBezTo>
                  <a:pt x="4857171" y="774440"/>
                  <a:pt x="4821681" y="804227"/>
                  <a:pt x="4821681" y="843937"/>
                </a:cubicBezTo>
                <a:cubicBezTo>
                  <a:pt x="4803940" y="868758"/>
                  <a:pt x="4790628" y="898545"/>
                  <a:pt x="4786199" y="928333"/>
                </a:cubicBezTo>
                <a:cubicBezTo>
                  <a:pt x="4772887" y="933299"/>
                  <a:pt x="4768450" y="953154"/>
                  <a:pt x="4768450" y="968043"/>
                </a:cubicBezTo>
                <a:cubicBezTo>
                  <a:pt x="4750709" y="963086"/>
                  <a:pt x="4732968" y="977975"/>
                  <a:pt x="4732968" y="1002796"/>
                </a:cubicBezTo>
                <a:lnTo>
                  <a:pt x="4701915" y="1052438"/>
                </a:lnTo>
                <a:cubicBezTo>
                  <a:pt x="4701915" y="1067336"/>
                  <a:pt x="4724093" y="1067336"/>
                  <a:pt x="4732968" y="1067336"/>
                </a:cubicBezTo>
                <a:lnTo>
                  <a:pt x="4741834" y="1067336"/>
                </a:lnTo>
                <a:lnTo>
                  <a:pt x="4768450" y="1052438"/>
                </a:lnTo>
                <a:cubicBezTo>
                  <a:pt x="4781762" y="1017694"/>
                  <a:pt x="4803940" y="977975"/>
                  <a:pt x="4830556" y="958120"/>
                </a:cubicBezTo>
                <a:lnTo>
                  <a:pt x="4848297" y="893579"/>
                </a:lnTo>
                <a:lnTo>
                  <a:pt x="4892653" y="893579"/>
                </a:lnTo>
                <a:cubicBezTo>
                  <a:pt x="4914832" y="873724"/>
                  <a:pt x="4932573" y="848903"/>
                  <a:pt x="4945885" y="824082"/>
                </a:cubicBezTo>
                <a:cubicBezTo>
                  <a:pt x="4941447" y="843937"/>
                  <a:pt x="4954759" y="853869"/>
                  <a:pt x="4972500" y="853869"/>
                </a:cubicBezTo>
                <a:lnTo>
                  <a:pt x="4981367" y="853869"/>
                </a:lnTo>
                <a:cubicBezTo>
                  <a:pt x="4981367" y="829048"/>
                  <a:pt x="4994679" y="814150"/>
                  <a:pt x="5021294" y="814150"/>
                </a:cubicBezTo>
                <a:lnTo>
                  <a:pt x="5034598" y="814150"/>
                </a:lnTo>
                <a:cubicBezTo>
                  <a:pt x="5030161" y="794295"/>
                  <a:pt x="4999116" y="779406"/>
                  <a:pt x="5034598" y="774440"/>
                </a:cubicBezTo>
                <a:lnTo>
                  <a:pt x="5052339" y="774440"/>
                </a:lnTo>
                <a:lnTo>
                  <a:pt x="5101133" y="779406"/>
                </a:lnTo>
                <a:cubicBezTo>
                  <a:pt x="5101133" y="784363"/>
                  <a:pt x="5101133" y="809184"/>
                  <a:pt x="5105570" y="809184"/>
                </a:cubicBezTo>
                <a:cubicBezTo>
                  <a:pt x="5114445" y="809184"/>
                  <a:pt x="5127749" y="759541"/>
                  <a:pt x="5132186" y="749619"/>
                </a:cubicBezTo>
                <a:lnTo>
                  <a:pt x="5141061" y="739686"/>
                </a:lnTo>
                <a:lnTo>
                  <a:pt x="5149927" y="714865"/>
                </a:lnTo>
                <a:lnTo>
                  <a:pt x="5194284" y="690044"/>
                </a:lnTo>
                <a:cubicBezTo>
                  <a:pt x="5194284" y="685078"/>
                  <a:pt x="5194284" y="680112"/>
                  <a:pt x="5203158" y="680112"/>
                </a:cubicBezTo>
                <a:cubicBezTo>
                  <a:pt x="5207596" y="680112"/>
                  <a:pt x="5220899" y="695010"/>
                  <a:pt x="5225337" y="699976"/>
                </a:cubicBezTo>
                <a:lnTo>
                  <a:pt x="5225337" y="645368"/>
                </a:lnTo>
                <a:cubicBezTo>
                  <a:pt x="5265256" y="635436"/>
                  <a:pt x="5269693" y="575861"/>
                  <a:pt x="5296309" y="575861"/>
                </a:cubicBezTo>
                <a:lnTo>
                  <a:pt x="5300746" y="526219"/>
                </a:lnTo>
                <a:lnTo>
                  <a:pt x="5349540" y="526219"/>
                </a:lnTo>
                <a:lnTo>
                  <a:pt x="5376156" y="491466"/>
                </a:lnTo>
                <a:lnTo>
                  <a:pt x="5380593" y="491466"/>
                </a:lnTo>
                <a:cubicBezTo>
                  <a:pt x="5389460" y="491466"/>
                  <a:pt x="5398334" y="491466"/>
                  <a:pt x="5398334" y="501398"/>
                </a:cubicBezTo>
                <a:cubicBezTo>
                  <a:pt x="5398334" y="516296"/>
                  <a:pt x="5389460" y="521253"/>
                  <a:pt x="5380593" y="526219"/>
                </a:cubicBezTo>
                <a:cubicBezTo>
                  <a:pt x="5380593" y="560972"/>
                  <a:pt x="5340666" y="575861"/>
                  <a:pt x="5314050" y="575861"/>
                </a:cubicBezTo>
                <a:cubicBezTo>
                  <a:pt x="5322925" y="605649"/>
                  <a:pt x="5274131" y="675155"/>
                  <a:pt x="5274131" y="709899"/>
                </a:cubicBezTo>
                <a:lnTo>
                  <a:pt x="5243078" y="724797"/>
                </a:lnTo>
                <a:lnTo>
                  <a:pt x="5247515" y="724797"/>
                </a:lnTo>
                <a:lnTo>
                  <a:pt x="5305184" y="719831"/>
                </a:lnTo>
                <a:cubicBezTo>
                  <a:pt x="5305184" y="744653"/>
                  <a:pt x="5318487" y="759541"/>
                  <a:pt x="5340666" y="759541"/>
                </a:cubicBezTo>
                <a:lnTo>
                  <a:pt x="5371719" y="739686"/>
                </a:lnTo>
                <a:cubicBezTo>
                  <a:pt x="5376156" y="734720"/>
                  <a:pt x="5385022" y="719831"/>
                  <a:pt x="5389460" y="719831"/>
                </a:cubicBezTo>
                <a:cubicBezTo>
                  <a:pt x="5393897" y="719831"/>
                  <a:pt x="5398334" y="724797"/>
                  <a:pt x="5398334" y="729754"/>
                </a:cubicBezTo>
                <a:lnTo>
                  <a:pt x="5416075" y="749619"/>
                </a:lnTo>
                <a:cubicBezTo>
                  <a:pt x="5398334" y="744653"/>
                  <a:pt x="5407201" y="784363"/>
                  <a:pt x="5420513" y="769474"/>
                </a:cubicBezTo>
                <a:lnTo>
                  <a:pt x="5424950" y="794295"/>
                </a:lnTo>
                <a:lnTo>
                  <a:pt x="5460432" y="804227"/>
                </a:lnTo>
                <a:cubicBezTo>
                  <a:pt x="5451566" y="774440"/>
                  <a:pt x="5482610" y="734720"/>
                  <a:pt x="5500351" y="714865"/>
                </a:cubicBezTo>
                <a:lnTo>
                  <a:pt x="5513663" y="675155"/>
                </a:lnTo>
                <a:cubicBezTo>
                  <a:pt x="5526967" y="670189"/>
                  <a:pt x="5549145" y="665223"/>
                  <a:pt x="5549145" y="645368"/>
                </a:cubicBezTo>
                <a:cubicBezTo>
                  <a:pt x="5562457" y="645368"/>
                  <a:pt x="5584636" y="635436"/>
                  <a:pt x="5589073" y="620547"/>
                </a:cubicBezTo>
                <a:cubicBezTo>
                  <a:pt x="5628992" y="610615"/>
                  <a:pt x="5620118" y="575861"/>
                  <a:pt x="5655608" y="575861"/>
                </a:cubicBezTo>
                <a:cubicBezTo>
                  <a:pt x="5673349" y="531185"/>
                  <a:pt x="5708839" y="501398"/>
                  <a:pt x="5726580" y="456722"/>
                </a:cubicBezTo>
                <a:lnTo>
                  <a:pt x="5762062" y="441824"/>
                </a:lnTo>
                <a:cubicBezTo>
                  <a:pt x="5793115" y="402113"/>
                  <a:pt x="5819731" y="357437"/>
                  <a:pt x="5841909" y="307786"/>
                </a:cubicBezTo>
                <a:cubicBezTo>
                  <a:pt x="5850784" y="312752"/>
                  <a:pt x="5864088" y="312752"/>
                  <a:pt x="5864088" y="297863"/>
                </a:cubicBezTo>
                <a:lnTo>
                  <a:pt x="5864088" y="287931"/>
                </a:lnTo>
                <a:cubicBezTo>
                  <a:pt x="5917319" y="263110"/>
                  <a:pt x="5983854" y="143970"/>
                  <a:pt x="6014907" y="94318"/>
                </a:cubicBezTo>
                <a:cubicBezTo>
                  <a:pt x="6028211" y="94318"/>
                  <a:pt x="6081442" y="4966"/>
                  <a:pt x="610362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8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81130BA-BF3F-0246-BAB6-B332D40A6A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000" y="548782"/>
            <a:ext cx="4104000" cy="2412000"/>
          </a:xfrm>
          <a:custGeom>
            <a:avLst/>
            <a:gdLst>
              <a:gd name="connsiteX0" fmla="*/ 0 w 4034566"/>
              <a:gd name="connsiteY0" fmla="*/ 0 h 2395390"/>
              <a:gd name="connsiteX1" fmla="*/ 4034566 w 4034566"/>
              <a:gd name="connsiteY1" fmla="*/ 0 h 2395390"/>
              <a:gd name="connsiteX2" fmla="*/ 4034566 w 4034566"/>
              <a:gd name="connsiteY2" fmla="*/ 2395390 h 2395390"/>
              <a:gd name="connsiteX3" fmla="*/ 0 w 4034566"/>
              <a:gd name="connsiteY3" fmla="*/ 2395390 h 2395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566" h="2395390">
                <a:moveTo>
                  <a:pt x="0" y="0"/>
                </a:moveTo>
                <a:lnTo>
                  <a:pt x="4034566" y="0"/>
                </a:lnTo>
                <a:lnTo>
                  <a:pt x="4034566" y="2395390"/>
                </a:lnTo>
                <a:lnTo>
                  <a:pt x="0" y="239539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81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8E51456-1562-1F48-9A80-7355D6B26E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4767" y="276970"/>
            <a:ext cx="4066497" cy="4338296"/>
          </a:xfrm>
          <a:custGeom>
            <a:avLst/>
            <a:gdLst>
              <a:gd name="connsiteX0" fmla="*/ 1824509 w 4066497"/>
              <a:gd name="connsiteY0" fmla="*/ 4121049 h 4338296"/>
              <a:gd name="connsiteX1" fmla="*/ 1824449 w 4066497"/>
              <a:gd name="connsiteY1" fmla="*/ 4121094 h 4338296"/>
              <a:gd name="connsiteX2" fmla="*/ 1803166 w 4066497"/>
              <a:gd name="connsiteY2" fmla="*/ 4148492 h 4338296"/>
              <a:gd name="connsiteX3" fmla="*/ 1794623 w 4066497"/>
              <a:gd name="connsiteY3" fmla="*/ 4159485 h 4338296"/>
              <a:gd name="connsiteX4" fmla="*/ 1783039 w 4066497"/>
              <a:gd name="connsiteY4" fmla="*/ 4146083 h 4338296"/>
              <a:gd name="connsiteX5" fmla="*/ 1783012 w 4066497"/>
              <a:gd name="connsiteY5" fmla="*/ 4146096 h 4338296"/>
              <a:gd name="connsiteX6" fmla="*/ 1794618 w 4066497"/>
              <a:gd name="connsiteY6" fmla="*/ 4159523 h 4338296"/>
              <a:gd name="connsiteX7" fmla="*/ 1803161 w 4066497"/>
              <a:gd name="connsiteY7" fmla="*/ 4148530 h 4338296"/>
              <a:gd name="connsiteX8" fmla="*/ 1916654 w 4066497"/>
              <a:gd name="connsiteY8" fmla="*/ 4104514 h 4338296"/>
              <a:gd name="connsiteX9" fmla="*/ 1902011 w 4066497"/>
              <a:gd name="connsiteY9" fmla="*/ 4106350 h 4338296"/>
              <a:gd name="connsiteX10" fmla="*/ 1902023 w 4066497"/>
              <a:gd name="connsiteY10" fmla="*/ 4106367 h 4338296"/>
              <a:gd name="connsiteX11" fmla="*/ 1916675 w 4066497"/>
              <a:gd name="connsiteY11" fmla="*/ 4104530 h 4338296"/>
              <a:gd name="connsiteX12" fmla="*/ 2038718 w 4066497"/>
              <a:gd name="connsiteY12" fmla="*/ 4009861 h 4338296"/>
              <a:gd name="connsiteX13" fmla="*/ 2038719 w 4066497"/>
              <a:gd name="connsiteY13" fmla="*/ 4009871 h 4338296"/>
              <a:gd name="connsiteX14" fmla="*/ 2050324 w 4066497"/>
              <a:gd name="connsiteY14" fmla="*/ 4023298 h 4338296"/>
              <a:gd name="connsiteX15" fmla="*/ 2058858 w 4066497"/>
              <a:gd name="connsiteY15" fmla="*/ 4012306 h 4338296"/>
              <a:gd name="connsiteX16" fmla="*/ 2058836 w 4066497"/>
              <a:gd name="connsiteY16" fmla="*/ 4012280 h 4338296"/>
              <a:gd name="connsiteX17" fmla="*/ 2050301 w 4066497"/>
              <a:gd name="connsiteY17" fmla="*/ 4023263 h 4338296"/>
              <a:gd name="connsiteX18" fmla="*/ 2288882 w 4066497"/>
              <a:gd name="connsiteY18" fmla="*/ 3869379 h 4338296"/>
              <a:gd name="connsiteX19" fmla="*/ 2280967 w 4066497"/>
              <a:gd name="connsiteY19" fmla="*/ 3885226 h 4338296"/>
              <a:gd name="connsiteX20" fmla="*/ 2269383 w 4066497"/>
              <a:gd name="connsiteY20" fmla="*/ 3871824 h 4338296"/>
              <a:gd name="connsiteX21" fmla="*/ 2269385 w 4066497"/>
              <a:gd name="connsiteY21" fmla="*/ 3871833 h 4338296"/>
              <a:gd name="connsiteX22" fmla="*/ 2280989 w 4066497"/>
              <a:gd name="connsiteY22" fmla="*/ 3885251 h 4338296"/>
              <a:gd name="connsiteX23" fmla="*/ 2288921 w 4066497"/>
              <a:gd name="connsiteY23" fmla="*/ 3869384 h 4338296"/>
              <a:gd name="connsiteX24" fmla="*/ 2353593 w 4066497"/>
              <a:gd name="connsiteY24" fmla="*/ 3831499 h 4338296"/>
              <a:gd name="connsiteX25" fmla="*/ 2343835 w 4066497"/>
              <a:gd name="connsiteY25" fmla="*/ 3832723 h 4338296"/>
              <a:gd name="connsiteX26" fmla="*/ 2343846 w 4066497"/>
              <a:gd name="connsiteY26" fmla="*/ 3832740 h 4338296"/>
              <a:gd name="connsiteX27" fmla="*/ 2353614 w 4066497"/>
              <a:gd name="connsiteY27" fmla="*/ 3831515 h 4338296"/>
              <a:gd name="connsiteX28" fmla="*/ 2331016 w 4066497"/>
              <a:gd name="connsiteY28" fmla="*/ 3809545 h 4338296"/>
              <a:gd name="connsiteX29" fmla="*/ 2331017 w 4066497"/>
              <a:gd name="connsiteY29" fmla="*/ 3809554 h 4338296"/>
              <a:gd name="connsiteX30" fmla="*/ 2346121 w 4066497"/>
              <a:gd name="connsiteY30" fmla="*/ 3824228 h 4338296"/>
              <a:gd name="connsiteX31" fmla="*/ 256881 w 4066497"/>
              <a:gd name="connsiteY31" fmla="*/ 3762154 h 4338296"/>
              <a:gd name="connsiteX32" fmla="*/ 254455 w 4066497"/>
              <a:gd name="connsiteY32" fmla="*/ 3782292 h 4338296"/>
              <a:gd name="connsiteX33" fmla="*/ 289277 w 4066497"/>
              <a:gd name="connsiteY33" fmla="*/ 3862250 h 4338296"/>
              <a:gd name="connsiteX34" fmla="*/ 320423 w 4066497"/>
              <a:gd name="connsiteY34" fmla="*/ 3912895 h 4338296"/>
              <a:gd name="connsiteX35" fmla="*/ 317988 w 4066497"/>
              <a:gd name="connsiteY35" fmla="*/ 3933034 h 4338296"/>
              <a:gd name="connsiteX36" fmla="*/ 386998 w 4066497"/>
              <a:gd name="connsiteY36" fmla="*/ 4008705 h 4338296"/>
              <a:gd name="connsiteX37" fmla="*/ 395541 w 4066497"/>
              <a:gd name="connsiteY37" fmla="*/ 3997712 h 4338296"/>
              <a:gd name="connsiteX38" fmla="*/ 395532 w 4066497"/>
              <a:gd name="connsiteY38" fmla="*/ 3997713 h 4338296"/>
              <a:gd name="connsiteX39" fmla="*/ 387013 w 4066497"/>
              <a:gd name="connsiteY39" fmla="*/ 4008675 h 4338296"/>
              <a:gd name="connsiteX40" fmla="*/ 318004 w 4066497"/>
              <a:gd name="connsiteY40" fmla="*/ 3933013 h 4338296"/>
              <a:gd name="connsiteX41" fmla="*/ 320438 w 4066497"/>
              <a:gd name="connsiteY41" fmla="*/ 3912864 h 4338296"/>
              <a:gd name="connsiteX42" fmla="*/ 289292 w 4066497"/>
              <a:gd name="connsiteY42" fmla="*/ 3862220 h 4338296"/>
              <a:gd name="connsiteX43" fmla="*/ 254471 w 4066497"/>
              <a:gd name="connsiteY43" fmla="*/ 3782262 h 4338296"/>
              <a:gd name="connsiteX44" fmla="*/ 256887 w 4066497"/>
              <a:gd name="connsiteY44" fmla="*/ 3762200 h 4338296"/>
              <a:gd name="connsiteX45" fmla="*/ 1738877 w 4066497"/>
              <a:gd name="connsiteY45" fmla="*/ 3467940 h 4338296"/>
              <a:gd name="connsiteX46" fmla="*/ 1719092 w 4066497"/>
              <a:gd name="connsiteY46" fmla="*/ 3468407 h 4338296"/>
              <a:gd name="connsiteX47" fmla="*/ 1715237 w 4066497"/>
              <a:gd name="connsiteY47" fmla="*/ 3469580 h 4338296"/>
              <a:gd name="connsiteX48" fmla="*/ 1698195 w 4066497"/>
              <a:gd name="connsiteY48" fmla="*/ 3474622 h 4338296"/>
              <a:gd name="connsiteX49" fmla="*/ 1687613 w 4066497"/>
              <a:gd name="connsiteY49" fmla="*/ 3477982 h 4338296"/>
              <a:gd name="connsiteX50" fmla="*/ 1684456 w 4066497"/>
              <a:gd name="connsiteY50" fmla="*/ 3478942 h 4338296"/>
              <a:gd name="connsiteX51" fmla="*/ 1684480 w 4066497"/>
              <a:gd name="connsiteY51" fmla="*/ 3478977 h 4338296"/>
              <a:gd name="connsiteX52" fmla="*/ 1687613 w 4066497"/>
              <a:gd name="connsiteY52" fmla="*/ 3477982 h 4338296"/>
              <a:gd name="connsiteX53" fmla="*/ 1715237 w 4066497"/>
              <a:gd name="connsiteY53" fmla="*/ 3469580 h 4338296"/>
              <a:gd name="connsiteX54" fmla="*/ 1719114 w 4066497"/>
              <a:gd name="connsiteY54" fmla="*/ 3468433 h 4338296"/>
              <a:gd name="connsiteX55" fmla="*/ 1749138 w 4066497"/>
              <a:gd name="connsiteY55" fmla="*/ 3480762 h 4338296"/>
              <a:gd name="connsiteX56" fmla="*/ 1749164 w 4066497"/>
              <a:gd name="connsiteY56" fmla="*/ 3480749 h 4338296"/>
              <a:gd name="connsiteX57" fmla="*/ 1738877 w 4066497"/>
              <a:gd name="connsiteY57" fmla="*/ 3467940 h 4338296"/>
              <a:gd name="connsiteX58" fmla="*/ 1893182 w 4066497"/>
              <a:gd name="connsiteY58" fmla="*/ 3442864 h 4338296"/>
              <a:gd name="connsiteX59" fmla="*/ 1848042 w 4066497"/>
              <a:gd name="connsiteY59" fmla="*/ 3478271 h 4338296"/>
              <a:gd name="connsiteX60" fmla="*/ 1785170 w 4066497"/>
              <a:gd name="connsiteY60" fmla="*/ 3491107 h 4338296"/>
              <a:gd name="connsiteX61" fmla="*/ 1767496 w 4066497"/>
              <a:gd name="connsiteY61" fmla="*/ 3547883 h 4338296"/>
              <a:gd name="connsiteX62" fmla="*/ 1691819 w 4066497"/>
              <a:gd name="connsiteY62" fmla="*/ 3577217 h 4338296"/>
              <a:gd name="connsiteX63" fmla="*/ 1649715 w 4066497"/>
              <a:gd name="connsiteY63" fmla="*/ 3557712 h 4338296"/>
              <a:gd name="connsiteX64" fmla="*/ 1649717 w 4066497"/>
              <a:gd name="connsiteY64" fmla="*/ 3557730 h 4338296"/>
              <a:gd name="connsiteX65" fmla="*/ 1691842 w 4066497"/>
              <a:gd name="connsiteY65" fmla="*/ 3577242 h 4338296"/>
              <a:gd name="connsiteX66" fmla="*/ 1767519 w 4066497"/>
              <a:gd name="connsiteY66" fmla="*/ 3547918 h 4338296"/>
              <a:gd name="connsiteX67" fmla="*/ 1785194 w 4066497"/>
              <a:gd name="connsiteY67" fmla="*/ 3491142 h 4338296"/>
              <a:gd name="connsiteX68" fmla="*/ 1848064 w 4066497"/>
              <a:gd name="connsiteY68" fmla="*/ 3478297 h 4338296"/>
              <a:gd name="connsiteX69" fmla="*/ 1893212 w 4066497"/>
              <a:gd name="connsiteY69" fmla="*/ 3442879 h 4338296"/>
              <a:gd name="connsiteX70" fmla="*/ 190248 w 4066497"/>
              <a:gd name="connsiteY70" fmla="*/ 3428296 h 4338296"/>
              <a:gd name="connsiteX71" fmla="*/ 190220 w 4066497"/>
              <a:gd name="connsiteY71" fmla="*/ 3428300 h 4338296"/>
              <a:gd name="connsiteX72" fmla="*/ 190831 w 4066497"/>
              <a:gd name="connsiteY72" fmla="*/ 3433175 h 4338296"/>
              <a:gd name="connsiteX73" fmla="*/ 202437 w 4066497"/>
              <a:gd name="connsiteY73" fmla="*/ 3446602 h 4338296"/>
              <a:gd name="connsiteX74" fmla="*/ 202451 w 4066497"/>
              <a:gd name="connsiteY74" fmla="*/ 3446562 h 4338296"/>
              <a:gd name="connsiteX75" fmla="*/ 190855 w 4066497"/>
              <a:gd name="connsiteY75" fmla="*/ 3433134 h 4338296"/>
              <a:gd name="connsiteX76" fmla="*/ 1562507 w 4066497"/>
              <a:gd name="connsiteY76" fmla="*/ 3406218 h 4338296"/>
              <a:gd name="connsiteX77" fmla="*/ 1551372 w 4066497"/>
              <a:gd name="connsiteY77" fmla="*/ 3406374 h 4338296"/>
              <a:gd name="connsiteX78" fmla="*/ 1508641 w 4066497"/>
              <a:gd name="connsiteY78" fmla="*/ 3421655 h 4338296"/>
              <a:gd name="connsiteX79" fmla="*/ 1336545 w 4066497"/>
              <a:gd name="connsiteY79" fmla="*/ 3472992 h 4338296"/>
              <a:gd name="connsiteX80" fmla="*/ 1331652 w 4066497"/>
              <a:gd name="connsiteY80" fmla="*/ 3473605 h 4338296"/>
              <a:gd name="connsiteX81" fmla="*/ 1314476 w 4066497"/>
              <a:gd name="connsiteY81" fmla="*/ 3473821 h 4338296"/>
              <a:gd name="connsiteX82" fmla="*/ 1305031 w 4066497"/>
              <a:gd name="connsiteY82" fmla="*/ 3468887 h 4338296"/>
              <a:gd name="connsiteX83" fmla="*/ 1298082 w 4066497"/>
              <a:gd name="connsiteY83" fmla="*/ 3443118 h 4338296"/>
              <a:gd name="connsiteX84" fmla="*/ 1298071 w 4066497"/>
              <a:gd name="connsiteY84" fmla="*/ 3443096 h 4338296"/>
              <a:gd name="connsiteX85" fmla="*/ 1298069 w 4066497"/>
              <a:gd name="connsiteY85" fmla="*/ 3443091 h 4338296"/>
              <a:gd name="connsiteX86" fmla="*/ 1298068 w 4066497"/>
              <a:gd name="connsiteY86" fmla="*/ 3443090 h 4338296"/>
              <a:gd name="connsiteX87" fmla="*/ 1288384 w 4066497"/>
              <a:gd name="connsiteY87" fmla="*/ 3425111 h 4338296"/>
              <a:gd name="connsiteX88" fmla="*/ 1266362 w 4066497"/>
              <a:gd name="connsiteY88" fmla="*/ 3427253 h 4338296"/>
              <a:gd name="connsiteX89" fmla="*/ 1266346 w 4066497"/>
              <a:gd name="connsiteY89" fmla="*/ 3427245 h 4338296"/>
              <a:gd name="connsiteX90" fmla="*/ 1266337 w 4066497"/>
              <a:gd name="connsiteY90" fmla="*/ 3427255 h 4338296"/>
              <a:gd name="connsiteX91" fmla="*/ 1266362 w 4066497"/>
              <a:gd name="connsiteY91" fmla="*/ 3427253 h 4338296"/>
              <a:gd name="connsiteX92" fmla="*/ 1298068 w 4066497"/>
              <a:gd name="connsiteY92" fmla="*/ 3443090 h 4338296"/>
              <a:gd name="connsiteX93" fmla="*/ 1298071 w 4066497"/>
              <a:gd name="connsiteY93" fmla="*/ 3443096 h 4338296"/>
              <a:gd name="connsiteX94" fmla="*/ 1305023 w 4066497"/>
              <a:gd name="connsiteY94" fmla="*/ 3468883 h 4338296"/>
              <a:gd name="connsiteX95" fmla="*/ 1305031 w 4066497"/>
              <a:gd name="connsiteY95" fmla="*/ 3468887 h 4338296"/>
              <a:gd name="connsiteX96" fmla="*/ 1305035 w 4066497"/>
              <a:gd name="connsiteY96" fmla="*/ 3468902 h 4338296"/>
              <a:gd name="connsiteX97" fmla="*/ 1331663 w 4066497"/>
              <a:gd name="connsiteY97" fmla="*/ 3473623 h 4338296"/>
              <a:gd name="connsiteX98" fmla="*/ 1336557 w 4066497"/>
              <a:gd name="connsiteY98" fmla="*/ 3473009 h 4338296"/>
              <a:gd name="connsiteX99" fmla="*/ 1508653 w 4066497"/>
              <a:gd name="connsiteY99" fmla="*/ 3421672 h 4338296"/>
              <a:gd name="connsiteX100" fmla="*/ 1551384 w 4066497"/>
              <a:gd name="connsiteY100" fmla="*/ 3406391 h 4338296"/>
              <a:gd name="connsiteX101" fmla="*/ 1567241 w 4066497"/>
              <a:gd name="connsiteY101" fmla="*/ 3414315 h 4338296"/>
              <a:gd name="connsiteX102" fmla="*/ 1567240 w 4066497"/>
              <a:gd name="connsiteY102" fmla="*/ 3414306 h 4338296"/>
              <a:gd name="connsiteX103" fmla="*/ 1562507 w 4066497"/>
              <a:gd name="connsiteY103" fmla="*/ 3406218 h 4338296"/>
              <a:gd name="connsiteX104" fmla="*/ 1459231 w 4066497"/>
              <a:gd name="connsiteY104" fmla="*/ 3383222 h 4338296"/>
              <a:gd name="connsiteX105" fmla="*/ 1459204 w 4066497"/>
              <a:gd name="connsiteY105" fmla="*/ 3383235 h 4338296"/>
              <a:gd name="connsiteX106" fmla="*/ 1474419 w 4066497"/>
              <a:gd name="connsiteY106" fmla="*/ 3386269 h 4338296"/>
              <a:gd name="connsiteX107" fmla="*/ 1474448 w 4066497"/>
              <a:gd name="connsiteY107" fmla="*/ 3386265 h 4338296"/>
              <a:gd name="connsiteX108" fmla="*/ 1913332 w 4066497"/>
              <a:gd name="connsiteY108" fmla="*/ 3365963 h 4338296"/>
              <a:gd name="connsiteX109" fmla="*/ 1913295 w 4066497"/>
              <a:gd name="connsiteY109" fmla="*/ 3365967 h 4338296"/>
              <a:gd name="connsiteX110" fmla="*/ 1891375 w 4066497"/>
              <a:gd name="connsiteY110" fmla="*/ 3388521 h 4338296"/>
              <a:gd name="connsiteX111" fmla="*/ 1871265 w 4066497"/>
              <a:gd name="connsiteY111" fmla="*/ 3386092 h 4338296"/>
              <a:gd name="connsiteX112" fmla="*/ 1871213 w 4066497"/>
              <a:gd name="connsiteY112" fmla="*/ 3386127 h 4338296"/>
              <a:gd name="connsiteX113" fmla="*/ 1871174 w 4066497"/>
              <a:gd name="connsiteY113" fmla="*/ 3386122 h 4338296"/>
              <a:gd name="connsiteX114" fmla="*/ 1858392 w 4066497"/>
              <a:gd name="connsiteY114" fmla="*/ 3402570 h 4338296"/>
              <a:gd name="connsiteX115" fmla="*/ 1851687 w 4066497"/>
              <a:gd name="connsiteY115" fmla="*/ 3428215 h 4338296"/>
              <a:gd name="connsiteX116" fmla="*/ 1851706 w 4066497"/>
              <a:gd name="connsiteY116" fmla="*/ 3428222 h 4338296"/>
              <a:gd name="connsiteX117" fmla="*/ 1858406 w 4066497"/>
              <a:gd name="connsiteY117" fmla="*/ 3402606 h 4338296"/>
              <a:gd name="connsiteX118" fmla="*/ 1871213 w 4066497"/>
              <a:gd name="connsiteY118" fmla="*/ 3386127 h 4338296"/>
              <a:gd name="connsiteX119" fmla="*/ 1891360 w 4066497"/>
              <a:gd name="connsiteY119" fmla="*/ 3388552 h 4338296"/>
              <a:gd name="connsiteX120" fmla="*/ 1913332 w 4066497"/>
              <a:gd name="connsiteY120" fmla="*/ 3365963 h 4338296"/>
              <a:gd name="connsiteX121" fmla="*/ 193237 w 4066497"/>
              <a:gd name="connsiteY121" fmla="*/ 3333684 h 4338296"/>
              <a:gd name="connsiteX122" fmla="*/ 193228 w 4066497"/>
              <a:gd name="connsiteY122" fmla="*/ 3333686 h 4338296"/>
              <a:gd name="connsiteX123" fmla="*/ 184684 w 4066497"/>
              <a:gd name="connsiteY123" fmla="*/ 3344669 h 4338296"/>
              <a:gd name="connsiteX124" fmla="*/ 184694 w 4066497"/>
              <a:gd name="connsiteY124" fmla="*/ 3344677 h 4338296"/>
              <a:gd name="connsiteX125" fmla="*/ 193237 w 4066497"/>
              <a:gd name="connsiteY125" fmla="*/ 3333684 h 4338296"/>
              <a:gd name="connsiteX126" fmla="*/ 1858949 w 4066497"/>
              <a:gd name="connsiteY126" fmla="*/ 3328116 h 4338296"/>
              <a:gd name="connsiteX127" fmla="*/ 1810758 w 4066497"/>
              <a:gd name="connsiteY127" fmla="*/ 3339120 h 4338296"/>
              <a:gd name="connsiteX128" fmla="*/ 1761936 w 4066497"/>
              <a:gd name="connsiteY128" fmla="*/ 3345242 h 4338296"/>
              <a:gd name="connsiteX129" fmla="*/ 1718618 w 4066497"/>
              <a:gd name="connsiteY129" fmla="*/ 3395323 h 4338296"/>
              <a:gd name="connsiteX130" fmla="*/ 1718545 w 4066497"/>
              <a:gd name="connsiteY130" fmla="*/ 3395334 h 4338296"/>
              <a:gd name="connsiteX131" fmla="*/ 1683134 w 4066497"/>
              <a:gd name="connsiteY131" fmla="*/ 3392892 h 4338296"/>
              <a:gd name="connsiteX132" fmla="*/ 1601631 w 4066497"/>
              <a:gd name="connsiteY132" fmla="*/ 3407915 h 4338296"/>
              <a:gd name="connsiteX133" fmla="*/ 1567971 w 4066497"/>
              <a:gd name="connsiteY133" fmla="*/ 3419162 h 4338296"/>
              <a:gd name="connsiteX134" fmla="*/ 1567861 w 4066497"/>
              <a:gd name="connsiteY134" fmla="*/ 3419179 h 4338296"/>
              <a:gd name="connsiteX135" fmla="*/ 1567863 w 4066497"/>
              <a:gd name="connsiteY135" fmla="*/ 3419198 h 4338296"/>
              <a:gd name="connsiteX136" fmla="*/ 1567971 w 4066497"/>
              <a:gd name="connsiteY136" fmla="*/ 3419162 h 4338296"/>
              <a:gd name="connsiteX137" fmla="*/ 1718545 w 4066497"/>
              <a:gd name="connsiteY137" fmla="*/ 3395334 h 4338296"/>
              <a:gd name="connsiteX138" fmla="*/ 1718629 w 4066497"/>
              <a:gd name="connsiteY138" fmla="*/ 3395340 h 4338296"/>
              <a:gd name="connsiteX139" fmla="*/ 1761940 w 4066497"/>
              <a:gd name="connsiteY139" fmla="*/ 3345270 h 4338296"/>
              <a:gd name="connsiteX140" fmla="*/ 1810771 w 4066497"/>
              <a:gd name="connsiteY140" fmla="*/ 3339147 h 4338296"/>
              <a:gd name="connsiteX141" fmla="*/ 1858988 w 4066497"/>
              <a:gd name="connsiteY141" fmla="*/ 3328130 h 4338296"/>
              <a:gd name="connsiteX142" fmla="*/ 2031701 w 4066497"/>
              <a:gd name="connsiteY142" fmla="*/ 3241999 h 4338296"/>
              <a:gd name="connsiteX143" fmla="*/ 2031673 w 4066497"/>
              <a:gd name="connsiteY143" fmla="*/ 3242002 h 4338296"/>
              <a:gd name="connsiteX144" fmla="*/ 2023757 w 4066497"/>
              <a:gd name="connsiteY144" fmla="*/ 3257849 h 4338296"/>
              <a:gd name="connsiteX145" fmla="*/ 2012162 w 4066497"/>
              <a:gd name="connsiteY145" fmla="*/ 3244430 h 4338296"/>
              <a:gd name="connsiteX146" fmla="*/ 2012164 w 4066497"/>
              <a:gd name="connsiteY146" fmla="*/ 3244449 h 4338296"/>
              <a:gd name="connsiteX147" fmla="*/ 2023770 w 4066497"/>
              <a:gd name="connsiteY147" fmla="*/ 3257876 h 4338296"/>
              <a:gd name="connsiteX148" fmla="*/ 2031701 w 4066497"/>
              <a:gd name="connsiteY148" fmla="*/ 3241999 h 4338296"/>
              <a:gd name="connsiteX149" fmla="*/ 1787539 w 4066497"/>
              <a:gd name="connsiteY149" fmla="*/ 3232931 h 4338296"/>
              <a:gd name="connsiteX150" fmla="*/ 1787531 w 4066497"/>
              <a:gd name="connsiteY150" fmla="*/ 3232942 h 4338296"/>
              <a:gd name="connsiteX151" fmla="*/ 1803388 w 4066497"/>
              <a:gd name="connsiteY151" fmla="*/ 3240865 h 4338296"/>
              <a:gd name="connsiteX152" fmla="*/ 1803396 w 4066497"/>
              <a:gd name="connsiteY152" fmla="*/ 3240855 h 4338296"/>
              <a:gd name="connsiteX153" fmla="*/ 1849162 w 4066497"/>
              <a:gd name="connsiteY153" fmla="*/ 3170653 h 4338296"/>
              <a:gd name="connsiteX154" fmla="*/ 1849163 w 4066497"/>
              <a:gd name="connsiteY154" fmla="*/ 3170662 h 4338296"/>
              <a:gd name="connsiteX155" fmla="*/ 1887607 w 4066497"/>
              <a:gd name="connsiteY155" fmla="*/ 3200539 h 4338296"/>
              <a:gd name="connsiteX156" fmla="*/ 1887616 w 4066497"/>
              <a:gd name="connsiteY156" fmla="*/ 3200538 h 4338296"/>
              <a:gd name="connsiteX157" fmla="*/ 158991 w 4066497"/>
              <a:gd name="connsiteY157" fmla="*/ 3139564 h 4338296"/>
              <a:gd name="connsiteX158" fmla="*/ 158976 w 4066497"/>
              <a:gd name="connsiteY158" fmla="*/ 3139594 h 4338296"/>
              <a:gd name="connsiteX159" fmla="*/ 171193 w 4066497"/>
              <a:gd name="connsiteY159" fmla="*/ 3157896 h 4338296"/>
              <a:gd name="connsiteX160" fmla="*/ 175509 w 4066497"/>
              <a:gd name="connsiteY160" fmla="*/ 3271436 h 4338296"/>
              <a:gd name="connsiteX161" fmla="*/ 196256 w 4066497"/>
              <a:gd name="connsiteY161" fmla="*/ 3239078 h 4338296"/>
              <a:gd name="connsiteX162" fmla="*/ 196245 w 4066497"/>
              <a:gd name="connsiteY162" fmla="*/ 3239070 h 4338296"/>
              <a:gd name="connsiteX163" fmla="*/ 175524 w 4066497"/>
              <a:gd name="connsiteY163" fmla="*/ 3271405 h 4338296"/>
              <a:gd name="connsiteX164" fmla="*/ 171209 w 4066497"/>
              <a:gd name="connsiteY164" fmla="*/ 3157875 h 4338296"/>
              <a:gd name="connsiteX165" fmla="*/ 1968162 w 4066497"/>
              <a:gd name="connsiteY165" fmla="*/ 3130916 h 4338296"/>
              <a:gd name="connsiteX166" fmla="*/ 1958394 w 4066497"/>
              <a:gd name="connsiteY166" fmla="*/ 3132141 h 4338296"/>
              <a:gd name="connsiteX167" fmla="*/ 1905904 w 4066497"/>
              <a:gd name="connsiteY167" fmla="*/ 3148645 h 4338296"/>
              <a:gd name="connsiteX168" fmla="*/ 1930951 w 4066497"/>
              <a:gd name="connsiteY168" fmla="*/ 3190142 h 4338296"/>
              <a:gd name="connsiteX169" fmla="*/ 1930970 w 4066497"/>
              <a:gd name="connsiteY169" fmla="*/ 3190140 h 4338296"/>
              <a:gd name="connsiteX170" fmla="*/ 1905933 w 4066497"/>
              <a:gd name="connsiteY170" fmla="*/ 3148651 h 4338296"/>
              <a:gd name="connsiteX171" fmla="*/ 1958423 w 4066497"/>
              <a:gd name="connsiteY171" fmla="*/ 3132147 h 4338296"/>
              <a:gd name="connsiteX172" fmla="*/ 1968163 w 4066497"/>
              <a:gd name="connsiteY172" fmla="*/ 3130925 h 4338296"/>
              <a:gd name="connsiteX173" fmla="*/ 2297128 w 4066497"/>
              <a:gd name="connsiteY173" fmla="*/ 3025209 h 4338296"/>
              <a:gd name="connsiteX174" fmla="*/ 2275779 w 4066497"/>
              <a:gd name="connsiteY174" fmla="*/ 3052681 h 4338296"/>
              <a:gd name="connsiteX175" fmla="*/ 2301415 w 4066497"/>
              <a:gd name="connsiteY175" fmla="*/ 3059388 h 4338296"/>
              <a:gd name="connsiteX176" fmla="*/ 2301423 w 4066497"/>
              <a:gd name="connsiteY176" fmla="*/ 3059377 h 4338296"/>
              <a:gd name="connsiteX177" fmla="*/ 2275798 w 4066497"/>
              <a:gd name="connsiteY177" fmla="*/ 3052679 h 4338296"/>
              <a:gd name="connsiteX178" fmla="*/ 2297140 w 4066497"/>
              <a:gd name="connsiteY178" fmla="*/ 3025226 h 4338296"/>
              <a:gd name="connsiteX179" fmla="*/ 2136555 w 4066497"/>
              <a:gd name="connsiteY179" fmla="*/ 2970933 h 4338296"/>
              <a:gd name="connsiteX180" fmla="*/ 2126811 w 4066497"/>
              <a:gd name="connsiteY180" fmla="*/ 3011832 h 4338296"/>
              <a:gd name="connsiteX181" fmla="*/ 2101190 w 4066497"/>
              <a:gd name="connsiteY181" fmla="*/ 3044801 h 4338296"/>
              <a:gd name="connsiteX182" fmla="*/ 2101209 w 4066497"/>
              <a:gd name="connsiteY182" fmla="*/ 3044808 h 4338296"/>
              <a:gd name="connsiteX183" fmla="*/ 2126822 w 4066497"/>
              <a:gd name="connsiteY183" fmla="*/ 3011849 h 4338296"/>
              <a:gd name="connsiteX184" fmla="*/ 2136576 w 4066497"/>
              <a:gd name="connsiteY184" fmla="*/ 2970949 h 4338296"/>
              <a:gd name="connsiteX185" fmla="*/ 2319661 w 4066497"/>
              <a:gd name="connsiteY185" fmla="*/ 2928127 h 4338296"/>
              <a:gd name="connsiteX186" fmla="*/ 2217153 w 4066497"/>
              <a:gd name="connsiteY186" fmla="*/ 3020337 h 4338296"/>
              <a:gd name="connsiteX187" fmla="*/ 2207385 w 4066497"/>
              <a:gd name="connsiteY187" fmla="*/ 3021562 h 4338296"/>
              <a:gd name="connsiteX188" fmla="*/ 1993215 w 4066497"/>
              <a:gd name="connsiteY188" fmla="*/ 3212090 h 4338296"/>
              <a:gd name="connsiteX189" fmla="*/ 1936462 w 4066497"/>
              <a:gd name="connsiteY189" fmla="*/ 3234089 h 4338296"/>
              <a:gd name="connsiteX190" fmla="*/ 1863235 w 4066497"/>
              <a:gd name="connsiteY190" fmla="*/ 3282950 h 4338296"/>
              <a:gd name="connsiteX191" fmla="*/ 1838226 w 4066497"/>
              <a:gd name="connsiteY191" fmla="*/ 3320802 h 4338296"/>
              <a:gd name="connsiteX192" fmla="*/ 1838246 w 4066497"/>
              <a:gd name="connsiteY192" fmla="*/ 3320809 h 4338296"/>
              <a:gd name="connsiteX193" fmla="*/ 1863246 w 4066497"/>
              <a:gd name="connsiteY193" fmla="*/ 3282967 h 4338296"/>
              <a:gd name="connsiteX194" fmla="*/ 1936474 w 4066497"/>
              <a:gd name="connsiteY194" fmla="*/ 3234107 h 4338296"/>
              <a:gd name="connsiteX195" fmla="*/ 1993227 w 4066497"/>
              <a:gd name="connsiteY195" fmla="*/ 3212117 h 4338296"/>
              <a:gd name="connsiteX196" fmla="*/ 2207397 w 4066497"/>
              <a:gd name="connsiteY196" fmla="*/ 3021579 h 4338296"/>
              <a:gd name="connsiteX197" fmla="*/ 2217165 w 4066497"/>
              <a:gd name="connsiteY197" fmla="*/ 3020354 h 4338296"/>
              <a:gd name="connsiteX198" fmla="*/ 2319673 w 4066497"/>
              <a:gd name="connsiteY198" fmla="*/ 2928145 h 4338296"/>
              <a:gd name="connsiteX199" fmla="*/ 196739 w 4066497"/>
              <a:gd name="connsiteY199" fmla="*/ 2926541 h 4338296"/>
              <a:gd name="connsiteX200" fmla="*/ 196731 w 4066497"/>
              <a:gd name="connsiteY200" fmla="*/ 2926551 h 4338296"/>
              <a:gd name="connsiteX201" fmla="*/ 218096 w 4066497"/>
              <a:gd name="connsiteY201" fmla="*/ 2938755 h 4338296"/>
              <a:gd name="connsiteX202" fmla="*/ 218093 w 4066497"/>
              <a:gd name="connsiteY202" fmla="*/ 2938736 h 4338296"/>
              <a:gd name="connsiteX203" fmla="*/ 218093 w 4066497"/>
              <a:gd name="connsiteY203" fmla="*/ 2938736 h 4338296"/>
              <a:gd name="connsiteX204" fmla="*/ 217597 w 4066497"/>
              <a:gd name="connsiteY204" fmla="*/ 2934780 h 4338296"/>
              <a:gd name="connsiteX205" fmla="*/ 217483 w 4066497"/>
              <a:gd name="connsiteY205" fmla="*/ 2933871 h 4338296"/>
              <a:gd name="connsiteX206" fmla="*/ 217482 w 4066497"/>
              <a:gd name="connsiteY206" fmla="*/ 2933861 h 4338296"/>
              <a:gd name="connsiteX207" fmla="*/ 217597 w 4066497"/>
              <a:gd name="connsiteY207" fmla="*/ 2934780 h 4338296"/>
              <a:gd name="connsiteX208" fmla="*/ 218093 w 4066497"/>
              <a:gd name="connsiteY208" fmla="*/ 2938736 h 4338296"/>
              <a:gd name="connsiteX209" fmla="*/ 2264716 w 4066497"/>
              <a:gd name="connsiteY209" fmla="*/ 2885418 h 4338296"/>
              <a:gd name="connsiteX210" fmla="*/ 2227500 w 4066497"/>
              <a:gd name="connsiteY210" fmla="*/ 2904968 h 4338296"/>
              <a:gd name="connsiteX211" fmla="*/ 2227503 w 4066497"/>
              <a:gd name="connsiteY211" fmla="*/ 2904996 h 4338296"/>
              <a:gd name="connsiteX212" fmla="*/ 2264728 w 4066497"/>
              <a:gd name="connsiteY212" fmla="*/ 2885445 h 4338296"/>
              <a:gd name="connsiteX213" fmla="*/ 2280575 w 4066497"/>
              <a:gd name="connsiteY213" fmla="*/ 2893361 h 4338296"/>
              <a:gd name="connsiteX214" fmla="*/ 2280584 w 4066497"/>
              <a:gd name="connsiteY214" fmla="*/ 2893350 h 4338296"/>
              <a:gd name="connsiteX215" fmla="*/ 2264716 w 4066497"/>
              <a:gd name="connsiteY215" fmla="*/ 2885418 h 4338296"/>
              <a:gd name="connsiteX216" fmla="*/ 258325 w 4066497"/>
              <a:gd name="connsiteY216" fmla="*/ 2784922 h 4338296"/>
              <a:gd name="connsiteX217" fmla="*/ 226018 w 4066497"/>
              <a:gd name="connsiteY217" fmla="*/ 2883182 h 4338296"/>
              <a:gd name="connsiteX218" fmla="*/ 174126 w 4066497"/>
              <a:gd name="connsiteY218" fmla="*/ 2864895 h 4338296"/>
              <a:gd name="connsiteX219" fmla="*/ 174120 w 4066497"/>
              <a:gd name="connsiteY219" fmla="*/ 2864915 h 4338296"/>
              <a:gd name="connsiteX220" fmla="*/ 226012 w 4066497"/>
              <a:gd name="connsiteY220" fmla="*/ 2883202 h 4338296"/>
              <a:gd name="connsiteX221" fmla="*/ 226018 w 4066497"/>
              <a:gd name="connsiteY221" fmla="*/ 2883182 h 4338296"/>
              <a:gd name="connsiteX222" fmla="*/ 226019 w 4066497"/>
              <a:gd name="connsiteY222" fmla="*/ 2883182 h 4338296"/>
              <a:gd name="connsiteX223" fmla="*/ 2404450 w 4066497"/>
              <a:gd name="connsiteY223" fmla="*/ 2773668 h 4338296"/>
              <a:gd name="connsiteX224" fmla="*/ 2389798 w 4066497"/>
              <a:gd name="connsiteY224" fmla="*/ 2775505 h 4338296"/>
              <a:gd name="connsiteX225" fmla="*/ 2347076 w 4066497"/>
              <a:gd name="connsiteY225" fmla="*/ 2790784 h 4338296"/>
              <a:gd name="connsiteX226" fmla="*/ 2348300 w 4066497"/>
              <a:gd name="connsiteY226" fmla="*/ 2800543 h 4338296"/>
              <a:gd name="connsiteX227" fmla="*/ 2361526 w 4066497"/>
              <a:gd name="connsiteY227" fmla="*/ 2828176 h 4338296"/>
              <a:gd name="connsiteX228" fmla="*/ 2348311 w 4066497"/>
              <a:gd name="connsiteY228" fmla="*/ 2800560 h 4338296"/>
              <a:gd name="connsiteX229" fmla="*/ 2347087 w 4066497"/>
              <a:gd name="connsiteY229" fmla="*/ 2790802 h 4338296"/>
              <a:gd name="connsiteX230" fmla="*/ 2389810 w 4066497"/>
              <a:gd name="connsiteY230" fmla="*/ 2775522 h 4338296"/>
              <a:gd name="connsiteX231" fmla="*/ 2404434 w 4066497"/>
              <a:gd name="connsiteY231" fmla="*/ 2773688 h 4338296"/>
              <a:gd name="connsiteX232" fmla="*/ 2615645 w 4066497"/>
              <a:gd name="connsiteY232" fmla="*/ 2757123 h 4338296"/>
              <a:gd name="connsiteX233" fmla="*/ 2615618 w 4066497"/>
              <a:gd name="connsiteY233" fmla="*/ 2757136 h 4338296"/>
              <a:gd name="connsiteX234" fmla="*/ 2594293 w 4066497"/>
              <a:gd name="connsiteY234" fmla="*/ 2784577 h 4338296"/>
              <a:gd name="connsiteX235" fmla="*/ 2536950 w 4066497"/>
              <a:gd name="connsiteY235" fmla="*/ 2841357 h 4338296"/>
              <a:gd name="connsiteX236" fmla="*/ 2536935 w 4066497"/>
              <a:gd name="connsiteY236" fmla="*/ 2841388 h 4338296"/>
              <a:gd name="connsiteX237" fmla="*/ 2594295 w 4066497"/>
              <a:gd name="connsiteY237" fmla="*/ 2784595 h 4338296"/>
              <a:gd name="connsiteX238" fmla="*/ 2615645 w 4066497"/>
              <a:gd name="connsiteY238" fmla="*/ 2757123 h 4338296"/>
              <a:gd name="connsiteX239" fmla="*/ 2525887 w 4066497"/>
              <a:gd name="connsiteY239" fmla="*/ 2713801 h 4338296"/>
              <a:gd name="connsiteX240" fmla="*/ 2508197 w 4066497"/>
              <a:gd name="connsiteY240" fmla="*/ 2730901 h 4338296"/>
              <a:gd name="connsiteX241" fmla="*/ 2481964 w 4066497"/>
              <a:gd name="connsiteY241" fmla="*/ 2758986 h 4338296"/>
              <a:gd name="connsiteX242" fmla="*/ 2442303 w 4066497"/>
              <a:gd name="connsiteY242" fmla="*/ 2798676 h 4338296"/>
              <a:gd name="connsiteX243" fmla="*/ 2322694 w 4066497"/>
              <a:gd name="connsiteY243" fmla="*/ 2873196 h 4338296"/>
              <a:gd name="connsiteX244" fmla="*/ 2322351 w 4066497"/>
              <a:gd name="connsiteY244" fmla="*/ 2874050 h 4338296"/>
              <a:gd name="connsiteX245" fmla="*/ 2309397 w 4066497"/>
              <a:gd name="connsiteY245" fmla="*/ 2904618 h 4338296"/>
              <a:gd name="connsiteX246" fmla="*/ 2308820 w 4066497"/>
              <a:gd name="connsiteY246" fmla="*/ 2905923 h 4338296"/>
              <a:gd name="connsiteX247" fmla="*/ 2308833 w 4066497"/>
              <a:gd name="connsiteY247" fmla="*/ 2905949 h 4338296"/>
              <a:gd name="connsiteX248" fmla="*/ 2309397 w 4066497"/>
              <a:gd name="connsiteY248" fmla="*/ 2904618 h 4338296"/>
              <a:gd name="connsiteX249" fmla="*/ 2316731 w 4066497"/>
              <a:gd name="connsiteY249" fmla="*/ 2888042 h 4338296"/>
              <a:gd name="connsiteX250" fmla="*/ 2322351 w 4066497"/>
              <a:gd name="connsiteY250" fmla="*/ 2874050 h 4338296"/>
              <a:gd name="connsiteX251" fmla="*/ 2322706 w 4066497"/>
              <a:gd name="connsiteY251" fmla="*/ 2873214 h 4338296"/>
              <a:gd name="connsiteX252" fmla="*/ 2442306 w 4066497"/>
              <a:gd name="connsiteY252" fmla="*/ 2798704 h 4338296"/>
              <a:gd name="connsiteX253" fmla="*/ 2481975 w 4066497"/>
              <a:gd name="connsiteY253" fmla="*/ 2759004 h 4338296"/>
              <a:gd name="connsiteX254" fmla="*/ 2508209 w 4066497"/>
              <a:gd name="connsiteY254" fmla="*/ 2730919 h 4338296"/>
              <a:gd name="connsiteX255" fmla="*/ 2525898 w 4066497"/>
              <a:gd name="connsiteY255" fmla="*/ 2713818 h 4338296"/>
              <a:gd name="connsiteX256" fmla="*/ 143541 w 4066497"/>
              <a:gd name="connsiteY256" fmla="*/ 2700119 h 4338296"/>
              <a:gd name="connsiteX257" fmla="*/ 122232 w 4066497"/>
              <a:gd name="connsiteY257" fmla="*/ 2806899 h 4338296"/>
              <a:gd name="connsiteX258" fmla="*/ 122221 w 4066497"/>
              <a:gd name="connsiteY258" fmla="*/ 2806942 h 4338296"/>
              <a:gd name="connsiteX259" fmla="*/ 176540 w 4066497"/>
              <a:gd name="connsiteY259" fmla="*/ 2805100 h 4338296"/>
              <a:gd name="connsiteX260" fmla="*/ 188130 w 4066497"/>
              <a:gd name="connsiteY260" fmla="*/ 2778842 h 4338296"/>
              <a:gd name="connsiteX261" fmla="*/ 194851 w 4066497"/>
              <a:gd name="connsiteY261" fmla="*/ 2792882 h 4338296"/>
              <a:gd name="connsiteX262" fmla="*/ 194858 w 4066497"/>
              <a:gd name="connsiteY262" fmla="*/ 2792862 h 4338296"/>
              <a:gd name="connsiteX263" fmla="*/ 188127 w 4066497"/>
              <a:gd name="connsiteY263" fmla="*/ 2778824 h 4338296"/>
              <a:gd name="connsiteX264" fmla="*/ 176536 w 4066497"/>
              <a:gd name="connsiteY264" fmla="*/ 2805072 h 4338296"/>
              <a:gd name="connsiteX265" fmla="*/ 122227 w 4066497"/>
              <a:gd name="connsiteY265" fmla="*/ 2806922 h 4338296"/>
              <a:gd name="connsiteX266" fmla="*/ 122232 w 4066497"/>
              <a:gd name="connsiteY266" fmla="*/ 2806899 h 4338296"/>
              <a:gd name="connsiteX267" fmla="*/ 136541 w 4066497"/>
              <a:gd name="connsiteY267" fmla="*/ 2753075 h 4338296"/>
              <a:gd name="connsiteX268" fmla="*/ 143541 w 4066497"/>
              <a:gd name="connsiteY268" fmla="*/ 2700119 h 4338296"/>
              <a:gd name="connsiteX269" fmla="*/ 263149 w 4066497"/>
              <a:gd name="connsiteY269" fmla="*/ 2625598 h 4338296"/>
              <a:gd name="connsiteX270" fmla="*/ 249088 w 4066497"/>
              <a:gd name="connsiteY270" fmla="*/ 2651611 h 4338296"/>
              <a:gd name="connsiteX271" fmla="*/ 243015 w 4066497"/>
              <a:gd name="connsiteY271" fmla="*/ 2662840 h 4338296"/>
              <a:gd name="connsiteX272" fmla="*/ 243024 w 4066497"/>
              <a:gd name="connsiteY272" fmla="*/ 2662829 h 4338296"/>
              <a:gd name="connsiteX273" fmla="*/ 249088 w 4066497"/>
              <a:gd name="connsiteY273" fmla="*/ 2651611 h 4338296"/>
              <a:gd name="connsiteX274" fmla="*/ 263151 w 4066497"/>
              <a:gd name="connsiteY274" fmla="*/ 2625608 h 4338296"/>
              <a:gd name="connsiteX275" fmla="*/ 228948 w 4066497"/>
              <a:gd name="connsiteY275" fmla="*/ 2590220 h 4338296"/>
              <a:gd name="connsiteX276" fmla="*/ 201532 w 4066497"/>
              <a:gd name="connsiteY276" fmla="*/ 2727553 h 4338296"/>
              <a:gd name="connsiteX277" fmla="*/ 201540 w 4066497"/>
              <a:gd name="connsiteY277" fmla="*/ 2727543 h 4338296"/>
              <a:gd name="connsiteX278" fmla="*/ 2608224 w 4066497"/>
              <a:gd name="connsiteY278" fmla="*/ 2579501 h 4338296"/>
              <a:gd name="connsiteX279" fmla="*/ 2506345 w 4066497"/>
              <a:gd name="connsiteY279" fmla="*/ 2676574 h 4338296"/>
              <a:gd name="connsiteX280" fmla="*/ 2506357 w 4066497"/>
              <a:gd name="connsiteY280" fmla="*/ 2676591 h 4338296"/>
              <a:gd name="connsiteX281" fmla="*/ 2608253 w 4066497"/>
              <a:gd name="connsiteY281" fmla="*/ 2579507 h 4338296"/>
              <a:gd name="connsiteX282" fmla="*/ 2865753 w 4066497"/>
              <a:gd name="connsiteY282" fmla="*/ 2561464 h 4338296"/>
              <a:gd name="connsiteX283" fmla="*/ 2865743 w 4066497"/>
              <a:gd name="connsiteY283" fmla="*/ 2561480 h 4338296"/>
              <a:gd name="connsiteX284" fmla="*/ 2856512 w 4066497"/>
              <a:gd name="connsiteY284" fmla="*/ 2567510 h 4338296"/>
              <a:gd name="connsiteX285" fmla="*/ 2851791 w 4066497"/>
              <a:gd name="connsiteY285" fmla="*/ 2583673 h 4338296"/>
              <a:gd name="connsiteX286" fmla="*/ 2837591 w 4066497"/>
              <a:gd name="connsiteY286" fmla="*/ 2594071 h 4338296"/>
              <a:gd name="connsiteX287" fmla="*/ 2810914 w 4066497"/>
              <a:gd name="connsiteY287" fmla="*/ 2613594 h 4338296"/>
              <a:gd name="connsiteX288" fmla="*/ 2803596 w 4066497"/>
              <a:gd name="connsiteY288" fmla="*/ 2634355 h 4338296"/>
              <a:gd name="connsiteX289" fmla="*/ 2793828 w 4066497"/>
              <a:gd name="connsiteY289" fmla="*/ 2635580 h 4338296"/>
              <a:gd name="connsiteX290" fmla="*/ 2793829 w 4066497"/>
              <a:gd name="connsiteY290" fmla="*/ 2635589 h 4338296"/>
              <a:gd name="connsiteX291" fmla="*/ 2793820 w 4066497"/>
              <a:gd name="connsiteY291" fmla="*/ 2635591 h 4338296"/>
              <a:gd name="connsiteX292" fmla="*/ 2779206 w 4066497"/>
              <a:gd name="connsiteY292" fmla="*/ 2677063 h 4338296"/>
              <a:gd name="connsiteX293" fmla="*/ 2648021 w 4066497"/>
              <a:gd name="connsiteY293" fmla="*/ 2817507 h 4338296"/>
              <a:gd name="connsiteX294" fmla="*/ 2616297 w 4066497"/>
              <a:gd name="connsiteY294" fmla="*/ 2801661 h 4338296"/>
              <a:gd name="connsiteX295" fmla="*/ 2616272 w 4066497"/>
              <a:gd name="connsiteY295" fmla="*/ 2801683 h 4338296"/>
              <a:gd name="connsiteX296" fmla="*/ 2648025 w 4066497"/>
              <a:gd name="connsiteY296" fmla="*/ 2817535 h 4338296"/>
              <a:gd name="connsiteX297" fmla="*/ 2779201 w 4066497"/>
              <a:gd name="connsiteY297" fmla="*/ 2677101 h 4338296"/>
              <a:gd name="connsiteX298" fmla="*/ 2793829 w 4066497"/>
              <a:gd name="connsiteY298" fmla="*/ 2635589 h 4338296"/>
              <a:gd name="connsiteX299" fmla="*/ 2803598 w 4066497"/>
              <a:gd name="connsiteY299" fmla="*/ 2634365 h 4338296"/>
              <a:gd name="connsiteX300" fmla="*/ 2810916 w 4066497"/>
              <a:gd name="connsiteY300" fmla="*/ 2613604 h 4338296"/>
              <a:gd name="connsiteX301" fmla="*/ 2837591 w 4066497"/>
              <a:gd name="connsiteY301" fmla="*/ 2594071 h 4338296"/>
              <a:gd name="connsiteX302" fmla="*/ 2851800 w 4066497"/>
              <a:gd name="connsiteY302" fmla="*/ 2583672 h 4338296"/>
              <a:gd name="connsiteX303" fmla="*/ 2865743 w 4066497"/>
              <a:gd name="connsiteY303" fmla="*/ 2561480 h 4338296"/>
              <a:gd name="connsiteX304" fmla="*/ 2865754 w 4066497"/>
              <a:gd name="connsiteY304" fmla="*/ 2561473 h 4338296"/>
              <a:gd name="connsiteX305" fmla="*/ 301540 w 4066497"/>
              <a:gd name="connsiteY305" fmla="*/ 2457104 h 4338296"/>
              <a:gd name="connsiteX306" fmla="*/ 256400 w 4066497"/>
              <a:gd name="connsiteY306" fmla="*/ 2492511 h 4338296"/>
              <a:gd name="connsiteX307" fmla="*/ 229531 w 4066497"/>
              <a:gd name="connsiteY307" fmla="*/ 2476047 h 4338296"/>
              <a:gd name="connsiteX308" fmla="*/ 229515 w 4066497"/>
              <a:gd name="connsiteY308" fmla="*/ 2476068 h 4338296"/>
              <a:gd name="connsiteX309" fmla="*/ 256376 w 4066497"/>
              <a:gd name="connsiteY309" fmla="*/ 2492543 h 4338296"/>
              <a:gd name="connsiteX310" fmla="*/ 301532 w 4066497"/>
              <a:gd name="connsiteY310" fmla="*/ 2457115 h 4338296"/>
              <a:gd name="connsiteX311" fmla="*/ 2908510 w 4066497"/>
              <a:gd name="connsiteY311" fmla="*/ 2442655 h 4338296"/>
              <a:gd name="connsiteX312" fmla="*/ 2919483 w 4066497"/>
              <a:gd name="connsiteY312" fmla="*/ 2451192 h 4338296"/>
              <a:gd name="connsiteX313" fmla="*/ 2911560 w 4066497"/>
              <a:gd name="connsiteY313" fmla="*/ 2467049 h 4338296"/>
              <a:gd name="connsiteX314" fmla="*/ 2911571 w 4066497"/>
              <a:gd name="connsiteY314" fmla="*/ 2467066 h 4338296"/>
              <a:gd name="connsiteX315" fmla="*/ 2919503 w 4066497"/>
              <a:gd name="connsiteY315" fmla="*/ 2451198 h 4338296"/>
              <a:gd name="connsiteX316" fmla="*/ 2908510 w 4066497"/>
              <a:gd name="connsiteY316" fmla="*/ 2442655 h 4338296"/>
              <a:gd name="connsiteX317" fmla="*/ 373521 w 4066497"/>
              <a:gd name="connsiteY317" fmla="*/ 2358820 h 4338296"/>
              <a:gd name="connsiteX318" fmla="*/ 373513 w 4066497"/>
              <a:gd name="connsiteY318" fmla="*/ 2358831 h 4338296"/>
              <a:gd name="connsiteX319" fmla="*/ 394286 w 4066497"/>
              <a:gd name="connsiteY319" fmla="*/ 2405806 h 4338296"/>
              <a:gd name="connsiteX320" fmla="*/ 394296 w 4066497"/>
              <a:gd name="connsiteY320" fmla="*/ 2405805 h 4338296"/>
              <a:gd name="connsiteX321" fmla="*/ 373521 w 4066497"/>
              <a:gd name="connsiteY321" fmla="*/ 2358820 h 4338296"/>
              <a:gd name="connsiteX322" fmla="*/ 358255 w 4066497"/>
              <a:gd name="connsiteY322" fmla="*/ 2355764 h 4338296"/>
              <a:gd name="connsiteX323" fmla="*/ 314348 w 4066497"/>
              <a:gd name="connsiteY323" fmla="*/ 2400929 h 4338296"/>
              <a:gd name="connsiteX324" fmla="*/ 314341 w 4066497"/>
              <a:gd name="connsiteY324" fmla="*/ 2400949 h 4338296"/>
              <a:gd name="connsiteX325" fmla="*/ 358256 w 4066497"/>
              <a:gd name="connsiteY325" fmla="*/ 2355774 h 4338296"/>
              <a:gd name="connsiteX326" fmla="*/ 319179 w 4066497"/>
              <a:gd name="connsiteY326" fmla="*/ 2320997 h 4338296"/>
              <a:gd name="connsiteX327" fmla="*/ 319169 w 4066497"/>
              <a:gd name="connsiteY327" fmla="*/ 2321032 h 4338296"/>
              <a:gd name="connsiteX328" fmla="*/ 297928 w 4066497"/>
              <a:gd name="connsiteY328" fmla="*/ 2368887 h 4338296"/>
              <a:gd name="connsiteX329" fmla="*/ 284633 w 4066497"/>
              <a:gd name="connsiteY329" fmla="*/ 2390160 h 4338296"/>
              <a:gd name="connsiteX330" fmla="*/ 277128 w 4066497"/>
              <a:gd name="connsiteY330" fmla="*/ 2420446 h 4338296"/>
              <a:gd name="connsiteX331" fmla="*/ 277114 w 4066497"/>
              <a:gd name="connsiteY331" fmla="*/ 2420481 h 4338296"/>
              <a:gd name="connsiteX332" fmla="*/ 277122 w 4066497"/>
              <a:gd name="connsiteY332" fmla="*/ 2420470 h 4338296"/>
              <a:gd name="connsiteX333" fmla="*/ 277128 w 4066497"/>
              <a:gd name="connsiteY333" fmla="*/ 2420446 h 4338296"/>
              <a:gd name="connsiteX334" fmla="*/ 297913 w 4066497"/>
              <a:gd name="connsiteY334" fmla="*/ 2368917 h 4338296"/>
              <a:gd name="connsiteX335" fmla="*/ 311320 w 4066497"/>
              <a:gd name="connsiteY335" fmla="*/ 2348564 h 4338296"/>
              <a:gd name="connsiteX336" fmla="*/ 319169 w 4066497"/>
              <a:gd name="connsiteY336" fmla="*/ 2321032 h 4338296"/>
              <a:gd name="connsiteX337" fmla="*/ 319180 w 4066497"/>
              <a:gd name="connsiteY337" fmla="*/ 2321006 h 4338296"/>
              <a:gd name="connsiteX338" fmla="*/ 422262 w 4066497"/>
              <a:gd name="connsiteY338" fmla="*/ 2255347 h 4338296"/>
              <a:gd name="connsiteX339" fmla="*/ 413013 w 4066497"/>
              <a:gd name="connsiteY339" fmla="*/ 2278224 h 4338296"/>
              <a:gd name="connsiteX340" fmla="*/ 389373 w 4066497"/>
              <a:gd name="connsiteY340" fmla="*/ 2327067 h 4338296"/>
              <a:gd name="connsiteX341" fmla="*/ 355793 w 4066497"/>
              <a:gd name="connsiteY341" fmla="*/ 2296571 h 4338296"/>
              <a:gd name="connsiteX342" fmla="*/ 389373 w 4066497"/>
              <a:gd name="connsiteY342" fmla="*/ 2327067 h 4338296"/>
              <a:gd name="connsiteX343" fmla="*/ 413014 w 4066497"/>
              <a:gd name="connsiteY343" fmla="*/ 2278234 h 4338296"/>
              <a:gd name="connsiteX344" fmla="*/ 3104924 w 4066497"/>
              <a:gd name="connsiteY344" fmla="*/ 2189873 h 4338296"/>
              <a:gd name="connsiteX345" fmla="*/ 3097008 w 4066497"/>
              <a:gd name="connsiteY345" fmla="*/ 2205719 h 4338296"/>
              <a:gd name="connsiteX346" fmla="*/ 3086036 w 4066497"/>
              <a:gd name="connsiteY346" fmla="*/ 2197192 h 4338296"/>
              <a:gd name="connsiteX347" fmla="*/ 3086037 w 4066497"/>
              <a:gd name="connsiteY347" fmla="*/ 2197202 h 4338296"/>
              <a:gd name="connsiteX348" fmla="*/ 3097021 w 4066497"/>
              <a:gd name="connsiteY348" fmla="*/ 2205746 h 4338296"/>
              <a:gd name="connsiteX349" fmla="*/ 3104953 w 4066497"/>
              <a:gd name="connsiteY349" fmla="*/ 2189878 h 4338296"/>
              <a:gd name="connsiteX350" fmla="*/ 439974 w 4066497"/>
              <a:gd name="connsiteY350" fmla="*/ 2176895 h 4338296"/>
              <a:gd name="connsiteX351" fmla="*/ 457076 w 4066497"/>
              <a:gd name="connsiteY351" fmla="*/ 2194594 h 4338296"/>
              <a:gd name="connsiteX352" fmla="*/ 460735 w 4066497"/>
              <a:gd name="connsiteY352" fmla="*/ 2184213 h 4338296"/>
              <a:gd name="connsiteX353" fmla="*/ 460715 w 4066497"/>
              <a:gd name="connsiteY353" fmla="*/ 2184206 h 4338296"/>
              <a:gd name="connsiteX354" fmla="*/ 457063 w 4066497"/>
              <a:gd name="connsiteY354" fmla="*/ 2194567 h 4338296"/>
              <a:gd name="connsiteX355" fmla="*/ 439993 w 4066497"/>
              <a:gd name="connsiteY355" fmla="*/ 2176902 h 4338296"/>
              <a:gd name="connsiteX356" fmla="*/ 3110414 w 4066497"/>
              <a:gd name="connsiteY356" fmla="*/ 2154458 h 4338296"/>
              <a:gd name="connsiteX357" fmla="*/ 3102491 w 4066497"/>
              <a:gd name="connsiteY357" fmla="*/ 2170325 h 4338296"/>
              <a:gd name="connsiteX358" fmla="*/ 3090897 w 4066497"/>
              <a:gd name="connsiteY358" fmla="*/ 2156915 h 4338296"/>
              <a:gd name="connsiteX359" fmla="*/ 3102503 w 4066497"/>
              <a:gd name="connsiteY359" fmla="*/ 2170342 h 4338296"/>
              <a:gd name="connsiteX360" fmla="*/ 3110434 w 4066497"/>
              <a:gd name="connsiteY360" fmla="*/ 2154465 h 4338296"/>
              <a:gd name="connsiteX361" fmla="*/ 2901072 w 4066497"/>
              <a:gd name="connsiteY361" fmla="*/ 2145994 h 4338296"/>
              <a:gd name="connsiteX362" fmla="*/ 2859601 w 4066497"/>
              <a:gd name="connsiteY362" fmla="*/ 2171019 h 4338296"/>
              <a:gd name="connsiteX363" fmla="*/ 2859567 w 4066497"/>
              <a:gd name="connsiteY363" fmla="*/ 2171052 h 4338296"/>
              <a:gd name="connsiteX364" fmla="*/ 2901064 w 4066497"/>
              <a:gd name="connsiteY364" fmla="*/ 2146004 h 4338296"/>
              <a:gd name="connsiteX365" fmla="*/ 2960255 w 4066497"/>
              <a:gd name="connsiteY365" fmla="*/ 2143524 h 4338296"/>
              <a:gd name="connsiteX366" fmla="*/ 2952332 w 4066497"/>
              <a:gd name="connsiteY366" fmla="*/ 2159390 h 4338296"/>
              <a:gd name="connsiteX367" fmla="*/ 2952345 w 4066497"/>
              <a:gd name="connsiteY367" fmla="*/ 2159417 h 4338296"/>
              <a:gd name="connsiteX368" fmla="*/ 2960276 w 4066497"/>
              <a:gd name="connsiteY368" fmla="*/ 2143540 h 4338296"/>
              <a:gd name="connsiteX369" fmla="*/ 2927293 w 4066497"/>
              <a:gd name="connsiteY369" fmla="*/ 2078243 h 4338296"/>
              <a:gd name="connsiteX370" fmla="*/ 2927283 w 4066497"/>
              <a:gd name="connsiteY370" fmla="*/ 2078244 h 4338296"/>
              <a:gd name="connsiteX371" fmla="*/ 2907166 w 4066497"/>
              <a:gd name="connsiteY371" fmla="*/ 2115465 h 4338296"/>
              <a:gd name="connsiteX372" fmla="*/ 2907167 w 4066497"/>
              <a:gd name="connsiteY372" fmla="*/ 2115474 h 4338296"/>
              <a:gd name="connsiteX373" fmla="*/ 406920 w 4066497"/>
              <a:gd name="connsiteY373" fmla="*/ 1952879 h 4338296"/>
              <a:gd name="connsiteX374" fmla="*/ 439889 w 4066497"/>
              <a:gd name="connsiteY374" fmla="*/ 1978500 h 4338296"/>
              <a:gd name="connsiteX375" fmla="*/ 418554 w 4066497"/>
              <a:gd name="connsiteY375" fmla="*/ 2045648 h 4338296"/>
              <a:gd name="connsiteX376" fmla="*/ 408800 w 4066497"/>
              <a:gd name="connsiteY376" fmla="*/ 2086548 h 4338296"/>
              <a:gd name="connsiteX377" fmla="*/ 372171 w 4066497"/>
              <a:gd name="connsiteY377" fmla="*/ 2071298 h 4338296"/>
              <a:gd name="connsiteX378" fmla="*/ 2990086 w 4066497"/>
              <a:gd name="connsiteY378" fmla="*/ 1906698 h 4338296"/>
              <a:gd name="connsiteX379" fmla="*/ 2990059 w 4066497"/>
              <a:gd name="connsiteY379" fmla="*/ 1906787 h 4338296"/>
              <a:gd name="connsiteX380" fmla="*/ 2969978 w 4066497"/>
              <a:gd name="connsiteY380" fmla="*/ 2023263 h 4338296"/>
              <a:gd name="connsiteX381" fmla="*/ 2959608 w 4066497"/>
              <a:gd name="connsiteY381" fmla="*/ 2019612 h 4338296"/>
              <a:gd name="connsiteX382" fmla="*/ 2940086 w 4066497"/>
              <a:gd name="connsiteY382" fmla="*/ 2061737 h 4338296"/>
              <a:gd name="connsiteX383" fmla="*/ 2929104 w 4066497"/>
              <a:gd name="connsiteY383" fmla="*/ 2053202 h 4338296"/>
              <a:gd name="connsiteX384" fmla="*/ 2929106 w 4066497"/>
              <a:gd name="connsiteY384" fmla="*/ 2053221 h 4338296"/>
              <a:gd name="connsiteX385" fmla="*/ 2940098 w 4066497"/>
              <a:gd name="connsiteY385" fmla="*/ 2061755 h 4338296"/>
              <a:gd name="connsiteX386" fmla="*/ 2959619 w 4066497"/>
              <a:gd name="connsiteY386" fmla="*/ 2019629 h 4338296"/>
              <a:gd name="connsiteX387" fmla="*/ 2969991 w 4066497"/>
              <a:gd name="connsiteY387" fmla="*/ 2023290 h 4338296"/>
              <a:gd name="connsiteX388" fmla="*/ 2990086 w 4066497"/>
              <a:gd name="connsiteY388" fmla="*/ 1906698 h 4338296"/>
              <a:gd name="connsiteX389" fmla="*/ 3218364 w 4066497"/>
              <a:gd name="connsiteY389" fmla="*/ 1868150 h 4338296"/>
              <a:gd name="connsiteX390" fmla="*/ 3218346 w 4066497"/>
              <a:gd name="connsiteY390" fmla="*/ 1868152 h 4338296"/>
              <a:gd name="connsiteX391" fmla="*/ 3218955 w 4066497"/>
              <a:gd name="connsiteY391" fmla="*/ 1873008 h 4338296"/>
              <a:gd name="connsiteX392" fmla="*/ 3215296 w 4066497"/>
              <a:gd name="connsiteY392" fmla="*/ 1883389 h 4338296"/>
              <a:gd name="connsiteX393" fmla="*/ 3203712 w 4066497"/>
              <a:gd name="connsiteY393" fmla="*/ 1869987 h 4338296"/>
              <a:gd name="connsiteX394" fmla="*/ 3215308 w 4066497"/>
              <a:gd name="connsiteY394" fmla="*/ 1883415 h 4338296"/>
              <a:gd name="connsiteX395" fmla="*/ 3218977 w 4066497"/>
              <a:gd name="connsiteY395" fmla="*/ 1873034 h 4338296"/>
              <a:gd name="connsiteX396" fmla="*/ 3300736 w 4066497"/>
              <a:gd name="connsiteY396" fmla="*/ 1813163 h 4338296"/>
              <a:gd name="connsiteX397" fmla="*/ 3295852 w 4066497"/>
              <a:gd name="connsiteY397" fmla="*/ 1813775 h 4338296"/>
              <a:gd name="connsiteX398" fmla="*/ 3278177 w 4066497"/>
              <a:gd name="connsiteY398" fmla="*/ 1870552 h 4338296"/>
              <a:gd name="connsiteX399" fmla="*/ 3273293 w 4066497"/>
              <a:gd name="connsiteY399" fmla="*/ 1871164 h 4338296"/>
              <a:gd name="connsiteX400" fmla="*/ 3257430 w 4066497"/>
              <a:gd name="connsiteY400" fmla="*/ 1902909 h 4338296"/>
              <a:gd name="connsiteX401" fmla="*/ 3240354 w 4066497"/>
              <a:gd name="connsiteY401" fmla="*/ 1924894 h 4338296"/>
              <a:gd name="connsiteX402" fmla="*/ 3212297 w 4066497"/>
              <a:gd name="connsiteY402" fmla="*/ 1978002 h 4338296"/>
              <a:gd name="connsiteX403" fmla="*/ 3192163 w 4066497"/>
              <a:gd name="connsiteY403" fmla="*/ 2015243 h 4338296"/>
              <a:gd name="connsiteX404" fmla="*/ 3153129 w 4066497"/>
              <a:gd name="connsiteY404" fmla="*/ 2099493 h 4338296"/>
              <a:gd name="connsiteX405" fmla="*/ 3145199 w 4066497"/>
              <a:gd name="connsiteY405" fmla="*/ 2115370 h 4338296"/>
              <a:gd name="connsiteX406" fmla="*/ 3145210 w 4066497"/>
              <a:gd name="connsiteY406" fmla="*/ 2115387 h 4338296"/>
              <a:gd name="connsiteX407" fmla="*/ 3153141 w 4066497"/>
              <a:gd name="connsiteY407" fmla="*/ 2099510 h 4338296"/>
              <a:gd name="connsiteX408" fmla="*/ 3192166 w 4066497"/>
              <a:gd name="connsiteY408" fmla="*/ 2015262 h 4338296"/>
              <a:gd name="connsiteX409" fmla="*/ 3212300 w 4066497"/>
              <a:gd name="connsiteY409" fmla="*/ 1978030 h 4338296"/>
              <a:gd name="connsiteX410" fmla="*/ 3240356 w 4066497"/>
              <a:gd name="connsiteY410" fmla="*/ 1924913 h 4338296"/>
              <a:gd name="connsiteX411" fmla="*/ 3257433 w 4066497"/>
              <a:gd name="connsiteY411" fmla="*/ 1902928 h 4338296"/>
              <a:gd name="connsiteX412" fmla="*/ 3273295 w 4066497"/>
              <a:gd name="connsiteY412" fmla="*/ 1871183 h 4338296"/>
              <a:gd name="connsiteX413" fmla="*/ 3278179 w 4066497"/>
              <a:gd name="connsiteY413" fmla="*/ 1870570 h 4338296"/>
              <a:gd name="connsiteX414" fmla="*/ 3295854 w 4066497"/>
              <a:gd name="connsiteY414" fmla="*/ 1813794 h 4338296"/>
              <a:gd name="connsiteX415" fmla="*/ 3300738 w 4066497"/>
              <a:gd name="connsiteY415" fmla="*/ 1813182 h 4338296"/>
              <a:gd name="connsiteX416" fmla="*/ 652821 w 4066497"/>
              <a:gd name="connsiteY416" fmla="*/ 1738538 h 4338296"/>
              <a:gd name="connsiteX417" fmla="*/ 623549 w 4066497"/>
              <a:gd name="connsiteY417" fmla="*/ 1781877 h 4338296"/>
              <a:gd name="connsiteX418" fmla="*/ 619890 w 4066497"/>
              <a:gd name="connsiteY418" fmla="*/ 1792257 h 4338296"/>
              <a:gd name="connsiteX419" fmla="*/ 601584 w 4066497"/>
              <a:gd name="connsiteY419" fmla="*/ 1764807 h 4338296"/>
              <a:gd name="connsiteX420" fmla="*/ 601566 w 4066497"/>
              <a:gd name="connsiteY420" fmla="*/ 1764818 h 4338296"/>
              <a:gd name="connsiteX421" fmla="*/ 619892 w 4066497"/>
              <a:gd name="connsiteY421" fmla="*/ 1792276 h 4338296"/>
              <a:gd name="connsiteX422" fmla="*/ 623552 w 4066497"/>
              <a:gd name="connsiteY422" fmla="*/ 1781895 h 4338296"/>
              <a:gd name="connsiteX423" fmla="*/ 652832 w 4066497"/>
              <a:gd name="connsiteY423" fmla="*/ 1738546 h 4338296"/>
              <a:gd name="connsiteX424" fmla="*/ 849906 w 4066497"/>
              <a:gd name="connsiteY424" fmla="*/ 1569996 h 4338296"/>
              <a:gd name="connsiteX425" fmla="*/ 820630 w 4066497"/>
              <a:gd name="connsiteY425" fmla="*/ 1573667 h 4338296"/>
              <a:gd name="connsiteX426" fmla="*/ 820621 w 4066497"/>
              <a:gd name="connsiteY426" fmla="*/ 1573678 h 4338296"/>
              <a:gd name="connsiteX427" fmla="*/ 849916 w 4066497"/>
              <a:gd name="connsiteY427" fmla="*/ 1570004 h 4338296"/>
              <a:gd name="connsiteX428" fmla="*/ 3096156 w 4066497"/>
              <a:gd name="connsiteY428" fmla="*/ 1566057 h 4338296"/>
              <a:gd name="connsiteX429" fmla="*/ 3091908 w 4066497"/>
              <a:gd name="connsiteY429" fmla="*/ 1611228 h 4338296"/>
              <a:gd name="connsiteX430" fmla="*/ 3096166 w 4066497"/>
              <a:gd name="connsiteY430" fmla="*/ 1566065 h 4338296"/>
              <a:gd name="connsiteX431" fmla="*/ 806567 w 4066497"/>
              <a:gd name="connsiteY431" fmla="*/ 1540724 h 4338296"/>
              <a:gd name="connsiteX432" fmla="*/ 809016 w 4066497"/>
              <a:gd name="connsiteY432" fmla="*/ 1560250 h 4338296"/>
              <a:gd name="connsiteX433" fmla="*/ 818187 w 4066497"/>
              <a:gd name="connsiteY433" fmla="*/ 1593826 h 4338296"/>
              <a:gd name="connsiteX434" fmla="*/ 818194 w 4066497"/>
              <a:gd name="connsiteY434" fmla="*/ 1593806 h 4338296"/>
              <a:gd name="connsiteX435" fmla="*/ 809024 w 4066497"/>
              <a:gd name="connsiteY435" fmla="*/ 1560240 h 4338296"/>
              <a:gd name="connsiteX436" fmla="*/ 806578 w 4066497"/>
              <a:gd name="connsiteY436" fmla="*/ 1540732 h 4338296"/>
              <a:gd name="connsiteX437" fmla="*/ 3251140 w 4066497"/>
              <a:gd name="connsiteY437" fmla="*/ 1417677 h 4338296"/>
              <a:gd name="connsiteX438" fmla="*/ 3268241 w 4066497"/>
              <a:gd name="connsiteY438" fmla="*/ 1435366 h 4338296"/>
              <a:gd name="connsiteX439" fmla="*/ 3272512 w 4066497"/>
              <a:gd name="connsiteY439" fmla="*/ 1429870 h 4338296"/>
              <a:gd name="connsiteX440" fmla="*/ 3272482 w 4066497"/>
              <a:gd name="connsiteY440" fmla="*/ 1429854 h 4338296"/>
              <a:gd name="connsiteX441" fmla="*/ 3268228 w 4066497"/>
              <a:gd name="connsiteY441" fmla="*/ 1435339 h 4338296"/>
              <a:gd name="connsiteX442" fmla="*/ 3251180 w 4066497"/>
              <a:gd name="connsiteY442" fmla="*/ 1417691 h 4338296"/>
              <a:gd name="connsiteX443" fmla="*/ 3564226 w 4066497"/>
              <a:gd name="connsiteY443" fmla="*/ 1304011 h 4338296"/>
              <a:gd name="connsiteX444" fmla="*/ 3561792 w 4066497"/>
              <a:gd name="connsiteY444" fmla="*/ 1324160 h 4338296"/>
              <a:gd name="connsiteX445" fmla="*/ 3579496 w 4066497"/>
              <a:gd name="connsiteY445" fmla="*/ 1346734 h 4338296"/>
              <a:gd name="connsiteX446" fmla="*/ 3579493 w 4066497"/>
              <a:gd name="connsiteY446" fmla="*/ 1346706 h 4338296"/>
              <a:gd name="connsiteX447" fmla="*/ 3561810 w 4066497"/>
              <a:gd name="connsiteY447" fmla="*/ 1324148 h 4338296"/>
              <a:gd name="connsiteX448" fmla="*/ 3564240 w 4066497"/>
              <a:gd name="connsiteY448" fmla="*/ 1304047 h 4338296"/>
              <a:gd name="connsiteX449" fmla="*/ 3154001 w 4066497"/>
              <a:gd name="connsiteY449" fmla="*/ 1196746 h 4338296"/>
              <a:gd name="connsiteX450" fmla="*/ 3147975 w 4066497"/>
              <a:gd name="connsiteY450" fmla="*/ 1385966 h 4338296"/>
              <a:gd name="connsiteX451" fmla="*/ 3156524 w 4066497"/>
              <a:gd name="connsiteY451" fmla="*/ 1414660 h 4338296"/>
              <a:gd name="connsiteX452" fmla="*/ 3156529 w 4066497"/>
              <a:gd name="connsiteY452" fmla="*/ 1414621 h 4338296"/>
              <a:gd name="connsiteX453" fmla="*/ 3147984 w 4066497"/>
              <a:gd name="connsiteY453" fmla="*/ 1385965 h 4338296"/>
              <a:gd name="connsiteX454" fmla="*/ 3154012 w 4066497"/>
              <a:gd name="connsiteY454" fmla="*/ 1196754 h 4338296"/>
              <a:gd name="connsiteX455" fmla="*/ 3192404 w 4066497"/>
              <a:gd name="connsiteY455" fmla="*/ 1028269 h 4338296"/>
              <a:gd name="connsiteX456" fmla="*/ 3192395 w 4066497"/>
              <a:gd name="connsiteY456" fmla="*/ 1028270 h 4338296"/>
              <a:gd name="connsiteX457" fmla="*/ 3203990 w 4066497"/>
              <a:gd name="connsiteY457" fmla="*/ 1041689 h 4338296"/>
              <a:gd name="connsiteX458" fmla="*/ 3203998 w 4066497"/>
              <a:gd name="connsiteY458" fmla="*/ 1041679 h 4338296"/>
              <a:gd name="connsiteX459" fmla="*/ 512763 w 4066497"/>
              <a:gd name="connsiteY459" fmla="*/ 1017124 h 4338296"/>
              <a:gd name="connsiteX460" fmla="*/ 512746 w 4066497"/>
              <a:gd name="connsiteY460" fmla="*/ 1017136 h 4338296"/>
              <a:gd name="connsiteX461" fmla="*/ 512743 w 4066497"/>
              <a:gd name="connsiteY461" fmla="*/ 1017143 h 4338296"/>
              <a:gd name="connsiteX462" fmla="*/ 508872 w 4066497"/>
              <a:gd name="connsiteY462" fmla="*/ 1020713 h 4338296"/>
              <a:gd name="connsiteX463" fmla="*/ 509103 w 4066497"/>
              <a:gd name="connsiteY463" fmla="*/ 1027482 h 4338296"/>
              <a:gd name="connsiteX464" fmla="*/ 509102 w 4066497"/>
              <a:gd name="connsiteY464" fmla="*/ 1027487 h 4338296"/>
              <a:gd name="connsiteX465" fmla="*/ 503625 w 4066497"/>
              <a:gd name="connsiteY465" fmla="*/ 1023222 h 4338296"/>
              <a:gd name="connsiteX466" fmla="*/ 503608 w 4066497"/>
              <a:gd name="connsiteY466" fmla="*/ 1023234 h 4338296"/>
              <a:gd name="connsiteX467" fmla="*/ 509104 w 4066497"/>
              <a:gd name="connsiteY467" fmla="*/ 1027505 h 4338296"/>
              <a:gd name="connsiteX468" fmla="*/ 509103 w 4066497"/>
              <a:gd name="connsiteY468" fmla="*/ 1027482 h 4338296"/>
              <a:gd name="connsiteX469" fmla="*/ 512743 w 4066497"/>
              <a:gd name="connsiteY469" fmla="*/ 1017143 h 4338296"/>
              <a:gd name="connsiteX470" fmla="*/ 2243820 w 4066497"/>
              <a:gd name="connsiteY470" fmla="*/ 978585 h 4338296"/>
              <a:gd name="connsiteX471" fmla="*/ 2243822 w 4066497"/>
              <a:gd name="connsiteY471" fmla="*/ 978595 h 4338296"/>
              <a:gd name="connsiteX472" fmla="*/ 2264573 w 4066497"/>
              <a:gd name="connsiteY472" fmla="*/ 985914 h 4338296"/>
              <a:gd name="connsiteX473" fmla="*/ 2263960 w 4066497"/>
              <a:gd name="connsiteY473" fmla="*/ 981021 h 4338296"/>
              <a:gd name="connsiteX474" fmla="*/ 2263949 w 4066497"/>
              <a:gd name="connsiteY474" fmla="*/ 981013 h 4338296"/>
              <a:gd name="connsiteX475" fmla="*/ 2264562 w 4066497"/>
              <a:gd name="connsiteY475" fmla="*/ 985897 h 4338296"/>
              <a:gd name="connsiteX476" fmla="*/ 666552 w 4066497"/>
              <a:gd name="connsiteY476" fmla="*/ 938328 h 4338296"/>
              <a:gd name="connsiteX477" fmla="*/ 666525 w 4066497"/>
              <a:gd name="connsiteY477" fmla="*/ 938340 h 4338296"/>
              <a:gd name="connsiteX478" fmla="*/ 640325 w 4066497"/>
              <a:gd name="connsiteY478" fmla="*/ 966392 h 4338296"/>
              <a:gd name="connsiteX479" fmla="*/ 620178 w 4066497"/>
              <a:gd name="connsiteY479" fmla="*/ 963968 h 4338296"/>
              <a:gd name="connsiteX480" fmla="*/ 592719 w 4066497"/>
              <a:gd name="connsiteY480" fmla="*/ 982284 h 4338296"/>
              <a:gd name="connsiteX481" fmla="*/ 551825 w 4066497"/>
              <a:gd name="connsiteY481" fmla="*/ 1012216 h 4338296"/>
              <a:gd name="connsiteX482" fmla="*/ 521325 w 4066497"/>
              <a:gd name="connsiteY482" fmla="*/ 1006129 h 4338296"/>
              <a:gd name="connsiteX483" fmla="*/ 521307 w 4066497"/>
              <a:gd name="connsiteY483" fmla="*/ 1006141 h 4338296"/>
              <a:gd name="connsiteX484" fmla="*/ 551826 w 4066497"/>
              <a:gd name="connsiteY484" fmla="*/ 1012226 h 4338296"/>
              <a:gd name="connsiteX485" fmla="*/ 592712 w 4066497"/>
              <a:gd name="connsiteY485" fmla="*/ 982304 h 4338296"/>
              <a:gd name="connsiteX486" fmla="*/ 620169 w 4066497"/>
              <a:gd name="connsiteY486" fmla="*/ 963978 h 4338296"/>
              <a:gd name="connsiteX487" fmla="*/ 640318 w 4066497"/>
              <a:gd name="connsiteY487" fmla="*/ 966412 h 4338296"/>
              <a:gd name="connsiteX488" fmla="*/ 3004342 w 4066497"/>
              <a:gd name="connsiteY488" fmla="*/ 912959 h 4338296"/>
              <a:gd name="connsiteX489" fmla="*/ 3036698 w 4066497"/>
              <a:gd name="connsiteY489" fmla="*/ 933696 h 4338296"/>
              <a:gd name="connsiteX490" fmla="*/ 3051953 w 4066497"/>
              <a:gd name="connsiteY490" fmla="*/ 936744 h 4338296"/>
              <a:gd name="connsiteX491" fmla="*/ 3022683 w 4066497"/>
              <a:gd name="connsiteY491" fmla="*/ 980092 h 4338296"/>
              <a:gd name="connsiteX492" fmla="*/ 2990944 w 4066497"/>
              <a:gd name="connsiteY492" fmla="*/ 1003915 h 4338296"/>
              <a:gd name="connsiteX493" fmla="*/ 740390 w 4066497"/>
              <a:gd name="connsiteY493" fmla="*/ 894342 h 4338296"/>
              <a:gd name="connsiteX494" fmla="*/ 740353 w 4066497"/>
              <a:gd name="connsiteY494" fmla="*/ 894346 h 4338296"/>
              <a:gd name="connsiteX495" fmla="*/ 731836 w 4066497"/>
              <a:gd name="connsiteY495" fmla="*/ 905318 h 4338296"/>
              <a:gd name="connsiteX496" fmla="*/ 706832 w 4066497"/>
              <a:gd name="connsiteY496" fmla="*/ 903502 h 4338296"/>
              <a:gd name="connsiteX497" fmla="*/ 706825 w 4066497"/>
              <a:gd name="connsiteY497" fmla="*/ 903521 h 4338296"/>
              <a:gd name="connsiteX498" fmla="*/ 731847 w 4066497"/>
              <a:gd name="connsiteY498" fmla="*/ 905335 h 4338296"/>
              <a:gd name="connsiteX499" fmla="*/ 839866 w 4066497"/>
              <a:gd name="connsiteY499" fmla="*/ 857072 h 4338296"/>
              <a:gd name="connsiteX500" fmla="*/ 839848 w 4066497"/>
              <a:gd name="connsiteY500" fmla="*/ 857075 h 4338296"/>
              <a:gd name="connsiteX501" fmla="*/ 830718 w 4066497"/>
              <a:gd name="connsiteY501" fmla="*/ 863162 h 4338296"/>
              <a:gd name="connsiteX502" fmla="*/ 815473 w 4066497"/>
              <a:gd name="connsiteY502" fmla="*/ 860122 h 4338296"/>
              <a:gd name="connsiteX503" fmla="*/ 815455 w 4066497"/>
              <a:gd name="connsiteY503" fmla="*/ 860134 h 4338296"/>
              <a:gd name="connsiteX504" fmla="*/ 830710 w 4066497"/>
              <a:gd name="connsiteY504" fmla="*/ 863181 h 4338296"/>
              <a:gd name="connsiteX505" fmla="*/ 1752982 w 4066497"/>
              <a:gd name="connsiteY505" fmla="*/ 782241 h 4338296"/>
              <a:gd name="connsiteX506" fmla="*/ 1752973 w 4066497"/>
              <a:gd name="connsiteY506" fmla="*/ 782242 h 4338296"/>
              <a:gd name="connsiteX507" fmla="*/ 1744446 w 4066497"/>
              <a:gd name="connsiteY507" fmla="*/ 793214 h 4338296"/>
              <a:gd name="connsiteX508" fmla="*/ 1728618 w 4066497"/>
              <a:gd name="connsiteY508" fmla="*/ 785296 h 4338296"/>
              <a:gd name="connsiteX509" fmla="*/ 1728571 w 4066497"/>
              <a:gd name="connsiteY509" fmla="*/ 785302 h 4338296"/>
              <a:gd name="connsiteX510" fmla="*/ 1744448 w 4066497"/>
              <a:gd name="connsiteY510" fmla="*/ 793233 h 4338296"/>
              <a:gd name="connsiteX511" fmla="*/ 1752982 w 4066497"/>
              <a:gd name="connsiteY511" fmla="*/ 782241 h 4338296"/>
              <a:gd name="connsiteX512" fmla="*/ 2555033 w 4066497"/>
              <a:gd name="connsiteY512" fmla="*/ 770936 h 4338296"/>
              <a:gd name="connsiteX513" fmla="*/ 2537342 w 4066497"/>
              <a:gd name="connsiteY513" fmla="*/ 788028 h 4338296"/>
              <a:gd name="connsiteX514" fmla="*/ 2570924 w 4066497"/>
              <a:gd name="connsiteY514" fmla="*/ 818543 h 4338296"/>
              <a:gd name="connsiteX515" fmla="*/ 2481217 w 4066497"/>
              <a:gd name="connsiteY515" fmla="*/ 854587 h 4338296"/>
              <a:gd name="connsiteX516" fmla="*/ 2406770 w 4066497"/>
              <a:gd name="connsiteY516" fmla="*/ 933356 h 4338296"/>
              <a:gd name="connsiteX517" fmla="*/ 2322559 w 4066497"/>
              <a:gd name="connsiteY517" fmla="*/ 973672 h 4338296"/>
              <a:gd name="connsiteX518" fmla="*/ 2259114 w 4066497"/>
              <a:gd name="connsiteY518" fmla="*/ 1060983 h 4338296"/>
              <a:gd name="connsiteX519" fmla="*/ 2292069 w 4066497"/>
              <a:gd name="connsiteY519" fmla="*/ 1046938 h 4338296"/>
              <a:gd name="connsiteX520" fmla="*/ 2293293 w 4066497"/>
              <a:gd name="connsiteY520" fmla="*/ 1056697 h 4338296"/>
              <a:gd name="connsiteX521" fmla="*/ 2350071 w 4066497"/>
              <a:gd name="connsiteY521" fmla="*/ 1074381 h 4338296"/>
              <a:gd name="connsiteX522" fmla="*/ 2376917 w 4066497"/>
              <a:gd name="connsiteY522" fmla="*/ 1051180 h 4338296"/>
              <a:gd name="connsiteX523" fmla="*/ 2398280 w 4066497"/>
              <a:gd name="connsiteY523" fmla="*/ 1063374 h 4338296"/>
              <a:gd name="connsiteX524" fmla="*/ 2373271 w 4066497"/>
              <a:gd name="connsiteY524" fmla="*/ 1101227 h 4338296"/>
              <a:gd name="connsiteX525" fmla="*/ 2290888 w 4066497"/>
              <a:gd name="connsiteY525" fmla="*/ 1156196 h 4338296"/>
              <a:gd name="connsiteX526" fmla="*/ 2208515 w 4066497"/>
              <a:gd name="connsiteY526" fmla="*/ 1211165 h 4338296"/>
              <a:gd name="connsiteX527" fmla="*/ 2054128 w 4066497"/>
              <a:gd name="connsiteY527" fmla="*/ 1324753 h 4338296"/>
              <a:gd name="connsiteX528" fmla="*/ 1910750 w 4066497"/>
              <a:gd name="connsiteY528" fmla="*/ 1486570 h 4338296"/>
              <a:gd name="connsiteX529" fmla="*/ 1840584 w 4066497"/>
              <a:gd name="connsiteY529" fmla="*/ 1559841 h 4338296"/>
              <a:gd name="connsiteX530" fmla="*/ 1634359 w 4066497"/>
              <a:gd name="connsiteY530" fmla="*/ 1774167 h 4338296"/>
              <a:gd name="connsiteX531" fmla="*/ 1564194 w 4066497"/>
              <a:gd name="connsiteY531" fmla="*/ 1847448 h 4338296"/>
              <a:gd name="connsiteX532" fmla="*/ 1559301 w 4066497"/>
              <a:gd name="connsiteY532" fmla="*/ 1848062 h 4338296"/>
              <a:gd name="connsiteX533" fmla="*/ 1454383 w 4066497"/>
              <a:gd name="connsiteY533" fmla="*/ 2000094 h 4338296"/>
              <a:gd name="connsiteX534" fmla="*/ 1246378 w 4066497"/>
              <a:gd name="connsiteY534" fmla="*/ 2358470 h 4338296"/>
              <a:gd name="connsiteX535" fmla="*/ 1222580 w 4066497"/>
              <a:gd name="connsiteY535" fmla="*/ 2366416 h 4338296"/>
              <a:gd name="connsiteX536" fmla="*/ 1186583 w 4066497"/>
              <a:gd name="connsiteY536" fmla="*/ 2435402 h 4338296"/>
              <a:gd name="connsiteX537" fmla="*/ 1161576 w 4066497"/>
              <a:gd name="connsiteY537" fmla="*/ 2473264 h 4338296"/>
              <a:gd name="connsiteX538" fmla="*/ 1153057 w 4066497"/>
              <a:gd name="connsiteY538" fmla="*/ 2523931 h 4338296"/>
              <a:gd name="connsiteX539" fmla="*/ 1092664 w 4066497"/>
              <a:gd name="connsiteY539" fmla="*/ 2635654 h 4338296"/>
              <a:gd name="connsiteX540" fmla="*/ 1062824 w 4066497"/>
              <a:gd name="connsiteY540" fmla="*/ 2793145 h 4338296"/>
              <a:gd name="connsiteX541" fmla="*/ 1081763 w 4066497"/>
              <a:gd name="connsiteY541" fmla="*/ 2825486 h 4338296"/>
              <a:gd name="connsiteX542" fmla="*/ 1056147 w 4066497"/>
              <a:gd name="connsiteY542" fmla="*/ 2898131 h 4338296"/>
              <a:gd name="connsiteX543" fmla="*/ 1031750 w 4066497"/>
              <a:gd name="connsiteY543" fmla="*/ 2940868 h 4338296"/>
              <a:gd name="connsiteX544" fmla="*/ 1051914 w 4066497"/>
              <a:gd name="connsiteY544" fmla="*/ 2982978 h 4338296"/>
              <a:gd name="connsiteX545" fmla="*/ 1069006 w 4066497"/>
              <a:gd name="connsiteY545" fmla="*/ 3000678 h 4338296"/>
              <a:gd name="connsiteX546" fmla="*/ 1098355 w 4066497"/>
              <a:gd name="connsiteY546" fmla="*/ 3116029 h 4338296"/>
              <a:gd name="connsiteX547" fmla="*/ 1140508 w 4066497"/>
              <a:gd name="connsiteY547" fmla="*/ 3214892 h 4338296"/>
              <a:gd name="connsiteX548" fmla="*/ 1153965 w 4066497"/>
              <a:gd name="connsiteY548" fmla="*/ 3282638 h 4338296"/>
              <a:gd name="connsiteX549" fmla="*/ 1177160 w 4066497"/>
              <a:gd name="connsiteY549" fmla="*/ 3269807 h 4338296"/>
              <a:gd name="connsiteX550" fmla="*/ 1174716 w 4066497"/>
              <a:gd name="connsiteY550" fmla="*/ 3289957 h 4338296"/>
              <a:gd name="connsiteX551" fmla="*/ 1222323 w 4066497"/>
              <a:gd name="connsiteY551" fmla="*/ 3274065 h 4338296"/>
              <a:gd name="connsiteX552" fmla="*/ 1229657 w 4066497"/>
              <a:gd name="connsiteY552" fmla="*/ 3292989 h 4338296"/>
              <a:gd name="connsiteX553" fmla="*/ 1252230 w 4066497"/>
              <a:gd name="connsiteY553" fmla="*/ 3275276 h 4338296"/>
              <a:gd name="connsiteX554" fmla="*/ 1271781 w 4066497"/>
              <a:gd name="connsiteY554" fmla="*/ 3312501 h 4338296"/>
              <a:gd name="connsiteX555" fmla="*/ 1346248 w 4066497"/>
              <a:gd name="connsiteY555" fmla="*/ 3313085 h 4338296"/>
              <a:gd name="connsiteX556" fmla="*/ 1382248 w 4066497"/>
              <a:gd name="connsiteY556" fmla="*/ 3283766 h 4338296"/>
              <a:gd name="connsiteX557" fmla="*/ 1497625 w 4066497"/>
              <a:gd name="connsiteY557" fmla="*/ 3294101 h 4338296"/>
              <a:gd name="connsiteX558" fmla="*/ 1525097 w 4066497"/>
              <a:gd name="connsiteY558" fmla="*/ 3315451 h 4338296"/>
              <a:gd name="connsiteX559" fmla="*/ 1537301 w 4066497"/>
              <a:gd name="connsiteY559" fmla="*/ 3294087 h 4338296"/>
              <a:gd name="connsiteX560" fmla="*/ 1660568 w 4066497"/>
              <a:gd name="connsiteY560" fmla="*/ 3209186 h 4338296"/>
              <a:gd name="connsiteX561" fmla="*/ 1706329 w 4066497"/>
              <a:gd name="connsiteY561" fmla="*/ 3178653 h 4338296"/>
              <a:gd name="connsiteX562" fmla="*/ 1781408 w 4066497"/>
              <a:gd name="connsiteY562" fmla="*/ 3184120 h 4338296"/>
              <a:gd name="connsiteX563" fmla="*/ 1834472 w 4066497"/>
              <a:gd name="connsiteY563" fmla="*/ 3093150 h 4338296"/>
              <a:gd name="connsiteX564" fmla="*/ 1916864 w 4066497"/>
              <a:gd name="connsiteY564" fmla="*/ 3038179 h 4338296"/>
              <a:gd name="connsiteX565" fmla="*/ 1961415 w 4066497"/>
              <a:gd name="connsiteY565" fmla="*/ 3037553 h 4338296"/>
              <a:gd name="connsiteX566" fmla="*/ 2054163 w 4066497"/>
              <a:gd name="connsiteY566" fmla="*/ 2946568 h 4338296"/>
              <a:gd name="connsiteX567" fmla="*/ 2092001 w 4066497"/>
              <a:gd name="connsiteY567" fmla="*/ 2931901 h 4338296"/>
              <a:gd name="connsiteX568" fmla="*/ 2171926 w 4066497"/>
              <a:gd name="connsiteY568" fmla="*/ 2857406 h 4338296"/>
              <a:gd name="connsiteX569" fmla="*/ 2242102 w 4066497"/>
              <a:gd name="connsiteY569" fmla="*/ 2784133 h 4338296"/>
              <a:gd name="connsiteX570" fmla="*/ 2402571 w 4066497"/>
              <a:gd name="connsiteY570" fmla="*/ 2640008 h 4338296"/>
              <a:gd name="connsiteX571" fmla="*/ 2488614 w 4066497"/>
              <a:gd name="connsiteY571" fmla="*/ 2574667 h 4338296"/>
              <a:gd name="connsiteX572" fmla="*/ 2493489 w 4066497"/>
              <a:gd name="connsiteY572" fmla="*/ 2574056 h 4338296"/>
              <a:gd name="connsiteX573" fmla="*/ 2500808 w 4066497"/>
              <a:gd name="connsiteY573" fmla="*/ 2553304 h 4338296"/>
              <a:gd name="connsiteX574" fmla="*/ 2517909 w 4066497"/>
              <a:gd name="connsiteY574" fmla="*/ 2570993 h 4338296"/>
              <a:gd name="connsiteX575" fmla="*/ 2552701 w 4066497"/>
              <a:gd name="connsiteY575" fmla="*/ 2571591 h 4338296"/>
              <a:gd name="connsiteX576" fmla="*/ 2563067 w 4066497"/>
              <a:gd name="connsiteY576" fmla="*/ 2535575 h 4338296"/>
              <a:gd name="connsiteX577" fmla="*/ 2575872 w 4066497"/>
              <a:gd name="connsiteY577" fmla="*/ 2519086 h 4338296"/>
              <a:gd name="connsiteX578" fmla="*/ 2583190 w 4066497"/>
              <a:gd name="connsiteY578" fmla="*/ 2498325 h 4338296"/>
              <a:gd name="connsiteX579" fmla="*/ 2588074 w 4066497"/>
              <a:gd name="connsiteY579" fmla="*/ 2497713 h 4338296"/>
              <a:gd name="connsiteX580" fmla="*/ 2622852 w 4066497"/>
              <a:gd name="connsiteY580" fmla="*/ 2458644 h 4338296"/>
              <a:gd name="connsiteX581" fmla="*/ 2646023 w 4066497"/>
              <a:gd name="connsiteY581" fmla="*/ 2406140 h 4338296"/>
              <a:gd name="connsiteX582" fmla="*/ 2657016 w 4066497"/>
              <a:gd name="connsiteY582" fmla="*/ 2414683 h 4338296"/>
              <a:gd name="connsiteX583" fmla="*/ 2672294 w 4066497"/>
              <a:gd name="connsiteY583" fmla="*/ 2457395 h 4338296"/>
              <a:gd name="connsiteX584" fmla="*/ 2691821 w 4066497"/>
              <a:gd name="connsiteY584" fmla="*/ 2454947 h 4338296"/>
              <a:gd name="connsiteX585" fmla="*/ 2773563 w 4066497"/>
              <a:gd name="connsiteY585" fmla="*/ 2315742 h 4338296"/>
              <a:gd name="connsiteX586" fmla="*/ 2796137 w 4066497"/>
              <a:gd name="connsiteY586" fmla="*/ 2298038 h 4338296"/>
              <a:gd name="connsiteX587" fmla="*/ 2794912 w 4066497"/>
              <a:gd name="connsiteY587" fmla="*/ 2288270 h 4338296"/>
              <a:gd name="connsiteX588" fmla="*/ 2778432 w 4066497"/>
              <a:gd name="connsiteY588" fmla="*/ 2275454 h 4338296"/>
              <a:gd name="connsiteX589" fmla="*/ 2834520 w 4066497"/>
              <a:gd name="connsiteY589" fmla="*/ 2129555 h 4338296"/>
              <a:gd name="connsiteX590" fmla="*/ 2847947 w 4066497"/>
              <a:gd name="connsiteY590" fmla="*/ 2117949 h 4338296"/>
              <a:gd name="connsiteX591" fmla="*/ 2829009 w 4066497"/>
              <a:gd name="connsiteY591" fmla="*/ 2085608 h 4338296"/>
              <a:gd name="connsiteX592" fmla="*/ 2872314 w 4066497"/>
              <a:gd name="connsiteY592" fmla="*/ 1995861 h 4338296"/>
              <a:gd name="connsiteX593" fmla="*/ 2899144 w 4066497"/>
              <a:gd name="connsiteY593" fmla="*/ 1932976 h 4338296"/>
              <a:gd name="connsiteX594" fmla="*/ 2921713 w 4066497"/>
              <a:gd name="connsiteY594" fmla="*/ 1875595 h 4338296"/>
              <a:gd name="connsiteX595" fmla="*/ 2942451 w 4066497"/>
              <a:gd name="connsiteY595" fmla="*/ 1843239 h 4338296"/>
              <a:gd name="connsiteX596" fmla="*/ 2941838 w 4066497"/>
              <a:gd name="connsiteY596" fmla="*/ 1838355 h 4338296"/>
              <a:gd name="connsiteX597" fmla="*/ 2985756 w 4066497"/>
              <a:gd name="connsiteY597" fmla="*/ 1753493 h 4338296"/>
              <a:gd name="connsiteX598" fmla="*/ 3018068 w 4066497"/>
              <a:gd name="connsiteY598" fmla="*/ 1655204 h 4338296"/>
              <a:gd name="connsiteX599" fmla="*/ 3058303 w 4066497"/>
              <a:gd name="connsiteY599" fmla="*/ 1541048 h 4338296"/>
              <a:gd name="connsiteX600" fmla="*/ 3113131 w 4066497"/>
              <a:gd name="connsiteY600" fmla="*/ 1266353 h 4338296"/>
              <a:gd name="connsiteX601" fmla="*/ 3159401 w 4066497"/>
              <a:gd name="connsiteY601" fmla="*/ 962966 h 4338296"/>
              <a:gd name="connsiteX602" fmla="*/ 3056811 w 4066497"/>
              <a:gd name="connsiteY602" fmla="*/ 856799 h 4338296"/>
              <a:gd name="connsiteX603" fmla="*/ 3034840 w 4066497"/>
              <a:gd name="connsiteY603" fmla="*/ 879398 h 4338296"/>
              <a:gd name="connsiteX604" fmla="*/ 2893211 w 4066497"/>
              <a:gd name="connsiteY604" fmla="*/ 817804 h 4338296"/>
              <a:gd name="connsiteX605" fmla="*/ 2819357 w 4066497"/>
              <a:gd name="connsiteY605" fmla="*/ 822105 h 4338296"/>
              <a:gd name="connsiteX606" fmla="*/ 2805312 w 4066497"/>
              <a:gd name="connsiteY606" fmla="*/ 789149 h 4338296"/>
              <a:gd name="connsiteX607" fmla="*/ 2790047 w 4066497"/>
              <a:gd name="connsiteY607" fmla="*/ 786103 h 4338296"/>
              <a:gd name="connsiteX608" fmla="*/ 2762580 w 4066497"/>
              <a:gd name="connsiteY608" fmla="*/ 804430 h 4338296"/>
              <a:gd name="connsiteX609" fmla="*/ 2719843 w 4066497"/>
              <a:gd name="connsiteY609" fmla="*/ 780024 h 4338296"/>
              <a:gd name="connsiteX610" fmla="*/ 2696656 w 4066497"/>
              <a:gd name="connsiteY610" fmla="*/ 792854 h 4338296"/>
              <a:gd name="connsiteX611" fmla="*/ 2622802 w 4066497"/>
              <a:gd name="connsiteY611" fmla="*/ 797154 h 4338296"/>
              <a:gd name="connsiteX612" fmla="*/ 1044876 w 4066497"/>
              <a:gd name="connsiteY612" fmla="*/ 632977 h 4338296"/>
              <a:gd name="connsiteX613" fmla="*/ 1044867 w 4066497"/>
              <a:gd name="connsiteY613" fmla="*/ 632978 h 4338296"/>
              <a:gd name="connsiteX614" fmla="*/ 1043044 w 4066497"/>
              <a:gd name="connsiteY614" fmla="*/ 658001 h 4338296"/>
              <a:gd name="connsiteX615" fmla="*/ 1025802 w 4066497"/>
              <a:gd name="connsiteY615" fmla="*/ 668845 h 4338296"/>
              <a:gd name="connsiteX616" fmla="*/ 1017128 w 4066497"/>
              <a:gd name="connsiteY616" fmla="*/ 673807 h 4338296"/>
              <a:gd name="connsiteX617" fmla="*/ 1000331 w 4066497"/>
              <a:gd name="connsiteY617" fmla="*/ 673279 h 4338296"/>
              <a:gd name="connsiteX618" fmla="*/ 1000327 w 4066497"/>
              <a:gd name="connsiteY618" fmla="*/ 673281 h 4338296"/>
              <a:gd name="connsiteX619" fmla="*/ 1000322 w 4066497"/>
              <a:gd name="connsiteY619" fmla="*/ 673280 h 4338296"/>
              <a:gd name="connsiteX620" fmla="*/ 957609 w 4066497"/>
              <a:gd name="connsiteY620" fmla="*/ 688558 h 4338296"/>
              <a:gd name="connsiteX621" fmla="*/ 1000327 w 4066497"/>
              <a:gd name="connsiteY621" fmla="*/ 673281 h 4338296"/>
              <a:gd name="connsiteX622" fmla="*/ 1017126 w 4066497"/>
              <a:gd name="connsiteY622" fmla="*/ 673809 h 4338296"/>
              <a:gd name="connsiteX623" fmla="*/ 1017128 w 4066497"/>
              <a:gd name="connsiteY623" fmla="*/ 673807 h 4338296"/>
              <a:gd name="connsiteX624" fmla="*/ 1017135 w 4066497"/>
              <a:gd name="connsiteY624" fmla="*/ 673807 h 4338296"/>
              <a:gd name="connsiteX625" fmla="*/ 1043044 w 4066497"/>
              <a:gd name="connsiteY625" fmla="*/ 658001 h 4338296"/>
              <a:gd name="connsiteX626" fmla="*/ 1112624 w 4066497"/>
              <a:gd name="connsiteY626" fmla="*/ 579833 h 4338296"/>
              <a:gd name="connsiteX627" fmla="*/ 1112598 w 4066497"/>
              <a:gd name="connsiteY627" fmla="*/ 579846 h 4338296"/>
              <a:gd name="connsiteX628" fmla="*/ 1124816 w 4066497"/>
              <a:gd name="connsiteY628" fmla="*/ 598157 h 4338296"/>
              <a:gd name="connsiteX629" fmla="*/ 1124830 w 4066497"/>
              <a:gd name="connsiteY629" fmla="*/ 598117 h 4338296"/>
              <a:gd name="connsiteX630" fmla="*/ 1270682 w 4066497"/>
              <a:gd name="connsiteY630" fmla="*/ 535227 h 4338296"/>
              <a:gd name="connsiteX631" fmla="*/ 1226122 w 4066497"/>
              <a:gd name="connsiteY631" fmla="*/ 535854 h 4338296"/>
              <a:gd name="connsiteX632" fmla="*/ 1226113 w 4066497"/>
              <a:gd name="connsiteY632" fmla="*/ 535855 h 4338296"/>
              <a:gd name="connsiteX633" fmla="*/ 1335972 w 4066497"/>
              <a:gd name="connsiteY633" fmla="*/ 462557 h 4338296"/>
              <a:gd name="connsiteX634" fmla="*/ 1335963 w 4066497"/>
              <a:gd name="connsiteY634" fmla="*/ 462558 h 4338296"/>
              <a:gd name="connsiteX635" fmla="*/ 1335958 w 4066497"/>
              <a:gd name="connsiteY635" fmla="*/ 462572 h 4338296"/>
              <a:gd name="connsiteX636" fmla="*/ 1318349 w 4066497"/>
              <a:gd name="connsiteY636" fmla="*/ 480265 h 4338296"/>
              <a:gd name="connsiteX637" fmla="*/ 1306536 w 4066497"/>
              <a:gd name="connsiteY637" fmla="*/ 483689 h 4338296"/>
              <a:gd name="connsiteX638" fmla="*/ 1301202 w 4066497"/>
              <a:gd name="connsiteY638" fmla="*/ 501627 h 4338296"/>
              <a:gd name="connsiteX639" fmla="*/ 1301187 w 4066497"/>
              <a:gd name="connsiteY639" fmla="*/ 501645 h 4338296"/>
              <a:gd name="connsiteX640" fmla="*/ 1301196 w 4066497"/>
              <a:gd name="connsiteY640" fmla="*/ 501644 h 4338296"/>
              <a:gd name="connsiteX641" fmla="*/ 1301202 w 4066497"/>
              <a:gd name="connsiteY641" fmla="*/ 501627 h 4338296"/>
              <a:gd name="connsiteX642" fmla="*/ 1318341 w 4066497"/>
              <a:gd name="connsiteY642" fmla="*/ 480276 h 4338296"/>
              <a:gd name="connsiteX643" fmla="*/ 1330274 w 4066497"/>
              <a:gd name="connsiteY643" fmla="*/ 477768 h 4338296"/>
              <a:gd name="connsiteX644" fmla="*/ 1335958 w 4066497"/>
              <a:gd name="connsiteY644" fmla="*/ 462572 h 4338296"/>
              <a:gd name="connsiteX645" fmla="*/ 2693670 w 4066497"/>
              <a:gd name="connsiteY645" fmla="*/ 920 h 4338296"/>
              <a:gd name="connsiteX646" fmla="*/ 2871526 w 4066497"/>
              <a:gd name="connsiteY646" fmla="*/ 12094 h 4338296"/>
              <a:gd name="connsiteX647" fmla="*/ 3072353 w 4066497"/>
              <a:gd name="connsiteY647" fmla="*/ 31548 h 4338296"/>
              <a:gd name="connsiteX648" fmla="*/ 3175526 w 4066497"/>
              <a:gd name="connsiteY648" fmla="*/ 63248 h 4338296"/>
              <a:gd name="connsiteX649" fmla="*/ 3353171 w 4066497"/>
              <a:gd name="connsiteY649" fmla="*/ 135207 h 4338296"/>
              <a:gd name="connsiteX650" fmla="*/ 3404451 w 4066497"/>
              <a:gd name="connsiteY650" fmla="*/ 148610 h 4338296"/>
              <a:gd name="connsiteX651" fmla="*/ 3438630 w 4066497"/>
              <a:gd name="connsiteY651" fmla="*/ 144324 h 4338296"/>
              <a:gd name="connsiteX652" fmla="*/ 3621796 w 4066497"/>
              <a:gd name="connsiteY652" fmla="*/ 260230 h 4338296"/>
              <a:gd name="connsiteX653" fmla="*/ 3688958 w 4066497"/>
              <a:gd name="connsiteY653" fmla="*/ 321240 h 4338296"/>
              <a:gd name="connsiteX654" fmla="*/ 3727433 w 4066497"/>
              <a:gd name="connsiteY654" fmla="*/ 351132 h 4338296"/>
              <a:gd name="connsiteX655" fmla="*/ 3728045 w 4066497"/>
              <a:gd name="connsiteY655" fmla="*/ 356016 h 4338296"/>
              <a:gd name="connsiteX656" fmla="*/ 3765889 w 4066497"/>
              <a:gd name="connsiteY656" fmla="*/ 381026 h 4338296"/>
              <a:gd name="connsiteX657" fmla="*/ 3815362 w 4066497"/>
              <a:gd name="connsiteY657" fmla="*/ 459137 h 4338296"/>
              <a:gd name="connsiteX658" fmla="*/ 3853224 w 4066497"/>
              <a:gd name="connsiteY658" fmla="*/ 484145 h 4338296"/>
              <a:gd name="connsiteX659" fmla="*/ 3854448 w 4066497"/>
              <a:gd name="connsiteY659" fmla="*/ 493913 h 4338296"/>
              <a:gd name="connsiteX660" fmla="*/ 3897813 w 4066497"/>
              <a:gd name="connsiteY660" fmla="*/ 562869 h 4338296"/>
              <a:gd name="connsiteX661" fmla="*/ 3895378 w 4066497"/>
              <a:gd name="connsiteY661" fmla="*/ 583017 h 4338296"/>
              <a:gd name="connsiteX662" fmla="*/ 3934465 w 4066497"/>
              <a:gd name="connsiteY662" fmla="*/ 617793 h 4338296"/>
              <a:gd name="connsiteX663" fmla="*/ 4010841 w 4066497"/>
              <a:gd name="connsiteY663" fmla="*/ 831396 h 4338296"/>
              <a:gd name="connsiteX664" fmla="*/ 4013305 w 4066497"/>
              <a:gd name="connsiteY664" fmla="*/ 890599 h 4338296"/>
              <a:gd name="connsiteX665" fmla="*/ 4023700 w 4066497"/>
              <a:gd name="connsiteY665" fmla="*/ 933933 h 4338296"/>
              <a:gd name="connsiteX666" fmla="*/ 4044452 w 4066497"/>
              <a:gd name="connsiteY666" fmla="*/ 941253 h 4338296"/>
              <a:gd name="connsiteX667" fmla="*/ 4024327 w 4066497"/>
              <a:gd name="connsiteY667" fmla="*/ 978493 h 4338296"/>
              <a:gd name="connsiteX668" fmla="*/ 4052441 w 4066497"/>
              <a:gd name="connsiteY668" fmla="*/ 1084078 h 4338296"/>
              <a:gd name="connsiteX669" fmla="*/ 4066497 w 4066497"/>
              <a:gd name="connsiteY669" fmla="*/ 1117041 h 4338296"/>
              <a:gd name="connsiteX670" fmla="*/ 4037998 w 4066497"/>
              <a:gd name="connsiteY670" fmla="*/ 1601694 h 4338296"/>
              <a:gd name="connsiteX671" fmla="*/ 3979467 w 4066497"/>
              <a:gd name="connsiteY671" fmla="*/ 1767743 h 4338296"/>
              <a:gd name="connsiteX672" fmla="*/ 3914239 w 4066497"/>
              <a:gd name="connsiteY672" fmla="*/ 1959437 h 4338296"/>
              <a:gd name="connsiteX673" fmla="*/ 3870932 w 4066497"/>
              <a:gd name="connsiteY673" fmla="*/ 2049174 h 4338296"/>
              <a:gd name="connsiteX674" fmla="*/ 3847747 w 4066497"/>
              <a:gd name="connsiteY674" fmla="*/ 2062003 h 4338296"/>
              <a:gd name="connsiteX675" fmla="*/ 3831302 w 4066497"/>
              <a:gd name="connsiteY675" fmla="*/ 2168224 h 4338296"/>
              <a:gd name="connsiteX676" fmla="*/ 3823365 w 4066497"/>
              <a:gd name="connsiteY676" fmla="*/ 2144415 h 4338296"/>
              <a:gd name="connsiteX677" fmla="*/ 3818481 w 4066497"/>
              <a:gd name="connsiteY677" fmla="*/ 2145028 h 4338296"/>
              <a:gd name="connsiteX678" fmla="*/ 3809938 w 4066497"/>
              <a:gd name="connsiteY678" fmla="*/ 2156020 h 4338296"/>
              <a:gd name="connsiteX679" fmla="*/ 3823380 w 4066497"/>
              <a:gd name="connsiteY679" fmla="*/ 2184091 h 4338296"/>
              <a:gd name="connsiteX680" fmla="*/ 3805681 w 4066497"/>
              <a:gd name="connsiteY680" fmla="*/ 2201192 h 4338296"/>
              <a:gd name="connsiteX681" fmla="*/ 3786154 w 4066497"/>
              <a:gd name="connsiteY681" fmla="*/ 2203641 h 4338296"/>
              <a:gd name="connsiteX682" fmla="*/ 3786766 w 4066497"/>
              <a:gd name="connsiteY682" fmla="*/ 2208525 h 4338296"/>
              <a:gd name="connsiteX683" fmla="*/ 3805705 w 4066497"/>
              <a:gd name="connsiteY683" fmla="*/ 2240867 h 4338296"/>
              <a:gd name="connsiteX684" fmla="*/ 3768479 w 4066497"/>
              <a:gd name="connsiteY684" fmla="*/ 2260418 h 4338296"/>
              <a:gd name="connsiteX685" fmla="*/ 3755051 w 4066497"/>
              <a:gd name="connsiteY685" fmla="*/ 2272014 h 4338296"/>
              <a:gd name="connsiteX686" fmla="*/ 3747748 w 4066497"/>
              <a:gd name="connsiteY686" fmla="*/ 2332450 h 4338296"/>
              <a:gd name="connsiteX687" fmla="*/ 3740414 w 4066497"/>
              <a:gd name="connsiteY687" fmla="*/ 2313527 h 4338296"/>
              <a:gd name="connsiteX688" fmla="*/ 3706249 w 4066497"/>
              <a:gd name="connsiteY688" fmla="*/ 2357488 h 4338296"/>
              <a:gd name="connsiteX689" fmla="*/ 3653798 w 4066497"/>
              <a:gd name="connsiteY689" fmla="*/ 2453342 h 4338296"/>
              <a:gd name="connsiteX690" fmla="*/ 3614749 w 4066497"/>
              <a:gd name="connsiteY690" fmla="*/ 2497917 h 4338296"/>
              <a:gd name="connsiteX691" fmla="*/ 3607455 w 4066497"/>
              <a:gd name="connsiteY691" fmla="*/ 2558352 h 4338296"/>
              <a:gd name="connsiteX692" fmla="*/ 3581212 w 4066497"/>
              <a:gd name="connsiteY692" fmla="*/ 2586438 h 4338296"/>
              <a:gd name="connsiteX693" fmla="*/ 3581824 w 4066497"/>
              <a:gd name="connsiteY693" fmla="*/ 2591322 h 4338296"/>
              <a:gd name="connsiteX694" fmla="*/ 3457408 w 4066497"/>
              <a:gd name="connsiteY694" fmla="*/ 2825145 h 4338296"/>
              <a:gd name="connsiteX695" fmla="*/ 3424445 w 4066497"/>
              <a:gd name="connsiteY695" fmla="*/ 2839200 h 4338296"/>
              <a:gd name="connsiteX696" fmla="*/ 3395777 w 4066497"/>
              <a:gd name="connsiteY696" fmla="*/ 2887433 h 4338296"/>
              <a:gd name="connsiteX697" fmla="*/ 3373218 w 4066497"/>
              <a:gd name="connsiteY697" fmla="*/ 2944822 h 4338296"/>
              <a:gd name="connsiteX698" fmla="*/ 3208480 w 4066497"/>
              <a:gd name="connsiteY698" fmla="*/ 3134103 h 4338296"/>
              <a:gd name="connsiteX699" fmla="*/ 3137712 w 4066497"/>
              <a:gd name="connsiteY699" fmla="*/ 3202498 h 4338296"/>
              <a:gd name="connsiteX700" fmla="*/ 3127944 w 4066497"/>
              <a:gd name="connsiteY700" fmla="*/ 3203723 h 4338296"/>
              <a:gd name="connsiteX701" fmla="*/ 3057770 w 4066497"/>
              <a:gd name="connsiteY701" fmla="*/ 3277005 h 4338296"/>
              <a:gd name="connsiteX702" fmla="*/ 3037644 w 4066497"/>
              <a:gd name="connsiteY702" fmla="*/ 3314236 h 4338296"/>
              <a:gd name="connsiteX703" fmla="*/ 3027885 w 4066497"/>
              <a:gd name="connsiteY703" fmla="*/ 3315459 h 4338296"/>
              <a:gd name="connsiteX704" fmla="*/ 2988216 w 4066497"/>
              <a:gd name="connsiteY704" fmla="*/ 3355160 h 4338296"/>
              <a:gd name="connsiteX705" fmla="*/ 2908291 w 4066497"/>
              <a:gd name="connsiteY705" fmla="*/ 3429655 h 4338296"/>
              <a:gd name="connsiteX706" fmla="*/ 2882661 w 4066497"/>
              <a:gd name="connsiteY706" fmla="*/ 3462625 h 4338296"/>
              <a:gd name="connsiteX707" fmla="*/ 2762464 w 4066497"/>
              <a:gd name="connsiteY707" fmla="*/ 3571935 h 4338296"/>
              <a:gd name="connsiteX708" fmla="*/ 2657522 w 4066497"/>
              <a:gd name="connsiteY708" fmla="*/ 3684294 h 4338296"/>
              <a:gd name="connsiteX709" fmla="*/ 2627017 w 4066497"/>
              <a:gd name="connsiteY709" fmla="*/ 3717875 h 4338296"/>
              <a:gd name="connsiteX710" fmla="*/ 2546455 w 4066497"/>
              <a:gd name="connsiteY710" fmla="*/ 3747811 h 4338296"/>
              <a:gd name="connsiteX711" fmla="*/ 2506183 w 4066497"/>
              <a:gd name="connsiteY711" fmla="*/ 3782627 h 4338296"/>
              <a:gd name="connsiteX712" fmla="*/ 2489096 w 4066497"/>
              <a:gd name="connsiteY712" fmla="*/ 3804604 h 4338296"/>
              <a:gd name="connsiteX713" fmla="*/ 2446383 w 4066497"/>
              <a:gd name="connsiteY713" fmla="*/ 3819882 h 4338296"/>
              <a:gd name="connsiteX714" fmla="*/ 2403661 w 4066497"/>
              <a:gd name="connsiteY714" fmla="*/ 3835161 h 4338296"/>
              <a:gd name="connsiteX715" fmla="*/ 2374381 w 4066497"/>
              <a:gd name="connsiteY715" fmla="*/ 3878510 h 4338296"/>
              <a:gd name="connsiteX716" fmla="*/ 2364613 w 4066497"/>
              <a:gd name="connsiteY716" fmla="*/ 3879735 h 4338296"/>
              <a:gd name="connsiteX717" fmla="*/ 2355480 w 4066497"/>
              <a:gd name="connsiteY717" fmla="*/ 3925509 h 4338296"/>
              <a:gd name="connsiteX718" fmla="*/ 2300554 w 4066497"/>
              <a:gd name="connsiteY718" fmla="*/ 3962153 h 4338296"/>
              <a:gd name="connsiteX719" fmla="*/ 2282856 w 4066497"/>
              <a:gd name="connsiteY719" fmla="*/ 3979255 h 4338296"/>
              <a:gd name="connsiteX720" fmla="*/ 2257832 w 4066497"/>
              <a:gd name="connsiteY720" fmla="*/ 3977432 h 4338296"/>
              <a:gd name="connsiteX721" fmla="*/ 2217559 w 4066497"/>
              <a:gd name="connsiteY721" fmla="*/ 4012238 h 4338296"/>
              <a:gd name="connsiteX722" fmla="*/ 2170565 w 4066497"/>
              <a:gd name="connsiteY722" fmla="*/ 4033014 h 4338296"/>
              <a:gd name="connsiteX723" fmla="*/ 2124805 w 4066497"/>
              <a:gd name="connsiteY723" fmla="*/ 4063547 h 4338296"/>
              <a:gd name="connsiteX724" fmla="*/ 2088192 w 4066497"/>
              <a:gd name="connsiteY724" fmla="*/ 4087982 h 4338296"/>
              <a:gd name="connsiteX725" fmla="*/ 2057066 w 4066497"/>
              <a:gd name="connsiteY725" fmla="*/ 4116689 h 4338296"/>
              <a:gd name="connsiteX726" fmla="*/ 1891672 w 4066497"/>
              <a:gd name="connsiteY726" fmla="*/ 4182059 h 4338296"/>
              <a:gd name="connsiteX727" fmla="*/ 1844075 w 4066497"/>
              <a:gd name="connsiteY727" fmla="*/ 4197950 h 4338296"/>
              <a:gd name="connsiteX728" fmla="*/ 1736057 w 4066497"/>
              <a:gd name="connsiteY728" fmla="*/ 4246222 h 4338296"/>
              <a:gd name="connsiteX729" fmla="*/ 1703691 w 4066497"/>
              <a:gd name="connsiteY729" fmla="*/ 4225476 h 4338296"/>
              <a:gd name="connsiteX730" fmla="*/ 1696970 w 4066497"/>
              <a:gd name="connsiteY730" fmla="*/ 4211446 h 4338296"/>
              <a:gd name="connsiteX731" fmla="*/ 1637170 w 4066497"/>
              <a:gd name="connsiteY731" fmla="*/ 4248701 h 4338296"/>
              <a:gd name="connsiteX732" fmla="*/ 1571261 w 4066497"/>
              <a:gd name="connsiteY732" fmla="*/ 4276800 h 4338296"/>
              <a:gd name="connsiteX733" fmla="*/ 1525476 w 4066497"/>
              <a:gd name="connsiteY733" fmla="*/ 4267659 h 4338296"/>
              <a:gd name="connsiteX734" fmla="*/ 1508390 w 4066497"/>
              <a:gd name="connsiteY734" fmla="*/ 4289645 h 4338296"/>
              <a:gd name="connsiteX735" fmla="*/ 1482754 w 4066497"/>
              <a:gd name="connsiteY735" fmla="*/ 4282938 h 4338296"/>
              <a:gd name="connsiteX736" fmla="*/ 1448590 w 4066497"/>
              <a:gd name="connsiteY736" fmla="*/ 4326900 h 4338296"/>
              <a:gd name="connsiteX737" fmla="*/ 1366178 w 4066497"/>
              <a:gd name="connsiteY737" fmla="*/ 4302518 h 4338296"/>
              <a:gd name="connsiteX738" fmla="*/ 1355200 w 4066497"/>
              <a:gd name="connsiteY738" fmla="*/ 4333660 h 4338296"/>
              <a:gd name="connsiteX739" fmla="*/ 1217856 w 4066497"/>
              <a:gd name="connsiteY739" fmla="*/ 4306236 h 4338296"/>
              <a:gd name="connsiteX740" fmla="*/ 1055496 w 4066497"/>
              <a:gd name="connsiteY740" fmla="*/ 4316684 h 4338296"/>
              <a:gd name="connsiteX741" fmla="*/ 647735 w 4066497"/>
              <a:gd name="connsiteY741" fmla="*/ 4268622 h 4338296"/>
              <a:gd name="connsiteX742" fmla="*/ 622085 w 4066497"/>
              <a:gd name="connsiteY742" fmla="*/ 4222239 h 4338296"/>
              <a:gd name="connsiteX743" fmla="*/ 338793 w 4066497"/>
              <a:gd name="connsiteY743" fmla="*/ 4059379 h 4338296"/>
              <a:gd name="connsiteX744" fmla="*/ 189165 w 4066497"/>
              <a:gd name="connsiteY744" fmla="*/ 3854961 h 4338296"/>
              <a:gd name="connsiteX745" fmla="*/ 133613 w 4066497"/>
              <a:gd name="connsiteY745" fmla="*/ 3847045 h 4338296"/>
              <a:gd name="connsiteX746" fmla="*/ 123228 w 4066497"/>
              <a:gd name="connsiteY746" fmla="*/ 3803719 h 4338296"/>
              <a:gd name="connsiteX747" fmla="*/ 104289 w 4066497"/>
              <a:gd name="connsiteY747" fmla="*/ 3771368 h 4338296"/>
              <a:gd name="connsiteX748" fmla="*/ 92670 w 4066497"/>
              <a:gd name="connsiteY748" fmla="*/ 3718274 h 4338296"/>
              <a:gd name="connsiteX749" fmla="*/ 57849 w 4066497"/>
              <a:gd name="connsiteY749" fmla="*/ 3638326 h 4338296"/>
              <a:gd name="connsiteX750" fmla="*/ 84082 w 4066497"/>
              <a:gd name="connsiteY750" fmla="*/ 3610241 h 4338296"/>
              <a:gd name="connsiteX751" fmla="*/ 88967 w 4066497"/>
              <a:gd name="connsiteY751" fmla="*/ 3609629 h 4338296"/>
              <a:gd name="connsiteX752" fmla="*/ 100542 w 4066497"/>
              <a:gd name="connsiteY752" fmla="*/ 3543695 h 4338296"/>
              <a:gd name="connsiteX753" fmla="*/ 68161 w 4066497"/>
              <a:gd name="connsiteY753" fmla="*/ 3483284 h 4338296"/>
              <a:gd name="connsiteX754" fmla="*/ 54720 w 4066497"/>
              <a:gd name="connsiteY754" fmla="*/ 3455214 h 4338296"/>
              <a:gd name="connsiteX755" fmla="*/ 1625 w 4066497"/>
              <a:gd name="connsiteY755" fmla="*/ 3466824 h 4338296"/>
              <a:gd name="connsiteX756" fmla="*/ 3409 w 4066497"/>
              <a:gd name="connsiteY756" fmla="*/ 3362450 h 4338296"/>
              <a:gd name="connsiteX757" fmla="*/ 21721 w 4066497"/>
              <a:gd name="connsiteY757" fmla="*/ 3350233 h 4338296"/>
              <a:gd name="connsiteX758" fmla="*/ 3395 w 4066497"/>
              <a:gd name="connsiteY758" fmla="*/ 3322775 h 4338296"/>
              <a:gd name="connsiteX759" fmla="*/ 82532 w 4066497"/>
              <a:gd name="connsiteY759" fmla="*/ 2767290 h 4338296"/>
              <a:gd name="connsiteX760" fmla="*/ 131295 w 4066497"/>
              <a:gd name="connsiteY760" fmla="*/ 2602466 h 4338296"/>
              <a:gd name="connsiteX761" fmla="*/ 132505 w 4066497"/>
              <a:gd name="connsiteY761" fmla="*/ 2572558 h 4338296"/>
              <a:gd name="connsiteX762" fmla="*/ 150807 w 4066497"/>
              <a:gd name="connsiteY762" fmla="*/ 2560341 h 4338296"/>
              <a:gd name="connsiteX763" fmla="*/ 178250 w 4066497"/>
              <a:gd name="connsiteY763" fmla="*/ 2502340 h 4338296"/>
              <a:gd name="connsiteX764" fmla="*/ 189227 w 4066497"/>
              <a:gd name="connsiteY764" fmla="*/ 2471198 h 4338296"/>
              <a:gd name="connsiteX765" fmla="*/ 198986 w 4066497"/>
              <a:gd name="connsiteY765" fmla="*/ 2469975 h 4338296"/>
              <a:gd name="connsiteX766" fmla="*/ 221555 w 4066497"/>
              <a:gd name="connsiteY766" fmla="*/ 2412594 h 4338296"/>
              <a:gd name="connsiteX767" fmla="*/ 197733 w 4066497"/>
              <a:gd name="connsiteY767" fmla="*/ 2380865 h 4338296"/>
              <a:gd name="connsiteX768" fmla="*/ 216029 w 4066497"/>
              <a:gd name="connsiteY768" fmla="*/ 2328971 h 4338296"/>
              <a:gd name="connsiteX769" fmla="*/ 283746 w 4066497"/>
              <a:gd name="connsiteY769" fmla="*/ 2236164 h 4338296"/>
              <a:gd name="connsiteX770" fmla="*/ 288620 w 4066497"/>
              <a:gd name="connsiteY770" fmla="*/ 2235553 h 4338296"/>
              <a:gd name="connsiteX771" fmla="*/ 293475 w 4066497"/>
              <a:gd name="connsiteY771" fmla="*/ 2155589 h 4338296"/>
              <a:gd name="connsiteX772" fmla="*/ 334361 w 4066497"/>
              <a:gd name="connsiteY772" fmla="*/ 2125667 h 4338296"/>
              <a:gd name="connsiteX773" fmla="*/ 341664 w 4066497"/>
              <a:gd name="connsiteY773" fmla="*/ 2065231 h 4338296"/>
              <a:gd name="connsiteX774" fmla="*/ 368525 w 4066497"/>
              <a:gd name="connsiteY774" fmla="*/ 2081705 h 4338296"/>
              <a:gd name="connsiteX775" fmla="*/ 355106 w 4066497"/>
              <a:gd name="connsiteY775" fmla="*/ 2093301 h 4338296"/>
              <a:gd name="connsiteX776" fmla="*/ 389913 w 4066497"/>
              <a:gd name="connsiteY776" fmla="*/ 2133583 h 4338296"/>
              <a:gd name="connsiteX777" fmla="*/ 397859 w 4066497"/>
              <a:gd name="connsiteY777" fmla="*/ 2157382 h 4338296"/>
              <a:gd name="connsiteX778" fmla="*/ 429588 w 4066497"/>
              <a:gd name="connsiteY778" fmla="*/ 2133559 h 4338296"/>
              <a:gd name="connsiteX779" fmla="*/ 446039 w 4066497"/>
              <a:gd name="connsiteY779" fmla="*/ 2067024 h 4338296"/>
              <a:gd name="connsiteX780" fmla="*/ 474094 w 4066497"/>
              <a:gd name="connsiteY780" fmla="*/ 2013907 h 4338296"/>
              <a:gd name="connsiteX781" fmla="*/ 494831 w 4066497"/>
              <a:gd name="connsiteY781" fmla="*/ 1981551 h 4338296"/>
              <a:gd name="connsiteX782" fmla="*/ 560092 w 4066497"/>
              <a:gd name="connsiteY782" fmla="*/ 1829531 h 4338296"/>
              <a:gd name="connsiteX783" fmla="*/ 528339 w 4066497"/>
              <a:gd name="connsiteY783" fmla="*/ 1813679 h 4338296"/>
              <a:gd name="connsiteX784" fmla="*/ 549683 w 4066497"/>
              <a:gd name="connsiteY784" fmla="*/ 1746530 h 4338296"/>
              <a:gd name="connsiteX785" fmla="*/ 610080 w 4066497"/>
              <a:gd name="connsiteY785" fmla="*/ 1674474 h 4338296"/>
              <a:gd name="connsiteX786" fmla="*/ 630205 w 4066497"/>
              <a:gd name="connsiteY786" fmla="*/ 1637234 h 4338296"/>
              <a:gd name="connsiteX787" fmla="*/ 655238 w 4066497"/>
              <a:gd name="connsiteY787" fmla="*/ 1639056 h 4338296"/>
              <a:gd name="connsiteX788" fmla="*/ 680246 w 4066497"/>
              <a:gd name="connsiteY788" fmla="*/ 1601203 h 4338296"/>
              <a:gd name="connsiteX789" fmla="*/ 708929 w 4066497"/>
              <a:gd name="connsiteY789" fmla="*/ 1592645 h 4338296"/>
              <a:gd name="connsiteX790" fmla="*/ 693052 w 4066497"/>
              <a:gd name="connsiteY790" fmla="*/ 1584715 h 4338296"/>
              <a:gd name="connsiteX791" fmla="*/ 713186 w 4066497"/>
              <a:gd name="connsiteY791" fmla="*/ 1547473 h 4338296"/>
              <a:gd name="connsiteX792" fmla="*/ 794957 w 4066497"/>
              <a:gd name="connsiteY792" fmla="*/ 1487629 h 4338296"/>
              <a:gd name="connsiteX793" fmla="*/ 841300 w 4066497"/>
              <a:gd name="connsiteY793" fmla="*/ 1382619 h 4338296"/>
              <a:gd name="connsiteX794" fmla="*/ 877914 w 4066497"/>
              <a:gd name="connsiteY794" fmla="*/ 1358194 h 4338296"/>
              <a:gd name="connsiteX795" fmla="*/ 901085 w 4066497"/>
              <a:gd name="connsiteY795" fmla="*/ 1305689 h 4338296"/>
              <a:gd name="connsiteX796" fmla="*/ 931591 w 4066497"/>
              <a:gd name="connsiteY796" fmla="*/ 1272108 h 4338296"/>
              <a:gd name="connsiteX797" fmla="*/ 936475 w 4066497"/>
              <a:gd name="connsiteY797" fmla="*/ 1271496 h 4338296"/>
              <a:gd name="connsiteX798" fmla="*/ 977972 w 4066497"/>
              <a:gd name="connsiteY798" fmla="*/ 1246448 h 4338296"/>
              <a:gd name="connsiteX799" fmla="*/ 1004204 w 4066497"/>
              <a:gd name="connsiteY799" fmla="*/ 1218354 h 4338296"/>
              <a:gd name="connsiteX800" fmla="*/ 1039618 w 4066497"/>
              <a:gd name="connsiteY800" fmla="*/ 1223835 h 4338296"/>
              <a:gd name="connsiteX801" fmla="*/ 919411 w 4066497"/>
              <a:gd name="connsiteY801" fmla="*/ 1333147 h 4338296"/>
              <a:gd name="connsiteX802" fmla="*/ 917589 w 4066497"/>
              <a:gd name="connsiteY802" fmla="*/ 1358170 h 4338296"/>
              <a:gd name="connsiteX803" fmla="*/ 934069 w 4066497"/>
              <a:gd name="connsiteY803" fmla="*/ 1370986 h 4338296"/>
              <a:gd name="connsiteX804" fmla="*/ 989606 w 4066497"/>
              <a:gd name="connsiteY804" fmla="*/ 1339217 h 4338296"/>
              <a:gd name="connsiteX805" fmla="*/ 994490 w 4066497"/>
              <a:gd name="connsiteY805" fmla="*/ 1338605 h 4338296"/>
              <a:gd name="connsiteX806" fmla="*/ 1140318 w 4066497"/>
              <a:gd name="connsiteY806" fmla="*/ 1196334 h 4338296"/>
              <a:gd name="connsiteX807" fmla="*/ 1222692 w 4066497"/>
              <a:gd name="connsiteY807" fmla="*/ 1141365 h 4338296"/>
              <a:gd name="connsiteX808" fmla="*/ 1232460 w 4066497"/>
              <a:gd name="connsiteY808" fmla="*/ 1140140 h 4338296"/>
              <a:gd name="connsiteX809" fmla="*/ 1258080 w 4066497"/>
              <a:gd name="connsiteY809" fmla="*/ 1107163 h 4338296"/>
              <a:gd name="connsiteX810" fmla="*/ 1237329 w 4066497"/>
              <a:gd name="connsiteY810" fmla="*/ 1099853 h 4338296"/>
              <a:gd name="connsiteX811" fmla="*/ 1152521 w 4066497"/>
              <a:gd name="connsiteY811" fmla="*/ 1174960 h 4338296"/>
              <a:gd name="connsiteX812" fmla="*/ 1131147 w 4066497"/>
              <a:gd name="connsiteY812" fmla="*/ 1162758 h 4338296"/>
              <a:gd name="connsiteX813" fmla="*/ 1156157 w 4066497"/>
              <a:gd name="connsiteY813" fmla="*/ 1124915 h 4338296"/>
              <a:gd name="connsiteX814" fmla="*/ 1244633 w 4066497"/>
              <a:gd name="connsiteY814" fmla="*/ 1039416 h 4338296"/>
              <a:gd name="connsiteX815" fmla="*/ 1317249 w 4066497"/>
              <a:gd name="connsiteY815" fmla="*/ 985681 h 4338296"/>
              <a:gd name="connsiteX816" fmla="*/ 1336776 w 4066497"/>
              <a:gd name="connsiteY816" fmla="*/ 983232 h 4338296"/>
              <a:gd name="connsiteX817" fmla="*/ 1320296 w 4066497"/>
              <a:gd name="connsiteY817" fmla="*/ 970416 h 4338296"/>
              <a:gd name="connsiteX818" fmla="*/ 1333101 w 4066497"/>
              <a:gd name="connsiteY818" fmla="*/ 953928 h 4338296"/>
              <a:gd name="connsiteX819" fmla="*/ 1361793 w 4066497"/>
              <a:gd name="connsiteY819" fmla="*/ 945369 h 4338296"/>
              <a:gd name="connsiteX820" fmla="*/ 1518628 w 4066497"/>
              <a:gd name="connsiteY820" fmla="*/ 851307 h 4338296"/>
              <a:gd name="connsiteX821" fmla="*/ 1651082 w 4066497"/>
              <a:gd name="connsiteY821" fmla="*/ 839658 h 4338296"/>
              <a:gd name="connsiteX822" fmla="*/ 1704773 w 4066497"/>
              <a:gd name="connsiteY822" fmla="*/ 793247 h 4338296"/>
              <a:gd name="connsiteX823" fmla="*/ 1689508 w 4066497"/>
              <a:gd name="connsiteY823" fmla="*/ 790201 h 4338296"/>
              <a:gd name="connsiteX824" fmla="*/ 1613220 w 4066497"/>
              <a:gd name="connsiteY824" fmla="*/ 814650 h 4338296"/>
              <a:gd name="connsiteX825" fmla="*/ 1548512 w 4066497"/>
              <a:gd name="connsiteY825" fmla="*/ 812843 h 4338296"/>
              <a:gd name="connsiteX826" fmla="*/ 1490534 w 4066497"/>
              <a:gd name="connsiteY826" fmla="*/ 825075 h 4338296"/>
              <a:gd name="connsiteX827" fmla="*/ 1409360 w 4066497"/>
              <a:gd name="connsiteY827" fmla="*/ 850127 h 4338296"/>
              <a:gd name="connsiteX828" fmla="*/ 1384935 w 4066497"/>
              <a:gd name="connsiteY828" fmla="*/ 813513 h 4338296"/>
              <a:gd name="connsiteX829" fmla="*/ 1372129 w 4066497"/>
              <a:gd name="connsiteY829" fmla="*/ 830002 h 4338296"/>
              <a:gd name="connsiteX830" fmla="*/ 1330623 w 4066497"/>
              <a:gd name="connsiteY830" fmla="*/ 855050 h 4338296"/>
              <a:gd name="connsiteX831" fmla="*/ 1250062 w 4066497"/>
              <a:gd name="connsiteY831" fmla="*/ 884987 h 4338296"/>
              <a:gd name="connsiteX832" fmla="*/ 1146301 w 4066497"/>
              <a:gd name="connsiteY832" fmla="*/ 888087 h 4338296"/>
              <a:gd name="connsiteX833" fmla="*/ 1098081 w 4066497"/>
              <a:gd name="connsiteY833" fmla="*/ 899085 h 4338296"/>
              <a:gd name="connsiteX834" fmla="*/ 1026662 w 4066497"/>
              <a:gd name="connsiteY834" fmla="*/ 883246 h 4338296"/>
              <a:gd name="connsiteX835" fmla="*/ 950372 w 4066497"/>
              <a:gd name="connsiteY835" fmla="*/ 907687 h 4338296"/>
              <a:gd name="connsiteX836" fmla="*/ 905814 w 4066497"/>
              <a:gd name="connsiteY836" fmla="*/ 908323 h 4338296"/>
              <a:gd name="connsiteX837" fmla="*/ 866766 w 4066497"/>
              <a:gd name="connsiteY837" fmla="*/ 952897 h 4338296"/>
              <a:gd name="connsiteX838" fmla="*/ 814275 w 4066497"/>
              <a:gd name="connsiteY838" fmla="*/ 969401 h 4338296"/>
              <a:gd name="connsiteX839" fmla="*/ 783755 w 4066497"/>
              <a:gd name="connsiteY839" fmla="*/ 963307 h 4338296"/>
              <a:gd name="connsiteX840" fmla="*/ 751413 w 4066497"/>
              <a:gd name="connsiteY840" fmla="*/ 982236 h 4338296"/>
              <a:gd name="connsiteX841" fmla="*/ 662922 w 4066497"/>
              <a:gd name="connsiteY841" fmla="*/ 1028059 h 4338296"/>
              <a:gd name="connsiteX842" fmla="*/ 559786 w 4066497"/>
              <a:gd name="connsiteY842" fmla="*/ 1075700 h 4338296"/>
              <a:gd name="connsiteX843" fmla="*/ 452994 w 4066497"/>
              <a:gd name="connsiteY843" fmla="*/ 1133740 h 4338296"/>
              <a:gd name="connsiteX844" fmla="*/ 411481 w 4066497"/>
              <a:gd name="connsiteY844" fmla="*/ 1119102 h 4338296"/>
              <a:gd name="connsiteX845" fmla="*/ 444420 w 4066497"/>
              <a:gd name="connsiteY845" fmla="*/ 1065372 h 4338296"/>
              <a:gd name="connsiteX846" fmla="*/ 498733 w 4066497"/>
              <a:gd name="connsiteY846" fmla="*/ 1023845 h 4338296"/>
              <a:gd name="connsiteX847" fmla="*/ 468816 w 4066497"/>
              <a:gd name="connsiteY847" fmla="*/ 1022636 h 4338296"/>
              <a:gd name="connsiteX848" fmla="*/ 405969 w 4066497"/>
              <a:gd name="connsiteY848" fmla="*/ 1075155 h 4338296"/>
              <a:gd name="connsiteX849" fmla="*/ 314440 w 4066497"/>
              <a:gd name="connsiteY849" fmla="*/ 1136232 h 4338296"/>
              <a:gd name="connsiteX850" fmla="*/ 274152 w 4066497"/>
              <a:gd name="connsiteY850" fmla="*/ 1131363 h 4338296"/>
              <a:gd name="connsiteX851" fmla="*/ 348581 w 4066497"/>
              <a:gd name="connsiteY851" fmla="*/ 1052596 h 4338296"/>
              <a:gd name="connsiteX852" fmla="*/ 353465 w 4066497"/>
              <a:gd name="connsiteY852" fmla="*/ 1051984 h 4338296"/>
              <a:gd name="connsiteX853" fmla="*/ 454159 w 4066497"/>
              <a:gd name="connsiteY853" fmla="*/ 984796 h 4338296"/>
              <a:gd name="connsiteX854" fmla="*/ 463917 w 4066497"/>
              <a:gd name="connsiteY854" fmla="*/ 983573 h 4338296"/>
              <a:gd name="connsiteX855" fmla="*/ 535921 w 4066497"/>
              <a:gd name="connsiteY855" fmla="*/ 924954 h 4338296"/>
              <a:gd name="connsiteX856" fmla="*/ 545689 w 4066497"/>
              <a:gd name="connsiteY856" fmla="*/ 923729 h 4338296"/>
              <a:gd name="connsiteX857" fmla="*/ 614644 w 4066497"/>
              <a:gd name="connsiteY857" fmla="*/ 880356 h 4338296"/>
              <a:gd name="connsiteX858" fmla="*/ 629296 w 4066497"/>
              <a:gd name="connsiteY858" fmla="*/ 878518 h 4338296"/>
              <a:gd name="connsiteX859" fmla="*/ 654305 w 4066497"/>
              <a:gd name="connsiteY859" fmla="*/ 840665 h 4338296"/>
              <a:gd name="connsiteX860" fmla="*/ 679328 w 4066497"/>
              <a:gd name="connsiteY860" fmla="*/ 842488 h 4338296"/>
              <a:gd name="connsiteX861" fmla="*/ 686646 w 4066497"/>
              <a:gd name="connsiteY861" fmla="*/ 821727 h 4338296"/>
              <a:gd name="connsiteX862" fmla="*/ 722050 w 4066497"/>
              <a:gd name="connsiteY862" fmla="*/ 827209 h 4338296"/>
              <a:gd name="connsiteX863" fmla="*/ 723873 w 4066497"/>
              <a:gd name="connsiteY863" fmla="*/ 802186 h 4338296"/>
              <a:gd name="connsiteX864" fmla="*/ 737912 w 4066497"/>
              <a:gd name="connsiteY864" fmla="*/ 795464 h 4338296"/>
              <a:gd name="connsiteX865" fmla="*/ 769030 w 4066497"/>
              <a:gd name="connsiteY865" fmla="*/ 766767 h 4338296"/>
              <a:gd name="connsiteX866" fmla="*/ 919771 w 4066497"/>
              <a:gd name="connsiteY866" fmla="*/ 703225 h 4338296"/>
              <a:gd name="connsiteX867" fmla="*/ 859358 w 4066497"/>
              <a:gd name="connsiteY867" fmla="*/ 735596 h 4338296"/>
              <a:gd name="connsiteX868" fmla="*/ 809304 w 4066497"/>
              <a:gd name="connsiteY868" fmla="*/ 731961 h 4338296"/>
              <a:gd name="connsiteX869" fmla="*/ 792799 w 4066497"/>
              <a:gd name="connsiteY869" fmla="*/ 679471 h 4338296"/>
              <a:gd name="connsiteX870" fmla="*/ 783031 w 4066497"/>
              <a:gd name="connsiteY870" fmla="*/ 680696 h 4338296"/>
              <a:gd name="connsiteX871" fmla="*/ 712253 w 4066497"/>
              <a:gd name="connsiteY871" fmla="*/ 749083 h 4338296"/>
              <a:gd name="connsiteX872" fmla="*/ 612778 w 4066497"/>
              <a:gd name="connsiteY872" fmla="*/ 786362 h 4338296"/>
              <a:gd name="connsiteX873" fmla="*/ 566994 w 4066497"/>
              <a:gd name="connsiteY873" fmla="*/ 777221 h 4338296"/>
              <a:gd name="connsiteX874" fmla="*/ 569428 w 4066497"/>
              <a:gd name="connsiteY874" fmla="*/ 757072 h 4338296"/>
              <a:gd name="connsiteX875" fmla="*/ 730535 w 4066497"/>
              <a:gd name="connsiteY875" fmla="*/ 657514 h 4338296"/>
              <a:gd name="connsiteX876" fmla="*/ 819630 w 4066497"/>
              <a:gd name="connsiteY876" fmla="*/ 616585 h 4338296"/>
              <a:gd name="connsiteX877" fmla="*/ 844638 w 4066497"/>
              <a:gd name="connsiteY877" fmla="*/ 578733 h 4338296"/>
              <a:gd name="connsiteX878" fmla="*/ 874546 w 4066497"/>
              <a:gd name="connsiteY878" fmla="*/ 619582 h 4338296"/>
              <a:gd name="connsiteX879" fmla="*/ 874556 w 4066497"/>
              <a:gd name="connsiteY879" fmla="*/ 619581 h 4338296"/>
              <a:gd name="connsiteX880" fmla="*/ 874548 w 4066497"/>
              <a:gd name="connsiteY880" fmla="*/ 619592 h 4338296"/>
              <a:gd name="connsiteX881" fmla="*/ 874570 w 4066497"/>
              <a:gd name="connsiteY881" fmla="*/ 619617 h 4338296"/>
              <a:gd name="connsiteX882" fmla="*/ 874523 w 4066497"/>
              <a:gd name="connsiteY882" fmla="*/ 619623 h 4338296"/>
              <a:gd name="connsiteX883" fmla="*/ 866013 w 4066497"/>
              <a:gd name="connsiteY883" fmla="*/ 630574 h 4338296"/>
              <a:gd name="connsiteX884" fmla="*/ 862352 w 4066497"/>
              <a:gd name="connsiteY884" fmla="*/ 640945 h 4338296"/>
              <a:gd name="connsiteX885" fmla="*/ 862366 w 4066497"/>
              <a:gd name="connsiteY885" fmla="*/ 640982 h 4338296"/>
              <a:gd name="connsiteX886" fmla="*/ 866027 w 4066497"/>
              <a:gd name="connsiteY886" fmla="*/ 630610 h 4338296"/>
              <a:gd name="connsiteX887" fmla="*/ 874570 w 4066497"/>
              <a:gd name="connsiteY887" fmla="*/ 619617 h 4338296"/>
              <a:gd name="connsiteX888" fmla="*/ 909959 w 4066497"/>
              <a:gd name="connsiteY888" fmla="*/ 585424 h 4338296"/>
              <a:gd name="connsiteX889" fmla="*/ 992347 w 4066497"/>
              <a:gd name="connsiteY889" fmla="*/ 570131 h 4338296"/>
              <a:gd name="connsiteX890" fmla="*/ 1143083 w 4066497"/>
              <a:gd name="connsiteY890" fmla="*/ 466913 h 4338296"/>
              <a:gd name="connsiteX891" fmla="*/ 1255986 w 4066497"/>
              <a:gd name="connsiteY891" fmla="*/ 418038 h 4338296"/>
              <a:gd name="connsiteX892" fmla="*/ 1298708 w 4066497"/>
              <a:gd name="connsiteY892" fmla="*/ 402758 h 4338296"/>
              <a:gd name="connsiteX893" fmla="*/ 1411601 w 4066497"/>
              <a:gd name="connsiteY893" fmla="*/ 353885 h 4338296"/>
              <a:gd name="connsiteX894" fmla="*/ 1423192 w 4066497"/>
              <a:gd name="connsiteY894" fmla="*/ 327636 h 4338296"/>
              <a:gd name="connsiteX895" fmla="*/ 1451889 w 4066497"/>
              <a:gd name="connsiteY895" fmla="*/ 358754 h 4338296"/>
              <a:gd name="connsiteX896" fmla="*/ 1528800 w 4066497"/>
              <a:gd name="connsiteY896" fmla="*/ 339187 h 4338296"/>
              <a:gd name="connsiteX897" fmla="*/ 1613633 w 4066497"/>
              <a:gd name="connsiteY897" fmla="*/ 303754 h 4338296"/>
              <a:gd name="connsiteX898" fmla="*/ 1635594 w 4066497"/>
              <a:gd name="connsiteY898" fmla="*/ 281157 h 4338296"/>
              <a:gd name="connsiteX899" fmla="*/ 1619727 w 4066497"/>
              <a:gd name="connsiteY899" fmla="*/ 273234 h 4338296"/>
              <a:gd name="connsiteX900" fmla="*/ 1646572 w 4066497"/>
              <a:gd name="connsiteY900" fmla="*/ 250024 h 4338296"/>
              <a:gd name="connsiteX901" fmla="*/ 1727745 w 4066497"/>
              <a:gd name="connsiteY901" fmla="*/ 224962 h 4338296"/>
              <a:gd name="connsiteX902" fmla="*/ 1774730 w 4066497"/>
              <a:gd name="connsiteY902" fmla="*/ 204197 h 4338296"/>
              <a:gd name="connsiteX903" fmla="*/ 1817452 w 4066497"/>
              <a:gd name="connsiteY903" fmla="*/ 188918 h 4338296"/>
              <a:gd name="connsiteX904" fmla="*/ 1907782 w 4066497"/>
              <a:gd name="connsiteY904" fmla="*/ 157756 h 4338296"/>
              <a:gd name="connsiteX905" fmla="*/ 1960262 w 4066497"/>
              <a:gd name="connsiteY905" fmla="*/ 141253 h 4338296"/>
              <a:gd name="connsiteX906" fmla="*/ 1992613 w 4066497"/>
              <a:gd name="connsiteY906" fmla="*/ 122314 h 4338296"/>
              <a:gd name="connsiteX907" fmla="*/ 2026170 w 4066497"/>
              <a:gd name="connsiteY907" fmla="*/ 113145 h 4338296"/>
              <a:gd name="connsiteX908" fmla="*/ 2078048 w 4066497"/>
              <a:gd name="connsiteY908" fmla="*/ 91756 h 4338296"/>
              <a:gd name="connsiteX909" fmla="*/ 2120771 w 4066497"/>
              <a:gd name="connsiteY909" fmla="*/ 76486 h 4338296"/>
              <a:gd name="connsiteX910" fmla="*/ 2471113 w 4066497"/>
              <a:gd name="connsiteY910" fmla="*/ 22630 h 4338296"/>
              <a:gd name="connsiteX911" fmla="*/ 2534597 w 4066497"/>
              <a:gd name="connsiteY911" fmla="*/ 14669 h 4338296"/>
              <a:gd name="connsiteX912" fmla="*/ 2614560 w 4066497"/>
              <a:gd name="connsiteY912" fmla="*/ 19524 h 4338296"/>
              <a:gd name="connsiteX913" fmla="*/ 2637134 w 4066497"/>
              <a:gd name="connsiteY913" fmla="*/ 1811 h 4338296"/>
              <a:gd name="connsiteX914" fmla="*/ 2693670 w 4066497"/>
              <a:gd name="connsiteY914" fmla="*/ 920 h 43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</a:cxnLst>
            <a:rect l="l" t="t" r="r" b="b"/>
            <a:pathLst>
              <a:path w="4066497" h="4338296">
                <a:moveTo>
                  <a:pt x="1824509" y="4121049"/>
                </a:moveTo>
                <a:lnTo>
                  <a:pt x="1824449" y="4121094"/>
                </a:lnTo>
                <a:lnTo>
                  <a:pt x="1803166" y="4148492"/>
                </a:lnTo>
                <a:cubicBezTo>
                  <a:pt x="1803778" y="4153376"/>
                  <a:pt x="1799507" y="4158872"/>
                  <a:pt x="1794623" y="4159485"/>
                </a:cubicBezTo>
                <a:lnTo>
                  <a:pt x="1783039" y="4146083"/>
                </a:lnTo>
                <a:lnTo>
                  <a:pt x="1783012" y="4146096"/>
                </a:lnTo>
                <a:cubicBezTo>
                  <a:pt x="1783625" y="4150980"/>
                  <a:pt x="1789743" y="4160135"/>
                  <a:pt x="1794618" y="4159523"/>
                </a:cubicBezTo>
                <a:cubicBezTo>
                  <a:pt x="1799502" y="4158911"/>
                  <a:pt x="1803772" y="4153405"/>
                  <a:pt x="1803161" y="4148530"/>
                </a:cubicBezTo>
                <a:close/>
                <a:moveTo>
                  <a:pt x="1916654" y="4104514"/>
                </a:moveTo>
                <a:lnTo>
                  <a:pt x="1902011" y="4106350"/>
                </a:lnTo>
                <a:lnTo>
                  <a:pt x="1902023" y="4106367"/>
                </a:lnTo>
                <a:lnTo>
                  <a:pt x="1916675" y="4104530"/>
                </a:lnTo>
                <a:close/>
                <a:moveTo>
                  <a:pt x="2038718" y="4009861"/>
                </a:moveTo>
                <a:lnTo>
                  <a:pt x="2038719" y="4009871"/>
                </a:lnTo>
                <a:cubicBezTo>
                  <a:pt x="2039944" y="4019639"/>
                  <a:pt x="2045431" y="4023911"/>
                  <a:pt x="2050324" y="4023298"/>
                </a:cubicBezTo>
                <a:cubicBezTo>
                  <a:pt x="2055199" y="4022686"/>
                  <a:pt x="2059471" y="4017190"/>
                  <a:pt x="2058858" y="4012306"/>
                </a:cubicBezTo>
                <a:lnTo>
                  <a:pt x="2058836" y="4012280"/>
                </a:lnTo>
                <a:lnTo>
                  <a:pt x="2050301" y="4023263"/>
                </a:lnTo>
                <a:close/>
                <a:moveTo>
                  <a:pt x="2288882" y="3869379"/>
                </a:moveTo>
                <a:lnTo>
                  <a:pt x="2280967" y="3885226"/>
                </a:lnTo>
                <a:lnTo>
                  <a:pt x="2269383" y="3871824"/>
                </a:lnTo>
                <a:lnTo>
                  <a:pt x="2269385" y="3871833"/>
                </a:lnTo>
                <a:cubicBezTo>
                  <a:pt x="2269997" y="3876718"/>
                  <a:pt x="2271221" y="3886476"/>
                  <a:pt x="2280989" y="3885251"/>
                </a:cubicBezTo>
                <a:cubicBezTo>
                  <a:pt x="2285873" y="3884639"/>
                  <a:pt x="2289533" y="3874268"/>
                  <a:pt x="2288921" y="3869384"/>
                </a:cubicBezTo>
                <a:close/>
                <a:moveTo>
                  <a:pt x="2353593" y="3831499"/>
                </a:moveTo>
                <a:lnTo>
                  <a:pt x="2343835" y="3832723"/>
                </a:lnTo>
                <a:lnTo>
                  <a:pt x="2343846" y="3832740"/>
                </a:lnTo>
                <a:lnTo>
                  <a:pt x="2353614" y="3831515"/>
                </a:lnTo>
                <a:close/>
                <a:moveTo>
                  <a:pt x="2331016" y="3809545"/>
                </a:moveTo>
                <a:lnTo>
                  <a:pt x="2331017" y="3809554"/>
                </a:lnTo>
                <a:lnTo>
                  <a:pt x="2346121" y="3824228"/>
                </a:lnTo>
                <a:close/>
                <a:moveTo>
                  <a:pt x="256881" y="3762154"/>
                </a:moveTo>
                <a:lnTo>
                  <a:pt x="254455" y="3782292"/>
                </a:lnTo>
                <a:lnTo>
                  <a:pt x="289277" y="3862250"/>
                </a:lnTo>
                <a:cubicBezTo>
                  <a:pt x="305756" y="3875056"/>
                  <a:pt x="317973" y="3893358"/>
                  <a:pt x="320423" y="3912895"/>
                </a:cubicBezTo>
                <a:lnTo>
                  <a:pt x="317988" y="3933034"/>
                </a:lnTo>
                <a:cubicBezTo>
                  <a:pt x="332645" y="3970873"/>
                  <a:pt x="338158" y="4014830"/>
                  <a:pt x="386998" y="4008705"/>
                </a:cubicBezTo>
                <a:cubicBezTo>
                  <a:pt x="391873" y="4008094"/>
                  <a:pt x="396153" y="4002586"/>
                  <a:pt x="395541" y="3997712"/>
                </a:cubicBezTo>
                <a:lnTo>
                  <a:pt x="395532" y="3997713"/>
                </a:lnTo>
                <a:lnTo>
                  <a:pt x="387013" y="4008675"/>
                </a:lnTo>
                <a:cubicBezTo>
                  <a:pt x="338173" y="4014799"/>
                  <a:pt x="332662" y="3970852"/>
                  <a:pt x="318004" y="3933013"/>
                </a:cubicBezTo>
                <a:lnTo>
                  <a:pt x="320438" y="3912864"/>
                </a:lnTo>
                <a:cubicBezTo>
                  <a:pt x="317990" y="3893337"/>
                  <a:pt x="305772" y="3875026"/>
                  <a:pt x="289292" y="3862220"/>
                </a:cubicBezTo>
                <a:lnTo>
                  <a:pt x="254471" y="3782262"/>
                </a:lnTo>
                <a:lnTo>
                  <a:pt x="256887" y="3762200"/>
                </a:lnTo>
                <a:close/>
                <a:moveTo>
                  <a:pt x="1738877" y="3467940"/>
                </a:moveTo>
                <a:cubicBezTo>
                  <a:pt x="1733400" y="3466303"/>
                  <a:pt x="1726341" y="3466878"/>
                  <a:pt x="1719092" y="3468407"/>
                </a:cubicBezTo>
                <a:lnTo>
                  <a:pt x="1715237" y="3469580"/>
                </a:lnTo>
                <a:lnTo>
                  <a:pt x="1698195" y="3474622"/>
                </a:lnTo>
                <a:lnTo>
                  <a:pt x="1687613" y="3477982"/>
                </a:lnTo>
                <a:lnTo>
                  <a:pt x="1684456" y="3478942"/>
                </a:lnTo>
                <a:lnTo>
                  <a:pt x="1684480" y="3478977"/>
                </a:lnTo>
                <a:lnTo>
                  <a:pt x="1687613" y="3477982"/>
                </a:lnTo>
                <a:lnTo>
                  <a:pt x="1715237" y="3469580"/>
                </a:lnTo>
                <a:lnTo>
                  <a:pt x="1719114" y="3468433"/>
                </a:lnTo>
                <a:lnTo>
                  <a:pt x="1749138" y="3480762"/>
                </a:lnTo>
                <a:lnTo>
                  <a:pt x="1749164" y="3480749"/>
                </a:lnTo>
                <a:cubicBezTo>
                  <a:pt x="1748246" y="3473428"/>
                  <a:pt x="1744353" y="3469578"/>
                  <a:pt x="1738877" y="3467940"/>
                </a:cubicBezTo>
                <a:close/>
                <a:moveTo>
                  <a:pt x="1893182" y="3442864"/>
                </a:moveTo>
                <a:lnTo>
                  <a:pt x="1848042" y="3478271"/>
                </a:lnTo>
                <a:cubicBezTo>
                  <a:pt x="1846219" y="3503294"/>
                  <a:pt x="1800436" y="3494163"/>
                  <a:pt x="1785170" y="3491107"/>
                </a:cubicBezTo>
                <a:cubicBezTo>
                  <a:pt x="1772365" y="3507595"/>
                  <a:pt x="1769931" y="3527744"/>
                  <a:pt x="1767496" y="3547883"/>
                </a:cubicBezTo>
                <a:cubicBezTo>
                  <a:pt x="1744310" y="3560713"/>
                  <a:pt x="1716240" y="3574155"/>
                  <a:pt x="1691819" y="3577217"/>
                </a:cubicBezTo>
                <a:lnTo>
                  <a:pt x="1649715" y="3557712"/>
                </a:lnTo>
                <a:lnTo>
                  <a:pt x="1649717" y="3557730"/>
                </a:lnTo>
                <a:cubicBezTo>
                  <a:pt x="1652166" y="3577257"/>
                  <a:pt x="1672305" y="3579692"/>
                  <a:pt x="1691842" y="3577242"/>
                </a:cubicBezTo>
                <a:cubicBezTo>
                  <a:pt x="1716262" y="3574180"/>
                  <a:pt x="1744324" y="3560749"/>
                  <a:pt x="1767519" y="3547918"/>
                </a:cubicBezTo>
                <a:cubicBezTo>
                  <a:pt x="1769944" y="3527771"/>
                  <a:pt x="1772388" y="3507630"/>
                  <a:pt x="1785194" y="3491142"/>
                </a:cubicBezTo>
                <a:cubicBezTo>
                  <a:pt x="1800458" y="3494188"/>
                  <a:pt x="1846232" y="3503321"/>
                  <a:pt x="1848064" y="3478297"/>
                </a:cubicBezTo>
                <a:lnTo>
                  <a:pt x="1893212" y="3442879"/>
                </a:lnTo>
                <a:close/>
                <a:moveTo>
                  <a:pt x="190248" y="3428296"/>
                </a:moveTo>
                <a:lnTo>
                  <a:pt x="190220" y="3428300"/>
                </a:lnTo>
                <a:lnTo>
                  <a:pt x="190831" y="3433175"/>
                </a:lnTo>
                <a:cubicBezTo>
                  <a:pt x="191445" y="3438068"/>
                  <a:pt x="192669" y="3447827"/>
                  <a:pt x="202437" y="3446602"/>
                </a:cubicBezTo>
                <a:lnTo>
                  <a:pt x="202451" y="3446562"/>
                </a:lnTo>
                <a:lnTo>
                  <a:pt x="190855" y="3433134"/>
                </a:lnTo>
                <a:close/>
                <a:moveTo>
                  <a:pt x="1562507" y="3406218"/>
                </a:moveTo>
                <a:cubicBezTo>
                  <a:pt x="1559913" y="3405303"/>
                  <a:pt x="1556252" y="3405762"/>
                  <a:pt x="1551372" y="3406374"/>
                </a:cubicBezTo>
                <a:cubicBezTo>
                  <a:pt x="1536720" y="3408211"/>
                  <a:pt x="1522680" y="3414924"/>
                  <a:pt x="1508641" y="3421655"/>
                </a:cubicBezTo>
                <a:cubicBezTo>
                  <a:pt x="1450051" y="3429002"/>
                  <a:pt x="1337118" y="3398517"/>
                  <a:pt x="1336545" y="3472992"/>
                </a:cubicBezTo>
                <a:lnTo>
                  <a:pt x="1331652" y="3473605"/>
                </a:lnTo>
                <a:cubicBezTo>
                  <a:pt x="1324328" y="3474524"/>
                  <a:pt x="1318759" y="3474602"/>
                  <a:pt x="1314476" y="3473821"/>
                </a:cubicBezTo>
                <a:lnTo>
                  <a:pt x="1305031" y="3468887"/>
                </a:lnTo>
                <a:lnTo>
                  <a:pt x="1298082" y="3443118"/>
                </a:lnTo>
                <a:lnTo>
                  <a:pt x="1298071" y="3443096"/>
                </a:lnTo>
                <a:lnTo>
                  <a:pt x="1298069" y="3443091"/>
                </a:lnTo>
                <a:lnTo>
                  <a:pt x="1298068" y="3443090"/>
                </a:lnTo>
                <a:lnTo>
                  <a:pt x="1288384" y="3425111"/>
                </a:lnTo>
                <a:lnTo>
                  <a:pt x="1266362" y="3427253"/>
                </a:lnTo>
                <a:lnTo>
                  <a:pt x="1266346" y="3427245"/>
                </a:lnTo>
                <a:lnTo>
                  <a:pt x="1266337" y="3427255"/>
                </a:lnTo>
                <a:lnTo>
                  <a:pt x="1266362" y="3427253"/>
                </a:lnTo>
                <a:lnTo>
                  <a:pt x="1298068" y="3443090"/>
                </a:lnTo>
                <a:lnTo>
                  <a:pt x="1298071" y="3443096"/>
                </a:lnTo>
                <a:lnTo>
                  <a:pt x="1305023" y="3468883"/>
                </a:lnTo>
                <a:lnTo>
                  <a:pt x="1305031" y="3468887"/>
                </a:lnTo>
                <a:lnTo>
                  <a:pt x="1305035" y="3468902"/>
                </a:lnTo>
                <a:cubicBezTo>
                  <a:pt x="1309386" y="3473936"/>
                  <a:pt x="1317016" y="3475460"/>
                  <a:pt x="1331663" y="3473623"/>
                </a:cubicBezTo>
                <a:lnTo>
                  <a:pt x="1336557" y="3473009"/>
                </a:lnTo>
                <a:cubicBezTo>
                  <a:pt x="1337131" y="3398543"/>
                  <a:pt x="1450063" y="3429019"/>
                  <a:pt x="1508653" y="3421672"/>
                </a:cubicBezTo>
                <a:cubicBezTo>
                  <a:pt x="1522692" y="3414951"/>
                  <a:pt x="1536732" y="3408229"/>
                  <a:pt x="1551384" y="3406391"/>
                </a:cubicBezTo>
                <a:lnTo>
                  <a:pt x="1567241" y="3414315"/>
                </a:lnTo>
                <a:lnTo>
                  <a:pt x="1567240" y="3414306"/>
                </a:lnTo>
                <a:cubicBezTo>
                  <a:pt x="1566628" y="3409422"/>
                  <a:pt x="1565101" y="3407133"/>
                  <a:pt x="1562507" y="3406218"/>
                </a:cubicBezTo>
                <a:close/>
                <a:moveTo>
                  <a:pt x="1459231" y="3383222"/>
                </a:moveTo>
                <a:lnTo>
                  <a:pt x="1459204" y="3383235"/>
                </a:lnTo>
                <a:lnTo>
                  <a:pt x="1474419" y="3386269"/>
                </a:lnTo>
                <a:lnTo>
                  <a:pt x="1474448" y="3386265"/>
                </a:lnTo>
                <a:close/>
                <a:moveTo>
                  <a:pt x="1913332" y="3365963"/>
                </a:moveTo>
                <a:lnTo>
                  <a:pt x="1913295" y="3365967"/>
                </a:lnTo>
                <a:lnTo>
                  <a:pt x="1891375" y="3388521"/>
                </a:lnTo>
                <a:lnTo>
                  <a:pt x="1871265" y="3386092"/>
                </a:lnTo>
                <a:lnTo>
                  <a:pt x="1871213" y="3386127"/>
                </a:lnTo>
                <a:lnTo>
                  <a:pt x="1871174" y="3386122"/>
                </a:lnTo>
                <a:lnTo>
                  <a:pt x="1858392" y="3402570"/>
                </a:lnTo>
                <a:cubicBezTo>
                  <a:pt x="1848624" y="3403795"/>
                  <a:pt x="1850462" y="3418447"/>
                  <a:pt x="1851687" y="3428215"/>
                </a:cubicBezTo>
                <a:lnTo>
                  <a:pt x="1851706" y="3428222"/>
                </a:lnTo>
                <a:lnTo>
                  <a:pt x="1858406" y="3402606"/>
                </a:lnTo>
                <a:cubicBezTo>
                  <a:pt x="1868174" y="3401381"/>
                  <a:pt x="1872437" y="3395886"/>
                  <a:pt x="1871213" y="3386127"/>
                </a:cubicBezTo>
                <a:lnTo>
                  <a:pt x="1891360" y="3388552"/>
                </a:lnTo>
                <a:cubicBezTo>
                  <a:pt x="1901128" y="3387327"/>
                  <a:pt x="1915169" y="3380615"/>
                  <a:pt x="1913332" y="3365963"/>
                </a:cubicBezTo>
                <a:close/>
                <a:moveTo>
                  <a:pt x="193237" y="3333684"/>
                </a:moveTo>
                <a:lnTo>
                  <a:pt x="193228" y="3333686"/>
                </a:lnTo>
                <a:lnTo>
                  <a:pt x="184684" y="3344669"/>
                </a:lnTo>
                <a:lnTo>
                  <a:pt x="184694" y="3344677"/>
                </a:lnTo>
                <a:cubicBezTo>
                  <a:pt x="189578" y="3344065"/>
                  <a:pt x="193850" y="3338568"/>
                  <a:pt x="193237" y="3333684"/>
                </a:cubicBezTo>
                <a:close/>
                <a:moveTo>
                  <a:pt x="1858949" y="3328116"/>
                </a:moveTo>
                <a:lnTo>
                  <a:pt x="1810758" y="3339120"/>
                </a:lnTo>
                <a:lnTo>
                  <a:pt x="1761936" y="3345242"/>
                </a:lnTo>
                <a:cubicBezTo>
                  <a:pt x="1743625" y="3357460"/>
                  <a:pt x="1721041" y="3375166"/>
                  <a:pt x="1718618" y="3395323"/>
                </a:cubicBezTo>
                <a:lnTo>
                  <a:pt x="1718545" y="3395334"/>
                </a:lnTo>
                <a:lnTo>
                  <a:pt x="1683134" y="3392892"/>
                </a:lnTo>
                <a:cubicBezTo>
                  <a:pt x="1656943" y="3394161"/>
                  <a:pt x="1627055" y="3400544"/>
                  <a:pt x="1601631" y="3407915"/>
                </a:cubicBezTo>
                <a:lnTo>
                  <a:pt x="1567971" y="3419162"/>
                </a:lnTo>
                <a:lnTo>
                  <a:pt x="1567861" y="3419179"/>
                </a:lnTo>
                <a:lnTo>
                  <a:pt x="1567863" y="3419198"/>
                </a:lnTo>
                <a:lnTo>
                  <a:pt x="1567971" y="3419162"/>
                </a:lnTo>
                <a:lnTo>
                  <a:pt x="1718545" y="3395334"/>
                </a:lnTo>
                <a:lnTo>
                  <a:pt x="1718629" y="3395340"/>
                </a:lnTo>
                <a:cubicBezTo>
                  <a:pt x="1721054" y="3375192"/>
                  <a:pt x="1743637" y="3357478"/>
                  <a:pt x="1761940" y="3345270"/>
                </a:cubicBezTo>
                <a:lnTo>
                  <a:pt x="1810771" y="3339147"/>
                </a:lnTo>
                <a:cubicBezTo>
                  <a:pt x="1815655" y="3338534"/>
                  <a:pt x="1860214" y="3337907"/>
                  <a:pt x="1858988" y="3328130"/>
                </a:cubicBezTo>
                <a:close/>
                <a:moveTo>
                  <a:pt x="2031701" y="3241999"/>
                </a:moveTo>
                <a:lnTo>
                  <a:pt x="2031673" y="3242002"/>
                </a:lnTo>
                <a:lnTo>
                  <a:pt x="2023757" y="3257849"/>
                </a:lnTo>
                <a:lnTo>
                  <a:pt x="2012162" y="3244430"/>
                </a:lnTo>
                <a:lnTo>
                  <a:pt x="2012164" y="3244449"/>
                </a:lnTo>
                <a:cubicBezTo>
                  <a:pt x="2012778" y="3249342"/>
                  <a:pt x="2014002" y="3259101"/>
                  <a:pt x="2023770" y="3257876"/>
                </a:cubicBezTo>
                <a:cubicBezTo>
                  <a:pt x="2028654" y="3257263"/>
                  <a:pt x="2032314" y="3246892"/>
                  <a:pt x="2031701" y="3241999"/>
                </a:cubicBezTo>
                <a:close/>
                <a:moveTo>
                  <a:pt x="1787539" y="3232931"/>
                </a:moveTo>
                <a:lnTo>
                  <a:pt x="1787531" y="3232942"/>
                </a:lnTo>
                <a:lnTo>
                  <a:pt x="1803388" y="3240865"/>
                </a:lnTo>
                <a:lnTo>
                  <a:pt x="1803396" y="3240855"/>
                </a:lnTo>
                <a:close/>
                <a:moveTo>
                  <a:pt x="1849162" y="3170653"/>
                </a:moveTo>
                <a:lnTo>
                  <a:pt x="1849163" y="3170662"/>
                </a:lnTo>
                <a:lnTo>
                  <a:pt x="1887607" y="3200539"/>
                </a:lnTo>
                <a:lnTo>
                  <a:pt x="1887616" y="3200538"/>
                </a:lnTo>
                <a:close/>
                <a:moveTo>
                  <a:pt x="158991" y="3139564"/>
                </a:moveTo>
                <a:lnTo>
                  <a:pt x="158976" y="3139594"/>
                </a:lnTo>
                <a:cubicBezTo>
                  <a:pt x="159588" y="3144478"/>
                  <a:pt x="165697" y="3153634"/>
                  <a:pt x="171193" y="3157896"/>
                </a:cubicBezTo>
                <a:lnTo>
                  <a:pt x="175509" y="3271436"/>
                </a:lnTo>
                <a:lnTo>
                  <a:pt x="196256" y="3239078"/>
                </a:lnTo>
                <a:lnTo>
                  <a:pt x="196245" y="3239070"/>
                </a:lnTo>
                <a:lnTo>
                  <a:pt x="175524" y="3271405"/>
                </a:lnTo>
                <a:lnTo>
                  <a:pt x="171209" y="3157875"/>
                </a:lnTo>
                <a:close/>
                <a:moveTo>
                  <a:pt x="1968162" y="3130916"/>
                </a:moveTo>
                <a:lnTo>
                  <a:pt x="1958394" y="3132141"/>
                </a:lnTo>
                <a:cubicBezTo>
                  <a:pt x="1938867" y="3134590"/>
                  <a:pt x="1926665" y="3155963"/>
                  <a:pt x="1905904" y="3148645"/>
                </a:cubicBezTo>
                <a:lnTo>
                  <a:pt x="1930951" y="3190142"/>
                </a:lnTo>
                <a:lnTo>
                  <a:pt x="1930970" y="3190140"/>
                </a:lnTo>
                <a:lnTo>
                  <a:pt x="1905933" y="3148651"/>
                </a:lnTo>
                <a:cubicBezTo>
                  <a:pt x="1926693" y="3155960"/>
                  <a:pt x="1938896" y="3134596"/>
                  <a:pt x="1958423" y="3132147"/>
                </a:cubicBezTo>
                <a:lnTo>
                  <a:pt x="1968163" y="3130925"/>
                </a:lnTo>
                <a:close/>
                <a:moveTo>
                  <a:pt x="2297128" y="3025209"/>
                </a:moveTo>
                <a:cubicBezTo>
                  <a:pt x="2287973" y="3031318"/>
                  <a:pt x="2274555" y="3042922"/>
                  <a:pt x="2275779" y="3052681"/>
                </a:cubicBezTo>
                <a:cubicBezTo>
                  <a:pt x="2277004" y="3062449"/>
                  <a:pt x="2296540" y="3059999"/>
                  <a:pt x="2301415" y="3059388"/>
                </a:cubicBezTo>
                <a:lnTo>
                  <a:pt x="2301423" y="3059377"/>
                </a:lnTo>
                <a:lnTo>
                  <a:pt x="2275798" y="3052679"/>
                </a:lnTo>
                <a:lnTo>
                  <a:pt x="2297140" y="3025226"/>
                </a:lnTo>
                <a:close/>
                <a:moveTo>
                  <a:pt x="2136555" y="2970933"/>
                </a:moveTo>
                <a:lnTo>
                  <a:pt x="2126811" y="3011832"/>
                </a:lnTo>
                <a:cubicBezTo>
                  <a:pt x="2117664" y="3017940"/>
                  <a:pt x="2099353" y="3030158"/>
                  <a:pt x="2101190" y="3044801"/>
                </a:cubicBezTo>
                <a:lnTo>
                  <a:pt x="2101209" y="3044808"/>
                </a:lnTo>
                <a:lnTo>
                  <a:pt x="2126822" y="3011849"/>
                </a:lnTo>
                <a:lnTo>
                  <a:pt x="2136576" y="2970949"/>
                </a:lnTo>
                <a:close/>
                <a:moveTo>
                  <a:pt x="2319661" y="2928127"/>
                </a:moveTo>
                <a:lnTo>
                  <a:pt x="2217153" y="3020337"/>
                </a:lnTo>
                <a:lnTo>
                  <a:pt x="2207385" y="3021562"/>
                </a:lnTo>
                <a:cubicBezTo>
                  <a:pt x="2187859" y="3024010"/>
                  <a:pt x="1993215" y="3212090"/>
                  <a:pt x="1993215" y="3212090"/>
                </a:cubicBezTo>
                <a:lnTo>
                  <a:pt x="1936462" y="3234089"/>
                </a:lnTo>
                <a:cubicBezTo>
                  <a:pt x="1910841" y="3267058"/>
                  <a:pt x="1907182" y="3277438"/>
                  <a:pt x="1863235" y="3282950"/>
                </a:cubicBezTo>
                <a:lnTo>
                  <a:pt x="1838226" y="3320802"/>
                </a:lnTo>
                <a:lnTo>
                  <a:pt x="1838246" y="3320809"/>
                </a:lnTo>
                <a:lnTo>
                  <a:pt x="1863246" y="3282967"/>
                </a:lnTo>
                <a:cubicBezTo>
                  <a:pt x="1907193" y="3277456"/>
                  <a:pt x="1910843" y="3267077"/>
                  <a:pt x="1936474" y="3234107"/>
                </a:cubicBezTo>
                <a:lnTo>
                  <a:pt x="1993227" y="3212117"/>
                </a:lnTo>
                <a:cubicBezTo>
                  <a:pt x="1993227" y="3212117"/>
                  <a:pt x="2187870" y="3024028"/>
                  <a:pt x="2207397" y="3021579"/>
                </a:cubicBezTo>
                <a:lnTo>
                  <a:pt x="2217165" y="3020354"/>
                </a:lnTo>
                <a:cubicBezTo>
                  <a:pt x="2259888" y="3005084"/>
                  <a:pt x="2294665" y="2966007"/>
                  <a:pt x="2319673" y="2928145"/>
                </a:cubicBezTo>
                <a:close/>
                <a:moveTo>
                  <a:pt x="196739" y="2926541"/>
                </a:moveTo>
                <a:lnTo>
                  <a:pt x="196731" y="2926551"/>
                </a:lnTo>
                <a:cubicBezTo>
                  <a:pt x="197956" y="2936319"/>
                  <a:pt x="212608" y="2934482"/>
                  <a:pt x="218096" y="2938755"/>
                </a:cubicBezTo>
                <a:lnTo>
                  <a:pt x="218093" y="2938736"/>
                </a:lnTo>
                <a:lnTo>
                  <a:pt x="218093" y="2938736"/>
                </a:lnTo>
                <a:lnTo>
                  <a:pt x="217597" y="2934780"/>
                </a:lnTo>
                <a:lnTo>
                  <a:pt x="217483" y="2933871"/>
                </a:lnTo>
                <a:lnTo>
                  <a:pt x="217482" y="2933861"/>
                </a:lnTo>
                <a:lnTo>
                  <a:pt x="217597" y="2934780"/>
                </a:lnTo>
                <a:lnTo>
                  <a:pt x="218093" y="2938736"/>
                </a:lnTo>
                <a:close/>
                <a:moveTo>
                  <a:pt x="2264716" y="2885418"/>
                </a:moveTo>
                <a:lnTo>
                  <a:pt x="2227500" y="2904968"/>
                </a:lnTo>
                <a:lnTo>
                  <a:pt x="2227503" y="2904996"/>
                </a:lnTo>
                <a:lnTo>
                  <a:pt x="2264728" y="2885445"/>
                </a:lnTo>
                <a:lnTo>
                  <a:pt x="2280575" y="2893361"/>
                </a:lnTo>
                <a:lnTo>
                  <a:pt x="2280584" y="2893350"/>
                </a:lnTo>
                <a:cubicBezTo>
                  <a:pt x="2279971" y="2888466"/>
                  <a:pt x="2269590" y="2884807"/>
                  <a:pt x="2264716" y="2885418"/>
                </a:cubicBezTo>
                <a:close/>
                <a:moveTo>
                  <a:pt x="258325" y="2784922"/>
                </a:moveTo>
                <a:lnTo>
                  <a:pt x="226018" y="2883182"/>
                </a:lnTo>
                <a:lnTo>
                  <a:pt x="174126" y="2864895"/>
                </a:lnTo>
                <a:lnTo>
                  <a:pt x="174120" y="2864915"/>
                </a:lnTo>
                <a:cubicBezTo>
                  <a:pt x="176569" y="2884451"/>
                  <a:pt x="216253" y="2884426"/>
                  <a:pt x="226012" y="2883202"/>
                </a:cubicBezTo>
                <a:lnTo>
                  <a:pt x="226018" y="2883182"/>
                </a:lnTo>
                <a:lnTo>
                  <a:pt x="226019" y="2883182"/>
                </a:lnTo>
                <a:close/>
                <a:moveTo>
                  <a:pt x="2404450" y="2773668"/>
                </a:moveTo>
                <a:lnTo>
                  <a:pt x="2389798" y="2775505"/>
                </a:lnTo>
                <a:cubicBezTo>
                  <a:pt x="2375155" y="2777341"/>
                  <a:pt x="2355619" y="2779791"/>
                  <a:pt x="2347076" y="2790784"/>
                </a:cubicBezTo>
                <a:lnTo>
                  <a:pt x="2348300" y="2800543"/>
                </a:lnTo>
                <a:lnTo>
                  <a:pt x="2361526" y="2828176"/>
                </a:lnTo>
                <a:lnTo>
                  <a:pt x="2348311" y="2800560"/>
                </a:lnTo>
                <a:lnTo>
                  <a:pt x="2347087" y="2790802"/>
                </a:lnTo>
                <a:cubicBezTo>
                  <a:pt x="2355631" y="2779809"/>
                  <a:pt x="2375167" y="2777359"/>
                  <a:pt x="2389810" y="2775522"/>
                </a:cubicBezTo>
                <a:lnTo>
                  <a:pt x="2404434" y="2773688"/>
                </a:lnTo>
                <a:close/>
                <a:moveTo>
                  <a:pt x="2615645" y="2757123"/>
                </a:moveTo>
                <a:lnTo>
                  <a:pt x="2615618" y="2757136"/>
                </a:lnTo>
                <a:lnTo>
                  <a:pt x="2594293" y="2784577"/>
                </a:lnTo>
                <a:lnTo>
                  <a:pt x="2536950" y="2841357"/>
                </a:lnTo>
                <a:lnTo>
                  <a:pt x="2536935" y="2841388"/>
                </a:lnTo>
                <a:cubicBezTo>
                  <a:pt x="2560743" y="2833441"/>
                  <a:pt x="2581480" y="2801085"/>
                  <a:pt x="2594295" y="2784595"/>
                </a:cubicBezTo>
                <a:cubicBezTo>
                  <a:pt x="2609550" y="2787643"/>
                  <a:pt x="2611985" y="2767504"/>
                  <a:pt x="2615645" y="2757123"/>
                </a:cubicBezTo>
                <a:close/>
                <a:moveTo>
                  <a:pt x="2525887" y="2713801"/>
                </a:moveTo>
                <a:lnTo>
                  <a:pt x="2508197" y="2730901"/>
                </a:lnTo>
                <a:lnTo>
                  <a:pt x="2481964" y="2758986"/>
                </a:lnTo>
                <a:cubicBezTo>
                  <a:pt x="2462427" y="2761436"/>
                  <a:pt x="2444738" y="2778537"/>
                  <a:pt x="2442303" y="2798676"/>
                </a:cubicBezTo>
                <a:lnTo>
                  <a:pt x="2322694" y="2873196"/>
                </a:lnTo>
                <a:lnTo>
                  <a:pt x="2322351" y="2874050"/>
                </a:lnTo>
                <a:lnTo>
                  <a:pt x="2309397" y="2904618"/>
                </a:lnTo>
                <a:lnTo>
                  <a:pt x="2308820" y="2905923"/>
                </a:lnTo>
                <a:lnTo>
                  <a:pt x="2308833" y="2905949"/>
                </a:lnTo>
                <a:lnTo>
                  <a:pt x="2309397" y="2904618"/>
                </a:lnTo>
                <a:lnTo>
                  <a:pt x="2316731" y="2888042"/>
                </a:lnTo>
                <a:lnTo>
                  <a:pt x="2322351" y="2874050"/>
                </a:lnTo>
                <a:lnTo>
                  <a:pt x="2322706" y="2873214"/>
                </a:lnTo>
                <a:lnTo>
                  <a:pt x="2442306" y="2798704"/>
                </a:lnTo>
                <a:cubicBezTo>
                  <a:pt x="2444750" y="2778554"/>
                  <a:pt x="2462439" y="2761454"/>
                  <a:pt x="2481975" y="2759004"/>
                </a:cubicBezTo>
                <a:lnTo>
                  <a:pt x="2508209" y="2730919"/>
                </a:lnTo>
                <a:cubicBezTo>
                  <a:pt x="2517977" y="2729694"/>
                  <a:pt x="2527123" y="2723586"/>
                  <a:pt x="2525898" y="2713818"/>
                </a:cubicBezTo>
                <a:close/>
                <a:moveTo>
                  <a:pt x="143541" y="2700119"/>
                </a:moveTo>
                <a:lnTo>
                  <a:pt x="122232" y="2806899"/>
                </a:lnTo>
                <a:lnTo>
                  <a:pt x="122221" y="2806942"/>
                </a:lnTo>
                <a:lnTo>
                  <a:pt x="176540" y="2805100"/>
                </a:lnTo>
                <a:cubicBezTo>
                  <a:pt x="175926" y="2800207"/>
                  <a:pt x="178362" y="2780067"/>
                  <a:pt x="188130" y="2778842"/>
                </a:cubicBezTo>
                <a:lnTo>
                  <a:pt x="194851" y="2792882"/>
                </a:lnTo>
                <a:lnTo>
                  <a:pt x="194858" y="2792862"/>
                </a:lnTo>
                <a:cubicBezTo>
                  <a:pt x="194245" y="2787969"/>
                  <a:pt x="193021" y="2778210"/>
                  <a:pt x="188127" y="2778824"/>
                </a:cubicBezTo>
                <a:cubicBezTo>
                  <a:pt x="178369" y="2780048"/>
                  <a:pt x="175924" y="2800188"/>
                  <a:pt x="176536" y="2805072"/>
                </a:cubicBezTo>
                <a:lnTo>
                  <a:pt x="122227" y="2806922"/>
                </a:lnTo>
                <a:lnTo>
                  <a:pt x="122232" y="2806899"/>
                </a:lnTo>
                <a:lnTo>
                  <a:pt x="136541" y="2753075"/>
                </a:lnTo>
                <a:cubicBezTo>
                  <a:pt x="140501" y="2735219"/>
                  <a:pt x="143242" y="2717514"/>
                  <a:pt x="143541" y="2700119"/>
                </a:cubicBezTo>
                <a:close/>
                <a:moveTo>
                  <a:pt x="263149" y="2625598"/>
                </a:moveTo>
                <a:lnTo>
                  <a:pt x="249088" y="2651611"/>
                </a:lnTo>
                <a:lnTo>
                  <a:pt x="243015" y="2662840"/>
                </a:lnTo>
                <a:lnTo>
                  <a:pt x="243024" y="2662829"/>
                </a:lnTo>
                <a:lnTo>
                  <a:pt x="249088" y="2651611"/>
                </a:lnTo>
                <a:lnTo>
                  <a:pt x="263151" y="2625608"/>
                </a:lnTo>
                <a:close/>
                <a:moveTo>
                  <a:pt x="228948" y="2590220"/>
                </a:moveTo>
                <a:lnTo>
                  <a:pt x="201532" y="2727553"/>
                </a:lnTo>
                <a:lnTo>
                  <a:pt x="201540" y="2727543"/>
                </a:lnTo>
                <a:close/>
                <a:moveTo>
                  <a:pt x="2608224" y="2579501"/>
                </a:moveTo>
                <a:lnTo>
                  <a:pt x="2506345" y="2676574"/>
                </a:lnTo>
                <a:lnTo>
                  <a:pt x="2506357" y="2676591"/>
                </a:lnTo>
                <a:lnTo>
                  <a:pt x="2608253" y="2579507"/>
                </a:lnTo>
                <a:close/>
                <a:moveTo>
                  <a:pt x="2865753" y="2561464"/>
                </a:moveTo>
                <a:lnTo>
                  <a:pt x="2865743" y="2561480"/>
                </a:lnTo>
                <a:lnTo>
                  <a:pt x="2856512" y="2567510"/>
                </a:lnTo>
                <a:cubicBezTo>
                  <a:pt x="2853852" y="2570400"/>
                  <a:pt x="2851945" y="2574977"/>
                  <a:pt x="2851791" y="2583673"/>
                </a:cubicBezTo>
                <a:lnTo>
                  <a:pt x="2837591" y="2594071"/>
                </a:lnTo>
                <a:lnTo>
                  <a:pt x="2810914" y="2613594"/>
                </a:lnTo>
                <a:lnTo>
                  <a:pt x="2803596" y="2634355"/>
                </a:lnTo>
                <a:lnTo>
                  <a:pt x="2793828" y="2635580"/>
                </a:lnTo>
                <a:lnTo>
                  <a:pt x="2793829" y="2635589"/>
                </a:lnTo>
                <a:lnTo>
                  <a:pt x="2793820" y="2635591"/>
                </a:lnTo>
                <a:lnTo>
                  <a:pt x="2779206" y="2677063"/>
                </a:lnTo>
                <a:cubicBezTo>
                  <a:pt x="2729777" y="2717978"/>
                  <a:pt x="2680961" y="2763777"/>
                  <a:pt x="2648021" y="2817507"/>
                </a:cubicBezTo>
                <a:lnTo>
                  <a:pt x="2616297" y="2801661"/>
                </a:lnTo>
                <a:lnTo>
                  <a:pt x="2616272" y="2801683"/>
                </a:lnTo>
                <a:cubicBezTo>
                  <a:pt x="2618109" y="2816335"/>
                  <a:pt x="2638257" y="2818760"/>
                  <a:pt x="2648025" y="2817535"/>
                </a:cubicBezTo>
                <a:cubicBezTo>
                  <a:pt x="2680964" y="2763805"/>
                  <a:pt x="2729780" y="2718006"/>
                  <a:pt x="2779201" y="2677101"/>
                </a:cubicBezTo>
                <a:lnTo>
                  <a:pt x="2793829" y="2635589"/>
                </a:lnTo>
                <a:lnTo>
                  <a:pt x="2803598" y="2634365"/>
                </a:lnTo>
                <a:lnTo>
                  <a:pt x="2810916" y="2613604"/>
                </a:lnTo>
                <a:lnTo>
                  <a:pt x="2837591" y="2594071"/>
                </a:lnTo>
                <a:lnTo>
                  <a:pt x="2851800" y="2583672"/>
                </a:lnTo>
                <a:lnTo>
                  <a:pt x="2865743" y="2561480"/>
                </a:lnTo>
                <a:lnTo>
                  <a:pt x="2865754" y="2561473"/>
                </a:lnTo>
                <a:close/>
                <a:moveTo>
                  <a:pt x="301540" y="2457104"/>
                </a:moveTo>
                <a:lnTo>
                  <a:pt x="256400" y="2492511"/>
                </a:lnTo>
                <a:lnTo>
                  <a:pt x="229531" y="2476047"/>
                </a:lnTo>
                <a:lnTo>
                  <a:pt x="229515" y="2476068"/>
                </a:lnTo>
                <a:cubicBezTo>
                  <a:pt x="231353" y="2490720"/>
                  <a:pt x="246617" y="2493767"/>
                  <a:pt x="256376" y="2492543"/>
                </a:cubicBezTo>
                <a:lnTo>
                  <a:pt x="301532" y="2457115"/>
                </a:lnTo>
                <a:close/>
                <a:moveTo>
                  <a:pt x="2908510" y="2442655"/>
                </a:moveTo>
                <a:lnTo>
                  <a:pt x="2919483" y="2451192"/>
                </a:lnTo>
                <a:lnTo>
                  <a:pt x="2911560" y="2467049"/>
                </a:lnTo>
                <a:lnTo>
                  <a:pt x="2911571" y="2467066"/>
                </a:lnTo>
                <a:cubicBezTo>
                  <a:pt x="2916446" y="2466455"/>
                  <a:pt x="2920114" y="2456073"/>
                  <a:pt x="2919503" y="2451198"/>
                </a:cubicBezTo>
                <a:cubicBezTo>
                  <a:pt x="2918891" y="2446314"/>
                  <a:pt x="2913385" y="2442044"/>
                  <a:pt x="2908510" y="2442655"/>
                </a:cubicBezTo>
                <a:close/>
                <a:moveTo>
                  <a:pt x="373521" y="2358820"/>
                </a:moveTo>
                <a:lnTo>
                  <a:pt x="373513" y="2358831"/>
                </a:lnTo>
                <a:lnTo>
                  <a:pt x="394286" y="2405806"/>
                </a:lnTo>
                <a:lnTo>
                  <a:pt x="394296" y="2405805"/>
                </a:lnTo>
                <a:cubicBezTo>
                  <a:pt x="393072" y="2396046"/>
                  <a:pt x="378405" y="2358208"/>
                  <a:pt x="373521" y="2358820"/>
                </a:cubicBezTo>
                <a:close/>
                <a:moveTo>
                  <a:pt x="358255" y="2355764"/>
                </a:moveTo>
                <a:lnTo>
                  <a:pt x="314348" y="2400929"/>
                </a:lnTo>
                <a:lnTo>
                  <a:pt x="314341" y="2400949"/>
                </a:lnTo>
                <a:lnTo>
                  <a:pt x="358256" y="2355774"/>
                </a:lnTo>
                <a:close/>
                <a:moveTo>
                  <a:pt x="319179" y="2320997"/>
                </a:moveTo>
                <a:lnTo>
                  <a:pt x="319169" y="2321032"/>
                </a:lnTo>
                <a:lnTo>
                  <a:pt x="297928" y="2368887"/>
                </a:lnTo>
                <a:cubicBezTo>
                  <a:pt x="293161" y="2375373"/>
                  <a:pt x="288415" y="2382013"/>
                  <a:pt x="284633" y="2390160"/>
                </a:cubicBezTo>
                <a:lnTo>
                  <a:pt x="277128" y="2420446"/>
                </a:lnTo>
                <a:lnTo>
                  <a:pt x="277114" y="2420481"/>
                </a:lnTo>
                <a:lnTo>
                  <a:pt x="277122" y="2420470"/>
                </a:lnTo>
                <a:lnTo>
                  <a:pt x="277128" y="2420446"/>
                </a:lnTo>
                <a:lnTo>
                  <a:pt x="297913" y="2368917"/>
                </a:lnTo>
                <a:cubicBezTo>
                  <a:pt x="302676" y="2362431"/>
                  <a:pt x="307460" y="2356099"/>
                  <a:pt x="311320" y="2348564"/>
                </a:cubicBezTo>
                <a:lnTo>
                  <a:pt x="319169" y="2321032"/>
                </a:lnTo>
                <a:lnTo>
                  <a:pt x="319180" y="2321006"/>
                </a:lnTo>
                <a:close/>
                <a:moveTo>
                  <a:pt x="422262" y="2255347"/>
                </a:moveTo>
                <a:lnTo>
                  <a:pt x="413013" y="2278224"/>
                </a:lnTo>
                <a:cubicBezTo>
                  <a:pt x="402491" y="2303108"/>
                  <a:pt x="391815" y="2326761"/>
                  <a:pt x="389373" y="2327067"/>
                </a:cubicBezTo>
                <a:lnTo>
                  <a:pt x="355793" y="2296571"/>
                </a:lnTo>
                <a:cubicBezTo>
                  <a:pt x="357629" y="2311214"/>
                  <a:pt x="374730" y="2328904"/>
                  <a:pt x="389373" y="2327067"/>
                </a:cubicBezTo>
                <a:cubicBezTo>
                  <a:pt x="391815" y="2326761"/>
                  <a:pt x="402491" y="2303108"/>
                  <a:pt x="413014" y="2278234"/>
                </a:cubicBezTo>
                <a:close/>
                <a:moveTo>
                  <a:pt x="3104924" y="2189873"/>
                </a:moveTo>
                <a:lnTo>
                  <a:pt x="3097008" y="2205719"/>
                </a:lnTo>
                <a:lnTo>
                  <a:pt x="3086036" y="2197192"/>
                </a:lnTo>
                <a:lnTo>
                  <a:pt x="3086037" y="2197202"/>
                </a:lnTo>
                <a:cubicBezTo>
                  <a:pt x="3086651" y="2202095"/>
                  <a:pt x="3092137" y="2206359"/>
                  <a:pt x="3097021" y="2205746"/>
                </a:cubicBezTo>
                <a:cubicBezTo>
                  <a:pt x="3101905" y="2205134"/>
                  <a:pt x="3105564" y="2194753"/>
                  <a:pt x="3104953" y="2189878"/>
                </a:cubicBezTo>
                <a:close/>
                <a:moveTo>
                  <a:pt x="439974" y="2176895"/>
                </a:moveTo>
                <a:cubicBezTo>
                  <a:pt x="445479" y="2181165"/>
                  <a:pt x="452192" y="2195206"/>
                  <a:pt x="457076" y="2194594"/>
                </a:cubicBezTo>
                <a:cubicBezTo>
                  <a:pt x="461960" y="2193981"/>
                  <a:pt x="461347" y="2189097"/>
                  <a:pt x="460735" y="2184213"/>
                </a:cubicBezTo>
                <a:lnTo>
                  <a:pt x="460715" y="2184206"/>
                </a:lnTo>
                <a:lnTo>
                  <a:pt x="457063" y="2194567"/>
                </a:lnTo>
                <a:lnTo>
                  <a:pt x="439993" y="2176902"/>
                </a:lnTo>
                <a:close/>
                <a:moveTo>
                  <a:pt x="3110414" y="2154458"/>
                </a:moveTo>
                <a:lnTo>
                  <a:pt x="3102491" y="2170325"/>
                </a:lnTo>
                <a:lnTo>
                  <a:pt x="3090897" y="2156915"/>
                </a:lnTo>
                <a:cubicBezTo>
                  <a:pt x="3091510" y="2161799"/>
                  <a:pt x="3092735" y="2171567"/>
                  <a:pt x="3102503" y="2170342"/>
                </a:cubicBezTo>
                <a:cubicBezTo>
                  <a:pt x="3107387" y="2169730"/>
                  <a:pt x="3111046" y="2159349"/>
                  <a:pt x="3110434" y="2154465"/>
                </a:cubicBezTo>
                <a:close/>
                <a:moveTo>
                  <a:pt x="2901072" y="2145994"/>
                </a:moveTo>
                <a:lnTo>
                  <a:pt x="2859601" y="2171019"/>
                </a:lnTo>
                <a:lnTo>
                  <a:pt x="2859567" y="2171052"/>
                </a:lnTo>
                <a:lnTo>
                  <a:pt x="2901064" y="2146004"/>
                </a:lnTo>
                <a:close/>
                <a:moveTo>
                  <a:pt x="2960255" y="2143524"/>
                </a:moveTo>
                <a:lnTo>
                  <a:pt x="2952332" y="2159390"/>
                </a:lnTo>
                <a:lnTo>
                  <a:pt x="2952345" y="2159417"/>
                </a:lnTo>
                <a:cubicBezTo>
                  <a:pt x="2957229" y="2158805"/>
                  <a:pt x="2960888" y="2148424"/>
                  <a:pt x="2960276" y="2143540"/>
                </a:cubicBezTo>
                <a:close/>
                <a:moveTo>
                  <a:pt x="2927293" y="2078243"/>
                </a:moveTo>
                <a:lnTo>
                  <a:pt x="2927283" y="2078244"/>
                </a:lnTo>
                <a:lnTo>
                  <a:pt x="2907166" y="2115465"/>
                </a:lnTo>
                <a:lnTo>
                  <a:pt x="2907167" y="2115474"/>
                </a:lnTo>
                <a:close/>
                <a:moveTo>
                  <a:pt x="406920" y="1952879"/>
                </a:moveTo>
                <a:cubicBezTo>
                  <a:pt x="421563" y="1951043"/>
                  <a:pt x="437440" y="1958973"/>
                  <a:pt x="439889" y="1978500"/>
                </a:cubicBezTo>
                <a:cubicBezTo>
                  <a:pt x="444175" y="2012679"/>
                  <a:pt x="419755" y="2015741"/>
                  <a:pt x="418554" y="2045648"/>
                </a:cubicBezTo>
                <a:cubicBezTo>
                  <a:pt x="420391" y="2060300"/>
                  <a:pt x="417334" y="2075556"/>
                  <a:pt x="408800" y="2086548"/>
                </a:cubicBezTo>
                <a:cubicBezTo>
                  <a:pt x="399042" y="2087772"/>
                  <a:pt x="386824" y="2069461"/>
                  <a:pt x="372171" y="2071298"/>
                </a:cubicBezTo>
                <a:close/>
                <a:moveTo>
                  <a:pt x="2990086" y="1906698"/>
                </a:moveTo>
                <a:lnTo>
                  <a:pt x="2990059" y="1906787"/>
                </a:lnTo>
                <a:lnTo>
                  <a:pt x="2969978" y="2023263"/>
                </a:lnTo>
                <a:cubicBezTo>
                  <a:pt x="2964483" y="2019001"/>
                  <a:pt x="2964483" y="2019001"/>
                  <a:pt x="2959608" y="2019612"/>
                </a:cubicBezTo>
                <a:cubicBezTo>
                  <a:pt x="2949840" y="2020837"/>
                  <a:pt x="2949854" y="2060512"/>
                  <a:pt x="2940086" y="2061737"/>
                </a:cubicBezTo>
                <a:lnTo>
                  <a:pt x="2929104" y="2053202"/>
                </a:lnTo>
                <a:lnTo>
                  <a:pt x="2929106" y="2053221"/>
                </a:lnTo>
                <a:cubicBezTo>
                  <a:pt x="2929106" y="2053221"/>
                  <a:pt x="2930330" y="2062980"/>
                  <a:pt x="2940098" y="2061755"/>
                </a:cubicBezTo>
                <a:cubicBezTo>
                  <a:pt x="2949866" y="2060530"/>
                  <a:pt x="2949851" y="2020854"/>
                  <a:pt x="2959619" y="2019629"/>
                </a:cubicBezTo>
                <a:cubicBezTo>
                  <a:pt x="2964494" y="2019018"/>
                  <a:pt x="2964494" y="2019018"/>
                  <a:pt x="2969991" y="2023290"/>
                </a:cubicBezTo>
                <a:cubicBezTo>
                  <a:pt x="2975473" y="1987886"/>
                  <a:pt x="2994985" y="1945762"/>
                  <a:pt x="2990086" y="1906698"/>
                </a:cubicBezTo>
                <a:close/>
                <a:moveTo>
                  <a:pt x="3218364" y="1868150"/>
                </a:moveTo>
                <a:lnTo>
                  <a:pt x="3218346" y="1868152"/>
                </a:lnTo>
                <a:lnTo>
                  <a:pt x="3218955" y="1873008"/>
                </a:lnTo>
                <a:cubicBezTo>
                  <a:pt x="3219567" y="1877892"/>
                  <a:pt x="3220180" y="1882776"/>
                  <a:pt x="3215296" y="1883389"/>
                </a:cubicBezTo>
                <a:lnTo>
                  <a:pt x="3203712" y="1869987"/>
                </a:lnTo>
                <a:cubicBezTo>
                  <a:pt x="3204325" y="1874871"/>
                  <a:pt x="3205550" y="1884639"/>
                  <a:pt x="3215308" y="1883415"/>
                </a:cubicBezTo>
                <a:cubicBezTo>
                  <a:pt x="3220202" y="1882802"/>
                  <a:pt x="3219589" y="1877918"/>
                  <a:pt x="3218977" y="1873034"/>
                </a:cubicBezTo>
                <a:close/>
                <a:moveTo>
                  <a:pt x="3300736" y="1813163"/>
                </a:moveTo>
                <a:lnTo>
                  <a:pt x="3295852" y="1813775"/>
                </a:lnTo>
                <a:cubicBezTo>
                  <a:pt x="3271441" y="1816837"/>
                  <a:pt x="3281214" y="1855288"/>
                  <a:pt x="3278177" y="1870552"/>
                </a:cubicBezTo>
                <a:lnTo>
                  <a:pt x="3273293" y="1871164"/>
                </a:lnTo>
                <a:cubicBezTo>
                  <a:pt x="3258641" y="1873002"/>
                  <a:pt x="3256205" y="1893141"/>
                  <a:pt x="3257430" y="1902909"/>
                </a:cubicBezTo>
                <a:lnTo>
                  <a:pt x="3240354" y="1924894"/>
                </a:lnTo>
                <a:cubicBezTo>
                  <a:pt x="3237918" y="1945033"/>
                  <a:pt x="3230599" y="1965785"/>
                  <a:pt x="3212297" y="1978002"/>
                </a:cubicBezTo>
                <a:cubicBezTo>
                  <a:pt x="3213522" y="1987770"/>
                  <a:pt x="3206806" y="2013407"/>
                  <a:pt x="3192163" y="2015243"/>
                </a:cubicBezTo>
                <a:cubicBezTo>
                  <a:pt x="3190953" y="2045151"/>
                  <a:pt x="3158611" y="2064089"/>
                  <a:pt x="3153129" y="2099493"/>
                </a:cubicBezTo>
                <a:lnTo>
                  <a:pt x="3145199" y="2115370"/>
                </a:lnTo>
                <a:lnTo>
                  <a:pt x="3145210" y="2115387"/>
                </a:lnTo>
                <a:cubicBezTo>
                  <a:pt x="3150085" y="2114776"/>
                  <a:pt x="3153755" y="2104404"/>
                  <a:pt x="3153141" y="2099510"/>
                </a:cubicBezTo>
                <a:cubicBezTo>
                  <a:pt x="3158615" y="2064117"/>
                  <a:pt x="3190956" y="2045179"/>
                  <a:pt x="3192166" y="2015262"/>
                </a:cubicBezTo>
                <a:cubicBezTo>
                  <a:pt x="3206818" y="2013424"/>
                  <a:pt x="3213524" y="1987789"/>
                  <a:pt x="3212300" y="1978030"/>
                </a:cubicBezTo>
                <a:cubicBezTo>
                  <a:pt x="3230612" y="1965812"/>
                  <a:pt x="3237921" y="1945052"/>
                  <a:pt x="3240356" y="1924913"/>
                </a:cubicBezTo>
                <a:lnTo>
                  <a:pt x="3257433" y="1902928"/>
                </a:lnTo>
                <a:cubicBezTo>
                  <a:pt x="3256209" y="1893169"/>
                  <a:pt x="3258652" y="1873019"/>
                  <a:pt x="3273295" y="1871183"/>
                </a:cubicBezTo>
                <a:lnTo>
                  <a:pt x="3278179" y="1870570"/>
                </a:lnTo>
                <a:cubicBezTo>
                  <a:pt x="3281226" y="1855306"/>
                  <a:pt x="3271443" y="1816855"/>
                  <a:pt x="3295854" y="1813794"/>
                </a:cubicBezTo>
                <a:lnTo>
                  <a:pt x="3300738" y="1813182"/>
                </a:lnTo>
                <a:close/>
                <a:moveTo>
                  <a:pt x="652821" y="1738538"/>
                </a:moveTo>
                <a:lnTo>
                  <a:pt x="623549" y="1781877"/>
                </a:lnTo>
                <a:lnTo>
                  <a:pt x="619890" y="1792257"/>
                </a:lnTo>
                <a:lnTo>
                  <a:pt x="601584" y="1764807"/>
                </a:lnTo>
                <a:lnTo>
                  <a:pt x="601566" y="1764818"/>
                </a:lnTo>
                <a:cubicBezTo>
                  <a:pt x="602179" y="1769702"/>
                  <a:pt x="610124" y="1793501"/>
                  <a:pt x="619892" y="1792276"/>
                </a:cubicBezTo>
                <a:lnTo>
                  <a:pt x="623552" y="1781895"/>
                </a:lnTo>
                <a:lnTo>
                  <a:pt x="652832" y="1738546"/>
                </a:lnTo>
                <a:close/>
                <a:moveTo>
                  <a:pt x="849906" y="1569996"/>
                </a:moveTo>
                <a:lnTo>
                  <a:pt x="820630" y="1573667"/>
                </a:lnTo>
                <a:lnTo>
                  <a:pt x="820621" y="1573678"/>
                </a:lnTo>
                <a:lnTo>
                  <a:pt x="849916" y="1570004"/>
                </a:lnTo>
                <a:close/>
                <a:moveTo>
                  <a:pt x="3096156" y="1566057"/>
                </a:moveTo>
                <a:lnTo>
                  <a:pt x="3091908" y="1611228"/>
                </a:lnTo>
                <a:lnTo>
                  <a:pt x="3096166" y="1566065"/>
                </a:lnTo>
                <a:close/>
                <a:moveTo>
                  <a:pt x="806567" y="1540724"/>
                </a:moveTo>
                <a:lnTo>
                  <a:pt x="809016" y="1560250"/>
                </a:lnTo>
                <a:cubicBezTo>
                  <a:pt x="809630" y="1565144"/>
                  <a:pt x="813303" y="1594439"/>
                  <a:pt x="818187" y="1593826"/>
                </a:cubicBezTo>
                <a:lnTo>
                  <a:pt x="818194" y="1593806"/>
                </a:lnTo>
                <a:lnTo>
                  <a:pt x="809024" y="1560240"/>
                </a:lnTo>
                <a:lnTo>
                  <a:pt x="806578" y="1540732"/>
                </a:lnTo>
                <a:close/>
                <a:moveTo>
                  <a:pt x="3251140" y="1417677"/>
                </a:moveTo>
                <a:cubicBezTo>
                  <a:pt x="3251751" y="1422551"/>
                  <a:pt x="3258473" y="1436591"/>
                  <a:pt x="3268241" y="1435366"/>
                </a:cubicBezTo>
                <a:cubicBezTo>
                  <a:pt x="3268241" y="1435366"/>
                  <a:pt x="3273125" y="1434754"/>
                  <a:pt x="3272512" y="1429870"/>
                </a:cubicBezTo>
                <a:lnTo>
                  <a:pt x="3272482" y="1429854"/>
                </a:lnTo>
                <a:lnTo>
                  <a:pt x="3268228" y="1435339"/>
                </a:lnTo>
                <a:lnTo>
                  <a:pt x="3251180" y="1417691"/>
                </a:lnTo>
                <a:close/>
                <a:moveTo>
                  <a:pt x="3564226" y="1304011"/>
                </a:moveTo>
                <a:cubicBezTo>
                  <a:pt x="3559342" y="1304623"/>
                  <a:pt x="3561180" y="1319276"/>
                  <a:pt x="3561792" y="1324160"/>
                </a:cubicBezTo>
                <a:cubicBezTo>
                  <a:pt x="3563016" y="1333918"/>
                  <a:pt x="3564853" y="1348571"/>
                  <a:pt x="3579496" y="1346734"/>
                </a:cubicBezTo>
                <a:lnTo>
                  <a:pt x="3579493" y="1346706"/>
                </a:lnTo>
                <a:lnTo>
                  <a:pt x="3561810" y="1324148"/>
                </a:lnTo>
                <a:lnTo>
                  <a:pt x="3564240" y="1304047"/>
                </a:lnTo>
                <a:close/>
                <a:moveTo>
                  <a:pt x="3154001" y="1196746"/>
                </a:moveTo>
                <a:cubicBezTo>
                  <a:pt x="3152194" y="1261454"/>
                  <a:pt x="3140015" y="1322493"/>
                  <a:pt x="3147975" y="1385966"/>
                </a:cubicBezTo>
                <a:cubicBezTo>
                  <a:pt x="3149200" y="1395735"/>
                  <a:pt x="3146153" y="1410999"/>
                  <a:pt x="3156524" y="1414660"/>
                </a:cubicBezTo>
                <a:lnTo>
                  <a:pt x="3156529" y="1414621"/>
                </a:lnTo>
                <a:lnTo>
                  <a:pt x="3147984" y="1385965"/>
                </a:lnTo>
                <a:lnTo>
                  <a:pt x="3154012" y="1196754"/>
                </a:lnTo>
                <a:close/>
                <a:moveTo>
                  <a:pt x="3192404" y="1028269"/>
                </a:moveTo>
                <a:lnTo>
                  <a:pt x="3192395" y="1028270"/>
                </a:lnTo>
                <a:cubicBezTo>
                  <a:pt x="3193006" y="1033145"/>
                  <a:pt x="3199106" y="1042302"/>
                  <a:pt x="3203990" y="1041689"/>
                </a:cubicBezTo>
                <a:lnTo>
                  <a:pt x="3203998" y="1041679"/>
                </a:lnTo>
                <a:close/>
                <a:moveTo>
                  <a:pt x="512763" y="1017124"/>
                </a:moveTo>
                <a:lnTo>
                  <a:pt x="512746" y="1017136"/>
                </a:lnTo>
                <a:lnTo>
                  <a:pt x="512743" y="1017143"/>
                </a:lnTo>
                <a:lnTo>
                  <a:pt x="508872" y="1020713"/>
                </a:lnTo>
                <a:lnTo>
                  <a:pt x="509103" y="1027482"/>
                </a:lnTo>
                <a:lnTo>
                  <a:pt x="509102" y="1027487"/>
                </a:lnTo>
                <a:lnTo>
                  <a:pt x="503625" y="1023222"/>
                </a:lnTo>
                <a:lnTo>
                  <a:pt x="503608" y="1023234"/>
                </a:lnTo>
                <a:cubicBezTo>
                  <a:pt x="504220" y="1028118"/>
                  <a:pt x="504220" y="1028118"/>
                  <a:pt x="509104" y="1027505"/>
                </a:cubicBezTo>
                <a:lnTo>
                  <a:pt x="509103" y="1027482"/>
                </a:lnTo>
                <a:lnTo>
                  <a:pt x="512743" y="1017143"/>
                </a:lnTo>
                <a:close/>
                <a:moveTo>
                  <a:pt x="2243820" y="978585"/>
                </a:moveTo>
                <a:lnTo>
                  <a:pt x="2243822" y="978595"/>
                </a:lnTo>
                <a:cubicBezTo>
                  <a:pt x="2244433" y="983470"/>
                  <a:pt x="2259698" y="986525"/>
                  <a:pt x="2264573" y="985914"/>
                </a:cubicBezTo>
                <a:lnTo>
                  <a:pt x="2263960" y="981021"/>
                </a:lnTo>
                <a:lnTo>
                  <a:pt x="2263949" y="981013"/>
                </a:lnTo>
                <a:lnTo>
                  <a:pt x="2264562" y="985897"/>
                </a:lnTo>
                <a:close/>
                <a:moveTo>
                  <a:pt x="666552" y="938328"/>
                </a:moveTo>
                <a:lnTo>
                  <a:pt x="666525" y="938340"/>
                </a:lnTo>
                <a:lnTo>
                  <a:pt x="640325" y="966392"/>
                </a:lnTo>
                <a:cubicBezTo>
                  <a:pt x="634820" y="962131"/>
                  <a:pt x="625052" y="963356"/>
                  <a:pt x="620178" y="963968"/>
                </a:cubicBezTo>
                <a:cubicBezTo>
                  <a:pt x="610410" y="965192"/>
                  <a:pt x="596369" y="971905"/>
                  <a:pt x="592719" y="982284"/>
                </a:cubicBezTo>
                <a:lnTo>
                  <a:pt x="551825" y="1012216"/>
                </a:lnTo>
                <a:lnTo>
                  <a:pt x="521325" y="1006129"/>
                </a:lnTo>
                <a:lnTo>
                  <a:pt x="521307" y="1006141"/>
                </a:lnTo>
                <a:lnTo>
                  <a:pt x="551826" y="1012226"/>
                </a:lnTo>
                <a:lnTo>
                  <a:pt x="592712" y="982304"/>
                </a:lnTo>
                <a:cubicBezTo>
                  <a:pt x="596371" y="971923"/>
                  <a:pt x="610411" y="965202"/>
                  <a:pt x="620169" y="963978"/>
                </a:cubicBezTo>
                <a:cubicBezTo>
                  <a:pt x="625054" y="963366"/>
                  <a:pt x="634822" y="962140"/>
                  <a:pt x="640318" y="966412"/>
                </a:cubicBezTo>
                <a:close/>
                <a:moveTo>
                  <a:pt x="3004342" y="912959"/>
                </a:moveTo>
                <a:lnTo>
                  <a:pt x="3036698" y="933696"/>
                </a:lnTo>
                <a:lnTo>
                  <a:pt x="3051953" y="936744"/>
                </a:lnTo>
                <a:cubicBezTo>
                  <a:pt x="3053178" y="946512"/>
                  <a:pt x="3025720" y="964828"/>
                  <a:pt x="3022683" y="980092"/>
                </a:cubicBezTo>
                <a:lnTo>
                  <a:pt x="2990944" y="1003915"/>
                </a:lnTo>
                <a:close/>
                <a:moveTo>
                  <a:pt x="740390" y="894342"/>
                </a:moveTo>
                <a:lnTo>
                  <a:pt x="740353" y="894346"/>
                </a:lnTo>
                <a:lnTo>
                  <a:pt x="731836" y="905318"/>
                </a:lnTo>
                <a:lnTo>
                  <a:pt x="706832" y="903502"/>
                </a:lnTo>
                <a:lnTo>
                  <a:pt x="706825" y="903521"/>
                </a:lnTo>
                <a:cubicBezTo>
                  <a:pt x="711709" y="902909"/>
                  <a:pt x="721477" y="901684"/>
                  <a:pt x="731847" y="905335"/>
                </a:cubicBezTo>
                <a:close/>
                <a:moveTo>
                  <a:pt x="839866" y="857072"/>
                </a:moveTo>
                <a:lnTo>
                  <a:pt x="839848" y="857075"/>
                </a:lnTo>
                <a:lnTo>
                  <a:pt x="830718" y="863162"/>
                </a:lnTo>
                <a:lnTo>
                  <a:pt x="815473" y="860122"/>
                </a:lnTo>
                <a:lnTo>
                  <a:pt x="815455" y="860134"/>
                </a:lnTo>
                <a:lnTo>
                  <a:pt x="830710" y="863181"/>
                </a:lnTo>
                <a:close/>
                <a:moveTo>
                  <a:pt x="1752982" y="782241"/>
                </a:moveTo>
                <a:lnTo>
                  <a:pt x="1752973" y="782242"/>
                </a:lnTo>
                <a:lnTo>
                  <a:pt x="1744446" y="793214"/>
                </a:lnTo>
                <a:lnTo>
                  <a:pt x="1728618" y="785296"/>
                </a:lnTo>
                <a:lnTo>
                  <a:pt x="1728571" y="785302"/>
                </a:lnTo>
                <a:cubicBezTo>
                  <a:pt x="1734068" y="789574"/>
                  <a:pt x="1739564" y="793845"/>
                  <a:pt x="1744448" y="793233"/>
                </a:cubicBezTo>
                <a:cubicBezTo>
                  <a:pt x="1749332" y="792620"/>
                  <a:pt x="1753595" y="787125"/>
                  <a:pt x="1752982" y="782241"/>
                </a:cubicBezTo>
                <a:close/>
                <a:moveTo>
                  <a:pt x="2555033" y="770936"/>
                </a:moveTo>
                <a:lnTo>
                  <a:pt x="2537342" y="788028"/>
                </a:lnTo>
                <a:lnTo>
                  <a:pt x="2570924" y="818543"/>
                </a:lnTo>
                <a:lnTo>
                  <a:pt x="2481217" y="854587"/>
                </a:lnTo>
                <a:cubicBezTo>
                  <a:pt x="2475735" y="889991"/>
                  <a:pt x="2407377" y="898563"/>
                  <a:pt x="2406770" y="933356"/>
                </a:cubicBezTo>
                <a:lnTo>
                  <a:pt x="2322559" y="973672"/>
                </a:lnTo>
                <a:cubicBezTo>
                  <a:pt x="2318914" y="1023728"/>
                  <a:pt x="2264597" y="1025588"/>
                  <a:pt x="2259114" y="1060983"/>
                </a:cubicBezTo>
                <a:cubicBezTo>
                  <a:pt x="2263378" y="1055497"/>
                  <a:pt x="2290232" y="1032286"/>
                  <a:pt x="2292069" y="1046938"/>
                </a:cubicBezTo>
                <a:lnTo>
                  <a:pt x="2293293" y="1056697"/>
                </a:lnTo>
                <a:lnTo>
                  <a:pt x="2350071" y="1074381"/>
                </a:lnTo>
                <a:lnTo>
                  <a:pt x="2376917" y="1051180"/>
                </a:lnTo>
                <a:cubicBezTo>
                  <a:pt x="2381791" y="1050569"/>
                  <a:pt x="2397055" y="1053606"/>
                  <a:pt x="2398280" y="1063374"/>
                </a:cubicBezTo>
                <a:cubicBezTo>
                  <a:pt x="2400117" y="1078027"/>
                  <a:pt x="2382427" y="1095118"/>
                  <a:pt x="2373271" y="1101227"/>
                </a:cubicBezTo>
                <a:cubicBezTo>
                  <a:pt x="2349473" y="1109172"/>
                  <a:pt x="2292711" y="1131173"/>
                  <a:pt x="2290888" y="1156196"/>
                </a:cubicBezTo>
                <a:cubicBezTo>
                  <a:pt x="2267090" y="1164142"/>
                  <a:pt x="2215211" y="1185521"/>
                  <a:pt x="2208515" y="1211165"/>
                </a:cubicBezTo>
                <a:cubicBezTo>
                  <a:pt x="2162745" y="1241699"/>
                  <a:pt x="2082797" y="1276529"/>
                  <a:pt x="2054128" y="1324753"/>
                </a:cubicBezTo>
                <a:cubicBezTo>
                  <a:pt x="2048035" y="1355282"/>
                  <a:pt x="1909526" y="1476801"/>
                  <a:pt x="1910750" y="1486570"/>
                </a:cubicBezTo>
                <a:cubicBezTo>
                  <a:pt x="1875959" y="1485972"/>
                  <a:pt x="1852175" y="1533593"/>
                  <a:pt x="1840584" y="1559841"/>
                </a:cubicBezTo>
                <a:cubicBezTo>
                  <a:pt x="1791157" y="1600765"/>
                  <a:pt x="1666692" y="1755239"/>
                  <a:pt x="1634359" y="1774167"/>
                </a:cubicBezTo>
                <a:cubicBezTo>
                  <a:pt x="1604443" y="1772968"/>
                  <a:pt x="1603257" y="1842549"/>
                  <a:pt x="1564194" y="1847448"/>
                </a:cubicBezTo>
                <a:lnTo>
                  <a:pt x="1559301" y="1848062"/>
                </a:lnTo>
                <a:cubicBezTo>
                  <a:pt x="1558114" y="1917643"/>
                  <a:pt x="1452545" y="1985442"/>
                  <a:pt x="1454383" y="2000094"/>
                </a:cubicBezTo>
                <a:cubicBezTo>
                  <a:pt x="1364083" y="2110607"/>
                  <a:pt x="1309808" y="2231484"/>
                  <a:pt x="1246378" y="2358470"/>
                </a:cubicBezTo>
                <a:lnTo>
                  <a:pt x="1222580" y="2366416"/>
                </a:lnTo>
                <a:cubicBezTo>
                  <a:pt x="1220748" y="2391440"/>
                  <a:pt x="1199399" y="2418922"/>
                  <a:pt x="1186583" y="2435402"/>
                </a:cubicBezTo>
                <a:cubicBezTo>
                  <a:pt x="1183546" y="2450665"/>
                  <a:pt x="1176228" y="2471426"/>
                  <a:pt x="1161576" y="2473264"/>
                </a:cubicBezTo>
                <a:lnTo>
                  <a:pt x="1153057" y="2523931"/>
                </a:lnTo>
                <a:cubicBezTo>
                  <a:pt x="1131085" y="2546520"/>
                  <a:pt x="1103641" y="2604512"/>
                  <a:pt x="1092664" y="2635654"/>
                </a:cubicBezTo>
                <a:cubicBezTo>
                  <a:pt x="1089641" y="2690593"/>
                  <a:pt x="1060972" y="2738817"/>
                  <a:pt x="1062824" y="2793145"/>
                </a:cubicBezTo>
                <a:lnTo>
                  <a:pt x="1081763" y="2825486"/>
                </a:lnTo>
                <a:cubicBezTo>
                  <a:pt x="1074443" y="2846238"/>
                  <a:pt x="1079342" y="2885301"/>
                  <a:pt x="1056147" y="2898131"/>
                </a:cubicBezTo>
                <a:lnTo>
                  <a:pt x="1031750" y="2940868"/>
                </a:lnTo>
                <a:lnTo>
                  <a:pt x="1051914" y="2982978"/>
                </a:lnTo>
                <a:cubicBezTo>
                  <a:pt x="1062294" y="2986637"/>
                  <a:pt x="1068394" y="2995794"/>
                  <a:pt x="1069006" y="3000678"/>
                </a:cubicBezTo>
                <a:cubicBezTo>
                  <a:pt x="1073293" y="3034857"/>
                  <a:pt x="1034871" y="3123990"/>
                  <a:pt x="1098355" y="3116029"/>
                </a:cubicBezTo>
                <a:cubicBezTo>
                  <a:pt x="1094097" y="3161192"/>
                  <a:pt x="1134997" y="3170945"/>
                  <a:pt x="1140508" y="3214892"/>
                </a:cubicBezTo>
                <a:cubicBezTo>
                  <a:pt x="1143571" y="3239313"/>
                  <a:pt x="1146019" y="3258839"/>
                  <a:pt x="1153965" y="3282638"/>
                </a:cubicBezTo>
                <a:cubicBezTo>
                  <a:pt x="1158237" y="3277151"/>
                  <a:pt x="1175324" y="3255165"/>
                  <a:pt x="1177160" y="3269807"/>
                </a:cubicBezTo>
                <a:lnTo>
                  <a:pt x="1174716" y="3289957"/>
                </a:lnTo>
                <a:lnTo>
                  <a:pt x="1222323" y="3274065"/>
                </a:lnTo>
                <a:cubicBezTo>
                  <a:pt x="1222935" y="3278950"/>
                  <a:pt x="1219898" y="3294213"/>
                  <a:pt x="1229657" y="3292989"/>
                </a:cubicBezTo>
                <a:cubicBezTo>
                  <a:pt x="1239425" y="3291764"/>
                  <a:pt x="1247968" y="3280771"/>
                  <a:pt x="1252230" y="3275276"/>
                </a:cubicBezTo>
                <a:lnTo>
                  <a:pt x="1271781" y="3312501"/>
                </a:lnTo>
                <a:lnTo>
                  <a:pt x="1346248" y="3313085"/>
                </a:lnTo>
                <a:lnTo>
                  <a:pt x="1382248" y="3283766"/>
                </a:lnTo>
                <a:cubicBezTo>
                  <a:pt x="1421311" y="3278867"/>
                  <a:pt x="1462212" y="3288620"/>
                  <a:pt x="1497625" y="3294101"/>
                </a:cubicBezTo>
                <a:cubicBezTo>
                  <a:pt x="1503725" y="3303258"/>
                  <a:pt x="1515329" y="3316676"/>
                  <a:pt x="1525097" y="3315451"/>
                </a:cubicBezTo>
                <a:cubicBezTo>
                  <a:pt x="1534856" y="3314227"/>
                  <a:pt x="1537913" y="3298971"/>
                  <a:pt x="1537301" y="3294087"/>
                </a:cubicBezTo>
                <a:cubicBezTo>
                  <a:pt x="1578788" y="3269040"/>
                  <a:pt x="1619674" y="3239118"/>
                  <a:pt x="1660568" y="3209186"/>
                </a:cubicBezTo>
                <a:cubicBezTo>
                  <a:pt x="1685593" y="3211018"/>
                  <a:pt x="1686802" y="3181101"/>
                  <a:pt x="1706329" y="3178653"/>
                </a:cubicBezTo>
                <a:cubicBezTo>
                  <a:pt x="1730749" y="3175590"/>
                  <a:pt x="1756385" y="3182297"/>
                  <a:pt x="1781408" y="3184120"/>
                </a:cubicBezTo>
                <a:lnTo>
                  <a:pt x="1834472" y="3093150"/>
                </a:lnTo>
                <a:lnTo>
                  <a:pt x="1916864" y="3038179"/>
                </a:lnTo>
                <a:lnTo>
                  <a:pt x="1961415" y="3037553"/>
                </a:lnTo>
                <a:cubicBezTo>
                  <a:pt x="1982161" y="3005196"/>
                  <a:pt x="2027921" y="2974653"/>
                  <a:pt x="2054163" y="2946568"/>
                </a:cubicBezTo>
                <a:lnTo>
                  <a:pt x="2092001" y="2931901"/>
                </a:lnTo>
                <a:cubicBezTo>
                  <a:pt x="2121909" y="2933111"/>
                  <a:pt x="2159732" y="2878769"/>
                  <a:pt x="2171926" y="2857406"/>
                </a:cubicBezTo>
                <a:cubicBezTo>
                  <a:pt x="2195734" y="2849459"/>
                  <a:pt x="2224411" y="2801225"/>
                  <a:pt x="2242102" y="2784133"/>
                </a:cubicBezTo>
                <a:cubicBezTo>
                  <a:pt x="2267736" y="2790831"/>
                  <a:pt x="2389153" y="2651612"/>
                  <a:pt x="2402571" y="2640008"/>
                </a:cubicBezTo>
                <a:cubicBezTo>
                  <a:pt x="2433091" y="2646102"/>
                  <a:pt x="2454426" y="2578954"/>
                  <a:pt x="2488614" y="2574667"/>
                </a:cubicBezTo>
                <a:lnTo>
                  <a:pt x="2493489" y="2574056"/>
                </a:lnTo>
                <a:cubicBezTo>
                  <a:pt x="2493489" y="2574056"/>
                  <a:pt x="2495933" y="2553915"/>
                  <a:pt x="2500808" y="2553304"/>
                </a:cubicBezTo>
                <a:cubicBezTo>
                  <a:pt x="2510576" y="2552079"/>
                  <a:pt x="2517297" y="2566109"/>
                  <a:pt x="2517909" y="2570993"/>
                </a:cubicBezTo>
                <a:lnTo>
                  <a:pt x="2552701" y="2571591"/>
                </a:lnTo>
                <a:lnTo>
                  <a:pt x="2563067" y="2535575"/>
                </a:lnTo>
                <a:cubicBezTo>
                  <a:pt x="2572835" y="2534350"/>
                  <a:pt x="2577097" y="2528854"/>
                  <a:pt x="2575872" y="2519086"/>
                </a:cubicBezTo>
                <a:cubicBezTo>
                  <a:pt x="2575260" y="2514202"/>
                  <a:pt x="2573422" y="2499550"/>
                  <a:pt x="2583190" y="2498325"/>
                </a:cubicBezTo>
                <a:lnTo>
                  <a:pt x="2588074" y="2497713"/>
                </a:lnTo>
                <a:lnTo>
                  <a:pt x="2622852" y="2458644"/>
                </a:lnTo>
                <a:cubicBezTo>
                  <a:pt x="2621627" y="2448876"/>
                  <a:pt x="2631371" y="2407977"/>
                  <a:pt x="2646023" y="2406140"/>
                </a:cubicBezTo>
                <a:cubicBezTo>
                  <a:pt x="2650907" y="2405527"/>
                  <a:pt x="2657016" y="2414683"/>
                  <a:pt x="2657016" y="2414683"/>
                </a:cubicBezTo>
                <a:cubicBezTo>
                  <a:pt x="2659465" y="2434209"/>
                  <a:pt x="2647874" y="2460458"/>
                  <a:pt x="2672294" y="2457395"/>
                </a:cubicBezTo>
                <a:lnTo>
                  <a:pt x="2691821" y="2454947"/>
                </a:lnTo>
                <a:lnTo>
                  <a:pt x="2773563" y="2315742"/>
                </a:lnTo>
                <a:lnTo>
                  <a:pt x="2796137" y="2298038"/>
                </a:lnTo>
                <a:lnTo>
                  <a:pt x="2794912" y="2288270"/>
                </a:lnTo>
                <a:cubicBezTo>
                  <a:pt x="2793688" y="2278511"/>
                  <a:pt x="2788191" y="2274231"/>
                  <a:pt x="2778432" y="2275454"/>
                </a:cubicBezTo>
                <a:lnTo>
                  <a:pt x="2834520" y="2129555"/>
                </a:lnTo>
                <a:cubicBezTo>
                  <a:pt x="2844288" y="2128330"/>
                  <a:pt x="2848559" y="2122833"/>
                  <a:pt x="2847947" y="2117949"/>
                </a:cubicBezTo>
                <a:cubicBezTo>
                  <a:pt x="2846111" y="2103306"/>
                  <a:pt x="2835127" y="2094762"/>
                  <a:pt x="2829009" y="2085608"/>
                </a:cubicBezTo>
                <a:cubicBezTo>
                  <a:pt x="2850366" y="2058125"/>
                  <a:pt x="2855849" y="2022730"/>
                  <a:pt x="2872314" y="1995861"/>
                </a:cubicBezTo>
                <a:cubicBezTo>
                  <a:pt x="2874137" y="1970838"/>
                  <a:pt x="2897332" y="1958008"/>
                  <a:pt x="2899144" y="1932976"/>
                </a:cubicBezTo>
                <a:cubicBezTo>
                  <a:pt x="2912573" y="1921380"/>
                  <a:pt x="2919279" y="1895744"/>
                  <a:pt x="2921713" y="1875595"/>
                </a:cubicBezTo>
                <a:cubicBezTo>
                  <a:pt x="2941862" y="1878030"/>
                  <a:pt x="2944287" y="1857882"/>
                  <a:pt x="2942451" y="1843239"/>
                </a:cubicBezTo>
                <a:lnTo>
                  <a:pt x="2941838" y="1838355"/>
                </a:lnTo>
                <a:cubicBezTo>
                  <a:pt x="2947931" y="1807826"/>
                  <a:pt x="2958299" y="1771819"/>
                  <a:pt x="2985756" y="1753493"/>
                </a:cubicBezTo>
                <a:lnTo>
                  <a:pt x="3018068" y="1655204"/>
                </a:lnTo>
                <a:cubicBezTo>
                  <a:pt x="3048588" y="1661298"/>
                  <a:pt x="3055869" y="1561196"/>
                  <a:pt x="3058303" y="1541048"/>
                </a:cubicBezTo>
                <a:cubicBezTo>
                  <a:pt x="3103475" y="1545305"/>
                  <a:pt x="3108262" y="1306641"/>
                  <a:pt x="3113131" y="1266353"/>
                </a:cubicBezTo>
                <a:cubicBezTo>
                  <a:pt x="3124682" y="1160745"/>
                  <a:pt x="3148462" y="1073457"/>
                  <a:pt x="3159401" y="962966"/>
                </a:cubicBezTo>
                <a:cubicBezTo>
                  <a:pt x="3140472" y="930623"/>
                  <a:pt x="3095874" y="851900"/>
                  <a:pt x="3056811" y="856799"/>
                </a:cubicBezTo>
                <a:cubicBezTo>
                  <a:pt x="3042158" y="858636"/>
                  <a:pt x="3038509" y="869016"/>
                  <a:pt x="3034840" y="879398"/>
                </a:cubicBezTo>
                <a:cubicBezTo>
                  <a:pt x="3014089" y="872078"/>
                  <a:pt x="2907854" y="815967"/>
                  <a:pt x="2893211" y="817804"/>
                </a:cubicBezTo>
                <a:cubicBezTo>
                  <a:pt x="2863916" y="821477"/>
                  <a:pt x="2896885" y="847099"/>
                  <a:pt x="2819357" y="822105"/>
                </a:cubicBezTo>
                <a:lnTo>
                  <a:pt x="2805312" y="789149"/>
                </a:lnTo>
                <a:lnTo>
                  <a:pt x="2790047" y="786103"/>
                </a:lnTo>
                <a:cubicBezTo>
                  <a:pt x="2775395" y="787940"/>
                  <a:pt x="2766249" y="794048"/>
                  <a:pt x="2762580" y="804430"/>
                </a:cubicBezTo>
                <a:lnTo>
                  <a:pt x="2719843" y="780024"/>
                </a:lnTo>
                <a:lnTo>
                  <a:pt x="2696656" y="792854"/>
                </a:lnTo>
                <a:cubicBezTo>
                  <a:pt x="2671633" y="791031"/>
                  <a:pt x="2646600" y="789209"/>
                  <a:pt x="2622802" y="797154"/>
                </a:cubicBezTo>
                <a:close/>
                <a:moveTo>
                  <a:pt x="1044876" y="632977"/>
                </a:moveTo>
                <a:lnTo>
                  <a:pt x="1044867" y="632978"/>
                </a:lnTo>
                <a:lnTo>
                  <a:pt x="1043044" y="658001"/>
                </a:lnTo>
                <a:cubicBezTo>
                  <a:pt x="1033276" y="659226"/>
                  <a:pt x="1030225" y="664569"/>
                  <a:pt x="1025802" y="668845"/>
                </a:cubicBezTo>
                <a:lnTo>
                  <a:pt x="1017128" y="673807"/>
                </a:lnTo>
                <a:lnTo>
                  <a:pt x="1000331" y="673279"/>
                </a:lnTo>
                <a:lnTo>
                  <a:pt x="1000327" y="673281"/>
                </a:lnTo>
                <a:lnTo>
                  <a:pt x="1000322" y="673280"/>
                </a:lnTo>
                <a:lnTo>
                  <a:pt x="957609" y="688558"/>
                </a:lnTo>
                <a:lnTo>
                  <a:pt x="1000327" y="673281"/>
                </a:lnTo>
                <a:lnTo>
                  <a:pt x="1017126" y="673809"/>
                </a:lnTo>
                <a:lnTo>
                  <a:pt x="1017128" y="673807"/>
                </a:lnTo>
                <a:lnTo>
                  <a:pt x="1017135" y="673807"/>
                </a:lnTo>
                <a:cubicBezTo>
                  <a:pt x="1028863" y="670941"/>
                  <a:pt x="1028399" y="659838"/>
                  <a:pt x="1043044" y="658001"/>
                </a:cubicBezTo>
                <a:close/>
                <a:moveTo>
                  <a:pt x="1112624" y="579833"/>
                </a:moveTo>
                <a:lnTo>
                  <a:pt x="1112598" y="579846"/>
                </a:lnTo>
                <a:cubicBezTo>
                  <a:pt x="1113210" y="584730"/>
                  <a:pt x="1115047" y="599382"/>
                  <a:pt x="1124816" y="598157"/>
                </a:cubicBezTo>
                <a:lnTo>
                  <a:pt x="1124830" y="598117"/>
                </a:lnTo>
                <a:close/>
                <a:moveTo>
                  <a:pt x="1270682" y="535227"/>
                </a:moveTo>
                <a:lnTo>
                  <a:pt x="1226122" y="535854"/>
                </a:lnTo>
                <a:lnTo>
                  <a:pt x="1226113" y="535855"/>
                </a:lnTo>
                <a:close/>
                <a:moveTo>
                  <a:pt x="1335972" y="462557"/>
                </a:moveTo>
                <a:lnTo>
                  <a:pt x="1335963" y="462558"/>
                </a:lnTo>
                <a:lnTo>
                  <a:pt x="1335958" y="462572"/>
                </a:lnTo>
                <a:lnTo>
                  <a:pt x="1318349" y="480265"/>
                </a:lnTo>
                <a:cubicBezTo>
                  <a:pt x="1314038" y="480498"/>
                  <a:pt x="1309748" y="480882"/>
                  <a:pt x="1306536" y="483689"/>
                </a:cubicBezTo>
                <a:lnTo>
                  <a:pt x="1301202" y="501627"/>
                </a:lnTo>
                <a:lnTo>
                  <a:pt x="1301187" y="501645"/>
                </a:lnTo>
                <a:lnTo>
                  <a:pt x="1301196" y="501644"/>
                </a:lnTo>
                <a:lnTo>
                  <a:pt x="1301202" y="501627"/>
                </a:lnTo>
                <a:lnTo>
                  <a:pt x="1318341" y="480276"/>
                </a:lnTo>
                <a:cubicBezTo>
                  <a:pt x="1322653" y="480043"/>
                  <a:pt x="1326984" y="479964"/>
                  <a:pt x="1330274" y="477768"/>
                </a:cubicBezTo>
                <a:lnTo>
                  <a:pt x="1335958" y="462572"/>
                </a:lnTo>
                <a:close/>
                <a:moveTo>
                  <a:pt x="2693670" y="920"/>
                </a:moveTo>
                <a:cubicBezTo>
                  <a:pt x="2751582" y="4817"/>
                  <a:pt x="2812932" y="19442"/>
                  <a:pt x="2871526" y="12094"/>
                </a:cubicBezTo>
                <a:cubicBezTo>
                  <a:pt x="2949652" y="2297"/>
                  <a:pt x="2985678" y="12662"/>
                  <a:pt x="3072353" y="31548"/>
                </a:cubicBezTo>
                <a:cubicBezTo>
                  <a:pt x="3066871" y="66952"/>
                  <a:pt x="3155377" y="60813"/>
                  <a:pt x="3175526" y="63248"/>
                </a:cubicBezTo>
                <a:cubicBezTo>
                  <a:pt x="3235339" y="65659"/>
                  <a:pt x="3300675" y="112025"/>
                  <a:pt x="3353171" y="135207"/>
                </a:cubicBezTo>
                <a:cubicBezTo>
                  <a:pt x="3369047" y="143129"/>
                  <a:pt x="3389196" y="145563"/>
                  <a:pt x="3404451" y="148610"/>
                </a:cubicBezTo>
                <a:lnTo>
                  <a:pt x="3438630" y="144324"/>
                </a:lnTo>
                <a:cubicBezTo>
                  <a:pt x="3500281" y="161388"/>
                  <a:pt x="3580881" y="210801"/>
                  <a:pt x="3621796" y="260230"/>
                </a:cubicBezTo>
                <a:cubicBezTo>
                  <a:pt x="3619973" y="285253"/>
                  <a:pt x="3668207" y="313921"/>
                  <a:pt x="3688958" y="321240"/>
                </a:cubicBezTo>
                <a:cubicBezTo>
                  <a:pt x="3687757" y="351146"/>
                  <a:pt x="3723758" y="321828"/>
                  <a:pt x="3727433" y="351132"/>
                </a:cubicBezTo>
                <a:lnTo>
                  <a:pt x="3728045" y="356016"/>
                </a:lnTo>
                <a:cubicBezTo>
                  <a:pt x="3748183" y="358442"/>
                  <a:pt x="3745759" y="378589"/>
                  <a:pt x="3765889" y="381026"/>
                </a:cubicBezTo>
                <a:lnTo>
                  <a:pt x="3815362" y="459137"/>
                </a:lnTo>
                <a:cubicBezTo>
                  <a:pt x="3830014" y="457300"/>
                  <a:pt x="3851387" y="469502"/>
                  <a:pt x="3853224" y="484145"/>
                </a:cubicBezTo>
                <a:lnTo>
                  <a:pt x="3854448" y="493913"/>
                </a:lnTo>
                <a:cubicBezTo>
                  <a:pt x="3872153" y="516487"/>
                  <a:pt x="3894750" y="538448"/>
                  <a:pt x="3897813" y="562869"/>
                </a:cubicBezTo>
                <a:lnTo>
                  <a:pt x="3895378" y="583017"/>
                </a:lnTo>
                <a:lnTo>
                  <a:pt x="3934465" y="617793"/>
                </a:lnTo>
                <a:cubicBezTo>
                  <a:pt x="3931408" y="633049"/>
                  <a:pt x="4004105" y="777681"/>
                  <a:pt x="4010841" y="831396"/>
                </a:cubicBezTo>
                <a:cubicBezTo>
                  <a:pt x="4013290" y="850923"/>
                  <a:pt x="4010856" y="871072"/>
                  <a:pt x="4013305" y="890599"/>
                </a:cubicBezTo>
                <a:cubicBezTo>
                  <a:pt x="4024911" y="904026"/>
                  <a:pt x="4012095" y="920506"/>
                  <a:pt x="4023700" y="933933"/>
                </a:cubicBezTo>
                <a:lnTo>
                  <a:pt x="4044452" y="941253"/>
                </a:lnTo>
                <a:cubicBezTo>
                  <a:pt x="4024312" y="938817"/>
                  <a:pt x="4022491" y="963850"/>
                  <a:pt x="4024327" y="978493"/>
                </a:cubicBezTo>
                <a:cubicBezTo>
                  <a:pt x="4028001" y="1007788"/>
                  <a:pt x="4053661" y="1054169"/>
                  <a:pt x="4052441" y="1084078"/>
                </a:cubicBezTo>
                <a:lnTo>
                  <a:pt x="4066497" y="1117041"/>
                </a:lnTo>
                <a:cubicBezTo>
                  <a:pt x="4066564" y="1275742"/>
                  <a:pt x="4047707" y="1441767"/>
                  <a:pt x="4037998" y="1601694"/>
                </a:cubicBezTo>
                <a:cubicBezTo>
                  <a:pt x="3997099" y="1591950"/>
                  <a:pt x="3986174" y="1742107"/>
                  <a:pt x="3979467" y="1767743"/>
                </a:cubicBezTo>
                <a:cubicBezTo>
                  <a:pt x="3963017" y="1834288"/>
                  <a:pt x="3930689" y="1892892"/>
                  <a:pt x="3914239" y="1959437"/>
                </a:cubicBezTo>
                <a:cubicBezTo>
                  <a:pt x="3892889" y="1986909"/>
                  <a:pt x="3877027" y="2018654"/>
                  <a:pt x="3870932" y="2049174"/>
                </a:cubicBezTo>
                <a:lnTo>
                  <a:pt x="3847747" y="2062003"/>
                </a:lnTo>
                <a:cubicBezTo>
                  <a:pt x="3848972" y="2071771"/>
                  <a:pt x="3850838" y="2165774"/>
                  <a:pt x="3831302" y="2168224"/>
                </a:cubicBezTo>
                <a:cubicBezTo>
                  <a:pt x="3821543" y="2169448"/>
                  <a:pt x="3823979" y="2149308"/>
                  <a:pt x="3823365" y="2144415"/>
                </a:cubicBezTo>
                <a:lnTo>
                  <a:pt x="3818481" y="2145028"/>
                </a:lnTo>
                <a:cubicBezTo>
                  <a:pt x="3813597" y="2145640"/>
                  <a:pt x="3809327" y="2151146"/>
                  <a:pt x="3809938" y="2156020"/>
                </a:cubicBezTo>
                <a:cubicBezTo>
                  <a:pt x="3811163" y="2165788"/>
                  <a:pt x="3817272" y="2174944"/>
                  <a:pt x="3823380" y="2184091"/>
                </a:cubicBezTo>
                <a:cubicBezTo>
                  <a:pt x="3825217" y="2198743"/>
                  <a:pt x="3815449" y="2199967"/>
                  <a:pt x="3805681" y="2201192"/>
                </a:cubicBezTo>
                <a:lnTo>
                  <a:pt x="3786154" y="2203641"/>
                </a:lnTo>
                <a:lnTo>
                  <a:pt x="3786766" y="2208525"/>
                </a:lnTo>
                <a:cubicBezTo>
                  <a:pt x="3789215" y="2228052"/>
                  <a:pt x="3802644" y="2216456"/>
                  <a:pt x="3805705" y="2240867"/>
                </a:cubicBezTo>
                <a:lnTo>
                  <a:pt x="3768479" y="2260418"/>
                </a:lnTo>
                <a:cubicBezTo>
                  <a:pt x="3793503" y="2262240"/>
                  <a:pt x="3759935" y="2271401"/>
                  <a:pt x="3755051" y="2272014"/>
                </a:cubicBezTo>
                <a:cubicBezTo>
                  <a:pt x="3756276" y="2281782"/>
                  <a:pt x="3762399" y="2330613"/>
                  <a:pt x="3747748" y="2332450"/>
                </a:cubicBezTo>
                <a:cubicBezTo>
                  <a:pt x="3742864" y="2333063"/>
                  <a:pt x="3741027" y="2318420"/>
                  <a:pt x="3740414" y="2313527"/>
                </a:cubicBezTo>
                <a:lnTo>
                  <a:pt x="3706249" y="2357488"/>
                </a:lnTo>
                <a:cubicBezTo>
                  <a:pt x="3701389" y="2397775"/>
                  <a:pt x="3659279" y="2417938"/>
                  <a:pt x="3653798" y="2453342"/>
                </a:cubicBezTo>
                <a:lnTo>
                  <a:pt x="3614749" y="2497917"/>
                </a:lnTo>
                <a:lnTo>
                  <a:pt x="3607455" y="2558352"/>
                </a:lnTo>
                <a:cubicBezTo>
                  <a:pt x="3587306" y="2555918"/>
                  <a:pt x="3579374" y="2571786"/>
                  <a:pt x="3581212" y="2586438"/>
                </a:cubicBezTo>
                <a:lnTo>
                  <a:pt x="3581824" y="2591322"/>
                </a:lnTo>
                <a:cubicBezTo>
                  <a:pt x="3530582" y="2657259"/>
                  <a:pt x="3497657" y="2750664"/>
                  <a:pt x="3457408" y="2825145"/>
                </a:cubicBezTo>
                <a:lnTo>
                  <a:pt x="3424445" y="2839200"/>
                </a:lnTo>
                <a:cubicBezTo>
                  <a:pt x="3422020" y="2859348"/>
                  <a:pt x="3414701" y="2880100"/>
                  <a:pt x="3395777" y="2887433"/>
                </a:cubicBezTo>
                <a:cubicBezTo>
                  <a:pt x="3393954" y="2912457"/>
                  <a:pt x="3375041" y="2919799"/>
                  <a:pt x="3373218" y="2944822"/>
                </a:cubicBezTo>
                <a:cubicBezTo>
                  <a:pt x="3305487" y="2997954"/>
                  <a:pt x="3276833" y="3085854"/>
                  <a:pt x="3208480" y="3134103"/>
                </a:cubicBezTo>
                <a:cubicBezTo>
                  <a:pt x="3168806" y="3134127"/>
                  <a:pt x="3171891" y="3198212"/>
                  <a:pt x="3137712" y="3202498"/>
                </a:cubicBezTo>
                <a:lnTo>
                  <a:pt x="3127944" y="3203723"/>
                </a:lnTo>
                <a:lnTo>
                  <a:pt x="3057770" y="3277005"/>
                </a:lnTo>
                <a:cubicBezTo>
                  <a:pt x="3059606" y="3291648"/>
                  <a:pt x="3052296" y="3312398"/>
                  <a:pt x="3037644" y="3314236"/>
                </a:cubicBezTo>
                <a:lnTo>
                  <a:pt x="3027885" y="3315459"/>
                </a:lnTo>
                <a:cubicBezTo>
                  <a:pt x="3025442" y="3335609"/>
                  <a:pt x="3007752" y="3352710"/>
                  <a:pt x="2988216" y="3355160"/>
                </a:cubicBezTo>
                <a:cubicBezTo>
                  <a:pt x="2961370" y="3378360"/>
                  <a:pt x="2934525" y="3401570"/>
                  <a:pt x="2908291" y="3429655"/>
                </a:cubicBezTo>
                <a:cubicBezTo>
                  <a:pt x="2905245" y="3444920"/>
                  <a:pt x="2896702" y="3455913"/>
                  <a:pt x="2882661" y="3462625"/>
                </a:cubicBezTo>
                <a:cubicBezTo>
                  <a:pt x="2848497" y="3506587"/>
                  <a:pt x="2802737" y="3537129"/>
                  <a:pt x="2762464" y="3571935"/>
                </a:cubicBezTo>
                <a:cubicBezTo>
                  <a:pt x="2754547" y="3627478"/>
                  <a:pt x="2670322" y="3628128"/>
                  <a:pt x="2657522" y="3684294"/>
                </a:cubicBezTo>
                <a:lnTo>
                  <a:pt x="2627017" y="3717875"/>
                </a:lnTo>
                <a:lnTo>
                  <a:pt x="2546455" y="3747811"/>
                </a:lnTo>
                <a:lnTo>
                  <a:pt x="2506183" y="3782627"/>
                </a:lnTo>
                <a:cubicBezTo>
                  <a:pt x="2507407" y="3792385"/>
                  <a:pt x="2498864" y="3803379"/>
                  <a:pt x="2489096" y="3804604"/>
                </a:cubicBezTo>
                <a:cubicBezTo>
                  <a:pt x="2474453" y="3806440"/>
                  <a:pt x="2448195" y="3794850"/>
                  <a:pt x="2446383" y="3819882"/>
                </a:cubicBezTo>
                <a:lnTo>
                  <a:pt x="2403661" y="3835161"/>
                </a:lnTo>
                <a:cubicBezTo>
                  <a:pt x="2401226" y="3855300"/>
                  <a:pt x="2393908" y="3876061"/>
                  <a:pt x="2374381" y="3878510"/>
                </a:cubicBezTo>
                <a:lnTo>
                  <a:pt x="2364613" y="3879735"/>
                </a:lnTo>
                <a:lnTo>
                  <a:pt x="2355480" y="3925509"/>
                </a:lnTo>
                <a:cubicBezTo>
                  <a:pt x="2310922" y="3926145"/>
                  <a:pt x="2336571" y="3972519"/>
                  <a:pt x="2300554" y="3962153"/>
                </a:cubicBezTo>
                <a:cubicBezTo>
                  <a:pt x="2301779" y="3971921"/>
                  <a:pt x="2292624" y="3978030"/>
                  <a:pt x="2282856" y="3979255"/>
                </a:cubicBezTo>
                <a:lnTo>
                  <a:pt x="2257832" y="3977432"/>
                </a:lnTo>
                <a:lnTo>
                  <a:pt x="2217559" y="4012238"/>
                </a:lnTo>
                <a:cubicBezTo>
                  <a:pt x="2202305" y="4009199"/>
                  <a:pt x="2172388" y="4007990"/>
                  <a:pt x="2170565" y="4033014"/>
                </a:cubicBezTo>
                <a:lnTo>
                  <a:pt x="2124805" y="4063547"/>
                </a:lnTo>
                <a:cubicBezTo>
                  <a:pt x="2104045" y="4056238"/>
                  <a:pt x="2090617" y="4067834"/>
                  <a:pt x="2088192" y="4087982"/>
                </a:cubicBezTo>
                <a:cubicBezTo>
                  <a:pt x="2052778" y="4082501"/>
                  <a:pt x="2081486" y="4113627"/>
                  <a:pt x="2057066" y="4116689"/>
                </a:cubicBezTo>
                <a:cubicBezTo>
                  <a:pt x="2008244" y="4122812"/>
                  <a:pt x="1944163" y="4165564"/>
                  <a:pt x="1891672" y="4182059"/>
                </a:cubicBezTo>
                <a:cubicBezTo>
                  <a:pt x="1892280" y="4147276"/>
                  <a:pt x="1852609" y="4186958"/>
                  <a:pt x="1844075" y="4197950"/>
                </a:cubicBezTo>
                <a:cubicBezTo>
                  <a:pt x="1804401" y="4197974"/>
                  <a:pt x="1775120" y="4241323"/>
                  <a:pt x="1736057" y="4246222"/>
                </a:cubicBezTo>
                <a:cubicBezTo>
                  <a:pt x="1721405" y="4248059"/>
                  <a:pt x="1706139" y="4245003"/>
                  <a:pt x="1703691" y="4225476"/>
                </a:cubicBezTo>
                <a:cubicBezTo>
                  <a:pt x="1703078" y="4220592"/>
                  <a:pt x="1706738" y="4210221"/>
                  <a:pt x="1696970" y="4211446"/>
                </a:cubicBezTo>
                <a:cubicBezTo>
                  <a:pt x="1672559" y="4214507"/>
                  <a:pt x="1650588" y="4237097"/>
                  <a:pt x="1637170" y="4248701"/>
                </a:cubicBezTo>
                <a:cubicBezTo>
                  <a:pt x="1611525" y="4241995"/>
                  <a:pt x="1588950" y="4259699"/>
                  <a:pt x="1571261" y="4276800"/>
                </a:cubicBezTo>
                <a:lnTo>
                  <a:pt x="1525476" y="4267659"/>
                </a:lnTo>
                <a:lnTo>
                  <a:pt x="1508390" y="4289645"/>
                </a:lnTo>
                <a:lnTo>
                  <a:pt x="1482754" y="4282938"/>
                </a:lnTo>
                <a:lnTo>
                  <a:pt x="1448590" y="4326900"/>
                </a:lnTo>
                <a:cubicBezTo>
                  <a:pt x="1423558" y="4325088"/>
                  <a:pt x="1395473" y="4298845"/>
                  <a:pt x="1366178" y="4302518"/>
                </a:cubicBezTo>
                <a:cubicBezTo>
                  <a:pt x="1356410" y="4303743"/>
                  <a:pt x="1353976" y="4323892"/>
                  <a:pt x="1355200" y="4333660"/>
                </a:cubicBezTo>
                <a:cubicBezTo>
                  <a:pt x="1306369" y="4339784"/>
                  <a:pt x="1252663" y="4346519"/>
                  <a:pt x="1217856" y="4306236"/>
                </a:cubicBezTo>
                <a:cubicBezTo>
                  <a:pt x="1222755" y="4345299"/>
                  <a:pt x="1080520" y="4318507"/>
                  <a:pt x="1055496" y="4316684"/>
                </a:cubicBezTo>
                <a:cubicBezTo>
                  <a:pt x="924864" y="4303301"/>
                  <a:pt x="777142" y="4272237"/>
                  <a:pt x="647735" y="4268622"/>
                </a:cubicBezTo>
                <a:lnTo>
                  <a:pt x="622085" y="4222239"/>
                </a:lnTo>
                <a:cubicBezTo>
                  <a:pt x="471305" y="4206431"/>
                  <a:pt x="403501" y="4061186"/>
                  <a:pt x="338793" y="4059379"/>
                </a:cubicBezTo>
                <a:cubicBezTo>
                  <a:pt x="289331" y="3981275"/>
                  <a:pt x="256337" y="3915970"/>
                  <a:pt x="189165" y="3854961"/>
                </a:cubicBezTo>
                <a:lnTo>
                  <a:pt x="133613" y="3847045"/>
                </a:lnTo>
                <a:cubicBezTo>
                  <a:pt x="132388" y="3837277"/>
                  <a:pt x="138482" y="3806757"/>
                  <a:pt x="123228" y="3803719"/>
                </a:cubicBezTo>
                <a:cubicBezTo>
                  <a:pt x="122003" y="3793951"/>
                  <a:pt x="118941" y="3769530"/>
                  <a:pt x="104289" y="3771368"/>
                </a:cubicBezTo>
                <a:lnTo>
                  <a:pt x="92670" y="3718274"/>
                </a:lnTo>
                <a:cubicBezTo>
                  <a:pt x="74955" y="3695692"/>
                  <a:pt x="61523" y="3667621"/>
                  <a:pt x="57849" y="3638326"/>
                </a:cubicBezTo>
                <a:cubicBezTo>
                  <a:pt x="56011" y="3623674"/>
                  <a:pt x="69440" y="3612077"/>
                  <a:pt x="84082" y="3610241"/>
                </a:cubicBezTo>
                <a:lnTo>
                  <a:pt x="88967" y="3609629"/>
                </a:lnTo>
                <a:cubicBezTo>
                  <a:pt x="96285" y="3588867"/>
                  <a:pt x="103603" y="3568106"/>
                  <a:pt x="100542" y="3543695"/>
                </a:cubicBezTo>
                <a:lnTo>
                  <a:pt x="68161" y="3483284"/>
                </a:lnTo>
                <a:cubicBezTo>
                  <a:pt x="66937" y="3473516"/>
                  <a:pt x="69372" y="3453377"/>
                  <a:pt x="54720" y="3455214"/>
                </a:cubicBezTo>
                <a:cubicBezTo>
                  <a:pt x="40077" y="3457050"/>
                  <a:pt x="3463" y="3481476"/>
                  <a:pt x="1625" y="3466824"/>
                </a:cubicBezTo>
                <a:cubicBezTo>
                  <a:pt x="-2661" y="3432645"/>
                  <a:pt x="2821" y="3397241"/>
                  <a:pt x="3409" y="3362450"/>
                </a:cubicBezTo>
                <a:lnTo>
                  <a:pt x="21721" y="3350233"/>
                </a:lnTo>
                <a:lnTo>
                  <a:pt x="3395" y="3322775"/>
                </a:lnTo>
                <a:cubicBezTo>
                  <a:pt x="22848" y="3121949"/>
                  <a:pt x="45976" y="2950418"/>
                  <a:pt x="82532" y="2767290"/>
                </a:cubicBezTo>
                <a:cubicBezTo>
                  <a:pt x="116696" y="2723328"/>
                  <a:pt x="92858" y="2651915"/>
                  <a:pt x="131295" y="2602466"/>
                </a:cubicBezTo>
                <a:lnTo>
                  <a:pt x="132505" y="2572558"/>
                </a:lnTo>
                <a:lnTo>
                  <a:pt x="150807" y="2560341"/>
                </a:lnTo>
                <a:cubicBezTo>
                  <a:pt x="153232" y="2540194"/>
                  <a:pt x="159947" y="2514548"/>
                  <a:pt x="178250" y="2502340"/>
                </a:cubicBezTo>
                <a:cubicBezTo>
                  <a:pt x="177025" y="2492572"/>
                  <a:pt x="174575" y="2473036"/>
                  <a:pt x="189227" y="2471198"/>
                </a:cubicBezTo>
                <a:lnTo>
                  <a:pt x="198986" y="2469975"/>
                </a:lnTo>
                <a:cubicBezTo>
                  <a:pt x="201430" y="2449834"/>
                  <a:pt x="208128" y="2424199"/>
                  <a:pt x="221555" y="2412594"/>
                </a:cubicBezTo>
                <a:lnTo>
                  <a:pt x="197733" y="2380865"/>
                </a:lnTo>
                <a:cubicBezTo>
                  <a:pt x="195895" y="2366213"/>
                  <a:pt x="196493" y="2331421"/>
                  <a:pt x="216029" y="2328971"/>
                </a:cubicBezTo>
                <a:cubicBezTo>
                  <a:pt x="279503" y="2321012"/>
                  <a:pt x="225146" y="2243513"/>
                  <a:pt x="283746" y="2236164"/>
                </a:cubicBezTo>
                <a:lnTo>
                  <a:pt x="288620" y="2235553"/>
                </a:lnTo>
                <a:lnTo>
                  <a:pt x="293475" y="2155589"/>
                </a:lnTo>
                <a:lnTo>
                  <a:pt x="334361" y="2125667"/>
                </a:lnTo>
                <a:lnTo>
                  <a:pt x="341664" y="2065231"/>
                </a:lnTo>
                <a:cubicBezTo>
                  <a:pt x="351432" y="2064006"/>
                  <a:pt x="366688" y="2067053"/>
                  <a:pt x="368525" y="2081705"/>
                </a:cubicBezTo>
                <a:cubicBezTo>
                  <a:pt x="369138" y="2086590"/>
                  <a:pt x="359981" y="2092689"/>
                  <a:pt x="355106" y="2093301"/>
                </a:cubicBezTo>
                <a:cubicBezTo>
                  <a:pt x="352663" y="2113450"/>
                  <a:pt x="369764" y="2131140"/>
                  <a:pt x="389913" y="2133583"/>
                </a:cubicBezTo>
                <a:cubicBezTo>
                  <a:pt x="390525" y="2138458"/>
                  <a:pt x="388091" y="2158607"/>
                  <a:pt x="397859" y="2157382"/>
                </a:cubicBezTo>
                <a:cubicBezTo>
                  <a:pt x="412501" y="2155545"/>
                  <a:pt x="420432" y="2139668"/>
                  <a:pt x="429588" y="2133559"/>
                </a:cubicBezTo>
                <a:cubicBezTo>
                  <a:pt x="455224" y="2140266"/>
                  <a:pt x="447264" y="2076792"/>
                  <a:pt x="446039" y="2067024"/>
                </a:cubicBezTo>
                <a:cubicBezTo>
                  <a:pt x="453358" y="2046272"/>
                  <a:pt x="461279" y="2030396"/>
                  <a:pt x="474094" y="2013907"/>
                </a:cubicBezTo>
                <a:cubicBezTo>
                  <a:pt x="489359" y="2016953"/>
                  <a:pt x="496056" y="1991319"/>
                  <a:pt x="494831" y="1981551"/>
                </a:cubicBezTo>
                <a:cubicBezTo>
                  <a:pt x="497863" y="1926611"/>
                  <a:pt x="536912" y="1882036"/>
                  <a:pt x="560092" y="1829531"/>
                </a:cubicBezTo>
                <a:cubicBezTo>
                  <a:pt x="550324" y="1830755"/>
                  <a:pt x="530177" y="1828331"/>
                  <a:pt x="528339" y="1813679"/>
                </a:cubicBezTo>
                <a:cubicBezTo>
                  <a:pt x="525889" y="1794142"/>
                  <a:pt x="547851" y="1771554"/>
                  <a:pt x="549683" y="1746530"/>
                </a:cubicBezTo>
                <a:cubicBezTo>
                  <a:pt x="566148" y="1719661"/>
                  <a:pt x="588110" y="1697073"/>
                  <a:pt x="610080" y="1674474"/>
                </a:cubicBezTo>
                <a:cubicBezTo>
                  <a:pt x="613119" y="1659220"/>
                  <a:pt x="610669" y="1639684"/>
                  <a:pt x="630205" y="1637234"/>
                </a:cubicBezTo>
                <a:lnTo>
                  <a:pt x="655238" y="1639056"/>
                </a:lnTo>
                <a:lnTo>
                  <a:pt x="680246" y="1601203"/>
                </a:lnTo>
                <a:cubicBezTo>
                  <a:pt x="685121" y="1600592"/>
                  <a:pt x="710154" y="1602413"/>
                  <a:pt x="708929" y="1592645"/>
                </a:cubicBezTo>
                <a:cubicBezTo>
                  <a:pt x="707704" y="1582877"/>
                  <a:pt x="697936" y="1584102"/>
                  <a:pt x="693052" y="1584715"/>
                </a:cubicBezTo>
                <a:lnTo>
                  <a:pt x="713186" y="1547473"/>
                </a:lnTo>
                <a:cubicBezTo>
                  <a:pt x="712549" y="1502915"/>
                  <a:pt x="789474" y="1523024"/>
                  <a:pt x="794957" y="1487629"/>
                </a:cubicBezTo>
                <a:cubicBezTo>
                  <a:pt x="799818" y="1447342"/>
                  <a:pt x="836431" y="1422907"/>
                  <a:pt x="841300" y="1382619"/>
                </a:cubicBezTo>
                <a:lnTo>
                  <a:pt x="877914" y="1358194"/>
                </a:lnTo>
                <a:lnTo>
                  <a:pt x="901085" y="1305689"/>
                </a:lnTo>
                <a:cubicBezTo>
                  <a:pt x="931615" y="1311782"/>
                  <a:pt x="912064" y="1274557"/>
                  <a:pt x="931591" y="1272108"/>
                </a:cubicBezTo>
                <a:lnTo>
                  <a:pt x="936475" y="1271496"/>
                </a:lnTo>
                <a:lnTo>
                  <a:pt x="977972" y="1246448"/>
                </a:lnTo>
                <a:cubicBezTo>
                  <a:pt x="981019" y="1231184"/>
                  <a:pt x="989562" y="1220191"/>
                  <a:pt x="1004204" y="1218354"/>
                </a:cubicBezTo>
                <a:cubicBezTo>
                  <a:pt x="1013973" y="1217129"/>
                  <a:pt x="1029238" y="1220185"/>
                  <a:pt x="1039618" y="1223835"/>
                </a:cubicBezTo>
                <a:cubicBezTo>
                  <a:pt x="1004842" y="1262922"/>
                  <a:pt x="959685" y="1298341"/>
                  <a:pt x="919411" y="1333147"/>
                </a:cubicBezTo>
                <a:lnTo>
                  <a:pt x="917589" y="1358170"/>
                </a:lnTo>
                <a:cubicBezTo>
                  <a:pt x="918201" y="1363054"/>
                  <a:pt x="924310" y="1372209"/>
                  <a:pt x="934069" y="1370986"/>
                </a:cubicBezTo>
                <a:cubicBezTo>
                  <a:pt x="953605" y="1368536"/>
                  <a:pt x="965195" y="1342278"/>
                  <a:pt x="989606" y="1339217"/>
                </a:cubicBezTo>
                <a:lnTo>
                  <a:pt x="994490" y="1338605"/>
                </a:lnTo>
                <a:cubicBezTo>
                  <a:pt x="1043297" y="1292807"/>
                  <a:pt x="1092113" y="1247008"/>
                  <a:pt x="1140318" y="1196334"/>
                </a:cubicBezTo>
                <a:cubicBezTo>
                  <a:pt x="1184877" y="1195697"/>
                  <a:pt x="1188522" y="1145650"/>
                  <a:pt x="1222692" y="1141365"/>
                </a:cubicBezTo>
                <a:lnTo>
                  <a:pt x="1232460" y="1140140"/>
                </a:lnTo>
                <a:cubicBezTo>
                  <a:pt x="1241616" y="1134032"/>
                  <a:pt x="1259918" y="1121815"/>
                  <a:pt x="1258080" y="1107163"/>
                </a:cubicBezTo>
                <a:cubicBezTo>
                  <a:pt x="1257469" y="1102288"/>
                  <a:pt x="1242214" y="1099240"/>
                  <a:pt x="1237329" y="1099853"/>
                </a:cubicBezTo>
                <a:lnTo>
                  <a:pt x="1152521" y="1174960"/>
                </a:lnTo>
                <a:cubicBezTo>
                  <a:pt x="1147627" y="1175574"/>
                  <a:pt x="1132372" y="1172526"/>
                  <a:pt x="1131147" y="1162758"/>
                </a:cubicBezTo>
                <a:cubicBezTo>
                  <a:pt x="1129311" y="1148115"/>
                  <a:pt x="1147622" y="1135897"/>
                  <a:pt x="1156157" y="1124915"/>
                </a:cubicBezTo>
                <a:cubicBezTo>
                  <a:pt x="1157366" y="1094998"/>
                  <a:pt x="1235492" y="1085200"/>
                  <a:pt x="1244633" y="1039416"/>
                </a:cubicBezTo>
                <a:lnTo>
                  <a:pt x="1317249" y="985681"/>
                </a:lnTo>
                <a:cubicBezTo>
                  <a:pt x="1317249" y="985681"/>
                  <a:pt x="1338000" y="992991"/>
                  <a:pt x="1336776" y="983232"/>
                </a:cubicBezTo>
                <a:cubicBezTo>
                  <a:pt x="1336162" y="978339"/>
                  <a:pt x="1325792" y="974688"/>
                  <a:pt x="1320296" y="970416"/>
                </a:cubicBezTo>
                <a:cubicBezTo>
                  <a:pt x="1319683" y="965532"/>
                  <a:pt x="1323342" y="955152"/>
                  <a:pt x="1333101" y="953928"/>
                </a:cubicBezTo>
                <a:cubicBezTo>
                  <a:pt x="1342869" y="952703"/>
                  <a:pt x="1359359" y="965517"/>
                  <a:pt x="1361793" y="945369"/>
                </a:cubicBezTo>
                <a:cubicBezTo>
                  <a:pt x="1410013" y="934371"/>
                  <a:pt x="1477122" y="876356"/>
                  <a:pt x="1518628" y="851307"/>
                </a:cubicBezTo>
                <a:cubicBezTo>
                  <a:pt x="1562566" y="845797"/>
                  <a:pt x="1606513" y="840286"/>
                  <a:pt x="1651082" y="839658"/>
                </a:cubicBezTo>
                <a:cubicBezTo>
                  <a:pt x="1669384" y="827441"/>
                  <a:pt x="1687083" y="810348"/>
                  <a:pt x="1704773" y="793247"/>
                </a:cubicBezTo>
                <a:lnTo>
                  <a:pt x="1689508" y="790201"/>
                </a:lnTo>
                <a:lnTo>
                  <a:pt x="1613220" y="814650"/>
                </a:lnTo>
                <a:cubicBezTo>
                  <a:pt x="1593080" y="812215"/>
                  <a:pt x="1567435" y="805509"/>
                  <a:pt x="1548512" y="812843"/>
                </a:cubicBezTo>
                <a:cubicBezTo>
                  <a:pt x="1528372" y="810408"/>
                  <a:pt x="1503961" y="813469"/>
                  <a:pt x="1490534" y="825075"/>
                </a:cubicBezTo>
                <a:cubicBezTo>
                  <a:pt x="1463675" y="808609"/>
                  <a:pt x="1432547" y="837307"/>
                  <a:pt x="1409360" y="850127"/>
                </a:cubicBezTo>
                <a:cubicBezTo>
                  <a:pt x="1408136" y="840369"/>
                  <a:pt x="1394703" y="812288"/>
                  <a:pt x="1384935" y="813513"/>
                </a:cubicBezTo>
                <a:cubicBezTo>
                  <a:pt x="1375167" y="814738"/>
                  <a:pt x="1376392" y="824506"/>
                  <a:pt x="1372129" y="830002"/>
                </a:cubicBezTo>
                <a:cubicBezTo>
                  <a:pt x="1350756" y="817799"/>
                  <a:pt x="1333057" y="834901"/>
                  <a:pt x="1330623" y="855050"/>
                </a:cubicBezTo>
                <a:cubicBezTo>
                  <a:pt x="1310484" y="852615"/>
                  <a:pt x="1256769" y="859351"/>
                  <a:pt x="1250062" y="884987"/>
                </a:cubicBezTo>
                <a:cubicBezTo>
                  <a:pt x="1240294" y="886212"/>
                  <a:pt x="1149338" y="872823"/>
                  <a:pt x="1146301" y="888087"/>
                </a:cubicBezTo>
                <a:cubicBezTo>
                  <a:pt x="1124330" y="910676"/>
                  <a:pt x="1107825" y="858186"/>
                  <a:pt x="1098081" y="899085"/>
                </a:cubicBezTo>
                <a:lnTo>
                  <a:pt x="1026662" y="883246"/>
                </a:lnTo>
                <a:cubicBezTo>
                  <a:pt x="1019344" y="904008"/>
                  <a:pt x="970513" y="910131"/>
                  <a:pt x="950372" y="907687"/>
                </a:cubicBezTo>
                <a:cubicBezTo>
                  <a:pt x="929000" y="895494"/>
                  <a:pt x="932674" y="924789"/>
                  <a:pt x="905814" y="908323"/>
                </a:cubicBezTo>
                <a:lnTo>
                  <a:pt x="866766" y="952897"/>
                </a:lnTo>
                <a:lnTo>
                  <a:pt x="814275" y="969401"/>
                </a:lnTo>
                <a:lnTo>
                  <a:pt x="783755" y="963307"/>
                </a:lnTo>
                <a:cubicBezTo>
                  <a:pt x="767275" y="950491"/>
                  <a:pt x="754461" y="966981"/>
                  <a:pt x="751413" y="982236"/>
                </a:cubicBezTo>
                <a:cubicBezTo>
                  <a:pt x="725156" y="970656"/>
                  <a:pt x="680621" y="1010957"/>
                  <a:pt x="662922" y="1028059"/>
                </a:cubicBezTo>
                <a:cubicBezTo>
                  <a:pt x="581121" y="1008552"/>
                  <a:pt x="610440" y="1044553"/>
                  <a:pt x="559786" y="1075700"/>
                </a:cubicBezTo>
                <a:cubicBezTo>
                  <a:pt x="518274" y="1061072"/>
                  <a:pt x="479838" y="1110530"/>
                  <a:pt x="452994" y="1133740"/>
                </a:cubicBezTo>
                <a:lnTo>
                  <a:pt x="411481" y="1119102"/>
                </a:lnTo>
                <a:lnTo>
                  <a:pt x="444420" y="1065372"/>
                </a:lnTo>
                <a:lnTo>
                  <a:pt x="498733" y="1023845"/>
                </a:lnTo>
                <a:lnTo>
                  <a:pt x="468816" y="1022636"/>
                </a:lnTo>
                <a:cubicBezTo>
                  <a:pt x="439521" y="1026309"/>
                  <a:pt x="428544" y="1057451"/>
                  <a:pt x="405969" y="1075155"/>
                </a:cubicBezTo>
                <a:cubicBezTo>
                  <a:pt x="361410" y="1075782"/>
                  <a:pt x="340674" y="1108148"/>
                  <a:pt x="314440" y="1136232"/>
                </a:cubicBezTo>
                <a:lnTo>
                  <a:pt x="274152" y="1131363"/>
                </a:lnTo>
                <a:cubicBezTo>
                  <a:pt x="290618" y="1104503"/>
                  <a:pt x="309518" y="1057495"/>
                  <a:pt x="348581" y="1052596"/>
                </a:cubicBezTo>
                <a:lnTo>
                  <a:pt x="353465" y="1051984"/>
                </a:lnTo>
                <a:cubicBezTo>
                  <a:pt x="391303" y="1037317"/>
                  <a:pt x="424854" y="988471"/>
                  <a:pt x="454159" y="984796"/>
                </a:cubicBezTo>
                <a:lnTo>
                  <a:pt x="463917" y="983573"/>
                </a:lnTo>
                <a:cubicBezTo>
                  <a:pt x="485880" y="960985"/>
                  <a:pt x="501742" y="929240"/>
                  <a:pt x="535921" y="924954"/>
                </a:cubicBezTo>
                <a:lnTo>
                  <a:pt x="545689" y="923729"/>
                </a:lnTo>
                <a:cubicBezTo>
                  <a:pt x="567650" y="901131"/>
                  <a:pt x="580465" y="884642"/>
                  <a:pt x="614644" y="880356"/>
                </a:cubicBezTo>
                <a:lnTo>
                  <a:pt x="629296" y="878518"/>
                </a:lnTo>
                <a:lnTo>
                  <a:pt x="654305" y="840665"/>
                </a:lnTo>
                <a:lnTo>
                  <a:pt x="679328" y="842488"/>
                </a:lnTo>
                <a:lnTo>
                  <a:pt x="686646" y="821727"/>
                </a:lnTo>
                <a:lnTo>
                  <a:pt x="722050" y="827209"/>
                </a:lnTo>
                <a:lnTo>
                  <a:pt x="723873" y="802186"/>
                </a:lnTo>
                <a:lnTo>
                  <a:pt x="737912" y="795464"/>
                </a:lnTo>
                <a:cubicBezTo>
                  <a:pt x="762323" y="792403"/>
                  <a:pt x="765386" y="816823"/>
                  <a:pt x="769030" y="766767"/>
                </a:cubicBezTo>
                <a:cubicBezTo>
                  <a:pt x="799550" y="772861"/>
                  <a:pt x="887430" y="722163"/>
                  <a:pt x="919771" y="703225"/>
                </a:cubicBezTo>
                <a:lnTo>
                  <a:pt x="859358" y="735596"/>
                </a:lnTo>
                <a:cubicBezTo>
                  <a:pt x="842258" y="717907"/>
                  <a:pt x="829442" y="734387"/>
                  <a:pt x="809304" y="731961"/>
                </a:cubicBezTo>
                <a:lnTo>
                  <a:pt x="792799" y="679471"/>
                </a:lnTo>
                <a:lnTo>
                  <a:pt x="783031" y="680696"/>
                </a:lnTo>
                <a:cubicBezTo>
                  <a:pt x="748852" y="684982"/>
                  <a:pt x="729340" y="727106"/>
                  <a:pt x="712253" y="749083"/>
                </a:cubicBezTo>
                <a:cubicBezTo>
                  <a:pt x="678686" y="758253"/>
                  <a:pt x="646957" y="782076"/>
                  <a:pt x="612778" y="786362"/>
                </a:cubicBezTo>
                <a:cubicBezTo>
                  <a:pt x="598126" y="788199"/>
                  <a:pt x="569442" y="796748"/>
                  <a:pt x="566994" y="777221"/>
                </a:cubicBezTo>
                <a:lnTo>
                  <a:pt x="569428" y="757072"/>
                </a:lnTo>
                <a:cubicBezTo>
                  <a:pt x="593227" y="749136"/>
                  <a:pt x="737271" y="711229"/>
                  <a:pt x="730535" y="657514"/>
                </a:cubicBezTo>
                <a:cubicBezTo>
                  <a:pt x="737232" y="631879"/>
                  <a:pt x="795219" y="619647"/>
                  <a:pt x="819630" y="616585"/>
                </a:cubicBezTo>
                <a:lnTo>
                  <a:pt x="844638" y="578733"/>
                </a:lnTo>
                <a:lnTo>
                  <a:pt x="874546" y="619582"/>
                </a:lnTo>
                <a:lnTo>
                  <a:pt x="874556" y="619581"/>
                </a:lnTo>
                <a:lnTo>
                  <a:pt x="874548" y="619592"/>
                </a:lnTo>
                <a:lnTo>
                  <a:pt x="874570" y="619617"/>
                </a:lnTo>
                <a:lnTo>
                  <a:pt x="874523" y="619623"/>
                </a:lnTo>
                <a:lnTo>
                  <a:pt x="866013" y="630574"/>
                </a:lnTo>
                <a:lnTo>
                  <a:pt x="862352" y="640945"/>
                </a:lnTo>
                <a:lnTo>
                  <a:pt x="862366" y="640982"/>
                </a:lnTo>
                <a:cubicBezTo>
                  <a:pt x="867250" y="640369"/>
                  <a:pt x="866027" y="630610"/>
                  <a:pt x="866027" y="630610"/>
                </a:cubicBezTo>
                <a:lnTo>
                  <a:pt x="874570" y="619617"/>
                </a:lnTo>
                <a:lnTo>
                  <a:pt x="909959" y="585424"/>
                </a:lnTo>
                <a:lnTo>
                  <a:pt x="992347" y="570131"/>
                </a:lnTo>
                <a:lnTo>
                  <a:pt x="1143083" y="466913"/>
                </a:lnTo>
                <a:cubicBezTo>
                  <a:pt x="1162610" y="464464"/>
                  <a:pt x="1256598" y="422922"/>
                  <a:pt x="1255986" y="418038"/>
                </a:cubicBezTo>
                <a:cubicBezTo>
                  <a:pt x="1270638" y="416200"/>
                  <a:pt x="1290165" y="413751"/>
                  <a:pt x="1298708" y="402758"/>
                </a:cubicBezTo>
                <a:lnTo>
                  <a:pt x="1411601" y="353885"/>
                </a:lnTo>
                <a:lnTo>
                  <a:pt x="1423192" y="327636"/>
                </a:lnTo>
                <a:lnTo>
                  <a:pt x="1451889" y="358754"/>
                </a:lnTo>
                <a:lnTo>
                  <a:pt x="1528800" y="339187"/>
                </a:lnTo>
                <a:cubicBezTo>
                  <a:pt x="1535507" y="313551"/>
                  <a:pt x="1594096" y="306204"/>
                  <a:pt x="1613633" y="303754"/>
                </a:cubicBezTo>
                <a:cubicBezTo>
                  <a:pt x="1617895" y="298259"/>
                  <a:pt x="1636819" y="290925"/>
                  <a:pt x="1635594" y="281157"/>
                </a:cubicBezTo>
                <a:cubicBezTo>
                  <a:pt x="1634981" y="276273"/>
                  <a:pt x="1624602" y="272623"/>
                  <a:pt x="1619727" y="273234"/>
                </a:cubicBezTo>
                <a:lnTo>
                  <a:pt x="1646572" y="250024"/>
                </a:lnTo>
                <a:cubicBezTo>
                  <a:pt x="1672208" y="256731"/>
                  <a:pt x="1704549" y="237793"/>
                  <a:pt x="1727745" y="224962"/>
                </a:cubicBezTo>
                <a:cubicBezTo>
                  <a:pt x="1772295" y="224336"/>
                  <a:pt x="1752155" y="221901"/>
                  <a:pt x="1774730" y="204197"/>
                </a:cubicBezTo>
                <a:cubicBezTo>
                  <a:pt x="1789994" y="207234"/>
                  <a:pt x="1809520" y="204786"/>
                  <a:pt x="1817452" y="188918"/>
                </a:cubicBezTo>
                <a:cubicBezTo>
                  <a:pt x="1852244" y="189516"/>
                  <a:pt x="1878487" y="161430"/>
                  <a:pt x="1907782" y="157756"/>
                </a:cubicBezTo>
                <a:cubicBezTo>
                  <a:pt x="1927308" y="155307"/>
                  <a:pt x="1948068" y="162616"/>
                  <a:pt x="1960262" y="141253"/>
                </a:cubicBezTo>
                <a:lnTo>
                  <a:pt x="1992613" y="122314"/>
                </a:lnTo>
                <a:cubicBezTo>
                  <a:pt x="1997488" y="121702"/>
                  <a:pt x="2028008" y="127797"/>
                  <a:pt x="2026170" y="113145"/>
                </a:cubicBezTo>
                <a:cubicBezTo>
                  <a:pt x="2045707" y="110695"/>
                  <a:pt x="2064621" y="103362"/>
                  <a:pt x="2078048" y="91756"/>
                </a:cubicBezTo>
                <a:cubicBezTo>
                  <a:pt x="2087816" y="90531"/>
                  <a:pt x="2123220" y="96013"/>
                  <a:pt x="2120771" y="76486"/>
                </a:cubicBezTo>
                <a:cubicBezTo>
                  <a:pt x="2189129" y="67914"/>
                  <a:pt x="2450989" y="59871"/>
                  <a:pt x="2471113" y="22630"/>
                </a:cubicBezTo>
                <a:cubicBezTo>
                  <a:pt x="2496146" y="24452"/>
                  <a:pt x="2517509" y="36646"/>
                  <a:pt x="2534597" y="14669"/>
                </a:cubicBezTo>
                <a:lnTo>
                  <a:pt x="2614560" y="19524"/>
                </a:lnTo>
                <a:cubicBezTo>
                  <a:pt x="2618210" y="9145"/>
                  <a:pt x="2627366" y="3036"/>
                  <a:pt x="2637134" y="1811"/>
                </a:cubicBezTo>
                <a:cubicBezTo>
                  <a:pt x="2655444" y="-486"/>
                  <a:pt x="2674366" y="-379"/>
                  <a:pt x="2693670" y="92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47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0A7F000-39DA-B549-9147-4B158CCFB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96188" y="423126"/>
            <a:ext cx="5500119" cy="5753204"/>
          </a:xfrm>
          <a:custGeom>
            <a:avLst/>
            <a:gdLst>
              <a:gd name="connsiteX0" fmla="*/ 472470 w 5500119"/>
              <a:gd name="connsiteY0" fmla="*/ 5466505 h 5753204"/>
              <a:gd name="connsiteX1" fmla="*/ 482744 w 5500119"/>
              <a:gd name="connsiteY1" fmla="*/ 5485614 h 5753204"/>
              <a:gd name="connsiteX2" fmla="*/ 482754 w 5500119"/>
              <a:gd name="connsiteY2" fmla="*/ 5485604 h 5753204"/>
              <a:gd name="connsiteX3" fmla="*/ 472500 w 5500119"/>
              <a:gd name="connsiteY3" fmla="*/ 5466505 h 5753204"/>
              <a:gd name="connsiteX4" fmla="*/ 1345496 w 5500119"/>
              <a:gd name="connsiteY4" fmla="*/ 4969541 h 5753204"/>
              <a:gd name="connsiteX5" fmla="*/ 1360897 w 5500119"/>
              <a:gd name="connsiteY5" fmla="*/ 4979100 h 5753204"/>
              <a:gd name="connsiteX6" fmla="*/ 1355770 w 5500119"/>
              <a:gd name="connsiteY6" fmla="*/ 4988650 h 5753204"/>
              <a:gd name="connsiteX7" fmla="*/ 1355780 w 5500119"/>
              <a:gd name="connsiteY7" fmla="*/ 4988659 h 5753204"/>
              <a:gd name="connsiteX8" fmla="*/ 1360916 w 5500119"/>
              <a:gd name="connsiteY8" fmla="*/ 4979100 h 5753204"/>
              <a:gd name="connsiteX9" fmla="*/ 1345506 w 5500119"/>
              <a:gd name="connsiteY9" fmla="*/ 4969541 h 5753204"/>
              <a:gd name="connsiteX10" fmla="*/ 1381453 w 5500119"/>
              <a:gd name="connsiteY10" fmla="*/ 4826191 h 5753204"/>
              <a:gd name="connsiteX11" fmla="*/ 1355780 w 5500119"/>
              <a:gd name="connsiteY11" fmla="*/ 4864419 h 5753204"/>
              <a:gd name="connsiteX12" fmla="*/ 1355789 w 5500119"/>
              <a:gd name="connsiteY12" fmla="*/ 4864419 h 5753204"/>
              <a:gd name="connsiteX13" fmla="*/ 1381453 w 5500119"/>
              <a:gd name="connsiteY13" fmla="*/ 4826210 h 5753204"/>
              <a:gd name="connsiteX14" fmla="*/ 1402000 w 5500119"/>
              <a:gd name="connsiteY14" fmla="*/ 4869198 h 5753204"/>
              <a:gd name="connsiteX15" fmla="*/ 1381453 w 5500119"/>
              <a:gd name="connsiteY15" fmla="*/ 4826191 h 5753204"/>
              <a:gd name="connsiteX16" fmla="*/ 1037382 w 5500119"/>
              <a:gd name="connsiteY16" fmla="*/ 4802303 h 5753204"/>
              <a:gd name="connsiteX17" fmla="*/ 1037362 w 5500119"/>
              <a:gd name="connsiteY17" fmla="*/ 4802330 h 5753204"/>
              <a:gd name="connsiteX18" fmla="*/ 1037362 w 5500119"/>
              <a:gd name="connsiteY18" fmla="*/ 4811862 h 5753204"/>
              <a:gd name="connsiteX19" fmla="*/ 1021952 w 5500119"/>
              <a:gd name="connsiteY19" fmla="*/ 4840539 h 5753204"/>
              <a:gd name="connsiteX20" fmla="*/ 1011688 w 5500119"/>
              <a:gd name="connsiteY20" fmla="*/ 4869189 h 5753204"/>
              <a:gd name="connsiteX21" fmla="*/ 1011698 w 5500119"/>
              <a:gd name="connsiteY21" fmla="*/ 4869198 h 5753204"/>
              <a:gd name="connsiteX22" fmla="*/ 1021971 w 5500119"/>
              <a:gd name="connsiteY22" fmla="*/ 4840530 h 5753204"/>
              <a:gd name="connsiteX23" fmla="*/ 1037382 w 5500119"/>
              <a:gd name="connsiteY23" fmla="*/ 4811862 h 5753204"/>
              <a:gd name="connsiteX24" fmla="*/ 1437947 w 5500119"/>
              <a:gd name="connsiteY24" fmla="*/ 4735407 h 5753204"/>
              <a:gd name="connsiteX25" fmla="*/ 1437947 w 5500119"/>
              <a:gd name="connsiteY25" fmla="*/ 4735444 h 5753204"/>
              <a:gd name="connsiteX26" fmla="*/ 1458475 w 5500119"/>
              <a:gd name="connsiteY26" fmla="*/ 4744994 h 5753204"/>
              <a:gd name="connsiteX27" fmla="*/ 1458475 w 5500119"/>
              <a:gd name="connsiteY27" fmla="*/ 4783185 h 5753204"/>
              <a:gd name="connsiteX28" fmla="*/ 1458494 w 5500119"/>
              <a:gd name="connsiteY28" fmla="*/ 4783185 h 5753204"/>
              <a:gd name="connsiteX29" fmla="*/ 1458494 w 5500119"/>
              <a:gd name="connsiteY29" fmla="*/ 4744957 h 5753204"/>
              <a:gd name="connsiteX30" fmla="*/ 1458494 w 5500119"/>
              <a:gd name="connsiteY30" fmla="*/ 4697180 h 5753204"/>
              <a:gd name="connsiteX31" fmla="*/ 1458504 w 5500119"/>
              <a:gd name="connsiteY31" fmla="*/ 4697226 h 5753204"/>
              <a:gd name="connsiteX32" fmla="*/ 1478982 w 5500119"/>
              <a:gd name="connsiteY32" fmla="*/ 4711510 h 5753204"/>
              <a:gd name="connsiteX33" fmla="*/ 1479031 w 5500119"/>
              <a:gd name="connsiteY33" fmla="*/ 4711510 h 5753204"/>
              <a:gd name="connsiteX34" fmla="*/ 1458494 w 5500119"/>
              <a:gd name="connsiteY34" fmla="*/ 4697180 h 5753204"/>
              <a:gd name="connsiteX35" fmla="*/ 1504705 w 5500119"/>
              <a:gd name="connsiteY35" fmla="*/ 4625496 h 5753204"/>
              <a:gd name="connsiteX36" fmla="*/ 1494432 w 5500119"/>
              <a:gd name="connsiteY36" fmla="*/ 4658953 h 5753204"/>
              <a:gd name="connsiteX37" fmla="*/ 1479031 w 5500119"/>
              <a:gd name="connsiteY37" fmla="*/ 4663723 h 5753204"/>
              <a:gd name="connsiteX38" fmla="*/ 1479051 w 5500119"/>
              <a:gd name="connsiteY38" fmla="*/ 4663742 h 5753204"/>
              <a:gd name="connsiteX39" fmla="*/ 1494441 w 5500119"/>
              <a:gd name="connsiteY39" fmla="*/ 4658962 h 5753204"/>
              <a:gd name="connsiteX40" fmla="*/ 1504715 w 5500119"/>
              <a:gd name="connsiteY40" fmla="*/ 4625524 h 5753204"/>
              <a:gd name="connsiteX41" fmla="*/ 1099003 w 5500119"/>
              <a:gd name="connsiteY41" fmla="*/ 4161999 h 5753204"/>
              <a:gd name="connsiteX42" fmla="*/ 1104139 w 5500119"/>
              <a:gd name="connsiteY42" fmla="*/ 4176328 h 5753204"/>
              <a:gd name="connsiteX43" fmla="*/ 1104149 w 5500119"/>
              <a:gd name="connsiteY43" fmla="*/ 4176328 h 5753204"/>
              <a:gd name="connsiteX44" fmla="*/ 1099022 w 5500119"/>
              <a:gd name="connsiteY44" fmla="*/ 4162026 h 5753204"/>
              <a:gd name="connsiteX45" fmla="*/ 1119520 w 5500119"/>
              <a:gd name="connsiteY45" fmla="*/ 4176328 h 5753204"/>
              <a:gd name="connsiteX46" fmla="*/ 1119540 w 5500119"/>
              <a:gd name="connsiteY46" fmla="*/ 4176328 h 5753204"/>
              <a:gd name="connsiteX47" fmla="*/ 1099003 w 5500119"/>
              <a:gd name="connsiteY47" fmla="*/ 4161999 h 5753204"/>
              <a:gd name="connsiteX48" fmla="*/ 1864197 w 5500119"/>
              <a:gd name="connsiteY48" fmla="*/ 4157228 h 5753204"/>
              <a:gd name="connsiteX49" fmla="*/ 1884744 w 5500119"/>
              <a:gd name="connsiteY49" fmla="*/ 4200235 h 5753204"/>
              <a:gd name="connsiteX50" fmla="*/ 1864197 w 5500119"/>
              <a:gd name="connsiteY50" fmla="*/ 4214574 h 5753204"/>
              <a:gd name="connsiteX51" fmla="*/ 1848797 w 5500119"/>
              <a:gd name="connsiteY51" fmla="*/ 4171567 h 5753204"/>
              <a:gd name="connsiteX52" fmla="*/ 1864197 w 5500119"/>
              <a:gd name="connsiteY52" fmla="*/ 4157228 h 5753204"/>
              <a:gd name="connsiteX53" fmla="*/ 1057919 w 5500119"/>
              <a:gd name="connsiteY53" fmla="*/ 4157210 h 5753204"/>
              <a:gd name="connsiteX54" fmla="*/ 1057909 w 5500119"/>
              <a:gd name="connsiteY54" fmla="*/ 4157237 h 5753204"/>
              <a:gd name="connsiteX55" fmla="*/ 1078446 w 5500119"/>
              <a:gd name="connsiteY55" fmla="*/ 4185896 h 5753204"/>
              <a:gd name="connsiteX56" fmla="*/ 1078465 w 5500119"/>
              <a:gd name="connsiteY56" fmla="*/ 4185887 h 5753204"/>
              <a:gd name="connsiteX57" fmla="*/ 1057919 w 5500119"/>
              <a:gd name="connsiteY57" fmla="*/ 4157210 h 5753204"/>
              <a:gd name="connsiteX58" fmla="*/ 1879607 w 5500119"/>
              <a:gd name="connsiteY58" fmla="*/ 4104672 h 5753204"/>
              <a:gd name="connsiteX59" fmla="*/ 1884744 w 5500119"/>
              <a:gd name="connsiteY59" fmla="*/ 4123781 h 5753204"/>
              <a:gd name="connsiteX60" fmla="*/ 1905281 w 5500119"/>
              <a:gd name="connsiteY60" fmla="*/ 4133340 h 5753204"/>
              <a:gd name="connsiteX61" fmla="*/ 1864197 w 5500119"/>
              <a:gd name="connsiteY61" fmla="*/ 4157228 h 5753204"/>
              <a:gd name="connsiteX62" fmla="*/ 1879607 w 5500119"/>
              <a:gd name="connsiteY62" fmla="*/ 4104672 h 5753204"/>
              <a:gd name="connsiteX63" fmla="*/ 1099022 w 5500119"/>
              <a:gd name="connsiteY63" fmla="*/ 4032969 h 5753204"/>
              <a:gd name="connsiteX64" fmla="*/ 1099003 w 5500119"/>
              <a:gd name="connsiteY64" fmla="*/ 4032978 h 5753204"/>
              <a:gd name="connsiteX65" fmla="*/ 1098992 w 5500119"/>
              <a:gd name="connsiteY65" fmla="*/ 4033039 h 5753204"/>
              <a:gd name="connsiteX66" fmla="*/ 1078489 w 5500119"/>
              <a:gd name="connsiteY66" fmla="*/ 4080723 h 5753204"/>
              <a:gd name="connsiteX67" fmla="*/ 1078465 w 5500119"/>
              <a:gd name="connsiteY67" fmla="*/ 4080756 h 5753204"/>
              <a:gd name="connsiteX68" fmla="*/ 1099003 w 5500119"/>
              <a:gd name="connsiteY68" fmla="*/ 4090315 h 5753204"/>
              <a:gd name="connsiteX69" fmla="*/ 1099012 w 5500119"/>
              <a:gd name="connsiteY69" fmla="*/ 4090306 h 5753204"/>
              <a:gd name="connsiteX70" fmla="*/ 1078475 w 5500119"/>
              <a:gd name="connsiteY70" fmla="*/ 4080756 h 5753204"/>
              <a:gd name="connsiteX71" fmla="*/ 1078489 w 5500119"/>
              <a:gd name="connsiteY71" fmla="*/ 4080723 h 5753204"/>
              <a:gd name="connsiteX72" fmla="*/ 1094509 w 5500119"/>
              <a:gd name="connsiteY72" fmla="*/ 4058663 h 5753204"/>
              <a:gd name="connsiteX73" fmla="*/ 1098992 w 5500119"/>
              <a:gd name="connsiteY73" fmla="*/ 4033039 h 5753204"/>
              <a:gd name="connsiteX74" fmla="*/ 1206844 w 5500119"/>
              <a:gd name="connsiteY74" fmla="*/ 4023419 h 5753204"/>
              <a:gd name="connsiteX75" fmla="*/ 1155487 w 5500119"/>
              <a:gd name="connsiteY75" fmla="*/ 4128542 h 5753204"/>
              <a:gd name="connsiteX76" fmla="*/ 1155497 w 5500119"/>
              <a:gd name="connsiteY76" fmla="*/ 4128551 h 5753204"/>
              <a:gd name="connsiteX77" fmla="*/ 1173465 w 5500119"/>
              <a:gd name="connsiteY77" fmla="*/ 4070631 h 5753204"/>
              <a:gd name="connsiteX78" fmla="*/ 1206844 w 5500119"/>
              <a:gd name="connsiteY78" fmla="*/ 4023447 h 5753204"/>
              <a:gd name="connsiteX79" fmla="*/ 1211971 w 5500119"/>
              <a:gd name="connsiteY79" fmla="*/ 4032997 h 5753204"/>
              <a:gd name="connsiteX80" fmla="*/ 1211981 w 5500119"/>
              <a:gd name="connsiteY80" fmla="*/ 4032978 h 5753204"/>
              <a:gd name="connsiteX81" fmla="*/ 1206844 w 5500119"/>
              <a:gd name="connsiteY81" fmla="*/ 4023419 h 5753204"/>
              <a:gd name="connsiteX82" fmla="*/ 1237655 w 5500119"/>
              <a:gd name="connsiteY82" fmla="*/ 3903958 h 5753204"/>
              <a:gd name="connsiteX83" fmla="*/ 1217118 w 5500119"/>
              <a:gd name="connsiteY83" fmla="*/ 3961303 h 5753204"/>
              <a:gd name="connsiteX84" fmla="*/ 1217118 w 5500119"/>
              <a:gd name="connsiteY84" fmla="*/ 3961313 h 5753204"/>
              <a:gd name="connsiteX85" fmla="*/ 1237664 w 5500119"/>
              <a:gd name="connsiteY85" fmla="*/ 3903976 h 5753204"/>
              <a:gd name="connsiteX86" fmla="*/ 1273592 w 5500119"/>
              <a:gd name="connsiteY86" fmla="*/ 3932644 h 5753204"/>
              <a:gd name="connsiteX87" fmla="*/ 1273602 w 5500119"/>
              <a:gd name="connsiteY87" fmla="*/ 3932635 h 5753204"/>
              <a:gd name="connsiteX88" fmla="*/ 1124676 w 5500119"/>
              <a:gd name="connsiteY88" fmla="*/ 3903958 h 5753204"/>
              <a:gd name="connsiteX89" fmla="*/ 1119540 w 5500119"/>
              <a:gd name="connsiteY89" fmla="*/ 3951744 h 5753204"/>
              <a:gd name="connsiteX90" fmla="*/ 1134950 w 5500119"/>
              <a:gd name="connsiteY90" fmla="*/ 3994751 h 5753204"/>
              <a:gd name="connsiteX91" fmla="*/ 1119540 w 5500119"/>
              <a:gd name="connsiteY91" fmla="*/ 4028199 h 5753204"/>
              <a:gd name="connsiteX92" fmla="*/ 1119549 w 5500119"/>
              <a:gd name="connsiteY92" fmla="*/ 4028199 h 5753204"/>
              <a:gd name="connsiteX93" fmla="*/ 1134960 w 5500119"/>
              <a:gd name="connsiteY93" fmla="*/ 3994742 h 5753204"/>
              <a:gd name="connsiteX94" fmla="*/ 1119549 w 5500119"/>
              <a:gd name="connsiteY94" fmla="*/ 3951744 h 5753204"/>
              <a:gd name="connsiteX95" fmla="*/ 1124696 w 5500119"/>
              <a:gd name="connsiteY95" fmla="*/ 3903967 h 5753204"/>
              <a:gd name="connsiteX96" fmla="*/ 1196571 w 5500119"/>
              <a:gd name="connsiteY96" fmla="*/ 3846613 h 5753204"/>
              <a:gd name="connsiteX97" fmla="*/ 1176034 w 5500119"/>
              <a:gd name="connsiteY97" fmla="*/ 3884849 h 5753204"/>
              <a:gd name="connsiteX98" fmla="*/ 1155497 w 5500119"/>
              <a:gd name="connsiteY98" fmla="*/ 3918288 h 5753204"/>
              <a:gd name="connsiteX99" fmla="*/ 1155506 w 5500119"/>
              <a:gd name="connsiteY99" fmla="*/ 3918288 h 5753204"/>
              <a:gd name="connsiteX100" fmla="*/ 1176053 w 5500119"/>
              <a:gd name="connsiteY100" fmla="*/ 3884849 h 5753204"/>
              <a:gd name="connsiteX101" fmla="*/ 1196551 w 5500119"/>
              <a:gd name="connsiteY101" fmla="*/ 3846676 h 5753204"/>
              <a:gd name="connsiteX102" fmla="*/ 1299286 w 5500119"/>
              <a:gd name="connsiteY102" fmla="*/ 3755829 h 5753204"/>
              <a:gd name="connsiteX103" fmla="*/ 1299276 w 5500119"/>
              <a:gd name="connsiteY103" fmla="*/ 3755847 h 5753204"/>
              <a:gd name="connsiteX104" fmla="*/ 1309539 w 5500119"/>
              <a:gd name="connsiteY104" fmla="*/ 3808394 h 5753204"/>
              <a:gd name="connsiteX105" fmla="*/ 1309539 w 5500119"/>
              <a:gd name="connsiteY105" fmla="*/ 3832265 h 5753204"/>
              <a:gd name="connsiteX106" fmla="*/ 1309559 w 5500119"/>
              <a:gd name="connsiteY106" fmla="*/ 3832283 h 5753204"/>
              <a:gd name="connsiteX107" fmla="*/ 1309559 w 5500119"/>
              <a:gd name="connsiteY107" fmla="*/ 3808394 h 5753204"/>
              <a:gd name="connsiteX108" fmla="*/ 1299286 w 5500119"/>
              <a:gd name="connsiteY108" fmla="*/ 3755829 h 5753204"/>
              <a:gd name="connsiteX109" fmla="*/ 1186307 w 5500119"/>
              <a:gd name="connsiteY109" fmla="*/ 3755829 h 5753204"/>
              <a:gd name="connsiteX110" fmla="*/ 1186288 w 5500119"/>
              <a:gd name="connsiteY110" fmla="*/ 3755838 h 5753204"/>
              <a:gd name="connsiteX111" fmla="*/ 1186287 w 5500119"/>
              <a:gd name="connsiteY111" fmla="*/ 3755838 h 5753204"/>
              <a:gd name="connsiteX112" fmla="*/ 1176034 w 5500119"/>
              <a:gd name="connsiteY112" fmla="*/ 3760608 h 5753204"/>
              <a:gd name="connsiteX113" fmla="*/ 1186288 w 5500119"/>
              <a:gd name="connsiteY113" fmla="*/ 3755838 h 5753204"/>
              <a:gd name="connsiteX114" fmla="*/ 1196561 w 5500119"/>
              <a:gd name="connsiteY114" fmla="*/ 3765397 h 5753204"/>
              <a:gd name="connsiteX115" fmla="*/ 1186297 w 5500119"/>
              <a:gd name="connsiteY115" fmla="*/ 3779717 h 5753204"/>
              <a:gd name="connsiteX116" fmla="*/ 1186307 w 5500119"/>
              <a:gd name="connsiteY116" fmla="*/ 3779726 h 5753204"/>
              <a:gd name="connsiteX117" fmla="*/ 1196571 w 5500119"/>
              <a:gd name="connsiteY117" fmla="*/ 3765388 h 5753204"/>
              <a:gd name="connsiteX118" fmla="*/ 1186307 w 5500119"/>
              <a:gd name="connsiteY118" fmla="*/ 3755829 h 5753204"/>
              <a:gd name="connsiteX119" fmla="*/ 1258192 w 5500119"/>
              <a:gd name="connsiteY119" fmla="*/ 3727160 h 5753204"/>
              <a:gd name="connsiteX120" fmla="*/ 1247928 w 5500119"/>
              <a:gd name="connsiteY120" fmla="*/ 3741490 h 5753204"/>
              <a:gd name="connsiteX121" fmla="*/ 1247928 w 5500119"/>
              <a:gd name="connsiteY121" fmla="*/ 3741499 h 5753204"/>
              <a:gd name="connsiteX122" fmla="*/ 1258202 w 5500119"/>
              <a:gd name="connsiteY122" fmla="*/ 3727160 h 5753204"/>
              <a:gd name="connsiteX123" fmla="*/ 1237645 w 5500119"/>
              <a:gd name="connsiteY123" fmla="*/ 3688924 h 5753204"/>
              <a:gd name="connsiteX124" fmla="*/ 1227381 w 5500119"/>
              <a:gd name="connsiteY124" fmla="*/ 3703254 h 5753204"/>
              <a:gd name="connsiteX125" fmla="*/ 1227391 w 5500119"/>
              <a:gd name="connsiteY125" fmla="*/ 3703272 h 5753204"/>
              <a:gd name="connsiteX126" fmla="*/ 1237655 w 5500119"/>
              <a:gd name="connsiteY126" fmla="*/ 3688933 h 5753204"/>
              <a:gd name="connsiteX127" fmla="*/ 1258202 w 5500119"/>
              <a:gd name="connsiteY127" fmla="*/ 3684154 h 5753204"/>
              <a:gd name="connsiteX128" fmla="*/ 1268475 w 5500119"/>
              <a:gd name="connsiteY128" fmla="*/ 3703272 h 5753204"/>
              <a:gd name="connsiteX129" fmla="*/ 1268475 w 5500119"/>
              <a:gd name="connsiteY129" fmla="*/ 3703245 h 5753204"/>
              <a:gd name="connsiteX130" fmla="*/ 1258231 w 5500119"/>
              <a:gd name="connsiteY130" fmla="*/ 3684163 h 5753204"/>
              <a:gd name="connsiteX131" fmla="*/ 1484168 w 5500119"/>
              <a:gd name="connsiteY131" fmla="*/ 3320999 h 5753204"/>
              <a:gd name="connsiteX132" fmla="*/ 1484168 w 5500119"/>
              <a:gd name="connsiteY132" fmla="*/ 3321082 h 5753204"/>
              <a:gd name="connsiteX133" fmla="*/ 1489285 w 5500119"/>
              <a:gd name="connsiteY133" fmla="*/ 3340127 h 5753204"/>
              <a:gd name="connsiteX134" fmla="*/ 1473895 w 5500119"/>
              <a:gd name="connsiteY134" fmla="*/ 3359218 h 5753204"/>
              <a:gd name="connsiteX135" fmla="*/ 1473895 w 5500119"/>
              <a:gd name="connsiteY135" fmla="*/ 3359227 h 5753204"/>
              <a:gd name="connsiteX136" fmla="*/ 1489305 w 5500119"/>
              <a:gd name="connsiteY136" fmla="*/ 3340109 h 5753204"/>
              <a:gd name="connsiteX137" fmla="*/ 1484168 w 5500119"/>
              <a:gd name="connsiteY137" fmla="*/ 3320999 h 5753204"/>
              <a:gd name="connsiteX138" fmla="*/ 2228835 w 5500119"/>
              <a:gd name="connsiteY138" fmla="*/ 3282800 h 5753204"/>
              <a:gd name="connsiteX139" fmla="*/ 2244235 w 5500119"/>
              <a:gd name="connsiteY139" fmla="*/ 3301909 h 5753204"/>
              <a:gd name="connsiteX140" fmla="*/ 2208288 w 5500119"/>
              <a:gd name="connsiteY140" fmla="*/ 3311468 h 5753204"/>
              <a:gd name="connsiteX141" fmla="*/ 2228835 w 5500119"/>
              <a:gd name="connsiteY141" fmla="*/ 3282800 h 5753204"/>
              <a:gd name="connsiteX142" fmla="*/ 1499578 w 5500119"/>
              <a:gd name="connsiteY142" fmla="*/ 3268434 h 5753204"/>
              <a:gd name="connsiteX143" fmla="*/ 1520105 w 5500119"/>
              <a:gd name="connsiteY143" fmla="*/ 3273213 h 5753204"/>
              <a:gd name="connsiteX144" fmla="*/ 1509842 w 5500119"/>
              <a:gd name="connsiteY144" fmla="*/ 3287534 h 5753204"/>
              <a:gd name="connsiteX145" fmla="*/ 1509842 w 5500119"/>
              <a:gd name="connsiteY145" fmla="*/ 3287543 h 5753204"/>
              <a:gd name="connsiteX146" fmla="*/ 1520115 w 5500119"/>
              <a:gd name="connsiteY146" fmla="*/ 3273213 h 5753204"/>
              <a:gd name="connsiteX147" fmla="*/ 1556062 w 5500119"/>
              <a:gd name="connsiteY147" fmla="*/ 3215868 h 5753204"/>
              <a:gd name="connsiteX148" fmla="*/ 1556082 w 5500119"/>
              <a:gd name="connsiteY148" fmla="*/ 3215886 h 5753204"/>
              <a:gd name="connsiteX149" fmla="*/ 1561189 w 5500119"/>
              <a:gd name="connsiteY149" fmla="*/ 3215886 h 5753204"/>
              <a:gd name="connsiteX150" fmla="*/ 1576570 w 5500119"/>
              <a:gd name="connsiteY150" fmla="*/ 3225427 h 5753204"/>
              <a:gd name="connsiteX151" fmla="*/ 1576600 w 5500119"/>
              <a:gd name="connsiteY151" fmla="*/ 3225427 h 5753204"/>
              <a:gd name="connsiteX152" fmla="*/ 1561199 w 5500119"/>
              <a:gd name="connsiteY152" fmla="*/ 3215868 h 5753204"/>
              <a:gd name="connsiteX153" fmla="*/ 1576600 w 5500119"/>
              <a:gd name="connsiteY153" fmla="*/ 3177640 h 5753204"/>
              <a:gd name="connsiteX154" fmla="*/ 1576668 w 5500119"/>
              <a:gd name="connsiteY154" fmla="*/ 3177741 h 5753204"/>
              <a:gd name="connsiteX155" fmla="*/ 1597088 w 5500119"/>
              <a:gd name="connsiteY155" fmla="*/ 3191979 h 5753204"/>
              <a:gd name="connsiteX156" fmla="*/ 1597146 w 5500119"/>
              <a:gd name="connsiteY156" fmla="*/ 3191979 h 5753204"/>
              <a:gd name="connsiteX157" fmla="*/ 1576600 w 5500119"/>
              <a:gd name="connsiteY157" fmla="*/ 3177640 h 5753204"/>
              <a:gd name="connsiteX158" fmla="*/ 1602283 w 5500119"/>
              <a:gd name="connsiteY158" fmla="*/ 3096406 h 5753204"/>
              <a:gd name="connsiteX159" fmla="*/ 1597146 w 5500119"/>
              <a:gd name="connsiteY159" fmla="*/ 3105966 h 5753204"/>
              <a:gd name="connsiteX160" fmla="*/ 1597146 w 5500119"/>
              <a:gd name="connsiteY160" fmla="*/ 3153752 h 5753204"/>
              <a:gd name="connsiteX161" fmla="*/ 1597156 w 5500119"/>
              <a:gd name="connsiteY161" fmla="*/ 3153743 h 5753204"/>
              <a:gd name="connsiteX162" fmla="*/ 1597156 w 5500119"/>
              <a:gd name="connsiteY162" fmla="*/ 3105984 h 5753204"/>
              <a:gd name="connsiteX163" fmla="*/ 1602293 w 5500119"/>
              <a:gd name="connsiteY163" fmla="*/ 3096425 h 5753204"/>
              <a:gd name="connsiteX164" fmla="*/ 1643357 w 5500119"/>
              <a:gd name="connsiteY164" fmla="*/ 3129863 h 5753204"/>
              <a:gd name="connsiteX165" fmla="*/ 1643367 w 5500119"/>
              <a:gd name="connsiteY165" fmla="*/ 3129863 h 5753204"/>
              <a:gd name="connsiteX166" fmla="*/ 1602283 w 5500119"/>
              <a:gd name="connsiteY166" fmla="*/ 3096406 h 5753204"/>
              <a:gd name="connsiteX167" fmla="*/ 2377741 w 5500119"/>
              <a:gd name="connsiteY167" fmla="*/ 3010393 h 5753204"/>
              <a:gd name="connsiteX168" fmla="*/ 2367467 w 5500119"/>
              <a:gd name="connsiteY168" fmla="*/ 3015182 h 5753204"/>
              <a:gd name="connsiteX169" fmla="*/ 2377721 w 5500119"/>
              <a:gd name="connsiteY169" fmla="*/ 3010411 h 5753204"/>
              <a:gd name="connsiteX170" fmla="*/ 2382858 w 5500119"/>
              <a:gd name="connsiteY170" fmla="*/ 3019970 h 5753204"/>
              <a:gd name="connsiteX171" fmla="*/ 2377731 w 5500119"/>
              <a:gd name="connsiteY171" fmla="*/ 3034272 h 5753204"/>
              <a:gd name="connsiteX172" fmla="*/ 2377741 w 5500119"/>
              <a:gd name="connsiteY172" fmla="*/ 3034291 h 5753204"/>
              <a:gd name="connsiteX173" fmla="*/ 2382878 w 5500119"/>
              <a:gd name="connsiteY173" fmla="*/ 3019952 h 5753204"/>
              <a:gd name="connsiteX174" fmla="*/ 2377741 w 5500119"/>
              <a:gd name="connsiteY174" fmla="*/ 3010393 h 5753204"/>
              <a:gd name="connsiteX175" fmla="*/ 2377741 w 5500119"/>
              <a:gd name="connsiteY175" fmla="*/ 2804927 h 5753204"/>
              <a:gd name="connsiteX176" fmla="*/ 2367467 w 5500119"/>
              <a:gd name="connsiteY176" fmla="*/ 2814487 h 5753204"/>
              <a:gd name="connsiteX177" fmla="*/ 2377741 w 5500119"/>
              <a:gd name="connsiteY177" fmla="*/ 2862273 h 5753204"/>
              <a:gd name="connsiteX178" fmla="*/ 2377751 w 5500119"/>
              <a:gd name="connsiteY178" fmla="*/ 2862236 h 5753204"/>
              <a:gd name="connsiteX179" fmla="*/ 2367487 w 5500119"/>
              <a:gd name="connsiteY179" fmla="*/ 2814505 h 5753204"/>
              <a:gd name="connsiteX180" fmla="*/ 2377760 w 5500119"/>
              <a:gd name="connsiteY180" fmla="*/ 2804946 h 5753204"/>
              <a:gd name="connsiteX181" fmla="*/ 2413688 w 5500119"/>
              <a:gd name="connsiteY181" fmla="*/ 2833595 h 5753204"/>
              <a:gd name="connsiteX182" fmla="*/ 2377741 w 5500119"/>
              <a:gd name="connsiteY182" fmla="*/ 2804927 h 5753204"/>
              <a:gd name="connsiteX183" fmla="*/ 2228816 w 5500119"/>
              <a:gd name="connsiteY183" fmla="*/ 2757141 h 5753204"/>
              <a:gd name="connsiteX184" fmla="*/ 2228806 w 5500119"/>
              <a:gd name="connsiteY184" fmla="*/ 2757159 h 5753204"/>
              <a:gd name="connsiteX185" fmla="*/ 2285290 w 5500119"/>
              <a:gd name="connsiteY185" fmla="*/ 2790607 h 5753204"/>
              <a:gd name="connsiteX186" fmla="*/ 2285290 w 5500119"/>
              <a:gd name="connsiteY186" fmla="*/ 2819266 h 5753204"/>
              <a:gd name="connsiteX187" fmla="*/ 2285300 w 5500119"/>
              <a:gd name="connsiteY187" fmla="*/ 2819257 h 5753204"/>
              <a:gd name="connsiteX188" fmla="*/ 2285300 w 5500119"/>
              <a:gd name="connsiteY188" fmla="*/ 2790589 h 5753204"/>
              <a:gd name="connsiteX189" fmla="*/ 2485592 w 5500119"/>
              <a:gd name="connsiteY189" fmla="*/ 2738032 h 5753204"/>
              <a:gd name="connsiteX190" fmla="*/ 2485592 w 5500119"/>
              <a:gd name="connsiteY190" fmla="*/ 2738087 h 5753204"/>
              <a:gd name="connsiteX191" fmla="*/ 2506080 w 5500119"/>
              <a:gd name="connsiteY191" fmla="*/ 2771443 h 5753204"/>
              <a:gd name="connsiteX192" fmla="*/ 2506129 w 5500119"/>
              <a:gd name="connsiteY192" fmla="*/ 2771479 h 5753204"/>
              <a:gd name="connsiteX193" fmla="*/ 2593434 w 5500119"/>
              <a:gd name="connsiteY193" fmla="*/ 2680686 h 5753204"/>
              <a:gd name="connsiteX194" fmla="*/ 2593414 w 5500119"/>
              <a:gd name="connsiteY194" fmla="*/ 2680696 h 5753204"/>
              <a:gd name="connsiteX195" fmla="*/ 2598551 w 5500119"/>
              <a:gd name="connsiteY195" fmla="*/ 2690245 h 5753204"/>
              <a:gd name="connsiteX196" fmla="*/ 2593424 w 5500119"/>
              <a:gd name="connsiteY196" fmla="*/ 2699786 h 5753204"/>
              <a:gd name="connsiteX197" fmla="*/ 2593434 w 5500119"/>
              <a:gd name="connsiteY197" fmla="*/ 2699805 h 5753204"/>
              <a:gd name="connsiteX198" fmla="*/ 2598571 w 5500119"/>
              <a:gd name="connsiteY198" fmla="*/ 2690245 h 5753204"/>
              <a:gd name="connsiteX199" fmla="*/ 2593434 w 5500119"/>
              <a:gd name="connsiteY199" fmla="*/ 2680686 h 5753204"/>
              <a:gd name="connsiteX200" fmla="*/ 2506129 w 5500119"/>
              <a:gd name="connsiteY200" fmla="*/ 2647239 h 5753204"/>
              <a:gd name="connsiteX201" fmla="*/ 2506129 w 5500119"/>
              <a:gd name="connsiteY201" fmla="*/ 2695025 h 5753204"/>
              <a:gd name="connsiteX202" fmla="*/ 2521530 w 5500119"/>
              <a:gd name="connsiteY202" fmla="*/ 2714134 h 5753204"/>
              <a:gd name="connsiteX203" fmla="*/ 2521530 w 5500119"/>
              <a:gd name="connsiteY203" fmla="*/ 2714125 h 5753204"/>
              <a:gd name="connsiteX204" fmla="*/ 2506149 w 5500119"/>
              <a:gd name="connsiteY204" fmla="*/ 2695025 h 5753204"/>
              <a:gd name="connsiteX205" fmla="*/ 2506149 w 5500119"/>
              <a:gd name="connsiteY205" fmla="*/ 2647284 h 5753204"/>
              <a:gd name="connsiteX206" fmla="*/ 2608913 w 5500119"/>
              <a:gd name="connsiteY206" fmla="*/ 2630529 h 5753204"/>
              <a:gd name="connsiteX207" fmla="*/ 2619094 w 5500119"/>
              <a:gd name="connsiteY207" fmla="*/ 2632906 h 5753204"/>
              <a:gd name="connsiteX208" fmla="*/ 2608834 w 5500119"/>
              <a:gd name="connsiteY208" fmla="*/ 2647230 h 5753204"/>
              <a:gd name="connsiteX209" fmla="*/ 2608844 w 5500119"/>
              <a:gd name="connsiteY209" fmla="*/ 2647239 h 5753204"/>
              <a:gd name="connsiteX210" fmla="*/ 2619108 w 5500119"/>
              <a:gd name="connsiteY210" fmla="*/ 2632909 h 5753204"/>
              <a:gd name="connsiteX211" fmla="*/ 2619094 w 5500119"/>
              <a:gd name="connsiteY211" fmla="*/ 2632906 h 5753204"/>
              <a:gd name="connsiteX212" fmla="*/ 2619098 w 5500119"/>
              <a:gd name="connsiteY212" fmla="*/ 2632900 h 5753204"/>
              <a:gd name="connsiteX213" fmla="*/ 2649928 w 5500119"/>
              <a:gd name="connsiteY213" fmla="*/ 2570784 h 5753204"/>
              <a:gd name="connsiteX214" fmla="*/ 2649908 w 5500119"/>
              <a:gd name="connsiteY214" fmla="*/ 2570793 h 5753204"/>
              <a:gd name="connsiteX215" fmla="*/ 2649908 w 5500119"/>
              <a:gd name="connsiteY215" fmla="*/ 2570793 h 5753204"/>
              <a:gd name="connsiteX216" fmla="*/ 2639655 w 5500119"/>
              <a:gd name="connsiteY216" fmla="*/ 2575564 h 5753204"/>
              <a:gd name="connsiteX217" fmla="*/ 2649908 w 5500119"/>
              <a:gd name="connsiteY217" fmla="*/ 2570793 h 5753204"/>
              <a:gd name="connsiteX218" fmla="*/ 2660182 w 5500119"/>
              <a:gd name="connsiteY218" fmla="*/ 2580353 h 5753204"/>
              <a:gd name="connsiteX219" fmla="*/ 2649918 w 5500119"/>
              <a:gd name="connsiteY219" fmla="*/ 2594673 h 5753204"/>
              <a:gd name="connsiteX220" fmla="*/ 2649928 w 5500119"/>
              <a:gd name="connsiteY220" fmla="*/ 2594682 h 5753204"/>
              <a:gd name="connsiteX221" fmla="*/ 2660192 w 5500119"/>
              <a:gd name="connsiteY221" fmla="*/ 2580343 h 5753204"/>
              <a:gd name="connsiteX222" fmla="*/ 2649928 w 5500119"/>
              <a:gd name="connsiteY222" fmla="*/ 2570784 h 5753204"/>
              <a:gd name="connsiteX223" fmla="*/ 2691012 w 5500119"/>
              <a:gd name="connsiteY223" fmla="*/ 2499109 h 5753204"/>
              <a:gd name="connsiteX224" fmla="*/ 2690992 w 5500119"/>
              <a:gd name="connsiteY224" fmla="*/ 2499118 h 5753204"/>
              <a:gd name="connsiteX225" fmla="*/ 2680729 w 5500119"/>
              <a:gd name="connsiteY225" fmla="*/ 2532557 h 5753204"/>
              <a:gd name="connsiteX226" fmla="*/ 2680738 w 5500119"/>
              <a:gd name="connsiteY226" fmla="*/ 2532557 h 5753204"/>
              <a:gd name="connsiteX227" fmla="*/ 2691002 w 5500119"/>
              <a:gd name="connsiteY227" fmla="*/ 2480000 h 5753204"/>
              <a:gd name="connsiteX228" fmla="*/ 2660192 w 5500119"/>
              <a:gd name="connsiteY228" fmla="*/ 2499109 h 5753204"/>
              <a:gd name="connsiteX229" fmla="*/ 2690992 w 5500119"/>
              <a:gd name="connsiteY229" fmla="*/ 2480009 h 5753204"/>
              <a:gd name="connsiteX230" fmla="*/ 2824527 w 5500119"/>
              <a:gd name="connsiteY230" fmla="*/ 2312753 h 5753204"/>
              <a:gd name="connsiteX231" fmla="*/ 2803990 w 5500119"/>
              <a:gd name="connsiteY231" fmla="*/ 2327091 h 5753204"/>
              <a:gd name="connsiteX232" fmla="*/ 2803980 w 5500119"/>
              <a:gd name="connsiteY232" fmla="*/ 2327100 h 5753204"/>
              <a:gd name="connsiteX233" fmla="*/ 2824517 w 5500119"/>
              <a:gd name="connsiteY233" fmla="*/ 2312762 h 5753204"/>
              <a:gd name="connsiteX234" fmla="*/ 2760965 w 5500119"/>
              <a:gd name="connsiteY234" fmla="*/ 2394589 h 5753204"/>
              <a:gd name="connsiteX235" fmla="*/ 2760927 w 5500119"/>
              <a:gd name="connsiteY235" fmla="*/ 2394662 h 5753204"/>
              <a:gd name="connsiteX236" fmla="*/ 2731370 w 5500119"/>
              <a:gd name="connsiteY236" fmla="*/ 2441096 h 5753204"/>
              <a:gd name="connsiteX237" fmla="*/ 2716725 w 5500119"/>
              <a:gd name="connsiteY237" fmla="*/ 2479896 h 5753204"/>
              <a:gd name="connsiteX238" fmla="*/ 2716666 w 5500119"/>
              <a:gd name="connsiteY238" fmla="*/ 2480009 h 5753204"/>
              <a:gd name="connsiteX239" fmla="*/ 2716686 w 5500119"/>
              <a:gd name="connsiteY239" fmla="*/ 2480000 h 5753204"/>
              <a:gd name="connsiteX240" fmla="*/ 2716725 w 5500119"/>
              <a:gd name="connsiteY240" fmla="*/ 2479896 h 5753204"/>
              <a:gd name="connsiteX241" fmla="*/ 2760927 w 5500119"/>
              <a:gd name="connsiteY241" fmla="*/ 2394662 h 5753204"/>
              <a:gd name="connsiteX242" fmla="*/ 2760979 w 5500119"/>
              <a:gd name="connsiteY242" fmla="*/ 2394581 h 5753204"/>
              <a:gd name="connsiteX243" fmla="*/ 2824527 w 5500119"/>
              <a:gd name="connsiteY243" fmla="*/ 2312753 h 5753204"/>
              <a:gd name="connsiteX244" fmla="*/ 2850201 w 5500119"/>
              <a:gd name="connsiteY244" fmla="*/ 2064271 h 5753204"/>
              <a:gd name="connsiteX245" fmla="*/ 2824527 w 5500119"/>
              <a:gd name="connsiteY245" fmla="*/ 2112057 h 5753204"/>
              <a:gd name="connsiteX246" fmla="*/ 2870748 w 5500119"/>
              <a:gd name="connsiteY246" fmla="*/ 2140726 h 5753204"/>
              <a:gd name="connsiteX247" fmla="*/ 2870758 w 5500119"/>
              <a:gd name="connsiteY247" fmla="*/ 2140717 h 5753204"/>
              <a:gd name="connsiteX248" fmla="*/ 2824547 w 5500119"/>
              <a:gd name="connsiteY248" fmla="*/ 2112057 h 5753204"/>
              <a:gd name="connsiteX249" fmla="*/ 2850211 w 5500119"/>
              <a:gd name="connsiteY249" fmla="*/ 2064289 h 5753204"/>
              <a:gd name="connsiteX250" fmla="*/ 2865611 w 5500119"/>
              <a:gd name="connsiteY250" fmla="*/ 1978258 h 5753204"/>
              <a:gd name="connsiteX251" fmla="*/ 2865601 w 5500119"/>
              <a:gd name="connsiteY251" fmla="*/ 1978294 h 5753204"/>
              <a:gd name="connsiteX252" fmla="*/ 2927213 w 5500119"/>
              <a:gd name="connsiteY252" fmla="*/ 1997403 h 5753204"/>
              <a:gd name="connsiteX253" fmla="*/ 2927242 w 5500119"/>
              <a:gd name="connsiteY253" fmla="*/ 1997376 h 5753204"/>
              <a:gd name="connsiteX254" fmla="*/ 2906695 w 5500119"/>
              <a:gd name="connsiteY254" fmla="*/ 1906592 h 5753204"/>
              <a:gd name="connsiteX255" fmla="*/ 2886158 w 5500119"/>
              <a:gd name="connsiteY255" fmla="*/ 1930471 h 5753204"/>
              <a:gd name="connsiteX256" fmla="*/ 2886160 w 5500119"/>
              <a:gd name="connsiteY256" fmla="*/ 1930478 h 5753204"/>
              <a:gd name="connsiteX257" fmla="*/ 2886158 w 5500119"/>
              <a:gd name="connsiteY257" fmla="*/ 1930480 h 5753204"/>
              <a:gd name="connsiteX258" fmla="*/ 2916969 w 5500119"/>
              <a:gd name="connsiteY258" fmla="*/ 1963928 h 5753204"/>
              <a:gd name="connsiteX259" fmla="*/ 2942642 w 5500119"/>
              <a:gd name="connsiteY259" fmla="*/ 1940030 h 5753204"/>
              <a:gd name="connsiteX260" fmla="*/ 2978590 w 5500119"/>
              <a:gd name="connsiteY260" fmla="*/ 1935260 h 5753204"/>
              <a:gd name="connsiteX261" fmla="*/ 2942642 w 5500119"/>
              <a:gd name="connsiteY261" fmla="*/ 1940030 h 5753204"/>
              <a:gd name="connsiteX262" fmla="*/ 2916969 w 5500119"/>
              <a:gd name="connsiteY262" fmla="*/ 1963928 h 5753204"/>
              <a:gd name="connsiteX263" fmla="*/ 2893862 w 5500119"/>
              <a:gd name="connsiteY263" fmla="*/ 1954369 h 5753204"/>
              <a:gd name="connsiteX264" fmla="*/ 2886160 w 5500119"/>
              <a:gd name="connsiteY264" fmla="*/ 1930478 h 5753204"/>
              <a:gd name="connsiteX265" fmla="*/ 2973453 w 5500119"/>
              <a:gd name="connsiteY265" fmla="*/ 1882694 h 5753204"/>
              <a:gd name="connsiteX266" fmla="*/ 2983716 w 5500119"/>
              <a:gd name="connsiteY266" fmla="*/ 1892253 h 5753204"/>
              <a:gd name="connsiteX267" fmla="*/ 2963189 w 5500119"/>
              <a:gd name="connsiteY267" fmla="*/ 1901803 h 5753204"/>
              <a:gd name="connsiteX268" fmla="*/ 2983726 w 5500119"/>
              <a:gd name="connsiteY268" fmla="*/ 1892253 h 5753204"/>
              <a:gd name="connsiteX269" fmla="*/ 2973453 w 5500119"/>
              <a:gd name="connsiteY269" fmla="*/ 1882694 h 5753204"/>
              <a:gd name="connsiteX270" fmla="*/ 3004273 w 5500119"/>
              <a:gd name="connsiteY270" fmla="*/ 1806240 h 5753204"/>
              <a:gd name="connsiteX271" fmla="*/ 3004263 w 5500119"/>
              <a:gd name="connsiteY271" fmla="*/ 1806249 h 5753204"/>
              <a:gd name="connsiteX272" fmla="*/ 3024751 w 5500119"/>
              <a:gd name="connsiteY272" fmla="*/ 1820551 h 5753204"/>
              <a:gd name="connsiteX273" fmla="*/ 3024810 w 5500119"/>
              <a:gd name="connsiteY273" fmla="*/ 1820578 h 5753204"/>
              <a:gd name="connsiteX274" fmla="*/ 2999136 w 5500119"/>
              <a:gd name="connsiteY274" fmla="*/ 1753683 h 5753204"/>
              <a:gd name="connsiteX275" fmla="*/ 2983726 w 5500119"/>
              <a:gd name="connsiteY275" fmla="*/ 1772792 h 5753204"/>
              <a:gd name="connsiteX276" fmla="*/ 2963189 w 5500119"/>
              <a:gd name="connsiteY276" fmla="*/ 1787121 h 5753204"/>
              <a:gd name="connsiteX277" fmla="*/ 2963189 w 5500119"/>
              <a:gd name="connsiteY277" fmla="*/ 1787130 h 5753204"/>
              <a:gd name="connsiteX278" fmla="*/ 2983726 w 5500119"/>
              <a:gd name="connsiteY278" fmla="*/ 1772801 h 5753204"/>
              <a:gd name="connsiteX279" fmla="*/ 2999136 w 5500119"/>
              <a:gd name="connsiteY279" fmla="*/ 1753692 h 5753204"/>
              <a:gd name="connsiteX280" fmla="*/ 3035074 w 5500119"/>
              <a:gd name="connsiteY280" fmla="*/ 1772801 h 5753204"/>
              <a:gd name="connsiteX281" fmla="*/ 3035084 w 5500119"/>
              <a:gd name="connsiteY281" fmla="*/ 1772792 h 5753204"/>
              <a:gd name="connsiteX282" fmla="*/ 2999136 w 5500119"/>
              <a:gd name="connsiteY282" fmla="*/ 1753683 h 5753204"/>
              <a:gd name="connsiteX283" fmla="*/ 3004273 w 5500119"/>
              <a:gd name="connsiteY283" fmla="*/ 1705896 h 5753204"/>
              <a:gd name="connsiteX284" fmla="*/ 3004303 w 5500119"/>
              <a:gd name="connsiteY284" fmla="*/ 1705924 h 5753204"/>
              <a:gd name="connsiteX285" fmla="*/ 3019693 w 5500119"/>
              <a:gd name="connsiteY285" fmla="*/ 1705924 h 5753204"/>
              <a:gd name="connsiteX286" fmla="*/ 3040191 w 5500119"/>
              <a:gd name="connsiteY286" fmla="*/ 1720226 h 5753204"/>
              <a:gd name="connsiteX287" fmla="*/ 3040211 w 5500119"/>
              <a:gd name="connsiteY287" fmla="*/ 1720226 h 5753204"/>
              <a:gd name="connsiteX288" fmla="*/ 3019683 w 5500119"/>
              <a:gd name="connsiteY288" fmla="*/ 1705896 h 5753204"/>
              <a:gd name="connsiteX289" fmla="*/ 3060767 w 5500119"/>
              <a:gd name="connsiteY289" fmla="*/ 1591215 h 5753204"/>
              <a:gd name="connsiteX290" fmla="*/ 3024810 w 5500119"/>
              <a:gd name="connsiteY290" fmla="*/ 1643771 h 5753204"/>
              <a:gd name="connsiteX291" fmla="*/ 3024820 w 5500119"/>
              <a:gd name="connsiteY291" fmla="*/ 1643781 h 5753204"/>
              <a:gd name="connsiteX292" fmla="*/ 3060767 w 5500119"/>
              <a:gd name="connsiteY292" fmla="*/ 1591224 h 5753204"/>
              <a:gd name="connsiteX293" fmla="*/ 3101841 w 5500119"/>
              <a:gd name="connsiteY293" fmla="*/ 1653330 h 5753204"/>
              <a:gd name="connsiteX294" fmla="*/ 3101851 w 5500119"/>
              <a:gd name="connsiteY294" fmla="*/ 1653330 h 5753204"/>
              <a:gd name="connsiteX295" fmla="*/ 3060767 w 5500119"/>
              <a:gd name="connsiteY295" fmla="*/ 1591215 h 5753204"/>
              <a:gd name="connsiteX296" fmla="*/ 3158335 w 5500119"/>
              <a:gd name="connsiteY296" fmla="*/ 1576876 h 5753204"/>
              <a:gd name="connsiteX297" fmla="*/ 3142935 w 5500119"/>
              <a:gd name="connsiteY297" fmla="*/ 1624662 h 5753204"/>
              <a:gd name="connsiteX298" fmla="*/ 3142945 w 5500119"/>
              <a:gd name="connsiteY298" fmla="*/ 1624662 h 5753204"/>
              <a:gd name="connsiteX299" fmla="*/ 3158335 w 5500119"/>
              <a:gd name="connsiteY299" fmla="*/ 1576894 h 5753204"/>
              <a:gd name="connsiteX300" fmla="*/ 3184009 w 5500119"/>
              <a:gd name="connsiteY300" fmla="*/ 1615103 h 5753204"/>
              <a:gd name="connsiteX301" fmla="*/ 3184019 w 5500119"/>
              <a:gd name="connsiteY301" fmla="*/ 1615103 h 5753204"/>
              <a:gd name="connsiteX302" fmla="*/ 3158335 w 5500119"/>
              <a:gd name="connsiteY302" fmla="*/ 1576876 h 5753204"/>
              <a:gd name="connsiteX303" fmla="*/ 457060 w 5500119"/>
              <a:gd name="connsiteY303" fmla="*/ 1572097 h 5753204"/>
              <a:gd name="connsiteX304" fmla="*/ 457089 w 5500119"/>
              <a:gd name="connsiteY304" fmla="*/ 1572133 h 5753204"/>
              <a:gd name="connsiteX305" fmla="*/ 492948 w 5500119"/>
              <a:gd name="connsiteY305" fmla="*/ 1576894 h 5753204"/>
              <a:gd name="connsiteX306" fmla="*/ 493007 w 5500119"/>
              <a:gd name="connsiteY306" fmla="*/ 1576876 h 5753204"/>
              <a:gd name="connsiteX307" fmla="*/ 3790004 w 5500119"/>
              <a:gd name="connsiteY307" fmla="*/ 1266279 h 5753204"/>
              <a:gd name="connsiteX308" fmla="*/ 3790044 w 5500119"/>
              <a:gd name="connsiteY308" fmla="*/ 1266315 h 5753204"/>
              <a:gd name="connsiteX309" fmla="*/ 3805415 w 5500119"/>
              <a:gd name="connsiteY309" fmla="*/ 1266315 h 5753204"/>
              <a:gd name="connsiteX310" fmla="*/ 3825912 w 5500119"/>
              <a:gd name="connsiteY310" fmla="*/ 1275847 h 5753204"/>
              <a:gd name="connsiteX311" fmla="*/ 3825952 w 5500119"/>
              <a:gd name="connsiteY311" fmla="*/ 1275838 h 5753204"/>
              <a:gd name="connsiteX312" fmla="*/ 3805405 w 5500119"/>
              <a:gd name="connsiteY312" fmla="*/ 1266279 h 5753204"/>
              <a:gd name="connsiteX313" fmla="*/ 3887573 w 5500119"/>
              <a:gd name="connsiteY313" fmla="*/ 1247170 h 5753204"/>
              <a:gd name="connsiteX314" fmla="*/ 3894395 w 5500119"/>
              <a:gd name="connsiteY314" fmla="*/ 1248753 h 5753204"/>
              <a:gd name="connsiteX315" fmla="*/ 3908100 w 5500119"/>
              <a:gd name="connsiteY315" fmla="*/ 1251940 h 5753204"/>
              <a:gd name="connsiteX316" fmla="*/ 3897836 w 5500119"/>
              <a:gd name="connsiteY316" fmla="*/ 1266269 h 5753204"/>
              <a:gd name="connsiteX317" fmla="*/ 3897846 w 5500119"/>
              <a:gd name="connsiteY317" fmla="*/ 1266279 h 5753204"/>
              <a:gd name="connsiteX318" fmla="*/ 3908119 w 5500119"/>
              <a:gd name="connsiteY318" fmla="*/ 1251940 h 5753204"/>
              <a:gd name="connsiteX319" fmla="*/ 3894395 w 5500119"/>
              <a:gd name="connsiteY319" fmla="*/ 1248753 h 5753204"/>
              <a:gd name="connsiteX320" fmla="*/ 3887582 w 5500119"/>
              <a:gd name="connsiteY320" fmla="*/ 1247170 h 5753204"/>
              <a:gd name="connsiteX321" fmla="*/ 3096705 w 5500119"/>
              <a:gd name="connsiteY321" fmla="*/ 1208942 h 5753204"/>
              <a:gd name="connsiteX322" fmla="*/ 3101752 w 5500119"/>
              <a:gd name="connsiteY322" fmla="*/ 1211286 h 5753204"/>
              <a:gd name="connsiteX323" fmla="*/ 3106968 w 5500119"/>
              <a:gd name="connsiteY323" fmla="*/ 1213713 h 5753204"/>
              <a:gd name="connsiteX324" fmla="*/ 3106978 w 5500119"/>
              <a:gd name="connsiteY324" fmla="*/ 1213713 h 5753204"/>
              <a:gd name="connsiteX325" fmla="*/ 3101752 w 5500119"/>
              <a:gd name="connsiteY325" fmla="*/ 1211286 h 5753204"/>
              <a:gd name="connsiteX326" fmla="*/ 3096714 w 5500119"/>
              <a:gd name="connsiteY326" fmla="*/ 1208942 h 5753204"/>
              <a:gd name="connsiteX327" fmla="*/ 3435640 w 5500119"/>
              <a:gd name="connsiteY327" fmla="*/ 1189824 h 5753204"/>
              <a:gd name="connsiteX328" fmla="*/ 3420249 w 5500119"/>
              <a:gd name="connsiteY328" fmla="*/ 1194604 h 5753204"/>
              <a:gd name="connsiteX329" fmla="*/ 3420259 w 5500119"/>
              <a:gd name="connsiteY329" fmla="*/ 1194604 h 5753204"/>
              <a:gd name="connsiteX330" fmla="*/ 3435640 w 5500119"/>
              <a:gd name="connsiteY330" fmla="*/ 1189842 h 5753204"/>
              <a:gd name="connsiteX331" fmla="*/ 3368872 w 5500119"/>
              <a:gd name="connsiteY331" fmla="*/ 1175486 h 5753204"/>
              <a:gd name="connsiteX332" fmla="*/ 3379146 w 5500119"/>
              <a:gd name="connsiteY332" fmla="*/ 1204154 h 5753204"/>
              <a:gd name="connsiteX333" fmla="*/ 3379165 w 5500119"/>
              <a:gd name="connsiteY333" fmla="*/ 1204154 h 5753204"/>
              <a:gd name="connsiteX334" fmla="*/ 3368892 w 5500119"/>
              <a:gd name="connsiteY334" fmla="*/ 1175486 h 5753204"/>
              <a:gd name="connsiteX335" fmla="*/ 3276450 w 5500119"/>
              <a:gd name="connsiteY335" fmla="*/ 1175486 h 5753204"/>
              <a:gd name="connsiteX336" fmla="*/ 3343189 w 5500119"/>
              <a:gd name="connsiteY336" fmla="*/ 1189824 h 5753204"/>
              <a:gd name="connsiteX337" fmla="*/ 3343198 w 5500119"/>
              <a:gd name="connsiteY337" fmla="*/ 1189824 h 5753204"/>
              <a:gd name="connsiteX338" fmla="*/ 3456196 w 5500119"/>
              <a:gd name="connsiteY338" fmla="*/ 1151597 h 5753204"/>
              <a:gd name="connsiteX339" fmla="*/ 3435649 w 5500119"/>
              <a:gd name="connsiteY339" fmla="*/ 1175486 h 5753204"/>
              <a:gd name="connsiteX340" fmla="*/ 3435649 w 5500119"/>
              <a:gd name="connsiteY340" fmla="*/ 1175495 h 5753204"/>
              <a:gd name="connsiteX341" fmla="*/ 3456187 w 5500119"/>
              <a:gd name="connsiteY341" fmla="*/ 1151615 h 5753204"/>
              <a:gd name="connsiteX342" fmla="*/ 3476724 w 5500119"/>
              <a:gd name="connsiteY342" fmla="*/ 1156386 h 5753204"/>
              <a:gd name="connsiteX343" fmla="*/ 3476733 w 5500119"/>
              <a:gd name="connsiteY343" fmla="*/ 1156376 h 5753204"/>
              <a:gd name="connsiteX344" fmla="*/ 3456196 w 5500119"/>
              <a:gd name="connsiteY344" fmla="*/ 1151597 h 5753204"/>
              <a:gd name="connsiteX345" fmla="*/ 4791429 w 5500119"/>
              <a:gd name="connsiteY345" fmla="*/ 917472 h 5753204"/>
              <a:gd name="connsiteX346" fmla="*/ 4827376 w 5500119"/>
              <a:gd name="connsiteY346" fmla="*/ 936581 h 5753204"/>
              <a:gd name="connsiteX347" fmla="*/ 4811966 w 5500119"/>
              <a:gd name="connsiteY347" fmla="*/ 970038 h 5753204"/>
              <a:gd name="connsiteX348" fmla="*/ 4770882 w 5500119"/>
              <a:gd name="connsiteY348" fmla="*/ 950920 h 5753204"/>
              <a:gd name="connsiteX349" fmla="*/ 4791429 w 5500119"/>
              <a:gd name="connsiteY349" fmla="*/ 917472 h 5753204"/>
              <a:gd name="connsiteX350" fmla="*/ 3060767 w 5500119"/>
              <a:gd name="connsiteY350" fmla="*/ 0 h 5753204"/>
              <a:gd name="connsiteX351" fmla="*/ 3081294 w 5500119"/>
              <a:gd name="connsiteY351" fmla="*/ 0 h 5753204"/>
              <a:gd name="connsiteX352" fmla="*/ 2983726 w 5500119"/>
              <a:gd name="connsiteY352" fmla="*/ 138580 h 5753204"/>
              <a:gd name="connsiteX353" fmla="*/ 2819391 w 5500119"/>
              <a:gd name="connsiteY353" fmla="*/ 396611 h 5753204"/>
              <a:gd name="connsiteX354" fmla="*/ 2824527 w 5500119"/>
              <a:gd name="connsiteY354" fmla="*/ 396611 h 5753204"/>
              <a:gd name="connsiteX355" fmla="*/ 2937506 w 5500119"/>
              <a:gd name="connsiteY355" fmla="*/ 301038 h 5753204"/>
              <a:gd name="connsiteX356" fmla="*/ 2963189 w 5500119"/>
              <a:gd name="connsiteY356" fmla="*/ 291488 h 5753204"/>
              <a:gd name="connsiteX357" fmla="*/ 2927242 w 5500119"/>
              <a:gd name="connsiteY357" fmla="*/ 348825 h 5753204"/>
              <a:gd name="connsiteX358" fmla="*/ 2927242 w 5500119"/>
              <a:gd name="connsiteY358" fmla="*/ 353604 h 5753204"/>
              <a:gd name="connsiteX359" fmla="*/ 2896432 w 5500119"/>
              <a:gd name="connsiteY359" fmla="*/ 387052 h 5753204"/>
              <a:gd name="connsiteX360" fmla="*/ 2906695 w 5500119"/>
              <a:gd name="connsiteY360" fmla="*/ 401382 h 5753204"/>
              <a:gd name="connsiteX361" fmla="*/ 2891295 w 5500119"/>
              <a:gd name="connsiteY361" fmla="*/ 430059 h 5753204"/>
              <a:gd name="connsiteX362" fmla="*/ 2891295 w 5500119"/>
              <a:gd name="connsiteY362" fmla="*/ 453947 h 5753204"/>
              <a:gd name="connsiteX363" fmla="*/ 2834801 w 5500119"/>
              <a:gd name="connsiteY363" fmla="*/ 520852 h 5753204"/>
              <a:gd name="connsiteX364" fmla="*/ 2829664 w 5500119"/>
              <a:gd name="connsiteY364" fmla="*/ 578188 h 5753204"/>
              <a:gd name="connsiteX365" fmla="*/ 2768033 w 5500119"/>
              <a:gd name="connsiteY365" fmla="*/ 616416 h 5753204"/>
              <a:gd name="connsiteX366" fmla="*/ 2737223 w 5500119"/>
              <a:gd name="connsiteY366" fmla="*/ 735877 h 5753204"/>
              <a:gd name="connsiteX367" fmla="*/ 2737223 w 5500119"/>
              <a:gd name="connsiteY367" fmla="*/ 769324 h 5753204"/>
              <a:gd name="connsiteX368" fmla="*/ 2747496 w 5500119"/>
              <a:gd name="connsiteY368" fmla="*/ 750215 h 5753204"/>
              <a:gd name="connsiteX369" fmla="*/ 2809117 w 5500119"/>
              <a:gd name="connsiteY369" fmla="*/ 664202 h 5753204"/>
              <a:gd name="connsiteX370" fmla="*/ 2803990 w 5500119"/>
              <a:gd name="connsiteY370" fmla="*/ 645084 h 5753204"/>
              <a:gd name="connsiteX371" fmla="*/ 2814254 w 5500119"/>
              <a:gd name="connsiteY371" fmla="*/ 616416 h 5753204"/>
              <a:gd name="connsiteX372" fmla="*/ 2865611 w 5500119"/>
              <a:gd name="connsiteY372" fmla="*/ 611636 h 5753204"/>
              <a:gd name="connsiteX373" fmla="*/ 3076168 w 5500119"/>
              <a:gd name="connsiteY373" fmla="*/ 382273 h 5753204"/>
              <a:gd name="connsiteX374" fmla="*/ 3204556 w 5500119"/>
              <a:gd name="connsiteY374" fmla="*/ 243702 h 5753204"/>
              <a:gd name="connsiteX375" fmla="*/ 3209693 w 5500119"/>
              <a:gd name="connsiteY375" fmla="*/ 248473 h 5753204"/>
              <a:gd name="connsiteX376" fmla="*/ 3158335 w 5500119"/>
              <a:gd name="connsiteY376" fmla="*/ 320157 h 5753204"/>
              <a:gd name="connsiteX377" fmla="*/ 3101851 w 5500119"/>
              <a:gd name="connsiteY377" fmla="*/ 434838 h 5753204"/>
              <a:gd name="connsiteX378" fmla="*/ 3081294 w 5500119"/>
              <a:gd name="connsiteY378" fmla="*/ 496954 h 5753204"/>
              <a:gd name="connsiteX379" fmla="*/ 3096705 w 5500119"/>
              <a:gd name="connsiteY379" fmla="*/ 501734 h 5753204"/>
              <a:gd name="connsiteX380" fmla="*/ 3091578 w 5500119"/>
              <a:gd name="connsiteY380" fmla="*/ 559079 h 5753204"/>
              <a:gd name="connsiteX381" fmla="*/ 3122378 w 5500119"/>
              <a:gd name="connsiteY381" fmla="*/ 578188 h 5753204"/>
              <a:gd name="connsiteX382" fmla="*/ 3076168 w 5500119"/>
              <a:gd name="connsiteY382" fmla="*/ 625975 h 5753204"/>
              <a:gd name="connsiteX383" fmla="*/ 3071031 w 5500119"/>
              <a:gd name="connsiteY383" fmla="*/ 640304 h 5753204"/>
              <a:gd name="connsiteX384" fmla="*/ 3071031 w 5500119"/>
              <a:gd name="connsiteY384" fmla="*/ 645084 h 5753204"/>
              <a:gd name="connsiteX385" fmla="*/ 3112115 w 5500119"/>
              <a:gd name="connsiteY385" fmla="*/ 597306 h 5753204"/>
              <a:gd name="connsiteX386" fmla="*/ 3137789 w 5500119"/>
              <a:gd name="connsiteY386" fmla="*/ 592518 h 5753204"/>
              <a:gd name="connsiteX387" fmla="*/ 3127525 w 5500119"/>
              <a:gd name="connsiteY387" fmla="*/ 587747 h 5753204"/>
              <a:gd name="connsiteX388" fmla="*/ 3153199 w 5500119"/>
              <a:gd name="connsiteY388" fmla="*/ 559079 h 5753204"/>
              <a:gd name="connsiteX389" fmla="*/ 3194283 w 5500119"/>
              <a:gd name="connsiteY389" fmla="*/ 578188 h 5753204"/>
              <a:gd name="connsiteX390" fmla="*/ 3240503 w 5500119"/>
              <a:gd name="connsiteY390" fmla="*/ 573409 h 5753204"/>
              <a:gd name="connsiteX391" fmla="*/ 3317534 w 5500119"/>
              <a:gd name="connsiteY391" fmla="*/ 606856 h 5753204"/>
              <a:gd name="connsiteX392" fmla="*/ 3271314 w 5500119"/>
              <a:gd name="connsiteY392" fmla="*/ 659422 h 5753204"/>
              <a:gd name="connsiteX393" fmla="*/ 3363755 w 5500119"/>
              <a:gd name="connsiteY393" fmla="*/ 692870 h 5753204"/>
              <a:gd name="connsiteX394" fmla="*/ 3353482 w 5500119"/>
              <a:gd name="connsiteY394" fmla="*/ 707200 h 5753204"/>
              <a:gd name="connsiteX395" fmla="*/ 3348355 w 5500119"/>
              <a:gd name="connsiteY395" fmla="*/ 716759 h 5753204"/>
              <a:gd name="connsiteX396" fmla="*/ 3902973 w 5500119"/>
              <a:gd name="connsiteY396" fmla="*/ 692870 h 5753204"/>
              <a:gd name="connsiteX397" fmla="*/ 4462748 w 5500119"/>
              <a:gd name="connsiteY397" fmla="*/ 692870 h 5753204"/>
              <a:gd name="connsiteX398" fmla="*/ 4683577 w 5500119"/>
              <a:gd name="connsiteY398" fmla="*/ 731097 h 5753204"/>
              <a:gd name="connsiteX399" fmla="*/ 5094417 w 5500119"/>
              <a:gd name="connsiteY399" fmla="*/ 759765 h 5753204"/>
              <a:gd name="connsiteX400" fmla="*/ 5094417 w 5500119"/>
              <a:gd name="connsiteY400" fmla="*/ 769324 h 5753204"/>
              <a:gd name="connsiteX401" fmla="*/ 5263889 w 5500119"/>
              <a:gd name="connsiteY401" fmla="*/ 754986 h 5753204"/>
              <a:gd name="connsiteX402" fmla="*/ 5284426 w 5500119"/>
              <a:gd name="connsiteY402" fmla="*/ 769324 h 5753204"/>
              <a:gd name="connsiteX403" fmla="*/ 5361457 w 5500119"/>
              <a:gd name="connsiteY403" fmla="*/ 750215 h 5753204"/>
              <a:gd name="connsiteX404" fmla="*/ 5382004 w 5500119"/>
              <a:gd name="connsiteY404" fmla="*/ 788443 h 5753204"/>
              <a:gd name="connsiteX405" fmla="*/ 5222805 w 5500119"/>
              <a:gd name="connsiteY405" fmla="*/ 797993 h 5753204"/>
              <a:gd name="connsiteX406" fmla="*/ 5263889 w 5500119"/>
              <a:gd name="connsiteY406" fmla="*/ 807552 h 5753204"/>
              <a:gd name="connsiteX407" fmla="*/ 5289573 w 5500119"/>
              <a:gd name="connsiteY407" fmla="*/ 807552 h 5753204"/>
              <a:gd name="connsiteX408" fmla="*/ 5330657 w 5500119"/>
              <a:gd name="connsiteY408" fmla="*/ 826670 h 5753204"/>
              <a:gd name="connsiteX409" fmla="*/ 5340920 w 5500119"/>
              <a:gd name="connsiteY409" fmla="*/ 817111 h 5753204"/>
              <a:gd name="connsiteX410" fmla="*/ 5500119 w 5500119"/>
              <a:gd name="connsiteY410" fmla="*/ 826670 h 5753204"/>
              <a:gd name="connsiteX411" fmla="*/ 5494983 w 5500119"/>
              <a:gd name="connsiteY411" fmla="*/ 860108 h 5753204"/>
              <a:gd name="connsiteX412" fmla="*/ 5489846 w 5500119"/>
              <a:gd name="connsiteY412" fmla="*/ 879227 h 5753204"/>
              <a:gd name="connsiteX413" fmla="*/ 5453908 w 5500119"/>
              <a:gd name="connsiteY413" fmla="*/ 879227 h 5753204"/>
              <a:gd name="connsiteX414" fmla="*/ 5407678 w 5500119"/>
              <a:gd name="connsiteY414" fmla="*/ 860108 h 5753204"/>
              <a:gd name="connsiteX415" fmla="*/ 5366594 w 5500119"/>
              <a:gd name="connsiteY415" fmla="*/ 879227 h 5753204"/>
              <a:gd name="connsiteX416" fmla="*/ 5279299 w 5500119"/>
              <a:gd name="connsiteY416" fmla="*/ 879227 h 5753204"/>
              <a:gd name="connsiteX417" fmla="*/ 4853050 w 5500119"/>
              <a:gd name="connsiteY417" fmla="*/ 860108 h 5753204"/>
              <a:gd name="connsiteX418" fmla="*/ 4770882 w 5500119"/>
              <a:gd name="connsiteY418" fmla="*/ 898336 h 5753204"/>
              <a:gd name="connsiteX419" fmla="*/ 4652757 w 5500119"/>
              <a:gd name="connsiteY419" fmla="*/ 912674 h 5753204"/>
              <a:gd name="connsiteX420" fmla="*/ 4616820 w 5500119"/>
              <a:gd name="connsiteY420" fmla="*/ 936563 h 5753204"/>
              <a:gd name="connsiteX421" fmla="*/ 4683577 w 5500119"/>
              <a:gd name="connsiteY421" fmla="*/ 950902 h 5753204"/>
              <a:gd name="connsiteX422" fmla="*/ 4734925 w 5500119"/>
              <a:gd name="connsiteY422" fmla="*/ 941352 h 5753204"/>
              <a:gd name="connsiteX423" fmla="*/ 4755472 w 5500119"/>
              <a:gd name="connsiteY423" fmla="*/ 970020 h 5753204"/>
              <a:gd name="connsiteX424" fmla="*/ 4740072 w 5500119"/>
              <a:gd name="connsiteY424" fmla="*/ 993908 h 5753204"/>
              <a:gd name="connsiteX425" fmla="*/ 4683577 w 5500119"/>
              <a:gd name="connsiteY425" fmla="*/ 970020 h 5753204"/>
              <a:gd name="connsiteX426" fmla="*/ 4673314 w 5500119"/>
              <a:gd name="connsiteY426" fmla="*/ 989129 h 5753204"/>
              <a:gd name="connsiteX427" fmla="*/ 4442211 w 5500119"/>
              <a:gd name="connsiteY427" fmla="*/ 989129 h 5753204"/>
              <a:gd name="connsiteX428" fmla="*/ 4370316 w 5500119"/>
              <a:gd name="connsiteY428" fmla="*/ 1022577 h 5753204"/>
              <a:gd name="connsiteX429" fmla="*/ 4128949 w 5500119"/>
              <a:gd name="connsiteY429" fmla="*/ 1022577 h 5753204"/>
              <a:gd name="connsiteX430" fmla="*/ 4103266 w 5500119"/>
              <a:gd name="connsiteY430" fmla="*/ 1060804 h 5753204"/>
              <a:gd name="connsiteX431" fmla="*/ 4077592 w 5500119"/>
              <a:gd name="connsiteY431" fmla="*/ 1036915 h 5753204"/>
              <a:gd name="connsiteX432" fmla="*/ 4067318 w 5500119"/>
              <a:gd name="connsiteY432" fmla="*/ 1060804 h 5753204"/>
              <a:gd name="connsiteX433" fmla="*/ 4000561 w 5500119"/>
              <a:gd name="connsiteY433" fmla="*/ 1070363 h 5753204"/>
              <a:gd name="connsiteX434" fmla="*/ 3985151 w 5500119"/>
              <a:gd name="connsiteY434" fmla="*/ 1075142 h 5753204"/>
              <a:gd name="connsiteX435" fmla="*/ 4026235 w 5500119"/>
              <a:gd name="connsiteY435" fmla="*/ 1079922 h 5753204"/>
              <a:gd name="connsiteX436" fmla="*/ 4098139 w 5500119"/>
              <a:gd name="connsiteY436" fmla="*/ 1079922 h 5753204"/>
              <a:gd name="connsiteX437" fmla="*/ 4098139 w 5500119"/>
              <a:gd name="connsiteY437" fmla="*/ 1084701 h 5753204"/>
              <a:gd name="connsiteX438" fmla="*/ 3964614 w 5500119"/>
              <a:gd name="connsiteY438" fmla="*/ 1132488 h 5753204"/>
              <a:gd name="connsiteX439" fmla="*/ 3805405 w 5500119"/>
              <a:gd name="connsiteY439" fmla="*/ 1151597 h 5753204"/>
              <a:gd name="connsiteX440" fmla="*/ 3677026 w 5500119"/>
              <a:gd name="connsiteY440" fmla="*/ 1151597 h 5753204"/>
              <a:gd name="connsiteX441" fmla="*/ 3831088 w 5500119"/>
              <a:gd name="connsiteY441" fmla="*/ 1151597 h 5753204"/>
              <a:gd name="connsiteX442" fmla="*/ 3954340 w 5500119"/>
              <a:gd name="connsiteY442" fmla="*/ 1170715 h 5753204"/>
              <a:gd name="connsiteX443" fmla="*/ 4092992 w 5500119"/>
              <a:gd name="connsiteY443" fmla="*/ 1151597 h 5753204"/>
              <a:gd name="connsiteX444" fmla="*/ 4103266 w 5500119"/>
              <a:gd name="connsiteY444" fmla="*/ 1146817 h 5753204"/>
              <a:gd name="connsiteX445" fmla="*/ 4128949 w 5500119"/>
              <a:gd name="connsiteY445" fmla="*/ 1132488 h 5753204"/>
              <a:gd name="connsiteX446" fmla="*/ 4216244 w 5500119"/>
              <a:gd name="connsiteY446" fmla="*/ 1151597 h 5753204"/>
              <a:gd name="connsiteX447" fmla="*/ 4139223 w 5500119"/>
              <a:gd name="connsiteY447" fmla="*/ 1208942 h 5753204"/>
              <a:gd name="connsiteX448" fmla="*/ 4051908 w 5500119"/>
              <a:gd name="connsiteY448" fmla="*/ 1228051 h 5753204"/>
              <a:gd name="connsiteX449" fmla="*/ 3949203 w 5500119"/>
              <a:gd name="connsiteY449" fmla="*/ 1261499 h 5753204"/>
              <a:gd name="connsiteX450" fmla="*/ 4457621 w 5500119"/>
              <a:gd name="connsiteY450" fmla="*/ 1228051 h 5753204"/>
              <a:gd name="connsiteX451" fmla="*/ 4488431 w 5500119"/>
              <a:gd name="connsiteY451" fmla="*/ 1208942 h 5753204"/>
              <a:gd name="connsiteX452" fmla="*/ 4503832 w 5500119"/>
              <a:gd name="connsiteY452" fmla="*/ 1208942 h 5753204"/>
              <a:gd name="connsiteX453" fmla="*/ 4534652 w 5500119"/>
              <a:gd name="connsiteY453" fmla="*/ 1208942 h 5753204"/>
              <a:gd name="connsiteX454" fmla="*/ 4575736 w 5500119"/>
              <a:gd name="connsiteY454" fmla="*/ 1223272 h 5753204"/>
              <a:gd name="connsiteX455" fmla="*/ 4575736 w 5500119"/>
              <a:gd name="connsiteY455" fmla="*/ 1242381 h 5753204"/>
              <a:gd name="connsiteX456" fmla="*/ 4493568 w 5500119"/>
              <a:gd name="connsiteY456" fmla="*/ 1261499 h 5753204"/>
              <a:gd name="connsiteX457" fmla="*/ 4462748 w 5500119"/>
              <a:gd name="connsiteY457" fmla="*/ 1280608 h 5753204"/>
              <a:gd name="connsiteX458" fmla="*/ 4401127 w 5500119"/>
              <a:gd name="connsiteY458" fmla="*/ 1290167 h 5753204"/>
              <a:gd name="connsiteX459" fmla="*/ 4478158 w 5500119"/>
              <a:gd name="connsiteY459" fmla="*/ 1318835 h 5753204"/>
              <a:gd name="connsiteX460" fmla="*/ 4647630 w 5500119"/>
              <a:gd name="connsiteY460" fmla="*/ 1318835 h 5753204"/>
              <a:gd name="connsiteX461" fmla="*/ 4678441 w 5500119"/>
              <a:gd name="connsiteY461" fmla="*/ 1299726 h 5753204"/>
              <a:gd name="connsiteX462" fmla="*/ 4693841 w 5500119"/>
              <a:gd name="connsiteY462" fmla="*/ 1294947 h 5753204"/>
              <a:gd name="connsiteX463" fmla="*/ 4714388 w 5500119"/>
              <a:gd name="connsiteY463" fmla="*/ 1280608 h 5753204"/>
              <a:gd name="connsiteX464" fmla="*/ 4801693 w 5500119"/>
              <a:gd name="connsiteY464" fmla="*/ 1299726 h 5753204"/>
              <a:gd name="connsiteX465" fmla="*/ 4868460 w 5500119"/>
              <a:gd name="connsiteY465" fmla="*/ 1318835 h 5753204"/>
              <a:gd name="connsiteX466" fmla="*/ 4847913 w 5500119"/>
              <a:gd name="connsiteY466" fmla="*/ 1342733 h 5753204"/>
              <a:gd name="connsiteX467" fmla="*/ 4806829 w 5500119"/>
              <a:gd name="connsiteY467" fmla="*/ 1337954 h 5753204"/>
              <a:gd name="connsiteX468" fmla="*/ 4786282 w 5500119"/>
              <a:gd name="connsiteY468" fmla="*/ 1357063 h 5753204"/>
              <a:gd name="connsiteX469" fmla="*/ 4534652 w 5500119"/>
              <a:gd name="connsiteY469" fmla="*/ 1385740 h 5753204"/>
              <a:gd name="connsiteX470" fmla="*/ 4503832 w 5500119"/>
              <a:gd name="connsiteY470" fmla="*/ 1414408 h 5753204"/>
              <a:gd name="connsiteX471" fmla="*/ 4257328 w 5500119"/>
              <a:gd name="connsiteY471" fmla="*/ 1447856 h 5753204"/>
              <a:gd name="connsiteX472" fmla="*/ 4200844 w 5500119"/>
              <a:gd name="connsiteY472" fmla="*/ 1428747 h 5753204"/>
              <a:gd name="connsiteX473" fmla="*/ 4159760 w 5500119"/>
              <a:gd name="connsiteY473" fmla="*/ 1462194 h 5753204"/>
              <a:gd name="connsiteX474" fmla="*/ 4067318 w 5500119"/>
              <a:gd name="connsiteY474" fmla="*/ 1462194 h 5753204"/>
              <a:gd name="connsiteX475" fmla="*/ 3738647 w 5500119"/>
              <a:gd name="connsiteY475" fmla="*/ 1481303 h 5753204"/>
              <a:gd name="connsiteX476" fmla="*/ 3615395 w 5500119"/>
              <a:gd name="connsiteY476" fmla="*/ 1500422 h 5753204"/>
              <a:gd name="connsiteX477" fmla="*/ 3399702 w 5500119"/>
              <a:gd name="connsiteY477" fmla="*/ 1524310 h 5753204"/>
              <a:gd name="connsiteX478" fmla="*/ 3358618 w 5500119"/>
              <a:gd name="connsiteY478" fmla="*/ 1543428 h 5753204"/>
              <a:gd name="connsiteX479" fmla="*/ 3219956 w 5500119"/>
              <a:gd name="connsiteY479" fmla="*/ 1681999 h 5753204"/>
              <a:gd name="connsiteX480" fmla="*/ 3199419 w 5500119"/>
              <a:gd name="connsiteY480" fmla="*/ 1691558 h 5753204"/>
              <a:gd name="connsiteX481" fmla="*/ 3178872 w 5500119"/>
              <a:gd name="connsiteY481" fmla="*/ 1720226 h 5753204"/>
              <a:gd name="connsiteX482" fmla="*/ 3158335 w 5500119"/>
              <a:gd name="connsiteY482" fmla="*/ 1768012 h 5753204"/>
              <a:gd name="connsiteX483" fmla="*/ 3137789 w 5500119"/>
              <a:gd name="connsiteY483" fmla="*/ 1801460 h 5753204"/>
              <a:gd name="connsiteX484" fmla="*/ 3122378 w 5500119"/>
              <a:gd name="connsiteY484" fmla="*/ 1844467 h 5753204"/>
              <a:gd name="connsiteX485" fmla="*/ 3091578 w 5500119"/>
              <a:gd name="connsiteY485" fmla="*/ 1873135 h 5753204"/>
              <a:gd name="connsiteX486" fmla="*/ 3081294 w 5500119"/>
              <a:gd name="connsiteY486" fmla="*/ 1873135 h 5753204"/>
              <a:gd name="connsiteX487" fmla="*/ 2911832 w 5500119"/>
              <a:gd name="connsiteY487" fmla="*/ 2159844 h 5753204"/>
              <a:gd name="connsiteX488" fmla="*/ 2906695 w 5500119"/>
              <a:gd name="connsiteY488" fmla="*/ 2188512 h 5753204"/>
              <a:gd name="connsiteX489" fmla="*/ 2886158 w 5500119"/>
              <a:gd name="connsiteY489" fmla="*/ 2250637 h 5753204"/>
              <a:gd name="connsiteX490" fmla="*/ 2716686 w 5500119"/>
              <a:gd name="connsiteY490" fmla="*/ 2561225 h 5753204"/>
              <a:gd name="connsiteX491" fmla="*/ 2660192 w 5500119"/>
              <a:gd name="connsiteY491" fmla="*/ 2647239 h 5753204"/>
              <a:gd name="connsiteX492" fmla="*/ 2598571 w 5500119"/>
              <a:gd name="connsiteY492" fmla="*/ 2738032 h 5753204"/>
              <a:gd name="connsiteX493" fmla="*/ 2572887 w 5500119"/>
              <a:gd name="connsiteY493" fmla="*/ 2771479 h 5753204"/>
              <a:gd name="connsiteX494" fmla="*/ 2562614 w 5500119"/>
              <a:gd name="connsiteY494" fmla="*/ 2824045 h 5753204"/>
              <a:gd name="connsiteX495" fmla="*/ 2506129 w 5500119"/>
              <a:gd name="connsiteY495" fmla="*/ 2890941 h 5753204"/>
              <a:gd name="connsiteX496" fmla="*/ 2485592 w 5500119"/>
              <a:gd name="connsiteY496" fmla="*/ 2933938 h 5753204"/>
              <a:gd name="connsiteX497" fmla="*/ 2454772 w 5500119"/>
              <a:gd name="connsiteY497" fmla="*/ 2972166 h 5753204"/>
              <a:gd name="connsiteX498" fmla="*/ 2382878 w 5500119"/>
              <a:gd name="connsiteY498" fmla="*/ 3206318 h 5753204"/>
              <a:gd name="connsiteX499" fmla="*/ 2346930 w 5500119"/>
              <a:gd name="connsiteY499" fmla="*/ 3282772 h 5753204"/>
              <a:gd name="connsiteX500" fmla="*/ 2326383 w 5500119"/>
              <a:gd name="connsiteY500" fmla="*/ 3320999 h 5753204"/>
              <a:gd name="connsiteX501" fmla="*/ 2300710 w 5500119"/>
              <a:gd name="connsiteY501" fmla="*/ 3359227 h 5753204"/>
              <a:gd name="connsiteX502" fmla="*/ 2259626 w 5500119"/>
              <a:gd name="connsiteY502" fmla="*/ 3378336 h 5753204"/>
              <a:gd name="connsiteX503" fmla="*/ 2244216 w 5500119"/>
              <a:gd name="connsiteY503" fmla="*/ 3387895 h 5753204"/>
              <a:gd name="connsiteX504" fmla="*/ 2264763 w 5500119"/>
              <a:gd name="connsiteY504" fmla="*/ 3421343 h 5753204"/>
              <a:gd name="connsiteX505" fmla="*/ 2156921 w 5500119"/>
              <a:gd name="connsiteY505" fmla="*/ 3593361 h 5753204"/>
              <a:gd name="connsiteX506" fmla="*/ 2156921 w 5500119"/>
              <a:gd name="connsiteY506" fmla="*/ 3645926 h 5753204"/>
              <a:gd name="connsiteX507" fmla="*/ 2120964 w 5500119"/>
              <a:gd name="connsiteY507" fmla="*/ 3622029 h 5753204"/>
              <a:gd name="connsiteX508" fmla="*/ 2100427 w 5500119"/>
              <a:gd name="connsiteY508" fmla="*/ 3593361 h 5753204"/>
              <a:gd name="connsiteX509" fmla="*/ 2085017 w 5500119"/>
              <a:gd name="connsiteY509" fmla="*/ 3593361 h 5753204"/>
              <a:gd name="connsiteX510" fmla="*/ 2064470 w 5500119"/>
              <a:gd name="connsiteY510" fmla="*/ 3574252 h 5753204"/>
              <a:gd name="connsiteX511" fmla="*/ 2120964 w 5500119"/>
              <a:gd name="connsiteY511" fmla="*/ 3564692 h 5753204"/>
              <a:gd name="connsiteX512" fmla="*/ 2208268 w 5500119"/>
              <a:gd name="connsiteY512" fmla="*/ 3397454 h 5753204"/>
              <a:gd name="connsiteX513" fmla="*/ 2223679 w 5500119"/>
              <a:gd name="connsiteY513" fmla="*/ 3378336 h 5753204"/>
              <a:gd name="connsiteX514" fmla="*/ 2290436 w 5500119"/>
              <a:gd name="connsiteY514" fmla="*/ 3230206 h 5753204"/>
              <a:gd name="connsiteX515" fmla="*/ 2321257 w 5500119"/>
              <a:gd name="connsiteY515" fmla="*/ 3120304 h 5753204"/>
              <a:gd name="connsiteX516" fmla="*/ 2326383 w 5500119"/>
              <a:gd name="connsiteY516" fmla="*/ 3086847 h 5753204"/>
              <a:gd name="connsiteX517" fmla="*/ 2346930 w 5500119"/>
              <a:gd name="connsiteY517" fmla="*/ 3048620 h 5753204"/>
              <a:gd name="connsiteX518" fmla="*/ 2367467 w 5500119"/>
              <a:gd name="connsiteY518" fmla="*/ 3067738 h 5753204"/>
              <a:gd name="connsiteX519" fmla="*/ 2326383 w 5500119"/>
              <a:gd name="connsiteY519" fmla="*/ 2996063 h 5753204"/>
              <a:gd name="connsiteX520" fmla="*/ 2362331 w 5500119"/>
              <a:gd name="connsiteY520" fmla="*/ 2953057 h 5753204"/>
              <a:gd name="connsiteX521" fmla="*/ 2403415 w 5500119"/>
              <a:gd name="connsiteY521" fmla="*/ 2967395 h 5753204"/>
              <a:gd name="connsiteX522" fmla="*/ 2423961 w 5500119"/>
              <a:gd name="connsiteY522" fmla="*/ 2900500 h 5753204"/>
              <a:gd name="connsiteX523" fmla="*/ 2459918 w 5500119"/>
              <a:gd name="connsiteY523" fmla="*/ 2862273 h 5753204"/>
              <a:gd name="connsiteX524" fmla="*/ 2449635 w 5500119"/>
              <a:gd name="connsiteY524" fmla="*/ 2824045 h 5753204"/>
              <a:gd name="connsiteX525" fmla="*/ 2444508 w 5500119"/>
              <a:gd name="connsiteY525" fmla="*/ 2847934 h 5753204"/>
              <a:gd name="connsiteX526" fmla="*/ 2393151 w 5500119"/>
              <a:gd name="connsiteY526" fmla="*/ 2881382 h 5753204"/>
              <a:gd name="connsiteX527" fmla="*/ 2367467 w 5500119"/>
              <a:gd name="connsiteY527" fmla="*/ 2900500 h 5753204"/>
              <a:gd name="connsiteX528" fmla="*/ 2367467 w 5500119"/>
              <a:gd name="connsiteY528" fmla="*/ 2919609 h 5753204"/>
              <a:gd name="connsiteX529" fmla="*/ 2346930 w 5500119"/>
              <a:gd name="connsiteY529" fmla="*/ 2933938 h 5753204"/>
              <a:gd name="connsiteX530" fmla="*/ 2326383 w 5500119"/>
              <a:gd name="connsiteY530" fmla="*/ 2953057 h 5753204"/>
              <a:gd name="connsiteX531" fmla="*/ 2305846 w 5500119"/>
              <a:gd name="connsiteY531" fmla="*/ 3010393 h 5753204"/>
              <a:gd name="connsiteX532" fmla="*/ 2244216 w 5500119"/>
              <a:gd name="connsiteY532" fmla="*/ 3101186 h 5753204"/>
              <a:gd name="connsiteX533" fmla="*/ 2208268 w 5500119"/>
              <a:gd name="connsiteY533" fmla="*/ 3201529 h 5753204"/>
              <a:gd name="connsiteX534" fmla="*/ 2172321 w 5500119"/>
              <a:gd name="connsiteY534" fmla="*/ 3301881 h 5753204"/>
              <a:gd name="connsiteX535" fmla="*/ 2151774 w 5500119"/>
              <a:gd name="connsiteY535" fmla="*/ 3316211 h 5753204"/>
              <a:gd name="connsiteX536" fmla="*/ 2110691 w 5500119"/>
              <a:gd name="connsiteY536" fmla="*/ 3383115 h 5753204"/>
              <a:gd name="connsiteX537" fmla="*/ 2151774 w 5500119"/>
              <a:gd name="connsiteY537" fmla="*/ 3407004 h 5753204"/>
              <a:gd name="connsiteX538" fmla="*/ 2141511 w 5500119"/>
              <a:gd name="connsiteY538" fmla="*/ 3411783 h 5753204"/>
              <a:gd name="connsiteX539" fmla="*/ 2018259 w 5500119"/>
              <a:gd name="connsiteY539" fmla="*/ 3574252 h 5753204"/>
              <a:gd name="connsiteX540" fmla="*/ 1982312 w 5500119"/>
              <a:gd name="connsiteY540" fmla="*/ 3612479 h 5753204"/>
              <a:gd name="connsiteX541" fmla="*/ 2023386 w 5500119"/>
              <a:gd name="connsiteY541" fmla="*/ 3617258 h 5753204"/>
              <a:gd name="connsiteX542" fmla="*/ 2043933 w 5500119"/>
              <a:gd name="connsiteY542" fmla="*/ 3641147 h 5753204"/>
              <a:gd name="connsiteX543" fmla="*/ 2013122 w 5500119"/>
              <a:gd name="connsiteY543" fmla="*/ 3665045 h 5753204"/>
              <a:gd name="connsiteX544" fmla="*/ 2007986 w 5500119"/>
              <a:gd name="connsiteY544" fmla="*/ 3665045 h 5753204"/>
              <a:gd name="connsiteX545" fmla="*/ 1982312 w 5500119"/>
              <a:gd name="connsiteY545" fmla="*/ 3717601 h 5753204"/>
              <a:gd name="connsiteX546" fmla="*/ 2002849 w 5500119"/>
              <a:gd name="connsiteY546" fmla="*/ 3736710 h 5753204"/>
              <a:gd name="connsiteX547" fmla="*/ 2064470 w 5500119"/>
              <a:gd name="connsiteY547" fmla="*/ 3717601 h 5753204"/>
              <a:gd name="connsiteX548" fmla="*/ 2100427 w 5500119"/>
              <a:gd name="connsiteY548" fmla="*/ 3703272 h 5753204"/>
              <a:gd name="connsiteX549" fmla="*/ 2085017 w 5500119"/>
              <a:gd name="connsiteY549" fmla="*/ 3751049 h 5753204"/>
              <a:gd name="connsiteX550" fmla="*/ 2069607 w 5500119"/>
              <a:gd name="connsiteY550" fmla="*/ 3794056 h 5753204"/>
              <a:gd name="connsiteX551" fmla="*/ 2049079 w 5500119"/>
              <a:gd name="connsiteY551" fmla="*/ 3798835 h 5753204"/>
              <a:gd name="connsiteX552" fmla="*/ 2064470 w 5500119"/>
              <a:gd name="connsiteY552" fmla="*/ 3813165 h 5753204"/>
              <a:gd name="connsiteX553" fmla="*/ 2043933 w 5500119"/>
              <a:gd name="connsiteY553" fmla="*/ 3856181 h 5753204"/>
              <a:gd name="connsiteX554" fmla="*/ 2043933 w 5500119"/>
              <a:gd name="connsiteY554" fmla="*/ 3894408 h 5753204"/>
              <a:gd name="connsiteX555" fmla="*/ 2023386 w 5500119"/>
              <a:gd name="connsiteY555" fmla="*/ 3913517 h 5753204"/>
              <a:gd name="connsiteX556" fmla="*/ 1982312 w 5500119"/>
              <a:gd name="connsiteY556" fmla="*/ 3989972 h 5753204"/>
              <a:gd name="connsiteX557" fmla="*/ 1972038 w 5500119"/>
              <a:gd name="connsiteY557" fmla="*/ 4009090 h 5753204"/>
              <a:gd name="connsiteX558" fmla="*/ 1941228 w 5500119"/>
              <a:gd name="connsiteY558" fmla="*/ 3951744 h 5753204"/>
              <a:gd name="connsiteX559" fmla="*/ 1941228 w 5500119"/>
              <a:gd name="connsiteY559" fmla="*/ 3865731 h 5753204"/>
              <a:gd name="connsiteX560" fmla="*/ 1920681 w 5500119"/>
              <a:gd name="connsiteY560" fmla="*/ 3860951 h 5753204"/>
              <a:gd name="connsiteX561" fmla="*/ 1941228 w 5500119"/>
              <a:gd name="connsiteY561" fmla="*/ 3846613 h 5753204"/>
              <a:gd name="connsiteX562" fmla="*/ 1977175 w 5500119"/>
              <a:gd name="connsiteY562" fmla="*/ 3827504 h 5753204"/>
              <a:gd name="connsiteX563" fmla="*/ 2002849 w 5500119"/>
              <a:gd name="connsiteY563" fmla="*/ 3832283 h 5753204"/>
              <a:gd name="connsiteX564" fmla="*/ 1961765 w 5500119"/>
              <a:gd name="connsiteY564" fmla="*/ 3794056 h 5753204"/>
              <a:gd name="connsiteX565" fmla="*/ 1941228 w 5500119"/>
              <a:gd name="connsiteY565" fmla="*/ 3798835 h 5753204"/>
              <a:gd name="connsiteX566" fmla="*/ 1910417 w 5500119"/>
              <a:gd name="connsiteY566" fmla="*/ 3832283 h 5753204"/>
              <a:gd name="connsiteX567" fmla="*/ 1879597 w 5500119"/>
              <a:gd name="connsiteY567" fmla="*/ 3880069 h 5753204"/>
              <a:gd name="connsiteX568" fmla="*/ 1884734 w 5500119"/>
              <a:gd name="connsiteY568" fmla="*/ 3923076 h 5753204"/>
              <a:gd name="connsiteX569" fmla="*/ 1905271 w 5500119"/>
              <a:gd name="connsiteY569" fmla="*/ 3970863 h 5753204"/>
              <a:gd name="connsiteX570" fmla="*/ 1895007 w 5500119"/>
              <a:gd name="connsiteY570" fmla="*/ 4013860 h 5753204"/>
              <a:gd name="connsiteX571" fmla="*/ 1864187 w 5500119"/>
              <a:gd name="connsiteY571" fmla="*/ 3999531 h 5753204"/>
              <a:gd name="connsiteX572" fmla="*/ 1910417 w 5500119"/>
              <a:gd name="connsiteY572" fmla="*/ 4075985 h 5753204"/>
              <a:gd name="connsiteX573" fmla="*/ 1895007 w 5500119"/>
              <a:gd name="connsiteY573" fmla="*/ 4085544 h 5753204"/>
              <a:gd name="connsiteX574" fmla="*/ 1843650 w 5500119"/>
              <a:gd name="connsiteY574" fmla="*/ 4090315 h 5753204"/>
              <a:gd name="connsiteX575" fmla="*/ 1797429 w 5500119"/>
              <a:gd name="connsiteY575" fmla="*/ 4233665 h 5753204"/>
              <a:gd name="connsiteX576" fmla="*/ 1771755 w 5500119"/>
              <a:gd name="connsiteY576" fmla="*/ 4243224 h 5753204"/>
              <a:gd name="connsiteX577" fmla="*/ 1756345 w 5500119"/>
              <a:gd name="connsiteY577" fmla="*/ 4257562 h 5753204"/>
              <a:gd name="connsiteX578" fmla="*/ 1746082 w 5500119"/>
              <a:gd name="connsiteY578" fmla="*/ 4310119 h 5753204"/>
              <a:gd name="connsiteX579" fmla="*/ 1725535 w 5500119"/>
              <a:gd name="connsiteY579" fmla="*/ 4338796 h 5753204"/>
              <a:gd name="connsiteX580" fmla="*/ 1710125 w 5500119"/>
              <a:gd name="connsiteY580" fmla="*/ 4343576 h 5753204"/>
              <a:gd name="connsiteX581" fmla="*/ 1704998 w 5500119"/>
              <a:gd name="connsiteY581" fmla="*/ 4367465 h 5753204"/>
              <a:gd name="connsiteX582" fmla="*/ 1689588 w 5500119"/>
              <a:gd name="connsiteY582" fmla="*/ 4458258 h 5753204"/>
              <a:gd name="connsiteX583" fmla="*/ 1669051 w 5500119"/>
              <a:gd name="connsiteY583" fmla="*/ 4510814 h 5753204"/>
              <a:gd name="connsiteX584" fmla="*/ 1607420 w 5500119"/>
              <a:gd name="connsiteY584" fmla="*/ 4601608 h 5753204"/>
              <a:gd name="connsiteX585" fmla="*/ 1514979 w 5500119"/>
              <a:gd name="connsiteY585" fmla="*/ 4787964 h 5753204"/>
              <a:gd name="connsiteX586" fmla="*/ 1494432 w 5500119"/>
              <a:gd name="connsiteY586" fmla="*/ 4840530 h 5753204"/>
              <a:gd name="connsiteX587" fmla="*/ 1479031 w 5500119"/>
              <a:gd name="connsiteY587" fmla="*/ 4893087 h 5753204"/>
              <a:gd name="connsiteX588" fmla="*/ 1402000 w 5500119"/>
              <a:gd name="connsiteY588" fmla="*/ 5079453 h 5753204"/>
              <a:gd name="connsiteX589" fmla="*/ 1345506 w 5500119"/>
              <a:gd name="connsiteY589" fmla="*/ 5098562 h 5753204"/>
              <a:gd name="connsiteX590" fmla="*/ 1268475 w 5500119"/>
              <a:gd name="connsiteY590" fmla="*/ 5022107 h 5753204"/>
              <a:gd name="connsiteX591" fmla="*/ 1222254 w 5500119"/>
              <a:gd name="connsiteY591" fmla="*/ 5007769 h 5753204"/>
              <a:gd name="connsiteX592" fmla="*/ 1242801 w 5500119"/>
              <a:gd name="connsiteY592" fmla="*/ 4959982 h 5753204"/>
              <a:gd name="connsiteX593" fmla="*/ 1258202 w 5500119"/>
              <a:gd name="connsiteY593" fmla="*/ 4926535 h 5753204"/>
              <a:gd name="connsiteX594" fmla="*/ 1247928 w 5500119"/>
              <a:gd name="connsiteY594" fmla="*/ 4907425 h 5753204"/>
              <a:gd name="connsiteX595" fmla="*/ 1299286 w 5500119"/>
              <a:gd name="connsiteY595" fmla="*/ 4697180 h 5753204"/>
              <a:gd name="connsiteX596" fmla="*/ 1314696 w 5500119"/>
              <a:gd name="connsiteY596" fmla="*/ 4663723 h 5753204"/>
              <a:gd name="connsiteX597" fmla="*/ 1283875 w 5500119"/>
              <a:gd name="connsiteY597" fmla="*/ 4639835 h 5753204"/>
              <a:gd name="connsiteX598" fmla="*/ 1283875 w 5500119"/>
              <a:gd name="connsiteY598" fmla="*/ 4658953 h 5753204"/>
              <a:gd name="connsiteX599" fmla="*/ 1263338 w 5500119"/>
              <a:gd name="connsiteY599" fmla="*/ 4687621 h 5753204"/>
              <a:gd name="connsiteX600" fmla="*/ 1242801 w 5500119"/>
              <a:gd name="connsiteY600" fmla="*/ 4759296 h 5753204"/>
              <a:gd name="connsiteX601" fmla="*/ 1222254 w 5500119"/>
              <a:gd name="connsiteY601" fmla="*/ 4797523 h 5753204"/>
              <a:gd name="connsiteX602" fmla="*/ 1222254 w 5500119"/>
              <a:gd name="connsiteY602" fmla="*/ 4840530 h 5753204"/>
              <a:gd name="connsiteX603" fmla="*/ 1201717 w 5500119"/>
              <a:gd name="connsiteY603" fmla="*/ 4859639 h 5753204"/>
              <a:gd name="connsiteX604" fmla="*/ 1191434 w 5500119"/>
              <a:gd name="connsiteY604" fmla="*/ 4893087 h 5753204"/>
              <a:gd name="connsiteX605" fmla="*/ 1165760 w 5500119"/>
              <a:gd name="connsiteY605" fmla="*/ 4912205 h 5753204"/>
              <a:gd name="connsiteX606" fmla="*/ 1124676 w 5500119"/>
              <a:gd name="connsiteY606" fmla="*/ 5007769 h 5753204"/>
              <a:gd name="connsiteX607" fmla="*/ 1104139 w 5500119"/>
              <a:gd name="connsiteY607" fmla="*/ 5055555 h 5753204"/>
              <a:gd name="connsiteX608" fmla="*/ 1021971 w 5500119"/>
              <a:gd name="connsiteY608" fmla="*/ 5189346 h 5753204"/>
              <a:gd name="connsiteX609" fmla="*/ 1006561 w 5500119"/>
              <a:gd name="connsiteY609" fmla="*/ 5198905 h 5753204"/>
              <a:gd name="connsiteX610" fmla="*/ 986024 w 5500119"/>
              <a:gd name="connsiteY610" fmla="*/ 5222802 h 5753204"/>
              <a:gd name="connsiteX611" fmla="*/ 965477 w 5500119"/>
              <a:gd name="connsiteY611" fmla="*/ 5275359 h 5753204"/>
              <a:gd name="connsiteX612" fmla="*/ 919257 w 5500119"/>
              <a:gd name="connsiteY612" fmla="*/ 5351814 h 5753204"/>
              <a:gd name="connsiteX613" fmla="*/ 919257 w 5500119"/>
              <a:gd name="connsiteY613" fmla="*/ 5409159 h 5753204"/>
              <a:gd name="connsiteX614" fmla="*/ 888446 w 5500119"/>
              <a:gd name="connsiteY614" fmla="*/ 5390041 h 5753204"/>
              <a:gd name="connsiteX615" fmla="*/ 888446 w 5500119"/>
              <a:gd name="connsiteY615" fmla="*/ 5337484 h 5753204"/>
              <a:gd name="connsiteX616" fmla="*/ 929530 w 5500119"/>
              <a:gd name="connsiteY616" fmla="*/ 5294477 h 5753204"/>
              <a:gd name="connsiteX617" fmla="*/ 950067 w 5500119"/>
              <a:gd name="connsiteY617" fmla="*/ 5184575 h 5753204"/>
              <a:gd name="connsiteX618" fmla="*/ 986024 w 5500119"/>
              <a:gd name="connsiteY618" fmla="*/ 5089003 h 5753204"/>
              <a:gd name="connsiteX619" fmla="*/ 1006561 w 5500119"/>
              <a:gd name="connsiteY619" fmla="*/ 5041225 h 5753204"/>
              <a:gd name="connsiteX620" fmla="*/ 1027108 w 5500119"/>
              <a:gd name="connsiteY620" fmla="*/ 5026887 h 5753204"/>
              <a:gd name="connsiteX621" fmla="*/ 1027108 w 5500119"/>
              <a:gd name="connsiteY621" fmla="*/ 5017328 h 5753204"/>
              <a:gd name="connsiteX622" fmla="*/ 991151 w 5500119"/>
              <a:gd name="connsiteY622" fmla="*/ 5017328 h 5753204"/>
              <a:gd name="connsiteX623" fmla="*/ 980888 w 5500119"/>
              <a:gd name="connsiteY623" fmla="*/ 4955212 h 5753204"/>
              <a:gd name="connsiteX624" fmla="*/ 996298 w 5500119"/>
              <a:gd name="connsiteY624" fmla="*/ 4888316 h 5753204"/>
              <a:gd name="connsiteX625" fmla="*/ 965477 w 5500119"/>
              <a:gd name="connsiteY625" fmla="*/ 4926535 h 5753204"/>
              <a:gd name="connsiteX626" fmla="*/ 919257 w 5500119"/>
              <a:gd name="connsiteY626" fmla="*/ 4902646 h 5753204"/>
              <a:gd name="connsiteX627" fmla="*/ 980888 w 5500119"/>
              <a:gd name="connsiteY627" fmla="*/ 4744957 h 5753204"/>
              <a:gd name="connsiteX628" fmla="*/ 1001424 w 5500119"/>
              <a:gd name="connsiteY628" fmla="*/ 4644614 h 5753204"/>
              <a:gd name="connsiteX629" fmla="*/ 965477 w 5500119"/>
              <a:gd name="connsiteY629" fmla="*/ 4711510 h 5753204"/>
              <a:gd name="connsiteX630" fmla="*/ 919257 w 5500119"/>
              <a:gd name="connsiteY630" fmla="*/ 4787964 h 5753204"/>
              <a:gd name="connsiteX631" fmla="*/ 867899 w 5500119"/>
              <a:gd name="connsiteY631" fmla="*/ 4888316 h 5753204"/>
              <a:gd name="connsiteX632" fmla="*/ 837089 w 5500119"/>
              <a:gd name="connsiteY632" fmla="*/ 4921755 h 5753204"/>
              <a:gd name="connsiteX633" fmla="*/ 826816 w 5500119"/>
              <a:gd name="connsiteY633" fmla="*/ 4921755 h 5753204"/>
              <a:gd name="connsiteX634" fmla="*/ 816552 w 5500119"/>
              <a:gd name="connsiteY634" fmla="*/ 4950432 h 5753204"/>
              <a:gd name="connsiteX635" fmla="*/ 811415 w 5500119"/>
              <a:gd name="connsiteY635" fmla="*/ 4931314 h 5753204"/>
              <a:gd name="connsiteX636" fmla="*/ 729247 w 5500119"/>
              <a:gd name="connsiteY636" fmla="*/ 5079453 h 5753204"/>
              <a:gd name="connsiteX637" fmla="*/ 683027 w 5500119"/>
              <a:gd name="connsiteY637" fmla="*/ 5203684 h 5753204"/>
              <a:gd name="connsiteX638" fmla="*/ 611132 w 5500119"/>
              <a:gd name="connsiteY638" fmla="*/ 5270580 h 5753204"/>
              <a:gd name="connsiteX639" fmla="*/ 575175 w 5500119"/>
              <a:gd name="connsiteY639" fmla="*/ 5337484 h 5753204"/>
              <a:gd name="connsiteX640" fmla="*/ 554638 w 5500119"/>
              <a:gd name="connsiteY640" fmla="*/ 5418718 h 5753204"/>
              <a:gd name="connsiteX641" fmla="*/ 513554 w 5500119"/>
              <a:gd name="connsiteY641" fmla="*/ 5519070 h 5753204"/>
              <a:gd name="connsiteX642" fmla="*/ 472470 w 5500119"/>
              <a:gd name="connsiteY642" fmla="*/ 5528620 h 5753204"/>
              <a:gd name="connsiteX643" fmla="*/ 467334 w 5500119"/>
              <a:gd name="connsiteY643" fmla="*/ 5499952 h 5753204"/>
              <a:gd name="connsiteX644" fmla="*/ 451923 w 5500119"/>
              <a:gd name="connsiteY644" fmla="*/ 5533400 h 5753204"/>
              <a:gd name="connsiteX645" fmla="*/ 436523 w 5500119"/>
              <a:gd name="connsiteY645" fmla="*/ 5595525 h 5753204"/>
              <a:gd name="connsiteX646" fmla="*/ 374892 w 5500119"/>
              <a:gd name="connsiteY646" fmla="*/ 5753204 h 5753204"/>
              <a:gd name="connsiteX647" fmla="*/ 374892 w 5500119"/>
              <a:gd name="connsiteY647" fmla="*/ 5595525 h 5753204"/>
              <a:gd name="connsiteX648" fmla="*/ 354355 w 5500119"/>
              <a:gd name="connsiteY648" fmla="*/ 5581186 h 5753204"/>
              <a:gd name="connsiteX649" fmla="*/ 354355 w 5500119"/>
              <a:gd name="connsiteY649" fmla="*/ 5547739 h 5753204"/>
              <a:gd name="connsiteX650" fmla="*/ 374892 w 5500119"/>
              <a:gd name="connsiteY650" fmla="*/ 5390041 h 5753204"/>
              <a:gd name="connsiteX651" fmla="*/ 415976 w 5500119"/>
              <a:gd name="connsiteY651" fmla="*/ 5351814 h 5753204"/>
              <a:gd name="connsiteX652" fmla="*/ 395439 w 5500119"/>
              <a:gd name="connsiteY652" fmla="*/ 5280139 h 5753204"/>
              <a:gd name="connsiteX653" fmla="*/ 415976 w 5500119"/>
              <a:gd name="connsiteY653" fmla="*/ 5261030 h 5753204"/>
              <a:gd name="connsiteX654" fmla="*/ 415976 w 5500119"/>
              <a:gd name="connsiteY654" fmla="*/ 5136789 h 5753204"/>
              <a:gd name="connsiteX655" fmla="*/ 400576 w 5500119"/>
              <a:gd name="connsiteY655" fmla="*/ 5098562 h 5753204"/>
              <a:gd name="connsiteX656" fmla="*/ 431386 w 5500119"/>
              <a:gd name="connsiteY656" fmla="*/ 5069893 h 5753204"/>
              <a:gd name="connsiteX657" fmla="*/ 426250 w 5500119"/>
              <a:gd name="connsiteY657" fmla="*/ 5041225 h 5753204"/>
              <a:gd name="connsiteX658" fmla="*/ 457060 w 5500119"/>
              <a:gd name="connsiteY658" fmla="*/ 4955212 h 5753204"/>
              <a:gd name="connsiteX659" fmla="*/ 472470 w 5500119"/>
              <a:gd name="connsiteY659" fmla="*/ 4854860 h 5753204"/>
              <a:gd name="connsiteX660" fmla="*/ 493007 w 5500119"/>
              <a:gd name="connsiteY660" fmla="*/ 4835751 h 5753204"/>
              <a:gd name="connsiteX661" fmla="*/ 493007 w 5500119"/>
              <a:gd name="connsiteY661" fmla="*/ 4792744 h 5753204"/>
              <a:gd name="connsiteX662" fmla="*/ 513554 w 5500119"/>
              <a:gd name="connsiteY662" fmla="*/ 4773635 h 5753204"/>
              <a:gd name="connsiteX663" fmla="*/ 528964 w 5500119"/>
              <a:gd name="connsiteY663" fmla="*/ 4711510 h 5753204"/>
              <a:gd name="connsiteX664" fmla="*/ 554638 w 5500119"/>
              <a:gd name="connsiteY664" fmla="*/ 4678062 h 5753204"/>
              <a:gd name="connsiteX665" fmla="*/ 575175 w 5500119"/>
              <a:gd name="connsiteY665" fmla="*/ 4630276 h 5753204"/>
              <a:gd name="connsiteX666" fmla="*/ 595722 w 5500119"/>
              <a:gd name="connsiteY666" fmla="*/ 4477367 h 5753204"/>
              <a:gd name="connsiteX667" fmla="*/ 611132 w 5500119"/>
              <a:gd name="connsiteY667" fmla="*/ 4463028 h 5753204"/>
              <a:gd name="connsiteX668" fmla="*/ 667626 w 5500119"/>
              <a:gd name="connsiteY668" fmla="*/ 4329237 h 5753204"/>
              <a:gd name="connsiteX669" fmla="*/ 672753 w 5500119"/>
              <a:gd name="connsiteY669" fmla="*/ 4329237 h 5753204"/>
              <a:gd name="connsiteX670" fmla="*/ 693300 w 5500119"/>
              <a:gd name="connsiteY670" fmla="*/ 4233665 h 5753204"/>
              <a:gd name="connsiteX671" fmla="*/ 718974 w 5500119"/>
              <a:gd name="connsiteY671" fmla="*/ 4233665 h 5753204"/>
              <a:gd name="connsiteX672" fmla="*/ 724110 w 5500119"/>
              <a:gd name="connsiteY672" fmla="*/ 4228894 h 5753204"/>
              <a:gd name="connsiteX673" fmla="*/ 785731 w 5500119"/>
              <a:gd name="connsiteY673" fmla="*/ 4028199 h 5753204"/>
              <a:gd name="connsiteX674" fmla="*/ 821679 w 5500119"/>
              <a:gd name="connsiteY674" fmla="*/ 3913517 h 5753204"/>
              <a:gd name="connsiteX675" fmla="*/ 862763 w 5500119"/>
              <a:gd name="connsiteY675" fmla="*/ 3822724 h 5753204"/>
              <a:gd name="connsiteX676" fmla="*/ 903847 w 5500119"/>
              <a:gd name="connsiteY676" fmla="*/ 3741499 h 5753204"/>
              <a:gd name="connsiteX677" fmla="*/ 924393 w 5500119"/>
              <a:gd name="connsiteY677" fmla="*/ 3693713 h 5753204"/>
              <a:gd name="connsiteX678" fmla="*/ 939804 w 5500119"/>
              <a:gd name="connsiteY678" fmla="*/ 3641147 h 5753204"/>
              <a:gd name="connsiteX679" fmla="*/ 960341 w 5500119"/>
              <a:gd name="connsiteY679" fmla="*/ 3593361 h 5753204"/>
              <a:gd name="connsiteX680" fmla="*/ 980888 w 5500119"/>
              <a:gd name="connsiteY680" fmla="*/ 3579031 h 5753204"/>
              <a:gd name="connsiteX681" fmla="*/ 1001424 w 5500119"/>
              <a:gd name="connsiteY681" fmla="*/ 3555133 h 5753204"/>
              <a:gd name="connsiteX682" fmla="*/ 1124676 w 5500119"/>
              <a:gd name="connsiteY682" fmla="*/ 3320999 h 5753204"/>
              <a:gd name="connsiteX683" fmla="*/ 1165760 w 5500119"/>
              <a:gd name="connsiteY683" fmla="*/ 3177640 h 5753204"/>
              <a:gd name="connsiteX684" fmla="*/ 1186307 w 5500119"/>
              <a:gd name="connsiteY684" fmla="*/ 3134634 h 5753204"/>
              <a:gd name="connsiteX685" fmla="*/ 1206844 w 5500119"/>
              <a:gd name="connsiteY685" fmla="*/ 3096406 h 5753204"/>
              <a:gd name="connsiteX686" fmla="*/ 1222254 w 5500119"/>
              <a:gd name="connsiteY686" fmla="*/ 3077297 h 5753204"/>
              <a:gd name="connsiteX687" fmla="*/ 1304422 w 5500119"/>
              <a:gd name="connsiteY687" fmla="*/ 2843154 h 5753204"/>
              <a:gd name="connsiteX688" fmla="*/ 1345506 w 5500119"/>
              <a:gd name="connsiteY688" fmla="*/ 2809707 h 5753204"/>
              <a:gd name="connsiteX689" fmla="*/ 1422537 w 5500119"/>
              <a:gd name="connsiteY689" fmla="*/ 2685466 h 5753204"/>
              <a:gd name="connsiteX690" fmla="*/ 1443084 w 5500119"/>
              <a:gd name="connsiteY690" fmla="*/ 2642459 h 5753204"/>
              <a:gd name="connsiteX691" fmla="*/ 1463621 w 5500119"/>
              <a:gd name="connsiteY691" fmla="*/ 2632909 h 5753204"/>
              <a:gd name="connsiteX692" fmla="*/ 1484168 w 5500119"/>
              <a:gd name="connsiteY692" fmla="*/ 2609011 h 5753204"/>
              <a:gd name="connsiteX693" fmla="*/ 1489305 w 5500119"/>
              <a:gd name="connsiteY693" fmla="*/ 2551666 h 5753204"/>
              <a:gd name="connsiteX694" fmla="*/ 1499578 w 5500119"/>
              <a:gd name="connsiteY694" fmla="*/ 2532557 h 5753204"/>
              <a:gd name="connsiteX695" fmla="*/ 1473895 w 5500119"/>
              <a:gd name="connsiteY695" fmla="*/ 2551666 h 5753204"/>
              <a:gd name="connsiteX696" fmla="*/ 1468758 w 5500119"/>
              <a:gd name="connsiteY696" fmla="*/ 2546896 h 5753204"/>
              <a:gd name="connsiteX697" fmla="*/ 1586873 w 5500119"/>
              <a:gd name="connsiteY697" fmla="*/ 2336641 h 5753204"/>
              <a:gd name="connsiteX698" fmla="*/ 1627957 w 5500119"/>
              <a:gd name="connsiteY698" fmla="*/ 2250637 h 5753204"/>
              <a:gd name="connsiteX699" fmla="*/ 1684451 w 5500119"/>
              <a:gd name="connsiteY699" fmla="*/ 2159844 h 5753204"/>
              <a:gd name="connsiteX700" fmla="*/ 1725535 w 5500119"/>
              <a:gd name="connsiteY700" fmla="*/ 2064271 h 5753204"/>
              <a:gd name="connsiteX701" fmla="*/ 1746082 w 5500119"/>
              <a:gd name="connsiteY701" fmla="*/ 2026044 h 5753204"/>
              <a:gd name="connsiteX702" fmla="*/ 1761482 w 5500119"/>
              <a:gd name="connsiteY702" fmla="*/ 1997376 h 5753204"/>
              <a:gd name="connsiteX703" fmla="*/ 1782019 w 5500119"/>
              <a:gd name="connsiteY703" fmla="*/ 1997376 h 5753204"/>
              <a:gd name="connsiteX704" fmla="*/ 1843650 w 5500119"/>
              <a:gd name="connsiteY704" fmla="*/ 1901803 h 5753204"/>
              <a:gd name="connsiteX705" fmla="*/ 1884734 w 5500119"/>
              <a:gd name="connsiteY705" fmla="*/ 1811019 h 5753204"/>
              <a:gd name="connsiteX706" fmla="*/ 1920681 w 5500119"/>
              <a:gd name="connsiteY706" fmla="*/ 1791910 h 5753204"/>
              <a:gd name="connsiteX707" fmla="*/ 1941228 w 5500119"/>
              <a:gd name="connsiteY707" fmla="*/ 1739344 h 5753204"/>
              <a:gd name="connsiteX708" fmla="*/ 1920681 w 5500119"/>
              <a:gd name="connsiteY708" fmla="*/ 1710667 h 5753204"/>
              <a:gd name="connsiteX709" fmla="*/ 1833376 w 5500119"/>
              <a:gd name="connsiteY709" fmla="*/ 1720226 h 5753204"/>
              <a:gd name="connsiteX710" fmla="*/ 1792293 w 5500119"/>
              <a:gd name="connsiteY710" fmla="*/ 1739344 h 5753204"/>
              <a:gd name="connsiteX711" fmla="*/ 1550926 w 5500119"/>
              <a:gd name="connsiteY711" fmla="*/ 1739344 h 5753204"/>
              <a:gd name="connsiteX712" fmla="*/ 1494432 w 5500119"/>
              <a:gd name="connsiteY712" fmla="*/ 1772792 h 5753204"/>
              <a:gd name="connsiteX713" fmla="*/ 1330096 w 5500119"/>
              <a:gd name="connsiteY713" fmla="*/ 1791910 h 5753204"/>
              <a:gd name="connsiteX714" fmla="*/ 1294149 w 5500119"/>
              <a:gd name="connsiteY714" fmla="*/ 1791910 h 5753204"/>
              <a:gd name="connsiteX715" fmla="*/ 1268475 w 5500119"/>
              <a:gd name="connsiteY715" fmla="*/ 1830137 h 5753204"/>
              <a:gd name="connsiteX716" fmla="*/ 1253065 w 5500119"/>
              <a:gd name="connsiteY716" fmla="*/ 1815799 h 5753204"/>
              <a:gd name="connsiteX717" fmla="*/ 1206844 w 5500119"/>
              <a:gd name="connsiteY717" fmla="*/ 1825349 h 5753204"/>
              <a:gd name="connsiteX718" fmla="*/ 1201717 w 5500119"/>
              <a:gd name="connsiteY718" fmla="*/ 1830137 h 5753204"/>
              <a:gd name="connsiteX719" fmla="*/ 1165760 w 5500119"/>
              <a:gd name="connsiteY719" fmla="*/ 1830137 h 5753204"/>
              <a:gd name="connsiteX720" fmla="*/ 1155487 w 5500119"/>
              <a:gd name="connsiteY720" fmla="*/ 1849246 h 5753204"/>
              <a:gd name="connsiteX721" fmla="*/ 1057919 w 5500119"/>
              <a:gd name="connsiteY721" fmla="*/ 1849246 h 5753204"/>
              <a:gd name="connsiteX722" fmla="*/ 1042508 w 5500119"/>
              <a:gd name="connsiteY722" fmla="*/ 1868364 h 5753204"/>
              <a:gd name="connsiteX723" fmla="*/ 1037382 w 5500119"/>
              <a:gd name="connsiteY723" fmla="*/ 1849246 h 5753204"/>
              <a:gd name="connsiteX724" fmla="*/ 991151 w 5500119"/>
              <a:gd name="connsiteY724" fmla="*/ 1868364 h 5753204"/>
              <a:gd name="connsiteX725" fmla="*/ 862763 w 5500119"/>
              <a:gd name="connsiteY725" fmla="*/ 1873135 h 5753204"/>
              <a:gd name="connsiteX726" fmla="*/ 708700 w 5500119"/>
              <a:gd name="connsiteY726" fmla="*/ 1892253 h 5753204"/>
              <a:gd name="connsiteX727" fmla="*/ 590585 w 5500119"/>
              <a:gd name="connsiteY727" fmla="*/ 1925701 h 5753204"/>
              <a:gd name="connsiteX728" fmla="*/ 544365 w 5500119"/>
              <a:gd name="connsiteY728" fmla="*/ 1944819 h 5753204"/>
              <a:gd name="connsiteX729" fmla="*/ 457060 w 5500119"/>
              <a:gd name="connsiteY729" fmla="*/ 1944819 h 5753204"/>
              <a:gd name="connsiteX730" fmla="*/ 441660 w 5500119"/>
              <a:gd name="connsiteY730" fmla="*/ 1963928 h 5753204"/>
              <a:gd name="connsiteX731" fmla="*/ 436523 w 5500119"/>
              <a:gd name="connsiteY731" fmla="*/ 1944819 h 5753204"/>
              <a:gd name="connsiteX732" fmla="*/ 395439 w 5500119"/>
              <a:gd name="connsiteY732" fmla="*/ 1959148 h 5753204"/>
              <a:gd name="connsiteX733" fmla="*/ 256777 w 5500119"/>
              <a:gd name="connsiteY733" fmla="*/ 1959148 h 5753204"/>
              <a:gd name="connsiteX734" fmla="*/ 241367 w 5500119"/>
              <a:gd name="connsiteY734" fmla="*/ 1944819 h 5753204"/>
              <a:gd name="connsiteX735" fmla="*/ 128389 w 5500119"/>
              <a:gd name="connsiteY735" fmla="*/ 1925701 h 5753204"/>
              <a:gd name="connsiteX736" fmla="*/ 25684 w 5500119"/>
              <a:gd name="connsiteY736" fmla="*/ 1959148 h 5753204"/>
              <a:gd name="connsiteX737" fmla="*/ 0 w 5500119"/>
              <a:gd name="connsiteY737" fmla="*/ 1925701 h 5753204"/>
              <a:gd name="connsiteX738" fmla="*/ 56494 w 5500119"/>
              <a:gd name="connsiteY738" fmla="*/ 1925701 h 5753204"/>
              <a:gd name="connsiteX739" fmla="*/ 184883 w 5500119"/>
              <a:gd name="connsiteY739" fmla="*/ 1873135 h 5753204"/>
              <a:gd name="connsiteX740" fmla="*/ 215693 w 5500119"/>
              <a:gd name="connsiteY740" fmla="*/ 1839687 h 5753204"/>
              <a:gd name="connsiteX741" fmla="*/ 349219 w 5500119"/>
              <a:gd name="connsiteY741" fmla="*/ 1811019 h 5753204"/>
              <a:gd name="connsiteX742" fmla="*/ 374892 w 5500119"/>
              <a:gd name="connsiteY742" fmla="*/ 1791910 h 5753204"/>
              <a:gd name="connsiteX743" fmla="*/ 400576 w 5500119"/>
              <a:gd name="connsiteY743" fmla="*/ 1763233 h 5753204"/>
              <a:gd name="connsiteX744" fmla="*/ 544365 w 5500119"/>
              <a:gd name="connsiteY744" fmla="*/ 1691558 h 5753204"/>
              <a:gd name="connsiteX745" fmla="*/ 528964 w 5500119"/>
              <a:gd name="connsiteY745" fmla="*/ 1658110 h 5753204"/>
              <a:gd name="connsiteX746" fmla="*/ 477607 w 5500119"/>
              <a:gd name="connsiteY746" fmla="*/ 1639001 h 5753204"/>
              <a:gd name="connsiteX747" fmla="*/ 400576 w 5500119"/>
              <a:gd name="connsiteY747" fmla="*/ 1639001 h 5753204"/>
              <a:gd name="connsiteX748" fmla="*/ 395439 w 5500119"/>
              <a:gd name="connsiteY748" fmla="*/ 1600774 h 5753204"/>
              <a:gd name="connsiteX749" fmla="*/ 415976 w 5500119"/>
              <a:gd name="connsiteY749" fmla="*/ 1595985 h 5753204"/>
              <a:gd name="connsiteX750" fmla="*/ 390302 w 5500119"/>
              <a:gd name="connsiteY750" fmla="*/ 1586435 h 5753204"/>
              <a:gd name="connsiteX751" fmla="*/ 354355 w 5500119"/>
              <a:gd name="connsiteY751" fmla="*/ 1600774 h 5753204"/>
              <a:gd name="connsiteX752" fmla="*/ 287597 w 5500119"/>
              <a:gd name="connsiteY752" fmla="*/ 1600774 h 5753204"/>
              <a:gd name="connsiteX753" fmla="*/ 328682 w 5500119"/>
              <a:gd name="connsiteY753" fmla="*/ 1567317 h 5753204"/>
              <a:gd name="connsiteX754" fmla="*/ 297861 w 5500119"/>
              <a:gd name="connsiteY754" fmla="*/ 1538649 h 5753204"/>
              <a:gd name="connsiteX755" fmla="*/ 287597 w 5500119"/>
              <a:gd name="connsiteY755" fmla="*/ 1529090 h 5753204"/>
              <a:gd name="connsiteX756" fmla="*/ 338945 w 5500119"/>
              <a:gd name="connsiteY756" fmla="*/ 1452635 h 5753204"/>
              <a:gd name="connsiteX757" fmla="*/ 380029 w 5500119"/>
              <a:gd name="connsiteY757" fmla="*/ 1433517 h 5753204"/>
              <a:gd name="connsiteX758" fmla="*/ 410840 w 5500119"/>
              <a:gd name="connsiteY758" fmla="*/ 1400079 h 5753204"/>
              <a:gd name="connsiteX759" fmla="*/ 446787 w 5500119"/>
              <a:gd name="connsiteY759" fmla="*/ 1385740 h 5753204"/>
              <a:gd name="connsiteX760" fmla="*/ 508417 w 5500119"/>
              <a:gd name="connsiteY760" fmla="*/ 1314065 h 5753204"/>
              <a:gd name="connsiteX761" fmla="*/ 662480 w 5500119"/>
              <a:gd name="connsiteY761" fmla="*/ 1232831 h 5753204"/>
              <a:gd name="connsiteX762" fmla="*/ 744648 w 5500119"/>
              <a:gd name="connsiteY762" fmla="*/ 1194604 h 5753204"/>
              <a:gd name="connsiteX763" fmla="*/ 801142 w 5500119"/>
              <a:gd name="connsiteY763" fmla="*/ 1180265 h 5753204"/>
              <a:gd name="connsiteX764" fmla="*/ 852499 w 5500119"/>
              <a:gd name="connsiteY764" fmla="*/ 1165926 h 5753204"/>
              <a:gd name="connsiteX765" fmla="*/ 1047645 w 5500119"/>
              <a:gd name="connsiteY765" fmla="*/ 1113370 h 5753204"/>
              <a:gd name="connsiteX766" fmla="*/ 1155487 w 5500119"/>
              <a:gd name="connsiteY766" fmla="*/ 1079922 h 5753204"/>
              <a:gd name="connsiteX767" fmla="*/ 1191434 w 5500119"/>
              <a:gd name="connsiteY767" fmla="*/ 1099031 h 5753204"/>
              <a:gd name="connsiteX768" fmla="*/ 1237655 w 5500119"/>
              <a:gd name="connsiteY768" fmla="*/ 1079922 h 5753204"/>
              <a:gd name="connsiteX769" fmla="*/ 1371180 w 5500119"/>
              <a:gd name="connsiteY769" fmla="*/ 1041695 h 5753204"/>
              <a:gd name="connsiteX770" fmla="*/ 1432811 w 5500119"/>
              <a:gd name="connsiteY770" fmla="*/ 1022577 h 5753204"/>
              <a:gd name="connsiteX771" fmla="*/ 1484168 w 5500119"/>
              <a:gd name="connsiteY771" fmla="*/ 1008247 h 5753204"/>
              <a:gd name="connsiteX772" fmla="*/ 1694724 w 5500119"/>
              <a:gd name="connsiteY772" fmla="*/ 950902 h 5753204"/>
              <a:gd name="connsiteX773" fmla="*/ 1812840 w 5500119"/>
              <a:gd name="connsiteY773" fmla="*/ 917454 h 5753204"/>
              <a:gd name="connsiteX774" fmla="*/ 1900144 w 5500119"/>
              <a:gd name="connsiteY774" fmla="*/ 917454 h 5753204"/>
              <a:gd name="connsiteX775" fmla="*/ 2444508 w 5500119"/>
              <a:gd name="connsiteY775" fmla="*/ 812331 h 5753204"/>
              <a:gd name="connsiteX776" fmla="*/ 2562614 w 5500119"/>
              <a:gd name="connsiteY776" fmla="*/ 668972 h 5753204"/>
              <a:gd name="connsiteX777" fmla="*/ 2572887 w 5500119"/>
              <a:gd name="connsiteY777" fmla="*/ 616416 h 5753204"/>
              <a:gd name="connsiteX778" fmla="*/ 2778307 w 5500119"/>
              <a:gd name="connsiteY778" fmla="*/ 358384 h 5753204"/>
              <a:gd name="connsiteX779" fmla="*/ 3060767 w 5500119"/>
              <a:gd name="connsiteY779" fmla="*/ 0 h 575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</a:cxnLst>
            <a:rect l="l" t="t" r="r" b="b"/>
            <a:pathLst>
              <a:path w="5500119" h="5753204">
                <a:moveTo>
                  <a:pt x="472470" y="5466505"/>
                </a:moveTo>
                <a:cubicBezTo>
                  <a:pt x="472470" y="5471284"/>
                  <a:pt x="477607" y="5485614"/>
                  <a:pt x="482744" y="5485614"/>
                </a:cubicBezTo>
                <a:lnTo>
                  <a:pt x="482754" y="5485604"/>
                </a:lnTo>
                <a:lnTo>
                  <a:pt x="472500" y="5466505"/>
                </a:lnTo>
                <a:close/>
                <a:moveTo>
                  <a:pt x="1345496" y="4969541"/>
                </a:moveTo>
                <a:lnTo>
                  <a:pt x="1360897" y="4979100"/>
                </a:lnTo>
                <a:lnTo>
                  <a:pt x="1355770" y="4988650"/>
                </a:lnTo>
                <a:lnTo>
                  <a:pt x="1355780" y="4988659"/>
                </a:lnTo>
                <a:cubicBezTo>
                  <a:pt x="1360916" y="4988659"/>
                  <a:pt x="1360916" y="4983880"/>
                  <a:pt x="1360916" y="4979100"/>
                </a:cubicBezTo>
                <a:cubicBezTo>
                  <a:pt x="1360916" y="4969541"/>
                  <a:pt x="1355780" y="4969541"/>
                  <a:pt x="1345506" y="4969541"/>
                </a:cubicBezTo>
                <a:close/>
                <a:moveTo>
                  <a:pt x="1381453" y="4826191"/>
                </a:moveTo>
                <a:cubicBezTo>
                  <a:pt x="1371180" y="4835751"/>
                  <a:pt x="1355780" y="4850089"/>
                  <a:pt x="1355780" y="4864419"/>
                </a:cubicBezTo>
                <a:lnTo>
                  <a:pt x="1355789" y="4864419"/>
                </a:lnTo>
                <a:lnTo>
                  <a:pt x="1381453" y="4826210"/>
                </a:lnTo>
                <a:lnTo>
                  <a:pt x="1402000" y="4869198"/>
                </a:lnTo>
                <a:cubicBezTo>
                  <a:pt x="1402000" y="4854860"/>
                  <a:pt x="1391727" y="4835751"/>
                  <a:pt x="1381453" y="4826191"/>
                </a:cubicBezTo>
                <a:close/>
                <a:moveTo>
                  <a:pt x="1037382" y="4802303"/>
                </a:moveTo>
                <a:lnTo>
                  <a:pt x="1037362" y="4802330"/>
                </a:lnTo>
                <a:lnTo>
                  <a:pt x="1037362" y="4811862"/>
                </a:lnTo>
                <a:lnTo>
                  <a:pt x="1021952" y="4840539"/>
                </a:lnTo>
                <a:lnTo>
                  <a:pt x="1011688" y="4869189"/>
                </a:lnTo>
                <a:lnTo>
                  <a:pt x="1011698" y="4869198"/>
                </a:lnTo>
                <a:cubicBezTo>
                  <a:pt x="1021971" y="4869198"/>
                  <a:pt x="1021971" y="4845300"/>
                  <a:pt x="1021971" y="4840530"/>
                </a:cubicBezTo>
                <a:lnTo>
                  <a:pt x="1037382" y="4811862"/>
                </a:lnTo>
                <a:close/>
                <a:moveTo>
                  <a:pt x="1437947" y="4735407"/>
                </a:moveTo>
                <a:lnTo>
                  <a:pt x="1437947" y="4735444"/>
                </a:lnTo>
                <a:lnTo>
                  <a:pt x="1458475" y="4744994"/>
                </a:lnTo>
                <a:lnTo>
                  <a:pt x="1458475" y="4783185"/>
                </a:lnTo>
                <a:lnTo>
                  <a:pt x="1458494" y="4783185"/>
                </a:lnTo>
                <a:lnTo>
                  <a:pt x="1458494" y="4744957"/>
                </a:lnTo>
                <a:close/>
                <a:moveTo>
                  <a:pt x="1458494" y="4697180"/>
                </a:moveTo>
                <a:lnTo>
                  <a:pt x="1458504" y="4697226"/>
                </a:lnTo>
                <a:lnTo>
                  <a:pt x="1478982" y="4711510"/>
                </a:lnTo>
                <a:lnTo>
                  <a:pt x="1479031" y="4711510"/>
                </a:lnTo>
                <a:cubicBezTo>
                  <a:pt x="1479031" y="4701951"/>
                  <a:pt x="1468758" y="4697180"/>
                  <a:pt x="1458494" y="4697180"/>
                </a:cubicBezTo>
                <a:close/>
                <a:moveTo>
                  <a:pt x="1504705" y="4625496"/>
                </a:moveTo>
                <a:cubicBezTo>
                  <a:pt x="1494432" y="4625496"/>
                  <a:pt x="1494432" y="4654164"/>
                  <a:pt x="1494432" y="4658953"/>
                </a:cubicBezTo>
                <a:cubicBezTo>
                  <a:pt x="1494432" y="4658953"/>
                  <a:pt x="1479031" y="4658953"/>
                  <a:pt x="1479031" y="4663723"/>
                </a:cubicBezTo>
                <a:lnTo>
                  <a:pt x="1479051" y="4663742"/>
                </a:lnTo>
                <a:lnTo>
                  <a:pt x="1494441" y="4658962"/>
                </a:lnTo>
                <a:lnTo>
                  <a:pt x="1504715" y="4625524"/>
                </a:lnTo>
                <a:close/>
                <a:moveTo>
                  <a:pt x="1099003" y="4161999"/>
                </a:moveTo>
                <a:cubicBezTo>
                  <a:pt x="1099003" y="4166769"/>
                  <a:pt x="1099003" y="4176328"/>
                  <a:pt x="1104139" y="4176328"/>
                </a:cubicBezTo>
                <a:lnTo>
                  <a:pt x="1104149" y="4176328"/>
                </a:lnTo>
                <a:lnTo>
                  <a:pt x="1099022" y="4162026"/>
                </a:lnTo>
                <a:lnTo>
                  <a:pt x="1119520" y="4176328"/>
                </a:lnTo>
                <a:lnTo>
                  <a:pt x="1119540" y="4176328"/>
                </a:lnTo>
                <a:cubicBezTo>
                  <a:pt x="1119540" y="4166769"/>
                  <a:pt x="1109276" y="4161999"/>
                  <a:pt x="1099003" y="4161999"/>
                </a:cubicBezTo>
                <a:close/>
                <a:moveTo>
                  <a:pt x="1864197" y="4157228"/>
                </a:moveTo>
                <a:cubicBezTo>
                  <a:pt x="1874470" y="4166787"/>
                  <a:pt x="1884744" y="4185896"/>
                  <a:pt x="1884744" y="4200235"/>
                </a:cubicBezTo>
                <a:cubicBezTo>
                  <a:pt x="1884744" y="4209785"/>
                  <a:pt x="1874470" y="4214574"/>
                  <a:pt x="1864197" y="4214574"/>
                </a:cubicBezTo>
                <a:cubicBezTo>
                  <a:pt x="1859070" y="4200235"/>
                  <a:pt x="1848797" y="4185896"/>
                  <a:pt x="1848797" y="4171567"/>
                </a:cubicBezTo>
                <a:cubicBezTo>
                  <a:pt x="1848797" y="4166787"/>
                  <a:pt x="1853933" y="4157228"/>
                  <a:pt x="1864197" y="4157228"/>
                </a:cubicBezTo>
                <a:close/>
                <a:moveTo>
                  <a:pt x="1057919" y="4157210"/>
                </a:moveTo>
                <a:lnTo>
                  <a:pt x="1057909" y="4157237"/>
                </a:lnTo>
                <a:lnTo>
                  <a:pt x="1078446" y="4185896"/>
                </a:lnTo>
                <a:lnTo>
                  <a:pt x="1078465" y="4185887"/>
                </a:lnTo>
                <a:cubicBezTo>
                  <a:pt x="1078465" y="4176328"/>
                  <a:pt x="1068192" y="4161999"/>
                  <a:pt x="1057919" y="4157210"/>
                </a:cubicBezTo>
                <a:close/>
                <a:moveTo>
                  <a:pt x="1879607" y="4104672"/>
                </a:moveTo>
                <a:cubicBezTo>
                  <a:pt x="1884744" y="4104672"/>
                  <a:pt x="1884744" y="4123781"/>
                  <a:pt x="1884744" y="4123781"/>
                </a:cubicBezTo>
                <a:cubicBezTo>
                  <a:pt x="1889880" y="4123781"/>
                  <a:pt x="1905281" y="4123781"/>
                  <a:pt x="1905281" y="4133340"/>
                </a:cubicBezTo>
                <a:cubicBezTo>
                  <a:pt x="1905281" y="4152449"/>
                  <a:pt x="1879607" y="4157228"/>
                  <a:pt x="1864197" y="4157228"/>
                </a:cubicBezTo>
                <a:cubicBezTo>
                  <a:pt x="1864197" y="4147669"/>
                  <a:pt x="1879607" y="4104672"/>
                  <a:pt x="1879607" y="4104672"/>
                </a:cubicBezTo>
                <a:close/>
                <a:moveTo>
                  <a:pt x="1099022" y="4032969"/>
                </a:moveTo>
                <a:lnTo>
                  <a:pt x="1099003" y="4032978"/>
                </a:lnTo>
                <a:lnTo>
                  <a:pt x="1098992" y="4033039"/>
                </a:lnTo>
                <a:lnTo>
                  <a:pt x="1078489" y="4080723"/>
                </a:lnTo>
                <a:lnTo>
                  <a:pt x="1078465" y="4080756"/>
                </a:lnTo>
                <a:lnTo>
                  <a:pt x="1099003" y="4090315"/>
                </a:lnTo>
                <a:lnTo>
                  <a:pt x="1099012" y="4090306"/>
                </a:lnTo>
                <a:lnTo>
                  <a:pt x="1078475" y="4080756"/>
                </a:lnTo>
                <a:lnTo>
                  <a:pt x="1078489" y="4080723"/>
                </a:lnTo>
                <a:lnTo>
                  <a:pt x="1094509" y="4058663"/>
                </a:lnTo>
                <a:lnTo>
                  <a:pt x="1098992" y="4033039"/>
                </a:lnTo>
                <a:close/>
                <a:moveTo>
                  <a:pt x="1206844" y="4023419"/>
                </a:moveTo>
                <a:cubicBezTo>
                  <a:pt x="1186307" y="4023419"/>
                  <a:pt x="1155487" y="4114212"/>
                  <a:pt x="1155487" y="4128542"/>
                </a:cubicBezTo>
                <a:lnTo>
                  <a:pt x="1155497" y="4128551"/>
                </a:lnTo>
                <a:lnTo>
                  <a:pt x="1173465" y="4070631"/>
                </a:lnTo>
                <a:cubicBezTo>
                  <a:pt x="1183729" y="4046140"/>
                  <a:pt x="1196571" y="4023447"/>
                  <a:pt x="1206844" y="4023447"/>
                </a:cubicBezTo>
                <a:lnTo>
                  <a:pt x="1211971" y="4032997"/>
                </a:lnTo>
                <a:lnTo>
                  <a:pt x="1211981" y="4032978"/>
                </a:lnTo>
                <a:cubicBezTo>
                  <a:pt x="1211981" y="4028199"/>
                  <a:pt x="1211981" y="4023419"/>
                  <a:pt x="1206844" y="4023419"/>
                </a:cubicBezTo>
                <a:close/>
                <a:moveTo>
                  <a:pt x="1237655" y="3903958"/>
                </a:moveTo>
                <a:cubicBezTo>
                  <a:pt x="1227391" y="3918297"/>
                  <a:pt x="1217118" y="3942185"/>
                  <a:pt x="1217118" y="3961303"/>
                </a:cubicBezTo>
                <a:lnTo>
                  <a:pt x="1217118" y="3961313"/>
                </a:lnTo>
                <a:lnTo>
                  <a:pt x="1237664" y="3903976"/>
                </a:lnTo>
                <a:lnTo>
                  <a:pt x="1273592" y="3932644"/>
                </a:lnTo>
                <a:lnTo>
                  <a:pt x="1273602" y="3932635"/>
                </a:lnTo>
                <a:close/>
                <a:moveTo>
                  <a:pt x="1124676" y="3903958"/>
                </a:moveTo>
                <a:lnTo>
                  <a:pt x="1119540" y="3951744"/>
                </a:lnTo>
                <a:cubicBezTo>
                  <a:pt x="1119540" y="3970863"/>
                  <a:pt x="1134950" y="3975633"/>
                  <a:pt x="1134950" y="3994751"/>
                </a:cubicBezTo>
                <a:lnTo>
                  <a:pt x="1119540" y="4028199"/>
                </a:lnTo>
                <a:lnTo>
                  <a:pt x="1119549" y="4028199"/>
                </a:lnTo>
                <a:lnTo>
                  <a:pt x="1134960" y="3994742"/>
                </a:lnTo>
                <a:cubicBezTo>
                  <a:pt x="1134960" y="3975633"/>
                  <a:pt x="1119549" y="3970853"/>
                  <a:pt x="1119549" y="3951744"/>
                </a:cubicBezTo>
                <a:lnTo>
                  <a:pt x="1124696" y="3903967"/>
                </a:lnTo>
                <a:close/>
                <a:moveTo>
                  <a:pt x="1196571" y="3846613"/>
                </a:moveTo>
                <a:lnTo>
                  <a:pt x="1176034" y="3884849"/>
                </a:lnTo>
                <a:lnTo>
                  <a:pt x="1155497" y="3918288"/>
                </a:lnTo>
                <a:lnTo>
                  <a:pt x="1155506" y="3918288"/>
                </a:lnTo>
                <a:cubicBezTo>
                  <a:pt x="1170907" y="3913517"/>
                  <a:pt x="1176053" y="3899178"/>
                  <a:pt x="1176053" y="3884849"/>
                </a:cubicBezTo>
                <a:lnTo>
                  <a:pt x="1196551" y="3846676"/>
                </a:lnTo>
                <a:close/>
                <a:moveTo>
                  <a:pt x="1299286" y="3755829"/>
                </a:moveTo>
                <a:lnTo>
                  <a:pt x="1299276" y="3755847"/>
                </a:lnTo>
                <a:lnTo>
                  <a:pt x="1309539" y="3808394"/>
                </a:lnTo>
                <a:lnTo>
                  <a:pt x="1309539" y="3832265"/>
                </a:lnTo>
                <a:lnTo>
                  <a:pt x="1309559" y="3832283"/>
                </a:lnTo>
                <a:lnTo>
                  <a:pt x="1309559" y="3808394"/>
                </a:lnTo>
                <a:cubicBezTo>
                  <a:pt x="1309559" y="3803615"/>
                  <a:pt x="1309559" y="3755829"/>
                  <a:pt x="1299286" y="3755829"/>
                </a:cubicBezTo>
                <a:close/>
                <a:moveTo>
                  <a:pt x="1186307" y="3755829"/>
                </a:moveTo>
                <a:lnTo>
                  <a:pt x="1186288" y="3755838"/>
                </a:lnTo>
                <a:lnTo>
                  <a:pt x="1186287" y="3755838"/>
                </a:lnTo>
                <a:lnTo>
                  <a:pt x="1176034" y="3760608"/>
                </a:lnTo>
                <a:lnTo>
                  <a:pt x="1186288" y="3755838"/>
                </a:lnTo>
                <a:lnTo>
                  <a:pt x="1196561" y="3765397"/>
                </a:lnTo>
                <a:lnTo>
                  <a:pt x="1186297" y="3779717"/>
                </a:lnTo>
                <a:lnTo>
                  <a:pt x="1186307" y="3779726"/>
                </a:lnTo>
                <a:cubicBezTo>
                  <a:pt x="1196571" y="3779726"/>
                  <a:pt x="1196571" y="3770167"/>
                  <a:pt x="1196571" y="3765388"/>
                </a:cubicBezTo>
                <a:cubicBezTo>
                  <a:pt x="1196571" y="3760608"/>
                  <a:pt x="1191434" y="3755829"/>
                  <a:pt x="1186307" y="3755829"/>
                </a:cubicBezTo>
                <a:close/>
                <a:moveTo>
                  <a:pt x="1258192" y="3727160"/>
                </a:moveTo>
                <a:lnTo>
                  <a:pt x="1247928" y="3741490"/>
                </a:lnTo>
                <a:lnTo>
                  <a:pt x="1247928" y="3741499"/>
                </a:lnTo>
                <a:cubicBezTo>
                  <a:pt x="1258202" y="3741499"/>
                  <a:pt x="1258202" y="3731940"/>
                  <a:pt x="1258202" y="3727160"/>
                </a:cubicBezTo>
                <a:close/>
                <a:moveTo>
                  <a:pt x="1237645" y="3688924"/>
                </a:moveTo>
                <a:lnTo>
                  <a:pt x="1227381" y="3703254"/>
                </a:lnTo>
                <a:lnTo>
                  <a:pt x="1227391" y="3703272"/>
                </a:lnTo>
                <a:cubicBezTo>
                  <a:pt x="1237655" y="3703272"/>
                  <a:pt x="1237655" y="3693713"/>
                  <a:pt x="1237655" y="3688933"/>
                </a:cubicBezTo>
                <a:close/>
                <a:moveTo>
                  <a:pt x="1258202" y="3684154"/>
                </a:moveTo>
                <a:cubicBezTo>
                  <a:pt x="1258202" y="3688933"/>
                  <a:pt x="1258202" y="3703272"/>
                  <a:pt x="1268475" y="3703272"/>
                </a:cubicBezTo>
                <a:lnTo>
                  <a:pt x="1268475" y="3703245"/>
                </a:lnTo>
                <a:lnTo>
                  <a:pt x="1258231" y="3684163"/>
                </a:lnTo>
                <a:close/>
                <a:moveTo>
                  <a:pt x="1484168" y="3320999"/>
                </a:moveTo>
                <a:lnTo>
                  <a:pt x="1484168" y="3321082"/>
                </a:lnTo>
                <a:lnTo>
                  <a:pt x="1489285" y="3340127"/>
                </a:lnTo>
                <a:lnTo>
                  <a:pt x="1473895" y="3359218"/>
                </a:lnTo>
                <a:lnTo>
                  <a:pt x="1473895" y="3359227"/>
                </a:lnTo>
                <a:lnTo>
                  <a:pt x="1489305" y="3340109"/>
                </a:lnTo>
                <a:cubicBezTo>
                  <a:pt x="1489305" y="3340109"/>
                  <a:pt x="1489305" y="3320999"/>
                  <a:pt x="1484168" y="3320999"/>
                </a:cubicBezTo>
                <a:close/>
                <a:moveTo>
                  <a:pt x="2228835" y="3282800"/>
                </a:moveTo>
                <a:cubicBezTo>
                  <a:pt x="2239108" y="3282800"/>
                  <a:pt x="2244235" y="3292350"/>
                  <a:pt x="2244235" y="3301909"/>
                </a:cubicBezTo>
                <a:lnTo>
                  <a:pt x="2208288" y="3311468"/>
                </a:lnTo>
                <a:cubicBezTo>
                  <a:pt x="2208288" y="3301909"/>
                  <a:pt x="2213425" y="3282800"/>
                  <a:pt x="2228835" y="3282800"/>
                </a:cubicBezTo>
                <a:close/>
                <a:moveTo>
                  <a:pt x="1499578" y="3268434"/>
                </a:moveTo>
                <a:lnTo>
                  <a:pt x="1520105" y="3273213"/>
                </a:lnTo>
                <a:lnTo>
                  <a:pt x="1509842" y="3287534"/>
                </a:lnTo>
                <a:lnTo>
                  <a:pt x="1509842" y="3287543"/>
                </a:lnTo>
                <a:cubicBezTo>
                  <a:pt x="1520115" y="3287543"/>
                  <a:pt x="1520115" y="3277984"/>
                  <a:pt x="1520115" y="3273213"/>
                </a:cubicBezTo>
                <a:close/>
                <a:moveTo>
                  <a:pt x="1556062" y="3215868"/>
                </a:moveTo>
                <a:lnTo>
                  <a:pt x="1556082" y="3215886"/>
                </a:lnTo>
                <a:lnTo>
                  <a:pt x="1561189" y="3215886"/>
                </a:lnTo>
                <a:lnTo>
                  <a:pt x="1576570" y="3225427"/>
                </a:lnTo>
                <a:lnTo>
                  <a:pt x="1576600" y="3225427"/>
                </a:lnTo>
                <a:cubicBezTo>
                  <a:pt x="1576600" y="3215868"/>
                  <a:pt x="1571473" y="3215868"/>
                  <a:pt x="1561199" y="3215868"/>
                </a:cubicBezTo>
                <a:close/>
                <a:moveTo>
                  <a:pt x="1576600" y="3177640"/>
                </a:moveTo>
                <a:lnTo>
                  <a:pt x="1576668" y="3177741"/>
                </a:lnTo>
                <a:lnTo>
                  <a:pt x="1597088" y="3191979"/>
                </a:lnTo>
                <a:lnTo>
                  <a:pt x="1597146" y="3191979"/>
                </a:lnTo>
                <a:cubicBezTo>
                  <a:pt x="1597146" y="3182420"/>
                  <a:pt x="1586873" y="3177640"/>
                  <a:pt x="1576600" y="3177640"/>
                </a:cubicBezTo>
                <a:close/>
                <a:moveTo>
                  <a:pt x="1602283" y="3096406"/>
                </a:moveTo>
                <a:cubicBezTo>
                  <a:pt x="1602283" y="3096406"/>
                  <a:pt x="1597146" y="3101186"/>
                  <a:pt x="1597146" y="3105966"/>
                </a:cubicBezTo>
                <a:lnTo>
                  <a:pt x="1597146" y="3153752"/>
                </a:lnTo>
                <a:lnTo>
                  <a:pt x="1597156" y="3153743"/>
                </a:lnTo>
                <a:lnTo>
                  <a:pt x="1597156" y="3105984"/>
                </a:lnTo>
                <a:cubicBezTo>
                  <a:pt x="1597156" y="3101204"/>
                  <a:pt x="1602293" y="3096425"/>
                  <a:pt x="1602293" y="3096425"/>
                </a:cubicBezTo>
                <a:lnTo>
                  <a:pt x="1643357" y="3129863"/>
                </a:lnTo>
                <a:lnTo>
                  <a:pt x="1643367" y="3129863"/>
                </a:lnTo>
                <a:cubicBezTo>
                  <a:pt x="1643367" y="3115525"/>
                  <a:pt x="1617683" y="3096406"/>
                  <a:pt x="1602283" y="3096406"/>
                </a:cubicBezTo>
                <a:close/>
                <a:moveTo>
                  <a:pt x="2377741" y="3010393"/>
                </a:moveTo>
                <a:cubicBezTo>
                  <a:pt x="2372604" y="3010393"/>
                  <a:pt x="2367467" y="3015182"/>
                  <a:pt x="2367467" y="3015182"/>
                </a:cubicBezTo>
                <a:lnTo>
                  <a:pt x="2377721" y="3010411"/>
                </a:lnTo>
                <a:cubicBezTo>
                  <a:pt x="2382858" y="3010411"/>
                  <a:pt x="2382858" y="3015191"/>
                  <a:pt x="2382858" y="3019970"/>
                </a:cubicBezTo>
                <a:lnTo>
                  <a:pt x="2377731" y="3034272"/>
                </a:lnTo>
                <a:lnTo>
                  <a:pt x="2377741" y="3034291"/>
                </a:lnTo>
                <a:cubicBezTo>
                  <a:pt x="2382878" y="3034291"/>
                  <a:pt x="2382878" y="3024732"/>
                  <a:pt x="2382878" y="3019952"/>
                </a:cubicBezTo>
                <a:cubicBezTo>
                  <a:pt x="2382878" y="3015182"/>
                  <a:pt x="2382878" y="3010393"/>
                  <a:pt x="2377741" y="3010393"/>
                </a:cubicBezTo>
                <a:close/>
                <a:moveTo>
                  <a:pt x="2377741" y="2804927"/>
                </a:moveTo>
                <a:cubicBezTo>
                  <a:pt x="2372604" y="2804927"/>
                  <a:pt x="2367467" y="2809707"/>
                  <a:pt x="2367467" y="2814487"/>
                </a:cubicBezTo>
                <a:cubicBezTo>
                  <a:pt x="2367467" y="2819257"/>
                  <a:pt x="2372604" y="2862273"/>
                  <a:pt x="2377741" y="2862273"/>
                </a:cubicBezTo>
                <a:lnTo>
                  <a:pt x="2377751" y="2862236"/>
                </a:lnTo>
                <a:lnTo>
                  <a:pt x="2367487" y="2814505"/>
                </a:lnTo>
                <a:cubicBezTo>
                  <a:pt x="2367487" y="2809716"/>
                  <a:pt x="2372624" y="2804946"/>
                  <a:pt x="2377760" y="2804946"/>
                </a:cubicBezTo>
                <a:lnTo>
                  <a:pt x="2413688" y="2833595"/>
                </a:lnTo>
                <a:cubicBezTo>
                  <a:pt x="2413688" y="2819257"/>
                  <a:pt x="2388014" y="2804927"/>
                  <a:pt x="2377741" y="2804927"/>
                </a:cubicBezTo>
                <a:close/>
                <a:moveTo>
                  <a:pt x="2228816" y="2757141"/>
                </a:moveTo>
                <a:lnTo>
                  <a:pt x="2228806" y="2757159"/>
                </a:lnTo>
                <a:lnTo>
                  <a:pt x="2285290" y="2790607"/>
                </a:lnTo>
                <a:lnTo>
                  <a:pt x="2285290" y="2819266"/>
                </a:lnTo>
                <a:lnTo>
                  <a:pt x="2285300" y="2819257"/>
                </a:lnTo>
                <a:lnTo>
                  <a:pt x="2285300" y="2790589"/>
                </a:lnTo>
                <a:close/>
                <a:moveTo>
                  <a:pt x="2485592" y="2738032"/>
                </a:moveTo>
                <a:lnTo>
                  <a:pt x="2485592" y="2738087"/>
                </a:lnTo>
                <a:lnTo>
                  <a:pt x="2506080" y="2771443"/>
                </a:lnTo>
                <a:lnTo>
                  <a:pt x="2506129" y="2771479"/>
                </a:lnTo>
                <a:close/>
                <a:moveTo>
                  <a:pt x="2593434" y="2680686"/>
                </a:moveTo>
                <a:lnTo>
                  <a:pt x="2593414" y="2680696"/>
                </a:lnTo>
                <a:lnTo>
                  <a:pt x="2598551" y="2690245"/>
                </a:lnTo>
                <a:lnTo>
                  <a:pt x="2593424" y="2699786"/>
                </a:lnTo>
                <a:lnTo>
                  <a:pt x="2593434" y="2699805"/>
                </a:lnTo>
                <a:cubicBezTo>
                  <a:pt x="2598571" y="2699805"/>
                  <a:pt x="2598571" y="2695025"/>
                  <a:pt x="2598571" y="2690245"/>
                </a:cubicBezTo>
                <a:cubicBezTo>
                  <a:pt x="2598571" y="2685466"/>
                  <a:pt x="2598571" y="2680686"/>
                  <a:pt x="2593434" y="2680686"/>
                </a:cubicBezTo>
                <a:close/>
                <a:moveTo>
                  <a:pt x="2506129" y="2647239"/>
                </a:moveTo>
                <a:lnTo>
                  <a:pt x="2506129" y="2695025"/>
                </a:lnTo>
                <a:lnTo>
                  <a:pt x="2521530" y="2714134"/>
                </a:lnTo>
                <a:lnTo>
                  <a:pt x="2521530" y="2714125"/>
                </a:lnTo>
                <a:lnTo>
                  <a:pt x="2506149" y="2695025"/>
                </a:lnTo>
                <a:lnTo>
                  <a:pt x="2506149" y="2647284"/>
                </a:lnTo>
                <a:close/>
                <a:moveTo>
                  <a:pt x="2608913" y="2630529"/>
                </a:moveTo>
                <a:lnTo>
                  <a:pt x="2619094" y="2632906"/>
                </a:lnTo>
                <a:lnTo>
                  <a:pt x="2608834" y="2647230"/>
                </a:lnTo>
                <a:lnTo>
                  <a:pt x="2608844" y="2647239"/>
                </a:lnTo>
                <a:cubicBezTo>
                  <a:pt x="2619108" y="2647239"/>
                  <a:pt x="2619108" y="2637680"/>
                  <a:pt x="2619108" y="2632909"/>
                </a:cubicBezTo>
                <a:lnTo>
                  <a:pt x="2619094" y="2632906"/>
                </a:lnTo>
                <a:lnTo>
                  <a:pt x="2619098" y="2632900"/>
                </a:lnTo>
                <a:close/>
                <a:moveTo>
                  <a:pt x="2649928" y="2570784"/>
                </a:moveTo>
                <a:lnTo>
                  <a:pt x="2649908" y="2570793"/>
                </a:lnTo>
                <a:lnTo>
                  <a:pt x="2649908" y="2570793"/>
                </a:lnTo>
                <a:lnTo>
                  <a:pt x="2639655" y="2575564"/>
                </a:lnTo>
                <a:lnTo>
                  <a:pt x="2649908" y="2570793"/>
                </a:lnTo>
                <a:lnTo>
                  <a:pt x="2660182" y="2580353"/>
                </a:lnTo>
                <a:lnTo>
                  <a:pt x="2649918" y="2594673"/>
                </a:lnTo>
                <a:lnTo>
                  <a:pt x="2649928" y="2594682"/>
                </a:lnTo>
                <a:cubicBezTo>
                  <a:pt x="2660192" y="2594682"/>
                  <a:pt x="2660192" y="2585123"/>
                  <a:pt x="2660192" y="2580343"/>
                </a:cubicBezTo>
                <a:cubicBezTo>
                  <a:pt x="2660192" y="2575564"/>
                  <a:pt x="2655055" y="2570784"/>
                  <a:pt x="2649928" y="2570784"/>
                </a:cubicBezTo>
                <a:close/>
                <a:moveTo>
                  <a:pt x="2691012" y="2499109"/>
                </a:moveTo>
                <a:lnTo>
                  <a:pt x="2690992" y="2499118"/>
                </a:lnTo>
                <a:lnTo>
                  <a:pt x="2680729" y="2532557"/>
                </a:lnTo>
                <a:lnTo>
                  <a:pt x="2680738" y="2532557"/>
                </a:lnTo>
                <a:close/>
                <a:moveTo>
                  <a:pt x="2691002" y="2480000"/>
                </a:moveTo>
                <a:lnTo>
                  <a:pt x="2660192" y="2499109"/>
                </a:lnTo>
                <a:lnTo>
                  <a:pt x="2690992" y="2480009"/>
                </a:lnTo>
                <a:close/>
                <a:moveTo>
                  <a:pt x="2824527" y="2312753"/>
                </a:moveTo>
                <a:lnTo>
                  <a:pt x="2803990" y="2327091"/>
                </a:lnTo>
                <a:lnTo>
                  <a:pt x="2803980" y="2327100"/>
                </a:lnTo>
                <a:lnTo>
                  <a:pt x="2824517" y="2312762"/>
                </a:lnTo>
                <a:cubicBezTo>
                  <a:pt x="2809117" y="2331871"/>
                  <a:pt x="2783434" y="2362938"/>
                  <a:pt x="2760965" y="2394589"/>
                </a:cubicBezTo>
                <a:lnTo>
                  <a:pt x="2760927" y="2394662"/>
                </a:lnTo>
                <a:lnTo>
                  <a:pt x="2731370" y="2441096"/>
                </a:lnTo>
                <a:lnTo>
                  <a:pt x="2716725" y="2479896"/>
                </a:lnTo>
                <a:lnTo>
                  <a:pt x="2716666" y="2480009"/>
                </a:lnTo>
                <a:lnTo>
                  <a:pt x="2716686" y="2480000"/>
                </a:lnTo>
                <a:lnTo>
                  <a:pt x="2716725" y="2479896"/>
                </a:lnTo>
                <a:lnTo>
                  <a:pt x="2760927" y="2394662"/>
                </a:lnTo>
                <a:lnTo>
                  <a:pt x="2760979" y="2394581"/>
                </a:lnTo>
                <a:cubicBezTo>
                  <a:pt x="2783446" y="2362924"/>
                  <a:pt x="2809122" y="2331866"/>
                  <a:pt x="2824527" y="2312753"/>
                </a:cubicBezTo>
                <a:close/>
                <a:moveTo>
                  <a:pt x="2850201" y="2064271"/>
                </a:moveTo>
                <a:cubicBezTo>
                  <a:pt x="2839937" y="2064271"/>
                  <a:pt x="2824527" y="2102498"/>
                  <a:pt x="2824527" y="2112057"/>
                </a:cubicBezTo>
                <a:cubicBezTo>
                  <a:pt x="2824527" y="2135955"/>
                  <a:pt x="2850201" y="2140726"/>
                  <a:pt x="2870748" y="2140726"/>
                </a:cubicBezTo>
                <a:lnTo>
                  <a:pt x="2870758" y="2140717"/>
                </a:lnTo>
                <a:lnTo>
                  <a:pt x="2824547" y="2112057"/>
                </a:lnTo>
                <a:lnTo>
                  <a:pt x="2850211" y="2064289"/>
                </a:lnTo>
                <a:close/>
                <a:moveTo>
                  <a:pt x="2865611" y="1978258"/>
                </a:moveTo>
                <a:lnTo>
                  <a:pt x="2865601" y="1978294"/>
                </a:lnTo>
                <a:lnTo>
                  <a:pt x="2927213" y="1997403"/>
                </a:lnTo>
                <a:lnTo>
                  <a:pt x="2927242" y="1997376"/>
                </a:lnTo>
                <a:close/>
                <a:moveTo>
                  <a:pt x="2906695" y="1906592"/>
                </a:moveTo>
                <a:lnTo>
                  <a:pt x="2886158" y="1930471"/>
                </a:lnTo>
                <a:lnTo>
                  <a:pt x="2886160" y="1930478"/>
                </a:lnTo>
                <a:lnTo>
                  <a:pt x="2886158" y="1930480"/>
                </a:lnTo>
                <a:cubicBezTo>
                  <a:pt x="2886158" y="1949589"/>
                  <a:pt x="2896432" y="1963928"/>
                  <a:pt x="2916969" y="1963928"/>
                </a:cubicBezTo>
                <a:cubicBezTo>
                  <a:pt x="2932379" y="1963928"/>
                  <a:pt x="2942642" y="1954369"/>
                  <a:pt x="2942642" y="1940030"/>
                </a:cubicBezTo>
                <a:cubicBezTo>
                  <a:pt x="2947779" y="1940030"/>
                  <a:pt x="2978590" y="1944819"/>
                  <a:pt x="2978590" y="1935260"/>
                </a:cubicBezTo>
                <a:lnTo>
                  <a:pt x="2942642" y="1940030"/>
                </a:lnTo>
                <a:cubicBezTo>
                  <a:pt x="2942642" y="1954369"/>
                  <a:pt x="2932369" y="1963928"/>
                  <a:pt x="2916969" y="1963928"/>
                </a:cubicBezTo>
                <a:cubicBezTo>
                  <a:pt x="2906700" y="1963928"/>
                  <a:pt x="2898998" y="1960343"/>
                  <a:pt x="2893862" y="1954369"/>
                </a:cubicBezTo>
                <a:lnTo>
                  <a:pt x="2886160" y="1930478"/>
                </a:lnTo>
                <a:close/>
                <a:moveTo>
                  <a:pt x="2973453" y="1882694"/>
                </a:moveTo>
                <a:lnTo>
                  <a:pt x="2983716" y="1892253"/>
                </a:lnTo>
                <a:lnTo>
                  <a:pt x="2963189" y="1901803"/>
                </a:lnTo>
                <a:lnTo>
                  <a:pt x="2983726" y="1892253"/>
                </a:lnTo>
                <a:cubicBezTo>
                  <a:pt x="2983726" y="1887474"/>
                  <a:pt x="2978590" y="1882694"/>
                  <a:pt x="2973453" y="1882694"/>
                </a:cubicBezTo>
                <a:close/>
                <a:moveTo>
                  <a:pt x="3004273" y="1806240"/>
                </a:moveTo>
                <a:lnTo>
                  <a:pt x="3004263" y="1806249"/>
                </a:lnTo>
                <a:lnTo>
                  <a:pt x="3024751" y="1820551"/>
                </a:lnTo>
                <a:lnTo>
                  <a:pt x="3024810" y="1820578"/>
                </a:lnTo>
                <a:close/>
                <a:moveTo>
                  <a:pt x="2999136" y="1753683"/>
                </a:moveTo>
                <a:cubicBezTo>
                  <a:pt x="2983726" y="1753683"/>
                  <a:pt x="2983726" y="1763233"/>
                  <a:pt x="2983726" y="1772792"/>
                </a:cubicBezTo>
                <a:cubicBezTo>
                  <a:pt x="2973453" y="1772792"/>
                  <a:pt x="2963189" y="1772792"/>
                  <a:pt x="2963189" y="1787121"/>
                </a:cubicBezTo>
                <a:lnTo>
                  <a:pt x="2963189" y="1787130"/>
                </a:lnTo>
                <a:lnTo>
                  <a:pt x="2983726" y="1772801"/>
                </a:lnTo>
                <a:cubicBezTo>
                  <a:pt x="2983726" y="1763251"/>
                  <a:pt x="2983726" y="1753692"/>
                  <a:pt x="2999136" y="1753692"/>
                </a:cubicBezTo>
                <a:lnTo>
                  <a:pt x="3035074" y="1772801"/>
                </a:lnTo>
                <a:lnTo>
                  <a:pt x="3035084" y="1772792"/>
                </a:lnTo>
                <a:cubicBezTo>
                  <a:pt x="3024810" y="1763233"/>
                  <a:pt x="3009410" y="1753683"/>
                  <a:pt x="2999136" y="1753683"/>
                </a:cubicBezTo>
                <a:close/>
                <a:moveTo>
                  <a:pt x="3004273" y="1705896"/>
                </a:moveTo>
                <a:lnTo>
                  <a:pt x="3004303" y="1705924"/>
                </a:lnTo>
                <a:lnTo>
                  <a:pt x="3019693" y="1705924"/>
                </a:lnTo>
                <a:lnTo>
                  <a:pt x="3040191" y="1720226"/>
                </a:lnTo>
                <a:lnTo>
                  <a:pt x="3040211" y="1720226"/>
                </a:lnTo>
                <a:cubicBezTo>
                  <a:pt x="3040211" y="1710667"/>
                  <a:pt x="3029947" y="1705896"/>
                  <a:pt x="3019683" y="1705896"/>
                </a:cubicBezTo>
                <a:close/>
                <a:moveTo>
                  <a:pt x="3060767" y="1591215"/>
                </a:moveTo>
                <a:lnTo>
                  <a:pt x="3024810" y="1643771"/>
                </a:lnTo>
                <a:lnTo>
                  <a:pt x="3024820" y="1643781"/>
                </a:lnTo>
                <a:lnTo>
                  <a:pt x="3060767" y="1591224"/>
                </a:lnTo>
                <a:lnTo>
                  <a:pt x="3101841" y="1653330"/>
                </a:lnTo>
                <a:lnTo>
                  <a:pt x="3101851" y="1653330"/>
                </a:lnTo>
                <a:cubicBezTo>
                  <a:pt x="3101851" y="1629442"/>
                  <a:pt x="3076168" y="1605544"/>
                  <a:pt x="3060767" y="1591215"/>
                </a:cubicBezTo>
                <a:close/>
                <a:moveTo>
                  <a:pt x="3158335" y="1576876"/>
                </a:moveTo>
                <a:cubicBezTo>
                  <a:pt x="3158335" y="1595985"/>
                  <a:pt x="3142935" y="1605544"/>
                  <a:pt x="3142935" y="1624662"/>
                </a:cubicBezTo>
                <a:lnTo>
                  <a:pt x="3142945" y="1624662"/>
                </a:lnTo>
                <a:lnTo>
                  <a:pt x="3158335" y="1576894"/>
                </a:lnTo>
                <a:lnTo>
                  <a:pt x="3184009" y="1615103"/>
                </a:lnTo>
                <a:lnTo>
                  <a:pt x="3184019" y="1615103"/>
                </a:lnTo>
                <a:cubicBezTo>
                  <a:pt x="3184019" y="1600774"/>
                  <a:pt x="3168609" y="1586435"/>
                  <a:pt x="3158335" y="1576876"/>
                </a:cubicBezTo>
                <a:close/>
                <a:moveTo>
                  <a:pt x="457060" y="1572097"/>
                </a:moveTo>
                <a:lnTo>
                  <a:pt x="457089" y="1572133"/>
                </a:lnTo>
                <a:lnTo>
                  <a:pt x="492948" y="1576894"/>
                </a:lnTo>
                <a:lnTo>
                  <a:pt x="493007" y="1576876"/>
                </a:lnTo>
                <a:close/>
                <a:moveTo>
                  <a:pt x="3790004" y="1266279"/>
                </a:moveTo>
                <a:lnTo>
                  <a:pt x="3790044" y="1266315"/>
                </a:lnTo>
                <a:lnTo>
                  <a:pt x="3805415" y="1266315"/>
                </a:lnTo>
                <a:lnTo>
                  <a:pt x="3825912" y="1275847"/>
                </a:lnTo>
                <a:lnTo>
                  <a:pt x="3825952" y="1275838"/>
                </a:lnTo>
                <a:cubicBezTo>
                  <a:pt x="3825952" y="1266279"/>
                  <a:pt x="3815678" y="1266279"/>
                  <a:pt x="3805405" y="1266279"/>
                </a:cubicBezTo>
                <a:close/>
                <a:moveTo>
                  <a:pt x="3887573" y="1247170"/>
                </a:moveTo>
                <a:lnTo>
                  <a:pt x="3894395" y="1248753"/>
                </a:lnTo>
                <a:lnTo>
                  <a:pt x="3908100" y="1251940"/>
                </a:lnTo>
                <a:lnTo>
                  <a:pt x="3897836" y="1266269"/>
                </a:lnTo>
                <a:lnTo>
                  <a:pt x="3897846" y="1266279"/>
                </a:lnTo>
                <a:cubicBezTo>
                  <a:pt x="3908119" y="1266279"/>
                  <a:pt x="3908119" y="1256719"/>
                  <a:pt x="3908119" y="1251940"/>
                </a:cubicBezTo>
                <a:lnTo>
                  <a:pt x="3894395" y="1248753"/>
                </a:lnTo>
                <a:lnTo>
                  <a:pt x="3887582" y="1247170"/>
                </a:lnTo>
                <a:close/>
                <a:moveTo>
                  <a:pt x="3096705" y="1208942"/>
                </a:moveTo>
                <a:lnTo>
                  <a:pt x="3101752" y="1211286"/>
                </a:lnTo>
                <a:lnTo>
                  <a:pt x="3106968" y="1213713"/>
                </a:lnTo>
                <a:lnTo>
                  <a:pt x="3106978" y="1213713"/>
                </a:lnTo>
                <a:lnTo>
                  <a:pt x="3101752" y="1211286"/>
                </a:lnTo>
                <a:lnTo>
                  <a:pt x="3096714" y="1208942"/>
                </a:lnTo>
                <a:close/>
                <a:moveTo>
                  <a:pt x="3435640" y="1189824"/>
                </a:moveTo>
                <a:lnTo>
                  <a:pt x="3420249" y="1194604"/>
                </a:lnTo>
                <a:lnTo>
                  <a:pt x="3420259" y="1194604"/>
                </a:lnTo>
                <a:lnTo>
                  <a:pt x="3435640" y="1189842"/>
                </a:lnTo>
                <a:close/>
                <a:moveTo>
                  <a:pt x="3368872" y="1175486"/>
                </a:moveTo>
                <a:lnTo>
                  <a:pt x="3379146" y="1204154"/>
                </a:lnTo>
                <a:lnTo>
                  <a:pt x="3379165" y="1204154"/>
                </a:lnTo>
                <a:cubicBezTo>
                  <a:pt x="3379165" y="1199383"/>
                  <a:pt x="3379165" y="1175486"/>
                  <a:pt x="3368892" y="1175486"/>
                </a:cubicBezTo>
                <a:close/>
                <a:moveTo>
                  <a:pt x="3276450" y="1175486"/>
                </a:moveTo>
                <a:lnTo>
                  <a:pt x="3343189" y="1189824"/>
                </a:lnTo>
                <a:lnTo>
                  <a:pt x="3343198" y="1189824"/>
                </a:lnTo>
                <a:close/>
                <a:moveTo>
                  <a:pt x="3456196" y="1151597"/>
                </a:moveTo>
                <a:cubicBezTo>
                  <a:pt x="3440786" y="1151597"/>
                  <a:pt x="3435649" y="1165926"/>
                  <a:pt x="3435649" y="1175486"/>
                </a:cubicBezTo>
                <a:lnTo>
                  <a:pt x="3435649" y="1175495"/>
                </a:lnTo>
                <a:lnTo>
                  <a:pt x="3456187" y="1151615"/>
                </a:lnTo>
                <a:lnTo>
                  <a:pt x="3476724" y="1156386"/>
                </a:lnTo>
                <a:lnTo>
                  <a:pt x="3476733" y="1156376"/>
                </a:lnTo>
                <a:cubicBezTo>
                  <a:pt x="3476733" y="1151597"/>
                  <a:pt x="3461333" y="1151597"/>
                  <a:pt x="3456196" y="1151597"/>
                </a:cubicBezTo>
                <a:close/>
                <a:moveTo>
                  <a:pt x="4791429" y="917472"/>
                </a:moveTo>
                <a:cubicBezTo>
                  <a:pt x="4822239" y="917472"/>
                  <a:pt x="4801693" y="936581"/>
                  <a:pt x="4827376" y="936581"/>
                </a:cubicBezTo>
                <a:lnTo>
                  <a:pt x="4811966" y="970038"/>
                </a:lnTo>
                <a:cubicBezTo>
                  <a:pt x="4786282" y="970038"/>
                  <a:pt x="4796566" y="950920"/>
                  <a:pt x="4770882" y="950920"/>
                </a:cubicBezTo>
                <a:cubicBezTo>
                  <a:pt x="4786282" y="946140"/>
                  <a:pt x="4791429" y="931811"/>
                  <a:pt x="4791429" y="917472"/>
                </a:cubicBezTo>
                <a:close/>
                <a:moveTo>
                  <a:pt x="3060767" y="0"/>
                </a:moveTo>
                <a:lnTo>
                  <a:pt x="3081294" y="0"/>
                </a:lnTo>
                <a:lnTo>
                  <a:pt x="2983726" y="138580"/>
                </a:lnTo>
                <a:cubicBezTo>
                  <a:pt x="2994000" y="195916"/>
                  <a:pt x="2855348" y="348825"/>
                  <a:pt x="2819391" y="396611"/>
                </a:cubicBezTo>
                <a:lnTo>
                  <a:pt x="2824527" y="396611"/>
                </a:lnTo>
                <a:cubicBezTo>
                  <a:pt x="2881021" y="396611"/>
                  <a:pt x="2870748" y="296259"/>
                  <a:pt x="2937506" y="301038"/>
                </a:cubicBezTo>
                <a:lnTo>
                  <a:pt x="2963189" y="291488"/>
                </a:lnTo>
                <a:cubicBezTo>
                  <a:pt x="2947779" y="305818"/>
                  <a:pt x="2927242" y="324927"/>
                  <a:pt x="2927242" y="348825"/>
                </a:cubicBezTo>
                <a:lnTo>
                  <a:pt x="2927242" y="353604"/>
                </a:lnTo>
                <a:lnTo>
                  <a:pt x="2896432" y="387052"/>
                </a:lnTo>
                <a:lnTo>
                  <a:pt x="2906695" y="401382"/>
                </a:lnTo>
                <a:lnTo>
                  <a:pt x="2891295" y="430059"/>
                </a:lnTo>
                <a:lnTo>
                  <a:pt x="2891295" y="453947"/>
                </a:lnTo>
                <a:lnTo>
                  <a:pt x="2834801" y="520852"/>
                </a:lnTo>
                <a:lnTo>
                  <a:pt x="2829664" y="578188"/>
                </a:lnTo>
                <a:lnTo>
                  <a:pt x="2768033" y="616416"/>
                </a:lnTo>
                <a:cubicBezTo>
                  <a:pt x="2742359" y="654643"/>
                  <a:pt x="2762906" y="697650"/>
                  <a:pt x="2737223" y="735877"/>
                </a:cubicBezTo>
                <a:lnTo>
                  <a:pt x="2737223" y="769324"/>
                </a:lnTo>
                <a:lnTo>
                  <a:pt x="2747496" y="750215"/>
                </a:lnTo>
                <a:cubicBezTo>
                  <a:pt x="2788580" y="764545"/>
                  <a:pt x="2793717" y="678531"/>
                  <a:pt x="2809117" y="664202"/>
                </a:cubicBezTo>
                <a:lnTo>
                  <a:pt x="2803990" y="645084"/>
                </a:lnTo>
                <a:lnTo>
                  <a:pt x="2814254" y="616416"/>
                </a:lnTo>
                <a:cubicBezTo>
                  <a:pt x="2829664" y="616416"/>
                  <a:pt x="2850201" y="616416"/>
                  <a:pt x="2865611" y="611636"/>
                </a:cubicBezTo>
                <a:cubicBezTo>
                  <a:pt x="2901558" y="563850"/>
                  <a:pt x="3024810" y="415720"/>
                  <a:pt x="3076168" y="382273"/>
                </a:cubicBezTo>
                <a:cubicBezTo>
                  <a:pt x="3091578" y="363154"/>
                  <a:pt x="3158335" y="243702"/>
                  <a:pt x="3204556" y="243702"/>
                </a:cubicBezTo>
                <a:lnTo>
                  <a:pt x="3209693" y="248473"/>
                </a:lnTo>
                <a:cubicBezTo>
                  <a:pt x="3209693" y="267591"/>
                  <a:pt x="3168609" y="305818"/>
                  <a:pt x="3158335" y="320157"/>
                </a:cubicBezTo>
                <a:cubicBezTo>
                  <a:pt x="3163472" y="344045"/>
                  <a:pt x="3122378" y="415720"/>
                  <a:pt x="3101851" y="434838"/>
                </a:cubicBezTo>
                <a:cubicBezTo>
                  <a:pt x="3148062" y="439609"/>
                  <a:pt x="3081294" y="492175"/>
                  <a:pt x="3081294" y="496954"/>
                </a:cubicBezTo>
                <a:cubicBezTo>
                  <a:pt x="3081294" y="501734"/>
                  <a:pt x="3091578" y="501734"/>
                  <a:pt x="3096705" y="501734"/>
                </a:cubicBezTo>
                <a:cubicBezTo>
                  <a:pt x="3096705" y="520852"/>
                  <a:pt x="3096705" y="539961"/>
                  <a:pt x="3091578" y="559079"/>
                </a:cubicBezTo>
                <a:cubicBezTo>
                  <a:pt x="3101851" y="559079"/>
                  <a:pt x="3122378" y="563850"/>
                  <a:pt x="3122378" y="578188"/>
                </a:cubicBezTo>
                <a:lnTo>
                  <a:pt x="3076168" y="625975"/>
                </a:lnTo>
                <a:lnTo>
                  <a:pt x="3071031" y="640304"/>
                </a:lnTo>
                <a:lnTo>
                  <a:pt x="3071031" y="645084"/>
                </a:lnTo>
                <a:lnTo>
                  <a:pt x="3112115" y="597306"/>
                </a:lnTo>
                <a:lnTo>
                  <a:pt x="3137789" y="592518"/>
                </a:lnTo>
                <a:cubicBezTo>
                  <a:pt x="3137789" y="587747"/>
                  <a:pt x="3127525" y="587747"/>
                  <a:pt x="3127525" y="587747"/>
                </a:cubicBezTo>
                <a:lnTo>
                  <a:pt x="3153199" y="559079"/>
                </a:lnTo>
                <a:cubicBezTo>
                  <a:pt x="3184019" y="563850"/>
                  <a:pt x="3173746" y="568629"/>
                  <a:pt x="3194283" y="578188"/>
                </a:cubicBezTo>
                <a:lnTo>
                  <a:pt x="3240503" y="573409"/>
                </a:lnTo>
                <a:cubicBezTo>
                  <a:pt x="3261040" y="582968"/>
                  <a:pt x="3302124" y="592518"/>
                  <a:pt x="3317534" y="606856"/>
                </a:cubicBezTo>
                <a:lnTo>
                  <a:pt x="3271314" y="659422"/>
                </a:lnTo>
                <a:cubicBezTo>
                  <a:pt x="3286714" y="664202"/>
                  <a:pt x="3363755" y="678531"/>
                  <a:pt x="3363755" y="692870"/>
                </a:cubicBezTo>
                <a:cubicBezTo>
                  <a:pt x="3363755" y="697650"/>
                  <a:pt x="3358618" y="702429"/>
                  <a:pt x="3353482" y="707200"/>
                </a:cubicBezTo>
                <a:lnTo>
                  <a:pt x="3348355" y="716759"/>
                </a:lnTo>
                <a:cubicBezTo>
                  <a:pt x="3497280" y="683311"/>
                  <a:pt x="3748921" y="692870"/>
                  <a:pt x="3902973" y="692870"/>
                </a:cubicBezTo>
                <a:lnTo>
                  <a:pt x="4462748" y="692870"/>
                </a:lnTo>
                <a:cubicBezTo>
                  <a:pt x="4524378" y="692870"/>
                  <a:pt x="4621956" y="731097"/>
                  <a:pt x="4683577" y="731097"/>
                </a:cubicBezTo>
                <a:cubicBezTo>
                  <a:pt x="4745198" y="731097"/>
                  <a:pt x="5094417" y="692870"/>
                  <a:pt x="5094417" y="759765"/>
                </a:cubicBezTo>
                <a:lnTo>
                  <a:pt x="5094417" y="769324"/>
                </a:lnTo>
                <a:cubicBezTo>
                  <a:pt x="5150911" y="769324"/>
                  <a:pt x="5207405" y="764545"/>
                  <a:pt x="5263889" y="754986"/>
                </a:cubicBezTo>
                <a:cubicBezTo>
                  <a:pt x="5263889" y="764545"/>
                  <a:pt x="5274163" y="769324"/>
                  <a:pt x="5284426" y="769324"/>
                </a:cubicBezTo>
                <a:cubicBezTo>
                  <a:pt x="5310110" y="769324"/>
                  <a:pt x="5340920" y="759765"/>
                  <a:pt x="5361457" y="750215"/>
                </a:cubicBezTo>
                <a:cubicBezTo>
                  <a:pt x="5361457" y="774104"/>
                  <a:pt x="5382004" y="764545"/>
                  <a:pt x="5382004" y="788443"/>
                </a:cubicBezTo>
                <a:cubicBezTo>
                  <a:pt x="5340920" y="788443"/>
                  <a:pt x="5222805" y="783654"/>
                  <a:pt x="5222805" y="797993"/>
                </a:cubicBezTo>
                <a:cubicBezTo>
                  <a:pt x="5222805" y="807552"/>
                  <a:pt x="5258752" y="807552"/>
                  <a:pt x="5263889" y="807552"/>
                </a:cubicBezTo>
                <a:cubicBezTo>
                  <a:pt x="5263889" y="840999"/>
                  <a:pt x="5279299" y="821881"/>
                  <a:pt x="5289573" y="807552"/>
                </a:cubicBezTo>
                <a:cubicBezTo>
                  <a:pt x="5299836" y="817111"/>
                  <a:pt x="5315246" y="826670"/>
                  <a:pt x="5330657" y="826670"/>
                </a:cubicBezTo>
                <a:cubicBezTo>
                  <a:pt x="5335784" y="826670"/>
                  <a:pt x="5340920" y="821881"/>
                  <a:pt x="5340920" y="817111"/>
                </a:cubicBezTo>
                <a:cubicBezTo>
                  <a:pt x="5366594" y="817111"/>
                  <a:pt x="5500119" y="797993"/>
                  <a:pt x="5500119" y="826670"/>
                </a:cubicBezTo>
                <a:cubicBezTo>
                  <a:pt x="5489846" y="836220"/>
                  <a:pt x="5464172" y="860108"/>
                  <a:pt x="5494983" y="860108"/>
                </a:cubicBezTo>
                <a:lnTo>
                  <a:pt x="5489846" y="879227"/>
                </a:lnTo>
                <a:lnTo>
                  <a:pt x="5453908" y="879227"/>
                </a:lnTo>
                <a:cubicBezTo>
                  <a:pt x="5443625" y="864897"/>
                  <a:pt x="5423088" y="860108"/>
                  <a:pt x="5407678" y="860108"/>
                </a:cubicBezTo>
                <a:cubicBezTo>
                  <a:pt x="5392268" y="860108"/>
                  <a:pt x="5371741" y="864897"/>
                  <a:pt x="5366594" y="879227"/>
                </a:cubicBezTo>
                <a:lnTo>
                  <a:pt x="5279299" y="879227"/>
                </a:lnTo>
                <a:cubicBezTo>
                  <a:pt x="5222805" y="836220"/>
                  <a:pt x="4924944" y="860108"/>
                  <a:pt x="4853050" y="860108"/>
                </a:cubicBezTo>
                <a:lnTo>
                  <a:pt x="4770882" y="898336"/>
                </a:lnTo>
                <a:cubicBezTo>
                  <a:pt x="4750335" y="893565"/>
                  <a:pt x="4652757" y="884006"/>
                  <a:pt x="4652757" y="912674"/>
                </a:cubicBezTo>
                <a:cubicBezTo>
                  <a:pt x="4632230" y="907895"/>
                  <a:pt x="4616820" y="917454"/>
                  <a:pt x="4616820" y="936563"/>
                </a:cubicBezTo>
                <a:cubicBezTo>
                  <a:pt x="4637357" y="946122"/>
                  <a:pt x="4663040" y="946122"/>
                  <a:pt x="4683577" y="950902"/>
                </a:cubicBezTo>
                <a:lnTo>
                  <a:pt x="4734925" y="941352"/>
                </a:lnTo>
                <a:lnTo>
                  <a:pt x="4755472" y="970020"/>
                </a:lnTo>
                <a:cubicBezTo>
                  <a:pt x="4755472" y="979579"/>
                  <a:pt x="4755472" y="993908"/>
                  <a:pt x="4740072" y="993908"/>
                </a:cubicBezTo>
                <a:cubicBezTo>
                  <a:pt x="4719525" y="993908"/>
                  <a:pt x="4704124" y="970020"/>
                  <a:pt x="4683577" y="970020"/>
                </a:cubicBezTo>
                <a:cubicBezTo>
                  <a:pt x="4673314" y="970020"/>
                  <a:pt x="4673314" y="984349"/>
                  <a:pt x="4673314" y="989129"/>
                </a:cubicBezTo>
                <a:lnTo>
                  <a:pt x="4442211" y="989129"/>
                </a:lnTo>
                <a:cubicBezTo>
                  <a:pt x="4416537" y="998688"/>
                  <a:pt x="4390853" y="1008247"/>
                  <a:pt x="4370316" y="1022577"/>
                </a:cubicBezTo>
                <a:lnTo>
                  <a:pt x="4128949" y="1022577"/>
                </a:lnTo>
                <a:lnTo>
                  <a:pt x="4103266" y="1060804"/>
                </a:lnTo>
                <a:cubicBezTo>
                  <a:pt x="4098139" y="1056033"/>
                  <a:pt x="4087865" y="1036915"/>
                  <a:pt x="4077592" y="1036915"/>
                </a:cubicBezTo>
                <a:cubicBezTo>
                  <a:pt x="4067318" y="1036915"/>
                  <a:pt x="4067318" y="1056033"/>
                  <a:pt x="4067318" y="1060804"/>
                </a:cubicBezTo>
                <a:lnTo>
                  <a:pt x="4000561" y="1070363"/>
                </a:lnTo>
                <a:lnTo>
                  <a:pt x="3985151" y="1075142"/>
                </a:lnTo>
                <a:cubicBezTo>
                  <a:pt x="3985151" y="1079922"/>
                  <a:pt x="4015971" y="1079922"/>
                  <a:pt x="4026235" y="1079922"/>
                </a:cubicBezTo>
                <a:lnTo>
                  <a:pt x="4098139" y="1079922"/>
                </a:lnTo>
                <a:lnTo>
                  <a:pt x="4098139" y="1084701"/>
                </a:lnTo>
                <a:cubicBezTo>
                  <a:pt x="4098139" y="1122929"/>
                  <a:pt x="4000561" y="1132488"/>
                  <a:pt x="3964614" y="1132488"/>
                </a:cubicBezTo>
                <a:cubicBezTo>
                  <a:pt x="3959477" y="1132488"/>
                  <a:pt x="3805405" y="1122929"/>
                  <a:pt x="3805405" y="1151597"/>
                </a:cubicBezTo>
                <a:lnTo>
                  <a:pt x="3677026" y="1151597"/>
                </a:lnTo>
                <a:cubicBezTo>
                  <a:pt x="3677026" y="1194604"/>
                  <a:pt x="3810541" y="1151597"/>
                  <a:pt x="3831088" y="1151597"/>
                </a:cubicBezTo>
                <a:cubicBezTo>
                  <a:pt x="3872172" y="1151597"/>
                  <a:pt x="3923530" y="1142038"/>
                  <a:pt x="3954340" y="1170715"/>
                </a:cubicBezTo>
                <a:cubicBezTo>
                  <a:pt x="4000561" y="1170715"/>
                  <a:pt x="4046781" y="1151597"/>
                  <a:pt x="4092992" y="1151597"/>
                </a:cubicBezTo>
                <a:cubicBezTo>
                  <a:pt x="4098139" y="1151597"/>
                  <a:pt x="4103266" y="1151597"/>
                  <a:pt x="4103266" y="1146817"/>
                </a:cubicBezTo>
                <a:cubicBezTo>
                  <a:pt x="4103266" y="1132488"/>
                  <a:pt x="4113539" y="1132488"/>
                  <a:pt x="4128949" y="1132488"/>
                </a:cubicBezTo>
                <a:cubicBezTo>
                  <a:pt x="4154623" y="1132488"/>
                  <a:pt x="4195707" y="1127699"/>
                  <a:pt x="4216244" y="1151597"/>
                </a:cubicBezTo>
                <a:cubicBezTo>
                  <a:pt x="4185434" y="1165926"/>
                  <a:pt x="4159760" y="1189824"/>
                  <a:pt x="4139223" y="1208942"/>
                </a:cubicBezTo>
                <a:cubicBezTo>
                  <a:pt x="4108402" y="1208942"/>
                  <a:pt x="4082729" y="1228051"/>
                  <a:pt x="4051908" y="1228051"/>
                </a:cubicBezTo>
                <a:cubicBezTo>
                  <a:pt x="4021098" y="1228051"/>
                  <a:pt x="3949203" y="1213713"/>
                  <a:pt x="3949203" y="1261499"/>
                </a:cubicBezTo>
                <a:cubicBezTo>
                  <a:pt x="4031371" y="1261499"/>
                  <a:pt x="4437074" y="1247170"/>
                  <a:pt x="4457621" y="1228051"/>
                </a:cubicBezTo>
                <a:cubicBezTo>
                  <a:pt x="4457621" y="1213713"/>
                  <a:pt x="4473021" y="1208942"/>
                  <a:pt x="4488431" y="1208942"/>
                </a:cubicBezTo>
                <a:lnTo>
                  <a:pt x="4503832" y="1208942"/>
                </a:lnTo>
                <a:cubicBezTo>
                  <a:pt x="4514105" y="1223272"/>
                  <a:pt x="4534652" y="1237610"/>
                  <a:pt x="4534652" y="1208942"/>
                </a:cubicBezTo>
                <a:lnTo>
                  <a:pt x="4575736" y="1223272"/>
                </a:lnTo>
                <a:lnTo>
                  <a:pt x="4575736" y="1242381"/>
                </a:lnTo>
                <a:cubicBezTo>
                  <a:pt x="4575736" y="1275838"/>
                  <a:pt x="4514105" y="1261499"/>
                  <a:pt x="4493568" y="1261499"/>
                </a:cubicBezTo>
                <a:lnTo>
                  <a:pt x="4462748" y="1280608"/>
                </a:lnTo>
                <a:lnTo>
                  <a:pt x="4401127" y="1290167"/>
                </a:lnTo>
                <a:lnTo>
                  <a:pt x="4478158" y="1318835"/>
                </a:lnTo>
                <a:lnTo>
                  <a:pt x="4647630" y="1318835"/>
                </a:lnTo>
                <a:lnTo>
                  <a:pt x="4678441" y="1299726"/>
                </a:lnTo>
                <a:cubicBezTo>
                  <a:pt x="4683577" y="1299726"/>
                  <a:pt x="4693841" y="1299726"/>
                  <a:pt x="4693841" y="1294947"/>
                </a:cubicBezTo>
                <a:cubicBezTo>
                  <a:pt x="4693841" y="1280608"/>
                  <a:pt x="4698988" y="1280608"/>
                  <a:pt x="4714388" y="1280608"/>
                </a:cubicBezTo>
                <a:cubicBezTo>
                  <a:pt x="4745198" y="1280608"/>
                  <a:pt x="4776009" y="1280608"/>
                  <a:pt x="4801693" y="1299726"/>
                </a:cubicBezTo>
                <a:cubicBezTo>
                  <a:pt x="4817093" y="1294947"/>
                  <a:pt x="4868460" y="1294947"/>
                  <a:pt x="4868460" y="1318835"/>
                </a:cubicBezTo>
                <a:cubicBezTo>
                  <a:pt x="4868460" y="1333174"/>
                  <a:pt x="4863323" y="1342733"/>
                  <a:pt x="4847913" y="1342733"/>
                </a:cubicBezTo>
                <a:lnTo>
                  <a:pt x="4806829" y="1337954"/>
                </a:lnTo>
                <a:lnTo>
                  <a:pt x="4786282" y="1357063"/>
                </a:lnTo>
                <a:cubicBezTo>
                  <a:pt x="4734925" y="1357063"/>
                  <a:pt x="4534652" y="1318835"/>
                  <a:pt x="4534652" y="1385740"/>
                </a:cubicBezTo>
                <a:lnTo>
                  <a:pt x="4503832" y="1414408"/>
                </a:lnTo>
                <a:cubicBezTo>
                  <a:pt x="4421664" y="1409628"/>
                  <a:pt x="4324096" y="1447856"/>
                  <a:pt x="4257328" y="1447856"/>
                </a:cubicBezTo>
                <a:cubicBezTo>
                  <a:pt x="4226518" y="1447856"/>
                  <a:pt x="4226518" y="1428747"/>
                  <a:pt x="4200844" y="1428747"/>
                </a:cubicBezTo>
                <a:lnTo>
                  <a:pt x="4159760" y="1462194"/>
                </a:lnTo>
                <a:cubicBezTo>
                  <a:pt x="4144350" y="1462194"/>
                  <a:pt x="4067318" y="1433517"/>
                  <a:pt x="4067318" y="1462194"/>
                </a:cubicBezTo>
                <a:cubicBezTo>
                  <a:pt x="4015971" y="1462194"/>
                  <a:pt x="3769458" y="1443076"/>
                  <a:pt x="3738647" y="1481303"/>
                </a:cubicBezTo>
                <a:cubicBezTo>
                  <a:pt x="3712963" y="1481303"/>
                  <a:pt x="3630796" y="1471744"/>
                  <a:pt x="3615395" y="1500422"/>
                </a:cubicBezTo>
                <a:cubicBezTo>
                  <a:pt x="3533218" y="1500422"/>
                  <a:pt x="3487007" y="1519531"/>
                  <a:pt x="3399702" y="1524310"/>
                </a:cubicBezTo>
                <a:lnTo>
                  <a:pt x="3358618" y="1543428"/>
                </a:lnTo>
                <a:cubicBezTo>
                  <a:pt x="3235367" y="1543428"/>
                  <a:pt x="3219956" y="1548208"/>
                  <a:pt x="3219956" y="1681999"/>
                </a:cubicBezTo>
                <a:lnTo>
                  <a:pt x="3199419" y="1691558"/>
                </a:lnTo>
                <a:lnTo>
                  <a:pt x="3178872" y="1720226"/>
                </a:lnTo>
                <a:cubicBezTo>
                  <a:pt x="3178872" y="1734565"/>
                  <a:pt x="3173746" y="1758453"/>
                  <a:pt x="3158335" y="1768012"/>
                </a:cubicBezTo>
                <a:lnTo>
                  <a:pt x="3137789" y="1801460"/>
                </a:lnTo>
                <a:cubicBezTo>
                  <a:pt x="3137789" y="1815799"/>
                  <a:pt x="3137789" y="1834908"/>
                  <a:pt x="3122378" y="1844467"/>
                </a:cubicBezTo>
                <a:cubicBezTo>
                  <a:pt x="3122378" y="1863576"/>
                  <a:pt x="3112115" y="1873135"/>
                  <a:pt x="3091578" y="1873135"/>
                </a:cubicBezTo>
                <a:lnTo>
                  <a:pt x="3081294" y="1873135"/>
                </a:lnTo>
                <a:cubicBezTo>
                  <a:pt x="3009410" y="1949589"/>
                  <a:pt x="3035084" y="2078610"/>
                  <a:pt x="2911832" y="2159844"/>
                </a:cubicBezTo>
                <a:cubicBezTo>
                  <a:pt x="2942642" y="2159844"/>
                  <a:pt x="2916969" y="2178953"/>
                  <a:pt x="2906695" y="2188512"/>
                </a:cubicBezTo>
                <a:cubicBezTo>
                  <a:pt x="2906695" y="2207621"/>
                  <a:pt x="2916969" y="2250637"/>
                  <a:pt x="2886158" y="2250637"/>
                </a:cubicBezTo>
                <a:cubicBezTo>
                  <a:pt x="2886158" y="2322303"/>
                  <a:pt x="2716686" y="2470441"/>
                  <a:pt x="2716686" y="2561225"/>
                </a:cubicBezTo>
                <a:cubicBezTo>
                  <a:pt x="2711549" y="2594682"/>
                  <a:pt x="2685865" y="2628121"/>
                  <a:pt x="2660192" y="2647239"/>
                </a:cubicBezTo>
                <a:cubicBezTo>
                  <a:pt x="2660192" y="2671136"/>
                  <a:pt x="2634518" y="2738032"/>
                  <a:pt x="2598571" y="2738032"/>
                </a:cubicBezTo>
                <a:lnTo>
                  <a:pt x="2572887" y="2771479"/>
                </a:lnTo>
                <a:lnTo>
                  <a:pt x="2562614" y="2824045"/>
                </a:lnTo>
                <a:cubicBezTo>
                  <a:pt x="2536940" y="2838375"/>
                  <a:pt x="2506129" y="2862273"/>
                  <a:pt x="2506129" y="2890941"/>
                </a:cubicBezTo>
                <a:cubicBezTo>
                  <a:pt x="2490719" y="2900500"/>
                  <a:pt x="2485592" y="2919609"/>
                  <a:pt x="2485592" y="2933938"/>
                </a:cubicBezTo>
                <a:cubicBezTo>
                  <a:pt x="2485592" y="2962616"/>
                  <a:pt x="2490719" y="2972166"/>
                  <a:pt x="2454772" y="2972166"/>
                </a:cubicBezTo>
                <a:cubicBezTo>
                  <a:pt x="2418825" y="2972166"/>
                  <a:pt x="2429098" y="3172861"/>
                  <a:pt x="2382878" y="3206318"/>
                </a:cubicBezTo>
                <a:cubicBezTo>
                  <a:pt x="2372604" y="3234986"/>
                  <a:pt x="2362331" y="3258875"/>
                  <a:pt x="2346930" y="3282772"/>
                </a:cubicBezTo>
                <a:cubicBezTo>
                  <a:pt x="2331520" y="3287543"/>
                  <a:pt x="2326383" y="3306661"/>
                  <a:pt x="2326383" y="3320999"/>
                </a:cubicBezTo>
                <a:lnTo>
                  <a:pt x="2300710" y="3359227"/>
                </a:lnTo>
                <a:lnTo>
                  <a:pt x="2259626" y="3378336"/>
                </a:lnTo>
                <a:cubicBezTo>
                  <a:pt x="2254489" y="3378336"/>
                  <a:pt x="2244216" y="3378336"/>
                  <a:pt x="2244216" y="3387895"/>
                </a:cubicBezTo>
                <a:cubicBezTo>
                  <a:pt x="2244216" y="3402224"/>
                  <a:pt x="2254489" y="3411783"/>
                  <a:pt x="2264763" y="3421343"/>
                </a:cubicBezTo>
                <a:cubicBezTo>
                  <a:pt x="2254489" y="3450011"/>
                  <a:pt x="2187731" y="3593361"/>
                  <a:pt x="2156921" y="3593361"/>
                </a:cubicBezTo>
                <a:lnTo>
                  <a:pt x="2156921" y="3645926"/>
                </a:lnTo>
                <a:lnTo>
                  <a:pt x="2120964" y="3622029"/>
                </a:lnTo>
                <a:cubicBezTo>
                  <a:pt x="2120964" y="3602920"/>
                  <a:pt x="2120964" y="3593361"/>
                  <a:pt x="2100427" y="3593361"/>
                </a:cubicBezTo>
                <a:lnTo>
                  <a:pt x="2085017" y="3593361"/>
                </a:lnTo>
                <a:cubicBezTo>
                  <a:pt x="2085017" y="3645926"/>
                  <a:pt x="2064470" y="3588590"/>
                  <a:pt x="2064470" y="3574252"/>
                </a:cubicBezTo>
                <a:lnTo>
                  <a:pt x="2120964" y="3564692"/>
                </a:lnTo>
                <a:lnTo>
                  <a:pt x="2208268" y="3397454"/>
                </a:lnTo>
                <a:cubicBezTo>
                  <a:pt x="2177458" y="3397454"/>
                  <a:pt x="2213405" y="3383115"/>
                  <a:pt x="2223679" y="3378336"/>
                </a:cubicBezTo>
                <a:cubicBezTo>
                  <a:pt x="2244216" y="3330549"/>
                  <a:pt x="2264763" y="3277984"/>
                  <a:pt x="2290436" y="3230206"/>
                </a:cubicBezTo>
                <a:cubicBezTo>
                  <a:pt x="2352067" y="3230206"/>
                  <a:pt x="2326383" y="3163302"/>
                  <a:pt x="2321257" y="3120304"/>
                </a:cubicBezTo>
                <a:cubicBezTo>
                  <a:pt x="2310983" y="3110745"/>
                  <a:pt x="2300710" y="3086847"/>
                  <a:pt x="2326383" y="3086847"/>
                </a:cubicBezTo>
                <a:cubicBezTo>
                  <a:pt x="2321257" y="3072518"/>
                  <a:pt x="2326383" y="3048620"/>
                  <a:pt x="2346930" y="3048620"/>
                </a:cubicBezTo>
                <a:lnTo>
                  <a:pt x="2367467" y="3067738"/>
                </a:lnTo>
                <a:cubicBezTo>
                  <a:pt x="2346930" y="3043850"/>
                  <a:pt x="2326383" y="3029511"/>
                  <a:pt x="2326383" y="2996063"/>
                </a:cubicBezTo>
                <a:lnTo>
                  <a:pt x="2362331" y="2953057"/>
                </a:lnTo>
                <a:lnTo>
                  <a:pt x="2403415" y="2967395"/>
                </a:lnTo>
                <a:cubicBezTo>
                  <a:pt x="2403415" y="2943498"/>
                  <a:pt x="2423961" y="2924388"/>
                  <a:pt x="2423961" y="2900500"/>
                </a:cubicBezTo>
                <a:lnTo>
                  <a:pt x="2459918" y="2862273"/>
                </a:lnTo>
                <a:cubicBezTo>
                  <a:pt x="2459918" y="2857484"/>
                  <a:pt x="2449635" y="2824045"/>
                  <a:pt x="2449635" y="2824045"/>
                </a:cubicBezTo>
                <a:cubicBezTo>
                  <a:pt x="2444508" y="2824045"/>
                  <a:pt x="2444508" y="2847934"/>
                  <a:pt x="2444508" y="2847934"/>
                </a:cubicBezTo>
                <a:lnTo>
                  <a:pt x="2393151" y="2881382"/>
                </a:lnTo>
                <a:cubicBezTo>
                  <a:pt x="2377741" y="2881382"/>
                  <a:pt x="2367467" y="2886161"/>
                  <a:pt x="2367467" y="2900500"/>
                </a:cubicBezTo>
                <a:lnTo>
                  <a:pt x="2367467" y="2919609"/>
                </a:lnTo>
                <a:cubicBezTo>
                  <a:pt x="2357194" y="2919609"/>
                  <a:pt x="2346930" y="2919609"/>
                  <a:pt x="2346930" y="2933938"/>
                </a:cubicBezTo>
                <a:cubicBezTo>
                  <a:pt x="2346930" y="2948277"/>
                  <a:pt x="2341794" y="2953057"/>
                  <a:pt x="2326383" y="2953057"/>
                </a:cubicBezTo>
                <a:cubicBezTo>
                  <a:pt x="2326383" y="2976954"/>
                  <a:pt x="2305846" y="2986504"/>
                  <a:pt x="2305846" y="3010393"/>
                </a:cubicBezTo>
                <a:cubicBezTo>
                  <a:pt x="2264763" y="3010393"/>
                  <a:pt x="2305846" y="3101186"/>
                  <a:pt x="2244216" y="3101186"/>
                </a:cubicBezTo>
                <a:cubicBezTo>
                  <a:pt x="2223679" y="3129863"/>
                  <a:pt x="2213405" y="3168091"/>
                  <a:pt x="2208268" y="3201529"/>
                </a:cubicBezTo>
                <a:cubicBezTo>
                  <a:pt x="2182595" y="3220647"/>
                  <a:pt x="2187731" y="3273213"/>
                  <a:pt x="2172321" y="3301881"/>
                </a:cubicBezTo>
                <a:lnTo>
                  <a:pt x="2151774" y="3316211"/>
                </a:lnTo>
                <a:cubicBezTo>
                  <a:pt x="2146648" y="3340109"/>
                  <a:pt x="2126101" y="3363997"/>
                  <a:pt x="2110691" y="3383115"/>
                </a:cubicBezTo>
                <a:cubicBezTo>
                  <a:pt x="2115837" y="3387895"/>
                  <a:pt x="2151774" y="3402224"/>
                  <a:pt x="2151774" y="3407004"/>
                </a:cubicBezTo>
                <a:cubicBezTo>
                  <a:pt x="2151774" y="3411783"/>
                  <a:pt x="2141511" y="3411783"/>
                  <a:pt x="2141511" y="3411783"/>
                </a:cubicBezTo>
                <a:lnTo>
                  <a:pt x="2018259" y="3574252"/>
                </a:lnTo>
                <a:cubicBezTo>
                  <a:pt x="1982312" y="3574252"/>
                  <a:pt x="2023386" y="3612479"/>
                  <a:pt x="1982312" y="3612479"/>
                </a:cubicBezTo>
                <a:lnTo>
                  <a:pt x="2023386" y="3617258"/>
                </a:lnTo>
                <a:lnTo>
                  <a:pt x="2043933" y="3641147"/>
                </a:lnTo>
                <a:cubicBezTo>
                  <a:pt x="2043933" y="3660256"/>
                  <a:pt x="2028523" y="3665045"/>
                  <a:pt x="2013122" y="3665045"/>
                </a:cubicBezTo>
                <a:lnTo>
                  <a:pt x="2007986" y="3665045"/>
                </a:lnTo>
                <a:cubicBezTo>
                  <a:pt x="2013122" y="3684154"/>
                  <a:pt x="2013122" y="3717601"/>
                  <a:pt x="1982312" y="3717601"/>
                </a:cubicBezTo>
                <a:lnTo>
                  <a:pt x="2002849" y="3736710"/>
                </a:lnTo>
                <a:cubicBezTo>
                  <a:pt x="2002849" y="3708042"/>
                  <a:pt x="2043933" y="3717601"/>
                  <a:pt x="2064470" y="3717601"/>
                </a:cubicBezTo>
                <a:lnTo>
                  <a:pt x="2100427" y="3703272"/>
                </a:lnTo>
                <a:cubicBezTo>
                  <a:pt x="2100427" y="3717601"/>
                  <a:pt x="2095290" y="3741499"/>
                  <a:pt x="2085017" y="3751049"/>
                </a:cubicBezTo>
                <a:lnTo>
                  <a:pt x="2069607" y="3794056"/>
                </a:lnTo>
                <a:cubicBezTo>
                  <a:pt x="2064470" y="3794056"/>
                  <a:pt x="2049079" y="3794056"/>
                  <a:pt x="2049079" y="3798835"/>
                </a:cubicBezTo>
                <a:cubicBezTo>
                  <a:pt x="2049079" y="3803615"/>
                  <a:pt x="2059343" y="3813165"/>
                  <a:pt x="2064470" y="3813165"/>
                </a:cubicBezTo>
                <a:lnTo>
                  <a:pt x="2043933" y="3856181"/>
                </a:lnTo>
                <a:lnTo>
                  <a:pt x="2043933" y="3894408"/>
                </a:lnTo>
                <a:lnTo>
                  <a:pt x="2023386" y="3913517"/>
                </a:lnTo>
                <a:cubicBezTo>
                  <a:pt x="1992576" y="3918297"/>
                  <a:pt x="2007986" y="3970863"/>
                  <a:pt x="1982312" y="3989972"/>
                </a:cubicBezTo>
                <a:cubicBezTo>
                  <a:pt x="1982312" y="3994751"/>
                  <a:pt x="1982312" y="4009090"/>
                  <a:pt x="1972038" y="4009090"/>
                </a:cubicBezTo>
                <a:cubicBezTo>
                  <a:pt x="1956628" y="4009090"/>
                  <a:pt x="1941228" y="3966074"/>
                  <a:pt x="1941228" y="3951744"/>
                </a:cubicBezTo>
                <a:cubicBezTo>
                  <a:pt x="1992576" y="3913517"/>
                  <a:pt x="1941228" y="3884849"/>
                  <a:pt x="1941228" y="3865731"/>
                </a:cubicBezTo>
                <a:cubicBezTo>
                  <a:pt x="1941228" y="3865731"/>
                  <a:pt x="1920681" y="3865731"/>
                  <a:pt x="1920681" y="3860951"/>
                </a:cubicBezTo>
                <a:cubicBezTo>
                  <a:pt x="1920681" y="3856181"/>
                  <a:pt x="1936091" y="3851392"/>
                  <a:pt x="1941228" y="3846613"/>
                </a:cubicBezTo>
                <a:cubicBezTo>
                  <a:pt x="1941228" y="3832283"/>
                  <a:pt x="1961765" y="3827504"/>
                  <a:pt x="1977175" y="3827504"/>
                </a:cubicBezTo>
                <a:lnTo>
                  <a:pt x="2002849" y="3832283"/>
                </a:lnTo>
                <a:cubicBezTo>
                  <a:pt x="2002849" y="3794056"/>
                  <a:pt x="1961765" y="3827504"/>
                  <a:pt x="1961765" y="3794056"/>
                </a:cubicBezTo>
                <a:lnTo>
                  <a:pt x="1941228" y="3798835"/>
                </a:lnTo>
                <a:cubicBezTo>
                  <a:pt x="1941228" y="3827504"/>
                  <a:pt x="1946355" y="3832283"/>
                  <a:pt x="1910417" y="3832283"/>
                </a:cubicBezTo>
                <a:lnTo>
                  <a:pt x="1879597" y="3880069"/>
                </a:lnTo>
                <a:lnTo>
                  <a:pt x="1884734" y="3923076"/>
                </a:lnTo>
                <a:cubicBezTo>
                  <a:pt x="1905271" y="3923076"/>
                  <a:pt x="1905271" y="3956524"/>
                  <a:pt x="1905271" y="3970863"/>
                </a:cubicBezTo>
                <a:cubicBezTo>
                  <a:pt x="1905271" y="3980413"/>
                  <a:pt x="1905271" y="4013860"/>
                  <a:pt x="1895007" y="4013860"/>
                </a:cubicBezTo>
                <a:cubicBezTo>
                  <a:pt x="1884734" y="4013860"/>
                  <a:pt x="1874460" y="4009090"/>
                  <a:pt x="1864187" y="3999531"/>
                </a:cubicBezTo>
                <a:lnTo>
                  <a:pt x="1910417" y="4075985"/>
                </a:lnTo>
                <a:cubicBezTo>
                  <a:pt x="1910417" y="4085544"/>
                  <a:pt x="1900144" y="4085544"/>
                  <a:pt x="1895007" y="4085544"/>
                </a:cubicBezTo>
                <a:cubicBezTo>
                  <a:pt x="1869333" y="4085544"/>
                  <a:pt x="1843650" y="4047317"/>
                  <a:pt x="1843650" y="4090315"/>
                </a:cubicBezTo>
                <a:cubicBezTo>
                  <a:pt x="1817966" y="4123771"/>
                  <a:pt x="1802566" y="4195437"/>
                  <a:pt x="1797429" y="4233665"/>
                </a:cubicBezTo>
                <a:lnTo>
                  <a:pt x="1771755" y="4243224"/>
                </a:lnTo>
                <a:cubicBezTo>
                  <a:pt x="1776883" y="4248003"/>
                  <a:pt x="1761482" y="4257562"/>
                  <a:pt x="1756345" y="4257562"/>
                </a:cubicBezTo>
                <a:lnTo>
                  <a:pt x="1746082" y="4310119"/>
                </a:lnTo>
                <a:lnTo>
                  <a:pt x="1725535" y="4338796"/>
                </a:lnTo>
                <a:lnTo>
                  <a:pt x="1710125" y="4343576"/>
                </a:lnTo>
                <a:lnTo>
                  <a:pt x="1704998" y="4367465"/>
                </a:lnTo>
                <a:cubicBezTo>
                  <a:pt x="1704998" y="4400912"/>
                  <a:pt x="1720398" y="4429590"/>
                  <a:pt x="1689588" y="4458258"/>
                </a:cubicBezTo>
                <a:cubicBezTo>
                  <a:pt x="1689588" y="4486926"/>
                  <a:pt x="1669051" y="4486926"/>
                  <a:pt x="1669051" y="4510814"/>
                </a:cubicBezTo>
                <a:cubicBezTo>
                  <a:pt x="1648504" y="4534712"/>
                  <a:pt x="1612547" y="4572930"/>
                  <a:pt x="1607420" y="4601608"/>
                </a:cubicBezTo>
                <a:cubicBezTo>
                  <a:pt x="1607420" y="4701951"/>
                  <a:pt x="1514979" y="4697180"/>
                  <a:pt x="1514979" y="4787964"/>
                </a:cubicBezTo>
                <a:cubicBezTo>
                  <a:pt x="1514979" y="4811862"/>
                  <a:pt x="1494432" y="4811862"/>
                  <a:pt x="1494432" y="4840530"/>
                </a:cubicBezTo>
                <a:cubicBezTo>
                  <a:pt x="1494432" y="4854860"/>
                  <a:pt x="1494432" y="4878757"/>
                  <a:pt x="1479031" y="4893087"/>
                </a:cubicBezTo>
                <a:cubicBezTo>
                  <a:pt x="1479031" y="4931314"/>
                  <a:pt x="1402000" y="5026887"/>
                  <a:pt x="1402000" y="5079453"/>
                </a:cubicBezTo>
                <a:lnTo>
                  <a:pt x="1345506" y="5098562"/>
                </a:lnTo>
                <a:cubicBezTo>
                  <a:pt x="1283875" y="5098562"/>
                  <a:pt x="1371180" y="5022107"/>
                  <a:pt x="1268475" y="5022107"/>
                </a:cubicBezTo>
                <a:cubicBezTo>
                  <a:pt x="1253065" y="5022107"/>
                  <a:pt x="1222254" y="5031666"/>
                  <a:pt x="1222254" y="5007769"/>
                </a:cubicBezTo>
                <a:cubicBezTo>
                  <a:pt x="1247928" y="5007769"/>
                  <a:pt x="1247928" y="4974321"/>
                  <a:pt x="1242801" y="4959982"/>
                </a:cubicBezTo>
                <a:lnTo>
                  <a:pt x="1258202" y="4926535"/>
                </a:lnTo>
                <a:cubicBezTo>
                  <a:pt x="1263338" y="4916985"/>
                  <a:pt x="1253065" y="4907425"/>
                  <a:pt x="1247928" y="4907425"/>
                </a:cubicBezTo>
                <a:cubicBezTo>
                  <a:pt x="1268475" y="4854860"/>
                  <a:pt x="1299286" y="4759296"/>
                  <a:pt x="1299286" y="4697180"/>
                </a:cubicBezTo>
                <a:lnTo>
                  <a:pt x="1314696" y="4663723"/>
                </a:lnTo>
                <a:lnTo>
                  <a:pt x="1283875" y="4639835"/>
                </a:lnTo>
                <a:lnTo>
                  <a:pt x="1283875" y="4658953"/>
                </a:lnTo>
                <a:cubicBezTo>
                  <a:pt x="1268475" y="4658953"/>
                  <a:pt x="1263338" y="4673282"/>
                  <a:pt x="1263338" y="4687621"/>
                </a:cubicBezTo>
                <a:cubicBezTo>
                  <a:pt x="1263338" y="4716289"/>
                  <a:pt x="1242801" y="4735407"/>
                  <a:pt x="1242801" y="4759296"/>
                </a:cubicBezTo>
                <a:lnTo>
                  <a:pt x="1222254" y="4797523"/>
                </a:lnTo>
                <a:lnTo>
                  <a:pt x="1222254" y="4840530"/>
                </a:lnTo>
                <a:lnTo>
                  <a:pt x="1201717" y="4859639"/>
                </a:lnTo>
                <a:lnTo>
                  <a:pt x="1191434" y="4893087"/>
                </a:lnTo>
                <a:lnTo>
                  <a:pt x="1165760" y="4912205"/>
                </a:lnTo>
                <a:cubicBezTo>
                  <a:pt x="1155487" y="4945653"/>
                  <a:pt x="1145223" y="4979100"/>
                  <a:pt x="1124676" y="5007769"/>
                </a:cubicBezTo>
                <a:cubicBezTo>
                  <a:pt x="1124676" y="5022107"/>
                  <a:pt x="1119540" y="5045996"/>
                  <a:pt x="1104139" y="5055555"/>
                </a:cubicBezTo>
                <a:cubicBezTo>
                  <a:pt x="1078465" y="5103341"/>
                  <a:pt x="1042508" y="5141568"/>
                  <a:pt x="1021971" y="5189346"/>
                </a:cubicBezTo>
                <a:cubicBezTo>
                  <a:pt x="1011698" y="5189346"/>
                  <a:pt x="1006561" y="5189346"/>
                  <a:pt x="1006561" y="5198905"/>
                </a:cubicBezTo>
                <a:cubicBezTo>
                  <a:pt x="1006561" y="5213243"/>
                  <a:pt x="1006561" y="5222802"/>
                  <a:pt x="986024" y="5222802"/>
                </a:cubicBezTo>
                <a:cubicBezTo>
                  <a:pt x="986024" y="5241912"/>
                  <a:pt x="980888" y="5261030"/>
                  <a:pt x="965477" y="5275359"/>
                </a:cubicBezTo>
                <a:cubicBezTo>
                  <a:pt x="965477" y="5304027"/>
                  <a:pt x="960341" y="5351814"/>
                  <a:pt x="919257" y="5351814"/>
                </a:cubicBezTo>
                <a:cubicBezTo>
                  <a:pt x="919257" y="5361373"/>
                  <a:pt x="939804" y="5409159"/>
                  <a:pt x="919257" y="5409159"/>
                </a:cubicBezTo>
                <a:cubicBezTo>
                  <a:pt x="908983" y="5409159"/>
                  <a:pt x="898720" y="5399600"/>
                  <a:pt x="888446" y="5390041"/>
                </a:cubicBezTo>
                <a:lnTo>
                  <a:pt x="888446" y="5337484"/>
                </a:lnTo>
                <a:lnTo>
                  <a:pt x="929530" y="5294477"/>
                </a:lnTo>
                <a:cubicBezTo>
                  <a:pt x="929530" y="5256250"/>
                  <a:pt x="950067" y="5222802"/>
                  <a:pt x="950067" y="5184575"/>
                </a:cubicBezTo>
                <a:cubicBezTo>
                  <a:pt x="965477" y="5155907"/>
                  <a:pt x="975751" y="5122450"/>
                  <a:pt x="986024" y="5089003"/>
                </a:cubicBezTo>
                <a:cubicBezTo>
                  <a:pt x="1001424" y="5079453"/>
                  <a:pt x="1006561" y="5055555"/>
                  <a:pt x="1006561" y="5041225"/>
                </a:cubicBezTo>
                <a:cubicBezTo>
                  <a:pt x="1016835" y="5041225"/>
                  <a:pt x="1027108" y="5036437"/>
                  <a:pt x="1027108" y="5026887"/>
                </a:cubicBezTo>
                <a:lnTo>
                  <a:pt x="1027108" y="5017328"/>
                </a:lnTo>
                <a:lnTo>
                  <a:pt x="991151" y="5017328"/>
                </a:lnTo>
                <a:lnTo>
                  <a:pt x="980888" y="4955212"/>
                </a:lnTo>
                <a:cubicBezTo>
                  <a:pt x="991151" y="4945653"/>
                  <a:pt x="1016835" y="4888316"/>
                  <a:pt x="996298" y="4888316"/>
                </a:cubicBezTo>
                <a:cubicBezTo>
                  <a:pt x="986024" y="4888316"/>
                  <a:pt x="970614" y="4921755"/>
                  <a:pt x="965477" y="4926535"/>
                </a:cubicBezTo>
                <a:cubicBezTo>
                  <a:pt x="950067" y="4926535"/>
                  <a:pt x="929530" y="4921755"/>
                  <a:pt x="919257" y="4902646"/>
                </a:cubicBezTo>
                <a:cubicBezTo>
                  <a:pt x="919257" y="4878757"/>
                  <a:pt x="950067" y="4744957"/>
                  <a:pt x="980888" y="4744957"/>
                </a:cubicBezTo>
                <a:cubicBezTo>
                  <a:pt x="980888" y="4711510"/>
                  <a:pt x="996298" y="4678062"/>
                  <a:pt x="1001424" y="4644614"/>
                </a:cubicBezTo>
                <a:lnTo>
                  <a:pt x="965477" y="4711510"/>
                </a:lnTo>
                <a:cubicBezTo>
                  <a:pt x="934667" y="4711510"/>
                  <a:pt x="950067" y="4787964"/>
                  <a:pt x="919257" y="4787964"/>
                </a:cubicBezTo>
                <a:lnTo>
                  <a:pt x="867899" y="4888316"/>
                </a:lnTo>
                <a:cubicBezTo>
                  <a:pt x="867899" y="4907425"/>
                  <a:pt x="857636" y="4921755"/>
                  <a:pt x="837089" y="4921755"/>
                </a:cubicBezTo>
                <a:lnTo>
                  <a:pt x="826816" y="4921755"/>
                </a:lnTo>
                <a:cubicBezTo>
                  <a:pt x="826816" y="4926535"/>
                  <a:pt x="826816" y="4950432"/>
                  <a:pt x="816552" y="4950432"/>
                </a:cubicBezTo>
                <a:cubicBezTo>
                  <a:pt x="811415" y="4950432"/>
                  <a:pt x="811415" y="4931314"/>
                  <a:pt x="811415" y="4931314"/>
                </a:cubicBezTo>
                <a:cubicBezTo>
                  <a:pt x="754921" y="4931314"/>
                  <a:pt x="729247" y="5045996"/>
                  <a:pt x="729247" y="5079453"/>
                </a:cubicBezTo>
                <a:cubicBezTo>
                  <a:pt x="683027" y="5117680"/>
                  <a:pt x="698437" y="5146348"/>
                  <a:pt x="683027" y="5203684"/>
                </a:cubicBezTo>
                <a:cubicBezTo>
                  <a:pt x="652216" y="5203684"/>
                  <a:pt x="611132" y="5241912"/>
                  <a:pt x="611132" y="5270580"/>
                </a:cubicBezTo>
                <a:cubicBezTo>
                  <a:pt x="590585" y="5289689"/>
                  <a:pt x="605995" y="5337484"/>
                  <a:pt x="575175" y="5337484"/>
                </a:cubicBezTo>
                <a:cubicBezTo>
                  <a:pt x="534091" y="5337484"/>
                  <a:pt x="554638" y="5385270"/>
                  <a:pt x="554638" y="5418718"/>
                </a:cubicBezTo>
                <a:cubicBezTo>
                  <a:pt x="518691" y="5442607"/>
                  <a:pt x="544365" y="5490393"/>
                  <a:pt x="513554" y="5519070"/>
                </a:cubicBezTo>
                <a:lnTo>
                  <a:pt x="472470" y="5528620"/>
                </a:lnTo>
                <a:cubicBezTo>
                  <a:pt x="472470" y="5523841"/>
                  <a:pt x="472470" y="5499952"/>
                  <a:pt x="467334" y="5499952"/>
                </a:cubicBezTo>
                <a:cubicBezTo>
                  <a:pt x="462197" y="5499952"/>
                  <a:pt x="451923" y="5528620"/>
                  <a:pt x="451923" y="5533400"/>
                </a:cubicBezTo>
                <a:lnTo>
                  <a:pt x="436523" y="5595525"/>
                </a:lnTo>
                <a:cubicBezTo>
                  <a:pt x="410840" y="5609854"/>
                  <a:pt x="400576" y="5729316"/>
                  <a:pt x="374892" y="5753204"/>
                </a:cubicBezTo>
                <a:cubicBezTo>
                  <a:pt x="328682" y="5753204"/>
                  <a:pt x="374892" y="5619413"/>
                  <a:pt x="374892" y="5595525"/>
                </a:cubicBezTo>
                <a:lnTo>
                  <a:pt x="354355" y="5581186"/>
                </a:lnTo>
                <a:lnTo>
                  <a:pt x="354355" y="5547739"/>
                </a:lnTo>
                <a:cubicBezTo>
                  <a:pt x="380029" y="5495173"/>
                  <a:pt x="374892" y="5447386"/>
                  <a:pt x="374892" y="5390041"/>
                </a:cubicBezTo>
                <a:lnTo>
                  <a:pt x="415976" y="5351814"/>
                </a:lnTo>
                <a:cubicBezTo>
                  <a:pt x="415976" y="5332705"/>
                  <a:pt x="395439" y="5318366"/>
                  <a:pt x="395439" y="5280139"/>
                </a:cubicBezTo>
                <a:lnTo>
                  <a:pt x="415976" y="5261030"/>
                </a:lnTo>
                <a:cubicBezTo>
                  <a:pt x="415976" y="5232362"/>
                  <a:pt x="364619" y="5184575"/>
                  <a:pt x="415976" y="5136789"/>
                </a:cubicBezTo>
                <a:lnTo>
                  <a:pt x="400576" y="5098562"/>
                </a:lnTo>
                <a:lnTo>
                  <a:pt x="431386" y="5069893"/>
                </a:lnTo>
                <a:cubicBezTo>
                  <a:pt x="421113" y="5060334"/>
                  <a:pt x="395439" y="5041225"/>
                  <a:pt x="426250" y="5041225"/>
                </a:cubicBezTo>
                <a:cubicBezTo>
                  <a:pt x="426250" y="5012548"/>
                  <a:pt x="441660" y="4979100"/>
                  <a:pt x="457060" y="4955212"/>
                </a:cubicBezTo>
                <a:cubicBezTo>
                  <a:pt x="457060" y="4921755"/>
                  <a:pt x="472470" y="4893087"/>
                  <a:pt x="472470" y="4854860"/>
                </a:cubicBezTo>
                <a:lnTo>
                  <a:pt x="493007" y="4835751"/>
                </a:lnTo>
                <a:lnTo>
                  <a:pt x="493007" y="4792744"/>
                </a:lnTo>
                <a:lnTo>
                  <a:pt x="513554" y="4773635"/>
                </a:lnTo>
                <a:lnTo>
                  <a:pt x="528964" y="4711510"/>
                </a:lnTo>
                <a:lnTo>
                  <a:pt x="554638" y="4678062"/>
                </a:lnTo>
                <a:cubicBezTo>
                  <a:pt x="554638" y="4658953"/>
                  <a:pt x="575175" y="4649394"/>
                  <a:pt x="575175" y="4630276"/>
                </a:cubicBezTo>
                <a:cubicBezTo>
                  <a:pt x="611132" y="4615937"/>
                  <a:pt x="595722" y="4501255"/>
                  <a:pt x="595722" y="4477367"/>
                </a:cubicBezTo>
                <a:lnTo>
                  <a:pt x="611132" y="4463028"/>
                </a:lnTo>
                <a:cubicBezTo>
                  <a:pt x="631669" y="4420030"/>
                  <a:pt x="636806" y="4372244"/>
                  <a:pt x="667626" y="4329237"/>
                </a:cubicBezTo>
                <a:lnTo>
                  <a:pt x="672753" y="4329237"/>
                </a:lnTo>
                <a:cubicBezTo>
                  <a:pt x="677890" y="4295790"/>
                  <a:pt x="693300" y="4271892"/>
                  <a:pt x="693300" y="4233665"/>
                </a:cubicBezTo>
                <a:lnTo>
                  <a:pt x="718974" y="4233665"/>
                </a:lnTo>
                <a:lnTo>
                  <a:pt x="724110" y="4228894"/>
                </a:lnTo>
                <a:cubicBezTo>
                  <a:pt x="724110" y="4114212"/>
                  <a:pt x="785731" y="4047317"/>
                  <a:pt x="785731" y="4028199"/>
                </a:cubicBezTo>
                <a:cubicBezTo>
                  <a:pt x="811415" y="3994751"/>
                  <a:pt x="821679" y="3951744"/>
                  <a:pt x="821679" y="3913517"/>
                </a:cubicBezTo>
                <a:cubicBezTo>
                  <a:pt x="837089" y="3884849"/>
                  <a:pt x="852499" y="3856181"/>
                  <a:pt x="862763" y="3822724"/>
                </a:cubicBezTo>
                <a:cubicBezTo>
                  <a:pt x="898720" y="3808394"/>
                  <a:pt x="867899" y="3755829"/>
                  <a:pt x="903847" y="3741499"/>
                </a:cubicBezTo>
                <a:cubicBezTo>
                  <a:pt x="903847" y="3722381"/>
                  <a:pt x="924393" y="3712822"/>
                  <a:pt x="924393" y="3693713"/>
                </a:cubicBezTo>
                <a:cubicBezTo>
                  <a:pt x="934667" y="3679374"/>
                  <a:pt x="939804" y="3660256"/>
                  <a:pt x="939804" y="3641147"/>
                </a:cubicBezTo>
                <a:cubicBezTo>
                  <a:pt x="955214" y="3631588"/>
                  <a:pt x="960341" y="3607699"/>
                  <a:pt x="960341" y="3593361"/>
                </a:cubicBezTo>
                <a:cubicBezTo>
                  <a:pt x="970614" y="3593361"/>
                  <a:pt x="980888" y="3588590"/>
                  <a:pt x="980888" y="3579031"/>
                </a:cubicBezTo>
                <a:cubicBezTo>
                  <a:pt x="980888" y="3564692"/>
                  <a:pt x="980888" y="3555133"/>
                  <a:pt x="1001424" y="3555133"/>
                </a:cubicBezTo>
                <a:cubicBezTo>
                  <a:pt x="1001424" y="3521686"/>
                  <a:pt x="1093866" y="3320999"/>
                  <a:pt x="1124676" y="3320999"/>
                </a:cubicBezTo>
                <a:cubicBezTo>
                  <a:pt x="1124676" y="3273213"/>
                  <a:pt x="1165760" y="3220647"/>
                  <a:pt x="1165760" y="3177640"/>
                </a:cubicBezTo>
                <a:lnTo>
                  <a:pt x="1186307" y="3134634"/>
                </a:lnTo>
                <a:cubicBezTo>
                  <a:pt x="1201717" y="3129863"/>
                  <a:pt x="1206844" y="3110745"/>
                  <a:pt x="1206844" y="3096406"/>
                </a:cubicBezTo>
                <a:lnTo>
                  <a:pt x="1222254" y="3077297"/>
                </a:lnTo>
                <a:cubicBezTo>
                  <a:pt x="1222254" y="2986504"/>
                  <a:pt x="1304422" y="2914829"/>
                  <a:pt x="1304422" y="2843154"/>
                </a:cubicBezTo>
                <a:cubicBezTo>
                  <a:pt x="1314696" y="2828816"/>
                  <a:pt x="1330096" y="2819257"/>
                  <a:pt x="1345506" y="2809707"/>
                </a:cubicBezTo>
                <a:cubicBezTo>
                  <a:pt x="1345506" y="2757141"/>
                  <a:pt x="1422537" y="2699805"/>
                  <a:pt x="1422537" y="2685466"/>
                </a:cubicBezTo>
                <a:cubicBezTo>
                  <a:pt x="1437947" y="2675907"/>
                  <a:pt x="1443084" y="2656798"/>
                  <a:pt x="1443084" y="2642459"/>
                </a:cubicBezTo>
                <a:cubicBezTo>
                  <a:pt x="1453348" y="2642459"/>
                  <a:pt x="1463621" y="2642459"/>
                  <a:pt x="1463621" y="2632909"/>
                </a:cubicBezTo>
                <a:cubicBezTo>
                  <a:pt x="1463621" y="2613791"/>
                  <a:pt x="1463621" y="2609011"/>
                  <a:pt x="1484168" y="2609011"/>
                </a:cubicBezTo>
                <a:lnTo>
                  <a:pt x="1489305" y="2551666"/>
                </a:lnTo>
                <a:lnTo>
                  <a:pt x="1499578" y="2532557"/>
                </a:lnTo>
                <a:cubicBezTo>
                  <a:pt x="1489305" y="2532557"/>
                  <a:pt x="1468758" y="2537337"/>
                  <a:pt x="1473895" y="2551666"/>
                </a:cubicBezTo>
                <a:cubicBezTo>
                  <a:pt x="1468758" y="2551666"/>
                  <a:pt x="1468758" y="2546896"/>
                  <a:pt x="1468758" y="2546896"/>
                </a:cubicBezTo>
                <a:cubicBezTo>
                  <a:pt x="1468758" y="2508668"/>
                  <a:pt x="1561199" y="2374868"/>
                  <a:pt x="1586873" y="2336641"/>
                </a:cubicBezTo>
                <a:cubicBezTo>
                  <a:pt x="1586873" y="2298414"/>
                  <a:pt x="1627957" y="2284075"/>
                  <a:pt x="1627957" y="2250637"/>
                </a:cubicBezTo>
                <a:lnTo>
                  <a:pt x="1684451" y="2159844"/>
                </a:lnTo>
                <a:cubicBezTo>
                  <a:pt x="1684451" y="2121616"/>
                  <a:pt x="1725535" y="2102498"/>
                  <a:pt x="1725535" y="2064271"/>
                </a:cubicBezTo>
                <a:lnTo>
                  <a:pt x="1746082" y="2026044"/>
                </a:lnTo>
                <a:cubicBezTo>
                  <a:pt x="1746082" y="2016485"/>
                  <a:pt x="1740945" y="1997376"/>
                  <a:pt x="1761482" y="1997376"/>
                </a:cubicBezTo>
                <a:lnTo>
                  <a:pt x="1782019" y="1997376"/>
                </a:lnTo>
                <a:cubicBezTo>
                  <a:pt x="1782019" y="1940030"/>
                  <a:pt x="1817966" y="1940030"/>
                  <a:pt x="1843650" y="1901803"/>
                </a:cubicBezTo>
                <a:cubicBezTo>
                  <a:pt x="1843650" y="1863576"/>
                  <a:pt x="1884734" y="1849246"/>
                  <a:pt x="1884734" y="1811019"/>
                </a:cubicBezTo>
                <a:lnTo>
                  <a:pt x="1920681" y="1791910"/>
                </a:lnTo>
                <a:cubicBezTo>
                  <a:pt x="1920681" y="1772792"/>
                  <a:pt x="1925818" y="1753683"/>
                  <a:pt x="1941228" y="1739344"/>
                </a:cubicBezTo>
                <a:lnTo>
                  <a:pt x="1920681" y="1710667"/>
                </a:lnTo>
                <a:lnTo>
                  <a:pt x="1833376" y="1720226"/>
                </a:lnTo>
                <a:cubicBezTo>
                  <a:pt x="1828250" y="1734565"/>
                  <a:pt x="1807703" y="1739344"/>
                  <a:pt x="1792293" y="1739344"/>
                </a:cubicBezTo>
                <a:lnTo>
                  <a:pt x="1550926" y="1739344"/>
                </a:lnTo>
                <a:cubicBezTo>
                  <a:pt x="1540652" y="1753683"/>
                  <a:pt x="1514979" y="1772792"/>
                  <a:pt x="1494432" y="1772792"/>
                </a:cubicBezTo>
                <a:cubicBezTo>
                  <a:pt x="1479031" y="1772792"/>
                  <a:pt x="1330096" y="1758453"/>
                  <a:pt x="1330096" y="1791910"/>
                </a:cubicBezTo>
                <a:lnTo>
                  <a:pt x="1294149" y="1791910"/>
                </a:lnTo>
                <a:lnTo>
                  <a:pt x="1268475" y="1830137"/>
                </a:lnTo>
                <a:lnTo>
                  <a:pt x="1253065" y="1815799"/>
                </a:lnTo>
                <a:lnTo>
                  <a:pt x="1206844" y="1825349"/>
                </a:lnTo>
                <a:lnTo>
                  <a:pt x="1201717" y="1830137"/>
                </a:lnTo>
                <a:lnTo>
                  <a:pt x="1165760" y="1830137"/>
                </a:lnTo>
                <a:cubicBezTo>
                  <a:pt x="1155487" y="1830137"/>
                  <a:pt x="1150350" y="1844467"/>
                  <a:pt x="1155487" y="1849246"/>
                </a:cubicBezTo>
                <a:lnTo>
                  <a:pt x="1057919" y="1849246"/>
                </a:lnTo>
                <a:cubicBezTo>
                  <a:pt x="1057919" y="1854026"/>
                  <a:pt x="1047645" y="1868364"/>
                  <a:pt x="1042508" y="1868364"/>
                </a:cubicBezTo>
                <a:cubicBezTo>
                  <a:pt x="1037382" y="1868364"/>
                  <a:pt x="1037382" y="1854026"/>
                  <a:pt x="1037382" y="1849246"/>
                </a:cubicBezTo>
                <a:cubicBezTo>
                  <a:pt x="1021971" y="1849246"/>
                  <a:pt x="1001424" y="1854026"/>
                  <a:pt x="991151" y="1868364"/>
                </a:cubicBezTo>
                <a:lnTo>
                  <a:pt x="862763" y="1873135"/>
                </a:lnTo>
                <a:cubicBezTo>
                  <a:pt x="842226" y="1873135"/>
                  <a:pt x="708700" y="1863576"/>
                  <a:pt x="708700" y="1892253"/>
                </a:cubicBezTo>
                <a:cubicBezTo>
                  <a:pt x="677890" y="1892253"/>
                  <a:pt x="590585" y="1877914"/>
                  <a:pt x="590585" y="1925701"/>
                </a:cubicBezTo>
                <a:cubicBezTo>
                  <a:pt x="575175" y="1920921"/>
                  <a:pt x="544365" y="1920921"/>
                  <a:pt x="544365" y="1944819"/>
                </a:cubicBezTo>
                <a:lnTo>
                  <a:pt x="457060" y="1944819"/>
                </a:lnTo>
                <a:cubicBezTo>
                  <a:pt x="451923" y="1949589"/>
                  <a:pt x="446787" y="1963928"/>
                  <a:pt x="441660" y="1963928"/>
                </a:cubicBezTo>
                <a:cubicBezTo>
                  <a:pt x="436523" y="1963928"/>
                  <a:pt x="436523" y="1944819"/>
                  <a:pt x="436523" y="1944819"/>
                </a:cubicBezTo>
                <a:cubicBezTo>
                  <a:pt x="421113" y="1944819"/>
                  <a:pt x="405703" y="1949589"/>
                  <a:pt x="395439" y="1959148"/>
                </a:cubicBezTo>
                <a:lnTo>
                  <a:pt x="256777" y="1959148"/>
                </a:lnTo>
                <a:lnTo>
                  <a:pt x="241367" y="1944819"/>
                </a:lnTo>
                <a:cubicBezTo>
                  <a:pt x="200283" y="1944819"/>
                  <a:pt x="169473" y="1925701"/>
                  <a:pt x="128389" y="1925701"/>
                </a:cubicBezTo>
                <a:cubicBezTo>
                  <a:pt x="118115" y="1925701"/>
                  <a:pt x="41084" y="1954369"/>
                  <a:pt x="25684" y="1959148"/>
                </a:cubicBezTo>
                <a:lnTo>
                  <a:pt x="0" y="1925701"/>
                </a:lnTo>
                <a:lnTo>
                  <a:pt x="56494" y="1925701"/>
                </a:lnTo>
                <a:cubicBezTo>
                  <a:pt x="92441" y="1901803"/>
                  <a:pt x="138662" y="1882694"/>
                  <a:pt x="184883" y="1873135"/>
                </a:cubicBezTo>
                <a:cubicBezTo>
                  <a:pt x="179746" y="1849246"/>
                  <a:pt x="190019" y="1839687"/>
                  <a:pt x="215693" y="1839687"/>
                </a:cubicBezTo>
                <a:cubicBezTo>
                  <a:pt x="261914" y="1839687"/>
                  <a:pt x="302998" y="1811019"/>
                  <a:pt x="349219" y="1811019"/>
                </a:cubicBezTo>
                <a:lnTo>
                  <a:pt x="374892" y="1791910"/>
                </a:lnTo>
                <a:cubicBezTo>
                  <a:pt x="395439" y="1791910"/>
                  <a:pt x="400576" y="1777571"/>
                  <a:pt x="400576" y="1763233"/>
                </a:cubicBezTo>
                <a:cubicBezTo>
                  <a:pt x="400576" y="1705896"/>
                  <a:pt x="503281" y="1701117"/>
                  <a:pt x="544365" y="1691558"/>
                </a:cubicBezTo>
                <a:lnTo>
                  <a:pt x="528964" y="1658110"/>
                </a:lnTo>
                <a:cubicBezTo>
                  <a:pt x="513554" y="1658110"/>
                  <a:pt x="487880" y="1653330"/>
                  <a:pt x="477607" y="1639001"/>
                </a:cubicBezTo>
                <a:lnTo>
                  <a:pt x="400576" y="1639001"/>
                </a:lnTo>
                <a:lnTo>
                  <a:pt x="395439" y="1600774"/>
                </a:lnTo>
                <a:cubicBezTo>
                  <a:pt x="400576" y="1600774"/>
                  <a:pt x="415976" y="1600774"/>
                  <a:pt x="415976" y="1595985"/>
                </a:cubicBezTo>
                <a:cubicBezTo>
                  <a:pt x="415976" y="1586435"/>
                  <a:pt x="395439" y="1586435"/>
                  <a:pt x="390302" y="1586435"/>
                </a:cubicBezTo>
                <a:cubicBezTo>
                  <a:pt x="380029" y="1586435"/>
                  <a:pt x="354355" y="1586435"/>
                  <a:pt x="354355" y="1600774"/>
                </a:cubicBezTo>
                <a:lnTo>
                  <a:pt x="287597" y="1600774"/>
                </a:lnTo>
                <a:cubicBezTo>
                  <a:pt x="287597" y="1557758"/>
                  <a:pt x="328682" y="1572097"/>
                  <a:pt x="328682" y="1567317"/>
                </a:cubicBezTo>
                <a:cubicBezTo>
                  <a:pt x="328682" y="1557758"/>
                  <a:pt x="308134" y="1543428"/>
                  <a:pt x="297861" y="1538649"/>
                </a:cubicBezTo>
                <a:cubicBezTo>
                  <a:pt x="292725" y="1538649"/>
                  <a:pt x="287597" y="1533869"/>
                  <a:pt x="287597" y="1529090"/>
                </a:cubicBezTo>
                <a:cubicBezTo>
                  <a:pt x="287597" y="1509972"/>
                  <a:pt x="328682" y="1466974"/>
                  <a:pt x="338945" y="1452635"/>
                </a:cubicBezTo>
                <a:lnTo>
                  <a:pt x="380029" y="1433517"/>
                </a:lnTo>
                <a:cubicBezTo>
                  <a:pt x="380029" y="1409628"/>
                  <a:pt x="385166" y="1400079"/>
                  <a:pt x="410840" y="1400079"/>
                </a:cubicBezTo>
                <a:lnTo>
                  <a:pt x="446787" y="1385740"/>
                </a:lnTo>
                <a:cubicBezTo>
                  <a:pt x="493007" y="1385740"/>
                  <a:pt x="472470" y="1314065"/>
                  <a:pt x="508417" y="1314065"/>
                </a:cubicBezTo>
                <a:cubicBezTo>
                  <a:pt x="539228" y="1294947"/>
                  <a:pt x="616259" y="1237610"/>
                  <a:pt x="662480" y="1232831"/>
                </a:cubicBezTo>
                <a:cubicBezTo>
                  <a:pt x="683027" y="1232831"/>
                  <a:pt x="744648" y="1218492"/>
                  <a:pt x="744648" y="1194604"/>
                </a:cubicBezTo>
                <a:cubicBezTo>
                  <a:pt x="765195" y="1194604"/>
                  <a:pt x="801142" y="1208942"/>
                  <a:pt x="801142" y="1180265"/>
                </a:cubicBezTo>
                <a:cubicBezTo>
                  <a:pt x="816552" y="1175486"/>
                  <a:pt x="837089" y="1165926"/>
                  <a:pt x="852499" y="1165926"/>
                </a:cubicBezTo>
                <a:cubicBezTo>
                  <a:pt x="867899" y="1165926"/>
                  <a:pt x="1047645" y="1132488"/>
                  <a:pt x="1047645" y="1113370"/>
                </a:cubicBezTo>
                <a:cubicBezTo>
                  <a:pt x="1088729" y="1113370"/>
                  <a:pt x="1114403" y="1079922"/>
                  <a:pt x="1155487" y="1079922"/>
                </a:cubicBezTo>
                <a:lnTo>
                  <a:pt x="1191434" y="1099031"/>
                </a:lnTo>
                <a:cubicBezTo>
                  <a:pt x="1206844" y="1099031"/>
                  <a:pt x="1227391" y="1094261"/>
                  <a:pt x="1237655" y="1079922"/>
                </a:cubicBezTo>
                <a:cubicBezTo>
                  <a:pt x="1263338" y="1079922"/>
                  <a:pt x="1371180" y="1084701"/>
                  <a:pt x="1371180" y="1041695"/>
                </a:cubicBezTo>
                <a:cubicBezTo>
                  <a:pt x="1391727" y="1041695"/>
                  <a:pt x="1432811" y="1056033"/>
                  <a:pt x="1432811" y="1022577"/>
                </a:cubicBezTo>
                <a:cubicBezTo>
                  <a:pt x="1448221" y="1017806"/>
                  <a:pt x="1468758" y="1008247"/>
                  <a:pt x="1484168" y="1008247"/>
                </a:cubicBezTo>
                <a:cubicBezTo>
                  <a:pt x="1504705" y="1003467"/>
                  <a:pt x="1694724" y="979579"/>
                  <a:pt x="1694724" y="950902"/>
                </a:cubicBezTo>
                <a:cubicBezTo>
                  <a:pt x="1735808" y="950902"/>
                  <a:pt x="1771755" y="917454"/>
                  <a:pt x="1812840" y="917454"/>
                </a:cubicBezTo>
                <a:cubicBezTo>
                  <a:pt x="1828250" y="946122"/>
                  <a:pt x="1879597" y="941352"/>
                  <a:pt x="1900144" y="917454"/>
                </a:cubicBezTo>
                <a:cubicBezTo>
                  <a:pt x="1972038" y="917454"/>
                  <a:pt x="2367467" y="840999"/>
                  <a:pt x="2444508" y="812331"/>
                </a:cubicBezTo>
                <a:lnTo>
                  <a:pt x="2562614" y="668972"/>
                </a:lnTo>
                <a:cubicBezTo>
                  <a:pt x="2557487" y="654643"/>
                  <a:pt x="2567750" y="630745"/>
                  <a:pt x="2572887" y="616416"/>
                </a:cubicBezTo>
                <a:lnTo>
                  <a:pt x="2778307" y="358384"/>
                </a:lnTo>
                <a:cubicBezTo>
                  <a:pt x="2855348" y="262811"/>
                  <a:pt x="2968326" y="71675"/>
                  <a:pt x="306076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89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B3AC400-DA02-5948-A514-F9CC1EEA3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98494" y="1716068"/>
            <a:ext cx="2070847" cy="3617258"/>
          </a:xfrm>
          <a:custGeom>
            <a:avLst/>
            <a:gdLst>
              <a:gd name="connsiteX0" fmla="*/ 0 w 2070847"/>
              <a:gd name="connsiteY0" fmla="*/ 0 h 3617258"/>
              <a:gd name="connsiteX1" fmla="*/ 2070847 w 2070847"/>
              <a:gd name="connsiteY1" fmla="*/ 0 h 3617258"/>
              <a:gd name="connsiteX2" fmla="*/ 2070847 w 2070847"/>
              <a:gd name="connsiteY2" fmla="*/ 3617258 h 3617258"/>
              <a:gd name="connsiteX3" fmla="*/ 0 w 2070847"/>
              <a:gd name="connsiteY3" fmla="*/ 3617258 h 361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0847" h="3617258">
                <a:moveTo>
                  <a:pt x="0" y="0"/>
                </a:moveTo>
                <a:lnTo>
                  <a:pt x="2070847" y="0"/>
                </a:lnTo>
                <a:lnTo>
                  <a:pt x="2070847" y="3617258"/>
                </a:lnTo>
                <a:lnTo>
                  <a:pt x="0" y="361725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xmlns="" id="{96DF46A5-2E95-F641-91A8-B3F2BFB3FB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6435" y="2137594"/>
            <a:ext cx="3402871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No </a:t>
            </a:r>
            <a:r>
              <a:rPr lang="en-US" dirty="0" err="1"/>
              <a:t>Telepon</a:t>
            </a:r>
            <a:endParaRPr lang="en-US" dirty="0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xmlns="" id="{8F870DF7-7CBE-B040-808A-5F5ACE67A0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6435" y="2805293"/>
            <a:ext cx="3402871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Sosial</a:t>
            </a:r>
            <a:r>
              <a:rPr lang="en-US" dirty="0"/>
              <a:t> Media Instagram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xmlns="" id="{236FE462-9C08-0F4B-99C9-760844EE2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6435" y="3472992"/>
            <a:ext cx="3402871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Akun</a:t>
            </a:r>
            <a:r>
              <a:rPr lang="en-US" dirty="0"/>
              <a:t> Facebook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xmlns="" id="{73A67085-9881-D944-AA65-A13E2F8C4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6435" y="4140691"/>
            <a:ext cx="3402871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xmlns="" id="{92BA68A7-8FFD-9448-8B63-909855E37F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6435" y="4808390"/>
            <a:ext cx="3402871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Channel </a:t>
            </a:r>
            <a:r>
              <a:rPr lang="en-US" dirty="0" err="1"/>
              <a:t>Youtube</a:t>
            </a:r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xmlns="" id="{85EFE44E-0008-2F4C-B021-8693061807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6435" y="5476089"/>
            <a:ext cx="3402871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Akun</a:t>
            </a:r>
            <a:r>
              <a:rPr lang="en-US" dirty="0"/>
              <a:t> Twitter</a:t>
            </a:r>
          </a:p>
        </p:txBody>
      </p:sp>
    </p:spTree>
    <p:extLst>
      <p:ext uri="{BB962C8B-B14F-4D97-AF65-F5344CB8AC3E}">
        <p14:creationId xmlns:p14="http://schemas.microsoft.com/office/powerpoint/2010/main" val="1616174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ACCD9A4-0627-5D4F-A422-81F7441A31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13648" y="2225022"/>
            <a:ext cx="1984427" cy="3252874"/>
          </a:xfrm>
          <a:custGeom>
            <a:avLst/>
            <a:gdLst>
              <a:gd name="connsiteX0" fmla="*/ 0 w 1984427"/>
              <a:gd name="connsiteY0" fmla="*/ 0 h 3252874"/>
              <a:gd name="connsiteX1" fmla="*/ 1984427 w 1984427"/>
              <a:gd name="connsiteY1" fmla="*/ 0 h 3252874"/>
              <a:gd name="connsiteX2" fmla="*/ 1984427 w 1984427"/>
              <a:gd name="connsiteY2" fmla="*/ 3252874 h 3252874"/>
              <a:gd name="connsiteX3" fmla="*/ 0 w 1984427"/>
              <a:gd name="connsiteY3" fmla="*/ 3252874 h 325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427" h="3252874">
                <a:moveTo>
                  <a:pt x="0" y="0"/>
                </a:moveTo>
                <a:lnTo>
                  <a:pt x="1984427" y="0"/>
                </a:lnTo>
                <a:lnTo>
                  <a:pt x="1984427" y="3252874"/>
                </a:lnTo>
                <a:lnTo>
                  <a:pt x="0" y="32528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51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D3F3FB-B73E-8C45-99D8-535356C509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5953" y="846119"/>
            <a:ext cx="5912093" cy="3973770"/>
          </a:xfrm>
          <a:custGeom>
            <a:avLst/>
            <a:gdLst>
              <a:gd name="connsiteX0" fmla="*/ 1014358 w 5912093"/>
              <a:gd name="connsiteY0" fmla="*/ 564005 h 3973770"/>
              <a:gd name="connsiteX1" fmla="*/ 1014358 w 5912093"/>
              <a:gd name="connsiteY1" fmla="*/ 3013693 h 3973770"/>
              <a:gd name="connsiteX2" fmla="*/ 4920314 w 5912093"/>
              <a:gd name="connsiteY2" fmla="*/ 3013693 h 3973770"/>
              <a:gd name="connsiteX3" fmla="*/ 4920314 w 5912093"/>
              <a:gd name="connsiteY3" fmla="*/ 564005 h 3973770"/>
              <a:gd name="connsiteX4" fmla="*/ 0 w 5912093"/>
              <a:gd name="connsiteY4" fmla="*/ 0 h 3973770"/>
              <a:gd name="connsiteX5" fmla="*/ 5912093 w 5912093"/>
              <a:gd name="connsiteY5" fmla="*/ 0 h 3973770"/>
              <a:gd name="connsiteX6" fmla="*/ 5912093 w 5912093"/>
              <a:gd name="connsiteY6" fmla="*/ 3973770 h 3973770"/>
              <a:gd name="connsiteX7" fmla="*/ 0 w 5912093"/>
              <a:gd name="connsiteY7" fmla="*/ 3973770 h 397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2093" h="3973770">
                <a:moveTo>
                  <a:pt x="1014358" y="564005"/>
                </a:moveTo>
                <a:lnTo>
                  <a:pt x="1014358" y="3013693"/>
                </a:lnTo>
                <a:lnTo>
                  <a:pt x="4920314" y="3013693"/>
                </a:lnTo>
                <a:lnTo>
                  <a:pt x="4920314" y="564005"/>
                </a:lnTo>
                <a:close/>
                <a:moveTo>
                  <a:pt x="0" y="0"/>
                </a:moveTo>
                <a:lnTo>
                  <a:pt x="5912093" y="0"/>
                </a:lnTo>
                <a:lnTo>
                  <a:pt x="5912093" y="3973770"/>
                </a:lnTo>
                <a:lnTo>
                  <a:pt x="0" y="3973770"/>
                </a:lnTo>
                <a:close/>
              </a:path>
            </a:pathLst>
          </a:cu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30F0DC2-F721-1B4C-9295-92C756FED0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93975" y="1387475"/>
            <a:ext cx="3981450" cy="2505076"/>
          </a:xfrm>
          <a:custGeom>
            <a:avLst/>
            <a:gdLst>
              <a:gd name="connsiteX0" fmla="*/ 0 w 3984979"/>
              <a:gd name="connsiteY0" fmla="*/ 0 h 2556933"/>
              <a:gd name="connsiteX1" fmla="*/ 3984979 w 3984979"/>
              <a:gd name="connsiteY1" fmla="*/ 0 h 2556933"/>
              <a:gd name="connsiteX2" fmla="*/ 3984979 w 3984979"/>
              <a:gd name="connsiteY2" fmla="*/ 2556933 h 2556933"/>
              <a:gd name="connsiteX3" fmla="*/ 0 w 3984979"/>
              <a:gd name="connsiteY3" fmla="*/ 2556933 h 255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4979" h="2556933">
                <a:moveTo>
                  <a:pt x="0" y="0"/>
                </a:moveTo>
                <a:lnTo>
                  <a:pt x="3984979" y="0"/>
                </a:lnTo>
                <a:lnTo>
                  <a:pt x="3984979" y="2556933"/>
                </a:lnTo>
                <a:lnTo>
                  <a:pt x="0" y="255693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xmlns="" id="{0A43BA78-B23D-9F48-8DE3-79BECE86B8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41402" y="4807174"/>
            <a:ext cx="1797922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No </a:t>
            </a:r>
            <a:r>
              <a:rPr lang="en-US" dirty="0" err="1"/>
              <a:t>Telepon</a:t>
            </a:r>
            <a:endParaRPr lang="en-US" dirty="0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xmlns="" id="{DB153953-3BF3-9D41-8E31-1B77B7F7A0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5184" y="5465893"/>
            <a:ext cx="1804140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Akun</a:t>
            </a:r>
            <a:r>
              <a:rPr lang="en-US" dirty="0"/>
              <a:t> Instagram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xmlns="" id="{FD784FE8-D086-8E4F-A559-6F4DA14676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4792" y="4802097"/>
            <a:ext cx="1839370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Akun</a:t>
            </a:r>
            <a:r>
              <a:rPr lang="en-US" dirty="0"/>
              <a:t> Facebook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xmlns="" id="{83B2F25F-9B86-F748-B1C7-6A6966E4F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791" y="5465893"/>
            <a:ext cx="1839371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xmlns="" id="{175BC200-95EF-6142-938C-70D0D13B6F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1152" y="4810015"/>
            <a:ext cx="2052366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Channel </a:t>
            </a:r>
            <a:r>
              <a:rPr lang="en-US" dirty="0" err="1"/>
              <a:t>Youtube</a:t>
            </a:r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xmlns="" id="{B468E630-1ADA-D648-8E3F-1FF969F4DE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1152" y="5477714"/>
            <a:ext cx="2052366" cy="33813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Akun</a:t>
            </a:r>
            <a:r>
              <a:rPr lang="en-US" dirty="0"/>
              <a:t> Twitter</a:t>
            </a:r>
          </a:p>
        </p:txBody>
      </p:sp>
    </p:spTree>
    <p:extLst>
      <p:ext uri="{BB962C8B-B14F-4D97-AF65-F5344CB8AC3E}">
        <p14:creationId xmlns:p14="http://schemas.microsoft.com/office/powerpoint/2010/main" val="14771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9">
            <a:extLst>
              <a:ext uri="{FF2B5EF4-FFF2-40B4-BE49-F238E27FC236}">
                <a16:creationId xmlns:a16="http://schemas.microsoft.com/office/drawing/2014/main" xmlns="" id="{F488A51D-6CE1-3A43-BEBE-A5E8481EDF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8631" y="1430359"/>
            <a:ext cx="8866737" cy="3997282"/>
          </a:xfrm>
          <a:custGeom>
            <a:avLst/>
            <a:gdLst>
              <a:gd name="connsiteX0" fmla="*/ 3338993 w 8866737"/>
              <a:gd name="connsiteY0" fmla="*/ 3972925 h 3997282"/>
              <a:gd name="connsiteX1" fmla="*/ 3328842 w 8866737"/>
              <a:gd name="connsiteY1" fmla="*/ 3997282 h 3997282"/>
              <a:gd name="connsiteX2" fmla="*/ 3328371 w 8866737"/>
              <a:gd name="connsiteY2" fmla="*/ 3976868 h 3997282"/>
              <a:gd name="connsiteX3" fmla="*/ 1881996 w 8866737"/>
              <a:gd name="connsiteY3" fmla="*/ 3859732 h 3997282"/>
              <a:gd name="connsiteX4" fmla="*/ 1885640 w 8866737"/>
              <a:gd name="connsiteY4" fmla="*/ 3895606 h 3997282"/>
              <a:gd name="connsiteX5" fmla="*/ 1865213 w 8866737"/>
              <a:gd name="connsiteY5" fmla="*/ 3875811 h 3997282"/>
              <a:gd name="connsiteX6" fmla="*/ 1868805 w 8866737"/>
              <a:gd name="connsiteY6" fmla="*/ 3869337 h 3997282"/>
              <a:gd name="connsiteX7" fmla="*/ 1874493 w 8866737"/>
              <a:gd name="connsiteY7" fmla="*/ 3860860 h 3997282"/>
              <a:gd name="connsiteX8" fmla="*/ 1881996 w 8866737"/>
              <a:gd name="connsiteY8" fmla="*/ 3859732 h 3997282"/>
              <a:gd name="connsiteX9" fmla="*/ 2101347 w 8866737"/>
              <a:gd name="connsiteY9" fmla="*/ 3725714 h 3997282"/>
              <a:gd name="connsiteX10" fmla="*/ 2121740 w 8866737"/>
              <a:gd name="connsiteY10" fmla="*/ 3738963 h 3997282"/>
              <a:gd name="connsiteX11" fmla="*/ 2140926 w 8866737"/>
              <a:gd name="connsiteY11" fmla="*/ 3732690 h 3997282"/>
              <a:gd name="connsiteX12" fmla="*/ 2146985 w 8866737"/>
              <a:gd name="connsiteY12" fmla="*/ 3778361 h 3997282"/>
              <a:gd name="connsiteX13" fmla="*/ 2099018 w 8866737"/>
              <a:gd name="connsiteY13" fmla="*/ 3794040 h 3997282"/>
              <a:gd name="connsiteX14" fmla="*/ 2061764 w 8866737"/>
              <a:gd name="connsiteY14" fmla="*/ 3747986 h 3997282"/>
              <a:gd name="connsiteX15" fmla="*/ 2065357 w 8866737"/>
              <a:gd name="connsiteY15" fmla="*/ 3741512 h 3997282"/>
              <a:gd name="connsiteX16" fmla="*/ 2078196 w 8866737"/>
              <a:gd name="connsiteY16" fmla="*/ 3727885 h 3997282"/>
              <a:gd name="connsiteX17" fmla="*/ 2101347 w 8866737"/>
              <a:gd name="connsiteY17" fmla="*/ 3725714 h 3997282"/>
              <a:gd name="connsiteX18" fmla="*/ 2249964 w 8866737"/>
              <a:gd name="connsiteY18" fmla="*/ 3649411 h 3997282"/>
              <a:gd name="connsiteX19" fmla="*/ 2266855 w 8866737"/>
              <a:gd name="connsiteY19" fmla="*/ 3718002 h 3997282"/>
              <a:gd name="connsiteX20" fmla="*/ 2221246 w 8866737"/>
              <a:gd name="connsiteY20" fmla="*/ 3701155 h 3997282"/>
              <a:gd name="connsiteX21" fmla="*/ 2868951 w 8866737"/>
              <a:gd name="connsiteY21" fmla="*/ 3637604 h 3997282"/>
              <a:gd name="connsiteX22" fmla="*/ 2866596 w 8866737"/>
              <a:gd name="connsiteY22" fmla="*/ 3670148 h 3997282"/>
              <a:gd name="connsiteX23" fmla="*/ 2846174 w 8866737"/>
              <a:gd name="connsiteY23" fmla="*/ 3650343 h 3997282"/>
              <a:gd name="connsiteX24" fmla="*/ 2854405 w 8866737"/>
              <a:gd name="connsiteY24" fmla="*/ 3639050 h 3997282"/>
              <a:gd name="connsiteX25" fmla="*/ 2868951 w 8866737"/>
              <a:gd name="connsiteY25" fmla="*/ 3637604 h 3997282"/>
              <a:gd name="connsiteX26" fmla="*/ 2627142 w 8866737"/>
              <a:gd name="connsiteY26" fmla="*/ 3519768 h 3997282"/>
              <a:gd name="connsiteX27" fmla="*/ 2729659 w 8866737"/>
              <a:gd name="connsiteY27" fmla="*/ 3534892 h 3997282"/>
              <a:gd name="connsiteX28" fmla="*/ 2735665 w 8866737"/>
              <a:gd name="connsiteY28" fmla="*/ 3538226 h 3997282"/>
              <a:gd name="connsiteX29" fmla="*/ 2750077 w 8866737"/>
              <a:gd name="connsiteY29" fmla="*/ 3554691 h 3997282"/>
              <a:gd name="connsiteX30" fmla="*/ 2674520 w 8866737"/>
              <a:gd name="connsiteY30" fmla="*/ 3563519 h 3997282"/>
              <a:gd name="connsiteX31" fmla="*/ 2606132 w 8866737"/>
              <a:gd name="connsiteY31" fmla="*/ 3559405 h 3997282"/>
              <a:gd name="connsiteX32" fmla="*/ 2571356 w 8866737"/>
              <a:gd name="connsiteY32" fmla="*/ 3565476 h 3997282"/>
              <a:gd name="connsiteX33" fmla="*/ 2559352 w 8866737"/>
              <a:gd name="connsiteY33" fmla="*/ 3558814 h 3997282"/>
              <a:gd name="connsiteX34" fmla="*/ 2595702 w 8866737"/>
              <a:gd name="connsiteY34" fmla="*/ 3523603 h 3997282"/>
              <a:gd name="connsiteX35" fmla="*/ 2627142 w 8866737"/>
              <a:gd name="connsiteY35" fmla="*/ 3519768 h 3997282"/>
              <a:gd name="connsiteX36" fmla="*/ 3493742 w 8866737"/>
              <a:gd name="connsiteY36" fmla="*/ 3502114 h 3997282"/>
              <a:gd name="connsiteX37" fmla="*/ 3506981 w 8866737"/>
              <a:gd name="connsiteY37" fmla="*/ 3534850 h 3997282"/>
              <a:gd name="connsiteX38" fmla="*/ 3351146 w 8866737"/>
              <a:gd name="connsiteY38" fmla="*/ 3617579 h 3997282"/>
              <a:gd name="connsiteX39" fmla="*/ 3361853 w 8866737"/>
              <a:gd name="connsiteY39" fmla="*/ 3555835 h 3997282"/>
              <a:gd name="connsiteX40" fmla="*/ 3369566 w 8866737"/>
              <a:gd name="connsiteY40" fmla="*/ 3549012 h 3997282"/>
              <a:gd name="connsiteX41" fmla="*/ 3402642 w 8866737"/>
              <a:gd name="connsiteY41" fmla="*/ 3553084 h 3997282"/>
              <a:gd name="connsiteX42" fmla="*/ 1995153 w 8866737"/>
              <a:gd name="connsiteY42" fmla="*/ 3496994 h 3997282"/>
              <a:gd name="connsiteX43" fmla="*/ 1982190 w 8866737"/>
              <a:gd name="connsiteY43" fmla="*/ 3524595 h 3997282"/>
              <a:gd name="connsiteX44" fmla="*/ 2012552 w 8866737"/>
              <a:gd name="connsiteY44" fmla="*/ 3514792 h 3997282"/>
              <a:gd name="connsiteX45" fmla="*/ 1995153 w 8866737"/>
              <a:gd name="connsiteY45" fmla="*/ 3496994 h 3997282"/>
              <a:gd name="connsiteX46" fmla="*/ 2124117 w 8866737"/>
              <a:gd name="connsiteY46" fmla="*/ 3488815 h 3997282"/>
              <a:gd name="connsiteX47" fmla="*/ 2106270 w 8866737"/>
              <a:gd name="connsiteY47" fmla="*/ 3497918 h 3997282"/>
              <a:gd name="connsiteX48" fmla="*/ 2097507 w 8866737"/>
              <a:gd name="connsiteY48" fmla="*/ 3514131 h 3997282"/>
              <a:gd name="connsiteX49" fmla="*/ 2121051 w 8866737"/>
              <a:gd name="connsiteY49" fmla="*/ 3503187 h 3997282"/>
              <a:gd name="connsiteX50" fmla="*/ 1907970 w 8866737"/>
              <a:gd name="connsiteY50" fmla="*/ 3474951 h 3997282"/>
              <a:gd name="connsiteX51" fmla="*/ 1880272 w 8866737"/>
              <a:gd name="connsiteY51" fmla="*/ 3480549 h 3997282"/>
              <a:gd name="connsiteX52" fmla="*/ 1859359 w 8866737"/>
              <a:gd name="connsiteY52" fmla="*/ 3504033 h 3997282"/>
              <a:gd name="connsiteX53" fmla="*/ 1860054 w 8866737"/>
              <a:gd name="connsiteY53" fmla="*/ 3533914 h 3997282"/>
              <a:gd name="connsiteX54" fmla="*/ 1873006 w 8866737"/>
              <a:gd name="connsiteY54" fmla="*/ 3506315 h 3997282"/>
              <a:gd name="connsiteX55" fmla="*/ 2271332 w 8866737"/>
              <a:gd name="connsiteY55" fmla="*/ 3461360 h 3997282"/>
              <a:gd name="connsiteX56" fmla="*/ 2210606 w 8866737"/>
              <a:gd name="connsiteY56" fmla="*/ 3480964 h 3997282"/>
              <a:gd name="connsiteX57" fmla="*/ 2284978 w 8866737"/>
              <a:gd name="connsiteY57" fmla="*/ 3463643 h 3997282"/>
              <a:gd name="connsiteX58" fmla="*/ 2369239 w 8866737"/>
              <a:gd name="connsiteY58" fmla="*/ 3433098 h 3997282"/>
              <a:gd name="connsiteX59" fmla="*/ 2319093 w 8866737"/>
              <a:gd name="connsiteY59" fmla="*/ 3469356 h 3997282"/>
              <a:gd name="connsiteX60" fmla="*/ 2364637 w 8866737"/>
              <a:gd name="connsiteY60" fmla="*/ 3454660 h 3997282"/>
              <a:gd name="connsiteX61" fmla="*/ 3768327 w 8866737"/>
              <a:gd name="connsiteY61" fmla="*/ 3417602 h 3997282"/>
              <a:gd name="connsiteX62" fmla="*/ 3819936 w 8866737"/>
              <a:gd name="connsiteY62" fmla="*/ 3437791 h 3997282"/>
              <a:gd name="connsiteX63" fmla="*/ 3839189 w 8866737"/>
              <a:gd name="connsiteY63" fmla="*/ 3473849 h 3997282"/>
              <a:gd name="connsiteX64" fmla="*/ 3745670 w 8866737"/>
              <a:gd name="connsiteY64" fmla="*/ 3515015 h 3997282"/>
              <a:gd name="connsiteX65" fmla="*/ 3696414 w 8866737"/>
              <a:gd name="connsiteY65" fmla="*/ 3462292 h 3997282"/>
              <a:gd name="connsiteX66" fmla="*/ 3687995 w 8866737"/>
              <a:gd name="connsiteY66" fmla="*/ 3449164 h 3997282"/>
              <a:gd name="connsiteX67" fmla="*/ 3702394 w 8866737"/>
              <a:gd name="connsiteY67" fmla="*/ 3436928 h 3997282"/>
              <a:gd name="connsiteX68" fmla="*/ 3768327 w 8866737"/>
              <a:gd name="connsiteY68" fmla="*/ 3417602 h 3997282"/>
              <a:gd name="connsiteX69" fmla="*/ 3370027 w 8866737"/>
              <a:gd name="connsiteY69" fmla="*/ 3400525 h 3997282"/>
              <a:gd name="connsiteX70" fmla="*/ 3388053 w 8866737"/>
              <a:gd name="connsiteY70" fmla="*/ 3409601 h 3997282"/>
              <a:gd name="connsiteX71" fmla="*/ 3431248 w 8866737"/>
              <a:gd name="connsiteY71" fmla="*/ 3416652 h 3997282"/>
              <a:gd name="connsiteX72" fmla="*/ 3292178 w 8866737"/>
              <a:gd name="connsiteY72" fmla="*/ 3483309 h 3997282"/>
              <a:gd name="connsiteX73" fmla="*/ 3286181 w 8866737"/>
              <a:gd name="connsiteY73" fmla="*/ 3479978 h 3997282"/>
              <a:gd name="connsiteX74" fmla="*/ 3250224 w 8866737"/>
              <a:gd name="connsiteY74" fmla="*/ 3502320 h 3997282"/>
              <a:gd name="connsiteX75" fmla="*/ 3310247 w 8866737"/>
              <a:gd name="connsiteY75" fmla="*/ 3535632 h 3997282"/>
              <a:gd name="connsiteX76" fmla="*/ 3282763 w 8866737"/>
              <a:gd name="connsiteY76" fmla="*/ 3613449 h 3997282"/>
              <a:gd name="connsiteX77" fmla="*/ 3223976 w 8866737"/>
              <a:gd name="connsiteY77" fmla="*/ 3606197 h 3997282"/>
              <a:gd name="connsiteX78" fmla="*/ 3172363 w 8866737"/>
              <a:gd name="connsiteY78" fmla="*/ 3586020 h 3997282"/>
              <a:gd name="connsiteX79" fmla="*/ 3120756 w 8866737"/>
              <a:gd name="connsiteY79" fmla="*/ 3565832 h 3997282"/>
              <a:gd name="connsiteX80" fmla="*/ 3129233 w 8866737"/>
              <a:gd name="connsiteY80" fmla="*/ 3621302 h 3997282"/>
              <a:gd name="connsiteX81" fmla="*/ 2993766 w 8866737"/>
              <a:gd name="connsiteY81" fmla="*/ 3681488 h 3997282"/>
              <a:gd name="connsiteX82" fmla="*/ 2970990 w 8866737"/>
              <a:gd name="connsiteY82" fmla="*/ 3694234 h 3997282"/>
              <a:gd name="connsiteX83" fmla="*/ 2961279 w 8866737"/>
              <a:gd name="connsiteY83" fmla="*/ 3612694 h 3997282"/>
              <a:gd name="connsiteX84" fmla="*/ 2992470 w 8866737"/>
              <a:gd name="connsiteY84" fmla="*/ 3613083 h 3997282"/>
              <a:gd name="connsiteX85" fmla="*/ 3066682 w 8866737"/>
              <a:gd name="connsiteY85" fmla="*/ 3493524 h 3997282"/>
              <a:gd name="connsiteX86" fmla="*/ 3207090 w 8866737"/>
              <a:gd name="connsiteY86" fmla="*/ 3537608 h 3997282"/>
              <a:gd name="connsiteX87" fmla="*/ 3165015 w 8866737"/>
              <a:gd name="connsiteY87" fmla="*/ 3471950 h 3997282"/>
              <a:gd name="connsiteX88" fmla="*/ 3240572 w 8866737"/>
              <a:gd name="connsiteY88" fmla="*/ 3463119 h 3997282"/>
              <a:gd name="connsiteX89" fmla="*/ 3314902 w 8866737"/>
              <a:gd name="connsiteY89" fmla="*/ 3428231 h 3997282"/>
              <a:gd name="connsiteX90" fmla="*/ 3370027 w 8866737"/>
              <a:gd name="connsiteY90" fmla="*/ 3400525 h 3997282"/>
              <a:gd name="connsiteX91" fmla="*/ 3787797 w 8866737"/>
              <a:gd name="connsiteY91" fmla="*/ 3345928 h 3997282"/>
              <a:gd name="connsiteX92" fmla="*/ 3779199 w 8866737"/>
              <a:gd name="connsiteY92" fmla="*/ 3367788 h 3997282"/>
              <a:gd name="connsiteX93" fmla="*/ 3757708 w 8866737"/>
              <a:gd name="connsiteY93" fmla="*/ 3382523 h 3997282"/>
              <a:gd name="connsiteX94" fmla="*/ 3721419 w 8866737"/>
              <a:gd name="connsiteY94" fmla="*/ 3373614 h 3997282"/>
              <a:gd name="connsiteX95" fmla="*/ 3787797 w 8866737"/>
              <a:gd name="connsiteY95" fmla="*/ 3345928 h 3997282"/>
              <a:gd name="connsiteX96" fmla="*/ 4066690 w 8866737"/>
              <a:gd name="connsiteY96" fmla="*/ 3238253 h 3997282"/>
              <a:gd name="connsiteX97" fmla="*/ 4046806 w 8866737"/>
              <a:gd name="connsiteY97" fmla="*/ 3247987 h 3997282"/>
              <a:gd name="connsiteX98" fmla="*/ 4026912 w 8866737"/>
              <a:gd name="connsiteY98" fmla="*/ 3257727 h 3997282"/>
              <a:gd name="connsiteX99" fmla="*/ 4005058 w 8866737"/>
              <a:gd name="connsiteY99" fmla="*/ 3251457 h 3997282"/>
              <a:gd name="connsiteX100" fmla="*/ 3981335 w 8866737"/>
              <a:gd name="connsiteY100" fmla="*/ 3260392 h 3997282"/>
              <a:gd name="connsiteX101" fmla="*/ 3981328 w 8866737"/>
              <a:gd name="connsiteY101" fmla="*/ 3260403 h 3997282"/>
              <a:gd name="connsiteX102" fmla="*/ 4026912 w 8866737"/>
              <a:gd name="connsiteY102" fmla="*/ 3257735 h 3997282"/>
              <a:gd name="connsiteX103" fmla="*/ 4066697 w 8866737"/>
              <a:gd name="connsiteY103" fmla="*/ 3238256 h 3997282"/>
              <a:gd name="connsiteX104" fmla="*/ 4463060 w 8866737"/>
              <a:gd name="connsiteY104" fmla="*/ 3135433 h 3997282"/>
              <a:gd name="connsiteX105" fmla="*/ 4463054 w 8866737"/>
              <a:gd name="connsiteY105" fmla="*/ 3135437 h 3997282"/>
              <a:gd name="connsiteX106" fmla="*/ 4497641 w 8866737"/>
              <a:gd name="connsiteY106" fmla="*/ 3142167 h 3997282"/>
              <a:gd name="connsiteX107" fmla="*/ 4497645 w 8866737"/>
              <a:gd name="connsiteY107" fmla="*/ 3142164 h 3997282"/>
              <a:gd name="connsiteX108" fmla="*/ 4478216 w 8866737"/>
              <a:gd name="connsiteY108" fmla="*/ 3150147 h 3997282"/>
              <a:gd name="connsiteX109" fmla="*/ 4779740 w 8866737"/>
              <a:gd name="connsiteY109" fmla="*/ 3024486 h 3997282"/>
              <a:gd name="connsiteX110" fmla="*/ 4771452 w 8866737"/>
              <a:gd name="connsiteY110" fmla="*/ 3027941 h 3997282"/>
              <a:gd name="connsiteX111" fmla="*/ 4771446 w 8866737"/>
              <a:gd name="connsiteY111" fmla="*/ 3027953 h 3997282"/>
              <a:gd name="connsiteX112" fmla="*/ 4779743 w 8866737"/>
              <a:gd name="connsiteY112" fmla="*/ 3024496 h 3997282"/>
              <a:gd name="connsiteX113" fmla="*/ 5932840 w 8866737"/>
              <a:gd name="connsiteY113" fmla="*/ 2989180 h 3997282"/>
              <a:gd name="connsiteX114" fmla="*/ 5936795 w 8866737"/>
              <a:gd name="connsiteY114" fmla="*/ 2997557 h 3997282"/>
              <a:gd name="connsiteX115" fmla="*/ 5927774 w 8866737"/>
              <a:gd name="connsiteY115" fmla="*/ 2989934 h 3997282"/>
              <a:gd name="connsiteX116" fmla="*/ 4898799 w 8866737"/>
              <a:gd name="connsiteY116" fmla="*/ 2984449 h 3997282"/>
              <a:gd name="connsiteX117" fmla="*/ 4898801 w 8866737"/>
              <a:gd name="connsiteY117" fmla="*/ 2984455 h 3997282"/>
              <a:gd name="connsiteX118" fmla="*/ 4900698 w 8866737"/>
              <a:gd name="connsiteY118" fmla="*/ 3000958 h 3997282"/>
              <a:gd name="connsiteX119" fmla="*/ 4900696 w 8866737"/>
              <a:gd name="connsiteY119" fmla="*/ 3000965 h 3997282"/>
              <a:gd name="connsiteX120" fmla="*/ 4884827 w 8866737"/>
              <a:gd name="connsiteY120" fmla="*/ 3000010 h 3997282"/>
              <a:gd name="connsiteX121" fmla="*/ 4868812 w 8866737"/>
              <a:gd name="connsiteY121" fmla="*/ 2988302 h 3997282"/>
              <a:gd name="connsiteX122" fmla="*/ 4868810 w 8866737"/>
              <a:gd name="connsiteY122" fmla="*/ 2988304 h 3997282"/>
              <a:gd name="connsiteX123" fmla="*/ 4900699 w 8866737"/>
              <a:gd name="connsiteY123" fmla="*/ 3000968 h 3997282"/>
              <a:gd name="connsiteX124" fmla="*/ 4900698 w 8866737"/>
              <a:gd name="connsiteY124" fmla="*/ 3000958 h 3997282"/>
              <a:gd name="connsiteX125" fmla="*/ 4902671 w 8866737"/>
              <a:gd name="connsiteY125" fmla="*/ 2992928 h 3997282"/>
              <a:gd name="connsiteX126" fmla="*/ 4898801 w 8866737"/>
              <a:gd name="connsiteY126" fmla="*/ 2984455 h 3997282"/>
              <a:gd name="connsiteX127" fmla="*/ 4898801 w 8866737"/>
              <a:gd name="connsiteY127" fmla="*/ 2984449 h 3997282"/>
              <a:gd name="connsiteX128" fmla="*/ 5662257 w 8866737"/>
              <a:gd name="connsiteY128" fmla="*/ 2854802 h 3997282"/>
              <a:gd name="connsiteX129" fmla="*/ 5681322 w 8866737"/>
              <a:gd name="connsiteY129" fmla="*/ 2854996 h 3997282"/>
              <a:gd name="connsiteX130" fmla="*/ 5680606 w 8866737"/>
              <a:gd name="connsiteY130" fmla="*/ 2862180 h 3997282"/>
              <a:gd name="connsiteX131" fmla="*/ 5671529 w 8866737"/>
              <a:gd name="connsiteY131" fmla="*/ 2894448 h 3997282"/>
              <a:gd name="connsiteX132" fmla="*/ 5625620 w 8866737"/>
              <a:gd name="connsiteY132" fmla="*/ 2898476 h 3997282"/>
              <a:gd name="connsiteX133" fmla="*/ 5626032 w 8866737"/>
              <a:gd name="connsiteY133" fmla="*/ 2879602 h 3997282"/>
              <a:gd name="connsiteX134" fmla="*/ 5642658 w 8866737"/>
              <a:gd name="connsiteY134" fmla="*/ 2859996 h 3997282"/>
              <a:gd name="connsiteX135" fmla="*/ 5662257 w 8866737"/>
              <a:gd name="connsiteY135" fmla="*/ 2854802 h 3997282"/>
              <a:gd name="connsiteX136" fmla="*/ 5489990 w 8866737"/>
              <a:gd name="connsiteY136" fmla="*/ 2849391 h 3997282"/>
              <a:gd name="connsiteX137" fmla="*/ 5483897 w 8866737"/>
              <a:gd name="connsiteY137" fmla="*/ 2850974 h 3997282"/>
              <a:gd name="connsiteX138" fmla="*/ 5483894 w 8866737"/>
              <a:gd name="connsiteY138" fmla="*/ 2850985 h 3997282"/>
              <a:gd name="connsiteX139" fmla="*/ 5489991 w 8866737"/>
              <a:gd name="connsiteY139" fmla="*/ 2849401 h 3997282"/>
              <a:gd name="connsiteX140" fmla="*/ 5445911 w 8866737"/>
              <a:gd name="connsiteY140" fmla="*/ 2837584 h 3997282"/>
              <a:gd name="connsiteX141" fmla="*/ 5414933 w 8866737"/>
              <a:gd name="connsiteY141" fmla="*/ 2853879 h 3997282"/>
              <a:gd name="connsiteX142" fmla="*/ 5413903 w 8866737"/>
              <a:gd name="connsiteY142" fmla="*/ 2852600 h 3997282"/>
              <a:gd name="connsiteX143" fmla="*/ 5389526 w 8866737"/>
              <a:gd name="connsiteY143" fmla="*/ 2866306 h 3997282"/>
              <a:gd name="connsiteX144" fmla="*/ 5357338 w 8866737"/>
              <a:gd name="connsiteY144" fmla="*/ 2872041 h 3997282"/>
              <a:gd name="connsiteX145" fmla="*/ 5273666 w 8866737"/>
              <a:gd name="connsiteY145" fmla="*/ 2896361 h 3997282"/>
              <a:gd name="connsiteX146" fmla="*/ 5214889 w 8866737"/>
              <a:gd name="connsiteY146" fmla="*/ 2910300 h 3997282"/>
              <a:gd name="connsiteX147" fmla="*/ 5188297 w 8866737"/>
              <a:gd name="connsiteY147" fmla="*/ 2918509 h 3997282"/>
              <a:gd name="connsiteX148" fmla="*/ 5163408 w 8866737"/>
              <a:gd name="connsiteY148" fmla="*/ 2928892 h 3997282"/>
              <a:gd name="connsiteX149" fmla="*/ 5083634 w 8866737"/>
              <a:gd name="connsiteY149" fmla="*/ 2953511 h 3997282"/>
              <a:gd name="connsiteX150" fmla="*/ 5076350 w 8866737"/>
              <a:gd name="connsiteY150" fmla="*/ 2950619 h 3997282"/>
              <a:gd name="connsiteX151" fmla="*/ 5067391 w 8866737"/>
              <a:gd name="connsiteY151" fmla="*/ 2957671 h 3997282"/>
              <a:gd name="connsiteX152" fmla="*/ 5061114 w 8866737"/>
              <a:gd name="connsiteY152" fmla="*/ 2955782 h 3997282"/>
              <a:gd name="connsiteX153" fmla="*/ 5050891 w 8866737"/>
              <a:gd name="connsiteY153" fmla="*/ 2950915 h 3997282"/>
              <a:gd name="connsiteX154" fmla="*/ 5049501 w 8866737"/>
              <a:gd name="connsiteY154" fmla="*/ 2952296 h 3997282"/>
              <a:gd name="connsiteX155" fmla="*/ 5040330 w 8866737"/>
              <a:gd name="connsiteY155" fmla="*/ 2949539 h 3997282"/>
              <a:gd name="connsiteX156" fmla="*/ 5038198 w 8866737"/>
              <a:gd name="connsiteY156" fmla="*/ 2950524 h 3997282"/>
              <a:gd name="connsiteX157" fmla="*/ 5025857 w 8866737"/>
              <a:gd name="connsiteY157" fmla="*/ 2959340 h 3997282"/>
              <a:gd name="connsiteX158" fmla="*/ 5020276 w 8866737"/>
              <a:gd name="connsiteY158" fmla="*/ 2959302 h 3997282"/>
              <a:gd name="connsiteX159" fmla="*/ 5015974 w 8866737"/>
              <a:gd name="connsiteY159" fmla="*/ 2963576 h 3997282"/>
              <a:gd name="connsiteX160" fmla="*/ 5012282 w 8866737"/>
              <a:gd name="connsiteY160" fmla="*/ 2962499 h 3997282"/>
              <a:gd name="connsiteX161" fmla="*/ 5011594 w 8866737"/>
              <a:gd name="connsiteY161" fmla="*/ 2962818 h 3997282"/>
              <a:gd name="connsiteX162" fmla="*/ 5009438 w 8866737"/>
              <a:gd name="connsiteY162" fmla="*/ 2965701 h 3997282"/>
              <a:gd name="connsiteX163" fmla="*/ 5016271 w 8866737"/>
              <a:gd name="connsiteY163" fmla="*/ 2965260 h 3997282"/>
              <a:gd name="connsiteX164" fmla="*/ 5026056 w 8866737"/>
              <a:gd name="connsiteY164" fmla="*/ 2973682 h 3997282"/>
              <a:gd name="connsiteX165" fmla="*/ 5032852 w 8866737"/>
              <a:gd name="connsiteY165" fmla="*/ 2982387 h 3997282"/>
              <a:gd name="connsiteX166" fmla="*/ 5083836 w 8866737"/>
              <a:gd name="connsiteY166" fmla="*/ 2967852 h 3997282"/>
              <a:gd name="connsiteX167" fmla="*/ 5097229 w 8866737"/>
              <a:gd name="connsiteY167" fmla="*/ 2970920 h 3997282"/>
              <a:gd name="connsiteX168" fmla="*/ 5113323 w 8866737"/>
              <a:gd name="connsiteY168" fmla="*/ 2968052 h 3997282"/>
              <a:gd name="connsiteX169" fmla="*/ 5204092 w 8866737"/>
              <a:gd name="connsiteY169" fmla="*/ 2934037 h 3997282"/>
              <a:gd name="connsiteX170" fmla="*/ 5219186 w 8866737"/>
              <a:gd name="connsiteY170" fmla="*/ 2939284 h 3997282"/>
              <a:gd name="connsiteX171" fmla="*/ 5236981 w 8866737"/>
              <a:gd name="connsiteY171" fmla="*/ 2938591 h 3997282"/>
              <a:gd name="connsiteX172" fmla="*/ 5267469 w 8866737"/>
              <a:gd name="connsiteY172" fmla="*/ 2930680 h 3997282"/>
              <a:gd name="connsiteX173" fmla="*/ 5348742 w 8866737"/>
              <a:gd name="connsiteY173" fmla="*/ 2893897 h 3997282"/>
              <a:gd name="connsiteX174" fmla="*/ 5352338 w 8866737"/>
              <a:gd name="connsiteY174" fmla="*/ 2912591 h 3997282"/>
              <a:gd name="connsiteX175" fmla="*/ 5379427 w 8866737"/>
              <a:gd name="connsiteY175" fmla="*/ 2900328 h 3997282"/>
              <a:gd name="connsiteX176" fmla="*/ 5393323 w 8866737"/>
              <a:gd name="connsiteY176" fmla="*/ 2899343 h 3997282"/>
              <a:gd name="connsiteX177" fmla="*/ 5385329 w 8866737"/>
              <a:gd name="connsiteY177" fmla="*/ 2884405 h 3997282"/>
              <a:gd name="connsiteX178" fmla="*/ 5469998 w 8866737"/>
              <a:gd name="connsiteY178" fmla="*/ 2851971 h 3997282"/>
              <a:gd name="connsiteX179" fmla="*/ 5529867 w 8866737"/>
              <a:gd name="connsiteY179" fmla="*/ 2832651 h 3997282"/>
              <a:gd name="connsiteX180" fmla="*/ 5525378 w 8866737"/>
              <a:gd name="connsiteY180" fmla="*/ 2833670 h 3997282"/>
              <a:gd name="connsiteX181" fmla="*/ 5519284 w 8866737"/>
              <a:gd name="connsiteY181" fmla="*/ 2835253 h 3997282"/>
              <a:gd name="connsiteX182" fmla="*/ 5519281 w 8866737"/>
              <a:gd name="connsiteY182" fmla="*/ 2835263 h 3997282"/>
              <a:gd name="connsiteX183" fmla="*/ 5525377 w 8866737"/>
              <a:gd name="connsiteY183" fmla="*/ 2833680 h 3997282"/>
              <a:gd name="connsiteX184" fmla="*/ 5529862 w 8866737"/>
              <a:gd name="connsiteY184" fmla="*/ 2832662 h 3997282"/>
              <a:gd name="connsiteX185" fmla="*/ 5833938 w 8866737"/>
              <a:gd name="connsiteY185" fmla="*/ 2826002 h 3997282"/>
              <a:gd name="connsiteX186" fmla="*/ 5850770 w 8866737"/>
              <a:gd name="connsiteY186" fmla="*/ 2848648 h 3997282"/>
              <a:gd name="connsiteX187" fmla="*/ 5771400 w 8866737"/>
              <a:gd name="connsiteY187" fmla="*/ 2849634 h 3997282"/>
              <a:gd name="connsiteX188" fmla="*/ 5770073 w 8866737"/>
              <a:gd name="connsiteY188" fmla="*/ 2833438 h 3997282"/>
              <a:gd name="connsiteX189" fmla="*/ 5817000 w 8866737"/>
              <a:gd name="connsiteY189" fmla="*/ 2833919 h 3997282"/>
              <a:gd name="connsiteX190" fmla="*/ 5833938 w 8866737"/>
              <a:gd name="connsiteY190" fmla="*/ 2826002 h 3997282"/>
              <a:gd name="connsiteX191" fmla="*/ 5589356 w 8866737"/>
              <a:gd name="connsiteY191" fmla="*/ 2793530 h 3997282"/>
              <a:gd name="connsiteX192" fmla="*/ 5589347 w 8866737"/>
              <a:gd name="connsiteY192" fmla="*/ 2793538 h 3997282"/>
              <a:gd name="connsiteX193" fmla="*/ 5584462 w 8866737"/>
              <a:gd name="connsiteY193" fmla="*/ 2801333 h 3997282"/>
              <a:gd name="connsiteX194" fmla="*/ 5565867 w 8866737"/>
              <a:gd name="connsiteY194" fmla="*/ 2824474 h 3997282"/>
              <a:gd name="connsiteX195" fmla="*/ 5548739 w 8866737"/>
              <a:gd name="connsiteY195" fmla="*/ 2828365 h 3997282"/>
              <a:gd name="connsiteX196" fmla="*/ 5548751 w 8866737"/>
              <a:gd name="connsiteY196" fmla="*/ 2828373 h 3997282"/>
              <a:gd name="connsiteX197" fmla="*/ 5565865 w 8866737"/>
              <a:gd name="connsiteY197" fmla="*/ 2824486 h 3997282"/>
              <a:gd name="connsiteX198" fmla="*/ 5584459 w 8866737"/>
              <a:gd name="connsiteY198" fmla="*/ 2801345 h 3997282"/>
              <a:gd name="connsiteX199" fmla="*/ 5589356 w 8866737"/>
              <a:gd name="connsiteY199" fmla="*/ 2793530 h 3997282"/>
              <a:gd name="connsiteX200" fmla="*/ 6054597 w 8866737"/>
              <a:gd name="connsiteY200" fmla="*/ 2747357 h 3997282"/>
              <a:gd name="connsiteX201" fmla="*/ 6060194 w 8866737"/>
              <a:gd name="connsiteY201" fmla="*/ 2750111 h 3997282"/>
              <a:gd name="connsiteX202" fmla="*/ 6056014 w 8866737"/>
              <a:gd name="connsiteY202" fmla="*/ 2762656 h 3997282"/>
              <a:gd name="connsiteX203" fmla="*/ 6048462 w 8866737"/>
              <a:gd name="connsiteY203" fmla="*/ 2749993 h 3997282"/>
              <a:gd name="connsiteX204" fmla="*/ 6054597 w 8866737"/>
              <a:gd name="connsiteY204" fmla="*/ 2747357 h 3997282"/>
              <a:gd name="connsiteX205" fmla="*/ 5804413 w 8866737"/>
              <a:gd name="connsiteY205" fmla="*/ 2730450 h 3997282"/>
              <a:gd name="connsiteX206" fmla="*/ 5794447 w 8866737"/>
              <a:gd name="connsiteY206" fmla="*/ 2731761 h 3997282"/>
              <a:gd name="connsiteX207" fmla="*/ 5793326 w 8866737"/>
              <a:gd name="connsiteY207" fmla="*/ 2732223 h 3997282"/>
              <a:gd name="connsiteX208" fmla="*/ 5802131 w 8866737"/>
              <a:gd name="connsiteY208" fmla="*/ 2731463 h 3997282"/>
              <a:gd name="connsiteX209" fmla="*/ 6135047 w 8866737"/>
              <a:gd name="connsiteY209" fmla="*/ 2643297 h 3997282"/>
              <a:gd name="connsiteX210" fmla="*/ 6156791 w 8866737"/>
              <a:gd name="connsiteY210" fmla="*/ 2649515 h 3997282"/>
              <a:gd name="connsiteX211" fmla="*/ 6153323 w 8866737"/>
              <a:gd name="connsiteY211" fmla="*/ 2654874 h 3997282"/>
              <a:gd name="connsiteX212" fmla="*/ 6138125 w 8866737"/>
              <a:gd name="connsiteY212" fmla="*/ 2660113 h 3997282"/>
              <a:gd name="connsiteX213" fmla="*/ 6111499 w 8866737"/>
              <a:gd name="connsiteY213" fmla="*/ 2676922 h 3997282"/>
              <a:gd name="connsiteX214" fmla="*/ 6079367 w 8866737"/>
              <a:gd name="connsiteY214" fmla="*/ 2690077 h 3997282"/>
              <a:gd name="connsiteX215" fmla="*/ 6081812 w 8866737"/>
              <a:gd name="connsiteY215" fmla="*/ 2680214 h 3997282"/>
              <a:gd name="connsiteX216" fmla="*/ 6083548 w 8866737"/>
              <a:gd name="connsiteY216" fmla="*/ 2677534 h 3997282"/>
              <a:gd name="connsiteX217" fmla="*/ 6117492 w 8866737"/>
              <a:gd name="connsiteY217" fmla="*/ 2651700 h 3997282"/>
              <a:gd name="connsiteX218" fmla="*/ 6135047 w 8866737"/>
              <a:gd name="connsiteY218" fmla="*/ 2643297 h 3997282"/>
              <a:gd name="connsiteX219" fmla="*/ 6489866 w 8866737"/>
              <a:gd name="connsiteY219" fmla="*/ 2621458 h 3997282"/>
              <a:gd name="connsiteX220" fmla="*/ 6497111 w 8866737"/>
              <a:gd name="connsiteY220" fmla="*/ 2622428 h 3997282"/>
              <a:gd name="connsiteX221" fmla="*/ 6499868 w 8866737"/>
              <a:gd name="connsiteY221" fmla="*/ 2624257 h 3997282"/>
              <a:gd name="connsiteX222" fmla="*/ 6495684 w 8866737"/>
              <a:gd name="connsiteY222" fmla="*/ 2636800 h 3997282"/>
              <a:gd name="connsiteX223" fmla="*/ 6489866 w 8866737"/>
              <a:gd name="connsiteY223" fmla="*/ 2621458 h 3997282"/>
              <a:gd name="connsiteX224" fmla="*/ 6299416 w 8866737"/>
              <a:gd name="connsiteY224" fmla="*/ 2617718 h 3997282"/>
              <a:gd name="connsiteX225" fmla="*/ 6321450 w 8866737"/>
              <a:gd name="connsiteY225" fmla="*/ 2632325 h 3997282"/>
              <a:gd name="connsiteX226" fmla="*/ 6306556 w 8866737"/>
              <a:gd name="connsiteY226" fmla="*/ 2649249 h 3997282"/>
              <a:gd name="connsiteX227" fmla="*/ 6299416 w 8866737"/>
              <a:gd name="connsiteY227" fmla="*/ 2617718 h 3997282"/>
              <a:gd name="connsiteX228" fmla="*/ 6377449 w 8866737"/>
              <a:gd name="connsiteY228" fmla="*/ 2613446 h 3997282"/>
              <a:gd name="connsiteX229" fmla="*/ 6392239 w 8866737"/>
              <a:gd name="connsiteY229" fmla="*/ 2614158 h 3997282"/>
              <a:gd name="connsiteX230" fmla="*/ 6394996 w 8866737"/>
              <a:gd name="connsiteY230" fmla="*/ 2615985 h 3997282"/>
              <a:gd name="connsiteX231" fmla="*/ 6389385 w 8866737"/>
              <a:gd name="connsiteY231" fmla="*/ 2642896 h 3997282"/>
              <a:gd name="connsiteX232" fmla="*/ 6366941 w 8866737"/>
              <a:gd name="connsiteY232" fmla="*/ 2647164 h 3997282"/>
              <a:gd name="connsiteX233" fmla="*/ 6360105 w 8866737"/>
              <a:gd name="connsiteY233" fmla="*/ 2627316 h 3997282"/>
              <a:gd name="connsiteX234" fmla="*/ 6369081 w 8866737"/>
              <a:gd name="connsiteY234" fmla="*/ 2625609 h 3997282"/>
              <a:gd name="connsiteX235" fmla="*/ 6377449 w 8866737"/>
              <a:gd name="connsiteY235" fmla="*/ 2613446 h 3997282"/>
              <a:gd name="connsiteX236" fmla="*/ 6207615 w 8866737"/>
              <a:gd name="connsiteY236" fmla="*/ 2556483 h 3997282"/>
              <a:gd name="connsiteX237" fmla="*/ 6213839 w 8866737"/>
              <a:gd name="connsiteY237" fmla="*/ 2564200 h 3997282"/>
              <a:gd name="connsiteX238" fmla="*/ 6235111 w 8866737"/>
              <a:gd name="connsiteY238" fmla="*/ 2560071 h 3997282"/>
              <a:gd name="connsiteX239" fmla="*/ 6281030 w 8866737"/>
              <a:gd name="connsiteY239" fmla="*/ 2540752 h 3997282"/>
              <a:gd name="connsiteX240" fmla="*/ 6252667 w 8866737"/>
              <a:gd name="connsiteY240" fmla="*/ 2546256 h 3997282"/>
              <a:gd name="connsiteX241" fmla="*/ 6247650 w 8866737"/>
              <a:gd name="connsiteY241" fmla="*/ 2550202 h 3997282"/>
              <a:gd name="connsiteX242" fmla="*/ 6281030 w 8866737"/>
              <a:gd name="connsiteY242" fmla="*/ 2540752 h 3997282"/>
              <a:gd name="connsiteX243" fmla="*/ 6317354 w 8866737"/>
              <a:gd name="connsiteY243" fmla="*/ 2524782 h 3997282"/>
              <a:gd name="connsiteX244" fmla="*/ 6321504 w 8866737"/>
              <a:gd name="connsiteY244" fmla="*/ 2529927 h 3997282"/>
              <a:gd name="connsiteX245" fmla="*/ 6333178 w 8866737"/>
              <a:gd name="connsiteY245" fmla="*/ 2529147 h 3997282"/>
              <a:gd name="connsiteX246" fmla="*/ 6317354 w 8866737"/>
              <a:gd name="connsiteY246" fmla="*/ 2524782 h 3997282"/>
              <a:gd name="connsiteX247" fmla="*/ 6370801 w 8866737"/>
              <a:gd name="connsiteY247" fmla="*/ 2499541 h 3997282"/>
              <a:gd name="connsiteX248" fmla="*/ 6367427 w 8866737"/>
              <a:gd name="connsiteY248" fmla="*/ 2510605 h 3997282"/>
              <a:gd name="connsiteX249" fmla="*/ 6381609 w 8866737"/>
              <a:gd name="connsiteY249" fmla="*/ 2507854 h 3997282"/>
              <a:gd name="connsiteX250" fmla="*/ 6413594 w 8866737"/>
              <a:gd name="connsiteY250" fmla="*/ 2467440 h 3997282"/>
              <a:gd name="connsiteX251" fmla="*/ 6401335 w 8866737"/>
              <a:gd name="connsiteY251" fmla="*/ 2471306 h 3997282"/>
              <a:gd name="connsiteX252" fmla="*/ 6421742 w 8866737"/>
              <a:gd name="connsiteY252" fmla="*/ 2476270 h 3997282"/>
              <a:gd name="connsiteX253" fmla="*/ 6432545 w 8866737"/>
              <a:gd name="connsiteY253" fmla="*/ 2484585 h 3997282"/>
              <a:gd name="connsiteX254" fmla="*/ 6426758 w 8866737"/>
              <a:gd name="connsiteY254" fmla="*/ 2472325 h 3997282"/>
              <a:gd name="connsiteX255" fmla="*/ 6413594 w 8866737"/>
              <a:gd name="connsiteY255" fmla="*/ 2467440 h 3997282"/>
              <a:gd name="connsiteX256" fmla="*/ 345113 w 8866737"/>
              <a:gd name="connsiteY256" fmla="*/ 2402781 h 3997282"/>
              <a:gd name="connsiteX257" fmla="*/ 362441 w 8866737"/>
              <a:gd name="connsiteY257" fmla="*/ 2410907 h 3997282"/>
              <a:gd name="connsiteX258" fmla="*/ 381248 w 8866737"/>
              <a:gd name="connsiteY258" fmla="*/ 2407357 h 3997282"/>
              <a:gd name="connsiteX259" fmla="*/ 441005 w 8866737"/>
              <a:gd name="connsiteY259" fmla="*/ 2312976 h 3997282"/>
              <a:gd name="connsiteX260" fmla="*/ 426753 w 8866737"/>
              <a:gd name="connsiteY260" fmla="*/ 2313766 h 3997282"/>
              <a:gd name="connsiteX261" fmla="*/ 431252 w 8866737"/>
              <a:gd name="connsiteY261" fmla="*/ 2315128 h 3997282"/>
              <a:gd name="connsiteX262" fmla="*/ 431392 w 8866737"/>
              <a:gd name="connsiteY262" fmla="*/ 2314390 h 3997282"/>
              <a:gd name="connsiteX263" fmla="*/ 450053 w 8866737"/>
              <a:gd name="connsiteY263" fmla="*/ 2313915 h 3997282"/>
              <a:gd name="connsiteX264" fmla="*/ 1978863 w 8866737"/>
              <a:gd name="connsiteY264" fmla="*/ 1431164 h 3997282"/>
              <a:gd name="connsiteX265" fmla="*/ 1976170 w 8866737"/>
              <a:gd name="connsiteY265" fmla="*/ 1432670 h 3997282"/>
              <a:gd name="connsiteX266" fmla="*/ 1933187 w 8866737"/>
              <a:gd name="connsiteY266" fmla="*/ 1438803 h 3997282"/>
              <a:gd name="connsiteX267" fmla="*/ 1911062 w 8866737"/>
              <a:gd name="connsiteY267" fmla="*/ 1461985 h 3997282"/>
              <a:gd name="connsiteX268" fmla="*/ 1905020 w 8866737"/>
              <a:gd name="connsiteY268" fmla="*/ 1469941 h 3997282"/>
              <a:gd name="connsiteX269" fmla="*/ 1905030 w 8866737"/>
              <a:gd name="connsiteY269" fmla="*/ 1469934 h 3997282"/>
              <a:gd name="connsiteX270" fmla="*/ 1911058 w 8866737"/>
              <a:gd name="connsiteY270" fmla="*/ 1461997 h 3997282"/>
              <a:gd name="connsiteX271" fmla="*/ 1933183 w 8866737"/>
              <a:gd name="connsiteY271" fmla="*/ 1438815 h 3997282"/>
              <a:gd name="connsiteX272" fmla="*/ 1976168 w 8866737"/>
              <a:gd name="connsiteY272" fmla="*/ 1432680 h 3997282"/>
              <a:gd name="connsiteX273" fmla="*/ 1982662 w 8866737"/>
              <a:gd name="connsiteY273" fmla="*/ 1431543 h 3997282"/>
              <a:gd name="connsiteX274" fmla="*/ 1982668 w 8866737"/>
              <a:gd name="connsiteY274" fmla="*/ 1431532 h 3997282"/>
              <a:gd name="connsiteX275" fmla="*/ 1978863 w 8866737"/>
              <a:gd name="connsiteY275" fmla="*/ 1431164 h 3997282"/>
              <a:gd name="connsiteX276" fmla="*/ 2021201 w 8866737"/>
              <a:gd name="connsiteY276" fmla="*/ 1417900 h 3997282"/>
              <a:gd name="connsiteX277" fmla="*/ 2014705 w 8866737"/>
              <a:gd name="connsiteY277" fmla="*/ 1419037 h 3997282"/>
              <a:gd name="connsiteX278" fmla="*/ 2014704 w 8866737"/>
              <a:gd name="connsiteY278" fmla="*/ 1419047 h 3997282"/>
              <a:gd name="connsiteX279" fmla="*/ 2021198 w 8866737"/>
              <a:gd name="connsiteY279" fmla="*/ 1417911 h 3997282"/>
              <a:gd name="connsiteX280" fmla="*/ 2389036 w 8866737"/>
              <a:gd name="connsiteY280" fmla="*/ 1373774 h 3997282"/>
              <a:gd name="connsiteX281" fmla="*/ 2383960 w 8866737"/>
              <a:gd name="connsiteY281" fmla="*/ 1376558 h 3997282"/>
              <a:gd name="connsiteX282" fmla="*/ 2383748 w 8866737"/>
              <a:gd name="connsiteY282" fmla="*/ 1377449 h 3997282"/>
              <a:gd name="connsiteX283" fmla="*/ 2383754 w 8866737"/>
              <a:gd name="connsiteY283" fmla="*/ 1377449 h 3997282"/>
              <a:gd name="connsiteX284" fmla="*/ 2383965 w 8866737"/>
              <a:gd name="connsiteY284" fmla="*/ 1376564 h 3997282"/>
              <a:gd name="connsiteX285" fmla="*/ 2389041 w 8866737"/>
              <a:gd name="connsiteY285" fmla="*/ 1373781 h 3997282"/>
              <a:gd name="connsiteX286" fmla="*/ 2394448 w 8866737"/>
              <a:gd name="connsiteY286" fmla="*/ 1376108 h 3997282"/>
              <a:gd name="connsiteX287" fmla="*/ 2394450 w 8866737"/>
              <a:gd name="connsiteY287" fmla="*/ 1376105 h 3997282"/>
              <a:gd name="connsiteX288" fmla="*/ 2389036 w 8866737"/>
              <a:gd name="connsiteY288" fmla="*/ 1373774 h 3997282"/>
              <a:gd name="connsiteX289" fmla="*/ 2650482 w 8866737"/>
              <a:gd name="connsiteY289" fmla="*/ 1309037 h 3997282"/>
              <a:gd name="connsiteX290" fmla="*/ 2642537 w 8866737"/>
              <a:gd name="connsiteY290" fmla="*/ 1310663 h 3997282"/>
              <a:gd name="connsiteX291" fmla="*/ 2642414 w 8866737"/>
              <a:gd name="connsiteY291" fmla="*/ 1328622 h 3997282"/>
              <a:gd name="connsiteX292" fmla="*/ 2642417 w 8866737"/>
              <a:gd name="connsiteY292" fmla="*/ 1328622 h 3997282"/>
              <a:gd name="connsiteX293" fmla="*/ 2639488 w 8866737"/>
              <a:gd name="connsiteY293" fmla="*/ 1319134 h 3997282"/>
              <a:gd name="connsiteX294" fmla="*/ 2642539 w 8866737"/>
              <a:gd name="connsiteY294" fmla="*/ 1310666 h 3997282"/>
              <a:gd name="connsiteX295" fmla="*/ 2650484 w 8866737"/>
              <a:gd name="connsiteY295" fmla="*/ 1309041 h 3997282"/>
              <a:gd name="connsiteX296" fmla="*/ 2650506 w 8866737"/>
              <a:gd name="connsiteY296" fmla="*/ 1309051 h 3997282"/>
              <a:gd name="connsiteX297" fmla="*/ 2661407 w 8866737"/>
              <a:gd name="connsiteY297" fmla="*/ 1315596 h 3997282"/>
              <a:gd name="connsiteX298" fmla="*/ 2673879 w 8866737"/>
              <a:gd name="connsiteY298" fmla="*/ 1327261 h 3997282"/>
              <a:gd name="connsiteX299" fmla="*/ 2673880 w 8866737"/>
              <a:gd name="connsiteY299" fmla="*/ 1327259 h 3997282"/>
              <a:gd name="connsiteX300" fmla="*/ 2662903 w 8866737"/>
              <a:gd name="connsiteY300" fmla="*/ 1316495 h 3997282"/>
              <a:gd name="connsiteX301" fmla="*/ 2661407 w 8866737"/>
              <a:gd name="connsiteY301" fmla="*/ 1315596 h 3997282"/>
              <a:gd name="connsiteX302" fmla="*/ 2658812 w 8866737"/>
              <a:gd name="connsiteY302" fmla="*/ 1313170 h 3997282"/>
              <a:gd name="connsiteX303" fmla="*/ 2650506 w 8866737"/>
              <a:gd name="connsiteY303" fmla="*/ 1309051 h 3997282"/>
              <a:gd name="connsiteX304" fmla="*/ 2775336 w 8866737"/>
              <a:gd name="connsiteY304" fmla="*/ 1293485 h 3997282"/>
              <a:gd name="connsiteX305" fmla="*/ 2770448 w 8866737"/>
              <a:gd name="connsiteY305" fmla="*/ 1296580 h 3997282"/>
              <a:gd name="connsiteX306" fmla="*/ 2770451 w 8866737"/>
              <a:gd name="connsiteY306" fmla="*/ 1296591 h 3997282"/>
              <a:gd name="connsiteX307" fmla="*/ 2779446 w 8866737"/>
              <a:gd name="connsiteY307" fmla="*/ 1293642 h 3997282"/>
              <a:gd name="connsiteX308" fmla="*/ 2779454 w 8866737"/>
              <a:gd name="connsiteY308" fmla="*/ 1293628 h 3997282"/>
              <a:gd name="connsiteX309" fmla="*/ 2775336 w 8866737"/>
              <a:gd name="connsiteY309" fmla="*/ 1293485 h 3997282"/>
              <a:gd name="connsiteX310" fmla="*/ 3856331 w 8866737"/>
              <a:gd name="connsiteY310" fmla="*/ 1240290 h 3997282"/>
              <a:gd name="connsiteX311" fmla="*/ 3856330 w 8866737"/>
              <a:gd name="connsiteY311" fmla="*/ 1240297 h 3997282"/>
              <a:gd name="connsiteX312" fmla="*/ 3856753 w 8866737"/>
              <a:gd name="connsiteY312" fmla="*/ 1241887 h 3997282"/>
              <a:gd name="connsiteX313" fmla="*/ 3856755 w 8866737"/>
              <a:gd name="connsiteY313" fmla="*/ 1241885 h 3997282"/>
              <a:gd name="connsiteX314" fmla="*/ 3065455 w 8866737"/>
              <a:gd name="connsiteY314" fmla="*/ 1232424 h 3997282"/>
              <a:gd name="connsiteX315" fmla="*/ 3065451 w 8866737"/>
              <a:gd name="connsiteY315" fmla="*/ 1232425 h 3997282"/>
              <a:gd name="connsiteX316" fmla="*/ 3020800 w 8866737"/>
              <a:gd name="connsiteY316" fmla="*/ 1265232 h 3997282"/>
              <a:gd name="connsiteX317" fmla="*/ 3020800 w 8866737"/>
              <a:gd name="connsiteY317" fmla="*/ 1265233 h 3997282"/>
              <a:gd name="connsiteX318" fmla="*/ 3860735 w 8866737"/>
              <a:gd name="connsiteY318" fmla="*/ 1230456 h 3997282"/>
              <a:gd name="connsiteX319" fmla="*/ 3861315 w 8866737"/>
              <a:gd name="connsiteY319" fmla="*/ 1231433 h 3997282"/>
              <a:gd name="connsiteX320" fmla="*/ 3860737 w 8866737"/>
              <a:gd name="connsiteY320" fmla="*/ 1230457 h 3997282"/>
              <a:gd name="connsiteX321" fmla="*/ 4148559 w 8866737"/>
              <a:gd name="connsiteY321" fmla="*/ 1217940 h 3997282"/>
              <a:gd name="connsiteX322" fmla="*/ 4142116 w 8866737"/>
              <a:gd name="connsiteY322" fmla="*/ 1217968 h 3997282"/>
              <a:gd name="connsiteX323" fmla="*/ 4139687 w 8866737"/>
              <a:gd name="connsiteY323" fmla="*/ 1224608 h 3997282"/>
              <a:gd name="connsiteX324" fmla="*/ 4141514 w 8866737"/>
              <a:gd name="connsiteY324" fmla="*/ 1248939 h 3997282"/>
              <a:gd name="connsiteX325" fmla="*/ 4166393 w 8866737"/>
              <a:gd name="connsiteY325" fmla="*/ 1236676 h 3997282"/>
              <a:gd name="connsiteX326" fmla="*/ 4148559 w 8866737"/>
              <a:gd name="connsiteY326" fmla="*/ 1217940 h 3997282"/>
              <a:gd name="connsiteX327" fmla="*/ 4264143 w 8866737"/>
              <a:gd name="connsiteY327" fmla="*/ 1195355 h 3997282"/>
              <a:gd name="connsiteX328" fmla="*/ 4252514 w 8866737"/>
              <a:gd name="connsiteY328" fmla="*/ 1219916 h 3997282"/>
              <a:gd name="connsiteX329" fmla="*/ 4255563 w 8866737"/>
              <a:gd name="connsiteY329" fmla="*/ 1224569 h 3997282"/>
              <a:gd name="connsiteX330" fmla="*/ 4267980 w 8866737"/>
              <a:gd name="connsiteY330" fmla="*/ 1222996 h 3997282"/>
              <a:gd name="connsiteX331" fmla="*/ 4281968 w 8866737"/>
              <a:gd name="connsiteY331" fmla="*/ 1214089 h 3997282"/>
              <a:gd name="connsiteX332" fmla="*/ 4264143 w 8866737"/>
              <a:gd name="connsiteY332" fmla="*/ 1195355 h 3997282"/>
              <a:gd name="connsiteX333" fmla="*/ 3089148 w 8866737"/>
              <a:gd name="connsiteY333" fmla="*/ 1189177 h 3997282"/>
              <a:gd name="connsiteX334" fmla="*/ 3076689 w 8866737"/>
              <a:gd name="connsiteY334" fmla="*/ 1196140 h 3997282"/>
              <a:gd name="connsiteX335" fmla="*/ 3076687 w 8866737"/>
              <a:gd name="connsiteY335" fmla="*/ 1196142 h 3997282"/>
              <a:gd name="connsiteX336" fmla="*/ 3094662 w 8866737"/>
              <a:gd name="connsiteY336" fmla="*/ 1190353 h 3997282"/>
              <a:gd name="connsiteX337" fmla="*/ 3099361 w 8866737"/>
              <a:gd name="connsiteY337" fmla="*/ 1191356 h 3997282"/>
              <a:gd name="connsiteX338" fmla="*/ 3111561 w 8866737"/>
              <a:gd name="connsiteY338" fmla="*/ 1206602 h 3997282"/>
              <a:gd name="connsiteX339" fmla="*/ 3111567 w 8866737"/>
              <a:gd name="connsiteY339" fmla="*/ 1206598 h 3997282"/>
              <a:gd name="connsiteX340" fmla="*/ 3101268 w 8866737"/>
              <a:gd name="connsiteY340" fmla="*/ 1191764 h 3997282"/>
              <a:gd name="connsiteX341" fmla="*/ 3099361 w 8866737"/>
              <a:gd name="connsiteY341" fmla="*/ 1191356 h 3997282"/>
              <a:gd name="connsiteX342" fmla="*/ 3097760 w 8866737"/>
              <a:gd name="connsiteY342" fmla="*/ 1189356 h 3997282"/>
              <a:gd name="connsiteX343" fmla="*/ 3094662 w 8866737"/>
              <a:gd name="connsiteY343" fmla="*/ 1190353 h 3997282"/>
              <a:gd name="connsiteX344" fmla="*/ 3970512 w 8866737"/>
              <a:gd name="connsiteY344" fmla="*/ 1175343 h 3997282"/>
              <a:gd name="connsiteX345" fmla="*/ 3967414 w 8866737"/>
              <a:gd name="connsiteY345" fmla="*/ 1175983 h 3997282"/>
              <a:gd name="connsiteX346" fmla="*/ 3947505 w 8866737"/>
              <a:gd name="connsiteY346" fmla="*/ 1180583 h 3997282"/>
              <a:gd name="connsiteX347" fmla="*/ 3933434 w 8866737"/>
              <a:gd name="connsiteY347" fmla="*/ 1187715 h 3997282"/>
              <a:gd name="connsiteX348" fmla="*/ 3961633 w 8866737"/>
              <a:gd name="connsiteY348" fmla="*/ 1182011 h 3997282"/>
              <a:gd name="connsiteX349" fmla="*/ 3577513 w 8866737"/>
              <a:gd name="connsiteY349" fmla="*/ 1115492 h 3997282"/>
              <a:gd name="connsiteX350" fmla="*/ 3533961 w 8866737"/>
              <a:gd name="connsiteY350" fmla="*/ 1132760 h 3997282"/>
              <a:gd name="connsiteX351" fmla="*/ 3533969 w 8866737"/>
              <a:gd name="connsiteY351" fmla="*/ 1132767 h 3997282"/>
              <a:gd name="connsiteX352" fmla="*/ 3555730 w 8866737"/>
              <a:gd name="connsiteY352" fmla="*/ 1124139 h 3997282"/>
              <a:gd name="connsiteX353" fmla="*/ 3577508 w 8866737"/>
              <a:gd name="connsiteY353" fmla="*/ 1115504 h 3997282"/>
              <a:gd name="connsiteX354" fmla="*/ 3599292 w 8866737"/>
              <a:gd name="connsiteY354" fmla="*/ 1124283 h 3997282"/>
              <a:gd name="connsiteX355" fmla="*/ 3624928 w 8866737"/>
              <a:gd name="connsiteY355" fmla="*/ 1116872 h 3997282"/>
              <a:gd name="connsiteX356" fmla="*/ 3624939 w 8866737"/>
              <a:gd name="connsiteY356" fmla="*/ 1116858 h 3997282"/>
              <a:gd name="connsiteX357" fmla="*/ 3577513 w 8866737"/>
              <a:gd name="connsiteY357" fmla="*/ 1115492 h 3997282"/>
              <a:gd name="connsiteX358" fmla="*/ 3662957 w 8866737"/>
              <a:gd name="connsiteY358" fmla="*/ 1115210 h 3997282"/>
              <a:gd name="connsiteX359" fmla="*/ 3657881 w 8866737"/>
              <a:gd name="connsiteY359" fmla="*/ 1117996 h 3997282"/>
              <a:gd name="connsiteX360" fmla="*/ 3657882 w 8866737"/>
              <a:gd name="connsiteY360" fmla="*/ 1118001 h 3997282"/>
              <a:gd name="connsiteX361" fmla="*/ 3662951 w 8866737"/>
              <a:gd name="connsiteY361" fmla="*/ 1115219 h 3997282"/>
              <a:gd name="connsiteX362" fmla="*/ 3668365 w 8866737"/>
              <a:gd name="connsiteY362" fmla="*/ 1117550 h 3997282"/>
              <a:gd name="connsiteX363" fmla="*/ 3668370 w 8866737"/>
              <a:gd name="connsiteY363" fmla="*/ 1117540 h 3997282"/>
              <a:gd name="connsiteX364" fmla="*/ 3662957 w 8866737"/>
              <a:gd name="connsiteY364" fmla="*/ 1115210 h 3997282"/>
              <a:gd name="connsiteX365" fmla="*/ 3871323 w 8866737"/>
              <a:gd name="connsiteY365" fmla="*/ 1006197 h 3997282"/>
              <a:gd name="connsiteX366" fmla="*/ 3907686 w 8866737"/>
              <a:gd name="connsiteY366" fmla="*/ 1019159 h 3997282"/>
              <a:gd name="connsiteX367" fmla="*/ 3835628 w 8866737"/>
              <a:gd name="connsiteY367" fmla="*/ 1042791 h 3997282"/>
              <a:gd name="connsiteX368" fmla="*/ 3847266 w 8866737"/>
              <a:gd name="connsiteY368" fmla="*/ 1020060 h 3997282"/>
              <a:gd name="connsiteX369" fmla="*/ 5101356 w 8866737"/>
              <a:gd name="connsiteY369" fmla="*/ 913320 h 3997282"/>
              <a:gd name="connsiteX370" fmla="*/ 5092549 w 8866737"/>
              <a:gd name="connsiteY370" fmla="*/ 914615 h 3997282"/>
              <a:gd name="connsiteX371" fmla="*/ 5081838 w 8866737"/>
              <a:gd name="connsiteY371" fmla="*/ 934404 h 3997282"/>
              <a:gd name="connsiteX372" fmla="*/ 5078315 w 8866737"/>
              <a:gd name="connsiteY372" fmla="*/ 949903 h 3997282"/>
              <a:gd name="connsiteX373" fmla="*/ 5112070 w 8866737"/>
              <a:gd name="connsiteY373" fmla="*/ 930974 h 3997282"/>
              <a:gd name="connsiteX374" fmla="*/ 5101356 w 8866737"/>
              <a:gd name="connsiteY374" fmla="*/ 913320 h 3997282"/>
              <a:gd name="connsiteX375" fmla="*/ 5229334 w 8866737"/>
              <a:gd name="connsiteY375" fmla="*/ 868567 h 3997282"/>
              <a:gd name="connsiteX376" fmla="*/ 5218230 w 8866737"/>
              <a:gd name="connsiteY376" fmla="*/ 872895 h 3997282"/>
              <a:gd name="connsiteX377" fmla="*/ 5209817 w 8866737"/>
              <a:gd name="connsiteY377" fmla="*/ 889654 h 3997282"/>
              <a:gd name="connsiteX378" fmla="*/ 5208055 w 8866737"/>
              <a:gd name="connsiteY378" fmla="*/ 897411 h 3997282"/>
              <a:gd name="connsiteX379" fmla="*/ 5231176 w 8866737"/>
              <a:gd name="connsiteY379" fmla="*/ 892890 h 3997282"/>
              <a:gd name="connsiteX380" fmla="*/ 5229334 w 8866737"/>
              <a:gd name="connsiteY380" fmla="*/ 868567 h 3997282"/>
              <a:gd name="connsiteX381" fmla="*/ 4797454 w 8866737"/>
              <a:gd name="connsiteY381" fmla="*/ 648396 h 3997282"/>
              <a:gd name="connsiteX382" fmla="*/ 4841654 w 8866737"/>
              <a:gd name="connsiteY382" fmla="*/ 700499 h 3997282"/>
              <a:gd name="connsiteX383" fmla="*/ 4672114 w 8866737"/>
              <a:gd name="connsiteY383" fmla="*/ 771791 h 3997282"/>
              <a:gd name="connsiteX384" fmla="*/ 4620118 w 8866737"/>
              <a:gd name="connsiteY384" fmla="*/ 733738 h 3997282"/>
              <a:gd name="connsiteX385" fmla="*/ 4797454 w 8866737"/>
              <a:gd name="connsiteY385" fmla="*/ 648396 h 3997282"/>
              <a:gd name="connsiteX386" fmla="*/ 5380462 w 8866737"/>
              <a:gd name="connsiteY386" fmla="*/ 648113 h 3997282"/>
              <a:gd name="connsiteX387" fmla="*/ 5397355 w 8866737"/>
              <a:gd name="connsiteY387" fmla="*/ 650602 h 3997282"/>
              <a:gd name="connsiteX388" fmla="*/ 5457880 w 8866737"/>
              <a:gd name="connsiteY388" fmla="*/ 702556 h 3997282"/>
              <a:gd name="connsiteX389" fmla="*/ 5377731 w 8866737"/>
              <a:gd name="connsiteY389" fmla="*/ 759148 h 3997282"/>
              <a:gd name="connsiteX390" fmla="*/ 5367036 w 8866737"/>
              <a:gd name="connsiteY390" fmla="*/ 661333 h 3997282"/>
              <a:gd name="connsiteX391" fmla="*/ 5380462 w 8866737"/>
              <a:gd name="connsiteY391" fmla="*/ 648113 h 3997282"/>
              <a:gd name="connsiteX392" fmla="*/ 6882268 w 8866737"/>
              <a:gd name="connsiteY392" fmla="*/ 624317 h 3997282"/>
              <a:gd name="connsiteX393" fmla="*/ 6875679 w 8866737"/>
              <a:gd name="connsiteY393" fmla="*/ 627708 h 3997282"/>
              <a:gd name="connsiteX394" fmla="*/ 6873018 w 8866737"/>
              <a:gd name="connsiteY394" fmla="*/ 634472 h 3997282"/>
              <a:gd name="connsiteX395" fmla="*/ 6871012 w 8866737"/>
              <a:gd name="connsiteY395" fmla="*/ 641798 h 3997282"/>
              <a:gd name="connsiteX396" fmla="*/ 6886501 w 8866737"/>
              <a:gd name="connsiteY396" fmla="*/ 632478 h 3997282"/>
              <a:gd name="connsiteX397" fmla="*/ 6882268 w 8866737"/>
              <a:gd name="connsiteY397" fmla="*/ 624317 h 3997282"/>
              <a:gd name="connsiteX398" fmla="*/ 5524892 w 8866737"/>
              <a:gd name="connsiteY398" fmla="*/ 611117 h 3997282"/>
              <a:gd name="connsiteX399" fmla="*/ 5527920 w 8866737"/>
              <a:gd name="connsiteY399" fmla="*/ 649560 h 3997282"/>
              <a:gd name="connsiteX400" fmla="*/ 5500768 w 8866737"/>
              <a:gd name="connsiteY400" fmla="*/ 625307 h 3997282"/>
              <a:gd name="connsiteX401" fmla="*/ 5511962 w 8866737"/>
              <a:gd name="connsiteY401" fmla="*/ 614281 h 3997282"/>
              <a:gd name="connsiteX402" fmla="*/ 5524892 w 8866737"/>
              <a:gd name="connsiteY402" fmla="*/ 611117 h 3997282"/>
              <a:gd name="connsiteX403" fmla="*/ 6855535 w 8866737"/>
              <a:gd name="connsiteY403" fmla="*/ 605807 h 3997282"/>
              <a:gd name="connsiteX404" fmla="*/ 6829790 w 8866737"/>
              <a:gd name="connsiteY404" fmla="*/ 629971 h 3997282"/>
              <a:gd name="connsiteX405" fmla="*/ 6821218 w 8866737"/>
              <a:gd name="connsiteY405" fmla="*/ 633940 h 3997282"/>
              <a:gd name="connsiteX406" fmla="*/ 6824173 w 8866737"/>
              <a:gd name="connsiteY406" fmla="*/ 654488 h 3997282"/>
              <a:gd name="connsiteX407" fmla="*/ 6869363 w 8866737"/>
              <a:gd name="connsiteY407" fmla="*/ 634598 h 3997282"/>
              <a:gd name="connsiteX408" fmla="*/ 6869089 w 8866737"/>
              <a:gd name="connsiteY408" fmla="*/ 606117 h 3997282"/>
              <a:gd name="connsiteX409" fmla="*/ 5694814 w 8866737"/>
              <a:gd name="connsiteY409" fmla="*/ 602370 h 3997282"/>
              <a:gd name="connsiteX410" fmla="*/ 5728436 w 8866737"/>
              <a:gd name="connsiteY410" fmla="*/ 615599 h 3997282"/>
              <a:gd name="connsiteX411" fmla="*/ 5728714 w 8866737"/>
              <a:gd name="connsiteY411" fmla="*/ 617708 h 3997282"/>
              <a:gd name="connsiteX412" fmla="*/ 5689942 w 8866737"/>
              <a:gd name="connsiteY412" fmla="*/ 655621 h 3997282"/>
              <a:gd name="connsiteX413" fmla="*/ 5672188 w 8866737"/>
              <a:gd name="connsiteY413" fmla="*/ 626367 h 3997282"/>
              <a:gd name="connsiteX414" fmla="*/ 5682403 w 8866737"/>
              <a:gd name="connsiteY414" fmla="*/ 624544 h 3997282"/>
              <a:gd name="connsiteX415" fmla="*/ 6940213 w 8866737"/>
              <a:gd name="connsiteY415" fmla="*/ 601672 h 3997282"/>
              <a:gd name="connsiteX416" fmla="*/ 6930965 w 8866737"/>
              <a:gd name="connsiteY416" fmla="*/ 611828 h 3997282"/>
              <a:gd name="connsiteX417" fmla="*/ 6929962 w 8866737"/>
              <a:gd name="connsiteY417" fmla="*/ 615494 h 3997282"/>
              <a:gd name="connsiteX418" fmla="*/ 6940326 w 8866737"/>
              <a:gd name="connsiteY418" fmla="*/ 613078 h 3997282"/>
              <a:gd name="connsiteX419" fmla="*/ 6940213 w 8866737"/>
              <a:gd name="connsiteY419" fmla="*/ 601672 h 3997282"/>
              <a:gd name="connsiteX420" fmla="*/ 4681754 w 8866737"/>
              <a:gd name="connsiteY420" fmla="*/ 593388 h 3997282"/>
              <a:gd name="connsiteX421" fmla="*/ 4678576 w 8866737"/>
              <a:gd name="connsiteY421" fmla="*/ 628378 h 3997282"/>
              <a:gd name="connsiteX422" fmla="*/ 4662263 w 8866737"/>
              <a:gd name="connsiteY422" fmla="*/ 628506 h 3997282"/>
              <a:gd name="connsiteX423" fmla="*/ 4663856 w 8866737"/>
              <a:gd name="connsiteY423" fmla="*/ 611013 h 3997282"/>
              <a:gd name="connsiteX424" fmla="*/ 4671938 w 8866737"/>
              <a:gd name="connsiteY424" fmla="*/ 598276 h 3997282"/>
              <a:gd name="connsiteX425" fmla="*/ 4681754 w 8866737"/>
              <a:gd name="connsiteY425" fmla="*/ 593388 h 3997282"/>
              <a:gd name="connsiteX426" fmla="*/ 6938518 w 8866737"/>
              <a:gd name="connsiteY426" fmla="*/ 576631 h 3997282"/>
              <a:gd name="connsiteX427" fmla="*/ 6925832 w 8866737"/>
              <a:gd name="connsiteY427" fmla="*/ 583945 h 3997282"/>
              <a:gd name="connsiteX428" fmla="*/ 6938993 w 8866737"/>
              <a:gd name="connsiteY428" fmla="*/ 582518 h 3997282"/>
              <a:gd name="connsiteX429" fmla="*/ 7153959 w 8866737"/>
              <a:gd name="connsiteY429" fmla="*/ 470712 h 3997282"/>
              <a:gd name="connsiteX430" fmla="*/ 7168463 w 8866737"/>
              <a:gd name="connsiteY430" fmla="*/ 476501 h 3997282"/>
              <a:gd name="connsiteX431" fmla="*/ 7168523 w 8866737"/>
              <a:gd name="connsiteY431" fmla="*/ 477489 h 3997282"/>
              <a:gd name="connsiteX432" fmla="*/ 7150266 w 8866737"/>
              <a:gd name="connsiteY432" fmla="*/ 495792 h 3997282"/>
              <a:gd name="connsiteX433" fmla="*/ 7143252 w 8866737"/>
              <a:gd name="connsiteY433" fmla="*/ 482272 h 3997282"/>
              <a:gd name="connsiteX434" fmla="*/ 7147826 w 8866737"/>
              <a:gd name="connsiteY434" fmla="*/ 481287 h 3997282"/>
              <a:gd name="connsiteX435" fmla="*/ 6439855 w 8866737"/>
              <a:gd name="connsiteY435" fmla="*/ 466688 h 3997282"/>
              <a:gd name="connsiteX436" fmla="*/ 6425696 w 8866737"/>
              <a:gd name="connsiteY436" fmla="*/ 496613 h 3997282"/>
              <a:gd name="connsiteX437" fmla="*/ 6452326 w 8866737"/>
              <a:gd name="connsiteY437" fmla="*/ 476603 h 3997282"/>
              <a:gd name="connsiteX438" fmla="*/ 6439855 w 8866737"/>
              <a:gd name="connsiteY438" fmla="*/ 466688 h 3997282"/>
              <a:gd name="connsiteX439" fmla="*/ 6553596 w 8866737"/>
              <a:gd name="connsiteY439" fmla="*/ 419786 h 3997282"/>
              <a:gd name="connsiteX440" fmla="*/ 6542490 w 8866737"/>
              <a:gd name="connsiteY440" fmla="*/ 424117 h 3997282"/>
              <a:gd name="connsiteX441" fmla="*/ 6534075 w 8866737"/>
              <a:gd name="connsiteY441" fmla="*/ 440884 h 3997282"/>
              <a:gd name="connsiteX442" fmla="*/ 6532316 w 8866737"/>
              <a:gd name="connsiteY442" fmla="*/ 448629 h 3997282"/>
              <a:gd name="connsiteX443" fmla="*/ 6555433 w 8866737"/>
              <a:gd name="connsiteY443" fmla="*/ 444120 h 3997282"/>
              <a:gd name="connsiteX444" fmla="*/ 6553596 w 8866737"/>
              <a:gd name="connsiteY444" fmla="*/ 419786 h 3997282"/>
              <a:gd name="connsiteX445" fmla="*/ 7487699 w 8866737"/>
              <a:gd name="connsiteY445" fmla="*/ 397540 h 3997282"/>
              <a:gd name="connsiteX446" fmla="*/ 7480567 w 8866737"/>
              <a:gd name="connsiteY446" fmla="*/ 411782 h 3997282"/>
              <a:gd name="connsiteX447" fmla="*/ 7492934 w 8866737"/>
              <a:gd name="connsiteY447" fmla="*/ 402042 h 3997282"/>
              <a:gd name="connsiteX448" fmla="*/ 7487699 w 8866737"/>
              <a:gd name="connsiteY448" fmla="*/ 397540 h 3997282"/>
              <a:gd name="connsiteX449" fmla="*/ 7539404 w 8866737"/>
              <a:gd name="connsiteY449" fmla="*/ 374065 h 3997282"/>
              <a:gd name="connsiteX450" fmla="*/ 7530154 w 8866737"/>
              <a:gd name="connsiteY450" fmla="*/ 384226 h 3997282"/>
              <a:gd name="connsiteX451" fmla="*/ 7529153 w 8866737"/>
              <a:gd name="connsiteY451" fmla="*/ 387886 h 3997282"/>
              <a:gd name="connsiteX452" fmla="*/ 7539515 w 8866737"/>
              <a:gd name="connsiteY452" fmla="*/ 385476 h 3997282"/>
              <a:gd name="connsiteX453" fmla="*/ 7539404 w 8866737"/>
              <a:gd name="connsiteY453" fmla="*/ 374065 h 3997282"/>
              <a:gd name="connsiteX454" fmla="*/ 5589842 w 8866737"/>
              <a:gd name="connsiteY454" fmla="*/ 362339 h 3997282"/>
              <a:gd name="connsiteX455" fmla="*/ 5568036 w 8866737"/>
              <a:gd name="connsiteY455" fmla="*/ 386998 h 3997282"/>
              <a:gd name="connsiteX456" fmla="*/ 5563417 w 8866737"/>
              <a:gd name="connsiteY456" fmla="*/ 366056 h 3997282"/>
              <a:gd name="connsiteX457" fmla="*/ 7274646 w 8866737"/>
              <a:gd name="connsiteY457" fmla="*/ 346414 h 3997282"/>
              <a:gd name="connsiteX458" fmla="*/ 7252560 w 8866737"/>
              <a:gd name="connsiteY458" fmla="*/ 357304 h 3997282"/>
              <a:gd name="connsiteX459" fmla="*/ 7239061 w 8866737"/>
              <a:gd name="connsiteY459" fmla="*/ 371327 h 3997282"/>
              <a:gd name="connsiteX460" fmla="*/ 7249346 w 8866737"/>
              <a:gd name="connsiteY460" fmla="*/ 370641 h 3997282"/>
              <a:gd name="connsiteX461" fmla="*/ 7268869 w 8866737"/>
              <a:gd name="connsiteY461" fmla="*/ 355166 h 3997282"/>
              <a:gd name="connsiteX462" fmla="*/ 5961564 w 8866737"/>
              <a:gd name="connsiteY462" fmla="*/ 334331 h 3997282"/>
              <a:gd name="connsiteX463" fmla="*/ 5970694 w 8866737"/>
              <a:gd name="connsiteY463" fmla="*/ 334805 h 3997282"/>
              <a:gd name="connsiteX464" fmla="*/ 6004063 w 8866737"/>
              <a:gd name="connsiteY464" fmla="*/ 362505 h 3997282"/>
              <a:gd name="connsiteX465" fmla="*/ 5927085 w 8866737"/>
              <a:gd name="connsiteY465" fmla="*/ 384107 h 3997282"/>
              <a:gd name="connsiteX466" fmla="*/ 5840725 w 8866737"/>
              <a:gd name="connsiteY466" fmla="*/ 437237 h 3997282"/>
              <a:gd name="connsiteX467" fmla="*/ 5641587 w 8866737"/>
              <a:gd name="connsiteY467" fmla="*/ 547226 h 3997282"/>
              <a:gd name="connsiteX468" fmla="*/ 5640589 w 8866737"/>
              <a:gd name="connsiteY468" fmla="*/ 508771 h 3997282"/>
              <a:gd name="connsiteX469" fmla="*/ 5651829 w 8866737"/>
              <a:gd name="connsiteY469" fmla="*/ 470223 h 3997282"/>
              <a:gd name="connsiteX470" fmla="*/ 5668365 w 8866737"/>
              <a:gd name="connsiteY470" fmla="*/ 458726 h 3997282"/>
              <a:gd name="connsiteX471" fmla="*/ 5688370 w 8866737"/>
              <a:gd name="connsiteY471" fmla="*/ 462933 h 3997282"/>
              <a:gd name="connsiteX472" fmla="*/ 5772416 w 8866737"/>
              <a:gd name="connsiteY472" fmla="*/ 399323 h 3997282"/>
              <a:gd name="connsiteX473" fmla="*/ 5896757 w 8866737"/>
              <a:gd name="connsiteY473" fmla="*/ 394830 h 3997282"/>
              <a:gd name="connsiteX474" fmla="*/ 5938784 w 8866737"/>
              <a:gd name="connsiteY474" fmla="*/ 363029 h 3997282"/>
              <a:gd name="connsiteX475" fmla="*/ 5961564 w 8866737"/>
              <a:gd name="connsiteY475" fmla="*/ 334331 h 3997282"/>
              <a:gd name="connsiteX476" fmla="*/ 5459905 w 8866737"/>
              <a:gd name="connsiteY476" fmla="*/ 332636 h 3997282"/>
              <a:gd name="connsiteX477" fmla="*/ 5481104 w 8866737"/>
              <a:gd name="connsiteY477" fmla="*/ 338748 h 3997282"/>
              <a:gd name="connsiteX478" fmla="*/ 5498150 w 8866737"/>
              <a:gd name="connsiteY478" fmla="*/ 366585 h 3997282"/>
              <a:gd name="connsiteX479" fmla="*/ 5318497 w 8866737"/>
              <a:gd name="connsiteY479" fmla="*/ 441445 h 3997282"/>
              <a:gd name="connsiteX480" fmla="*/ 5348687 w 8866737"/>
              <a:gd name="connsiteY480" fmla="*/ 504147 h 3997282"/>
              <a:gd name="connsiteX481" fmla="*/ 5226518 w 8866737"/>
              <a:gd name="connsiteY481" fmla="*/ 592546 h 3997282"/>
              <a:gd name="connsiteX482" fmla="*/ 5167461 w 8866737"/>
              <a:gd name="connsiteY482" fmla="*/ 596507 h 3997282"/>
              <a:gd name="connsiteX483" fmla="*/ 5043831 w 8866737"/>
              <a:gd name="connsiteY483" fmla="*/ 628968 h 3997282"/>
              <a:gd name="connsiteX484" fmla="*/ 4933496 w 8866737"/>
              <a:gd name="connsiteY484" fmla="*/ 622858 h 3997282"/>
              <a:gd name="connsiteX485" fmla="*/ 4932772 w 8866737"/>
              <a:gd name="connsiteY485" fmla="*/ 594887 h 3997282"/>
              <a:gd name="connsiteX486" fmla="*/ 4972481 w 8866737"/>
              <a:gd name="connsiteY486" fmla="*/ 552615 h 3997282"/>
              <a:gd name="connsiteX487" fmla="*/ 4919753 w 8866737"/>
              <a:gd name="connsiteY487" fmla="*/ 486600 h 3997282"/>
              <a:gd name="connsiteX488" fmla="*/ 4933864 w 8866737"/>
              <a:gd name="connsiteY488" fmla="*/ 472611 h 3997282"/>
              <a:gd name="connsiteX489" fmla="*/ 4981999 w 8866737"/>
              <a:gd name="connsiteY489" fmla="*/ 447641 h 3997282"/>
              <a:gd name="connsiteX490" fmla="*/ 5055799 w 8866737"/>
              <a:gd name="connsiteY490" fmla="*/ 461042 h 3997282"/>
              <a:gd name="connsiteX491" fmla="*/ 5114145 w 8866737"/>
              <a:gd name="connsiteY491" fmla="*/ 429103 h 3997282"/>
              <a:gd name="connsiteX492" fmla="*/ 5152992 w 8866737"/>
              <a:gd name="connsiteY492" fmla="*/ 432288 h 3997282"/>
              <a:gd name="connsiteX493" fmla="*/ 5186499 w 8866737"/>
              <a:gd name="connsiteY493" fmla="*/ 386561 h 3997282"/>
              <a:gd name="connsiteX494" fmla="*/ 5204398 w 8866737"/>
              <a:gd name="connsiteY494" fmla="*/ 368937 h 3997282"/>
              <a:gd name="connsiteX495" fmla="*/ 5226065 w 8866737"/>
              <a:gd name="connsiteY495" fmla="*/ 417716 h 3997282"/>
              <a:gd name="connsiteX496" fmla="*/ 5293655 w 8866737"/>
              <a:gd name="connsiteY496" fmla="*/ 427657 h 3997282"/>
              <a:gd name="connsiteX497" fmla="*/ 5459905 w 8866737"/>
              <a:gd name="connsiteY497" fmla="*/ 332636 h 3997282"/>
              <a:gd name="connsiteX498" fmla="*/ 7351991 w 8866737"/>
              <a:gd name="connsiteY498" fmla="*/ 327509 h 3997282"/>
              <a:gd name="connsiteX499" fmla="*/ 7352228 w 8866737"/>
              <a:gd name="connsiteY499" fmla="*/ 345537 h 3997282"/>
              <a:gd name="connsiteX500" fmla="*/ 7343556 w 8866737"/>
              <a:gd name="connsiteY500" fmla="*/ 336018 h 3997282"/>
              <a:gd name="connsiteX501" fmla="*/ 7345484 w 8866737"/>
              <a:gd name="connsiteY501" fmla="*/ 332671 h 3997282"/>
              <a:gd name="connsiteX502" fmla="*/ 7351991 w 8866737"/>
              <a:gd name="connsiteY502" fmla="*/ 327509 h 3997282"/>
              <a:gd name="connsiteX503" fmla="*/ 6123031 w 8866737"/>
              <a:gd name="connsiteY503" fmla="*/ 309122 h 3997282"/>
              <a:gd name="connsiteX504" fmla="*/ 6126074 w 8866737"/>
              <a:gd name="connsiteY504" fmla="*/ 347569 h 3997282"/>
              <a:gd name="connsiteX505" fmla="*/ 6105130 w 8866737"/>
              <a:gd name="connsiteY505" fmla="*/ 326748 h 3997282"/>
              <a:gd name="connsiteX506" fmla="*/ 6109024 w 8866737"/>
              <a:gd name="connsiteY506" fmla="*/ 319729 h 3997282"/>
              <a:gd name="connsiteX507" fmla="*/ 6115163 w 8866737"/>
              <a:gd name="connsiteY507" fmla="*/ 310498 h 3997282"/>
              <a:gd name="connsiteX508" fmla="*/ 6123031 w 8866737"/>
              <a:gd name="connsiteY508" fmla="*/ 309122 h 3997282"/>
              <a:gd name="connsiteX509" fmla="*/ 5753244 w 8866737"/>
              <a:gd name="connsiteY509" fmla="*/ 299826 h 3997282"/>
              <a:gd name="connsiteX510" fmla="*/ 5761705 w 8866737"/>
              <a:gd name="connsiteY510" fmla="*/ 301506 h 3997282"/>
              <a:gd name="connsiteX511" fmla="*/ 5762425 w 8866737"/>
              <a:gd name="connsiteY511" fmla="*/ 329477 h 3997282"/>
              <a:gd name="connsiteX512" fmla="*/ 5713473 w 8866737"/>
              <a:gd name="connsiteY512" fmla="*/ 329863 h 3997282"/>
              <a:gd name="connsiteX513" fmla="*/ 5596059 w 8866737"/>
              <a:gd name="connsiteY513" fmla="*/ 365773 h 3997282"/>
              <a:gd name="connsiteX514" fmla="*/ 5737584 w 8866737"/>
              <a:gd name="connsiteY514" fmla="*/ 315690 h 3997282"/>
              <a:gd name="connsiteX515" fmla="*/ 5753244 w 8866737"/>
              <a:gd name="connsiteY515" fmla="*/ 299826 h 3997282"/>
              <a:gd name="connsiteX516" fmla="*/ 5924013 w 8866737"/>
              <a:gd name="connsiteY516" fmla="*/ 281324 h 3997282"/>
              <a:gd name="connsiteX517" fmla="*/ 5889954 w 8866737"/>
              <a:gd name="connsiteY517" fmla="*/ 289990 h 3997282"/>
              <a:gd name="connsiteX518" fmla="*/ 5872055 w 8866737"/>
              <a:gd name="connsiteY518" fmla="*/ 307613 h 3997282"/>
              <a:gd name="connsiteX519" fmla="*/ 5873638 w 8866737"/>
              <a:gd name="connsiteY519" fmla="*/ 290114 h 3997282"/>
              <a:gd name="connsiteX520" fmla="*/ 5937259 w 8866737"/>
              <a:gd name="connsiteY520" fmla="*/ 277962 h 3997282"/>
              <a:gd name="connsiteX521" fmla="*/ 5936607 w 8866737"/>
              <a:gd name="connsiteY521" fmla="*/ 279137 h 3997282"/>
              <a:gd name="connsiteX522" fmla="*/ 5924013 w 8866737"/>
              <a:gd name="connsiteY522" fmla="*/ 281324 h 3997282"/>
              <a:gd name="connsiteX523" fmla="*/ 7484048 w 8866737"/>
              <a:gd name="connsiteY523" fmla="*/ 270154 h 3997282"/>
              <a:gd name="connsiteX524" fmla="*/ 7487168 w 8866737"/>
              <a:gd name="connsiteY524" fmla="*/ 307739 h 3997282"/>
              <a:gd name="connsiteX525" fmla="*/ 7465484 w 8866737"/>
              <a:gd name="connsiteY525" fmla="*/ 308540 h 3997282"/>
              <a:gd name="connsiteX526" fmla="*/ 7418977 w 8866737"/>
              <a:gd name="connsiteY526" fmla="*/ 321738 h 3997282"/>
              <a:gd name="connsiteX527" fmla="*/ 7403314 w 8866737"/>
              <a:gd name="connsiteY527" fmla="*/ 330516 h 3997282"/>
              <a:gd name="connsiteX528" fmla="*/ 7384280 w 8866737"/>
              <a:gd name="connsiteY528" fmla="*/ 332856 h 3997282"/>
              <a:gd name="connsiteX529" fmla="*/ 7389816 w 8866737"/>
              <a:gd name="connsiteY529" fmla="*/ 353963 h 3997282"/>
              <a:gd name="connsiteX530" fmla="*/ 7381631 w 8866737"/>
              <a:gd name="connsiteY530" fmla="*/ 331316 h 3997282"/>
              <a:gd name="connsiteX531" fmla="*/ 7372958 w 8866737"/>
              <a:gd name="connsiteY531" fmla="*/ 321806 h 3997282"/>
              <a:gd name="connsiteX532" fmla="*/ 7389508 w 8866737"/>
              <a:gd name="connsiteY532" fmla="*/ 311587 h 3997282"/>
              <a:gd name="connsiteX533" fmla="*/ 7475613 w 8866737"/>
              <a:gd name="connsiteY533" fmla="*/ 278659 h 3997282"/>
              <a:gd name="connsiteX534" fmla="*/ 7477541 w 8866737"/>
              <a:gd name="connsiteY534" fmla="*/ 275314 h 3997282"/>
              <a:gd name="connsiteX535" fmla="*/ 7484048 w 8866737"/>
              <a:gd name="connsiteY535" fmla="*/ 270154 h 3997282"/>
              <a:gd name="connsiteX536" fmla="*/ 5948290 w 8866737"/>
              <a:gd name="connsiteY536" fmla="*/ 258058 h 3997282"/>
              <a:gd name="connsiteX537" fmla="*/ 5946701 w 8866737"/>
              <a:gd name="connsiteY537" fmla="*/ 275560 h 3997282"/>
              <a:gd name="connsiteX538" fmla="*/ 5937247 w 8866737"/>
              <a:gd name="connsiteY538" fmla="*/ 277956 h 3997282"/>
              <a:gd name="connsiteX539" fmla="*/ 7630385 w 8866737"/>
              <a:gd name="connsiteY539" fmla="*/ 224194 h 3997282"/>
              <a:gd name="connsiteX540" fmla="*/ 7647180 w 8866737"/>
              <a:gd name="connsiteY540" fmla="*/ 226415 h 3997282"/>
              <a:gd name="connsiteX541" fmla="*/ 7548133 w 8866737"/>
              <a:gd name="connsiteY541" fmla="*/ 294014 h 3997282"/>
              <a:gd name="connsiteX542" fmla="*/ 7518009 w 8866737"/>
              <a:gd name="connsiteY542" fmla="*/ 303322 h 3997282"/>
              <a:gd name="connsiteX543" fmla="*/ 7534648 w 8866737"/>
              <a:gd name="connsiteY543" fmla="*/ 268284 h 3997282"/>
              <a:gd name="connsiteX544" fmla="*/ 7565525 w 8866737"/>
              <a:gd name="connsiteY544" fmla="*/ 247676 h 3997282"/>
              <a:gd name="connsiteX545" fmla="*/ 7598023 w 8866737"/>
              <a:gd name="connsiteY545" fmla="*/ 238071 h 3997282"/>
              <a:gd name="connsiteX546" fmla="*/ 7630385 w 8866737"/>
              <a:gd name="connsiteY546" fmla="*/ 224194 h 3997282"/>
              <a:gd name="connsiteX547" fmla="*/ 6413893 w 8866737"/>
              <a:gd name="connsiteY547" fmla="*/ 194880 h 3997282"/>
              <a:gd name="connsiteX548" fmla="*/ 6426172 w 8866737"/>
              <a:gd name="connsiteY548" fmla="*/ 275201 h 3997282"/>
              <a:gd name="connsiteX549" fmla="*/ 6377216 w 8866737"/>
              <a:gd name="connsiteY549" fmla="*/ 275589 h 3997282"/>
              <a:gd name="connsiteX550" fmla="*/ 6273808 w 8866737"/>
              <a:gd name="connsiteY550" fmla="*/ 300896 h 3997282"/>
              <a:gd name="connsiteX551" fmla="*/ 6239587 w 8866737"/>
              <a:gd name="connsiteY551" fmla="*/ 318656 h 3997282"/>
              <a:gd name="connsiteX552" fmla="*/ 6196840 w 8866737"/>
              <a:gd name="connsiteY552" fmla="*/ 322487 h 3997282"/>
              <a:gd name="connsiteX553" fmla="*/ 6212301 w 8866737"/>
              <a:gd name="connsiteY553" fmla="*/ 367823 h 3997282"/>
              <a:gd name="connsiteX554" fmla="*/ 6190633 w 8866737"/>
              <a:gd name="connsiteY554" fmla="*/ 319042 h 3997282"/>
              <a:gd name="connsiteX555" fmla="*/ 6169687 w 8866737"/>
              <a:gd name="connsiteY555" fmla="*/ 298237 h 3997282"/>
              <a:gd name="connsiteX556" fmla="*/ 6395987 w 8866737"/>
              <a:gd name="connsiteY556" fmla="*/ 212500 h 3997282"/>
              <a:gd name="connsiteX557" fmla="*/ 6399882 w 8866737"/>
              <a:gd name="connsiteY557" fmla="*/ 205481 h 3997282"/>
              <a:gd name="connsiteX558" fmla="*/ 6413893 w 8866737"/>
              <a:gd name="connsiteY558" fmla="*/ 194880 h 3997282"/>
              <a:gd name="connsiteX559" fmla="*/ 7561896 w 8866737"/>
              <a:gd name="connsiteY559" fmla="*/ 190240 h 3997282"/>
              <a:gd name="connsiteX560" fmla="*/ 7559483 w 8866737"/>
              <a:gd name="connsiteY560" fmla="*/ 206723 h 3997282"/>
              <a:gd name="connsiteX561" fmla="*/ 7552255 w 8866737"/>
              <a:gd name="connsiteY561" fmla="*/ 206988 h 3997282"/>
              <a:gd name="connsiteX562" fmla="*/ 7550811 w 8866737"/>
              <a:gd name="connsiteY562" fmla="*/ 197206 h 3997282"/>
              <a:gd name="connsiteX563" fmla="*/ 7555089 w 8866737"/>
              <a:gd name="connsiteY563" fmla="*/ 191311 h 3997282"/>
              <a:gd name="connsiteX564" fmla="*/ 7561896 w 8866737"/>
              <a:gd name="connsiteY564" fmla="*/ 190240 h 3997282"/>
              <a:gd name="connsiteX565" fmla="*/ 6755240 w 8866737"/>
              <a:gd name="connsiteY565" fmla="*/ 105320 h 3997282"/>
              <a:gd name="connsiteX566" fmla="*/ 6776958 w 8866737"/>
              <a:gd name="connsiteY566" fmla="*/ 111557 h 3997282"/>
              <a:gd name="connsiteX567" fmla="*/ 6562222 w 8866737"/>
              <a:gd name="connsiteY567" fmla="*/ 249646 h 3997282"/>
              <a:gd name="connsiteX568" fmla="*/ 6495351 w 8866737"/>
              <a:gd name="connsiteY568" fmla="*/ 267662 h 3997282"/>
              <a:gd name="connsiteX569" fmla="*/ 6528131 w 8866737"/>
              <a:gd name="connsiteY569" fmla="*/ 193972 h 3997282"/>
              <a:gd name="connsiteX570" fmla="*/ 6558981 w 8866737"/>
              <a:gd name="connsiteY570" fmla="*/ 170178 h 3997282"/>
              <a:gd name="connsiteX571" fmla="*/ 6667341 w 8866737"/>
              <a:gd name="connsiteY571" fmla="*/ 133418 h 3997282"/>
              <a:gd name="connsiteX572" fmla="*/ 6755240 w 8866737"/>
              <a:gd name="connsiteY572" fmla="*/ 105320 h 3997282"/>
              <a:gd name="connsiteX573" fmla="*/ 6570483 w 8866737"/>
              <a:gd name="connsiteY573" fmla="*/ 27563 h 3997282"/>
              <a:gd name="connsiteX574" fmla="*/ 6578944 w 8866737"/>
              <a:gd name="connsiteY574" fmla="*/ 29244 h 3997282"/>
              <a:gd name="connsiteX575" fmla="*/ 6575774 w 8866737"/>
              <a:gd name="connsiteY575" fmla="*/ 64237 h 3997282"/>
              <a:gd name="connsiteX576" fmla="*/ 6559455 w 8866737"/>
              <a:gd name="connsiteY576" fmla="*/ 64362 h 3997282"/>
              <a:gd name="connsiteX577" fmla="*/ 6554829 w 8866737"/>
              <a:gd name="connsiteY577" fmla="*/ 43416 h 3997282"/>
              <a:gd name="connsiteX578" fmla="*/ 6563688 w 8866737"/>
              <a:gd name="connsiteY578" fmla="*/ 31112 h 3997282"/>
              <a:gd name="connsiteX579" fmla="*/ 6570483 w 8866737"/>
              <a:gd name="connsiteY579" fmla="*/ 27563 h 3997282"/>
              <a:gd name="connsiteX580" fmla="*/ 7539937 w 8866737"/>
              <a:gd name="connsiteY580" fmla="*/ 0 h 3997282"/>
              <a:gd name="connsiteX581" fmla="*/ 7604074 w 8866737"/>
              <a:gd name="connsiteY581" fmla="*/ 41779 h 3997282"/>
              <a:gd name="connsiteX582" fmla="*/ 7605836 w 8866737"/>
              <a:gd name="connsiteY582" fmla="*/ 34025 h 3997282"/>
              <a:gd name="connsiteX583" fmla="*/ 7614782 w 8866737"/>
              <a:gd name="connsiteY583" fmla="*/ 59434 h 3997282"/>
              <a:gd name="connsiteX584" fmla="*/ 7589980 w 8866737"/>
              <a:gd name="connsiteY584" fmla="*/ 103777 h 3997282"/>
              <a:gd name="connsiteX585" fmla="*/ 7582858 w 8866737"/>
              <a:gd name="connsiteY585" fmla="*/ 102699 h 3997282"/>
              <a:gd name="connsiteX586" fmla="*/ 7444242 w 8866737"/>
              <a:gd name="connsiteY586" fmla="*/ 161871 h 3997282"/>
              <a:gd name="connsiteX587" fmla="*/ 7339517 w 8866737"/>
              <a:gd name="connsiteY587" fmla="*/ 266252 h 3997282"/>
              <a:gd name="connsiteX588" fmla="*/ 7302313 w 8866737"/>
              <a:gd name="connsiteY588" fmla="*/ 332773 h 3997282"/>
              <a:gd name="connsiteX589" fmla="*/ 7284095 w 8866737"/>
              <a:gd name="connsiteY589" fmla="*/ 341756 h 3997282"/>
              <a:gd name="connsiteX590" fmla="*/ 7297783 w 8866737"/>
              <a:gd name="connsiteY590" fmla="*/ 354096 h 3997282"/>
              <a:gd name="connsiteX591" fmla="*/ 7263082 w 8866737"/>
              <a:gd name="connsiteY591" fmla="*/ 365218 h 3997282"/>
              <a:gd name="connsiteX592" fmla="*/ 7223319 w 8866737"/>
              <a:gd name="connsiteY592" fmla="*/ 391275 h 3997282"/>
              <a:gd name="connsiteX593" fmla="*/ 7212540 w 8866737"/>
              <a:gd name="connsiteY593" fmla="*/ 398879 h 3997282"/>
              <a:gd name="connsiteX594" fmla="*/ 7191105 w 8866737"/>
              <a:gd name="connsiteY594" fmla="*/ 421147 h 3997282"/>
              <a:gd name="connsiteX595" fmla="*/ 7117599 w 8866737"/>
              <a:gd name="connsiteY595" fmla="*/ 465129 h 3997282"/>
              <a:gd name="connsiteX596" fmla="*/ 7086719 w 8866737"/>
              <a:gd name="connsiteY596" fmla="*/ 475482 h 3997282"/>
              <a:gd name="connsiteX597" fmla="*/ 7078592 w 8866737"/>
              <a:gd name="connsiteY597" fmla="*/ 485368 h 3997282"/>
              <a:gd name="connsiteX598" fmla="*/ 7078715 w 8866737"/>
              <a:gd name="connsiteY598" fmla="*/ 494993 h 3997282"/>
              <a:gd name="connsiteX599" fmla="*/ 7074259 w 8866737"/>
              <a:gd name="connsiteY599" fmla="*/ 490640 h 3997282"/>
              <a:gd name="connsiteX600" fmla="*/ 7062548 w 8866737"/>
              <a:gd name="connsiteY600" fmla="*/ 504890 h 3997282"/>
              <a:gd name="connsiteX601" fmla="*/ 7035705 w 8866737"/>
              <a:gd name="connsiteY601" fmla="*/ 533894 h 3997282"/>
              <a:gd name="connsiteX602" fmla="*/ 7024669 w 8866737"/>
              <a:gd name="connsiteY602" fmla="*/ 539152 h 3997282"/>
              <a:gd name="connsiteX603" fmla="*/ 7009066 w 8866737"/>
              <a:gd name="connsiteY603" fmla="*/ 548384 h 3997282"/>
              <a:gd name="connsiteX604" fmla="*/ 7007657 w 8866737"/>
              <a:gd name="connsiteY604" fmla="*/ 542595 h 3997282"/>
              <a:gd name="connsiteX605" fmla="*/ 6996809 w 8866737"/>
              <a:gd name="connsiteY605" fmla="*/ 543033 h 3997282"/>
              <a:gd name="connsiteX606" fmla="*/ 6953738 w 8866737"/>
              <a:gd name="connsiteY606" fmla="*/ 567860 h 3997282"/>
              <a:gd name="connsiteX607" fmla="*/ 6967970 w 8866737"/>
              <a:gd name="connsiteY607" fmla="*/ 564794 h 3997282"/>
              <a:gd name="connsiteX608" fmla="*/ 6951681 w 8866737"/>
              <a:gd name="connsiteY608" fmla="*/ 640400 h 3997282"/>
              <a:gd name="connsiteX609" fmla="*/ 7047993 w 8866737"/>
              <a:gd name="connsiteY609" fmla="*/ 627336 h 3997282"/>
              <a:gd name="connsiteX610" fmla="*/ 7084669 w 8866737"/>
              <a:gd name="connsiteY610" fmla="*/ 606301 h 3997282"/>
              <a:gd name="connsiteX611" fmla="*/ 7093655 w 8866737"/>
              <a:gd name="connsiteY611" fmla="*/ 508975 h 3997282"/>
              <a:gd name="connsiteX612" fmla="*/ 7150266 w 8866737"/>
              <a:gd name="connsiteY612" fmla="*/ 495792 h 3997282"/>
              <a:gd name="connsiteX613" fmla="*/ 7237905 w 8866737"/>
              <a:gd name="connsiteY613" fmla="*/ 466011 h 3997282"/>
              <a:gd name="connsiteX614" fmla="*/ 7289181 w 8866737"/>
              <a:gd name="connsiteY614" fmla="*/ 488408 h 3997282"/>
              <a:gd name="connsiteX615" fmla="*/ 7339859 w 8866737"/>
              <a:gd name="connsiteY615" fmla="*/ 448508 h 3997282"/>
              <a:gd name="connsiteX616" fmla="*/ 7324033 w 8866737"/>
              <a:gd name="connsiteY616" fmla="*/ 425654 h 3997282"/>
              <a:gd name="connsiteX617" fmla="*/ 7387489 w 8866737"/>
              <a:gd name="connsiteY617" fmla="*/ 387450 h 3997282"/>
              <a:gd name="connsiteX618" fmla="*/ 7396828 w 8866737"/>
              <a:gd name="connsiteY618" fmla="*/ 373550 h 3997282"/>
              <a:gd name="connsiteX619" fmla="*/ 7406472 w 8866737"/>
              <a:gd name="connsiteY619" fmla="*/ 375308 h 3997282"/>
              <a:gd name="connsiteX620" fmla="*/ 7426724 w 8866737"/>
              <a:gd name="connsiteY620" fmla="*/ 361869 h 3997282"/>
              <a:gd name="connsiteX621" fmla="*/ 7447773 w 8866737"/>
              <a:gd name="connsiteY621" fmla="*/ 354254 h 3997282"/>
              <a:gd name="connsiteX622" fmla="*/ 7464468 w 8866737"/>
              <a:gd name="connsiteY622" fmla="*/ 354303 h 3997282"/>
              <a:gd name="connsiteX623" fmla="*/ 7515430 w 8866737"/>
              <a:gd name="connsiteY623" fmla="*/ 343524 h 3997282"/>
              <a:gd name="connsiteX624" fmla="*/ 7511217 w 8866737"/>
              <a:gd name="connsiteY624" fmla="*/ 358910 h 3997282"/>
              <a:gd name="connsiteX625" fmla="*/ 7526678 w 8866737"/>
              <a:gd name="connsiteY625" fmla="*/ 360026 h 3997282"/>
              <a:gd name="connsiteX626" fmla="*/ 7533171 w 8866737"/>
              <a:gd name="connsiteY626" fmla="*/ 359355 h 3997282"/>
              <a:gd name="connsiteX627" fmla="*/ 7539042 w 8866737"/>
              <a:gd name="connsiteY627" fmla="*/ 366202 h 3997282"/>
              <a:gd name="connsiteX628" fmla="*/ 7572483 w 8866737"/>
              <a:gd name="connsiteY628" fmla="*/ 322703 h 3997282"/>
              <a:gd name="connsiteX629" fmla="*/ 7602037 w 8866737"/>
              <a:gd name="connsiteY629" fmla="*/ 297658 h 3997282"/>
              <a:gd name="connsiteX630" fmla="*/ 7618496 w 8866737"/>
              <a:gd name="connsiteY630" fmla="*/ 297709 h 3997282"/>
              <a:gd name="connsiteX631" fmla="*/ 7633686 w 8866737"/>
              <a:gd name="connsiteY631" fmla="*/ 326983 h 3997282"/>
              <a:gd name="connsiteX632" fmla="*/ 7664728 w 8866737"/>
              <a:gd name="connsiteY632" fmla="*/ 310384 h 3997282"/>
              <a:gd name="connsiteX633" fmla="*/ 7720259 w 8866737"/>
              <a:gd name="connsiteY633" fmla="*/ 333360 h 3997282"/>
              <a:gd name="connsiteX634" fmla="*/ 7768343 w 8866737"/>
              <a:gd name="connsiteY634" fmla="*/ 319039 h 3997282"/>
              <a:gd name="connsiteX635" fmla="*/ 7705660 w 8866737"/>
              <a:gd name="connsiteY635" fmla="*/ 289927 h 3997282"/>
              <a:gd name="connsiteX636" fmla="*/ 7700715 w 8866737"/>
              <a:gd name="connsiteY636" fmla="*/ 265157 h 3997282"/>
              <a:gd name="connsiteX637" fmla="*/ 7779111 w 8866737"/>
              <a:gd name="connsiteY637" fmla="*/ 242774 h 3997282"/>
              <a:gd name="connsiteX638" fmla="*/ 7837950 w 8866737"/>
              <a:gd name="connsiteY638" fmla="*/ 205060 h 3997282"/>
              <a:gd name="connsiteX639" fmla="*/ 7847201 w 8866737"/>
              <a:gd name="connsiteY639" fmla="*/ 194899 h 3997282"/>
              <a:gd name="connsiteX640" fmla="*/ 7866250 w 8866737"/>
              <a:gd name="connsiteY640" fmla="*/ 231624 h 3997282"/>
              <a:gd name="connsiteX641" fmla="*/ 7849756 w 8866737"/>
              <a:gd name="connsiteY641" fmla="*/ 244613 h 3997282"/>
              <a:gd name="connsiteX642" fmla="*/ 7818776 w 8866737"/>
              <a:gd name="connsiteY642" fmla="*/ 263261 h 3997282"/>
              <a:gd name="connsiteX643" fmla="*/ 7827238 w 8866737"/>
              <a:gd name="connsiteY643" fmla="*/ 279584 h 3997282"/>
              <a:gd name="connsiteX644" fmla="*/ 7842733 w 8866737"/>
              <a:gd name="connsiteY644" fmla="*/ 270255 h 3997282"/>
              <a:gd name="connsiteX645" fmla="*/ 7873601 w 8866737"/>
              <a:gd name="connsiteY645" fmla="*/ 240202 h 3997282"/>
              <a:gd name="connsiteX646" fmla="*/ 7902575 w 8866737"/>
              <a:gd name="connsiteY646" fmla="*/ 228880 h 3997282"/>
              <a:gd name="connsiteX647" fmla="*/ 7911936 w 8866737"/>
              <a:gd name="connsiteY647" fmla="*/ 230128 h 3997282"/>
              <a:gd name="connsiteX648" fmla="*/ 7957185 w 8866737"/>
              <a:gd name="connsiteY648" fmla="*/ 183001 h 3997282"/>
              <a:gd name="connsiteX649" fmla="*/ 7988164 w 8866737"/>
              <a:gd name="connsiteY649" fmla="*/ 164354 h 3997282"/>
              <a:gd name="connsiteX650" fmla="*/ 8015351 w 8866737"/>
              <a:gd name="connsiteY650" fmla="*/ 183176 h 3997282"/>
              <a:gd name="connsiteX651" fmla="*/ 8016355 w 8866737"/>
              <a:gd name="connsiteY651" fmla="*/ 179508 h 3997282"/>
              <a:gd name="connsiteX652" fmla="*/ 8019583 w 8866737"/>
              <a:gd name="connsiteY652" fmla="*/ 191333 h 3997282"/>
              <a:gd name="connsiteX653" fmla="*/ 8007322 w 8866737"/>
              <a:gd name="connsiteY653" fmla="*/ 212485 h 3997282"/>
              <a:gd name="connsiteX654" fmla="*/ 8004201 w 8866737"/>
              <a:gd name="connsiteY654" fmla="*/ 212068 h 3997282"/>
              <a:gd name="connsiteX655" fmla="*/ 7941128 w 8866737"/>
              <a:gd name="connsiteY655" fmla="*/ 241623 h 3997282"/>
              <a:gd name="connsiteX656" fmla="*/ 7891756 w 8866737"/>
              <a:gd name="connsiteY656" fmla="*/ 291993 h 3997282"/>
              <a:gd name="connsiteX657" fmla="*/ 7873367 w 8866737"/>
              <a:gd name="connsiteY657" fmla="*/ 323719 h 3997282"/>
              <a:gd name="connsiteX658" fmla="*/ 7850633 w 8866737"/>
              <a:gd name="connsiteY658" fmla="*/ 335874 h 3997282"/>
              <a:gd name="connsiteX659" fmla="*/ 7787776 w 8866737"/>
              <a:gd name="connsiteY659" fmla="*/ 388244 h 3997282"/>
              <a:gd name="connsiteX660" fmla="*/ 7732054 w 8866737"/>
              <a:gd name="connsiteY660" fmla="*/ 426374 h 3997282"/>
              <a:gd name="connsiteX661" fmla="*/ 7681463 w 8866737"/>
              <a:gd name="connsiteY661" fmla="*/ 457596 h 3997282"/>
              <a:gd name="connsiteX662" fmla="*/ 7655608 w 8866737"/>
              <a:gd name="connsiteY662" fmla="*/ 469336 h 3997282"/>
              <a:gd name="connsiteX663" fmla="*/ 7576044 w 8866737"/>
              <a:gd name="connsiteY663" fmla="*/ 511878 h 3997282"/>
              <a:gd name="connsiteX664" fmla="*/ 7559770 w 8866737"/>
              <a:gd name="connsiteY664" fmla="*/ 547682 h 3997282"/>
              <a:gd name="connsiteX665" fmla="*/ 7624957 w 8866737"/>
              <a:gd name="connsiteY665" fmla="*/ 522209 h 3997282"/>
              <a:gd name="connsiteX666" fmla="*/ 7643676 w 8866737"/>
              <a:gd name="connsiteY666" fmla="*/ 524710 h 3997282"/>
              <a:gd name="connsiteX667" fmla="*/ 7722571 w 8866737"/>
              <a:gd name="connsiteY667" fmla="*/ 520047 h 3997282"/>
              <a:gd name="connsiteX668" fmla="*/ 7748421 w 8866737"/>
              <a:gd name="connsiteY668" fmla="*/ 508310 h 3997282"/>
              <a:gd name="connsiteX669" fmla="*/ 7860629 w 8866737"/>
              <a:gd name="connsiteY669" fmla="*/ 511902 h 3997282"/>
              <a:gd name="connsiteX670" fmla="*/ 7881138 w 8866737"/>
              <a:gd name="connsiteY670" fmla="*/ 484258 h 3997282"/>
              <a:gd name="connsiteX671" fmla="*/ 7933956 w 8866737"/>
              <a:gd name="connsiteY671" fmla="*/ 468526 h 3997282"/>
              <a:gd name="connsiteX672" fmla="*/ 7951673 w 8866737"/>
              <a:gd name="connsiteY672" fmla="*/ 474685 h 3997282"/>
              <a:gd name="connsiteX673" fmla="*/ 7985882 w 8866737"/>
              <a:gd name="connsiteY673" fmla="*/ 467862 h 3997282"/>
              <a:gd name="connsiteX674" fmla="*/ 8014856 w 8866737"/>
              <a:gd name="connsiteY674" fmla="*/ 456541 h 3997282"/>
              <a:gd name="connsiteX675" fmla="*/ 8105005 w 8866737"/>
              <a:gd name="connsiteY675" fmla="*/ 434396 h 3997282"/>
              <a:gd name="connsiteX676" fmla="*/ 8124620 w 8866737"/>
              <a:gd name="connsiteY676" fmla="*/ 421825 h 3997282"/>
              <a:gd name="connsiteX677" fmla="*/ 8191817 w 8866737"/>
              <a:gd name="connsiteY677" fmla="*/ 389026 h 3997282"/>
              <a:gd name="connsiteX678" fmla="*/ 8197161 w 8866737"/>
              <a:gd name="connsiteY678" fmla="*/ 404930 h 3997282"/>
              <a:gd name="connsiteX679" fmla="*/ 8178660 w 8866737"/>
              <a:gd name="connsiteY679" fmla="*/ 425245 h 3997282"/>
              <a:gd name="connsiteX680" fmla="*/ 8102431 w 8866737"/>
              <a:gd name="connsiteY680" fmla="*/ 491020 h 3997282"/>
              <a:gd name="connsiteX681" fmla="*/ 8069823 w 8866737"/>
              <a:gd name="connsiteY681" fmla="*/ 502331 h 3997282"/>
              <a:gd name="connsiteX682" fmla="*/ 8046254 w 8866737"/>
              <a:gd name="connsiteY682" fmla="*/ 523199 h 3997282"/>
              <a:gd name="connsiteX683" fmla="*/ 8046308 w 8866737"/>
              <a:gd name="connsiteY683" fmla="*/ 525622 h 3997282"/>
              <a:gd name="connsiteX684" fmla="*/ 8007266 w 8866737"/>
              <a:gd name="connsiteY684" fmla="*/ 567809 h 3997282"/>
              <a:gd name="connsiteX685" fmla="*/ 7965726 w 8866737"/>
              <a:gd name="connsiteY685" fmla="*/ 586569 h 3997282"/>
              <a:gd name="connsiteX686" fmla="*/ 7942135 w 8866737"/>
              <a:gd name="connsiteY686" fmla="*/ 608582 h 3997282"/>
              <a:gd name="connsiteX687" fmla="*/ 7987196 w 8866737"/>
              <a:gd name="connsiteY687" fmla="*/ 604754 h 3997282"/>
              <a:gd name="connsiteX688" fmla="*/ 8009929 w 8866737"/>
              <a:gd name="connsiteY688" fmla="*/ 592602 h 3997282"/>
              <a:gd name="connsiteX689" fmla="*/ 8029433 w 8866737"/>
              <a:gd name="connsiteY689" fmla="*/ 568616 h 3997282"/>
              <a:gd name="connsiteX690" fmla="*/ 8097746 w 8866737"/>
              <a:gd name="connsiteY690" fmla="*/ 543562 h 3997282"/>
              <a:gd name="connsiteX691" fmla="*/ 8116573 w 8866737"/>
              <a:gd name="connsiteY691" fmla="*/ 557467 h 3997282"/>
              <a:gd name="connsiteX692" fmla="*/ 8117794 w 8866737"/>
              <a:gd name="connsiteY692" fmla="*/ 576621 h 3997282"/>
              <a:gd name="connsiteX693" fmla="*/ 8206941 w 8866737"/>
              <a:gd name="connsiteY693" fmla="*/ 558143 h 3997282"/>
              <a:gd name="connsiteX694" fmla="*/ 8210057 w 8866737"/>
              <a:gd name="connsiteY694" fmla="*/ 558560 h 3997282"/>
              <a:gd name="connsiteX695" fmla="*/ 8363175 w 8866737"/>
              <a:gd name="connsiteY695" fmla="*/ 495457 h 3997282"/>
              <a:gd name="connsiteX696" fmla="*/ 8384687 w 8866737"/>
              <a:gd name="connsiteY696" fmla="*/ 464146 h 3997282"/>
              <a:gd name="connsiteX697" fmla="*/ 8411540 w 8866737"/>
              <a:gd name="connsiteY697" fmla="*/ 448747 h 3997282"/>
              <a:gd name="connsiteX698" fmla="*/ 8464363 w 8866737"/>
              <a:gd name="connsiteY698" fmla="*/ 433012 h 3997282"/>
              <a:gd name="connsiteX699" fmla="*/ 8523201 w 8866737"/>
              <a:gd name="connsiteY699" fmla="*/ 395297 h 3997282"/>
              <a:gd name="connsiteX700" fmla="*/ 8550061 w 8866737"/>
              <a:gd name="connsiteY700" fmla="*/ 379893 h 3997282"/>
              <a:gd name="connsiteX701" fmla="*/ 8560534 w 8866737"/>
              <a:gd name="connsiteY701" fmla="*/ 388887 h 3997282"/>
              <a:gd name="connsiteX702" fmla="*/ 8475948 w 8866737"/>
              <a:gd name="connsiteY702" fmla="*/ 449751 h 3997282"/>
              <a:gd name="connsiteX703" fmla="*/ 8224529 w 8866737"/>
              <a:gd name="connsiteY703" fmla="*/ 659230 h 3997282"/>
              <a:gd name="connsiteX704" fmla="*/ 8191430 w 8866737"/>
              <a:gd name="connsiteY704" fmla="*/ 673803 h 3997282"/>
              <a:gd name="connsiteX705" fmla="*/ 8165691 w 8866737"/>
              <a:gd name="connsiteY705" fmla="*/ 696945 h 3997282"/>
              <a:gd name="connsiteX706" fmla="*/ 8143959 w 8866737"/>
              <a:gd name="connsiteY706" fmla="*/ 705441 h 3997282"/>
              <a:gd name="connsiteX707" fmla="*/ 8092255 w 8866737"/>
              <a:gd name="connsiteY707" fmla="*/ 728912 h 3997282"/>
              <a:gd name="connsiteX708" fmla="*/ 8068515 w 8866737"/>
              <a:gd name="connsiteY708" fmla="*/ 744732 h 3997282"/>
              <a:gd name="connsiteX709" fmla="*/ 8066509 w 8866737"/>
              <a:gd name="connsiteY709" fmla="*/ 752061 h 3997282"/>
              <a:gd name="connsiteX710" fmla="*/ 8039651 w 8866737"/>
              <a:gd name="connsiteY710" fmla="*/ 767460 h 3997282"/>
              <a:gd name="connsiteX711" fmla="*/ 8013799 w 8866737"/>
              <a:gd name="connsiteY711" fmla="*/ 779200 h 3997282"/>
              <a:gd name="connsiteX712" fmla="*/ 8004438 w 8866737"/>
              <a:gd name="connsiteY712" fmla="*/ 777950 h 3997282"/>
              <a:gd name="connsiteX713" fmla="*/ 7974678 w 8866737"/>
              <a:gd name="connsiteY713" fmla="*/ 815754 h 3997282"/>
              <a:gd name="connsiteX714" fmla="*/ 7906259 w 8866737"/>
              <a:gd name="connsiteY714" fmla="*/ 829405 h 3997282"/>
              <a:gd name="connsiteX715" fmla="*/ 7885350 w 8866737"/>
              <a:gd name="connsiteY715" fmla="*/ 855566 h 3997282"/>
              <a:gd name="connsiteX716" fmla="*/ 7882469 w 8866737"/>
              <a:gd name="connsiteY716" fmla="*/ 856058 h 3997282"/>
              <a:gd name="connsiteX717" fmla="*/ 7878531 w 8866737"/>
              <a:gd name="connsiteY717" fmla="*/ 870976 h 3997282"/>
              <a:gd name="connsiteX718" fmla="*/ 7890571 w 8866737"/>
              <a:gd name="connsiteY718" fmla="*/ 886832 h 3997282"/>
              <a:gd name="connsiteX719" fmla="*/ 8089731 w 8866737"/>
              <a:gd name="connsiteY719" fmla="*/ 852864 h 3997282"/>
              <a:gd name="connsiteX720" fmla="*/ 8096843 w 8866737"/>
              <a:gd name="connsiteY720" fmla="*/ 853941 h 3997282"/>
              <a:gd name="connsiteX721" fmla="*/ 8434559 w 8866737"/>
              <a:gd name="connsiteY721" fmla="*/ 728725 h 3997282"/>
              <a:gd name="connsiteX722" fmla="*/ 8478886 w 8866737"/>
              <a:gd name="connsiteY722" fmla="*/ 663281 h 3997282"/>
              <a:gd name="connsiteX723" fmla="*/ 8537516 w 8866737"/>
              <a:gd name="connsiteY723" fmla="*/ 632085 h 3997282"/>
              <a:gd name="connsiteX724" fmla="*/ 8654856 w 8866737"/>
              <a:gd name="connsiteY724" fmla="*/ 601756 h 3997282"/>
              <a:gd name="connsiteX725" fmla="*/ 8782759 w 8866737"/>
              <a:gd name="connsiteY725" fmla="*/ 524927 h 3997282"/>
              <a:gd name="connsiteX726" fmla="*/ 8841399 w 8866737"/>
              <a:gd name="connsiteY726" fmla="*/ 493721 h 3997282"/>
              <a:gd name="connsiteX727" fmla="*/ 8866348 w 8866737"/>
              <a:gd name="connsiteY727" fmla="*/ 513535 h 3997282"/>
              <a:gd name="connsiteX728" fmla="*/ 8683395 w 8866737"/>
              <a:gd name="connsiteY728" fmla="*/ 638147 h 3997282"/>
              <a:gd name="connsiteX729" fmla="*/ 8143579 w 8866737"/>
              <a:gd name="connsiteY729" fmla="*/ 1069449 h 3997282"/>
              <a:gd name="connsiteX730" fmla="*/ 8070705 w 8866737"/>
              <a:gd name="connsiteY730" fmla="*/ 1098502 h 3997282"/>
              <a:gd name="connsiteX731" fmla="*/ 8015676 w 8866737"/>
              <a:gd name="connsiteY731" fmla="*/ 1146277 h 3997282"/>
              <a:gd name="connsiteX732" fmla="*/ 7992583 w 8866737"/>
              <a:gd name="connsiteY732" fmla="*/ 1145319 h 3997282"/>
              <a:gd name="connsiteX733" fmla="*/ 7992429 w 8866737"/>
              <a:gd name="connsiteY733" fmla="*/ 1152732 h 3997282"/>
              <a:gd name="connsiteX734" fmla="*/ 7975141 w 8866737"/>
              <a:gd name="connsiteY734" fmla="*/ 1171297 h 3997282"/>
              <a:gd name="connsiteX735" fmla="*/ 7903560 w 8866737"/>
              <a:gd name="connsiteY735" fmla="*/ 1231094 h 3997282"/>
              <a:gd name="connsiteX736" fmla="*/ 7872613 w 8866737"/>
              <a:gd name="connsiteY736" fmla="*/ 1240998 h 3997282"/>
              <a:gd name="connsiteX737" fmla="*/ 7850492 w 8866737"/>
              <a:gd name="connsiteY737" fmla="*/ 1259982 h 3997282"/>
              <a:gd name="connsiteX738" fmla="*/ 7850590 w 8866737"/>
              <a:gd name="connsiteY738" fmla="*/ 1262240 h 3997282"/>
              <a:gd name="connsiteX739" fmla="*/ 7814093 w 8866737"/>
              <a:gd name="connsiteY739" fmla="*/ 1300783 h 3997282"/>
              <a:gd name="connsiteX740" fmla="*/ 7774755 w 8866737"/>
              <a:gd name="connsiteY740" fmla="*/ 1317454 h 3997282"/>
              <a:gd name="connsiteX741" fmla="*/ 7752634 w 8866737"/>
              <a:gd name="connsiteY741" fmla="*/ 1337503 h 3997282"/>
              <a:gd name="connsiteX742" fmla="*/ 7795628 w 8866737"/>
              <a:gd name="connsiteY742" fmla="*/ 1334811 h 3997282"/>
              <a:gd name="connsiteX743" fmla="*/ 7817119 w 8866737"/>
              <a:gd name="connsiteY743" fmla="*/ 1323931 h 3997282"/>
              <a:gd name="connsiteX744" fmla="*/ 7835296 w 8866737"/>
              <a:gd name="connsiteY744" fmla="*/ 1301965 h 3997282"/>
              <a:gd name="connsiteX745" fmla="*/ 7900101 w 8866737"/>
              <a:gd name="connsiteY745" fmla="*/ 1279950 h 3997282"/>
              <a:gd name="connsiteX746" fmla="*/ 7918364 w 8866737"/>
              <a:gd name="connsiteY746" fmla="*/ 1293268 h 3997282"/>
              <a:gd name="connsiteX747" fmla="*/ 7919903 w 8866737"/>
              <a:gd name="connsiteY747" fmla="*/ 1311136 h 3997282"/>
              <a:gd name="connsiteX748" fmla="*/ 8004749 w 8866737"/>
              <a:gd name="connsiteY748" fmla="*/ 1295652 h 3997282"/>
              <a:gd name="connsiteX749" fmla="*/ 8007735 w 8866737"/>
              <a:gd name="connsiteY749" fmla="*/ 1296100 h 3997282"/>
              <a:gd name="connsiteX750" fmla="*/ 8152857 w 8866737"/>
              <a:gd name="connsiteY750" fmla="*/ 1240285 h 3997282"/>
              <a:gd name="connsiteX751" fmla="*/ 8172810 w 8866737"/>
              <a:gd name="connsiteY751" fmla="*/ 1211533 h 3997282"/>
              <a:gd name="connsiteX752" fmla="*/ 8198178 w 8866737"/>
              <a:gd name="connsiteY752" fmla="*/ 1197709 h 3997282"/>
              <a:gd name="connsiteX753" fmla="*/ 8248357 w 8866737"/>
              <a:gd name="connsiteY753" fmla="*/ 1184076 h 3997282"/>
              <a:gd name="connsiteX754" fmla="*/ 8303862 w 8866737"/>
              <a:gd name="connsiteY754" fmla="*/ 1150081 h 3997282"/>
              <a:gd name="connsiteX755" fmla="*/ 8329235 w 8866737"/>
              <a:gd name="connsiteY755" fmla="*/ 1136252 h 3997282"/>
              <a:gd name="connsiteX756" fmla="*/ 8339418 w 8866737"/>
              <a:gd name="connsiteY756" fmla="*/ 1144835 h 3997282"/>
              <a:gd name="connsiteX757" fmla="*/ 8259754 w 8866737"/>
              <a:gd name="connsiteY757" fmla="*/ 1199893 h 3997282"/>
              <a:gd name="connsiteX758" fmla="*/ 8023520 w 8866737"/>
              <a:gd name="connsiteY758" fmla="*/ 1390164 h 3997282"/>
              <a:gd name="connsiteX759" fmla="*/ 7992167 w 8866737"/>
              <a:gd name="connsiteY759" fmla="*/ 1403097 h 3997282"/>
              <a:gd name="connsiteX760" fmla="*/ 7968015 w 8866737"/>
              <a:gd name="connsiteY760" fmla="*/ 1424158 h 3997282"/>
              <a:gd name="connsiteX761" fmla="*/ 7947410 w 8866737"/>
              <a:gd name="connsiteY761" fmla="*/ 1431650 h 3997282"/>
              <a:gd name="connsiteX762" fmla="*/ 7898447 w 8866737"/>
              <a:gd name="connsiteY762" fmla="*/ 1452512 h 3997282"/>
              <a:gd name="connsiteX763" fmla="*/ 7876065 w 8866737"/>
              <a:gd name="connsiteY763" fmla="*/ 1466790 h 3997282"/>
              <a:gd name="connsiteX764" fmla="*/ 7874290 w 8866737"/>
              <a:gd name="connsiteY764" fmla="*/ 1473579 h 3997282"/>
              <a:gd name="connsiteX765" fmla="*/ 7848919 w 8866737"/>
              <a:gd name="connsiteY765" fmla="*/ 1487403 h 3997282"/>
              <a:gd name="connsiteX766" fmla="*/ 7824438 w 8866737"/>
              <a:gd name="connsiteY766" fmla="*/ 1497838 h 3997282"/>
              <a:gd name="connsiteX767" fmla="*/ 7815466 w 8866737"/>
              <a:gd name="connsiteY767" fmla="*/ 1496492 h 3997282"/>
              <a:gd name="connsiteX768" fmla="*/ 7787756 w 8866737"/>
              <a:gd name="connsiteY768" fmla="*/ 1531131 h 3997282"/>
              <a:gd name="connsiteX769" fmla="*/ 7722629 w 8866737"/>
              <a:gd name="connsiteY769" fmla="*/ 1542521 h 3997282"/>
              <a:gd name="connsiteX770" fmla="*/ 7703151 w 8866737"/>
              <a:gd name="connsiteY770" fmla="*/ 1566488 h 3997282"/>
              <a:gd name="connsiteX771" fmla="*/ 7700408 w 8866737"/>
              <a:gd name="connsiteY771" fmla="*/ 1566890 h 3997282"/>
              <a:gd name="connsiteX772" fmla="*/ 7696933 w 8866737"/>
              <a:gd name="connsiteY772" fmla="*/ 1580711 h 3997282"/>
              <a:gd name="connsiteX773" fmla="*/ 7708749 w 8866737"/>
              <a:gd name="connsiteY773" fmla="*/ 1595716 h 3997282"/>
              <a:gd name="connsiteX774" fmla="*/ 7898440 w 8866737"/>
              <a:gd name="connsiteY774" fmla="*/ 1567934 h 3997282"/>
              <a:gd name="connsiteX775" fmla="*/ 7905258 w 8866737"/>
              <a:gd name="connsiteY775" fmla="*/ 1569076 h 3997282"/>
              <a:gd name="connsiteX776" fmla="*/ 8225608 w 8866737"/>
              <a:gd name="connsiteY776" fmla="*/ 1458978 h 3997282"/>
              <a:gd name="connsiteX777" fmla="*/ 8266704 w 8866737"/>
              <a:gd name="connsiteY777" fmla="*/ 1398872 h 3997282"/>
              <a:gd name="connsiteX778" fmla="*/ 8322136 w 8866737"/>
              <a:gd name="connsiteY778" fmla="*/ 1370946 h 3997282"/>
              <a:gd name="connsiteX779" fmla="*/ 8433698 w 8866737"/>
              <a:gd name="connsiteY779" fmla="*/ 1344968 h 3997282"/>
              <a:gd name="connsiteX780" fmla="*/ 8554453 w 8866737"/>
              <a:gd name="connsiteY780" fmla="*/ 1275877 h 3997282"/>
              <a:gd name="connsiteX781" fmla="*/ 8609894 w 8866737"/>
              <a:gd name="connsiteY781" fmla="*/ 1247944 h 3997282"/>
              <a:gd name="connsiteX782" fmla="*/ 8634124 w 8866737"/>
              <a:gd name="connsiteY782" fmla="*/ 1266886 h 3997282"/>
              <a:gd name="connsiteX783" fmla="*/ 8461680 w 8866737"/>
              <a:gd name="connsiteY783" fmla="*/ 1379423 h 3997282"/>
              <a:gd name="connsiteX784" fmla="*/ 7954108 w 8866737"/>
              <a:gd name="connsiteY784" fmla="*/ 1770747 h 3997282"/>
              <a:gd name="connsiteX785" fmla="*/ 7885020 w 8866737"/>
              <a:gd name="connsiteY785" fmla="*/ 1796398 h 3997282"/>
              <a:gd name="connsiteX786" fmla="*/ 7833352 w 8866737"/>
              <a:gd name="connsiteY786" fmla="*/ 1839837 h 3997282"/>
              <a:gd name="connsiteX787" fmla="*/ 7787810 w 8866737"/>
              <a:gd name="connsiteY787" fmla="*/ 1854544 h 3997282"/>
              <a:gd name="connsiteX788" fmla="*/ 7680008 w 8866737"/>
              <a:gd name="connsiteY788" fmla="*/ 1896026 h 3997282"/>
              <a:gd name="connsiteX789" fmla="*/ 7631395 w 8866737"/>
              <a:gd name="connsiteY789" fmla="*/ 1925102 h 3997282"/>
              <a:gd name="connsiteX790" fmla="*/ 7628329 w 8866737"/>
              <a:gd name="connsiteY790" fmla="*/ 1939474 h 3997282"/>
              <a:gd name="connsiteX791" fmla="*/ 7572892 w 8866737"/>
              <a:gd name="connsiteY791" fmla="*/ 1967397 h 3997282"/>
              <a:gd name="connsiteX792" fmla="*/ 7518995 w 8866737"/>
              <a:gd name="connsiteY792" fmla="*/ 1988145 h 3997282"/>
              <a:gd name="connsiteX793" fmla="*/ 7498518 w 8866737"/>
              <a:gd name="connsiteY793" fmla="*/ 1984718 h 3997282"/>
              <a:gd name="connsiteX794" fmla="*/ 7440706 w 8866737"/>
              <a:gd name="connsiteY794" fmla="*/ 2056907 h 3997282"/>
              <a:gd name="connsiteX795" fmla="*/ 7295028 w 8866737"/>
              <a:gd name="connsiteY795" fmla="*/ 2077171 h 3997282"/>
              <a:gd name="connsiteX796" fmla="*/ 7190986 w 8866737"/>
              <a:gd name="connsiteY796" fmla="*/ 2134175 h 3997282"/>
              <a:gd name="connsiteX797" fmla="*/ 7091538 w 8866737"/>
              <a:gd name="connsiteY797" fmla="*/ 2169619 h 3997282"/>
              <a:gd name="connsiteX798" fmla="*/ 6976917 w 8866737"/>
              <a:gd name="connsiteY798" fmla="*/ 2209966 h 3997282"/>
              <a:gd name="connsiteX799" fmla="*/ 6923706 w 8866737"/>
              <a:gd name="connsiteY799" fmla="*/ 2260596 h 3997282"/>
              <a:gd name="connsiteX800" fmla="*/ 6876628 w 8866737"/>
              <a:gd name="connsiteY800" fmla="*/ 2282483 h 3997282"/>
              <a:gd name="connsiteX801" fmla="*/ 6773309 w 8866737"/>
              <a:gd name="connsiteY801" fmla="*/ 2310193 h 3997282"/>
              <a:gd name="connsiteX802" fmla="*/ 6760624 w 8866737"/>
              <a:gd name="connsiteY802" fmla="*/ 2310495 h 3997282"/>
              <a:gd name="connsiteX803" fmla="*/ 6719844 w 8866737"/>
              <a:gd name="connsiteY803" fmla="*/ 2342586 h 3997282"/>
              <a:gd name="connsiteX804" fmla="*/ 6580006 w 8866737"/>
              <a:gd name="connsiteY804" fmla="*/ 2397973 h 3997282"/>
              <a:gd name="connsiteX805" fmla="*/ 6533214 w 8866737"/>
              <a:gd name="connsiteY805" fmla="*/ 2426386 h 3997282"/>
              <a:gd name="connsiteX806" fmla="*/ 6498534 w 8866737"/>
              <a:gd name="connsiteY806" fmla="*/ 2449473 h 3997282"/>
              <a:gd name="connsiteX807" fmla="*/ 6472677 w 8866737"/>
              <a:gd name="connsiteY807" fmla="*/ 2453005 h 3997282"/>
              <a:gd name="connsiteX808" fmla="*/ 6474319 w 8866737"/>
              <a:gd name="connsiteY808" fmla="*/ 2460121 h 3997282"/>
              <a:gd name="connsiteX809" fmla="*/ 6492649 w 8866737"/>
              <a:gd name="connsiteY809" fmla="*/ 2462513 h 3997282"/>
              <a:gd name="connsiteX810" fmla="*/ 6458736 w 8866737"/>
              <a:gd name="connsiteY810" fmla="*/ 2501808 h 3997282"/>
              <a:gd name="connsiteX811" fmla="*/ 6457007 w 8866737"/>
              <a:gd name="connsiteY811" fmla="*/ 2502730 h 3997282"/>
              <a:gd name="connsiteX812" fmla="*/ 6450900 w 8866737"/>
              <a:gd name="connsiteY812" fmla="*/ 2498535 h 3997282"/>
              <a:gd name="connsiteX813" fmla="*/ 6436733 w 8866737"/>
              <a:gd name="connsiteY813" fmla="*/ 2503315 h 3997282"/>
              <a:gd name="connsiteX814" fmla="*/ 6331872 w 8866737"/>
              <a:gd name="connsiteY814" fmla="*/ 2539908 h 3997282"/>
              <a:gd name="connsiteX815" fmla="*/ 6320276 w 8866737"/>
              <a:gd name="connsiteY815" fmla="*/ 2557688 h 3997282"/>
              <a:gd name="connsiteX816" fmla="*/ 6306112 w 8866737"/>
              <a:gd name="connsiteY816" fmla="*/ 2556358 h 3997282"/>
              <a:gd name="connsiteX817" fmla="*/ 6288028 w 8866737"/>
              <a:gd name="connsiteY817" fmla="*/ 2564678 h 3997282"/>
              <a:gd name="connsiteX818" fmla="*/ 6262593 w 8866737"/>
              <a:gd name="connsiteY818" fmla="*/ 2581471 h 3997282"/>
              <a:gd name="connsiteX819" fmla="*/ 6259657 w 8866737"/>
              <a:gd name="connsiteY819" fmla="*/ 2578796 h 3997282"/>
              <a:gd name="connsiteX820" fmla="*/ 6245191 w 8866737"/>
              <a:gd name="connsiteY820" fmla="*/ 2585156 h 3997282"/>
              <a:gd name="connsiteX821" fmla="*/ 6237748 w 8866737"/>
              <a:gd name="connsiteY821" fmla="*/ 2596759 h 3997282"/>
              <a:gd name="connsiteX822" fmla="*/ 6207647 w 8866737"/>
              <a:gd name="connsiteY822" fmla="*/ 2580256 h 3997282"/>
              <a:gd name="connsiteX823" fmla="*/ 6208698 w 8866737"/>
              <a:gd name="connsiteY823" fmla="*/ 2602391 h 3997282"/>
              <a:gd name="connsiteX824" fmla="*/ 6133574 w 8866737"/>
              <a:gd name="connsiteY824" fmla="*/ 2638101 h 3997282"/>
              <a:gd name="connsiteX825" fmla="*/ 6130984 w 8866737"/>
              <a:gd name="connsiteY825" fmla="*/ 2639583 h 3997282"/>
              <a:gd name="connsiteX826" fmla="*/ 6097261 w 8866737"/>
              <a:gd name="connsiteY826" fmla="*/ 2651084 h 3997282"/>
              <a:gd name="connsiteX827" fmla="*/ 6088416 w 8866737"/>
              <a:gd name="connsiteY827" fmla="*/ 2650226 h 3997282"/>
              <a:gd name="connsiteX828" fmla="*/ 6068622 w 8866737"/>
              <a:gd name="connsiteY828" fmla="*/ 2659523 h 3997282"/>
              <a:gd name="connsiteX829" fmla="*/ 6037651 w 8866737"/>
              <a:gd name="connsiteY829" fmla="*/ 2685257 h 3997282"/>
              <a:gd name="connsiteX830" fmla="*/ 6034675 w 8866737"/>
              <a:gd name="connsiteY830" fmla="*/ 2685120 h 3997282"/>
              <a:gd name="connsiteX831" fmla="*/ 6027436 w 8866737"/>
              <a:gd name="connsiteY831" fmla="*/ 2676143 h 3997282"/>
              <a:gd name="connsiteX832" fmla="*/ 5994961 w 8866737"/>
              <a:gd name="connsiteY832" fmla="*/ 2684478 h 3997282"/>
              <a:gd name="connsiteX833" fmla="*/ 5969307 w 8866737"/>
              <a:gd name="connsiteY833" fmla="*/ 2696056 h 3997282"/>
              <a:gd name="connsiteX834" fmla="*/ 5958505 w 8866737"/>
              <a:gd name="connsiteY834" fmla="*/ 2700021 h 3997282"/>
              <a:gd name="connsiteX835" fmla="*/ 5954902 w 8866737"/>
              <a:gd name="connsiteY835" fmla="*/ 2700698 h 3997282"/>
              <a:gd name="connsiteX836" fmla="*/ 5953797 w 8866737"/>
              <a:gd name="connsiteY836" fmla="*/ 2701750 h 3997282"/>
              <a:gd name="connsiteX837" fmla="*/ 5948790 w 8866737"/>
              <a:gd name="connsiteY837" fmla="*/ 2703589 h 3997282"/>
              <a:gd name="connsiteX838" fmla="*/ 5941939 w 8866737"/>
              <a:gd name="connsiteY838" fmla="*/ 2708979 h 3997282"/>
              <a:gd name="connsiteX839" fmla="*/ 5893529 w 8866737"/>
              <a:gd name="connsiteY839" fmla="*/ 2718375 h 3997282"/>
              <a:gd name="connsiteX840" fmla="*/ 5871927 w 8866737"/>
              <a:gd name="connsiteY840" fmla="*/ 2712412 h 3997282"/>
              <a:gd name="connsiteX841" fmla="*/ 5848483 w 8866737"/>
              <a:gd name="connsiteY841" fmla="*/ 2721531 h 3997282"/>
              <a:gd name="connsiteX842" fmla="*/ 5830612 w 8866737"/>
              <a:gd name="connsiteY842" fmla="*/ 2726063 h 3997282"/>
              <a:gd name="connsiteX843" fmla="*/ 5835667 w 8866737"/>
              <a:gd name="connsiteY843" fmla="*/ 2742717 h 3997282"/>
              <a:gd name="connsiteX844" fmla="*/ 5808014 w 8866737"/>
              <a:gd name="connsiteY844" fmla="*/ 2760828 h 3997282"/>
              <a:gd name="connsiteX845" fmla="*/ 5826892 w 8866737"/>
              <a:gd name="connsiteY845" fmla="*/ 2763904 h 3997282"/>
              <a:gd name="connsiteX846" fmla="*/ 5863820 w 8866737"/>
              <a:gd name="connsiteY846" fmla="*/ 2761582 h 3997282"/>
              <a:gd name="connsiteX847" fmla="*/ 5895954 w 8866737"/>
              <a:gd name="connsiteY847" fmla="*/ 2748428 h 3997282"/>
              <a:gd name="connsiteX848" fmla="*/ 5892385 w 8866737"/>
              <a:gd name="connsiteY848" fmla="*/ 2784347 h 3997282"/>
              <a:gd name="connsiteX849" fmla="*/ 5939819 w 8866737"/>
              <a:gd name="connsiteY849" fmla="*/ 2735397 h 3997282"/>
              <a:gd name="connsiteX850" fmla="*/ 5993886 w 8866737"/>
              <a:gd name="connsiteY850" fmla="*/ 2767407 h 3997282"/>
              <a:gd name="connsiteX851" fmla="*/ 6006332 w 8866737"/>
              <a:gd name="connsiteY851" fmla="*/ 2760342 h 3997282"/>
              <a:gd name="connsiteX852" fmla="*/ 6018982 w 8866737"/>
              <a:gd name="connsiteY852" fmla="*/ 2795531 h 3997282"/>
              <a:gd name="connsiteX853" fmla="*/ 6007249 w 8866737"/>
              <a:gd name="connsiteY853" fmla="*/ 2795411 h 3997282"/>
              <a:gd name="connsiteX854" fmla="*/ 5940636 w 8866737"/>
              <a:gd name="connsiteY854" fmla="*/ 2801019 h 3997282"/>
              <a:gd name="connsiteX855" fmla="*/ 5932782 w 8866737"/>
              <a:gd name="connsiteY855" fmla="*/ 2776668 h 3997282"/>
              <a:gd name="connsiteX856" fmla="*/ 5916155 w 8866737"/>
              <a:gd name="connsiteY856" fmla="*/ 2796274 h 3997282"/>
              <a:gd name="connsiteX857" fmla="*/ 5899526 w 8866737"/>
              <a:gd name="connsiteY857" fmla="*/ 2815878 h 3997282"/>
              <a:gd name="connsiteX858" fmla="*/ 5877392 w 8866737"/>
              <a:gd name="connsiteY858" fmla="*/ 2831833 h 3997282"/>
              <a:gd name="connsiteX859" fmla="*/ 5850560 w 8866737"/>
              <a:gd name="connsiteY859" fmla="*/ 2806389 h 3997282"/>
              <a:gd name="connsiteX860" fmla="*/ 5867901 w 8866737"/>
              <a:gd name="connsiteY860" fmla="*/ 2779601 h 3997282"/>
              <a:gd name="connsiteX861" fmla="*/ 5848927 w 8866737"/>
              <a:gd name="connsiteY861" fmla="*/ 2778510 h 3997282"/>
              <a:gd name="connsiteX862" fmla="*/ 5847194 w 8866737"/>
              <a:gd name="connsiteY862" fmla="*/ 2781188 h 3997282"/>
              <a:gd name="connsiteX863" fmla="*/ 5777821 w 8866737"/>
              <a:gd name="connsiteY863" fmla="*/ 2784973 h 3997282"/>
              <a:gd name="connsiteX864" fmla="*/ 5793736 w 8866737"/>
              <a:gd name="connsiteY864" fmla="*/ 2772552 h 3997282"/>
              <a:gd name="connsiteX865" fmla="*/ 5806582 w 8866737"/>
              <a:gd name="connsiteY865" fmla="*/ 2761767 h 3997282"/>
              <a:gd name="connsiteX866" fmla="*/ 5799280 w 8866737"/>
              <a:gd name="connsiteY866" fmla="*/ 2766549 h 3997282"/>
              <a:gd name="connsiteX867" fmla="*/ 5767093 w 8866737"/>
              <a:gd name="connsiteY867" fmla="*/ 2772282 h 3997282"/>
              <a:gd name="connsiteX868" fmla="*/ 5732904 w 8866737"/>
              <a:gd name="connsiteY868" fmla="*/ 2794236 h 3997282"/>
              <a:gd name="connsiteX869" fmla="*/ 5706815 w 8866737"/>
              <a:gd name="connsiteY869" fmla="*/ 2798389 h 3997282"/>
              <a:gd name="connsiteX870" fmla="*/ 5677025 w 8866737"/>
              <a:gd name="connsiteY870" fmla="*/ 2816585 h 3997282"/>
              <a:gd name="connsiteX871" fmla="*/ 5644837 w 8866737"/>
              <a:gd name="connsiteY871" fmla="*/ 2822319 h 3997282"/>
              <a:gd name="connsiteX872" fmla="*/ 5637979 w 8866737"/>
              <a:gd name="connsiteY872" fmla="*/ 2825725 h 3997282"/>
              <a:gd name="connsiteX873" fmla="*/ 5638269 w 8866737"/>
              <a:gd name="connsiteY873" fmla="*/ 2830289 h 3997282"/>
              <a:gd name="connsiteX874" fmla="*/ 5629688 w 8866737"/>
              <a:gd name="connsiteY874" fmla="*/ 2829864 h 3997282"/>
              <a:gd name="connsiteX875" fmla="*/ 5629666 w 8866737"/>
              <a:gd name="connsiteY875" fmla="*/ 2829853 h 3997282"/>
              <a:gd name="connsiteX876" fmla="*/ 5628985 w 8866737"/>
              <a:gd name="connsiteY876" fmla="*/ 2830192 h 3997282"/>
              <a:gd name="connsiteX877" fmla="*/ 5575061 w 8866737"/>
              <a:gd name="connsiteY877" fmla="*/ 2845654 h 3997282"/>
              <a:gd name="connsiteX878" fmla="*/ 5546015 w 8866737"/>
              <a:gd name="connsiteY878" fmla="*/ 2851202 h 3997282"/>
              <a:gd name="connsiteX879" fmla="*/ 5541569 w 8866737"/>
              <a:gd name="connsiteY879" fmla="*/ 2858070 h 3997282"/>
              <a:gd name="connsiteX880" fmla="*/ 5535851 w 8866737"/>
              <a:gd name="connsiteY880" fmla="*/ 2853484 h 3997282"/>
              <a:gd name="connsiteX881" fmla="*/ 5525939 w 8866737"/>
              <a:gd name="connsiteY881" fmla="*/ 2859050 h 3997282"/>
              <a:gd name="connsiteX882" fmla="*/ 5514579 w 8866737"/>
              <a:gd name="connsiteY882" fmla="*/ 2857417 h 3997282"/>
              <a:gd name="connsiteX883" fmla="*/ 5461398 w 8866737"/>
              <a:gd name="connsiteY883" fmla="*/ 2873829 h 3997282"/>
              <a:gd name="connsiteX884" fmla="*/ 5410616 w 8866737"/>
              <a:gd name="connsiteY884" fmla="*/ 2902706 h 3997282"/>
              <a:gd name="connsiteX885" fmla="*/ 5403218 w 8866737"/>
              <a:gd name="connsiteY885" fmla="*/ 2930795 h 3997282"/>
              <a:gd name="connsiteX886" fmla="*/ 5404419 w 8866737"/>
              <a:gd name="connsiteY886" fmla="*/ 2937024 h 3997282"/>
              <a:gd name="connsiteX887" fmla="*/ 5384426 w 8866737"/>
              <a:gd name="connsiteY887" fmla="*/ 2939594 h 3997282"/>
              <a:gd name="connsiteX888" fmla="*/ 5362736 w 8866737"/>
              <a:gd name="connsiteY888" fmla="*/ 2939988 h 3997282"/>
              <a:gd name="connsiteX889" fmla="*/ 5357636 w 8866737"/>
              <a:gd name="connsiteY889" fmla="*/ 2933459 h 3997282"/>
              <a:gd name="connsiteX890" fmla="*/ 5331744 w 8866737"/>
              <a:gd name="connsiteY890" fmla="*/ 2951955 h 3997282"/>
              <a:gd name="connsiteX891" fmla="*/ 5272967 w 8866737"/>
              <a:gd name="connsiteY891" fmla="*/ 2965893 h 3997282"/>
              <a:gd name="connsiteX892" fmla="*/ 5259570 w 8866737"/>
              <a:gd name="connsiteY892" fmla="*/ 2962827 h 3997282"/>
              <a:gd name="connsiteX893" fmla="*/ 5203688 w 8866737"/>
              <a:gd name="connsiteY893" fmla="*/ 2985172 h 3997282"/>
              <a:gd name="connsiteX894" fmla="*/ 5177297 w 8866737"/>
              <a:gd name="connsiteY894" fmla="*/ 3007721 h 3997282"/>
              <a:gd name="connsiteX895" fmla="*/ 5148311 w 8866737"/>
              <a:gd name="connsiteY895" fmla="*/ 3003463 h 3997282"/>
              <a:gd name="connsiteX896" fmla="*/ 5119519 w 8866737"/>
              <a:gd name="connsiteY896" fmla="*/ 3013549 h 3997282"/>
              <a:gd name="connsiteX897" fmla="*/ 5098327 w 8866737"/>
              <a:gd name="connsiteY897" fmla="*/ 3009889 h 3997282"/>
              <a:gd name="connsiteX898" fmla="*/ 5049046 w 8866737"/>
              <a:gd name="connsiteY898" fmla="*/ 3026599 h 3997282"/>
              <a:gd name="connsiteX899" fmla="*/ 4996361 w 8866737"/>
              <a:gd name="connsiteY899" fmla="*/ 3038957 h 3997282"/>
              <a:gd name="connsiteX900" fmla="*/ 4940783 w 8866737"/>
              <a:gd name="connsiteY900" fmla="*/ 3042907 h 3997282"/>
              <a:gd name="connsiteX901" fmla="*/ 5004062 w 8866737"/>
              <a:gd name="connsiteY901" fmla="*/ 2992473 h 3997282"/>
              <a:gd name="connsiteX902" fmla="*/ 4998461 w 8866737"/>
              <a:gd name="connsiteY902" fmla="*/ 2980384 h 3997282"/>
              <a:gd name="connsiteX903" fmla="*/ 4996726 w 8866737"/>
              <a:gd name="connsiteY903" fmla="*/ 2982705 h 3997282"/>
              <a:gd name="connsiteX904" fmla="*/ 4986321 w 8866737"/>
              <a:gd name="connsiteY904" fmla="*/ 2993047 h 3997282"/>
              <a:gd name="connsiteX905" fmla="*/ 4953598 w 8866737"/>
              <a:gd name="connsiteY905" fmla="*/ 2987569 h 3997282"/>
              <a:gd name="connsiteX906" fmla="*/ 4938737 w 8866737"/>
              <a:gd name="connsiteY906" fmla="*/ 2995679 h 3997282"/>
              <a:gd name="connsiteX907" fmla="*/ 4887705 w 8866737"/>
              <a:gd name="connsiteY907" fmla="*/ 3026582 h 3997282"/>
              <a:gd name="connsiteX908" fmla="*/ 4847519 w 8866737"/>
              <a:gd name="connsiteY908" fmla="*/ 3017381 h 3997282"/>
              <a:gd name="connsiteX909" fmla="*/ 4823328 w 8866737"/>
              <a:gd name="connsiteY909" fmla="*/ 3038050 h 3997282"/>
              <a:gd name="connsiteX910" fmla="*/ 4810432 w 8866737"/>
              <a:gd name="connsiteY910" fmla="*/ 3030925 h 3997282"/>
              <a:gd name="connsiteX911" fmla="*/ 4812729 w 8866737"/>
              <a:gd name="connsiteY911" fmla="*/ 3076129 h 3997282"/>
              <a:gd name="connsiteX912" fmla="*/ 4868608 w 8866737"/>
              <a:gd name="connsiteY912" fmla="*/ 3053780 h 3997282"/>
              <a:gd name="connsiteX913" fmla="*/ 4897398 w 8866737"/>
              <a:gd name="connsiteY913" fmla="*/ 3043694 h 3997282"/>
              <a:gd name="connsiteX914" fmla="*/ 4923990 w 8866737"/>
              <a:gd name="connsiteY914" fmla="*/ 3035486 h 3997282"/>
              <a:gd name="connsiteX915" fmla="*/ 4934488 w 8866737"/>
              <a:gd name="connsiteY915" fmla="*/ 3030149 h 3997282"/>
              <a:gd name="connsiteX916" fmla="*/ 4917789 w 8866737"/>
              <a:gd name="connsiteY916" fmla="*/ 3069808 h 3997282"/>
              <a:gd name="connsiteX917" fmla="*/ 4907795 w 8866737"/>
              <a:gd name="connsiteY917" fmla="*/ 3071092 h 3997282"/>
              <a:gd name="connsiteX918" fmla="*/ 4820223 w 8866737"/>
              <a:gd name="connsiteY918" fmla="*/ 3095118 h 3997282"/>
              <a:gd name="connsiteX919" fmla="*/ 4795335 w 8866737"/>
              <a:gd name="connsiteY919" fmla="*/ 3105501 h 3997282"/>
              <a:gd name="connsiteX920" fmla="*/ 4728758 w 8866737"/>
              <a:gd name="connsiteY920" fmla="*/ 3118849 h 3997282"/>
              <a:gd name="connsiteX921" fmla="*/ 4712664 w 8866737"/>
              <a:gd name="connsiteY921" fmla="*/ 3121712 h 3997282"/>
              <a:gd name="connsiteX922" fmla="*/ 4720763 w 8866737"/>
              <a:gd name="connsiteY922" fmla="*/ 3103911 h 3997282"/>
              <a:gd name="connsiteX923" fmla="*/ 4726961 w 8866737"/>
              <a:gd name="connsiteY923" fmla="*/ 3069592 h 3997282"/>
              <a:gd name="connsiteX924" fmla="*/ 4784040 w 8866737"/>
              <a:gd name="connsiteY924" fmla="*/ 3053473 h 3997282"/>
              <a:gd name="connsiteX925" fmla="*/ 4785540 w 8866737"/>
              <a:gd name="connsiteY925" fmla="*/ 3041311 h 3997282"/>
              <a:gd name="connsiteX926" fmla="*/ 4751153 w 8866737"/>
              <a:gd name="connsiteY926" fmla="*/ 3048921 h 3997282"/>
              <a:gd name="connsiteX927" fmla="*/ 4739455 w 8866737"/>
              <a:gd name="connsiteY927" fmla="*/ 3048030 h 3997282"/>
              <a:gd name="connsiteX928" fmla="*/ 4736859 w 8866737"/>
              <a:gd name="connsiteY928" fmla="*/ 3021225 h 3997282"/>
              <a:gd name="connsiteX929" fmla="*/ 4701470 w 8866737"/>
              <a:gd name="connsiteY929" fmla="*/ 3036949 h 3997282"/>
              <a:gd name="connsiteX930" fmla="*/ 4679279 w 8866737"/>
              <a:gd name="connsiteY930" fmla="*/ 3041395 h 3997282"/>
              <a:gd name="connsiteX931" fmla="*/ 4648289 w 8866737"/>
              <a:gd name="connsiteY931" fmla="*/ 3053362 h 3997282"/>
              <a:gd name="connsiteX932" fmla="*/ 4648090 w 8866737"/>
              <a:gd name="connsiteY932" fmla="*/ 3039018 h 3997282"/>
              <a:gd name="connsiteX933" fmla="*/ 4634694 w 8866737"/>
              <a:gd name="connsiteY933" fmla="*/ 3035954 h 3997282"/>
              <a:gd name="connsiteX934" fmla="*/ 4563422 w 8866737"/>
              <a:gd name="connsiteY934" fmla="*/ 3071454 h 3997282"/>
              <a:gd name="connsiteX935" fmla="*/ 4566318 w 8866737"/>
              <a:gd name="connsiteY935" fmla="*/ 3079861 h 3997282"/>
              <a:gd name="connsiteX936" fmla="*/ 4583613 w 8866737"/>
              <a:gd name="connsiteY936" fmla="*/ 3083226 h 3997282"/>
              <a:gd name="connsiteX937" fmla="*/ 4597009 w 8866737"/>
              <a:gd name="connsiteY937" fmla="*/ 3086292 h 3997282"/>
              <a:gd name="connsiteX938" fmla="*/ 4613100 w 8866737"/>
              <a:gd name="connsiteY938" fmla="*/ 3083426 h 3997282"/>
              <a:gd name="connsiteX939" fmla="*/ 4660882 w 8866737"/>
              <a:gd name="connsiteY939" fmla="*/ 3078881 h 3997282"/>
              <a:gd name="connsiteX940" fmla="*/ 4657686 w 8866737"/>
              <a:gd name="connsiteY940" fmla="*/ 3088869 h 3997282"/>
              <a:gd name="connsiteX941" fmla="*/ 4619098 w 8866737"/>
              <a:gd name="connsiteY941" fmla="*/ 3114581 h 3997282"/>
              <a:gd name="connsiteX942" fmla="*/ 4619897 w 8866737"/>
              <a:gd name="connsiteY942" fmla="*/ 3092131 h 3997282"/>
              <a:gd name="connsiteX943" fmla="*/ 4584511 w 8866737"/>
              <a:gd name="connsiteY943" fmla="*/ 3107852 h 3997282"/>
              <a:gd name="connsiteX944" fmla="*/ 4572513 w 8866737"/>
              <a:gd name="connsiteY944" fmla="*/ 3125358 h 3997282"/>
              <a:gd name="connsiteX945" fmla="*/ 4537429 w 8866737"/>
              <a:gd name="connsiteY945" fmla="*/ 3122684 h 3997282"/>
              <a:gd name="connsiteX946" fmla="*/ 4513235 w 8866737"/>
              <a:gd name="connsiteY946" fmla="*/ 3143356 h 3997282"/>
              <a:gd name="connsiteX947" fmla="*/ 4527129 w 8866737"/>
              <a:gd name="connsiteY947" fmla="*/ 3142366 h 3997282"/>
              <a:gd name="connsiteX948" fmla="*/ 4542525 w 8866737"/>
              <a:gd name="connsiteY948" fmla="*/ 3129211 h 3997282"/>
              <a:gd name="connsiteX949" fmla="*/ 4561220 w 8866737"/>
              <a:gd name="connsiteY949" fmla="*/ 3153151 h 3997282"/>
              <a:gd name="connsiteX950" fmla="*/ 4550721 w 8866737"/>
              <a:gd name="connsiteY950" fmla="*/ 3158489 h 3997282"/>
              <a:gd name="connsiteX951" fmla="*/ 4534325 w 8866737"/>
              <a:gd name="connsiteY951" fmla="*/ 3179753 h 3997282"/>
              <a:gd name="connsiteX952" fmla="*/ 4483345 w 8866737"/>
              <a:gd name="connsiteY952" fmla="*/ 3194285 h 3997282"/>
              <a:gd name="connsiteX953" fmla="*/ 4453860 w 8866737"/>
              <a:gd name="connsiteY953" fmla="*/ 3194086 h 3997282"/>
              <a:gd name="connsiteX954" fmla="*/ 4429666 w 8866737"/>
              <a:gd name="connsiteY954" fmla="*/ 3214755 h 3997282"/>
              <a:gd name="connsiteX955" fmla="*/ 4438867 w 8866737"/>
              <a:gd name="connsiteY955" fmla="*/ 3156103 h 3997282"/>
              <a:gd name="connsiteX956" fmla="*/ 4437666 w 8866737"/>
              <a:gd name="connsiteY956" fmla="*/ 3149874 h 3997282"/>
              <a:gd name="connsiteX957" fmla="*/ 4458156 w 8866737"/>
              <a:gd name="connsiteY957" fmla="*/ 3143247 h 3997282"/>
              <a:gd name="connsiteX958" fmla="*/ 4430169 w 8866737"/>
              <a:gd name="connsiteY958" fmla="*/ 3130880 h 3997282"/>
              <a:gd name="connsiteX959" fmla="*/ 4433369 w 8866737"/>
              <a:gd name="connsiteY959" fmla="*/ 3120890 h 3997282"/>
              <a:gd name="connsiteX960" fmla="*/ 4422174 w 8866737"/>
              <a:gd name="connsiteY960" fmla="*/ 3115944 h 3997282"/>
              <a:gd name="connsiteX961" fmla="*/ 4400482 w 8866737"/>
              <a:gd name="connsiteY961" fmla="*/ 3116339 h 3997282"/>
              <a:gd name="connsiteX962" fmla="*/ 4396084 w 8866737"/>
              <a:gd name="connsiteY962" fmla="*/ 3120097 h 3997282"/>
              <a:gd name="connsiteX963" fmla="*/ 4399133 w 8866737"/>
              <a:gd name="connsiteY963" fmla="*/ 3109330 h 3997282"/>
              <a:gd name="connsiteX964" fmla="*/ 4394856 w 8866737"/>
              <a:gd name="connsiteY964" fmla="*/ 3099902 h 3997282"/>
              <a:gd name="connsiteX965" fmla="*/ 4394568 w 8866737"/>
              <a:gd name="connsiteY965" fmla="*/ 3099968 h 3997282"/>
              <a:gd name="connsiteX966" fmla="*/ 4390985 w 8866737"/>
              <a:gd name="connsiteY966" fmla="*/ 3113567 h 3997282"/>
              <a:gd name="connsiteX967" fmla="*/ 4334002 w 8866737"/>
              <a:gd name="connsiteY967" fmla="*/ 3176764 h 3997282"/>
              <a:gd name="connsiteX968" fmla="*/ 4314211 w 8866737"/>
              <a:gd name="connsiteY968" fmla="*/ 3193673 h 3997282"/>
              <a:gd name="connsiteX969" fmla="*/ 4319507 w 8866737"/>
              <a:gd name="connsiteY969" fmla="*/ 3214545 h 3997282"/>
              <a:gd name="connsiteX970" fmla="*/ 4340998 w 8866737"/>
              <a:gd name="connsiteY970" fmla="*/ 3199809 h 3997282"/>
              <a:gd name="connsiteX971" fmla="*/ 4364491 w 8866737"/>
              <a:gd name="connsiteY971" fmla="*/ 3168856 h 3997282"/>
              <a:gd name="connsiteX972" fmla="*/ 4389782 w 8866737"/>
              <a:gd name="connsiteY972" fmla="*/ 3187153 h 3997282"/>
              <a:gd name="connsiteX973" fmla="*/ 4417371 w 8866737"/>
              <a:gd name="connsiteY973" fmla="*/ 3170838 h 3997282"/>
              <a:gd name="connsiteX974" fmla="*/ 4407275 w 8866737"/>
              <a:gd name="connsiteY974" fmla="*/ 3204863 h 3997282"/>
              <a:gd name="connsiteX975" fmla="*/ 4283619 w 8866737"/>
              <a:gd name="connsiteY975" fmla="*/ 3234322 h 3997282"/>
              <a:gd name="connsiteX976" fmla="*/ 4238736 w 8866737"/>
              <a:gd name="connsiteY976" fmla="*/ 3247276 h 3997282"/>
              <a:gd name="connsiteX977" fmla="*/ 4243632 w 8866737"/>
              <a:gd name="connsiteY977" fmla="*/ 3239462 h 3997282"/>
              <a:gd name="connsiteX978" fmla="*/ 4261227 w 8866737"/>
              <a:gd name="connsiteY978" fmla="*/ 3224429 h 3997282"/>
              <a:gd name="connsiteX979" fmla="*/ 4274223 w 8866737"/>
              <a:gd name="connsiteY979" fmla="*/ 3198813 h 3997282"/>
              <a:gd name="connsiteX980" fmla="*/ 4298616 w 8866737"/>
              <a:gd name="connsiteY980" fmla="*/ 3192485 h 3997282"/>
              <a:gd name="connsiteX981" fmla="*/ 4300616 w 8866737"/>
              <a:gd name="connsiteY981" fmla="*/ 3176264 h 3997282"/>
              <a:gd name="connsiteX982" fmla="*/ 4293318 w 8866737"/>
              <a:gd name="connsiteY982" fmla="*/ 3171617 h 3997282"/>
              <a:gd name="connsiteX983" fmla="*/ 4235738 w 8866737"/>
              <a:gd name="connsiteY983" fmla="*/ 3191790 h 3997282"/>
              <a:gd name="connsiteX984" fmla="*/ 4143570 w 8866737"/>
              <a:gd name="connsiteY984" fmla="*/ 3205231 h 3997282"/>
              <a:gd name="connsiteX985" fmla="*/ 4090890 w 8866737"/>
              <a:gd name="connsiteY985" fmla="*/ 3217586 h 3997282"/>
              <a:gd name="connsiteX986" fmla="*/ 4078395 w 8866737"/>
              <a:gd name="connsiteY986" fmla="*/ 3239148 h 3997282"/>
              <a:gd name="connsiteX987" fmla="*/ 4086689 w 8866737"/>
              <a:gd name="connsiteY987" fmla="*/ 3235687 h 3997282"/>
              <a:gd name="connsiteX988" fmla="*/ 4202550 w 8866737"/>
              <a:gd name="connsiteY988" fmla="*/ 3205633 h 3997282"/>
              <a:gd name="connsiteX989" fmla="*/ 4211046 w 8866737"/>
              <a:gd name="connsiteY989" fmla="*/ 3216512 h 3997282"/>
              <a:gd name="connsiteX990" fmla="*/ 4221640 w 8866737"/>
              <a:gd name="connsiteY990" fmla="*/ 3258252 h 3997282"/>
              <a:gd name="connsiteX991" fmla="*/ 4143570 w 8866737"/>
              <a:gd name="connsiteY991" fmla="*/ 3285048 h 3997282"/>
              <a:gd name="connsiteX992" fmla="*/ 4113478 w 8866737"/>
              <a:gd name="connsiteY992" fmla="*/ 3321639 h 3997282"/>
              <a:gd name="connsiteX993" fmla="*/ 4110380 w 8866737"/>
              <a:gd name="connsiteY993" fmla="*/ 3298891 h 3997282"/>
              <a:gd name="connsiteX994" fmla="*/ 4051802 w 8866737"/>
              <a:gd name="connsiteY994" fmla="*/ 3327172 h 3997282"/>
              <a:gd name="connsiteX995" fmla="*/ 4060898 w 8866737"/>
              <a:gd name="connsiteY995" fmla="*/ 3301258 h 3997282"/>
              <a:gd name="connsiteX996" fmla="*/ 4087989 w 8866737"/>
              <a:gd name="connsiteY996" fmla="*/ 3288999 h 3997282"/>
              <a:gd name="connsiteX997" fmla="*/ 4089487 w 8866737"/>
              <a:gd name="connsiteY997" fmla="*/ 3276832 h 3997282"/>
              <a:gd name="connsiteX998" fmla="*/ 4105782 w 8866737"/>
              <a:gd name="connsiteY998" fmla="*/ 3288309 h 3997282"/>
              <a:gd name="connsiteX999" fmla="*/ 4157765 w 8866737"/>
              <a:gd name="connsiteY999" fmla="*/ 3265664 h 3997282"/>
              <a:gd name="connsiteX1000" fmla="*/ 4164861 w 8866737"/>
              <a:gd name="connsiteY1000" fmla="*/ 3255969 h 3997282"/>
              <a:gd name="connsiteX1001" fmla="*/ 4169060 w 8866737"/>
              <a:gd name="connsiteY1001" fmla="*/ 3237872 h 3997282"/>
              <a:gd name="connsiteX1002" fmla="*/ 4147869 w 8866737"/>
              <a:gd name="connsiteY1002" fmla="*/ 3234209 h 3997282"/>
              <a:gd name="connsiteX1003" fmla="*/ 4092187 w 8866737"/>
              <a:gd name="connsiteY1003" fmla="*/ 3270900 h 3997282"/>
              <a:gd name="connsiteX1004" fmla="*/ 4007317 w 8866737"/>
              <a:gd name="connsiteY1004" fmla="*/ 3288988 h 3997282"/>
              <a:gd name="connsiteX1005" fmla="*/ 3947040 w 8866737"/>
              <a:gd name="connsiteY1005" fmla="*/ 3315095 h 3997282"/>
              <a:gd name="connsiteX1006" fmla="*/ 3890259 w 8866737"/>
              <a:gd name="connsiteY1006" fmla="*/ 3312816 h 3997282"/>
              <a:gd name="connsiteX1007" fmla="*/ 3828281 w 8866737"/>
              <a:gd name="connsiteY1007" fmla="*/ 3336745 h 3997282"/>
              <a:gd name="connsiteX1008" fmla="*/ 3817085 w 8866737"/>
              <a:gd name="connsiteY1008" fmla="*/ 3331799 h 3997282"/>
              <a:gd name="connsiteX1009" fmla="*/ 3812888 w 8866737"/>
              <a:gd name="connsiteY1009" fmla="*/ 3349897 h 3997282"/>
              <a:gd name="connsiteX1010" fmla="*/ 3780999 w 8866737"/>
              <a:gd name="connsiteY1010" fmla="*/ 3337233 h 3997282"/>
              <a:gd name="connsiteX1011" fmla="*/ 3775786 w 8866737"/>
              <a:gd name="connsiteY1011" fmla="*/ 3330556 h 3997282"/>
              <a:gd name="connsiteX1012" fmla="*/ 3764182 w 8866737"/>
              <a:gd name="connsiteY1012" fmla="*/ 3345500 h 3997282"/>
              <a:gd name="connsiteX1013" fmla="*/ 3747853 w 8866737"/>
              <a:gd name="connsiteY1013" fmla="*/ 3355472 h 3997282"/>
              <a:gd name="connsiteX1014" fmla="*/ 3740177 w 8866737"/>
              <a:gd name="connsiteY1014" fmla="*/ 3337465 h 3997282"/>
              <a:gd name="connsiteX1015" fmla="*/ 3744198 w 8866737"/>
              <a:gd name="connsiteY1015" fmla="*/ 3319603 h 3997282"/>
              <a:gd name="connsiteX1016" fmla="*/ 3765953 w 8866737"/>
              <a:gd name="connsiteY1016" fmla="*/ 3326391 h 3997282"/>
              <a:gd name="connsiteX1017" fmla="*/ 3771651 w 8866737"/>
              <a:gd name="connsiteY1017" fmla="*/ 3325261 h 3997282"/>
              <a:gd name="connsiteX1018" fmla="*/ 3767404 w 8866737"/>
              <a:gd name="connsiteY1018" fmla="*/ 3319823 h 3997282"/>
              <a:gd name="connsiteX1019" fmla="*/ 3832382 w 8866737"/>
              <a:gd name="connsiteY1019" fmla="*/ 3271563 h 3997282"/>
              <a:gd name="connsiteX1020" fmla="*/ 3800194 w 8866737"/>
              <a:gd name="connsiteY1020" fmla="*/ 3277296 h 3997282"/>
              <a:gd name="connsiteX1021" fmla="*/ 3771403 w 8866737"/>
              <a:gd name="connsiteY1021" fmla="*/ 3287382 h 3997282"/>
              <a:gd name="connsiteX1022" fmla="*/ 3714623 w 8866737"/>
              <a:gd name="connsiteY1022" fmla="*/ 3285102 h 3997282"/>
              <a:gd name="connsiteX1023" fmla="*/ 3667343 w 8866737"/>
              <a:gd name="connsiteY1023" fmla="*/ 3285592 h 3997282"/>
              <a:gd name="connsiteX1024" fmla="*/ 3662244 w 8866737"/>
              <a:gd name="connsiteY1024" fmla="*/ 3279063 h 3997282"/>
              <a:gd name="connsiteX1025" fmla="*/ 3626855 w 8866737"/>
              <a:gd name="connsiteY1025" fmla="*/ 3294787 h 3997282"/>
              <a:gd name="connsiteX1026" fmla="*/ 3604642 w 8866737"/>
              <a:gd name="connsiteY1026" fmla="*/ 3289699 h 3997282"/>
              <a:gd name="connsiteX1027" fmla="*/ 3590144 w 8866737"/>
              <a:gd name="connsiteY1027" fmla="*/ 3293453 h 3997282"/>
              <a:gd name="connsiteX1028" fmla="*/ 3583862 w 8866737"/>
              <a:gd name="connsiteY1028" fmla="*/ 3322894 h 3997282"/>
              <a:gd name="connsiteX1029" fmla="*/ 3520724 w 8866737"/>
              <a:gd name="connsiteY1029" fmla="*/ 3302154 h 3997282"/>
              <a:gd name="connsiteX1030" fmla="*/ 3493714 w 8866737"/>
              <a:gd name="connsiteY1030" fmla="*/ 3338282 h 3997282"/>
              <a:gd name="connsiteX1031" fmla="*/ 3463670 w 8866737"/>
              <a:gd name="connsiteY1031" fmla="*/ 3343422 h 3997282"/>
              <a:gd name="connsiteX1032" fmla="*/ 3409854 w 8866737"/>
              <a:gd name="connsiteY1032" fmla="*/ 3324245 h 3997282"/>
              <a:gd name="connsiteX1033" fmla="*/ 3287568 w 8866737"/>
              <a:gd name="connsiteY1033" fmla="*/ 3354592 h 3997282"/>
              <a:gd name="connsiteX1034" fmla="*/ 3176690 w 8866737"/>
              <a:gd name="connsiteY1034" fmla="*/ 3376677 h 3997282"/>
              <a:gd name="connsiteX1035" fmla="*/ 3140369 w 8866737"/>
              <a:gd name="connsiteY1035" fmla="*/ 3411247 h 3997282"/>
              <a:gd name="connsiteX1036" fmla="*/ 3036719 w 8866737"/>
              <a:gd name="connsiteY1036" fmla="*/ 3444697 h 3997282"/>
              <a:gd name="connsiteX1037" fmla="*/ 3018082 w 8866737"/>
              <a:gd name="connsiteY1037" fmla="*/ 3441578 h 3997282"/>
              <a:gd name="connsiteX1038" fmla="*/ 3006514 w 8866737"/>
              <a:gd name="connsiteY1038" fmla="*/ 3443360 h 3997282"/>
              <a:gd name="connsiteX1039" fmla="*/ 3003328 w 8866737"/>
              <a:gd name="connsiteY1039" fmla="*/ 3442506 h 3997282"/>
              <a:gd name="connsiteX1040" fmla="*/ 2995635 w 8866737"/>
              <a:gd name="connsiteY1040" fmla="*/ 3445040 h 3997282"/>
              <a:gd name="connsiteX1041" fmla="*/ 2970684 w 8866737"/>
              <a:gd name="connsiteY1041" fmla="*/ 3448890 h 3997282"/>
              <a:gd name="connsiteX1042" fmla="*/ 2909308 w 8866737"/>
              <a:gd name="connsiteY1042" fmla="*/ 3453860 h 3997282"/>
              <a:gd name="connsiteX1043" fmla="*/ 2837794 w 8866737"/>
              <a:gd name="connsiteY1043" fmla="*/ 3472367 h 3997282"/>
              <a:gd name="connsiteX1044" fmla="*/ 2832443 w 8866737"/>
              <a:gd name="connsiteY1044" fmla="*/ 3497449 h 3997282"/>
              <a:gd name="connsiteX1045" fmla="*/ 2826767 w 8866737"/>
              <a:gd name="connsiteY1045" fmla="*/ 3500883 h 3997282"/>
              <a:gd name="connsiteX1046" fmla="*/ 2741180 w 8866737"/>
              <a:gd name="connsiteY1046" fmla="*/ 3484147 h 3997282"/>
              <a:gd name="connsiteX1047" fmla="*/ 2693465 w 8866737"/>
              <a:gd name="connsiteY1047" fmla="*/ 3487273 h 3997282"/>
              <a:gd name="connsiteX1048" fmla="*/ 2677046 w 8866737"/>
              <a:gd name="connsiteY1048" fmla="*/ 3498365 h 3997282"/>
              <a:gd name="connsiteX1049" fmla="*/ 2600002 w 8866737"/>
              <a:gd name="connsiteY1049" fmla="*/ 3512087 h 3997282"/>
              <a:gd name="connsiteX1050" fmla="*/ 2593500 w 8866737"/>
              <a:gd name="connsiteY1050" fmla="*/ 3511981 h 3997282"/>
              <a:gd name="connsiteX1051" fmla="*/ 2412003 w 8866737"/>
              <a:gd name="connsiteY1051" fmla="*/ 3523034 h 3997282"/>
              <a:gd name="connsiteX1052" fmla="*/ 2392415 w 8866737"/>
              <a:gd name="connsiteY1052" fmla="*/ 3479107 h 3997282"/>
              <a:gd name="connsiteX1053" fmla="*/ 2349811 w 8866737"/>
              <a:gd name="connsiteY1053" fmla="*/ 3543117 h 3997282"/>
              <a:gd name="connsiteX1054" fmla="*/ 2323945 w 8866737"/>
              <a:gd name="connsiteY1054" fmla="*/ 3528617 h 3997282"/>
              <a:gd name="connsiteX1055" fmla="*/ 2289499 w 8866737"/>
              <a:gd name="connsiteY1055" fmla="*/ 3531743 h 3997282"/>
              <a:gd name="connsiteX1056" fmla="*/ 2286385 w 8866737"/>
              <a:gd name="connsiteY1056" fmla="*/ 3540048 h 3997282"/>
              <a:gd name="connsiteX1057" fmla="*/ 2220338 w 8866737"/>
              <a:gd name="connsiteY1057" fmla="*/ 3534694 h 3997282"/>
              <a:gd name="connsiteX1058" fmla="*/ 2176919 w 8866737"/>
              <a:gd name="connsiteY1058" fmla="*/ 3537889 h 3997282"/>
              <a:gd name="connsiteX1059" fmla="*/ 2150581 w 8866737"/>
              <a:gd name="connsiteY1059" fmla="*/ 3555566 h 3997282"/>
              <a:gd name="connsiteX1060" fmla="*/ 2110572 w 8866737"/>
              <a:gd name="connsiteY1060" fmla="*/ 3533545 h 3997282"/>
              <a:gd name="connsiteX1061" fmla="*/ 1870190 w 8866737"/>
              <a:gd name="connsiteY1061" fmla="*/ 3574601 h 3997282"/>
              <a:gd name="connsiteX1062" fmla="*/ 1837872 w 8866737"/>
              <a:gd name="connsiteY1062" fmla="*/ 3580464 h 3997282"/>
              <a:gd name="connsiteX1063" fmla="*/ 1830054 w 8866737"/>
              <a:gd name="connsiteY1063" fmla="*/ 3595088 h 3997282"/>
              <a:gd name="connsiteX1064" fmla="*/ 1825779 w 8866737"/>
              <a:gd name="connsiteY1064" fmla="*/ 3595151 h 3997282"/>
              <a:gd name="connsiteX1065" fmla="*/ 1721194 w 8866737"/>
              <a:gd name="connsiteY1065" fmla="*/ 3555322 h 3997282"/>
              <a:gd name="connsiteX1066" fmla="*/ 1754622 w 8866737"/>
              <a:gd name="connsiteY1066" fmla="*/ 3531150 h 3997282"/>
              <a:gd name="connsiteX1067" fmla="*/ 1750872 w 8866737"/>
              <a:gd name="connsiteY1067" fmla="*/ 3515638 h 3997282"/>
              <a:gd name="connsiteX1068" fmla="*/ 1696964 w 8866737"/>
              <a:gd name="connsiteY1068" fmla="*/ 3536381 h 3997282"/>
              <a:gd name="connsiteX1069" fmla="*/ 1606724 w 8866737"/>
              <a:gd name="connsiteY1069" fmla="*/ 3528713 h 3997282"/>
              <a:gd name="connsiteX1070" fmla="*/ 1487647 w 8866737"/>
              <a:gd name="connsiteY1070" fmla="*/ 3523663 h 3997282"/>
              <a:gd name="connsiteX1071" fmla="*/ 1160636 w 8866737"/>
              <a:gd name="connsiteY1071" fmla="*/ 3565672 h 3997282"/>
              <a:gd name="connsiteX1072" fmla="*/ 969566 w 8866737"/>
              <a:gd name="connsiteY1072" fmla="*/ 3533686 h 3997282"/>
              <a:gd name="connsiteX1073" fmla="*/ 907461 w 8866737"/>
              <a:gd name="connsiteY1073" fmla="*/ 3493520 h 3997282"/>
              <a:gd name="connsiteX1074" fmla="*/ 848270 w 8866737"/>
              <a:gd name="connsiteY1074" fmla="*/ 3505934 h 3997282"/>
              <a:gd name="connsiteX1075" fmla="*/ 770980 w 8866737"/>
              <a:gd name="connsiteY1075" fmla="*/ 3470673 h 3997282"/>
              <a:gd name="connsiteX1076" fmla="*/ 718608 w 8866737"/>
              <a:gd name="connsiteY1076" fmla="*/ 3484227 h 3997282"/>
              <a:gd name="connsiteX1077" fmla="*/ 704274 w 8866737"/>
              <a:gd name="connsiteY1077" fmla="*/ 3452059 h 3997282"/>
              <a:gd name="connsiteX1078" fmla="*/ 667931 w 8866737"/>
              <a:gd name="connsiteY1078" fmla="*/ 3423652 h 3997282"/>
              <a:gd name="connsiteX1079" fmla="*/ 633119 w 8866737"/>
              <a:gd name="connsiteY1079" fmla="*/ 3388060 h 3997282"/>
              <a:gd name="connsiteX1080" fmla="*/ 640787 w 8866737"/>
              <a:gd name="connsiteY1080" fmla="*/ 3352126 h 3997282"/>
              <a:gd name="connsiteX1081" fmla="*/ 593861 w 8866737"/>
              <a:gd name="connsiteY1081" fmla="*/ 3307066 h 3997282"/>
              <a:gd name="connsiteX1082" fmla="*/ 644158 w 8866737"/>
              <a:gd name="connsiteY1082" fmla="*/ 3203849 h 3997282"/>
              <a:gd name="connsiteX1083" fmla="*/ 612416 w 8866737"/>
              <a:gd name="connsiteY1083" fmla="*/ 3153880 h 3997282"/>
              <a:gd name="connsiteX1084" fmla="*/ 623833 w 8866737"/>
              <a:gd name="connsiteY1084" fmla="*/ 3133472 h 3997282"/>
              <a:gd name="connsiteX1085" fmla="*/ 662556 w 8866737"/>
              <a:gd name="connsiteY1085" fmla="*/ 3117623 h 3997282"/>
              <a:gd name="connsiteX1086" fmla="*/ 634566 w 8866737"/>
              <a:gd name="connsiteY1086" fmla="*/ 3083170 h 3997282"/>
              <a:gd name="connsiteX1087" fmla="*/ 612917 w 8866737"/>
              <a:gd name="connsiteY1087" fmla="*/ 3071030 h 3997282"/>
              <a:gd name="connsiteX1088" fmla="*/ 607061 w 8866737"/>
              <a:gd name="connsiteY1088" fmla="*/ 3058173 h 3997282"/>
              <a:gd name="connsiteX1089" fmla="*/ 587799 w 8866737"/>
              <a:gd name="connsiteY1089" fmla="*/ 3051549 h 3997282"/>
              <a:gd name="connsiteX1090" fmla="*/ 532684 w 8866737"/>
              <a:gd name="connsiteY1090" fmla="*/ 3067246 h 3997282"/>
              <a:gd name="connsiteX1091" fmla="*/ 518381 w 8866737"/>
              <a:gd name="connsiteY1091" fmla="*/ 3033013 h 3997282"/>
              <a:gd name="connsiteX1092" fmla="*/ 480959 w 8866737"/>
              <a:gd name="connsiteY1092" fmla="*/ 3003300 h 3997282"/>
              <a:gd name="connsiteX1093" fmla="*/ 445297 w 8866737"/>
              <a:gd name="connsiteY1093" fmla="*/ 2965836 h 3997282"/>
              <a:gd name="connsiteX1094" fmla="*/ 454106 w 8866737"/>
              <a:gd name="connsiteY1094" fmla="*/ 2927079 h 3997282"/>
              <a:gd name="connsiteX1095" fmla="*/ 405970 w 8866737"/>
              <a:gd name="connsiteY1095" fmla="*/ 2879713 h 3997282"/>
              <a:gd name="connsiteX1096" fmla="*/ 460866 w 8866737"/>
              <a:gd name="connsiteY1096" fmla="*/ 2767771 h 3997282"/>
              <a:gd name="connsiteX1097" fmla="*/ 428731 w 8866737"/>
              <a:gd name="connsiteY1097" fmla="*/ 2714803 h 3997282"/>
              <a:gd name="connsiteX1098" fmla="*/ 441126 w 8866737"/>
              <a:gd name="connsiteY1098" fmla="*/ 2692638 h 3997282"/>
              <a:gd name="connsiteX1099" fmla="*/ 482005 w 8866737"/>
              <a:gd name="connsiteY1099" fmla="*/ 2674773 h 3997282"/>
              <a:gd name="connsiteX1100" fmla="*/ 453456 w 8866737"/>
              <a:gd name="connsiteY1100" fmla="*/ 2638385 h 3997282"/>
              <a:gd name="connsiteX1101" fmla="*/ 413722 w 8866737"/>
              <a:gd name="connsiteY1101" fmla="*/ 2439944 h 3997282"/>
              <a:gd name="connsiteX1102" fmla="*/ 414831 w 8866737"/>
              <a:gd name="connsiteY1102" fmla="*/ 2429658 h 3997282"/>
              <a:gd name="connsiteX1103" fmla="*/ 369625 w 8866737"/>
              <a:gd name="connsiteY1103" fmla="*/ 2426645 h 3997282"/>
              <a:gd name="connsiteX1104" fmla="*/ 299443 w 8866737"/>
              <a:gd name="connsiteY1104" fmla="*/ 2425171 h 3997282"/>
              <a:gd name="connsiteX1105" fmla="*/ 274798 w 8866737"/>
              <a:gd name="connsiteY1105" fmla="*/ 2426500 h 3997282"/>
              <a:gd name="connsiteX1106" fmla="*/ 246955 w 8866737"/>
              <a:gd name="connsiteY1106" fmla="*/ 2428905 h 3997282"/>
              <a:gd name="connsiteX1107" fmla="*/ 23378 w 8866737"/>
              <a:gd name="connsiteY1107" fmla="*/ 2406526 h 3997282"/>
              <a:gd name="connsiteX1108" fmla="*/ 16801 w 8866737"/>
              <a:gd name="connsiteY1108" fmla="*/ 2410140 h 3997282"/>
              <a:gd name="connsiteX1109" fmla="*/ 27 w 8866737"/>
              <a:gd name="connsiteY1109" fmla="*/ 2397637 h 3997282"/>
              <a:gd name="connsiteX1110" fmla="*/ 12627 w 8866737"/>
              <a:gd name="connsiteY1110" fmla="*/ 2394783 h 3997282"/>
              <a:gd name="connsiteX1111" fmla="*/ 54785 w 8866737"/>
              <a:gd name="connsiteY1111" fmla="*/ 2400121 h 3997282"/>
              <a:gd name="connsiteX1112" fmla="*/ 207753 w 8866737"/>
              <a:gd name="connsiteY1112" fmla="*/ 2400215 h 3997282"/>
              <a:gd name="connsiteX1113" fmla="*/ 232029 w 8866737"/>
              <a:gd name="connsiteY1113" fmla="*/ 2401806 h 3997282"/>
              <a:gd name="connsiteX1114" fmla="*/ 218822 w 8866737"/>
              <a:gd name="connsiteY1114" fmla="*/ 2385305 h 3997282"/>
              <a:gd name="connsiteX1115" fmla="*/ 225399 w 8866737"/>
              <a:gd name="connsiteY1115" fmla="*/ 2381690 h 3997282"/>
              <a:gd name="connsiteX1116" fmla="*/ 326224 w 8866737"/>
              <a:gd name="connsiteY1116" fmla="*/ 2391862 h 3997282"/>
              <a:gd name="connsiteX1117" fmla="*/ 419013 w 8866737"/>
              <a:gd name="connsiteY1117" fmla="*/ 2390878 h 3997282"/>
              <a:gd name="connsiteX1118" fmla="*/ 419381 w 8866737"/>
              <a:gd name="connsiteY1118" fmla="*/ 2387473 h 3997282"/>
              <a:gd name="connsiteX1119" fmla="*/ 422514 w 8866737"/>
              <a:gd name="connsiteY1119" fmla="*/ 2366162 h 3997282"/>
              <a:gd name="connsiteX1120" fmla="*/ 406851 w 8866737"/>
              <a:gd name="connsiteY1120" fmla="*/ 2362219 h 3997282"/>
              <a:gd name="connsiteX1121" fmla="*/ 387717 w 8866737"/>
              <a:gd name="connsiteY1121" fmla="*/ 2356274 h 3997282"/>
              <a:gd name="connsiteX1122" fmla="*/ 308314 w 8866737"/>
              <a:gd name="connsiteY1122" fmla="*/ 2355117 h 3997282"/>
              <a:gd name="connsiteX1123" fmla="*/ 295714 w 8866737"/>
              <a:gd name="connsiteY1123" fmla="*/ 2357971 h 3997282"/>
              <a:gd name="connsiteX1124" fmla="*/ 296453 w 8866737"/>
              <a:gd name="connsiteY1124" fmla="*/ 2352133 h 3997282"/>
              <a:gd name="connsiteX1125" fmla="*/ 218898 w 8866737"/>
              <a:gd name="connsiteY1125" fmla="*/ 2336381 h 3997282"/>
              <a:gd name="connsiteX1126" fmla="*/ 237887 w 8866737"/>
              <a:gd name="connsiteY1126" fmla="*/ 2331370 h 3997282"/>
              <a:gd name="connsiteX1127" fmla="*/ 286811 w 8866737"/>
              <a:gd name="connsiteY1127" fmla="*/ 2331633 h 3997282"/>
              <a:gd name="connsiteX1128" fmla="*/ 322577 w 8866737"/>
              <a:gd name="connsiteY1128" fmla="*/ 2339128 h 3997282"/>
              <a:gd name="connsiteX1129" fmla="*/ 426441 w 8866737"/>
              <a:gd name="connsiteY1129" fmla="*/ 2340418 h 3997282"/>
              <a:gd name="connsiteX1130" fmla="*/ 427179 w 8866737"/>
              <a:gd name="connsiteY1130" fmla="*/ 2334580 h 3997282"/>
              <a:gd name="connsiteX1131" fmla="*/ 416058 w 8866737"/>
              <a:gd name="connsiteY1131" fmla="*/ 2325756 h 3997282"/>
              <a:gd name="connsiteX1132" fmla="*/ 393446 w 8866737"/>
              <a:gd name="connsiteY1132" fmla="*/ 2311032 h 3997282"/>
              <a:gd name="connsiteX1133" fmla="*/ 345265 w 8866737"/>
              <a:gd name="connsiteY1133" fmla="*/ 2304931 h 3997282"/>
              <a:gd name="connsiteX1134" fmla="*/ 358605 w 8866737"/>
              <a:gd name="connsiteY1134" fmla="*/ 2296239 h 3997282"/>
              <a:gd name="connsiteX1135" fmla="*/ 408079 w 8866737"/>
              <a:gd name="connsiteY1135" fmla="*/ 2292125 h 3997282"/>
              <a:gd name="connsiteX1136" fmla="*/ 423872 w 8866737"/>
              <a:gd name="connsiteY1136" fmla="*/ 2288193 h 3997282"/>
              <a:gd name="connsiteX1137" fmla="*/ 460562 w 8866737"/>
              <a:gd name="connsiteY1137" fmla="*/ 2288389 h 3997282"/>
              <a:gd name="connsiteX1138" fmla="*/ 500821 w 8866737"/>
              <a:gd name="connsiteY1138" fmla="*/ 2284591 h 3997282"/>
              <a:gd name="connsiteX1139" fmla="*/ 567802 w 8866737"/>
              <a:gd name="connsiteY1139" fmla="*/ 2284175 h 3997282"/>
              <a:gd name="connsiteX1140" fmla="*/ 605664 w 8866737"/>
              <a:gd name="connsiteY1140" fmla="*/ 2284403 h 3997282"/>
              <a:gd name="connsiteX1141" fmla="*/ 623427 w 8866737"/>
              <a:gd name="connsiteY1141" fmla="*/ 2279342 h 3997282"/>
              <a:gd name="connsiteX1142" fmla="*/ 655420 w 8866737"/>
              <a:gd name="connsiteY1142" fmla="*/ 2268154 h 3997282"/>
              <a:gd name="connsiteX1143" fmla="*/ 644642 w 8866737"/>
              <a:gd name="connsiteY1143" fmla="*/ 2218424 h 3997282"/>
              <a:gd name="connsiteX1144" fmla="*/ 429342 w 8866737"/>
              <a:gd name="connsiteY1144" fmla="*/ 2193825 h 3997282"/>
              <a:gd name="connsiteX1145" fmla="*/ 265560 w 8866737"/>
              <a:gd name="connsiteY1145" fmla="*/ 2136953 h 3997282"/>
              <a:gd name="connsiteX1146" fmla="*/ 454072 w 8866737"/>
              <a:gd name="connsiteY1146" fmla="*/ 2117406 h 3997282"/>
              <a:gd name="connsiteX1147" fmla="*/ 532229 w 8866737"/>
              <a:gd name="connsiteY1147" fmla="*/ 2065109 h 3997282"/>
              <a:gd name="connsiteX1148" fmla="*/ 610526 w 8866737"/>
              <a:gd name="connsiteY1148" fmla="*/ 2076967 h 3997282"/>
              <a:gd name="connsiteX1149" fmla="*/ 665640 w 8866737"/>
              <a:gd name="connsiteY1149" fmla="*/ 2061260 h 3997282"/>
              <a:gd name="connsiteX1150" fmla="*/ 685161 w 8866737"/>
              <a:gd name="connsiteY1150" fmla="*/ 2040173 h 3997282"/>
              <a:gd name="connsiteX1151" fmla="*/ 750978 w 8866737"/>
              <a:gd name="connsiteY1151" fmla="*/ 2042116 h 3997282"/>
              <a:gd name="connsiteX1152" fmla="*/ 875292 w 8866737"/>
              <a:gd name="connsiteY1152" fmla="*/ 1948711 h 3997282"/>
              <a:gd name="connsiteX1153" fmla="*/ 857465 w 8866737"/>
              <a:gd name="connsiteY1153" fmla="*/ 1929979 h 3997282"/>
              <a:gd name="connsiteX1154" fmla="*/ 766764 w 8866737"/>
              <a:gd name="connsiteY1154" fmla="*/ 1940299 h 3997282"/>
              <a:gd name="connsiteX1155" fmla="*/ 814758 w 8866737"/>
              <a:gd name="connsiteY1155" fmla="*/ 1923511 h 3997282"/>
              <a:gd name="connsiteX1156" fmla="*/ 843302 w 8866737"/>
              <a:gd name="connsiteY1156" fmla="*/ 1823946 h 3997282"/>
              <a:gd name="connsiteX1157" fmla="*/ 867474 w 8866737"/>
              <a:gd name="connsiteY1157" fmla="*/ 1772397 h 3997282"/>
              <a:gd name="connsiteX1158" fmla="*/ 905301 w 8866737"/>
              <a:gd name="connsiteY1158" fmla="*/ 1767060 h 3997282"/>
              <a:gd name="connsiteX1159" fmla="*/ 929039 w 8866737"/>
              <a:gd name="connsiteY1159" fmla="*/ 1740721 h 3997282"/>
              <a:gd name="connsiteX1160" fmla="*/ 984843 w 8866737"/>
              <a:gd name="connsiteY1160" fmla="*/ 1716339 h 3997282"/>
              <a:gd name="connsiteX1161" fmla="*/ 1103793 w 8866737"/>
              <a:gd name="connsiteY1161" fmla="*/ 1679614 h 3997282"/>
              <a:gd name="connsiteX1162" fmla="*/ 1149989 w 8866737"/>
              <a:gd name="connsiteY1162" fmla="*/ 1697567 h 3997282"/>
              <a:gd name="connsiteX1163" fmla="*/ 1307802 w 8866737"/>
              <a:gd name="connsiteY1163" fmla="*/ 1666729 h 3997282"/>
              <a:gd name="connsiteX1164" fmla="*/ 1572531 w 8866737"/>
              <a:gd name="connsiteY1164" fmla="*/ 1652099 h 3997282"/>
              <a:gd name="connsiteX1165" fmla="*/ 1628336 w 8866737"/>
              <a:gd name="connsiteY1165" fmla="*/ 1665475 h 3997282"/>
              <a:gd name="connsiteX1166" fmla="*/ 1645714 w 8866737"/>
              <a:gd name="connsiteY1166" fmla="*/ 1643572 h 3997282"/>
              <a:gd name="connsiteX1167" fmla="*/ 1580854 w 8866737"/>
              <a:gd name="connsiteY1167" fmla="*/ 1636973 h 3997282"/>
              <a:gd name="connsiteX1168" fmla="*/ 1527505 w 8866737"/>
              <a:gd name="connsiteY1168" fmla="*/ 1625605 h 3997282"/>
              <a:gd name="connsiteX1169" fmla="*/ 1484980 w 8866737"/>
              <a:gd name="connsiteY1169" fmla="*/ 1638560 h 3997282"/>
              <a:gd name="connsiteX1170" fmla="*/ 1486583 w 8866737"/>
              <a:gd name="connsiteY1170" fmla="*/ 1623103 h 3997282"/>
              <a:gd name="connsiteX1171" fmla="*/ 1489664 w 8866737"/>
              <a:gd name="connsiteY1171" fmla="*/ 1610148 h 3997282"/>
              <a:gd name="connsiteX1172" fmla="*/ 1527175 w 8866737"/>
              <a:gd name="connsiteY1172" fmla="*/ 1600832 h 3997282"/>
              <a:gd name="connsiteX1173" fmla="*/ 1584300 w 8866737"/>
              <a:gd name="connsiteY1173" fmla="*/ 1570150 h 3997282"/>
              <a:gd name="connsiteX1174" fmla="*/ 1609266 w 8866737"/>
              <a:gd name="connsiteY1174" fmla="*/ 1569928 h 3997282"/>
              <a:gd name="connsiteX1175" fmla="*/ 1706983 w 8866737"/>
              <a:gd name="connsiteY1175" fmla="*/ 1516975 h 3997282"/>
              <a:gd name="connsiteX1176" fmla="*/ 1648499 w 8866737"/>
              <a:gd name="connsiteY1176" fmla="*/ 1527201 h 3997282"/>
              <a:gd name="connsiteX1177" fmla="*/ 1644179 w 8866737"/>
              <a:gd name="connsiteY1177" fmla="*/ 1501743 h 3997282"/>
              <a:gd name="connsiteX1178" fmla="*/ 1684769 w 8866737"/>
              <a:gd name="connsiteY1178" fmla="*/ 1479472 h 3997282"/>
              <a:gd name="connsiteX1179" fmla="*/ 1718743 w 8866737"/>
              <a:gd name="connsiteY1179" fmla="*/ 1476292 h 3997282"/>
              <a:gd name="connsiteX1180" fmla="*/ 1756826 w 8866737"/>
              <a:gd name="connsiteY1180" fmla="*/ 1455838 h 3997282"/>
              <a:gd name="connsiteX1181" fmla="*/ 1784299 w 8866737"/>
              <a:gd name="connsiteY1181" fmla="*/ 1453793 h 3997282"/>
              <a:gd name="connsiteX1182" fmla="*/ 1817366 w 8866737"/>
              <a:gd name="connsiteY1182" fmla="*/ 1436977 h 3997282"/>
              <a:gd name="connsiteX1183" fmla="*/ 1851339 w 8866737"/>
              <a:gd name="connsiteY1183" fmla="*/ 1433796 h 3997282"/>
              <a:gd name="connsiteX1184" fmla="*/ 1926357 w 8866737"/>
              <a:gd name="connsiteY1184" fmla="*/ 1415165 h 3997282"/>
              <a:gd name="connsiteX1185" fmla="*/ 1966829 w 8866737"/>
              <a:gd name="connsiteY1185" fmla="*/ 1410851 h 3997282"/>
              <a:gd name="connsiteX1186" fmla="*/ 1990316 w 8866737"/>
              <a:gd name="connsiteY1186" fmla="*/ 1408124 h 3997282"/>
              <a:gd name="connsiteX1187" fmla="*/ 2047320 w 8866737"/>
              <a:gd name="connsiteY1187" fmla="*/ 1395400 h 3997282"/>
              <a:gd name="connsiteX1188" fmla="*/ 2103418 w 8866737"/>
              <a:gd name="connsiteY1188" fmla="*/ 1369039 h 3997282"/>
              <a:gd name="connsiteX1189" fmla="*/ 2114601 w 8866737"/>
              <a:gd name="connsiteY1189" fmla="*/ 1339491 h 3997282"/>
              <a:gd name="connsiteX1190" fmla="*/ 2114148 w 8866737"/>
              <a:gd name="connsiteY1190" fmla="*/ 1332674 h 3997282"/>
              <a:gd name="connsiteX1191" fmla="*/ 2135123 w 8866737"/>
              <a:gd name="connsiteY1191" fmla="*/ 1331767 h 3997282"/>
              <a:gd name="connsiteX1192" fmla="*/ 2157579 w 8866737"/>
              <a:gd name="connsiteY1192" fmla="*/ 1333358 h 3997282"/>
              <a:gd name="connsiteX1193" fmla="*/ 2162023 w 8866737"/>
              <a:gd name="connsiteY1193" fmla="*/ 1340861 h 3997282"/>
              <a:gd name="connsiteX1194" fmla="*/ 2191100 w 8866737"/>
              <a:gd name="connsiteY1194" fmla="*/ 1323358 h 3997282"/>
              <a:gd name="connsiteX1195" fmla="*/ 2253573 w 8866737"/>
              <a:gd name="connsiteY1195" fmla="*/ 1313818 h 3997282"/>
              <a:gd name="connsiteX1196" fmla="*/ 2267025 w 8866737"/>
              <a:gd name="connsiteY1196" fmla="*/ 1318363 h 3997282"/>
              <a:gd name="connsiteX1197" fmla="*/ 2327566 w 8866737"/>
              <a:gd name="connsiteY1197" fmla="*/ 1299505 h 3997282"/>
              <a:gd name="connsiteX1198" fmla="*/ 2357671 w 8866737"/>
              <a:gd name="connsiteY1198" fmla="*/ 1277687 h 3997282"/>
              <a:gd name="connsiteX1199" fmla="*/ 2387077 w 8866737"/>
              <a:gd name="connsiteY1199" fmla="*/ 1284963 h 3997282"/>
              <a:gd name="connsiteX1200" fmla="*/ 2418090 w 8866737"/>
              <a:gd name="connsiteY1200" fmla="*/ 1276782 h 3997282"/>
              <a:gd name="connsiteX1201" fmla="*/ 2439519 w 8866737"/>
              <a:gd name="connsiteY1201" fmla="*/ 1282693 h 3997282"/>
              <a:gd name="connsiteX1202" fmla="*/ 2492532 w 8866737"/>
              <a:gd name="connsiteY1202" fmla="*/ 1269286 h 3997282"/>
              <a:gd name="connsiteX1203" fmla="*/ 2548511 w 8866737"/>
              <a:gd name="connsiteY1203" fmla="*/ 1260882 h 3997282"/>
              <a:gd name="connsiteX1204" fmla="*/ 2606421 w 8866737"/>
              <a:gd name="connsiteY1204" fmla="*/ 1261795 h 3997282"/>
              <a:gd name="connsiteX1205" fmla="*/ 2534695 w 8866737"/>
              <a:gd name="connsiteY1205" fmla="*/ 1310200 h 3997282"/>
              <a:gd name="connsiteX1206" fmla="*/ 2530011 w 8866737"/>
              <a:gd name="connsiteY1206" fmla="*/ 1338612 h 3997282"/>
              <a:gd name="connsiteX1207" fmla="*/ 2509607 w 8866737"/>
              <a:gd name="connsiteY1207" fmla="*/ 1328382 h 3997282"/>
              <a:gd name="connsiteX1208" fmla="*/ 2503685 w 8866737"/>
              <a:gd name="connsiteY1208" fmla="*/ 1318380 h 3997282"/>
              <a:gd name="connsiteX1209" fmla="*/ 2449189 w 8866737"/>
              <a:gd name="connsiteY1209" fmla="*/ 1329286 h 3997282"/>
              <a:gd name="connsiteX1210" fmla="*/ 2435738 w 8866737"/>
              <a:gd name="connsiteY1210" fmla="*/ 1324740 h 3997282"/>
              <a:gd name="connsiteX1211" fmla="*/ 2418752 w 8866737"/>
              <a:gd name="connsiteY1211" fmla="*/ 1326332 h 3997282"/>
              <a:gd name="connsiteX1212" fmla="*/ 2320702 w 8866737"/>
              <a:gd name="connsiteY1212" fmla="*/ 1354509 h 3997282"/>
              <a:gd name="connsiteX1213" fmla="*/ 2305772 w 8866737"/>
              <a:gd name="connsiteY1213" fmla="*/ 1347459 h 3997282"/>
              <a:gd name="connsiteX1214" fmla="*/ 2287303 w 8866737"/>
              <a:gd name="connsiteY1214" fmla="*/ 1346550 h 3997282"/>
              <a:gd name="connsiteX1215" fmla="*/ 2254812 w 8866737"/>
              <a:gd name="connsiteY1215" fmla="*/ 1352231 h 3997282"/>
              <a:gd name="connsiteX1216" fmla="*/ 2166222 w 8866737"/>
              <a:gd name="connsiteY1216" fmla="*/ 1384270 h 3997282"/>
              <a:gd name="connsiteX1217" fmla="*/ 2164864 w 8866737"/>
              <a:gd name="connsiteY1217" fmla="*/ 1363813 h 3997282"/>
              <a:gd name="connsiteX1218" fmla="*/ 2135336 w 8866737"/>
              <a:gd name="connsiteY1218" fmla="*/ 1374495 h 3997282"/>
              <a:gd name="connsiteX1219" fmla="*/ 2120858 w 8866737"/>
              <a:gd name="connsiteY1219" fmla="*/ 1374265 h 3997282"/>
              <a:gd name="connsiteX1220" fmla="*/ 2127231 w 8866737"/>
              <a:gd name="connsiteY1220" fmla="*/ 1391087 h 3997282"/>
              <a:gd name="connsiteX1221" fmla="*/ 2035682 w 8866737"/>
              <a:gd name="connsiteY1221" fmla="*/ 1418130 h 3997282"/>
              <a:gd name="connsiteX1222" fmla="*/ 2062006 w 8866737"/>
              <a:gd name="connsiteY1222" fmla="*/ 1438358 h 3997282"/>
              <a:gd name="connsiteX1223" fmla="*/ 2120613 w 8866737"/>
              <a:gd name="connsiteY1223" fmla="*/ 1410178 h 3997282"/>
              <a:gd name="connsiteX1224" fmla="*/ 2154585 w 8866737"/>
              <a:gd name="connsiteY1224" fmla="*/ 1406997 h 3997282"/>
              <a:gd name="connsiteX1225" fmla="*/ 2244083 w 8866737"/>
              <a:gd name="connsiteY1225" fmla="*/ 1388596 h 3997282"/>
              <a:gd name="connsiteX1226" fmla="*/ 2306555 w 8866737"/>
              <a:gd name="connsiteY1226" fmla="*/ 1379055 h 3997282"/>
              <a:gd name="connsiteX1227" fmla="*/ 2335060 w 8866737"/>
              <a:gd name="connsiteY1227" fmla="*/ 1372692 h 3997282"/>
              <a:gd name="connsiteX1228" fmla="*/ 2362079 w 8866737"/>
              <a:gd name="connsiteY1228" fmla="*/ 1363828 h 3997282"/>
              <a:gd name="connsiteX1229" fmla="*/ 2447588 w 8866737"/>
              <a:gd name="connsiteY1229" fmla="*/ 1344742 h 3997282"/>
              <a:gd name="connsiteX1230" fmla="*/ 2478930 w 8866737"/>
              <a:gd name="connsiteY1230" fmla="*/ 1361338 h 3997282"/>
              <a:gd name="connsiteX1231" fmla="*/ 2508005 w 8866737"/>
              <a:gd name="connsiteY1231" fmla="*/ 1343838 h 3997282"/>
              <a:gd name="connsiteX1232" fmla="*/ 2538441 w 8866737"/>
              <a:gd name="connsiteY1232" fmla="*/ 1346798 h 3997282"/>
              <a:gd name="connsiteX1233" fmla="*/ 2659189 w 8866737"/>
              <a:gd name="connsiteY1233" fmla="*/ 1284300 h 3997282"/>
              <a:gd name="connsiteX1234" fmla="*/ 2699542 w 8866737"/>
              <a:gd name="connsiteY1234" fmla="*/ 1297938 h 3997282"/>
              <a:gd name="connsiteX1235" fmla="*/ 2727136 w 8866737"/>
              <a:gd name="connsiteY1235" fmla="*/ 1277940 h 3997282"/>
              <a:gd name="connsiteX1236" fmla="*/ 2739558 w 8866737"/>
              <a:gd name="connsiteY1236" fmla="*/ 1286808 h 3997282"/>
              <a:gd name="connsiteX1237" fmla="*/ 2742885 w 8866737"/>
              <a:gd name="connsiteY1237" fmla="*/ 1237937 h 3997282"/>
              <a:gd name="connsiteX1238" fmla="*/ 2682347 w 8866737"/>
              <a:gd name="connsiteY1238" fmla="*/ 1256799 h 3997282"/>
              <a:gd name="connsiteX1239" fmla="*/ 2651337 w 8866737"/>
              <a:gd name="connsiteY1239" fmla="*/ 1264978 h 3997282"/>
              <a:gd name="connsiteX1240" fmla="*/ 2622831 w 8866737"/>
              <a:gd name="connsiteY1240" fmla="*/ 1271344 h 3997282"/>
              <a:gd name="connsiteX1241" fmla="*/ 2611313 w 8866737"/>
              <a:gd name="connsiteY1241" fmla="*/ 1276114 h 3997282"/>
              <a:gd name="connsiteX1242" fmla="*/ 2633563 w 8866737"/>
              <a:gd name="connsiteY1242" fmla="*/ 1234977 h 3997282"/>
              <a:gd name="connsiteX1243" fmla="*/ 2644050 w 8866737"/>
              <a:gd name="connsiteY1243" fmla="*/ 1234524 h 3997282"/>
              <a:gd name="connsiteX1244" fmla="*/ 2737537 w 8866737"/>
              <a:gd name="connsiteY1244" fmla="*/ 1216800 h 3997282"/>
              <a:gd name="connsiteX1245" fmla="*/ 2764555 w 8866737"/>
              <a:gd name="connsiteY1245" fmla="*/ 1207938 h 3997282"/>
              <a:gd name="connsiteX1246" fmla="*/ 2835011 w 8866737"/>
              <a:gd name="connsiteY1246" fmla="*/ 1199760 h 3997282"/>
              <a:gd name="connsiteX1247" fmla="*/ 2851997 w 8866737"/>
              <a:gd name="connsiteY1247" fmla="*/ 1198173 h 3997282"/>
              <a:gd name="connsiteX1248" fmla="*/ 2841387 w 8866737"/>
              <a:gd name="connsiteY1248" fmla="*/ 1216580 h 3997282"/>
              <a:gd name="connsiteX1249" fmla="*/ 2830658 w 8866737"/>
              <a:gd name="connsiteY1249" fmla="*/ 1252943 h 3997282"/>
              <a:gd name="connsiteX1250" fmla="*/ 2769664 w 8866737"/>
              <a:gd name="connsiteY1250" fmla="*/ 1264990 h 3997282"/>
              <a:gd name="connsiteX1251" fmla="*/ 2766581 w 8866737"/>
              <a:gd name="connsiteY1251" fmla="*/ 1277942 h 3997282"/>
              <a:gd name="connsiteX1252" fmla="*/ 2803060 w 8866737"/>
              <a:gd name="connsiteY1252" fmla="*/ 1272945 h 3997282"/>
              <a:gd name="connsiteX1253" fmla="*/ 2815032 w 8866737"/>
              <a:gd name="connsiteY1253" fmla="*/ 1274991 h 3997282"/>
              <a:gd name="connsiteX1254" fmla="*/ 2814333 w 8866737"/>
              <a:gd name="connsiteY1254" fmla="*/ 1304087 h 3997282"/>
              <a:gd name="connsiteX1255" fmla="*/ 2852872 w 8866737"/>
              <a:gd name="connsiteY1255" fmla="*/ 1290450 h 3997282"/>
              <a:gd name="connsiteX1256" fmla="*/ 2876356 w 8866737"/>
              <a:gd name="connsiteY1256" fmla="*/ 1287726 h 3997282"/>
              <a:gd name="connsiteX1257" fmla="*/ 2909876 w 8866737"/>
              <a:gd name="connsiteY1257" fmla="*/ 1277727 h 3997282"/>
              <a:gd name="connsiteX1258" fmla="*/ 2908275 w 8866737"/>
              <a:gd name="connsiteY1258" fmla="*/ 1293183 h 3997282"/>
              <a:gd name="connsiteX1259" fmla="*/ 2921725 w 8866737"/>
              <a:gd name="connsiteY1259" fmla="*/ 1297729 h 3997282"/>
              <a:gd name="connsiteX1260" fmla="*/ 2999823 w 8866737"/>
              <a:gd name="connsiteY1260" fmla="*/ 1266140 h 3997282"/>
              <a:gd name="connsiteX1261" fmla="*/ 2997892 w 8866737"/>
              <a:gd name="connsiteY1261" fmla="*/ 1256822 h 3997282"/>
              <a:gd name="connsiteX1262" fmla="*/ 2980451 w 8866737"/>
              <a:gd name="connsiteY1262" fmla="*/ 1251591 h 3997282"/>
              <a:gd name="connsiteX1263" fmla="*/ 2967000 w 8866737"/>
              <a:gd name="connsiteY1263" fmla="*/ 1247046 h 3997282"/>
              <a:gd name="connsiteX1264" fmla="*/ 2950016 w 8866737"/>
              <a:gd name="connsiteY1264" fmla="*/ 1248637 h 3997282"/>
              <a:gd name="connsiteX1265" fmla="*/ 2900086 w 8866737"/>
              <a:gd name="connsiteY1265" fmla="*/ 1249087 h 3997282"/>
              <a:gd name="connsiteX1266" fmla="*/ 2904647 w 8866737"/>
              <a:gd name="connsiteY1266" fmla="*/ 1238633 h 3997282"/>
              <a:gd name="connsiteX1267" fmla="*/ 2947748 w 8866737"/>
              <a:gd name="connsiteY1267" fmla="*/ 1214545 h 3997282"/>
              <a:gd name="connsiteX1268" fmla="*/ 2944093 w 8866737"/>
              <a:gd name="connsiteY1268" fmla="*/ 1238634 h 3997282"/>
              <a:gd name="connsiteX1269" fmla="*/ 2982628 w 8866737"/>
              <a:gd name="connsiteY1269" fmla="*/ 1225002 h 3997282"/>
              <a:gd name="connsiteX1270" fmla="*/ 2997229 w 8866737"/>
              <a:gd name="connsiteY1270" fmla="*/ 1207273 h 3997282"/>
              <a:gd name="connsiteX1271" fmla="*/ 3033132 w 8866737"/>
              <a:gd name="connsiteY1271" fmla="*/ 1213412 h 3997282"/>
              <a:gd name="connsiteX1272" fmla="*/ 3060731 w 8866737"/>
              <a:gd name="connsiteY1272" fmla="*/ 1193411 h 3997282"/>
              <a:gd name="connsiteX1273" fmla="*/ 3046253 w 8866737"/>
              <a:gd name="connsiteY1273" fmla="*/ 1193186 h 3997282"/>
              <a:gd name="connsiteX1274" fmla="*/ 3028690 w 8866737"/>
              <a:gd name="connsiteY1274" fmla="*/ 1205913 h 3997282"/>
              <a:gd name="connsiteX1275" fmla="*/ 3012401 w 8866737"/>
              <a:gd name="connsiteY1275" fmla="*/ 1178408 h 3997282"/>
              <a:gd name="connsiteX1276" fmla="*/ 3023916 w 8866737"/>
              <a:gd name="connsiteY1276" fmla="*/ 1173639 h 3997282"/>
              <a:gd name="connsiteX1277" fmla="*/ 3043536 w 8866737"/>
              <a:gd name="connsiteY1277" fmla="*/ 1152273 h 3997282"/>
              <a:gd name="connsiteX1278" fmla="*/ 3098028 w 8866737"/>
              <a:gd name="connsiteY1278" fmla="*/ 1141368 h 3997282"/>
              <a:gd name="connsiteX1279" fmla="*/ 3128463 w 8866737"/>
              <a:gd name="connsiteY1279" fmla="*/ 1144324 h 3997282"/>
              <a:gd name="connsiteX1280" fmla="*/ 3156061 w 8866737"/>
              <a:gd name="connsiteY1280" fmla="*/ 1124323 h 3997282"/>
              <a:gd name="connsiteX1281" fmla="*/ 3139161 w 8866737"/>
              <a:gd name="connsiteY1281" fmla="*/ 1186598 h 3997282"/>
              <a:gd name="connsiteX1282" fmla="*/ 3139617 w 8866737"/>
              <a:gd name="connsiteY1282" fmla="*/ 1193417 h 3997282"/>
              <a:gd name="connsiteX1283" fmla="*/ 3117613 w 8866737"/>
              <a:gd name="connsiteY1283" fmla="*/ 1198646 h 3997282"/>
              <a:gd name="connsiteX1284" fmla="*/ 3144968 w 8866737"/>
              <a:gd name="connsiteY1284" fmla="*/ 1214557 h 3997282"/>
              <a:gd name="connsiteX1285" fmla="*/ 3140401 w 8866737"/>
              <a:gd name="connsiteY1285" fmla="*/ 1225013 h 3997282"/>
              <a:gd name="connsiteX1286" fmla="*/ 3151342 w 8866737"/>
              <a:gd name="connsiteY1286" fmla="*/ 1231379 h 3997282"/>
              <a:gd name="connsiteX1287" fmla="*/ 3173798 w 8866737"/>
              <a:gd name="connsiteY1287" fmla="*/ 1232968 h 3997282"/>
              <a:gd name="connsiteX1288" fmla="*/ 3178816 w 8866737"/>
              <a:gd name="connsiteY1288" fmla="*/ 1229333 h 3997282"/>
              <a:gd name="connsiteX1289" fmla="*/ 3177667 w 8866737"/>
              <a:gd name="connsiteY1289" fmla="*/ 1251606 h 3997282"/>
              <a:gd name="connsiteX1290" fmla="*/ 3183259 w 8866737"/>
              <a:gd name="connsiteY1290" fmla="*/ 1236836 h 3997282"/>
              <a:gd name="connsiteX1291" fmla="*/ 3250089 w 8866737"/>
              <a:gd name="connsiteY1291" fmla="*/ 1174109 h 3997282"/>
              <a:gd name="connsiteX1292" fmla="*/ 3272667 w 8866737"/>
              <a:gd name="connsiteY1292" fmla="*/ 1157746 h 3997282"/>
              <a:gd name="connsiteX1293" fmla="*/ 3269827 w 8866737"/>
              <a:gd name="connsiteY1293" fmla="*/ 1134785 h 3997282"/>
              <a:gd name="connsiteX1294" fmla="*/ 3245766 w 8866737"/>
              <a:gd name="connsiteY1294" fmla="*/ 1148652 h 3997282"/>
              <a:gd name="connsiteX1295" fmla="*/ 3217596 w 8866737"/>
              <a:gd name="connsiteY1295" fmla="*/ 1179786 h 3997282"/>
              <a:gd name="connsiteX1296" fmla="*/ 3193781 w 8866737"/>
              <a:gd name="connsiteY1296" fmla="*/ 1157739 h 3997282"/>
              <a:gd name="connsiteX1297" fmla="*/ 3163224 w 8866737"/>
              <a:gd name="connsiteY1297" fmla="*/ 1172736 h 3997282"/>
              <a:gd name="connsiteX1298" fmla="*/ 3177943 w 8866737"/>
              <a:gd name="connsiteY1298" fmla="*/ 1137052 h 3997282"/>
              <a:gd name="connsiteX1299" fmla="*/ 3309393 w 8866737"/>
              <a:gd name="connsiteY1299" fmla="*/ 1116834 h 3997282"/>
              <a:gd name="connsiteX1300" fmla="*/ 3357387 w 8866737"/>
              <a:gd name="connsiteY1300" fmla="*/ 1107064 h 3997282"/>
              <a:gd name="connsiteX1301" fmla="*/ 3351344 w 8866737"/>
              <a:gd name="connsiteY1301" fmla="*/ 1115020 h 3997282"/>
              <a:gd name="connsiteX1302" fmla="*/ 3331275 w 8866737"/>
              <a:gd name="connsiteY1302" fmla="*/ 1129565 h 3997282"/>
              <a:gd name="connsiteX1303" fmla="*/ 3314619 w 8866737"/>
              <a:gd name="connsiteY1303" fmla="*/ 1155930 h 3997282"/>
              <a:gd name="connsiteX1304" fmla="*/ 3288626 w 8866737"/>
              <a:gd name="connsiteY1304" fmla="*/ 1160473 h 3997282"/>
              <a:gd name="connsiteX1305" fmla="*/ 3284513 w 8866737"/>
              <a:gd name="connsiteY1305" fmla="*/ 1177748 h 3997282"/>
              <a:gd name="connsiteX1306" fmla="*/ 3291466 w 8866737"/>
              <a:gd name="connsiteY1306" fmla="*/ 1183427 h 3997282"/>
              <a:gd name="connsiteX1307" fmla="*/ 3353488 w 8866737"/>
              <a:gd name="connsiteY1307" fmla="*/ 1167068 h 3997282"/>
              <a:gd name="connsiteX1308" fmla="*/ 3450389 w 8866737"/>
              <a:gd name="connsiteY1308" fmla="*/ 1161164 h 3997282"/>
              <a:gd name="connsiteX1309" fmla="*/ 3506364 w 8866737"/>
              <a:gd name="connsiteY1309" fmla="*/ 1152762 h 3997282"/>
              <a:gd name="connsiteX1310" fmla="*/ 3521989 w 8866737"/>
              <a:gd name="connsiteY1310" fmla="*/ 1130714 h 3997282"/>
              <a:gd name="connsiteX1311" fmla="*/ 3512986 w 8866737"/>
              <a:gd name="connsiteY1311" fmla="*/ 1133668 h 3997282"/>
              <a:gd name="connsiteX1312" fmla="*/ 3389517 w 8866737"/>
              <a:gd name="connsiteY1312" fmla="*/ 1155251 h 3997282"/>
              <a:gd name="connsiteX1313" fmla="*/ 3382112 w 8866737"/>
              <a:gd name="connsiteY1313" fmla="*/ 1142751 h 3997282"/>
              <a:gd name="connsiteX1314" fmla="*/ 3376432 w 8866737"/>
              <a:gd name="connsiteY1314" fmla="*/ 1096838 h 3997282"/>
              <a:gd name="connsiteX1315" fmla="*/ 3460455 w 8866737"/>
              <a:gd name="connsiteY1315" fmla="*/ 1075251 h 3997282"/>
              <a:gd name="connsiteX1316" fmla="*/ 3496152 w 8866737"/>
              <a:gd name="connsiteY1316" fmla="*/ 1038662 h 3997282"/>
              <a:gd name="connsiteX1317" fmla="*/ 3496483 w 8866737"/>
              <a:gd name="connsiteY1317" fmla="*/ 1063435 h 3997282"/>
              <a:gd name="connsiteX1318" fmla="*/ 3560559 w 8866737"/>
              <a:gd name="connsiteY1318" fmla="*/ 1038438 h 3997282"/>
              <a:gd name="connsiteX1319" fmla="*/ 3547896 w 8866737"/>
              <a:gd name="connsiteY1319" fmla="*/ 1065486 h 3997282"/>
              <a:gd name="connsiteX1320" fmla="*/ 3518364 w 8866737"/>
              <a:gd name="connsiteY1320" fmla="*/ 1076165 h 3997282"/>
              <a:gd name="connsiteX1321" fmla="*/ 3515283 w 8866737"/>
              <a:gd name="connsiteY1321" fmla="*/ 1089121 h 3997282"/>
              <a:gd name="connsiteX1322" fmla="*/ 3499899 w 8866737"/>
              <a:gd name="connsiteY1322" fmla="*/ 1075253 h 3997282"/>
              <a:gd name="connsiteX1323" fmla="*/ 3443345 w 8866737"/>
              <a:gd name="connsiteY1323" fmla="*/ 1094797 h 3997282"/>
              <a:gd name="connsiteX1324" fmla="*/ 3434793 w 8866737"/>
              <a:gd name="connsiteY1324" fmla="*/ 1104571 h 3997282"/>
              <a:gd name="connsiteX1325" fmla="*/ 3428175 w 8866737"/>
              <a:gd name="connsiteY1325" fmla="*/ 1123662 h 3997282"/>
              <a:gd name="connsiteX1326" fmla="*/ 3449603 w 8866737"/>
              <a:gd name="connsiteY1326" fmla="*/ 1129575 h 3997282"/>
              <a:gd name="connsiteX1327" fmla="*/ 3511747 w 8866737"/>
              <a:gd name="connsiteY1327" fmla="*/ 1095255 h 3997282"/>
              <a:gd name="connsiteX1328" fmla="*/ 3601694 w 8866737"/>
              <a:gd name="connsiteY1328" fmla="*/ 1083673 h 3997282"/>
              <a:gd name="connsiteX1329" fmla="*/ 3667252 w 8866737"/>
              <a:gd name="connsiteY1329" fmla="*/ 1061175 h 3997282"/>
              <a:gd name="connsiteX1330" fmla="*/ 3725612 w 8866737"/>
              <a:gd name="connsiteY1330" fmla="*/ 1068909 h 3997282"/>
              <a:gd name="connsiteX1331" fmla="*/ 3792651 w 8866737"/>
              <a:gd name="connsiteY1331" fmla="*/ 1048913 h 3997282"/>
              <a:gd name="connsiteX1332" fmla="*/ 3803593 w 8866737"/>
              <a:gd name="connsiteY1332" fmla="*/ 1055277 h 3997282"/>
              <a:gd name="connsiteX1333" fmla="*/ 3810210 w 8866737"/>
              <a:gd name="connsiteY1333" fmla="*/ 1036187 h 3997282"/>
              <a:gd name="connsiteX1334" fmla="*/ 3841553 w 8866737"/>
              <a:gd name="connsiteY1334" fmla="*/ 1052783 h 3997282"/>
              <a:gd name="connsiteX1335" fmla="*/ 3853401 w 8866737"/>
              <a:gd name="connsiteY1335" fmla="*/ 1072785 h 3997282"/>
              <a:gd name="connsiteX1336" fmla="*/ 3780195 w 8866737"/>
              <a:gd name="connsiteY1336" fmla="*/ 1118692 h 3997282"/>
              <a:gd name="connsiteX1337" fmla="*/ 3814168 w 8866737"/>
              <a:gd name="connsiteY1337" fmla="*/ 1115513 h 3997282"/>
              <a:gd name="connsiteX1338" fmla="*/ 3845178 w 8866737"/>
              <a:gd name="connsiteY1338" fmla="*/ 1107333 h 3997282"/>
              <a:gd name="connsiteX1339" fmla="*/ 3903543 w 8866737"/>
              <a:gd name="connsiteY1339" fmla="*/ 1115063 h 3997282"/>
              <a:gd name="connsiteX1340" fmla="*/ 3952444 w 8866737"/>
              <a:gd name="connsiteY1340" fmla="*/ 1118930 h 3997282"/>
              <a:gd name="connsiteX1341" fmla="*/ 3956889 w 8866737"/>
              <a:gd name="connsiteY1341" fmla="*/ 1126433 h 3997282"/>
              <a:gd name="connsiteX1342" fmla="*/ 3995427 w 8866737"/>
              <a:gd name="connsiteY1342" fmla="*/ 1112796 h 3997282"/>
              <a:gd name="connsiteX1343" fmla="*/ 4022328 w 8866737"/>
              <a:gd name="connsiteY1343" fmla="*/ 1121890 h 3997282"/>
              <a:gd name="connsiteX1344" fmla="*/ 4008181 w 8866737"/>
              <a:gd name="connsiteY1344" fmla="*/ 1146437 h 3997282"/>
              <a:gd name="connsiteX1345" fmla="*/ 4008239 w 8866737"/>
              <a:gd name="connsiteY1345" fmla="*/ 1147003 h 3997282"/>
              <a:gd name="connsiteX1346" fmla="*/ 4010147 w 8866737"/>
              <a:gd name="connsiteY1346" fmla="*/ 1145570 h 3997282"/>
              <a:gd name="connsiteX1347" fmla="*/ 4245622 w 8866737"/>
              <a:gd name="connsiteY1347" fmla="*/ 1082708 h 3997282"/>
              <a:gd name="connsiteX1348" fmla="*/ 4403434 w 8866737"/>
              <a:gd name="connsiteY1348" fmla="*/ 1051883 h 3997282"/>
              <a:gd name="connsiteX1349" fmla="*/ 4465739 w 8866737"/>
              <a:gd name="connsiteY1349" fmla="*/ 1005057 h 3997282"/>
              <a:gd name="connsiteX1350" fmla="*/ 4483017 w 8866737"/>
              <a:gd name="connsiteY1350" fmla="*/ 1030099 h 3997282"/>
              <a:gd name="connsiteX1351" fmla="*/ 4511072 w 8866737"/>
              <a:gd name="connsiteY1351" fmla="*/ 1048380 h 3997282"/>
              <a:gd name="connsiteX1352" fmla="*/ 4528832 w 8866737"/>
              <a:gd name="connsiteY1352" fmla="*/ 1035036 h 3997282"/>
              <a:gd name="connsiteX1353" fmla="*/ 4564348 w 8866737"/>
              <a:gd name="connsiteY1353" fmla="*/ 1008351 h 3997282"/>
              <a:gd name="connsiteX1354" fmla="*/ 4578585 w 8866737"/>
              <a:gd name="connsiteY1354" fmla="*/ 1010505 h 3997282"/>
              <a:gd name="connsiteX1355" fmla="*/ 4610127 w 8866737"/>
              <a:gd name="connsiteY1355" fmla="*/ 986804 h 3997282"/>
              <a:gd name="connsiteX1356" fmla="*/ 4619472 w 8866737"/>
              <a:gd name="connsiteY1356" fmla="*/ 986078 h 3997282"/>
              <a:gd name="connsiteX1357" fmla="*/ 4629892 w 8866737"/>
              <a:gd name="connsiteY1357" fmla="*/ 971955 h 3997282"/>
              <a:gd name="connsiteX1358" fmla="*/ 4631863 w 8866737"/>
              <a:gd name="connsiteY1358" fmla="*/ 970476 h 3997282"/>
              <a:gd name="connsiteX1359" fmla="*/ 4688737 w 8866737"/>
              <a:gd name="connsiteY1359" fmla="*/ 947023 h 3997282"/>
              <a:gd name="connsiteX1360" fmla="*/ 4716953 w 8866737"/>
              <a:gd name="connsiteY1360" fmla="*/ 936263 h 3997282"/>
              <a:gd name="connsiteX1361" fmla="*/ 4717220 w 8866737"/>
              <a:gd name="connsiteY1361" fmla="*/ 935495 h 3997282"/>
              <a:gd name="connsiteX1362" fmla="*/ 4752939 w 8866737"/>
              <a:gd name="connsiteY1362" fmla="*/ 929675 h 3997282"/>
              <a:gd name="connsiteX1363" fmla="*/ 4777189 w 8866737"/>
              <a:gd name="connsiteY1363" fmla="*/ 911455 h 3997282"/>
              <a:gd name="connsiteX1364" fmla="*/ 4886517 w 8866737"/>
              <a:gd name="connsiteY1364" fmla="*/ 917058 h 3997282"/>
              <a:gd name="connsiteX1365" fmla="*/ 4973790 w 8866737"/>
              <a:gd name="connsiteY1365" fmla="*/ 842703 h 3997282"/>
              <a:gd name="connsiteX1366" fmla="*/ 4954443 w 8866737"/>
              <a:gd name="connsiteY1366" fmla="*/ 883560 h 3997282"/>
              <a:gd name="connsiteX1367" fmla="*/ 4974089 w 8866737"/>
              <a:gd name="connsiteY1367" fmla="*/ 974109 h 3997282"/>
              <a:gd name="connsiteX1368" fmla="*/ 5073581 w 8866737"/>
              <a:gd name="connsiteY1368" fmla="*/ 934452 h 3997282"/>
              <a:gd name="connsiteX1369" fmla="*/ 5068577 w 8866737"/>
              <a:gd name="connsiteY1369" fmla="*/ 868016 h 3997282"/>
              <a:gd name="connsiteX1370" fmla="*/ 5087924 w 8866737"/>
              <a:gd name="connsiteY1370" fmla="*/ 827159 h 3997282"/>
              <a:gd name="connsiteX1371" fmla="*/ 5160713 w 8866737"/>
              <a:gd name="connsiteY1371" fmla="*/ 814170 h 3997282"/>
              <a:gd name="connsiteX1372" fmla="*/ 5158088 w 8866737"/>
              <a:gd name="connsiteY1372" fmla="*/ 825712 h 3997282"/>
              <a:gd name="connsiteX1373" fmla="*/ 5223910 w 8866737"/>
              <a:gd name="connsiteY1373" fmla="*/ 827658 h 3997282"/>
              <a:gd name="connsiteX1374" fmla="*/ 5220280 w 8866737"/>
              <a:gd name="connsiteY1374" fmla="*/ 803540 h 3997282"/>
              <a:gd name="connsiteX1375" fmla="*/ 5287017 w 8866737"/>
              <a:gd name="connsiteY1375" fmla="*/ 791635 h 3997282"/>
              <a:gd name="connsiteX1376" fmla="*/ 5260664 w 8866737"/>
              <a:gd name="connsiteY1376" fmla="*/ 951834 h 3997282"/>
              <a:gd name="connsiteX1377" fmla="*/ 5476792 w 8866737"/>
              <a:gd name="connsiteY1377" fmla="*/ 929842 h 3997282"/>
              <a:gd name="connsiteX1378" fmla="*/ 5556863 w 8866737"/>
              <a:gd name="connsiteY1378" fmla="*/ 887228 h 3997282"/>
              <a:gd name="connsiteX1379" fmla="*/ 5563671 w 8866737"/>
              <a:gd name="connsiteY1379" fmla="*/ 680281 h 3997282"/>
              <a:gd name="connsiteX1380" fmla="*/ 5689942 w 8866737"/>
              <a:gd name="connsiteY1380" fmla="*/ 655621 h 3997282"/>
              <a:gd name="connsiteX1381" fmla="*/ 5884119 w 8866737"/>
              <a:gd name="connsiteY1381" fmla="*/ 597458 h 3997282"/>
              <a:gd name="connsiteX1382" fmla="*/ 6003265 w 8866737"/>
              <a:gd name="connsiteY1382" fmla="*/ 648333 h 3997282"/>
              <a:gd name="connsiteX1383" fmla="*/ 6112393 w 8866737"/>
              <a:gd name="connsiteY1383" fmla="*/ 566352 h 3997282"/>
              <a:gd name="connsiteX1384" fmla="*/ 6073409 w 8866737"/>
              <a:gd name="connsiteY1384" fmla="*/ 516661 h 3997282"/>
              <a:gd name="connsiteX1385" fmla="*/ 6211693 w 8866737"/>
              <a:gd name="connsiteY1385" fmla="*/ 439077 h 3997282"/>
              <a:gd name="connsiteX1386" fmla="*/ 6230892 w 8866737"/>
              <a:gd name="connsiteY1386" fmla="*/ 410008 h 3997282"/>
              <a:gd name="connsiteX1387" fmla="*/ 6252960 w 8866737"/>
              <a:gd name="connsiteY1387" fmla="*/ 414340 h 3997282"/>
              <a:gd name="connsiteX1388" fmla="*/ 6296921 w 8866737"/>
              <a:gd name="connsiteY1388" fmla="*/ 386924 h 3997282"/>
              <a:gd name="connsiteX1389" fmla="*/ 6343491 w 8866737"/>
              <a:gd name="connsiteY1389" fmla="*/ 371970 h 3997282"/>
              <a:gd name="connsiteX1390" fmla="*/ 6381276 w 8866737"/>
              <a:gd name="connsiteY1390" fmla="*/ 373092 h 3997282"/>
              <a:gd name="connsiteX1391" fmla="*/ 6495100 w 8866737"/>
              <a:gd name="connsiteY1391" fmla="*/ 353216 h 3997282"/>
              <a:gd name="connsiteX1392" fmla="*/ 6487703 w 8866737"/>
              <a:gd name="connsiteY1392" fmla="*/ 385759 h 3997282"/>
              <a:gd name="connsiteX1393" fmla="*/ 6522846 w 8866737"/>
              <a:gd name="connsiteY1393" fmla="*/ 389078 h 3997282"/>
              <a:gd name="connsiteX1394" fmla="*/ 6537447 w 8866737"/>
              <a:gd name="connsiteY1394" fmla="*/ 388043 h 3997282"/>
              <a:gd name="connsiteX1395" fmla="*/ 6551683 w 8866737"/>
              <a:gd name="connsiteY1395" fmla="*/ 402998 h 3997282"/>
              <a:gd name="connsiteX1396" fmla="*/ 6621310 w 8866737"/>
              <a:gd name="connsiteY1396" fmla="*/ 312293 h 3997282"/>
              <a:gd name="connsiteX1397" fmla="*/ 6684706 w 8866737"/>
              <a:gd name="connsiteY1397" fmla="*/ 260699 h 3997282"/>
              <a:gd name="connsiteX1398" fmla="*/ 6721961 w 8866737"/>
              <a:gd name="connsiteY1398" fmla="*/ 261808 h 3997282"/>
              <a:gd name="connsiteX1399" fmla="*/ 6760398 w 8866737"/>
              <a:gd name="connsiteY1399" fmla="*/ 325145 h 3997282"/>
              <a:gd name="connsiteX1400" fmla="*/ 6828337 w 8866737"/>
              <a:gd name="connsiteY1400" fmla="*/ 291647 h 3997282"/>
              <a:gd name="connsiteX1401" fmla="*/ 6957190 w 8866737"/>
              <a:gd name="connsiteY1401" fmla="*/ 344010 h 3997282"/>
              <a:gd name="connsiteX1402" fmla="*/ 7064007 w 8866737"/>
              <a:gd name="connsiteY1402" fmla="*/ 316404 h 3997282"/>
              <a:gd name="connsiteX1403" fmla="*/ 6918118 w 8866737"/>
              <a:gd name="connsiteY1403" fmla="*/ 250519 h 3997282"/>
              <a:gd name="connsiteX1404" fmla="*/ 6903483 w 8866737"/>
              <a:gd name="connsiteY1404" fmla="*/ 197414 h 3997282"/>
              <a:gd name="connsiteX1405" fmla="*/ 7077776 w 8866737"/>
              <a:gd name="connsiteY1405" fmla="*/ 154466 h 3997282"/>
              <a:gd name="connsiteX1406" fmla="*/ 7205680 w 8866737"/>
              <a:gd name="connsiteY1406" fmla="*/ 77639 h 3997282"/>
              <a:gd name="connsiteX1407" fmla="*/ 7225201 w 8866737"/>
              <a:gd name="connsiteY1407" fmla="*/ 56542 h 3997282"/>
              <a:gd name="connsiteX1408" fmla="*/ 7273412 w 8866737"/>
              <a:gd name="connsiteY1408" fmla="*/ 135996 h 3997282"/>
              <a:gd name="connsiteX1409" fmla="*/ 7237893 w 8866737"/>
              <a:gd name="connsiteY1409" fmla="*/ 162684 h 3997282"/>
              <a:gd name="connsiteX1410" fmla="*/ 7170380 w 8866737"/>
              <a:gd name="connsiteY1410" fmla="*/ 200557 h 3997282"/>
              <a:gd name="connsiteX1411" fmla="*/ 7191797 w 8866737"/>
              <a:gd name="connsiteY1411" fmla="*/ 235870 h 3997282"/>
              <a:gd name="connsiteX1412" fmla="*/ 7225563 w 8866737"/>
              <a:gd name="connsiteY1412" fmla="*/ 216925 h 3997282"/>
              <a:gd name="connsiteX1413" fmla="*/ 7291237 w 8866737"/>
              <a:gd name="connsiteY1413" fmla="*/ 154733 h 3997282"/>
              <a:gd name="connsiteX1414" fmla="*/ 7355226 w 8866737"/>
              <a:gd name="connsiteY1414" fmla="*/ 132356 h 3997282"/>
              <a:gd name="connsiteX1415" fmla="*/ 7376586 w 8866737"/>
              <a:gd name="connsiteY1415" fmla="*/ 135590 h 3997282"/>
              <a:gd name="connsiteX1416" fmla="*/ 7472427 w 8866737"/>
              <a:gd name="connsiteY1416" fmla="*/ 37873 h 3997282"/>
              <a:gd name="connsiteX1417" fmla="*/ 7539937 w 8866737"/>
              <a:gd name="connsiteY1417" fmla="*/ 0 h 399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</a:cxnLst>
            <a:rect l="l" t="t" r="r" b="b"/>
            <a:pathLst>
              <a:path w="8866737" h="3997282">
                <a:moveTo>
                  <a:pt x="3338993" y="3972925"/>
                </a:moveTo>
                <a:lnTo>
                  <a:pt x="3328842" y="3997282"/>
                </a:lnTo>
                <a:lnTo>
                  <a:pt x="3328371" y="3976868"/>
                </a:lnTo>
                <a:close/>
                <a:moveTo>
                  <a:pt x="1881996" y="3859732"/>
                </a:moveTo>
                <a:cubicBezTo>
                  <a:pt x="1894003" y="3866397"/>
                  <a:pt x="1889229" y="3889140"/>
                  <a:pt x="1885640" y="3895606"/>
                </a:cubicBezTo>
                <a:lnTo>
                  <a:pt x="1865213" y="3875811"/>
                </a:lnTo>
                <a:lnTo>
                  <a:pt x="1868805" y="3869337"/>
                </a:lnTo>
                <a:cubicBezTo>
                  <a:pt x="1870600" y="3866105"/>
                  <a:pt x="1872395" y="3862870"/>
                  <a:pt x="1874493" y="3860860"/>
                </a:cubicBezTo>
                <a:cubicBezTo>
                  <a:pt x="1876590" y="3858849"/>
                  <a:pt x="1878991" y="3858065"/>
                  <a:pt x="1881996" y="3859732"/>
                </a:cubicBezTo>
                <a:close/>
                <a:moveTo>
                  <a:pt x="2101347" y="3725714"/>
                </a:moveTo>
                <a:cubicBezTo>
                  <a:pt x="2109069" y="3727967"/>
                  <a:pt x="2116331" y="3732790"/>
                  <a:pt x="2121740" y="3738963"/>
                </a:cubicBezTo>
                <a:cubicBezTo>
                  <a:pt x="2125327" y="3732499"/>
                  <a:pt x="2134919" y="3729356"/>
                  <a:pt x="2140926" y="3732690"/>
                </a:cubicBezTo>
                <a:cubicBezTo>
                  <a:pt x="2152932" y="3739353"/>
                  <a:pt x="2144570" y="3768554"/>
                  <a:pt x="2146985" y="3778361"/>
                </a:cubicBezTo>
                <a:lnTo>
                  <a:pt x="2099018" y="3794040"/>
                </a:lnTo>
                <a:lnTo>
                  <a:pt x="2061764" y="3747986"/>
                </a:lnTo>
                <a:lnTo>
                  <a:pt x="2065357" y="3741512"/>
                </a:lnTo>
                <a:cubicBezTo>
                  <a:pt x="2068947" y="3735044"/>
                  <a:pt x="2073364" y="3730621"/>
                  <a:pt x="2078196" y="3727885"/>
                </a:cubicBezTo>
                <a:cubicBezTo>
                  <a:pt x="2085444" y="3723777"/>
                  <a:pt x="2093626" y="3723461"/>
                  <a:pt x="2101347" y="3725714"/>
                </a:cubicBezTo>
                <a:close/>
                <a:moveTo>
                  <a:pt x="2249964" y="3649411"/>
                </a:moveTo>
                <a:cubicBezTo>
                  <a:pt x="2291981" y="3672731"/>
                  <a:pt x="2291981" y="3672731"/>
                  <a:pt x="2266855" y="3718002"/>
                </a:cubicBezTo>
                <a:lnTo>
                  <a:pt x="2221246" y="3701155"/>
                </a:lnTo>
                <a:close/>
                <a:moveTo>
                  <a:pt x="2868951" y="3637604"/>
                </a:moveTo>
                <a:cubicBezTo>
                  <a:pt x="2874959" y="3640937"/>
                  <a:pt x="2870190" y="3663672"/>
                  <a:pt x="2866596" y="3670148"/>
                </a:cubicBezTo>
                <a:lnTo>
                  <a:pt x="2846174" y="3650343"/>
                </a:lnTo>
                <a:cubicBezTo>
                  <a:pt x="2847968" y="3647111"/>
                  <a:pt x="2850660" y="3642260"/>
                  <a:pt x="2854405" y="3639050"/>
                </a:cubicBezTo>
                <a:cubicBezTo>
                  <a:pt x="2858151" y="3635840"/>
                  <a:pt x="2862948" y="3634271"/>
                  <a:pt x="2868951" y="3637604"/>
                </a:cubicBezTo>
                <a:close/>
                <a:moveTo>
                  <a:pt x="2627142" y="3519768"/>
                </a:moveTo>
                <a:cubicBezTo>
                  <a:pt x="2659889" y="3522347"/>
                  <a:pt x="2695929" y="3539970"/>
                  <a:pt x="2729659" y="3534892"/>
                </a:cubicBezTo>
                <a:lnTo>
                  <a:pt x="2735665" y="3538226"/>
                </a:lnTo>
                <a:cubicBezTo>
                  <a:pt x="2741664" y="3541554"/>
                  <a:pt x="2753670" y="3548218"/>
                  <a:pt x="2750077" y="3554691"/>
                </a:cubicBezTo>
                <a:cubicBezTo>
                  <a:pt x="2735718" y="3580563"/>
                  <a:pt x="2692524" y="3573511"/>
                  <a:pt x="2674520" y="3563519"/>
                </a:cubicBezTo>
                <a:cubicBezTo>
                  <a:pt x="2652983" y="3602325"/>
                  <a:pt x="2630144" y="3572731"/>
                  <a:pt x="2606132" y="3559405"/>
                </a:cubicBezTo>
                <a:cubicBezTo>
                  <a:pt x="2598957" y="3572339"/>
                  <a:pt x="2583362" y="3572140"/>
                  <a:pt x="2571356" y="3565476"/>
                </a:cubicBezTo>
                <a:lnTo>
                  <a:pt x="2559352" y="3558814"/>
                </a:lnTo>
                <a:cubicBezTo>
                  <a:pt x="2570122" y="3539410"/>
                  <a:pt x="2582402" y="3528776"/>
                  <a:pt x="2595702" y="3523603"/>
                </a:cubicBezTo>
                <a:cubicBezTo>
                  <a:pt x="2605677" y="3519721"/>
                  <a:pt x="2616226" y="3518909"/>
                  <a:pt x="2627142" y="3519768"/>
                </a:cubicBezTo>
                <a:close/>
                <a:moveTo>
                  <a:pt x="3493742" y="3502114"/>
                </a:moveTo>
                <a:cubicBezTo>
                  <a:pt x="3505749" y="3508777"/>
                  <a:pt x="3517754" y="3515441"/>
                  <a:pt x="3506981" y="3534850"/>
                </a:cubicBezTo>
                <a:cubicBezTo>
                  <a:pt x="3499800" y="3547785"/>
                  <a:pt x="3360738" y="3614434"/>
                  <a:pt x="3351146" y="3617579"/>
                </a:cubicBezTo>
                <a:cubicBezTo>
                  <a:pt x="3352320" y="3601306"/>
                  <a:pt x="3351090" y="3575236"/>
                  <a:pt x="3361853" y="3555835"/>
                </a:cubicBezTo>
                <a:cubicBezTo>
                  <a:pt x="3363651" y="3552599"/>
                  <a:pt x="3366347" y="3550394"/>
                  <a:pt x="3369566" y="3549012"/>
                </a:cubicBezTo>
                <a:cubicBezTo>
                  <a:pt x="3379237" y="3544856"/>
                  <a:pt x="3393641" y="3548088"/>
                  <a:pt x="3402642" y="3553084"/>
                </a:cubicBezTo>
                <a:close/>
                <a:moveTo>
                  <a:pt x="1995153" y="3496994"/>
                </a:moveTo>
                <a:lnTo>
                  <a:pt x="1982190" y="3524595"/>
                </a:lnTo>
                <a:cubicBezTo>
                  <a:pt x="1989019" y="3525737"/>
                  <a:pt x="2011022" y="3521973"/>
                  <a:pt x="2012552" y="3514792"/>
                </a:cubicBezTo>
                <a:cubicBezTo>
                  <a:pt x="2015621" y="3500421"/>
                  <a:pt x="2001972" y="3498138"/>
                  <a:pt x="1995153" y="3496994"/>
                </a:cubicBezTo>
                <a:close/>
                <a:moveTo>
                  <a:pt x="2124117" y="3488815"/>
                </a:moveTo>
                <a:cubicBezTo>
                  <a:pt x="2116527" y="3491261"/>
                  <a:pt x="2110641" y="3493998"/>
                  <a:pt x="2106270" y="3497918"/>
                </a:cubicBezTo>
                <a:cubicBezTo>
                  <a:pt x="2101897" y="3501839"/>
                  <a:pt x="2099041" y="3506945"/>
                  <a:pt x="2097507" y="3514131"/>
                </a:cubicBezTo>
                <a:cubicBezTo>
                  <a:pt x="2104333" y="3515272"/>
                  <a:pt x="2117983" y="3517556"/>
                  <a:pt x="2121051" y="3503187"/>
                </a:cubicBezTo>
                <a:close/>
                <a:moveTo>
                  <a:pt x="1907970" y="3474951"/>
                </a:moveTo>
                <a:cubicBezTo>
                  <a:pt x="1901147" y="3473810"/>
                  <a:pt x="1890144" y="3475688"/>
                  <a:pt x="1880272" y="3480549"/>
                </a:cubicBezTo>
                <a:cubicBezTo>
                  <a:pt x="1870400" y="3485409"/>
                  <a:pt x="1861660" y="3493251"/>
                  <a:pt x="1859359" y="3504033"/>
                </a:cubicBezTo>
                <a:cubicBezTo>
                  <a:pt x="1857827" y="3511210"/>
                  <a:pt x="1853224" y="3532772"/>
                  <a:pt x="1860054" y="3533914"/>
                </a:cubicBezTo>
                <a:cubicBezTo>
                  <a:pt x="1866871" y="3535056"/>
                  <a:pt x="1873006" y="3506315"/>
                  <a:pt x="1873006" y="3506315"/>
                </a:cubicBezTo>
                <a:close/>
                <a:moveTo>
                  <a:pt x="2271332" y="3461360"/>
                </a:moveTo>
                <a:lnTo>
                  <a:pt x="2210606" y="3480964"/>
                </a:lnTo>
                <a:cubicBezTo>
                  <a:pt x="2217426" y="3482104"/>
                  <a:pt x="2283443" y="3470835"/>
                  <a:pt x="2284978" y="3463643"/>
                </a:cubicBezTo>
                <a:close/>
                <a:moveTo>
                  <a:pt x="2369239" y="3433098"/>
                </a:moveTo>
                <a:lnTo>
                  <a:pt x="2319093" y="3469356"/>
                </a:lnTo>
                <a:cubicBezTo>
                  <a:pt x="2332742" y="3471639"/>
                  <a:pt x="2360039" y="3476209"/>
                  <a:pt x="2364637" y="3454660"/>
                </a:cubicBezTo>
                <a:close/>
                <a:moveTo>
                  <a:pt x="3768327" y="3417602"/>
                </a:moveTo>
                <a:lnTo>
                  <a:pt x="3819936" y="3437791"/>
                </a:lnTo>
                <a:cubicBezTo>
                  <a:pt x="3831943" y="3444455"/>
                  <a:pt x="3849954" y="3454451"/>
                  <a:pt x="3839189" y="3473849"/>
                </a:cubicBezTo>
                <a:cubicBezTo>
                  <a:pt x="3821238" y="3506193"/>
                  <a:pt x="3775689" y="3531675"/>
                  <a:pt x="3745670" y="3515015"/>
                </a:cubicBezTo>
                <a:cubicBezTo>
                  <a:pt x="3727667" y="3505023"/>
                  <a:pt x="3707248" y="3485222"/>
                  <a:pt x="3696414" y="3462292"/>
                </a:cubicBezTo>
                <a:cubicBezTo>
                  <a:pt x="3696414" y="3462292"/>
                  <a:pt x="3684408" y="3455628"/>
                  <a:pt x="3687995" y="3449164"/>
                </a:cubicBezTo>
                <a:cubicBezTo>
                  <a:pt x="3690689" y="3444312"/>
                  <a:pt x="3695858" y="3440306"/>
                  <a:pt x="3702394" y="3436928"/>
                </a:cubicBezTo>
                <a:cubicBezTo>
                  <a:pt x="3722007" y="3426789"/>
                  <a:pt x="3753939" y="3422306"/>
                  <a:pt x="3768327" y="3417602"/>
                </a:cubicBezTo>
                <a:close/>
                <a:moveTo>
                  <a:pt x="3370027" y="3400525"/>
                </a:moveTo>
                <a:cubicBezTo>
                  <a:pt x="3376721" y="3401727"/>
                  <a:pt x="3382948" y="3404654"/>
                  <a:pt x="3388053" y="3409601"/>
                </a:cubicBezTo>
                <a:lnTo>
                  <a:pt x="3431248" y="3416652"/>
                </a:lnTo>
                <a:cubicBezTo>
                  <a:pt x="3391697" y="3445465"/>
                  <a:pt x="3336554" y="3474094"/>
                  <a:pt x="3292178" y="3483309"/>
                </a:cubicBezTo>
                <a:lnTo>
                  <a:pt x="3286181" y="3479978"/>
                </a:lnTo>
                <a:cubicBezTo>
                  <a:pt x="3268171" y="3469982"/>
                  <a:pt x="3257404" y="3489382"/>
                  <a:pt x="3250224" y="3502320"/>
                </a:cubicBezTo>
                <a:lnTo>
                  <a:pt x="3310247" y="3535632"/>
                </a:lnTo>
                <a:cubicBezTo>
                  <a:pt x="3305483" y="3558375"/>
                  <a:pt x="3293534" y="3594042"/>
                  <a:pt x="3282763" y="3613449"/>
                </a:cubicBezTo>
                <a:cubicBezTo>
                  <a:pt x="3268403" y="3639323"/>
                  <a:pt x="3238395" y="3622668"/>
                  <a:pt x="3223976" y="3606197"/>
                </a:cubicBezTo>
                <a:cubicBezTo>
                  <a:pt x="3206023" y="3638544"/>
                  <a:pt x="3150823" y="3624829"/>
                  <a:pt x="3172363" y="3586020"/>
                </a:cubicBezTo>
                <a:cubicBezTo>
                  <a:pt x="3166365" y="3582692"/>
                  <a:pt x="3124343" y="3559369"/>
                  <a:pt x="3120756" y="3565832"/>
                </a:cubicBezTo>
                <a:cubicBezTo>
                  <a:pt x="3109983" y="3585242"/>
                  <a:pt x="3140001" y="3601900"/>
                  <a:pt x="3129233" y="3621302"/>
                </a:cubicBezTo>
                <a:cubicBezTo>
                  <a:pt x="3111281" y="3653647"/>
                  <a:pt x="3028545" y="3675414"/>
                  <a:pt x="2993766" y="3681488"/>
                </a:cubicBezTo>
                <a:cubicBezTo>
                  <a:pt x="2990175" y="3687962"/>
                  <a:pt x="2982995" y="3700895"/>
                  <a:pt x="2970990" y="3694234"/>
                </a:cubicBezTo>
                <a:cubicBezTo>
                  <a:pt x="2952979" y="3684237"/>
                  <a:pt x="2950507" y="3632103"/>
                  <a:pt x="2961279" y="3612694"/>
                </a:cubicBezTo>
                <a:cubicBezTo>
                  <a:pt x="2968458" y="3599756"/>
                  <a:pt x="2986471" y="3609755"/>
                  <a:pt x="2992470" y="3613083"/>
                </a:cubicBezTo>
                <a:cubicBezTo>
                  <a:pt x="3052493" y="3646396"/>
                  <a:pt x="3048735" y="3525861"/>
                  <a:pt x="3066682" y="3493524"/>
                </a:cubicBezTo>
                <a:cubicBezTo>
                  <a:pt x="3115876" y="3503904"/>
                  <a:pt x="3165067" y="3514285"/>
                  <a:pt x="3207090" y="3537608"/>
                </a:cubicBezTo>
                <a:cubicBezTo>
                  <a:pt x="3219034" y="3501929"/>
                  <a:pt x="3192615" y="3478811"/>
                  <a:pt x="3165015" y="3471950"/>
                </a:cubicBezTo>
                <a:lnTo>
                  <a:pt x="3240572" y="3463119"/>
                </a:lnTo>
                <a:cubicBezTo>
                  <a:pt x="3265699" y="3417848"/>
                  <a:pt x="3269294" y="3411372"/>
                  <a:pt x="3314902" y="3428231"/>
                </a:cubicBezTo>
                <a:cubicBezTo>
                  <a:pt x="3325670" y="3408827"/>
                  <a:pt x="3349947" y="3396917"/>
                  <a:pt x="3370027" y="3400525"/>
                </a:cubicBezTo>
                <a:close/>
                <a:moveTo>
                  <a:pt x="3787797" y="3345928"/>
                </a:moveTo>
                <a:lnTo>
                  <a:pt x="3779199" y="3367788"/>
                </a:lnTo>
                <a:lnTo>
                  <a:pt x="3757708" y="3382523"/>
                </a:lnTo>
                <a:cubicBezTo>
                  <a:pt x="3747512" y="3369465"/>
                  <a:pt x="3738413" y="3395377"/>
                  <a:pt x="3721419" y="3373614"/>
                </a:cubicBezTo>
                <a:cubicBezTo>
                  <a:pt x="3741210" y="3356705"/>
                  <a:pt x="3768002" y="3362841"/>
                  <a:pt x="3787797" y="3345928"/>
                </a:cubicBezTo>
                <a:close/>
                <a:moveTo>
                  <a:pt x="4066690" y="3238253"/>
                </a:moveTo>
                <a:lnTo>
                  <a:pt x="4046806" y="3247987"/>
                </a:lnTo>
                <a:cubicBezTo>
                  <a:pt x="4040158" y="3250039"/>
                  <a:pt x="4033510" y="3252090"/>
                  <a:pt x="4026912" y="3257727"/>
                </a:cubicBezTo>
                <a:cubicBezTo>
                  <a:pt x="4021815" y="3251198"/>
                  <a:pt x="4013592" y="3250061"/>
                  <a:pt x="4005058" y="3251457"/>
                </a:cubicBezTo>
                <a:lnTo>
                  <a:pt x="3981335" y="3260392"/>
                </a:lnTo>
                <a:lnTo>
                  <a:pt x="3981328" y="3260403"/>
                </a:lnTo>
                <a:cubicBezTo>
                  <a:pt x="3994025" y="3253184"/>
                  <a:pt x="4016716" y="3244679"/>
                  <a:pt x="4026912" y="3257735"/>
                </a:cubicBezTo>
                <a:cubicBezTo>
                  <a:pt x="4040108" y="3246462"/>
                  <a:pt x="4053500" y="3249531"/>
                  <a:pt x="4066697" y="3238256"/>
                </a:cubicBezTo>
                <a:close/>
                <a:moveTo>
                  <a:pt x="4463060" y="3135433"/>
                </a:moveTo>
                <a:lnTo>
                  <a:pt x="4463054" y="3135437"/>
                </a:lnTo>
                <a:cubicBezTo>
                  <a:pt x="4474948" y="3150669"/>
                  <a:pt x="4480047" y="3157198"/>
                  <a:pt x="4497641" y="3142167"/>
                </a:cubicBezTo>
                <a:lnTo>
                  <a:pt x="4497645" y="3142164"/>
                </a:lnTo>
                <a:lnTo>
                  <a:pt x="4478216" y="3150147"/>
                </a:lnTo>
                <a:close/>
                <a:moveTo>
                  <a:pt x="4779740" y="3024486"/>
                </a:moveTo>
                <a:lnTo>
                  <a:pt x="4771452" y="3027941"/>
                </a:lnTo>
                <a:lnTo>
                  <a:pt x="4771446" y="3027953"/>
                </a:lnTo>
                <a:cubicBezTo>
                  <a:pt x="4773147" y="3030131"/>
                  <a:pt x="4777546" y="3026374"/>
                  <a:pt x="4779743" y="3024496"/>
                </a:cubicBezTo>
                <a:close/>
                <a:moveTo>
                  <a:pt x="5932840" y="2989180"/>
                </a:moveTo>
                <a:lnTo>
                  <a:pt x="5936795" y="2997557"/>
                </a:lnTo>
                <a:lnTo>
                  <a:pt x="5927774" y="2989934"/>
                </a:lnTo>
                <a:close/>
                <a:moveTo>
                  <a:pt x="4898799" y="2984449"/>
                </a:moveTo>
                <a:lnTo>
                  <a:pt x="4898801" y="2984455"/>
                </a:lnTo>
                <a:lnTo>
                  <a:pt x="4900698" y="3000958"/>
                </a:lnTo>
                <a:lnTo>
                  <a:pt x="4900696" y="3000965"/>
                </a:lnTo>
                <a:cubicBezTo>
                  <a:pt x="4896298" y="3004723"/>
                  <a:pt x="4890575" y="3003262"/>
                  <a:pt x="4884827" y="3000010"/>
                </a:cubicBezTo>
                <a:lnTo>
                  <a:pt x="4868812" y="2988302"/>
                </a:lnTo>
                <a:lnTo>
                  <a:pt x="4868810" y="2988304"/>
                </a:lnTo>
                <a:cubicBezTo>
                  <a:pt x="4877808" y="2995127"/>
                  <a:pt x="4891902" y="3008485"/>
                  <a:pt x="4900699" y="3000968"/>
                </a:cubicBezTo>
                <a:lnTo>
                  <a:pt x="4900698" y="3000958"/>
                </a:lnTo>
                <a:lnTo>
                  <a:pt x="4902671" y="2992928"/>
                </a:lnTo>
                <a:lnTo>
                  <a:pt x="4898801" y="2984455"/>
                </a:lnTo>
                <a:lnTo>
                  <a:pt x="4898801" y="2984449"/>
                </a:lnTo>
                <a:close/>
                <a:moveTo>
                  <a:pt x="5662257" y="2854802"/>
                </a:moveTo>
                <a:cubicBezTo>
                  <a:pt x="5669767" y="2853080"/>
                  <a:pt x="5677189" y="2852258"/>
                  <a:pt x="5681322" y="2854996"/>
                </a:cubicBezTo>
                <a:cubicBezTo>
                  <a:pt x="5684075" y="2856822"/>
                  <a:pt x="5680606" y="2862180"/>
                  <a:pt x="5680606" y="2862180"/>
                </a:cubicBezTo>
                <a:cubicBezTo>
                  <a:pt x="5680910" y="2873869"/>
                  <a:pt x="5676731" y="2886414"/>
                  <a:pt x="5671529" y="2894448"/>
                </a:cubicBezTo>
                <a:cubicBezTo>
                  <a:pt x="5662856" y="2907846"/>
                  <a:pt x="5639395" y="2907607"/>
                  <a:pt x="5625620" y="2898476"/>
                </a:cubicBezTo>
                <a:cubicBezTo>
                  <a:pt x="5617360" y="2893000"/>
                  <a:pt x="5622563" y="2884962"/>
                  <a:pt x="5626032" y="2879602"/>
                </a:cubicBezTo>
                <a:lnTo>
                  <a:pt x="5642658" y="2859996"/>
                </a:lnTo>
                <a:cubicBezTo>
                  <a:pt x="5647147" y="2859143"/>
                  <a:pt x="5654747" y="2856523"/>
                  <a:pt x="5662257" y="2854802"/>
                </a:cubicBezTo>
                <a:close/>
                <a:moveTo>
                  <a:pt x="5489990" y="2849391"/>
                </a:moveTo>
                <a:lnTo>
                  <a:pt x="5483897" y="2850974"/>
                </a:lnTo>
                <a:lnTo>
                  <a:pt x="5483894" y="2850985"/>
                </a:lnTo>
                <a:cubicBezTo>
                  <a:pt x="5485593" y="2853159"/>
                  <a:pt x="5487789" y="2851282"/>
                  <a:pt x="5489991" y="2849401"/>
                </a:cubicBezTo>
                <a:close/>
                <a:moveTo>
                  <a:pt x="5445911" y="2837584"/>
                </a:moveTo>
                <a:lnTo>
                  <a:pt x="5414933" y="2853879"/>
                </a:lnTo>
                <a:lnTo>
                  <a:pt x="5413903" y="2852600"/>
                </a:lnTo>
                <a:lnTo>
                  <a:pt x="5389526" y="2866306"/>
                </a:lnTo>
                <a:cubicBezTo>
                  <a:pt x="5376331" y="2877582"/>
                  <a:pt x="5370933" y="2889449"/>
                  <a:pt x="5357338" y="2872041"/>
                </a:cubicBezTo>
                <a:cubicBezTo>
                  <a:pt x="5345143" y="2875204"/>
                  <a:pt x="5282463" y="2888846"/>
                  <a:pt x="5273666" y="2896361"/>
                </a:cubicBezTo>
                <a:cubicBezTo>
                  <a:pt x="5253673" y="2898930"/>
                  <a:pt x="5232483" y="2895267"/>
                  <a:pt x="5214889" y="2910300"/>
                </a:cubicBezTo>
                <a:lnTo>
                  <a:pt x="5188297" y="2918509"/>
                </a:lnTo>
                <a:cubicBezTo>
                  <a:pt x="5178800" y="2915740"/>
                  <a:pt x="5170004" y="2923255"/>
                  <a:pt x="5163408" y="2928892"/>
                </a:cubicBezTo>
                <a:cubicBezTo>
                  <a:pt x="5143613" y="2945804"/>
                  <a:pt x="5103429" y="2936600"/>
                  <a:pt x="5083634" y="2953511"/>
                </a:cubicBezTo>
                <a:lnTo>
                  <a:pt x="5076350" y="2950619"/>
                </a:lnTo>
                <a:lnTo>
                  <a:pt x="5067391" y="2957671"/>
                </a:lnTo>
                <a:lnTo>
                  <a:pt x="5061114" y="2955782"/>
                </a:lnTo>
                <a:lnTo>
                  <a:pt x="5050891" y="2950915"/>
                </a:lnTo>
                <a:lnTo>
                  <a:pt x="5049501" y="2952296"/>
                </a:lnTo>
                <a:lnTo>
                  <a:pt x="5040330" y="2949539"/>
                </a:lnTo>
                <a:lnTo>
                  <a:pt x="5038198" y="2950524"/>
                </a:lnTo>
                <a:lnTo>
                  <a:pt x="5025857" y="2959340"/>
                </a:lnTo>
                <a:lnTo>
                  <a:pt x="5020276" y="2959302"/>
                </a:lnTo>
                <a:lnTo>
                  <a:pt x="5015974" y="2963576"/>
                </a:lnTo>
                <a:lnTo>
                  <a:pt x="5012282" y="2962499"/>
                </a:lnTo>
                <a:lnTo>
                  <a:pt x="5011594" y="2962818"/>
                </a:lnTo>
                <a:lnTo>
                  <a:pt x="5009438" y="2965701"/>
                </a:lnTo>
                <a:lnTo>
                  <a:pt x="5016271" y="2965260"/>
                </a:lnTo>
                <a:cubicBezTo>
                  <a:pt x="5019982" y="2967079"/>
                  <a:pt x="5023506" y="2970418"/>
                  <a:pt x="5026056" y="2973682"/>
                </a:cubicBezTo>
                <a:lnTo>
                  <a:pt x="5032852" y="2982387"/>
                </a:lnTo>
                <a:lnTo>
                  <a:pt x="5083836" y="2967852"/>
                </a:lnTo>
                <a:cubicBezTo>
                  <a:pt x="5087234" y="2972205"/>
                  <a:pt x="5092830" y="2974680"/>
                  <a:pt x="5097229" y="2970920"/>
                </a:cubicBezTo>
                <a:cubicBezTo>
                  <a:pt x="5103828" y="2965283"/>
                  <a:pt x="5106525" y="2959347"/>
                  <a:pt x="5113323" y="2968052"/>
                </a:cubicBezTo>
                <a:lnTo>
                  <a:pt x="5204092" y="2934037"/>
                </a:lnTo>
                <a:cubicBezTo>
                  <a:pt x="5209191" y="2940566"/>
                  <a:pt x="5214787" y="2943041"/>
                  <a:pt x="5219186" y="2939284"/>
                </a:cubicBezTo>
                <a:cubicBezTo>
                  <a:pt x="5227983" y="2931766"/>
                  <a:pt x="5230183" y="2929886"/>
                  <a:pt x="5236981" y="2938591"/>
                </a:cubicBezTo>
                <a:lnTo>
                  <a:pt x="5267469" y="2930680"/>
                </a:lnTo>
                <a:cubicBezTo>
                  <a:pt x="5278463" y="2921286"/>
                  <a:pt x="5337546" y="2888951"/>
                  <a:pt x="5348742" y="2893897"/>
                </a:cubicBezTo>
                <a:cubicBezTo>
                  <a:pt x="5352140" y="2898249"/>
                  <a:pt x="5353338" y="2904482"/>
                  <a:pt x="5352338" y="2912591"/>
                </a:cubicBezTo>
                <a:lnTo>
                  <a:pt x="5379427" y="2900328"/>
                </a:lnTo>
                <a:cubicBezTo>
                  <a:pt x="5383329" y="2900626"/>
                  <a:pt x="5391126" y="2901220"/>
                  <a:pt x="5393323" y="2899343"/>
                </a:cubicBezTo>
                <a:cubicBezTo>
                  <a:pt x="5395525" y="2897462"/>
                  <a:pt x="5387026" y="2886581"/>
                  <a:pt x="5385329" y="2884405"/>
                </a:cubicBezTo>
                <a:cubicBezTo>
                  <a:pt x="5405120" y="2867495"/>
                  <a:pt x="5456803" y="2863244"/>
                  <a:pt x="5469998" y="2851971"/>
                </a:cubicBezTo>
                <a:close/>
                <a:moveTo>
                  <a:pt x="5529867" y="2832651"/>
                </a:moveTo>
                <a:lnTo>
                  <a:pt x="5525378" y="2833670"/>
                </a:lnTo>
                <a:lnTo>
                  <a:pt x="5519284" y="2835253"/>
                </a:lnTo>
                <a:lnTo>
                  <a:pt x="5519281" y="2835263"/>
                </a:lnTo>
                <a:cubicBezTo>
                  <a:pt x="5520978" y="2837437"/>
                  <a:pt x="5525377" y="2833680"/>
                  <a:pt x="5525377" y="2833680"/>
                </a:cubicBezTo>
                <a:lnTo>
                  <a:pt x="5529862" y="2832662"/>
                </a:lnTo>
                <a:close/>
                <a:moveTo>
                  <a:pt x="5833938" y="2826002"/>
                </a:moveTo>
                <a:cubicBezTo>
                  <a:pt x="5842198" y="2831478"/>
                  <a:pt x="5846995" y="2842314"/>
                  <a:pt x="5850770" y="2848648"/>
                </a:cubicBezTo>
                <a:cubicBezTo>
                  <a:pt x="5846280" y="2849498"/>
                  <a:pt x="5776911" y="2853285"/>
                  <a:pt x="5771400" y="2849634"/>
                </a:cubicBezTo>
                <a:cubicBezTo>
                  <a:pt x="5763135" y="2844155"/>
                  <a:pt x="5766605" y="2838797"/>
                  <a:pt x="5770073" y="2833438"/>
                </a:cubicBezTo>
                <a:lnTo>
                  <a:pt x="5817000" y="2833919"/>
                </a:lnTo>
                <a:cubicBezTo>
                  <a:pt x="5820468" y="2828561"/>
                  <a:pt x="5828427" y="2822350"/>
                  <a:pt x="5833938" y="2826002"/>
                </a:cubicBezTo>
                <a:close/>
                <a:moveTo>
                  <a:pt x="5589356" y="2793530"/>
                </a:moveTo>
                <a:lnTo>
                  <a:pt x="5589347" y="2793538"/>
                </a:lnTo>
                <a:lnTo>
                  <a:pt x="5584462" y="2801333"/>
                </a:lnTo>
                <a:lnTo>
                  <a:pt x="5565867" y="2824474"/>
                </a:lnTo>
                <a:lnTo>
                  <a:pt x="5548739" y="2828365"/>
                </a:lnTo>
                <a:lnTo>
                  <a:pt x="5548751" y="2828373"/>
                </a:lnTo>
                <a:lnTo>
                  <a:pt x="5565865" y="2824486"/>
                </a:lnTo>
                <a:lnTo>
                  <a:pt x="5584459" y="2801345"/>
                </a:lnTo>
                <a:cubicBezTo>
                  <a:pt x="5584459" y="2801345"/>
                  <a:pt x="5591055" y="2795708"/>
                  <a:pt x="5589356" y="2793530"/>
                </a:cubicBezTo>
                <a:close/>
                <a:moveTo>
                  <a:pt x="6054597" y="2747357"/>
                </a:moveTo>
                <a:cubicBezTo>
                  <a:pt x="6056752" y="2747829"/>
                  <a:pt x="6058818" y="2749199"/>
                  <a:pt x="6060194" y="2750111"/>
                </a:cubicBezTo>
                <a:lnTo>
                  <a:pt x="6056014" y="2762656"/>
                </a:lnTo>
                <a:cubicBezTo>
                  <a:pt x="6053255" y="2760828"/>
                  <a:pt x="6046726" y="2752672"/>
                  <a:pt x="6048462" y="2749993"/>
                </a:cubicBezTo>
                <a:cubicBezTo>
                  <a:pt x="6050196" y="2747313"/>
                  <a:pt x="6052442" y="2746886"/>
                  <a:pt x="6054597" y="2747357"/>
                </a:cubicBezTo>
                <a:close/>
                <a:moveTo>
                  <a:pt x="5804413" y="2730450"/>
                </a:moveTo>
                <a:lnTo>
                  <a:pt x="5794447" y="2731761"/>
                </a:lnTo>
                <a:lnTo>
                  <a:pt x="5793326" y="2732223"/>
                </a:lnTo>
                <a:lnTo>
                  <a:pt x="5802131" y="2731463"/>
                </a:lnTo>
                <a:close/>
                <a:moveTo>
                  <a:pt x="6135047" y="2643297"/>
                </a:moveTo>
                <a:cubicBezTo>
                  <a:pt x="6141439" y="2642449"/>
                  <a:pt x="6148528" y="2644038"/>
                  <a:pt x="6156791" y="2649515"/>
                </a:cubicBezTo>
                <a:lnTo>
                  <a:pt x="6153323" y="2654874"/>
                </a:lnTo>
                <a:cubicBezTo>
                  <a:pt x="6149854" y="2660231"/>
                  <a:pt x="6143634" y="2663765"/>
                  <a:pt x="6138125" y="2660113"/>
                </a:cubicBezTo>
                <a:cubicBezTo>
                  <a:pt x="6131189" y="2670829"/>
                  <a:pt x="6128025" y="2687878"/>
                  <a:pt x="6111499" y="2676922"/>
                </a:cubicBezTo>
                <a:cubicBezTo>
                  <a:pt x="6106298" y="2684958"/>
                  <a:pt x="6090384" y="2697380"/>
                  <a:pt x="6079367" y="2690077"/>
                </a:cubicBezTo>
                <a:cubicBezTo>
                  <a:pt x="6076611" y="2688249"/>
                  <a:pt x="6080080" y="2682891"/>
                  <a:pt x="6081812" y="2680214"/>
                </a:cubicBezTo>
                <a:lnTo>
                  <a:pt x="6083548" y="2677534"/>
                </a:lnTo>
                <a:cubicBezTo>
                  <a:pt x="6096505" y="2672724"/>
                  <a:pt x="6106551" y="2660241"/>
                  <a:pt x="6117492" y="2651700"/>
                </a:cubicBezTo>
                <a:cubicBezTo>
                  <a:pt x="6122962" y="2647430"/>
                  <a:pt x="6128656" y="2644146"/>
                  <a:pt x="6135047" y="2643297"/>
                </a:cubicBezTo>
                <a:close/>
                <a:moveTo>
                  <a:pt x="6489866" y="2621458"/>
                </a:moveTo>
                <a:cubicBezTo>
                  <a:pt x="6491601" y="2618776"/>
                  <a:pt x="6494358" y="2620604"/>
                  <a:pt x="6497111" y="2622428"/>
                </a:cubicBezTo>
                <a:lnTo>
                  <a:pt x="6499868" y="2624257"/>
                </a:lnTo>
                <a:lnTo>
                  <a:pt x="6495684" y="2636800"/>
                </a:lnTo>
                <a:cubicBezTo>
                  <a:pt x="6492930" y="2634975"/>
                  <a:pt x="6486396" y="2626817"/>
                  <a:pt x="6489866" y="2621458"/>
                </a:cubicBezTo>
                <a:close/>
                <a:moveTo>
                  <a:pt x="6299416" y="2617718"/>
                </a:moveTo>
                <a:lnTo>
                  <a:pt x="6321450" y="2632325"/>
                </a:lnTo>
                <a:lnTo>
                  <a:pt x="6306556" y="2649249"/>
                </a:lnTo>
                <a:cubicBezTo>
                  <a:pt x="6287277" y="2636470"/>
                  <a:pt x="6287277" y="2636470"/>
                  <a:pt x="6299416" y="2617718"/>
                </a:cubicBezTo>
                <a:close/>
                <a:moveTo>
                  <a:pt x="6377449" y="2613446"/>
                </a:moveTo>
                <a:cubicBezTo>
                  <a:pt x="6381555" y="2610903"/>
                  <a:pt x="6386731" y="2610507"/>
                  <a:pt x="6392239" y="2614158"/>
                </a:cubicBezTo>
                <a:lnTo>
                  <a:pt x="6394996" y="2615985"/>
                </a:lnTo>
                <a:lnTo>
                  <a:pt x="6389385" y="2642896"/>
                </a:lnTo>
                <a:lnTo>
                  <a:pt x="6366941" y="2647164"/>
                </a:lnTo>
                <a:cubicBezTo>
                  <a:pt x="6365921" y="2642655"/>
                  <a:pt x="6356635" y="2632674"/>
                  <a:pt x="6360105" y="2627316"/>
                </a:cubicBezTo>
                <a:cubicBezTo>
                  <a:pt x="6361839" y="2624637"/>
                  <a:pt x="6366329" y="2623786"/>
                  <a:pt x="6369081" y="2625609"/>
                </a:cubicBezTo>
                <a:cubicBezTo>
                  <a:pt x="6370307" y="2620677"/>
                  <a:pt x="6373342" y="2615990"/>
                  <a:pt x="6377449" y="2613446"/>
                </a:cubicBezTo>
                <a:close/>
                <a:moveTo>
                  <a:pt x="6207615" y="2556483"/>
                </a:moveTo>
                <a:lnTo>
                  <a:pt x="6213839" y="2564200"/>
                </a:lnTo>
                <a:cubicBezTo>
                  <a:pt x="6220060" y="2571914"/>
                  <a:pt x="6230094" y="2564018"/>
                  <a:pt x="6235111" y="2560071"/>
                </a:cubicBezTo>
                <a:close/>
                <a:moveTo>
                  <a:pt x="6281030" y="2540752"/>
                </a:moveTo>
                <a:lnTo>
                  <a:pt x="6252667" y="2546256"/>
                </a:lnTo>
                <a:lnTo>
                  <a:pt x="6247650" y="2550202"/>
                </a:lnTo>
                <a:cubicBezTo>
                  <a:pt x="6249725" y="2552776"/>
                  <a:pt x="6278523" y="2542724"/>
                  <a:pt x="6281030" y="2540752"/>
                </a:cubicBezTo>
                <a:close/>
                <a:moveTo>
                  <a:pt x="6317354" y="2524782"/>
                </a:moveTo>
                <a:lnTo>
                  <a:pt x="6321504" y="2529927"/>
                </a:lnTo>
                <a:cubicBezTo>
                  <a:pt x="6325650" y="2535069"/>
                  <a:pt x="6330669" y="2531121"/>
                  <a:pt x="6333178" y="2529147"/>
                </a:cubicBezTo>
                <a:cubicBezTo>
                  <a:pt x="6329029" y="2524003"/>
                  <a:pt x="6324444" y="2523404"/>
                  <a:pt x="6317354" y="2524782"/>
                </a:cubicBezTo>
                <a:close/>
                <a:moveTo>
                  <a:pt x="6370801" y="2499541"/>
                </a:moveTo>
                <a:cubicBezTo>
                  <a:pt x="6368295" y="2501513"/>
                  <a:pt x="6363278" y="2505460"/>
                  <a:pt x="6367427" y="2510605"/>
                </a:cubicBezTo>
                <a:cubicBezTo>
                  <a:pt x="6369498" y="2513174"/>
                  <a:pt x="6379098" y="2509828"/>
                  <a:pt x="6381609" y="2507854"/>
                </a:cubicBezTo>
                <a:close/>
                <a:moveTo>
                  <a:pt x="6413594" y="2467440"/>
                </a:moveTo>
                <a:cubicBezTo>
                  <a:pt x="6408644" y="2467657"/>
                  <a:pt x="6403843" y="2469332"/>
                  <a:pt x="6401335" y="2471306"/>
                </a:cubicBezTo>
                <a:lnTo>
                  <a:pt x="6421742" y="2476270"/>
                </a:lnTo>
                <a:cubicBezTo>
                  <a:pt x="6421742" y="2476270"/>
                  <a:pt x="6430039" y="2486558"/>
                  <a:pt x="6432545" y="2484585"/>
                </a:cubicBezTo>
                <a:cubicBezTo>
                  <a:pt x="6435054" y="2482610"/>
                  <a:pt x="6428830" y="2474893"/>
                  <a:pt x="6426758" y="2472325"/>
                </a:cubicBezTo>
                <a:cubicBezTo>
                  <a:pt x="6423646" y="2468466"/>
                  <a:pt x="6418545" y="2467224"/>
                  <a:pt x="6413594" y="2467440"/>
                </a:cubicBezTo>
                <a:close/>
                <a:moveTo>
                  <a:pt x="345113" y="2402781"/>
                </a:moveTo>
                <a:lnTo>
                  <a:pt x="362441" y="2410907"/>
                </a:lnTo>
                <a:cubicBezTo>
                  <a:pt x="368464" y="2411670"/>
                  <a:pt x="380694" y="2411734"/>
                  <a:pt x="381248" y="2407357"/>
                </a:cubicBezTo>
                <a:close/>
                <a:moveTo>
                  <a:pt x="441005" y="2312976"/>
                </a:moveTo>
                <a:cubicBezTo>
                  <a:pt x="433807" y="2312434"/>
                  <a:pt x="426938" y="2312306"/>
                  <a:pt x="426753" y="2313766"/>
                </a:cubicBezTo>
                <a:lnTo>
                  <a:pt x="431252" y="2315128"/>
                </a:lnTo>
                <a:lnTo>
                  <a:pt x="431392" y="2314390"/>
                </a:lnTo>
                <a:lnTo>
                  <a:pt x="450053" y="2313915"/>
                </a:lnTo>
                <a:close/>
                <a:moveTo>
                  <a:pt x="1978863" y="1431164"/>
                </a:moveTo>
                <a:cubicBezTo>
                  <a:pt x="1977424" y="1431762"/>
                  <a:pt x="1976170" y="1432670"/>
                  <a:pt x="1976170" y="1432670"/>
                </a:cubicBezTo>
                <a:lnTo>
                  <a:pt x="1933187" y="1438803"/>
                </a:lnTo>
                <a:lnTo>
                  <a:pt x="1911062" y="1461985"/>
                </a:lnTo>
                <a:cubicBezTo>
                  <a:pt x="1911062" y="1461985"/>
                  <a:pt x="1903537" y="1467439"/>
                  <a:pt x="1905020" y="1469941"/>
                </a:cubicBezTo>
                <a:lnTo>
                  <a:pt x="1905030" y="1469934"/>
                </a:lnTo>
                <a:lnTo>
                  <a:pt x="1911058" y="1461997"/>
                </a:lnTo>
                <a:lnTo>
                  <a:pt x="1933183" y="1438815"/>
                </a:lnTo>
                <a:lnTo>
                  <a:pt x="1976168" y="1432680"/>
                </a:lnTo>
                <a:lnTo>
                  <a:pt x="1982662" y="1431543"/>
                </a:lnTo>
                <a:lnTo>
                  <a:pt x="1982668" y="1431532"/>
                </a:lnTo>
                <a:cubicBezTo>
                  <a:pt x="1981928" y="1430283"/>
                  <a:pt x="1980302" y="1430567"/>
                  <a:pt x="1978863" y="1431164"/>
                </a:cubicBezTo>
                <a:close/>
                <a:moveTo>
                  <a:pt x="2021201" y="1417900"/>
                </a:moveTo>
                <a:cubicBezTo>
                  <a:pt x="2019722" y="1415400"/>
                  <a:pt x="2017216" y="1417217"/>
                  <a:pt x="2014705" y="1419037"/>
                </a:cubicBezTo>
                <a:lnTo>
                  <a:pt x="2014704" y="1419047"/>
                </a:lnTo>
                <a:lnTo>
                  <a:pt x="2021198" y="1417911"/>
                </a:lnTo>
                <a:close/>
                <a:moveTo>
                  <a:pt x="2389036" y="1373774"/>
                </a:moveTo>
                <a:cubicBezTo>
                  <a:pt x="2387099" y="1374285"/>
                  <a:pt x="2385217" y="1375649"/>
                  <a:pt x="2383960" y="1376558"/>
                </a:cubicBezTo>
                <a:lnTo>
                  <a:pt x="2383748" y="1377449"/>
                </a:lnTo>
                <a:lnTo>
                  <a:pt x="2383754" y="1377449"/>
                </a:lnTo>
                <a:lnTo>
                  <a:pt x="2383965" y="1376564"/>
                </a:lnTo>
                <a:cubicBezTo>
                  <a:pt x="2385220" y="1375656"/>
                  <a:pt x="2387102" y="1374292"/>
                  <a:pt x="2389041" y="1373781"/>
                </a:cubicBezTo>
                <a:lnTo>
                  <a:pt x="2394448" y="1376108"/>
                </a:lnTo>
                <a:lnTo>
                  <a:pt x="2394450" y="1376105"/>
                </a:lnTo>
                <a:cubicBezTo>
                  <a:pt x="2392970" y="1373604"/>
                  <a:pt x="2390975" y="1373262"/>
                  <a:pt x="2389036" y="1373774"/>
                </a:cubicBezTo>
                <a:close/>
                <a:moveTo>
                  <a:pt x="2650482" y="1309037"/>
                </a:moveTo>
                <a:cubicBezTo>
                  <a:pt x="2647732" y="1308461"/>
                  <a:pt x="2645046" y="1308845"/>
                  <a:pt x="2642537" y="1310663"/>
                </a:cubicBezTo>
                <a:cubicBezTo>
                  <a:pt x="2637519" y="1314298"/>
                  <a:pt x="2639453" y="1323621"/>
                  <a:pt x="2642414" y="1328622"/>
                </a:cubicBezTo>
                <a:lnTo>
                  <a:pt x="2642417" y="1328622"/>
                </a:lnTo>
                <a:lnTo>
                  <a:pt x="2639488" y="1319134"/>
                </a:lnTo>
                <a:cubicBezTo>
                  <a:pt x="2639260" y="1315723"/>
                  <a:pt x="2640031" y="1312484"/>
                  <a:pt x="2642539" y="1310666"/>
                </a:cubicBezTo>
                <a:cubicBezTo>
                  <a:pt x="2645049" y="1308848"/>
                  <a:pt x="2647734" y="1308465"/>
                  <a:pt x="2650484" y="1309041"/>
                </a:cubicBezTo>
                <a:lnTo>
                  <a:pt x="2650506" y="1309051"/>
                </a:lnTo>
                <a:lnTo>
                  <a:pt x="2661407" y="1315596"/>
                </a:lnTo>
                <a:lnTo>
                  <a:pt x="2673879" y="1327261"/>
                </a:lnTo>
                <a:lnTo>
                  <a:pt x="2673880" y="1327259"/>
                </a:lnTo>
                <a:cubicBezTo>
                  <a:pt x="2670718" y="1324190"/>
                  <a:pt x="2666931" y="1320067"/>
                  <a:pt x="2662903" y="1316495"/>
                </a:cubicBezTo>
                <a:lnTo>
                  <a:pt x="2661407" y="1315596"/>
                </a:lnTo>
                <a:lnTo>
                  <a:pt x="2658812" y="1313170"/>
                </a:lnTo>
                <a:lnTo>
                  <a:pt x="2650506" y="1309051"/>
                </a:lnTo>
                <a:close/>
                <a:moveTo>
                  <a:pt x="2775336" y="1293485"/>
                </a:moveTo>
                <a:cubicBezTo>
                  <a:pt x="2773583" y="1294308"/>
                  <a:pt x="2771702" y="1295672"/>
                  <a:pt x="2770448" y="1296580"/>
                </a:cubicBezTo>
                <a:lnTo>
                  <a:pt x="2770451" y="1296591"/>
                </a:lnTo>
                <a:lnTo>
                  <a:pt x="2779446" y="1293642"/>
                </a:lnTo>
                <a:lnTo>
                  <a:pt x="2779454" y="1293628"/>
                </a:lnTo>
                <a:cubicBezTo>
                  <a:pt x="2778714" y="1292378"/>
                  <a:pt x="2777089" y="1292662"/>
                  <a:pt x="2775336" y="1293485"/>
                </a:cubicBezTo>
                <a:close/>
                <a:moveTo>
                  <a:pt x="3856331" y="1240290"/>
                </a:moveTo>
                <a:lnTo>
                  <a:pt x="3856330" y="1240297"/>
                </a:lnTo>
                <a:lnTo>
                  <a:pt x="3856753" y="1241887"/>
                </a:lnTo>
                <a:lnTo>
                  <a:pt x="3856755" y="1241885"/>
                </a:lnTo>
                <a:close/>
                <a:moveTo>
                  <a:pt x="3065455" y="1232424"/>
                </a:moveTo>
                <a:lnTo>
                  <a:pt x="3065451" y="1232425"/>
                </a:lnTo>
                <a:lnTo>
                  <a:pt x="3020800" y="1265232"/>
                </a:lnTo>
                <a:lnTo>
                  <a:pt x="3020800" y="1265233"/>
                </a:lnTo>
                <a:close/>
                <a:moveTo>
                  <a:pt x="3860735" y="1230456"/>
                </a:moveTo>
                <a:lnTo>
                  <a:pt x="3861315" y="1231433"/>
                </a:lnTo>
                <a:lnTo>
                  <a:pt x="3860737" y="1230457"/>
                </a:lnTo>
                <a:close/>
                <a:moveTo>
                  <a:pt x="4148559" y="1217940"/>
                </a:moveTo>
                <a:cubicBezTo>
                  <a:pt x="4145004" y="1217402"/>
                  <a:pt x="4143225" y="1217132"/>
                  <a:pt x="4142116" y="1217968"/>
                </a:cubicBezTo>
                <a:cubicBezTo>
                  <a:pt x="4141007" y="1218801"/>
                  <a:pt x="4140568" y="1220736"/>
                  <a:pt x="4139687" y="1224608"/>
                </a:cubicBezTo>
                <a:cubicBezTo>
                  <a:pt x="4137925" y="1232363"/>
                  <a:pt x="4136164" y="1240106"/>
                  <a:pt x="4141514" y="1248939"/>
                </a:cubicBezTo>
                <a:cubicBezTo>
                  <a:pt x="4148640" y="1250017"/>
                  <a:pt x="4162872" y="1252172"/>
                  <a:pt x="4166393" y="1236676"/>
                </a:cubicBezTo>
                <a:cubicBezTo>
                  <a:pt x="4168158" y="1228919"/>
                  <a:pt x="4155685" y="1219018"/>
                  <a:pt x="4148559" y="1217940"/>
                </a:cubicBezTo>
                <a:close/>
                <a:moveTo>
                  <a:pt x="4264143" y="1195355"/>
                </a:moveTo>
                <a:lnTo>
                  <a:pt x="4252514" y="1219916"/>
                </a:lnTo>
                <a:lnTo>
                  <a:pt x="4255563" y="1224569"/>
                </a:lnTo>
                <a:lnTo>
                  <a:pt x="4267980" y="1222996"/>
                </a:lnTo>
                <a:cubicBezTo>
                  <a:pt x="4274868" y="1221034"/>
                  <a:pt x="4281086" y="1217967"/>
                  <a:pt x="4281968" y="1214089"/>
                </a:cubicBezTo>
                <a:cubicBezTo>
                  <a:pt x="4285491" y="1198588"/>
                  <a:pt x="4271255" y="1196433"/>
                  <a:pt x="4264143" y="1195355"/>
                </a:cubicBezTo>
                <a:close/>
                <a:moveTo>
                  <a:pt x="3089148" y="1189177"/>
                </a:moveTo>
                <a:cubicBezTo>
                  <a:pt x="3085747" y="1190246"/>
                  <a:pt x="3081706" y="1192504"/>
                  <a:pt x="3076689" y="1196140"/>
                </a:cubicBezTo>
                <a:lnTo>
                  <a:pt x="3076687" y="1196142"/>
                </a:lnTo>
                <a:lnTo>
                  <a:pt x="3094662" y="1190353"/>
                </a:lnTo>
                <a:lnTo>
                  <a:pt x="3099361" y="1191356"/>
                </a:lnTo>
                <a:lnTo>
                  <a:pt x="3111561" y="1206602"/>
                </a:lnTo>
                <a:lnTo>
                  <a:pt x="3111567" y="1206598"/>
                </a:lnTo>
                <a:cubicBezTo>
                  <a:pt x="3107681" y="1200036"/>
                  <a:pt x="3104626" y="1194879"/>
                  <a:pt x="3101268" y="1191764"/>
                </a:cubicBezTo>
                <a:lnTo>
                  <a:pt x="3099361" y="1191356"/>
                </a:lnTo>
                <a:lnTo>
                  <a:pt x="3097760" y="1189356"/>
                </a:lnTo>
                <a:lnTo>
                  <a:pt x="3094662" y="1190353"/>
                </a:lnTo>
                <a:close/>
                <a:moveTo>
                  <a:pt x="3970512" y="1175343"/>
                </a:moveTo>
                <a:lnTo>
                  <a:pt x="3967414" y="1175983"/>
                </a:lnTo>
                <a:cubicBezTo>
                  <a:pt x="3960915" y="1177119"/>
                  <a:pt x="3954261" y="1178368"/>
                  <a:pt x="3947505" y="1180583"/>
                </a:cubicBezTo>
                <a:lnTo>
                  <a:pt x="3933434" y="1187715"/>
                </a:lnTo>
                <a:lnTo>
                  <a:pt x="3961633" y="1182011"/>
                </a:lnTo>
                <a:close/>
                <a:moveTo>
                  <a:pt x="3577513" y="1115492"/>
                </a:moveTo>
                <a:cubicBezTo>
                  <a:pt x="3562462" y="1126401"/>
                  <a:pt x="3549014" y="1121852"/>
                  <a:pt x="3533961" y="1132760"/>
                </a:cubicBezTo>
                <a:lnTo>
                  <a:pt x="3533969" y="1132767"/>
                </a:lnTo>
                <a:lnTo>
                  <a:pt x="3555730" y="1124139"/>
                </a:lnTo>
                <a:cubicBezTo>
                  <a:pt x="3562857" y="1122548"/>
                  <a:pt x="3569982" y="1120957"/>
                  <a:pt x="3577508" y="1115504"/>
                </a:cubicBezTo>
                <a:cubicBezTo>
                  <a:pt x="3581951" y="1123005"/>
                  <a:pt x="3590301" y="1124994"/>
                  <a:pt x="3599292" y="1124283"/>
                </a:cubicBezTo>
                <a:lnTo>
                  <a:pt x="3624928" y="1116872"/>
                </a:lnTo>
                <a:lnTo>
                  <a:pt x="3624939" y="1116858"/>
                </a:lnTo>
                <a:cubicBezTo>
                  <a:pt x="3610912" y="1123447"/>
                  <a:pt x="3586400" y="1130493"/>
                  <a:pt x="3577513" y="1115492"/>
                </a:cubicBezTo>
                <a:close/>
                <a:moveTo>
                  <a:pt x="3662957" y="1115210"/>
                </a:moveTo>
                <a:cubicBezTo>
                  <a:pt x="3661018" y="1115722"/>
                  <a:pt x="3659137" y="1117086"/>
                  <a:pt x="3657881" y="1117996"/>
                </a:cubicBezTo>
                <a:lnTo>
                  <a:pt x="3657882" y="1118001"/>
                </a:lnTo>
                <a:lnTo>
                  <a:pt x="3662951" y="1115219"/>
                </a:lnTo>
                <a:lnTo>
                  <a:pt x="3668365" y="1117550"/>
                </a:lnTo>
                <a:lnTo>
                  <a:pt x="3668370" y="1117540"/>
                </a:lnTo>
                <a:cubicBezTo>
                  <a:pt x="3666889" y="1115040"/>
                  <a:pt x="3664895" y="1114700"/>
                  <a:pt x="3662957" y="1115210"/>
                </a:cubicBezTo>
                <a:close/>
                <a:moveTo>
                  <a:pt x="3871323" y="1006197"/>
                </a:moveTo>
                <a:cubicBezTo>
                  <a:pt x="3880210" y="1021200"/>
                  <a:pt x="3892875" y="994155"/>
                  <a:pt x="3907686" y="1019159"/>
                </a:cubicBezTo>
                <a:cubicBezTo>
                  <a:pt x="3885109" y="1035521"/>
                  <a:pt x="3858208" y="1026426"/>
                  <a:pt x="3835628" y="1042791"/>
                </a:cubicBezTo>
                <a:lnTo>
                  <a:pt x="3847266" y="1020060"/>
                </a:lnTo>
                <a:close/>
                <a:moveTo>
                  <a:pt x="5101356" y="913320"/>
                </a:moveTo>
                <a:cubicBezTo>
                  <a:pt x="5097798" y="912780"/>
                  <a:pt x="5094907" y="913344"/>
                  <a:pt x="5092549" y="914615"/>
                </a:cubicBezTo>
                <a:cubicBezTo>
                  <a:pt x="5085470" y="918427"/>
                  <a:pt x="5083158" y="928597"/>
                  <a:pt x="5081838" y="934404"/>
                </a:cubicBezTo>
                <a:lnTo>
                  <a:pt x="5078315" y="949903"/>
                </a:lnTo>
                <a:cubicBezTo>
                  <a:pt x="5092550" y="952060"/>
                  <a:pt x="5108547" y="946471"/>
                  <a:pt x="5112070" y="930974"/>
                </a:cubicBezTo>
                <a:cubicBezTo>
                  <a:pt x="5115594" y="915476"/>
                  <a:pt x="5108482" y="914397"/>
                  <a:pt x="5101356" y="913320"/>
                </a:cubicBezTo>
                <a:close/>
                <a:moveTo>
                  <a:pt x="5229334" y="868567"/>
                </a:moveTo>
                <a:cubicBezTo>
                  <a:pt x="5225778" y="868029"/>
                  <a:pt x="5221781" y="869426"/>
                  <a:pt x="5218230" y="872895"/>
                </a:cubicBezTo>
                <a:cubicBezTo>
                  <a:pt x="5214680" y="876363"/>
                  <a:pt x="5211578" y="881905"/>
                  <a:pt x="5209817" y="889654"/>
                </a:cubicBezTo>
                <a:lnTo>
                  <a:pt x="5208055" y="897411"/>
                </a:lnTo>
                <a:cubicBezTo>
                  <a:pt x="5215174" y="898488"/>
                  <a:pt x="5222288" y="899568"/>
                  <a:pt x="5231176" y="892890"/>
                </a:cubicBezTo>
                <a:cubicBezTo>
                  <a:pt x="5232934" y="885145"/>
                  <a:pt x="5227576" y="876311"/>
                  <a:pt x="5229334" y="868567"/>
                </a:cubicBezTo>
                <a:close/>
                <a:moveTo>
                  <a:pt x="4797454" y="648396"/>
                </a:moveTo>
                <a:lnTo>
                  <a:pt x="4841654" y="700499"/>
                </a:lnTo>
                <a:cubicBezTo>
                  <a:pt x="4829959" y="721566"/>
                  <a:pt x="4676015" y="764761"/>
                  <a:pt x="4672114" y="771791"/>
                </a:cubicBezTo>
                <a:lnTo>
                  <a:pt x="4620118" y="733738"/>
                </a:lnTo>
                <a:cubicBezTo>
                  <a:pt x="4683086" y="722749"/>
                  <a:pt x="4745320" y="683787"/>
                  <a:pt x="4797454" y="648396"/>
                </a:cubicBezTo>
                <a:close/>
                <a:moveTo>
                  <a:pt x="5380462" y="648113"/>
                </a:moveTo>
                <a:cubicBezTo>
                  <a:pt x="5385515" y="646327"/>
                  <a:pt x="5391145" y="647155"/>
                  <a:pt x="5397355" y="650602"/>
                </a:cubicBezTo>
                <a:cubicBezTo>
                  <a:pt x="5415990" y="660944"/>
                  <a:pt x="5443142" y="685195"/>
                  <a:pt x="5457880" y="702556"/>
                </a:cubicBezTo>
                <a:cubicBezTo>
                  <a:pt x="5450078" y="716613"/>
                  <a:pt x="5383938" y="762593"/>
                  <a:pt x="5377731" y="759148"/>
                </a:cubicBezTo>
                <a:cubicBezTo>
                  <a:pt x="5359097" y="748806"/>
                  <a:pt x="5359240" y="675382"/>
                  <a:pt x="5367036" y="661333"/>
                </a:cubicBezTo>
                <a:cubicBezTo>
                  <a:pt x="5370935" y="654309"/>
                  <a:pt x="5375410" y="649903"/>
                  <a:pt x="5380462" y="648113"/>
                </a:cubicBezTo>
                <a:close/>
                <a:moveTo>
                  <a:pt x="6882268" y="624317"/>
                </a:moveTo>
                <a:cubicBezTo>
                  <a:pt x="6879147" y="623900"/>
                  <a:pt x="6877085" y="625524"/>
                  <a:pt x="6875679" y="627708"/>
                </a:cubicBezTo>
                <a:cubicBezTo>
                  <a:pt x="6874273" y="629893"/>
                  <a:pt x="6873520" y="632640"/>
                  <a:pt x="6873018" y="634472"/>
                </a:cubicBezTo>
                <a:lnTo>
                  <a:pt x="6871012" y="641798"/>
                </a:lnTo>
                <a:cubicBezTo>
                  <a:pt x="6877252" y="642631"/>
                  <a:pt x="6884494" y="639803"/>
                  <a:pt x="6886501" y="632478"/>
                </a:cubicBezTo>
                <a:cubicBezTo>
                  <a:pt x="6888508" y="625150"/>
                  <a:pt x="6885390" y="624734"/>
                  <a:pt x="6882268" y="624317"/>
                </a:cubicBezTo>
                <a:close/>
                <a:moveTo>
                  <a:pt x="5524892" y="611117"/>
                </a:moveTo>
                <a:cubicBezTo>
                  <a:pt x="5537312" y="618011"/>
                  <a:pt x="5535719" y="635506"/>
                  <a:pt x="5527920" y="649560"/>
                </a:cubicBezTo>
                <a:lnTo>
                  <a:pt x="5500768" y="625307"/>
                </a:lnTo>
                <a:cubicBezTo>
                  <a:pt x="5502720" y="621790"/>
                  <a:pt x="5507196" y="617381"/>
                  <a:pt x="5511962" y="614281"/>
                </a:cubicBezTo>
                <a:cubicBezTo>
                  <a:pt x="5516728" y="611182"/>
                  <a:pt x="5521784" y="609392"/>
                  <a:pt x="5524892" y="611117"/>
                </a:cubicBezTo>
                <a:close/>
                <a:moveTo>
                  <a:pt x="6855535" y="605807"/>
                </a:moveTo>
                <a:cubicBezTo>
                  <a:pt x="6845316" y="610272"/>
                  <a:pt x="6835994" y="618883"/>
                  <a:pt x="6829790" y="629971"/>
                </a:cubicBezTo>
                <a:lnTo>
                  <a:pt x="6821218" y="633940"/>
                </a:lnTo>
                <a:lnTo>
                  <a:pt x="6824173" y="654488"/>
                </a:lnTo>
                <a:lnTo>
                  <a:pt x="6869363" y="634598"/>
                </a:lnTo>
                <a:lnTo>
                  <a:pt x="6869089" y="606117"/>
                </a:lnTo>
                <a:close/>
                <a:moveTo>
                  <a:pt x="5694814" y="602370"/>
                </a:moveTo>
                <a:lnTo>
                  <a:pt x="5728436" y="615599"/>
                </a:lnTo>
                <a:lnTo>
                  <a:pt x="5728714" y="617708"/>
                </a:lnTo>
                <a:lnTo>
                  <a:pt x="5689942" y="655621"/>
                </a:lnTo>
                <a:lnTo>
                  <a:pt x="5672188" y="626367"/>
                </a:lnTo>
                <a:lnTo>
                  <a:pt x="5682403" y="624544"/>
                </a:lnTo>
                <a:close/>
                <a:moveTo>
                  <a:pt x="6940213" y="601672"/>
                </a:moveTo>
                <a:cubicBezTo>
                  <a:pt x="6937096" y="601255"/>
                  <a:pt x="6932973" y="604501"/>
                  <a:pt x="6930965" y="611828"/>
                </a:cubicBezTo>
                <a:lnTo>
                  <a:pt x="6929962" y="615494"/>
                </a:lnTo>
                <a:cubicBezTo>
                  <a:pt x="6933084" y="615911"/>
                  <a:pt x="6936199" y="616327"/>
                  <a:pt x="6940326" y="613078"/>
                </a:cubicBezTo>
                <a:cubicBezTo>
                  <a:pt x="6941330" y="609415"/>
                  <a:pt x="6939213" y="605332"/>
                  <a:pt x="6940213" y="601672"/>
                </a:cubicBezTo>
                <a:close/>
                <a:moveTo>
                  <a:pt x="4681754" y="593388"/>
                </a:moveTo>
                <a:cubicBezTo>
                  <a:pt x="4694171" y="600280"/>
                  <a:pt x="4682478" y="621349"/>
                  <a:pt x="4678576" y="628378"/>
                </a:cubicBezTo>
                <a:cubicBezTo>
                  <a:pt x="4678576" y="628378"/>
                  <a:pt x="4668477" y="631955"/>
                  <a:pt x="4662263" y="628506"/>
                </a:cubicBezTo>
                <a:cubicBezTo>
                  <a:pt x="4656057" y="625061"/>
                  <a:pt x="4659953" y="618042"/>
                  <a:pt x="4663856" y="611013"/>
                </a:cubicBezTo>
                <a:cubicBezTo>
                  <a:pt x="4665803" y="607503"/>
                  <a:pt x="4668727" y="602235"/>
                  <a:pt x="4671938" y="598276"/>
                </a:cubicBezTo>
                <a:cubicBezTo>
                  <a:pt x="4675150" y="594317"/>
                  <a:pt x="4678651" y="591666"/>
                  <a:pt x="4681754" y="593388"/>
                </a:cubicBezTo>
                <a:close/>
                <a:moveTo>
                  <a:pt x="6938518" y="576631"/>
                </a:moveTo>
                <a:lnTo>
                  <a:pt x="6925832" y="583945"/>
                </a:lnTo>
                <a:lnTo>
                  <a:pt x="6938993" y="582518"/>
                </a:lnTo>
                <a:close/>
                <a:moveTo>
                  <a:pt x="7153959" y="470712"/>
                </a:moveTo>
                <a:lnTo>
                  <a:pt x="7168463" y="476501"/>
                </a:lnTo>
                <a:lnTo>
                  <a:pt x="7168523" y="477489"/>
                </a:lnTo>
                <a:lnTo>
                  <a:pt x="7150266" y="495792"/>
                </a:lnTo>
                <a:lnTo>
                  <a:pt x="7143252" y="482272"/>
                </a:lnTo>
                <a:lnTo>
                  <a:pt x="7147826" y="481287"/>
                </a:lnTo>
                <a:close/>
                <a:moveTo>
                  <a:pt x="6439855" y="466688"/>
                </a:moveTo>
                <a:lnTo>
                  <a:pt x="6425696" y="496613"/>
                </a:lnTo>
                <a:cubicBezTo>
                  <a:pt x="6432809" y="497690"/>
                  <a:pt x="6448805" y="492101"/>
                  <a:pt x="6452326" y="476603"/>
                </a:cubicBezTo>
                <a:cubicBezTo>
                  <a:pt x="6454090" y="468845"/>
                  <a:pt x="6446977" y="467768"/>
                  <a:pt x="6439855" y="466688"/>
                </a:cubicBezTo>
                <a:close/>
                <a:moveTo>
                  <a:pt x="6553596" y="419786"/>
                </a:moveTo>
                <a:cubicBezTo>
                  <a:pt x="6550040" y="419246"/>
                  <a:pt x="6546041" y="420646"/>
                  <a:pt x="6542490" y="424117"/>
                </a:cubicBezTo>
                <a:cubicBezTo>
                  <a:pt x="6538939" y="427591"/>
                  <a:pt x="6535837" y="433134"/>
                  <a:pt x="6534075" y="440884"/>
                </a:cubicBezTo>
                <a:lnTo>
                  <a:pt x="6532316" y="448629"/>
                </a:lnTo>
                <a:cubicBezTo>
                  <a:pt x="6539438" y="449706"/>
                  <a:pt x="6546550" y="450785"/>
                  <a:pt x="6555433" y="444120"/>
                </a:cubicBezTo>
                <a:cubicBezTo>
                  <a:pt x="6557196" y="436362"/>
                  <a:pt x="6551835" y="427539"/>
                  <a:pt x="6553596" y="419786"/>
                </a:cubicBezTo>
                <a:close/>
                <a:moveTo>
                  <a:pt x="7487699" y="397540"/>
                </a:moveTo>
                <a:lnTo>
                  <a:pt x="7480567" y="411782"/>
                </a:lnTo>
                <a:cubicBezTo>
                  <a:pt x="7483685" y="412197"/>
                  <a:pt x="7490927" y="409370"/>
                  <a:pt x="7492934" y="402042"/>
                </a:cubicBezTo>
                <a:cubicBezTo>
                  <a:pt x="7493938" y="398375"/>
                  <a:pt x="7490821" y="397959"/>
                  <a:pt x="7487699" y="397540"/>
                </a:cubicBezTo>
                <a:close/>
                <a:moveTo>
                  <a:pt x="7539404" y="374065"/>
                </a:moveTo>
                <a:cubicBezTo>
                  <a:pt x="7536286" y="373649"/>
                  <a:pt x="7532162" y="376899"/>
                  <a:pt x="7530154" y="384226"/>
                </a:cubicBezTo>
                <a:lnTo>
                  <a:pt x="7529153" y="387886"/>
                </a:lnTo>
                <a:cubicBezTo>
                  <a:pt x="7532273" y="388304"/>
                  <a:pt x="7535391" y="388721"/>
                  <a:pt x="7539515" y="385476"/>
                </a:cubicBezTo>
                <a:cubicBezTo>
                  <a:pt x="7540520" y="381809"/>
                  <a:pt x="7538400" y="377732"/>
                  <a:pt x="7539404" y="374065"/>
                </a:cubicBezTo>
                <a:close/>
                <a:moveTo>
                  <a:pt x="5589842" y="362339"/>
                </a:moveTo>
                <a:cubicBezTo>
                  <a:pt x="5585944" y="369360"/>
                  <a:pt x="5574242" y="390444"/>
                  <a:pt x="5568036" y="386998"/>
                </a:cubicBezTo>
                <a:cubicBezTo>
                  <a:pt x="5561822" y="383550"/>
                  <a:pt x="5559522" y="373074"/>
                  <a:pt x="5563417" y="366056"/>
                </a:cubicBezTo>
                <a:close/>
                <a:moveTo>
                  <a:pt x="7274646" y="346414"/>
                </a:moveTo>
                <a:lnTo>
                  <a:pt x="7252560" y="357304"/>
                </a:lnTo>
                <a:lnTo>
                  <a:pt x="7239061" y="371327"/>
                </a:lnTo>
                <a:lnTo>
                  <a:pt x="7249346" y="370641"/>
                </a:lnTo>
                <a:cubicBezTo>
                  <a:pt x="7253205" y="363940"/>
                  <a:pt x="7260919" y="350541"/>
                  <a:pt x="7268869" y="355166"/>
                </a:cubicBezTo>
                <a:close/>
                <a:moveTo>
                  <a:pt x="5961564" y="334331"/>
                </a:moveTo>
                <a:cubicBezTo>
                  <a:pt x="5964529" y="333106"/>
                  <a:pt x="5967590" y="333082"/>
                  <a:pt x="5970694" y="334805"/>
                </a:cubicBezTo>
                <a:lnTo>
                  <a:pt x="6004063" y="362505"/>
                </a:lnTo>
                <a:cubicBezTo>
                  <a:pt x="5982253" y="387154"/>
                  <a:pt x="5948031" y="404912"/>
                  <a:pt x="5927085" y="384107"/>
                </a:cubicBezTo>
                <a:lnTo>
                  <a:pt x="5840725" y="437237"/>
                </a:lnTo>
                <a:cubicBezTo>
                  <a:pt x="5832929" y="451286"/>
                  <a:pt x="5655590" y="536621"/>
                  <a:pt x="5641587" y="547226"/>
                </a:cubicBezTo>
                <a:cubicBezTo>
                  <a:pt x="5639275" y="536752"/>
                  <a:pt x="5638912" y="522771"/>
                  <a:pt x="5640589" y="508771"/>
                </a:cubicBezTo>
                <a:cubicBezTo>
                  <a:pt x="5642265" y="494772"/>
                  <a:pt x="5645983" y="480757"/>
                  <a:pt x="5651829" y="470223"/>
                </a:cubicBezTo>
                <a:cubicBezTo>
                  <a:pt x="5655727" y="463201"/>
                  <a:pt x="5661757" y="459653"/>
                  <a:pt x="5668365" y="458726"/>
                </a:cubicBezTo>
                <a:cubicBezTo>
                  <a:pt x="5674973" y="457797"/>
                  <a:pt x="5682159" y="459486"/>
                  <a:pt x="5688370" y="462933"/>
                </a:cubicBezTo>
                <a:lnTo>
                  <a:pt x="5772416" y="399323"/>
                </a:lnTo>
                <a:lnTo>
                  <a:pt x="5896757" y="394830"/>
                </a:lnTo>
                <a:cubicBezTo>
                  <a:pt x="5904554" y="380780"/>
                  <a:pt x="5920147" y="352685"/>
                  <a:pt x="5938784" y="363029"/>
                </a:cubicBezTo>
                <a:cubicBezTo>
                  <a:pt x="5944631" y="352492"/>
                  <a:pt x="5952670" y="338007"/>
                  <a:pt x="5961564" y="334331"/>
                </a:cubicBezTo>
                <a:close/>
                <a:moveTo>
                  <a:pt x="5459905" y="332636"/>
                </a:moveTo>
                <a:cubicBezTo>
                  <a:pt x="5467733" y="333338"/>
                  <a:pt x="5474894" y="335302"/>
                  <a:pt x="5481104" y="338748"/>
                </a:cubicBezTo>
                <a:cubicBezTo>
                  <a:pt x="5487312" y="342194"/>
                  <a:pt x="5502050" y="359557"/>
                  <a:pt x="5498150" y="366585"/>
                </a:cubicBezTo>
                <a:cubicBezTo>
                  <a:pt x="5470864" y="415752"/>
                  <a:pt x="5341889" y="399297"/>
                  <a:pt x="5318497" y="441445"/>
                </a:cubicBezTo>
                <a:cubicBezTo>
                  <a:pt x="5302903" y="469543"/>
                  <a:pt x="5368181" y="469020"/>
                  <a:pt x="5348687" y="504147"/>
                </a:cubicBezTo>
                <a:cubicBezTo>
                  <a:pt x="5329198" y="539262"/>
                  <a:pt x="5260741" y="574785"/>
                  <a:pt x="5226518" y="592546"/>
                </a:cubicBezTo>
                <a:cubicBezTo>
                  <a:pt x="5189256" y="571864"/>
                  <a:pt x="5198509" y="613739"/>
                  <a:pt x="5167461" y="596507"/>
                </a:cubicBezTo>
                <a:lnTo>
                  <a:pt x="5043831" y="628968"/>
                </a:lnTo>
                <a:cubicBezTo>
                  <a:pt x="5012783" y="611736"/>
                  <a:pt x="4958338" y="636645"/>
                  <a:pt x="4933496" y="622858"/>
                </a:cubicBezTo>
                <a:cubicBezTo>
                  <a:pt x="4921073" y="615966"/>
                  <a:pt x="4928870" y="601916"/>
                  <a:pt x="4932772" y="594887"/>
                </a:cubicBezTo>
                <a:cubicBezTo>
                  <a:pt x="4940569" y="580838"/>
                  <a:pt x="4958477" y="563220"/>
                  <a:pt x="4972481" y="552615"/>
                </a:cubicBezTo>
                <a:cubicBezTo>
                  <a:pt x="4931321" y="538952"/>
                  <a:pt x="4950810" y="503837"/>
                  <a:pt x="4919753" y="486600"/>
                </a:cubicBezTo>
                <a:cubicBezTo>
                  <a:pt x="4923652" y="479575"/>
                  <a:pt x="4928516" y="475385"/>
                  <a:pt x="4933864" y="472611"/>
                </a:cubicBezTo>
                <a:cubicBezTo>
                  <a:pt x="4949909" y="464288"/>
                  <a:pt x="4970302" y="468716"/>
                  <a:pt x="4981999" y="447641"/>
                </a:cubicBezTo>
                <a:lnTo>
                  <a:pt x="5055799" y="461042"/>
                </a:lnTo>
                <a:lnTo>
                  <a:pt x="5114145" y="429103"/>
                </a:lnTo>
                <a:lnTo>
                  <a:pt x="5152992" y="432288"/>
                </a:lnTo>
                <a:lnTo>
                  <a:pt x="5186499" y="386561"/>
                </a:lnTo>
                <a:cubicBezTo>
                  <a:pt x="5190395" y="379542"/>
                  <a:pt x="5198191" y="365492"/>
                  <a:pt x="5204398" y="368937"/>
                </a:cubicBezTo>
                <a:cubicBezTo>
                  <a:pt x="5216819" y="375831"/>
                  <a:pt x="5223762" y="407242"/>
                  <a:pt x="5226065" y="417716"/>
                </a:cubicBezTo>
                <a:lnTo>
                  <a:pt x="5293655" y="427657"/>
                </a:lnTo>
                <a:cubicBezTo>
                  <a:pt x="5317532" y="384636"/>
                  <a:pt x="5405101" y="327722"/>
                  <a:pt x="5459905" y="332636"/>
                </a:cubicBezTo>
                <a:close/>
                <a:moveTo>
                  <a:pt x="7351991" y="327509"/>
                </a:moveTo>
                <a:cubicBezTo>
                  <a:pt x="7357292" y="330593"/>
                  <a:pt x="7356085" y="338836"/>
                  <a:pt x="7352228" y="345537"/>
                </a:cubicBezTo>
                <a:lnTo>
                  <a:pt x="7343556" y="336018"/>
                </a:lnTo>
                <a:lnTo>
                  <a:pt x="7345484" y="332671"/>
                </a:lnTo>
                <a:cubicBezTo>
                  <a:pt x="7347415" y="329317"/>
                  <a:pt x="7349343" y="325969"/>
                  <a:pt x="7351991" y="327509"/>
                </a:cubicBezTo>
                <a:close/>
                <a:moveTo>
                  <a:pt x="6123031" y="309122"/>
                </a:moveTo>
                <a:cubicBezTo>
                  <a:pt x="6135456" y="316017"/>
                  <a:pt x="6133871" y="333520"/>
                  <a:pt x="6126074" y="347569"/>
                </a:cubicBezTo>
                <a:lnTo>
                  <a:pt x="6105130" y="326748"/>
                </a:lnTo>
                <a:lnTo>
                  <a:pt x="6109024" y="319729"/>
                </a:lnTo>
                <a:cubicBezTo>
                  <a:pt x="6110975" y="316213"/>
                  <a:pt x="6112926" y="312699"/>
                  <a:pt x="6115163" y="310498"/>
                </a:cubicBezTo>
                <a:cubicBezTo>
                  <a:pt x="6117402" y="308293"/>
                  <a:pt x="6119928" y="307399"/>
                  <a:pt x="6123031" y="309122"/>
                </a:cubicBezTo>
                <a:close/>
                <a:moveTo>
                  <a:pt x="5753244" y="299826"/>
                </a:moveTo>
                <a:cubicBezTo>
                  <a:pt x="5755783" y="299368"/>
                  <a:pt x="5758599" y="299782"/>
                  <a:pt x="5761705" y="301506"/>
                </a:cubicBezTo>
                <a:cubicBezTo>
                  <a:pt x="5767911" y="304950"/>
                  <a:pt x="5770225" y="315428"/>
                  <a:pt x="5762425" y="329477"/>
                </a:cubicBezTo>
                <a:cubicBezTo>
                  <a:pt x="5750734" y="350545"/>
                  <a:pt x="5725892" y="336759"/>
                  <a:pt x="5713473" y="329863"/>
                </a:cubicBezTo>
                <a:cubicBezTo>
                  <a:pt x="5679241" y="347618"/>
                  <a:pt x="5631008" y="375975"/>
                  <a:pt x="5596059" y="365773"/>
                </a:cubicBezTo>
                <a:cubicBezTo>
                  <a:pt x="5642699" y="354905"/>
                  <a:pt x="5693254" y="337018"/>
                  <a:pt x="5737584" y="315690"/>
                </a:cubicBezTo>
                <a:cubicBezTo>
                  <a:pt x="5740512" y="310419"/>
                  <a:pt x="5745628" y="301198"/>
                  <a:pt x="5753244" y="299826"/>
                </a:cubicBezTo>
                <a:close/>
                <a:moveTo>
                  <a:pt x="5924013" y="281324"/>
                </a:moveTo>
                <a:lnTo>
                  <a:pt x="5889954" y="289990"/>
                </a:lnTo>
                <a:cubicBezTo>
                  <a:pt x="5886059" y="297008"/>
                  <a:pt x="5878261" y="311057"/>
                  <a:pt x="5872055" y="307613"/>
                </a:cubicBezTo>
                <a:cubicBezTo>
                  <a:pt x="5865840" y="304164"/>
                  <a:pt x="5869737" y="297143"/>
                  <a:pt x="5873638" y="290114"/>
                </a:cubicBezTo>
                <a:close/>
                <a:moveTo>
                  <a:pt x="5937259" y="277962"/>
                </a:moveTo>
                <a:lnTo>
                  <a:pt x="5936607" y="279137"/>
                </a:lnTo>
                <a:lnTo>
                  <a:pt x="5924013" y="281324"/>
                </a:lnTo>
                <a:close/>
                <a:moveTo>
                  <a:pt x="7484048" y="270154"/>
                </a:moveTo>
                <a:cubicBezTo>
                  <a:pt x="7491997" y="274775"/>
                  <a:pt x="7492954" y="297687"/>
                  <a:pt x="7487168" y="307739"/>
                </a:cubicBezTo>
                <a:cubicBezTo>
                  <a:pt x="7481384" y="317787"/>
                  <a:pt x="7470783" y="311622"/>
                  <a:pt x="7465484" y="308540"/>
                </a:cubicBezTo>
                <a:cubicBezTo>
                  <a:pt x="7452238" y="300837"/>
                  <a:pt x="7447408" y="333799"/>
                  <a:pt x="7418977" y="321738"/>
                </a:cubicBezTo>
                <a:lnTo>
                  <a:pt x="7403314" y="330516"/>
                </a:lnTo>
                <a:lnTo>
                  <a:pt x="7384280" y="332856"/>
                </a:lnTo>
                <a:lnTo>
                  <a:pt x="7389816" y="353963"/>
                </a:lnTo>
                <a:lnTo>
                  <a:pt x="7381631" y="331316"/>
                </a:lnTo>
                <a:cubicBezTo>
                  <a:pt x="7378979" y="329775"/>
                  <a:pt x="7371033" y="325153"/>
                  <a:pt x="7372958" y="321806"/>
                </a:cubicBezTo>
                <a:cubicBezTo>
                  <a:pt x="7374405" y="319293"/>
                  <a:pt x="7380686" y="315678"/>
                  <a:pt x="7389508" y="311587"/>
                </a:cubicBezTo>
                <a:cubicBezTo>
                  <a:pt x="7415974" y="299311"/>
                  <a:pt x="7465312" y="282733"/>
                  <a:pt x="7475613" y="278659"/>
                </a:cubicBezTo>
                <a:lnTo>
                  <a:pt x="7477541" y="275314"/>
                </a:lnTo>
                <a:cubicBezTo>
                  <a:pt x="7479471" y="271960"/>
                  <a:pt x="7481397" y="268612"/>
                  <a:pt x="7484048" y="270154"/>
                </a:cubicBezTo>
                <a:close/>
                <a:moveTo>
                  <a:pt x="5948290" y="258058"/>
                </a:moveTo>
                <a:cubicBezTo>
                  <a:pt x="5954502" y="261505"/>
                  <a:pt x="5946701" y="275560"/>
                  <a:pt x="5946701" y="275560"/>
                </a:cubicBezTo>
                <a:lnTo>
                  <a:pt x="5937247" y="277956"/>
                </a:lnTo>
                <a:close/>
                <a:moveTo>
                  <a:pt x="7630385" y="224194"/>
                </a:moveTo>
                <a:cubicBezTo>
                  <a:pt x="7634727" y="223086"/>
                  <a:pt x="7640072" y="223400"/>
                  <a:pt x="7647180" y="226415"/>
                </a:cubicBezTo>
                <a:cubicBezTo>
                  <a:pt x="7631514" y="235189"/>
                  <a:pt x="7561633" y="270566"/>
                  <a:pt x="7548133" y="294014"/>
                </a:cubicBezTo>
                <a:cubicBezTo>
                  <a:pt x="7540182" y="289388"/>
                  <a:pt x="7525724" y="289924"/>
                  <a:pt x="7518009" y="303322"/>
                </a:cubicBezTo>
                <a:lnTo>
                  <a:pt x="7534648" y="268284"/>
                </a:lnTo>
                <a:cubicBezTo>
                  <a:pt x="7543084" y="259776"/>
                  <a:pt x="7554169" y="252809"/>
                  <a:pt x="7565525" y="247676"/>
                </a:cubicBezTo>
                <a:cubicBezTo>
                  <a:pt x="7576880" y="242542"/>
                  <a:pt x="7588507" y="239243"/>
                  <a:pt x="7598023" y="238071"/>
                </a:cubicBezTo>
                <a:cubicBezTo>
                  <a:pt x="7613380" y="243649"/>
                  <a:pt x="7617360" y="227520"/>
                  <a:pt x="7630385" y="224194"/>
                </a:cubicBezTo>
                <a:close/>
                <a:moveTo>
                  <a:pt x="6413893" y="194880"/>
                </a:moveTo>
                <a:cubicBezTo>
                  <a:pt x="6432519" y="205218"/>
                  <a:pt x="6437870" y="254123"/>
                  <a:pt x="6426172" y="275201"/>
                </a:cubicBezTo>
                <a:cubicBezTo>
                  <a:pt x="6414479" y="296269"/>
                  <a:pt x="6389638" y="282482"/>
                  <a:pt x="6377216" y="275589"/>
                </a:cubicBezTo>
                <a:cubicBezTo>
                  <a:pt x="6346169" y="258358"/>
                  <a:pt x="6339825" y="328339"/>
                  <a:pt x="6273808" y="300896"/>
                </a:cubicBezTo>
                <a:lnTo>
                  <a:pt x="6239587" y="318656"/>
                </a:lnTo>
                <a:lnTo>
                  <a:pt x="6196840" y="322487"/>
                </a:lnTo>
                <a:lnTo>
                  <a:pt x="6212301" y="367823"/>
                </a:lnTo>
                <a:lnTo>
                  <a:pt x="6190633" y="319042"/>
                </a:lnTo>
                <a:cubicBezTo>
                  <a:pt x="6184418" y="315594"/>
                  <a:pt x="6165791" y="305256"/>
                  <a:pt x="6169687" y="298237"/>
                </a:cubicBezTo>
                <a:cubicBezTo>
                  <a:pt x="6181386" y="277158"/>
                  <a:pt x="6365661" y="223240"/>
                  <a:pt x="6395987" y="212500"/>
                </a:cubicBezTo>
                <a:lnTo>
                  <a:pt x="6399882" y="205481"/>
                </a:lnTo>
                <a:cubicBezTo>
                  <a:pt x="6403783" y="198451"/>
                  <a:pt x="6407678" y="191431"/>
                  <a:pt x="6413893" y="194880"/>
                </a:cubicBezTo>
                <a:close/>
                <a:moveTo>
                  <a:pt x="7561896" y="190240"/>
                </a:moveTo>
                <a:cubicBezTo>
                  <a:pt x="7564549" y="191783"/>
                  <a:pt x="7561412" y="203371"/>
                  <a:pt x="7559483" y="206723"/>
                </a:cubicBezTo>
                <a:cubicBezTo>
                  <a:pt x="7556833" y="205183"/>
                  <a:pt x="7554907" y="208530"/>
                  <a:pt x="7552255" y="206988"/>
                </a:cubicBezTo>
                <a:cubicBezTo>
                  <a:pt x="7549607" y="205448"/>
                  <a:pt x="7548881" y="200557"/>
                  <a:pt x="7550811" y="197206"/>
                </a:cubicBezTo>
                <a:cubicBezTo>
                  <a:pt x="7551774" y="195532"/>
                  <a:pt x="7553221" y="193019"/>
                  <a:pt x="7555089" y="191311"/>
                </a:cubicBezTo>
                <a:cubicBezTo>
                  <a:pt x="7556957" y="189603"/>
                  <a:pt x="7559246" y="188698"/>
                  <a:pt x="7561896" y="190240"/>
                </a:cubicBezTo>
                <a:close/>
                <a:moveTo>
                  <a:pt x="6755240" y="105320"/>
                </a:moveTo>
                <a:cubicBezTo>
                  <a:pt x="6761546" y="106163"/>
                  <a:pt x="6768707" y="108127"/>
                  <a:pt x="6776958" y="111557"/>
                </a:cubicBezTo>
                <a:cubicBezTo>
                  <a:pt x="6742727" y="129310"/>
                  <a:pt x="6589510" y="200480"/>
                  <a:pt x="6562222" y="249646"/>
                </a:cubicBezTo>
                <a:cubicBezTo>
                  <a:pt x="6543587" y="239303"/>
                  <a:pt x="6510946" y="239563"/>
                  <a:pt x="6495351" y="267662"/>
                </a:cubicBezTo>
                <a:lnTo>
                  <a:pt x="6528131" y="193972"/>
                </a:lnTo>
                <a:cubicBezTo>
                  <a:pt x="6537086" y="185158"/>
                  <a:pt x="6547591" y="177206"/>
                  <a:pt x="6558981" y="170178"/>
                </a:cubicBezTo>
                <a:cubicBezTo>
                  <a:pt x="6593152" y="149088"/>
                  <a:pt x="6635287" y="136295"/>
                  <a:pt x="6667341" y="133418"/>
                </a:cubicBezTo>
                <a:cubicBezTo>
                  <a:pt x="6708791" y="148378"/>
                  <a:pt x="6711093" y="99412"/>
                  <a:pt x="6755240" y="105320"/>
                </a:cubicBezTo>
                <a:close/>
                <a:moveTo>
                  <a:pt x="6570483" y="27563"/>
                </a:moveTo>
                <a:cubicBezTo>
                  <a:pt x="6573022" y="27106"/>
                  <a:pt x="6575839" y="27520"/>
                  <a:pt x="6578944" y="29244"/>
                </a:cubicBezTo>
                <a:cubicBezTo>
                  <a:pt x="6585161" y="32694"/>
                  <a:pt x="6579677" y="57207"/>
                  <a:pt x="6575774" y="64237"/>
                </a:cubicBezTo>
                <a:cubicBezTo>
                  <a:pt x="6569567" y="60792"/>
                  <a:pt x="6565670" y="67811"/>
                  <a:pt x="6559455" y="64362"/>
                </a:cubicBezTo>
                <a:cubicBezTo>
                  <a:pt x="6553247" y="60917"/>
                  <a:pt x="6550927" y="50448"/>
                  <a:pt x="6554829" y="43416"/>
                </a:cubicBezTo>
                <a:cubicBezTo>
                  <a:pt x="6556776" y="39908"/>
                  <a:pt x="6559700" y="34640"/>
                  <a:pt x="6563688" y="31112"/>
                </a:cubicBezTo>
                <a:cubicBezTo>
                  <a:pt x="6565682" y="29348"/>
                  <a:pt x="6567943" y="28020"/>
                  <a:pt x="6570483" y="27563"/>
                </a:cubicBezTo>
                <a:close/>
                <a:moveTo>
                  <a:pt x="7539937" y="0"/>
                </a:moveTo>
                <a:lnTo>
                  <a:pt x="7604074" y="41779"/>
                </a:lnTo>
                <a:lnTo>
                  <a:pt x="7605836" y="34025"/>
                </a:lnTo>
                <a:cubicBezTo>
                  <a:pt x="7621755" y="-3642"/>
                  <a:pt x="7616548" y="51680"/>
                  <a:pt x="7614782" y="59434"/>
                </a:cubicBezTo>
                <a:cubicBezTo>
                  <a:pt x="7611260" y="74935"/>
                  <a:pt x="7604213" y="105935"/>
                  <a:pt x="7589980" y="103777"/>
                </a:cubicBezTo>
                <a:lnTo>
                  <a:pt x="7582858" y="102699"/>
                </a:lnTo>
                <a:lnTo>
                  <a:pt x="7444242" y="161871"/>
                </a:lnTo>
                <a:cubicBezTo>
                  <a:pt x="7438959" y="185114"/>
                  <a:pt x="7367844" y="206411"/>
                  <a:pt x="7339517" y="266252"/>
                </a:cubicBezTo>
                <a:lnTo>
                  <a:pt x="7302313" y="332773"/>
                </a:lnTo>
                <a:lnTo>
                  <a:pt x="7284095" y="341756"/>
                </a:lnTo>
                <a:lnTo>
                  <a:pt x="7297783" y="354096"/>
                </a:lnTo>
                <a:cubicBezTo>
                  <a:pt x="7287418" y="365954"/>
                  <a:pt x="7271756" y="374731"/>
                  <a:pt x="7263082" y="365218"/>
                </a:cubicBezTo>
                <a:lnTo>
                  <a:pt x="7223319" y="391275"/>
                </a:lnTo>
                <a:lnTo>
                  <a:pt x="7212540" y="398879"/>
                </a:lnTo>
                <a:lnTo>
                  <a:pt x="7191105" y="421147"/>
                </a:lnTo>
                <a:cubicBezTo>
                  <a:pt x="7167354" y="440596"/>
                  <a:pt x="7141597" y="456736"/>
                  <a:pt x="7117599" y="465129"/>
                </a:cubicBezTo>
                <a:cubicBezTo>
                  <a:pt x="7105145" y="463243"/>
                  <a:pt x="7095374" y="467773"/>
                  <a:pt x="7086719" y="475482"/>
                </a:cubicBezTo>
                <a:lnTo>
                  <a:pt x="7078592" y="485368"/>
                </a:lnTo>
                <a:lnTo>
                  <a:pt x="7078715" y="494993"/>
                </a:lnTo>
                <a:lnTo>
                  <a:pt x="7074259" y="490640"/>
                </a:lnTo>
                <a:lnTo>
                  <a:pt x="7062548" y="504890"/>
                </a:lnTo>
                <a:cubicBezTo>
                  <a:pt x="7054568" y="515705"/>
                  <a:pt x="7046141" y="526453"/>
                  <a:pt x="7035705" y="533894"/>
                </a:cubicBezTo>
                <a:lnTo>
                  <a:pt x="7024669" y="539152"/>
                </a:lnTo>
                <a:lnTo>
                  <a:pt x="7009066" y="548384"/>
                </a:lnTo>
                <a:lnTo>
                  <a:pt x="7007657" y="542595"/>
                </a:lnTo>
                <a:lnTo>
                  <a:pt x="6996809" y="543033"/>
                </a:lnTo>
                <a:lnTo>
                  <a:pt x="6953738" y="567860"/>
                </a:lnTo>
                <a:lnTo>
                  <a:pt x="6967970" y="564794"/>
                </a:lnTo>
                <a:cubicBezTo>
                  <a:pt x="6965383" y="590371"/>
                  <a:pt x="6958531" y="615391"/>
                  <a:pt x="6951681" y="640400"/>
                </a:cubicBezTo>
                <a:lnTo>
                  <a:pt x="7047993" y="627336"/>
                </a:lnTo>
                <a:lnTo>
                  <a:pt x="7084669" y="606301"/>
                </a:lnTo>
                <a:cubicBezTo>
                  <a:pt x="7084370" y="575146"/>
                  <a:pt x="7085434" y="538994"/>
                  <a:pt x="7093655" y="508975"/>
                </a:cubicBezTo>
                <a:cubicBezTo>
                  <a:pt x="7112073" y="506247"/>
                  <a:pt x="7130484" y="503523"/>
                  <a:pt x="7150266" y="495792"/>
                </a:cubicBezTo>
                <a:cubicBezTo>
                  <a:pt x="7178567" y="489201"/>
                  <a:pt x="7208234" y="477600"/>
                  <a:pt x="7237905" y="466011"/>
                </a:cubicBezTo>
                <a:lnTo>
                  <a:pt x="7289181" y="488408"/>
                </a:lnTo>
                <a:lnTo>
                  <a:pt x="7339859" y="448508"/>
                </a:lnTo>
                <a:lnTo>
                  <a:pt x="7324033" y="425654"/>
                </a:lnTo>
                <a:lnTo>
                  <a:pt x="7387489" y="387450"/>
                </a:lnTo>
                <a:lnTo>
                  <a:pt x="7396828" y="373550"/>
                </a:lnTo>
                <a:lnTo>
                  <a:pt x="7406472" y="375308"/>
                </a:lnTo>
                <a:cubicBezTo>
                  <a:pt x="7412657" y="370434"/>
                  <a:pt x="7419621" y="365668"/>
                  <a:pt x="7426724" y="361869"/>
                </a:cubicBezTo>
                <a:lnTo>
                  <a:pt x="7447773" y="354254"/>
                </a:lnTo>
                <a:lnTo>
                  <a:pt x="7464468" y="354303"/>
                </a:lnTo>
                <a:lnTo>
                  <a:pt x="7515430" y="343524"/>
                </a:lnTo>
                <a:lnTo>
                  <a:pt x="7511217" y="358910"/>
                </a:lnTo>
                <a:cubicBezTo>
                  <a:pt x="7512778" y="359120"/>
                  <a:pt x="7519797" y="360057"/>
                  <a:pt x="7526678" y="360026"/>
                </a:cubicBezTo>
                <a:lnTo>
                  <a:pt x="7533171" y="359355"/>
                </a:lnTo>
                <a:lnTo>
                  <a:pt x="7539042" y="366202"/>
                </a:lnTo>
                <a:cubicBezTo>
                  <a:pt x="7547414" y="351762"/>
                  <a:pt x="7559320" y="336502"/>
                  <a:pt x="7572483" y="322703"/>
                </a:cubicBezTo>
                <a:lnTo>
                  <a:pt x="7602037" y="297658"/>
                </a:lnTo>
                <a:lnTo>
                  <a:pt x="7618496" y="297709"/>
                </a:lnTo>
                <a:lnTo>
                  <a:pt x="7633686" y="326983"/>
                </a:lnTo>
                <a:lnTo>
                  <a:pt x="7664728" y="310384"/>
                </a:lnTo>
                <a:cubicBezTo>
                  <a:pt x="7679029" y="322666"/>
                  <a:pt x="7700332" y="325511"/>
                  <a:pt x="7720259" y="333360"/>
                </a:cubicBezTo>
                <a:lnTo>
                  <a:pt x="7768343" y="319039"/>
                </a:lnTo>
                <a:lnTo>
                  <a:pt x="7705660" y="289927"/>
                </a:lnTo>
                <a:lnTo>
                  <a:pt x="7700715" y="265157"/>
                </a:lnTo>
                <a:lnTo>
                  <a:pt x="7779111" y="242774"/>
                </a:lnTo>
                <a:cubicBezTo>
                  <a:pt x="7792264" y="206554"/>
                  <a:pt x="7809871" y="201311"/>
                  <a:pt x="7837950" y="205060"/>
                </a:cubicBezTo>
                <a:cubicBezTo>
                  <a:pt x="7839956" y="197734"/>
                  <a:pt x="7840961" y="194066"/>
                  <a:pt x="7847201" y="194899"/>
                </a:cubicBezTo>
                <a:cubicBezTo>
                  <a:pt x="7859680" y="196565"/>
                  <a:pt x="7869261" y="220631"/>
                  <a:pt x="7866250" y="231624"/>
                </a:cubicBezTo>
                <a:cubicBezTo>
                  <a:pt x="7863240" y="242614"/>
                  <a:pt x="7855996" y="245446"/>
                  <a:pt x="7849756" y="244613"/>
                </a:cubicBezTo>
                <a:lnTo>
                  <a:pt x="7818776" y="263261"/>
                </a:lnTo>
                <a:cubicBezTo>
                  <a:pt x="7816769" y="270589"/>
                  <a:pt x="7817880" y="278333"/>
                  <a:pt x="7827238" y="279584"/>
                </a:cubicBezTo>
                <a:cubicBezTo>
                  <a:pt x="7830360" y="280000"/>
                  <a:pt x="7838606" y="273506"/>
                  <a:pt x="7842733" y="270255"/>
                </a:cubicBezTo>
                <a:cubicBezTo>
                  <a:pt x="7860337" y="265010"/>
                  <a:pt x="7855996" y="245446"/>
                  <a:pt x="7873601" y="240202"/>
                </a:cubicBezTo>
                <a:cubicBezTo>
                  <a:pt x="7880738" y="225963"/>
                  <a:pt x="7893217" y="227629"/>
                  <a:pt x="7902575" y="228880"/>
                </a:cubicBezTo>
                <a:lnTo>
                  <a:pt x="7911936" y="230128"/>
                </a:lnTo>
                <a:cubicBezTo>
                  <a:pt x="7927427" y="220803"/>
                  <a:pt x="7945928" y="200486"/>
                  <a:pt x="7957185" y="183001"/>
                </a:cubicBezTo>
                <a:cubicBezTo>
                  <a:pt x="7967546" y="180588"/>
                  <a:pt x="7982033" y="174926"/>
                  <a:pt x="7988164" y="164354"/>
                </a:cubicBezTo>
                <a:lnTo>
                  <a:pt x="8015351" y="183176"/>
                </a:lnTo>
                <a:lnTo>
                  <a:pt x="8016355" y="179508"/>
                </a:lnTo>
                <a:cubicBezTo>
                  <a:pt x="8024489" y="161609"/>
                  <a:pt x="8020587" y="187670"/>
                  <a:pt x="8019583" y="191333"/>
                </a:cubicBezTo>
                <a:cubicBezTo>
                  <a:pt x="8017575" y="198664"/>
                  <a:pt x="8013562" y="213316"/>
                  <a:pt x="8007322" y="212485"/>
                </a:cubicBezTo>
                <a:lnTo>
                  <a:pt x="8004201" y="212068"/>
                </a:lnTo>
                <a:lnTo>
                  <a:pt x="7941128" y="241623"/>
                </a:lnTo>
                <a:cubicBezTo>
                  <a:pt x="7938119" y="252612"/>
                  <a:pt x="7906024" y="263516"/>
                  <a:pt x="7891756" y="291993"/>
                </a:cubicBezTo>
                <a:lnTo>
                  <a:pt x="7873367" y="323719"/>
                </a:lnTo>
                <a:lnTo>
                  <a:pt x="7850633" y="335874"/>
                </a:lnTo>
                <a:cubicBezTo>
                  <a:pt x="7835250" y="356606"/>
                  <a:pt x="7809507" y="379750"/>
                  <a:pt x="7787776" y="388244"/>
                </a:cubicBezTo>
                <a:cubicBezTo>
                  <a:pt x="7765939" y="385327"/>
                  <a:pt x="7760137" y="430124"/>
                  <a:pt x="7732054" y="426374"/>
                </a:cubicBezTo>
                <a:lnTo>
                  <a:pt x="7681463" y="457596"/>
                </a:lnTo>
                <a:cubicBezTo>
                  <a:pt x="7673105" y="452681"/>
                  <a:pt x="7661742" y="458758"/>
                  <a:pt x="7655608" y="469336"/>
                </a:cubicBezTo>
                <a:cubicBezTo>
                  <a:pt x="7629756" y="481074"/>
                  <a:pt x="7602899" y="496473"/>
                  <a:pt x="7576044" y="511878"/>
                </a:cubicBezTo>
                <a:lnTo>
                  <a:pt x="7559770" y="547682"/>
                </a:lnTo>
                <a:cubicBezTo>
                  <a:pt x="7579379" y="535110"/>
                  <a:pt x="7605234" y="523373"/>
                  <a:pt x="7624957" y="522209"/>
                </a:cubicBezTo>
                <a:cubicBezTo>
                  <a:pt x="7620943" y="536864"/>
                  <a:pt x="7639553" y="527954"/>
                  <a:pt x="7643676" y="524710"/>
                </a:cubicBezTo>
                <a:cubicBezTo>
                  <a:pt x="7668636" y="528044"/>
                  <a:pt x="7696608" y="520382"/>
                  <a:pt x="7722571" y="520047"/>
                </a:cubicBezTo>
                <a:lnTo>
                  <a:pt x="7748421" y="508310"/>
                </a:lnTo>
                <a:cubicBezTo>
                  <a:pt x="7782742" y="512892"/>
                  <a:pt x="7823191" y="506902"/>
                  <a:pt x="7860629" y="511902"/>
                </a:cubicBezTo>
                <a:lnTo>
                  <a:pt x="7881138" y="484258"/>
                </a:lnTo>
                <a:cubicBezTo>
                  <a:pt x="7907428" y="518150"/>
                  <a:pt x="7896516" y="463526"/>
                  <a:pt x="7933956" y="468526"/>
                </a:cubicBezTo>
                <a:lnTo>
                  <a:pt x="7951673" y="474685"/>
                </a:lnTo>
                <a:cubicBezTo>
                  <a:pt x="7956689" y="456369"/>
                  <a:pt x="7977528" y="462947"/>
                  <a:pt x="7985882" y="467862"/>
                </a:cubicBezTo>
                <a:lnTo>
                  <a:pt x="8014856" y="456541"/>
                </a:lnTo>
                <a:cubicBezTo>
                  <a:pt x="8005824" y="489512"/>
                  <a:pt x="8086287" y="431896"/>
                  <a:pt x="8105005" y="434396"/>
                </a:cubicBezTo>
                <a:cubicBezTo>
                  <a:pt x="8104899" y="422993"/>
                  <a:pt x="8118381" y="420992"/>
                  <a:pt x="8124620" y="421825"/>
                </a:cubicBezTo>
                <a:cubicBezTo>
                  <a:pt x="8140111" y="412504"/>
                  <a:pt x="8173098" y="386528"/>
                  <a:pt x="8191817" y="389026"/>
                </a:cubicBezTo>
                <a:cubicBezTo>
                  <a:pt x="8198056" y="389859"/>
                  <a:pt x="8199168" y="397602"/>
                  <a:pt x="8197161" y="404930"/>
                </a:cubicBezTo>
                <a:lnTo>
                  <a:pt x="8178660" y="425245"/>
                </a:lnTo>
                <a:cubicBezTo>
                  <a:pt x="8159941" y="422746"/>
                  <a:pt x="8108671" y="491854"/>
                  <a:pt x="8102431" y="491020"/>
                </a:cubicBezTo>
                <a:cubicBezTo>
                  <a:pt x="8089952" y="489354"/>
                  <a:pt x="8079617" y="494619"/>
                  <a:pt x="8069823" y="502331"/>
                </a:cubicBezTo>
                <a:lnTo>
                  <a:pt x="8046254" y="523199"/>
                </a:lnTo>
                <a:lnTo>
                  <a:pt x="8046308" y="525622"/>
                </a:lnTo>
                <a:lnTo>
                  <a:pt x="8007266" y="567809"/>
                </a:lnTo>
                <a:cubicBezTo>
                  <a:pt x="7996588" y="566193"/>
                  <a:pt x="7981930" y="573992"/>
                  <a:pt x="7965726" y="586569"/>
                </a:cubicBezTo>
                <a:lnTo>
                  <a:pt x="7942135" y="608582"/>
                </a:lnTo>
                <a:lnTo>
                  <a:pt x="7987196" y="604754"/>
                </a:lnTo>
                <a:lnTo>
                  <a:pt x="8009929" y="592602"/>
                </a:lnTo>
                <a:lnTo>
                  <a:pt x="8029433" y="568616"/>
                </a:lnTo>
                <a:cubicBezTo>
                  <a:pt x="8046039" y="567038"/>
                  <a:pt x="8088602" y="565126"/>
                  <a:pt x="8097746" y="543562"/>
                </a:cubicBezTo>
                <a:lnTo>
                  <a:pt x="8116573" y="557467"/>
                </a:lnTo>
                <a:cubicBezTo>
                  <a:pt x="8114565" y="564796"/>
                  <a:pt x="8108436" y="575372"/>
                  <a:pt x="8117794" y="576621"/>
                </a:cubicBezTo>
                <a:cubicBezTo>
                  <a:pt x="8155234" y="581620"/>
                  <a:pt x="8178863" y="554393"/>
                  <a:pt x="8206941" y="558143"/>
                </a:cubicBezTo>
                <a:lnTo>
                  <a:pt x="8210057" y="558560"/>
                </a:lnTo>
                <a:cubicBezTo>
                  <a:pt x="8255529" y="534249"/>
                  <a:pt x="8315485" y="504277"/>
                  <a:pt x="8363175" y="495457"/>
                </a:cubicBezTo>
                <a:lnTo>
                  <a:pt x="8384687" y="464146"/>
                </a:lnTo>
                <a:cubicBezTo>
                  <a:pt x="8394044" y="465395"/>
                  <a:pt x="8405414" y="459319"/>
                  <a:pt x="8411540" y="448747"/>
                </a:cubicBezTo>
                <a:cubicBezTo>
                  <a:pt x="8433383" y="451663"/>
                  <a:pt x="8442521" y="430097"/>
                  <a:pt x="8464363" y="433012"/>
                </a:cubicBezTo>
                <a:cubicBezTo>
                  <a:pt x="8472391" y="403704"/>
                  <a:pt x="8503479" y="396459"/>
                  <a:pt x="8523201" y="395297"/>
                </a:cubicBezTo>
                <a:cubicBezTo>
                  <a:pt x="8527216" y="380643"/>
                  <a:pt x="8537582" y="378228"/>
                  <a:pt x="8550061" y="379893"/>
                </a:cubicBezTo>
                <a:cubicBezTo>
                  <a:pt x="8553180" y="380309"/>
                  <a:pt x="8562541" y="381559"/>
                  <a:pt x="8560534" y="388887"/>
                </a:cubicBezTo>
                <a:cubicBezTo>
                  <a:pt x="8555515" y="407207"/>
                  <a:pt x="8493551" y="444507"/>
                  <a:pt x="8475948" y="449751"/>
                </a:cubicBezTo>
                <a:cubicBezTo>
                  <a:pt x="8418330" y="506615"/>
                  <a:pt x="8256187" y="602694"/>
                  <a:pt x="8224529" y="659230"/>
                </a:cubicBezTo>
                <a:lnTo>
                  <a:pt x="8191430" y="673803"/>
                </a:lnTo>
                <a:lnTo>
                  <a:pt x="8165691" y="696945"/>
                </a:lnTo>
                <a:cubicBezTo>
                  <a:pt x="8159451" y="696113"/>
                  <a:pt x="8146969" y="694448"/>
                  <a:pt x="8143959" y="705441"/>
                </a:cubicBezTo>
                <a:lnTo>
                  <a:pt x="8092255" y="728912"/>
                </a:lnTo>
                <a:cubicBezTo>
                  <a:pt x="8082892" y="727662"/>
                  <a:pt x="8071526" y="733742"/>
                  <a:pt x="8068515" y="744732"/>
                </a:cubicBezTo>
                <a:lnTo>
                  <a:pt x="8066509" y="752061"/>
                </a:lnTo>
                <a:lnTo>
                  <a:pt x="8039651" y="767460"/>
                </a:lnTo>
                <a:cubicBezTo>
                  <a:pt x="8035637" y="782116"/>
                  <a:pt x="8023156" y="780450"/>
                  <a:pt x="8013799" y="779200"/>
                </a:cubicBezTo>
                <a:lnTo>
                  <a:pt x="8004438" y="777950"/>
                </a:lnTo>
                <a:lnTo>
                  <a:pt x="7974678" y="815754"/>
                </a:lnTo>
                <a:cubicBezTo>
                  <a:pt x="7952843" y="812837"/>
                  <a:pt x="7927991" y="820909"/>
                  <a:pt x="7906259" y="829405"/>
                </a:cubicBezTo>
                <a:cubicBezTo>
                  <a:pt x="7904309" y="842433"/>
                  <a:pt x="7895560" y="850759"/>
                  <a:pt x="7885350" y="855566"/>
                </a:cubicBezTo>
                <a:lnTo>
                  <a:pt x="7882469" y="856058"/>
                </a:lnTo>
                <a:lnTo>
                  <a:pt x="7878531" y="870976"/>
                </a:lnTo>
                <a:cubicBezTo>
                  <a:pt x="7877660" y="878862"/>
                  <a:pt x="7879896" y="885215"/>
                  <a:pt x="7890571" y="886832"/>
                </a:cubicBezTo>
                <a:cubicBezTo>
                  <a:pt x="7975986" y="899768"/>
                  <a:pt x="8025674" y="843159"/>
                  <a:pt x="8089731" y="852864"/>
                </a:cubicBezTo>
                <a:lnTo>
                  <a:pt x="8096843" y="853941"/>
                </a:lnTo>
                <a:cubicBezTo>
                  <a:pt x="8196359" y="804882"/>
                  <a:pt x="8327863" y="744630"/>
                  <a:pt x="8434559" y="728725"/>
                </a:cubicBezTo>
                <a:lnTo>
                  <a:pt x="8478886" y="663281"/>
                </a:lnTo>
                <a:cubicBezTo>
                  <a:pt x="8500236" y="666517"/>
                  <a:pt x="8525118" y="654252"/>
                  <a:pt x="8537516" y="632085"/>
                </a:cubicBezTo>
                <a:cubicBezTo>
                  <a:pt x="8587344" y="639632"/>
                  <a:pt x="8605027" y="594209"/>
                  <a:pt x="8654856" y="601756"/>
                </a:cubicBezTo>
                <a:cubicBezTo>
                  <a:pt x="8668950" y="539757"/>
                  <a:pt x="8738291" y="526205"/>
                  <a:pt x="8782759" y="524927"/>
                </a:cubicBezTo>
                <a:cubicBezTo>
                  <a:pt x="8789804" y="493930"/>
                  <a:pt x="8812927" y="489411"/>
                  <a:pt x="8841399" y="493721"/>
                </a:cubicBezTo>
                <a:cubicBezTo>
                  <a:pt x="8848515" y="494799"/>
                  <a:pt x="8869870" y="498034"/>
                  <a:pt x="8866348" y="513535"/>
                </a:cubicBezTo>
                <a:cubicBezTo>
                  <a:pt x="8857538" y="552289"/>
                  <a:pt x="8722503" y="628035"/>
                  <a:pt x="8683395" y="638147"/>
                </a:cubicBezTo>
                <a:cubicBezTo>
                  <a:pt x="8560922" y="755872"/>
                  <a:pt x="8207358" y="950843"/>
                  <a:pt x="8143579" y="1069449"/>
                </a:cubicBezTo>
                <a:lnTo>
                  <a:pt x="8070705" y="1098502"/>
                </a:lnTo>
                <a:lnTo>
                  <a:pt x="8015676" y="1146277"/>
                </a:lnTo>
                <a:lnTo>
                  <a:pt x="7992583" y="1145319"/>
                </a:lnTo>
                <a:lnTo>
                  <a:pt x="7992429" y="1152732"/>
                </a:lnTo>
                <a:lnTo>
                  <a:pt x="7975141" y="1171297"/>
                </a:lnTo>
                <a:cubicBezTo>
                  <a:pt x="7957201" y="1168606"/>
                  <a:pt x="7909539" y="1231992"/>
                  <a:pt x="7903560" y="1231094"/>
                </a:cubicBezTo>
                <a:cubicBezTo>
                  <a:pt x="7891600" y="1229299"/>
                  <a:pt x="7881825" y="1234004"/>
                  <a:pt x="7872613" y="1240998"/>
                </a:cubicBezTo>
                <a:lnTo>
                  <a:pt x="7850492" y="1259982"/>
                </a:lnTo>
                <a:lnTo>
                  <a:pt x="7850590" y="1262240"/>
                </a:lnTo>
                <a:lnTo>
                  <a:pt x="7814093" y="1300783"/>
                </a:lnTo>
                <a:cubicBezTo>
                  <a:pt x="7803856" y="1299070"/>
                  <a:pt x="7789997" y="1306051"/>
                  <a:pt x="7774755" y="1317454"/>
                </a:cubicBezTo>
                <a:lnTo>
                  <a:pt x="7752634" y="1337503"/>
                </a:lnTo>
                <a:lnTo>
                  <a:pt x="7795628" y="1334811"/>
                </a:lnTo>
                <a:lnTo>
                  <a:pt x="7817119" y="1323931"/>
                </a:lnTo>
                <a:lnTo>
                  <a:pt x="7835296" y="1301965"/>
                </a:lnTo>
                <a:cubicBezTo>
                  <a:pt x="7851136" y="1300817"/>
                  <a:pt x="7891779" y="1299860"/>
                  <a:pt x="7900101" y="1279950"/>
                </a:cubicBezTo>
                <a:lnTo>
                  <a:pt x="7918364" y="1293268"/>
                </a:lnTo>
                <a:cubicBezTo>
                  <a:pt x="7916588" y="1300056"/>
                  <a:pt x="7910935" y="1309791"/>
                  <a:pt x="7919903" y="1311136"/>
                </a:cubicBezTo>
                <a:cubicBezTo>
                  <a:pt x="7955784" y="1316519"/>
                  <a:pt x="7977841" y="1291614"/>
                  <a:pt x="8004749" y="1295652"/>
                </a:cubicBezTo>
                <a:lnTo>
                  <a:pt x="8007735" y="1296100"/>
                </a:lnTo>
                <a:cubicBezTo>
                  <a:pt x="8050724" y="1274334"/>
                  <a:pt x="8107446" y="1247576"/>
                  <a:pt x="8152857" y="1240285"/>
                </a:cubicBezTo>
                <a:lnTo>
                  <a:pt x="8172810" y="1211533"/>
                </a:lnTo>
                <a:cubicBezTo>
                  <a:pt x="8181778" y="1212878"/>
                  <a:pt x="8192527" y="1207439"/>
                  <a:pt x="8198178" y="1197709"/>
                </a:cubicBezTo>
                <a:cubicBezTo>
                  <a:pt x="8219109" y="1200848"/>
                  <a:pt x="8227426" y="1180936"/>
                  <a:pt x="8248357" y="1184076"/>
                </a:cubicBezTo>
                <a:cubicBezTo>
                  <a:pt x="8255462" y="1156927"/>
                  <a:pt x="8285034" y="1150782"/>
                  <a:pt x="8303862" y="1150081"/>
                </a:cubicBezTo>
                <a:cubicBezTo>
                  <a:pt x="8307414" y="1136508"/>
                  <a:pt x="8317275" y="1134459"/>
                  <a:pt x="8329235" y="1136252"/>
                </a:cubicBezTo>
                <a:cubicBezTo>
                  <a:pt x="8332223" y="1136701"/>
                  <a:pt x="8341194" y="1138047"/>
                  <a:pt x="8339418" y="1144835"/>
                </a:cubicBezTo>
                <a:cubicBezTo>
                  <a:pt x="8334978" y="1161804"/>
                  <a:pt x="8276477" y="1195350"/>
                  <a:pt x="8259754" y="1199893"/>
                </a:cubicBezTo>
                <a:cubicBezTo>
                  <a:pt x="8205790" y="1251750"/>
                  <a:pt x="8052680" y="1338110"/>
                  <a:pt x="8023520" y="1390164"/>
                </a:cubicBezTo>
                <a:lnTo>
                  <a:pt x="7992167" y="1403097"/>
                </a:lnTo>
                <a:lnTo>
                  <a:pt x="7968015" y="1424158"/>
                </a:lnTo>
                <a:cubicBezTo>
                  <a:pt x="7962035" y="1423260"/>
                  <a:pt x="7950073" y="1421467"/>
                  <a:pt x="7947410" y="1431650"/>
                </a:cubicBezTo>
                <a:lnTo>
                  <a:pt x="7898447" y="1452512"/>
                </a:lnTo>
                <a:cubicBezTo>
                  <a:pt x="7889475" y="1451166"/>
                  <a:pt x="7878729" y="1456609"/>
                  <a:pt x="7876065" y="1466790"/>
                </a:cubicBezTo>
                <a:lnTo>
                  <a:pt x="7874290" y="1473579"/>
                </a:lnTo>
                <a:lnTo>
                  <a:pt x="7848919" y="1487403"/>
                </a:lnTo>
                <a:cubicBezTo>
                  <a:pt x="7845366" y="1500978"/>
                  <a:pt x="7833405" y="1499183"/>
                  <a:pt x="7824438" y="1497838"/>
                </a:cubicBezTo>
                <a:lnTo>
                  <a:pt x="7815466" y="1496492"/>
                </a:lnTo>
                <a:lnTo>
                  <a:pt x="7787756" y="1531131"/>
                </a:lnTo>
                <a:cubicBezTo>
                  <a:pt x="7766830" y="1527991"/>
                  <a:pt x="7743235" y="1535028"/>
                  <a:pt x="7722629" y="1542521"/>
                </a:cubicBezTo>
                <a:cubicBezTo>
                  <a:pt x="7721016" y="1554621"/>
                  <a:pt x="7712817" y="1562207"/>
                  <a:pt x="7703151" y="1566488"/>
                </a:cubicBezTo>
                <a:lnTo>
                  <a:pt x="7700408" y="1566890"/>
                </a:lnTo>
                <a:lnTo>
                  <a:pt x="7696933" y="1580711"/>
                </a:lnTo>
                <a:cubicBezTo>
                  <a:pt x="7696254" y="1588040"/>
                  <a:pt x="7698515" y="1594002"/>
                  <a:pt x="7708749" y="1595716"/>
                </a:cubicBezTo>
                <a:cubicBezTo>
                  <a:pt x="7790636" y="1609423"/>
                  <a:pt x="7837029" y="1557652"/>
                  <a:pt x="7898440" y="1567934"/>
                </a:cubicBezTo>
                <a:lnTo>
                  <a:pt x="7905258" y="1569076"/>
                </a:lnTo>
                <a:cubicBezTo>
                  <a:pt x="7999421" y="1525304"/>
                  <a:pt x="8123940" y="1471724"/>
                  <a:pt x="8225608" y="1458978"/>
                </a:cubicBezTo>
                <a:lnTo>
                  <a:pt x="8266704" y="1398872"/>
                </a:lnTo>
                <a:cubicBezTo>
                  <a:pt x="8287173" y="1402300"/>
                  <a:pt x="8310717" y="1391356"/>
                  <a:pt x="8322136" y="1370946"/>
                </a:cubicBezTo>
                <a:cubicBezTo>
                  <a:pt x="8369905" y="1378944"/>
                  <a:pt x="8385926" y="1336972"/>
                  <a:pt x="8433698" y="1344968"/>
                </a:cubicBezTo>
                <a:cubicBezTo>
                  <a:pt x="8445966" y="1287486"/>
                  <a:pt x="8511977" y="1276205"/>
                  <a:pt x="8554453" y="1275877"/>
                </a:cubicBezTo>
                <a:cubicBezTo>
                  <a:pt x="8560586" y="1247139"/>
                  <a:pt x="8582599" y="1243377"/>
                  <a:pt x="8609894" y="1247944"/>
                </a:cubicBezTo>
                <a:cubicBezTo>
                  <a:pt x="8616714" y="1249086"/>
                  <a:pt x="8637190" y="1252514"/>
                  <a:pt x="8634124" y="1266886"/>
                </a:cubicBezTo>
                <a:cubicBezTo>
                  <a:pt x="8626456" y="1302818"/>
                  <a:pt x="8498862" y="1370763"/>
                  <a:pt x="8461680" y="1379423"/>
                </a:cubicBezTo>
                <a:cubicBezTo>
                  <a:pt x="8346907" y="1486720"/>
                  <a:pt x="8012766" y="1661491"/>
                  <a:pt x="7954108" y="1770747"/>
                </a:cubicBezTo>
                <a:lnTo>
                  <a:pt x="7885020" y="1796398"/>
                </a:lnTo>
                <a:lnTo>
                  <a:pt x="7833352" y="1839837"/>
                </a:lnTo>
                <a:cubicBezTo>
                  <a:pt x="7819705" y="1837552"/>
                  <a:pt x="7792409" y="1832984"/>
                  <a:pt x="7787810" y="1854544"/>
                </a:cubicBezTo>
                <a:lnTo>
                  <a:pt x="7680008" y="1896026"/>
                </a:lnTo>
                <a:cubicBezTo>
                  <a:pt x="7659531" y="1892595"/>
                  <a:pt x="7635997" y="1903542"/>
                  <a:pt x="7631395" y="1925102"/>
                </a:cubicBezTo>
                <a:lnTo>
                  <a:pt x="7628329" y="1939474"/>
                </a:lnTo>
                <a:lnTo>
                  <a:pt x="7572892" y="1967397"/>
                </a:lnTo>
                <a:cubicBezTo>
                  <a:pt x="7566760" y="1996140"/>
                  <a:pt x="7539461" y="1991573"/>
                  <a:pt x="7518995" y="1988145"/>
                </a:cubicBezTo>
                <a:lnTo>
                  <a:pt x="7498518" y="1984718"/>
                </a:lnTo>
                <a:lnTo>
                  <a:pt x="7440706" y="2056907"/>
                </a:lnTo>
                <a:cubicBezTo>
                  <a:pt x="7392944" y="2048912"/>
                  <a:pt x="7340572" y="2062465"/>
                  <a:pt x="7295028" y="2077171"/>
                </a:cubicBezTo>
                <a:cubicBezTo>
                  <a:pt x="7291123" y="2128608"/>
                  <a:pt x="7225102" y="2139887"/>
                  <a:pt x="7190986" y="2134175"/>
                </a:cubicBezTo>
                <a:lnTo>
                  <a:pt x="7091538" y="2169619"/>
                </a:lnTo>
                <a:cubicBezTo>
                  <a:pt x="7083869" y="2205550"/>
                  <a:pt x="7005746" y="2207354"/>
                  <a:pt x="6976917" y="2209966"/>
                </a:cubicBezTo>
                <a:cubicBezTo>
                  <a:pt x="6967715" y="2253079"/>
                  <a:pt x="6964650" y="2267450"/>
                  <a:pt x="6923706" y="2260596"/>
                </a:cubicBezTo>
                <a:lnTo>
                  <a:pt x="6876628" y="2282483"/>
                </a:lnTo>
                <a:cubicBezTo>
                  <a:pt x="6834535" y="2281022"/>
                  <a:pt x="6807316" y="2302978"/>
                  <a:pt x="6773309" y="2310193"/>
                </a:cubicBezTo>
                <a:lnTo>
                  <a:pt x="6760624" y="2310495"/>
                </a:lnTo>
                <a:lnTo>
                  <a:pt x="6719844" y="2342586"/>
                </a:lnTo>
                <a:cubicBezTo>
                  <a:pt x="6699779" y="2358377"/>
                  <a:pt x="6611743" y="2381405"/>
                  <a:pt x="6580006" y="2397973"/>
                </a:cubicBezTo>
                <a:cubicBezTo>
                  <a:pt x="6562978" y="2381945"/>
                  <a:pt x="6543245" y="2418489"/>
                  <a:pt x="6533214" y="2426386"/>
                </a:cubicBezTo>
                <a:cubicBezTo>
                  <a:pt x="6515657" y="2440201"/>
                  <a:pt x="6508324" y="2395523"/>
                  <a:pt x="6498534" y="2449473"/>
                </a:cubicBezTo>
                <a:cubicBezTo>
                  <a:pt x="6489369" y="2448278"/>
                  <a:pt x="6477694" y="2449057"/>
                  <a:pt x="6472677" y="2453005"/>
                </a:cubicBezTo>
                <a:cubicBezTo>
                  <a:pt x="6470171" y="2454977"/>
                  <a:pt x="6472243" y="2457548"/>
                  <a:pt x="6474319" y="2460121"/>
                </a:cubicBezTo>
                <a:cubicBezTo>
                  <a:pt x="6478898" y="2460719"/>
                  <a:pt x="6490574" y="2459939"/>
                  <a:pt x="6492649" y="2462513"/>
                </a:cubicBezTo>
                <a:cubicBezTo>
                  <a:pt x="6498872" y="2470226"/>
                  <a:pt x="6463752" y="2497860"/>
                  <a:pt x="6458736" y="2501808"/>
                </a:cubicBezTo>
                <a:lnTo>
                  <a:pt x="6457007" y="2502730"/>
                </a:lnTo>
                <a:lnTo>
                  <a:pt x="6450900" y="2498535"/>
                </a:lnTo>
                <a:cubicBezTo>
                  <a:pt x="6447177" y="2497607"/>
                  <a:pt x="6442726" y="2498598"/>
                  <a:pt x="6436733" y="2503315"/>
                </a:cubicBezTo>
                <a:cubicBezTo>
                  <a:pt x="6405441" y="2499232"/>
                  <a:pt x="6358088" y="2530758"/>
                  <a:pt x="6331872" y="2539908"/>
                </a:cubicBezTo>
                <a:lnTo>
                  <a:pt x="6320276" y="2557688"/>
                </a:lnTo>
                <a:lnTo>
                  <a:pt x="6306112" y="2556358"/>
                </a:lnTo>
                <a:cubicBezTo>
                  <a:pt x="6300794" y="2556995"/>
                  <a:pt x="6294926" y="2559249"/>
                  <a:pt x="6288028" y="2564678"/>
                </a:cubicBezTo>
                <a:lnTo>
                  <a:pt x="6262593" y="2581471"/>
                </a:lnTo>
                <a:lnTo>
                  <a:pt x="6259657" y="2578796"/>
                </a:lnTo>
                <a:cubicBezTo>
                  <a:pt x="6255319" y="2578622"/>
                  <a:pt x="6250331" y="2581112"/>
                  <a:pt x="6245191" y="2585156"/>
                </a:cubicBezTo>
                <a:lnTo>
                  <a:pt x="6237748" y="2596759"/>
                </a:lnTo>
                <a:cubicBezTo>
                  <a:pt x="6234914" y="2593244"/>
                  <a:pt x="6217920" y="2572173"/>
                  <a:pt x="6207647" y="2580256"/>
                </a:cubicBezTo>
                <a:cubicBezTo>
                  <a:pt x="6204225" y="2582950"/>
                  <a:pt x="6209295" y="2596185"/>
                  <a:pt x="6208698" y="2602391"/>
                </a:cubicBezTo>
                <a:cubicBezTo>
                  <a:pt x="6187706" y="2623217"/>
                  <a:pt x="6159412" y="2627187"/>
                  <a:pt x="6133574" y="2638101"/>
                </a:cubicBezTo>
                <a:lnTo>
                  <a:pt x="6130984" y="2639583"/>
                </a:lnTo>
                <a:lnTo>
                  <a:pt x="6097261" y="2651084"/>
                </a:lnTo>
                <a:lnTo>
                  <a:pt x="6088416" y="2650226"/>
                </a:lnTo>
                <a:cubicBezTo>
                  <a:pt x="6081634" y="2651794"/>
                  <a:pt x="6074970" y="2655246"/>
                  <a:pt x="6068622" y="2659523"/>
                </a:cubicBezTo>
                <a:lnTo>
                  <a:pt x="6037651" y="2685257"/>
                </a:lnTo>
                <a:lnTo>
                  <a:pt x="6034675" y="2685120"/>
                </a:lnTo>
                <a:lnTo>
                  <a:pt x="6027436" y="2676143"/>
                </a:lnTo>
                <a:cubicBezTo>
                  <a:pt x="6020586" y="2681535"/>
                  <a:pt x="6003457" y="2695012"/>
                  <a:pt x="5994961" y="2684478"/>
                </a:cubicBezTo>
                <a:cubicBezTo>
                  <a:pt x="5986400" y="2691216"/>
                  <a:pt x="5977425" y="2693974"/>
                  <a:pt x="5969307" y="2696056"/>
                </a:cubicBezTo>
                <a:lnTo>
                  <a:pt x="5958505" y="2700021"/>
                </a:lnTo>
                <a:lnTo>
                  <a:pt x="5954902" y="2700698"/>
                </a:lnTo>
                <a:lnTo>
                  <a:pt x="5953797" y="2701750"/>
                </a:lnTo>
                <a:lnTo>
                  <a:pt x="5948790" y="2703589"/>
                </a:lnTo>
                <a:lnTo>
                  <a:pt x="5941939" y="2708979"/>
                </a:lnTo>
                <a:lnTo>
                  <a:pt x="5893529" y="2718375"/>
                </a:lnTo>
                <a:lnTo>
                  <a:pt x="5871927" y="2712412"/>
                </a:lnTo>
                <a:cubicBezTo>
                  <a:pt x="5865074" y="2717804"/>
                  <a:pt x="5856955" y="2719887"/>
                  <a:pt x="5848483" y="2721531"/>
                </a:cubicBezTo>
                <a:lnTo>
                  <a:pt x="5830612" y="2726063"/>
                </a:lnTo>
                <a:lnTo>
                  <a:pt x="5835667" y="2742717"/>
                </a:lnTo>
                <a:lnTo>
                  <a:pt x="5808014" y="2760828"/>
                </a:lnTo>
                <a:lnTo>
                  <a:pt x="5826892" y="2763904"/>
                </a:lnTo>
                <a:cubicBezTo>
                  <a:pt x="5841784" y="2746973"/>
                  <a:pt x="5844540" y="2748801"/>
                  <a:pt x="5863820" y="2761582"/>
                </a:cubicBezTo>
                <a:lnTo>
                  <a:pt x="5895954" y="2748428"/>
                </a:lnTo>
                <a:cubicBezTo>
                  <a:pt x="5886263" y="2757320"/>
                  <a:pt x="5880347" y="2772537"/>
                  <a:pt x="5892385" y="2784347"/>
                </a:cubicBezTo>
                <a:cubicBezTo>
                  <a:pt x="5904526" y="2765594"/>
                  <a:pt x="5922172" y="2750495"/>
                  <a:pt x="5939819" y="2735397"/>
                </a:cubicBezTo>
                <a:cubicBezTo>
                  <a:pt x="5953588" y="2744525"/>
                  <a:pt x="5976544" y="2794195"/>
                  <a:pt x="5993886" y="2767407"/>
                </a:cubicBezTo>
                <a:cubicBezTo>
                  <a:pt x="5995618" y="2764730"/>
                  <a:pt x="6000822" y="2756690"/>
                  <a:pt x="6006332" y="2760342"/>
                </a:cubicBezTo>
                <a:cubicBezTo>
                  <a:pt x="6014597" y="2765821"/>
                  <a:pt x="6024186" y="2787492"/>
                  <a:pt x="6018982" y="2795531"/>
                </a:cubicBezTo>
                <a:cubicBezTo>
                  <a:pt x="6015513" y="2800889"/>
                  <a:pt x="6010006" y="2797238"/>
                  <a:pt x="6007249" y="2795411"/>
                </a:cubicBezTo>
                <a:cubicBezTo>
                  <a:pt x="5992049" y="2800650"/>
                  <a:pt x="5954410" y="2810150"/>
                  <a:pt x="5940636" y="2801019"/>
                </a:cubicBezTo>
                <a:cubicBezTo>
                  <a:pt x="5932374" y="2795543"/>
                  <a:pt x="5941046" y="2782147"/>
                  <a:pt x="5932782" y="2776668"/>
                </a:cubicBezTo>
                <a:cubicBezTo>
                  <a:pt x="5930028" y="2774843"/>
                  <a:pt x="5917888" y="2793598"/>
                  <a:pt x="5916155" y="2796274"/>
                </a:cubicBezTo>
                <a:cubicBezTo>
                  <a:pt x="5932682" y="2807230"/>
                  <a:pt x="5913299" y="2825009"/>
                  <a:pt x="5899526" y="2815878"/>
                </a:cubicBezTo>
                <a:cubicBezTo>
                  <a:pt x="5897079" y="2825744"/>
                  <a:pt x="5888408" y="2839136"/>
                  <a:pt x="5877392" y="2831833"/>
                </a:cubicBezTo>
                <a:cubicBezTo>
                  <a:pt x="5869127" y="2826354"/>
                  <a:pt x="5857089" y="2814549"/>
                  <a:pt x="5850560" y="2806389"/>
                </a:cubicBezTo>
                <a:lnTo>
                  <a:pt x="5867901" y="2779601"/>
                </a:lnTo>
                <a:cubicBezTo>
                  <a:pt x="5862392" y="2775949"/>
                  <a:pt x="5854131" y="2770473"/>
                  <a:pt x="5848927" y="2778510"/>
                </a:cubicBezTo>
                <a:lnTo>
                  <a:pt x="5847194" y="2781188"/>
                </a:lnTo>
                <a:cubicBezTo>
                  <a:pt x="5827505" y="2787282"/>
                  <a:pt x="5799552" y="2787891"/>
                  <a:pt x="5777821" y="2784973"/>
                </a:cubicBezTo>
                <a:lnTo>
                  <a:pt x="5793736" y="2772552"/>
                </a:lnTo>
                <a:lnTo>
                  <a:pt x="5806582" y="2761767"/>
                </a:lnTo>
                <a:lnTo>
                  <a:pt x="5799280" y="2766549"/>
                </a:lnTo>
                <a:lnTo>
                  <a:pt x="5767093" y="2772282"/>
                </a:lnTo>
                <a:lnTo>
                  <a:pt x="5732904" y="2794236"/>
                </a:lnTo>
                <a:lnTo>
                  <a:pt x="5706815" y="2798389"/>
                </a:lnTo>
                <a:lnTo>
                  <a:pt x="5677025" y="2816585"/>
                </a:lnTo>
                <a:lnTo>
                  <a:pt x="5644837" y="2822319"/>
                </a:lnTo>
                <a:lnTo>
                  <a:pt x="5637979" y="2825725"/>
                </a:lnTo>
                <a:lnTo>
                  <a:pt x="5638269" y="2830289"/>
                </a:lnTo>
                <a:cubicBezTo>
                  <a:pt x="5637402" y="2831628"/>
                  <a:pt x="5633781" y="2831142"/>
                  <a:pt x="5629688" y="2829864"/>
                </a:cubicBezTo>
                <a:lnTo>
                  <a:pt x="5629666" y="2829853"/>
                </a:lnTo>
                <a:lnTo>
                  <a:pt x="5628985" y="2830192"/>
                </a:lnTo>
                <a:cubicBezTo>
                  <a:pt x="5612246" y="2834289"/>
                  <a:pt x="5593204" y="2830153"/>
                  <a:pt x="5575061" y="2845654"/>
                </a:cubicBezTo>
                <a:lnTo>
                  <a:pt x="5546015" y="2851202"/>
                </a:lnTo>
                <a:lnTo>
                  <a:pt x="5541569" y="2858070"/>
                </a:lnTo>
                <a:lnTo>
                  <a:pt x="5535851" y="2853484"/>
                </a:lnTo>
                <a:lnTo>
                  <a:pt x="5525939" y="2859050"/>
                </a:lnTo>
                <a:cubicBezTo>
                  <a:pt x="5522129" y="2860038"/>
                  <a:pt x="5518230" y="2859741"/>
                  <a:pt x="5514579" y="2857417"/>
                </a:cubicBezTo>
                <a:cubicBezTo>
                  <a:pt x="5503585" y="2866810"/>
                  <a:pt x="5473294" y="2889064"/>
                  <a:pt x="5461398" y="2873829"/>
                </a:cubicBezTo>
                <a:cubicBezTo>
                  <a:pt x="5446005" y="2886981"/>
                  <a:pt x="5426012" y="2889551"/>
                  <a:pt x="5410616" y="2902706"/>
                </a:cubicBezTo>
                <a:lnTo>
                  <a:pt x="5403218" y="2930795"/>
                </a:lnTo>
                <a:cubicBezTo>
                  <a:pt x="5404918" y="2932971"/>
                  <a:pt x="5406616" y="2935146"/>
                  <a:pt x="5404419" y="2937024"/>
                </a:cubicBezTo>
                <a:cubicBezTo>
                  <a:pt x="5400020" y="2940782"/>
                  <a:pt x="5388323" y="2939893"/>
                  <a:pt x="5384426" y="2939594"/>
                </a:cubicBezTo>
                <a:cubicBezTo>
                  <a:pt x="5375629" y="2947110"/>
                  <a:pt x="5367832" y="2946515"/>
                  <a:pt x="5362736" y="2939988"/>
                </a:cubicBezTo>
                <a:lnTo>
                  <a:pt x="5357636" y="2933459"/>
                </a:lnTo>
                <a:lnTo>
                  <a:pt x="5331744" y="2951955"/>
                </a:lnTo>
                <a:lnTo>
                  <a:pt x="5272967" y="2965893"/>
                </a:lnTo>
                <a:lnTo>
                  <a:pt x="5259570" y="2962827"/>
                </a:lnTo>
                <a:cubicBezTo>
                  <a:pt x="5246375" y="2974101"/>
                  <a:pt x="5221983" y="2980428"/>
                  <a:pt x="5203688" y="2985172"/>
                </a:cubicBezTo>
                <a:lnTo>
                  <a:pt x="5177297" y="3007721"/>
                </a:lnTo>
                <a:lnTo>
                  <a:pt x="5148311" y="3003463"/>
                </a:lnTo>
                <a:lnTo>
                  <a:pt x="5119519" y="3013549"/>
                </a:lnTo>
                <a:lnTo>
                  <a:pt x="5098327" y="3009889"/>
                </a:lnTo>
                <a:cubicBezTo>
                  <a:pt x="5082933" y="3023040"/>
                  <a:pt x="5066640" y="3011567"/>
                  <a:pt x="5049046" y="3026599"/>
                </a:cubicBezTo>
                <a:lnTo>
                  <a:pt x="4996361" y="3038957"/>
                </a:lnTo>
                <a:cubicBezTo>
                  <a:pt x="4984468" y="3023725"/>
                  <a:pt x="4956077" y="3062494"/>
                  <a:pt x="4940783" y="3042907"/>
                </a:cubicBezTo>
                <a:lnTo>
                  <a:pt x="5004062" y="2992473"/>
                </a:lnTo>
                <a:lnTo>
                  <a:pt x="4998461" y="2980384"/>
                </a:lnTo>
                <a:lnTo>
                  <a:pt x="4996726" y="2982705"/>
                </a:lnTo>
                <a:lnTo>
                  <a:pt x="4986321" y="2993047"/>
                </a:lnTo>
                <a:lnTo>
                  <a:pt x="4953598" y="2987569"/>
                </a:lnTo>
                <a:lnTo>
                  <a:pt x="4938737" y="2995679"/>
                </a:lnTo>
                <a:cubicBezTo>
                  <a:pt x="4920368" y="3005024"/>
                  <a:pt x="4903101" y="3013429"/>
                  <a:pt x="4887705" y="3026582"/>
                </a:cubicBezTo>
                <a:cubicBezTo>
                  <a:pt x="4865712" y="3045373"/>
                  <a:pt x="4866713" y="3037262"/>
                  <a:pt x="4847519" y="3017381"/>
                </a:cubicBezTo>
                <a:cubicBezTo>
                  <a:pt x="4844321" y="3027369"/>
                  <a:pt x="4835222" y="3053281"/>
                  <a:pt x="4823328" y="3038050"/>
                </a:cubicBezTo>
                <a:cubicBezTo>
                  <a:pt x="4821627" y="3035871"/>
                  <a:pt x="4814830" y="3027167"/>
                  <a:pt x="4810432" y="3030925"/>
                </a:cubicBezTo>
                <a:cubicBezTo>
                  <a:pt x="4803832" y="3036563"/>
                  <a:pt x="4809830" y="3067718"/>
                  <a:pt x="4812729" y="3076129"/>
                </a:cubicBezTo>
                <a:cubicBezTo>
                  <a:pt x="4832223" y="3077612"/>
                  <a:pt x="4853215" y="3066932"/>
                  <a:pt x="4868608" y="3053780"/>
                </a:cubicBezTo>
                <a:cubicBezTo>
                  <a:pt x="4880306" y="3054671"/>
                  <a:pt x="4888601" y="3051211"/>
                  <a:pt x="4897398" y="3043694"/>
                </a:cubicBezTo>
                <a:lnTo>
                  <a:pt x="4923990" y="3035486"/>
                </a:lnTo>
                <a:cubicBezTo>
                  <a:pt x="4926188" y="3033609"/>
                  <a:pt x="4932787" y="3027970"/>
                  <a:pt x="4934488" y="3030149"/>
                </a:cubicBezTo>
                <a:cubicBezTo>
                  <a:pt x="4941284" y="3038853"/>
                  <a:pt x="4924389" y="3064170"/>
                  <a:pt x="4917789" y="3069808"/>
                </a:cubicBezTo>
                <a:cubicBezTo>
                  <a:pt x="4915591" y="3071686"/>
                  <a:pt x="4911194" y="3075444"/>
                  <a:pt x="4907795" y="3071092"/>
                </a:cubicBezTo>
                <a:cubicBezTo>
                  <a:pt x="4886802" y="3081771"/>
                  <a:pt x="4845316" y="3099078"/>
                  <a:pt x="4820223" y="3095118"/>
                </a:cubicBezTo>
                <a:cubicBezTo>
                  <a:pt x="4811427" y="3102634"/>
                  <a:pt x="4804132" y="3097985"/>
                  <a:pt x="4795335" y="3105501"/>
                </a:cubicBezTo>
                <a:cubicBezTo>
                  <a:pt x="4774840" y="3112126"/>
                  <a:pt x="4750449" y="3118453"/>
                  <a:pt x="4728758" y="3118849"/>
                </a:cubicBezTo>
                <a:cubicBezTo>
                  <a:pt x="4724359" y="3122606"/>
                  <a:pt x="4716062" y="3126064"/>
                  <a:pt x="4712664" y="3121712"/>
                </a:cubicBezTo>
                <a:cubicBezTo>
                  <a:pt x="4709265" y="3117360"/>
                  <a:pt x="4716364" y="3107668"/>
                  <a:pt x="4720763" y="3103911"/>
                </a:cubicBezTo>
                <a:cubicBezTo>
                  <a:pt x="4738357" y="3088879"/>
                  <a:pt x="4742254" y="3089176"/>
                  <a:pt x="4726961" y="3069592"/>
                </a:cubicBezTo>
                <a:cubicBezTo>
                  <a:pt x="4744755" y="3068900"/>
                  <a:pt x="4770846" y="3064747"/>
                  <a:pt x="4784040" y="3053473"/>
                </a:cubicBezTo>
                <a:cubicBezTo>
                  <a:pt x="4788440" y="3049715"/>
                  <a:pt x="4788939" y="3045663"/>
                  <a:pt x="4785540" y="3041311"/>
                </a:cubicBezTo>
                <a:lnTo>
                  <a:pt x="4751153" y="3048921"/>
                </a:lnTo>
                <a:cubicBezTo>
                  <a:pt x="4746755" y="3052680"/>
                  <a:pt x="4742854" y="3052383"/>
                  <a:pt x="4739455" y="3048030"/>
                </a:cubicBezTo>
                <a:cubicBezTo>
                  <a:pt x="4736056" y="3043677"/>
                  <a:pt x="4735859" y="3029336"/>
                  <a:pt x="4736859" y="3021225"/>
                </a:cubicBezTo>
                <a:cubicBezTo>
                  <a:pt x="4731960" y="3029041"/>
                  <a:pt x="4709968" y="3047831"/>
                  <a:pt x="4701470" y="3036949"/>
                </a:cubicBezTo>
                <a:lnTo>
                  <a:pt x="4679279" y="3041395"/>
                </a:lnTo>
                <a:cubicBezTo>
                  <a:pt x="4670481" y="3048912"/>
                  <a:pt x="4659988" y="3054254"/>
                  <a:pt x="4648289" y="3053362"/>
                </a:cubicBezTo>
                <a:lnTo>
                  <a:pt x="4648090" y="3039018"/>
                </a:lnTo>
                <a:lnTo>
                  <a:pt x="4634694" y="3035954"/>
                </a:lnTo>
                <a:cubicBezTo>
                  <a:pt x="4612003" y="3044457"/>
                  <a:pt x="4581015" y="3056421"/>
                  <a:pt x="4563422" y="3071454"/>
                </a:cubicBezTo>
                <a:lnTo>
                  <a:pt x="4566318" y="3079861"/>
                </a:lnTo>
                <a:cubicBezTo>
                  <a:pt x="4571416" y="3086390"/>
                  <a:pt x="4577016" y="3088862"/>
                  <a:pt x="4583613" y="3083226"/>
                </a:cubicBezTo>
                <a:cubicBezTo>
                  <a:pt x="4587010" y="3087579"/>
                  <a:pt x="4592611" y="3090050"/>
                  <a:pt x="4597009" y="3086292"/>
                </a:cubicBezTo>
                <a:cubicBezTo>
                  <a:pt x="4603605" y="3080657"/>
                  <a:pt x="4606303" y="3074722"/>
                  <a:pt x="4613100" y="3083426"/>
                </a:cubicBezTo>
                <a:cubicBezTo>
                  <a:pt x="4621898" y="3075910"/>
                  <a:pt x="4654085" y="3070177"/>
                  <a:pt x="4660882" y="3078881"/>
                </a:cubicBezTo>
                <a:cubicBezTo>
                  <a:pt x="4664282" y="3083233"/>
                  <a:pt x="4659883" y="3086991"/>
                  <a:pt x="4657686" y="3088869"/>
                </a:cubicBezTo>
                <a:cubicBezTo>
                  <a:pt x="4653286" y="3092627"/>
                  <a:pt x="4624197" y="3121111"/>
                  <a:pt x="4619098" y="3114581"/>
                </a:cubicBezTo>
                <a:cubicBezTo>
                  <a:pt x="4615699" y="3110229"/>
                  <a:pt x="4617200" y="3098067"/>
                  <a:pt x="4619897" y="3092131"/>
                </a:cubicBezTo>
                <a:cubicBezTo>
                  <a:pt x="4608903" y="3101525"/>
                  <a:pt x="4595506" y="3098458"/>
                  <a:pt x="4584511" y="3107852"/>
                </a:cubicBezTo>
                <a:cubicBezTo>
                  <a:pt x="4580112" y="3111610"/>
                  <a:pt x="4575214" y="3119425"/>
                  <a:pt x="4572513" y="3125358"/>
                </a:cubicBezTo>
                <a:cubicBezTo>
                  <a:pt x="4558919" y="3107949"/>
                  <a:pt x="4547625" y="3135741"/>
                  <a:pt x="4537429" y="3122684"/>
                </a:cubicBezTo>
                <a:lnTo>
                  <a:pt x="4513235" y="3143356"/>
                </a:lnTo>
                <a:lnTo>
                  <a:pt x="4527129" y="3142366"/>
                </a:lnTo>
                <a:lnTo>
                  <a:pt x="4542525" y="3129211"/>
                </a:lnTo>
                <a:lnTo>
                  <a:pt x="4561220" y="3153151"/>
                </a:lnTo>
                <a:lnTo>
                  <a:pt x="4550721" y="3158489"/>
                </a:lnTo>
                <a:cubicBezTo>
                  <a:pt x="4538827" y="3143257"/>
                  <a:pt x="4535325" y="3171643"/>
                  <a:pt x="4534325" y="3179753"/>
                </a:cubicBezTo>
                <a:cubicBezTo>
                  <a:pt x="4527729" y="3185389"/>
                  <a:pt x="4486743" y="3198638"/>
                  <a:pt x="4483345" y="3194285"/>
                </a:cubicBezTo>
                <a:cubicBezTo>
                  <a:pt x="4467951" y="3207439"/>
                  <a:pt x="4465754" y="3209316"/>
                  <a:pt x="4453860" y="3194086"/>
                </a:cubicBezTo>
                <a:lnTo>
                  <a:pt x="4429666" y="3214755"/>
                </a:lnTo>
                <a:cubicBezTo>
                  <a:pt x="4426071" y="3196061"/>
                  <a:pt x="4430768" y="3173903"/>
                  <a:pt x="4438867" y="3156103"/>
                </a:cubicBezTo>
                <a:cubicBezTo>
                  <a:pt x="4437166" y="3153926"/>
                  <a:pt x="4435467" y="3151752"/>
                  <a:pt x="4437666" y="3149874"/>
                </a:cubicBezTo>
                <a:cubicBezTo>
                  <a:pt x="4444265" y="3144235"/>
                  <a:pt x="4450362" y="3142651"/>
                  <a:pt x="4458156" y="3143247"/>
                </a:cubicBezTo>
                <a:cubicBezTo>
                  <a:pt x="4448664" y="3140477"/>
                  <a:pt x="4436966" y="3139585"/>
                  <a:pt x="4430169" y="3130880"/>
                </a:cubicBezTo>
                <a:cubicBezTo>
                  <a:pt x="4428470" y="3128705"/>
                  <a:pt x="4431168" y="3122771"/>
                  <a:pt x="4433369" y="3120890"/>
                </a:cubicBezTo>
                <a:lnTo>
                  <a:pt x="4422174" y="3115944"/>
                </a:lnTo>
                <a:cubicBezTo>
                  <a:pt x="4415376" y="3107239"/>
                  <a:pt x="4407079" y="3110703"/>
                  <a:pt x="4400482" y="3116339"/>
                </a:cubicBezTo>
                <a:lnTo>
                  <a:pt x="4396084" y="3120097"/>
                </a:lnTo>
                <a:cubicBezTo>
                  <a:pt x="4399383" y="3117279"/>
                  <a:pt x="4399882" y="3113223"/>
                  <a:pt x="4399133" y="3109330"/>
                </a:cubicBezTo>
                <a:lnTo>
                  <a:pt x="4394856" y="3099902"/>
                </a:lnTo>
                <a:lnTo>
                  <a:pt x="4394568" y="3099968"/>
                </a:lnTo>
                <a:lnTo>
                  <a:pt x="4390985" y="3113567"/>
                </a:lnTo>
                <a:cubicBezTo>
                  <a:pt x="4366791" y="3134237"/>
                  <a:pt x="4355993" y="3157974"/>
                  <a:pt x="4334002" y="3176764"/>
                </a:cubicBezTo>
                <a:cubicBezTo>
                  <a:pt x="4323806" y="3163706"/>
                  <a:pt x="4315209" y="3185564"/>
                  <a:pt x="4314211" y="3193673"/>
                </a:cubicBezTo>
                <a:lnTo>
                  <a:pt x="4319507" y="3214545"/>
                </a:lnTo>
                <a:lnTo>
                  <a:pt x="4340998" y="3199809"/>
                </a:lnTo>
                <a:cubicBezTo>
                  <a:pt x="4349797" y="3192292"/>
                  <a:pt x="4359092" y="3180724"/>
                  <a:pt x="4364491" y="3168856"/>
                </a:cubicBezTo>
                <a:cubicBezTo>
                  <a:pt x="4371091" y="3163218"/>
                  <a:pt x="4386383" y="3182801"/>
                  <a:pt x="4389782" y="3187153"/>
                </a:cubicBezTo>
                <a:lnTo>
                  <a:pt x="4417371" y="3170838"/>
                </a:lnTo>
                <a:lnTo>
                  <a:pt x="4407275" y="3204863"/>
                </a:lnTo>
                <a:cubicBezTo>
                  <a:pt x="4392882" y="3209905"/>
                  <a:pt x="4300610" y="3256084"/>
                  <a:pt x="4283619" y="3234322"/>
                </a:cubicBezTo>
                <a:cubicBezTo>
                  <a:pt x="4277022" y="3239958"/>
                  <a:pt x="4243834" y="3253802"/>
                  <a:pt x="4238736" y="3247276"/>
                </a:cubicBezTo>
                <a:cubicBezTo>
                  <a:pt x="4237036" y="3245097"/>
                  <a:pt x="4241434" y="3241339"/>
                  <a:pt x="4243632" y="3239462"/>
                </a:cubicBezTo>
                <a:cubicBezTo>
                  <a:pt x="4231738" y="3224230"/>
                  <a:pt x="4253429" y="3223836"/>
                  <a:pt x="4261227" y="3224429"/>
                </a:cubicBezTo>
                <a:lnTo>
                  <a:pt x="4274223" y="3198813"/>
                </a:lnTo>
                <a:lnTo>
                  <a:pt x="4298616" y="3192485"/>
                </a:lnTo>
                <a:cubicBezTo>
                  <a:pt x="4303013" y="3188727"/>
                  <a:pt x="4305714" y="3182794"/>
                  <a:pt x="4300616" y="3176264"/>
                </a:cubicBezTo>
                <a:lnTo>
                  <a:pt x="4293318" y="3171617"/>
                </a:lnTo>
                <a:cubicBezTo>
                  <a:pt x="4275723" y="3186650"/>
                  <a:pt x="4253332" y="3176758"/>
                  <a:pt x="4235738" y="3191790"/>
                </a:cubicBezTo>
                <a:cubicBezTo>
                  <a:pt x="4206248" y="3191586"/>
                  <a:pt x="4175260" y="3203550"/>
                  <a:pt x="4143570" y="3205231"/>
                </a:cubicBezTo>
                <a:cubicBezTo>
                  <a:pt x="4133073" y="3210570"/>
                  <a:pt x="4099388" y="3228469"/>
                  <a:pt x="4090890" y="3217586"/>
                </a:cubicBezTo>
                <a:cubicBezTo>
                  <a:pt x="4088689" y="3219466"/>
                  <a:pt x="4076695" y="3236970"/>
                  <a:pt x="4078395" y="3239148"/>
                </a:cubicBezTo>
                <a:cubicBezTo>
                  <a:pt x="4080094" y="3241323"/>
                  <a:pt x="4086689" y="3235687"/>
                  <a:pt x="4086689" y="3235687"/>
                </a:cubicBezTo>
                <a:cubicBezTo>
                  <a:pt x="4123276" y="3226195"/>
                  <a:pt x="4166660" y="3225409"/>
                  <a:pt x="4202550" y="3205633"/>
                </a:cubicBezTo>
                <a:lnTo>
                  <a:pt x="4211046" y="3216512"/>
                </a:lnTo>
                <a:cubicBezTo>
                  <a:pt x="4217842" y="3225216"/>
                  <a:pt x="4234835" y="3246978"/>
                  <a:pt x="4221640" y="3258252"/>
                </a:cubicBezTo>
                <a:cubicBezTo>
                  <a:pt x="4197449" y="3278920"/>
                  <a:pt x="4171360" y="3283073"/>
                  <a:pt x="4143570" y="3285048"/>
                </a:cubicBezTo>
                <a:cubicBezTo>
                  <a:pt x="4139171" y="3288806"/>
                  <a:pt x="4118577" y="3328169"/>
                  <a:pt x="4113478" y="3321639"/>
                </a:cubicBezTo>
                <a:cubicBezTo>
                  <a:pt x="4108380" y="3315112"/>
                  <a:pt x="4109382" y="3307002"/>
                  <a:pt x="4110380" y="3298891"/>
                </a:cubicBezTo>
                <a:cubicBezTo>
                  <a:pt x="4094985" y="3312045"/>
                  <a:pt x="4069593" y="3326483"/>
                  <a:pt x="4051802" y="3327172"/>
                </a:cubicBezTo>
                <a:lnTo>
                  <a:pt x="4060898" y="3301258"/>
                </a:lnTo>
                <a:lnTo>
                  <a:pt x="4087989" y="3288999"/>
                </a:lnTo>
                <a:cubicBezTo>
                  <a:pt x="4088486" y="3284943"/>
                  <a:pt x="4087289" y="3278711"/>
                  <a:pt x="4089487" y="3276832"/>
                </a:cubicBezTo>
                <a:cubicBezTo>
                  <a:pt x="4093885" y="3273074"/>
                  <a:pt x="4104081" y="3286132"/>
                  <a:pt x="4105782" y="3288309"/>
                </a:cubicBezTo>
                <a:cubicBezTo>
                  <a:pt x="4118978" y="3277035"/>
                  <a:pt x="4139470" y="3270408"/>
                  <a:pt x="4157765" y="3265664"/>
                </a:cubicBezTo>
                <a:lnTo>
                  <a:pt x="4164861" y="3255969"/>
                </a:lnTo>
                <a:lnTo>
                  <a:pt x="4169060" y="3237872"/>
                </a:lnTo>
                <a:lnTo>
                  <a:pt x="4147869" y="3234209"/>
                </a:lnTo>
                <a:lnTo>
                  <a:pt x="4092187" y="3270900"/>
                </a:lnTo>
                <a:cubicBezTo>
                  <a:pt x="4069296" y="3265059"/>
                  <a:pt x="4026111" y="3280189"/>
                  <a:pt x="4007317" y="3288988"/>
                </a:cubicBezTo>
                <a:cubicBezTo>
                  <a:pt x="3989723" y="3304021"/>
                  <a:pt x="3965832" y="3306297"/>
                  <a:pt x="3947040" y="3315095"/>
                </a:cubicBezTo>
                <a:lnTo>
                  <a:pt x="3890259" y="3312816"/>
                </a:lnTo>
                <a:lnTo>
                  <a:pt x="3828281" y="3336745"/>
                </a:lnTo>
                <a:cubicBezTo>
                  <a:pt x="3826581" y="3334567"/>
                  <a:pt x="3821484" y="3328040"/>
                  <a:pt x="3817085" y="3331799"/>
                </a:cubicBezTo>
                <a:cubicBezTo>
                  <a:pt x="3812687" y="3335557"/>
                  <a:pt x="3813385" y="3345841"/>
                  <a:pt x="3812888" y="3349897"/>
                </a:cubicBezTo>
                <a:lnTo>
                  <a:pt x="3780999" y="3337233"/>
                </a:lnTo>
                <a:lnTo>
                  <a:pt x="3775786" y="3330556"/>
                </a:lnTo>
                <a:lnTo>
                  <a:pt x="3764182" y="3345500"/>
                </a:lnTo>
                <a:cubicBezTo>
                  <a:pt x="3757444" y="3352334"/>
                  <a:pt x="3750852" y="3357136"/>
                  <a:pt x="3747853" y="3355472"/>
                </a:cubicBezTo>
                <a:cubicBezTo>
                  <a:pt x="3741850" y="3352141"/>
                  <a:pt x="3740039" y="3344790"/>
                  <a:pt x="3740177" y="3337465"/>
                </a:cubicBezTo>
                <a:cubicBezTo>
                  <a:pt x="3740315" y="3330141"/>
                  <a:pt x="3742401" y="3322839"/>
                  <a:pt x="3744198" y="3319603"/>
                </a:cubicBezTo>
                <a:cubicBezTo>
                  <a:pt x="3750201" y="3322935"/>
                  <a:pt x="3758603" y="3325484"/>
                  <a:pt x="3765953" y="3326391"/>
                </a:cubicBezTo>
                <a:lnTo>
                  <a:pt x="3771651" y="3325261"/>
                </a:lnTo>
                <a:lnTo>
                  <a:pt x="3767404" y="3319823"/>
                </a:lnTo>
                <a:cubicBezTo>
                  <a:pt x="3787196" y="3302913"/>
                  <a:pt x="3804992" y="3302221"/>
                  <a:pt x="3832382" y="3271563"/>
                </a:cubicBezTo>
                <a:lnTo>
                  <a:pt x="3800194" y="3277296"/>
                </a:lnTo>
                <a:cubicBezTo>
                  <a:pt x="3790699" y="3274528"/>
                  <a:pt x="3778001" y="3281746"/>
                  <a:pt x="3771403" y="3287382"/>
                </a:cubicBezTo>
                <a:lnTo>
                  <a:pt x="3714623" y="3285102"/>
                </a:lnTo>
                <a:cubicBezTo>
                  <a:pt x="3689135" y="3252462"/>
                  <a:pt x="3684336" y="3307354"/>
                  <a:pt x="3667343" y="3285592"/>
                </a:cubicBezTo>
                <a:lnTo>
                  <a:pt x="3662244" y="3279063"/>
                </a:lnTo>
                <a:cubicBezTo>
                  <a:pt x="3649049" y="3290336"/>
                  <a:pt x="3637854" y="3285391"/>
                  <a:pt x="3626855" y="3294787"/>
                </a:cubicBezTo>
                <a:lnTo>
                  <a:pt x="3604642" y="3289699"/>
                </a:lnTo>
                <a:lnTo>
                  <a:pt x="3590144" y="3293453"/>
                </a:lnTo>
                <a:lnTo>
                  <a:pt x="3583862" y="3322894"/>
                </a:lnTo>
                <a:lnTo>
                  <a:pt x="3520724" y="3302154"/>
                </a:lnTo>
                <a:lnTo>
                  <a:pt x="3493714" y="3338282"/>
                </a:lnTo>
                <a:lnTo>
                  <a:pt x="3463670" y="3343422"/>
                </a:lnTo>
                <a:lnTo>
                  <a:pt x="3409854" y="3324245"/>
                </a:lnTo>
                <a:cubicBezTo>
                  <a:pt x="3370488" y="3327823"/>
                  <a:pt x="3321814" y="3329829"/>
                  <a:pt x="3287568" y="3354592"/>
                </a:cubicBezTo>
                <a:cubicBezTo>
                  <a:pt x="3248205" y="3358155"/>
                  <a:pt x="3213974" y="3382918"/>
                  <a:pt x="3176690" y="3376677"/>
                </a:cubicBezTo>
                <a:lnTo>
                  <a:pt x="3140369" y="3411247"/>
                </a:lnTo>
                <a:lnTo>
                  <a:pt x="3036719" y="3444697"/>
                </a:lnTo>
                <a:lnTo>
                  <a:pt x="3018082" y="3441578"/>
                </a:lnTo>
                <a:lnTo>
                  <a:pt x="3006514" y="3443360"/>
                </a:lnTo>
                <a:lnTo>
                  <a:pt x="3003328" y="3442506"/>
                </a:lnTo>
                <a:lnTo>
                  <a:pt x="2995635" y="3445040"/>
                </a:lnTo>
                <a:lnTo>
                  <a:pt x="2970684" y="3448890"/>
                </a:lnTo>
                <a:cubicBezTo>
                  <a:pt x="2952807" y="3453519"/>
                  <a:pt x="2932599" y="3457759"/>
                  <a:pt x="2909308" y="3453860"/>
                </a:cubicBezTo>
                <a:cubicBezTo>
                  <a:pt x="2903027" y="3483291"/>
                  <a:pt x="2856430" y="3475490"/>
                  <a:pt x="2837794" y="3472367"/>
                </a:cubicBezTo>
                <a:lnTo>
                  <a:pt x="2832443" y="3497449"/>
                </a:lnTo>
                <a:lnTo>
                  <a:pt x="2826767" y="3500883"/>
                </a:lnTo>
                <a:lnTo>
                  <a:pt x="2741180" y="3484147"/>
                </a:lnTo>
                <a:cubicBezTo>
                  <a:pt x="2724611" y="3482645"/>
                  <a:pt x="2708234" y="3483077"/>
                  <a:pt x="2693465" y="3487273"/>
                </a:cubicBezTo>
                <a:lnTo>
                  <a:pt x="2677046" y="3498365"/>
                </a:lnTo>
                <a:lnTo>
                  <a:pt x="2600002" y="3512087"/>
                </a:lnTo>
                <a:lnTo>
                  <a:pt x="2593500" y="3511981"/>
                </a:lnTo>
                <a:cubicBezTo>
                  <a:pt x="2532413" y="3518426"/>
                  <a:pt x="2473321" y="3540924"/>
                  <a:pt x="2412003" y="3523034"/>
                </a:cubicBezTo>
                <a:cubicBezTo>
                  <a:pt x="2404771" y="3511666"/>
                  <a:pt x="2401727" y="3480665"/>
                  <a:pt x="2392415" y="3479107"/>
                </a:cubicBezTo>
                <a:cubicBezTo>
                  <a:pt x="2364469" y="3474428"/>
                  <a:pt x="2351906" y="3533299"/>
                  <a:pt x="2349811" y="3543117"/>
                </a:cubicBezTo>
                <a:lnTo>
                  <a:pt x="2323945" y="3528617"/>
                </a:lnTo>
                <a:cubicBezTo>
                  <a:pt x="2309965" y="3526279"/>
                  <a:pt x="2297796" y="3526782"/>
                  <a:pt x="2289499" y="3531743"/>
                </a:cubicBezTo>
                <a:lnTo>
                  <a:pt x="2286385" y="3540048"/>
                </a:lnTo>
                <a:lnTo>
                  <a:pt x="2220338" y="3534694"/>
                </a:lnTo>
                <a:cubicBezTo>
                  <a:pt x="2201573" y="3531552"/>
                  <a:pt x="2187918" y="3533452"/>
                  <a:pt x="2176919" y="3537889"/>
                </a:cubicBezTo>
                <a:lnTo>
                  <a:pt x="2150581" y="3555566"/>
                </a:lnTo>
                <a:lnTo>
                  <a:pt x="2110572" y="3533545"/>
                </a:lnTo>
                <a:cubicBezTo>
                  <a:pt x="2050478" y="3543809"/>
                  <a:pt x="1927258" y="3533336"/>
                  <a:pt x="1870190" y="3574601"/>
                </a:cubicBezTo>
                <a:cubicBezTo>
                  <a:pt x="1853881" y="3571872"/>
                  <a:pt x="1844229" y="3574699"/>
                  <a:pt x="1837872" y="3580464"/>
                </a:cubicBezTo>
                <a:lnTo>
                  <a:pt x="1830054" y="3595088"/>
                </a:lnTo>
                <a:lnTo>
                  <a:pt x="1825779" y="3595151"/>
                </a:lnTo>
                <a:cubicBezTo>
                  <a:pt x="1812131" y="3592866"/>
                  <a:pt x="1716593" y="3576875"/>
                  <a:pt x="1721194" y="3555322"/>
                </a:cubicBezTo>
                <a:cubicBezTo>
                  <a:pt x="1722728" y="3548130"/>
                  <a:pt x="1746273" y="3537188"/>
                  <a:pt x="1754622" y="3531150"/>
                </a:cubicBezTo>
                <a:cubicBezTo>
                  <a:pt x="1756158" y="3523957"/>
                  <a:pt x="1757691" y="3516778"/>
                  <a:pt x="1750872" y="3515638"/>
                </a:cubicBezTo>
                <a:cubicBezTo>
                  <a:pt x="1737223" y="3513352"/>
                  <a:pt x="1713680" y="3524295"/>
                  <a:pt x="1696964" y="3536381"/>
                </a:cubicBezTo>
                <a:cubicBezTo>
                  <a:pt x="1625125" y="3442487"/>
                  <a:pt x="1654488" y="3536709"/>
                  <a:pt x="1606724" y="3528713"/>
                </a:cubicBezTo>
                <a:cubicBezTo>
                  <a:pt x="1579431" y="3524143"/>
                  <a:pt x="1505208" y="3474512"/>
                  <a:pt x="1487647" y="3523663"/>
                </a:cubicBezTo>
                <a:cubicBezTo>
                  <a:pt x="1409522" y="3525468"/>
                  <a:pt x="1215230" y="3574813"/>
                  <a:pt x="1160636" y="3565672"/>
                </a:cubicBezTo>
                <a:lnTo>
                  <a:pt x="969566" y="3533686"/>
                </a:lnTo>
                <a:cubicBezTo>
                  <a:pt x="960518" y="3509841"/>
                  <a:pt x="927929" y="3496946"/>
                  <a:pt x="907461" y="3493520"/>
                </a:cubicBezTo>
                <a:lnTo>
                  <a:pt x="848270" y="3505934"/>
                </a:lnTo>
                <a:cubicBezTo>
                  <a:pt x="814145" y="3500223"/>
                  <a:pt x="798277" y="3475242"/>
                  <a:pt x="770980" y="3470673"/>
                </a:cubicBezTo>
                <a:lnTo>
                  <a:pt x="718608" y="3484227"/>
                </a:lnTo>
                <a:cubicBezTo>
                  <a:pt x="721676" y="3469855"/>
                  <a:pt x="717923" y="3454343"/>
                  <a:pt x="704274" y="3452059"/>
                </a:cubicBezTo>
                <a:cubicBezTo>
                  <a:pt x="683797" y="3448629"/>
                  <a:pt x="661796" y="3452396"/>
                  <a:pt x="667931" y="3423652"/>
                </a:cubicBezTo>
                <a:cubicBezTo>
                  <a:pt x="647454" y="3420225"/>
                  <a:pt x="626986" y="3416800"/>
                  <a:pt x="633119" y="3388060"/>
                </a:cubicBezTo>
                <a:lnTo>
                  <a:pt x="640787" y="3352126"/>
                </a:lnTo>
                <a:cubicBezTo>
                  <a:pt x="620309" y="3348698"/>
                  <a:pt x="596082" y="3329758"/>
                  <a:pt x="593861" y="3307066"/>
                </a:cubicBezTo>
                <a:cubicBezTo>
                  <a:pt x="601530" y="3271133"/>
                  <a:pt x="636489" y="3239779"/>
                  <a:pt x="644158" y="3203849"/>
                </a:cubicBezTo>
                <a:cubicBezTo>
                  <a:pt x="625214" y="3193241"/>
                  <a:pt x="607813" y="3175443"/>
                  <a:pt x="612416" y="3153880"/>
                </a:cubicBezTo>
                <a:lnTo>
                  <a:pt x="623833" y="3133472"/>
                </a:lnTo>
                <a:cubicBezTo>
                  <a:pt x="639712" y="3158450"/>
                  <a:pt x="657956" y="3139187"/>
                  <a:pt x="662556" y="3117623"/>
                </a:cubicBezTo>
                <a:lnTo>
                  <a:pt x="634566" y="3083170"/>
                </a:lnTo>
                <a:cubicBezTo>
                  <a:pt x="625844" y="3082641"/>
                  <a:pt x="618707" y="3078307"/>
                  <a:pt x="612917" y="3071030"/>
                </a:cubicBezTo>
                <a:lnTo>
                  <a:pt x="607061" y="3058173"/>
                </a:lnTo>
                <a:lnTo>
                  <a:pt x="587799" y="3051549"/>
                </a:lnTo>
                <a:lnTo>
                  <a:pt x="532684" y="3067246"/>
                </a:lnTo>
                <a:cubicBezTo>
                  <a:pt x="536209" y="3051746"/>
                  <a:pt x="532619" y="3035169"/>
                  <a:pt x="518381" y="3033013"/>
                </a:cubicBezTo>
                <a:cubicBezTo>
                  <a:pt x="497023" y="3029777"/>
                  <a:pt x="473912" y="3034301"/>
                  <a:pt x="480959" y="3003300"/>
                </a:cubicBezTo>
                <a:cubicBezTo>
                  <a:pt x="459601" y="3000066"/>
                  <a:pt x="438251" y="2996834"/>
                  <a:pt x="445297" y="2965836"/>
                </a:cubicBezTo>
                <a:lnTo>
                  <a:pt x="454106" y="2927079"/>
                </a:lnTo>
                <a:cubicBezTo>
                  <a:pt x="432746" y="2923844"/>
                  <a:pt x="407800" y="2904032"/>
                  <a:pt x="405970" y="2879713"/>
                </a:cubicBezTo>
                <a:cubicBezTo>
                  <a:pt x="414780" y="2840957"/>
                  <a:pt x="452057" y="2806525"/>
                  <a:pt x="460866" y="2767771"/>
                </a:cubicBezTo>
                <a:cubicBezTo>
                  <a:pt x="441268" y="2756792"/>
                  <a:pt x="423443" y="2738060"/>
                  <a:pt x="428731" y="2714803"/>
                </a:cubicBezTo>
                <a:lnTo>
                  <a:pt x="441126" y="2692638"/>
                </a:lnTo>
                <a:cubicBezTo>
                  <a:pt x="457203" y="2719115"/>
                  <a:pt x="476719" y="2698032"/>
                  <a:pt x="482005" y="2674773"/>
                </a:cubicBezTo>
                <a:lnTo>
                  <a:pt x="453456" y="2638385"/>
                </a:lnTo>
                <a:cubicBezTo>
                  <a:pt x="407869" y="2636493"/>
                  <a:pt x="405830" y="2531595"/>
                  <a:pt x="413722" y="2439944"/>
                </a:cubicBezTo>
                <a:lnTo>
                  <a:pt x="414831" y="2429658"/>
                </a:lnTo>
                <a:lnTo>
                  <a:pt x="369625" y="2426645"/>
                </a:lnTo>
                <a:cubicBezTo>
                  <a:pt x="361939" y="2439017"/>
                  <a:pt x="317326" y="2428919"/>
                  <a:pt x="299443" y="2425171"/>
                </a:cubicBezTo>
                <a:cubicBezTo>
                  <a:pt x="301898" y="2429932"/>
                  <a:pt x="277807" y="2426881"/>
                  <a:pt x="274798" y="2426500"/>
                </a:cubicBezTo>
                <a:cubicBezTo>
                  <a:pt x="262753" y="2424975"/>
                  <a:pt x="250704" y="2423449"/>
                  <a:pt x="246955" y="2428905"/>
                </a:cubicBezTo>
                <a:lnTo>
                  <a:pt x="23378" y="2406526"/>
                </a:lnTo>
                <a:cubicBezTo>
                  <a:pt x="23194" y="2407983"/>
                  <a:pt x="19815" y="2410521"/>
                  <a:pt x="16801" y="2410140"/>
                </a:cubicBezTo>
                <a:cubicBezTo>
                  <a:pt x="7769" y="2408997"/>
                  <a:pt x="-528" y="2402014"/>
                  <a:pt x="27" y="2397637"/>
                </a:cubicBezTo>
                <a:cubicBezTo>
                  <a:pt x="396" y="2394718"/>
                  <a:pt x="6605" y="2394020"/>
                  <a:pt x="12627" y="2394783"/>
                </a:cubicBezTo>
                <a:lnTo>
                  <a:pt x="54785" y="2400121"/>
                </a:lnTo>
                <a:cubicBezTo>
                  <a:pt x="55894" y="2391364"/>
                  <a:pt x="176901" y="2402240"/>
                  <a:pt x="207753" y="2400215"/>
                </a:cubicBezTo>
                <a:cubicBezTo>
                  <a:pt x="210766" y="2400597"/>
                  <a:pt x="231659" y="2404725"/>
                  <a:pt x="232029" y="2401806"/>
                </a:cubicBezTo>
                <a:cubicBezTo>
                  <a:pt x="232583" y="2397428"/>
                  <a:pt x="218083" y="2391142"/>
                  <a:pt x="218822" y="2385305"/>
                </a:cubicBezTo>
                <a:cubicBezTo>
                  <a:pt x="219007" y="2383846"/>
                  <a:pt x="222202" y="2382767"/>
                  <a:pt x="225399" y="2381690"/>
                </a:cubicBezTo>
                <a:cubicBezTo>
                  <a:pt x="253913" y="2386042"/>
                  <a:pt x="290142" y="2389888"/>
                  <a:pt x="326224" y="2391862"/>
                </a:cubicBezTo>
                <a:lnTo>
                  <a:pt x="419013" y="2390878"/>
                </a:lnTo>
                <a:lnTo>
                  <a:pt x="419381" y="2387473"/>
                </a:lnTo>
                <a:lnTo>
                  <a:pt x="422514" y="2366162"/>
                </a:lnTo>
                <a:lnTo>
                  <a:pt x="406851" y="2362219"/>
                </a:lnTo>
                <a:cubicBezTo>
                  <a:pt x="399484" y="2359989"/>
                  <a:pt x="392140" y="2357577"/>
                  <a:pt x="387717" y="2356274"/>
                </a:cubicBezTo>
                <a:cubicBezTo>
                  <a:pt x="358154" y="2348083"/>
                  <a:pt x="396805" y="2381151"/>
                  <a:pt x="308314" y="2355117"/>
                </a:cubicBezTo>
                <a:cubicBezTo>
                  <a:pt x="305116" y="2356196"/>
                  <a:pt x="301737" y="2358733"/>
                  <a:pt x="295714" y="2357971"/>
                </a:cubicBezTo>
                <a:lnTo>
                  <a:pt x="296453" y="2352133"/>
                </a:lnTo>
                <a:cubicBezTo>
                  <a:pt x="269349" y="2348701"/>
                  <a:pt x="245998" y="2339813"/>
                  <a:pt x="218898" y="2336381"/>
                </a:cubicBezTo>
                <a:lnTo>
                  <a:pt x="237887" y="2331370"/>
                </a:lnTo>
                <a:cubicBezTo>
                  <a:pt x="246923" y="2332514"/>
                  <a:pt x="286257" y="2336013"/>
                  <a:pt x="286811" y="2331633"/>
                </a:cubicBezTo>
                <a:lnTo>
                  <a:pt x="322577" y="2339128"/>
                </a:lnTo>
                <a:cubicBezTo>
                  <a:pt x="356069" y="2340403"/>
                  <a:pt x="395588" y="2342442"/>
                  <a:pt x="426441" y="2340418"/>
                </a:cubicBezTo>
                <a:lnTo>
                  <a:pt x="427179" y="2334580"/>
                </a:lnTo>
                <a:cubicBezTo>
                  <a:pt x="427549" y="2331661"/>
                  <a:pt x="425090" y="2326900"/>
                  <a:pt x="416058" y="2325756"/>
                </a:cubicBezTo>
                <a:cubicBezTo>
                  <a:pt x="414338" y="2315159"/>
                  <a:pt x="392153" y="2321247"/>
                  <a:pt x="393446" y="2311032"/>
                </a:cubicBezTo>
                <a:lnTo>
                  <a:pt x="345265" y="2304931"/>
                </a:lnTo>
                <a:lnTo>
                  <a:pt x="358605" y="2296239"/>
                </a:lnTo>
                <a:cubicBezTo>
                  <a:pt x="385704" y="2299671"/>
                  <a:pt x="344839" y="2284116"/>
                  <a:pt x="408079" y="2292125"/>
                </a:cubicBezTo>
                <a:lnTo>
                  <a:pt x="423872" y="2288193"/>
                </a:lnTo>
                <a:cubicBezTo>
                  <a:pt x="436103" y="2288258"/>
                  <a:pt x="448148" y="2289783"/>
                  <a:pt x="460562" y="2288389"/>
                </a:cubicBezTo>
                <a:cubicBezTo>
                  <a:pt x="484469" y="2292901"/>
                  <a:pt x="485763" y="2282683"/>
                  <a:pt x="500821" y="2284591"/>
                </a:cubicBezTo>
                <a:cubicBezTo>
                  <a:pt x="521900" y="2287260"/>
                  <a:pt x="544286" y="2285645"/>
                  <a:pt x="567802" y="2284175"/>
                </a:cubicBezTo>
                <a:lnTo>
                  <a:pt x="605664" y="2284403"/>
                </a:lnTo>
                <a:lnTo>
                  <a:pt x="623427" y="2279342"/>
                </a:lnTo>
                <a:cubicBezTo>
                  <a:pt x="630549" y="2280420"/>
                  <a:pt x="651898" y="2283653"/>
                  <a:pt x="655420" y="2268154"/>
                </a:cubicBezTo>
                <a:cubicBezTo>
                  <a:pt x="658944" y="2252654"/>
                  <a:pt x="648232" y="2235001"/>
                  <a:pt x="644642" y="2218424"/>
                </a:cubicBezTo>
                <a:lnTo>
                  <a:pt x="429342" y="2193825"/>
                </a:lnTo>
                <a:cubicBezTo>
                  <a:pt x="407986" y="2190591"/>
                  <a:pt x="258515" y="2167952"/>
                  <a:pt x="265560" y="2136953"/>
                </a:cubicBezTo>
                <a:cubicBezTo>
                  <a:pt x="326030" y="2130076"/>
                  <a:pt x="397129" y="2108783"/>
                  <a:pt x="454072" y="2117406"/>
                </a:cubicBezTo>
                <a:lnTo>
                  <a:pt x="532229" y="2065109"/>
                </a:lnTo>
                <a:lnTo>
                  <a:pt x="610526" y="2076967"/>
                </a:lnTo>
                <a:lnTo>
                  <a:pt x="665640" y="2061260"/>
                </a:lnTo>
                <a:lnTo>
                  <a:pt x="685161" y="2040173"/>
                </a:lnTo>
                <a:lnTo>
                  <a:pt x="750978" y="2042116"/>
                </a:lnTo>
                <a:cubicBezTo>
                  <a:pt x="784734" y="2023184"/>
                  <a:pt x="864722" y="1995212"/>
                  <a:pt x="875292" y="1948711"/>
                </a:cubicBezTo>
                <a:cubicBezTo>
                  <a:pt x="878815" y="1933213"/>
                  <a:pt x="864579" y="1931057"/>
                  <a:pt x="857465" y="1929979"/>
                </a:cubicBezTo>
                <a:cubicBezTo>
                  <a:pt x="836184" y="1958823"/>
                  <a:pt x="763241" y="1955796"/>
                  <a:pt x="766764" y="1940299"/>
                </a:cubicBezTo>
                <a:cubicBezTo>
                  <a:pt x="768528" y="1932542"/>
                  <a:pt x="807636" y="1922432"/>
                  <a:pt x="814758" y="1923511"/>
                </a:cubicBezTo>
                <a:cubicBezTo>
                  <a:pt x="823347" y="1885731"/>
                  <a:pt x="832806" y="1852716"/>
                  <a:pt x="843302" y="1823946"/>
                </a:cubicBezTo>
                <a:lnTo>
                  <a:pt x="867474" y="1772397"/>
                </a:lnTo>
                <a:lnTo>
                  <a:pt x="905301" y="1767060"/>
                </a:lnTo>
                <a:cubicBezTo>
                  <a:pt x="917244" y="1762199"/>
                  <a:pt x="926031" y="1753948"/>
                  <a:pt x="929039" y="1740721"/>
                </a:cubicBezTo>
                <a:lnTo>
                  <a:pt x="984843" y="1716339"/>
                </a:lnTo>
                <a:cubicBezTo>
                  <a:pt x="1023734" y="1722230"/>
                  <a:pt x="1060104" y="1694893"/>
                  <a:pt x="1103793" y="1679614"/>
                </a:cubicBezTo>
                <a:lnTo>
                  <a:pt x="1149989" y="1697567"/>
                </a:lnTo>
                <a:cubicBezTo>
                  <a:pt x="1198578" y="1704926"/>
                  <a:pt x="1261705" y="1692593"/>
                  <a:pt x="1307802" y="1666729"/>
                </a:cubicBezTo>
                <a:cubicBezTo>
                  <a:pt x="1375845" y="1677035"/>
                  <a:pt x="1504594" y="1685594"/>
                  <a:pt x="1572531" y="1652099"/>
                </a:cubicBezTo>
                <a:lnTo>
                  <a:pt x="1628336" y="1665475"/>
                </a:lnTo>
                <a:lnTo>
                  <a:pt x="1645714" y="1643572"/>
                </a:lnTo>
                <a:cubicBezTo>
                  <a:pt x="1635347" y="1626067"/>
                  <a:pt x="1592700" y="1656976"/>
                  <a:pt x="1580854" y="1636973"/>
                </a:cubicBezTo>
                <a:cubicBezTo>
                  <a:pt x="1571968" y="1621971"/>
                  <a:pt x="1542557" y="1614697"/>
                  <a:pt x="1527505" y="1625605"/>
                </a:cubicBezTo>
                <a:cubicBezTo>
                  <a:pt x="1515539" y="1623560"/>
                  <a:pt x="1487941" y="1643561"/>
                  <a:pt x="1484980" y="1638560"/>
                </a:cubicBezTo>
                <a:cubicBezTo>
                  <a:pt x="1483497" y="1636057"/>
                  <a:pt x="1485554" y="1627421"/>
                  <a:pt x="1486583" y="1623103"/>
                </a:cubicBezTo>
                <a:cubicBezTo>
                  <a:pt x="1483622" y="1618103"/>
                  <a:pt x="1484646" y="1613783"/>
                  <a:pt x="1489664" y="1610148"/>
                </a:cubicBezTo>
                <a:cubicBezTo>
                  <a:pt x="1499699" y="1602875"/>
                  <a:pt x="1514178" y="1603105"/>
                  <a:pt x="1527175" y="1600832"/>
                </a:cubicBezTo>
                <a:cubicBezTo>
                  <a:pt x="1532191" y="1597197"/>
                  <a:pt x="1575416" y="1555148"/>
                  <a:pt x="1584300" y="1570150"/>
                </a:cubicBezTo>
                <a:lnTo>
                  <a:pt x="1609266" y="1569928"/>
                </a:lnTo>
                <a:cubicBezTo>
                  <a:pt x="1641881" y="1546291"/>
                  <a:pt x="1668447" y="1530608"/>
                  <a:pt x="1706983" y="1516975"/>
                </a:cubicBezTo>
                <a:cubicBezTo>
                  <a:pt x="1688518" y="1516062"/>
                  <a:pt x="1666062" y="1514471"/>
                  <a:pt x="1648499" y="1527201"/>
                </a:cubicBezTo>
                <a:lnTo>
                  <a:pt x="1644179" y="1501743"/>
                </a:lnTo>
                <a:lnTo>
                  <a:pt x="1684769" y="1479472"/>
                </a:lnTo>
                <a:lnTo>
                  <a:pt x="1718743" y="1476292"/>
                </a:lnTo>
                <a:lnTo>
                  <a:pt x="1756826" y="1455838"/>
                </a:lnTo>
                <a:lnTo>
                  <a:pt x="1784299" y="1453793"/>
                </a:lnTo>
                <a:lnTo>
                  <a:pt x="1817366" y="1436977"/>
                </a:lnTo>
                <a:lnTo>
                  <a:pt x="1851339" y="1433796"/>
                </a:lnTo>
                <a:cubicBezTo>
                  <a:pt x="1873919" y="1417432"/>
                  <a:pt x="1898763" y="1435163"/>
                  <a:pt x="1926357" y="1415165"/>
                </a:cubicBezTo>
                <a:cubicBezTo>
                  <a:pt x="1939353" y="1412893"/>
                  <a:pt x="1952350" y="1410621"/>
                  <a:pt x="1966829" y="1410851"/>
                </a:cubicBezTo>
                <a:cubicBezTo>
                  <a:pt x="1974357" y="1405395"/>
                  <a:pt x="1983362" y="1402440"/>
                  <a:pt x="1990316" y="1408124"/>
                </a:cubicBezTo>
                <a:cubicBezTo>
                  <a:pt x="2002858" y="1399034"/>
                  <a:pt x="2036952" y="1377896"/>
                  <a:pt x="2047320" y="1395400"/>
                </a:cubicBezTo>
                <a:cubicBezTo>
                  <a:pt x="2064880" y="1382674"/>
                  <a:pt x="2085854" y="1381768"/>
                  <a:pt x="2103418" y="1369039"/>
                </a:cubicBezTo>
                <a:lnTo>
                  <a:pt x="2114601" y="1339491"/>
                </a:lnTo>
                <a:cubicBezTo>
                  <a:pt x="2113119" y="1336990"/>
                  <a:pt x="2111640" y="1334491"/>
                  <a:pt x="2114148" y="1332674"/>
                </a:cubicBezTo>
                <a:cubicBezTo>
                  <a:pt x="2119164" y="1329037"/>
                  <a:pt x="2131135" y="1331081"/>
                  <a:pt x="2135123" y="1331767"/>
                </a:cubicBezTo>
                <a:cubicBezTo>
                  <a:pt x="2145158" y="1324493"/>
                  <a:pt x="2153137" y="1325859"/>
                  <a:pt x="2157579" y="1333358"/>
                </a:cubicBezTo>
                <a:lnTo>
                  <a:pt x="2162023" y="1340861"/>
                </a:lnTo>
                <a:lnTo>
                  <a:pt x="2191100" y="1323358"/>
                </a:lnTo>
                <a:lnTo>
                  <a:pt x="2253573" y="1313818"/>
                </a:lnTo>
                <a:lnTo>
                  <a:pt x="2267025" y="1318363"/>
                </a:lnTo>
                <a:cubicBezTo>
                  <a:pt x="2282078" y="1307454"/>
                  <a:pt x="2308070" y="1302911"/>
                  <a:pt x="2327566" y="1299505"/>
                </a:cubicBezTo>
                <a:lnTo>
                  <a:pt x="2357671" y="1277687"/>
                </a:lnTo>
                <a:lnTo>
                  <a:pt x="2387077" y="1284963"/>
                </a:lnTo>
                <a:lnTo>
                  <a:pt x="2418090" y="1276782"/>
                </a:lnTo>
                <a:lnTo>
                  <a:pt x="2439519" y="1282693"/>
                </a:lnTo>
                <a:cubicBezTo>
                  <a:pt x="2457080" y="1269967"/>
                  <a:pt x="2472464" y="1283831"/>
                  <a:pt x="2492532" y="1269286"/>
                </a:cubicBezTo>
                <a:lnTo>
                  <a:pt x="2548511" y="1260882"/>
                </a:lnTo>
                <a:cubicBezTo>
                  <a:pt x="2558877" y="1278382"/>
                  <a:pt x="2593092" y="1239289"/>
                  <a:pt x="2606421" y="1261795"/>
                </a:cubicBezTo>
                <a:lnTo>
                  <a:pt x="2534695" y="1310200"/>
                </a:lnTo>
                <a:cubicBezTo>
                  <a:pt x="2543126" y="1318384"/>
                  <a:pt x="2540045" y="1331340"/>
                  <a:pt x="2530011" y="1338612"/>
                </a:cubicBezTo>
                <a:cubicBezTo>
                  <a:pt x="2522482" y="1344068"/>
                  <a:pt x="2514052" y="1335884"/>
                  <a:pt x="2509607" y="1328382"/>
                </a:cubicBezTo>
                <a:lnTo>
                  <a:pt x="2503685" y="1318380"/>
                </a:lnTo>
                <a:lnTo>
                  <a:pt x="2449189" y="1329286"/>
                </a:lnTo>
                <a:cubicBezTo>
                  <a:pt x="2446224" y="1324288"/>
                  <a:pt x="2440757" y="1321104"/>
                  <a:pt x="2435738" y="1324740"/>
                </a:cubicBezTo>
                <a:cubicBezTo>
                  <a:pt x="2428210" y="1330196"/>
                  <a:pt x="2424676" y="1336333"/>
                  <a:pt x="2418752" y="1326332"/>
                </a:cubicBezTo>
                <a:lnTo>
                  <a:pt x="2320702" y="1354509"/>
                </a:lnTo>
                <a:cubicBezTo>
                  <a:pt x="2316258" y="1347006"/>
                  <a:pt x="2310789" y="1343822"/>
                  <a:pt x="2305772" y="1347459"/>
                </a:cubicBezTo>
                <a:cubicBezTo>
                  <a:pt x="2295737" y="1354730"/>
                  <a:pt x="2293227" y="1356551"/>
                  <a:pt x="2287303" y="1346550"/>
                </a:cubicBezTo>
                <a:lnTo>
                  <a:pt x="2254812" y="1352231"/>
                </a:lnTo>
                <a:cubicBezTo>
                  <a:pt x="2242270" y="1361321"/>
                  <a:pt x="2177162" y="1390635"/>
                  <a:pt x="2166222" y="1384270"/>
                </a:cubicBezTo>
                <a:cubicBezTo>
                  <a:pt x="2163259" y="1379270"/>
                  <a:pt x="2162808" y="1372451"/>
                  <a:pt x="2164864" y="1363813"/>
                </a:cubicBezTo>
                <a:lnTo>
                  <a:pt x="2135336" y="1374495"/>
                </a:lnTo>
                <a:cubicBezTo>
                  <a:pt x="2131342" y="1373813"/>
                  <a:pt x="2123364" y="1372447"/>
                  <a:pt x="2120858" y="1374265"/>
                </a:cubicBezTo>
                <a:cubicBezTo>
                  <a:pt x="2118346" y="1376084"/>
                  <a:pt x="2125752" y="1388589"/>
                  <a:pt x="2127231" y="1391087"/>
                </a:cubicBezTo>
                <a:cubicBezTo>
                  <a:pt x="2104655" y="1407449"/>
                  <a:pt x="2050734" y="1407221"/>
                  <a:pt x="2035682" y="1418130"/>
                </a:cubicBezTo>
                <a:cubicBezTo>
                  <a:pt x="2044115" y="1426311"/>
                  <a:pt x="2052546" y="1434496"/>
                  <a:pt x="2062006" y="1438358"/>
                </a:cubicBezTo>
                <a:cubicBezTo>
                  <a:pt x="2084586" y="1421994"/>
                  <a:pt x="2103049" y="1422906"/>
                  <a:pt x="2120613" y="1410178"/>
                </a:cubicBezTo>
                <a:cubicBezTo>
                  <a:pt x="2135665" y="1399268"/>
                  <a:pt x="2142739" y="1386996"/>
                  <a:pt x="2154585" y="1406997"/>
                </a:cubicBezTo>
                <a:cubicBezTo>
                  <a:pt x="2167582" y="1404726"/>
                  <a:pt x="2234048" y="1395868"/>
                  <a:pt x="2244083" y="1388596"/>
                </a:cubicBezTo>
                <a:cubicBezTo>
                  <a:pt x="2265060" y="1387688"/>
                  <a:pt x="2286487" y="1393600"/>
                  <a:pt x="2306555" y="1379055"/>
                </a:cubicBezTo>
                <a:lnTo>
                  <a:pt x="2335060" y="1372692"/>
                </a:lnTo>
                <a:cubicBezTo>
                  <a:pt x="2344519" y="1376555"/>
                  <a:pt x="2354555" y="1369282"/>
                  <a:pt x="2362079" y="1363828"/>
                </a:cubicBezTo>
                <a:cubicBezTo>
                  <a:pt x="2384658" y="1347465"/>
                  <a:pt x="2425006" y="1361107"/>
                  <a:pt x="2447588" y="1344742"/>
                </a:cubicBezTo>
                <a:lnTo>
                  <a:pt x="2478930" y="1361338"/>
                </a:lnTo>
                <a:lnTo>
                  <a:pt x="2508005" y="1343838"/>
                </a:lnTo>
                <a:lnTo>
                  <a:pt x="2538441" y="1346798"/>
                </a:lnTo>
                <a:cubicBezTo>
                  <a:pt x="2583598" y="1314070"/>
                  <a:pt x="2624068" y="1309753"/>
                  <a:pt x="2659189" y="1284300"/>
                </a:cubicBezTo>
                <a:cubicBezTo>
                  <a:pt x="2684278" y="1266118"/>
                  <a:pt x="2682222" y="1274755"/>
                  <a:pt x="2699542" y="1297938"/>
                </a:cubicBezTo>
                <a:cubicBezTo>
                  <a:pt x="2704104" y="1287484"/>
                  <a:pt x="2716770" y="1260440"/>
                  <a:pt x="2727136" y="1277940"/>
                </a:cubicBezTo>
                <a:cubicBezTo>
                  <a:pt x="2728617" y="1280441"/>
                  <a:pt x="2734541" y="1290443"/>
                  <a:pt x="2739558" y="1286808"/>
                </a:cubicBezTo>
                <a:cubicBezTo>
                  <a:pt x="2747086" y="1281351"/>
                  <a:pt x="2744819" y="1247258"/>
                  <a:pt x="2742885" y="1237937"/>
                </a:cubicBezTo>
                <a:cubicBezTo>
                  <a:pt x="2722937" y="1234531"/>
                  <a:pt x="2699906" y="1244073"/>
                  <a:pt x="2682347" y="1256799"/>
                </a:cubicBezTo>
                <a:cubicBezTo>
                  <a:pt x="2670374" y="1254753"/>
                  <a:pt x="2661370" y="1257707"/>
                  <a:pt x="2651337" y="1264978"/>
                </a:cubicBezTo>
                <a:lnTo>
                  <a:pt x="2622831" y="1271344"/>
                </a:lnTo>
                <a:cubicBezTo>
                  <a:pt x="2620324" y="1273160"/>
                  <a:pt x="2612796" y="1278616"/>
                  <a:pt x="2611313" y="1276114"/>
                </a:cubicBezTo>
                <a:cubicBezTo>
                  <a:pt x="2605391" y="1266113"/>
                  <a:pt x="2626035" y="1240432"/>
                  <a:pt x="2633563" y="1234977"/>
                </a:cubicBezTo>
                <a:cubicBezTo>
                  <a:pt x="2636071" y="1233159"/>
                  <a:pt x="2641089" y="1229523"/>
                  <a:pt x="2644050" y="1234524"/>
                </a:cubicBezTo>
                <a:cubicBezTo>
                  <a:pt x="2667082" y="1224980"/>
                  <a:pt x="2712117" y="1210205"/>
                  <a:pt x="2737537" y="1216800"/>
                </a:cubicBezTo>
                <a:cubicBezTo>
                  <a:pt x="2747572" y="1209528"/>
                  <a:pt x="2754521" y="1215211"/>
                  <a:pt x="2764555" y="1207938"/>
                </a:cubicBezTo>
                <a:cubicBezTo>
                  <a:pt x="2786563" y="1202712"/>
                  <a:pt x="2812556" y="1198169"/>
                  <a:pt x="2835011" y="1199760"/>
                </a:cubicBezTo>
                <a:cubicBezTo>
                  <a:pt x="2840029" y="1196123"/>
                  <a:pt x="2849037" y="1193172"/>
                  <a:pt x="2851997" y="1198173"/>
                </a:cubicBezTo>
                <a:cubicBezTo>
                  <a:pt x="2854960" y="1203173"/>
                  <a:pt x="2846404" y="1212944"/>
                  <a:pt x="2841387" y="1216580"/>
                </a:cubicBezTo>
                <a:cubicBezTo>
                  <a:pt x="2821318" y="1231125"/>
                  <a:pt x="2817331" y="1230444"/>
                  <a:pt x="2830658" y="1252943"/>
                </a:cubicBezTo>
                <a:cubicBezTo>
                  <a:pt x="2812189" y="1252035"/>
                  <a:pt x="2784715" y="1254081"/>
                  <a:pt x="2769664" y="1264990"/>
                </a:cubicBezTo>
                <a:cubicBezTo>
                  <a:pt x="2764646" y="1268627"/>
                  <a:pt x="2763618" y="1272941"/>
                  <a:pt x="2766581" y="1277942"/>
                </a:cubicBezTo>
                <a:lnTo>
                  <a:pt x="2803060" y="1272945"/>
                </a:lnTo>
                <a:cubicBezTo>
                  <a:pt x="2808077" y="1269310"/>
                  <a:pt x="2812070" y="1269992"/>
                  <a:pt x="2815032" y="1274991"/>
                </a:cubicBezTo>
                <a:cubicBezTo>
                  <a:pt x="2817992" y="1279994"/>
                  <a:pt x="2816389" y="1295449"/>
                  <a:pt x="2814333" y="1304087"/>
                </a:cubicBezTo>
                <a:cubicBezTo>
                  <a:pt x="2820380" y="1296129"/>
                  <a:pt x="2845467" y="1277947"/>
                  <a:pt x="2852872" y="1290450"/>
                </a:cubicBezTo>
                <a:lnTo>
                  <a:pt x="2876356" y="1287726"/>
                </a:lnTo>
                <a:cubicBezTo>
                  <a:pt x="2886392" y="1280454"/>
                  <a:pt x="2897906" y="1275679"/>
                  <a:pt x="2909876" y="1277727"/>
                </a:cubicBezTo>
                <a:lnTo>
                  <a:pt x="2908275" y="1293183"/>
                </a:lnTo>
                <a:lnTo>
                  <a:pt x="2921725" y="1297729"/>
                </a:lnTo>
                <a:cubicBezTo>
                  <a:pt x="2946237" y="1290683"/>
                  <a:pt x="2979754" y="1280685"/>
                  <a:pt x="2999823" y="1266140"/>
                </a:cubicBezTo>
                <a:lnTo>
                  <a:pt x="2997892" y="1256822"/>
                </a:lnTo>
                <a:cubicBezTo>
                  <a:pt x="2993448" y="1249319"/>
                  <a:pt x="2987975" y="1246138"/>
                  <a:pt x="2980451" y="1251591"/>
                </a:cubicBezTo>
                <a:cubicBezTo>
                  <a:pt x="2977490" y="1246591"/>
                  <a:pt x="2972017" y="1243409"/>
                  <a:pt x="2967000" y="1247046"/>
                </a:cubicBezTo>
                <a:cubicBezTo>
                  <a:pt x="2959475" y="1252500"/>
                  <a:pt x="2955941" y="1258637"/>
                  <a:pt x="2950016" y="1248637"/>
                </a:cubicBezTo>
                <a:cubicBezTo>
                  <a:pt x="2939982" y="1255909"/>
                  <a:pt x="2906009" y="1259088"/>
                  <a:pt x="2900086" y="1249087"/>
                </a:cubicBezTo>
                <a:cubicBezTo>
                  <a:pt x="2897124" y="1244087"/>
                  <a:pt x="2902141" y="1240450"/>
                  <a:pt x="2904647" y="1238633"/>
                </a:cubicBezTo>
                <a:cubicBezTo>
                  <a:pt x="2909665" y="1234997"/>
                  <a:pt x="2943306" y="1207041"/>
                  <a:pt x="2947748" y="1214545"/>
                </a:cubicBezTo>
                <a:cubicBezTo>
                  <a:pt x="2950711" y="1219545"/>
                  <a:pt x="2947628" y="1232497"/>
                  <a:pt x="2944093" y="1238634"/>
                </a:cubicBezTo>
                <a:cubicBezTo>
                  <a:pt x="2956634" y="1229546"/>
                  <a:pt x="2970086" y="1234092"/>
                  <a:pt x="2982628" y="1225002"/>
                </a:cubicBezTo>
                <a:cubicBezTo>
                  <a:pt x="2987644" y="1221366"/>
                  <a:pt x="2993691" y="1213408"/>
                  <a:pt x="2997229" y="1207273"/>
                </a:cubicBezTo>
                <a:cubicBezTo>
                  <a:pt x="3009075" y="1227276"/>
                  <a:pt x="3024247" y="1198410"/>
                  <a:pt x="3033132" y="1213412"/>
                </a:cubicBezTo>
                <a:lnTo>
                  <a:pt x="3060731" y="1193411"/>
                </a:lnTo>
                <a:lnTo>
                  <a:pt x="3046253" y="1193186"/>
                </a:lnTo>
                <a:lnTo>
                  <a:pt x="3028690" y="1205913"/>
                </a:lnTo>
                <a:lnTo>
                  <a:pt x="3012401" y="1178408"/>
                </a:lnTo>
                <a:lnTo>
                  <a:pt x="3023916" y="1173639"/>
                </a:lnTo>
                <a:cubicBezTo>
                  <a:pt x="3034282" y="1191138"/>
                  <a:pt x="3041479" y="1160909"/>
                  <a:pt x="3043536" y="1152273"/>
                </a:cubicBezTo>
                <a:cubicBezTo>
                  <a:pt x="3051058" y="1146819"/>
                  <a:pt x="3095066" y="1136368"/>
                  <a:pt x="3098028" y="1141368"/>
                </a:cubicBezTo>
                <a:cubicBezTo>
                  <a:pt x="3115591" y="1128640"/>
                  <a:pt x="3118099" y="1126823"/>
                  <a:pt x="3128463" y="1144324"/>
                </a:cubicBezTo>
                <a:lnTo>
                  <a:pt x="3156061" y="1124323"/>
                </a:lnTo>
                <a:cubicBezTo>
                  <a:pt x="3157419" y="1144780"/>
                  <a:pt x="3149772" y="1168192"/>
                  <a:pt x="3139161" y="1186598"/>
                </a:cubicBezTo>
                <a:cubicBezTo>
                  <a:pt x="3140643" y="1189101"/>
                  <a:pt x="3142123" y="1191600"/>
                  <a:pt x="3139617" y="1193417"/>
                </a:cubicBezTo>
                <a:cubicBezTo>
                  <a:pt x="3132088" y="1198873"/>
                  <a:pt x="3125592" y="1200011"/>
                  <a:pt x="3117613" y="1198646"/>
                </a:cubicBezTo>
                <a:cubicBezTo>
                  <a:pt x="3127072" y="1202509"/>
                  <a:pt x="3139043" y="1204556"/>
                  <a:pt x="3144968" y="1214557"/>
                </a:cubicBezTo>
                <a:cubicBezTo>
                  <a:pt x="3146447" y="1217055"/>
                  <a:pt x="3142911" y="1223194"/>
                  <a:pt x="3140401" y="1225013"/>
                </a:cubicBezTo>
                <a:lnTo>
                  <a:pt x="3151342" y="1231379"/>
                </a:lnTo>
                <a:cubicBezTo>
                  <a:pt x="3157266" y="1241380"/>
                  <a:pt x="3166273" y="1238422"/>
                  <a:pt x="3173798" y="1232968"/>
                </a:cubicBezTo>
                <a:lnTo>
                  <a:pt x="3178816" y="1229333"/>
                </a:lnTo>
                <a:cubicBezTo>
                  <a:pt x="3171291" y="1234786"/>
                  <a:pt x="3174705" y="1246607"/>
                  <a:pt x="3177667" y="1251606"/>
                </a:cubicBezTo>
                <a:lnTo>
                  <a:pt x="3183259" y="1236836"/>
                </a:lnTo>
                <a:cubicBezTo>
                  <a:pt x="3210856" y="1216835"/>
                  <a:pt x="3225004" y="1192288"/>
                  <a:pt x="3250089" y="1174109"/>
                </a:cubicBezTo>
                <a:cubicBezTo>
                  <a:pt x="3258974" y="1189109"/>
                  <a:pt x="3270611" y="1166382"/>
                  <a:pt x="3272667" y="1157746"/>
                </a:cubicBezTo>
                <a:lnTo>
                  <a:pt x="3269827" y="1134785"/>
                </a:lnTo>
                <a:lnTo>
                  <a:pt x="3245766" y="1148652"/>
                </a:lnTo>
                <a:cubicBezTo>
                  <a:pt x="3235732" y="1155924"/>
                  <a:pt x="3224670" y="1167512"/>
                  <a:pt x="3217596" y="1179786"/>
                </a:cubicBezTo>
                <a:cubicBezTo>
                  <a:pt x="3210069" y="1185241"/>
                  <a:pt x="3196743" y="1162741"/>
                  <a:pt x="3193781" y="1157739"/>
                </a:cubicBezTo>
                <a:lnTo>
                  <a:pt x="3163224" y="1172736"/>
                </a:lnTo>
                <a:lnTo>
                  <a:pt x="3177943" y="1137052"/>
                </a:lnTo>
                <a:cubicBezTo>
                  <a:pt x="3193447" y="1132963"/>
                  <a:pt x="3294583" y="1091832"/>
                  <a:pt x="3309393" y="1116834"/>
                </a:cubicBezTo>
                <a:cubicBezTo>
                  <a:pt x="3316916" y="1111381"/>
                  <a:pt x="3352945" y="1099565"/>
                  <a:pt x="3357387" y="1107064"/>
                </a:cubicBezTo>
                <a:cubicBezTo>
                  <a:pt x="3358869" y="1109566"/>
                  <a:pt x="3353851" y="1113202"/>
                  <a:pt x="3351344" y="1115020"/>
                </a:cubicBezTo>
                <a:cubicBezTo>
                  <a:pt x="3361710" y="1132520"/>
                  <a:pt x="3339254" y="1130929"/>
                  <a:pt x="3331275" y="1129565"/>
                </a:cubicBezTo>
                <a:lnTo>
                  <a:pt x="3314619" y="1155930"/>
                </a:lnTo>
                <a:lnTo>
                  <a:pt x="3288626" y="1160473"/>
                </a:lnTo>
                <a:cubicBezTo>
                  <a:pt x="3283607" y="1164111"/>
                  <a:pt x="3280070" y="1170246"/>
                  <a:pt x="3284513" y="1177748"/>
                </a:cubicBezTo>
                <a:lnTo>
                  <a:pt x="3291466" y="1183427"/>
                </a:lnTo>
                <a:cubicBezTo>
                  <a:pt x="3311536" y="1168882"/>
                  <a:pt x="3333417" y="1181612"/>
                  <a:pt x="3353488" y="1167068"/>
                </a:cubicBezTo>
                <a:cubicBezTo>
                  <a:pt x="3383925" y="1170027"/>
                  <a:pt x="3417442" y="1160028"/>
                  <a:pt x="3450389" y="1161164"/>
                </a:cubicBezTo>
                <a:cubicBezTo>
                  <a:pt x="3461905" y="1156394"/>
                  <a:pt x="3498960" y="1140258"/>
                  <a:pt x="3506364" y="1152762"/>
                </a:cubicBezTo>
                <a:cubicBezTo>
                  <a:pt x="3508875" y="1150943"/>
                  <a:pt x="3523473" y="1133216"/>
                  <a:pt x="3521989" y="1130714"/>
                </a:cubicBezTo>
                <a:cubicBezTo>
                  <a:pt x="3520510" y="1128216"/>
                  <a:pt x="3512986" y="1133668"/>
                  <a:pt x="3512986" y="1133668"/>
                </a:cubicBezTo>
                <a:cubicBezTo>
                  <a:pt x="3473997" y="1140484"/>
                  <a:pt x="3429082" y="1137299"/>
                  <a:pt x="3389517" y="1155251"/>
                </a:cubicBezTo>
                <a:lnTo>
                  <a:pt x="3382112" y="1142751"/>
                </a:lnTo>
                <a:cubicBezTo>
                  <a:pt x="3376189" y="1132749"/>
                  <a:pt x="3361379" y="1107747"/>
                  <a:pt x="3376432" y="1096838"/>
                </a:cubicBezTo>
                <a:cubicBezTo>
                  <a:pt x="3404026" y="1076839"/>
                  <a:pt x="3431500" y="1074795"/>
                  <a:pt x="3460455" y="1075251"/>
                </a:cubicBezTo>
                <a:cubicBezTo>
                  <a:pt x="3465472" y="1071615"/>
                  <a:pt x="3491707" y="1031159"/>
                  <a:pt x="3496152" y="1038662"/>
                </a:cubicBezTo>
                <a:cubicBezTo>
                  <a:pt x="3500593" y="1046161"/>
                  <a:pt x="3498538" y="1054798"/>
                  <a:pt x="3496483" y="1063435"/>
                </a:cubicBezTo>
                <a:cubicBezTo>
                  <a:pt x="3514045" y="1050706"/>
                  <a:pt x="3542094" y="1037527"/>
                  <a:pt x="3560559" y="1038438"/>
                </a:cubicBezTo>
                <a:lnTo>
                  <a:pt x="3547896" y="1065486"/>
                </a:lnTo>
                <a:lnTo>
                  <a:pt x="3518364" y="1076165"/>
                </a:lnTo>
                <a:cubicBezTo>
                  <a:pt x="3517340" y="1080483"/>
                  <a:pt x="3517791" y="1087304"/>
                  <a:pt x="3515283" y="1089121"/>
                </a:cubicBezTo>
                <a:cubicBezTo>
                  <a:pt x="3510266" y="1092757"/>
                  <a:pt x="3501381" y="1077755"/>
                  <a:pt x="3499899" y="1075253"/>
                </a:cubicBezTo>
                <a:cubicBezTo>
                  <a:pt x="3484846" y="1086161"/>
                  <a:pt x="3462842" y="1091391"/>
                  <a:pt x="3443345" y="1094797"/>
                </a:cubicBezTo>
                <a:lnTo>
                  <a:pt x="3434793" y="1104571"/>
                </a:lnTo>
                <a:lnTo>
                  <a:pt x="3428175" y="1123662"/>
                </a:lnTo>
                <a:lnTo>
                  <a:pt x="3449603" y="1129575"/>
                </a:lnTo>
                <a:lnTo>
                  <a:pt x="3511747" y="1095255"/>
                </a:lnTo>
                <a:cubicBezTo>
                  <a:pt x="3534657" y="1103670"/>
                  <a:pt x="3581174" y="1091398"/>
                  <a:pt x="3601694" y="1083673"/>
                </a:cubicBezTo>
                <a:cubicBezTo>
                  <a:pt x="3621765" y="1069128"/>
                  <a:pt x="3646731" y="1068899"/>
                  <a:pt x="3667252" y="1061175"/>
                </a:cubicBezTo>
                <a:lnTo>
                  <a:pt x="3725612" y="1068909"/>
                </a:lnTo>
                <a:lnTo>
                  <a:pt x="3792651" y="1048913"/>
                </a:lnTo>
                <a:cubicBezTo>
                  <a:pt x="3794133" y="1051414"/>
                  <a:pt x="3798574" y="1058914"/>
                  <a:pt x="3803593" y="1055277"/>
                </a:cubicBezTo>
                <a:cubicBezTo>
                  <a:pt x="3808609" y="1051641"/>
                  <a:pt x="3809185" y="1040507"/>
                  <a:pt x="3810210" y="1036187"/>
                </a:cubicBezTo>
                <a:lnTo>
                  <a:pt x="3841553" y="1052783"/>
                </a:lnTo>
                <a:lnTo>
                  <a:pt x="3853401" y="1072785"/>
                </a:lnTo>
                <a:cubicBezTo>
                  <a:pt x="3830824" y="1089147"/>
                  <a:pt x="3812355" y="1088238"/>
                  <a:pt x="3780195" y="1118692"/>
                </a:cubicBezTo>
                <a:lnTo>
                  <a:pt x="3814168" y="1115513"/>
                </a:lnTo>
                <a:cubicBezTo>
                  <a:pt x="3823627" y="1119376"/>
                  <a:pt x="3837654" y="1112786"/>
                  <a:pt x="3845178" y="1107333"/>
                </a:cubicBezTo>
                <a:lnTo>
                  <a:pt x="3903543" y="1115063"/>
                </a:lnTo>
                <a:cubicBezTo>
                  <a:pt x="3925757" y="1152565"/>
                  <a:pt x="3937636" y="1093927"/>
                  <a:pt x="3952444" y="1118930"/>
                </a:cubicBezTo>
                <a:lnTo>
                  <a:pt x="3956889" y="1126433"/>
                </a:lnTo>
                <a:cubicBezTo>
                  <a:pt x="3971940" y="1115524"/>
                  <a:pt x="3982882" y="1121889"/>
                  <a:pt x="3995427" y="1112796"/>
                </a:cubicBezTo>
                <a:lnTo>
                  <a:pt x="4022328" y="1121890"/>
                </a:lnTo>
                <a:cubicBezTo>
                  <a:pt x="4028251" y="1131891"/>
                  <a:pt x="4017186" y="1143482"/>
                  <a:pt x="4008181" y="1146437"/>
                </a:cubicBezTo>
                <a:lnTo>
                  <a:pt x="4008239" y="1147003"/>
                </a:lnTo>
                <a:lnTo>
                  <a:pt x="4010147" y="1145570"/>
                </a:lnTo>
                <a:cubicBezTo>
                  <a:pt x="4078173" y="1155874"/>
                  <a:pt x="4194717" y="1129740"/>
                  <a:pt x="4245622" y="1082708"/>
                </a:cubicBezTo>
                <a:lnTo>
                  <a:pt x="4403434" y="1051883"/>
                </a:lnTo>
                <a:lnTo>
                  <a:pt x="4465739" y="1005057"/>
                </a:lnTo>
                <a:lnTo>
                  <a:pt x="4483017" y="1030099"/>
                </a:lnTo>
                <a:cubicBezTo>
                  <a:pt x="4491042" y="1039331"/>
                  <a:pt x="4500397" y="1046762"/>
                  <a:pt x="4511072" y="1048380"/>
                </a:cubicBezTo>
                <a:cubicBezTo>
                  <a:pt x="4518195" y="1049458"/>
                  <a:pt x="4527071" y="1042779"/>
                  <a:pt x="4528832" y="1035036"/>
                </a:cubicBezTo>
                <a:cubicBezTo>
                  <a:pt x="4534116" y="1011784"/>
                  <a:pt x="4543001" y="1005117"/>
                  <a:pt x="4564348" y="1008351"/>
                </a:cubicBezTo>
                <a:lnTo>
                  <a:pt x="4578585" y="1010505"/>
                </a:lnTo>
                <a:lnTo>
                  <a:pt x="4610127" y="986804"/>
                </a:lnTo>
                <a:lnTo>
                  <a:pt x="4619472" y="986078"/>
                </a:lnTo>
                <a:lnTo>
                  <a:pt x="4629892" y="971955"/>
                </a:lnTo>
                <a:lnTo>
                  <a:pt x="4631863" y="970476"/>
                </a:lnTo>
                <a:cubicBezTo>
                  <a:pt x="4653222" y="973709"/>
                  <a:pt x="4676330" y="969187"/>
                  <a:pt x="4688737" y="947023"/>
                </a:cubicBezTo>
                <a:cubicBezTo>
                  <a:pt x="4702973" y="949182"/>
                  <a:pt x="4711416" y="944442"/>
                  <a:pt x="4716953" y="936263"/>
                </a:cubicBezTo>
                <a:lnTo>
                  <a:pt x="4717220" y="935495"/>
                </a:lnTo>
                <a:lnTo>
                  <a:pt x="4752939" y="929675"/>
                </a:lnTo>
                <a:lnTo>
                  <a:pt x="4777189" y="911455"/>
                </a:lnTo>
                <a:lnTo>
                  <a:pt x="4886517" y="917058"/>
                </a:lnTo>
                <a:lnTo>
                  <a:pt x="4973790" y="842703"/>
                </a:lnTo>
                <a:lnTo>
                  <a:pt x="4954443" y="883560"/>
                </a:lnTo>
                <a:lnTo>
                  <a:pt x="4974089" y="974109"/>
                </a:lnTo>
                <a:lnTo>
                  <a:pt x="5073581" y="934452"/>
                </a:lnTo>
                <a:lnTo>
                  <a:pt x="5068577" y="868016"/>
                </a:lnTo>
                <a:lnTo>
                  <a:pt x="5087924" y="827159"/>
                </a:lnTo>
                <a:lnTo>
                  <a:pt x="5160713" y="814170"/>
                </a:lnTo>
                <a:lnTo>
                  <a:pt x="5158088" y="825712"/>
                </a:lnTo>
                <a:cubicBezTo>
                  <a:pt x="5165202" y="826789"/>
                  <a:pt x="5222148" y="835413"/>
                  <a:pt x="5223910" y="827658"/>
                </a:cubicBezTo>
                <a:lnTo>
                  <a:pt x="5220280" y="803540"/>
                </a:lnTo>
                <a:lnTo>
                  <a:pt x="5287017" y="791635"/>
                </a:lnTo>
                <a:cubicBezTo>
                  <a:pt x="5284718" y="846009"/>
                  <a:pt x="5272691" y="898929"/>
                  <a:pt x="5260664" y="951834"/>
                </a:cubicBezTo>
                <a:lnTo>
                  <a:pt x="5476792" y="929842"/>
                </a:lnTo>
                <a:lnTo>
                  <a:pt x="5556863" y="887228"/>
                </a:lnTo>
                <a:cubicBezTo>
                  <a:pt x="5551856" y="820790"/>
                  <a:pt x="5549240" y="743775"/>
                  <a:pt x="5563671" y="680281"/>
                </a:cubicBezTo>
                <a:cubicBezTo>
                  <a:pt x="5604971" y="675583"/>
                  <a:pt x="5646250" y="670896"/>
                  <a:pt x="5689942" y="655621"/>
                </a:cubicBezTo>
                <a:cubicBezTo>
                  <a:pt x="5753068" y="643288"/>
                  <a:pt x="5818588" y="620363"/>
                  <a:pt x="5884119" y="597458"/>
                </a:cubicBezTo>
                <a:lnTo>
                  <a:pt x="6003265" y="648333"/>
                </a:lnTo>
                <a:lnTo>
                  <a:pt x="6112393" y="566352"/>
                </a:lnTo>
                <a:lnTo>
                  <a:pt x="6073409" y="516661"/>
                </a:lnTo>
                <a:lnTo>
                  <a:pt x="6211693" y="439077"/>
                </a:lnTo>
                <a:lnTo>
                  <a:pt x="6230892" y="410008"/>
                </a:lnTo>
                <a:lnTo>
                  <a:pt x="6252960" y="414340"/>
                </a:lnTo>
                <a:cubicBezTo>
                  <a:pt x="6266276" y="404329"/>
                  <a:pt x="6281376" y="394591"/>
                  <a:pt x="6296921" y="386924"/>
                </a:cubicBezTo>
                <a:lnTo>
                  <a:pt x="6343491" y="371970"/>
                </a:lnTo>
                <a:lnTo>
                  <a:pt x="6381276" y="373092"/>
                </a:lnTo>
                <a:lnTo>
                  <a:pt x="6495100" y="353216"/>
                </a:lnTo>
                <a:lnTo>
                  <a:pt x="6487703" y="385759"/>
                </a:lnTo>
                <a:cubicBezTo>
                  <a:pt x="6491265" y="386300"/>
                  <a:pt x="6507280" y="388727"/>
                  <a:pt x="6522846" y="389078"/>
                </a:cubicBezTo>
                <a:lnTo>
                  <a:pt x="6537447" y="388043"/>
                </a:lnTo>
                <a:lnTo>
                  <a:pt x="6551683" y="402998"/>
                </a:lnTo>
                <a:cubicBezTo>
                  <a:pt x="6568619" y="372721"/>
                  <a:pt x="6593442" y="340911"/>
                  <a:pt x="6621310" y="312293"/>
                </a:cubicBezTo>
                <a:lnTo>
                  <a:pt x="6684706" y="260699"/>
                </a:lnTo>
                <a:lnTo>
                  <a:pt x="6721961" y="261808"/>
                </a:lnTo>
                <a:lnTo>
                  <a:pt x="6760398" y="325145"/>
                </a:lnTo>
                <a:lnTo>
                  <a:pt x="6828337" y="291647"/>
                </a:lnTo>
                <a:cubicBezTo>
                  <a:pt x="6862405" y="318701"/>
                  <a:pt x="6911007" y="326062"/>
                  <a:pt x="6957190" y="344010"/>
                </a:cubicBezTo>
                <a:lnTo>
                  <a:pt x="7064007" y="316404"/>
                </a:lnTo>
                <a:lnTo>
                  <a:pt x="6918118" y="250519"/>
                </a:lnTo>
                <a:lnTo>
                  <a:pt x="6903483" y="197414"/>
                </a:lnTo>
                <a:lnTo>
                  <a:pt x="7077776" y="154466"/>
                </a:lnTo>
                <a:cubicBezTo>
                  <a:pt x="7102506" y="78046"/>
                  <a:pt x="7141623" y="67939"/>
                  <a:pt x="7205680" y="77639"/>
                </a:cubicBezTo>
                <a:cubicBezTo>
                  <a:pt x="7209201" y="62141"/>
                  <a:pt x="7210964" y="54383"/>
                  <a:pt x="7225201" y="56542"/>
                </a:cubicBezTo>
                <a:cubicBezTo>
                  <a:pt x="7253672" y="60854"/>
                  <a:pt x="7278698" y="112741"/>
                  <a:pt x="7273412" y="135996"/>
                </a:cubicBezTo>
                <a:cubicBezTo>
                  <a:pt x="7268128" y="159241"/>
                  <a:pt x="7252128" y="164841"/>
                  <a:pt x="7237893" y="162684"/>
                </a:cubicBezTo>
                <a:lnTo>
                  <a:pt x="7170380" y="200557"/>
                </a:lnTo>
                <a:cubicBezTo>
                  <a:pt x="7166858" y="216058"/>
                  <a:pt x="7170446" y="232635"/>
                  <a:pt x="7191797" y="235870"/>
                </a:cubicBezTo>
                <a:cubicBezTo>
                  <a:pt x="7198920" y="236949"/>
                  <a:pt x="7216680" y="223604"/>
                  <a:pt x="7225563" y="216925"/>
                </a:cubicBezTo>
                <a:cubicBezTo>
                  <a:pt x="7264672" y="206815"/>
                  <a:pt x="7252128" y="164841"/>
                  <a:pt x="7291237" y="154733"/>
                </a:cubicBezTo>
                <a:cubicBezTo>
                  <a:pt x="7305408" y="124808"/>
                  <a:pt x="7333877" y="129122"/>
                  <a:pt x="7355226" y="132356"/>
                </a:cubicBezTo>
                <a:lnTo>
                  <a:pt x="7376586" y="135590"/>
                </a:lnTo>
                <a:cubicBezTo>
                  <a:pt x="7410344" y="116650"/>
                  <a:pt x="7449385" y="74461"/>
                  <a:pt x="7472427" y="37873"/>
                </a:cubicBezTo>
                <a:cubicBezTo>
                  <a:pt x="7495539" y="33353"/>
                  <a:pt x="7527535" y="22166"/>
                  <a:pt x="753993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Josefin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36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362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620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B24C7BD-2E51-AF49-9BC6-281CC4EEB4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5397" y="1879602"/>
            <a:ext cx="9169399" cy="4978398"/>
          </a:xfrm>
          <a:custGeom>
            <a:avLst/>
            <a:gdLst>
              <a:gd name="connsiteX0" fmla="*/ 120857 w 9169399"/>
              <a:gd name="connsiteY0" fmla="*/ 4765660 h 4978398"/>
              <a:gd name="connsiteX1" fmla="*/ 83066 w 9169399"/>
              <a:gd name="connsiteY1" fmla="*/ 4784530 h 4978398"/>
              <a:gd name="connsiteX2" fmla="*/ 78589 w 9169399"/>
              <a:gd name="connsiteY2" fmla="*/ 4782269 h 4978398"/>
              <a:gd name="connsiteX3" fmla="*/ 60546 w 9169399"/>
              <a:gd name="connsiteY3" fmla="*/ 4798427 h 4978398"/>
              <a:gd name="connsiteX4" fmla="*/ 144197 w 9169399"/>
              <a:gd name="connsiteY4" fmla="*/ 4942330 h 4978398"/>
              <a:gd name="connsiteX5" fmla="*/ 194964 w 9169399"/>
              <a:gd name="connsiteY5" fmla="*/ 4845678 h 4978398"/>
              <a:gd name="connsiteX6" fmla="*/ 164081 w 9169399"/>
              <a:gd name="connsiteY6" fmla="*/ 4816265 h 4978398"/>
              <a:gd name="connsiteX7" fmla="*/ 164242 w 9169399"/>
              <a:gd name="connsiteY7" fmla="*/ 4803149 h 4978398"/>
              <a:gd name="connsiteX8" fmla="*/ 161656 w 9169399"/>
              <a:gd name="connsiteY8" fmla="*/ 4800672 h 4978398"/>
              <a:gd name="connsiteX9" fmla="*/ 120857 w 9169399"/>
              <a:gd name="connsiteY9" fmla="*/ 4765660 h 4978398"/>
              <a:gd name="connsiteX10" fmla="*/ 123385 w 9169399"/>
              <a:gd name="connsiteY10" fmla="*/ 4502555 h 4978398"/>
              <a:gd name="connsiteX11" fmla="*/ 121494 w 9169399"/>
              <a:gd name="connsiteY11" fmla="*/ 4519282 h 4978398"/>
              <a:gd name="connsiteX12" fmla="*/ 126735 w 9169399"/>
              <a:gd name="connsiteY12" fmla="*/ 4509726 h 4978398"/>
              <a:gd name="connsiteX13" fmla="*/ 82714 w 9169399"/>
              <a:gd name="connsiteY13" fmla="*/ 4466771 h 4978398"/>
              <a:gd name="connsiteX14" fmla="*/ 37759 w 9169399"/>
              <a:gd name="connsiteY14" fmla="*/ 4512266 h 4978398"/>
              <a:gd name="connsiteX15" fmla="*/ 42663 w 9169399"/>
              <a:gd name="connsiteY15" fmla="*/ 4523348 h 4978398"/>
              <a:gd name="connsiteX16" fmla="*/ 39184 w 9169399"/>
              <a:gd name="connsiteY16" fmla="*/ 4532345 h 4978398"/>
              <a:gd name="connsiteX17" fmla="*/ 65585 w 9169399"/>
              <a:gd name="connsiteY17" fmla="*/ 4562415 h 4978398"/>
              <a:gd name="connsiteX18" fmla="*/ 78876 w 9169399"/>
              <a:gd name="connsiteY18" fmla="*/ 4602591 h 4978398"/>
              <a:gd name="connsiteX19" fmla="*/ 82194 w 9169399"/>
              <a:gd name="connsiteY19" fmla="*/ 4619463 h 4978398"/>
              <a:gd name="connsiteX20" fmla="*/ 90247 w 9169399"/>
              <a:gd name="connsiteY20" fmla="*/ 4619141 h 4978398"/>
              <a:gd name="connsiteX21" fmla="*/ 104106 w 9169399"/>
              <a:gd name="connsiteY21" fmla="*/ 4609576 h 4978398"/>
              <a:gd name="connsiteX22" fmla="*/ 115365 w 9169399"/>
              <a:gd name="connsiteY22" fmla="*/ 4573530 h 4978398"/>
              <a:gd name="connsiteX23" fmla="*/ 124552 w 9169399"/>
              <a:gd name="connsiteY23" fmla="*/ 4579571 h 4978398"/>
              <a:gd name="connsiteX24" fmla="*/ 138836 w 9169399"/>
              <a:gd name="connsiteY24" fmla="*/ 4588199 h 4978398"/>
              <a:gd name="connsiteX25" fmla="*/ 148132 w 9169399"/>
              <a:gd name="connsiteY25" fmla="*/ 4568200 h 4978398"/>
              <a:gd name="connsiteX26" fmla="*/ 120803 w 9169399"/>
              <a:gd name="connsiteY26" fmla="*/ 4538788 h 4978398"/>
              <a:gd name="connsiteX27" fmla="*/ 120963 w 9169399"/>
              <a:gd name="connsiteY27" fmla="*/ 4523992 h 4978398"/>
              <a:gd name="connsiteX28" fmla="*/ 115365 w 9169399"/>
              <a:gd name="connsiteY28" fmla="*/ 4573530 h 4978398"/>
              <a:gd name="connsiteX29" fmla="*/ 77406 w 9169399"/>
              <a:gd name="connsiteY29" fmla="*/ 4493294 h 4978398"/>
              <a:gd name="connsiteX30" fmla="*/ 82762 w 9169399"/>
              <a:gd name="connsiteY30" fmla="*/ 4466897 h 4978398"/>
              <a:gd name="connsiteX31" fmla="*/ 38042 w 9169399"/>
              <a:gd name="connsiteY31" fmla="*/ 4206076 h 4978398"/>
              <a:gd name="connsiteX32" fmla="*/ 28540 w 9169399"/>
              <a:gd name="connsiteY32" fmla="*/ 4209209 h 4978398"/>
              <a:gd name="connsiteX33" fmla="*/ 44519 w 9169399"/>
              <a:gd name="connsiteY33" fmla="*/ 4252752 h 4978398"/>
              <a:gd name="connsiteX34" fmla="*/ 16727 w 9169399"/>
              <a:gd name="connsiteY34" fmla="*/ 4284273 h 4978398"/>
              <a:gd name="connsiteX35" fmla="*/ 3290 w 9169399"/>
              <a:gd name="connsiteY35" fmla="*/ 4301511 h 4978398"/>
              <a:gd name="connsiteX36" fmla="*/ 5504 w 9169399"/>
              <a:gd name="connsiteY36" fmla="*/ 4309122 h 4978398"/>
              <a:gd name="connsiteX37" fmla="*/ 25482 w 9169399"/>
              <a:gd name="connsiteY37" fmla="*/ 4332572 h 4978398"/>
              <a:gd name="connsiteX38" fmla="*/ 43449 w 9169399"/>
              <a:gd name="connsiteY38" fmla="*/ 4342208 h 4978398"/>
              <a:gd name="connsiteX39" fmla="*/ 55463 w 9169399"/>
              <a:gd name="connsiteY39" fmla="*/ 4341664 h 4978398"/>
              <a:gd name="connsiteX40" fmla="*/ 61774 w 9169399"/>
              <a:gd name="connsiteY40" fmla="*/ 4336742 h 4978398"/>
              <a:gd name="connsiteX41" fmla="*/ 50579 w 9169399"/>
              <a:gd name="connsiteY41" fmla="*/ 4266914 h 4978398"/>
              <a:gd name="connsiteX42" fmla="*/ 50243 w 9169399"/>
              <a:gd name="connsiteY42" fmla="*/ 4266553 h 4978398"/>
              <a:gd name="connsiteX43" fmla="*/ 44099 w 9169399"/>
              <a:gd name="connsiteY43" fmla="*/ 4215816 h 4978398"/>
              <a:gd name="connsiteX44" fmla="*/ 44989 w 9169399"/>
              <a:gd name="connsiteY44" fmla="*/ 4210863 h 4978398"/>
              <a:gd name="connsiteX45" fmla="*/ 43039 w 9169399"/>
              <a:gd name="connsiteY45" fmla="*/ 4208090 h 4978398"/>
              <a:gd name="connsiteX46" fmla="*/ 38042 w 9169399"/>
              <a:gd name="connsiteY46" fmla="*/ 4206076 h 4978398"/>
              <a:gd name="connsiteX47" fmla="*/ 2080762 w 9169399"/>
              <a:gd name="connsiteY47" fmla="*/ 1565426 h 4978398"/>
              <a:gd name="connsiteX48" fmla="*/ 2080684 w 9169399"/>
              <a:gd name="connsiteY48" fmla="*/ 1565439 h 4978398"/>
              <a:gd name="connsiteX49" fmla="*/ 2074294 w 9169399"/>
              <a:gd name="connsiteY49" fmla="*/ 1569486 h 4978398"/>
              <a:gd name="connsiteX50" fmla="*/ 2074345 w 9169399"/>
              <a:gd name="connsiteY50" fmla="*/ 1569486 h 4978398"/>
              <a:gd name="connsiteX51" fmla="*/ 2168485 w 9169399"/>
              <a:gd name="connsiteY51" fmla="*/ 1564889 h 4978398"/>
              <a:gd name="connsiteX52" fmla="*/ 2164229 w 9169399"/>
              <a:gd name="connsiteY52" fmla="*/ 1565957 h 4978398"/>
              <a:gd name="connsiteX53" fmla="*/ 2169570 w 9169399"/>
              <a:gd name="connsiteY53" fmla="*/ 1565229 h 4978398"/>
              <a:gd name="connsiteX54" fmla="*/ 2242480 w 9169399"/>
              <a:gd name="connsiteY54" fmla="*/ 1474654 h 4978398"/>
              <a:gd name="connsiteX55" fmla="*/ 2161266 w 9169399"/>
              <a:gd name="connsiteY55" fmla="*/ 1514437 h 4978398"/>
              <a:gd name="connsiteX56" fmla="*/ 2115879 w 9169399"/>
              <a:gd name="connsiteY56" fmla="*/ 1543163 h 4978398"/>
              <a:gd name="connsiteX57" fmla="*/ 2115810 w 9169399"/>
              <a:gd name="connsiteY57" fmla="*/ 1543243 h 4978398"/>
              <a:gd name="connsiteX58" fmla="*/ 2161274 w 9169399"/>
              <a:gd name="connsiteY58" fmla="*/ 1514465 h 4978398"/>
              <a:gd name="connsiteX59" fmla="*/ 2242450 w 9169399"/>
              <a:gd name="connsiteY59" fmla="*/ 1474700 h 4978398"/>
              <a:gd name="connsiteX60" fmla="*/ 2389642 w 9169399"/>
              <a:gd name="connsiteY60" fmla="*/ 1451412 h 4978398"/>
              <a:gd name="connsiteX61" fmla="*/ 2376619 w 9169399"/>
              <a:gd name="connsiteY61" fmla="*/ 1457890 h 4978398"/>
              <a:gd name="connsiteX62" fmla="*/ 2372296 w 9169399"/>
              <a:gd name="connsiteY62" fmla="*/ 1472265 h 4978398"/>
              <a:gd name="connsiteX63" fmla="*/ 2372303 w 9169399"/>
              <a:gd name="connsiteY63" fmla="*/ 1472263 h 4978398"/>
              <a:gd name="connsiteX64" fmla="*/ 2376616 w 9169399"/>
              <a:gd name="connsiteY64" fmla="*/ 1457917 h 4978398"/>
              <a:gd name="connsiteX65" fmla="*/ 2389651 w 9169399"/>
              <a:gd name="connsiteY65" fmla="*/ 1451431 h 4978398"/>
              <a:gd name="connsiteX66" fmla="*/ 2153699 w 9169399"/>
              <a:gd name="connsiteY66" fmla="*/ 1274567 h 4978398"/>
              <a:gd name="connsiteX67" fmla="*/ 2120084 w 9169399"/>
              <a:gd name="connsiteY67" fmla="*/ 1291066 h 4978398"/>
              <a:gd name="connsiteX68" fmla="*/ 2048832 w 9169399"/>
              <a:gd name="connsiteY68" fmla="*/ 1358878 h 4978398"/>
              <a:gd name="connsiteX69" fmla="*/ 2048877 w 9169399"/>
              <a:gd name="connsiteY69" fmla="*/ 1358861 h 4978398"/>
              <a:gd name="connsiteX70" fmla="*/ 2120106 w 9169399"/>
              <a:gd name="connsiteY70" fmla="*/ 1291073 h 4978398"/>
              <a:gd name="connsiteX71" fmla="*/ 2153723 w 9169399"/>
              <a:gd name="connsiteY71" fmla="*/ 1274575 h 4978398"/>
              <a:gd name="connsiteX72" fmla="*/ 2178666 w 9169399"/>
              <a:gd name="connsiteY72" fmla="*/ 1280979 h 4978398"/>
              <a:gd name="connsiteX73" fmla="*/ 2178669 w 9169399"/>
              <a:gd name="connsiteY73" fmla="*/ 1280977 h 4978398"/>
              <a:gd name="connsiteX74" fmla="*/ 2153699 w 9169399"/>
              <a:gd name="connsiteY74" fmla="*/ 1274567 h 4978398"/>
              <a:gd name="connsiteX75" fmla="*/ 9038607 w 9169399"/>
              <a:gd name="connsiteY75" fmla="*/ 1131594 h 4978398"/>
              <a:gd name="connsiteX76" fmla="*/ 8976701 w 9169399"/>
              <a:gd name="connsiteY76" fmla="*/ 1163346 h 4978398"/>
              <a:gd name="connsiteX77" fmla="*/ 8967369 w 9169399"/>
              <a:gd name="connsiteY77" fmla="*/ 1197300 h 4978398"/>
              <a:gd name="connsiteX78" fmla="*/ 8980931 w 9169399"/>
              <a:gd name="connsiteY78" fmla="*/ 1203103 h 4978398"/>
              <a:gd name="connsiteX79" fmla="*/ 9017477 w 9169399"/>
              <a:gd name="connsiteY79" fmla="*/ 1200763 h 4978398"/>
              <a:gd name="connsiteX80" fmla="*/ 9078179 w 9169399"/>
              <a:gd name="connsiteY80" fmla="*/ 1143111 h 4978398"/>
              <a:gd name="connsiteX81" fmla="*/ 9038607 w 9169399"/>
              <a:gd name="connsiteY81" fmla="*/ 1131594 h 4978398"/>
              <a:gd name="connsiteX82" fmla="*/ 3532991 w 9169399"/>
              <a:gd name="connsiteY82" fmla="*/ 955539 h 4978398"/>
              <a:gd name="connsiteX83" fmla="*/ 3517501 w 9169399"/>
              <a:gd name="connsiteY83" fmla="*/ 956899 h 4978398"/>
              <a:gd name="connsiteX84" fmla="*/ 3473653 w 9169399"/>
              <a:gd name="connsiteY84" fmla="*/ 980725 h 4978398"/>
              <a:gd name="connsiteX85" fmla="*/ 3481719 w 9169399"/>
              <a:gd name="connsiteY85" fmla="*/ 979420 h 4978398"/>
              <a:gd name="connsiteX86" fmla="*/ 3511421 w 9169399"/>
              <a:gd name="connsiteY86" fmla="*/ 968345 h 4978398"/>
              <a:gd name="connsiteX87" fmla="*/ 3515981 w 9169399"/>
              <a:gd name="connsiteY87" fmla="*/ 965982 h 4978398"/>
              <a:gd name="connsiteX88" fmla="*/ 3466885 w 9169399"/>
              <a:gd name="connsiteY88" fmla="*/ 949711 h 4978398"/>
              <a:gd name="connsiteX89" fmla="*/ 3447912 w 9169399"/>
              <a:gd name="connsiteY89" fmla="*/ 952221 h 4978398"/>
              <a:gd name="connsiteX90" fmla="*/ 3441933 w 9169399"/>
              <a:gd name="connsiteY90" fmla="*/ 951670 h 4978398"/>
              <a:gd name="connsiteX91" fmla="*/ 3409699 w 9169399"/>
              <a:gd name="connsiteY91" fmla="*/ 970465 h 4978398"/>
              <a:gd name="connsiteX92" fmla="*/ 3373819 w 9169399"/>
              <a:gd name="connsiteY92" fmla="*/ 989937 h 4978398"/>
              <a:gd name="connsiteX93" fmla="*/ 3367012 w 9169399"/>
              <a:gd name="connsiteY93" fmla="*/ 995806 h 4978398"/>
              <a:gd name="connsiteX94" fmla="*/ 3368707 w 9169399"/>
              <a:gd name="connsiteY94" fmla="*/ 1003930 h 4978398"/>
              <a:gd name="connsiteX95" fmla="*/ 3456288 w 9169399"/>
              <a:gd name="connsiteY95" fmla="*/ 983532 h 4978398"/>
              <a:gd name="connsiteX96" fmla="*/ 3463391 w 9169399"/>
              <a:gd name="connsiteY96" fmla="*/ 982383 h 4978398"/>
              <a:gd name="connsiteX97" fmla="*/ 3177957 w 9169399"/>
              <a:gd name="connsiteY97" fmla="*/ 851894 h 4978398"/>
              <a:gd name="connsiteX98" fmla="*/ 3140634 w 9169399"/>
              <a:gd name="connsiteY98" fmla="*/ 926558 h 4978398"/>
              <a:gd name="connsiteX99" fmla="*/ 3085887 w 9169399"/>
              <a:gd name="connsiteY99" fmla="*/ 926472 h 4978398"/>
              <a:gd name="connsiteX100" fmla="*/ 3087015 w 9169399"/>
              <a:gd name="connsiteY100" fmla="*/ 899303 h 4978398"/>
              <a:gd name="connsiteX101" fmla="*/ 3128641 w 9169399"/>
              <a:gd name="connsiteY101" fmla="*/ 885781 h 4978398"/>
              <a:gd name="connsiteX102" fmla="*/ 3177957 w 9169399"/>
              <a:gd name="connsiteY102" fmla="*/ 851894 h 4978398"/>
              <a:gd name="connsiteX103" fmla="*/ 3096690 w 9169399"/>
              <a:gd name="connsiteY103" fmla="*/ 844263 h 4978398"/>
              <a:gd name="connsiteX104" fmla="*/ 3049190 w 9169399"/>
              <a:gd name="connsiteY104" fmla="*/ 889316 h 4978398"/>
              <a:gd name="connsiteX105" fmla="*/ 3035421 w 9169399"/>
              <a:gd name="connsiteY105" fmla="*/ 884768 h 4978398"/>
              <a:gd name="connsiteX106" fmla="*/ 3012873 w 9169399"/>
              <a:gd name="connsiteY106" fmla="*/ 867538 h 4978398"/>
              <a:gd name="connsiteX107" fmla="*/ 3065725 w 9169399"/>
              <a:gd name="connsiteY107" fmla="*/ 853355 h 4978398"/>
              <a:gd name="connsiteX108" fmla="*/ 2853308 w 9169399"/>
              <a:gd name="connsiteY108" fmla="*/ 759685 h 4978398"/>
              <a:gd name="connsiteX109" fmla="*/ 2876976 w 9169399"/>
              <a:gd name="connsiteY109" fmla="*/ 766517 h 4978398"/>
              <a:gd name="connsiteX110" fmla="*/ 2858317 w 9169399"/>
              <a:gd name="connsiteY110" fmla="*/ 803844 h 4978398"/>
              <a:gd name="connsiteX111" fmla="*/ 2823961 w 9169399"/>
              <a:gd name="connsiteY111" fmla="*/ 807186 h 4978398"/>
              <a:gd name="connsiteX112" fmla="*/ 2800293 w 9169399"/>
              <a:gd name="connsiteY112" fmla="*/ 800356 h 4978398"/>
              <a:gd name="connsiteX113" fmla="*/ 2818949 w 9169399"/>
              <a:gd name="connsiteY113" fmla="*/ 763025 h 4978398"/>
              <a:gd name="connsiteX114" fmla="*/ 2853308 w 9169399"/>
              <a:gd name="connsiteY114" fmla="*/ 759685 h 4978398"/>
              <a:gd name="connsiteX115" fmla="*/ 3326305 w 9169399"/>
              <a:gd name="connsiteY115" fmla="*/ 749606 h 4978398"/>
              <a:gd name="connsiteX116" fmla="*/ 3334679 w 9169399"/>
              <a:gd name="connsiteY116" fmla="*/ 753275 h 4978398"/>
              <a:gd name="connsiteX117" fmla="*/ 3317194 w 9169399"/>
              <a:gd name="connsiteY117" fmla="*/ 783585 h 4978398"/>
              <a:gd name="connsiteX118" fmla="*/ 3312781 w 9169399"/>
              <a:gd name="connsiteY118" fmla="*/ 758377 h 4978398"/>
              <a:gd name="connsiteX119" fmla="*/ 3326305 w 9169399"/>
              <a:gd name="connsiteY119" fmla="*/ 749606 h 4978398"/>
              <a:gd name="connsiteX120" fmla="*/ 3980461 w 9169399"/>
              <a:gd name="connsiteY120" fmla="*/ 719653 h 4978398"/>
              <a:gd name="connsiteX121" fmla="*/ 3947844 w 9169399"/>
              <a:gd name="connsiteY121" fmla="*/ 742065 h 4978398"/>
              <a:gd name="connsiteX122" fmla="*/ 3945881 w 9169399"/>
              <a:gd name="connsiteY122" fmla="*/ 743414 h 4978398"/>
              <a:gd name="connsiteX123" fmla="*/ 3977444 w 9169399"/>
              <a:gd name="connsiteY123" fmla="*/ 735568 h 4978398"/>
              <a:gd name="connsiteX124" fmla="*/ 3948260 w 9169399"/>
              <a:gd name="connsiteY124" fmla="*/ 680513 h 4978398"/>
              <a:gd name="connsiteX125" fmla="*/ 3938330 w 9169399"/>
              <a:gd name="connsiteY125" fmla="*/ 682623 h 4978398"/>
              <a:gd name="connsiteX126" fmla="*/ 3937212 w 9169399"/>
              <a:gd name="connsiteY126" fmla="*/ 709781 h 4978398"/>
              <a:gd name="connsiteX127" fmla="*/ 3954734 w 9169399"/>
              <a:gd name="connsiteY127" fmla="*/ 699632 h 4978398"/>
              <a:gd name="connsiteX128" fmla="*/ 3955304 w 9169399"/>
              <a:gd name="connsiteY128" fmla="*/ 686044 h 4978398"/>
              <a:gd name="connsiteX129" fmla="*/ 3948260 w 9169399"/>
              <a:gd name="connsiteY129" fmla="*/ 680513 h 4978398"/>
              <a:gd name="connsiteX130" fmla="*/ 3916499 w 9169399"/>
              <a:gd name="connsiteY130" fmla="*/ 631649 h 4978398"/>
              <a:gd name="connsiteX131" fmla="*/ 3891846 w 9169399"/>
              <a:gd name="connsiteY131" fmla="*/ 648584 h 4978398"/>
              <a:gd name="connsiteX132" fmla="*/ 3827726 w 9169399"/>
              <a:gd name="connsiteY132" fmla="*/ 709610 h 4978398"/>
              <a:gd name="connsiteX133" fmla="*/ 3847899 w 9169399"/>
              <a:gd name="connsiteY133" fmla="*/ 718137 h 4978398"/>
              <a:gd name="connsiteX134" fmla="*/ 3879179 w 9169399"/>
              <a:gd name="connsiteY134" fmla="*/ 706306 h 4978398"/>
              <a:gd name="connsiteX135" fmla="*/ 3916499 w 9169399"/>
              <a:gd name="connsiteY135" fmla="*/ 631649 h 4978398"/>
              <a:gd name="connsiteX136" fmla="*/ 3314085 w 9169399"/>
              <a:gd name="connsiteY136" fmla="*/ 539681 h 4978398"/>
              <a:gd name="connsiteX137" fmla="*/ 3330491 w 9169399"/>
              <a:gd name="connsiteY137" fmla="*/ 556691 h 4978398"/>
              <a:gd name="connsiteX138" fmla="*/ 3130518 w 9169399"/>
              <a:gd name="connsiteY138" fmla="*/ 675245 h 4978398"/>
              <a:gd name="connsiteX139" fmla="*/ 3040155 w 9169399"/>
              <a:gd name="connsiteY139" fmla="*/ 709065 h 4978398"/>
              <a:gd name="connsiteX140" fmla="*/ 3046263 w 9169399"/>
              <a:gd name="connsiteY140" fmla="*/ 644538 h 4978398"/>
              <a:gd name="connsiteX141" fmla="*/ 3107101 w 9169399"/>
              <a:gd name="connsiteY141" fmla="*/ 580109 h 4978398"/>
              <a:gd name="connsiteX142" fmla="*/ 3176101 w 9169399"/>
              <a:gd name="connsiteY142" fmla="*/ 566636 h 4978398"/>
              <a:gd name="connsiteX143" fmla="*/ 3271905 w 9169399"/>
              <a:gd name="connsiteY143" fmla="*/ 566779 h 4978398"/>
              <a:gd name="connsiteX144" fmla="*/ 3314085 w 9169399"/>
              <a:gd name="connsiteY144" fmla="*/ 539681 h 4978398"/>
              <a:gd name="connsiteX145" fmla="*/ 3976426 w 9169399"/>
              <a:gd name="connsiteY145" fmla="*/ 537921 h 4978398"/>
              <a:gd name="connsiteX146" fmla="*/ 3940138 w 9169399"/>
              <a:gd name="connsiteY146" fmla="*/ 556964 h 4978398"/>
              <a:gd name="connsiteX147" fmla="*/ 3959820 w 9169399"/>
              <a:gd name="connsiteY147" fmla="*/ 577373 h 4978398"/>
              <a:gd name="connsiteX148" fmla="*/ 3973196 w 9169399"/>
              <a:gd name="connsiteY148" fmla="*/ 583495 h 4978398"/>
              <a:gd name="connsiteX149" fmla="*/ 3985644 w 9169399"/>
              <a:gd name="connsiteY149" fmla="*/ 577532 h 4978398"/>
              <a:gd name="connsiteX150" fmla="*/ 3990257 w 9169399"/>
              <a:gd name="connsiteY150" fmla="*/ 571981 h 4978398"/>
              <a:gd name="connsiteX151" fmla="*/ 4006826 w 9169399"/>
              <a:gd name="connsiteY151" fmla="*/ 557348 h 4978398"/>
              <a:gd name="connsiteX152" fmla="*/ 4002028 w 9169399"/>
              <a:gd name="connsiteY152" fmla="*/ 565961 h 4978398"/>
              <a:gd name="connsiteX153" fmla="*/ 3999345 w 9169399"/>
              <a:gd name="connsiteY153" fmla="*/ 570682 h 4978398"/>
              <a:gd name="connsiteX154" fmla="*/ 4033221 w 9169399"/>
              <a:gd name="connsiteY154" fmla="*/ 540128 h 4978398"/>
              <a:gd name="connsiteX155" fmla="*/ 3998718 w 9169399"/>
              <a:gd name="connsiteY155" fmla="*/ 546872 h 4978398"/>
              <a:gd name="connsiteX156" fmla="*/ 3976426 w 9169399"/>
              <a:gd name="connsiteY156" fmla="*/ 537921 h 4978398"/>
              <a:gd name="connsiteX157" fmla="*/ 4295276 w 9169399"/>
              <a:gd name="connsiteY157" fmla="*/ 461152 h 4978398"/>
              <a:gd name="connsiteX158" fmla="*/ 4279114 w 9169399"/>
              <a:gd name="connsiteY158" fmla="*/ 469193 h 4978398"/>
              <a:gd name="connsiteX159" fmla="*/ 4277989 w 9169399"/>
              <a:gd name="connsiteY159" fmla="*/ 496361 h 4978398"/>
              <a:gd name="connsiteX160" fmla="*/ 4303206 w 9169399"/>
              <a:gd name="connsiteY160" fmla="*/ 465832 h 4978398"/>
              <a:gd name="connsiteX161" fmla="*/ 4295276 w 9169399"/>
              <a:gd name="connsiteY161" fmla="*/ 461152 h 4978398"/>
              <a:gd name="connsiteX162" fmla="*/ 3652036 w 9169399"/>
              <a:gd name="connsiteY162" fmla="*/ 434026 h 4978398"/>
              <a:gd name="connsiteX163" fmla="*/ 3664029 w 9169399"/>
              <a:gd name="connsiteY163" fmla="*/ 434947 h 4978398"/>
              <a:gd name="connsiteX164" fmla="*/ 3645366 w 9169399"/>
              <a:gd name="connsiteY164" fmla="*/ 472278 h 4978398"/>
              <a:gd name="connsiteX165" fmla="*/ 3601021 w 9169399"/>
              <a:gd name="connsiteY165" fmla="*/ 468820 h 4978398"/>
              <a:gd name="connsiteX166" fmla="*/ 3652036 w 9169399"/>
              <a:gd name="connsiteY166" fmla="*/ 434026 h 4978398"/>
              <a:gd name="connsiteX167" fmla="*/ 3552863 w 9169399"/>
              <a:gd name="connsiteY167" fmla="*/ 383208 h 4978398"/>
              <a:gd name="connsiteX168" fmla="*/ 3560109 w 9169399"/>
              <a:gd name="connsiteY168" fmla="*/ 383855 h 4978398"/>
              <a:gd name="connsiteX169" fmla="*/ 3540879 w 9169399"/>
              <a:gd name="connsiteY169" fmla="*/ 434779 h 4978398"/>
              <a:gd name="connsiteX170" fmla="*/ 3549026 w 9169399"/>
              <a:gd name="connsiteY170" fmla="*/ 485729 h 4978398"/>
              <a:gd name="connsiteX171" fmla="*/ 3495399 w 9169399"/>
              <a:gd name="connsiteY171" fmla="*/ 458486 h 4978398"/>
              <a:gd name="connsiteX172" fmla="*/ 3525044 w 9169399"/>
              <a:gd name="connsiteY172" fmla="*/ 404180 h 4978398"/>
              <a:gd name="connsiteX173" fmla="*/ 3552863 w 9169399"/>
              <a:gd name="connsiteY173" fmla="*/ 383208 h 4978398"/>
              <a:gd name="connsiteX174" fmla="*/ 4798678 w 9169399"/>
              <a:gd name="connsiteY174" fmla="*/ 368553 h 4978398"/>
              <a:gd name="connsiteX175" fmla="*/ 4771892 w 9169399"/>
              <a:gd name="connsiteY175" fmla="*/ 385070 h 4978398"/>
              <a:gd name="connsiteX176" fmla="*/ 4507458 w 9169399"/>
              <a:gd name="connsiteY176" fmla="*/ 408426 h 4978398"/>
              <a:gd name="connsiteX177" fmla="*/ 4467415 w 9169399"/>
              <a:gd name="connsiteY177" fmla="*/ 466101 h 4978398"/>
              <a:gd name="connsiteX178" fmla="*/ 4563778 w 9169399"/>
              <a:gd name="connsiteY178" fmla="*/ 452668 h 4978398"/>
              <a:gd name="connsiteX179" fmla="*/ 4691929 w 9169399"/>
              <a:gd name="connsiteY179" fmla="*/ 415514 h 4978398"/>
              <a:gd name="connsiteX180" fmla="*/ 4759805 w 9169399"/>
              <a:gd name="connsiteY180" fmla="*/ 429196 h 4978398"/>
              <a:gd name="connsiteX181" fmla="*/ 4816808 w 9169399"/>
              <a:gd name="connsiteY181" fmla="*/ 374946 h 4978398"/>
              <a:gd name="connsiteX182" fmla="*/ 4798678 w 9169399"/>
              <a:gd name="connsiteY182" fmla="*/ 368553 h 4978398"/>
              <a:gd name="connsiteX183" fmla="*/ 4036401 w 9169399"/>
              <a:gd name="connsiteY183" fmla="*/ 367618 h 4978398"/>
              <a:gd name="connsiteX184" fmla="*/ 3999082 w 9169399"/>
              <a:gd name="connsiteY184" fmla="*/ 442280 h 4978398"/>
              <a:gd name="connsiteX185" fmla="*/ 3967800 w 9169399"/>
              <a:gd name="connsiteY185" fmla="*/ 454108 h 4978398"/>
              <a:gd name="connsiteX186" fmla="*/ 3947623 w 9169399"/>
              <a:gd name="connsiteY186" fmla="*/ 445580 h 4978398"/>
              <a:gd name="connsiteX187" fmla="*/ 4011747 w 9169399"/>
              <a:gd name="connsiteY187" fmla="*/ 384553 h 4978398"/>
              <a:gd name="connsiteX188" fmla="*/ 4036401 w 9169399"/>
              <a:gd name="connsiteY188" fmla="*/ 367618 h 4978398"/>
              <a:gd name="connsiteX189" fmla="*/ 4867760 w 9169399"/>
              <a:gd name="connsiteY189" fmla="*/ 364467 h 4978398"/>
              <a:gd name="connsiteX190" fmla="*/ 4861706 w 9169399"/>
              <a:gd name="connsiteY190" fmla="*/ 364826 h 4978398"/>
              <a:gd name="connsiteX191" fmla="*/ 4846328 w 9169399"/>
              <a:gd name="connsiteY191" fmla="*/ 405556 h 4978398"/>
              <a:gd name="connsiteX192" fmla="*/ 4855580 w 9169399"/>
              <a:gd name="connsiteY192" fmla="*/ 408066 h 4978398"/>
              <a:gd name="connsiteX193" fmla="*/ 4891792 w 9169399"/>
              <a:gd name="connsiteY193" fmla="*/ 381862 h 4978398"/>
              <a:gd name="connsiteX194" fmla="*/ 4909320 w 9169399"/>
              <a:gd name="connsiteY194" fmla="*/ 371698 h 4978398"/>
              <a:gd name="connsiteX195" fmla="*/ 4867760 w 9169399"/>
              <a:gd name="connsiteY195" fmla="*/ 364467 h 4978398"/>
              <a:gd name="connsiteX196" fmla="*/ 5833167 w 9169399"/>
              <a:gd name="connsiteY196" fmla="*/ 360258 h 4978398"/>
              <a:gd name="connsiteX197" fmla="*/ 5827702 w 9169399"/>
              <a:gd name="connsiteY197" fmla="*/ 362003 h 4978398"/>
              <a:gd name="connsiteX198" fmla="*/ 5825676 w 9169399"/>
              <a:gd name="connsiteY198" fmla="*/ 363493 h 4978398"/>
              <a:gd name="connsiteX199" fmla="*/ 5827532 w 9169399"/>
              <a:gd name="connsiteY199" fmla="*/ 364915 h 4978398"/>
              <a:gd name="connsiteX200" fmla="*/ 5914759 w 9169399"/>
              <a:gd name="connsiteY200" fmla="*/ 339985 h 4978398"/>
              <a:gd name="connsiteX201" fmla="*/ 5911445 w 9169399"/>
              <a:gd name="connsiteY201" fmla="*/ 341013 h 4978398"/>
              <a:gd name="connsiteX202" fmla="*/ 5867337 w 9169399"/>
              <a:gd name="connsiteY202" fmla="*/ 373208 h 4978398"/>
              <a:gd name="connsiteX203" fmla="*/ 5857497 w 9169399"/>
              <a:gd name="connsiteY203" fmla="*/ 363005 h 4978398"/>
              <a:gd name="connsiteX204" fmla="*/ 5847912 w 9169399"/>
              <a:gd name="connsiteY204" fmla="*/ 360102 h 4978398"/>
              <a:gd name="connsiteX205" fmla="*/ 5845020 w 9169399"/>
              <a:gd name="connsiteY205" fmla="*/ 363235 h 4978398"/>
              <a:gd name="connsiteX206" fmla="*/ 5824170 w 9169399"/>
              <a:gd name="connsiteY206" fmla="*/ 385125 h 4978398"/>
              <a:gd name="connsiteX207" fmla="*/ 5828997 w 9169399"/>
              <a:gd name="connsiteY207" fmla="*/ 390130 h 4978398"/>
              <a:gd name="connsiteX208" fmla="*/ 5867337 w 9169399"/>
              <a:gd name="connsiteY208" fmla="*/ 373208 h 4978398"/>
              <a:gd name="connsiteX209" fmla="*/ 5895916 w 9169399"/>
              <a:gd name="connsiteY209" fmla="*/ 371766 h 4978398"/>
              <a:gd name="connsiteX210" fmla="*/ 5896569 w 9169399"/>
              <a:gd name="connsiteY210" fmla="*/ 370872 h 4978398"/>
              <a:gd name="connsiteX211" fmla="*/ 5901945 w 9169399"/>
              <a:gd name="connsiteY211" fmla="*/ 364657 h 4978398"/>
              <a:gd name="connsiteX212" fmla="*/ 5900470 w 9169399"/>
              <a:gd name="connsiteY212" fmla="*/ 355678 h 4978398"/>
              <a:gd name="connsiteX213" fmla="*/ 5930510 w 9169399"/>
              <a:gd name="connsiteY213" fmla="*/ 335100 h 4978398"/>
              <a:gd name="connsiteX214" fmla="*/ 5924332 w 9169399"/>
              <a:gd name="connsiteY214" fmla="*/ 337016 h 4978398"/>
              <a:gd name="connsiteX215" fmla="*/ 5921119 w 9169399"/>
              <a:gd name="connsiteY215" fmla="*/ 355546 h 4978398"/>
              <a:gd name="connsiteX216" fmla="*/ 5922258 w 9169399"/>
              <a:gd name="connsiteY216" fmla="*/ 366792 h 4978398"/>
              <a:gd name="connsiteX217" fmla="*/ 5921259 w 9169399"/>
              <a:gd name="connsiteY217" fmla="*/ 370487 h 4978398"/>
              <a:gd name="connsiteX218" fmla="*/ 5932482 w 9169399"/>
              <a:gd name="connsiteY218" fmla="*/ 369921 h 4978398"/>
              <a:gd name="connsiteX219" fmla="*/ 5944021 w 9169399"/>
              <a:gd name="connsiteY219" fmla="*/ 339366 h 4978398"/>
              <a:gd name="connsiteX220" fmla="*/ 5930510 w 9169399"/>
              <a:gd name="connsiteY220" fmla="*/ 335100 h 4978398"/>
              <a:gd name="connsiteX221" fmla="*/ 5051719 w 9169399"/>
              <a:gd name="connsiteY221" fmla="*/ 320983 h 4978398"/>
              <a:gd name="connsiteX222" fmla="*/ 5012807 w 9169399"/>
              <a:gd name="connsiteY222" fmla="*/ 351489 h 4978398"/>
              <a:gd name="connsiteX223" fmla="*/ 4989286 w 9169399"/>
              <a:gd name="connsiteY223" fmla="*/ 341260 h 4978398"/>
              <a:gd name="connsiteX224" fmla="*/ 4994159 w 9169399"/>
              <a:gd name="connsiteY224" fmla="*/ 388810 h 4978398"/>
              <a:gd name="connsiteX225" fmla="*/ 5051719 w 9169399"/>
              <a:gd name="connsiteY225" fmla="*/ 320983 h 4978398"/>
              <a:gd name="connsiteX226" fmla="*/ 5099902 w 9169399"/>
              <a:gd name="connsiteY226" fmla="*/ 314266 h 4978398"/>
              <a:gd name="connsiteX227" fmla="*/ 5080686 w 9169399"/>
              <a:gd name="connsiteY227" fmla="*/ 365175 h 4978398"/>
              <a:gd name="connsiteX228" fmla="*/ 5090526 w 9169399"/>
              <a:gd name="connsiteY228" fmla="*/ 375378 h 4978398"/>
              <a:gd name="connsiteX229" fmla="*/ 5243894 w 9169399"/>
              <a:gd name="connsiteY229" fmla="*/ 307694 h 4978398"/>
              <a:gd name="connsiteX230" fmla="*/ 5180891 w 9169399"/>
              <a:gd name="connsiteY230" fmla="*/ 341563 h 4978398"/>
              <a:gd name="connsiteX231" fmla="*/ 5167208 w 9169399"/>
              <a:gd name="connsiteY231" fmla="*/ 341536 h 4978398"/>
              <a:gd name="connsiteX232" fmla="*/ 5166638 w 9169399"/>
              <a:gd name="connsiteY232" fmla="*/ 355125 h 4978398"/>
              <a:gd name="connsiteX233" fmla="*/ 5177517 w 9169399"/>
              <a:gd name="connsiteY233" fmla="*/ 357105 h 4978398"/>
              <a:gd name="connsiteX234" fmla="*/ 5222511 w 9169399"/>
              <a:gd name="connsiteY234" fmla="*/ 328044 h 4978398"/>
              <a:gd name="connsiteX235" fmla="*/ 5242766 w 9169399"/>
              <a:gd name="connsiteY235" fmla="*/ 334862 h 4978398"/>
              <a:gd name="connsiteX236" fmla="*/ 5243894 w 9169399"/>
              <a:gd name="connsiteY236" fmla="*/ 307694 h 4978398"/>
              <a:gd name="connsiteX237" fmla="*/ 5446464 w 9169399"/>
              <a:gd name="connsiteY237" fmla="*/ 291031 h 4978398"/>
              <a:gd name="connsiteX238" fmla="*/ 5343536 w 9169399"/>
              <a:gd name="connsiteY238" fmla="*/ 297661 h 4978398"/>
              <a:gd name="connsiteX239" fmla="*/ 5336406 w 9169399"/>
              <a:gd name="connsiteY239" fmla="*/ 304448 h 4978398"/>
              <a:gd name="connsiteX240" fmla="*/ 5396023 w 9169399"/>
              <a:gd name="connsiteY240" fmla="*/ 352083 h 4978398"/>
              <a:gd name="connsiteX241" fmla="*/ 5446464 w 9169399"/>
              <a:gd name="connsiteY241" fmla="*/ 291031 h 4978398"/>
              <a:gd name="connsiteX242" fmla="*/ 7103027 w 9169399"/>
              <a:gd name="connsiteY242" fmla="*/ 280056 h 4978398"/>
              <a:gd name="connsiteX243" fmla="*/ 7073097 w 9169399"/>
              <a:gd name="connsiteY243" fmla="*/ 300387 h 4978398"/>
              <a:gd name="connsiteX244" fmla="*/ 7059460 w 9169399"/>
              <a:gd name="connsiteY244" fmla="*/ 313958 h 4978398"/>
              <a:gd name="connsiteX245" fmla="*/ 7059362 w 9169399"/>
              <a:gd name="connsiteY245" fmla="*/ 316021 h 4978398"/>
              <a:gd name="connsiteX246" fmla="*/ 7080697 w 9169399"/>
              <a:gd name="connsiteY246" fmla="*/ 322420 h 4978398"/>
              <a:gd name="connsiteX247" fmla="*/ 7088956 w 9169399"/>
              <a:gd name="connsiteY247" fmla="*/ 322736 h 4978398"/>
              <a:gd name="connsiteX248" fmla="*/ 7100927 w 9169399"/>
              <a:gd name="connsiteY248" fmla="*/ 298467 h 4978398"/>
              <a:gd name="connsiteX249" fmla="*/ 7103027 w 9169399"/>
              <a:gd name="connsiteY249" fmla="*/ 280056 h 4978398"/>
              <a:gd name="connsiteX250" fmla="*/ 6103948 w 9169399"/>
              <a:gd name="connsiteY250" fmla="*/ 278486 h 4978398"/>
              <a:gd name="connsiteX251" fmla="*/ 6088569 w 9169399"/>
              <a:gd name="connsiteY251" fmla="*/ 319215 h 4978398"/>
              <a:gd name="connsiteX252" fmla="*/ 6101691 w 9169399"/>
              <a:gd name="connsiteY252" fmla="*/ 332821 h 4978398"/>
              <a:gd name="connsiteX253" fmla="*/ 6427078 w 9169399"/>
              <a:gd name="connsiteY253" fmla="*/ 277478 h 4978398"/>
              <a:gd name="connsiteX254" fmla="*/ 6420818 w 9169399"/>
              <a:gd name="connsiteY254" fmla="*/ 328424 h 4978398"/>
              <a:gd name="connsiteX255" fmla="*/ 6405990 w 9169399"/>
              <a:gd name="connsiteY255" fmla="*/ 314817 h 4978398"/>
              <a:gd name="connsiteX256" fmla="*/ 6427078 w 9169399"/>
              <a:gd name="connsiteY256" fmla="*/ 277478 h 4978398"/>
              <a:gd name="connsiteX257" fmla="*/ 4096327 w 9169399"/>
              <a:gd name="connsiteY257" fmla="*/ 273874 h 4978398"/>
              <a:gd name="connsiteX258" fmla="*/ 4118619 w 9169399"/>
              <a:gd name="connsiteY258" fmla="*/ 282822 h 4978398"/>
              <a:gd name="connsiteX259" fmla="*/ 4153121 w 9169399"/>
              <a:gd name="connsiteY259" fmla="*/ 276079 h 4978398"/>
              <a:gd name="connsiteX260" fmla="*/ 4093098 w 9169399"/>
              <a:gd name="connsiteY260" fmla="*/ 319446 h 4978398"/>
              <a:gd name="connsiteX261" fmla="*/ 4079721 w 9169399"/>
              <a:gd name="connsiteY261" fmla="*/ 313324 h 4978398"/>
              <a:gd name="connsiteX262" fmla="*/ 4060038 w 9169399"/>
              <a:gd name="connsiteY262" fmla="*/ 292919 h 4978398"/>
              <a:gd name="connsiteX263" fmla="*/ 4096327 w 9169399"/>
              <a:gd name="connsiteY263" fmla="*/ 273874 h 4978398"/>
              <a:gd name="connsiteX264" fmla="*/ 6378254 w 9169399"/>
              <a:gd name="connsiteY264" fmla="*/ 270005 h 4978398"/>
              <a:gd name="connsiteX265" fmla="*/ 6326206 w 9169399"/>
              <a:gd name="connsiteY265" fmla="*/ 282235 h 4978398"/>
              <a:gd name="connsiteX266" fmla="*/ 6311441 w 9169399"/>
              <a:gd name="connsiteY266" fmla="*/ 296593 h 4978398"/>
              <a:gd name="connsiteX267" fmla="*/ 6302224 w 9169399"/>
              <a:gd name="connsiteY267" fmla="*/ 306471 h 4978398"/>
              <a:gd name="connsiteX268" fmla="*/ 6317588 w 9169399"/>
              <a:gd name="connsiteY268" fmla="*/ 304459 h 4978398"/>
              <a:gd name="connsiteX269" fmla="*/ 6294889 w 9169399"/>
              <a:gd name="connsiteY269" fmla="*/ 334993 h 4978398"/>
              <a:gd name="connsiteX270" fmla="*/ 6281594 w 9169399"/>
              <a:gd name="connsiteY270" fmla="*/ 347095 h 4978398"/>
              <a:gd name="connsiteX271" fmla="*/ 6337676 w 9169399"/>
              <a:gd name="connsiteY271" fmla="*/ 356121 h 4978398"/>
              <a:gd name="connsiteX272" fmla="*/ 6401652 w 9169399"/>
              <a:gd name="connsiteY272" fmla="*/ 360464 h 4978398"/>
              <a:gd name="connsiteX273" fmla="*/ 6446558 w 9169399"/>
              <a:gd name="connsiteY273" fmla="*/ 350349 h 4978398"/>
              <a:gd name="connsiteX274" fmla="*/ 6483308 w 9169399"/>
              <a:gd name="connsiteY274" fmla="*/ 289278 h 4978398"/>
              <a:gd name="connsiteX275" fmla="*/ 6378254 w 9169399"/>
              <a:gd name="connsiteY275" fmla="*/ 270005 h 4978398"/>
              <a:gd name="connsiteX276" fmla="*/ 5543389 w 9169399"/>
              <a:gd name="connsiteY276" fmla="*/ 264018 h 4978398"/>
              <a:gd name="connsiteX277" fmla="*/ 5524732 w 9169399"/>
              <a:gd name="connsiteY277" fmla="*/ 301350 h 4978398"/>
              <a:gd name="connsiteX278" fmla="*/ 5537853 w 9169399"/>
              <a:gd name="connsiteY278" fmla="*/ 314956 h 4978398"/>
              <a:gd name="connsiteX279" fmla="*/ 6785780 w 9169399"/>
              <a:gd name="connsiteY279" fmla="*/ 242871 h 4978398"/>
              <a:gd name="connsiteX280" fmla="*/ 6759983 w 9169399"/>
              <a:gd name="connsiteY280" fmla="*/ 286984 h 4978398"/>
              <a:gd name="connsiteX281" fmla="*/ 6764396 w 9169399"/>
              <a:gd name="connsiteY281" fmla="*/ 263220 h 4978398"/>
              <a:gd name="connsiteX282" fmla="*/ 4415154 w 9169399"/>
              <a:gd name="connsiteY282" fmla="*/ 197145 h 4978398"/>
              <a:gd name="connsiteX283" fmla="*/ 4423086 w 9169399"/>
              <a:gd name="connsiteY283" fmla="*/ 201826 h 4978398"/>
              <a:gd name="connsiteX284" fmla="*/ 4397862 w 9169399"/>
              <a:gd name="connsiteY284" fmla="*/ 232361 h 4978398"/>
              <a:gd name="connsiteX285" fmla="*/ 4398991 w 9169399"/>
              <a:gd name="connsiteY285" fmla="*/ 205188 h 4978398"/>
              <a:gd name="connsiteX286" fmla="*/ 4415154 w 9169399"/>
              <a:gd name="connsiteY286" fmla="*/ 197145 h 4978398"/>
              <a:gd name="connsiteX287" fmla="*/ 4918603 w 9169399"/>
              <a:gd name="connsiteY287" fmla="*/ 104487 h 4978398"/>
              <a:gd name="connsiteX288" fmla="*/ 4936734 w 9169399"/>
              <a:gd name="connsiteY288" fmla="*/ 110880 h 4978398"/>
              <a:gd name="connsiteX289" fmla="*/ 4879731 w 9169399"/>
              <a:gd name="connsiteY289" fmla="*/ 165132 h 4978398"/>
              <a:gd name="connsiteX290" fmla="*/ 4811853 w 9169399"/>
              <a:gd name="connsiteY290" fmla="*/ 151450 h 4978398"/>
              <a:gd name="connsiteX291" fmla="*/ 4683701 w 9169399"/>
              <a:gd name="connsiteY291" fmla="*/ 188604 h 4978398"/>
              <a:gd name="connsiteX292" fmla="*/ 4587336 w 9169399"/>
              <a:gd name="connsiteY292" fmla="*/ 202037 h 4978398"/>
              <a:gd name="connsiteX293" fmla="*/ 4627379 w 9169399"/>
              <a:gd name="connsiteY293" fmla="*/ 144363 h 4978398"/>
              <a:gd name="connsiteX294" fmla="*/ 4891817 w 9169399"/>
              <a:gd name="connsiteY294" fmla="*/ 121007 h 4978398"/>
              <a:gd name="connsiteX295" fmla="*/ 4918603 w 9169399"/>
              <a:gd name="connsiteY295" fmla="*/ 104487 h 4978398"/>
              <a:gd name="connsiteX296" fmla="*/ 4987690 w 9169399"/>
              <a:gd name="connsiteY296" fmla="*/ 100398 h 4978398"/>
              <a:gd name="connsiteX297" fmla="*/ 5029252 w 9169399"/>
              <a:gd name="connsiteY297" fmla="*/ 107628 h 4978398"/>
              <a:gd name="connsiteX298" fmla="*/ 5011722 w 9169399"/>
              <a:gd name="connsiteY298" fmla="*/ 117792 h 4978398"/>
              <a:gd name="connsiteX299" fmla="*/ 4975508 w 9169399"/>
              <a:gd name="connsiteY299" fmla="*/ 144001 h 4978398"/>
              <a:gd name="connsiteX300" fmla="*/ 4966256 w 9169399"/>
              <a:gd name="connsiteY300" fmla="*/ 141490 h 4978398"/>
              <a:gd name="connsiteX301" fmla="*/ 4981635 w 9169399"/>
              <a:gd name="connsiteY301" fmla="*/ 100758 h 4978398"/>
              <a:gd name="connsiteX302" fmla="*/ 4987690 w 9169399"/>
              <a:gd name="connsiteY302" fmla="*/ 100398 h 4978398"/>
              <a:gd name="connsiteX303" fmla="*/ 5960479 w 9169399"/>
              <a:gd name="connsiteY303" fmla="*/ 93856 h 4978398"/>
              <a:gd name="connsiteX304" fmla="*/ 5977380 w 9169399"/>
              <a:gd name="connsiteY304" fmla="*/ 98974 h 4978398"/>
              <a:gd name="connsiteX305" fmla="*/ 5987219 w 9169399"/>
              <a:gd name="connsiteY305" fmla="*/ 109176 h 4978398"/>
              <a:gd name="connsiteX306" fmla="*/ 5948872 w 9169399"/>
              <a:gd name="connsiteY306" fmla="*/ 126107 h 4978398"/>
              <a:gd name="connsiteX307" fmla="*/ 5932468 w 9169399"/>
              <a:gd name="connsiteY307" fmla="*/ 109097 h 4978398"/>
              <a:gd name="connsiteX308" fmla="*/ 5960479 w 9169399"/>
              <a:gd name="connsiteY308" fmla="*/ 93856 h 4978398"/>
              <a:gd name="connsiteX309" fmla="*/ 6050414 w 9169399"/>
              <a:gd name="connsiteY309" fmla="*/ 71036 h 4978398"/>
              <a:gd name="connsiteX310" fmla="*/ 6063923 w 9169399"/>
              <a:gd name="connsiteY310" fmla="*/ 75303 h 4978398"/>
              <a:gd name="connsiteX311" fmla="*/ 6052386 w 9169399"/>
              <a:gd name="connsiteY311" fmla="*/ 105856 h 4978398"/>
              <a:gd name="connsiteX312" fmla="*/ 5987241 w 9169399"/>
              <a:gd name="connsiteY312" fmla="*/ 109145 h 4978398"/>
              <a:gd name="connsiteX313" fmla="*/ 6050414 w 9169399"/>
              <a:gd name="connsiteY313" fmla="*/ 71036 h 4978398"/>
              <a:gd name="connsiteX314" fmla="*/ 5171628 w 9169399"/>
              <a:gd name="connsiteY314" fmla="*/ 56927 h 4978398"/>
              <a:gd name="connsiteX315" fmla="*/ 5114062 w 9169399"/>
              <a:gd name="connsiteY315" fmla="*/ 124761 h 4978398"/>
              <a:gd name="connsiteX316" fmla="*/ 5109191 w 9169399"/>
              <a:gd name="connsiteY316" fmla="*/ 77210 h 4978398"/>
              <a:gd name="connsiteX317" fmla="*/ 5132713 w 9169399"/>
              <a:gd name="connsiteY317" fmla="*/ 87437 h 4978398"/>
              <a:gd name="connsiteX318" fmla="*/ 5171628 w 9169399"/>
              <a:gd name="connsiteY318" fmla="*/ 56927 h 4978398"/>
              <a:gd name="connsiteX319" fmla="*/ 5219807 w 9169399"/>
              <a:gd name="connsiteY319" fmla="*/ 50220 h 4978398"/>
              <a:gd name="connsiteX320" fmla="*/ 5210430 w 9169399"/>
              <a:gd name="connsiteY320" fmla="*/ 111331 h 4978398"/>
              <a:gd name="connsiteX321" fmla="*/ 5200593 w 9169399"/>
              <a:gd name="connsiteY321" fmla="*/ 101129 h 4978398"/>
              <a:gd name="connsiteX322" fmla="*/ 5219807 w 9169399"/>
              <a:gd name="connsiteY322" fmla="*/ 50220 h 4978398"/>
              <a:gd name="connsiteX323" fmla="*/ 5363805 w 9169399"/>
              <a:gd name="connsiteY323" fmla="*/ 43630 h 4978398"/>
              <a:gd name="connsiteX324" fmla="*/ 5362677 w 9169399"/>
              <a:gd name="connsiteY324" fmla="*/ 70796 h 4978398"/>
              <a:gd name="connsiteX325" fmla="*/ 5342425 w 9169399"/>
              <a:gd name="connsiteY325" fmla="*/ 63976 h 4978398"/>
              <a:gd name="connsiteX326" fmla="*/ 5297432 w 9169399"/>
              <a:gd name="connsiteY326" fmla="*/ 93035 h 4978398"/>
              <a:gd name="connsiteX327" fmla="*/ 5286554 w 9169399"/>
              <a:gd name="connsiteY327" fmla="*/ 91055 h 4978398"/>
              <a:gd name="connsiteX328" fmla="*/ 5287124 w 9169399"/>
              <a:gd name="connsiteY328" fmla="*/ 77466 h 4978398"/>
              <a:gd name="connsiteX329" fmla="*/ 5300805 w 9169399"/>
              <a:gd name="connsiteY329" fmla="*/ 77492 h 4978398"/>
              <a:gd name="connsiteX330" fmla="*/ 5566392 w 9169399"/>
              <a:gd name="connsiteY330" fmla="*/ 26982 h 4978398"/>
              <a:gd name="connsiteX331" fmla="*/ 5515954 w 9169399"/>
              <a:gd name="connsiteY331" fmla="*/ 88030 h 4978398"/>
              <a:gd name="connsiteX332" fmla="*/ 5456338 w 9169399"/>
              <a:gd name="connsiteY332" fmla="*/ 40394 h 4978398"/>
              <a:gd name="connsiteX333" fmla="*/ 5463468 w 9169399"/>
              <a:gd name="connsiteY333" fmla="*/ 33608 h 4978398"/>
              <a:gd name="connsiteX334" fmla="*/ 5566392 w 9169399"/>
              <a:gd name="connsiteY334" fmla="*/ 26982 h 4978398"/>
              <a:gd name="connsiteX335" fmla="*/ 7222951 w 9169399"/>
              <a:gd name="connsiteY335" fmla="*/ 15995 h 4978398"/>
              <a:gd name="connsiteX336" fmla="*/ 7183346 w 9169399"/>
              <a:gd name="connsiteY336" fmla="*/ 100474 h 4978398"/>
              <a:gd name="connsiteX337" fmla="*/ 7169398 w 9169399"/>
              <a:gd name="connsiteY337" fmla="*/ 117578 h 4978398"/>
              <a:gd name="connsiteX338" fmla="*/ 7230537 w 9169399"/>
              <a:gd name="connsiteY338" fmla="*/ 123148 h 4978398"/>
              <a:gd name="connsiteX339" fmla="*/ 7260048 w 9169399"/>
              <a:gd name="connsiteY339" fmla="*/ 111148 h 4978398"/>
              <a:gd name="connsiteX340" fmla="*/ 7248198 w 9169399"/>
              <a:gd name="connsiteY340" fmla="*/ 128094 h 4978398"/>
              <a:gd name="connsiteX341" fmla="*/ 7303558 w 9169399"/>
              <a:gd name="connsiteY341" fmla="*/ 147921 h 4978398"/>
              <a:gd name="connsiteX342" fmla="*/ 7314515 w 9169399"/>
              <a:gd name="connsiteY342" fmla="*/ 130965 h 4978398"/>
              <a:gd name="connsiteX343" fmla="*/ 7355009 w 9169399"/>
              <a:gd name="connsiteY343" fmla="*/ 144614 h 4978398"/>
              <a:gd name="connsiteX344" fmla="*/ 7397202 w 9169399"/>
              <a:gd name="connsiteY344" fmla="*/ 117505 h 4978398"/>
              <a:gd name="connsiteX345" fmla="*/ 7547182 w 9169399"/>
              <a:gd name="connsiteY345" fmla="*/ 131327 h 4978398"/>
              <a:gd name="connsiteX346" fmla="*/ 7554312 w 9169399"/>
              <a:gd name="connsiteY346" fmla="*/ 124542 h 4978398"/>
              <a:gd name="connsiteX347" fmla="*/ 7582242 w 9169399"/>
              <a:gd name="connsiteY347" fmla="*/ 111005 h 4978398"/>
              <a:gd name="connsiteX348" fmla="*/ 7618330 w 9169399"/>
              <a:gd name="connsiteY348" fmla="*/ 148422 h 4978398"/>
              <a:gd name="connsiteX349" fmla="*/ 7686765 w 9169399"/>
              <a:gd name="connsiteY349" fmla="*/ 148526 h 4978398"/>
              <a:gd name="connsiteX350" fmla="*/ 7745345 w 9169399"/>
              <a:gd name="connsiteY350" fmla="*/ 138432 h 4978398"/>
              <a:gd name="connsiteX351" fmla="*/ 7783690 w 9169399"/>
              <a:gd name="connsiteY351" fmla="*/ 121513 h 4978398"/>
              <a:gd name="connsiteX352" fmla="*/ 7839003 w 9169399"/>
              <a:gd name="connsiteY352" fmla="*/ 108011 h 4978398"/>
              <a:gd name="connsiteX353" fmla="*/ 7866933 w 9169399"/>
              <a:gd name="connsiteY353" fmla="*/ 94475 h 4978398"/>
              <a:gd name="connsiteX354" fmla="*/ 7898049 w 9169399"/>
              <a:gd name="connsiteY354" fmla="*/ 169235 h 4978398"/>
              <a:gd name="connsiteX355" fmla="*/ 7853704 w 9169399"/>
              <a:gd name="connsiteY355" fmla="*/ 165771 h 4978398"/>
              <a:gd name="connsiteX356" fmla="*/ 7900199 w 9169399"/>
              <a:gd name="connsiteY356" fmla="*/ 199802 h 4978398"/>
              <a:gd name="connsiteX357" fmla="*/ 7913881 w 9169399"/>
              <a:gd name="connsiteY357" fmla="*/ 199828 h 4978398"/>
              <a:gd name="connsiteX358" fmla="*/ 7944080 w 9169399"/>
              <a:gd name="connsiteY358" fmla="*/ 131947 h 4978398"/>
              <a:gd name="connsiteX359" fmla="*/ 7957760 w 9169399"/>
              <a:gd name="connsiteY359" fmla="*/ 131972 h 4978398"/>
              <a:gd name="connsiteX360" fmla="*/ 8036039 w 9169399"/>
              <a:gd name="connsiteY360" fmla="*/ 142284 h 4978398"/>
              <a:gd name="connsiteX361" fmla="*/ 8071659 w 9169399"/>
              <a:gd name="connsiteY361" fmla="*/ 108382 h 4978398"/>
              <a:gd name="connsiteX362" fmla="*/ 8112713 w 9169399"/>
              <a:gd name="connsiteY362" fmla="*/ 108451 h 4978398"/>
              <a:gd name="connsiteX363" fmla="*/ 8166897 w 9169399"/>
              <a:gd name="connsiteY363" fmla="*/ 122116 h 4978398"/>
              <a:gd name="connsiteX364" fmla="*/ 8247428 w 9169399"/>
              <a:gd name="connsiteY364" fmla="*/ 78086 h 4978398"/>
              <a:gd name="connsiteX365" fmla="*/ 8406113 w 9169399"/>
              <a:gd name="connsiteY365" fmla="*/ 129291 h 4978398"/>
              <a:gd name="connsiteX366" fmla="*/ 8480083 w 9169399"/>
              <a:gd name="connsiteY366" fmla="*/ 78456 h 4978398"/>
              <a:gd name="connsiteX367" fmla="*/ 8637185 w 9169399"/>
              <a:gd name="connsiteY367" fmla="*/ 85502 h 4978398"/>
              <a:gd name="connsiteX368" fmla="*/ 8665125 w 9169399"/>
              <a:gd name="connsiteY368" fmla="*/ 71956 h 4978398"/>
              <a:gd name="connsiteX369" fmla="*/ 8701213 w 9169399"/>
              <a:gd name="connsiteY369" fmla="*/ 109374 h 4978398"/>
              <a:gd name="connsiteX370" fmla="*/ 8775639 w 9169399"/>
              <a:gd name="connsiteY370" fmla="*/ 129868 h 4978398"/>
              <a:gd name="connsiteX371" fmla="*/ 8844073 w 9169399"/>
              <a:gd name="connsiteY371" fmla="*/ 129970 h 4978398"/>
              <a:gd name="connsiteX372" fmla="*/ 8923467 w 9169399"/>
              <a:gd name="connsiteY372" fmla="*/ 113117 h 4978398"/>
              <a:gd name="connsiteX373" fmla="*/ 8983083 w 9169399"/>
              <a:gd name="connsiteY373" fmla="*/ 160753 h 4978398"/>
              <a:gd name="connsiteX374" fmla="*/ 9041109 w 9169399"/>
              <a:gd name="connsiteY374" fmla="*/ 164243 h 4978398"/>
              <a:gd name="connsiteX375" fmla="*/ 9111231 w 9169399"/>
              <a:gd name="connsiteY375" fmla="*/ 123600 h 4978398"/>
              <a:gd name="connsiteX376" fmla="*/ 9149571 w 9169399"/>
              <a:gd name="connsiteY376" fmla="*/ 106675 h 4978398"/>
              <a:gd name="connsiteX377" fmla="*/ 9163289 w 9169399"/>
              <a:gd name="connsiteY377" fmla="*/ 123998 h 4978398"/>
              <a:gd name="connsiteX378" fmla="*/ 9169399 w 9169399"/>
              <a:gd name="connsiteY378" fmla="*/ 130484 h 4978398"/>
              <a:gd name="connsiteX379" fmla="*/ 9169399 w 9169399"/>
              <a:gd name="connsiteY379" fmla="*/ 1342911 h 4978398"/>
              <a:gd name="connsiteX380" fmla="*/ 9137881 w 9169399"/>
              <a:gd name="connsiteY380" fmla="*/ 1353763 h 4978398"/>
              <a:gd name="connsiteX381" fmla="*/ 9099551 w 9169399"/>
              <a:gd name="connsiteY381" fmla="*/ 1346906 h 4978398"/>
              <a:gd name="connsiteX382" fmla="*/ 9112457 w 9169399"/>
              <a:gd name="connsiteY382" fmla="*/ 1401269 h 4978398"/>
              <a:gd name="connsiteX383" fmla="*/ 9169399 w 9169399"/>
              <a:gd name="connsiteY383" fmla="*/ 1388975 h 4978398"/>
              <a:gd name="connsiteX384" fmla="*/ 9169399 w 9169399"/>
              <a:gd name="connsiteY384" fmla="*/ 4978398 h 4978398"/>
              <a:gd name="connsiteX385" fmla="*/ 920 w 9169399"/>
              <a:gd name="connsiteY385" fmla="*/ 4978398 h 4978398"/>
              <a:gd name="connsiteX386" fmla="*/ 0 w 9169399"/>
              <a:gd name="connsiteY386" fmla="*/ 4976510 h 4978398"/>
              <a:gd name="connsiteX387" fmla="*/ 0 w 9169399"/>
              <a:gd name="connsiteY387" fmla="*/ 3467572 h 4978398"/>
              <a:gd name="connsiteX388" fmla="*/ 34133 w 9169399"/>
              <a:gd name="connsiteY388" fmla="*/ 3422308 h 4978398"/>
              <a:gd name="connsiteX389" fmla="*/ 120503 w 9169399"/>
              <a:gd name="connsiteY389" fmla="*/ 3313662 h 4978398"/>
              <a:gd name="connsiteX390" fmla="*/ 132917 w 9169399"/>
              <a:gd name="connsiteY390" fmla="*/ 3235825 h 4978398"/>
              <a:gd name="connsiteX391" fmla="*/ 144876 w 9169399"/>
              <a:gd name="connsiteY391" fmla="*/ 3208721 h 4978398"/>
              <a:gd name="connsiteX392" fmla="*/ 134869 w 9169399"/>
              <a:gd name="connsiteY392" fmla="*/ 3199992 h 4978398"/>
              <a:gd name="connsiteX393" fmla="*/ 160455 w 9169399"/>
              <a:gd name="connsiteY393" fmla="*/ 3173417 h 4978398"/>
              <a:gd name="connsiteX394" fmla="*/ 172541 w 9169399"/>
              <a:gd name="connsiteY394" fmla="*/ 3146027 h 4978398"/>
              <a:gd name="connsiteX395" fmla="*/ 202592 w 9169399"/>
              <a:gd name="connsiteY395" fmla="*/ 3107226 h 4978398"/>
              <a:gd name="connsiteX396" fmla="*/ 185977 w 9169399"/>
              <a:gd name="connsiteY396" fmla="*/ 3073892 h 4978398"/>
              <a:gd name="connsiteX397" fmla="*/ 312078 w 9169399"/>
              <a:gd name="connsiteY397" fmla="*/ 2887832 h 4978398"/>
              <a:gd name="connsiteX398" fmla="*/ 311051 w 9169399"/>
              <a:gd name="connsiteY398" fmla="*/ 2830094 h 4978398"/>
              <a:gd name="connsiteX399" fmla="*/ 539057 w 9169399"/>
              <a:gd name="connsiteY399" fmla="*/ 2613096 h 4978398"/>
              <a:gd name="connsiteX400" fmla="*/ 569817 w 9169399"/>
              <a:gd name="connsiteY400" fmla="*/ 2531637 h 4978398"/>
              <a:gd name="connsiteX401" fmla="*/ 631800 w 9169399"/>
              <a:gd name="connsiteY401" fmla="*/ 2440034 h 4978398"/>
              <a:gd name="connsiteX402" fmla="*/ 938185 w 9169399"/>
              <a:gd name="connsiteY402" fmla="*/ 2148449 h 4978398"/>
              <a:gd name="connsiteX403" fmla="*/ 1029680 w 9169399"/>
              <a:gd name="connsiteY403" fmla="*/ 2087466 h 4978398"/>
              <a:gd name="connsiteX404" fmla="*/ 1073453 w 9169399"/>
              <a:gd name="connsiteY404" fmla="*/ 2104513 h 4978398"/>
              <a:gd name="connsiteX405" fmla="*/ 1078432 w 9169399"/>
              <a:gd name="connsiteY405" fmla="*/ 2067162 h 4978398"/>
              <a:gd name="connsiteX406" fmla="*/ 1235180 w 9169399"/>
              <a:gd name="connsiteY406" fmla="*/ 1917975 h 4978398"/>
              <a:gd name="connsiteX407" fmla="*/ 1265830 w 9169399"/>
              <a:gd name="connsiteY407" fmla="*/ 1921417 h 4978398"/>
              <a:gd name="connsiteX408" fmla="*/ 1329961 w 9169399"/>
              <a:gd name="connsiteY408" fmla="*/ 1860382 h 4978398"/>
              <a:gd name="connsiteX409" fmla="*/ 1395758 w 9169399"/>
              <a:gd name="connsiteY409" fmla="*/ 1831200 h 4978398"/>
              <a:gd name="connsiteX410" fmla="*/ 1434226 w 9169399"/>
              <a:gd name="connsiteY410" fmla="*/ 1818023 h 4978398"/>
              <a:gd name="connsiteX411" fmla="*/ 1435789 w 9169399"/>
              <a:gd name="connsiteY411" fmla="*/ 1808214 h 4978398"/>
              <a:gd name="connsiteX412" fmla="*/ 1438893 w 9169399"/>
              <a:gd name="connsiteY412" fmla="*/ 1788755 h 4978398"/>
              <a:gd name="connsiteX413" fmla="*/ 1543303 w 9169399"/>
              <a:gd name="connsiteY413" fmla="*/ 1715724 h 4978398"/>
              <a:gd name="connsiteX414" fmla="*/ 1603456 w 9169399"/>
              <a:gd name="connsiteY414" fmla="*/ 1715299 h 4978398"/>
              <a:gd name="connsiteX415" fmla="*/ 1612584 w 9169399"/>
              <a:gd name="connsiteY415" fmla="*/ 1720326 h 4978398"/>
              <a:gd name="connsiteX416" fmla="*/ 1619186 w 9169399"/>
              <a:gd name="connsiteY416" fmla="*/ 1713967 h 4978398"/>
              <a:gd name="connsiteX417" fmla="*/ 1650937 w 9169399"/>
              <a:gd name="connsiteY417" fmla="*/ 1711465 h 4978398"/>
              <a:gd name="connsiteX418" fmla="*/ 1733730 w 9169399"/>
              <a:gd name="connsiteY418" fmla="*/ 1613104 h 4978398"/>
              <a:gd name="connsiteX419" fmla="*/ 1732135 w 9169399"/>
              <a:gd name="connsiteY419" fmla="*/ 1568953 h 4978398"/>
              <a:gd name="connsiteX420" fmla="*/ 1563388 w 9169399"/>
              <a:gd name="connsiteY420" fmla="*/ 1677365 h 4978398"/>
              <a:gd name="connsiteX421" fmla="*/ 1546990 w 9169399"/>
              <a:gd name="connsiteY421" fmla="*/ 1660361 h 4978398"/>
              <a:gd name="connsiteX422" fmla="*/ 1747064 w 9169399"/>
              <a:gd name="connsiteY422" fmla="*/ 1456899 h 4978398"/>
              <a:gd name="connsiteX423" fmla="*/ 1798526 w 9169399"/>
              <a:gd name="connsiteY423" fmla="*/ 1453582 h 4978398"/>
              <a:gd name="connsiteX424" fmla="*/ 1864801 w 9169399"/>
              <a:gd name="connsiteY424" fmla="*/ 1423127 h 4978398"/>
              <a:gd name="connsiteX425" fmla="*/ 2142583 w 9169399"/>
              <a:gd name="connsiteY425" fmla="*/ 1243560 h 4978398"/>
              <a:gd name="connsiteX426" fmla="*/ 2236798 w 9169399"/>
              <a:gd name="connsiteY426" fmla="*/ 1199560 h 4978398"/>
              <a:gd name="connsiteX427" fmla="*/ 2259868 w 9169399"/>
              <a:gd name="connsiteY427" fmla="*/ 1138463 h 4978398"/>
              <a:gd name="connsiteX428" fmla="*/ 2267557 w 9169399"/>
              <a:gd name="connsiteY428" fmla="*/ 1118100 h 4978398"/>
              <a:gd name="connsiteX429" fmla="*/ 2393552 w 9169399"/>
              <a:gd name="connsiteY429" fmla="*/ 1050374 h 4978398"/>
              <a:gd name="connsiteX430" fmla="*/ 2530411 w 9169399"/>
              <a:gd name="connsiteY430" fmla="*/ 1050589 h 4978398"/>
              <a:gd name="connsiteX431" fmla="*/ 2692028 w 9169399"/>
              <a:gd name="connsiteY431" fmla="*/ 948963 h 4978398"/>
              <a:gd name="connsiteX432" fmla="*/ 2705149 w 9169399"/>
              <a:gd name="connsiteY432" fmla="*/ 962569 h 4978398"/>
              <a:gd name="connsiteX433" fmla="*/ 2559933 w 9169399"/>
              <a:gd name="connsiteY433" fmla="*/ 1081200 h 4978398"/>
              <a:gd name="connsiteX434" fmla="*/ 2545112 w 9169399"/>
              <a:gd name="connsiteY434" fmla="*/ 1108350 h 4978398"/>
              <a:gd name="connsiteX435" fmla="*/ 2610268 w 9169399"/>
              <a:gd name="connsiteY435" fmla="*/ 1105054 h 4978398"/>
              <a:gd name="connsiteX436" fmla="*/ 2585046 w 9169399"/>
              <a:gd name="connsiteY436" fmla="*/ 1135577 h 4978398"/>
              <a:gd name="connsiteX437" fmla="*/ 2536304 w 9169399"/>
              <a:gd name="connsiteY437" fmla="*/ 1155873 h 4978398"/>
              <a:gd name="connsiteX438" fmla="*/ 2473302 w 9169399"/>
              <a:gd name="connsiteY438" fmla="*/ 1189741 h 4978398"/>
              <a:gd name="connsiteX439" fmla="*/ 2386779 w 9169399"/>
              <a:gd name="connsiteY439" fmla="*/ 1213381 h 4978398"/>
              <a:gd name="connsiteX440" fmla="*/ 2281025 w 9169399"/>
              <a:gd name="connsiteY440" fmla="*/ 1287934 h 4978398"/>
              <a:gd name="connsiteX441" fmla="*/ 2208190 w 9169399"/>
              <a:gd name="connsiteY441" fmla="*/ 1311586 h 4978398"/>
              <a:gd name="connsiteX442" fmla="*/ 2158309 w 9169399"/>
              <a:gd name="connsiteY442" fmla="*/ 1359059 h 4978398"/>
              <a:gd name="connsiteX443" fmla="*/ 2109567 w 9169399"/>
              <a:gd name="connsiteY443" fmla="*/ 1379355 h 4978398"/>
              <a:gd name="connsiteX444" fmla="*/ 1851585 w 9169399"/>
              <a:gd name="connsiteY444" fmla="*/ 1494418 h 4978398"/>
              <a:gd name="connsiteX445" fmla="*/ 1825233 w 9169399"/>
              <a:gd name="connsiteY445" fmla="*/ 1552110 h 4978398"/>
              <a:gd name="connsiteX446" fmla="*/ 1794325 w 9169399"/>
              <a:gd name="connsiteY446" fmla="*/ 1597442 h 4978398"/>
              <a:gd name="connsiteX447" fmla="*/ 1802530 w 9169399"/>
              <a:gd name="connsiteY447" fmla="*/ 1597272 h 4978398"/>
              <a:gd name="connsiteX448" fmla="*/ 1817563 w 9169399"/>
              <a:gd name="connsiteY448" fmla="*/ 1608759 h 4978398"/>
              <a:gd name="connsiteX449" fmla="*/ 1796700 w 9169399"/>
              <a:gd name="connsiteY449" fmla="*/ 1630446 h 4978398"/>
              <a:gd name="connsiteX450" fmla="*/ 1797744 w 9169399"/>
              <a:gd name="connsiteY450" fmla="*/ 1636979 h 4978398"/>
              <a:gd name="connsiteX451" fmla="*/ 1818563 w 9169399"/>
              <a:gd name="connsiteY451" fmla="*/ 1630210 h 4978398"/>
              <a:gd name="connsiteX452" fmla="*/ 1859167 w 9169399"/>
              <a:gd name="connsiteY452" fmla="*/ 1558956 h 4978398"/>
              <a:gd name="connsiteX453" fmla="*/ 1952812 w 9169399"/>
              <a:gd name="connsiteY453" fmla="*/ 1528541 h 4978398"/>
              <a:gd name="connsiteX454" fmla="*/ 1970347 w 9169399"/>
              <a:gd name="connsiteY454" fmla="*/ 1518382 h 4978398"/>
              <a:gd name="connsiteX455" fmla="*/ 1947846 w 9169399"/>
              <a:gd name="connsiteY455" fmla="*/ 1565889 h 4978398"/>
              <a:gd name="connsiteX456" fmla="*/ 1993306 w 9169399"/>
              <a:gd name="connsiteY456" fmla="*/ 1542189 h 4978398"/>
              <a:gd name="connsiteX457" fmla="*/ 2011801 w 9169399"/>
              <a:gd name="connsiteY457" fmla="*/ 1529481 h 4978398"/>
              <a:gd name="connsiteX458" fmla="*/ 2020339 w 9169399"/>
              <a:gd name="connsiteY458" fmla="*/ 1531203 h 4978398"/>
              <a:gd name="connsiteX459" fmla="*/ 2058006 w 9169399"/>
              <a:gd name="connsiteY459" fmla="*/ 1475944 h 4978398"/>
              <a:gd name="connsiteX460" fmla="*/ 2091298 w 9169399"/>
              <a:gd name="connsiteY460" fmla="*/ 1452265 h 4978398"/>
              <a:gd name="connsiteX461" fmla="*/ 2109520 w 9169399"/>
              <a:gd name="connsiteY461" fmla="*/ 1455772 h 4978398"/>
              <a:gd name="connsiteX462" fmla="*/ 2123713 w 9169399"/>
              <a:gd name="connsiteY462" fmla="*/ 1450700 h 4978398"/>
              <a:gd name="connsiteX463" fmla="*/ 2246426 w 9169399"/>
              <a:gd name="connsiteY463" fmla="*/ 1379570 h 4978398"/>
              <a:gd name="connsiteX464" fmla="*/ 2280917 w 9169399"/>
              <a:gd name="connsiteY464" fmla="*/ 1372838 h 4978398"/>
              <a:gd name="connsiteX465" fmla="*/ 2345048 w 9169399"/>
              <a:gd name="connsiteY465" fmla="*/ 1311802 h 4978398"/>
              <a:gd name="connsiteX466" fmla="*/ 2385004 w 9169399"/>
              <a:gd name="connsiteY466" fmla="*/ 1303642 h 4978398"/>
              <a:gd name="connsiteX467" fmla="*/ 2399743 w 9169399"/>
              <a:gd name="connsiteY467" fmla="*/ 1300425 h 4978398"/>
              <a:gd name="connsiteX468" fmla="*/ 2414157 w 9169399"/>
              <a:gd name="connsiteY468" fmla="*/ 1278725 h 4978398"/>
              <a:gd name="connsiteX469" fmla="*/ 2442915 w 9169399"/>
              <a:gd name="connsiteY469" fmla="*/ 1257034 h 4978398"/>
              <a:gd name="connsiteX470" fmla="*/ 2442435 w 9169399"/>
              <a:gd name="connsiteY470" fmla="*/ 1279867 h 4978398"/>
              <a:gd name="connsiteX471" fmla="*/ 2438932 w 9169399"/>
              <a:gd name="connsiteY471" fmla="*/ 1291868 h 4978398"/>
              <a:gd name="connsiteX472" fmla="*/ 2449911 w 9169399"/>
              <a:gd name="connsiteY472" fmla="*/ 1289471 h 4978398"/>
              <a:gd name="connsiteX473" fmla="*/ 2541623 w 9169399"/>
              <a:gd name="connsiteY473" fmla="*/ 1274762 h 4978398"/>
              <a:gd name="connsiteX474" fmla="*/ 2506002 w 9169399"/>
              <a:gd name="connsiteY474" fmla="*/ 1321504 h 4978398"/>
              <a:gd name="connsiteX475" fmla="*/ 2505762 w 9169399"/>
              <a:gd name="connsiteY475" fmla="*/ 1324549 h 4978398"/>
              <a:gd name="connsiteX476" fmla="*/ 2524220 w 9169399"/>
              <a:gd name="connsiteY476" fmla="*/ 1305535 h 4978398"/>
              <a:gd name="connsiteX477" fmla="*/ 2550572 w 9169399"/>
              <a:gd name="connsiteY477" fmla="*/ 1295648 h 4978398"/>
              <a:gd name="connsiteX478" fmla="*/ 2540604 w 9169399"/>
              <a:gd name="connsiteY478" fmla="*/ 1331696 h 4978398"/>
              <a:gd name="connsiteX479" fmla="*/ 2505167 w 9169399"/>
              <a:gd name="connsiteY479" fmla="*/ 1332097 h 4978398"/>
              <a:gd name="connsiteX480" fmla="*/ 2504872 w 9169399"/>
              <a:gd name="connsiteY480" fmla="*/ 1335830 h 4978398"/>
              <a:gd name="connsiteX481" fmla="*/ 2559616 w 9169399"/>
              <a:gd name="connsiteY481" fmla="*/ 1335915 h 4978398"/>
              <a:gd name="connsiteX482" fmla="*/ 2576576 w 9169399"/>
              <a:gd name="connsiteY482" fmla="*/ 1339340 h 4978398"/>
              <a:gd name="connsiteX483" fmla="*/ 2595920 w 9169399"/>
              <a:gd name="connsiteY483" fmla="*/ 1306255 h 4978398"/>
              <a:gd name="connsiteX484" fmla="*/ 2598308 w 9169399"/>
              <a:gd name="connsiteY484" fmla="*/ 1288361 h 4978398"/>
              <a:gd name="connsiteX485" fmla="*/ 2598114 w 9169399"/>
              <a:gd name="connsiteY485" fmla="*/ 1288320 h 4978398"/>
              <a:gd name="connsiteX486" fmla="*/ 2597859 w 9169399"/>
              <a:gd name="connsiteY486" fmla="*/ 1279496 h 4978398"/>
              <a:gd name="connsiteX487" fmla="*/ 2577187 w 9169399"/>
              <a:gd name="connsiteY487" fmla="*/ 1293917 h 4978398"/>
              <a:gd name="connsiteX488" fmla="*/ 2558025 w 9169399"/>
              <a:gd name="connsiteY488" fmla="*/ 1291770 h 4978398"/>
              <a:gd name="connsiteX489" fmla="*/ 2587649 w 9169399"/>
              <a:gd name="connsiteY489" fmla="*/ 1237473 h 4978398"/>
              <a:gd name="connsiteX490" fmla="*/ 2652913 w 9169399"/>
              <a:gd name="connsiteY490" fmla="*/ 1149269 h 4978398"/>
              <a:gd name="connsiteX491" fmla="*/ 2710938 w 9169399"/>
              <a:gd name="connsiteY491" fmla="*/ 1152759 h 4978398"/>
              <a:gd name="connsiteX492" fmla="*/ 2764664 w 9169399"/>
              <a:gd name="connsiteY492" fmla="*/ 1095111 h 4978398"/>
              <a:gd name="connsiteX493" fmla="*/ 2847901 w 9169399"/>
              <a:gd name="connsiteY493" fmla="*/ 1068067 h 4978398"/>
              <a:gd name="connsiteX494" fmla="*/ 2865992 w 9169399"/>
              <a:gd name="connsiteY494" fmla="*/ 1044330 h 4978398"/>
              <a:gd name="connsiteX495" fmla="*/ 2931148 w 9169399"/>
              <a:gd name="connsiteY495" fmla="*/ 1041029 h 4978398"/>
              <a:gd name="connsiteX496" fmla="*/ 2944238 w 9169399"/>
              <a:gd name="connsiteY496" fmla="*/ 1049304 h 4978398"/>
              <a:gd name="connsiteX497" fmla="*/ 2952186 w 9169399"/>
              <a:gd name="connsiteY497" fmla="*/ 1044489 h 4978398"/>
              <a:gd name="connsiteX498" fmla="*/ 2988550 w 9169399"/>
              <a:gd name="connsiteY498" fmla="*/ 1008149 h 4978398"/>
              <a:gd name="connsiteX499" fmla="*/ 3006621 w 9169399"/>
              <a:gd name="connsiteY499" fmla="*/ 1000207 h 4978398"/>
              <a:gd name="connsiteX500" fmla="*/ 3022649 w 9169399"/>
              <a:gd name="connsiteY500" fmla="*/ 980037 h 4978398"/>
              <a:gd name="connsiteX501" fmla="*/ 3045944 w 9169399"/>
              <a:gd name="connsiteY501" fmla="*/ 971424 h 4978398"/>
              <a:gd name="connsiteX502" fmla="*/ 3056160 w 9169399"/>
              <a:gd name="connsiteY502" fmla="*/ 974913 h 4978398"/>
              <a:gd name="connsiteX503" fmla="*/ 3067961 w 9169399"/>
              <a:gd name="connsiteY503" fmla="*/ 959674 h 4978398"/>
              <a:gd name="connsiteX504" fmla="*/ 3117065 w 9169399"/>
              <a:gd name="connsiteY504" fmla="*/ 942614 h 4978398"/>
              <a:gd name="connsiteX505" fmla="*/ 3136833 w 9169399"/>
              <a:gd name="connsiteY505" fmla="*/ 938915 h 4978398"/>
              <a:gd name="connsiteX506" fmla="*/ 3144797 w 9169399"/>
              <a:gd name="connsiteY506" fmla="*/ 922501 h 4978398"/>
              <a:gd name="connsiteX507" fmla="*/ 3203389 w 9169399"/>
              <a:gd name="connsiteY507" fmla="*/ 912399 h 4978398"/>
              <a:gd name="connsiteX508" fmla="*/ 3273513 w 9169399"/>
              <a:gd name="connsiteY508" fmla="*/ 871754 h 4978398"/>
              <a:gd name="connsiteX509" fmla="*/ 3336507 w 9169399"/>
              <a:gd name="connsiteY509" fmla="*/ 837895 h 4978398"/>
              <a:gd name="connsiteX510" fmla="*/ 3454811 w 9169399"/>
              <a:gd name="connsiteY510" fmla="*/ 790536 h 4978398"/>
              <a:gd name="connsiteX511" fmla="*/ 3400526 w 9169399"/>
              <a:gd name="connsiteY511" fmla="*/ 861778 h 4978398"/>
              <a:gd name="connsiteX512" fmla="*/ 3481624 w 9169399"/>
              <a:gd name="connsiteY512" fmla="*/ 804158 h 4978398"/>
              <a:gd name="connsiteX513" fmla="*/ 3478904 w 9169399"/>
              <a:gd name="connsiteY513" fmla="*/ 787179 h 4978398"/>
              <a:gd name="connsiteX514" fmla="*/ 3512836 w 9169399"/>
              <a:gd name="connsiteY514" fmla="*/ 794026 h 4978398"/>
              <a:gd name="connsiteX515" fmla="*/ 3554459 w 9169399"/>
              <a:gd name="connsiteY515" fmla="*/ 780508 h 4978398"/>
              <a:gd name="connsiteX516" fmla="*/ 3548624 w 9169399"/>
              <a:gd name="connsiteY516" fmla="*/ 797477 h 4978398"/>
              <a:gd name="connsiteX517" fmla="*/ 3547111 w 9169399"/>
              <a:gd name="connsiteY517" fmla="*/ 799069 h 4978398"/>
              <a:gd name="connsiteX518" fmla="*/ 3561185 w 9169399"/>
              <a:gd name="connsiteY518" fmla="*/ 801707 h 4978398"/>
              <a:gd name="connsiteX519" fmla="*/ 3588390 w 9169399"/>
              <a:gd name="connsiteY519" fmla="*/ 789758 h 4978398"/>
              <a:gd name="connsiteX520" fmla="*/ 3647457 w 9169399"/>
              <a:gd name="connsiteY520" fmla="*/ 736648 h 4978398"/>
              <a:gd name="connsiteX521" fmla="*/ 3724185 w 9169399"/>
              <a:gd name="connsiteY521" fmla="*/ 715625 h 4978398"/>
              <a:gd name="connsiteX522" fmla="*/ 3711672 w 9169399"/>
              <a:gd name="connsiteY522" fmla="*/ 702649 h 4978398"/>
              <a:gd name="connsiteX523" fmla="*/ 3653644 w 9169399"/>
              <a:gd name="connsiteY523" fmla="*/ 699160 h 4978398"/>
              <a:gd name="connsiteX524" fmla="*/ 3637107 w 9169399"/>
              <a:gd name="connsiteY524" fmla="*/ 701285 h 4978398"/>
              <a:gd name="connsiteX525" fmla="*/ 3635897 w 9169399"/>
              <a:gd name="connsiteY525" fmla="*/ 701911 h 4978398"/>
              <a:gd name="connsiteX526" fmla="*/ 3600738 w 9169399"/>
              <a:gd name="connsiteY526" fmla="*/ 723498 h 4978398"/>
              <a:gd name="connsiteX527" fmla="*/ 3466028 w 9169399"/>
              <a:gd name="connsiteY527" fmla="*/ 753856 h 4978398"/>
              <a:gd name="connsiteX528" fmla="*/ 3434246 w 9169399"/>
              <a:gd name="connsiteY528" fmla="*/ 777578 h 4978398"/>
              <a:gd name="connsiteX529" fmla="*/ 3452908 w 9169399"/>
              <a:gd name="connsiteY529" fmla="*/ 740252 h 4978398"/>
              <a:gd name="connsiteX530" fmla="*/ 3473193 w 9169399"/>
              <a:gd name="connsiteY530" fmla="*/ 743572 h 4978398"/>
              <a:gd name="connsiteX531" fmla="*/ 3486917 w 9169399"/>
              <a:gd name="connsiteY531" fmla="*/ 731740 h 4978398"/>
              <a:gd name="connsiteX532" fmla="*/ 3486409 w 9169399"/>
              <a:gd name="connsiteY532" fmla="*/ 729311 h 4978398"/>
              <a:gd name="connsiteX533" fmla="*/ 3514512 w 9169399"/>
              <a:gd name="connsiteY533" fmla="*/ 683241 h 4978398"/>
              <a:gd name="connsiteX534" fmla="*/ 3561843 w 9169399"/>
              <a:gd name="connsiteY534" fmla="*/ 687604 h 4978398"/>
              <a:gd name="connsiteX535" fmla="*/ 3565815 w 9169399"/>
              <a:gd name="connsiteY535" fmla="*/ 685288 h 4978398"/>
              <a:gd name="connsiteX536" fmla="*/ 3606084 w 9169399"/>
              <a:gd name="connsiteY536" fmla="*/ 667041 h 4978398"/>
              <a:gd name="connsiteX537" fmla="*/ 3607642 w 9169399"/>
              <a:gd name="connsiteY537" fmla="*/ 666672 h 4978398"/>
              <a:gd name="connsiteX538" fmla="*/ 3627772 w 9169399"/>
              <a:gd name="connsiteY538" fmla="*/ 652838 h 4978398"/>
              <a:gd name="connsiteX539" fmla="*/ 3652616 w 9169399"/>
              <a:gd name="connsiteY539" fmla="*/ 641419 h 4978398"/>
              <a:gd name="connsiteX540" fmla="*/ 3697534 w 9169399"/>
              <a:gd name="connsiteY540" fmla="*/ 631293 h 4978398"/>
              <a:gd name="connsiteX541" fmla="*/ 3746276 w 9169399"/>
              <a:gd name="connsiteY541" fmla="*/ 610998 h 4978398"/>
              <a:gd name="connsiteX542" fmla="*/ 3846486 w 9169399"/>
              <a:gd name="connsiteY542" fmla="*/ 587392 h 4978398"/>
              <a:gd name="connsiteX543" fmla="*/ 3830651 w 9169399"/>
              <a:gd name="connsiteY543" fmla="*/ 556793 h 4978398"/>
              <a:gd name="connsiteX544" fmla="*/ 3841617 w 9169399"/>
              <a:gd name="connsiteY544" fmla="*/ 539826 h 4978398"/>
              <a:gd name="connsiteX545" fmla="*/ 3904054 w 9169399"/>
              <a:gd name="connsiteY545" fmla="*/ 519553 h 4978398"/>
              <a:gd name="connsiteX546" fmla="*/ 3973603 w 9169399"/>
              <a:gd name="connsiteY546" fmla="*/ 492493 h 4978398"/>
              <a:gd name="connsiteX547" fmla="*/ 4022018 w 9169399"/>
              <a:gd name="connsiteY547" fmla="*/ 470067 h 4978398"/>
              <a:gd name="connsiteX548" fmla="*/ 4056176 w 9169399"/>
              <a:gd name="connsiteY548" fmla="*/ 444167 h 4978398"/>
              <a:gd name="connsiteX549" fmla="*/ 4051117 w 9169399"/>
              <a:gd name="connsiteY549" fmla="*/ 435946 h 4978398"/>
              <a:gd name="connsiteX550" fmla="*/ 4058243 w 9169399"/>
              <a:gd name="connsiteY550" fmla="*/ 418561 h 4978398"/>
              <a:gd name="connsiteX551" fmla="*/ 4075219 w 9169399"/>
              <a:gd name="connsiteY551" fmla="*/ 421983 h 4978398"/>
              <a:gd name="connsiteX552" fmla="*/ 4074764 w 9169399"/>
              <a:gd name="connsiteY552" fmla="*/ 432833 h 4978398"/>
              <a:gd name="connsiteX553" fmla="*/ 4141222 w 9169399"/>
              <a:gd name="connsiteY553" fmla="*/ 411248 h 4978398"/>
              <a:gd name="connsiteX554" fmla="*/ 4162603 w 9169399"/>
              <a:gd name="connsiteY554" fmla="*/ 390900 h 4978398"/>
              <a:gd name="connsiteX555" fmla="*/ 4217915 w 9169399"/>
              <a:gd name="connsiteY555" fmla="*/ 377397 h 4978398"/>
              <a:gd name="connsiteX556" fmla="*/ 4282503 w 9169399"/>
              <a:gd name="connsiteY556" fmla="*/ 387690 h 4978398"/>
              <a:gd name="connsiteX557" fmla="*/ 4324126 w 9169399"/>
              <a:gd name="connsiteY557" fmla="*/ 374170 h 4978398"/>
              <a:gd name="connsiteX558" fmla="*/ 4369572 w 9169399"/>
              <a:gd name="connsiteY558" fmla="*/ 350471 h 4978398"/>
              <a:gd name="connsiteX559" fmla="*/ 4529965 w 9169399"/>
              <a:gd name="connsiteY559" fmla="*/ 360909 h 4978398"/>
              <a:gd name="connsiteX560" fmla="*/ 4663082 w 9169399"/>
              <a:gd name="connsiteY560" fmla="*/ 286409 h 4978398"/>
              <a:gd name="connsiteX561" fmla="*/ 4715112 w 9169399"/>
              <a:gd name="connsiteY561" fmla="*/ 269502 h 4978398"/>
              <a:gd name="connsiteX562" fmla="*/ 4746328 w 9169399"/>
              <a:gd name="connsiteY562" fmla="*/ 259370 h 4978398"/>
              <a:gd name="connsiteX563" fmla="*/ 4820296 w 9169399"/>
              <a:gd name="connsiteY563" fmla="*/ 208537 h 4978398"/>
              <a:gd name="connsiteX564" fmla="*/ 4971967 w 9169399"/>
              <a:gd name="connsiteY564" fmla="*/ 181611 h 4978398"/>
              <a:gd name="connsiteX565" fmla="*/ 5037574 w 9169399"/>
              <a:gd name="connsiteY565" fmla="*/ 249637 h 4978398"/>
              <a:gd name="connsiteX566" fmla="*/ 5092316 w 9169399"/>
              <a:gd name="connsiteY566" fmla="*/ 249724 h 4978398"/>
              <a:gd name="connsiteX567" fmla="*/ 5223181 w 9169399"/>
              <a:gd name="connsiteY567" fmla="*/ 229562 h 4978398"/>
              <a:gd name="connsiteX568" fmla="*/ 5477782 w 9169399"/>
              <a:gd name="connsiteY568" fmla="*/ 195992 h 4978398"/>
              <a:gd name="connsiteX569" fmla="*/ 5698455 w 9169399"/>
              <a:gd name="connsiteY569" fmla="*/ 155580 h 4978398"/>
              <a:gd name="connsiteX570" fmla="*/ 5864732 w 9169399"/>
              <a:gd name="connsiteY570" fmla="*/ 271313 h 4978398"/>
              <a:gd name="connsiteX571" fmla="*/ 6024091 w 9169399"/>
              <a:gd name="connsiteY571" fmla="*/ 224021 h 4978398"/>
              <a:gd name="connsiteX572" fmla="*/ 6141269 w 9169399"/>
              <a:gd name="connsiteY572" fmla="*/ 203828 h 4978398"/>
              <a:gd name="connsiteX573" fmla="*/ 6176329 w 9169399"/>
              <a:gd name="connsiteY573" fmla="*/ 183507 h 4978398"/>
              <a:gd name="connsiteX574" fmla="*/ 6305500 w 9169399"/>
              <a:gd name="connsiteY574" fmla="*/ 204088 h 4978398"/>
              <a:gd name="connsiteX575" fmla="*/ 6398587 w 9169399"/>
              <a:gd name="connsiteY575" fmla="*/ 187256 h 4978398"/>
              <a:gd name="connsiteX576" fmla="*/ 6471430 w 9169399"/>
              <a:gd name="connsiteY576" fmla="*/ 163590 h 4978398"/>
              <a:gd name="connsiteX577" fmla="*/ 6665746 w 9169399"/>
              <a:gd name="connsiteY577" fmla="*/ 180884 h 4978398"/>
              <a:gd name="connsiteX578" fmla="*/ 6700806 w 9169399"/>
              <a:gd name="connsiteY578" fmla="*/ 160562 h 4978398"/>
              <a:gd name="connsiteX579" fmla="*/ 6756119 w 9169399"/>
              <a:gd name="connsiteY579" fmla="*/ 147059 h 4978398"/>
              <a:gd name="connsiteX580" fmla="*/ 6784052 w 9169399"/>
              <a:gd name="connsiteY580" fmla="*/ 133523 h 4978398"/>
              <a:gd name="connsiteX581" fmla="*/ 6815168 w 9169399"/>
              <a:gd name="connsiteY581" fmla="*/ 208285 h 4978398"/>
              <a:gd name="connsiteX582" fmla="*/ 6740172 w 9169399"/>
              <a:gd name="connsiteY582" fmla="*/ 201378 h 4978398"/>
              <a:gd name="connsiteX583" fmla="*/ 6628427 w 9169399"/>
              <a:gd name="connsiteY583" fmla="*/ 255540 h 4978398"/>
              <a:gd name="connsiteX584" fmla="*/ 6588384 w 9169399"/>
              <a:gd name="connsiteY584" fmla="*/ 313215 h 4978398"/>
              <a:gd name="connsiteX585" fmla="*/ 6613046 w 9169399"/>
              <a:gd name="connsiteY585" fmla="*/ 296272 h 4978398"/>
              <a:gd name="connsiteX586" fmla="*/ 6658972 w 9169399"/>
              <a:gd name="connsiteY586" fmla="*/ 343890 h 4978398"/>
              <a:gd name="connsiteX587" fmla="*/ 6742216 w 9169399"/>
              <a:gd name="connsiteY587" fmla="*/ 316852 h 4978398"/>
              <a:gd name="connsiteX588" fmla="*/ 6813929 w 9169399"/>
              <a:gd name="connsiteY588" fmla="*/ 320354 h 4978398"/>
              <a:gd name="connsiteX589" fmla="*/ 6890043 w 9169399"/>
              <a:gd name="connsiteY589" fmla="*/ 300101 h 4978398"/>
              <a:gd name="connsiteX590" fmla="*/ 6931107 w 9169399"/>
              <a:gd name="connsiteY590" fmla="*/ 300161 h 4978398"/>
              <a:gd name="connsiteX591" fmla="*/ 6928386 w 9169399"/>
              <a:gd name="connsiteY591" fmla="*/ 283183 h 4978398"/>
              <a:gd name="connsiteX592" fmla="*/ 6870361 w 9169399"/>
              <a:gd name="connsiteY592" fmla="*/ 279692 h 4978398"/>
              <a:gd name="connsiteX593" fmla="*/ 6815618 w 9169399"/>
              <a:gd name="connsiteY593" fmla="*/ 279608 h 4978398"/>
              <a:gd name="connsiteX594" fmla="*/ 6861195 w 9169399"/>
              <a:gd name="connsiteY594" fmla="*/ 170996 h 4978398"/>
              <a:gd name="connsiteX595" fmla="*/ 6874876 w 9169399"/>
              <a:gd name="connsiteY595" fmla="*/ 171024 h 4978398"/>
              <a:gd name="connsiteX596" fmla="*/ 6953154 w 9169399"/>
              <a:gd name="connsiteY596" fmla="*/ 181331 h 4978398"/>
              <a:gd name="connsiteX597" fmla="*/ 6988776 w 9169399"/>
              <a:gd name="connsiteY597" fmla="*/ 147430 h 4978398"/>
              <a:gd name="connsiteX598" fmla="*/ 7029840 w 9169399"/>
              <a:gd name="connsiteY598" fmla="*/ 147491 h 4978398"/>
              <a:gd name="connsiteX599" fmla="*/ 7084013 w 9169399"/>
              <a:gd name="connsiteY599" fmla="*/ 161167 h 4978398"/>
              <a:gd name="connsiteX600" fmla="*/ 7142941 w 9169399"/>
              <a:gd name="connsiteY600" fmla="*/ 132599 h 4978398"/>
              <a:gd name="connsiteX601" fmla="*/ 7152130 w 9169399"/>
              <a:gd name="connsiteY601" fmla="*/ 126022 h 4978398"/>
              <a:gd name="connsiteX602" fmla="*/ 7139695 w 9169399"/>
              <a:gd name="connsiteY602" fmla="*/ 105022 h 4978398"/>
              <a:gd name="connsiteX603" fmla="*/ 7162671 w 9169399"/>
              <a:gd name="connsiteY603" fmla="*/ 66845 h 4978398"/>
              <a:gd name="connsiteX604" fmla="*/ 7222951 w 9169399"/>
              <a:gd name="connsiteY604" fmla="*/ 15995 h 4978398"/>
              <a:gd name="connsiteX605" fmla="*/ 6223833 w 9169399"/>
              <a:gd name="connsiteY605" fmla="*/ 14458 h 4978398"/>
              <a:gd name="connsiteX606" fmla="*/ 6221570 w 9169399"/>
              <a:gd name="connsiteY606" fmla="*/ 68800 h 4978398"/>
              <a:gd name="connsiteX607" fmla="*/ 6208446 w 9169399"/>
              <a:gd name="connsiteY607" fmla="*/ 55195 h 4978398"/>
              <a:gd name="connsiteX608" fmla="*/ 6223833 w 9169399"/>
              <a:gd name="connsiteY608" fmla="*/ 14458 h 4978398"/>
              <a:gd name="connsiteX609" fmla="*/ 6498179 w 9169399"/>
              <a:gd name="connsiteY609" fmla="*/ 5941 h 4978398"/>
              <a:gd name="connsiteX610" fmla="*/ 6603232 w 9169399"/>
              <a:gd name="connsiteY610" fmla="*/ 25217 h 4978398"/>
              <a:gd name="connsiteX611" fmla="*/ 6566483 w 9169399"/>
              <a:gd name="connsiteY611" fmla="*/ 86285 h 4978398"/>
              <a:gd name="connsiteX612" fmla="*/ 6521579 w 9169399"/>
              <a:gd name="connsiteY612" fmla="*/ 96400 h 4978398"/>
              <a:gd name="connsiteX613" fmla="*/ 6398971 w 9169399"/>
              <a:gd name="connsiteY613" fmla="*/ 82618 h 4978398"/>
              <a:gd name="connsiteX614" fmla="*/ 6446132 w 9169399"/>
              <a:gd name="connsiteY614" fmla="*/ 18169 h 4978398"/>
              <a:gd name="connsiteX615" fmla="*/ 6498179 w 9169399"/>
              <a:gd name="connsiteY615" fmla="*/ 5941 h 4978398"/>
              <a:gd name="connsiteX616" fmla="*/ 5663286 w 9169399"/>
              <a:gd name="connsiteY616" fmla="*/ 0 h 4978398"/>
              <a:gd name="connsiteX617" fmla="*/ 5657746 w 9169399"/>
              <a:gd name="connsiteY617" fmla="*/ 50946 h 4978398"/>
              <a:gd name="connsiteX618" fmla="*/ 5644622 w 9169399"/>
              <a:gd name="connsiteY618" fmla="*/ 37339 h 4978398"/>
              <a:gd name="connsiteX619" fmla="*/ 5663286 w 9169399"/>
              <a:gd name="connsiteY619" fmla="*/ 0 h 49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</a:cxnLst>
            <a:rect l="l" t="t" r="r" b="b"/>
            <a:pathLst>
              <a:path w="9169399" h="4978398">
                <a:moveTo>
                  <a:pt x="120857" y="4765660"/>
                </a:moveTo>
                <a:cubicBezTo>
                  <a:pt x="107585" y="4782802"/>
                  <a:pt x="94371" y="4786348"/>
                  <a:pt x="83066" y="4784530"/>
                </a:cubicBezTo>
                <a:lnTo>
                  <a:pt x="78589" y="4782269"/>
                </a:lnTo>
                <a:lnTo>
                  <a:pt x="60546" y="4798427"/>
                </a:lnTo>
                <a:cubicBezTo>
                  <a:pt x="141239" y="4852991"/>
                  <a:pt x="101723" y="4913606"/>
                  <a:pt x="144197" y="4942330"/>
                </a:cubicBezTo>
                <a:cubicBezTo>
                  <a:pt x="163957" y="4912016"/>
                  <a:pt x="179465" y="4878841"/>
                  <a:pt x="194964" y="4845678"/>
                </a:cubicBezTo>
                <a:cubicBezTo>
                  <a:pt x="176913" y="4833471"/>
                  <a:pt x="167904" y="4823968"/>
                  <a:pt x="164081" y="4816265"/>
                </a:cubicBezTo>
                <a:lnTo>
                  <a:pt x="164242" y="4803149"/>
                </a:lnTo>
                <a:lnTo>
                  <a:pt x="161656" y="4800672"/>
                </a:lnTo>
                <a:cubicBezTo>
                  <a:pt x="147594" y="4787626"/>
                  <a:pt x="134012" y="4775713"/>
                  <a:pt x="120857" y="4765660"/>
                </a:cubicBezTo>
                <a:close/>
                <a:moveTo>
                  <a:pt x="123385" y="4502555"/>
                </a:moveTo>
                <a:lnTo>
                  <a:pt x="121494" y="4519282"/>
                </a:lnTo>
                <a:lnTo>
                  <a:pt x="126735" y="4509726"/>
                </a:lnTo>
                <a:close/>
                <a:moveTo>
                  <a:pt x="82714" y="4466771"/>
                </a:moveTo>
                <a:lnTo>
                  <a:pt x="37759" y="4512266"/>
                </a:lnTo>
                <a:lnTo>
                  <a:pt x="42663" y="4523348"/>
                </a:lnTo>
                <a:lnTo>
                  <a:pt x="39184" y="4532345"/>
                </a:lnTo>
                <a:lnTo>
                  <a:pt x="65585" y="4562415"/>
                </a:lnTo>
                <a:cubicBezTo>
                  <a:pt x="72936" y="4576219"/>
                  <a:pt x="76435" y="4589809"/>
                  <a:pt x="78876" y="4602591"/>
                </a:cubicBezTo>
                <a:lnTo>
                  <a:pt x="82194" y="4619463"/>
                </a:lnTo>
                <a:lnTo>
                  <a:pt x="90247" y="4619141"/>
                </a:lnTo>
                <a:cubicBezTo>
                  <a:pt x="94903" y="4617683"/>
                  <a:pt x="99607" y="4614722"/>
                  <a:pt x="104106" y="4609576"/>
                </a:cubicBezTo>
                <a:cubicBezTo>
                  <a:pt x="110102" y="4602724"/>
                  <a:pt x="113609" y="4583265"/>
                  <a:pt x="115365" y="4573530"/>
                </a:cubicBezTo>
                <a:cubicBezTo>
                  <a:pt x="116427" y="4574248"/>
                  <a:pt x="119878" y="4576582"/>
                  <a:pt x="124552" y="4579571"/>
                </a:cubicBezTo>
                <a:lnTo>
                  <a:pt x="138836" y="4588199"/>
                </a:lnTo>
                <a:lnTo>
                  <a:pt x="148132" y="4568200"/>
                </a:lnTo>
                <a:cubicBezTo>
                  <a:pt x="132158" y="4555993"/>
                  <a:pt x="124186" y="4546490"/>
                  <a:pt x="120803" y="4538788"/>
                </a:cubicBezTo>
                <a:lnTo>
                  <a:pt x="120963" y="4523992"/>
                </a:lnTo>
                <a:lnTo>
                  <a:pt x="115365" y="4573530"/>
                </a:lnTo>
                <a:cubicBezTo>
                  <a:pt x="47410" y="4527578"/>
                  <a:pt x="102890" y="4510525"/>
                  <a:pt x="77406" y="4493294"/>
                </a:cubicBezTo>
                <a:cubicBezTo>
                  <a:pt x="81285" y="4485001"/>
                  <a:pt x="83039" y="4475271"/>
                  <a:pt x="82762" y="4466897"/>
                </a:cubicBezTo>
                <a:close/>
                <a:moveTo>
                  <a:pt x="38042" y="4206076"/>
                </a:moveTo>
                <a:cubicBezTo>
                  <a:pt x="35168" y="4205497"/>
                  <a:pt x="31543" y="4205777"/>
                  <a:pt x="28540" y="4209209"/>
                </a:cubicBezTo>
                <a:cubicBezTo>
                  <a:pt x="28540" y="4209209"/>
                  <a:pt x="40276" y="4249883"/>
                  <a:pt x="44519" y="4252752"/>
                </a:cubicBezTo>
                <a:cubicBezTo>
                  <a:pt x="37018" y="4261324"/>
                  <a:pt x="27002" y="4272290"/>
                  <a:pt x="16727" y="4284273"/>
                </a:cubicBezTo>
                <a:lnTo>
                  <a:pt x="3290" y="4301511"/>
                </a:lnTo>
                <a:lnTo>
                  <a:pt x="5504" y="4309122"/>
                </a:lnTo>
                <a:cubicBezTo>
                  <a:pt x="10835" y="4318653"/>
                  <a:pt x="17964" y="4326827"/>
                  <a:pt x="25482" y="4332572"/>
                </a:cubicBezTo>
                <a:cubicBezTo>
                  <a:pt x="29240" y="4335446"/>
                  <a:pt x="35818" y="4340471"/>
                  <a:pt x="43449" y="4342208"/>
                </a:cubicBezTo>
                <a:cubicBezTo>
                  <a:pt x="47264" y="4343076"/>
                  <a:pt x="51341" y="4343122"/>
                  <a:pt x="55463" y="4341664"/>
                </a:cubicBezTo>
                <a:lnTo>
                  <a:pt x="61774" y="4336742"/>
                </a:lnTo>
                <a:lnTo>
                  <a:pt x="50579" y="4266914"/>
                </a:lnTo>
                <a:lnTo>
                  <a:pt x="50243" y="4266553"/>
                </a:lnTo>
                <a:cubicBezTo>
                  <a:pt x="37625" y="4241563"/>
                  <a:pt x="61013" y="4228740"/>
                  <a:pt x="44099" y="4215816"/>
                </a:cubicBezTo>
                <a:lnTo>
                  <a:pt x="44989" y="4210863"/>
                </a:lnTo>
                <a:lnTo>
                  <a:pt x="43039" y="4208090"/>
                </a:lnTo>
                <a:cubicBezTo>
                  <a:pt x="43039" y="4208090"/>
                  <a:pt x="40916" y="4206654"/>
                  <a:pt x="38042" y="4206076"/>
                </a:cubicBezTo>
                <a:close/>
                <a:moveTo>
                  <a:pt x="2080762" y="1565426"/>
                </a:moveTo>
                <a:lnTo>
                  <a:pt x="2080684" y="1565439"/>
                </a:lnTo>
                <a:lnTo>
                  <a:pt x="2074294" y="1569486"/>
                </a:lnTo>
                <a:lnTo>
                  <a:pt x="2074345" y="1569486"/>
                </a:lnTo>
                <a:close/>
                <a:moveTo>
                  <a:pt x="2168485" y="1564889"/>
                </a:moveTo>
                <a:lnTo>
                  <a:pt x="2164229" y="1565957"/>
                </a:lnTo>
                <a:lnTo>
                  <a:pt x="2169570" y="1565229"/>
                </a:lnTo>
                <a:close/>
                <a:moveTo>
                  <a:pt x="2242480" y="1474654"/>
                </a:moveTo>
                <a:cubicBezTo>
                  <a:pt x="2218104" y="1484806"/>
                  <a:pt x="2190163" y="1498348"/>
                  <a:pt x="2161266" y="1514437"/>
                </a:cubicBezTo>
                <a:lnTo>
                  <a:pt x="2115879" y="1543163"/>
                </a:lnTo>
                <a:lnTo>
                  <a:pt x="2115810" y="1543243"/>
                </a:lnTo>
                <a:lnTo>
                  <a:pt x="2161274" y="1514465"/>
                </a:lnTo>
                <a:lnTo>
                  <a:pt x="2242450" y="1474700"/>
                </a:lnTo>
                <a:close/>
                <a:moveTo>
                  <a:pt x="2389642" y="1451412"/>
                </a:moveTo>
                <a:lnTo>
                  <a:pt x="2376619" y="1457890"/>
                </a:lnTo>
                <a:lnTo>
                  <a:pt x="2372296" y="1472265"/>
                </a:lnTo>
                <a:lnTo>
                  <a:pt x="2372303" y="1472263"/>
                </a:lnTo>
                <a:lnTo>
                  <a:pt x="2376616" y="1457917"/>
                </a:lnTo>
                <a:lnTo>
                  <a:pt x="2389651" y="1451431"/>
                </a:lnTo>
                <a:close/>
                <a:moveTo>
                  <a:pt x="2153699" y="1274567"/>
                </a:moveTo>
                <a:cubicBezTo>
                  <a:pt x="2142955" y="1275824"/>
                  <a:pt x="2130769" y="1280897"/>
                  <a:pt x="2120084" y="1291066"/>
                </a:cubicBezTo>
                <a:lnTo>
                  <a:pt x="2048832" y="1358878"/>
                </a:lnTo>
                <a:lnTo>
                  <a:pt x="2048877" y="1358861"/>
                </a:lnTo>
                <a:lnTo>
                  <a:pt x="2120106" y="1291073"/>
                </a:lnTo>
                <a:cubicBezTo>
                  <a:pt x="2130791" y="1280903"/>
                  <a:pt x="2142977" y="1275830"/>
                  <a:pt x="2153723" y="1274575"/>
                </a:cubicBezTo>
                <a:lnTo>
                  <a:pt x="2178666" y="1280979"/>
                </a:lnTo>
                <a:lnTo>
                  <a:pt x="2178669" y="1280977"/>
                </a:lnTo>
                <a:cubicBezTo>
                  <a:pt x="2173748" y="1275874"/>
                  <a:pt x="2164444" y="1273311"/>
                  <a:pt x="2153699" y="1274567"/>
                </a:cubicBezTo>
                <a:close/>
                <a:moveTo>
                  <a:pt x="9038607" y="1131594"/>
                </a:moveTo>
                <a:cubicBezTo>
                  <a:pt x="9021593" y="1133693"/>
                  <a:pt x="9000855" y="1143002"/>
                  <a:pt x="8976701" y="1163346"/>
                </a:cubicBezTo>
                <a:cubicBezTo>
                  <a:pt x="8960597" y="1176908"/>
                  <a:pt x="8959955" y="1190497"/>
                  <a:pt x="8967369" y="1197300"/>
                </a:cubicBezTo>
                <a:cubicBezTo>
                  <a:pt x="8972003" y="1201552"/>
                  <a:pt x="8976525" y="1203046"/>
                  <a:pt x="8980931" y="1203103"/>
                </a:cubicBezTo>
                <a:cubicBezTo>
                  <a:pt x="8994159" y="1203283"/>
                  <a:pt x="9006357" y="1190559"/>
                  <a:pt x="9017477" y="1200763"/>
                </a:cubicBezTo>
                <a:lnTo>
                  <a:pt x="9078179" y="1143111"/>
                </a:lnTo>
                <a:cubicBezTo>
                  <a:pt x="9068915" y="1134609"/>
                  <a:pt x="9055623" y="1129496"/>
                  <a:pt x="9038607" y="1131594"/>
                </a:cubicBezTo>
                <a:close/>
                <a:moveTo>
                  <a:pt x="3532991" y="955539"/>
                </a:moveTo>
                <a:lnTo>
                  <a:pt x="3517501" y="956899"/>
                </a:lnTo>
                <a:lnTo>
                  <a:pt x="3473653" y="980725"/>
                </a:lnTo>
                <a:lnTo>
                  <a:pt x="3481719" y="979420"/>
                </a:lnTo>
                <a:cubicBezTo>
                  <a:pt x="3491112" y="976705"/>
                  <a:pt x="3501217" y="972829"/>
                  <a:pt x="3511421" y="968345"/>
                </a:cubicBezTo>
                <a:lnTo>
                  <a:pt x="3515981" y="965982"/>
                </a:lnTo>
                <a:close/>
                <a:moveTo>
                  <a:pt x="3466885" y="949711"/>
                </a:moveTo>
                <a:lnTo>
                  <a:pt x="3447912" y="952221"/>
                </a:lnTo>
                <a:lnTo>
                  <a:pt x="3441933" y="951670"/>
                </a:lnTo>
                <a:lnTo>
                  <a:pt x="3409699" y="970465"/>
                </a:lnTo>
                <a:cubicBezTo>
                  <a:pt x="3399859" y="960261"/>
                  <a:pt x="3387249" y="975525"/>
                  <a:pt x="3373819" y="989937"/>
                </a:cubicBezTo>
                <a:lnTo>
                  <a:pt x="3367012" y="995806"/>
                </a:lnTo>
                <a:lnTo>
                  <a:pt x="3368707" y="1003930"/>
                </a:lnTo>
                <a:cubicBezTo>
                  <a:pt x="3379984" y="1012548"/>
                  <a:pt x="3429982" y="963430"/>
                  <a:pt x="3456288" y="983532"/>
                </a:cubicBezTo>
                <a:lnTo>
                  <a:pt x="3463391" y="982383"/>
                </a:lnTo>
                <a:close/>
                <a:moveTo>
                  <a:pt x="3177957" y="851894"/>
                </a:moveTo>
                <a:cubicBezTo>
                  <a:pt x="3184516" y="858697"/>
                  <a:pt x="3151608" y="909595"/>
                  <a:pt x="3140634" y="926558"/>
                </a:cubicBezTo>
                <a:lnTo>
                  <a:pt x="3085887" y="926472"/>
                </a:lnTo>
                <a:cubicBezTo>
                  <a:pt x="3082608" y="923074"/>
                  <a:pt x="3072763" y="912866"/>
                  <a:pt x="3087015" y="899303"/>
                </a:cubicBezTo>
                <a:cubicBezTo>
                  <a:pt x="3094135" y="892526"/>
                  <a:pt x="3118241" y="889160"/>
                  <a:pt x="3128641" y="885781"/>
                </a:cubicBezTo>
                <a:cubicBezTo>
                  <a:pt x="3135762" y="879004"/>
                  <a:pt x="3171394" y="845091"/>
                  <a:pt x="3177957" y="851894"/>
                </a:cubicBezTo>
                <a:close/>
                <a:moveTo>
                  <a:pt x="3096690" y="844263"/>
                </a:moveTo>
                <a:cubicBezTo>
                  <a:pt x="3076781" y="869977"/>
                  <a:pt x="3062843" y="887979"/>
                  <a:pt x="3049190" y="889316"/>
                </a:cubicBezTo>
                <a:cubicBezTo>
                  <a:pt x="3044638" y="889765"/>
                  <a:pt x="3040118" y="888357"/>
                  <a:pt x="3035421" y="884768"/>
                </a:cubicBezTo>
                <a:lnTo>
                  <a:pt x="3012873" y="867538"/>
                </a:lnTo>
                <a:cubicBezTo>
                  <a:pt x="3034113" y="840107"/>
                  <a:pt x="3054452" y="844741"/>
                  <a:pt x="3065725" y="853355"/>
                </a:cubicBezTo>
                <a:close/>
                <a:moveTo>
                  <a:pt x="2853308" y="759685"/>
                </a:moveTo>
                <a:cubicBezTo>
                  <a:pt x="2863573" y="759702"/>
                  <a:pt x="2872056" y="761414"/>
                  <a:pt x="2876976" y="766517"/>
                </a:cubicBezTo>
                <a:cubicBezTo>
                  <a:pt x="2883540" y="773320"/>
                  <a:pt x="2872568" y="790281"/>
                  <a:pt x="2858317" y="803844"/>
                </a:cubicBezTo>
                <a:cubicBezTo>
                  <a:pt x="2846272" y="805524"/>
                  <a:pt x="2834225" y="807203"/>
                  <a:pt x="2823961" y="807186"/>
                </a:cubicBezTo>
                <a:cubicBezTo>
                  <a:pt x="2813696" y="807170"/>
                  <a:pt x="2805213" y="805458"/>
                  <a:pt x="2800293" y="800356"/>
                </a:cubicBezTo>
                <a:cubicBezTo>
                  <a:pt x="2793730" y="793553"/>
                  <a:pt x="2804698" y="776587"/>
                  <a:pt x="2818949" y="763025"/>
                </a:cubicBezTo>
                <a:cubicBezTo>
                  <a:pt x="2830997" y="761347"/>
                  <a:pt x="2843043" y="759669"/>
                  <a:pt x="2853308" y="759685"/>
                </a:cubicBezTo>
                <a:close/>
                <a:moveTo>
                  <a:pt x="3326305" y="749606"/>
                </a:moveTo>
                <a:cubicBezTo>
                  <a:pt x="3329982" y="749686"/>
                  <a:pt x="3332800" y="751840"/>
                  <a:pt x="3334679" y="753275"/>
                </a:cubicBezTo>
                <a:lnTo>
                  <a:pt x="3317194" y="783585"/>
                </a:lnTo>
                <a:cubicBezTo>
                  <a:pt x="3309675" y="777842"/>
                  <a:pt x="3311222" y="768112"/>
                  <a:pt x="3312781" y="758377"/>
                </a:cubicBezTo>
                <a:cubicBezTo>
                  <a:pt x="3318093" y="751518"/>
                  <a:pt x="3322628" y="749525"/>
                  <a:pt x="3326305" y="749606"/>
                </a:cubicBezTo>
                <a:close/>
                <a:moveTo>
                  <a:pt x="3980461" y="719653"/>
                </a:moveTo>
                <a:lnTo>
                  <a:pt x="3947844" y="742065"/>
                </a:lnTo>
                <a:lnTo>
                  <a:pt x="3945881" y="743414"/>
                </a:lnTo>
                <a:lnTo>
                  <a:pt x="3977444" y="735568"/>
                </a:lnTo>
                <a:close/>
                <a:moveTo>
                  <a:pt x="3948260" y="680513"/>
                </a:moveTo>
                <a:cubicBezTo>
                  <a:pt x="3945319" y="679235"/>
                  <a:pt x="3941896" y="679231"/>
                  <a:pt x="3938330" y="682623"/>
                </a:cubicBezTo>
                <a:cubicBezTo>
                  <a:pt x="3924089" y="696176"/>
                  <a:pt x="3933935" y="706383"/>
                  <a:pt x="3937212" y="709781"/>
                </a:cubicBezTo>
                <a:cubicBezTo>
                  <a:pt x="3944331" y="703006"/>
                  <a:pt x="3947615" y="706409"/>
                  <a:pt x="3954734" y="699632"/>
                </a:cubicBezTo>
                <a:cubicBezTo>
                  <a:pt x="3961864" y="692846"/>
                  <a:pt x="3958582" y="689442"/>
                  <a:pt x="3955304" y="686044"/>
                </a:cubicBezTo>
                <a:cubicBezTo>
                  <a:pt x="3953663" y="684342"/>
                  <a:pt x="3951202" y="681790"/>
                  <a:pt x="3948260" y="680513"/>
                </a:cubicBezTo>
                <a:close/>
                <a:moveTo>
                  <a:pt x="3916499" y="631649"/>
                </a:moveTo>
                <a:cubicBezTo>
                  <a:pt x="3913218" y="628245"/>
                  <a:pt x="3898966" y="641808"/>
                  <a:pt x="3891846" y="648584"/>
                </a:cubicBezTo>
                <a:lnTo>
                  <a:pt x="3827726" y="709610"/>
                </a:lnTo>
                <a:cubicBezTo>
                  <a:pt x="3832647" y="714713"/>
                  <a:pt x="3839347" y="718121"/>
                  <a:pt x="3847899" y="718137"/>
                </a:cubicBezTo>
                <a:cubicBezTo>
                  <a:pt x="3856450" y="718151"/>
                  <a:pt x="3866853" y="714775"/>
                  <a:pt x="3879179" y="706306"/>
                </a:cubicBezTo>
                <a:cubicBezTo>
                  <a:pt x="3890157" y="689331"/>
                  <a:pt x="3923059" y="638451"/>
                  <a:pt x="3916499" y="631649"/>
                </a:cubicBezTo>
                <a:close/>
                <a:moveTo>
                  <a:pt x="3314085" y="539681"/>
                </a:moveTo>
                <a:lnTo>
                  <a:pt x="3330491" y="556691"/>
                </a:lnTo>
                <a:cubicBezTo>
                  <a:pt x="3244989" y="638065"/>
                  <a:pt x="3208901" y="600648"/>
                  <a:pt x="3130518" y="675245"/>
                </a:cubicBezTo>
                <a:cubicBezTo>
                  <a:pt x="3110276" y="668415"/>
                  <a:pt x="3068658" y="681939"/>
                  <a:pt x="3040155" y="709065"/>
                </a:cubicBezTo>
                <a:lnTo>
                  <a:pt x="3046263" y="644538"/>
                </a:lnTo>
                <a:lnTo>
                  <a:pt x="3107101" y="580109"/>
                </a:lnTo>
                <a:cubicBezTo>
                  <a:pt x="3135602" y="552983"/>
                  <a:pt x="3162975" y="553028"/>
                  <a:pt x="3176101" y="566636"/>
                </a:cubicBezTo>
                <a:lnTo>
                  <a:pt x="3271905" y="566779"/>
                </a:lnTo>
                <a:cubicBezTo>
                  <a:pt x="3279025" y="560002"/>
                  <a:pt x="3307526" y="532878"/>
                  <a:pt x="3314085" y="539681"/>
                </a:cubicBezTo>
                <a:close/>
                <a:moveTo>
                  <a:pt x="3976426" y="537921"/>
                </a:moveTo>
                <a:cubicBezTo>
                  <a:pt x="3966573" y="538328"/>
                  <a:pt x="3954387" y="543402"/>
                  <a:pt x="3940138" y="556964"/>
                </a:cubicBezTo>
                <a:lnTo>
                  <a:pt x="3959820" y="577373"/>
                </a:lnTo>
                <a:cubicBezTo>
                  <a:pt x="3963921" y="581624"/>
                  <a:pt x="3968330" y="583540"/>
                  <a:pt x="3973196" y="583495"/>
                </a:cubicBezTo>
                <a:lnTo>
                  <a:pt x="3985644" y="577532"/>
                </a:lnTo>
                <a:lnTo>
                  <a:pt x="3990257" y="571981"/>
                </a:lnTo>
                <a:cubicBezTo>
                  <a:pt x="3997368" y="563767"/>
                  <a:pt x="4004948" y="555911"/>
                  <a:pt x="4006826" y="557348"/>
                </a:cubicBezTo>
                <a:cubicBezTo>
                  <a:pt x="4006826" y="557348"/>
                  <a:pt x="4004975" y="560707"/>
                  <a:pt x="4002028" y="565961"/>
                </a:cubicBezTo>
                <a:lnTo>
                  <a:pt x="3999345" y="570682"/>
                </a:lnTo>
                <a:lnTo>
                  <a:pt x="4033221" y="540128"/>
                </a:lnTo>
                <a:lnTo>
                  <a:pt x="3998718" y="546872"/>
                </a:lnTo>
                <a:cubicBezTo>
                  <a:pt x="3993800" y="541770"/>
                  <a:pt x="3986279" y="537513"/>
                  <a:pt x="3976426" y="537921"/>
                </a:cubicBezTo>
                <a:close/>
                <a:moveTo>
                  <a:pt x="4295276" y="461152"/>
                </a:moveTo>
                <a:cubicBezTo>
                  <a:pt x="4291445" y="460722"/>
                  <a:pt x="4286241" y="462412"/>
                  <a:pt x="4279114" y="469193"/>
                </a:cubicBezTo>
                <a:cubicBezTo>
                  <a:pt x="4275262" y="479378"/>
                  <a:pt x="4271427" y="489558"/>
                  <a:pt x="4277989" y="496361"/>
                </a:cubicBezTo>
                <a:lnTo>
                  <a:pt x="4303206" y="465832"/>
                </a:lnTo>
                <a:cubicBezTo>
                  <a:pt x="4301567" y="464133"/>
                  <a:pt x="4299107" y="461583"/>
                  <a:pt x="4295276" y="461152"/>
                </a:cubicBezTo>
                <a:close/>
                <a:moveTo>
                  <a:pt x="3652036" y="434026"/>
                </a:moveTo>
                <a:cubicBezTo>
                  <a:pt x="3657291" y="432389"/>
                  <a:pt x="3661568" y="432395"/>
                  <a:pt x="3664029" y="434947"/>
                </a:cubicBezTo>
                <a:cubicBezTo>
                  <a:pt x="3670592" y="441750"/>
                  <a:pt x="3659617" y="458714"/>
                  <a:pt x="3645366" y="472278"/>
                </a:cubicBezTo>
                <a:lnTo>
                  <a:pt x="3601021" y="468820"/>
                </a:lnTo>
                <a:cubicBezTo>
                  <a:pt x="3611709" y="458647"/>
                  <a:pt x="3636270" y="438939"/>
                  <a:pt x="3652036" y="434026"/>
                </a:cubicBezTo>
                <a:close/>
                <a:moveTo>
                  <a:pt x="3552863" y="383208"/>
                </a:moveTo>
                <a:cubicBezTo>
                  <a:pt x="3555902" y="382151"/>
                  <a:pt x="3558468" y="382154"/>
                  <a:pt x="3560109" y="383855"/>
                </a:cubicBezTo>
                <a:cubicBezTo>
                  <a:pt x="3566668" y="390658"/>
                  <a:pt x="3544727" y="424588"/>
                  <a:pt x="3540879" y="434779"/>
                </a:cubicBezTo>
                <a:lnTo>
                  <a:pt x="3549026" y="485729"/>
                </a:lnTo>
                <a:cubicBezTo>
                  <a:pt x="3535903" y="472124"/>
                  <a:pt x="3508521" y="472093"/>
                  <a:pt x="3495399" y="458486"/>
                </a:cubicBezTo>
                <a:cubicBezTo>
                  <a:pt x="3482278" y="444880"/>
                  <a:pt x="3510792" y="417743"/>
                  <a:pt x="3525044" y="404180"/>
                </a:cubicBezTo>
                <a:cubicBezTo>
                  <a:pt x="3530383" y="399098"/>
                  <a:pt x="3543746" y="386380"/>
                  <a:pt x="3552863" y="383208"/>
                </a:cubicBezTo>
                <a:close/>
                <a:moveTo>
                  <a:pt x="4798678" y="368553"/>
                </a:moveTo>
                <a:cubicBezTo>
                  <a:pt x="4790531" y="368966"/>
                  <a:pt x="4780944" y="373197"/>
                  <a:pt x="4771892" y="385070"/>
                </a:cubicBezTo>
                <a:cubicBezTo>
                  <a:pt x="4674965" y="412083"/>
                  <a:pt x="4571481" y="432294"/>
                  <a:pt x="4507458" y="408426"/>
                </a:cubicBezTo>
                <a:cubicBezTo>
                  <a:pt x="4493208" y="421988"/>
                  <a:pt x="4457576" y="455900"/>
                  <a:pt x="4467415" y="466101"/>
                </a:cubicBezTo>
                <a:cubicBezTo>
                  <a:pt x="4477258" y="476307"/>
                  <a:pt x="4540820" y="428860"/>
                  <a:pt x="4563778" y="452668"/>
                </a:cubicBezTo>
                <a:cubicBezTo>
                  <a:pt x="4594446" y="456104"/>
                  <a:pt x="4653595" y="432422"/>
                  <a:pt x="4691929" y="415514"/>
                </a:cubicBezTo>
                <a:cubicBezTo>
                  <a:pt x="4705052" y="429118"/>
                  <a:pt x="4735711" y="432552"/>
                  <a:pt x="4759805" y="429196"/>
                </a:cubicBezTo>
                <a:lnTo>
                  <a:pt x="4816808" y="374946"/>
                </a:lnTo>
                <a:cubicBezTo>
                  <a:pt x="4813528" y="371545"/>
                  <a:pt x="4806823" y="368139"/>
                  <a:pt x="4798678" y="368553"/>
                </a:cubicBezTo>
                <a:close/>
                <a:moveTo>
                  <a:pt x="4036401" y="367618"/>
                </a:moveTo>
                <a:cubicBezTo>
                  <a:pt x="4042963" y="374421"/>
                  <a:pt x="4010060" y="425303"/>
                  <a:pt x="3999082" y="442280"/>
                </a:cubicBezTo>
                <a:cubicBezTo>
                  <a:pt x="3986755" y="450747"/>
                  <a:pt x="3976351" y="454124"/>
                  <a:pt x="3967800" y="454108"/>
                </a:cubicBezTo>
                <a:cubicBezTo>
                  <a:pt x="3959247" y="454093"/>
                  <a:pt x="3952544" y="450684"/>
                  <a:pt x="3947623" y="445580"/>
                </a:cubicBezTo>
                <a:lnTo>
                  <a:pt x="4011747" y="384553"/>
                </a:lnTo>
                <a:cubicBezTo>
                  <a:pt x="4018868" y="377776"/>
                  <a:pt x="4033117" y="364213"/>
                  <a:pt x="4036401" y="367618"/>
                </a:cubicBezTo>
                <a:close/>
                <a:moveTo>
                  <a:pt x="4867760" y="364467"/>
                </a:moveTo>
                <a:cubicBezTo>
                  <a:pt x="4865401" y="363348"/>
                  <a:pt x="4863485" y="363132"/>
                  <a:pt x="4861706" y="364826"/>
                </a:cubicBezTo>
                <a:cubicBezTo>
                  <a:pt x="4847447" y="378397"/>
                  <a:pt x="4843050" y="402157"/>
                  <a:pt x="4846328" y="405556"/>
                </a:cubicBezTo>
                <a:cubicBezTo>
                  <a:pt x="4848789" y="408110"/>
                  <a:pt x="4851971" y="408751"/>
                  <a:pt x="4855580" y="408066"/>
                </a:cubicBezTo>
                <a:cubicBezTo>
                  <a:pt x="4866412" y="406017"/>
                  <a:pt x="4881105" y="392034"/>
                  <a:pt x="4891792" y="381862"/>
                </a:cubicBezTo>
                <a:lnTo>
                  <a:pt x="4909320" y="371698"/>
                </a:lnTo>
                <a:cubicBezTo>
                  <a:pt x="4885913" y="379301"/>
                  <a:pt x="4874840" y="367822"/>
                  <a:pt x="4867760" y="364467"/>
                </a:cubicBezTo>
                <a:close/>
                <a:moveTo>
                  <a:pt x="5833167" y="360258"/>
                </a:moveTo>
                <a:lnTo>
                  <a:pt x="5827702" y="362003"/>
                </a:lnTo>
                <a:lnTo>
                  <a:pt x="5825676" y="363493"/>
                </a:lnTo>
                <a:lnTo>
                  <a:pt x="5827532" y="364915"/>
                </a:lnTo>
                <a:close/>
                <a:moveTo>
                  <a:pt x="5914759" y="339985"/>
                </a:moveTo>
                <a:lnTo>
                  <a:pt x="5911445" y="341013"/>
                </a:lnTo>
                <a:cubicBezTo>
                  <a:pt x="5897477" y="347784"/>
                  <a:pt x="5881587" y="359645"/>
                  <a:pt x="5867337" y="373208"/>
                </a:cubicBezTo>
                <a:lnTo>
                  <a:pt x="5857497" y="363005"/>
                </a:lnTo>
                <a:lnTo>
                  <a:pt x="5847912" y="360102"/>
                </a:lnTo>
                <a:lnTo>
                  <a:pt x="5845020" y="363235"/>
                </a:lnTo>
                <a:lnTo>
                  <a:pt x="5824170" y="385125"/>
                </a:lnTo>
                <a:lnTo>
                  <a:pt x="5828997" y="390130"/>
                </a:lnTo>
                <a:cubicBezTo>
                  <a:pt x="5835557" y="396933"/>
                  <a:pt x="5853086" y="386769"/>
                  <a:pt x="5867337" y="373208"/>
                </a:cubicBezTo>
                <a:lnTo>
                  <a:pt x="5895916" y="371766"/>
                </a:lnTo>
                <a:lnTo>
                  <a:pt x="5896569" y="370872"/>
                </a:lnTo>
                <a:lnTo>
                  <a:pt x="5901945" y="364657"/>
                </a:lnTo>
                <a:lnTo>
                  <a:pt x="5900470" y="355678"/>
                </a:lnTo>
                <a:close/>
                <a:moveTo>
                  <a:pt x="5930510" y="335100"/>
                </a:moveTo>
                <a:lnTo>
                  <a:pt x="5924332" y="337016"/>
                </a:lnTo>
                <a:lnTo>
                  <a:pt x="5921119" y="355546"/>
                </a:lnTo>
                <a:lnTo>
                  <a:pt x="5922258" y="366792"/>
                </a:lnTo>
                <a:lnTo>
                  <a:pt x="5921259" y="370487"/>
                </a:lnTo>
                <a:lnTo>
                  <a:pt x="5932482" y="369921"/>
                </a:lnTo>
                <a:cubicBezTo>
                  <a:pt x="5946744" y="356348"/>
                  <a:pt x="5950580" y="346168"/>
                  <a:pt x="5944021" y="339366"/>
                </a:cubicBezTo>
                <a:cubicBezTo>
                  <a:pt x="5940739" y="335965"/>
                  <a:pt x="5936089" y="334684"/>
                  <a:pt x="5930510" y="335100"/>
                </a:cubicBezTo>
                <a:close/>
                <a:moveTo>
                  <a:pt x="5051719" y="320983"/>
                </a:moveTo>
                <a:cubicBezTo>
                  <a:pt x="5048437" y="317579"/>
                  <a:pt x="5012807" y="351489"/>
                  <a:pt x="5012807" y="351489"/>
                </a:cubicBezTo>
                <a:cubicBezTo>
                  <a:pt x="5009527" y="348091"/>
                  <a:pt x="4996407" y="334484"/>
                  <a:pt x="4989286" y="341260"/>
                </a:cubicBezTo>
                <a:cubicBezTo>
                  <a:pt x="4975036" y="354824"/>
                  <a:pt x="4990875" y="385406"/>
                  <a:pt x="4994159" y="388810"/>
                </a:cubicBezTo>
                <a:cubicBezTo>
                  <a:pt x="5008410" y="375249"/>
                  <a:pt x="5051719" y="320983"/>
                  <a:pt x="5051719" y="320983"/>
                </a:cubicBezTo>
                <a:close/>
                <a:moveTo>
                  <a:pt x="5099902" y="314266"/>
                </a:moveTo>
                <a:cubicBezTo>
                  <a:pt x="5078522" y="334614"/>
                  <a:pt x="5067560" y="351565"/>
                  <a:pt x="5080686" y="365175"/>
                </a:cubicBezTo>
                <a:lnTo>
                  <a:pt x="5090526" y="375378"/>
                </a:lnTo>
                <a:close/>
                <a:moveTo>
                  <a:pt x="5243894" y="307694"/>
                </a:moveTo>
                <a:lnTo>
                  <a:pt x="5180891" y="341563"/>
                </a:lnTo>
                <a:cubicBezTo>
                  <a:pt x="5177608" y="338160"/>
                  <a:pt x="5174329" y="334760"/>
                  <a:pt x="5167208" y="341536"/>
                </a:cubicBezTo>
                <a:cubicBezTo>
                  <a:pt x="5160079" y="348322"/>
                  <a:pt x="5166638" y="355125"/>
                  <a:pt x="5166638" y="355125"/>
                </a:cubicBezTo>
                <a:cubicBezTo>
                  <a:pt x="5169098" y="357676"/>
                  <a:pt x="5172929" y="358106"/>
                  <a:pt x="5177517" y="357105"/>
                </a:cubicBezTo>
                <a:cubicBezTo>
                  <a:pt x="5191274" y="354102"/>
                  <a:pt x="5211825" y="338215"/>
                  <a:pt x="5222511" y="328044"/>
                </a:cubicBezTo>
                <a:cubicBezTo>
                  <a:pt x="5222511" y="328044"/>
                  <a:pt x="5235633" y="341648"/>
                  <a:pt x="5242766" y="334862"/>
                </a:cubicBezTo>
                <a:cubicBezTo>
                  <a:pt x="5249885" y="328087"/>
                  <a:pt x="5247172" y="311093"/>
                  <a:pt x="5243894" y="307694"/>
                </a:cubicBezTo>
                <a:close/>
                <a:moveTo>
                  <a:pt x="5446464" y="291031"/>
                </a:moveTo>
                <a:cubicBezTo>
                  <a:pt x="5404830" y="304561"/>
                  <a:pt x="5370909" y="297705"/>
                  <a:pt x="5343536" y="297661"/>
                </a:cubicBezTo>
                <a:lnTo>
                  <a:pt x="5336406" y="304448"/>
                </a:lnTo>
                <a:cubicBezTo>
                  <a:pt x="5363778" y="304490"/>
                  <a:pt x="5379623" y="335078"/>
                  <a:pt x="5396023" y="352083"/>
                </a:cubicBezTo>
                <a:cubicBezTo>
                  <a:pt x="5403143" y="345307"/>
                  <a:pt x="5453025" y="297833"/>
                  <a:pt x="5446464" y="291031"/>
                </a:cubicBezTo>
                <a:close/>
                <a:moveTo>
                  <a:pt x="7103027" y="280056"/>
                </a:moveTo>
                <a:cubicBezTo>
                  <a:pt x="7099748" y="276654"/>
                  <a:pt x="7086458" y="287672"/>
                  <a:pt x="7073097" y="300387"/>
                </a:cubicBezTo>
                <a:lnTo>
                  <a:pt x="7059460" y="313958"/>
                </a:lnTo>
                <a:lnTo>
                  <a:pt x="7059362" y="316021"/>
                </a:lnTo>
                <a:lnTo>
                  <a:pt x="7080697" y="322420"/>
                </a:lnTo>
                <a:lnTo>
                  <a:pt x="7088956" y="322736"/>
                </a:lnTo>
                <a:lnTo>
                  <a:pt x="7100927" y="298467"/>
                </a:lnTo>
                <a:cubicBezTo>
                  <a:pt x="7104351" y="289398"/>
                  <a:pt x="7105488" y="282607"/>
                  <a:pt x="7103027" y="280056"/>
                </a:cubicBezTo>
                <a:close/>
                <a:moveTo>
                  <a:pt x="6103948" y="278486"/>
                </a:moveTo>
                <a:cubicBezTo>
                  <a:pt x="6082578" y="298825"/>
                  <a:pt x="6078731" y="309014"/>
                  <a:pt x="6088569" y="319215"/>
                </a:cubicBezTo>
                <a:lnTo>
                  <a:pt x="6101691" y="332821"/>
                </a:lnTo>
                <a:close/>
                <a:moveTo>
                  <a:pt x="6427078" y="277478"/>
                </a:moveTo>
                <a:lnTo>
                  <a:pt x="6420818" y="328424"/>
                </a:lnTo>
                <a:lnTo>
                  <a:pt x="6405990" y="314817"/>
                </a:lnTo>
                <a:cubicBezTo>
                  <a:pt x="6394866" y="304610"/>
                  <a:pt x="6410971" y="291043"/>
                  <a:pt x="6427078" y="277478"/>
                </a:cubicBezTo>
                <a:close/>
                <a:moveTo>
                  <a:pt x="4096327" y="273874"/>
                </a:moveTo>
                <a:cubicBezTo>
                  <a:pt x="4106180" y="273466"/>
                  <a:pt x="4113700" y="277723"/>
                  <a:pt x="4118619" y="282822"/>
                </a:cubicBezTo>
                <a:lnTo>
                  <a:pt x="4153121" y="276079"/>
                </a:lnTo>
                <a:cubicBezTo>
                  <a:pt x="4126405" y="301505"/>
                  <a:pt x="4107699" y="319308"/>
                  <a:pt x="4093098" y="319446"/>
                </a:cubicBezTo>
                <a:cubicBezTo>
                  <a:pt x="4088232" y="319492"/>
                  <a:pt x="4083821" y="317577"/>
                  <a:pt x="4079721" y="313324"/>
                </a:cubicBezTo>
                <a:lnTo>
                  <a:pt x="4060038" y="292919"/>
                </a:lnTo>
                <a:cubicBezTo>
                  <a:pt x="4074289" y="279357"/>
                  <a:pt x="4086474" y="274282"/>
                  <a:pt x="4096327" y="273874"/>
                </a:cubicBezTo>
                <a:close/>
                <a:moveTo>
                  <a:pt x="6378254" y="270005"/>
                </a:moveTo>
                <a:cubicBezTo>
                  <a:pt x="6363856" y="271681"/>
                  <a:pt x="6347017" y="275475"/>
                  <a:pt x="6326206" y="282235"/>
                </a:cubicBezTo>
                <a:cubicBezTo>
                  <a:pt x="6322644" y="285626"/>
                  <a:pt x="6317299" y="290712"/>
                  <a:pt x="6311441" y="296593"/>
                </a:cubicBezTo>
                <a:lnTo>
                  <a:pt x="6302224" y="306471"/>
                </a:lnTo>
                <a:lnTo>
                  <a:pt x="6317588" y="304459"/>
                </a:lnTo>
                <a:cubicBezTo>
                  <a:pt x="6321295" y="307861"/>
                  <a:pt x="6309057" y="321429"/>
                  <a:pt x="6294889" y="334993"/>
                </a:cubicBezTo>
                <a:lnTo>
                  <a:pt x="6281594" y="347095"/>
                </a:lnTo>
                <a:lnTo>
                  <a:pt x="6337676" y="356121"/>
                </a:lnTo>
                <a:cubicBezTo>
                  <a:pt x="6358134" y="357851"/>
                  <a:pt x="6379482" y="358733"/>
                  <a:pt x="6401652" y="360464"/>
                </a:cubicBezTo>
                <a:cubicBezTo>
                  <a:pt x="6412625" y="343502"/>
                  <a:pt x="6454249" y="329982"/>
                  <a:pt x="6446558" y="350349"/>
                </a:cubicBezTo>
                <a:lnTo>
                  <a:pt x="6483308" y="289278"/>
                </a:lnTo>
                <a:cubicBezTo>
                  <a:pt x="6442677" y="279023"/>
                  <a:pt x="6421448" y="264979"/>
                  <a:pt x="6378254" y="270005"/>
                </a:cubicBezTo>
                <a:close/>
                <a:moveTo>
                  <a:pt x="5543389" y="264018"/>
                </a:moveTo>
                <a:cubicBezTo>
                  <a:pt x="5529138" y="277581"/>
                  <a:pt x="5514888" y="291143"/>
                  <a:pt x="5524732" y="301350"/>
                </a:cubicBezTo>
                <a:lnTo>
                  <a:pt x="5537853" y="314956"/>
                </a:lnTo>
                <a:close/>
                <a:moveTo>
                  <a:pt x="6785780" y="242871"/>
                </a:moveTo>
                <a:cubicBezTo>
                  <a:pt x="6792340" y="249674"/>
                  <a:pt x="6774235" y="273422"/>
                  <a:pt x="6759983" y="286984"/>
                </a:cubicBezTo>
                <a:cubicBezTo>
                  <a:pt x="6753423" y="280182"/>
                  <a:pt x="6750145" y="276784"/>
                  <a:pt x="6764396" y="263220"/>
                </a:cubicBezTo>
                <a:close/>
                <a:moveTo>
                  <a:pt x="4415154" y="197145"/>
                </a:moveTo>
                <a:cubicBezTo>
                  <a:pt x="4418987" y="197575"/>
                  <a:pt x="4421446" y="200126"/>
                  <a:pt x="4423086" y="201826"/>
                </a:cubicBezTo>
                <a:lnTo>
                  <a:pt x="4397862" y="232361"/>
                </a:lnTo>
                <a:cubicBezTo>
                  <a:pt x="4391299" y="225558"/>
                  <a:pt x="4395138" y="215375"/>
                  <a:pt x="4398991" y="205188"/>
                </a:cubicBezTo>
                <a:cubicBezTo>
                  <a:pt x="4406117" y="198405"/>
                  <a:pt x="4411322" y="196715"/>
                  <a:pt x="4415154" y="197145"/>
                </a:cubicBezTo>
                <a:close/>
                <a:moveTo>
                  <a:pt x="4918603" y="104487"/>
                </a:moveTo>
                <a:cubicBezTo>
                  <a:pt x="4926750" y="104074"/>
                  <a:pt x="4933453" y="107479"/>
                  <a:pt x="4936734" y="110880"/>
                </a:cubicBezTo>
                <a:lnTo>
                  <a:pt x="4879731" y="165132"/>
                </a:lnTo>
                <a:cubicBezTo>
                  <a:pt x="4855636" y="168487"/>
                  <a:pt x="4824976" y="165054"/>
                  <a:pt x="4811853" y="151450"/>
                </a:cubicBezTo>
                <a:cubicBezTo>
                  <a:pt x="4773518" y="168358"/>
                  <a:pt x="4714367" y="192041"/>
                  <a:pt x="4683701" y="188604"/>
                </a:cubicBezTo>
                <a:cubicBezTo>
                  <a:pt x="4660744" y="164798"/>
                  <a:pt x="4597181" y="212244"/>
                  <a:pt x="4587336" y="202037"/>
                </a:cubicBezTo>
                <a:cubicBezTo>
                  <a:pt x="4577498" y="191836"/>
                  <a:pt x="4613129" y="157925"/>
                  <a:pt x="4627379" y="144363"/>
                </a:cubicBezTo>
                <a:cubicBezTo>
                  <a:pt x="4691402" y="168230"/>
                  <a:pt x="4794891" y="148020"/>
                  <a:pt x="4891817" y="121007"/>
                </a:cubicBezTo>
                <a:cubicBezTo>
                  <a:pt x="4900868" y="109133"/>
                  <a:pt x="4910457" y="104900"/>
                  <a:pt x="4918603" y="104487"/>
                </a:cubicBezTo>
                <a:close/>
                <a:moveTo>
                  <a:pt x="4987690" y="100398"/>
                </a:moveTo>
                <a:cubicBezTo>
                  <a:pt x="4994768" y="103753"/>
                  <a:pt x="5005843" y="115232"/>
                  <a:pt x="5029252" y="107628"/>
                </a:cubicBezTo>
                <a:lnTo>
                  <a:pt x="5011722" y="117792"/>
                </a:lnTo>
                <a:cubicBezTo>
                  <a:pt x="5001033" y="127965"/>
                  <a:pt x="4986339" y="141950"/>
                  <a:pt x="4975508" y="144001"/>
                </a:cubicBezTo>
                <a:cubicBezTo>
                  <a:pt x="4971898" y="144684"/>
                  <a:pt x="4968716" y="144042"/>
                  <a:pt x="4966256" y="141490"/>
                </a:cubicBezTo>
                <a:cubicBezTo>
                  <a:pt x="4962977" y="138091"/>
                  <a:pt x="4967374" y="114331"/>
                  <a:pt x="4981635" y="100758"/>
                </a:cubicBezTo>
                <a:cubicBezTo>
                  <a:pt x="4983415" y="99063"/>
                  <a:pt x="4985331" y="99279"/>
                  <a:pt x="4987690" y="100398"/>
                </a:cubicBezTo>
                <a:close/>
                <a:moveTo>
                  <a:pt x="5960479" y="93856"/>
                </a:moveTo>
                <a:cubicBezTo>
                  <a:pt x="5968216" y="93018"/>
                  <a:pt x="5974099" y="95573"/>
                  <a:pt x="5977380" y="98974"/>
                </a:cubicBezTo>
                <a:lnTo>
                  <a:pt x="5987219" y="109176"/>
                </a:lnTo>
                <a:cubicBezTo>
                  <a:pt x="5972966" y="122741"/>
                  <a:pt x="5955433" y="132910"/>
                  <a:pt x="5948872" y="126107"/>
                </a:cubicBezTo>
                <a:lnTo>
                  <a:pt x="5932468" y="109097"/>
                </a:lnTo>
                <a:cubicBezTo>
                  <a:pt x="5943155" y="98925"/>
                  <a:pt x="5952744" y="94693"/>
                  <a:pt x="5960479" y="93856"/>
                </a:cubicBezTo>
                <a:close/>
                <a:moveTo>
                  <a:pt x="6050414" y="71036"/>
                </a:moveTo>
                <a:cubicBezTo>
                  <a:pt x="6055991" y="70621"/>
                  <a:pt x="6060643" y="71902"/>
                  <a:pt x="6063923" y="75303"/>
                </a:cubicBezTo>
                <a:cubicBezTo>
                  <a:pt x="6070483" y="82103"/>
                  <a:pt x="6066646" y="92283"/>
                  <a:pt x="6052386" y="105856"/>
                </a:cubicBezTo>
                <a:lnTo>
                  <a:pt x="5987241" y="109145"/>
                </a:lnTo>
                <a:cubicBezTo>
                  <a:pt x="6008616" y="88801"/>
                  <a:pt x="6033682" y="72283"/>
                  <a:pt x="6050414" y="71036"/>
                </a:cubicBezTo>
                <a:close/>
                <a:moveTo>
                  <a:pt x="5171628" y="56927"/>
                </a:moveTo>
                <a:cubicBezTo>
                  <a:pt x="5171628" y="56927"/>
                  <a:pt x="5128314" y="111198"/>
                  <a:pt x="5114062" y="124761"/>
                </a:cubicBezTo>
                <a:cubicBezTo>
                  <a:pt x="5110779" y="121357"/>
                  <a:pt x="5094939" y="90773"/>
                  <a:pt x="5109191" y="77210"/>
                </a:cubicBezTo>
                <a:cubicBezTo>
                  <a:pt x="5116312" y="70433"/>
                  <a:pt x="5129433" y="84038"/>
                  <a:pt x="5132713" y="87437"/>
                </a:cubicBezTo>
                <a:cubicBezTo>
                  <a:pt x="5132713" y="87437"/>
                  <a:pt x="5168345" y="53523"/>
                  <a:pt x="5171628" y="56927"/>
                </a:cubicBezTo>
                <a:close/>
                <a:moveTo>
                  <a:pt x="5219807" y="50220"/>
                </a:moveTo>
                <a:lnTo>
                  <a:pt x="5210430" y="111331"/>
                </a:lnTo>
                <a:lnTo>
                  <a:pt x="5200593" y="101129"/>
                </a:lnTo>
                <a:cubicBezTo>
                  <a:pt x="5187466" y="87519"/>
                  <a:pt x="5198426" y="70568"/>
                  <a:pt x="5219807" y="50220"/>
                </a:cubicBezTo>
                <a:close/>
                <a:moveTo>
                  <a:pt x="5363805" y="43630"/>
                </a:moveTo>
                <a:cubicBezTo>
                  <a:pt x="5367082" y="47029"/>
                  <a:pt x="5369796" y="64021"/>
                  <a:pt x="5362677" y="70796"/>
                </a:cubicBezTo>
                <a:cubicBezTo>
                  <a:pt x="5355548" y="77582"/>
                  <a:pt x="5342425" y="63976"/>
                  <a:pt x="5342425" y="63976"/>
                </a:cubicBezTo>
                <a:cubicBezTo>
                  <a:pt x="5331738" y="74146"/>
                  <a:pt x="5311189" y="90031"/>
                  <a:pt x="5297432" y="93035"/>
                </a:cubicBezTo>
                <a:cubicBezTo>
                  <a:pt x="5292846" y="94035"/>
                  <a:pt x="5289015" y="93604"/>
                  <a:pt x="5286554" y="91055"/>
                </a:cubicBezTo>
                <a:cubicBezTo>
                  <a:pt x="5286554" y="91055"/>
                  <a:pt x="5279993" y="84251"/>
                  <a:pt x="5287124" y="77466"/>
                </a:cubicBezTo>
                <a:cubicBezTo>
                  <a:pt x="5294244" y="70690"/>
                  <a:pt x="5297521" y="74088"/>
                  <a:pt x="5300805" y="77492"/>
                </a:cubicBezTo>
                <a:close/>
                <a:moveTo>
                  <a:pt x="5566392" y="26982"/>
                </a:moveTo>
                <a:cubicBezTo>
                  <a:pt x="5572952" y="33785"/>
                  <a:pt x="5523075" y="81254"/>
                  <a:pt x="5515954" y="88030"/>
                </a:cubicBezTo>
                <a:cubicBezTo>
                  <a:pt x="5499555" y="71026"/>
                  <a:pt x="5483709" y="40437"/>
                  <a:pt x="5456338" y="40394"/>
                </a:cubicBezTo>
                <a:lnTo>
                  <a:pt x="5463468" y="33608"/>
                </a:lnTo>
                <a:cubicBezTo>
                  <a:pt x="5490840" y="33653"/>
                  <a:pt x="5524761" y="40509"/>
                  <a:pt x="5566392" y="26982"/>
                </a:cubicBezTo>
                <a:close/>
                <a:moveTo>
                  <a:pt x="7222951" y="15995"/>
                </a:moveTo>
                <a:cubicBezTo>
                  <a:pt x="7230334" y="23648"/>
                  <a:pt x="7205330" y="69460"/>
                  <a:pt x="7183346" y="100474"/>
                </a:cubicBezTo>
                <a:lnTo>
                  <a:pt x="7169398" y="117578"/>
                </a:lnTo>
                <a:lnTo>
                  <a:pt x="7230537" y="123148"/>
                </a:lnTo>
                <a:lnTo>
                  <a:pt x="7260048" y="111148"/>
                </a:lnTo>
                <a:lnTo>
                  <a:pt x="7248198" y="128094"/>
                </a:lnTo>
                <a:lnTo>
                  <a:pt x="7303558" y="147921"/>
                </a:lnTo>
                <a:lnTo>
                  <a:pt x="7314515" y="130965"/>
                </a:lnTo>
                <a:cubicBezTo>
                  <a:pt x="7328206" y="130982"/>
                  <a:pt x="7345170" y="134413"/>
                  <a:pt x="7355009" y="144614"/>
                </a:cubicBezTo>
                <a:lnTo>
                  <a:pt x="7397202" y="117505"/>
                </a:lnTo>
                <a:cubicBezTo>
                  <a:pt x="7413605" y="134515"/>
                  <a:pt x="7519240" y="144872"/>
                  <a:pt x="7547182" y="131327"/>
                </a:cubicBezTo>
                <a:lnTo>
                  <a:pt x="7554312" y="124542"/>
                </a:lnTo>
                <a:cubicBezTo>
                  <a:pt x="7561432" y="117764"/>
                  <a:pt x="7571845" y="114382"/>
                  <a:pt x="7582242" y="111005"/>
                </a:cubicBezTo>
                <a:lnTo>
                  <a:pt x="7618330" y="148422"/>
                </a:lnTo>
                <a:cubicBezTo>
                  <a:pt x="7653959" y="114511"/>
                  <a:pt x="7673643" y="134920"/>
                  <a:pt x="7686765" y="148526"/>
                </a:cubicBezTo>
                <a:cubicBezTo>
                  <a:pt x="7710844" y="145174"/>
                  <a:pt x="7735506" y="128229"/>
                  <a:pt x="7745345" y="138432"/>
                </a:cubicBezTo>
                <a:cubicBezTo>
                  <a:pt x="7755189" y="148638"/>
                  <a:pt x="7769441" y="135075"/>
                  <a:pt x="7783690" y="121513"/>
                </a:cubicBezTo>
                <a:cubicBezTo>
                  <a:pt x="7809932" y="148723"/>
                  <a:pt x="7803372" y="141922"/>
                  <a:pt x="7839003" y="108011"/>
                </a:cubicBezTo>
                <a:cubicBezTo>
                  <a:pt x="7846122" y="101235"/>
                  <a:pt x="7856521" y="97856"/>
                  <a:pt x="7866933" y="94475"/>
                </a:cubicBezTo>
                <a:lnTo>
                  <a:pt x="7898049" y="169235"/>
                </a:lnTo>
                <a:lnTo>
                  <a:pt x="7853704" y="165771"/>
                </a:lnTo>
                <a:lnTo>
                  <a:pt x="7900199" y="199802"/>
                </a:lnTo>
                <a:lnTo>
                  <a:pt x="7913881" y="199828"/>
                </a:lnTo>
                <a:cubicBezTo>
                  <a:pt x="7925411" y="169288"/>
                  <a:pt x="7936949" y="138734"/>
                  <a:pt x="7944080" y="131947"/>
                </a:cubicBezTo>
                <a:cubicBezTo>
                  <a:pt x="7951198" y="125171"/>
                  <a:pt x="7957760" y="131972"/>
                  <a:pt x="7957760" y="131972"/>
                </a:cubicBezTo>
                <a:cubicBezTo>
                  <a:pt x="7977442" y="152381"/>
                  <a:pt x="8009795" y="115072"/>
                  <a:pt x="8036039" y="142284"/>
                </a:cubicBezTo>
                <a:lnTo>
                  <a:pt x="8071659" y="108382"/>
                </a:lnTo>
                <a:cubicBezTo>
                  <a:pt x="8093029" y="88043"/>
                  <a:pt x="8102868" y="98245"/>
                  <a:pt x="8112713" y="108451"/>
                </a:cubicBezTo>
                <a:cubicBezTo>
                  <a:pt x="8136810" y="105081"/>
                  <a:pt x="8157052" y="111910"/>
                  <a:pt x="8166897" y="122116"/>
                </a:cubicBezTo>
                <a:cubicBezTo>
                  <a:pt x="8209649" y="81429"/>
                  <a:pt x="8211796" y="111997"/>
                  <a:pt x="8247428" y="78086"/>
                </a:cubicBezTo>
                <a:cubicBezTo>
                  <a:pt x="8302171" y="78172"/>
                  <a:pt x="8383719" y="91891"/>
                  <a:pt x="8406113" y="129291"/>
                </a:cubicBezTo>
                <a:lnTo>
                  <a:pt x="8480083" y="78456"/>
                </a:lnTo>
                <a:cubicBezTo>
                  <a:pt x="8499765" y="98865"/>
                  <a:pt x="8615815" y="105840"/>
                  <a:pt x="8637185" y="85502"/>
                </a:cubicBezTo>
                <a:cubicBezTo>
                  <a:pt x="8644315" y="78716"/>
                  <a:pt x="8654717" y="75343"/>
                  <a:pt x="8665125" y="71956"/>
                </a:cubicBezTo>
                <a:lnTo>
                  <a:pt x="8701213" y="109374"/>
                </a:lnTo>
                <a:cubicBezTo>
                  <a:pt x="8751093" y="61901"/>
                  <a:pt x="8769637" y="109487"/>
                  <a:pt x="8775639" y="129868"/>
                </a:cubicBezTo>
                <a:cubicBezTo>
                  <a:pt x="8803581" y="116323"/>
                  <a:pt x="8830953" y="116366"/>
                  <a:pt x="8844073" y="129970"/>
                </a:cubicBezTo>
                <a:lnTo>
                  <a:pt x="8923467" y="113117"/>
                </a:lnTo>
                <a:lnTo>
                  <a:pt x="8983083" y="160753"/>
                </a:lnTo>
                <a:lnTo>
                  <a:pt x="9041109" y="164243"/>
                </a:lnTo>
                <a:cubicBezTo>
                  <a:pt x="9054231" y="177849"/>
                  <a:pt x="9093129" y="147346"/>
                  <a:pt x="9111231" y="123600"/>
                </a:cubicBezTo>
                <a:lnTo>
                  <a:pt x="9149571" y="106675"/>
                </a:lnTo>
                <a:cubicBezTo>
                  <a:pt x="9153673" y="110928"/>
                  <a:pt x="9158113" y="117303"/>
                  <a:pt x="9163289" y="123998"/>
                </a:cubicBezTo>
                <a:lnTo>
                  <a:pt x="9169399" y="130484"/>
                </a:lnTo>
                <a:lnTo>
                  <a:pt x="9169399" y="1342911"/>
                </a:lnTo>
                <a:lnTo>
                  <a:pt x="9137881" y="1353763"/>
                </a:lnTo>
                <a:cubicBezTo>
                  <a:pt x="9134177" y="1350364"/>
                  <a:pt x="9115641" y="1333354"/>
                  <a:pt x="9099551" y="1346906"/>
                </a:cubicBezTo>
                <a:cubicBezTo>
                  <a:pt x="9083447" y="1360469"/>
                  <a:pt x="9105045" y="1394467"/>
                  <a:pt x="9112457" y="1401269"/>
                </a:cubicBezTo>
                <a:lnTo>
                  <a:pt x="9169399" y="1388975"/>
                </a:lnTo>
                <a:lnTo>
                  <a:pt x="9169399" y="4978398"/>
                </a:lnTo>
                <a:lnTo>
                  <a:pt x="920" y="4978398"/>
                </a:lnTo>
                <a:lnTo>
                  <a:pt x="0" y="4976510"/>
                </a:lnTo>
                <a:lnTo>
                  <a:pt x="0" y="3467572"/>
                </a:lnTo>
                <a:lnTo>
                  <a:pt x="34133" y="3422308"/>
                </a:lnTo>
                <a:cubicBezTo>
                  <a:pt x="62479" y="3386665"/>
                  <a:pt x="91295" y="3351381"/>
                  <a:pt x="120503" y="3313662"/>
                </a:cubicBezTo>
                <a:lnTo>
                  <a:pt x="132917" y="3235825"/>
                </a:lnTo>
                <a:lnTo>
                  <a:pt x="144876" y="3208721"/>
                </a:lnTo>
                <a:lnTo>
                  <a:pt x="134869" y="3199992"/>
                </a:lnTo>
                <a:lnTo>
                  <a:pt x="160455" y="3173417"/>
                </a:lnTo>
                <a:lnTo>
                  <a:pt x="172541" y="3146027"/>
                </a:lnTo>
                <a:lnTo>
                  <a:pt x="202592" y="3107226"/>
                </a:lnTo>
                <a:lnTo>
                  <a:pt x="185977" y="3073892"/>
                </a:lnTo>
                <a:cubicBezTo>
                  <a:pt x="183191" y="3025172"/>
                  <a:pt x="239302" y="2971769"/>
                  <a:pt x="312078" y="2887832"/>
                </a:cubicBezTo>
                <a:lnTo>
                  <a:pt x="311051" y="2830094"/>
                </a:lnTo>
                <a:cubicBezTo>
                  <a:pt x="386156" y="2752096"/>
                  <a:pt x="460676" y="2687694"/>
                  <a:pt x="539057" y="2613096"/>
                </a:cubicBezTo>
                <a:lnTo>
                  <a:pt x="569817" y="2531637"/>
                </a:lnTo>
                <a:lnTo>
                  <a:pt x="631800" y="2440034"/>
                </a:lnTo>
                <a:lnTo>
                  <a:pt x="938185" y="2148449"/>
                </a:lnTo>
                <a:cubicBezTo>
                  <a:pt x="962274" y="2145087"/>
                  <a:pt x="1001178" y="2114590"/>
                  <a:pt x="1029680" y="2087466"/>
                </a:cubicBezTo>
                <a:lnTo>
                  <a:pt x="1073453" y="2104513"/>
                </a:lnTo>
                <a:lnTo>
                  <a:pt x="1078432" y="2067162"/>
                </a:lnTo>
                <a:lnTo>
                  <a:pt x="1235180" y="1917975"/>
                </a:lnTo>
                <a:lnTo>
                  <a:pt x="1265830" y="1921417"/>
                </a:lnTo>
                <a:lnTo>
                  <a:pt x="1329961" y="1860382"/>
                </a:lnTo>
                <a:cubicBezTo>
                  <a:pt x="1352695" y="1848535"/>
                  <a:pt x="1374467" y="1839231"/>
                  <a:pt x="1395758" y="1831200"/>
                </a:cubicBezTo>
                <a:lnTo>
                  <a:pt x="1434226" y="1818023"/>
                </a:lnTo>
                <a:lnTo>
                  <a:pt x="1435789" y="1808214"/>
                </a:lnTo>
                <a:cubicBezTo>
                  <a:pt x="1432029" y="1805340"/>
                  <a:pt x="1433587" y="1795607"/>
                  <a:pt x="1438893" y="1788755"/>
                </a:cubicBezTo>
                <a:cubicBezTo>
                  <a:pt x="1465447" y="1754462"/>
                  <a:pt x="1510784" y="1734536"/>
                  <a:pt x="1543303" y="1715724"/>
                </a:cubicBezTo>
                <a:cubicBezTo>
                  <a:pt x="1564543" y="1688293"/>
                  <a:pt x="1583335" y="1702653"/>
                  <a:pt x="1603456" y="1715299"/>
                </a:cubicBezTo>
                <a:lnTo>
                  <a:pt x="1612584" y="1720326"/>
                </a:lnTo>
                <a:lnTo>
                  <a:pt x="1619186" y="1713967"/>
                </a:lnTo>
                <a:cubicBezTo>
                  <a:pt x="1630693" y="1704645"/>
                  <a:pt x="1641097" y="1701264"/>
                  <a:pt x="1650937" y="1711465"/>
                </a:cubicBezTo>
                <a:lnTo>
                  <a:pt x="1733730" y="1613104"/>
                </a:lnTo>
                <a:lnTo>
                  <a:pt x="1732135" y="1568953"/>
                </a:lnTo>
                <a:cubicBezTo>
                  <a:pt x="1693238" y="1599455"/>
                  <a:pt x="1586353" y="1701177"/>
                  <a:pt x="1563388" y="1677365"/>
                </a:cubicBezTo>
                <a:lnTo>
                  <a:pt x="1546990" y="1660361"/>
                </a:lnTo>
                <a:cubicBezTo>
                  <a:pt x="1618243" y="1592549"/>
                  <a:pt x="1682932" y="1517934"/>
                  <a:pt x="1747064" y="1456899"/>
                </a:cubicBezTo>
                <a:cubicBezTo>
                  <a:pt x="1775564" y="1429774"/>
                  <a:pt x="1788686" y="1443380"/>
                  <a:pt x="1798526" y="1453582"/>
                </a:cubicBezTo>
                <a:lnTo>
                  <a:pt x="1864801" y="1423127"/>
                </a:lnTo>
                <a:cubicBezTo>
                  <a:pt x="1914682" y="1375655"/>
                  <a:pt x="2121202" y="1263907"/>
                  <a:pt x="2142583" y="1243560"/>
                </a:cubicBezTo>
                <a:cubicBezTo>
                  <a:pt x="2155704" y="1257163"/>
                  <a:pt x="2215418" y="1219908"/>
                  <a:pt x="2236798" y="1199560"/>
                </a:cubicBezTo>
                <a:lnTo>
                  <a:pt x="2259868" y="1138463"/>
                </a:lnTo>
                <a:cubicBezTo>
                  <a:pt x="2256585" y="1135060"/>
                  <a:pt x="2260439" y="1124876"/>
                  <a:pt x="2267557" y="1118100"/>
                </a:cubicBezTo>
                <a:cubicBezTo>
                  <a:pt x="2303188" y="1084188"/>
                  <a:pt x="2355207" y="1067292"/>
                  <a:pt x="2393552" y="1050374"/>
                </a:cubicBezTo>
                <a:cubicBezTo>
                  <a:pt x="2450552" y="996125"/>
                  <a:pt x="2459159" y="1118401"/>
                  <a:pt x="2530411" y="1050589"/>
                </a:cubicBezTo>
                <a:cubicBezTo>
                  <a:pt x="2558911" y="1023465"/>
                  <a:pt x="2678907" y="935357"/>
                  <a:pt x="2692028" y="948963"/>
                </a:cubicBezTo>
                <a:lnTo>
                  <a:pt x="2705149" y="962569"/>
                </a:lnTo>
                <a:cubicBezTo>
                  <a:pt x="2659125" y="999841"/>
                  <a:pt x="2602684" y="1040512"/>
                  <a:pt x="2559933" y="1081200"/>
                </a:cubicBezTo>
                <a:cubicBezTo>
                  <a:pt x="2552811" y="1087975"/>
                  <a:pt x="2538551" y="1101547"/>
                  <a:pt x="2545112" y="1108350"/>
                </a:cubicBezTo>
                <a:cubicBezTo>
                  <a:pt x="2554957" y="1118557"/>
                  <a:pt x="2589459" y="1111814"/>
                  <a:pt x="2610268" y="1105054"/>
                </a:cubicBezTo>
                <a:lnTo>
                  <a:pt x="2585046" y="1135577"/>
                </a:lnTo>
                <a:cubicBezTo>
                  <a:pt x="2570797" y="1149139"/>
                  <a:pt x="2546147" y="1166079"/>
                  <a:pt x="2536304" y="1155873"/>
                </a:cubicBezTo>
                <a:cubicBezTo>
                  <a:pt x="2518206" y="1179626"/>
                  <a:pt x="2486423" y="1203346"/>
                  <a:pt x="2473302" y="1189741"/>
                </a:cubicBezTo>
                <a:lnTo>
                  <a:pt x="2386779" y="1213381"/>
                </a:lnTo>
                <a:cubicBezTo>
                  <a:pt x="2351160" y="1247282"/>
                  <a:pt x="2323777" y="1247249"/>
                  <a:pt x="2281025" y="1287934"/>
                </a:cubicBezTo>
                <a:lnTo>
                  <a:pt x="2208190" y="1311586"/>
                </a:lnTo>
                <a:lnTo>
                  <a:pt x="2158309" y="1359059"/>
                </a:lnTo>
                <a:cubicBezTo>
                  <a:pt x="2136940" y="1379398"/>
                  <a:pt x="2119409" y="1389561"/>
                  <a:pt x="2109567" y="1379355"/>
                </a:cubicBezTo>
                <a:cubicBezTo>
                  <a:pt x="2016945" y="1467505"/>
                  <a:pt x="1915708" y="1433393"/>
                  <a:pt x="1851585" y="1494418"/>
                </a:cubicBezTo>
                <a:lnTo>
                  <a:pt x="1825233" y="1552110"/>
                </a:lnTo>
                <a:lnTo>
                  <a:pt x="1794325" y="1597442"/>
                </a:lnTo>
                <a:lnTo>
                  <a:pt x="1802530" y="1597272"/>
                </a:lnTo>
                <a:lnTo>
                  <a:pt x="1817563" y="1608759"/>
                </a:lnTo>
                <a:lnTo>
                  <a:pt x="1796700" y="1630446"/>
                </a:lnTo>
                <a:lnTo>
                  <a:pt x="1797744" y="1636979"/>
                </a:lnTo>
                <a:cubicBezTo>
                  <a:pt x="1801026" y="1640383"/>
                  <a:pt x="1811433" y="1636996"/>
                  <a:pt x="1818563" y="1630210"/>
                </a:cubicBezTo>
                <a:cubicBezTo>
                  <a:pt x="1839934" y="1609871"/>
                  <a:pt x="1851477" y="1579321"/>
                  <a:pt x="1859167" y="1558956"/>
                </a:cubicBezTo>
                <a:cubicBezTo>
                  <a:pt x="1923288" y="1497931"/>
                  <a:pt x="1917189" y="1562442"/>
                  <a:pt x="1952812" y="1528541"/>
                </a:cubicBezTo>
                <a:cubicBezTo>
                  <a:pt x="1959933" y="1521764"/>
                  <a:pt x="1967064" y="1514979"/>
                  <a:pt x="1970347" y="1518382"/>
                </a:cubicBezTo>
                <a:cubicBezTo>
                  <a:pt x="1976907" y="1525185"/>
                  <a:pt x="1951685" y="1555709"/>
                  <a:pt x="1947846" y="1565889"/>
                </a:cubicBezTo>
                <a:cubicBezTo>
                  <a:pt x="1957685" y="1576090"/>
                  <a:pt x="1979056" y="1555751"/>
                  <a:pt x="1993306" y="1542189"/>
                </a:cubicBezTo>
                <a:cubicBezTo>
                  <a:pt x="2000430" y="1535408"/>
                  <a:pt x="2006597" y="1531172"/>
                  <a:pt x="2011801" y="1529481"/>
                </a:cubicBezTo>
                <a:lnTo>
                  <a:pt x="2020339" y="1531203"/>
                </a:lnTo>
                <a:lnTo>
                  <a:pt x="2058006" y="1475944"/>
                </a:lnTo>
                <a:cubicBezTo>
                  <a:pt x="2068627" y="1462229"/>
                  <a:pt x="2080350" y="1454813"/>
                  <a:pt x="2091298" y="1452265"/>
                </a:cubicBezTo>
                <a:lnTo>
                  <a:pt x="2109520" y="1455772"/>
                </a:lnTo>
                <a:lnTo>
                  <a:pt x="2123713" y="1450700"/>
                </a:lnTo>
                <a:lnTo>
                  <a:pt x="2246426" y="1379570"/>
                </a:lnTo>
                <a:lnTo>
                  <a:pt x="2280917" y="1372838"/>
                </a:lnTo>
                <a:lnTo>
                  <a:pt x="2345048" y="1311802"/>
                </a:lnTo>
                <a:cubicBezTo>
                  <a:pt x="2351072" y="1310964"/>
                  <a:pt x="2365960" y="1307805"/>
                  <a:pt x="2385004" y="1303642"/>
                </a:cubicBezTo>
                <a:lnTo>
                  <a:pt x="2399743" y="1300425"/>
                </a:lnTo>
                <a:lnTo>
                  <a:pt x="2414157" y="1278725"/>
                </a:lnTo>
                <a:cubicBezTo>
                  <a:pt x="2419463" y="1271871"/>
                  <a:pt x="2435398" y="1251292"/>
                  <a:pt x="2442915" y="1257034"/>
                </a:cubicBezTo>
                <a:cubicBezTo>
                  <a:pt x="2446673" y="1259907"/>
                  <a:pt x="2445120" y="1269638"/>
                  <a:pt x="2442435" y="1279867"/>
                </a:cubicBezTo>
                <a:lnTo>
                  <a:pt x="2438932" y="1291868"/>
                </a:lnTo>
                <a:lnTo>
                  <a:pt x="2449911" y="1289471"/>
                </a:lnTo>
                <a:cubicBezTo>
                  <a:pt x="2495222" y="1279781"/>
                  <a:pt x="2538340" y="1271359"/>
                  <a:pt x="2541623" y="1274762"/>
                </a:cubicBezTo>
                <a:cubicBezTo>
                  <a:pt x="2546543" y="1279862"/>
                  <a:pt x="2516030" y="1304010"/>
                  <a:pt x="2506002" y="1321504"/>
                </a:cubicBezTo>
                <a:lnTo>
                  <a:pt x="2505762" y="1324549"/>
                </a:lnTo>
                <a:lnTo>
                  <a:pt x="2524220" y="1305535"/>
                </a:lnTo>
                <a:cubicBezTo>
                  <a:pt x="2534534" y="1297040"/>
                  <a:pt x="2544933" y="1291339"/>
                  <a:pt x="2550572" y="1295648"/>
                </a:cubicBezTo>
                <a:cubicBezTo>
                  <a:pt x="2558092" y="1301392"/>
                  <a:pt x="2551224" y="1317980"/>
                  <a:pt x="2540604" y="1331696"/>
                </a:cubicBezTo>
                <a:lnTo>
                  <a:pt x="2505167" y="1332097"/>
                </a:lnTo>
                <a:lnTo>
                  <a:pt x="2504872" y="1335830"/>
                </a:lnTo>
                <a:cubicBezTo>
                  <a:pt x="2514715" y="1346036"/>
                  <a:pt x="2538805" y="1342676"/>
                  <a:pt x="2559616" y="1335915"/>
                </a:cubicBezTo>
                <a:cubicBezTo>
                  <a:pt x="2559616" y="1335915"/>
                  <a:pt x="2569455" y="1346117"/>
                  <a:pt x="2576576" y="1339340"/>
                </a:cubicBezTo>
                <a:cubicBezTo>
                  <a:pt x="2587265" y="1329169"/>
                  <a:pt x="2592892" y="1317288"/>
                  <a:pt x="2595920" y="1306255"/>
                </a:cubicBezTo>
                <a:lnTo>
                  <a:pt x="2598308" y="1288361"/>
                </a:lnTo>
                <a:lnTo>
                  <a:pt x="2598114" y="1288320"/>
                </a:lnTo>
                <a:lnTo>
                  <a:pt x="2597859" y="1279496"/>
                </a:lnTo>
                <a:lnTo>
                  <a:pt x="2577187" y="1293917"/>
                </a:lnTo>
                <a:cubicBezTo>
                  <a:pt x="2569790" y="1296879"/>
                  <a:pt x="2562945" y="1296871"/>
                  <a:pt x="2558025" y="1291770"/>
                </a:cubicBezTo>
                <a:cubicBezTo>
                  <a:pt x="2548183" y="1281562"/>
                  <a:pt x="2573409" y="1251025"/>
                  <a:pt x="2587649" y="1237473"/>
                </a:cubicBezTo>
                <a:cubicBezTo>
                  <a:pt x="2588789" y="1210295"/>
                  <a:pt x="2631542" y="1169608"/>
                  <a:pt x="2652913" y="1149269"/>
                </a:cubicBezTo>
                <a:cubicBezTo>
                  <a:pt x="2688543" y="1115358"/>
                  <a:pt x="2708224" y="1135767"/>
                  <a:pt x="2710938" y="1152759"/>
                </a:cubicBezTo>
                <a:lnTo>
                  <a:pt x="2764664" y="1095111"/>
                </a:lnTo>
                <a:lnTo>
                  <a:pt x="2847901" y="1068067"/>
                </a:lnTo>
                <a:lnTo>
                  <a:pt x="2865992" y="1044330"/>
                </a:lnTo>
                <a:cubicBezTo>
                  <a:pt x="2908746" y="1003643"/>
                  <a:pt x="2918028" y="1027425"/>
                  <a:pt x="2931148" y="1041029"/>
                </a:cubicBezTo>
                <a:lnTo>
                  <a:pt x="2944238" y="1049304"/>
                </a:lnTo>
                <a:lnTo>
                  <a:pt x="2952186" y="1044489"/>
                </a:lnTo>
                <a:cubicBezTo>
                  <a:pt x="2965432" y="1034144"/>
                  <a:pt x="2977931" y="1021865"/>
                  <a:pt x="2988550" y="1008149"/>
                </a:cubicBezTo>
                <a:lnTo>
                  <a:pt x="3006621" y="1000207"/>
                </a:lnTo>
                <a:lnTo>
                  <a:pt x="3022649" y="980037"/>
                </a:lnTo>
                <a:cubicBezTo>
                  <a:pt x="3029774" y="973256"/>
                  <a:pt x="3037785" y="970934"/>
                  <a:pt x="3045944" y="971424"/>
                </a:cubicBezTo>
                <a:lnTo>
                  <a:pt x="3056160" y="974913"/>
                </a:lnTo>
                <a:lnTo>
                  <a:pt x="3067961" y="959674"/>
                </a:lnTo>
                <a:cubicBezTo>
                  <a:pt x="3094514" y="925381"/>
                  <a:pt x="3102031" y="931125"/>
                  <a:pt x="3117065" y="942614"/>
                </a:cubicBezTo>
                <a:lnTo>
                  <a:pt x="3136833" y="938915"/>
                </a:lnTo>
                <a:lnTo>
                  <a:pt x="3144797" y="922501"/>
                </a:lnTo>
                <a:lnTo>
                  <a:pt x="3203389" y="912399"/>
                </a:lnTo>
                <a:lnTo>
                  <a:pt x="3273513" y="871754"/>
                </a:lnTo>
                <a:cubicBezTo>
                  <a:pt x="3290476" y="875185"/>
                  <a:pt x="3369312" y="871909"/>
                  <a:pt x="3336507" y="837895"/>
                </a:cubicBezTo>
                <a:cubicBezTo>
                  <a:pt x="3336507" y="837895"/>
                  <a:pt x="3451535" y="787137"/>
                  <a:pt x="3454811" y="790536"/>
                </a:cubicBezTo>
                <a:cubicBezTo>
                  <a:pt x="3464655" y="800741"/>
                  <a:pt x="3393963" y="854975"/>
                  <a:pt x="3400526" y="861778"/>
                </a:cubicBezTo>
                <a:cubicBezTo>
                  <a:pt x="3403803" y="865177"/>
                  <a:pt x="3474493" y="810943"/>
                  <a:pt x="3481624" y="804158"/>
                </a:cubicBezTo>
                <a:cubicBezTo>
                  <a:pt x="3478345" y="800758"/>
                  <a:pt x="3471786" y="793957"/>
                  <a:pt x="3478904" y="787179"/>
                </a:cubicBezTo>
                <a:cubicBezTo>
                  <a:pt x="3478904" y="787179"/>
                  <a:pt x="3509553" y="790623"/>
                  <a:pt x="3512836" y="794026"/>
                </a:cubicBezTo>
                <a:cubicBezTo>
                  <a:pt x="3523244" y="790639"/>
                  <a:pt x="3551176" y="777103"/>
                  <a:pt x="3554459" y="780508"/>
                </a:cubicBezTo>
                <a:cubicBezTo>
                  <a:pt x="3557739" y="783907"/>
                  <a:pt x="3554038" y="790693"/>
                  <a:pt x="3548624" y="797477"/>
                </a:cubicBezTo>
                <a:lnTo>
                  <a:pt x="3547111" y="799069"/>
                </a:lnTo>
                <a:lnTo>
                  <a:pt x="3561185" y="801707"/>
                </a:lnTo>
                <a:cubicBezTo>
                  <a:pt x="3568703" y="807452"/>
                  <a:pt x="3577769" y="803472"/>
                  <a:pt x="3588390" y="789758"/>
                </a:cubicBezTo>
                <a:cubicBezTo>
                  <a:pt x="3606525" y="781786"/>
                  <a:pt x="3631524" y="757225"/>
                  <a:pt x="3647457" y="736648"/>
                </a:cubicBezTo>
                <a:lnTo>
                  <a:pt x="3724185" y="715625"/>
                </a:lnTo>
                <a:lnTo>
                  <a:pt x="3711672" y="702649"/>
                </a:lnTo>
                <a:cubicBezTo>
                  <a:pt x="3700188" y="690744"/>
                  <a:pt x="3676915" y="694952"/>
                  <a:pt x="3653644" y="699160"/>
                </a:cubicBezTo>
                <a:lnTo>
                  <a:pt x="3637107" y="701285"/>
                </a:lnTo>
                <a:lnTo>
                  <a:pt x="3635897" y="701911"/>
                </a:lnTo>
                <a:lnTo>
                  <a:pt x="3600738" y="723498"/>
                </a:lnTo>
                <a:cubicBezTo>
                  <a:pt x="3577778" y="699690"/>
                  <a:pt x="3488995" y="777669"/>
                  <a:pt x="3466028" y="753856"/>
                </a:cubicBezTo>
                <a:cubicBezTo>
                  <a:pt x="3466028" y="753856"/>
                  <a:pt x="3437527" y="780982"/>
                  <a:pt x="3434246" y="777578"/>
                </a:cubicBezTo>
                <a:cubicBezTo>
                  <a:pt x="3430968" y="774179"/>
                  <a:pt x="3445788" y="747027"/>
                  <a:pt x="3452908" y="740252"/>
                </a:cubicBezTo>
                <a:cubicBezTo>
                  <a:pt x="3459468" y="747052"/>
                  <a:pt x="3466312" y="747064"/>
                  <a:pt x="3473193" y="743572"/>
                </a:cubicBezTo>
                <a:lnTo>
                  <a:pt x="3486917" y="731740"/>
                </a:lnTo>
                <a:lnTo>
                  <a:pt x="3486409" y="729311"/>
                </a:lnTo>
                <a:cubicBezTo>
                  <a:pt x="3489621" y="715390"/>
                  <a:pt x="3506547" y="693527"/>
                  <a:pt x="3514512" y="683241"/>
                </a:cubicBezTo>
                <a:lnTo>
                  <a:pt x="3561843" y="687604"/>
                </a:lnTo>
                <a:lnTo>
                  <a:pt x="3565815" y="685288"/>
                </a:lnTo>
                <a:cubicBezTo>
                  <a:pt x="3578990" y="678356"/>
                  <a:pt x="3592836" y="671903"/>
                  <a:pt x="3606084" y="667041"/>
                </a:cubicBezTo>
                <a:lnTo>
                  <a:pt x="3607642" y="666672"/>
                </a:lnTo>
                <a:lnTo>
                  <a:pt x="3627772" y="652838"/>
                </a:lnTo>
                <a:cubicBezTo>
                  <a:pt x="3637835" y="647337"/>
                  <a:pt x="3647418" y="643109"/>
                  <a:pt x="3652616" y="641419"/>
                </a:cubicBezTo>
                <a:cubicBezTo>
                  <a:pt x="3681128" y="614286"/>
                  <a:pt x="3687691" y="621089"/>
                  <a:pt x="3697534" y="631293"/>
                </a:cubicBezTo>
                <a:cubicBezTo>
                  <a:pt x="3707374" y="641495"/>
                  <a:pt x="3724896" y="631347"/>
                  <a:pt x="3746276" y="610998"/>
                </a:cubicBezTo>
                <a:cubicBezTo>
                  <a:pt x="3781909" y="577089"/>
                  <a:pt x="3832245" y="600943"/>
                  <a:pt x="3846486" y="587392"/>
                </a:cubicBezTo>
                <a:cubicBezTo>
                  <a:pt x="3853616" y="580604"/>
                  <a:pt x="3833928" y="560191"/>
                  <a:pt x="3830651" y="556793"/>
                </a:cubicBezTo>
                <a:lnTo>
                  <a:pt x="3841617" y="539826"/>
                </a:lnTo>
                <a:cubicBezTo>
                  <a:pt x="3862998" y="519478"/>
                  <a:pt x="3890364" y="519536"/>
                  <a:pt x="3904054" y="519553"/>
                </a:cubicBezTo>
                <a:cubicBezTo>
                  <a:pt x="3923733" y="539956"/>
                  <a:pt x="3930864" y="533171"/>
                  <a:pt x="3973603" y="492493"/>
                </a:cubicBezTo>
                <a:cubicBezTo>
                  <a:pt x="3989216" y="487420"/>
                  <a:pt x="4005787" y="479806"/>
                  <a:pt x="4022018" y="470067"/>
                </a:cubicBezTo>
                <a:lnTo>
                  <a:pt x="4056176" y="444167"/>
                </a:lnTo>
                <a:lnTo>
                  <a:pt x="4051117" y="435946"/>
                </a:lnTo>
                <a:cubicBezTo>
                  <a:pt x="4050026" y="431276"/>
                  <a:pt x="4051125" y="425336"/>
                  <a:pt x="4058243" y="418561"/>
                </a:cubicBezTo>
                <a:cubicBezTo>
                  <a:pt x="4065374" y="411775"/>
                  <a:pt x="4071937" y="418579"/>
                  <a:pt x="4075219" y="421983"/>
                </a:cubicBezTo>
                <a:lnTo>
                  <a:pt x="4074764" y="432833"/>
                </a:lnTo>
                <a:lnTo>
                  <a:pt x="4141222" y="411248"/>
                </a:lnTo>
                <a:lnTo>
                  <a:pt x="4162603" y="390900"/>
                </a:lnTo>
                <a:cubicBezTo>
                  <a:pt x="4198233" y="356989"/>
                  <a:pt x="4204795" y="363792"/>
                  <a:pt x="4217915" y="377397"/>
                </a:cubicBezTo>
                <a:cubicBezTo>
                  <a:pt x="4249128" y="367265"/>
                  <a:pt x="4269382" y="374084"/>
                  <a:pt x="4282503" y="387690"/>
                </a:cubicBezTo>
                <a:cubicBezTo>
                  <a:pt x="4311003" y="360564"/>
                  <a:pt x="4314282" y="363964"/>
                  <a:pt x="4324126" y="374170"/>
                </a:cubicBezTo>
                <a:cubicBezTo>
                  <a:pt x="4333964" y="384372"/>
                  <a:pt x="4355334" y="364033"/>
                  <a:pt x="4369572" y="350471"/>
                </a:cubicBezTo>
                <a:cubicBezTo>
                  <a:pt x="4395816" y="377682"/>
                  <a:pt x="4444675" y="272474"/>
                  <a:pt x="4529965" y="360909"/>
                </a:cubicBezTo>
                <a:lnTo>
                  <a:pt x="4663082" y="286409"/>
                </a:lnTo>
                <a:cubicBezTo>
                  <a:pt x="4691583" y="259283"/>
                  <a:pt x="4705275" y="259301"/>
                  <a:pt x="4715112" y="269502"/>
                </a:cubicBezTo>
                <a:cubicBezTo>
                  <a:pt x="4721673" y="276303"/>
                  <a:pt x="4732076" y="272932"/>
                  <a:pt x="4746328" y="259370"/>
                </a:cubicBezTo>
                <a:cubicBezTo>
                  <a:pt x="4767136" y="252610"/>
                  <a:pt x="4798916" y="228884"/>
                  <a:pt x="4820296" y="208537"/>
                </a:cubicBezTo>
                <a:lnTo>
                  <a:pt x="4971967" y="181611"/>
                </a:lnTo>
                <a:lnTo>
                  <a:pt x="5037574" y="249637"/>
                </a:lnTo>
                <a:cubicBezTo>
                  <a:pt x="5062237" y="232693"/>
                  <a:pt x="5082477" y="239521"/>
                  <a:pt x="5092316" y="249724"/>
                </a:cubicBezTo>
                <a:lnTo>
                  <a:pt x="5223181" y="229562"/>
                </a:lnTo>
                <a:cubicBezTo>
                  <a:pt x="5249419" y="256769"/>
                  <a:pt x="5431858" y="148374"/>
                  <a:pt x="5477782" y="195992"/>
                </a:cubicBezTo>
                <a:cubicBezTo>
                  <a:pt x="5518844" y="196052"/>
                  <a:pt x="5638734" y="192852"/>
                  <a:pt x="5698455" y="155580"/>
                </a:cubicBezTo>
                <a:cubicBezTo>
                  <a:pt x="5734542" y="192998"/>
                  <a:pt x="5818806" y="223693"/>
                  <a:pt x="5864732" y="271313"/>
                </a:cubicBezTo>
                <a:cubicBezTo>
                  <a:pt x="5921733" y="217063"/>
                  <a:pt x="5974218" y="271485"/>
                  <a:pt x="6024091" y="224021"/>
                </a:cubicBezTo>
                <a:cubicBezTo>
                  <a:pt x="6062434" y="207104"/>
                  <a:pt x="6117747" y="193601"/>
                  <a:pt x="6141269" y="203828"/>
                </a:cubicBezTo>
                <a:lnTo>
                  <a:pt x="6176329" y="183507"/>
                </a:lnTo>
                <a:cubicBezTo>
                  <a:pt x="6245323" y="170033"/>
                  <a:pt x="6272694" y="170073"/>
                  <a:pt x="6305500" y="204088"/>
                </a:cubicBezTo>
                <a:lnTo>
                  <a:pt x="6398587" y="187256"/>
                </a:lnTo>
                <a:cubicBezTo>
                  <a:pt x="6411708" y="200862"/>
                  <a:pt x="6442927" y="190714"/>
                  <a:pt x="6471430" y="163590"/>
                </a:cubicBezTo>
                <a:cubicBezTo>
                  <a:pt x="6567122" y="248652"/>
                  <a:pt x="6639502" y="153674"/>
                  <a:pt x="6665746" y="180884"/>
                </a:cubicBezTo>
                <a:cubicBezTo>
                  <a:pt x="6672308" y="187687"/>
                  <a:pt x="6686557" y="174124"/>
                  <a:pt x="6700806" y="160562"/>
                </a:cubicBezTo>
                <a:cubicBezTo>
                  <a:pt x="6727050" y="187773"/>
                  <a:pt x="6720490" y="180971"/>
                  <a:pt x="6756119" y="147059"/>
                </a:cubicBezTo>
                <a:cubicBezTo>
                  <a:pt x="6763240" y="140284"/>
                  <a:pt x="6773647" y="136896"/>
                  <a:pt x="6784052" y="133523"/>
                </a:cubicBezTo>
                <a:lnTo>
                  <a:pt x="6815168" y="208285"/>
                </a:lnTo>
                <a:lnTo>
                  <a:pt x="6740172" y="201378"/>
                </a:lnTo>
                <a:cubicBezTo>
                  <a:pt x="6704541" y="235289"/>
                  <a:pt x="6648109" y="275948"/>
                  <a:pt x="6628427" y="255540"/>
                </a:cubicBezTo>
                <a:cubicBezTo>
                  <a:pt x="6621306" y="262317"/>
                  <a:pt x="6585105" y="309817"/>
                  <a:pt x="6588384" y="313215"/>
                </a:cubicBezTo>
                <a:cubicBezTo>
                  <a:pt x="6591665" y="316620"/>
                  <a:pt x="6613046" y="296272"/>
                  <a:pt x="6613046" y="296272"/>
                </a:cubicBezTo>
                <a:lnTo>
                  <a:pt x="6658972" y="343890"/>
                </a:lnTo>
                <a:lnTo>
                  <a:pt x="6742216" y="316852"/>
                </a:lnTo>
                <a:cubicBezTo>
                  <a:pt x="6758617" y="333856"/>
                  <a:pt x="6797530" y="303349"/>
                  <a:pt x="6813929" y="320354"/>
                </a:cubicBezTo>
                <a:lnTo>
                  <a:pt x="6890043" y="300101"/>
                </a:lnTo>
                <a:cubicBezTo>
                  <a:pt x="6893328" y="303505"/>
                  <a:pt x="6923976" y="306947"/>
                  <a:pt x="6931107" y="300161"/>
                </a:cubicBezTo>
                <a:cubicBezTo>
                  <a:pt x="6945347" y="286608"/>
                  <a:pt x="6931667" y="286583"/>
                  <a:pt x="6928386" y="283183"/>
                </a:cubicBezTo>
                <a:lnTo>
                  <a:pt x="6870361" y="279692"/>
                </a:lnTo>
                <a:cubicBezTo>
                  <a:pt x="6853962" y="262688"/>
                  <a:pt x="6832022" y="296617"/>
                  <a:pt x="6815618" y="279608"/>
                </a:cubicBezTo>
                <a:cubicBezTo>
                  <a:pt x="6823307" y="259242"/>
                  <a:pt x="6854065" y="177781"/>
                  <a:pt x="6861195" y="170996"/>
                </a:cubicBezTo>
                <a:cubicBezTo>
                  <a:pt x="6868316" y="164219"/>
                  <a:pt x="6874876" y="171024"/>
                  <a:pt x="6874876" y="171024"/>
                </a:cubicBezTo>
                <a:cubicBezTo>
                  <a:pt x="6894558" y="191432"/>
                  <a:pt x="6926911" y="154121"/>
                  <a:pt x="6953154" y="181331"/>
                </a:cubicBezTo>
                <a:lnTo>
                  <a:pt x="6988776" y="147430"/>
                </a:lnTo>
                <a:cubicBezTo>
                  <a:pt x="7010158" y="127083"/>
                  <a:pt x="7019997" y="137284"/>
                  <a:pt x="7029840" y="147491"/>
                </a:cubicBezTo>
                <a:cubicBezTo>
                  <a:pt x="7053928" y="144129"/>
                  <a:pt x="7074170" y="150960"/>
                  <a:pt x="7084013" y="161167"/>
                </a:cubicBezTo>
                <a:cubicBezTo>
                  <a:pt x="7116075" y="130650"/>
                  <a:pt x="7125302" y="140216"/>
                  <a:pt x="7142941" y="132599"/>
                </a:cubicBezTo>
                <a:lnTo>
                  <a:pt x="7152130" y="126022"/>
                </a:lnTo>
                <a:lnTo>
                  <a:pt x="7139695" y="105022"/>
                </a:lnTo>
                <a:cubicBezTo>
                  <a:pt x="7139228" y="95681"/>
                  <a:pt x="7144855" y="83802"/>
                  <a:pt x="7162671" y="66845"/>
                </a:cubicBezTo>
                <a:cubicBezTo>
                  <a:pt x="7169792" y="60070"/>
                  <a:pt x="7216392" y="9192"/>
                  <a:pt x="7222951" y="15995"/>
                </a:cubicBezTo>
                <a:close/>
                <a:moveTo>
                  <a:pt x="6223833" y="14458"/>
                </a:moveTo>
                <a:lnTo>
                  <a:pt x="6221570" y="68800"/>
                </a:lnTo>
                <a:lnTo>
                  <a:pt x="6208446" y="55195"/>
                </a:lnTo>
                <a:cubicBezTo>
                  <a:pt x="6198609" y="44992"/>
                  <a:pt x="6202457" y="34801"/>
                  <a:pt x="6223833" y="14458"/>
                </a:cubicBezTo>
                <a:close/>
                <a:moveTo>
                  <a:pt x="6498179" y="5941"/>
                </a:moveTo>
                <a:cubicBezTo>
                  <a:pt x="6541372" y="915"/>
                  <a:pt x="6562601" y="14959"/>
                  <a:pt x="6603232" y="25217"/>
                </a:cubicBezTo>
                <a:lnTo>
                  <a:pt x="6566483" y="86285"/>
                </a:lnTo>
                <a:cubicBezTo>
                  <a:pt x="6574172" y="65920"/>
                  <a:pt x="6532551" y="79438"/>
                  <a:pt x="6521579" y="96400"/>
                </a:cubicBezTo>
                <a:cubicBezTo>
                  <a:pt x="6477238" y="92939"/>
                  <a:pt x="6436185" y="92869"/>
                  <a:pt x="6398971" y="82618"/>
                </a:cubicBezTo>
                <a:cubicBezTo>
                  <a:pt x="6389131" y="72415"/>
                  <a:pt x="6431878" y="31730"/>
                  <a:pt x="6446132" y="18169"/>
                </a:cubicBezTo>
                <a:cubicBezTo>
                  <a:pt x="6466943" y="11410"/>
                  <a:pt x="6483781" y="7616"/>
                  <a:pt x="6498179" y="5941"/>
                </a:cubicBezTo>
                <a:close/>
                <a:moveTo>
                  <a:pt x="5663286" y="0"/>
                </a:moveTo>
                <a:lnTo>
                  <a:pt x="5657746" y="50946"/>
                </a:lnTo>
                <a:lnTo>
                  <a:pt x="5644622" y="37339"/>
                </a:lnTo>
                <a:cubicBezTo>
                  <a:pt x="5634779" y="27133"/>
                  <a:pt x="5649031" y="13565"/>
                  <a:pt x="5663286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622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666750" y="1719262"/>
            <a:ext cx="7810500" cy="1743076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 defTabSz="412750">
              <a:lnSpc>
                <a:spcPct val="100000"/>
              </a:lnSpc>
              <a:defRPr sz="5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3509962"/>
            <a:ext cx="7810500" cy="595313"/>
          </a:xfrm>
          <a:prstGeom prst="rect">
            <a:avLst/>
          </a:prstGeom>
        </p:spPr>
        <p:txBody>
          <a:bodyPr lIns="19050" tIns="19050" rIns="19050" bIns="19050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9484" y="5762625"/>
            <a:ext cx="220270" cy="224180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 defTabSz="41275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68805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6632549-C84C-0946-AECD-23450DEE20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716" y="101634"/>
            <a:ext cx="4040285" cy="6699214"/>
          </a:xfrm>
          <a:custGeom>
            <a:avLst/>
            <a:gdLst>
              <a:gd name="connsiteX0" fmla="*/ 282731 w 4040285"/>
              <a:gd name="connsiteY0" fmla="*/ 6116235 h 6699214"/>
              <a:gd name="connsiteX1" fmla="*/ 280359 w 4040285"/>
              <a:gd name="connsiteY1" fmla="*/ 6131243 h 6699214"/>
              <a:gd name="connsiteX2" fmla="*/ 285646 w 4040285"/>
              <a:gd name="connsiteY2" fmla="*/ 6122431 h 6699214"/>
              <a:gd name="connsiteX3" fmla="*/ 299429 w 4040285"/>
              <a:gd name="connsiteY3" fmla="*/ 6079555 h 6699214"/>
              <a:gd name="connsiteX4" fmla="*/ 297057 w 4040285"/>
              <a:gd name="connsiteY4" fmla="*/ 6094564 h 6699214"/>
              <a:gd name="connsiteX5" fmla="*/ 298168 w 4040285"/>
              <a:gd name="connsiteY5" fmla="*/ 6094921 h 6699214"/>
              <a:gd name="connsiteX6" fmla="*/ 299429 w 4040285"/>
              <a:gd name="connsiteY6" fmla="*/ 6079555 h 6699214"/>
              <a:gd name="connsiteX7" fmla="*/ 418693 w 4040285"/>
              <a:gd name="connsiteY7" fmla="*/ 6044312 h 6699214"/>
              <a:gd name="connsiteX8" fmla="*/ 415210 w 4040285"/>
              <a:gd name="connsiteY8" fmla="*/ 6058964 h 6699214"/>
              <a:gd name="connsiteX9" fmla="*/ 420077 w 4040285"/>
              <a:gd name="connsiteY9" fmla="*/ 6055269 h 6699214"/>
              <a:gd name="connsiteX10" fmla="*/ 486448 w 4040285"/>
              <a:gd name="connsiteY10" fmla="*/ 5913676 h 6699214"/>
              <a:gd name="connsiteX11" fmla="*/ 484078 w 4040285"/>
              <a:gd name="connsiteY11" fmla="*/ 5928678 h 6699214"/>
              <a:gd name="connsiteX12" fmla="*/ 486302 w 4040285"/>
              <a:gd name="connsiteY12" fmla="*/ 5929392 h 6699214"/>
              <a:gd name="connsiteX13" fmla="*/ 486448 w 4040285"/>
              <a:gd name="connsiteY13" fmla="*/ 5913676 h 6699214"/>
              <a:gd name="connsiteX14" fmla="*/ 609242 w 4040285"/>
              <a:gd name="connsiteY14" fmla="*/ 5779702 h 6699214"/>
              <a:gd name="connsiteX15" fmla="*/ 605340 w 4040285"/>
              <a:gd name="connsiteY15" fmla="*/ 5799471 h 6699214"/>
              <a:gd name="connsiteX16" fmla="*/ 612156 w 4040285"/>
              <a:gd name="connsiteY16" fmla="*/ 5785898 h 6699214"/>
              <a:gd name="connsiteX17" fmla="*/ 512007 w 4040285"/>
              <a:gd name="connsiteY17" fmla="*/ 5685371 h 6699214"/>
              <a:gd name="connsiteX18" fmla="*/ 504349 w 4040285"/>
              <a:gd name="connsiteY18" fmla="*/ 5709193 h 6699214"/>
              <a:gd name="connsiteX19" fmla="*/ 504202 w 4040285"/>
              <a:gd name="connsiteY19" fmla="*/ 5724910 h 6699214"/>
              <a:gd name="connsiteX20" fmla="*/ 602766 w 4040285"/>
              <a:gd name="connsiteY20" fmla="*/ 5677761 h 6699214"/>
              <a:gd name="connsiteX21" fmla="*/ 575916 w 4040285"/>
              <a:gd name="connsiteY21" fmla="*/ 5726940 h 6699214"/>
              <a:gd name="connsiteX22" fmla="*/ 574384 w 4040285"/>
              <a:gd name="connsiteY22" fmla="*/ 5731708 h 6699214"/>
              <a:gd name="connsiteX23" fmla="*/ 567294 w 4040285"/>
              <a:gd name="connsiteY23" fmla="*/ 5734681 h 6699214"/>
              <a:gd name="connsiteX24" fmla="*/ 574237 w 4040285"/>
              <a:gd name="connsiteY24" fmla="*/ 5747425 h 6699214"/>
              <a:gd name="connsiteX25" fmla="*/ 588563 w 4040285"/>
              <a:gd name="connsiteY25" fmla="*/ 5725754 h 6699214"/>
              <a:gd name="connsiteX26" fmla="*/ 593305 w 4040285"/>
              <a:gd name="connsiteY26" fmla="*/ 5695743 h 6699214"/>
              <a:gd name="connsiteX27" fmla="*/ 685346 w 4040285"/>
              <a:gd name="connsiteY27" fmla="*/ 5630725 h 6699214"/>
              <a:gd name="connsiteX28" fmla="*/ 657237 w 4040285"/>
              <a:gd name="connsiteY28" fmla="*/ 5695272 h 6699214"/>
              <a:gd name="connsiteX29" fmla="*/ 642638 w 4040285"/>
              <a:gd name="connsiteY29" fmla="*/ 5706342 h 6699214"/>
              <a:gd name="connsiteX30" fmla="*/ 631077 w 4040285"/>
              <a:gd name="connsiteY30" fmla="*/ 5749933 h 6699214"/>
              <a:gd name="connsiteX31" fmla="*/ 660571 w 4040285"/>
              <a:gd name="connsiteY31" fmla="*/ 5696343 h 6699214"/>
              <a:gd name="connsiteX32" fmla="*/ 685346 w 4040285"/>
              <a:gd name="connsiteY32" fmla="*/ 5630725 h 6699214"/>
              <a:gd name="connsiteX33" fmla="*/ 664691 w 4040285"/>
              <a:gd name="connsiteY33" fmla="*/ 5534731 h 6699214"/>
              <a:gd name="connsiteX34" fmla="*/ 654810 w 4040285"/>
              <a:gd name="connsiteY34" fmla="*/ 5557837 h 6699214"/>
              <a:gd name="connsiteX35" fmla="*/ 630185 w 4040285"/>
              <a:gd name="connsiteY35" fmla="*/ 5607732 h 6699214"/>
              <a:gd name="connsiteX36" fmla="*/ 605410 w 4040285"/>
              <a:gd name="connsiteY36" fmla="*/ 5673350 h 6699214"/>
              <a:gd name="connsiteX37" fmla="*/ 656194 w 4040285"/>
              <a:gd name="connsiteY37" fmla="*/ 5568794 h 6699214"/>
              <a:gd name="connsiteX38" fmla="*/ 664691 w 4040285"/>
              <a:gd name="connsiteY38" fmla="*/ 5534731 h 6699214"/>
              <a:gd name="connsiteX39" fmla="*/ 865788 w 4040285"/>
              <a:gd name="connsiteY39" fmla="*/ 5256282 h 6699214"/>
              <a:gd name="connsiteX40" fmla="*/ 855302 w 4040285"/>
              <a:gd name="connsiteY40" fmla="*/ 5260361 h 6699214"/>
              <a:gd name="connsiteX41" fmla="*/ 853017 w 4040285"/>
              <a:gd name="connsiteY41" fmla="*/ 5269405 h 6699214"/>
              <a:gd name="connsiteX42" fmla="*/ 846619 w 4040285"/>
              <a:gd name="connsiteY42" fmla="*/ 5277860 h 6699214"/>
              <a:gd name="connsiteX43" fmla="*/ 840766 w 4040285"/>
              <a:gd name="connsiteY43" fmla="*/ 5307514 h 6699214"/>
              <a:gd name="connsiteX44" fmla="*/ 843952 w 4040285"/>
              <a:gd name="connsiteY44" fmla="*/ 5324309 h 6699214"/>
              <a:gd name="connsiteX45" fmla="*/ 849659 w 4040285"/>
              <a:gd name="connsiteY45" fmla="*/ 5310372 h 6699214"/>
              <a:gd name="connsiteX46" fmla="*/ 850226 w 4040285"/>
              <a:gd name="connsiteY46" fmla="*/ 5289531 h 6699214"/>
              <a:gd name="connsiteX47" fmla="*/ 865391 w 4040285"/>
              <a:gd name="connsiteY47" fmla="*/ 5257619 h 6699214"/>
              <a:gd name="connsiteX48" fmla="*/ 1105890 w 4040285"/>
              <a:gd name="connsiteY48" fmla="*/ 5146525 h 6699214"/>
              <a:gd name="connsiteX49" fmla="*/ 1109322 w 4040285"/>
              <a:gd name="connsiteY49" fmla="*/ 5156815 h 6699214"/>
              <a:gd name="connsiteX50" fmla="*/ 1119607 w 4040285"/>
              <a:gd name="connsiteY50" fmla="*/ 5153383 h 6699214"/>
              <a:gd name="connsiteX51" fmla="*/ 474321 w 4040285"/>
              <a:gd name="connsiteY51" fmla="*/ 5128513 h 6699214"/>
              <a:gd name="connsiteX52" fmla="*/ 450186 w 4040285"/>
              <a:gd name="connsiteY52" fmla="*/ 5130884 h 6699214"/>
              <a:gd name="connsiteX53" fmla="*/ 446763 w 4040285"/>
              <a:gd name="connsiteY53" fmla="*/ 5130733 h 6699214"/>
              <a:gd name="connsiteX54" fmla="*/ 448673 w 4040285"/>
              <a:gd name="connsiteY54" fmla="*/ 5165143 h 6699214"/>
              <a:gd name="connsiteX55" fmla="*/ 416783 w 4040285"/>
              <a:gd name="connsiteY55" fmla="*/ 5187761 h 6699214"/>
              <a:gd name="connsiteX56" fmla="*/ 405293 w 4040285"/>
              <a:gd name="connsiteY56" fmla="*/ 5214715 h 6699214"/>
              <a:gd name="connsiteX57" fmla="*/ 418850 w 4040285"/>
              <a:gd name="connsiteY57" fmla="*/ 5218748 h 6699214"/>
              <a:gd name="connsiteX58" fmla="*/ 458046 w 4040285"/>
              <a:gd name="connsiteY58" fmla="*/ 5186153 h 6699214"/>
              <a:gd name="connsiteX59" fmla="*/ 474321 w 4040285"/>
              <a:gd name="connsiteY59" fmla="*/ 5128513 h 6699214"/>
              <a:gd name="connsiteX60" fmla="*/ 1880760 w 4040285"/>
              <a:gd name="connsiteY60" fmla="*/ 5043309 h 6699214"/>
              <a:gd name="connsiteX61" fmla="*/ 1867923 w 4040285"/>
              <a:gd name="connsiteY61" fmla="*/ 5052606 h 6699214"/>
              <a:gd name="connsiteX62" fmla="*/ 1868943 w 4040285"/>
              <a:gd name="connsiteY62" fmla="*/ 5061343 h 6699214"/>
              <a:gd name="connsiteX63" fmla="*/ 1868196 w 4040285"/>
              <a:gd name="connsiteY63" fmla="*/ 5064963 h 6699214"/>
              <a:gd name="connsiteX64" fmla="*/ 1872675 w 4040285"/>
              <a:gd name="connsiteY64" fmla="*/ 5055436 h 6699214"/>
              <a:gd name="connsiteX65" fmla="*/ 2256882 w 4040285"/>
              <a:gd name="connsiteY65" fmla="*/ 4965522 h 6699214"/>
              <a:gd name="connsiteX66" fmla="*/ 2260212 w 4040285"/>
              <a:gd name="connsiteY66" fmla="*/ 4970844 h 6699214"/>
              <a:gd name="connsiteX67" fmla="*/ 2261596 w 4040285"/>
              <a:gd name="connsiteY67" fmla="*/ 4969608 h 6699214"/>
              <a:gd name="connsiteX68" fmla="*/ 2262507 w 4040285"/>
              <a:gd name="connsiteY68" fmla="*/ 4967152 h 6699214"/>
              <a:gd name="connsiteX69" fmla="*/ 2264535 w 4040285"/>
              <a:gd name="connsiteY69" fmla="*/ 4952054 h 6699214"/>
              <a:gd name="connsiteX70" fmla="*/ 2266776 w 4040285"/>
              <a:gd name="connsiteY70" fmla="*/ 4955636 h 6699214"/>
              <a:gd name="connsiteX71" fmla="*/ 2267043 w 4040285"/>
              <a:gd name="connsiteY71" fmla="*/ 4954915 h 6699214"/>
              <a:gd name="connsiteX72" fmla="*/ 2267078 w 4040285"/>
              <a:gd name="connsiteY72" fmla="*/ 4954746 h 6699214"/>
              <a:gd name="connsiteX73" fmla="*/ 2203196 w 4040285"/>
              <a:gd name="connsiteY73" fmla="*/ 4950832 h 6699214"/>
              <a:gd name="connsiteX74" fmla="*/ 2199747 w 4040285"/>
              <a:gd name="connsiteY74" fmla="*/ 4956613 h 6699214"/>
              <a:gd name="connsiteX75" fmla="*/ 2192285 w 4040285"/>
              <a:gd name="connsiteY75" fmla="*/ 4968142 h 6699214"/>
              <a:gd name="connsiteX76" fmla="*/ 2194706 w 4040285"/>
              <a:gd name="connsiteY76" fmla="*/ 4966412 h 6699214"/>
              <a:gd name="connsiteX77" fmla="*/ 2194737 w 4040285"/>
              <a:gd name="connsiteY77" fmla="*/ 4966258 h 6699214"/>
              <a:gd name="connsiteX78" fmla="*/ 2195439 w 4040285"/>
              <a:gd name="connsiteY78" fmla="*/ 4965889 h 6699214"/>
              <a:gd name="connsiteX79" fmla="*/ 2200705 w 4040285"/>
              <a:gd name="connsiteY79" fmla="*/ 4962127 h 6699214"/>
              <a:gd name="connsiteX80" fmla="*/ 2202248 w 4040285"/>
              <a:gd name="connsiteY80" fmla="*/ 4956235 h 6699214"/>
              <a:gd name="connsiteX81" fmla="*/ 1057586 w 4040285"/>
              <a:gd name="connsiteY81" fmla="*/ 4919606 h 6699214"/>
              <a:gd name="connsiteX82" fmla="*/ 1057360 w 4040285"/>
              <a:gd name="connsiteY82" fmla="*/ 4920122 h 6699214"/>
              <a:gd name="connsiteX83" fmla="*/ 1057880 w 4040285"/>
              <a:gd name="connsiteY83" fmla="*/ 4920193 h 6699214"/>
              <a:gd name="connsiteX84" fmla="*/ 1044263 w 4040285"/>
              <a:gd name="connsiteY84" fmla="*/ 4892960 h 6699214"/>
              <a:gd name="connsiteX85" fmla="*/ 1044162 w 4040285"/>
              <a:gd name="connsiteY85" fmla="*/ 4893169 h 6699214"/>
              <a:gd name="connsiteX86" fmla="*/ 1044162 w 4040285"/>
              <a:gd name="connsiteY86" fmla="*/ 4909908 h 6699214"/>
              <a:gd name="connsiteX87" fmla="*/ 1048450 w 4040285"/>
              <a:gd name="connsiteY87" fmla="*/ 4918908 h 6699214"/>
              <a:gd name="connsiteX88" fmla="*/ 1048885 w 4040285"/>
              <a:gd name="connsiteY88" fmla="*/ 4918967 h 6699214"/>
              <a:gd name="connsiteX89" fmla="*/ 1050011 w 4040285"/>
              <a:gd name="connsiteY89" fmla="*/ 4912259 h 6699214"/>
              <a:gd name="connsiteX90" fmla="*/ 1051746 w 4040285"/>
              <a:gd name="connsiteY90" fmla="*/ 4907926 h 6699214"/>
              <a:gd name="connsiteX91" fmla="*/ 1645112 w 4040285"/>
              <a:gd name="connsiteY91" fmla="*/ 4861037 h 6699214"/>
              <a:gd name="connsiteX92" fmla="*/ 1648543 w 4040285"/>
              <a:gd name="connsiteY92" fmla="*/ 4871328 h 6699214"/>
              <a:gd name="connsiteX93" fmla="*/ 1658829 w 4040285"/>
              <a:gd name="connsiteY93" fmla="*/ 4867897 h 6699214"/>
              <a:gd name="connsiteX94" fmla="*/ 1080860 w 4040285"/>
              <a:gd name="connsiteY94" fmla="*/ 4857444 h 6699214"/>
              <a:gd name="connsiteX95" fmla="*/ 1076466 w 4040285"/>
              <a:gd name="connsiteY95" fmla="*/ 4869833 h 6699214"/>
              <a:gd name="connsiteX96" fmla="*/ 1078455 w 4040285"/>
              <a:gd name="connsiteY96" fmla="*/ 4872184 h 6699214"/>
              <a:gd name="connsiteX97" fmla="*/ 1084446 w 4040285"/>
              <a:gd name="connsiteY97" fmla="*/ 4868333 h 6699214"/>
              <a:gd name="connsiteX98" fmla="*/ 1082941 w 4040285"/>
              <a:gd name="connsiteY98" fmla="*/ 4863716 h 6699214"/>
              <a:gd name="connsiteX99" fmla="*/ 1083147 w 4040285"/>
              <a:gd name="connsiteY99" fmla="*/ 4859731 h 6699214"/>
              <a:gd name="connsiteX100" fmla="*/ 2905341 w 4040285"/>
              <a:gd name="connsiteY100" fmla="*/ 4850209 h 6699214"/>
              <a:gd name="connsiteX101" fmla="*/ 2908671 w 4040285"/>
              <a:gd name="connsiteY101" fmla="*/ 4855531 h 6699214"/>
              <a:gd name="connsiteX102" fmla="*/ 2912356 w 4040285"/>
              <a:gd name="connsiteY102" fmla="*/ 4852242 h 6699214"/>
              <a:gd name="connsiteX103" fmla="*/ 1473492 w 4040285"/>
              <a:gd name="connsiteY103" fmla="*/ 4849621 h 6699214"/>
              <a:gd name="connsiteX104" fmla="*/ 1462967 w 4040285"/>
              <a:gd name="connsiteY104" fmla="*/ 4855393 h 6699214"/>
              <a:gd name="connsiteX105" fmla="*/ 1459559 w 4040285"/>
              <a:gd name="connsiteY105" fmla="*/ 4858054 h 6699214"/>
              <a:gd name="connsiteX106" fmla="*/ 1459106 w 4040285"/>
              <a:gd name="connsiteY106" fmla="*/ 4868757 h 6699214"/>
              <a:gd name="connsiteX107" fmla="*/ 1445440 w 4040285"/>
              <a:gd name="connsiteY107" fmla="*/ 4870858 h 6699214"/>
              <a:gd name="connsiteX108" fmla="*/ 1431129 w 4040285"/>
              <a:gd name="connsiteY108" fmla="*/ 4892039 h 6699214"/>
              <a:gd name="connsiteX109" fmla="*/ 1435100 w 4040285"/>
              <a:gd name="connsiteY109" fmla="*/ 4909908 h 6699214"/>
              <a:gd name="connsiteX110" fmla="*/ 1469391 w 4040285"/>
              <a:gd name="connsiteY110" fmla="*/ 4868757 h 6699214"/>
              <a:gd name="connsiteX111" fmla="*/ 2912994 w 4040285"/>
              <a:gd name="connsiteY111" fmla="*/ 4836742 h 6699214"/>
              <a:gd name="connsiteX112" fmla="*/ 2916324 w 4040285"/>
              <a:gd name="connsiteY112" fmla="*/ 4842064 h 6699214"/>
              <a:gd name="connsiteX113" fmla="*/ 2918094 w 4040285"/>
              <a:gd name="connsiteY113" fmla="*/ 4842142 h 6699214"/>
              <a:gd name="connsiteX114" fmla="*/ 2912994 w 4040285"/>
              <a:gd name="connsiteY114" fmla="*/ 4836742 h 6699214"/>
              <a:gd name="connsiteX115" fmla="*/ 3069874 w 4040285"/>
              <a:gd name="connsiteY115" fmla="*/ 4819438 h 6699214"/>
              <a:gd name="connsiteX116" fmla="*/ 3071434 w 4040285"/>
              <a:gd name="connsiteY116" fmla="*/ 4824683 h 6699214"/>
              <a:gd name="connsiteX117" fmla="*/ 3076818 w 4040285"/>
              <a:gd name="connsiteY117" fmla="*/ 4823192 h 6699214"/>
              <a:gd name="connsiteX118" fmla="*/ 2705862 w 4040285"/>
              <a:gd name="connsiteY118" fmla="*/ 4803545 h 6699214"/>
              <a:gd name="connsiteX119" fmla="*/ 2707422 w 4040285"/>
              <a:gd name="connsiteY119" fmla="*/ 4808791 h 6699214"/>
              <a:gd name="connsiteX120" fmla="*/ 2712806 w 4040285"/>
              <a:gd name="connsiteY120" fmla="*/ 4807300 h 6699214"/>
              <a:gd name="connsiteX121" fmla="*/ 1507079 w 4040285"/>
              <a:gd name="connsiteY121" fmla="*/ 4777853 h 6699214"/>
              <a:gd name="connsiteX122" fmla="*/ 1483988 w 4040285"/>
              <a:gd name="connsiteY122" fmla="*/ 4799264 h 6699214"/>
              <a:gd name="connsiteX123" fmla="*/ 1484826 w 4040285"/>
              <a:gd name="connsiteY123" fmla="*/ 4801457 h 6699214"/>
              <a:gd name="connsiteX124" fmla="*/ 1489968 w 4040285"/>
              <a:gd name="connsiteY124" fmla="*/ 4813888 h 6699214"/>
              <a:gd name="connsiteX125" fmla="*/ 1493400 w 4040285"/>
              <a:gd name="connsiteY125" fmla="*/ 4803598 h 6699214"/>
              <a:gd name="connsiteX126" fmla="*/ 3109131 w 4040285"/>
              <a:gd name="connsiteY126" fmla="*/ 4771123 h 6699214"/>
              <a:gd name="connsiteX127" fmla="*/ 3112461 w 4040285"/>
              <a:gd name="connsiteY127" fmla="*/ 4776442 h 6699214"/>
              <a:gd name="connsiteX128" fmla="*/ 3116004 w 4040285"/>
              <a:gd name="connsiteY128" fmla="*/ 4776597 h 6699214"/>
              <a:gd name="connsiteX129" fmla="*/ 3109131 w 4040285"/>
              <a:gd name="connsiteY129" fmla="*/ 4771123 h 6699214"/>
              <a:gd name="connsiteX130" fmla="*/ 1717128 w 4040285"/>
              <a:gd name="connsiteY130" fmla="*/ 4761591 h 6699214"/>
              <a:gd name="connsiteX131" fmla="*/ 1723986 w 4040285"/>
              <a:gd name="connsiteY131" fmla="*/ 4771876 h 6699214"/>
              <a:gd name="connsiteX132" fmla="*/ 1730845 w 4040285"/>
              <a:gd name="connsiteY132" fmla="*/ 4771876 h 6699214"/>
              <a:gd name="connsiteX133" fmla="*/ 1717128 w 4040285"/>
              <a:gd name="connsiteY133" fmla="*/ 4761591 h 6699214"/>
              <a:gd name="connsiteX134" fmla="*/ 2745119 w 4040285"/>
              <a:gd name="connsiteY134" fmla="*/ 4755229 h 6699214"/>
              <a:gd name="connsiteX135" fmla="*/ 2748449 w 4040285"/>
              <a:gd name="connsiteY135" fmla="*/ 4760549 h 6699214"/>
              <a:gd name="connsiteX136" fmla="*/ 2751992 w 4040285"/>
              <a:gd name="connsiteY136" fmla="*/ 4760704 h 6699214"/>
              <a:gd name="connsiteX137" fmla="*/ 2745119 w 4040285"/>
              <a:gd name="connsiteY137" fmla="*/ 4755229 h 6699214"/>
              <a:gd name="connsiteX138" fmla="*/ 1130279 w 4040285"/>
              <a:gd name="connsiteY138" fmla="*/ 4745305 h 6699214"/>
              <a:gd name="connsiteX139" fmla="*/ 1108149 w 4040285"/>
              <a:gd name="connsiteY139" fmla="*/ 4790408 h 6699214"/>
              <a:gd name="connsiteX140" fmla="*/ 1119606 w 4040285"/>
              <a:gd name="connsiteY140" fmla="*/ 4796740 h 6699214"/>
              <a:gd name="connsiteX141" fmla="*/ 1143614 w 4040285"/>
              <a:gd name="connsiteY141" fmla="*/ 4762447 h 6699214"/>
              <a:gd name="connsiteX142" fmla="*/ 1120631 w 4040285"/>
              <a:gd name="connsiteY142" fmla="*/ 4732903 h 6699214"/>
              <a:gd name="connsiteX143" fmla="*/ 1116739 w 4040285"/>
              <a:gd name="connsiteY143" fmla="*/ 4740189 h 6699214"/>
              <a:gd name="connsiteX144" fmla="*/ 1105890 w 4040285"/>
              <a:gd name="connsiteY144" fmla="*/ 4772737 h 6699214"/>
              <a:gd name="connsiteX145" fmla="*/ 1099031 w 4040285"/>
              <a:gd name="connsiteY145" fmla="*/ 4773165 h 6699214"/>
              <a:gd name="connsiteX146" fmla="*/ 1092595 w 4040285"/>
              <a:gd name="connsiteY146" fmla="*/ 4775979 h 6699214"/>
              <a:gd name="connsiteX147" fmla="*/ 1092408 w 4040285"/>
              <a:gd name="connsiteY147" fmla="*/ 4776561 h 6699214"/>
              <a:gd name="connsiteX148" fmla="*/ 1095495 w 4040285"/>
              <a:gd name="connsiteY148" fmla="*/ 4781790 h 6699214"/>
              <a:gd name="connsiteX149" fmla="*/ 1103269 w 4040285"/>
              <a:gd name="connsiteY149" fmla="*/ 4787702 h 6699214"/>
              <a:gd name="connsiteX150" fmla="*/ 1116529 w 4040285"/>
              <a:gd name="connsiteY150" fmla="*/ 4754941 h 6699214"/>
              <a:gd name="connsiteX151" fmla="*/ 1119662 w 4040285"/>
              <a:gd name="connsiteY151" fmla="*/ 4742810 h 6699214"/>
              <a:gd name="connsiteX152" fmla="*/ 1121333 w 4040285"/>
              <a:gd name="connsiteY152" fmla="*/ 4733805 h 6699214"/>
              <a:gd name="connsiteX153" fmla="*/ 3226614 w 4040285"/>
              <a:gd name="connsiteY153" fmla="*/ 4719319 h 6699214"/>
              <a:gd name="connsiteX154" fmla="*/ 3229873 w 4040285"/>
              <a:gd name="connsiteY154" fmla="*/ 4726362 h 6699214"/>
              <a:gd name="connsiteX155" fmla="*/ 3233629 w 4040285"/>
              <a:gd name="connsiteY155" fmla="*/ 4721351 h 6699214"/>
              <a:gd name="connsiteX156" fmla="*/ 2862603 w 4040285"/>
              <a:gd name="connsiteY156" fmla="*/ 4703425 h 6699214"/>
              <a:gd name="connsiteX157" fmla="*/ 2865862 w 4040285"/>
              <a:gd name="connsiteY157" fmla="*/ 4710469 h 6699214"/>
              <a:gd name="connsiteX158" fmla="*/ 2869617 w 4040285"/>
              <a:gd name="connsiteY158" fmla="*/ 4705459 h 6699214"/>
              <a:gd name="connsiteX159" fmla="*/ 3043231 w 4040285"/>
              <a:gd name="connsiteY159" fmla="*/ 4690610 h 6699214"/>
              <a:gd name="connsiteX160" fmla="*/ 3042876 w 4040285"/>
              <a:gd name="connsiteY160" fmla="*/ 4699222 h 6699214"/>
              <a:gd name="connsiteX161" fmla="*/ 3049750 w 4040285"/>
              <a:gd name="connsiteY161" fmla="*/ 4704696 h 6699214"/>
              <a:gd name="connsiteX162" fmla="*/ 1550730 w 4040285"/>
              <a:gd name="connsiteY162" fmla="*/ 4687339 h 6699214"/>
              <a:gd name="connsiteX163" fmla="*/ 1538001 w 4040285"/>
              <a:gd name="connsiteY163" fmla="*/ 4695793 h 6699214"/>
              <a:gd name="connsiteX164" fmla="*/ 1518231 w 4040285"/>
              <a:gd name="connsiteY164" fmla="*/ 4747873 h 6699214"/>
              <a:gd name="connsiteX165" fmla="*/ 1515284 w 4040285"/>
              <a:gd name="connsiteY165" fmla="*/ 4763146 h 6699214"/>
              <a:gd name="connsiteX166" fmla="*/ 1511026 w 4040285"/>
              <a:gd name="connsiteY166" fmla="*/ 4770983 h 6699214"/>
              <a:gd name="connsiteX167" fmla="*/ 1527691 w 4040285"/>
              <a:gd name="connsiteY167" fmla="*/ 4744872 h 6699214"/>
              <a:gd name="connsiteX168" fmla="*/ 1543551 w 4040285"/>
              <a:gd name="connsiteY168" fmla="*/ 4715348 h 6699214"/>
              <a:gd name="connsiteX169" fmla="*/ 3171276 w 4040285"/>
              <a:gd name="connsiteY169" fmla="*/ 4684125 h 6699214"/>
              <a:gd name="connsiteX170" fmla="*/ 3154552 w 4040285"/>
              <a:gd name="connsiteY170" fmla="*/ 4702371 h 6699214"/>
              <a:gd name="connsiteX171" fmla="*/ 3154480 w 4040285"/>
              <a:gd name="connsiteY171" fmla="*/ 4704094 h 6699214"/>
              <a:gd name="connsiteX172" fmla="*/ 3145551 w 4040285"/>
              <a:gd name="connsiteY172" fmla="*/ 4705429 h 6699214"/>
              <a:gd name="connsiteX173" fmla="*/ 3161353 w 4040285"/>
              <a:gd name="connsiteY173" fmla="*/ 4709569 h 6699214"/>
              <a:gd name="connsiteX174" fmla="*/ 3172337 w 4040285"/>
              <a:gd name="connsiteY174" fmla="*/ 4701423 h 6699214"/>
              <a:gd name="connsiteX175" fmla="*/ 3165676 w 4040285"/>
              <a:gd name="connsiteY175" fmla="*/ 4690781 h 6699214"/>
              <a:gd name="connsiteX176" fmla="*/ 3061725 w 4040285"/>
              <a:gd name="connsiteY176" fmla="*/ 4672441 h 6699214"/>
              <a:gd name="connsiteX177" fmla="*/ 3058111 w 4040285"/>
              <a:gd name="connsiteY177" fmla="*/ 4674007 h 6699214"/>
              <a:gd name="connsiteX178" fmla="*/ 3061370 w 4040285"/>
              <a:gd name="connsiteY178" fmla="*/ 4681051 h 6699214"/>
              <a:gd name="connsiteX179" fmla="*/ 3065126 w 4040285"/>
              <a:gd name="connsiteY179" fmla="*/ 4676040 h 6699214"/>
              <a:gd name="connsiteX180" fmla="*/ 3061725 w 4040285"/>
              <a:gd name="connsiteY180" fmla="*/ 4672441 h 6699214"/>
              <a:gd name="connsiteX181" fmla="*/ 2807264 w 4040285"/>
              <a:gd name="connsiteY181" fmla="*/ 4668232 h 6699214"/>
              <a:gd name="connsiteX182" fmla="*/ 2790540 w 4040285"/>
              <a:gd name="connsiteY182" fmla="*/ 4686478 h 6699214"/>
              <a:gd name="connsiteX183" fmla="*/ 2790468 w 4040285"/>
              <a:gd name="connsiteY183" fmla="*/ 4688201 h 6699214"/>
              <a:gd name="connsiteX184" fmla="*/ 2781540 w 4040285"/>
              <a:gd name="connsiteY184" fmla="*/ 4689535 h 6699214"/>
              <a:gd name="connsiteX185" fmla="*/ 2797342 w 4040285"/>
              <a:gd name="connsiteY185" fmla="*/ 4693675 h 6699214"/>
              <a:gd name="connsiteX186" fmla="*/ 2808325 w 4040285"/>
              <a:gd name="connsiteY186" fmla="*/ 4685530 h 6699214"/>
              <a:gd name="connsiteX187" fmla="*/ 2801664 w 4040285"/>
              <a:gd name="connsiteY187" fmla="*/ 4674889 h 6699214"/>
              <a:gd name="connsiteX188" fmla="*/ 3269698 w 4040285"/>
              <a:gd name="connsiteY188" fmla="*/ 4664269 h 6699214"/>
              <a:gd name="connsiteX189" fmla="*/ 3258076 w 4040285"/>
              <a:gd name="connsiteY189" fmla="*/ 4687915 h 6699214"/>
              <a:gd name="connsiteX190" fmla="*/ 3241919 w 4040285"/>
              <a:gd name="connsiteY190" fmla="*/ 4692384 h 6699214"/>
              <a:gd name="connsiteX191" fmla="*/ 3244825 w 4040285"/>
              <a:gd name="connsiteY191" fmla="*/ 4708039 h 6699214"/>
              <a:gd name="connsiteX192" fmla="*/ 3263389 w 4040285"/>
              <a:gd name="connsiteY192" fmla="*/ 4688147 h 6699214"/>
              <a:gd name="connsiteX193" fmla="*/ 3269698 w 4040285"/>
              <a:gd name="connsiteY193" fmla="*/ 4664269 h 6699214"/>
              <a:gd name="connsiteX194" fmla="*/ 1940028 w 4040285"/>
              <a:gd name="connsiteY194" fmla="*/ 4648422 h 6699214"/>
              <a:gd name="connsiteX195" fmla="*/ 1942015 w 4040285"/>
              <a:gd name="connsiteY195" fmla="*/ 4655969 h 6699214"/>
              <a:gd name="connsiteX196" fmla="*/ 1942629 w 4040285"/>
              <a:gd name="connsiteY196" fmla="*/ 4654278 h 6699214"/>
              <a:gd name="connsiteX197" fmla="*/ 1946126 w 4040285"/>
              <a:gd name="connsiteY197" fmla="*/ 4649947 h 6699214"/>
              <a:gd name="connsiteX198" fmla="*/ 2905686 w 4040285"/>
              <a:gd name="connsiteY198" fmla="*/ 4648376 h 6699214"/>
              <a:gd name="connsiteX199" fmla="*/ 2894064 w 4040285"/>
              <a:gd name="connsiteY199" fmla="*/ 4672021 h 6699214"/>
              <a:gd name="connsiteX200" fmla="*/ 2877908 w 4040285"/>
              <a:gd name="connsiteY200" fmla="*/ 4676491 h 6699214"/>
              <a:gd name="connsiteX201" fmla="*/ 2880813 w 4040285"/>
              <a:gd name="connsiteY201" fmla="*/ 4692146 h 6699214"/>
              <a:gd name="connsiteX202" fmla="*/ 2899378 w 4040285"/>
              <a:gd name="connsiteY202" fmla="*/ 4672254 h 6699214"/>
              <a:gd name="connsiteX203" fmla="*/ 2905686 w 4040285"/>
              <a:gd name="connsiteY203" fmla="*/ 4648376 h 6699214"/>
              <a:gd name="connsiteX204" fmla="*/ 3196500 w 4040285"/>
              <a:gd name="connsiteY204" fmla="*/ 4631744 h 6699214"/>
              <a:gd name="connsiteX205" fmla="*/ 3192603 w 4040285"/>
              <a:gd name="connsiteY205" fmla="*/ 4640200 h 6699214"/>
              <a:gd name="connsiteX206" fmla="*/ 3179425 w 4040285"/>
              <a:gd name="connsiteY206" fmla="*/ 4658602 h 6699214"/>
              <a:gd name="connsiteX207" fmla="*/ 3173116 w 4040285"/>
              <a:gd name="connsiteY207" fmla="*/ 4682479 h 6699214"/>
              <a:gd name="connsiteX208" fmla="*/ 3199547 w 4040285"/>
              <a:gd name="connsiteY208" fmla="*/ 4643954 h 6699214"/>
              <a:gd name="connsiteX209" fmla="*/ 3196500 w 4040285"/>
              <a:gd name="connsiteY209" fmla="*/ 4631744 h 6699214"/>
              <a:gd name="connsiteX210" fmla="*/ 2832489 w 4040285"/>
              <a:gd name="connsiteY210" fmla="*/ 4615851 h 6699214"/>
              <a:gd name="connsiteX211" fmla="*/ 2828591 w 4040285"/>
              <a:gd name="connsiteY211" fmla="*/ 4624308 h 6699214"/>
              <a:gd name="connsiteX212" fmla="*/ 2815413 w 4040285"/>
              <a:gd name="connsiteY212" fmla="*/ 4642708 h 6699214"/>
              <a:gd name="connsiteX213" fmla="*/ 2809104 w 4040285"/>
              <a:gd name="connsiteY213" fmla="*/ 4666586 h 6699214"/>
              <a:gd name="connsiteX214" fmla="*/ 2835535 w 4040285"/>
              <a:gd name="connsiteY214" fmla="*/ 4628062 h 6699214"/>
              <a:gd name="connsiteX215" fmla="*/ 2832489 w 4040285"/>
              <a:gd name="connsiteY215" fmla="*/ 4615851 h 6699214"/>
              <a:gd name="connsiteX216" fmla="*/ 1172303 w 4040285"/>
              <a:gd name="connsiteY216" fmla="*/ 4615576 h 6699214"/>
              <a:gd name="connsiteX217" fmla="*/ 1163016 w 4040285"/>
              <a:gd name="connsiteY217" fmla="*/ 4633231 h 6699214"/>
              <a:gd name="connsiteX218" fmla="*/ 1160076 w 4040285"/>
              <a:gd name="connsiteY218" fmla="*/ 4669081 h 6699214"/>
              <a:gd name="connsiteX219" fmla="*/ 1142455 w 4040285"/>
              <a:gd name="connsiteY219" fmla="*/ 4715492 h 6699214"/>
              <a:gd name="connsiteX220" fmla="*/ 1157331 w 4040285"/>
              <a:gd name="connsiteY220" fmla="*/ 4721296 h 6699214"/>
              <a:gd name="connsiteX221" fmla="*/ 1191624 w 4040285"/>
              <a:gd name="connsiteY221" fmla="*/ 4632135 h 6699214"/>
              <a:gd name="connsiteX222" fmla="*/ 1180029 w 4040285"/>
              <a:gd name="connsiteY222" fmla="*/ 4622197 h 6699214"/>
              <a:gd name="connsiteX223" fmla="*/ 1177475 w 4040285"/>
              <a:gd name="connsiteY223" fmla="*/ 4627778 h 6699214"/>
              <a:gd name="connsiteX224" fmla="*/ 1171909 w 4040285"/>
              <a:gd name="connsiteY224" fmla="*/ 4636090 h 6699214"/>
              <a:gd name="connsiteX225" fmla="*/ 1175390 w 4040285"/>
              <a:gd name="connsiteY225" fmla="*/ 4621445 h 6699214"/>
              <a:gd name="connsiteX226" fmla="*/ 1172850 w 4040285"/>
              <a:gd name="connsiteY226" fmla="*/ 4616045 h 6699214"/>
              <a:gd name="connsiteX227" fmla="*/ 3085534 w 4040285"/>
              <a:gd name="connsiteY227" fmla="*/ 4611373 h 6699214"/>
              <a:gd name="connsiteX228" fmla="*/ 3077597 w 4040285"/>
              <a:gd name="connsiteY228" fmla="*/ 4631729 h 6699214"/>
              <a:gd name="connsiteX229" fmla="*/ 3070440 w 4040285"/>
              <a:gd name="connsiteY229" fmla="*/ 4633141 h 6699214"/>
              <a:gd name="connsiteX230" fmla="*/ 3084187 w 4040285"/>
              <a:gd name="connsiteY230" fmla="*/ 4644092 h 6699214"/>
              <a:gd name="connsiteX231" fmla="*/ 3097297 w 4040285"/>
              <a:gd name="connsiteY231" fmla="*/ 4627412 h 6699214"/>
              <a:gd name="connsiteX232" fmla="*/ 1583384 w 4040285"/>
              <a:gd name="connsiteY232" fmla="*/ 4607272 h 6699214"/>
              <a:gd name="connsiteX233" fmla="*/ 1583385 w 4040285"/>
              <a:gd name="connsiteY233" fmla="*/ 4624420 h 6699214"/>
              <a:gd name="connsiteX234" fmla="*/ 1597101 w 4040285"/>
              <a:gd name="connsiteY234" fmla="*/ 4634706 h 6699214"/>
              <a:gd name="connsiteX235" fmla="*/ 240674 w 4040285"/>
              <a:gd name="connsiteY235" fmla="*/ 4589578 h 6699214"/>
              <a:gd name="connsiteX236" fmla="*/ 222936 w 4040285"/>
              <a:gd name="connsiteY236" fmla="*/ 4602524 h 6699214"/>
              <a:gd name="connsiteX237" fmla="*/ 222482 w 4040285"/>
              <a:gd name="connsiteY237" fmla="*/ 4612804 h 6699214"/>
              <a:gd name="connsiteX238" fmla="*/ 225457 w 4040285"/>
              <a:gd name="connsiteY238" fmla="*/ 4623231 h 6699214"/>
              <a:gd name="connsiteX239" fmla="*/ 225911 w 4040285"/>
              <a:gd name="connsiteY239" fmla="*/ 4612955 h 6699214"/>
              <a:gd name="connsiteX240" fmla="*/ 240371 w 4040285"/>
              <a:gd name="connsiteY240" fmla="*/ 4596428 h 6699214"/>
              <a:gd name="connsiteX241" fmla="*/ 1983979 w 4040285"/>
              <a:gd name="connsiteY241" fmla="*/ 4585475 h 6699214"/>
              <a:gd name="connsiteX242" fmla="*/ 1981608 w 4040285"/>
              <a:gd name="connsiteY242" fmla="*/ 4585840 h 6699214"/>
              <a:gd name="connsiteX243" fmla="*/ 1967462 w 4040285"/>
              <a:gd name="connsiteY243" fmla="*/ 4593553 h 6699214"/>
              <a:gd name="connsiteX244" fmla="*/ 1970769 w 4040285"/>
              <a:gd name="connsiteY244" fmla="*/ 4608441 h 6699214"/>
              <a:gd name="connsiteX245" fmla="*/ 1971516 w 4040285"/>
              <a:gd name="connsiteY245" fmla="*/ 4607263 h 6699214"/>
              <a:gd name="connsiteX246" fmla="*/ 1982480 w 4040285"/>
              <a:gd name="connsiteY246" fmla="*/ 4593726 h 6699214"/>
              <a:gd name="connsiteX247" fmla="*/ 1830297 w 4040285"/>
              <a:gd name="connsiteY247" fmla="*/ 4583269 h 6699214"/>
              <a:gd name="connsiteX248" fmla="*/ 1799430 w 4040285"/>
              <a:gd name="connsiteY248" fmla="*/ 4620989 h 6699214"/>
              <a:gd name="connsiteX249" fmla="*/ 1799430 w 4040285"/>
              <a:gd name="connsiteY249" fmla="*/ 4624420 h 6699214"/>
              <a:gd name="connsiteX250" fmla="*/ 1782282 w 4040285"/>
              <a:gd name="connsiteY250" fmla="*/ 4627847 h 6699214"/>
              <a:gd name="connsiteX251" fmla="*/ 1813147 w 4040285"/>
              <a:gd name="connsiteY251" fmla="*/ 4634705 h 6699214"/>
              <a:gd name="connsiteX252" fmla="*/ 1833723 w 4040285"/>
              <a:gd name="connsiteY252" fmla="*/ 4617561 h 6699214"/>
              <a:gd name="connsiteX253" fmla="*/ 1820006 w 4040285"/>
              <a:gd name="connsiteY253" fmla="*/ 4596986 h 6699214"/>
              <a:gd name="connsiteX254" fmla="*/ 1999420 w 4040285"/>
              <a:gd name="connsiteY254" fmla="*/ 4583086 h 6699214"/>
              <a:gd name="connsiteX255" fmla="*/ 1997357 w 4040285"/>
              <a:gd name="connsiteY255" fmla="*/ 4586368 h 6699214"/>
              <a:gd name="connsiteX256" fmla="*/ 1997579 w 4040285"/>
              <a:gd name="connsiteY256" fmla="*/ 4586540 h 6699214"/>
              <a:gd name="connsiteX257" fmla="*/ 2003201 w 4040285"/>
              <a:gd name="connsiteY257" fmla="*/ 4584874 h 6699214"/>
              <a:gd name="connsiteX258" fmla="*/ 2002953 w 4040285"/>
              <a:gd name="connsiteY258" fmla="*/ 4583393 h 6699214"/>
              <a:gd name="connsiteX259" fmla="*/ 1620908 w 4040285"/>
              <a:gd name="connsiteY259" fmla="*/ 4572783 h 6699214"/>
              <a:gd name="connsiteX260" fmla="*/ 1623711 w 4040285"/>
              <a:gd name="connsiteY260" fmla="*/ 4577266 h 6699214"/>
              <a:gd name="connsiteX261" fmla="*/ 1624383 w 4040285"/>
              <a:gd name="connsiteY261" fmla="*/ 4577554 h 6699214"/>
              <a:gd name="connsiteX262" fmla="*/ 1624536 w 4040285"/>
              <a:gd name="connsiteY262" fmla="*/ 4576411 h 6699214"/>
              <a:gd name="connsiteX263" fmla="*/ 3112814 w 4040285"/>
              <a:gd name="connsiteY263" fmla="*/ 4552180 h 6699214"/>
              <a:gd name="connsiteX264" fmla="*/ 3091558 w 4040285"/>
              <a:gd name="connsiteY264" fmla="*/ 4594384 h 6699214"/>
              <a:gd name="connsiteX265" fmla="*/ 3105233 w 4040285"/>
              <a:gd name="connsiteY265" fmla="*/ 4607056 h 6699214"/>
              <a:gd name="connsiteX266" fmla="*/ 3124790 w 4040285"/>
              <a:gd name="connsiteY266" fmla="*/ 4563055 h 6699214"/>
              <a:gd name="connsiteX267" fmla="*/ 2006452 w 4040285"/>
              <a:gd name="connsiteY267" fmla="*/ 4540009 h 6699214"/>
              <a:gd name="connsiteX268" fmla="*/ 2005561 w 4040285"/>
              <a:gd name="connsiteY268" fmla="*/ 4540349 h 6699214"/>
              <a:gd name="connsiteX269" fmla="*/ 1999614 w 4040285"/>
              <a:gd name="connsiteY269" fmla="*/ 4552834 h 6699214"/>
              <a:gd name="connsiteX270" fmla="*/ 1999136 w 4040285"/>
              <a:gd name="connsiteY270" fmla="*/ 4564147 h 6699214"/>
              <a:gd name="connsiteX271" fmla="*/ 1999293 w 4040285"/>
              <a:gd name="connsiteY271" fmla="*/ 4564045 h 6699214"/>
              <a:gd name="connsiteX272" fmla="*/ 2004316 w 4040285"/>
              <a:gd name="connsiteY272" fmla="*/ 4547182 h 6699214"/>
              <a:gd name="connsiteX273" fmla="*/ 2967333 w 4040285"/>
              <a:gd name="connsiteY273" fmla="*/ 4530303 h 6699214"/>
              <a:gd name="connsiteX274" fmla="*/ 2953585 w 4040285"/>
              <a:gd name="connsiteY274" fmla="*/ 4562481 h 6699214"/>
              <a:gd name="connsiteX275" fmla="*/ 2923470 w 4040285"/>
              <a:gd name="connsiteY275" fmla="*/ 4604297 h 6699214"/>
              <a:gd name="connsiteX276" fmla="*/ 2906394 w 4040285"/>
              <a:gd name="connsiteY276" fmla="*/ 4631155 h 6699214"/>
              <a:gd name="connsiteX277" fmla="*/ 2911141 w 4040285"/>
              <a:gd name="connsiteY277" fmla="*/ 4645164 h 6699214"/>
              <a:gd name="connsiteX278" fmla="*/ 2913126 w 4040285"/>
              <a:gd name="connsiteY278" fmla="*/ 4640074 h 6699214"/>
              <a:gd name="connsiteX279" fmla="*/ 2945720 w 4040285"/>
              <a:gd name="connsiteY279" fmla="*/ 4581115 h 6699214"/>
              <a:gd name="connsiteX280" fmla="*/ 2954578 w 4040285"/>
              <a:gd name="connsiteY280" fmla="*/ 4581502 h 6699214"/>
              <a:gd name="connsiteX281" fmla="*/ 2961160 w 4040285"/>
              <a:gd name="connsiteY281" fmla="*/ 4581925 h 6699214"/>
              <a:gd name="connsiteX282" fmla="*/ 2962916 w 4040285"/>
              <a:gd name="connsiteY282" fmla="*/ 4582220 h 6699214"/>
              <a:gd name="connsiteX283" fmla="*/ 2964720 w 4040285"/>
              <a:gd name="connsiteY283" fmla="*/ 4571594 h 6699214"/>
              <a:gd name="connsiteX284" fmla="*/ 2970316 w 4040285"/>
              <a:gd name="connsiteY284" fmla="*/ 4564938 h 6699214"/>
              <a:gd name="connsiteX285" fmla="*/ 2973789 w 4040285"/>
              <a:gd name="connsiteY285" fmla="*/ 4554683 h 6699214"/>
              <a:gd name="connsiteX286" fmla="*/ 2974374 w 4040285"/>
              <a:gd name="connsiteY286" fmla="*/ 4553730 h 6699214"/>
              <a:gd name="connsiteX287" fmla="*/ 2971938 w 4040285"/>
              <a:gd name="connsiteY287" fmla="*/ 4547756 h 6699214"/>
              <a:gd name="connsiteX288" fmla="*/ 2979519 w 4040285"/>
              <a:gd name="connsiteY288" fmla="*/ 4536010 h 6699214"/>
              <a:gd name="connsiteX289" fmla="*/ 246819 w 4040285"/>
              <a:gd name="connsiteY289" fmla="*/ 4528061 h 6699214"/>
              <a:gd name="connsiteX290" fmla="*/ 243093 w 4040285"/>
              <a:gd name="connsiteY290" fmla="*/ 4534762 h 6699214"/>
              <a:gd name="connsiteX291" fmla="*/ 224600 w 4040285"/>
              <a:gd name="connsiteY291" fmla="*/ 4564842 h 6699214"/>
              <a:gd name="connsiteX292" fmla="*/ 241127 w 4040285"/>
              <a:gd name="connsiteY292" fmla="*/ 4579301 h 6699214"/>
              <a:gd name="connsiteX293" fmla="*/ 242186 w 4040285"/>
              <a:gd name="connsiteY293" fmla="*/ 4555317 h 6699214"/>
              <a:gd name="connsiteX294" fmla="*/ 256343 w 4040285"/>
              <a:gd name="connsiteY294" fmla="*/ 4545648 h 6699214"/>
              <a:gd name="connsiteX295" fmla="*/ 246819 w 4040285"/>
              <a:gd name="connsiteY295" fmla="*/ 4528061 h 6699214"/>
              <a:gd name="connsiteX296" fmla="*/ 1237434 w 4040285"/>
              <a:gd name="connsiteY296" fmla="*/ 4503182 h 6699214"/>
              <a:gd name="connsiteX297" fmla="*/ 1229064 w 4040285"/>
              <a:gd name="connsiteY297" fmla="*/ 4521575 h 6699214"/>
              <a:gd name="connsiteX298" fmla="*/ 1236203 w 4040285"/>
              <a:gd name="connsiteY298" fmla="*/ 4520683 h 6699214"/>
              <a:gd name="connsiteX299" fmla="*/ 1239634 w 4040285"/>
              <a:gd name="connsiteY299" fmla="*/ 4508681 h 6699214"/>
              <a:gd name="connsiteX300" fmla="*/ 2031450 w 4040285"/>
              <a:gd name="connsiteY300" fmla="*/ 4501096 h 6699214"/>
              <a:gd name="connsiteX301" fmla="*/ 2024731 w 4040285"/>
              <a:gd name="connsiteY301" fmla="*/ 4517639 h 6699214"/>
              <a:gd name="connsiteX302" fmla="*/ 2027582 w 4040285"/>
              <a:gd name="connsiteY302" fmla="*/ 4524596 h 6699214"/>
              <a:gd name="connsiteX303" fmla="*/ 2028529 w 4040285"/>
              <a:gd name="connsiteY303" fmla="*/ 4526838 h 6699214"/>
              <a:gd name="connsiteX304" fmla="*/ 2029217 w 4040285"/>
              <a:gd name="connsiteY304" fmla="*/ 4526853 h 6699214"/>
              <a:gd name="connsiteX305" fmla="*/ 2032301 w 4040285"/>
              <a:gd name="connsiteY305" fmla="*/ 4521952 h 6699214"/>
              <a:gd name="connsiteX306" fmla="*/ 2032620 w 4040285"/>
              <a:gd name="connsiteY306" fmla="*/ 4518111 h 6699214"/>
              <a:gd name="connsiteX307" fmla="*/ 2039199 w 4040285"/>
              <a:gd name="connsiteY307" fmla="*/ 4505731 h 6699214"/>
              <a:gd name="connsiteX308" fmla="*/ 1229597 w 4040285"/>
              <a:gd name="connsiteY308" fmla="*/ 4495350 h 6699214"/>
              <a:gd name="connsiteX309" fmla="*/ 1225084 w 4040285"/>
              <a:gd name="connsiteY309" fmla="*/ 4500766 h 6699214"/>
              <a:gd name="connsiteX310" fmla="*/ 1227435 w 4040285"/>
              <a:gd name="connsiteY310" fmla="*/ 4501522 h 6699214"/>
              <a:gd name="connsiteX311" fmla="*/ 3148954 w 4040285"/>
              <a:gd name="connsiteY311" fmla="*/ 4493377 h 6699214"/>
              <a:gd name="connsiteX312" fmla="*/ 3139669 w 4040285"/>
              <a:gd name="connsiteY312" fmla="*/ 4503323 h 6699214"/>
              <a:gd name="connsiteX313" fmla="*/ 3139457 w 4040285"/>
              <a:gd name="connsiteY313" fmla="*/ 4508488 h 6699214"/>
              <a:gd name="connsiteX314" fmla="*/ 3143000 w 4040285"/>
              <a:gd name="connsiteY314" fmla="*/ 4508643 h 6699214"/>
              <a:gd name="connsiteX315" fmla="*/ 3152142 w 4040285"/>
              <a:gd name="connsiteY315" fmla="*/ 4502141 h 6699214"/>
              <a:gd name="connsiteX316" fmla="*/ 3360254 w 4040285"/>
              <a:gd name="connsiteY316" fmla="*/ 4490525 h 6699214"/>
              <a:gd name="connsiteX317" fmla="*/ 3345161 w 4040285"/>
              <a:gd name="connsiteY317" fmla="*/ 4512295 h 6699214"/>
              <a:gd name="connsiteX318" fmla="*/ 3349697 w 4040285"/>
              <a:gd name="connsiteY318" fmla="*/ 4531469 h 6699214"/>
              <a:gd name="connsiteX319" fmla="*/ 3344239 w 4040285"/>
              <a:gd name="connsiteY319" fmla="*/ 4534681 h 6699214"/>
              <a:gd name="connsiteX320" fmla="*/ 3349130 w 4040285"/>
              <a:gd name="connsiteY320" fmla="*/ 4545246 h 6699214"/>
              <a:gd name="connsiteX321" fmla="*/ 3361317 w 4040285"/>
              <a:gd name="connsiteY321" fmla="*/ 4550955 h 6699214"/>
              <a:gd name="connsiteX322" fmla="*/ 3363302 w 4040285"/>
              <a:gd name="connsiteY322" fmla="*/ 4545865 h 6699214"/>
              <a:gd name="connsiteX323" fmla="*/ 3354727 w 4040285"/>
              <a:gd name="connsiteY323" fmla="*/ 4538590 h 6699214"/>
              <a:gd name="connsiteX324" fmla="*/ 3362309 w 4040285"/>
              <a:gd name="connsiteY324" fmla="*/ 4526845 h 6699214"/>
              <a:gd name="connsiteX325" fmla="*/ 3360254 w 4040285"/>
              <a:gd name="connsiteY325" fmla="*/ 4490525 h 6699214"/>
              <a:gd name="connsiteX326" fmla="*/ 1644849 w 4040285"/>
              <a:gd name="connsiteY326" fmla="*/ 4487266 h 6699214"/>
              <a:gd name="connsiteX327" fmla="*/ 1638253 w 4040285"/>
              <a:gd name="connsiteY327" fmla="*/ 4487678 h 6699214"/>
              <a:gd name="connsiteX328" fmla="*/ 1631394 w 4040285"/>
              <a:gd name="connsiteY328" fmla="*/ 4490676 h 6699214"/>
              <a:gd name="connsiteX329" fmla="*/ 1642539 w 4040285"/>
              <a:gd name="connsiteY329" fmla="*/ 4502251 h 6699214"/>
              <a:gd name="connsiteX330" fmla="*/ 1648122 w 4040285"/>
              <a:gd name="connsiteY330" fmla="*/ 4505335 h 6699214"/>
              <a:gd name="connsiteX331" fmla="*/ 1648143 w 4040285"/>
              <a:gd name="connsiteY331" fmla="*/ 4503539 h 6699214"/>
              <a:gd name="connsiteX332" fmla="*/ 262489 w 4040285"/>
              <a:gd name="connsiteY332" fmla="*/ 4484131 h 6699214"/>
              <a:gd name="connsiteX333" fmla="*/ 258764 w 4040285"/>
              <a:gd name="connsiteY333" fmla="*/ 4490832 h 6699214"/>
              <a:gd name="connsiteX334" fmla="*/ 268736 w 4040285"/>
              <a:gd name="connsiteY334" fmla="*/ 4498137 h 6699214"/>
              <a:gd name="connsiteX335" fmla="*/ 272164 w 4040285"/>
              <a:gd name="connsiteY335" fmla="*/ 4498289 h 6699214"/>
              <a:gd name="connsiteX336" fmla="*/ 269341 w 4040285"/>
              <a:gd name="connsiteY336" fmla="*/ 4484434 h 6699214"/>
              <a:gd name="connsiteX337" fmla="*/ 1874875 w 4040285"/>
              <a:gd name="connsiteY337" fmla="*/ 4476960 h 6699214"/>
              <a:gd name="connsiteX338" fmla="*/ 1868016 w 4040285"/>
              <a:gd name="connsiteY338" fmla="*/ 4494109 h 6699214"/>
              <a:gd name="connsiteX339" fmla="*/ 1844013 w 4040285"/>
              <a:gd name="connsiteY339" fmla="*/ 4531827 h 6699214"/>
              <a:gd name="connsiteX340" fmla="*/ 1833723 w 4040285"/>
              <a:gd name="connsiteY340" fmla="*/ 4579837 h 6699214"/>
              <a:gd name="connsiteX341" fmla="*/ 1881733 w 4040285"/>
              <a:gd name="connsiteY341" fmla="*/ 4500967 h 6699214"/>
              <a:gd name="connsiteX342" fmla="*/ 1874875 w 4040285"/>
              <a:gd name="connsiteY342" fmla="*/ 4476960 h 6699214"/>
              <a:gd name="connsiteX343" fmla="*/ 2996242 w 4040285"/>
              <a:gd name="connsiteY343" fmla="*/ 4474632 h 6699214"/>
              <a:gd name="connsiteX344" fmla="*/ 2981149 w 4040285"/>
              <a:gd name="connsiteY344" fmla="*/ 4496402 h 6699214"/>
              <a:gd name="connsiteX345" fmla="*/ 2985686 w 4040285"/>
              <a:gd name="connsiteY345" fmla="*/ 4515577 h 6699214"/>
              <a:gd name="connsiteX346" fmla="*/ 2980228 w 4040285"/>
              <a:gd name="connsiteY346" fmla="*/ 4518788 h 6699214"/>
              <a:gd name="connsiteX347" fmla="*/ 2985119 w 4040285"/>
              <a:gd name="connsiteY347" fmla="*/ 4529353 h 6699214"/>
              <a:gd name="connsiteX348" fmla="*/ 2988315 w 4040285"/>
              <a:gd name="connsiteY348" fmla="*/ 4530850 h 6699214"/>
              <a:gd name="connsiteX349" fmla="*/ 2990995 w 4040285"/>
              <a:gd name="connsiteY349" fmla="*/ 4522935 h 6699214"/>
              <a:gd name="connsiteX350" fmla="*/ 2990715 w 4040285"/>
              <a:gd name="connsiteY350" fmla="*/ 4522697 h 6699214"/>
              <a:gd name="connsiteX351" fmla="*/ 2998297 w 4040285"/>
              <a:gd name="connsiteY351" fmla="*/ 4510952 h 6699214"/>
              <a:gd name="connsiteX352" fmla="*/ 2996242 w 4040285"/>
              <a:gd name="connsiteY352" fmla="*/ 4474632 h 6699214"/>
              <a:gd name="connsiteX353" fmla="*/ 3169575 w 4040285"/>
              <a:gd name="connsiteY353" fmla="*/ 4466674 h 6699214"/>
              <a:gd name="connsiteX354" fmla="*/ 3165745 w 4040285"/>
              <a:gd name="connsiteY354" fmla="*/ 4473408 h 6699214"/>
              <a:gd name="connsiteX355" fmla="*/ 3169504 w 4040285"/>
              <a:gd name="connsiteY355" fmla="*/ 4468395 h 6699214"/>
              <a:gd name="connsiteX356" fmla="*/ 2093150 w 4040285"/>
              <a:gd name="connsiteY356" fmla="*/ 4447295 h 6699214"/>
              <a:gd name="connsiteX357" fmla="*/ 2077199 w 4040285"/>
              <a:gd name="connsiteY357" fmla="*/ 4463242 h 6699214"/>
              <a:gd name="connsiteX358" fmla="*/ 2075877 w 4040285"/>
              <a:gd name="connsiteY358" fmla="*/ 4472493 h 6699214"/>
              <a:gd name="connsiteX359" fmla="*/ 2087550 w 4040285"/>
              <a:gd name="connsiteY359" fmla="*/ 4459687 h 6699214"/>
              <a:gd name="connsiteX360" fmla="*/ 2077509 w 4040285"/>
              <a:gd name="connsiteY360" fmla="*/ 4439659 h 6699214"/>
              <a:gd name="connsiteX361" fmla="*/ 2072293 w 4040285"/>
              <a:gd name="connsiteY361" fmla="*/ 4440632 h 6699214"/>
              <a:gd name="connsiteX362" fmla="*/ 2061972 w 4040285"/>
              <a:gd name="connsiteY362" fmla="*/ 4457037 h 6699214"/>
              <a:gd name="connsiteX363" fmla="*/ 2059511 w 4040285"/>
              <a:gd name="connsiteY363" fmla="*/ 4470013 h 6699214"/>
              <a:gd name="connsiteX364" fmla="*/ 2058978 w 4040285"/>
              <a:gd name="connsiteY364" fmla="*/ 4471816 h 6699214"/>
              <a:gd name="connsiteX365" fmla="*/ 2066912 w 4040285"/>
              <a:gd name="connsiteY365" fmla="*/ 4459385 h 6699214"/>
              <a:gd name="connsiteX366" fmla="*/ 1270499 w 4040285"/>
              <a:gd name="connsiteY366" fmla="*/ 4436669 h 6699214"/>
              <a:gd name="connsiteX367" fmla="*/ 1263635 w 4040285"/>
              <a:gd name="connsiteY367" fmla="*/ 4450386 h 6699214"/>
              <a:gd name="connsiteX368" fmla="*/ 1270499 w 4040285"/>
              <a:gd name="connsiteY368" fmla="*/ 4440095 h 6699214"/>
              <a:gd name="connsiteX369" fmla="*/ 2081665 w 4040285"/>
              <a:gd name="connsiteY369" fmla="*/ 4431922 h 6699214"/>
              <a:gd name="connsiteX370" fmla="*/ 2080104 w 4040285"/>
              <a:gd name="connsiteY370" fmla="*/ 4432659 h 6699214"/>
              <a:gd name="connsiteX371" fmla="*/ 2079310 w 4040285"/>
              <a:gd name="connsiteY371" fmla="*/ 4436305 h 6699214"/>
              <a:gd name="connsiteX372" fmla="*/ 3399936 w 4040285"/>
              <a:gd name="connsiteY372" fmla="*/ 4431877 h 6699214"/>
              <a:gd name="connsiteX373" fmla="*/ 3401494 w 4040285"/>
              <a:gd name="connsiteY373" fmla="*/ 4437119 h 6699214"/>
              <a:gd name="connsiteX374" fmla="*/ 3401706 w 4040285"/>
              <a:gd name="connsiteY374" fmla="*/ 4431954 h 6699214"/>
              <a:gd name="connsiteX375" fmla="*/ 320026 w 4040285"/>
              <a:gd name="connsiteY375" fmla="*/ 4424884 h 6699214"/>
              <a:gd name="connsiteX376" fmla="*/ 297656 w 4040285"/>
              <a:gd name="connsiteY376" fmla="*/ 4465088 h 6699214"/>
              <a:gd name="connsiteX377" fmla="*/ 311662 w 4040285"/>
              <a:gd name="connsiteY377" fmla="*/ 4458842 h 6699214"/>
              <a:gd name="connsiteX378" fmla="*/ 320026 w 4040285"/>
              <a:gd name="connsiteY378" fmla="*/ 4424884 h 6699214"/>
              <a:gd name="connsiteX379" fmla="*/ 3035925 w 4040285"/>
              <a:gd name="connsiteY379" fmla="*/ 4415983 h 6699214"/>
              <a:gd name="connsiteX380" fmla="*/ 3036332 w 4040285"/>
              <a:gd name="connsiteY380" fmla="*/ 4417355 h 6699214"/>
              <a:gd name="connsiteX381" fmla="*/ 3036818 w 4040285"/>
              <a:gd name="connsiteY381" fmla="*/ 4416265 h 6699214"/>
              <a:gd name="connsiteX382" fmla="*/ 3036941 w 4040285"/>
              <a:gd name="connsiteY382" fmla="*/ 4416028 h 6699214"/>
              <a:gd name="connsiteX383" fmla="*/ 3421973 w 4040285"/>
              <a:gd name="connsiteY383" fmla="*/ 4413860 h 6699214"/>
              <a:gd name="connsiteX384" fmla="*/ 3414675 w 4040285"/>
              <a:gd name="connsiteY384" fmla="*/ 4418719 h 6699214"/>
              <a:gd name="connsiteX385" fmla="*/ 3419988 w 4040285"/>
              <a:gd name="connsiteY385" fmla="*/ 4418950 h 6699214"/>
              <a:gd name="connsiteX386" fmla="*/ 3421973 w 4040285"/>
              <a:gd name="connsiteY386" fmla="*/ 4413860 h 6699214"/>
              <a:gd name="connsiteX387" fmla="*/ 3433665 w 4040285"/>
              <a:gd name="connsiteY387" fmla="*/ 4388494 h 6699214"/>
              <a:gd name="connsiteX388" fmla="*/ 3433311 w 4040285"/>
              <a:gd name="connsiteY388" fmla="*/ 4397104 h 6699214"/>
              <a:gd name="connsiteX389" fmla="*/ 3420910 w 4040285"/>
              <a:gd name="connsiteY389" fmla="*/ 4396562 h 6699214"/>
              <a:gd name="connsiteX390" fmla="*/ 3420626 w 4040285"/>
              <a:gd name="connsiteY390" fmla="*/ 4403450 h 6699214"/>
              <a:gd name="connsiteX391" fmla="*/ 3423956 w 4040285"/>
              <a:gd name="connsiteY391" fmla="*/ 4408773 h 6699214"/>
              <a:gd name="connsiteX392" fmla="*/ 3438627 w 4040285"/>
              <a:gd name="connsiteY392" fmla="*/ 4397335 h 6699214"/>
              <a:gd name="connsiteX393" fmla="*/ 3438910 w 4040285"/>
              <a:gd name="connsiteY393" fmla="*/ 4390447 h 6699214"/>
              <a:gd name="connsiteX394" fmla="*/ 3446776 w 4040285"/>
              <a:gd name="connsiteY394" fmla="*/ 4371814 h 6699214"/>
              <a:gd name="connsiteX395" fmla="*/ 3441389 w 4040285"/>
              <a:gd name="connsiteY395" fmla="*/ 4373303 h 6699214"/>
              <a:gd name="connsiteX396" fmla="*/ 3440822 w 4040285"/>
              <a:gd name="connsiteY396" fmla="*/ 4387080 h 6699214"/>
              <a:gd name="connsiteX397" fmla="*/ 3446776 w 4040285"/>
              <a:gd name="connsiteY397" fmla="*/ 4371814 h 6699214"/>
              <a:gd name="connsiteX398" fmla="*/ 354191 w 4040285"/>
              <a:gd name="connsiteY398" fmla="*/ 4350876 h 6699214"/>
              <a:gd name="connsiteX399" fmla="*/ 343758 w 4040285"/>
              <a:gd name="connsiteY399" fmla="*/ 4353845 h 6699214"/>
              <a:gd name="connsiteX400" fmla="*/ 350610 w 4040285"/>
              <a:gd name="connsiteY400" fmla="*/ 4354148 h 6699214"/>
              <a:gd name="connsiteX401" fmla="*/ 354191 w 4040285"/>
              <a:gd name="connsiteY401" fmla="*/ 4350876 h 6699214"/>
              <a:gd name="connsiteX402" fmla="*/ 1712873 w 4040285"/>
              <a:gd name="connsiteY402" fmla="*/ 4347508 h 6699214"/>
              <a:gd name="connsiteX403" fmla="*/ 1716299 w 4040285"/>
              <a:gd name="connsiteY403" fmla="*/ 4357794 h 6699214"/>
              <a:gd name="connsiteX404" fmla="*/ 1716299 w 4040285"/>
              <a:gd name="connsiteY404" fmla="*/ 4347508 h 6699214"/>
              <a:gd name="connsiteX405" fmla="*/ 2143832 w 4040285"/>
              <a:gd name="connsiteY405" fmla="*/ 4340542 h 6699214"/>
              <a:gd name="connsiteX406" fmla="*/ 2138274 w 4040285"/>
              <a:gd name="connsiteY406" fmla="*/ 4344287 h 6699214"/>
              <a:gd name="connsiteX407" fmla="*/ 2128907 w 4040285"/>
              <a:gd name="connsiteY407" fmla="*/ 4362505 h 6699214"/>
              <a:gd name="connsiteX408" fmla="*/ 2121543 w 4040285"/>
              <a:gd name="connsiteY408" fmla="*/ 4365326 h 6699214"/>
              <a:gd name="connsiteX409" fmla="*/ 2115351 w 4040285"/>
              <a:gd name="connsiteY409" fmla="*/ 4375169 h 6699214"/>
              <a:gd name="connsiteX410" fmla="*/ 2104144 w 4040285"/>
              <a:gd name="connsiteY410" fmla="*/ 4398089 h 6699214"/>
              <a:gd name="connsiteX411" fmla="*/ 2108064 w 4040285"/>
              <a:gd name="connsiteY411" fmla="*/ 4398089 h 6699214"/>
              <a:gd name="connsiteX412" fmla="*/ 2117053 w 4040285"/>
              <a:gd name="connsiteY412" fmla="*/ 4398277 h 6699214"/>
              <a:gd name="connsiteX413" fmla="*/ 2122917 w 4040285"/>
              <a:gd name="connsiteY413" fmla="*/ 4390529 h 6699214"/>
              <a:gd name="connsiteX414" fmla="*/ 2125716 w 4040285"/>
              <a:gd name="connsiteY414" fmla="*/ 4386830 h 6699214"/>
              <a:gd name="connsiteX415" fmla="*/ 2126872 w 4040285"/>
              <a:gd name="connsiteY415" fmla="*/ 4377513 h 6699214"/>
              <a:gd name="connsiteX416" fmla="*/ 2137158 w 4040285"/>
              <a:gd name="connsiteY416" fmla="*/ 4363795 h 6699214"/>
              <a:gd name="connsiteX417" fmla="*/ 2143053 w 4040285"/>
              <a:gd name="connsiteY417" fmla="*/ 4343112 h 6699214"/>
              <a:gd name="connsiteX418" fmla="*/ 2144109 w 4040285"/>
              <a:gd name="connsiteY418" fmla="*/ 4341165 h 6699214"/>
              <a:gd name="connsiteX419" fmla="*/ 2113916 w 4040285"/>
              <a:gd name="connsiteY419" fmla="*/ 4331605 h 6699214"/>
              <a:gd name="connsiteX420" fmla="*/ 2108384 w 4040285"/>
              <a:gd name="connsiteY420" fmla="*/ 4341985 h 6699214"/>
              <a:gd name="connsiteX421" fmla="*/ 2108337 w 4040285"/>
              <a:gd name="connsiteY421" fmla="*/ 4342214 h 6699214"/>
              <a:gd name="connsiteX422" fmla="*/ 2110546 w 4040285"/>
              <a:gd name="connsiteY422" fmla="*/ 4338207 h 6699214"/>
              <a:gd name="connsiteX423" fmla="*/ 3462647 w 4040285"/>
              <a:gd name="connsiteY423" fmla="*/ 4331102 h 6699214"/>
              <a:gd name="connsiteX424" fmla="*/ 3447555 w 4040285"/>
              <a:gd name="connsiteY424" fmla="*/ 4352869 h 6699214"/>
              <a:gd name="connsiteX425" fmla="*/ 3452301 w 4040285"/>
              <a:gd name="connsiteY425" fmla="*/ 4366879 h 6699214"/>
              <a:gd name="connsiteX426" fmla="*/ 3454286 w 4040285"/>
              <a:gd name="connsiteY426" fmla="*/ 4361791 h 6699214"/>
              <a:gd name="connsiteX427" fmla="*/ 3469733 w 4040285"/>
              <a:gd name="connsiteY427" fmla="*/ 4331412 h 6699214"/>
              <a:gd name="connsiteX428" fmla="*/ 317864 w 4040285"/>
              <a:gd name="connsiteY428" fmla="*/ 4318376 h 6699214"/>
              <a:gd name="connsiteX429" fmla="*/ 306076 w 4040285"/>
              <a:gd name="connsiteY429" fmla="*/ 4352182 h 6699214"/>
              <a:gd name="connsiteX430" fmla="*/ 295190 w 4040285"/>
              <a:gd name="connsiteY430" fmla="*/ 4365430 h 6699214"/>
              <a:gd name="connsiteX431" fmla="*/ 302712 w 4040285"/>
              <a:gd name="connsiteY431" fmla="*/ 4370053 h 6699214"/>
              <a:gd name="connsiteX432" fmla="*/ 315594 w 4040285"/>
              <a:gd name="connsiteY432" fmla="*/ 4369767 h 6699214"/>
              <a:gd name="connsiteX433" fmla="*/ 337965 w 4040285"/>
              <a:gd name="connsiteY433" fmla="*/ 4329563 h 6699214"/>
              <a:gd name="connsiteX434" fmla="*/ 317864 w 4040285"/>
              <a:gd name="connsiteY434" fmla="*/ 4318376 h 6699214"/>
              <a:gd name="connsiteX435" fmla="*/ 2128640 w 4040285"/>
              <a:gd name="connsiteY435" fmla="*/ 4295210 h 6699214"/>
              <a:gd name="connsiteX436" fmla="*/ 2124889 w 4040285"/>
              <a:gd name="connsiteY436" fmla="*/ 4311658 h 6699214"/>
              <a:gd name="connsiteX437" fmla="*/ 2119612 w 4040285"/>
              <a:gd name="connsiteY437" fmla="*/ 4321149 h 6699214"/>
              <a:gd name="connsiteX438" fmla="*/ 2134995 w 4040285"/>
              <a:gd name="connsiteY438" fmla="*/ 4297933 h 6699214"/>
              <a:gd name="connsiteX439" fmla="*/ 3523372 w 4040285"/>
              <a:gd name="connsiteY439" fmla="*/ 4278547 h 6699214"/>
              <a:gd name="connsiteX440" fmla="*/ 3521245 w 4040285"/>
              <a:gd name="connsiteY440" fmla="*/ 4287079 h 6699214"/>
              <a:gd name="connsiteX441" fmla="*/ 3525143 w 4040285"/>
              <a:gd name="connsiteY441" fmla="*/ 4278624 h 6699214"/>
              <a:gd name="connsiteX442" fmla="*/ 3514161 w 4040285"/>
              <a:gd name="connsiteY442" fmla="*/ 4243640 h 6699214"/>
              <a:gd name="connsiteX443" fmla="*/ 3498572 w 4040285"/>
              <a:gd name="connsiteY443" fmla="*/ 4277464 h 6699214"/>
              <a:gd name="connsiteX444" fmla="*/ 3487376 w 4040285"/>
              <a:gd name="connsiteY444" fmla="*/ 4290777 h 6699214"/>
              <a:gd name="connsiteX445" fmla="*/ 3490707 w 4040285"/>
              <a:gd name="connsiteY445" fmla="*/ 4296097 h 6699214"/>
              <a:gd name="connsiteX446" fmla="*/ 3501406 w 4040285"/>
              <a:gd name="connsiteY446" fmla="*/ 4294840 h 6699214"/>
              <a:gd name="connsiteX447" fmla="*/ 3511467 w 4040285"/>
              <a:gd name="connsiteY447" fmla="*/ 4265949 h 6699214"/>
              <a:gd name="connsiteX448" fmla="*/ 3524790 w 4040285"/>
              <a:gd name="connsiteY448" fmla="*/ 4244104 h 6699214"/>
              <a:gd name="connsiteX449" fmla="*/ 2187148 w 4040285"/>
              <a:gd name="connsiteY449" fmla="*/ 4236224 h 6699214"/>
              <a:gd name="connsiteX450" fmla="*/ 2179519 w 4040285"/>
              <a:gd name="connsiteY450" fmla="*/ 4250988 h 6699214"/>
              <a:gd name="connsiteX451" fmla="*/ 2171109 w 4040285"/>
              <a:gd name="connsiteY451" fmla="*/ 4265829 h 6699214"/>
              <a:gd name="connsiteX452" fmla="*/ 2168748 w 4040285"/>
              <a:gd name="connsiteY452" fmla="*/ 4272544 h 6699214"/>
              <a:gd name="connsiteX453" fmla="*/ 2162234 w 4040285"/>
              <a:gd name="connsiteY453" fmla="*/ 4264438 h 6699214"/>
              <a:gd name="connsiteX454" fmla="*/ 2156500 w 4040285"/>
              <a:gd name="connsiteY454" fmla="*/ 4265202 h 6699214"/>
              <a:gd name="connsiteX455" fmla="*/ 2152642 w 4040285"/>
              <a:gd name="connsiteY455" fmla="*/ 4271203 h 6699214"/>
              <a:gd name="connsiteX456" fmla="*/ 2153266 w 4040285"/>
              <a:gd name="connsiteY456" fmla="*/ 4272867 h 6699214"/>
              <a:gd name="connsiteX457" fmla="*/ 2160063 w 4040285"/>
              <a:gd name="connsiteY457" fmla="*/ 4270060 h 6699214"/>
              <a:gd name="connsiteX458" fmla="*/ 2158293 w 4040285"/>
              <a:gd name="connsiteY458" fmla="*/ 4284358 h 6699214"/>
              <a:gd name="connsiteX459" fmla="*/ 2162932 w 4040285"/>
              <a:gd name="connsiteY459" fmla="*/ 4291778 h 6699214"/>
              <a:gd name="connsiteX460" fmla="*/ 2169228 w 4040285"/>
              <a:gd name="connsiteY460" fmla="*/ 4294477 h 6699214"/>
              <a:gd name="connsiteX461" fmla="*/ 2173778 w 4040285"/>
              <a:gd name="connsiteY461" fmla="*/ 4278511 h 6699214"/>
              <a:gd name="connsiteX462" fmla="*/ 2173218 w 4040285"/>
              <a:gd name="connsiteY462" fmla="*/ 4278062 h 6699214"/>
              <a:gd name="connsiteX463" fmla="*/ 2186935 w 4040285"/>
              <a:gd name="connsiteY463" fmla="*/ 4254059 h 6699214"/>
              <a:gd name="connsiteX464" fmla="*/ 3546969 w 4040285"/>
              <a:gd name="connsiteY464" fmla="*/ 4222644 h 6699214"/>
              <a:gd name="connsiteX465" fmla="*/ 3535915 w 4040285"/>
              <a:gd name="connsiteY465" fmla="*/ 4232512 h 6699214"/>
              <a:gd name="connsiteX466" fmla="*/ 3527056 w 4040285"/>
              <a:gd name="connsiteY466" fmla="*/ 4232125 h 6699214"/>
              <a:gd name="connsiteX467" fmla="*/ 3538819 w 4040285"/>
              <a:gd name="connsiteY467" fmla="*/ 4248167 h 6699214"/>
              <a:gd name="connsiteX468" fmla="*/ 3545906 w 4040285"/>
              <a:gd name="connsiteY468" fmla="*/ 4248477 h 6699214"/>
              <a:gd name="connsiteX469" fmla="*/ 3548314 w 4040285"/>
              <a:gd name="connsiteY469" fmla="*/ 4233054 h 6699214"/>
              <a:gd name="connsiteX470" fmla="*/ 460497 w 4040285"/>
              <a:gd name="connsiteY470" fmla="*/ 4197670 h 6699214"/>
              <a:gd name="connsiteX471" fmla="*/ 473293 w 4040285"/>
              <a:gd name="connsiteY471" fmla="*/ 4218829 h 6699214"/>
              <a:gd name="connsiteX472" fmla="*/ 473445 w 4040285"/>
              <a:gd name="connsiteY472" fmla="*/ 4215401 h 6699214"/>
              <a:gd name="connsiteX473" fmla="*/ 460497 w 4040285"/>
              <a:gd name="connsiteY473" fmla="*/ 4197670 h 6699214"/>
              <a:gd name="connsiteX474" fmla="*/ 3567729 w 4040285"/>
              <a:gd name="connsiteY474" fmla="*/ 4192496 h 6699214"/>
              <a:gd name="connsiteX475" fmla="*/ 3558307 w 4040285"/>
              <a:gd name="connsiteY475" fmla="*/ 4205887 h 6699214"/>
              <a:gd name="connsiteX476" fmla="*/ 3563619 w 4040285"/>
              <a:gd name="connsiteY476" fmla="*/ 4206118 h 6699214"/>
              <a:gd name="connsiteX477" fmla="*/ 3567729 w 4040285"/>
              <a:gd name="connsiteY477" fmla="*/ 4192496 h 6699214"/>
              <a:gd name="connsiteX478" fmla="*/ 3530742 w 4040285"/>
              <a:gd name="connsiteY478" fmla="*/ 4185707 h 6699214"/>
              <a:gd name="connsiteX479" fmla="*/ 3528827 w 4040285"/>
              <a:gd name="connsiteY479" fmla="*/ 4189074 h 6699214"/>
              <a:gd name="connsiteX480" fmla="*/ 3528473 w 4040285"/>
              <a:gd name="connsiteY480" fmla="*/ 4197683 h 6699214"/>
              <a:gd name="connsiteX481" fmla="*/ 3532939 w 4040285"/>
              <a:gd name="connsiteY481" fmla="*/ 4218580 h 6699214"/>
              <a:gd name="connsiteX482" fmla="*/ 3539527 w 4040285"/>
              <a:gd name="connsiteY482" fmla="*/ 4187815 h 6699214"/>
              <a:gd name="connsiteX483" fmla="*/ 2180076 w 4040285"/>
              <a:gd name="connsiteY483" fmla="*/ 4182042 h 6699214"/>
              <a:gd name="connsiteX484" fmla="*/ 2152642 w 4040285"/>
              <a:gd name="connsiteY484" fmla="*/ 4226625 h 6699214"/>
              <a:gd name="connsiteX485" fmla="*/ 2158669 w 4040285"/>
              <a:gd name="connsiteY485" fmla="*/ 4248719 h 6699214"/>
              <a:gd name="connsiteX486" fmla="*/ 2162297 w 4040285"/>
              <a:gd name="connsiteY486" fmla="*/ 4244305 h 6699214"/>
              <a:gd name="connsiteX487" fmla="*/ 2173623 w 4040285"/>
              <a:gd name="connsiteY487" fmla="*/ 4218905 h 6699214"/>
              <a:gd name="connsiteX488" fmla="*/ 2184719 w 4040285"/>
              <a:gd name="connsiteY488" fmla="*/ 4204979 h 6699214"/>
              <a:gd name="connsiteX489" fmla="*/ 3551290 w 4040285"/>
              <a:gd name="connsiteY489" fmla="*/ 4160725 h 6699214"/>
              <a:gd name="connsiteX490" fmla="*/ 3544062 w 4040285"/>
              <a:gd name="connsiteY490" fmla="*/ 4163860 h 6699214"/>
              <a:gd name="connsiteX491" fmla="*/ 3536480 w 4040285"/>
              <a:gd name="connsiteY491" fmla="*/ 4175606 h 6699214"/>
              <a:gd name="connsiteX492" fmla="*/ 3545481 w 4040285"/>
              <a:gd name="connsiteY492" fmla="*/ 4172549 h 6699214"/>
              <a:gd name="connsiteX493" fmla="*/ 3551148 w 4040285"/>
              <a:gd name="connsiteY493" fmla="*/ 4164169 h 6699214"/>
              <a:gd name="connsiteX494" fmla="*/ 495110 w 4040285"/>
              <a:gd name="connsiteY494" fmla="*/ 4113380 h 6699214"/>
              <a:gd name="connsiteX495" fmla="*/ 491232 w 4040285"/>
              <a:gd name="connsiteY495" fmla="*/ 4123509 h 6699214"/>
              <a:gd name="connsiteX496" fmla="*/ 494504 w 4040285"/>
              <a:gd name="connsiteY496" fmla="*/ 4127083 h 6699214"/>
              <a:gd name="connsiteX497" fmla="*/ 3577155 w 4040285"/>
              <a:gd name="connsiteY497" fmla="*/ 4092846 h 6699214"/>
              <a:gd name="connsiteX498" fmla="*/ 3573823 w 4040285"/>
              <a:gd name="connsiteY498" fmla="*/ 4130655 h 6699214"/>
              <a:gd name="connsiteX499" fmla="*/ 3579776 w 4040285"/>
              <a:gd name="connsiteY499" fmla="*/ 4115389 h 6699214"/>
              <a:gd name="connsiteX500" fmla="*/ 3589341 w 4040285"/>
              <a:gd name="connsiteY500" fmla="*/ 4098555 h 6699214"/>
              <a:gd name="connsiteX501" fmla="*/ 2252094 w 4040285"/>
              <a:gd name="connsiteY501" fmla="*/ 4062019 h 6699214"/>
              <a:gd name="connsiteX502" fmla="*/ 2252989 w 4040285"/>
              <a:gd name="connsiteY502" fmla="*/ 4064710 h 6699214"/>
              <a:gd name="connsiteX503" fmla="*/ 2253841 w 4040285"/>
              <a:gd name="connsiteY503" fmla="*/ 4062502 h 6699214"/>
              <a:gd name="connsiteX504" fmla="*/ 2254062 w 4040285"/>
              <a:gd name="connsiteY504" fmla="*/ 4062019 h 6699214"/>
              <a:gd name="connsiteX505" fmla="*/ 3638306 w 4040285"/>
              <a:gd name="connsiteY505" fmla="*/ 3986829 h 6699214"/>
              <a:gd name="connsiteX506" fmla="*/ 3636037 w 4040285"/>
              <a:gd name="connsiteY506" fmla="*/ 3998805 h 6699214"/>
              <a:gd name="connsiteX507" fmla="*/ 3621015 w 4040285"/>
              <a:gd name="connsiteY507" fmla="*/ 4018852 h 6699214"/>
              <a:gd name="connsiteX508" fmla="*/ 3613150 w 4040285"/>
              <a:gd name="connsiteY508" fmla="*/ 4037487 h 6699214"/>
              <a:gd name="connsiteX509" fmla="*/ 3605851 w 4040285"/>
              <a:gd name="connsiteY509" fmla="*/ 4042342 h 6699214"/>
              <a:gd name="connsiteX510" fmla="*/ 3594726 w 4040285"/>
              <a:gd name="connsiteY510" fmla="*/ 4053934 h 6699214"/>
              <a:gd name="connsiteX511" fmla="*/ 3588705 w 4040285"/>
              <a:gd name="connsiteY511" fmla="*/ 4070923 h 6699214"/>
              <a:gd name="connsiteX512" fmla="*/ 3585162 w 4040285"/>
              <a:gd name="connsiteY512" fmla="*/ 4070769 h 6699214"/>
              <a:gd name="connsiteX513" fmla="*/ 3584665 w 4040285"/>
              <a:gd name="connsiteY513" fmla="*/ 4082822 h 6699214"/>
              <a:gd name="connsiteX514" fmla="*/ 3593380 w 4040285"/>
              <a:gd name="connsiteY514" fmla="*/ 4086654 h 6699214"/>
              <a:gd name="connsiteX515" fmla="*/ 3595224 w 4040285"/>
              <a:gd name="connsiteY515" fmla="*/ 4085010 h 6699214"/>
              <a:gd name="connsiteX516" fmla="*/ 3599050 w 4040285"/>
              <a:gd name="connsiteY516" fmla="*/ 4078276 h 6699214"/>
              <a:gd name="connsiteX517" fmla="*/ 3604576 w 4040285"/>
              <a:gd name="connsiteY517" fmla="*/ 4073341 h 6699214"/>
              <a:gd name="connsiteX518" fmla="*/ 3617827 w 4040285"/>
              <a:gd name="connsiteY518" fmla="*/ 4053217 h 6699214"/>
              <a:gd name="connsiteX519" fmla="*/ 3635612 w 4040285"/>
              <a:gd name="connsiteY519" fmla="*/ 4009138 h 6699214"/>
              <a:gd name="connsiteX520" fmla="*/ 3644258 w 4040285"/>
              <a:gd name="connsiteY520" fmla="*/ 4014692 h 6699214"/>
              <a:gd name="connsiteX521" fmla="*/ 3653965 w 4040285"/>
              <a:gd name="connsiteY521" fmla="*/ 3994414 h 6699214"/>
              <a:gd name="connsiteX522" fmla="*/ 3645179 w 4040285"/>
              <a:gd name="connsiteY522" fmla="*/ 3992303 h 6699214"/>
              <a:gd name="connsiteX523" fmla="*/ 546002 w 4040285"/>
              <a:gd name="connsiteY523" fmla="*/ 3971457 h 6699214"/>
              <a:gd name="connsiteX524" fmla="*/ 495165 w 4040285"/>
              <a:gd name="connsiteY524" fmla="*/ 4034435 h 6699214"/>
              <a:gd name="connsiteX525" fmla="*/ 481158 w 4040285"/>
              <a:gd name="connsiteY525" fmla="*/ 4040682 h 6699214"/>
              <a:gd name="connsiteX526" fmla="*/ 469976 w 4040285"/>
              <a:gd name="connsiteY526" fmla="*/ 4060783 h 6699214"/>
              <a:gd name="connsiteX527" fmla="*/ 424025 w 4040285"/>
              <a:gd name="connsiteY527" fmla="*/ 4168598 h 6699214"/>
              <a:gd name="connsiteX528" fmla="*/ 406439 w 4040285"/>
              <a:gd name="connsiteY528" fmla="*/ 4178116 h 6699214"/>
              <a:gd name="connsiteX529" fmla="*/ 391979 w 4040285"/>
              <a:gd name="connsiteY529" fmla="*/ 4194644 h 6699214"/>
              <a:gd name="connsiteX530" fmla="*/ 373340 w 4040285"/>
              <a:gd name="connsiteY530" fmla="*/ 4228148 h 6699214"/>
              <a:gd name="connsiteX531" fmla="*/ 360185 w 4040285"/>
              <a:gd name="connsiteY531" fmla="*/ 4292783 h 6699214"/>
              <a:gd name="connsiteX532" fmla="*/ 352577 w 4040285"/>
              <a:gd name="connsiteY532" fmla="*/ 4309613 h 6699214"/>
              <a:gd name="connsiteX533" fmla="*/ 363311 w 4040285"/>
              <a:gd name="connsiteY533" fmla="*/ 4299787 h 6699214"/>
              <a:gd name="connsiteX534" fmla="*/ 360185 w 4040285"/>
              <a:gd name="connsiteY534" fmla="*/ 4292783 h 6699214"/>
              <a:gd name="connsiteX535" fmla="*/ 367490 w 4040285"/>
              <a:gd name="connsiteY535" fmla="*/ 4282811 h 6699214"/>
              <a:gd name="connsiteX536" fmla="*/ 385076 w 4040285"/>
              <a:gd name="connsiteY536" fmla="*/ 4273286 h 6699214"/>
              <a:gd name="connsiteX537" fmla="*/ 391626 w 4040285"/>
              <a:gd name="connsiteY537" fmla="*/ 4280440 h 6699214"/>
              <a:gd name="connsiteX538" fmla="*/ 399385 w 4040285"/>
              <a:gd name="connsiteY538" fmla="*/ 4260188 h 6699214"/>
              <a:gd name="connsiteX539" fmla="*/ 436518 w 4040285"/>
              <a:gd name="connsiteY539" fmla="*/ 4196611 h 6699214"/>
              <a:gd name="connsiteX540" fmla="*/ 451578 w 4040285"/>
              <a:gd name="connsiteY540" fmla="*/ 4166380 h 6699214"/>
              <a:gd name="connsiteX541" fmla="*/ 463220 w 4040285"/>
              <a:gd name="connsiteY541" fmla="*/ 4136002 h 6699214"/>
              <a:gd name="connsiteX542" fmla="*/ 508416 w 4040285"/>
              <a:gd name="connsiteY542" fmla="*/ 4045315 h 6699214"/>
              <a:gd name="connsiteX543" fmla="*/ 522573 w 4040285"/>
              <a:gd name="connsiteY543" fmla="*/ 4035645 h 6699214"/>
              <a:gd name="connsiteX544" fmla="*/ 544943 w 4040285"/>
              <a:gd name="connsiteY544" fmla="*/ 3995441 h 6699214"/>
              <a:gd name="connsiteX545" fmla="*/ 3667358 w 4040285"/>
              <a:gd name="connsiteY545" fmla="*/ 3970845 h 6699214"/>
              <a:gd name="connsiteX546" fmla="*/ 3665443 w 4040285"/>
              <a:gd name="connsiteY546" fmla="*/ 3974212 h 6699214"/>
              <a:gd name="connsiteX547" fmla="*/ 3663106 w 4040285"/>
              <a:gd name="connsiteY547" fmla="*/ 3987912 h 6699214"/>
              <a:gd name="connsiteX548" fmla="*/ 3664664 w 4040285"/>
              <a:gd name="connsiteY548" fmla="*/ 3993154 h 6699214"/>
              <a:gd name="connsiteX549" fmla="*/ 3672459 w 4040285"/>
              <a:gd name="connsiteY549" fmla="*/ 3976242 h 6699214"/>
              <a:gd name="connsiteX550" fmla="*/ 3667358 w 4040285"/>
              <a:gd name="connsiteY550" fmla="*/ 3970845 h 6699214"/>
              <a:gd name="connsiteX551" fmla="*/ 3651626 w 4040285"/>
              <a:gd name="connsiteY551" fmla="*/ 3964981 h 6699214"/>
              <a:gd name="connsiteX552" fmla="*/ 3651343 w 4040285"/>
              <a:gd name="connsiteY552" fmla="*/ 3971869 h 6699214"/>
              <a:gd name="connsiteX553" fmla="*/ 3655169 w 4040285"/>
              <a:gd name="connsiteY553" fmla="*/ 3965136 h 6699214"/>
              <a:gd name="connsiteX554" fmla="*/ 3682450 w 4040285"/>
              <a:gd name="connsiteY554" fmla="*/ 3905946 h 6699214"/>
              <a:gd name="connsiteX555" fmla="*/ 3673381 w 4040285"/>
              <a:gd name="connsiteY555" fmla="*/ 3910724 h 6699214"/>
              <a:gd name="connsiteX556" fmla="*/ 3678623 w 4040285"/>
              <a:gd name="connsiteY556" fmla="*/ 3912679 h 6699214"/>
              <a:gd name="connsiteX557" fmla="*/ 658864 w 4040285"/>
              <a:gd name="connsiteY557" fmla="*/ 3825405 h 6699214"/>
              <a:gd name="connsiteX558" fmla="*/ 651407 w 4040285"/>
              <a:gd name="connsiteY558" fmla="*/ 3838807 h 6699214"/>
              <a:gd name="connsiteX559" fmla="*/ 668987 w 4040285"/>
              <a:gd name="connsiteY559" fmla="*/ 3829288 h 6699214"/>
              <a:gd name="connsiteX560" fmla="*/ 658864 w 4040285"/>
              <a:gd name="connsiteY560" fmla="*/ 3825405 h 6699214"/>
              <a:gd name="connsiteX561" fmla="*/ 3762948 w 4040285"/>
              <a:gd name="connsiteY561" fmla="*/ 3761092 h 6699214"/>
              <a:gd name="connsiteX562" fmla="*/ 3762665 w 4040285"/>
              <a:gd name="connsiteY562" fmla="*/ 3767981 h 6699214"/>
              <a:gd name="connsiteX563" fmla="*/ 3764647 w 4040285"/>
              <a:gd name="connsiteY563" fmla="*/ 3762890 h 6699214"/>
              <a:gd name="connsiteX564" fmla="*/ 3773717 w 4040285"/>
              <a:gd name="connsiteY564" fmla="*/ 3714981 h 6699214"/>
              <a:gd name="connsiteX565" fmla="*/ 3773647 w 4040285"/>
              <a:gd name="connsiteY565" fmla="*/ 3716705 h 6699214"/>
              <a:gd name="connsiteX566" fmla="*/ 3780378 w 4040285"/>
              <a:gd name="connsiteY566" fmla="*/ 3725623 h 6699214"/>
              <a:gd name="connsiteX567" fmla="*/ 712121 w 4040285"/>
              <a:gd name="connsiteY567" fmla="*/ 3707617 h 6699214"/>
              <a:gd name="connsiteX568" fmla="*/ 704664 w 4040285"/>
              <a:gd name="connsiteY568" fmla="*/ 3721019 h 6699214"/>
              <a:gd name="connsiteX569" fmla="*/ 711516 w 4040285"/>
              <a:gd name="connsiteY569" fmla="*/ 3721322 h 6699214"/>
              <a:gd name="connsiteX570" fmla="*/ 3835932 w 4040285"/>
              <a:gd name="connsiteY570" fmla="*/ 3669391 h 6699214"/>
              <a:gd name="connsiteX571" fmla="*/ 3830403 w 4040285"/>
              <a:gd name="connsiteY571" fmla="*/ 3674327 h 6699214"/>
              <a:gd name="connsiteX572" fmla="*/ 3832034 w 4040285"/>
              <a:gd name="connsiteY572" fmla="*/ 3677848 h 6699214"/>
              <a:gd name="connsiteX573" fmla="*/ 3828279 w 4040285"/>
              <a:gd name="connsiteY573" fmla="*/ 3682859 h 6699214"/>
              <a:gd name="connsiteX574" fmla="*/ 3819208 w 4040285"/>
              <a:gd name="connsiteY574" fmla="*/ 3687640 h 6699214"/>
              <a:gd name="connsiteX575" fmla="*/ 3815806 w 4040285"/>
              <a:gd name="connsiteY575" fmla="*/ 3684041 h 6699214"/>
              <a:gd name="connsiteX576" fmla="*/ 3811838 w 4040285"/>
              <a:gd name="connsiteY576" fmla="*/ 3694219 h 6699214"/>
              <a:gd name="connsiteX577" fmla="*/ 3792777 w 4040285"/>
              <a:gd name="connsiteY577" fmla="*/ 3726164 h 6699214"/>
              <a:gd name="connsiteX578" fmla="*/ 3785056 w 4040285"/>
              <a:gd name="connsiteY578" fmla="*/ 3741355 h 6699214"/>
              <a:gd name="connsiteX579" fmla="*/ 3779103 w 4040285"/>
              <a:gd name="connsiteY579" fmla="*/ 3756622 h 6699214"/>
              <a:gd name="connsiteX580" fmla="*/ 3755932 w 4040285"/>
              <a:gd name="connsiteY580" fmla="*/ 3802192 h 6699214"/>
              <a:gd name="connsiteX581" fmla="*/ 3748633 w 4040285"/>
              <a:gd name="connsiteY581" fmla="*/ 3807047 h 6699214"/>
              <a:gd name="connsiteX582" fmla="*/ 3737154 w 4040285"/>
              <a:gd name="connsiteY582" fmla="*/ 3827248 h 6699214"/>
              <a:gd name="connsiteX583" fmla="*/ 3736658 w 4040285"/>
              <a:gd name="connsiteY583" fmla="*/ 3839305 h 6699214"/>
              <a:gd name="connsiteX584" fmla="*/ 3762805 w 4040285"/>
              <a:gd name="connsiteY584" fmla="*/ 3807666 h 6699214"/>
              <a:gd name="connsiteX585" fmla="*/ 3770033 w 4040285"/>
              <a:gd name="connsiteY585" fmla="*/ 3804531 h 6699214"/>
              <a:gd name="connsiteX586" fmla="*/ 3775771 w 4040285"/>
              <a:gd name="connsiteY586" fmla="*/ 3794431 h 6699214"/>
              <a:gd name="connsiteX587" fmla="*/ 3799297 w 4040285"/>
              <a:gd name="connsiteY587" fmla="*/ 3740251 h 6699214"/>
              <a:gd name="connsiteX588" fmla="*/ 3808367 w 4040285"/>
              <a:gd name="connsiteY588" fmla="*/ 3735472 h 6699214"/>
              <a:gd name="connsiteX589" fmla="*/ 3815807 w 4040285"/>
              <a:gd name="connsiteY589" fmla="*/ 3727170 h 6699214"/>
              <a:gd name="connsiteX590" fmla="*/ 3825373 w 4040285"/>
              <a:gd name="connsiteY590" fmla="*/ 3710335 h 6699214"/>
              <a:gd name="connsiteX591" fmla="*/ 3832034 w 4040285"/>
              <a:gd name="connsiteY591" fmla="*/ 3677848 h 6699214"/>
              <a:gd name="connsiteX592" fmla="*/ 3835932 w 4040285"/>
              <a:gd name="connsiteY592" fmla="*/ 3669391 h 6699214"/>
              <a:gd name="connsiteX593" fmla="*/ 686529 w 4040285"/>
              <a:gd name="connsiteY593" fmla="*/ 3665298 h 6699214"/>
              <a:gd name="connsiteX594" fmla="*/ 671312 w 4040285"/>
              <a:gd name="connsiteY594" fmla="*/ 3698951 h 6699214"/>
              <a:gd name="connsiteX595" fmla="*/ 681134 w 4040285"/>
              <a:gd name="connsiteY595" fmla="*/ 3709680 h 6699214"/>
              <a:gd name="connsiteX596" fmla="*/ 684865 w 4040285"/>
              <a:gd name="connsiteY596" fmla="*/ 3702980 h 6699214"/>
              <a:gd name="connsiteX597" fmla="*/ 689498 w 4040285"/>
              <a:gd name="connsiteY597" fmla="*/ 3675723 h 6699214"/>
              <a:gd name="connsiteX598" fmla="*/ 3836853 w 4040285"/>
              <a:gd name="connsiteY598" fmla="*/ 3647005 h 6699214"/>
              <a:gd name="connsiteX599" fmla="*/ 3835009 w 4040285"/>
              <a:gd name="connsiteY599" fmla="*/ 3648649 h 6699214"/>
              <a:gd name="connsiteX600" fmla="*/ 3840396 w 4040285"/>
              <a:gd name="connsiteY600" fmla="*/ 3647160 h 6699214"/>
              <a:gd name="connsiteX601" fmla="*/ 3861582 w 4040285"/>
              <a:gd name="connsiteY601" fmla="*/ 3639028 h 6699214"/>
              <a:gd name="connsiteX602" fmla="*/ 3854922 w 4040285"/>
              <a:gd name="connsiteY602" fmla="*/ 3639166 h 6699214"/>
              <a:gd name="connsiteX603" fmla="*/ 3843442 w 4040285"/>
              <a:gd name="connsiteY603" fmla="*/ 3659368 h 6699214"/>
              <a:gd name="connsiteX604" fmla="*/ 3853859 w 4040285"/>
              <a:gd name="connsiteY604" fmla="*/ 3664999 h 6699214"/>
              <a:gd name="connsiteX605" fmla="*/ 3859881 w 4040285"/>
              <a:gd name="connsiteY605" fmla="*/ 3648010 h 6699214"/>
              <a:gd name="connsiteX606" fmla="*/ 3865480 w 4040285"/>
              <a:gd name="connsiteY606" fmla="*/ 3641354 h 6699214"/>
              <a:gd name="connsiteX607" fmla="*/ 3861582 w 4040285"/>
              <a:gd name="connsiteY607" fmla="*/ 3639028 h 6699214"/>
              <a:gd name="connsiteX608" fmla="*/ 3863992 w 4040285"/>
              <a:gd name="connsiteY608" fmla="*/ 3591257 h 6699214"/>
              <a:gd name="connsiteX609" fmla="*/ 3856764 w 4040285"/>
              <a:gd name="connsiteY609" fmla="*/ 3594391 h 6699214"/>
              <a:gd name="connsiteX610" fmla="*/ 3852513 w 4040285"/>
              <a:gd name="connsiteY610" fmla="*/ 3611458 h 6699214"/>
              <a:gd name="connsiteX611" fmla="*/ 3863992 w 4040285"/>
              <a:gd name="connsiteY611" fmla="*/ 3591257 h 6699214"/>
              <a:gd name="connsiteX612" fmla="*/ 3877099 w 4040285"/>
              <a:gd name="connsiteY612" fmla="*/ 3574577 h 6699214"/>
              <a:gd name="connsiteX613" fmla="*/ 3878589 w 4040285"/>
              <a:gd name="connsiteY613" fmla="*/ 3581543 h 6699214"/>
              <a:gd name="connsiteX614" fmla="*/ 3882132 w 4040285"/>
              <a:gd name="connsiteY614" fmla="*/ 3581698 h 6699214"/>
              <a:gd name="connsiteX615" fmla="*/ 3884044 w 4040285"/>
              <a:gd name="connsiteY615" fmla="*/ 3578331 h 6699214"/>
              <a:gd name="connsiteX616" fmla="*/ 3878872 w 4040285"/>
              <a:gd name="connsiteY616" fmla="*/ 3574654 h 6699214"/>
              <a:gd name="connsiteX617" fmla="*/ 3892972 w 4040285"/>
              <a:gd name="connsiteY617" fmla="*/ 3533865 h 6699214"/>
              <a:gd name="connsiteX618" fmla="*/ 3892476 w 4040285"/>
              <a:gd name="connsiteY618" fmla="*/ 3545921 h 6699214"/>
              <a:gd name="connsiteX619" fmla="*/ 3885177 w 4040285"/>
              <a:gd name="connsiteY619" fmla="*/ 3550777 h 6699214"/>
              <a:gd name="connsiteX620" fmla="*/ 3890139 w 4040285"/>
              <a:gd name="connsiteY620" fmla="*/ 3559621 h 6699214"/>
              <a:gd name="connsiteX621" fmla="*/ 3892051 w 4040285"/>
              <a:gd name="connsiteY621" fmla="*/ 3556254 h 6699214"/>
              <a:gd name="connsiteX622" fmla="*/ 3901547 w 4040285"/>
              <a:gd name="connsiteY622" fmla="*/ 3541140 h 6699214"/>
              <a:gd name="connsiteX623" fmla="*/ 3900979 w 4040285"/>
              <a:gd name="connsiteY623" fmla="*/ 3511788 h 6699214"/>
              <a:gd name="connsiteX624" fmla="*/ 3900766 w 4040285"/>
              <a:gd name="connsiteY624" fmla="*/ 3516954 h 6699214"/>
              <a:gd name="connsiteX625" fmla="*/ 3893326 w 4040285"/>
              <a:gd name="connsiteY625" fmla="*/ 3525256 h 6699214"/>
              <a:gd name="connsiteX626" fmla="*/ 3893185 w 4040285"/>
              <a:gd name="connsiteY626" fmla="*/ 3528700 h 6699214"/>
              <a:gd name="connsiteX627" fmla="*/ 3902326 w 4040285"/>
              <a:gd name="connsiteY627" fmla="*/ 3522199 h 6699214"/>
              <a:gd name="connsiteX628" fmla="*/ 3902539 w 4040285"/>
              <a:gd name="connsiteY628" fmla="*/ 3517031 h 6699214"/>
              <a:gd name="connsiteX629" fmla="*/ 3900979 w 4040285"/>
              <a:gd name="connsiteY629" fmla="*/ 3511788 h 6699214"/>
              <a:gd name="connsiteX630" fmla="*/ 825185 w 4040285"/>
              <a:gd name="connsiteY630" fmla="*/ 3479193 h 6699214"/>
              <a:gd name="connsiteX631" fmla="*/ 821605 w 4040285"/>
              <a:gd name="connsiteY631" fmla="*/ 3482464 h 6699214"/>
              <a:gd name="connsiteX632" fmla="*/ 814148 w 4040285"/>
              <a:gd name="connsiteY632" fmla="*/ 3495865 h 6699214"/>
              <a:gd name="connsiteX633" fmla="*/ 803419 w 4040285"/>
              <a:gd name="connsiteY633" fmla="*/ 3505692 h 6699214"/>
              <a:gd name="connsiteX634" fmla="*/ 777620 w 4040285"/>
              <a:gd name="connsiteY634" fmla="*/ 3545745 h 6699214"/>
              <a:gd name="connsiteX635" fmla="*/ 742857 w 4040285"/>
              <a:gd name="connsiteY635" fmla="*/ 3633457 h 6699214"/>
              <a:gd name="connsiteX636" fmla="*/ 726178 w 4040285"/>
              <a:gd name="connsiteY636" fmla="*/ 3622422 h 6699214"/>
              <a:gd name="connsiteX637" fmla="*/ 707236 w 4040285"/>
              <a:gd name="connsiteY637" fmla="*/ 3662776 h 6699214"/>
              <a:gd name="connsiteX638" fmla="*/ 724211 w 4040285"/>
              <a:gd name="connsiteY638" fmla="*/ 3666961 h 6699214"/>
              <a:gd name="connsiteX639" fmla="*/ 737462 w 4040285"/>
              <a:gd name="connsiteY639" fmla="*/ 3677841 h 6699214"/>
              <a:gd name="connsiteX640" fmla="*/ 741949 w 4040285"/>
              <a:gd name="connsiteY640" fmla="*/ 3654013 h 6699214"/>
              <a:gd name="connsiteX641" fmla="*/ 771171 w 4040285"/>
              <a:gd name="connsiteY641" fmla="*/ 3614112 h 6699214"/>
              <a:gd name="connsiteX642" fmla="*/ 786539 w 4040285"/>
              <a:gd name="connsiteY642" fmla="*/ 3577029 h 6699214"/>
              <a:gd name="connsiteX643" fmla="*/ 800696 w 4040285"/>
              <a:gd name="connsiteY643" fmla="*/ 3567359 h 6699214"/>
              <a:gd name="connsiteX644" fmla="*/ 822310 w 4040285"/>
              <a:gd name="connsiteY644" fmla="*/ 3544283 h 6699214"/>
              <a:gd name="connsiteX645" fmla="*/ 834099 w 4040285"/>
              <a:gd name="connsiteY645" fmla="*/ 3510478 h 6699214"/>
              <a:gd name="connsiteX646" fmla="*/ 840951 w 4040285"/>
              <a:gd name="connsiteY646" fmla="*/ 3510780 h 6699214"/>
              <a:gd name="connsiteX647" fmla="*/ 842010 w 4040285"/>
              <a:gd name="connsiteY647" fmla="*/ 3486801 h 6699214"/>
              <a:gd name="connsiteX648" fmla="*/ 863377 w 4040285"/>
              <a:gd name="connsiteY648" fmla="*/ 3391631 h 6699214"/>
              <a:gd name="connsiteX649" fmla="*/ 851735 w 4040285"/>
              <a:gd name="connsiteY649" fmla="*/ 3422007 h 6699214"/>
              <a:gd name="connsiteX650" fmla="*/ 833095 w 4040285"/>
              <a:gd name="connsiteY650" fmla="*/ 3455511 h 6699214"/>
              <a:gd name="connsiteX651" fmla="*/ 856620 w 4040285"/>
              <a:gd name="connsiteY651" fmla="*/ 3466850 h 6699214"/>
              <a:gd name="connsiteX652" fmla="*/ 863377 w 4040285"/>
              <a:gd name="connsiteY652" fmla="*/ 3391631 h 6699214"/>
              <a:gd name="connsiteX653" fmla="*/ 935979 w 4040285"/>
              <a:gd name="connsiteY653" fmla="*/ 3302153 h 6699214"/>
              <a:gd name="connsiteX654" fmla="*/ 918544 w 4040285"/>
              <a:gd name="connsiteY654" fmla="*/ 3308248 h 6699214"/>
              <a:gd name="connsiteX655" fmla="*/ 907512 w 4040285"/>
              <a:gd name="connsiteY655" fmla="*/ 3324927 h 6699214"/>
              <a:gd name="connsiteX656" fmla="*/ 907210 w 4040285"/>
              <a:gd name="connsiteY656" fmla="*/ 3331779 h 6699214"/>
              <a:gd name="connsiteX657" fmla="*/ 921217 w 4040285"/>
              <a:gd name="connsiteY657" fmla="*/ 3325533 h 6699214"/>
              <a:gd name="connsiteX658" fmla="*/ 883736 w 4040285"/>
              <a:gd name="connsiteY658" fmla="*/ 3241495 h 6699214"/>
              <a:gd name="connsiteX659" fmla="*/ 875673 w 4040285"/>
              <a:gd name="connsiteY659" fmla="*/ 3268600 h 6699214"/>
              <a:gd name="connsiteX660" fmla="*/ 894010 w 4040285"/>
              <a:gd name="connsiteY660" fmla="*/ 3241948 h 6699214"/>
              <a:gd name="connsiteX661" fmla="*/ 943184 w 4040285"/>
              <a:gd name="connsiteY661" fmla="*/ 3216659 h 6699214"/>
              <a:gd name="connsiteX662" fmla="*/ 930186 w 4040285"/>
              <a:gd name="connsiteY662" fmla="*/ 3277871 h 6699214"/>
              <a:gd name="connsiteX663" fmla="*/ 947163 w 4040285"/>
              <a:gd name="connsiteY663" fmla="*/ 3282051 h 6699214"/>
              <a:gd name="connsiteX664" fmla="*/ 950893 w 4040285"/>
              <a:gd name="connsiteY664" fmla="*/ 3275352 h 6699214"/>
              <a:gd name="connsiteX665" fmla="*/ 951648 w 4040285"/>
              <a:gd name="connsiteY665" fmla="*/ 3258223 h 6699214"/>
              <a:gd name="connsiteX666" fmla="*/ 943184 w 4040285"/>
              <a:gd name="connsiteY666" fmla="*/ 3216659 h 6699214"/>
              <a:gd name="connsiteX667" fmla="*/ 3430213 w 4040285"/>
              <a:gd name="connsiteY667" fmla="*/ 3216622 h 6699214"/>
              <a:gd name="connsiteX668" fmla="*/ 3416277 w 4040285"/>
              <a:gd name="connsiteY668" fmla="*/ 3221847 h 6699214"/>
              <a:gd name="connsiteX669" fmla="*/ 3414347 w 4040285"/>
              <a:gd name="connsiteY669" fmla="*/ 3241125 h 6699214"/>
              <a:gd name="connsiteX670" fmla="*/ 3419698 w 4040285"/>
              <a:gd name="connsiteY670" fmla="*/ 3240619 h 6699214"/>
              <a:gd name="connsiteX671" fmla="*/ 3421468 w 4040285"/>
              <a:gd name="connsiteY671" fmla="*/ 3240696 h 6699214"/>
              <a:gd name="connsiteX672" fmla="*/ 3420406 w 4040285"/>
              <a:gd name="connsiteY672" fmla="*/ 3223398 h 6699214"/>
              <a:gd name="connsiteX673" fmla="*/ 3799721 w 4040285"/>
              <a:gd name="connsiteY673" fmla="*/ 3212355 h 6699214"/>
              <a:gd name="connsiteX674" fmla="*/ 3779527 w 4040285"/>
              <a:gd name="connsiteY674" fmla="*/ 3228726 h 6699214"/>
              <a:gd name="connsiteX675" fmla="*/ 3771237 w 4040285"/>
              <a:gd name="connsiteY675" fmla="*/ 3257694 h 6699214"/>
              <a:gd name="connsiteX676" fmla="*/ 3783709 w 4040285"/>
              <a:gd name="connsiteY676" fmla="*/ 3256512 h 6699214"/>
              <a:gd name="connsiteX677" fmla="*/ 3785480 w 4040285"/>
              <a:gd name="connsiteY677" fmla="*/ 3256589 h 6699214"/>
              <a:gd name="connsiteX678" fmla="*/ 3784418 w 4040285"/>
              <a:gd name="connsiteY678" fmla="*/ 3239291 h 6699214"/>
              <a:gd name="connsiteX679" fmla="*/ 3800856 w 4040285"/>
              <a:gd name="connsiteY679" fmla="*/ 3227933 h 6699214"/>
              <a:gd name="connsiteX680" fmla="*/ 3806739 w 4040285"/>
              <a:gd name="connsiteY680" fmla="*/ 3214388 h 6699214"/>
              <a:gd name="connsiteX681" fmla="*/ 918348 w 4040285"/>
              <a:gd name="connsiteY681" fmla="*/ 3157205 h 6699214"/>
              <a:gd name="connsiteX682" fmla="*/ 913563 w 4040285"/>
              <a:gd name="connsiteY682" fmla="*/ 3187890 h 6699214"/>
              <a:gd name="connsiteX683" fmla="*/ 916080 w 4040285"/>
              <a:gd name="connsiteY683" fmla="*/ 3208597 h 6699214"/>
              <a:gd name="connsiteX684" fmla="*/ 937542 w 4040285"/>
              <a:gd name="connsiteY684" fmla="*/ 3188949 h 6699214"/>
              <a:gd name="connsiteX685" fmla="*/ 954674 w 4040285"/>
              <a:gd name="connsiteY685" fmla="*/ 3189705 h 6699214"/>
              <a:gd name="connsiteX686" fmla="*/ 932052 w 4040285"/>
              <a:gd name="connsiteY686" fmla="*/ 3157811 h 6699214"/>
              <a:gd name="connsiteX687" fmla="*/ 966366 w 4040285"/>
              <a:gd name="connsiteY687" fmla="*/ 3080377 h 6699214"/>
              <a:gd name="connsiteX688" fmla="*/ 958758 w 4040285"/>
              <a:gd name="connsiteY688" fmla="*/ 3097202 h 6699214"/>
              <a:gd name="connsiteX689" fmla="*/ 962182 w 4040285"/>
              <a:gd name="connsiteY689" fmla="*/ 3097354 h 6699214"/>
              <a:gd name="connsiteX690" fmla="*/ 966366 w 4040285"/>
              <a:gd name="connsiteY690" fmla="*/ 3080377 h 6699214"/>
              <a:gd name="connsiteX691" fmla="*/ 1025511 w 4040285"/>
              <a:gd name="connsiteY691" fmla="*/ 3062394 h 6699214"/>
              <a:gd name="connsiteX692" fmla="*/ 1004805 w 4040285"/>
              <a:gd name="connsiteY692" fmla="*/ 3064910 h 6699214"/>
              <a:gd name="connsiteX693" fmla="*/ 985107 w 4040285"/>
              <a:gd name="connsiteY693" fmla="*/ 3122396 h 6699214"/>
              <a:gd name="connsiteX694" fmla="*/ 959157 w 4040285"/>
              <a:gd name="connsiteY694" fmla="*/ 3165873 h 6699214"/>
              <a:gd name="connsiteX695" fmla="*/ 979712 w 4040285"/>
              <a:gd name="connsiteY695" fmla="*/ 3166780 h 6699214"/>
              <a:gd name="connsiteX696" fmla="*/ 1010144 w 4040285"/>
              <a:gd name="connsiteY696" fmla="*/ 3099471 h 6699214"/>
              <a:gd name="connsiteX697" fmla="*/ 1031910 w 4040285"/>
              <a:gd name="connsiteY697" fmla="*/ 3072972 h 6699214"/>
              <a:gd name="connsiteX698" fmla="*/ 1025511 w 4040285"/>
              <a:gd name="connsiteY698" fmla="*/ 3062394 h 6699214"/>
              <a:gd name="connsiteX699" fmla="*/ 1100383 w 4040285"/>
              <a:gd name="connsiteY699" fmla="*/ 2921530 h 6699214"/>
              <a:gd name="connsiteX700" fmla="*/ 1096502 w 4040285"/>
              <a:gd name="connsiteY700" fmla="*/ 2931655 h 6699214"/>
              <a:gd name="connsiteX701" fmla="*/ 1066372 w 4040285"/>
              <a:gd name="connsiteY701" fmla="*/ 2992111 h 6699214"/>
              <a:gd name="connsiteX702" fmla="*/ 1080075 w 4040285"/>
              <a:gd name="connsiteY702" fmla="*/ 2992715 h 6699214"/>
              <a:gd name="connsiteX703" fmla="*/ 1109448 w 4040285"/>
              <a:gd name="connsiteY703" fmla="*/ 2949391 h 6699214"/>
              <a:gd name="connsiteX704" fmla="*/ 1100383 w 4040285"/>
              <a:gd name="connsiteY704" fmla="*/ 2921530 h 6699214"/>
              <a:gd name="connsiteX705" fmla="*/ 1122754 w 4040285"/>
              <a:gd name="connsiteY705" fmla="*/ 2881327 h 6699214"/>
              <a:gd name="connsiteX706" fmla="*/ 1111113 w 4040285"/>
              <a:gd name="connsiteY706" fmla="*/ 2911703 h 6699214"/>
              <a:gd name="connsiteX707" fmla="*/ 1121544 w 4040285"/>
              <a:gd name="connsiteY707" fmla="*/ 2908734 h 6699214"/>
              <a:gd name="connsiteX708" fmla="*/ 1155556 w 4040285"/>
              <a:gd name="connsiteY708" fmla="*/ 2838148 h 6699214"/>
              <a:gd name="connsiteX709" fmla="*/ 1127085 w 4040285"/>
              <a:gd name="connsiteY709" fmla="*/ 2860922 h 6699214"/>
              <a:gd name="connsiteX710" fmla="*/ 1126481 w 4040285"/>
              <a:gd name="connsiteY710" fmla="*/ 2874625 h 6699214"/>
              <a:gd name="connsiteX711" fmla="*/ 1136609 w 4040285"/>
              <a:gd name="connsiteY711" fmla="*/ 2878504 h 6699214"/>
              <a:gd name="connsiteX712" fmla="*/ 1137366 w 4040285"/>
              <a:gd name="connsiteY712" fmla="*/ 2861375 h 6699214"/>
              <a:gd name="connsiteX713" fmla="*/ 1161349 w 4040285"/>
              <a:gd name="connsiteY713" fmla="*/ 2862435 h 6699214"/>
              <a:gd name="connsiteX714" fmla="*/ 1161954 w 4040285"/>
              <a:gd name="connsiteY714" fmla="*/ 2848731 h 6699214"/>
              <a:gd name="connsiteX715" fmla="*/ 1163316 w 4040285"/>
              <a:gd name="connsiteY715" fmla="*/ 2817895 h 6699214"/>
              <a:gd name="connsiteX716" fmla="*/ 1159434 w 4040285"/>
              <a:gd name="connsiteY716" fmla="*/ 2828024 h 6699214"/>
              <a:gd name="connsiteX717" fmla="*/ 1173591 w 4040285"/>
              <a:gd name="connsiteY717" fmla="*/ 2818348 h 6699214"/>
              <a:gd name="connsiteX718" fmla="*/ 1199240 w 4040285"/>
              <a:gd name="connsiteY718" fmla="*/ 2781724 h 6699214"/>
              <a:gd name="connsiteX719" fmla="*/ 1198785 w 4040285"/>
              <a:gd name="connsiteY719" fmla="*/ 2792001 h 6699214"/>
              <a:gd name="connsiteX720" fmla="*/ 1202208 w 4040285"/>
              <a:gd name="connsiteY720" fmla="*/ 2792152 h 6699214"/>
              <a:gd name="connsiteX721" fmla="*/ 1199240 w 4040285"/>
              <a:gd name="connsiteY721" fmla="*/ 2781724 h 6699214"/>
              <a:gd name="connsiteX722" fmla="*/ 3604889 w 4040285"/>
              <a:gd name="connsiteY722" fmla="*/ 2697172 h 6699214"/>
              <a:gd name="connsiteX723" fmla="*/ 3604889 w 4040285"/>
              <a:gd name="connsiteY723" fmla="*/ 2710888 h 6699214"/>
              <a:gd name="connsiteX724" fmla="*/ 3608316 w 4040285"/>
              <a:gd name="connsiteY724" fmla="*/ 2700598 h 6699214"/>
              <a:gd name="connsiteX725" fmla="*/ 3622032 w 4040285"/>
              <a:gd name="connsiteY725" fmla="*/ 2604578 h 6699214"/>
              <a:gd name="connsiteX726" fmla="*/ 3622032 w 4040285"/>
              <a:gd name="connsiteY726" fmla="*/ 2608010 h 6699214"/>
              <a:gd name="connsiteX727" fmla="*/ 3635749 w 4040285"/>
              <a:gd name="connsiteY727" fmla="*/ 2625155 h 6699214"/>
              <a:gd name="connsiteX728" fmla="*/ 1277892 w 4040285"/>
              <a:gd name="connsiteY728" fmla="*/ 2555211 h 6699214"/>
              <a:gd name="connsiteX729" fmla="*/ 1274010 w 4040285"/>
              <a:gd name="connsiteY729" fmla="*/ 2565339 h 6699214"/>
              <a:gd name="connsiteX730" fmla="*/ 1290537 w 4040285"/>
              <a:gd name="connsiteY730" fmla="*/ 2579799 h 6699214"/>
              <a:gd name="connsiteX731" fmla="*/ 1275774 w 4040285"/>
              <a:gd name="connsiteY731" fmla="*/ 2603173 h 6699214"/>
              <a:gd name="connsiteX732" fmla="*/ 1279451 w 4040285"/>
              <a:gd name="connsiteY732" fmla="*/ 2675424 h 6699214"/>
              <a:gd name="connsiteX733" fmla="*/ 1308825 w 4040285"/>
              <a:gd name="connsiteY733" fmla="*/ 2632093 h 6699214"/>
              <a:gd name="connsiteX734" fmla="*/ 1300207 w 4040285"/>
              <a:gd name="connsiteY734" fmla="*/ 2593956 h 6699214"/>
              <a:gd name="connsiteX735" fmla="*/ 1310790 w 4040285"/>
              <a:gd name="connsiteY735" fmla="*/ 2587558 h 6699214"/>
              <a:gd name="connsiteX736" fmla="*/ 1301418 w 4040285"/>
              <a:gd name="connsiteY736" fmla="*/ 2566549 h 6699214"/>
              <a:gd name="connsiteX737" fmla="*/ 3738627 w 4040285"/>
              <a:gd name="connsiteY737" fmla="*/ 2508559 h 6699214"/>
              <a:gd name="connsiteX738" fmla="*/ 3728337 w 4040285"/>
              <a:gd name="connsiteY738" fmla="*/ 2518851 h 6699214"/>
              <a:gd name="connsiteX739" fmla="*/ 3731770 w 4040285"/>
              <a:gd name="connsiteY739" fmla="*/ 2525707 h 6699214"/>
              <a:gd name="connsiteX740" fmla="*/ 3724911 w 4040285"/>
              <a:gd name="connsiteY740" fmla="*/ 2535994 h 6699214"/>
              <a:gd name="connsiteX741" fmla="*/ 3707761 w 4040285"/>
              <a:gd name="connsiteY741" fmla="*/ 2546284 h 6699214"/>
              <a:gd name="connsiteX742" fmla="*/ 3700903 w 4040285"/>
              <a:gd name="connsiteY742" fmla="*/ 2539426 h 6699214"/>
              <a:gd name="connsiteX743" fmla="*/ 3694045 w 4040285"/>
              <a:gd name="connsiteY743" fmla="*/ 2560001 h 6699214"/>
              <a:gd name="connsiteX744" fmla="*/ 3659752 w 4040285"/>
              <a:gd name="connsiteY744" fmla="*/ 2625154 h 6699214"/>
              <a:gd name="connsiteX745" fmla="*/ 3646039 w 4040285"/>
              <a:gd name="connsiteY745" fmla="*/ 2656019 h 6699214"/>
              <a:gd name="connsiteX746" fmla="*/ 3635751 w 4040285"/>
              <a:gd name="connsiteY746" fmla="*/ 2686882 h 6699214"/>
              <a:gd name="connsiteX747" fmla="*/ 3594598 w 4040285"/>
              <a:gd name="connsiteY747" fmla="*/ 2779474 h 6699214"/>
              <a:gd name="connsiteX748" fmla="*/ 3580881 w 4040285"/>
              <a:gd name="connsiteY748" fmla="*/ 2789759 h 6699214"/>
              <a:gd name="connsiteX749" fmla="*/ 3560305 w 4040285"/>
              <a:gd name="connsiteY749" fmla="*/ 2830911 h 6699214"/>
              <a:gd name="connsiteX750" fmla="*/ 3560305 w 4040285"/>
              <a:gd name="connsiteY750" fmla="*/ 2854918 h 6699214"/>
              <a:gd name="connsiteX751" fmla="*/ 3608316 w 4040285"/>
              <a:gd name="connsiteY751" fmla="*/ 2789759 h 6699214"/>
              <a:gd name="connsiteX752" fmla="*/ 3622032 w 4040285"/>
              <a:gd name="connsiteY752" fmla="*/ 2782901 h 6699214"/>
              <a:gd name="connsiteX753" fmla="*/ 3632318 w 4040285"/>
              <a:gd name="connsiteY753" fmla="*/ 2762326 h 6699214"/>
              <a:gd name="connsiteX754" fmla="*/ 3673469 w 4040285"/>
              <a:gd name="connsiteY754" fmla="*/ 2652588 h 6699214"/>
              <a:gd name="connsiteX755" fmla="*/ 3690618 w 4040285"/>
              <a:gd name="connsiteY755" fmla="*/ 2642304 h 6699214"/>
              <a:gd name="connsiteX756" fmla="*/ 3704335 w 4040285"/>
              <a:gd name="connsiteY756" fmla="*/ 2625155 h 6699214"/>
              <a:gd name="connsiteX757" fmla="*/ 3721479 w 4040285"/>
              <a:gd name="connsiteY757" fmla="*/ 2590861 h 6699214"/>
              <a:gd name="connsiteX758" fmla="*/ 3731770 w 4040285"/>
              <a:gd name="connsiteY758" fmla="*/ 2525707 h 6699214"/>
              <a:gd name="connsiteX759" fmla="*/ 3738627 w 4040285"/>
              <a:gd name="connsiteY759" fmla="*/ 2508559 h 6699214"/>
              <a:gd name="connsiteX760" fmla="*/ 3738628 w 4040285"/>
              <a:gd name="connsiteY760" fmla="*/ 2463982 h 6699214"/>
              <a:gd name="connsiteX761" fmla="*/ 3735196 w 4040285"/>
              <a:gd name="connsiteY761" fmla="*/ 2467408 h 6699214"/>
              <a:gd name="connsiteX762" fmla="*/ 3745486 w 4040285"/>
              <a:gd name="connsiteY762" fmla="*/ 2463982 h 6699214"/>
              <a:gd name="connsiteX763" fmla="*/ 3785779 w 4040285"/>
              <a:gd name="connsiteY763" fmla="*/ 2445978 h 6699214"/>
              <a:gd name="connsiteX764" fmla="*/ 3772921 w 4040285"/>
              <a:gd name="connsiteY764" fmla="*/ 2446833 h 6699214"/>
              <a:gd name="connsiteX765" fmla="*/ 3752344 w 4040285"/>
              <a:gd name="connsiteY765" fmla="*/ 2487984 h 6699214"/>
              <a:gd name="connsiteX766" fmla="*/ 3772921 w 4040285"/>
              <a:gd name="connsiteY766" fmla="*/ 2498274 h 6699214"/>
              <a:gd name="connsiteX767" fmla="*/ 3783205 w 4040285"/>
              <a:gd name="connsiteY767" fmla="*/ 2463981 h 6699214"/>
              <a:gd name="connsiteX768" fmla="*/ 3793495 w 4040285"/>
              <a:gd name="connsiteY768" fmla="*/ 2450264 h 6699214"/>
              <a:gd name="connsiteX769" fmla="*/ 3785779 w 4040285"/>
              <a:gd name="connsiteY769" fmla="*/ 2445978 h 6699214"/>
              <a:gd name="connsiteX770" fmla="*/ 3786637 w 4040285"/>
              <a:gd name="connsiteY770" fmla="*/ 2350813 h 6699214"/>
              <a:gd name="connsiteX771" fmla="*/ 3772920 w 4040285"/>
              <a:gd name="connsiteY771" fmla="*/ 2357671 h 6699214"/>
              <a:gd name="connsiteX772" fmla="*/ 3766062 w 4040285"/>
              <a:gd name="connsiteY772" fmla="*/ 2391964 h 6699214"/>
              <a:gd name="connsiteX773" fmla="*/ 3786637 w 4040285"/>
              <a:gd name="connsiteY773" fmla="*/ 2350813 h 6699214"/>
              <a:gd name="connsiteX774" fmla="*/ 3810640 w 4040285"/>
              <a:gd name="connsiteY774" fmla="*/ 2316521 h 6699214"/>
              <a:gd name="connsiteX775" fmla="*/ 3814072 w 4040285"/>
              <a:gd name="connsiteY775" fmla="*/ 2330238 h 6699214"/>
              <a:gd name="connsiteX776" fmla="*/ 3820930 w 4040285"/>
              <a:gd name="connsiteY776" fmla="*/ 2330238 h 6699214"/>
              <a:gd name="connsiteX777" fmla="*/ 3824356 w 4040285"/>
              <a:gd name="connsiteY777" fmla="*/ 2323379 h 6699214"/>
              <a:gd name="connsiteX778" fmla="*/ 3814072 w 4040285"/>
              <a:gd name="connsiteY778" fmla="*/ 2316521 h 6699214"/>
              <a:gd name="connsiteX779" fmla="*/ 1643013 w 4040285"/>
              <a:gd name="connsiteY779" fmla="*/ 2293292 h 6699214"/>
              <a:gd name="connsiteX780" fmla="*/ 1591571 w 4040285"/>
              <a:gd name="connsiteY780" fmla="*/ 2369968 h 6699214"/>
              <a:gd name="connsiteX781" fmla="*/ 1597362 w 4040285"/>
              <a:gd name="connsiteY781" fmla="*/ 2394255 h 6699214"/>
              <a:gd name="connsiteX782" fmla="*/ 1599940 w 4040285"/>
              <a:gd name="connsiteY782" fmla="*/ 2391392 h 6699214"/>
              <a:gd name="connsiteX783" fmla="*/ 1613983 w 4040285"/>
              <a:gd name="connsiteY783" fmla="*/ 2345939 h 6699214"/>
              <a:gd name="connsiteX784" fmla="*/ 1613540 w 4040285"/>
              <a:gd name="connsiteY784" fmla="*/ 2354461 h 6699214"/>
              <a:gd name="connsiteX785" fmla="*/ 1626461 w 4040285"/>
              <a:gd name="connsiteY785" fmla="*/ 2344124 h 6699214"/>
              <a:gd name="connsiteX786" fmla="*/ 1628817 w 4040285"/>
              <a:gd name="connsiteY786" fmla="*/ 2329574 h 6699214"/>
              <a:gd name="connsiteX787" fmla="*/ 1634666 w 4040285"/>
              <a:gd name="connsiteY787" fmla="*/ 2314862 h 6699214"/>
              <a:gd name="connsiteX788" fmla="*/ 1642796 w 4040285"/>
              <a:gd name="connsiteY788" fmla="*/ 2294124 h 6699214"/>
              <a:gd name="connsiteX789" fmla="*/ 1504518 w 4040285"/>
              <a:gd name="connsiteY789" fmla="*/ 2242551 h 6699214"/>
              <a:gd name="connsiteX790" fmla="*/ 1468443 w 4040285"/>
              <a:gd name="connsiteY790" fmla="*/ 2282150 h 6699214"/>
              <a:gd name="connsiteX791" fmla="*/ 1456045 w 4040285"/>
              <a:gd name="connsiteY791" fmla="*/ 2329659 h 6699214"/>
              <a:gd name="connsiteX792" fmla="*/ 1478719 w 4040285"/>
              <a:gd name="connsiteY792" fmla="*/ 2282603 h 6699214"/>
              <a:gd name="connsiteX793" fmla="*/ 1510009 w 4040285"/>
              <a:gd name="connsiteY793" fmla="*/ 2273690 h 6699214"/>
              <a:gd name="connsiteX794" fmla="*/ 1677261 w 4040285"/>
              <a:gd name="connsiteY794" fmla="*/ 2241227 h 6699214"/>
              <a:gd name="connsiteX795" fmla="*/ 1672893 w 4040285"/>
              <a:gd name="connsiteY795" fmla="*/ 2254165 h 6699214"/>
              <a:gd name="connsiteX796" fmla="*/ 1665484 w 4040285"/>
              <a:gd name="connsiteY796" fmla="*/ 2281924 h 6699214"/>
              <a:gd name="connsiteX797" fmla="*/ 1666022 w 4040285"/>
              <a:gd name="connsiteY797" fmla="*/ 2281694 h 6699214"/>
              <a:gd name="connsiteX798" fmla="*/ 1674532 w 4040285"/>
              <a:gd name="connsiteY798" fmla="*/ 2267133 h 6699214"/>
              <a:gd name="connsiteX799" fmla="*/ 1679087 w 4040285"/>
              <a:gd name="connsiteY799" fmla="*/ 2253694 h 6699214"/>
              <a:gd name="connsiteX800" fmla="*/ 1679238 w 4040285"/>
              <a:gd name="connsiteY800" fmla="*/ 2250265 h 6699214"/>
              <a:gd name="connsiteX801" fmla="*/ 1687257 w 4040285"/>
              <a:gd name="connsiteY801" fmla="*/ 2250219 h 6699214"/>
              <a:gd name="connsiteX802" fmla="*/ 1688039 w 4040285"/>
              <a:gd name="connsiteY802" fmla="*/ 2243737 h 6699214"/>
              <a:gd name="connsiteX803" fmla="*/ 1682596 w 4040285"/>
              <a:gd name="connsiteY803" fmla="*/ 2242263 h 6699214"/>
              <a:gd name="connsiteX804" fmla="*/ 1664209 w 4040285"/>
              <a:gd name="connsiteY804" fmla="*/ 2240739 h 6699214"/>
              <a:gd name="connsiteX805" fmla="*/ 1644677 w 4040285"/>
              <a:gd name="connsiteY805" fmla="*/ 2255605 h 6699214"/>
              <a:gd name="connsiteX806" fmla="*/ 1654972 w 4040285"/>
              <a:gd name="connsiteY806" fmla="*/ 2263731 h 6699214"/>
              <a:gd name="connsiteX807" fmla="*/ 3838074 w 4040285"/>
              <a:gd name="connsiteY807" fmla="*/ 2234218 h 6699214"/>
              <a:gd name="connsiteX808" fmla="*/ 3838074 w 4040285"/>
              <a:gd name="connsiteY808" fmla="*/ 2258226 h 6699214"/>
              <a:gd name="connsiteX809" fmla="*/ 3824356 w 4040285"/>
              <a:gd name="connsiteY809" fmla="*/ 2268511 h 6699214"/>
              <a:gd name="connsiteX810" fmla="*/ 3834647 w 4040285"/>
              <a:gd name="connsiteY810" fmla="*/ 2285659 h 6699214"/>
              <a:gd name="connsiteX811" fmla="*/ 3838074 w 4040285"/>
              <a:gd name="connsiteY811" fmla="*/ 2278801 h 6699214"/>
              <a:gd name="connsiteX812" fmla="*/ 3855223 w 4040285"/>
              <a:gd name="connsiteY812" fmla="*/ 2247934 h 6699214"/>
              <a:gd name="connsiteX813" fmla="*/ 1533590 w 4040285"/>
              <a:gd name="connsiteY813" fmla="*/ 2206079 h 6699214"/>
              <a:gd name="connsiteX814" fmla="*/ 1526284 w 4040285"/>
              <a:gd name="connsiteY814" fmla="*/ 2216050 h 6699214"/>
              <a:gd name="connsiteX815" fmla="*/ 1539836 w 4040285"/>
              <a:gd name="connsiteY815" fmla="*/ 2220085 h 6699214"/>
              <a:gd name="connsiteX816" fmla="*/ 1533590 w 4040285"/>
              <a:gd name="connsiteY816" fmla="*/ 2206079 h 6699214"/>
              <a:gd name="connsiteX817" fmla="*/ 3851790 w 4040285"/>
              <a:gd name="connsiteY817" fmla="*/ 2189640 h 6699214"/>
              <a:gd name="connsiteX818" fmla="*/ 3851790 w 4040285"/>
              <a:gd name="connsiteY818" fmla="*/ 2199926 h 6699214"/>
              <a:gd name="connsiteX819" fmla="*/ 3838074 w 4040285"/>
              <a:gd name="connsiteY819" fmla="*/ 2217074 h 6699214"/>
              <a:gd name="connsiteX820" fmla="*/ 3838074 w 4040285"/>
              <a:gd name="connsiteY820" fmla="*/ 2223933 h 6699214"/>
              <a:gd name="connsiteX821" fmla="*/ 3855222 w 4040285"/>
              <a:gd name="connsiteY821" fmla="*/ 2210216 h 6699214"/>
              <a:gd name="connsiteX822" fmla="*/ 3855223 w 4040285"/>
              <a:gd name="connsiteY822" fmla="*/ 2199926 h 6699214"/>
              <a:gd name="connsiteX823" fmla="*/ 3851790 w 4040285"/>
              <a:gd name="connsiteY823" fmla="*/ 2189640 h 6699214"/>
              <a:gd name="connsiteX824" fmla="*/ 1754261 w 4040285"/>
              <a:gd name="connsiteY824" fmla="*/ 2105978 h 6699214"/>
              <a:gd name="connsiteX825" fmla="*/ 1755828 w 4040285"/>
              <a:gd name="connsiteY825" fmla="*/ 2109117 h 6699214"/>
              <a:gd name="connsiteX826" fmla="*/ 1757363 w 4040285"/>
              <a:gd name="connsiteY826" fmla="*/ 2106115 h 6699214"/>
              <a:gd name="connsiteX827" fmla="*/ 1847958 w 4040285"/>
              <a:gd name="connsiteY827" fmla="*/ 1889284 h 6699214"/>
              <a:gd name="connsiteX828" fmla="*/ 1842411 w 4040285"/>
              <a:gd name="connsiteY828" fmla="*/ 1903278 h 6699214"/>
              <a:gd name="connsiteX829" fmla="*/ 1823954 w 4040285"/>
              <a:gd name="connsiteY829" fmla="*/ 1942747 h 6699214"/>
              <a:gd name="connsiteX830" fmla="*/ 1809172 w 4040285"/>
              <a:gd name="connsiteY830" fmla="*/ 1980731 h 6699214"/>
              <a:gd name="connsiteX831" fmla="*/ 1815432 w 4040285"/>
              <a:gd name="connsiteY831" fmla="*/ 1977939 h 6699214"/>
              <a:gd name="connsiteX832" fmla="*/ 1827911 w 4040285"/>
              <a:gd name="connsiteY832" fmla="*/ 1947243 h 6699214"/>
              <a:gd name="connsiteX833" fmla="*/ 1839487 w 4040285"/>
              <a:gd name="connsiteY833" fmla="*/ 1928564 h 6699214"/>
              <a:gd name="connsiteX834" fmla="*/ 1847958 w 4040285"/>
              <a:gd name="connsiteY834" fmla="*/ 1889284 h 6699214"/>
              <a:gd name="connsiteX835" fmla="*/ 2388435 w 4040285"/>
              <a:gd name="connsiteY835" fmla="*/ 1888720 h 6699214"/>
              <a:gd name="connsiteX836" fmla="*/ 2350716 w 4040285"/>
              <a:gd name="connsiteY836" fmla="*/ 1923013 h 6699214"/>
              <a:gd name="connsiteX837" fmla="*/ 2336998 w 4040285"/>
              <a:gd name="connsiteY837" fmla="*/ 1981312 h 6699214"/>
              <a:gd name="connsiteX838" fmla="*/ 2361006 w 4040285"/>
              <a:gd name="connsiteY838" fmla="*/ 1977881 h 6699214"/>
              <a:gd name="connsiteX839" fmla="*/ 2364432 w 4040285"/>
              <a:gd name="connsiteY839" fmla="*/ 1977881 h 6699214"/>
              <a:gd name="connsiteX840" fmla="*/ 2361006 w 4040285"/>
              <a:gd name="connsiteY840" fmla="*/ 1943589 h 6699214"/>
              <a:gd name="connsiteX841" fmla="*/ 2391867 w 4040285"/>
              <a:gd name="connsiteY841" fmla="*/ 1919587 h 6699214"/>
              <a:gd name="connsiteX842" fmla="*/ 2402157 w 4040285"/>
              <a:gd name="connsiteY842" fmla="*/ 1892152 h 6699214"/>
              <a:gd name="connsiteX843" fmla="*/ 1872377 w 4040285"/>
              <a:gd name="connsiteY843" fmla="*/ 1833983 h 6699214"/>
              <a:gd name="connsiteX844" fmla="*/ 1855736 w 4040285"/>
              <a:gd name="connsiteY844" fmla="*/ 1875972 h 6699214"/>
              <a:gd name="connsiteX845" fmla="*/ 1860560 w 4040285"/>
              <a:gd name="connsiteY845" fmla="*/ 1872229 h 6699214"/>
              <a:gd name="connsiteX846" fmla="*/ 1901622 w 4040285"/>
              <a:gd name="connsiteY846" fmla="*/ 1774933 h 6699214"/>
              <a:gd name="connsiteX847" fmla="*/ 1882354 w 4040285"/>
              <a:gd name="connsiteY847" fmla="*/ 1805643 h 6699214"/>
              <a:gd name="connsiteX848" fmla="*/ 1876446 w 4040285"/>
              <a:gd name="connsiteY848" fmla="*/ 1824766 h 6699214"/>
              <a:gd name="connsiteX849" fmla="*/ 1878318 w 4040285"/>
              <a:gd name="connsiteY849" fmla="*/ 1830578 h 6699214"/>
              <a:gd name="connsiteX850" fmla="*/ 1885702 w 4040285"/>
              <a:gd name="connsiteY850" fmla="*/ 1806678 h 6699214"/>
              <a:gd name="connsiteX851" fmla="*/ 1893512 w 4040285"/>
              <a:gd name="connsiteY851" fmla="*/ 1809091 h 6699214"/>
              <a:gd name="connsiteX852" fmla="*/ 1899421 w 4040285"/>
              <a:gd name="connsiteY852" fmla="*/ 1789968 h 6699214"/>
              <a:gd name="connsiteX853" fmla="*/ 1912716 w 4040285"/>
              <a:gd name="connsiteY853" fmla="*/ 1746938 h 6699214"/>
              <a:gd name="connsiteX854" fmla="*/ 1907167 w 4040285"/>
              <a:gd name="connsiteY854" fmla="*/ 1760939 h 6699214"/>
              <a:gd name="connsiteX855" fmla="*/ 1916062 w 4040285"/>
              <a:gd name="connsiteY855" fmla="*/ 1747972 h 6699214"/>
              <a:gd name="connsiteX856" fmla="*/ 1940119 w 4040285"/>
              <a:gd name="connsiteY856" fmla="*/ 1697800 h 6699214"/>
              <a:gd name="connsiteX857" fmla="*/ 1935689 w 4040285"/>
              <a:gd name="connsiteY857" fmla="*/ 1712139 h 6699214"/>
              <a:gd name="connsiteX858" fmla="*/ 1936804 w 4040285"/>
              <a:gd name="connsiteY858" fmla="*/ 1712483 h 6699214"/>
              <a:gd name="connsiteX859" fmla="*/ 1940119 w 4040285"/>
              <a:gd name="connsiteY859" fmla="*/ 1697800 h 6699214"/>
              <a:gd name="connsiteX860" fmla="*/ 2388027 w 4040285"/>
              <a:gd name="connsiteY860" fmla="*/ 1617349 h 6699214"/>
              <a:gd name="connsiteX861" fmla="*/ 2388010 w 4040285"/>
              <a:gd name="connsiteY861" fmla="*/ 1617381 h 6699214"/>
              <a:gd name="connsiteX862" fmla="*/ 2383776 w 4040285"/>
              <a:gd name="connsiteY862" fmla="*/ 1627615 h 6699214"/>
              <a:gd name="connsiteX863" fmla="*/ 2384227 w 4040285"/>
              <a:gd name="connsiteY863" fmla="*/ 1630298 h 6699214"/>
              <a:gd name="connsiteX864" fmla="*/ 2387437 w 4040285"/>
              <a:gd name="connsiteY864" fmla="*/ 1622206 h 6699214"/>
              <a:gd name="connsiteX865" fmla="*/ 2127267 w 4040285"/>
              <a:gd name="connsiteY865" fmla="*/ 1614216 h 6699214"/>
              <a:gd name="connsiteX866" fmla="*/ 2120602 w 4040285"/>
              <a:gd name="connsiteY866" fmla="*/ 1627872 h 6699214"/>
              <a:gd name="connsiteX867" fmla="*/ 2119126 w 4040285"/>
              <a:gd name="connsiteY867" fmla="*/ 1632649 h 6699214"/>
              <a:gd name="connsiteX868" fmla="*/ 2393284 w 4040285"/>
              <a:gd name="connsiteY868" fmla="*/ 1607465 h 6699214"/>
              <a:gd name="connsiteX869" fmla="*/ 2390365 w 4040285"/>
              <a:gd name="connsiteY869" fmla="*/ 1612952 h 6699214"/>
              <a:gd name="connsiteX870" fmla="*/ 2392076 w 4040285"/>
              <a:gd name="connsiteY870" fmla="*/ 1610509 h 6699214"/>
              <a:gd name="connsiteX871" fmla="*/ 3632317 w 4040285"/>
              <a:gd name="connsiteY871" fmla="*/ 1603233 h 6699214"/>
              <a:gd name="connsiteX872" fmla="*/ 3594598 w 4040285"/>
              <a:gd name="connsiteY872" fmla="*/ 1637526 h 6699214"/>
              <a:gd name="connsiteX873" fmla="*/ 3580881 w 4040285"/>
              <a:gd name="connsiteY873" fmla="*/ 1695826 h 6699214"/>
              <a:gd name="connsiteX874" fmla="*/ 3604888 w 4040285"/>
              <a:gd name="connsiteY874" fmla="*/ 1692394 h 6699214"/>
              <a:gd name="connsiteX875" fmla="*/ 3608316 w 4040285"/>
              <a:gd name="connsiteY875" fmla="*/ 1692394 h 6699214"/>
              <a:gd name="connsiteX876" fmla="*/ 3604889 w 4040285"/>
              <a:gd name="connsiteY876" fmla="*/ 1658102 h 6699214"/>
              <a:gd name="connsiteX877" fmla="*/ 3635749 w 4040285"/>
              <a:gd name="connsiteY877" fmla="*/ 1634099 h 6699214"/>
              <a:gd name="connsiteX878" fmla="*/ 3646039 w 4040285"/>
              <a:gd name="connsiteY878" fmla="*/ 1606664 h 6699214"/>
              <a:gd name="connsiteX879" fmla="*/ 2927655 w 4040285"/>
              <a:gd name="connsiteY879" fmla="*/ 1603233 h 6699214"/>
              <a:gd name="connsiteX880" fmla="*/ 2889937 w 4040285"/>
              <a:gd name="connsiteY880" fmla="*/ 1637527 h 6699214"/>
              <a:gd name="connsiteX881" fmla="*/ 2876220 w 4040285"/>
              <a:gd name="connsiteY881" fmla="*/ 1695826 h 6699214"/>
              <a:gd name="connsiteX882" fmla="*/ 2900226 w 4040285"/>
              <a:gd name="connsiteY882" fmla="*/ 1692394 h 6699214"/>
              <a:gd name="connsiteX883" fmla="*/ 2903654 w 4040285"/>
              <a:gd name="connsiteY883" fmla="*/ 1692394 h 6699214"/>
              <a:gd name="connsiteX884" fmla="*/ 2900228 w 4040285"/>
              <a:gd name="connsiteY884" fmla="*/ 1658101 h 6699214"/>
              <a:gd name="connsiteX885" fmla="*/ 2931088 w 4040285"/>
              <a:gd name="connsiteY885" fmla="*/ 1634099 h 6699214"/>
              <a:gd name="connsiteX886" fmla="*/ 2941378 w 4040285"/>
              <a:gd name="connsiteY886" fmla="*/ 1606664 h 6699214"/>
              <a:gd name="connsiteX887" fmla="*/ 2405003 w 4040285"/>
              <a:gd name="connsiteY887" fmla="*/ 1577406 h 6699214"/>
              <a:gd name="connsiteX888" fmla="*/ 2395298 w 4040285"/>
              <a:gd name="connsiteY888" fmla="*/ 1583518 h 6699214"/>
              <a:gd name="connsiteX889" fmla="*/ 2394439 w 4040285"/>
              <a:gd name="connsiteY889" fmla="*/ 1592949 h 6699214"/>
              <a:gd name="connsiteX890" fmla="*/ 2396714 w 4040285"/>
              <a:gd name="connsiteY890" fmla="*/ 1595224 h 6699214"/>
              <a:gd name="connsiteX891" fmla="*/ 2397252 w 4040285"/>
              <a:gd name="connsiteY891" fmla="*/ 1593284 h 6699214"/>
              <a:gd name="connsiteX892" fmla="*/ 2403286 w 4040285"/>
              <a:gd name="connsiteY892" fmla="*/ 1584055 h 6699214"/>
              <a:gd name="connsiteX893" fmla="*/ 2171673 w 4040285"/>
              <a:gd name="connsiteY893" fmla="*/ 1517961 h 6699214"/>
              <a:gd name="connsiteX894" fmla="*/ 2160186 w 4040285"/>
              <a:gd name="connsiteY894" fmla="*/ 1535360 h 6699214"/>
              <a:gd name="connsiteX895" fmla="*/ 2155032 w 4040285"/>
              <a:gd name="connsiteY895" fmla="*/ 1559950 h 6699214"/>
              <a:gd name="connsiteX896" fmla="*/ 2169474 w 4040285"/>
              <a:gd name="connsiteY896" fmla="*/ 1532989 h 6699214"/>
              <a:gd name="connsiteX897" fmla="*/ 2173904 w 4040285"/>
              <a:gd name="connsiteY897" fmla="*/ 1518650 h 6699214"/>
              <a:gd name="connsiteX898" fmla="*/ 2061398 w 4040285"/>
              <a:gd name="connsiteY898" fmla="*/ 1384380 h 6699214"/>
              <a:gd name="connsiteX899" fmla="*/ 2055849 w 4040285"/>
              <a:gd name="connsiteY899" fmla="*/ 1398381 h 6699214"/>
              <a:gd name="connsiteX900" fmla="*/ 2055520 w 4040285"/>
              <a:gd name="connsiteY900" fmla="*/ 1419228 h 6699214"/>
              <a:gd name="connsiteX901" fmla="*/ 2040719 w 4040285"/>
              <a:gd name="connsiteY901" fmla="*/ 1451311 h 6699214"/>
              <a:gd name="connsiteX902" fmla="*/ 2011930 w 4040285"/>
              <a:gd name="connsiteY902" fmla="*/ 1552399 h 6699214"/>
              <a:gd name="connsiteX903" fmla="*/ 2040059 w 4040285"/>
              <a:gd name="connsiteY903" fmla="*/ 1493004 h 6699214"/>
              <a:gd name="connsiteX904" fmla="*/ 2052958 w 4040285"/>
              <a:gd name="connsiteY904" fmla="*/ 1439385 h 6699214"/>
              <a:gd name="connsiteX905" fmla="*/ 2059260 w 4040285"/>
              <a:gd name="connsiteY905" fmla="*/ 1430857 h 6699214"/>
              <a:gd name="connsiteX906" fmla="*/ 2064774 w 4040285"/>
              <a:gd name="connsiteY906" fmla="*/ 1401139 h 6699214"/>
              <a:gd name="connsiteX907" fmla="*/ 2518736 w 4040285"/>
              <a:gd name="connsiteY907" fmla="*/ 1374479 h 6699214"/>
              <a:gd name="connsiteX908" fmla="*/ 2514635 w 4040285"/>
              <a:gd name="connsiteY908" fmla="*/ 1381775 h 6699214"/>
              <a:gd name="connsiteX909" fmla="*/ 2481738 w 4040285"/>
              <a:gd name="connsiteY909" fmla="*/ 1462109 h 6699214"/>
              <a:gd name="connsiteX910" fmla="*/ 2471244 w 4040285"/>
              <a:gd name="connsiteY910" fmla="*/ 1489206 h 6699214"/>
              <a:gd name="connsiteX911" fmla="*/ 2471149 w 4040285"/>
              <a:gd name="connsiteY911" fmla="*/ 1489440 h 6699214"/>
              <a:gd name="connsiteX912" fmla="*/ 2477596 w 4040285"/>
              <a:gd name="connsiteY912" fmla="*/ 1484067 h 6699214"/>
              <a:gd name="connsiteX913" fmla="*/ 2484454 w 4040285"/>
              <a:gd name="connsiteY913" fmla="*/ 1460065 h 6699214"/>
              <a:gd name="connsiteX914" fmla="*/ 2498172 w 4040285"/>
              <a:gd name="connsiteY914" fmla="*/ 1432630 h 6699214"/>
              <a:gd name="connsiteX915" fmla="*/ 2517461 w 4040285"/>
              <a:gd name="connsiteY915" fmla="*/ 1390192 h 6699214"/>
              <a:gd name="connsiteX916" fmla="*/ 2278541 w 4040285"/>
              <a:gd name="connsiteY916" fmla="*/ 1247226 h 6699214"/>
              <a:gd name="connsiteX917" fmla="*/ 2228980 w 4040285"/>
              <a:gd name="connsiteY917" fmla="*/ 1368079 h 6699214"/>
              <a:gd name="connsiteX918" fmla="*/ 2227928 w 4040285"/>
              <a:gd name="connsiteY918" fmla="*/ 1399177 h 6699214"/>
              <a:gd name="connsiteX919" fmla="*/ 2277127 w 4040285"/>
              <a:gd name="connsiteY919" fmla="*/ 1283446 h 6699214"/>
              <a:gd name="connsiteX920" fmla="*/ 2278541 w 4040285"/>
              <a:gd name="connsiteY920" fmla="*/ 1247226 h 6699214"/>
              <a:gd name="connsiteX921" fmla="*/ 2323310 w 4040285"/>
              <a:gd name="connsiteY921" fmla="*/ 1145842 h 6699214"/>
              <a:gd name="connsiteX922" fmla="*/ 2300729 w 4040285"/>
              <a:gd name="connsiteY922" fmla="*/ 1191236 h 6699214"/>
              <a:gd name="connsiteX923" fmla="*/ 2295246 w 4040285"/>
              <a:gd name="connsiteY923" fmla="*/ 1236672 h 6699214"/>
              <a:gd name="connsiteX924" fmla="*/ 2317434 w 4040285"/>
              <a:gd name="connsiteY924" fmla="*/ 1180683 h 6699214"/>
              <a:gd name="connsiteX925" fmla="*/ 2323372 w 4040285"/>
              <a:gd name="connsiteY925" fmla="*/ 1177284 h 6699214"/>
              <a:gd name="connsiteX926" fmla="*/ 2323310 w 4040285"/>
              <a:gd name="connsiteY926" fmla="*/ 1145842 h 6699214"/>
              <a:gd name="connsiteX927" fmla="*/ 2369193 w 4040285"/>
              <a:gd name="connsiteY927" fmla="*/ 1044802 h 6699214"/>
              <a:gd name="connsiteX928" fmla="*/ 2362532 w 4040285"/>
              <a:gd name="connsiteY928" fmla="*/ 1058451 h 6699214"/>
              <a:gd name="connsiteX929" fmla="*/ 2361809 w 4040285"/>
              <a:gd name="connsiteY929" fmla="*/ 1068702 h 6699214"/>
              <a:gd name="connsiteX930" fmla="*/ 2365517 w 4040285"/>
              <a:gd name="connsiteY930" fmla="*/ 1064614 h 6699214"/>
              <a:gd name="connsiteX931" fmla="*/ 2369193 w 4040285"/>
              <a:gd name="connsiteY931" fmla="*/ 1044802 h 6699214"/>
              <a:gd name="connsiteX932" fmla="*/ 2295953 w 4040285"/>
              <a:gd name="connsiteY932" fmla="*/ 1032647 h 6699214"/>
              <a:gd name="connsiteX933" fmla="*/ 2246361 w 4040285"/>
              <a:gd name="connsiteY933" fmla="*/ 1137775 h 6699214"/>
              <a:gd name="connsiteX934" fmla="*/ 2238252 w 4040285"/>
              <a:gd name="connsiteY934" fmla="*/ 1171933 h 6699214"/>
              <a:gd name="connsiteX935" fmla="*/ 2247870 w 4040285"/>
              <a:gd name="connsiteY935" fmla="*/ 1148715 h 6699214"/>
              <a:gd name="connsiteX936" fmla="*/ 2271926 w 4040285"/>
              <a:gd name="connsiteY936" fmla="*/ 1098543 h 6699214"/>
              <a:gd name="connsiteX937" fmla="*/ 2295953 w 4040285"/>
              <a:gd name="connsiteY937" fmla="*/ 1032647 h 6699214"/>
              <a:gd name="connsiteX938" fmla="*/ 2396567 w 4040285"/>
              <a:gd name="connsiteY938" fmla="*/ 979940 h 6699214"/>
              <a:gd name="connsiteX939" fmla="*/ 2389213 w 4040285"/>
              <a:gd name="connsiteY939" fmla="*/ 1019564 h 6699214"/>
              <a:gd name="connsiteX940" fmla="*/ 2396599 w 4040285"/>
              <a:gd name="connsiteY940" fmla="*/ 995657 h 6699214"/>
              <a:gd name="connsiteX941" fmla="*/ 2396567 w 4040285"/>
              <a:gd name="connsiteY941" fmla="*/ 979940 h 6699214"/>
              <a:gd name="connsiteX942" fmla="*/ 2326280 w 4040285"/>
              <a:gd name="connsiteY942" fmla="*/ 958223 h 6699214"/>
              <a:gd name="connsiteX943" fmla="*/ 2312202 w 4040285"/>
              <a:gd name="connsiteY943" fmla="*/ 980055 h 6699214"/>
              <a:gd name="connsiteX944" fmla="*/ 2307802 w 4040285"/>
              <a:gd name="connsiteY944" fmla="*/ 1010119 h 6699214"/>
              <a:gd name="connsiteX945" fmla="*/ 2298546 w 4040285"/>
              <a:gd name="connsiteY945" fmla="*/ 1028207 h 6699214"/>
              <a:gd name="connsiteX946" fmla="*/ 2324834 w 4040285"/>
              <a:gd name="connsiteY946" fmla="*/ 978725 h 6699214"/>
              <a:gd name="connsiteX947" fmla="*/ 2326312 w 4040285"/>
              <a:gd name="connsiteY947" fmla="*/ 973941 h 6699214"/>
              <a:gd name="connsiteX948" fmla="*/ 2333367 w 4040285"/>
              <a:gd name="connsiteY948" fmla="*/ 970887 h 6699214"/>
              <a:gd name="connsiteX949" fmla="*/ 2326280 w 4040285"/>
              <a:gd name="connsiteY949" fmla="*/ 958223 h 6699214"/>
              <a:gd name="connsiteX950" fmla="*/ 2269415 w 4040285"/>
              <a:gd name="connsiteY950" fmla="*/ 956361 h 6699214"/>
              <a:gd name="connsiteX951" fmla="*/ 2240533 w 4040285"/>
              <a:gd name="connsiteY951" fmla="*/ 1010284 h 6699214"/>
              <a:gd name="connsiteX952" fmla="*/ 2216506 w 4040285"/>
              <a:gd name="connsiteY952" fmla="*/ 1076179 h 6699214"/>
              <a:gd name="connsiteX953" fmla="*/ 2243880 w 4040285"/>
              <a:gd name="connsiteY953" fmla="*/ 1011317 h 6699214"/>
              <a:gd name="connsiteX954" fmla="*/ 2258351 w 4040285"/>
              <a:gd name="connsiteY954" fmla="*/ 1000081 h 6699214"/>
              <a:gd name="connsiteX955" fmla="*/ 2294587 w 4040285"/>
              <a:gd name="connsiteY955" fmla="*/ 906534 h 6699214"/>
              <a:gd name="connsiteX956" fmla="*/ 2287926 w 4040285"/>
              <a:gd name="connsiteY956" fmla="*/ 920184 h 6699214"/>
              <a:gd name="connsiteX957" fmla="*/ 2290910 w 4040285"/>
              <a:gd name="connsiteY957" fmla="*/ 926347 h 6699214"/>
              <a:gd name="connsiteX958" fmla="*/ 2294587 w 4040285"/>
              <a:gd name="connsiteY958" fmla="*/ 906534 h 6699214"/>
              <a:gd name="connsiteX959" fmla="*/ 2412139 w 4040285"/>
              <a:gd name="connsiteY959" fmla="*/ 775266 h 6699214"/>
              <a:gd name="connsiteX960" fmla="*/ 2412172 w 4040285"/>
              <a:gd name="connsiteY960" fmla="*/ 790984 h 6699214"/>
              <a:gd name="connsiteX961" fmla="*/ 2414370 w 4040285"/>
              <a:gd name="connsiteY961" fmla="*/ 775956 h 6699214"/>
              <a:gd name="connsiteX962" fmla="*/ 2481751 w 4040285"/>
              <a:gd name="connsiteY962" fmla="*/ 644894 h 6699214"/>
              <a:gd name="connsiteX963" fmla="*/ 2476927 w 4040285"/>
              <a:gd name="connsiteY963" fmla="*/ 648644 h 6699214"/>
              <a:gd name="connsiteX964" fmla="*/ 2478436 w 4040285"/>
              <a:gd name="connsiteY964" fmla="*/ 659585 h 6699214"/>
              <a:gd name="connsiteX965" fmla="*/ 2481751 w 4040285"/>
              <a:gd name="connsiteY965" fmla="*/ 644894 h 6699214"/>
              <a:gd name="connsiteX966" fmla="*/ 2598377 w 4040285"/>
              <a:gd name="connsiteY966" fmla="*/ 607607 h 6699214"/>
              <a:gd name="connsiteX967" fmla="*/ 2597290 w 4040285"/>
              <a:gd name="connsiteY967" fmla="*/ 622987 h 6699214"/>
              <a:gd name="connsiteX968" fmla="*/ 2599492 w 4040285"/>
              <a:gd name="connsiteY968" fmla="*/ 607952 h 6699214"/>
              <a:gd name="connsiteX969" fmla="*/ 2615771 w 4040285"/>
              <a:gd name="connsiteY969" fmla="*/ 571085 h 6699214"/>
              <a:gd name="connsiteX970" fmla="*/ 2610585 w 4040285"/>
              <a:gd name="connsiteY970" fmla="*/ 579957 h 6699214"/>
              <a:gd name="connsiteX971" fmla="*/ 2613570 w 4040285"/>
              <a:gd name="connsiteY971" fmla="*/ 586120 h 6699214"/>
              <a:gd name="connsiteX972" fmla="*/ 2615771 w 4040285"/>
              <a:gd name="connsiteY972" fmla="*/ 571085 h 6699214"/>
              <a:gd name="connsiteX973" fmla="*/ 2886312 w 4040285"/>
              <a:gd name="connsiteY973" fmla="*/ 37 h 6699214"/>
              <a:gd name="connsiteX974" fmla="*/ 2888184 w 4040285"/>
              <a:gd name="connsiteY974" fmla="*/ 5849 h 6699214"/>
              <a:gd name="connsiteX975" fmla="*/ 2870065 w 4040285"/>
              <a:gd name="connsiteY975" fmla="*/ 52622 h 6699214"/>
              <a:gd name="connsiteX976" fmla="*/ 2853424 w 4040285"/>
              <a:gd name="connsiteY976" fmla="*/ 94618 h 6699214"/>
              <a:gd name="connsiteX977" fmla="*/ 2835669 w 4040285"/>
              <a:gd name="connsiteY977" fmla="*/ 136262 h 6699214"/>
              <a:gd name="connsiteX978" fmla="*/ 2813481 w 4040285"/>
              <a:gd name="connsiteY978" fmla="*/ 192253 h 6699214"/>
              <a:gd name="connsiteX979" fmla="*/ 2686986 w 4040285"/>
              <a:gd name="connsiteY979" fmla="*/ 498820 h 6699214"/>
              <a:gd name="connsiteX980" fmla="*/ 2655573 w 4040285"/>
              <a:gd name="connsiteY980" fmla="*/ 588623 h 6699214"/>
              <a:gd name="connsiteX981" fmla="*/ 2642247 w 4040285"/>
              <a:gd name="connsiteY981" fmla="*/ 615929 h 6699214"/>
              <a:gd name="connsiteX982" fmla="*/ 2620060 w 4040285"/>
              <a:gd name="connsiteY982" fmla="*/ 671919 h 6699214"/>
              <a:gd name="connsiteX983" fmla="*/ 2599711 w 4040285"/>
              <a:gd name="connsiteY983" fmla="*/ 718003 h 6699214"/>
              <a:gd name="connsiteX984" fmla="*/ 2584910 w 4040285"/>
              <a:gd name="connsiteY984" fmla="*/ 750086 h 6699214"/>
              <a:gd name="connsiteX985" fmla="*/ 2578639 w 4040285"/>
              <a:gd name="connsiteY985" fmla="*/ 774338 h 6699214"/>
              <a:gd name="connsiteX986" fmla="*/ 2522808 w 4040285"/>
              <a:gd name="connsiteY986" fmla="*/ 919435 h 6699214"/>
              <a:gd name="connsiteX987" fmla="*/ 2513913 w 4040285"/>
              <a:gd name="connsiteY987" fmla="*/ 932402 h 6699214"/>
              <a:gd name="connsiteX988" fmla="*/ 2503183 w 4040285"/>
              <a:gd name="connsiteY988" fmla="*/ 955268 h 6699214"/>
              <a:gd name="connsiteX989" fmla="*/ 2485064 w 4040285"/>
              <a:gd name="connsiteY989" fmla="*/ 1002042 h 6699214"/>
              <a:gd name="connsiteX990" fmla="*/ 2462876 w 4040285"/>
              <a:gd name="connsiteY990" fmla="*/ 1058032 h 6699214"/>
              <a:gd name="connsiteX991" fmla="*/ 2412923 w 4040285"/>
              <a:gd name="connsiteY991" fmla="*/ 1168289 h 6699214"/>
              <a:gd name="connsiteX992" fmla="*/ 2399235 w 4040285"/>
              <a:gd name="connsiteY992" fmla="*/ 1200723 h 6699214"/>
              <a:gd name="connsiteX993" fmla="*/ 2387768 w 4040285"/>
              <a:gd name="connsiteY993" fmla="*/ 1232224 h 6699214"/>
              <a:gd name="connsiteX994" fmla="*/ 2524130 w 4040285"/>
              <a:gd name="connsiteY994" fmla="*/ 944891 h 6699214"/>
              <a:gd name="connsiteX995" fmla="*/ 2559331 w 4040285"/>
              <a:gd name="connsiteY995" fmla="*/ 877365 h 6699214"/>
              <a:gd name="connsiteX996" fmla="*/ 2577559 w 4040285"/>
              <a:gd name="connsiteY996" fmla="*/ 835925 h 6699214"/>
              <a:gd name="connsiteX997" fmla="*/ 2592727 w 4040285"/>
              <a:gd name="connsiteY997" fmla="*/ 804005 h 6699214"/>
              <a:gd name="connsiteX998" fmla="*/ 2600427 w 4040285"/>
              <a:gd name="connsiteY998" fmla="*/ 795314 h 6699214"/>
              <a:gd name="connsiteX999" fmla="*/ 2604683 w 4040285"/>
              <a:gd name="connsiteY999" fmla="*/ 797337 h 6699214"/>
              <a:gd name="connsiteX1000" fmla="*/ 2537470 w 4040285"/>
              <a:gd name="connsiteY1000" fmla="*/ 949179 h 6699214"/>
              <a:gd name="connsiteX1001" fmla="*/ 2538582 w 4040285"/>
              <a:gd name="connsiteY1001" fmla="*/ 949537 h 6699214"/>
              <a:gd name="connsiteX1002" fmla="*/ 2527442 w 4040285"/>
              <a:gd name="connsiteY1002" fmla="*/ 988003 h 6699214"/>
              <a:gd name="connsiteX1003" fmla="*/ 2438793 w 4040285"/>
              <a:gd name="connsiteY1003" fmla="*/ 1206530 h 6699214"/>
              <a:gd name="connsiteX1004" fmla="*/ 2427801 w 4040285"/>
              <a:gd name="connsiteY1004" fmla="*/ 1229280 h 6699214"/>
              <a:gd name="connsiteX1005" fmla="*/ 2422786 w 4040285"/>
              <a:gd name="connsiteY1005" fmla="*/ 1248691 h 6699214"/>
              <a:gd name="connsiteX1006" fmla="*/ 2401495 w 4040285"/>
              <a:gd name="connsiteY1006" fmla="*/ 1299658 h 6699214"/>
              <a:gd name="connsiteX1007" fmla="*/ 2417354 w 4040285"/>
              <a:gd name="connsiteY1007" fmla="*/ 1273221 h 6699214"/>
              <a:gd name="connsiteX1008" fmla="*/ 2427653 w 4040285"/>
              <a:gd name="connsiteY1008" fmla="*/ 1244996 h 6699214"/>
              <a:gd name="connsiteX1009" fmla="*/ 2448104 w 4040285"/>
              <a:gd name="connsiteY1009" fmla="*/ 1204271 h 6699214"/>
              <a:gd name="connsiteX1010" fmla="*/ 2484563 w 4040285"/>
              <a:gd name="connsiteY1010" fmla="*/ 1121385 h 6699214"/>
              <a:gd name="connsiteX1011" fmla="*/ 2498891 w 4040285"/>
              <a:gd name="connsiteY1011" fmla="*/ 1099708 h 6699214"/>
              <a:gd name="connsiteX1012" fmla="*/ 2511833 w 4040285"/>
              <a:gd name="connsiteY1012" fmla="*/ 1067080 h 6699214"/>
              <a:gd name="connsiteX1013" fmla="*/ 2528531 w 4040285"/>
              <a:gd name="connsiteY1013" fmla="*/ 1030401 h 6699214"/>
              <a:gd name="connsiteX1014" fmla="*/ 2561236 w 4040285"/>
              <a:gd name="connsiteY1014" fmla="*/ 951560 h 6699214"/>
              <a:gd name="connsiteX1015" fmla="*/ 2592532 w 4040285"/>
              <a:gd name="connsiteY1015" fmla="*/ 903809 h 6699214"/>
              <a:gd name="connsiteX1016" fmla="*/ 2577218 w 4040285"/>
              <a:gd name="connsiteY1016" fmla="*/ 951446 h 6699214"/>
              <a:gd name="connsiteX1017" fmla="*/ 2557729 w 4040285"/>
              <a:gd name="connsiteY1017" fmla="*/ 1008252 h 6699214"/>
              <a:gd name="connsiteX1018" fmla="*/ 2510552 w 4040285"/>
              <a:gd name="connsiteY1018" fmla="*/ 1124480 h 6699214"/>
              <a:gd name="connsiteX1019" fmla="*/ 2472561 w 4040285"/>
              <a:gd name="connsiteY1019" fmla="*/ 1212133 h 6699214"/>
              <a:gd name="connsiteX1020" fmla="*/ 2446948 w 4040285"/>
              <a:gd name="connsiteY1020" fmla="*/ 1287994 h 6699214"/>
              <a:gd name="connsiteX1021" fmla="*/ 2396854 w 4040285"/>
              <a:gd name="connsiteY1021" fmla="*/ 1398033 h 6699214"/>
              <a:gd name="connsiteX1022" fmla="*/ 2396443 w 4040285"/>
              <a:gd name="connsiteY1022" fmla="*/ 1399840 h 6699214"/>
              <a:gd name="connsiteX1023" fmla="*/ 2409010 w 4040285"/>
              <a:gd name="connsiteY1023" fmla="*/ 1377762 h 6699214"/>
              <a:gd name="connsiteX1024" fmla="*/ 2426587 w 4040285"/>
              <a:gd name="connsiteY1024" fmla="*/ 1350754 h 6699214"/>
              <a:gd name="connsiteX1025" fmla="*/ 2429576 w 4040285"/>
              <a:gd name="connsiteY1025" fmla="*/ 1345880 h 6699214"/>
              <a:gd name="connsiteX1026" fmla="*/ 2429724 w 4040285"/>
              <a:gd name="connsiteY1026" fmla="*/ 1344787 h 6699214"/>
              <a:gd name="connsiteX1027" fmla="*/ 2452359 w 4040285"/>
              <a:gd name="connsiteY1027" fmla="*/ 1305498 h 6699214"/>
              <a:gd name="connsiteX1028" fmla="*/ 2510530 w 4040285"/>
              <a:gd name="connsiteY1028" fmla="*/ 1166520 h 6699214"/>
              <a:gd name="connsiteX1029" fmla="*/ 2514555 w 4040285"/>
              <a:gd name="connsiteY1029" fmla="*/ 1173074 h 6699214"/>
              <a:gd name="connsiteX1030" fmla="*/ 2482543 w 4040285"/>
              <a:gd name="connsiteY1030" fmla="*/ 1257390 h 6699214"/>
              <a:gd name="connsiteX1031" fmla="*/ 2477540 w 4040285"/>
              <a:gd name="connsiteY1031" fmla="*/ 1269661 h 6699214"/>
              <a:gd name="connsiteX1032" fmla="*/ 2487887 w 4040285"/>
              <a:gd name="connsiteY1032" fmla="*/ 1264167 h 6699214"/>
              <a:gd name="connsiteX1033" fmla="*/ 2501604 w 4040285"/>
              <a:gd name="connsiteY1033" fmla="*/ 1264594 h 6699214"/>
              <a:gd name="connsiteX1034" fmla="*/ 2450162 w 4040285"/>
              <a:gd name="connsiteY1034" fmla="*/ 1377762 h 6699214"/>
              <a:gd name="connsiteX1035" fmla="*/ 2453593 w 4040285"/>
              <a:gd name="connsiteY1035" fmla="*/ 1377762 h 6699214"/>
              <a:gd name="connsiteX1036" fmla="*/ 2457020 w 4040285"/>
              <a:gd name="connsiteY1036" fmla="*/ 1405196 h 6699214"/>
              <a:gd name="connsiteX1037" fmla="*/ 2405583 w 4040285"/>
              <a:gd name="connsiteY1037" fmla="*/ 1566369 h 6699214"/>
              <a:gd name="connsiteX1038" fmla="*/ 2406345 w 4040285"/>
              <a:gd name="connsiteY1038" fmla="*/ 1572206 h 6699214"/>
              <a:gd name="connsiteX1039" fmla="*/ 2408299 w 4040285"/>
              <a:gd name="connsiteY1039" fmla="*/ 1564642 h 6699214"/>
              <a:gd name="connsiteX1040" fmla="*/ 2456713 w 4040285"/>
              <a:gd name="connsiteY1040" fmla="*/ 1475088 h 6699214"/>
              <a:gd name="connsiteX1041" fmla="*/ 2508191 w 4040285"/>
              <a:gd name="connsiteY1041" fmla="*/ 1376006 h 6699214"/>
              <a:gd name="connsiteX1042" fmla="*/ 2514736 w 4040285"/>
              <a:gd name="connsiteY1042" fmla="*/ 1351834 h 6699214"/>
              <a:gd name="connsiteX1043" fmla="*/ 2531433 w 4040285"/>
              <a:gd name="connsiteY1043" fmla="*/ 1315155 h 6699214"/>
              <a:gd name="connsiteX1044" fmla="*/ 2541166 w 4040285"/>
              <a:gd name="connsiteY1044" fmla="*/ 1307772 h 6699214"/>
              <a:gd name="connsiteX1045" fmla="*/ 2523900 w 4040285"/>
              <a:gd name="connsiteY1045" fmla="*/ 1365292 h 6699214"/>
              <a:gd name="connsiteX1046" fmla="*/ 2518884 w 4040285"/>
              <a:gd name="connsiteY1046" fmla="*/ 1374215 h 6699214"/>
              <a:gd name="connsiteX1047" fmla="*/ 2563330 w 4040285"/>
              <a:gd name="connsiteY1047" fmla="*/ 1336611 h 6699214"/>
              <a:gd name="connsiteX1048" fmla="*/ 2563330 w 4040285"/>
              <a:gd name="connsiteY1048" fmla="*/ 1370904 h 6699214"/>
              <a:gd name="connsiteX1049" fmla="*/ 2559898 w 4040285"/>
              <a:gd name="connsiteY1049" fmla="*/ 1412055 h 6699214"/>
              <a:gd name="connsiteX1050" fmla="*/ 2532464 w 4040285"/>
              <a:gd name="connsiteY1050" fmla="*/ 1497784 h 6699214"/>
              <a:gd name="connsiteX1051" fmla="*/ 2505030 w 4040285"/>
              <a:gd name="connsiteY1051" fmla="*/ 1562942 h 6699214"/>
              <a:gd name="connsiteX1052" fmla="*/ 2501604 w 4040285"/>
              <a:gd name="connsiteY1052" fmla="*/ 1617811 h 6699214"/>
              <a:gd name="connsiteX1053" fmla="*/ 2460453 w 4040285"/>
              <a:gd name="connsiteY1053" fmla="*/ 1700113 h 6699214"/>
              <a:gd name="connsiteX1054" fmla="*/ 2470737 w 4040285"/>
              <a:gd name="connsiteY1054" fmla="*/ 1727548 h 6699214"/>
              <a:gd name="connsiteX1055" fmla="*/ 2446734 w 4040285"/>
              <a:gd name="connsiteY1055" fmla="*/ 1744692 h 6699214"/>
              <a:gd name="connsiteX1056" fmla="*/ 2446734 w 4040285"/>
              <a:gd name="connsiteY1056" fmla="*/ 1782415 h 6699214"/>
              <a:gd name="connsiteX1057" fmla="*/ 2426159 w 4040285"/>
              <a:gd name="connsiteY1057" fmla="*/ 1816708 h 6699214"/>
              <a:gd name="connsiteX1058" fmla="*/ 2429587 w 4040285"/>
              <a:gd name="connsiteY1058" fmla="*/ 1844142 h 6699214"/>
              <a:gd name="connsiteX1059" fmla="*/ 2439876 w 4040285"/>
              <a:gd name="connsiteY1059" fmla="*/ 1844142 h 6699214"/>
              <a:gd name="connsiteX1060" fmla="*/ 2467310 w 4040285"/>
              <a:gd name="connsiteY1060" fmla="*/ 1802992 h 6699214"/>
              <a:gd name="connsiteX1061" fmla="*/ 2467310 w 4040285"/>
              <a:gd name="connsiteY1061" fmla="*/ 1751550 h 6699214"/>
              <a:gd name="connsiteX1062" fmla="*/ 2470737 w 4040285"/>
              <a:gd name="connsiteY1062" fmla="*/ 1751550 h 6699214"/>
              <a:gd name="connsiteX1063" fmla="*/ 2470737 w 4040285"/>
              <a:gd name="connsiteY1063" fmla="*/ 1727548 h 6699214"/>
              <a:gd name="connsiteX1064" fmla="*/ 2515321 w 4040285"/>
              <a:gd name="connsiteY1064" fmla="*/ 1672679 h 6699214"/>
              <a:gd name="connsiteX1065" fmla="*/ 2532465 w 4040285"/>
              <a:gd name="connsiteY1065" fmla="*/ 1628096 h 6699214"/>
              <a:gd name="connsiteX1066" fmla="*/ 2570189 w 4040285"/>
              <a:gd name="connsiteY1066" fmla="*/ 1525218 h 6699214"/>
              <a:gd name="connsiteX1067" fmla="*/ 2587332 w 4040285"/>
              <a:gd name="connsiteY1067" fmla="*/ 1528650 h 6699214"/>
              <a:gd name="connsiteX1068" fmla="*/ 2573615 w 4040285"/>
              <a:gd name="connsiteY1068" fmla="*/ 1590377 h 6699214"/>
              <a:gd name="connsiteX1069" fmla="*/ 2532465 w 4040285"/>
              <a:gd name="connsiteY1069" fmla="*/ 1713831 h 6699214"/>
              <a:gd name="connsiteX1070" fmla="*/ 2525605 w 4040285"/>
              <a:gd name="connsiteY1070" fmla="*/ 1730974 h 6699214"/>
              <a:gd name="connsiteX1071" fmla="*/ 2529038 w 4040285"/>
              <a:gd name="connsiteY1071" fmla="*/ 1748123 h 6699214"/>
              <a:gd name="connsiteX1072" fmla="*/ 2508461 w 4040285"/>
              <a:gd name="connsiteY1072" fmla="*/ 1782415 h 6699214"/>
              <a:gd name="connsiteX1073" fmla="*/ 2494745 w 4040285"/>
              <a:gd name="connsiteY1073" fmla="*/ 1806418 h 6699214"/>
              <a:gd name="connsiteX1074" fmla="*/ 2491313 w 4040285"/>
              <a:gd name="connsiteY1074" fmla="*/ 1840711 h 6699214"/>
              <a:gd name="connsiteX1075" fmla="*/ 2537181 w 4040285"/>
              <a:gd name="connsiteY1075" fmla="*/ 1838139 h 6699214"/>
              <a:gd name="connsiteX1076" fmla="*/ 2548419 w 4040285"/>
              <a:gd name="connsiteY1076" fmla="*/ 1839295 h 6699214"/>
              <a:gd name="connsiteX1077" fmla="*/ 2552367 w 4040285"/>
              <a:gd name="connsiteY1077" fmla="*/ 1828119 h 6699214"/>
              <a:gd name="connsiteX1078" fmla="*/ 2581302 w 4040285"/>
              <a:gd name="connsiteY1078" fmla="*/ 1798704 h 6699214"/>
              <a:gd name="connsiteX1079" fmla="*/ 2584731 w 4040285"/>
              <a:gd name="connsiteY1079" fmla="*/ 1778128 h 6699214"/>
              <a:gd name="connsiteX1080" fmla="*/ 2615595 w 4040285"/>
              <a:gd name="connsiteY1080" fmla="*/ 1723260 h 6699214"/>
              <a:gd name="connsiteX1081" fmla="*/ 2629314 w 4040285"/>
              <a:gd name="connsiteY1081" fmla="*/ 1692394 h 6699214"/>
              <a:gd name="connsiteX1082" fmla="*/ 2711616 w 4040285"/>
              <a:gd name="connsiteY1082" fmla="*/ 1558654 h 6699214"/>
              <a:gd name="connsiteX1083" fmla="*/ 2708183 w 4040285"/>
              <a:gd name="connsiteY1083" fmla="*/ 1534648 h 6699214"/>
              <a:gd name="connsiteX1084" fmla="*/ 2745908 w 4040285"/>
              <a:gd name="connsiteY1084" fmla="*/ 1476352 h 6699214"/>
              <a:gd name="connsiteX1085" fmla="*/ 2787059 w 4040285"/>
              <a:gd name="connsiteY1085" fmla="*/ 1380332 h 6699214"/>
              <a:gd name="connsiteX1086" fmla="*/ 2807634 w 4040285"/>
              <a:gd name="connsiteY1086" fmla="*/ 1346041 h 6699214"/>
              <a:gd name="connsiteX1087" fmla="*/ 2821351 w 4040285"/>
              <a:gd name="connsiteY1087" fmla="*/ 1315174 h 6699214"/>
              <a:gd name="connsiteX1088" fmla="*/ 2948233 w 4040285"/>
              <a:gd name="connsiteY1088" fmla="*/ 1092274 h 6699214"/>
              <a:gd name="connsiteX1089" fmla="*/ 2985956 w 4040285"/>
              <a:gd name="connsiteY1089" fmla="*/ 1040833 h 6699214"/>
              <a:gd name="connsiteX1090" fmla="*/ 2999673 w 4040285"/>
              <a:gd name="connsiteY1090" fmla="*/ 1009972 h 6699214"/>
              <a:gd name="connsiteX1091" fmla="*/ 3013390 w 4040285"/>
              <a:gd name="connsiteY1091" fmla="*/ 985965 h 6699214"/>
              <a:gd name="connsiteX1092" fmla="*/ 3027108 w 4040285"/>
              <a:gd name="connsiteY1092" fmla="*/ 978679 h 6699214"/>
              <a:gd name="connsiteX1093" fmla="*/ 3040824 w 4040285"/>
              <a:gd name="connsiteY1093" fmla="*/ 979107 h 6699214"/>
              <a:gd name="connsiteX1094" fmla="*/ 2989383 w 4040285"/>
              <a:gd name="connsiteY1094" fmla="*/ 1092274 h 6699214"/>
              <a:gd name="connsiteX1095" fmla="*/ 2992815 w 4040285"/>
              <a:gd name="connsiteY1095" fmla="*/ 1092274 h 6699214"/>
              <a:gd name="connsiteX1096" fmla="*/ 2996241 w 4040285"/>
              <a:gd name="connsiteY1096" fmla="*/ 1119709 h 6699214"/>
              <a:gd name="connsiteX1097" fmla="*/ 2944805 w 4040285"/>
              <a:gd name="connsiteY1097" fmla="*/ 1280883 h 6699214"/>
              <a:gd name="connsiteX1098" fmla="*/ 2934520 w 4040285"/>
              <a:gd name="connsiteY1098" fmla="*/ 1298031 h 6699214"/>
              <a:gd name="connsiteX1099" fmla="*/ 2937948 w 4040285"/>
              <a:gd name="connsiteY1099" fmla="*/ 1311747 h 6699214"/>
              <a:gd name="connsiteX1100" fmla="*/ 2924229 w 4040285"/>
              <a:gd name="connsiteY1100" fmla="*/ 1349468 h 6699214"/>
              <a:gd name="connsiteX1101" fmla="*/ 2944805 w 4040285"/>
              <a:gd name="connsiteY1101" fmla="*/ 1328892 h 6699214"/>
              <a:gd name="connsiteX1102" fmla="*/ 2948233 w 4040285"/>
              <a:gd name="connsiteY1102" fmla="*/ 1308316 h 6699214"/>
              <a:gd name="connsiteX1103" fmla="*/ 2968807 w 4040285"/>
              <a:gd name="connsiteY1103" fmla="*/ 1277455 h 6699214"/>
              <a:gd name="connsiteX1104" fmla="*/ 2996242 w 4040285"/>
              <a:gd name="connsiteY1104" fmla="*/ 1215729 h 6699214"/>
              <a:gd name="connsiteX1105" fmla="*/ 3016817 w 4040285"/>
              <a:gd name="connsiteY1105" fmla="*/ 1198579 h 6699214"/>
              <a:gd name="connsiteX1106" fmla="*/ 3023676 w 4040285"/>
              <a:gd name="connsiteY1106" fmla="*/ 1174576 h 6699214"/>
              <a:gd name="connsiteX1107" fmla="*/ 3037394 w 4040285"/>
              <a:gd name="connsiteY1107" fmla="*/ 1147143 h 6699214"/>
              <a:gd name="connsiteX1108" fmla="*/ 3057967 w 4040285"/>
              <a:gd name="connsiteY1108" fmla="*/ 1088843 h 6699214"/>
              <a:gd name="connsiteX1109" fmla="*/ 3102550 w 4040285"/>
              <a:gd name="connsiteY1109" fmla="*/ 1051123 h 6699214"/>
              <a:gd name="connsiteX1110" fmla="*/ 3102550 w 4040285"/>
              <a:gd name="connsiteY1110" fmla="*/ 1085416 h 6699214"/>
              <a:gd name="connsiteX1111" fmla="*/ 3099121 w 4040285"/>
              <a:gd name="connsiteY1111" fmla="*/ 1126567 h 6699214"/>
              <a:gd name="connsiteX1112" fmla="*/ 3071686 w 4040285"/>
              <a:gd name="connsiteY1112" fmla="*/ 1212296 h 6699214"/>
              <a:gd name="connsiteX1113" fmla="*/ 3044251 w 4040285"/>
              <a:gd name="connsiteY1113" fmla="*/ 1277455 h 6699214"/>
              <a:gd name="connsiteX1114" fmla="*/ 3040824 w 4040285"/>
              <a:gd name="connsiteY1114" fmla="*/ 1332324 h 6699214"/>
              <a:gd name="connsiteX1115" fmla="*/ 2999673 w 4040285"/>
              <a:gd name="connsiteY1115" fmla="*/ 1414627 h 6699214"/>
              <a:gd name="connsiteX1116" fmla="*/ 3009958 w 4040285"/>
              <a:gd name="connsiteY1116" fmla="*/ 1442060 h 6699214"/>
              <a:gd name="connsiteX1117" fmla="*/ 2985956 w 4040285"/>
              <a:gd name="connsiteY1117" fmla="*/ 1459204 h 6699214"/>
              <a:gd name="connsiteX1118" fmla="*/ 2985956 w 4040285"/>
              <a:gd name="connsiteY1118" fmla="*/ 1496928 h 6699214"/>
              <a:gd name="connsiteX1119" fmla="*/ 2965380 w 4040285"/>
              <a:gd name="connsiteY1119" fmla="*/ 1531221 h 6699214"/>
              <a:gd name="connsiteX1120" fmla="*/ 2968807 w 4040285"/>
              <a:gd name="connsiteY1120" fmla="*/ 1558656 h 6699214"/>
              <a:gd name="connsiteX1121" fmla="*/ 2979097 w 4040285"/>
              <a:gd name="connsiteY1121" fmla="*/ 1558654 h 6699214"/>
              <a:gd name="connsiteX1122" fmla="*/ 3006532 w 4040285"/>
              <a:gd name="connsiteY1122" fmla="*/ 1517503 h 6699214"/>
              <a:gd name="connsiteX1123" fmla="*/ 3006532 w 4040285"/>
              <a:gd name="connsiteY1123" fmla="*/ 1466062 h 6699214"/>
              <a:gd name="connsiteX1124" fmla="*/ 3009958 w 4040285"/>
              <a:gd name="connsiteY1124" fmla="*/ 1466062 h 6699214"/>
              <a:gd name="connsiteX1125" fmla="*/ 3009958 w 4040285"/>
              <a:gd name="connsiteY1125" fmla="*/ 1442060 h 6699214"/>
              <a:gd name="connsiteX1126" fmla="*/ 3054541 w 4040285"/>
              <a:gd name="connsiteY1126" fmla="*/ 1387192 h 6699214"/>
              <a:gd name="connsiteX1127" fmla="*/ 3071686 w 4040285"/>
              <a:gd name="connsiteY1127" fmla="*/ 1342609 h 6699214"/>
              <a:gd name="connsiteX1128" fmla="*/ 3109411 w 4040285"/>
              <a:gd name="connsiteY1128" fmla="*/ 1239730 h 6699214"/>
              <a:gd name="connsiteX1129" fmla="*/ 3126553 w 4040285"/>
              <a:gd name="connsiteY1129" fmla="*/ 1243162 h 6699214"/>
              <a:gd name="connsiteX1130" fmla="*/ 3112837 w 4040285"/>
              <a:gd name="connsiteY1130" fmla="*/ 1304889 h 6699214"/>
              <a:gd name="connsiteX1131" fmla="*/ 3071686 w 4040285"/>
              <a:gd name="connsiteY1131" fmla="*/ 1428343 h 6699214"/>
              <a:gd name="connsiteX1132" fmla="*/ 3064828 w 4040285"/>
              <a:gd name="connsiteY1132" fmla="*/ 1445486 h 6699214"/>
              <a:gd name="connsiteX1133" fmla="*/ 3068258 w 4040285"/>
              <a:gd name="connsiteY1133" fmla="*/ 1462635 h 6699214"/>
              <a:gd name="connsiteX1134" fmla="*/ 3047683 w 4040285"/>
              <a:gd name="connsiteY1134" fmla="*/ 1496928 h 6699214"/>
              <a:gd name="connsiteX1135" fmla="*/ 3033967 w 4040285"/>
              <a:gd name="connsiteY1135" fmla="*/ 1520931 h 6699214"/>
              <a:gd name="connsiteX1136" fmla="*/ 3030534 w 4040285"/>
              <a:gd name="connsiteY1136" fmla="*/ 1555223 h 6699214"/>
              <a:gd name="connsiteX1137" fmla="*/ 3119695 w 4040285"/>
              <a:gd name="connsiteY1137" fmla="*/ 1565513 h 6699214"/>
              <a:gd name="connsiteX1138" fmla="*/ 3119695 w 4040285"/>
              <a:gd name="connsiteY1138" fmla="*/ 1599807 h 6699214"/>
              <a:gd name="connsiteX1139" fmla="*/ 3116269 w 4040285"/>
              <a:gd name="connsiteY1139" fmla="*/ 1616950 h 6699214"/>
              <a:gd name="connsiteX1140" fmla="*/ 3126555 w 4040285"/>
              <a:gd name="connsiteY1140" fmla="*/ 1610091 h 6699214"/>
              <a:gd name="connsiteX1141" fmla="*/ 3171137 w 4040285"/>
              <a:gd name="connsiteY1141" fmla="*/ 1575799 h 6699214"/>
              <a:gd name="connsiteX1142" fmla="*/ 3177994 w 4040285"/>
              <a:gd name="connsiteY1142" fmla="*/ 1551796 h 6699214"/>
              <a:gd name="connsiteX1143" fmla="*/ 3184854 w 4040285"/>
              <a:gd name="connsiteY1143" fmla="*/ 1534648 h 6699214"/>
              <a:gd name="connsiteX1144" fmla="*/ 3181422 w 4040285"/>
              <a:gd name="connsiteY1144" fmla="*/ 1520931 h 6699214"/>
              <a:gd name="connsiteX1145" fmla="*/ 3236290 w 4040285"/>
              <a:gd name="connsiteY1145" fmla="*/ 1452344 h 6699214"/>
              <a:gd name="connsiteX1146" fmla="*/ 3291159 w 4040285"/>
              <a:gd name="connsiteY1146" fmla="*/ 1376902 h 6699214"/>
              <a:gd name="connsiteX1147" fmla="*/ 3287733 w 4040285"/>
              <a:gd name="connsiteY1147" fmla="*/ 1359756 h 6699214"/>
              <a:gd name="connsiteX1148" fmla="*/ 3301450 w 4040285"/>
              <a:gd name="connsiteY1148" fmla="*/ 1332324 h 6699214"/>
              <a:gd name="connsiteX1149" fmla="*/ 3322024 w 4040285"/>
              <a:gd name="connsiteY1149" fmla="*/ 1325465 h 6699214"/>
              <a:gd name="connsiteX1150" fmla="*/ 3325450 w 4040285"/>
              <a:gd name="connsiteY1150" fmla="*/ 1366616 h 6699214"/>
              <a:gd name="connsiteX1151" fmla="*/ 3294589 w 4040285"/>
              <a:gd name="connsiteY1151" fmla="*/ 1438629 h 6699214"/>
              <a:gd name="connsiteX1152" fmla="*/ 3253439 w 4040285"/>
              <a:gd name="connsiteY1152" fmla="*/ 1538079 h 6699214"/>
              <a:gd name="connsiteX1153" fmla="*/ 3250006 w 4040285"/>
              <a:gd name="connsiteY1153" fmla="*/ 1558654 h 6699214"/>
              <a:gd name="connsiteX1154" fmla="*/ 3267156 w 4040285"/>
              <a:gd name="connsiteY1154" fmla="*/ 1610091 h 6699214"/>
              <a:gd name="connsiteX1155" fmla="*/ 3212289 w 4040285"/>
              <a:gd name="connsiteY1155" fmla="*/ 1750694 h 6699214"/>
              <a:gd name="connsiteX1156" fmla="*/ 3184854 w 4040285"/>
              <a:gd name="connsiteY1156" fmla="*/ 1774697 h 6699214"/>
              <a:gd name="connsiteX1157" fmla="*/ 3157420 w 4040285"/>
              <a:gd name="connsiteY1157" fmla="*/ 1832996 h 6699214"/>
              <a:gd name="connsiteX1158" fmla="*/ 3160847 w 4040285"/>
              <a:gd name="connsiteY1158" fmla="*/ 1843282 h 6699214"/>
              <a:gd name="connsiteX1159" fmla="*/ 3212289 w 4040285"/>
              <a:gd name="connsiteY1159" fmla="*/ 1784987 h 6699214"/>
              <a:gd name="connsiteX1160" fmla="*/ 3236290 w 4040285"/>
              <a:gd name="connsiteY1160" fmla="*/ 1778128 h 6699214"/>
              <a:gd name="connsiteX1161" fmla="*/ 3212288 w 4040285"/>
              <a:gd name="connsiteY1161" fmla="*/ 1767838 h 6699214"/>
              <a:gd name="connsiteX1162" fmla="*/ 3222574 w 4040285"/>
              <a:gd name="connsiteY1162" fmla="*/ 1760979 h 6699214"/>
              <a:gd name="connsiteX1163" fmla="*/ 3246580 w 4040285"/>
              <a:gd name="connsiteY1163" fmla="*/ 1767837 h 6699214"/>
              <a:gd name="connsiteX1164" fmla="*/ 3260298 w 4040285"/>
              <a:gd name="connsiteY1164" fmla="*/ 1740404 h 6699214"/>
              <a:gd name="connsiteX1165" fmla="*/ 3270583 w 4040285"/>
              <a:gd name="connsiteY1165" fmla="*/ 1702684 h 6699214"/>
              <a:gd name="connsiteX1166" fmla="*/ 3243149 w 4040285"/>
              <a:gd name="connsiteY1166" fmla="*/ 1685536 h 6699214"/>
              <a:gd name="connsiteX1167" fmla="*/ 3260298 w 4040285"/>
              <a:gd name="connsiteY1167" fmla="*/ 1654674 h 6699214"/>
              <a:gd name="connsiteX1168" fmla="*/ 3294590 w 4040285"/>
              <a:gd name="connsiteY1168" fmla="*/ 1661533 h 6699214"/>
              <a:gd name="connsiteX1169" fmla="*/ 3277441 w 4040285"/>
              <a:gd name="connsiteY1169" fmla="*/ 1692394 h 6699214"/>
              <a:gd name="connsiteX1170" fmla="*/ 3291159 w 4040285"/>
              <a:gd name="connsiteY1170" fmla="*/ 1702684 h 6699214"/>
              <a:gd name="connsiteX1171" fmla="*/ 3301449 w 4040285"/>
              <a:gd name="connsiteY1171" fmla="*/ 1712969 h 6699214"/>
              <a:gd name="connsiteX1172" fmla="*/ 3284301 w 4040285"/>
              <a:gd name="connsiteY1172" fmla="*/ 1750694 h 6699214"/>
              <a:gd name="connsiteX1173" fmla="*/ 3301019 w 4040285"/>
              <a:gd name="connsiteY1173" fmla="*/ 1752408 h 6699214"/>
              <a:gd name="connsiteX1174" fmla="*/ 3303679 w 4040285"/>
              <a:gd name="connsiteY1174" fmla="*/ 1752730 h 6699214"/>
              <a:gd name="connsiteX1175" fmla="*/ 3320257 w 4040285"/>
              <a:gd name="connsiteY1175" fmla="*/ 1723259 h 6699214"/>
              <a:gd name="connsiteX1176" fmla="*/ 3333975 w 4040285"/>
              <a:gd name="connsiteY1176" fmla="*/ 1692394 h 6699214"/>
              <a:gd name="connsiteX1177" fmla="*/ 3416277 w 4040285"/>
              <a:gd name="connsiteY1177" fmla="*/ 1558656 h 6699214"/>
              <a:gd name="connsiteX1178" fmla="*/ 3412845 w 4040285"/>
              <a:gd name="connsiteY1178" fmla="*/ 1534648 h 6699214"/>
              <a:gd name="connsiteX1179" fmla="*/ 3450570 w 4040285"/>
              <a:gd name="connsiteY1179" fmla="*/ 1476352 h 6699214"/>
              <a:gd name="connsiteX1180" fmla="*/ 3491721 w 4040285"/>
              <a:gd name="connsiteY1180" fmla="*/ 1380334 h 6699214"/>
              <a:gd name="connsiteX1181" fmla="*/ 3512296 w 4040285"/>
              <a:gd name="connsiteY1181" fmla="*/ 1346041 h 6699214"/>
              <a:gd name="connsiteX1182" fmla="*/ 3526013 w 4040285"/>
              <a:gd name="connsiteY1182" fmla="*/ 1315175 h 6699214"/>
              <a:gd name="connsiteX1183" fmla="*/ 3652894 w 4040285"/>
              <a:gd name="connsiteY1183" fmla="*/ 1092274 h 6699214"/>
              <a:gd name="connsiteX1184" fmla="*/ 3690618 w 4040285"/>
              <a:gd name="connsiteY1184" fmla="*/ 1040833 h 6699214"/>
              <a:gd name="connsiteX1185" fmla="*/ 3704335 w 4040285"/>
              <a:gd name="connsiteY1185" fmla="*/ 1009972 h 6699214"/>
              <a:gd name="connsiteX1186" fmla="*/ 3718051 w 4040285"/>
              <a:gd name="connsiteY1186" fmla="*/ 985964 h 6699214"/>
              <a:gd name="connsiteX1187" fmla="*/ 3731770 w 4040285"/>
              <a:gd name="connsiteY1187" fmla="*/ 978679 h 6699214"/>
              <a:gd name="connsiteX1188" fmla="*/ 3745486 w 4040285"/>
              <a:gd name="connsiteY1188" fmla="*/ 979106 h 6699214"/>
              <a:gd name="connsiteX1189" fmla="*/ 3694045 w 4040285"/>
              <a:gd name="connsiteY1189" fmla="*/ 1092274 h 6699214"/>
              <a:gd name="connsiteX1190" fmla="*/ 3697477 w 4040285"/>
              <a:gd name="connsiteY1190" fmla="*/ 1092274 h 6699214"/>
              <a:gd name="connsiteX1191" fmla="*/ 3700903 w 4040285"/>
              <a:gd name="connsiteY1191" fmla="*/ 1119709 h 6699214"/>
              <a:gd name="connsiteX1192" fmla="*/ 3649467 w 4040285"/>
              <a:gd name="connsiteY1192" fmla="*/ 1280881 h 6699214"/>
              <a:gd name="connsiteX1193" fmla="*/ 3639181 w 4040285"/>
              <a:gd name="connsiteY1193" fmla="*/ 1298031 h 6699214"/>
              <a:gd name="connsiteX1194" fmla="*/ 3642609 w 4040285"/>
              <a:gd name="connsiteY1194" fmla="*/ 1311748 h 6699214"/>
              <a:gd name="connsiteX1195" fmla="*/ 3628891 w 4040285"/>
              <a:gd name="connsiteY1195" fmla="*/ 1349467 h 6699214"/>
              <a:gd name="connsiteX1196" fmla="*/ 3649467 w 4040285"/>
              <a:gd name="connsiteY1196" fmla="*/ 1328891 h 6699214"/>
              <a:gd name="connsiteX1197" fmla="*/ 3652894 w 4040285"/>
              <a:gd name="connsiteY1197" fmla="*/ 1308317 h 6699214"/>
              <a:gd name="connsiteX1198" fmla="*/ 3673469 w 4040285"/>
              <a:gd name="connsiteY1198" fmla="*/ 1277455 h 6699214"/>
              <a:gd name="connsiteX1199" fmla="*/ 3700903 w 4040285"/>
              <a:gd name="connsiteY1199" fmla="*/ 1215729 h 6699214"/>
              <a:gd name="connsiteX1200" fmla="*/ 3721479 w 4040285"/>
              <a:gd name="connsiteY1200" fmla="*/ 1198579 h 6699214"/>
              <a:gd name="connsiteX1201" fmla="*/ 3728337 w 4040285"/>
              <a:gd name="connsiteY1201" fmla="*/ 1174578 h 6699214"/>
              <a:gd name="connsiteX1202" fmla="*/ 3742055 w 4040285"/>
              <a:gd name="connsiteY1202" fmla="*/ 1147143 h 6699214"/>
              <a:gd name="connsiteX1203" fmla="*/ 3762628 w 4040285"/>
              <a:gd name="connsiteY1203" fmla="*/ 1088842 h 6699214"/>
              <a:gd name="connsiteX1204" fmla="*/ 3807212 w 4040285"/>
              <a:gd name="connsiteY1204" fmla="*/ 1051123 h 6699214"/>
              <a:gd name="connsiteX1205" fmla="*/ 3807212 w 4040285"/>
              <a:gd name="connsiteY1205" fmla="*/ 1085416 h 6699214"/>
              <a:gd name="connsiteX1206" fmla="*/ 3803782 w 4040285"/>
              <a:gd name="connsiteY1206" fmla="*/ 1126567 h 6699214"/>
              <a:gd name="connsiteX1207" fmla="*/ 3776347 w 4040285"/>
              <a:gd name="connsiteY1207" fmla="*/ 1212296 h 6699214"/>
              <a:gd name="connsiteX1208" fmla="*/ 3748912 w 4040285"/>
              <a:gd name="connsiteY1208" fmla="*/ 1277455 h 6699214"/>
              <a:gd name="connsiteX1209" fmla="*/ 3745486 w 4040285"/>
              <a:gd name="connsiteY1209" fmla="*/ 1332324 h 6699214"/>
              <a:gd name="connsiteX1210" fmla="*/ 3704335 w 4040285"/>
              <a:gd name="connsiteY1210" fmla="*/ 1414625 h 6699214"/>
              <a:gd name="connsiteX1211" fmla="*/ 3714620 w 4040285"/>
              <a:gd name="connsiteY1211" fmla="*/ 1442060 h 6699214"/>
              <a:gd name="connsiteX1212" fmla="*/ 3690618 w 4040285"/>
              <a:gd name="connsiteY1212" fmla="*/ 1459204 h 6699214"/>
              <a:gd name="connsiteX1213" fmla="*/ 3690618 w 4040285"/>
              <a:gd name="connsiteY1213" fmla="*/ 1496928 h 6699214"/>
              <a:gd name="connsiteX1214" fmla="*/ 3670042 w 4040285"/>
              <a:gd name="connsiteY1214" fmla="*/ 1531221 h 6699214"/>
              <a:gd name="connsiteX1215" fmla="*/ 3673469 w 4040285"/>
              <a:gd name="connsiteY1215" fmla="*/ 1558654 h 6699214"/>
              <a:gd name="connsiteX1216" fmla="*/ 3683759 w 4040285"/>
              <a:gd name="connsiteY1216" fmla="*/ 1558654 h 6699214"/>
              <a:gd name="connsiteX1217" fmla="*/ 3711194 w 4040285"/>
              <a:gd name="connsiteY1217" fmla="*/ 1517503 h 6699214"/>
              <a:gd name="connsiteX1218" fmla="*/ 3711194 w 4040285"/>
              <a:gd name="connsiteY1218" fmla="*/ 1466062 h 6699214"/>
              <a:gd name="connsiteX1219" fmla="*/ 3714620 w 4040285"/>
              <a:gd name="connsiteY1219" fmla="*/ 1466062 h 6699214"/>
              <a:gd name="connsiteX1220" fmla="*/ 3714620 w 4040285"/>
              <a:gd name="connsiteY1220" fmla="*/ 1442060 h 6699214"/>
              <a:gd name="connsiteX1221" fmla="*/ 3759202 w 4040285"/>
              <a:gd name="connsiteY1221" fmla="*/ 1387192 h 6699214"/>
              <a:gd name="connsiteX1222" fmla="*/ 3776347 w 4040285"/>
              <a:gd name="connsiteY1222" fmla="*/ 1342608 h 6699214"/>
              <a:gd name="connsiteX1223" fmla="*/ 3814072 w 4040285"/>
              <a:gd name="connsiteY1223" fmla="*/ 1239730 h 6699214"/>
              <a:gd name="connsiteX1224" fmla="*/ 3831214 w 4040285"/>
              <a:gd name="connsiteY1224" fmla="*/ 1243162 h 6699214"/>
              <a:gd name="connsiteX1225" fmla="*/ 3817498 w 4040285"/>
              <a:gd name="connsiteY1225" fmla="*/ 1304890 h 6699214"/>
              <a:gd name="connsiteX1226" fmla="*/ 3776347 w 4040285"/>
              <a:gd name="connsiteY1226" fmla="*/ 1428342 h 6699214"/>
              <a:gd name="connsiteX1227" fmla="*/ 3769489 w 4040285"/>
              <a:gd name="connsiteY1227" fmla="*/ 1445487 h 6699214"/>
              <a:gd name="connsiteX1228" fmla="*/ 3772920 w 4040285"/>
              <a:gd name="connsiteY1228" fmla="*/ 1462635 h 6699214"/>
              <a:gd name="connsiteX1229" fmla="*/ 3752345 w 4040285"/>
              <a:gd name="connsiteY1229" fmla="*/ 1496929 h 6699214"/>
              <a:gd name="connsiteX1230" fmla="*/ 3738628 w 4040285"/>
              <a:gd name="connsiteY1230" fmla="*/ 1520931 h 6699214"/>
              <a:gd name="connsiteX1231" fmla="*/ 3735196 w 4040285"/>
              <a:gd name="connsiteY1231" fmla="*/ 1555223 h 6699214"/>
              <a:gd name="connsiteX1232" fmla="*/ 3824356 w 4040285"/>
              <a:gd name="connsiteY1232" fmla="*/ 1565513 h 6699214"/>
              <a:gd name="connsiteX1233" fmla="*/ 3824356 w 4040285"/>
              <a:gd name="connsiteY1233" fmla="*/ 1599807 h 6699214"/>
              <a:gd name="connsiteX1234" fmla="*/ 3820930 w 4040285"/>
              <a:gd name="connsiteY1234" fmla="*/ 1616950 h 6699214"/>
              <a:gd name="connsiteX1235" fmla="*/ 3831216 w 4040285"/>
              <a:gd name="connsiteY1235" fmla="*/ 1610091 h 6699214"/>
              <a:gd name="connsiteX1236" fmla="*/ 3875799 w 4040285"/>
              <a:gd name="connsiteY1236" fmla="*/ 1575799 h 6699214"/>
              <a:gd name="connsiteX1237" fmla="*/ 3882655 w 4040285"/>
              <a:gd name="connsiteY1237" fmla="*/ 1551796 h 6699214"/>
              <a:gd name="connsiteX1238" fmla="*/ 3889515 w 4040285"/>
              <a:gd name="connsiteY1238" fmla="*/ 1534648 h 6699214"/>
              <a:gd name="connsiteX1239" fmla="*/ 3886083 w 4040285"/>
              <a:gd name="connsiteY1239" fmla="*/ 1520931 h 6699214"/>
              <a:gd name="connsiteX1240" fmla="*/ 3940951 w 4040285"/>
              <a:gd name="connsiteY1240" fmla="*/ 1452344 h 6699214"/>
              <a:gd name="connsiteX1241" fmla="*/ 3995819 w 4040285"/>
              <a:gd name="connsiteY1241" fmla="*/ 1376901 h 6699214"/>
              <a:gd name="connsiteX1242" fmla="*/ 3992393 w 4040285"/>
              <a:gd name="connsiteY1242" fmla="*/ 1359758 h 6699214"/>
              <a:gd name="connsiteX1243" fmla="*/ 4006111 w 4040285"/>
              <a:gd name="connsiteY1243" fmla="*/ 1332324 h 6699214"/>
              <a:gd name="connsiteX1244" fmla="*/ 4026685 w 4040285"/>
              <a:gd name="connsiteY1244" fmla="*/ 1325464 h 6699214"/>
              <a:gd name="connsiteX1245" fmla="*/ 4030111 w 4040285"/>
              <a:gd name="connsiteY1245" fmla="*/ 1366616 h 6699214"/>
              <a:gd name="connsiteX1246" fmla="*/ 3999250 w 4040285"/>
              <a:gd name="connsiteY1246" fmla="*/ 1438629 h 6699214"/>
              <a:gd name="connsiteX1247" fmla="*/ 3958101 w 4040285"/>
              <a:gd name="connsiteY1247" fmla="*/ 1538079 h 6699214"/>
              <a:gd name="connsiteX1248" fmla="*/ 3954668 w 4040285"/>
              <a:gd name="connsiteY1248" fmla="*/ 1558654 h 6699214"/>
              <a:gd name="connsiteX1249" fmla="*/ 3971818 w 4040285"/>
              <a:gd name="connsiteY1249" fmla="*/ 1610091 h 6699214"/>
              <a:gd name="connsiteX1250" fmla="*/ 3916950 w 4040285"/>
              <a:gd name="connsiteY1250" fmla="*/ 1750694 h 6699214"/>
              <a:gd name="connsiteX1251" fmla="*/ 3889515 w 4040285"/>
              <a:gd name="connsiteY1251" fmla="*/ 1774696 h 6699214"/>
              <a:gd name="connsiteX1252" fmla="*/ 3862081 w 4040285"/>
              <a:gd name="connsiteY1252" fmla="*/ 1832996 h 6699214"/>
              <a:gd name="connsiteX1253" fmla="*/ 3865509 w 4040285"/>
              <a:gd name="connsiteY1253" fmla="*/ 1843282 h 6699214"/>
              <a:gd name="connsiteX1254" fmla="*/ 3916950 w 4040285"/>
              <a:gd name="connsiteY1254" fmla="*/ 1784987 h 6699214"/>
              <a:gd name="connsiteX1255" fmla="*/ 3940951 w 4040285"/>
              <a:gd name="connsiteY1255" fmla="*/ 1778127 h 6699214"/>
              <a:gd name="connsiteX1256" fmla="*/ 3916950 w 4040285"/>
              <a:gd name="connsiteY1256" fmla="*/ 1767837 h 6699214"/>
              <a:gd name="connsiteX1257" fmla="*/ 3927234 w 4040285"/>
              <a:gd name="connsiteY1257" fmla="*/ 1760979 h 6699214"/>
              <a:gd name="connsiteX1258" fmla="*/ 3951241 w 4040285"/>
              <a:gd name="connsiteY1258" fmla="*/ 1767837 h 6699214"/>
              <a:gd name="connsiteX1259" fmla="*/ 3964959 w 4040285"/>
              <a:gd name="connsiteY1259" fmla="*/ 1740403 h 6699214"/>
              <a:gd name="connsiteX1260" fmla="*/ 3975244 w 4040285"/>
              <a:gd name="connsiteY1260" fmla="*/ 1702684 h 6699214"/>
              <a:gd name="connsiteX1261" fmla="*/ 3947811 w 4040285"/>
              <a:gd name="connsiteY1261" fmla="*/ 1685535 h 6699214"/>
              <a:gd name="connsiteX1262" fmla="*/ 3964958 w 4040285"/>
              <a:gd name="connsiteY1262" fmla="*/ 1654674 h 6699214"/>
              <a:gd name="connsiteX1263" fmla="*/ 3999252 w 4040285"/>
              <a:gd name="connsiteY1263" fmla="*/ 1661533 h 6699214"/>
              <a:gd name="connsiteX1264" fmla="*/ 3982103 w 4040285"/>
              <a:gd name="connsiteY1264" fmla="*/ 1692394 h 6699214"/>
              <a:gd name="connsiteX1265" fmla="*/ 3995819 w 4040285"/>
              <a:gd name="connsiteY1265" fmla="*/ 1702684 h 6699214"/>
              <a:gd name="connsiteX1266" fmla="*/ 4006110 w 4040285"/>
              <a:gd name="connsiteY1266" fmla="*/ 1712969 h 6699214"/>
              <a:gd name="connsiteX1267" fmla="*/ 3988960 w 4040285"/>
              <a:gd name="connsiteY1267" fmla="*/ 1750694 h 6699214"/>
              <a:gd name="connsiteX1268" fmla="*/ 4019827 w 4040285"/>
              <a:gd name="connsiteY1268" fmla="*/ 1754122 h 6699214"/>
              <a:gd name="connsiteX1269" fmla="*/ 3992394 w 4040285"/>
              <a:gd name="connsiteY1269" fmla="*/ 1798704 h 6699214"/>
              <a:gd name="connsiteX1270" fmla="*/ 3978676 w 4040285"/>
              <a:gd name="connsiteY1270" fmla="*/ 1826138 h 6699214"/>
              <a:gd name="connsiteX1271" fmla="*/ 3961528 w 4040285"/>
              <a:gd name="connsiteY1271" fmla="*/ 1850140 h 6699214"/>
              <a:gd name="connsiteX1272" fmla="*/ 3961528 w 4040285"/>
              <a:gd name="connsiteY1272" fmla="*/ 1881006 h 6699214"/>
              <a:gd name="connsiteX1273" fmla="*/ 3971818 w 4040285"/>
              <a:gd name="connsiteY1273" fmla="*/ 1870716 h 6699214"/>
              <a:gd name="connsiteX1274" fmla="*/ 3985534 w 4040285"/>
              <a:gd name="connsiteY1274" fmla="*/ 1843282 h 6699214"/>
              <a:gd name="connsiteX1275" fmla="*/ 3999252 w 4040285"/>
              <a:gd name="connsiteY1275" fmla="*/ 1832996 h 6699214"/>
              <a:gd name="connsiteX1276" fmla="*/ 3992394 w 4040285"/>
              <a:gd name="connsiteY1276" fmla="*/ 1853572 h 6699214"/>
              <a:gd name="connsiteX1277" fmla="*/ 3964958 w 4040285"/>
              <a:gd name="connsiteY1277" fmla="*/ 1922157 h 6699214"/>
              <a:gd name="connsiteX1278" fmla="*/ 3951242 w 4040285"/>
              <a:gd name="connsiteY1278" fmla="*/ 1946160 h 6699214"/>
              <a:gd name="connsiteX1279" fmla="*/ 3944383 w 4040285"/>
              <a:gd name="connsiteY1279" fmla="*/ 1973594 h 6699214"/>
              <a:gd name="connsiteX1280" fmla="*/ 3975244 w 4040285"/>
              <a:gd name="connsiteY1280" fmla="*/ 1911868 h 6699214"/>
              <a:gd name="connsiteX1281" fmla="*/ 4002679 w 4040285"/>
              <a:gd name="connsiteY1281" fmla="*/ 1922158 h 6699214"/>
              <a:gd name="connsiteX1282" fmla="*/ 3995820 w 4040285"/>
              <a:gd name="connsiteY1282" fmla="*/ 1959877 h 6699214"/>
              <a:gd name="connsiteX1283" fmla="*/ 4012969 w 4040285"/>
              <a:gd name="connsiteY1283" fmla="*/ 1956450 h 6699214"/>
              <a:gd name="connsiteX1284" fmla="*/ 4030113 w 4040285"/>
              <a:gd name="connsiteY1284" fmla="*/ 1977025 h 6699214"/>
              <a:gd name="connsiteX1285" fmla="*/ 4012969 w 4040285"/>
              <a:gd name="connsiteY1285" fmla="*/ 2028462 h 6699214"/>
              <a:gd name="connsiteX1286" fmla="*/ 3951241 w 4040285"/>
              <a:gd name="connsiteY1286" fmla="*/ 2114196 h 6699214"/>
              <a:gd name="connsiteX1287" fmla="*/ 3944383 w 4040285"/>
              <a:gd name="connsiteY1287" fmla="*/ 2114196 h 6699214"/>
              <a:gd name="connsiteX1288" fmla="*/ 3944383 w 4040285"/>
              <a:gd name="connsiteY1288" fmla="*/ 2124482 h 6699214"/>
              <a:gd name="connsiteX1289" fmla="*/ 3923808 w 4040285"/>
              <a:gd name="connsiteY1289" fmla="*/ 2158774 h 6699214"/>
              <a:gd name="connsiteX1290" fmla="*/ 3889515 w 4040285"/>
              <a:gd name="connsiteY1290" fmla="*/ 2241077 h 6699214"/>
              <a:gd name="connsiteX1291" fmla="*/ 3851790 w 4040285"/>
              <a:gd name="connsiteY1291" fmla="*/ 2306235 h 6699214"/>
              <a:gd name="connsiteX1292" fmla="*/ 3848363 w 4040285"/>
              <a:gd name="connsiteY1292" fmla="*/ 2343955 h 6699214"/>
              <a:gd name="connsiteX1293" fmla="*/ 3851790 w 4040285"/>
              <a:gd name="connsiteY1293" fmla="*/ 2343955 h 6699214"/>
              <a:gd name="connsiteX1294" fmla="*/ 3848364 w 4040285"/>
              <a:gd name="connsiteY1294" fmla="*/ 2354245 h 6699214"/>
              <a:gd name="connsiteX1295" fmla="*/ 3841506 w 4040285"/>
              <a:gd name="connsiteY1295" fmla="*/ 2354245 h 6699214"/>
              <a:gd name="connsiteX1296" fmla="*/ 3824356 w 4040285"/>
              <a:gd name="connsiteY1296" fmla="*/ 2367962 h 6699214"/>
              <a:gd name="connsiteX1297" fmla="*/ 3810640 w 4040285"/>
              <a:gd name="connsiteY1297" fmla="*/ 2436547 h 6699214"/>
              <a:gd name="connsiteX1298" fmla="*/ 3831216 w 4040285"/>
              <a:gd name="connsiteY1298" fmla="*/ 2463981 h 6699214"/>
              <a:gd name="connsiteX1299" fmla="*/ 3838074 w 4040285"/>
              <a:gd name="connsiteY1299" fmla="*/ 2467408 h 6699214"/>
              <a:gd name="connsiteX1300" fmla="*/ 3824356 w 4040285"/>
              <a:gd name="connsiteY1300" fmla="*/ 2487984 h 6699214"/>
              <a:gd name="connsiteX1301" fmla="*/ 3807212 w 4040285"/>
              <a:gd name="connsiteY1301" fmla="*/ 2508560 h 6699214"/>
              <a:gd name="connsiteX1302" fmla="*/ 3796923 w 4040285"/>
              <a:gd name="connsiteY1302" fmla="*/ 2508560 h 6699214"/>
              <a:gd name="connsiteX1303" fmla="*/ 3793495 w 4040285"/>
              <a:gd name="connsiteY1303" fmla="*/ 2546284 h 6699214"/>
              <a:gd name="connsiteX1304" fmla="*/ 3759204 w 4040285"/>
              <a:gd name="connsiteY1304" fmla="*/ 2611437 h 6699214"/>
              <a:gd name="connsiteX1305" fmla="*/ 3745486 w 4040285"/>
              <a:gd name="connsiteY1305" fmla="*/ 2621728 h 6699214"/>
              <a:gd name="connsiteX1306" fmla="*/ 3721479 w 4040285"/>
              <a:gd name="connsiteY1306" fmla="*/ 2690313 h 6699214"/>
              <a:gd name="connsiteX1307" fmla="*/ 3721479 w 4040285"/>
              <a:gd name="connsiteY1307" fmla="*/ 2731465 h 6699214"/>
              <a:gd name="connsiteX1308" fmla="*/ 3694045 w 4040285"/>
              <a:gd name="connsiteY1308" fmla="*/ 2755467 h 6699214"/>
              <a:gd name="connsiteX1309" fmla="*/ 3680328 w 4040285"/>
              <a:gd name="connsiteY1309" fmla="*/ 2789759 h 6699214"/>
              <a:gd name="connsiteX1310" fmla="*/ 3659751 w 4040285"/>
              <a:gd name="connsiteY1310" fmla="*/ 2806908 h 6699214"/>
              <a:gd name="connsiteX1311" fmla="*/ 3635749 w 4040285"/>
              <a:gd name="connsiteY1311" fmla="*/ 2865203 h 6699214"/>
              <a:gd name="connsiteX1312" fmla="*/ 3604889 w 4040285"/>
              <a:gd name="connsiteY1312" fmla="*/ 2923504 h 6699214"/>
              <a:gd name="connsiteX1313" fmla="*/ 3563737 w 4040285"/>
              <a:gd name="connsiteY1313" fmla="*/ 2978371 h 6699214"/>
              <a:gd name="connsiteX1314" fmla="*/ 3567164 w 4040285"/>
              <a:gd name="connsiteY1314" fmla="*/ 2882353 h 6699214"/>
              <a:gd name="connsiteX1315" fmla="*/ 3546589 w 4040285"/>
              <a:gd name="connsiteY1315" fmla="*/ 2875494 h 6699214"/>
              <a:gd name="connsiteX1316" fmla="*/ 3532872 w 4040285"/>
              <a:gd name="connsiteY1316" fmla="*/ 2899496 h 6699214"/>
              <a:gd name="connsiteX1317" fmla="*/ 3525691 w 4040285"/>
              <a:gd name="connsiteY1317" fmla="*/ 2924467 h 6699214"/>
              <a:gd name="connsiteX1318" fmla="*/ 3523093 w 4040285"/>
              <a:gd name="connsiteY1318" fmla="*/ 2933974 h 6699214"/>
              <a:gd name="connsiteX1319" fmla="*/ 3537464 w 4040285"/>
              <a:gd name="connsiteY1319" fmla="*/ 2923148 h 6699214"/>
              <a:gd name="connsiteX1320" fmla="*/ 3536755 w 4040285"/>
              <a:gd name="connsiteY1320" fmla="*/ 2940369 h 6699214"/>
              <a:gd name="connsiteX1321" fmla="*/ 3534133 w 4040285"/>
              <a:gd name="connsiteY1321" fmla="*/ 2960957 h 6699214"/>
              <a:gd name="connsiteX1322" fmla="*/ 3518190 w 4040285"/>
              <a:gd name="connsiteY1322" fmla="*/ 3003390 h 6699214"/>
              <a:gd name="connsiteX1323" fmla="*/ 3504466 w 4040285"/>
              <a:gd name="connsiteY1323" fmla="*/ 3031778 h 6699214"/>
              <a:gd name="connsiteX1324" fmla="*/ 3504366 w 4040285"/>
              <a:gd name="connsiteY1324" fmla="*/ 3033400 h 6699214"/>
              <a:gd name="connsiteX1325" fmla="*/ 3502822 w 4040285"/>
              <a:gd name="connsiteY1325" fmla="*/ 3035900 h 6699214"/>
              <a:gd name="connsiteX1326" fmla="*/ 3507862 w 4040285"/>
              <a:gd name="connsiteY1326" fmla="*/ 3049520 h 6699214"/>
              <a:gd name="connsiteX1327" fmla="*/ 3499768 w 4040285"/>
              <a:gd name="connsiteY1327" fmla="*/ 3062969 h 6699214"/>
              <a:gd name="connsiteX1328" fmla="*/ 3476809 w 4040285"/>
              <a:gd name="connsiteY1328" fmla="*/ 3103371 h 6699214"/>
              <a:gd name="connsiteX1329" fmla="*/ 3481224 w 4040285"/>
              <a:gd name="connsiteY1329" fmla="*/ 3116403 h 6699214"/>
              <a:gd name="connsiteX1330" fmla="*/ 3482014 w 4040285"/>
              <a:gd name="connsiteY1330" fmla="*/ 3116853 h 6699214"/>
              <a:gd name="connsiteX1331" fmla="*/ 3493664 w 4040285"/>
              <a:gd name="connsiteY1331" fmla="*/ 3103460 h 6699214"/>
              <a:gd name="connsiteX1332" fmla="*/ 3505720 w 4040285"/>
              <a:gd name="connsiteY1332" fmla="*/ 3090832 h 6699214"/>
              <a:gd name="connsiteX1333" fmla="*/ 3501335 w 4040285"/>
              <a:gd name="connsiteY1333" fmla="*/ 3078779 h 6699214"/>
              <a:gd name="connsiteX1334" fmla="*/ 3513210 w 4040285"/>
              <a:gd name="connsiteY1334" fmla="*/ 3070437 h 6699214"/>
              <a:gd name="connsiteX1335" fmla="*/ 3515722 w 4040285"/>
              <a:gd name="connsiteY1335" fmla="*/ 3053817 h 6699214"/>
              <a:gd name="connsiteX1336" fmla="*/ 3529439 w 4040285"/>
              <a:gd name="connsiteY1336" fmla="*/ 3019523 h 6699214"/>
              <a:gd name="connsiteX1337" fmla="*/ 3543162 w 4040285"/>
              <a:gd name="connsiteY1337" fmla="*/ 2988656 h 6699214"/>
              <a:gd name="connsiteX1338" fmla="*/ 3546589 w 4040285"/>
              <a:gd name="connsiteY1338" fmla="*/ 2974940 h 6699214"/>
              <a:gd name="connsiteX1339" fmla="*/ 3570595 w 4040285"/>
              <a:gd name="connsiteY1339" fmla="*/ 3019523 h 6699214"/>
              <a:gd name="connsiteX1340" fmla="*/ 3563738 w 4040285"/>
              <a:gd name="connsiteY1340" fmla="*/ 3029809 h 6699214"/>
              <a:gd name="connsiteX1341" fmla="*/ 3515723 w 4040285"/>
              <a:gd name="connsiteY1341" fmla="*/ 3129259 h 6699214"/>
              <a:gd name="connsiteX1342" fmla="*/ 3505438 w 4040285"/>
              <a:gd name="connsiteY1342" fmla="*/ 3160120 h 6699214"/>
              <a:gd name="connsiteX1343" fmla="*/ 3498487 w 4040285"/>
              <a:gd name="connsiteY1343" fmla="*/ 3174516 h 6699214"/>
              <a:gd name="connsiteX1344" fmla="*/ 3500308 w 4040285"/>
              <a:gd name="connsiteY1344" fmla="*/ 3174483 h 6699214"/>
              <a:gd name="connsiteX1345" fmla="*/ 3535692 w 4040285"/>
              <a:gd name="connsiteY1345" fmla="*/ 3181852 h 6699214"/>
              <a:gd name="connsiteX1346" fmla="*/ 3534983 w 4040285"/>
              <a:gd name="connsiteY1346" fmla="*/ 3199073 h 6699214"/>
              <a:gd name="connsiteX1347" fmla="*/ 3532859 w 4040285"/>
              <a:gd name="connsiteY1347" fmla="*/ 3207605 h 6699214"/>
              <a:gd name="connsiteX1348" fmla="*/ 3538314 w 4040285"/>
              <a:gd name="connsiteY1348" fmla="*/ 3204393 h 6699214"/>
              <a:gd name="connsiteX1349" fmla="*/ 3562053 w 4040285"/>
              <a:gd name="connsiteY1349" fmla="*/ 3188177 h 6699214"/>
              <a:gd name="connsiteX1350" fmla="*/ 3566092 w 4040285"/>
              <a:gd name="connsiteY1350" fmla="*/ 3176278 h 6699214"/>
              <a:gd name="connsiteX1351" fmla="*/ 3569989 w 4040285"/>
              <a:gd name="connsiteY1351" fmla="*/ 3167821 h 6699214"/>
              <a:gd name="connsiteX1352" fmla="*/ 3568500 w 4040285"/>
              <a:gd name="connsiteY1352" fmla="*/ 3160855 h 6699214"/>
              <a:gd name="connsiteX1353" fmla="*/ 3598260 w 4040285"/>
              <a:gd name="connsiteY1353" fmla="*/ 3127650 h 6699214"/>
              <a:gd name="connsiteX1354" fmla="*/ 3628163 w 4040285"/>
              <a:gd name="connsiteY1354" fmla="*/ 3091001 h 6699214"/>
              <a:gd name="connsiteX1355" fmla="*/ 3626747 w 4040285"/>
              <a:gd name="connsiteY1355" fmla="*/ 3082314 h 6699214"/>
              <a:gd name="connsiteX1356" fmla="*/ 3634400 w 4040285"/>
              <a:gd name="connsiteY1356" fmla="*/ 3068847 h 6699214"/>
              <a:gd name="connsiteX1357" fmla="*/ 3645170 w 4040285"/>
              <a:gd name="connsiteY1357" fmla="*/ 3065867 h 6699214"/>
              <a:gd name="connsiteX1358" fmla="*/ 3646090 w 4040285"/>
              <a:gd name="connsiteY1358" fmla="*/ 3086610 h 6699214"/>
              <a:gd name="connsiteX1359" fmla="*/ 3628660 w 4040285"/>
              <a:gd name="connsiteY1359" fmla="*/ 3122076 h 6699214"/>
              <a:gd name="connsiteX1360" fmla="*/ 3605347 w 4040285"/>
              <a:gd name="connsiteY1360" fmla="*/ 3171091 h 6699214"/>
              <a:gd name="connsiteX1361" fmla="*/ 3603149 w 4040285"/>
              <a:gd name="connsiteY1361" fmla="*/ 3181346 h 6699214"/>
              <a:gd name="connsiteX1362" fmla="*/ 3610945 w 4040285"/>
              <a:gd name="connsiteY1362" fmla="*/ 3207564 h 6699214"/>
              <a:gd name="connsiteX1363" fmla="*/ 3579697 w 4040285"/>
              <a:gd name="connsiteY1363" fmla="*/ 3276934 h 6699214"/>
              <a:gd name="connsiteX1364" fmla="*/ 3565029 w 4040285"/>
              <a:gd name="connsiteY1364" fmla="*/ 3288369 h 6699214"/>
              <a:gd name="connsiteX1365" fmla="*/ 3549652 w 4040285"/>
              <a:gd name="connsiteY1365" fmla="*/ 3317027 h 6699214"/>
              <a:gd name="connsiteX1366" fmla="*/ 3551210 w 4040285"/>
              <a:gd name="connsiteY1366" fmla="*/ 3322269 h 6699214"/>
              <a:gd name="connsiteX1367" fmla="*/ 3578989 w 4040285"/>
              <a:gd name="connsiteY1367" fmla="*/ 3294155 h 6699214"/>
              <a:gd name="connsiteX1368" fmla="*/ 3591529 w 4040285"/>
              <a:gd name="connsiteY1368" fmla="*/ 3291252 h 6699214"/>
              <a:gd name="connsiteX1369" fmla="*/ 3579343 w 4040285"/>
              <a:gd name="connsiteY1369" fmla="*/ 3285543 h 6699214"/>
              <a:gd name="connsiteX1370" fmla="*/ 3584797 w 4040285"/>
              <a:gd name="connsiteY1370" fmla="*/ 3282331 h 6699214"/>
              <a:gd name="connsiteX1371" fmla="*/ 3597057 w 4040285"/>
              <a:gd name="connsiteY1371" fmla="*/ 3286317 h 6699214"/>
              <a:gd name="connsiteX1372" fmla="*/ 3604710 w 4040285"/>
              <a:gd name="connsiteY1372" fmla="*/ 3272850 h 6699214"/>
              <a:gd name="connsiteX1373" fmla="*/ 3610803 w 4040285"/>
              <a:gd name="connsiteY1373" fmla="*/ 3254139 h 6699214"/>
              <a:gd name="connsiteX1374" fmla="*/ 3596985 w 4040285"/>
              <a:gd name="connsiteY1374" fmla="*/ 3244909 h 6699214"/>
              <a:gd name="connsiteX1375" fmla="*/ 3606481 w 4040285"/>
              <a:gd name="connsiteY1375" fmla="*/ 3229797 h 6699214"/>
              <a:gd name="connsiteX1376" fmla="*/ 3624055 w 4040285"/>
              <a:gd name="connsiteY1376" fmla="*/ 3234016 h 6699214"/>
              <a:gd name="connsiteX1377" fmla="*/ 3614558 w 4040285"/>
              <a:gd name="connsiteY1377" fmla="*/ 3249126 h 6699214"/>
              <a:gd name="connsiteX1378" fmla="*/ 3621431 w 4040285"/>
              <a:gd name="connsiteY1378" fmla="*/ 3254604 h 6699214"/>
              <a:gd name="connsiteX1379" fmla="*/ 3626535 w 4040285"/>
              <a:gd name="connsiteY1379" fmla="*/ 3260000 h 6699214"/>
              <a:gd name="connsiteX1380" fmla="*/ 3616897 w 4040285"/>
              <a:gd name="connsiteY1380" fmla="*/ 3278559 h 6699214"/>
              <a:gd name="connsiteX1381" fmla="*/ 3625498 w 4040285"/>
              <a:gd name="connsiteY1381" fmla="*/ 3279796 h 6699214"/>
              <a:gd name="connsiteX1382" fmla="*/ 3626865 w 4040285"/>
              <a:gd name="connsiteY1382" fmla="*/ 3280017 h 6699214"/>
              <a:gd name="connsiteX1383" fmla="*/ 3636037 w 4040285"/>
              <a:gd name="connsiteY1383" fmla="*/ 3265592 h 6699214"/>
              <a:gd name="connsiteX1384" fmla="*/ 3643762 w 4040285"/>
              <a:gd name="connsiteY1384" fmla="*/ 3250401 h 6699214"/>
              <a:gd name="connsiteX1385" fmla="*/ 3689041 w 4040285"/>
              <a:gd name="connsiteY1385" fmla="*/ 3185097 h 6699214"/>
              <a:gd name="connsiteX1386" fmla="*/ 3687763 w 4040285"/>
              <a:gd name="connsiteY1386" fmla="*/ 3172963 h 6699214"/>
              <a:gd name="connsiteX1387" fmla="*/ 3708456 w 4040285"/>
              <a:gd name="connsiteY1387" fmla="*/ 3144539 h 6699214"/>
              <a:gd name="connsiteX1388" fmla="*/ 3731698 w 4040285"/>
              <a:gd name="connsiteY1388" fmla="*/ 3097248 h 6699214"/>
              <a:gd name="connsiteX1389" fmla="*/ 3743035 w 4040285"/>
              <a:gd name="connsiteY1389" fmla="*/ 3080491 h 6699214"/>
              <a:gd name="connsiteX1390" fmla="*/ 3750759 w 4040285"/>
              <a:gd name="connsiteY1390" fmla="*/ 3065300 h 6699214"/>
              <a:gd name="connsiteX1391" fmla="*/ 3820908 w 4040285"/>
              <a:gd name="connsiteY1391" fmla="*/ 2956225 h 6699214"/>
              <a:gd name="connsiteX1392" fmla="*/ 3841458 w 4040285"/>
              <a:gd name="connsiteY1392" fmla="*/ 2931243 h 6699214"/>
              <a:gd name="connsiteX1393" fmla="*/ 3849181 w 4040285"/>
              <a:gd name="connsiteY1393" fmla="*/ 2916055 h 6699214"/>
              <a:gd name="connsiteX1394" fmla="*/ 3856764 w 4040285"/>
              <a:gd name="connsiteY1394" fmla="*/ 2904308 h 6699214"/>
              <a:gd name="connsiteX1395" fmla="*/ 3864001 w 4040285"/>
              <a:gd name="connsiteY1395" fmla="*/ 2900959 h 6699214"/>
              <a:gd name="connsiteX1396" fmla="*/ 3871077 w 4040285"/>
              <a:gd name="connsiteY1396" fmla="*/ 2901483 h 6699214"/>
              <a:gd name="connsiteX1397" fmla="*/ 3842165 w 4040285"/>
              <a:gd name="connsiteY1397" fmla="*/ 2957153 h 6699214"/>
              <a:gd name="connsiteX1398" fmla="*/ 3843938 w 4040285"/>
              <a:gd name="connsiteY1398" fmla="*/ 2957231 h 6699214"/>
              <a:gd name="connsiteX1399" fmla="*/ 3845142 w 4040285"/>
              <a:gd name="connsiteY1399" fmla="*/ 2971085 h 6699214"/>
              <a:gd name="connsiteX1400" fmla="*/ 3815241 w 4040285"/>
              <a:gd name="connsiteY1400" fmla="*/ 3050863 h 6699214"/>
              <a:gd name="connsiteX1401" fmla="*/ 3809573 w 4040285"/>
              <a:gd name="connsiteY1401" fmla="*/ 3059243 h 6699214"/>
              <a:gd name="connsiteX1402" fmla="*/ 3811060 w 4040285"/>
              <a:gd name="connsiteY1402" fmla="*/ 3066209 h 6699214"/>
              <a:gd name="connsiteX1403" fmla="*/ 3803194 w 4040285"/>
              <a:gd name="connsiteY1403" fmla="*/ 3084841 h 6699214"/>
              <a:gd name="connsiteX1404" fmla="*/ 3814249 w 4040285"/>
              <a:gd name="connsiteY1404" fmla="*/ 3074973 h 6699214"/>
              <a:gd name="connsiteX1405" fmla="*/ 3816444 w 4040285"/>
              <a:gd name="connsiteY1405" fmla="*/ 3064717 h 6699214"/>
              <a:gd name="connsiteX1406" fmla="*/ 3827710 w 4040285"/>
              <a:gd name="connsiteY1406" fmla="*/ 3049684 h 6699214"/>
              <a:gd name="connsiteX1407" fmla="*/ 3843157 w 4040285"/>
              <a:gd name="connsiteY1407" fmla="*/ 3019304 h 6699214"/>
              <a:gd name="connsiteX1408" fmla="*/ 3854140 w 4040285"/>
              <a:gd name="connsiteY1408" fmla="*/ 3011156 h 6699214"/>
              <a:gd name="connsiteX1409" fmla="*/ 3858180 w 4040285"/>
              <a:gd name="connsiteY1409" fmla="*/ 2999258 h 6699214"/>
              <a:gd name="connsiteX1410" fmla="*/ 3865833 w 4040285"/>
              <a:gd name="connsiteY1410" fmla="*/ 2985790 h 6699214"/>
              <a:gd name="connsiteX1411" fmla="*/ 3877666 w 4040285"/>
              <a:gd name="connsiteY1411" fmla="*/ 2956977 h 6699214"/>
              <a:gd name="connsiteX1412" fmla="*/ 3901475 w 4040285"/>
              <a:gd name="connsiteY1412" fmla="*/ 2939041 h 6699214"/>
              <a:gd name="connsiteX1413" fmla="*/ 3900767 w 4040285"/>
              <a:gd name="connsiteY1413" fmla="*/ 2956261 h 6699214"/>
              <a:gd name="connsiteX1414" fmla="*/ 3898144 w 4040285"/>
              <a:gd name="connsiteY1414" fmla="*/ 2976850 h 6699214"/>
              <a:gd name="connsiteX1415" fmla="*/ 3882201 w 4040285"/>
              <a:gd name="connsiteY1415" fmla="*/ 3019282 h 6699214"/>
              <a:gd name="connsiteX1416" fmla="*/ 3866683 w 4040285"/>
              <a:gd name="connsiteY1416" fmla="*/ 3051385 h 6699214"/>
              <a:gd name="connsiteX1417" fmla="*/ 3863779 w 4040285"/>
              <a:gd name="connsiteY1417" fmla="*/ 3078861 h 6699214"/>
              <a:gd name="connsiteX1418" fmla="*/ 3840820 w 4040285"/>
              <a:gd name="connsiteY1418" fmla="*/ 3119264 h 6699214"/>
              <a:gd name="connsiteX1419" fmla="*/ 3845566 w 4040285"/>
              <a:gd name="connsiteY1419" fmla="*/ 3133273 h 6699214"/>
              <a:gd name="connsiteX1420" fmla="*/ 3832813 w 4040285"/>
              <a:gd name="connsiteY1420" fmla="*/ 3141342 h 6699214"/>
              <a:gd name="connsiteX1421" fmla="*/ 3832034 w 4040285"/>
              <a:gd name="connsiteY1421" fmla="*/ 3160286 h 6699214"/>
              <a:gd name="connsiteX1422" fmla="*/ 3820696 w 4040285"/>
              <a:gd name="connsiteY1422" fmla="*/ 3177043 h 6699214"/>
              <a:gd name="connsiteX1423" fmla="*/ 3821900 w 4040285"/>
              <a:gd name="connsiteY1423" fmla="*/ 3190897 h 6699214"/>
              <a:gd name="connsiteX1424" fmla="*/ 3827215 w 4040285"/>
              <a:gd name="connsiteY1424" fmla="*/ 3191129 h 6699214"/>
              <a:gd name="connsiteX1425" fmla="*/ 3842238 w 4040285"/>
              <a:gd name="connsiteY1425" fmla="*/ 3171082 h 6699214"/>
              <a:gd name="connsiteX1426" fmla="*/ 3843301 w 4040285"/>
              <a:gd name="connsiteY1426" fmla="*/ 3145249 h 6699214"/>
              <a:gd name="connsiteX1427" fmla="*/ 3845071 w 4040285"/>
              <a:gd name="connsiteY1427" fmla="*/ 3145327 h 6699214"/>
              <a:gd name="connsiteX1428" fmla="*/ 3845566 w 4040285"/>
              <a:gd name="connsiteY1428" fmla="*/ 3133273 h 6699214"/>
              <a:gd name="connsiteX1429" fmla="*/ 3869731 w 4040285"/>
              <a:gd name="connsiteY1429" fmla="*/ 3106725 h 6699214"/>
              <a:gd name="connsiteX1430" fmla="*/ 3879508 w 4040285"/>
              <a:gd name="connsiteY1430" fmla="*/ 3084723 h 6699214"/>
              <a:gd name="connsiteX1431" fmla="*/ 3901122 w 4040285"/>
              <a:gd name="connsiteY1431" fmla="*/ 3033910 h 6699214"/>
              <a:gd name="connsiteX1432" fmla="*/ 3909907 w 4040285"/>
              <a:gd name="connsiteY1432" fmla="*/ 3036020 h 6699214"/>
              <a:gd name="connsiteX1433" fmla="*/ 3901546 w 4040285"/>
              <a:gd name="connsiteY1433" fmla="*/ 3066709 h 6699214"/>
              <a:gd name="connsiteX1434" fmla="*/ 3877737 w 4040285"/>
              <a:gd name="connsiteY1434" fmla="*/ 3127777 h 6699214"/>
              <a:gd name="connsiteX1435" fmla="*/ 3873840 w 4040285"/>
              <a:gd name="connsiteY1435" fmla="*/ 3136232 h 6699214"/>
              <a:gd name="connsiteX1436" fmla="*/ 3875258 w 4040285"/>
              <a:gd name="connsiteY1436" fmla="*/ 3144921 h 6699214"/>
              <a:gd name="connsiteX1437" fmla="*/ 3863920 w 4040285"/>
              <a:gd name="connsiteY1437" fmla="*/ 3161678 h 6699214"/>
              <a:gd name="connsiteX1438" fmla="*/ 3856339 w 4040285"/>
              <a:gd name="connsiteY1438" fmla="*/ 3173422 h 6699214"/>
              <a:gd name="connsiteX1439" fmla="*/ 3853858 w 4040285"/>
              <a:gd name="connsiteY1439" fmla="*/ 3190566 h 6699214"/>
              <a:gd name="connsiteX1440" fmla="*/ 3899703 w 4040285"/>
              <a:gd name="connsiteY1440" fmla="*/ 3197745 h 6699214"/>
              <a:gd name="connsiteX1441" fmla="*/ 3898994 w 4040285"/>
              <a:gd name="connsiteY1441" fmla="*/ 3214966 h 6699214"/>
              <a:gd name="connsiteX1442" fmla="*/ 3896870 w 4040285"/>
              <a:gd name="connsiteY1442" fmla="*/ 3223497 h 6699214"/>
              <a:gd name="connsiteX1443" fmla="*/ 3902325 w 4040285"/>
              <a:gd name="connsiteY1443" fmla="*/ 3220285 h 6699214"/>
              <a:gd name="connsiteX1444" fmla="*/ 3926064 w 4040285"/>
              <a:gd name="connsiteY1444" fmla="*/ 3204070 h 6699214"/>
              <a:gd name="connsiteX1445" fmla="*/ 3930103 w 4040285"/>
              <a:gd name="connsiteY1445" fmla="*/ 3192171 h 6699214"/>
              <a:gd name="connsiteX1446" fmla="*/ 3934000 w 4040285"/>
              <a:gd name="connsiteY1446" fmla="*/ 3183714 h 6699214"/>
              <a:gd name="connsiteX1447" fmla="*/ 3932511 w 4040285"/>
              <a:gd name="connsiteY1447" fmla="*/ 3176748 h 6699214"/>
              <a:gd name="connsiteX1448" fmla="*/ 3962272 w 4040285"/>
              <a:gd name="connsiteY1448" fmla="*/ 3143543 h 6699214"/>
              <a:gd name="connsiteX1449" fmla="*/ 3992174 w 4040285"/>
              <a:gd name="connsiteY1449" fmla="*/ 3106894 h 6699214"/>
              <a:gd name="connsiteX1450" fmla="*/ 3990759 w 4040285"/>
              <a:gd name="connsiteY1450" fmla="*/ 3098208 h 6699214"/>
              <a:gd name="connsiteX1451" fmla="*/ 3998411 w 4040285"/>
              <a:gd name="connsiteY1451" fmla="*/ 3084740 h 6699214"/>
              <a:gd name="connsiteX1452" fmla="*/ 4009182 w 4040285"/>
              <a:gd name="connsiteY1452" fmla="*/ 3081760 h 6699214"/>
              <a:gd name="connsiteX1453" fmla="*/ 4010101 w 4040285"/>
              <a:gd name="connsiteY1453" fmla="*/ 3102502 h 6699214"/>
              <a:gd name="connsiteX1454" fmla="*/ 3992671 w 4040285"/>
              <a:gd name="connsiteY1454" fmla="*/ 3137970 h 6699214"/>
              <a:gd name="connsiteX1455" fmla="*/ 3969359 w 4040285"/>
              <a:gd name="connsiteY1455" fmla="*/ 3186984 h 6699214"/>
              <a:gd name="connsiteX1456" fmla="*/ 3967161 w 4040285"/>
              <a:gd name="connsiteY1456" fmla="*/ 3197239 h 6699214"/>
              <a:gd name="connsiteX1457" fmla="*/ 3974957 w 4040285"/>
              <a:gd name="connsiteY1457" fmla="*/ 3223456 h 6699214"/>
              <a:gd name="connsiteX1458" fmla="*/ 3943708 w 4040285"/>
              <a:gd name="connsiteY1458" fmla="*/ 3292827 h 6699214"/>
              <a:gd name="connsiteX1459" fmla="*/ 3929041 w 4040285"/>
              <a:gd name="connsiteY1459" fmla="*/ 3304261 h 6699214"/>
              <a:gd name="connsiteX1460" fmla="*/ 3913664 w 4040285"/>
              <a:gd name="connsiteY1460" fmla="*/ 3332920 h 6699214"/>
              <a:gd name="connsiteX1461" fmla="*/ 3915222 w 4040285"/>
              <a:gd name="connsiteY1461" fmla="*/ 3338163 h 6699214"/>
              <a:gd name="connsiteX1462" fmla="*/ 3943000 w 4040285"/>
              <a:gd name="connsiteY1462" fmla="*/ 3310048 h 6699214"/>
              <a:gd name="connsiteX1463" fmla="*/ 3955540 w 4040285"/>
              <a:gd name="connsiteY1463" fmla="*/ 3307145 h 6699214"/>
              <a:gd name="connsiteX1464" fmla="*/ 3943354 w 4040285"/>
              <a:gd name="connsiteY1464" fmla="*/ 3301436 h 6699214"/>
              <a:gd name="connsiteX1465" fmla="*/ 3948808 w 4040285"/>
              <a:gd name="connsiteY1465" fmla="*/ 3298224 h 6699214"/>
              <a:gd name="connsiteX1466" fmla="*/ 3961069 w 4040285"/>
              <a:gd name="connsiteY1466" fmla="*/ 3302210 h 6699214"/>
              <a:gd name="connsiteX1467" fmla="*/ 3968721 w 4040285"/>
              <a:gd name="connsiteY1467" fmla="*/ 3288742 h 6699214"/>
              <a:gd name="connsiteX1468" fmla="*/ 3974814 w 4040285"/>
              <a:gd name="connsiteY1468" fmla="*/ 3270032 h 6699214"/>
              <a:gd name="connsiteX1469" fmla="*/ 3960997 w 4040285"/>
              <a:gd name="connsiteY1469" fmla="*/ 3260802 h 6699214"/>
              <a:gd name="connsiteX1470" fmla="*/ 3970492 w 4040285"/>
              <a:gd name="connsiteY1470" fmla="*/ 3245691 h 6699214"/>
              <a:gd name="connsiteX1471" fmla="*/ 3988066 w 4040285"/>
              <a:gd name="connsiteY1471" fmla="*/ 3249908 h 6699214"/>
              <a:gd name="connsiteX1472" fmla="*/ 3978570 w 4040285"/>
              <a:gd name="connsiteY1472" fmla="*/ 3265019 h 6699214"/>
              <a:gd name="connsiteX1473" fmla="*/ 3985443 w 4040285"/>
              <a:gd name="connsiteY1473" fmla="*/ 3270496 h 6699214"/>
              <a:gd name="connsiteX1474" fmla="*/ 3990546 w 4040285"/>
              <a:gd name="connsiteY1474" fmla="*/ 3275893 h 6699214"/>
              <a:gd name="connsiteX1475" fmla="*/ 3980908 w 4040285"/>
              <a:gd name="connsiteY1475" fmla="*/ 3294451 h 6699214"/>
              <a:gd name="connsiteX1476" fmla="*/ 3996781 w 4040285"/>
              <a:gd name="connsiteY1476" fmla="*/ 3296869 h 6699214"/>
              <a:gd name="connsiteX1477" fmla="*/ 3981689 w 4040285"/>
              <a:gd name="connsiteY1477" fmla="*/ 3318638 h 6699214"/>
              <a:gd name="connsiteX1478" fmla="*/ 3974035 w 4040285"/>
              <a:gd name="connsiteY1478" fmla="*/ 3332106 h 6699214"/>
              <a:gd name="connsiteX1479" fmla="*/ 3964681 w 4040285"/>
              <a:gd name="connsiteY1479" fmla="*/ 3343773 h 6699214"/>
              <a:gd name="connsiteX1480" fmla="*/ 3964043 w 4040285"/>
              <a:gd name="connsiteY1480" fmla="*/ 3359273 h 6699214"/>
              <a:gd name="connsiteX1481" fmla="*/ 3969572 w 4040285"/>
              <a:gd name="connsiteY1481" fmla="*/ 3354337 h 6699214"/>
              <a:gd name="connsiteX1482" fmla="*/ 3977224 w 4040285"/>
              <a:gd name="connsiteY1482" fmla="*/ 3340869 h 6699214"/>
              <a:gd name="connsiteX1483" fmla="*/ 3984523 w 4040285"/>
              <a:gd name="connsiteY1483" fmla="*/ 3336014 h 6699214"/>
              <a:gd name="connsiteX1484" fmla="*/ 3980555 w 4040285"/>
              <a:gd name="connsiteY1484" fmla="*/ 3346192 h 6699214"/>
              <a:gd name="connsiteX1485" fmla="*/ 3964966 w 4040285"/>
              <a:gd name="connsiteY1485" fmla="*/ 3380016 h 6699214"/>
              <a:gd name="connsiteX1486" fmla="*/ 3957384 w 4040285"/>
              <a:gd name="connsiteY1486" fmla="*/ 3391759 h 6699214"/>
              <a:gd name="connsiteX1487" fmla="*/ 3953274 w 4040285"/>
              <a:gd name="connsiteY1487" fmla="*/ 3405382 h 6699214"/>
              <a:gd name="connsiteX1488" fmla="*/ 3970492 w 4040285"/>
              <a:gd name="connsiteY1488" fmla="*/ 3375080 h 6699214"/>
              <a:gd name="connsiteX1489" fmla="*/ 3984451 w 4040285"/>
              <a:gd name="connsiteY1489" fmla="*/ 3380866 h 6699214"/>
              <a:gd name="connsiteX1490" fmla="*/ 3980128 w 4040285"/>
              <a:gd name="connsiteY1490" fmla="*/ 3399654 h 6699214"/>
              <a:gd name="connsiteX1491" fmla="*/ 3989058 w 4040285"/>
              <a:gd name="connsiteY1491" fmla="*/ 3398319 h 6699214"/>
              <a:gd name="connsiteX1492" fmla="*/ 3997489 w 4040285"/>
              <a:gd name="connsiteY1492" fmla="*/ 3409039 h 6699214"/>
              <a:gd name="connsiteX1493" fmla="*/ 3987571 w 4040285"/>
              <a:gd name="connsiteY1493" fmla="*/ 3434483 h 6699214"/>
              <a:gd name="connsiteX1494" fmla="*/ 3953911 w 4040285"/>
              <a:gd name="connsiteY1494" fmla="*/ 3476145 h 6699214"/>
              <a:gd name="connsiteX1495" fmla="*/ 3950369 w 4040285"/>
              <a:gd name="connsiteY1495" fmla="*/ 3475990 h 6699214"/>
              <a:gd name="connsiteX1496" fmla="*/ 3950156 w 4040285"/>
              <a:gd name="connsiteY1496" fmla="*/ 3481156 h 6699214"/>
              <a:gd name="connsiteX1497" fmla="*/ 3938819 w 4040285"/>
              <a:gd name="connsiteY1497" fmla="*/ 3497912 h 6699214"/>
              <a:gd name="connsiteX1498" fmla="*/ 3919404 w 4040285"/>
              <a:gd name="connsiteY1498" fmla="*/ 3538470 h 6699214"/>
              <a:gd name="connsiteX1499" fmla="*/ 3898570 w 4040285"/>
              <a:gd name="connsiteY1499" fmla="*/ 3570340 h 6699214"/>
              <a:gd name="connsiteX1500" fmla="*/ 3896020 w 4040285"/>
              <a:gd name="connsiteY1500" fmla="*/ 3589205 h 6699214"/>
              <a:gd name="connsiteX1501" fmla="*/ 3897790 w 4040285"/>
              <a:gd name="connsiteY1501" fmla="*/ 3589282 h 6699214"/>
              <a:gd name="connsiteX1502" fmla="*/ 3895807 w 4040285"/>
              <a:gd name="connsiteY1502" fmla="*/ 3594372 h 6699214"/>
              <a:gd name="connsiteX1503" fmla="*/ 3892264 w 4040285"/>
              <a:gd name="connsiteY1503" fmla="*/ 3594217 h 6699214"/>
              <a:gd name="connsiteX1504" fmla="*/ 3883122 w 4040285"/>
              <a:gd name="connsiteY1504" fmla="*/ 3600719 h 6699214"/>
              <a:gd name="connsiteX1505" fmla="*/ 3874619 w 4040285"/>
              <a:gd name="connsiteY1505" fmla="*/ 3634852 h 6699214"/>
              <a:gd name="connsiteX1506" fmla="*/ 3884681 w 4040285"/>
              <a:gd name="connsiteY1506" fmla="*/ 3649093 h 6699214"/>
              <a:gd name="connsiteX1507" fmla="*/ 3888154 w 4040285"/>
              <a:gd name="connsiteY1507" fmla="*/ 3650969 h 6699214"/>
              <a:gd name="connsiteX1508" fmla="*/ 3880642 w 4040285"/>
              <a:gd name="connsiteY1508" fmla="*/ 3660992 h 6699214"/>
              <a:gd name="connsiteX1509" fmla="*/ 3871361 w 4040285"/>
              <a:gd name="connsiteY1509" fmla="*/ 3670939 h 6699214"/>
              <a:gd name="connsiteX1510" fmla="*/ 3866046 w 4040285"/>
              <a:gd name="connsiteY1510" fmla="*/ 3670706 h 6699214"/>
              <a:gd name="connsiteX1511" fmla="*/ 3863495 w 4040285"/>
              <a:gd name="connsiteY1511" fmla="*/ 3689573 h 6699214"/>
              <a:gd name="connsiteX1512" fmla="*/ 3844435 w 4040285"/>
              <a:gd name="connsiteY1512" fmla="*/ 3721519 h 6699214"/>
              <a:gd name="connsiteX1513" fmla="*/ 3837136 w 4040285"/>
              <a:gd name="connsiteY1513" fmla="*/ 3726377 h 6699214"/>
              <a:gd name="connsiteX1514" fmla="*/ 3823318 w 4040285"/>
              <a:gd name="connsiteY1514" fmla="*/ 3760278 h 6699214"/>
              <a:gd name="connsiteX1515" fmla="*/ 3822467 w 4040285"/>
              <a:gd name="connsiteY1515" fmla="*/ 3780943 h 6699214"/>
              <a:gd name="connsiteX1516" fmla="*/ 3807799 w 4040285"/>
              <a:gd name="connsiteY1516" fmla="*/ 3792378 h 6699214"/>
              <a:gd name="connsiteX1517" fmla="*/ 3800005 w 4040285"/>
              <a:gd name="connsiteY1517" fmla="*/ 3809290 h 6699214"/>
              <a:gd name="connsiteX1518" fmla="*/ 3789022 w 4040285"/>
              <a:gd name="connsiteY1518" fmla="*/ 3817438 h 6699214"/>
              <a:gd name="connsiteX1519" fmla="*/ 3775418 w 4040285"/>
              <a:gd name="connsiteY1519" fmla="*/ 3846171 h 6699214"/>
              <a:gd name="connsiteX1520" fmla="*/ 3758272 w 4040285"/>
              <a:gd name="connsiteY1520" fmla="*/ 3874753 h 6699214"/>
              <a:gd name="connsiteX1521" fmla="*/ 3735880 w 4040285"/>
              <a:gd name="connsiteY1521" fmla="*/ 3901378 h 6699214"/>
              <a:gd name="connsiteX1522" fmla="*/ 3739634 w 4040285"/>
              <a:gd name="connsiteY1522" fmla="*/ 3853236 h 6699214"/>
              <a:gd name="connsiteX1523" fmla="*/ 3729147 w 4040285"/>
              <a:gd name="connsiteY1523" fmla="*/ 3849328 h 6699214"/>
              <a:gd name="connsiteX1524" fmla="*/ 3721565 w 4040285"/>
              <a:gd name="connsiteY1524" fmla="*/ 3861072 h 6699214"/>
              <a:gd name="connsiteX1525" fmla="*/ 3704985 w 4040285"/>
              <a:gd name="connsiteY1525" fmla="*/ 3919005 h 6699214"/>
              <a:gd name="connsiteX1526" fmla="*/ 3684929 w 4040285"/>
              <a:gd name="connsiteY1526" fmla="*/ 3931931 h 6699214"/>
              <a:gd name="connsiteX1527" fmla="*/ 3682947 w 4040285"/>
              <a:gd name="connsiteY1527" fmla="*/ 3937021 h 6699214"/>
              <a:gd name="connsiteX1528" fmla="*/ 3682309 w 4040285"/>
              <a:gd name="connsiteY1528" fmla="*/ 3952519 h 6699214"/>
              <a:gd name="connsiteX1529" fmla="*/ 3671539 w 4040285"/>
              <a:gd name="connsiteY1529" fmla="*/ 3955500 h 6699214"/>
              <a:gd name="connsiteX1530" fmla="*/ 3671468 w 4040285"/>
              <a:gd name="connsiteY1530" fmla="*/ 3957223 h 6699214"/>
              <a:gd name="connsiteX1531" fmla="*/ 3695701 w 4040285"/>
              <a:gd name="connsiteY1531" fmla="*/ 3972082 h 6699214"/>
              <a:gd name="connsiteX1532" fmla="*/ 3709518 w 4040285"/>
              <a:gd name="connsiteY1532" fmla="*/ 3938182 h 6699214"/>
              <a:gd name="connsiteX1533" fmla="*/ 3717313 w 4040285"/>
              <a:gd name="connsiteY1533" fmla="*/ 3921270 h 6699214"/>
              <a:gd name="connsiteX1534" fmla="*/ 3725038 w 4040285"/>
              <a:gd name="connsiteY1534" fmla="*/ 3906079 h 6699214"/>
              <a:gd name="connsiteX1535" fmla="*/ 3727093 w 4040285"/>
              <a:gd name="connsiteY1535" fmla="*/ 3899268 h 6699214"/>
              <a:gd name="connsiteX1536" fmla="*/ 3738573 w 4040285"/>
              <a:gd name="connsiteY1536" fmla="*/ 3922198 h 6699214"/>
              <a:gd name="connsiteX1537" fmla="*/ 3734818 w 4040285"/>
              <a:gd name="connsiteY1537" fmla="*/ 3927208 h 6699214"/>
              <a:gd name="connsiteX1538" fmla="*/ 3707959 w 4040285"/>
              <a:gd name="connsiteY1538" fmla="*/ 3976068 h 6699214"/>
              <a:gd name="connsiteX1539" fmla="*/ 3702008 w 4040285"/>
              <a:gd name="connsiteY1539" fmla="*/ 3991334 h 6699214"/>
              <a:gd name="connsiteX1540" fmla="*/ 3679262 w 4040285"/>
              <a:gd name="connsiteY1540" fmla="*/ 4026571 h 6699214"/>
              <a:gd name="connsiteX1541" fmla="*/ 3673592 w 4040285"/>
              <a:gd name="connsiteY1541" fmla="*/ 4034949 h 6699214"/>
              <a:gd name="connsiteX1542" fmla="*/ 3669058 w 4040285"/>
              <a:gd name="connsiteY1542" fmla="*/ 4015775 h 6699214"/>
              <a:gd name="connsiteX1543" fmla="*/ 3654675 w 4040285"/>
              <a:gd name="connsiteY1543" fmla="*/ 4020321 h 6699214"/>
              <a:gd name="connsiteX1544" fmla="*/ 3652193 w 4040285"/>
              <a:gd name="connsiteY1544" fmla="*/ 4037465 h 6699214"/>
              <a:gd name="connsiteX1545" fmla="*/ 3634975 w 4040285"/>
              <a:gd name="connsiteY1545" fmla="*/ 4067767 h 6699214"/>
              <a:gd name="connsiteX1546" fmla="*/ 3633203 w 4040285"/>
              <a:gd name="connsiteY1546" fmla="*/ 4067689 h 6699214"/>
              <a:gd name="connsiteX1547" fmla="*/ 3617755 w 4040285"/>
              <a:gd name="connsiteY1547" fmla="*/ 4098069 h 6699214"/>
              <a:gd name="connsiteX1548" fmla="*/ 3615277 w 4040285"/>
              <a:gd name="connsiteY1548" fmla="*/ 4115213 h 6699214"/>
              <a:gd name="connsiteX1549" fmla="*/ 3620307 w 4040285"/>
              <a:gd name="connsiteY1549" fmla="*/ 4122333 h 6699214"/>
              <a:gd name="connsiteX1550" fmla="*/ 3614852 w 4040285"/>
              <a:gd name="connsiteY1550" fmla="*/ 4125546 h 6699214"/>
              <a:gd name="connsiteX1551" fmla="*/ 3623212 w 4040285"/>
              <a:gd name="connsiteY1551" fmla="*/ 4137988 h 6699214"/>
              <a:gd name="connsiteX1552" fmla="*/ 3607835 w 4040285"/>
              <a:gd name="connsiteY1552" fmla="*/ 4166644 h 6699214"/>
              <a:gd name="connsiteX1553" fmla="*/ 3594870 w 4040285"/>
              <a:gd name="connsiteY1553" fmla="*/ 4179880 h 6699214"/>
              <a:gd name="connsiteX1554" fmla="*/ 3594090 w 4040285"/>
              <a:gd name="connsiteY1554" fmla="*/ 4198825 h 6699214"/>
              <a:gd name="connsiteX1555" fmla="*/ 3571910 w 4040285"/>
              <a:gd name="connsiteY1555" fmla="*/ 4177153 h 6699214"/>
              <a:gd name="connsiteX1556" fmla="*/ 3569714 w 4040285"/>
              <a:gd name="connsiteY1556" fmla="*/ 4187409 h 6699214"/>
              <a:gd name="connsiteX1557" fmla="*/ 3579634 w 4040285"/>
              <a:gd name="connsiteY1557" fmla="*/ 4205094 h 6699214"/>
              <a:gd name="connsiteX1558" fmla="*/ 3539598 w 4040285"/>
              <a:gd name="connsiteY1558" fmla="*/ 4272354 h 6699214"/>
              <a:gd name="connsiteX1559" fmla="*/ 3526136 w 4040285"/>
              <a:gd name="connsiteY1559" fmla="*/ 4297643 h 6699214"/>
              <a:gd name="connsiteX1560" fmla="*/ 3524576 w 4040285"/>
              <a:gd name="connsiteY1560" fmla="*/ 4292401 h 6699214"/>
              <a:gd name="connsiteX1561" fmla="*/ 3517561 w 4040285"/>
              <a:gd name="connsiteY1561" fmla="*/ 4290368 h 6699214"/>
              <a:gd name="connsiteX1562" fmla="*/ 3511964 w 4040285"/>
              <a:gd name="connsiteY1562" fmla="*/ 4297024 h 6699214"/>
              <a:gd name="connsiteX1563" fmla="*/ 3523867 w 4040285"/>
              <a:gd name="connsiteY1563" fmla="*/ 4309622 h 6699214"/>
              <a:gd name="connsiteX1564" fmla="*/ 3502469 w 4040285"/>
              <a:gd name="connsiteY1564" fmla="*/ 4355267 h 6699214"/>
              <a:gd name="connsiteX1565" fmla="*/ 3506649 w 4040285"/>
              <a:gd name="connsiteY1565" fmla="*/ 4383053 h 6699214"/>
              <a:gd name="connsiteX1566" fmla="*/ 3494533 w 4040285"/>
              <a:gd name="connsiteY1566" fmla="*/ 4375623 h 6699214"/>
              <a:gd name="connsiteX1567" fmla="*/ 3482345 w 4040285"/>
              <a:gd name="connsiteY1567" fmla="*/ 4413046 h 6699214"/>
              <a:gd name="connsiteX1568" fmla="*/ 3474056 w 4040285"/>
              <a:gd name="connsiteY1568" fmla="*/ 4398882 h 6699214"/>
              <a:gd name="connsiteX1569" fmla="*/ 3480078 w 4040285"/>
              <a:gd name="connsiteY1569" fmla="*/ 4381893 h 6699214"/>
              <a:gd name="connsiteX1570" fmla="*/ 3474977 w 4040285"/>
              <a:gd name="connsiteY1570" fmla="*/ 4376496 h 6699214"/>
              <a:gd name="connsiteX1571" fmla="*/ 3487519 w 4040285"/>
              <a:gd name="connsiteY1571" fmla="*/ 4373593 h 6699214"/>
              <a:gd name="connsiteX1572" fmla="*/ 3499493 w 4040285"/>
              <a:gd name="connsiteY1572" fmla="*/ 4341336 h 6699214"/>
              <a:gd name="connsiteX1573" fmla="*/ 3496305 w 4040285"/>
              <a:gd name="connsiteY1573" fmla="*/ 4332571 h 6699214"/>
              <a:gd name="connsiteX1574" fmla="*/ 3483268 w 4040285"/>
              <a:gd name="connsiteY1574" fmla="*/ 4347528 h 6699214"/>
              <a:gd name="connsiteX1575" fmla="*/ 3474338 w 4040285"/>
              <a:gd name="connsiteY1575" fmla="*/ 4348864 h 6699214"/>
              <a:gd name="connsiteX1576" fmla="*/ 3473346 w 4040285"/>
              <a:gd name="connsiteY1576" fmla="*/ 4372974 h 6699214"/>
              <a:gd name="connsiteX1577" fmla="*/ 3444862 w 4040285"/>
              <a:gd name="connsiteY1577" fmla="*/ 4418310 h 6699214"/>
              <a:gd name="connsiteX1578" fmla="*/ 3437068 w 4040285"/>
              <a:gd name="connsiteY1578" fmla="*/ 4435222 h 6699214"/>
              <a:gd name="connsiteX1579" fmla="*/ 3431185 w 4040285"/>
              <a:gd name="connsiteY1579" fmla="*/ 4448767 h 6699214"/>
              <a:gd name="connsiteX1580" fmla="*/ 3432955 w 4040285"/>
              <a:gd name="connsiteY1580" fmla="*/ 4448844 h 6699214"/>
              <a:gd name="connsiteX1581" fmla="*/ 3425161 w 4040285"/>
              <a:gd name="connsiteY1581" fmla="*/ 4465756 h 6699214"/>
              <a:gd name="connsiteX1582" fmla="*/ 3417650 w 4040285"/>
              <a:gd name="connsiteY1582" fmla="*/ 4475779 h 6699214"/>
              <a:gd name="connsiteX1583" fmla="*/ 3406525 w 4040285"/>
              <a:gd name="connsiteY1583" fmla="*/ 4487371 h 6699214"/>
              <a:gd name="connsiteX1584" fmla="*/ 3405745 w 4040285"/>
              <a:gd name="connsiteY1584" fmla="*/ 4506313 h 6699214"/>
              <a:gd name="connsiteX1585" fmla="*/ 3397031 w 4040285"/>
              <a:gd name="connsiteY1585" fmla="*/ 4502482 h 6699214"/>
              <a:gd name="connsiteX1586" fmla="*/ 3385410 w 4040285"/>
              <a:gd name="connsiteY1586" fmla="*/ 4526128 h 6699214"/>
              <a:gd name="connsiteX1587" fmla="*/ 3388812 w 4040285"/>
              <a:gd name="connsiteY1587" fmla="*/ 4529727 h 6699214"/>
              <a:gd name="connsiteX1588" fmla="*/ 3381513 w 4040285"/>
              <a:gd name="connsiteY1588" fmla="*/ 4534585 h 6699214"/>
              <a:gd name="connsiteX1589" fmla="*/ 3377686 w 4040285"/>
              <a:gd name="connsiteY1589" fmla="*/ 4541318 h 6699214"/>
              <a:gd name="connsiteX1590" fmla="*/ 3382504 w 4040285"/>
              <a:gd name="connsiteY1590" fmla="*/ 4553604 h 6699214"/>
              <a:gd name="connsiteX1591" fmla="*/ 3380167 w 4040285"/>
              <a:gd name="connsiteY1591" fmla="*/ 4567303 h 6699214"/>
              <a:gd name="connsiteX1592" fmla="*/ 3360112 w 4040285"/>
              <a:gd name="connsiteY1592" fmla="*/ 4580230 h 6699214"/>
              <a:gd name="connsiteX1593" fmla="*/ 3360467 w 4040285"/>
              <a:gd name="connsiteY1593" fmla="*/ 4571620 h 6699214"/>
              <a:gd name="connsiteX1594" fmla="*/ 3355082 w 4040285"/>
              <a:gd name="connsiteY1594" fmla="*/ 4573109 h 6699214"/>
              <a:gd name="connsiteX1595" fmla="*/ 3343532 w 4040285"/>
              <a:gd name="connsiteY1595" fmla="*/ 4595034 h 6699214"/>
              <a:gd name="connsiteX1596" fmla="*/ 3341901 w 4040285"/>
              <a:gd name="connsiteY1596" fmla="*/ 4591512 h 6699214"/>
              <a:gd name="connsiteX1597" fmla="*/ 3342397 w 4040285"/>
              <a:gd name="connsiteY1597" fmla="*/ 4579456 h 6699214"/>
              <a:gd name="connsiteX1598" fmla="*/ 3335949 w 4040285"/>
              <a:gd name="connsiteY1598" fmla="*/ 4563649 h 6699214"/>
              <a:gd name="connsiteX1599" fmla="*/ 3343531 w 4040285"/>
              <a:gd name="connsiteY1599" fmla="*/ 4551903 h 6699214"/>
              <a:gd name="connsiteX1600" fmla="*/ 3331345 w 4040285"/>
              <a:gd name="connsiteY1600" fmla="*/ 4546196 h 6699214"/>
              <a:gd name="connsiteX1601" fmla="*/ 3317597 w 4040285"/>
              <a:gd name="connsiteY1601" fmla="*/ 4578373 h 6699214"/>
              <a:gd name="connsiteX1602" fmla="*/ 3287482 w 4040285"/>
              <a:gd name="connsiteY1602" fmla="*/ 4620190 h 6699214"/>
              <a:gd name="connsiteX1603" fmla="*/ 3270406 w 4040285"/>
              <a:gd name="connsiteY1603" fmla="*/ 4647048 h 6699214"/>
              <a:gd name="connsiteX1604" fmla="*/ 3275152 w 4040285"/>
              <a:gd name="connsiteY1604" fmla="*/ 4661057 h 6699214"/>
              <a:gd name="connsiteX1605" fmla="*/ 3277138 w 4040285"/>
              <a:gd name="connsiteY1605" fmla="*/ 4655966 h 6699214"/>
              <a:gd name="connsiteX1606" fmla="*/ 3309731 w 4040285"/>
              <a:gd name="connsiteY1606" fmla="*/ 4597009 h 6699214"/>
              <a:gd name="connsiteX1607" fmla="*/ 3318590 w 4040285"/>
              <a:gd name="connsiteY1607" fmla="*/ 4597396 h 6699214"/>
              <a:gd name="connsiteX1608" fmla="*/ 3341264 w 4040285"/>
              <a:gd name="connsiteY1608" fmla="*/ 4607010 h 6699214"/>
              <a:gd name="connsiteX1609" fmla="*/ 3321778 w 4040285"/>
              <a:gd name="connsiteY1609" fmla="*/ 4649290 h 6699214"/>
              <a:gd name="connsiteX1610" fmla="*/ 3326172 w 4040285"/>
              <a:gd name="connsiteY1610" fmla="*/ 4671909 h 6699214"/>
              <a:gd name="connsiteX1611" fmla="*/ 3313912 w 4040285"/>
              <a:gd name="connsiteY1611" fmla="*/ 4667923 h 6699214"/>
              <a:gd name="connsiteX1612" fmla="*/ 3303639 w 4040285"/>
              <a:gd name="connsiteY1612" fmla="*/ 4701979 h 6699214"/>
              <a:gd name="connsiteX1613" fmla="*/ 3295276 w 4040285"/>
              <a:gd name="connsiteY1613" fmla="*/ 4689538 h 6699214"/>
              <a:gd name="connsiteX1614" fmla="*/ 3301230 w 4040285"/>
              <a:gd name="connsiteY1614" fmla="*/ 4674271 h 6699214"/>
              <a:gd name="connsiteX1615" fmla="*/ 3296126 w 4040285"/>
              <a:gd name="connsiteY1615" fmla="*/ 4668873 h 6699214"/>
              <a:gd name="connsiteX1616" fmla="*/ 3306898 w 4040285"/>
              <a:gd name="connsiteY1616" fmla="*/ 4665893 h 6699214"/>
              <a:gd name="connsiteX1617" fmla="*/ 3318731 w 4040285"/>
              <a:gd name="connsiteY1617" fmla="*/ 4637080 h 6699214"/>
              <a:gd name="connsiteX1618" fmla="*/ 3317244 w 4040285"/>
              <a:gd name="connsiteY1618" fmla="*/ 4630114 h 6699214"/>
              <a:gd name="connsiteX1619" fmla="*/ 3310512 w 4040285"/>
              <a:gd name="connsiteY1619" fmla="*/ 4621195 h 6699214"/>
              <a:gd name="connsiteX1620" fmla="*/ 3301300 w 4040285"/>
              <a:gd name="connsiteY1620" fmla="*/ 4629418 h 6699214"/>
              <a:gd name="connsiteX1621" fmla="*/ 3294498 w 4040285"/>
              <a:gd name="connsiteY1621" fmla="*/ 4665352 h 6699214"/>
              <a:gd name="connsiteX1622" fmla="*/ 3267925 w 4040285"/>
              <a:gd name="connsiteY1622" fmla="*/ 4707321 h 6699214"/>
              <a:gd name="connsiteX1623" fmla="*/ 3255880 w 4040285"/>
              <a:gd name="connsiteY1623" fmla="*/ 4741299 h 6699214"/>
              <a:gd name="connsiteX1624" fmla="*/ 3231857 w 4040285"/>
              <a:gd name="connsiteY1624" fmla="*/ 4764403 h 6699214"/>
              <a:gd name="connsiteX1625" fmla="*/ 3218041 w 4040285"/>
              <a:gd name="connsiteY1625" fmla="*/ 4798304 h 6699214"/>
              <a:gd name="connsiteX1626" fmla="*/ 3210814 w 4040285"/>
              <a:gd name="connsiteY1626" fmla="*/ 4801439 h 6699214"/>
              <a:gd name="connsiteX1627" fmla="*/ 3217616 w 4040285"/>
              <a:gd name="connsiteY1627" fmla="*/ 4808637 h 6699214"/>
              <a:gd name="connsiteX1628" fmla="*/ 3197706 w 4040285"/>
              <a:gd name="connsiteY1628" fmla="*/ 4818118 h 6699214"/>
              <a:gd name="connsiteX1629" fmla="*/ 3185304 w 4040285"/>
              <a:gd name="connsiteY1629" fmla="*/ 4817578 h 6699214"/>
              <a:gd name="connsiteX1630" fmla="*/ 3190690 w 4040285"/>
              <a:gd name="connsiteY1630" fmla="*/ 4772957 h 6699214"/>
              <a:gd name="connsiteX1631" fmla="*/ 3173401 w 4040285"/>
              <a:gd name="connsiteY1631" fmla="*/ 4804982 h 6699214"/>
              <a:gd name="connsiteX1632" fmla="*/ 3149449 w 4040285"/>
              <a:gd name="connsiteY1632" fmla="*/ 4826363 h 6699214"/>
              <a:gd name="connsiteX1633" fmla="*/ 3132655 w 4040285"/>
              <a:gd name="connsiteY1633" fmla="*/ 4846332 h 6699214"/>
              <a:gd name="connsiteX1634" fmla="*/ 3125569 w 4040285"/>
              <a:gd name="connsiteY1634" fmla="*/ 4846023 h 6699214"/>
              <a:gd name="connsiteX1635" fmla="*/ 3117633 w 4040285"/>
              <a:gd name="connsiteY1635" fmla="*/ 4866379 h 6699214"/>
              <a:gd name="connsiteX1636" fmla="*/ 3104808 w 4040285"/>
              <a:gd name="connsiteY1636" fmla="*/ 4876171 h 6699214"/>
              <a:gd name="connsiteX1637" fmla="*/ 3098289 w 4040285"/>
              <a:gd name="connsiteY1637" fmla="*/ 4862084 h 6699214"/>
              <a:gd name="connsiteX1638" fmla="*/ 3093187 w 4040285"/>
              <a:gd name="connsiteY1638" fmla="*/ 4856686 h 6699214"/>
              <a:gd name="connsiteX1639" fmla="*/ 3107288 w 4040285"/>
              <a:gd name="connsiteY1639" fmla="*/ 4815898 h 6699214"/>
              <a:gd name="connsiteX1640" fmla="*/ 3105658 w 4040285"/>
              <a:gd name="connsiteY1640" fmla="*/ 4812376 h 6699214"/>
              <a:gd name="connsiteX1641" fmla="*/ 3098076 w 4040285"/>
              <a:gd name="connsiteY1641" fmla="*/ 4824120 h 6699214"/>
              <a:gd name="connsiteX1642" fmla="*/ 3094320 w 4040285"/>
              <a:gd name="connsiteY1642" fmla="*/ 4829133 h 6699214"/>
              <a:gd name="connsiteX1643" fmla="*/ 3088582 w 4040285"/>
              <a:gd name="connsiteY1643" fmla="*/ 4839234 h 6699214"/>
              <a:gd name="connsiteX1644" fmla="*/ 3081354 w 4040285"/>
              <a:gd name="connsiteY1644" fmla="*/ 4842369 h 6699214"/>
              <a:gd name="connsiteX1645" fmla="*/ 3063568 w 4040285"/>
              <a:gd name="connsiteY1645" fmla="*/ 4843315 h 6699214"/>
              <a:gd name="connsiteX1646" fmla="*/ 3057686 w 4040285"/>
              <a:gd name="connsiteY1646" fmla="*/ 4856860 h 6699214"/>
              <a:gd name="connsiteX1647" fmla="*/ 3043089 w 4040285"/>
              <a:gd name="connsiteY1647" fmla="*/ 4866574 h 6699214"/>
              <a:gd name="connsiteX1648" fmla="*/ 3033949 w 4040285"/>
              <a:gd name="connsiteY1648" fmla="*/ 4873077 h 6699214"/>
              <a:gd name="connsiteX1649" fmla="*/ 3035436 w 4040285"/>
              <a:gd name="connsiteY1649" fmla="*/ 4880042 h 6699214"/>
              <a:gd name="connsiteX1650" fmla="*/ 3019494 w 4040285"/>
              <a:gd name="connsiteY1650" fmla="*/ 4879346 h 6699214"/>
              <a:gd name="connsiteX1651" fmla="*/ 3024099 w 4040285"/>
              <a:gd name="connsiteY1651" fmla="*/ 4853671 h 6699214"/>
              <a:gd name="connsiteX1652" fmla="*/ 3015029 w 4040285"/>
              <a:gd name="connsiteY1652" fmla="*/ 4858449 h 6699214"/>
              <a:gd name="connsiteX1653" fmla="*/ 3010635 w 4040285"/>
              <a:gd name="connsiteY1653" fmla="*/ 4878959 h 6699214"/>
              <a:gd name="connsiteX1654" fmla="*/ 3001283 w 4040285"/>
              <a:gd name="connsiteY1654" fmla="*/ 4890629 h 6699214"/>
              <a:gd name="connsiteX1655" fmla="*/ 2989662 w 4040285"/>
              <a:gd name="connsiteY1655" fmla="*/ 4914274 h 6699214"/>
              <a:gd name="connsiteX1656" fmla="*/ 2989095 w 4040285"/>
              <a:gd name="connsiteY1656" fmla="*/ 4928051 h 6699214"/>
              <a:gd name="connsiteX1657" fmla="*/ 2981230 w 4040285"/>
              <a:gd name="connsiteY1657" fmla="*/ 4946684 h 6699214"/>
              <a:gd name="connsiteX1658" fmla="*/ 2968474 w 4040285"/>
              <a:gd name="connsiteY1658" fmla="*/ 4954754 h 6699214"/>
              <a:gd name="connsiteX1659" fmla="*/ 2957208 w 4040285"/>
              <a:gd name="connsiteY1659" fmla="*/ 4969788 h 6699214"/>
              <a:gd name="connsiteX1660" fmla="*/ 2943249 w 4040285"/>
              <a:gd name="connsiteY1660" fmla="*/ 4964005 h 6699214"/>
              <a:gd name="connsiteX1661" fmla="*/ 2955366 w 4040285"/>
              <a:gd name="connsiteY1661" fmla="*/ 4928302 h 6699214"/>
              <a:gd name="connsiteX1662" fmla="*/ 2962805 w 4040285"/>
              <a:gd name="connsiteY1662" fmla="*/ 4920003 h 6699214"/>
              <a:gd name="connsiteX1663" fmla="*/ 2975490 w 4040285"/>
              <a:gd name="connsiteY1663" fmla="*/ 4913656 h 6699214"/>
              <a:gd name="connsiteX1664" fmla="*/ 2983284 w 4040285"/>
              <a:gd name="connsiteY1664" fmla="*/ 4896744 h 6699214"/>
              <a:gd name="connsiteX1665" fmla="*/ 2976199 w 4040285"/>
              <a:gd name="connsiteY1665" fmla="*/ 4896434 h 6699214"/>
              <a:gd name="connsiteX1666" fmla="*/ 2983639 w 4040285"/>
              <a:gd name="connsiteY1666" fmla="*/ 4888132 h 6699214"/>
              <a:gd name="connsiteX1667" fmla="*/ 2984348 w 4040285"/>
              <a:gd name="connsiteY1667" fmla="*/ 4870911 h 6699214"/>
              <a:gd name="connsiteX1668" fmla="*/ 2997102 w 4040285"/>
              <a:gd name="connsiteY1668" fmla="*/ 4862843 h 6699214"/>
              <a:gd name="connsiteX1669" fmla="*/ 2997739 w 4040285"/>
              <a:gd name="connsiteY1669" fmla="*/ 4847343 h 6699214"/>
              <a:gd name="connsiteX1670" fmla="*/ 3010707 w 4040285"/>
              <a:gd name="connsiteY1670" fmla="*/ 4834107 h 6699214"/>
              <a:gd name="connsiteX1671" fmla="*/ 3016587 w 4040285"/>
              <a:gd name="connsiteY1671" fmla="*/ 4820563 h 6699214"/>
              <a:gd name="connsiteX1672" fmla="*/ 3018146 w 4040285"/>
              <a:gd name="connsiteY1672" fmla="*/ 4782676 h 6699214"/>
              <a:gd name="connsiteX1673" fmla="*/ 3024454 w 4040285"/>
              <a:gd name="connsiteY1673" fmla="*/ 4758798 h 6699214"/>
              <a:gd name="connsiteX1674" fmla="*/ 3032107 w 4040285"/>
              <a:gd name="connsiteY1674" fmla="*/ 4745331 h 6699214"/>
              <a:gd name="connsiteX1675" fmla="*/ 3025659 w 4040285"/>
              <a:gd name="connsiteY1675" fmla="*/ 4729523 h 6699214"/>
              <a:gd name="connsiteX1676" fmla="*/ 3006668 w 4040285"/>
              <a:gd name="connsiteY1676" fmla="*/ 4759748 h 6699214"/>
              <a:gd name="connsiteX1677" fmla="*/ 2987891 w 4040285"/>
              <a:gd name="connsiteY1677" fmla="*/ 4784805 h 6699214"/>
              <a:gd name="connsiteX1678" fmla="*/ 2986970 w 4040285"/>
              <a:gd name="connsiteY1678" fmla="*/ 4807194 h 6699214"/>
              <a:gd name="connsiteX1679" fmla="*/ 2943603 w 4040285"/>
              <a:gd name="connsiteY1679" fmla="*/ 4869132 h 6699214"/>
              <a:gd name="connsiteX1680" fmla="*/ 2911222 w 4040285"/>
              <a:gd name="connsiteY1680" fmla="*/ 4879796 h 6699214"/>
              <a:gd name="connsiteX1681" fmla="*/ 2910443 w 4040285"/>
              <a:gd name="connsiteY1681" fmla="*/ 4898738 h 6699214"/>
              <a:gd name="connsiteX1682" fmla="*/ 2905127 w 4040285"/>
              <a:gd name="connsiteY1682" fmla="*/ 4898506 h 6699214"/>
              <a:gd name="connsiteX1683" fmla="*/ 2898466 w 4040285"/>
              <a:gd name="connsiteY1683" fmla="*/ 4887864 h 6699214"/>
              <a:gd name="connsiteX1684" fmla="*/ 2904349 w 4040285"/>
              <a:gd name="connsiteY1684" fmla="*/ 4874319 h 6699214"/>
              <a:gd name="connsiteX1685" fmla="*/ 2899529 w 4040285"/>
              <a:gd name="connsiteY1685" fmla="*/ 4862033 h 6699214"/>
              <a:gd name="connsiteX1686" fmla="*/ 2899317 w 4040285"/>
              <a:gd name="connsiteY1686" fmla="*/ 4867198 h 6699214"/>
              <a:gd name="connsiteX1687" fmla="*/ 2875223 w 4040285"/>
              <a:gd name="connsiteY1687" fmla="*/ 4892026 h 6699214"/>
              <a:gd name="connsiteX1688" fmla="*/ 2867358 w 4040285"/>
              <a:gd name="connsiteY1688" fmla="*/ 4910659 h 6699214"/>
              <a:gd name="connsiteX1689" fmla="*/ 2854675 w 4040285"/>
              <a:gd name="connsiteY1689" fmla="*/ 4917006 h 6699214"/>
              <a:gd name="connsiteX1690" fmla="*/ 2846881 w 4040285"/>
              <a:gd name="connsiteY1690" fmla="*/ 4933918 h 6699214"/>
              <a:gd name="connsiteX1691" fmla="*/ 2846314 w 4040285"/>
              <a:gd name="connsiteY1691" fmla="*/ 4947694 h 6699214"/>
              <a:gd name="connsiteX1692" fmla="*/ 2839016 w 4040285"/>
              <a:gd name="connsiteY1692" fmla="*/ 4952553 h 6699214"/>
              <a:gd name="connsiteX1693" fmla="*/ 2820167 w 4040285"/>
              <a:gd name="connsiteY1693" fmla="*/ 4979332 h 6699214"/>
              <a:gd name="connsiteX1694" fmla="*/ 2790336 w 4040285"/>
              <a:gd name="connsiteY1694" fmla="*/ 5014258 h 6699214"/>
              <a:gd name="connsiteX1695" fmla="*/ 2784382 w 4040285"/>
              <a:gd name="connsiteY1695" fmla="*/ 5029527 h 6699214"/>
              <a:gd name="connsiteX1696" fmla="*/ 2769006 w 4040285"/>
              <a:gd name="connsiteY1696" fmla="*/ 5058183 h 6699214"/>
              <a:gd name="connsiteX1697" fmla="*/ 2763409 w 4040285"/>
              <a:gd name="connsiteY1697" fmla="*/ 5064839 h 6699214"/>
              <a:gd name="connsiteX1698" fmla="*/ 2758164 w 4040285"/>
              <a:gd name="connsiteY1698" fmla="*/ 5062886 h 6699214"/>
              <a:gd name="connsiteX1699" fmla="*/ 2764188 w 4040285"/>
              <a:gd name="connsiteY1699" fmla="*/ 5045897 h 6699214"/>
              <a:gd name="connsiteX1700" fmla="*/ 2770140 w 4040285"/>
              <a:gd name="connsiteY1700" fmla="*/ 5030629 h 6699214"/>
              <a:gd name="connsiteX1701" fmla="*/ 2777863 w 4040285"/>
              <a:gd name="connsiteY1701" fmla="*/ 5015440 h 6699214"/>
              <a:gd name="connsiteX1702" fmla="*/ 2785800 w 4040285"/>
              <a:gd name="connsiteY1702" fmla="*/ 4995085 h 6699214"/>
              <a:gd name="connsiteX1703" fmla="*/ 2836534 w 4040285"/>
              <a:gd name="connsiteY1703" fmla="*/ 4883436 h 6699214"/>
              <a:gd name="connsiteX1704" fmla="*/ 2843196 w 4040285"/>
              <a:gd name="connsiteY1704" fmla="*/ 4850947 h 6699214"/>
              <a:gd name="connsiteX1705" fmla="*/ 2850708 w 4040285"/>
              <a:gd name="connsiteY1705" fmla="*/ 4840923 h 6699214"/>
              <a:gd name="connsiteX1706" fmla="*/ 2858643 w 4040285"/>
              <a:gd name="connsiteY1706" fmla="*/ 4820567 h 6699214"/>
              <a:gd name="connsiteX1707" fmla="*/ 2868208 w 4040285"/>
              <a:gd name="connsiteY1707" fmla="*/ 4803733 h 6699214"/>
              <a:gd name="connsiteX1708" fmla="*/ 2875791 w 4040285"/>
              <a:gd name="connsiteY1708" fmla="*/ 4791989 h 6699214"/>
              <a:gd name="connsiteX1709" fmla="*/ 2874375 w 4040285"/>
              <a:gd name="connsiteY1709" fmla="*/ 4783299 h 6699214"/>
              <a:gd name="connsiteX1710" fmla="*/ 2892516 w 4040285"/>
              <a:gd name="connsiteY1710" fmla="*/ 4730611 h 6699214"/>
              <a:gd name="connsiteX1711" fmla="*/ 2899814 w 4040285"/>
              <a:gd name="connsiteY1711" fmla="*/ 4725753 h 6699214"/>
              <a:gd name="connsiteX1712" fmla="*/ 2905481 w 4040285"/>
              <a:gd name="connsiteY1712" fmla="*/ 4717375 h 6699214"/>
              <a:gd name="connsiteX1713" fmla="*/ 2911506 w 4040285"/>
              <a:gd name="connsiteY1713" fmla="*/ 4700386 h 6699214"/>
              <a:gd name="connsiteX1714" fmla="*/ 2919442 w 4040285"/>
              <a:gd name="connsiteY1714" fmla="*/ 4680031 h 6699214"/>
              <a:gd name="connsiteX1715" fmla="*/ 2929919 w 4040285"/>
              <a:gd name="connsiteY1715" fmla="*/ 4657198 h 6699214"/>
              <a:gd name="connsiteX1716" fmla="*/ 2932434 w 4040285"/>
              <a:gd name="connsiteY1716" fmla="*/ 4653432 h 6699214"/>
              <a:gd name="connsiteX1717" fmla="*/ 2932115 w 4040285"/>
              <a:gd name="connsiteY1717" fmla="*/ 4652980 h 6699214"/>
              <a:gd name="connsiteX1718" fmla="*/ 2933609 w 4040285"/>
              <a:gd name="connsiteY1718" fmla="*/ 4651051 h 6699214"/>
              <a:gd name="connsiteX1719" fmla="*/ 2934114 w 4040285"/>
              <a:gd name="connsiteY1719" fmla="*/ 4650916 h 6699214"/>
              <a:gd name="connsiteX1720" fmla="*/ 2938104 w 4040285"/>
              <a:gd name="connsiteY1720" fmla="*/ 4644940 h 6699214"/>
              <a:gd name="connsiteX1721" fmla="*/ 2944170 w 4040285"/>
              <a:gd name="connsiteY1721" fmla="*/ 4639705 h 6699214"/>
              <a:gd name="connsiteX1722" fmla="*/ 2949982 w 4040285"/>
              <a:gd name="connsiteY1722" fmla="*/ 4627882 h 6699214"/>
              <a:gd name="connsiteX1723" fmla="*/ 2952471 w 4040285"/>
              <a:gd name="connsiteY1723" fmla="*/ 4613214 h 6699214"/>
              <a:gd name="connsiteX1724" fmla="*/ 2946501 w 4040285"/>
              <a:gd name="connsiteY1724" fmla="*/ 4605303 h 6699214"/>
              <a:gd name="connsiteX1725" fmla="*/ 2937288 w 4040285"/>
              <a:gd name="connsiteY1725" fmla="*/ 4613525 h 6699214"/>
              <a:gd name="connsiteX1726" fmla="*/ 2930487 w 4040285"/>
              <a:gd name="connsiteY1726" fmla="*/ 4649459 h 6699214"/>
              <a:gd name="connsiteX1727" fmla="*/ 2903914 w 4040285"/>
              <a:gd name="connsiteY1727" fmla="*/ 4691428 h 6699214"/>
              <a:gd name="connsiteX1728" fmla="*/ 2891868 w 4040285"/>
              <a:gd name="connsiteY1728" fmla="*/ 4725406 h 6699214"/>
              <a:gd name="connsiteX1729" fmla="*/ 2867846 w 4040285"/>
              <a:gd name="connsiteY1729" fmla="*/ 4748510 h 6699214"/>
              <a:gd name="connsiteX1730" fmla="*/ 2854029 w 4040285"/>
              <a:gd name="connsiteY1730" fmla="*/ 4782411 h 6699214"/>
              <a:gd name="connsiteX1731" fmla="*/ 2846802 w 4040285"/>
              <a:gd name="connsiteY1731" fmla="*/ 4785546 h 6699214"/>
              <a:gd name="connsiteX1732" fmla="*/ 2853604 w 4040285"/>
              <a:gd name="connsiteY1732" fmla="*/ 4792744 h 6699214"/>
              <a:gd name="connsiteX1733" fmla="*/ 2833694 w 4040285"/>
              <a:gd name="connsiteY1733" fmla="*/ 4802226 h 6699214"/>
              <a:gd name="connsiteX1734" fmla="*/ 2821293 w 4040285"/>
              <a:gd name="connsiteY1734" fmla="*/ 4801684 h 6699214"/>
              <a:gd name="connsiteX1735" fmla="*/ 2826678 w 4040285"/>
              <a:gd name="connsiteY1735" fmla="*/ 4757064 h 6699214"/>
              <a:gd name="connsiteX1736" fmla="*/ 2809389 w 4040285"/>
              <a:gd name="connsiteY1736" fmla="*/ 4789090 h 6699214"/>
              <a:gd name="connsiteX1737" fmla="*/ 2785438 w 4040285"/>
              <a:gd name="connsiteY1737" fmla="*/ 4810470 h 6699214"/>
              <a:gd name="connsiteX1738" fmla="*/ 2768643 w 4040285"/>
              <a:gd name="connsiteY1738" fmla="*/ 4830439 h 6699214"/>
              <a:gd name="connsiteX1739" fmla="*/ 2761557 w 4040285"/>
              <a:gd name="connsiteY1739" fmla="*/ 4830130 h 6699214"/>
              <a:gd name="connsiteX1740" fmla="*/ 2753621 w 4040285"/>
              <a:gd name="connsiteY1740" fmla="*/ 4850486 h 6699214"/>
              <a:gd name="connsiteX1741" fmla="*/ 2740797 w 4040285"/>
              <a:gd name="connsiteY1741" fmla="*/ 4860277 h 6699214"/>
              <a:gd name="connsiteX1742" fmla="*/ 2734278 w 4040285"/>
              <a:gd name="connsiteY1742" fmla="*/ 4846191 h 6699214"/>
              <a:gd name="connsiteX1743" fmla="*/ 2729175 w 4040285"/>
              <a:gd name="connsiteY1743" fmla="*/ 4840794 h 6699214"/>
              <a:gd name="connsiteX1744" fmla="*/ 2743277 w 4040285"/>
              <a:gd name="connsiteY1744" fmla="*/ 4800004 h 6699214"/>
              <a:gd name="connsiteX1745" fmla="*/ 2741646 w 4040285"/>
              <a:gd name="connsiteY1745" fmla="*/ 4796483 h 6699214"/>
              <a:gd name="connsiteX1746" fmla="*/ 2734064 w 4040285"/>
              <a:gd name="connsiteY1746" fmla="*/ 4808227 h 6699214"/>
              <a:gd name="connsiteX1747" fmla="*/ 2730309 w 4040285"/>
              <a:gd name="connsiteY1747" fmla="*/ 4813240 h 6699214"/>
              <a:gd name="connsiteX1748" fmla="*/ 2724570 w 4040285"/>
              <a:gd name="connsiteY1748" fmla="*/ 4823341 h 6699214"/>
              <a:gd name="connsiteX1749" fmla="*/ 2717343 w 4040285"/>
              <a:gd name="connsiteY1749" fmla="*/ 4826476 h 6699214"/>
              <a:gd name="connsiteX1750" fmla="*/ 2699557 w 4040285"/>
              <a:gd name="connsiteY1750" fmla="*/ 4827423 h 6699214"/>
              <a:gd name="connsiteX1751" fmla="*/ 2693674 w 4040285"/>
              <a:gd name="connsiteY1751" fmla="*/ 4840968 h 6699214"/>
              <a:gd name="connsiteX1752" fmla="*/ 2679077 w 4040285"/>
              <a:gd name="connsiteY1752" fmla="*/ 4850682 h 6699214"/>
              <a:gd name="connsiteX1753" fmla="*/ 2669937 w 4040285"/>
              <a:gd name="connsiteY1753" fmla="*/ 4857184 h 6699214"/>
              <a:gd name="connsiteX1754" fmla="*/ 2671425 w 4040285"/>
              <a:gd name="connsiteY1754" fmla="*/ 4864150 h 6699214"/>
              <a:gd name="connsiteX1755" fmla="*/ 2655483 w 4040285"/>
              <a:gd name="connsiteY1755" fmla="*/ 4863454 h 6699214"/>
              <a:gd name="connsiteX1756" fmla="*/ 2660088 w 4040285"/>
              <a:gd name="connsiteY1756" fmla="*/ 4837777 h 6699214"/>
              <a:gd name="connsiteX1757" fmla="*/ 2651017 w 4040285"/>
              <a:gd name="connsiteY1757" fmla="*/ 4842556 h 6699214"/>
              <a:gd name="connsiteX1758" fmla="*/ 2646624 w 4040285"/>
              <a:gd name="connsiteY1758" fmla="*/ 4863067 h 6699214"/>
              <a:gd name="connsiteX1759" fmla="*/ 2637272 w 4040285"/>
              <a:gd name="connsiteY1759" fmla="*/ 4874736 h 6699214"/>
              <a:gd name="connsiteX1760" fmla="*/ 2625651 w 4040285"/>
              <a:gd name="connsiteY1760" fmla="*/ 4898381 h 6699214"/>
              <a:gd name="connsiteX1761" fmla="*/ 2625084 w 4040285"/>
              <a:gd name="connsiteY1761" fmla="*/ 4912159 h 6699214"/>
              <a:gd name="connsiteX1762" fmla="*/ 2617218 w 4040285"/>
              <a:gd name="connsiteY1762" fmla="*/ 4930792 h 6699214"/>
              <a:gd name="connsiteX1763" fmla="*/ 2604462 w 4040285"/>
              <a:gd name="connsiteY1763" fmla="*/ 4938862 h 6699214"/>
              <a:gd name="connsiteX1764" fmla="*/ 2593196 w 4040285"/>
              <a:gd name="connsiteY1764" fmla="*/ 4953895 h 6699214"/>
              <a:gd name="connsiteX1765" fmla="*/ 2579237 w 4040285"/>
              <a:gd name="connsiteY1765" fmla="*/ 4948111 h 6699214"/>
              <a:gd name="connsiteX1766" fmla="*/ 2591354 w 4040285"/>
              <a:gd name="connsiteY1766" fmla="*/ 4912410 h 6699214"/>
              <a:gd name="connsiteX1767" fmla="*/ 2598794 w 4040285"/>
              <a:gd name="connsiteY1767" fmla="*/ 4904110 h 6699214"/>
              <a:gd name="connsiteX1768" fmla="*/ 2611479 w 4040285"/>
              <a:gd name="connsiteY1768" fmla="*/ 4897762 h 6699214"/>
              <a:gd name="connsiteX1769" fmla="*/ 2619273 w 4040285"/>
              <a:gd name="connsiteY1769" fmla="*/ 4880851 h 6699214"/>
              <a:gd name="connsiteX1770" fmla="*/ 2612187 w 4040285"/>
              <a:gd name="connsiteY1770" fmla="*/ 4880542 h 6699214"/>
              <a:gd name="connsiteX1771" fmla="*/ 2619628 w 4040285"/>
              <a:gd name="connsiteY1771" fmla="*/ 4872239 h 6699214"/>
              <a:gd name="connsiteX1772" fmla="*/ 2620337 w 4040285"/>
              <a:gd name="connsiteY1772" fmla="*/ 4855018 h 6699214"/>
              <a:gd name="connsiteX1773" fmla="*/ 2633090 w 4040285"/>
              <a:gd name="connsiteY1773" fmla="*/ 4846950 h 6699214"/>
              <a:gd name="connsiteX1774" fmla="*/ 2633727 w 4040285"/>
              <a:gd name="connsiteY1774" fmla="*/ 4831450 h 6699214"/>
              <a:gd name="connsiteX1775" fmla="*/ 2646696 w 4040285"/>
              <a:gd name="connsiteY1775" fmla="*/ 4818214 h 6699214"/>
              <a:gd name="connsiteX1776" fmla="*/ 2650269 w 4040285"/>
              <a:gd name="connsiteY1776" fmla="*/ 4809985 h 6699214"/>
              <a:gd name="connsiteX1777" fmla="*/ 2646816 w 4040285"/>
              <a:gd name="connsiteY1777" fmla="*/ 4804851 h 6699214"/>
              <a:gd name="connsiteX1778" fmla="*/ 2648573 w 4040285"/>
              <a:gd name="connsiteY1778" fmla="*/ 4800348 h 6699214"/>
              <a:gd name="connsiteX1779" fmla="*/ 2647320 w 4040285"/>
              <a:gd name="connsiteY1779" fmla="*/ 4798995 h 6699214"/>
              <a:gd name="connsiteX1780" fmla="*/ 2647989 w 4040285"/>
              <a:gd name="connsiteY1780" fmla="*/ 4786786 h 6699214"/>
              <a:gd name="connsiteX1781" fmla="*/ 2648400 w 4040285"/>
              <a:gd name="connsiteY1781" fmla="*/ 4785223 h 6699214"/>
              <a:gd name="connsiteX1782" fmla="*/ 2647667 w 4040285"/>
              <a:gd name="connsiteY1782" fmla="*/ 4784185 h 6699214"/>
              <a:gd name="connsiteX1783" fmla="*/ 2649161 w 4040285"/>
              <a:gd name="connsiteY1783" fmla="*/ 4782256 h 6699214"/>
              <a:gd name="connsiteX1784" fmla="*/ 2649182 w 4040285"/>
              <a:gd name="connsiteY1784" fmla="*/ 4782250 h 6699214"/>
              <a:gd name="connsiteX1785" fmla="*/ 2651341 w 4040285"/>
              <a:gd name="connsiteY1785" fmla="*/ 4774047 h 6699214"/>
              <a:gd name="connsiteX1786" fmla="*/ 2654135 w 4040285"/>
              <a:gd name="connsiteY1786" fmla="*/ 4766782 h 6699214"/>
              <a:gd name="connsiteX1787" fmla="*/ 2660442 w 4040285"/>
              <a:gd name="connsiteY1787" fmla="*/ 4742905 h 6699214"/>
              <a:gd name="connsiteX1788" fmla="*/ 2664228 w 4040285"/>
              <a:gd name="connsiteY1788" fmla="*/ 4739390 h 6699214"/>
              <a:gd name="connsiteX1789" fmla="*/ 2662053 w 4040285"/>
              <a:gd name="connsiteY1789" fmla="*/ 4736508 h 6699214"/>
              <a:gd name="connsiteX1790" fmla="*/ 2657298 w 4040285"/>
              <a:gd name="connsiteY1790" fmla="*/ 4740752 h 6699214"/>
              <a:gd name="connsiteX1791" fmla="*/ 2649230 w 4040285"/>
              <a:gd name="connsiteY1791" fmla="*/ 4763804 h 6699214"/>
              <a:gd name="connsiteX1792" fmla="*/ 2646039 w 4040285"/>
              <a:gd name="connsiteY1792" fmla="*/ 4780664 h 6699214"/>
              <a:gd name="connsiteX1793" fmla="*/ 2641275 w 4040285"/>
              <a:gd name="connsiteY1793" fmla="*/ 4786533 h 6699214"/>
              <a:gd name="connsiteX1794" fmla="*/ 2634403 w 4040285"/>
              <a:gd name="connsiteY1794" fmla="*/ 4806169 h 6699214"/>
              <a:gd name="connsiteX1795" fmla="*/ 2626946 w 4040285"/>
              <a:gd name="connsiteY1795" fmla="*/ 4806954 h 6699214"/>
              <a:gd name="connsiteX1796" fmla="*/ 2622805 w 4040285"/>
              <a:gd name="connsiteY1796" fmla="*/ 4815634 h 6699214"/>
              <a:gd name="connsiteX1797" fmla="*/ 2626260 w 4040285"/>
              <a:gd name="connsiteY1797" fmla="*/ 4819888 h 6699214"/>
              <a:gd name="connsiteX1798" fmla="*/ 2634405 w 4040285"/>
              <a:gd name="connsiteY1798" fmla="*/ 4826744 h 6699214"/>
              <a:gd name="connsiteX1799" fmla="*/ 2615493 w 4040285"/>
              <a:gd name="connsiteY1799" fmla="*/ 4837060 h 6699214"/>
              <a:gd name="connsiteX1800" fmla="*/ 2614772 w 4040285"/>
              <a:gd name="connsiteY1800" fmla="*/ 4839681 h 6699214"/>
              <a:gd name="connsiteX1801" fmla="*/ 2607420 w 4040285"/>
              <a:gd name="connsiteY1801" fmla="*/ 4856611 h 6699214"/>
              <a:gd name="connsiteX1802" fmla="*/ 2583398 w 4040285"/>
              <a:gd name="connsiteY1802" fmla="*/ 4879715 h 6699214"/>
              <a:gd name="connsiteX1803" fmla="*/ 2569581 w 4040285"/>
              <a:gd name="connsiteY1803" fmla="*/ 4913617 h 6699214"/>
              <a:gd name="connsiteX1804" fmla="*/ 2562354 w 4040285"/>
              <a:gd name="connsiteY1804" fmla="*/ 4916751 h 6699214"/>
              <a:gd name="connsiteX1805" fmla="*/ 2569156 w 4040285"/>
              <a:gd name="connsiteY1805" fmla="*/ 4923949 h 6699214"/>
              <a:gd name="connsiteX1806" fmla="*/ 2549247 w 4040285"/>
              <a:gd name="connsiteY1806" fmla="*/ 4933431 h 6699214"/>
              <a:gd name="connsiteX1807" fmla="*/ 2536845 w 4040285"/>
              <a:gd name="connsiteY1807" fmla="*/ 4932889 h 6699214"/>
              <a:gd name="connsiteX1808" fmla="*/ 2542230 w 4040285"/>
              <a:gd name="connsiteY1808" fmla="*/ 4888269 h 6699214"/>
              <a:gd name="connsiteX1809" fmla="*/ 2524941 w 4040285"/>
              <a:gd name="connsiteY1809" fmla="*/ 4920295 h 6699214"/>
              <a:gd name="connsiteX1810" fmla="*/ 2500990 w 4040285"/>
              <a:gd name="connsiteY1810" fmla="*/ 4941676 h 6699214"/>
              <a:gd name="connsiteX1811" fmla="*/ 2484195 w 4040285"/>
              <a:gd name="connsiteY1811" fmla="*/ 4961644 h 6699214"/>
              <a:gd name="connsiteX1812" fmla="*/ 2477109 w 4040285"/>
              <a:gd name="connsiteY1812" fmla="*/ 4961335 h 6699214"/>
              <a:gd name="connsiteX1813" fmla="*/ 2469173 w 4040285"/>
              <a:gd name="connsiteY1813" fmla="*/ 4981691 h 6699214"/>
              <a:gd name="connsiteX1814" fmla="*/ 2456349 w 4040285"/>
              <a:gd name="connsiteY1814" fmla="*/ 4991482 h 6699214"/>
              <a:gd name="connsiteX1815" fmla="*/ 2449830 w 4040285"/>
              <a:gd name="connsiteY1815" fmla="*/ 4977396 h 6699214"/>
              <a:gd name="connsiteX1816" fmla="*/ 2447525 w 4040285"/>
              <a:gd name="connsiteY1816" fmla="*/ 4974958 h 6699214"/>
              <a:gd name="connsiteX1817" fmla="*/ 2442543 w 4040285"/>
              <a:gd name="connsiteY1817" fmla="*/ 4981607 h 6699214"/>
              <a:gd name="connsiteX1818" fmla="*/ 2426324 w 4040285"/>
              <a:gd name="connsiteY1818" fmla="*/ 4998366 h 6699214"/>
              <a:gd name="connsiteX1819" fmla="*/ 2420370 w 4040285"/>
              <a:gd name="connsiteY1819" fmla="*/ 5013634 h 6699214"/>
              <a:gd name="connsiteX1820" fmla="*/ 2404995 w 4040285"/>
              <a:gd name="connsiteY1820" fmla="*/ 5042290 h 6699214"/>
              <a:gd name="connsiteX1821" fmla="*/ 2399398 w 4040285"/>
              <a:gd name="connsiteY1821" fmla="*/ 5048947 h 6699214"/>
              <a:gd name="connsiteX1822" fmla="*/ 2394153 w 4040285"/>
              <a:gd name="connsiteY1822" fmla="*/ 5046994 h 6699214"/>
              <a:gd name="connsiteX1823" fmla="*/ 2400177 w 4040285"/>
              <a:gd name="connsiteY1823" fmla="*/ 5030005 h 6699214"/>
              <a:gd name="connsiteX1824" fmla="*/ 2406128 w 4040285"/>
              <a:gd name="connsiteY1824" fmla="*/ 5014736 h 6699214"/>
              <a:gd name="connsiteX1825" fmla="*/ 2413851 w 4040285"/>
              <a:gd name="connsiteY1825" fmla="*/ 4999548 h 6699214"/>
              <a:gd name="connsiteX1826" fmla="*/ 2421788 w 4040285"/>
              <a:gd name="connsiteY1826" fmla="*/ 4979192 h 6699214"/>
              <a:gd name="connsiteX1827" fmla="*/ 2423768 w 4040285"/>
              <a:gd name="connsiteY1827" fmla="*/ 4969077 h 6699214"/>
              <a:gd name="connsiteX1828" fmla="*/ 2421789 w 4040285"/>
              <a:gd name="connsiteY1828" fmla="*/ 4970773 h 6699214"/>
              <a:gd name="connsiteX1829" fmla="*/ 2415701 w 4040285"/>
              <a:gd name="connsiteY1829" fmla="*/ 4958596 h 6699214"/>
              <a:gd name="connsiteX1830" fmla="*/ 2415109 w 4040285"/>
              <a:gd name="connsiteY1830" fmla="*/ 4958628 h 6699214"/>
              <a:gd name="connsiteX1831" fmla="*/ 2409227 w 4040285"/>
              <a:gd name="connsiteY1831" fmla="*/ 4972173 h 6699214"/>
              <a:gd name="connsiteX1832" fmla="*/ 2394630 w 4040285"/>
              <a:gd name="connsiteY1832" fmla="*/ 4981887 h 6699214"/>
              <a:gd name="connsiteX1833" fmla="*/ 2385489 w 4040285"/>
              <a:gd name="connsiteY1833" fmla="*/ 4988389 h 6699214"/>
              <a:gd name="connsiteX1834" fmla="*/ 2386977 w 4040285"/>
              <a:gd name="connsiteY1834" fmla="*/ 4995355 h 6699214"/>
              <a:gd name="connsiteX1835" fmla="*/ 2371035 w 4040285"/>
              <a:gd name="connsiteY1835" fmla="*/ 4994659 h 6699214"/>
              <a:gd name="connsiteX1836" fmla="*/ 2375640 w 4040285"/>
              <a:gd name="connsiteY1836" fmla="*/ 4968982 h 6699214"/>
              <a:gd name="connsiteX1837" fmla="*/ 2366569 w 4040285"/>
              <a:gd name="connsiteY1837" fmla="*/ 4973761 h 6699214"/>
              <a:gd name="connsiteX1838" fmla="*/ 2362176 w 4040285"/>
              <a:gd name="connsiteY1838" fmla="*/ 4994272 h 6699214"/>
              <a:gd name="connsiteX1839" fmla="*/ 2352824 w 4040285"/>
              <a:gd name="connsiteY1839" fmla="*/ 5005941 h 6699214"/>
              <a:gd name="connsiteX1840" fmla="*/ 2341203 w 4040285"/>
              <a:gd name="connsiteY1840" fmla="*/ 5029587 h 6699214"/>
              <a:gd name="connsiteX1841" fmla="*/ 2340636 w 4040285"/>
              <a:gd name="connsiteY1841" fmla="*/ 5043364 h 6699214"/>
              <a:gd name="connsiteX1842" fmla="*/ 2332770 w 4040285"/>
              <a:gd name="connsiteY1842" fmla="*/ 5061996 h 6699214"/>
              <a:gd name="connsiteX1843" fmla="*/ 2320014 w 4040285"/>
              <a:gd name="connsiteY1843" fmla="*/ 5070067 h 6699214"/>
              <a:gd name="connsiteX1844" fmla="*/ 2308748 w 4040285"/>
              <a:gd name="connsiteY1844" fmla="*/ 5085100 h 6699214"/>
              <a:gd name="connsiteX1845" fmla="*/ 2294789 w 4040285"/>
              <a:gd name="connsiteY1845" fmla="*/ 5079316 h 6699214"/>
              <a:gd name="connsiteX1846" fmla="*/ 2306906 w 4040285"/>
              <a:gd name="connsiteY1846" fmla="*/ 5043615 h 6699214"/>
              <a:gd name="connsiteX1847" fmla="*/ 2314346 w 4040285"/>
              <a:gd name="connsiteY1847" fmla="*/ 5035315 h 6699214"/>
              <a:gd name="connsiteX1848" fmla="*/ 2327031 w 4040285"/>
              <a:gd name="connsiteY1848" fmla="*/ 5028968 h 6699214"/>
              <a:gd name="connsiteX1849" fmla="*/ 2334825 w 4040285"/>
              <a:gd name="connsiteY1849" fmla="*/ 5012056 h 6699214"/>
              <a:gd name="connsiteX1850" fmla="*/ 2327739 w 4040285"/>
              <a:gd name="connsiteY1850" fmla="*/ 5011747 h 6699214"/>
              <a:gd name="connsiteX1851" fmla="*/ 2335180 w 4040285"/>
              <a:gd name="connsiteY1851" fmla="*/ 5003444 h 6699214"/>
              <a:gd name="connsiteX1852" fmla="*/ 2335889 w 4040285"/>
              <a:gd name="connsiteY1852" fmla="*/ 4986223 h 6699214"/>
              <a:gd name="connsiteX1853" fmla="*/ 2348642 w 4040285"/>
              <a:gd name="connsiteY1853" fmla="*/ 4978155 h 6699214"/>
              <a:gd name="connsiteX1854" fmla="*/ 2349279 w 4040285"/>
              <a:gd name="connsiteY1854" fmla="*/ 4962655 h 6699214"/>
              <a:gd name="connsiteX1855" fmla="*/ 2362248 w 4040285"/>
              <a:gd name="connsiteY1855" fmla="*/ 4949419 h 6699214"/>
              <a:gd name="connsiteX1856" fmla="*/ 2368128 w 4040285"/>
              <a:gd name="connsiteY1856" fmla="*/ 4935874 h 6699214"/>
              <a:gd name="connsiteX1857" fmla="*/ 2363541 w 4040285"/>
              <a:gd name="connsiteY1857" fmla="*/ 4917991 h 6699214"/>
              <a:gd name="connsiteX1858" fmla="*/ 2366607 w 4040285"/>
              <a:gd name="connsiteY1858" fmla="*/ 4906337 h 6699214"/>
              <a:gd name="connsiteX1859" fmla="*/ 2339486 w 4040285"/>
              <a:gd name="connsiteY1859" fmla="*/ 4909046 h 6699214"/>
              <a:gd name="connsiteX1860" fmla="*/ 2339012 w 4040285"/>
              <a:gd name="connsiteY1860" fmla="*/ 4910310 h 6699214"/>
              <a:gd name="connsiteX1861" fmla="*/ 2338510 w 4040285"/>
              <a:gd name="connsiteY1861" fmla="*/ 4922506 h 6699214"/>
              <a:gd name="connsiteX1862" fmla="*/ 2333333 w 4040285"/>
              <a:gd name="connsiteY1862" fmla="*/ 4925452 h 6699214"/>
              <a:gd name="connsiteX1863" fmla="*/ 2329197 w 4040285"/>
              <a:gd name="connsiteY1863" fmla="*/ 4936480 h 6699214"/>
              <a:gd name="connsiteX1864" fmla="*/ 2314195 w 4040285"/>
              <a:gd name="connsiteY1864" fmla="*/ 4945483 h 6699214"/>
              <a:gd name="connsiteX1865" fmla="*/ 2307797 w 4040285"/>
              <a:gd name="connsiteY1865" fmla="*/ 4951439 h 6699214"/>
              <a:gd name="connsiteX1866" fmla="*/ 2303673 w 4040285"/>
              <a:gd name="connsiteY1866" fmla="*/ 4962470 h 6699214"/>
              <a:gd name="connsiteX1867" fmla="*/ 2295143 w 4040285"/>
              <a:gd name="connsiteY1867" fmla="*/ 4984444 h 6699214"/>
              <a:gd name="connsiteX1868" fmla="*/ 2262763 w 4040285"/>
              <a:gd name="connsiteY1868" fmla="*/ 4995108 h 6699214"/>
              <a:gd name="connsiteX1869" fmla="*/ 2261984 w 4040285"/>
              <a:gd name="connsiteY1869" fmla="*/ 5014051 h 6699214"/>
              <a:gd name="connsiteX1870" fmla="*/ 2256668 w 4040285"/>
              <a:gd name="connsiteY1870" fmla="*/ 5013818 h 6699214"/>
              <a:gd name="connsiteX1871" fmla="*/ 2250007 w 4040285"/>
              <a:gd name="connsiteY1871" fmla="*/ 5003176 h 6699214"/>
              <a:gd name="connsiteX1872" fmla="*/ 2255890 w 4040285"/>
              <a:gd name="connsiteY1872" fmla="*/ 4989631 h 6699214"/>
              <a:gd name="connsiteX1873" fmla="*/ 2251070 w 4040285"/>
              <a:gd name="connsiteY1873" fmla="*/ 4977346 h 6699214"/>
              <a:gd name="connsiteX1874" fmla="*/ 2250858 w 4040285"/>
              <a:gd name="connsiteY1874" fmla="*/ 4982511 h 6699214"/>
              <a:gd name="connsiteX1875" fmla="*/ 2226764 w 4040285"/>
              <a:gd name="connsiteY1875" fmla="*/ 5007338 h 6699214"/>
              <a:gd name="connsiteX1876" fmla="*/ 2221824 w 4040285"/>
              <a:gd name="connsiteY1876" fmla="*/ 5014015 h 6699214"/>
              <a:gd name="connsiteX1877" fmla="*/ 2217748 w 4040285"/>
              <a:gd name="connsiteY1877" fmla="*/ 5035075 h 6699214"/>
              <a:gd name="connsiteX1878" fmla="*/ 2202316 w 4040285"/>
              <a:gd name="connsiteY1878" fmla="*/ 5056508 h 6699214"/>
              <a:gd name="connsiteX1879" fmla="*/ 2202316 w 4040285"/>
              <a:gd name="connsiteY1879" fmla="*/ 5083942 h 6699214"/>
              <a:gd name="connsiteX1880" fmla="*/ 2188599 w 4040285"/>
              <a:gd name="connsiteY1880" fmla="*/ 5121661 h 6699214"/>
              <a:gd name="connsiteX1881" fmla="*/ 2164592 w 4040285"/>
              <a:gd name="connsiteY1881" fmla="*/ 5138810 h 6699214"/>
              <a:gd name="connsiteX1882" fmla="*/ 2144016 w 4040285"/>
              <a:gd name="connsiteY1882" fmla="*/ 5169671 h 6699214"/>
              <a:gd name="connsiteX1883" fmla="*/ 2128289 w 4040285"/>
              <a:gd name="connsiteY1883" fmla="*/ 5163775 h 6699214"/>
              <a:gd name="connsiteX1884" fmla="*/ 2120547 w 4040285"/>
              <a:gd name="connsiteY1884" fmla="*/ 5173495 h 6699214"/>
              <a:gd name="connsiteX1885" fmla="*/ 2114950 w 4040285"/>
              <a:gd name="connsiteY1885" fmla="*/ 5180152 h 6699214"/>
              <a:gd name="connsiteX1886" fmla="*/ 2109705 w 4040285"/>
              <a:gd name="connsiteY1886" fmla="*/ 5178199 h 6699214"/>
              <a:gd name="connsiteX1887" fmla="*/ 2115729 w 4040285"/>
              <a:gd name="connsiteY1887" fmla="*/ 5161209 h 6699214"/>
              <a:gd name="connsiteX1888" fmla="*/ 2116794 w 4040285"/>
              <a:gd name="connsiteY1888" fmla="*/ 5158476 h 6699214"/>
              <a:gd name="connsiteX1889" fmla="*/ 2125585 w 4040285"/>
              <a:gd name="connsiteY1889" fmla="*/ 5120806 h 6699214"/>
              <a:gd name="connsiteX1890" fmla="*/ 2137158 w 4040285"/>
              <a:gd name="connsiteY1890" fmla="*/ 5087369 h 6699214"/>
              <a:gd name="connsiteX1891" fmla="*/ 2140159 w 4040285"/>
              <a:gd name="connsiteY1891" fmla="*/ 5074940 h 6699214"/>
              <a:gd name="connsiteX1892" fmla="*/ 2147006 w 4040285"/>
              <a:gd name="connsiteY1892" fmla="*/ 5071927 h 6699214"/>
              <a:gd name="connsiteX1893" fmla="*/ 2154842 w 4040285"/>
              <a:gd name="connsiteY1893" fmla="*/ 5051641 h 6699214"/>
              <a:gd name="connsiteX1894" fmla="*/ 2188075 w 4040285"/>
              <a:gd name="connsiteY1894" fmla="*/ 4998748 h 6699214"/>
              <a:gd name="connsiteX1895" fmla="*/ 2188599 w 4040285"/>
              <a:gd name="connsiteY1895" fmla="*/ 4996189 h 6699214"/>
              <a:gd name="connsiteX1896" fmla="*/ 2188599 w 4040285"/>
              <a:gd name="connsiteY1896" fmla="*/ 4973741 h 6699214"/>
              <a:gd name="connsiteX1897" fmla="*/ 2174374 w 4040285"/>
              <a:gd name="connsiteY1897" fmla="*/ 4987498 h 6699214"/>
              <a:gd name="connsiteX1898" fmla="*/ 2175099 w 4040285"/>
              <a:gd name="connsiteY1898" fmla="*/ 4999672 h 6699214"/>
              <a:gd name="connsiteX1899" fmla="*/ 2153133 w 4040285"/>
              <a:gd name="connsiteY1899" fmla="*/ 5027174 h 6699214"/>
              <a:gd name="connsiteX1900" fmla="*/ 2127765 w 4040285"/>
              <a:gd name="connsiteY1900" fmla="*/ 5073412 h 6699214"/>
              <a:gd name="connsiteX1901" fmla="*/ 2115675 w 4040285"/>
              <a:gd name="connsiteY1901" fmla="*/ 5089663 h 6699214"/>
              <a:gd name="connsiteX1902" fmla="*/ 2107268 w 4040285"/>
              <a:gd name="connsiteY1902" fmla="*/ 5104504 h 6699214"/>
              <a:gd name="connsiteX1903" fmla="*/ 2032224 w 4040285"/>
              <a:gd name="connsiteY1903" fmla="*/ 5210440 h 6699214"/>
              <a:gd name="connsiteX1904" fmla="*/ 2010556 w 4040285"/>
              <a:gd name="connsiteY1904" fmla="*/ 5234512 h 6699214"/>
              <a:gd name="connsiteX1905" fmla="*/ 2002149 w 4040285"/>
              <a:gd name="connsiteY1905" fmla="*/ 5249351 h 6699214"/>
              <a:gd name="connsiteX1906" fmla="*/ 1994040 w 4040285"/>
              <a:gd name="connsiteY1906" fmla="*/ 5260759 h 6699214"/>
              <a:gd name="connsiteX1907" fmla="*/ 1986657 w 4040285"/>
              <a:gd name="connsiteY1907" fmla="*/ 5263793 h 6699214"/>
              <a:gd name="connsiteX1908" fmla="*/ 1979610 w 4040285"/>
              <a:gd name="connsiteY1908" fmla="*/ 5262967 h 6699214"/>
              <a:gd name="connsiteX1909" fmla="*/ 2011025 w 4040285"/>
              <a:gd name="connsiteY1909" fmla="*/ 5208602 h 6699214"/>
              <a:gd name="connsiteX1910" fmla="*/ 2009257 w 4040285"/>
              <a:gd name="connsiteY1910" fmla="*/ 5208448 h 6699214"/>
              <a:gd name="connsiteX1911" fmla="*/ 2008683 w 4040285"/>
              <a:gd name="connsiteY1911" fmla="*/ 5194559 h 6699214"/>
              <a:gd name="connsiteX1912" fmla="*/ 2042181 w 4040285"/>
              <a:gd name="connsiteY1912" fmla="*/ 5116159 h 6699214"/>
              <a:gd name="connsiteX1913" fmla="*/ 2048224 w 4040285"/>
              <a:gd name="connsiteY1913" fmla="*/ 5108032 h 6699214"/>
              <a:gd name="connsiteX1914" fmla="*/ 2047054 w 4040285"/>
              <a:gd name="connsiteY1914" fmla="*/ 5101011 h 6699214"/>
              <a:gd name="connsiteX1915" fmla="*/ 2055759 w 4040285"/>
              <a:gd name="connsiteY1915" fmla="*/ 5082737 h 6699214"/>
              <a:gd name="connsiteX1916" fmla="*/ 2044266 w 4040285"/>
              <a:gd name="connsiteY1916" fmla="*/ 5092120 h 6699214"/>
              <a:gd name="connsiteX1917" fmla="*/ 2041607 w 4040285"/>
              <a:gd name="connsiteY1917" fmla="*/ 5102269 h 6699214"/>
              <a:gd name="connsiteX1918" fmla="*/ 2029666 w 4040285"/>
              <a:gd name="connsiteY1918" fmla="*/ 5116801 h 6699214"/>
              <a:gd name="connsiteX1919" fmla="*/ 2012853 w 4040285"/>
              <a:gd name="connsiteY1919" fmla="*/ 5146483 h 6699214"/>
              <a:gd name="connsiteX1920" fmla="*/ 2001508 w 4040285"/>
              <a:gd name="connsiteY1920" fmla="*/ 5154150 h 6699214"/>
              <a:gd name="connsiteX1921" fmla="*/ 1996932 w 4040285"/>
              <a:gd name="connsiteY1921" fmla="*/ 5165861 h 6699214"/>
              <a:gd name="connsiteX1922" fmla="*/ 1988674 w 4040285"/>
              <a:gd name="connsiteY1922" fmla="*/ 5178985 h 6699214"/>
              <a:gd name="connsiteX1923" fmla="*/ 1975543 w 4040285"/>
              <a:gd name="connsiteY1923" fmla="*/ 5207256 h 6699214"/>
              <a:gd name="connsiteX1924" fmla="*/ 1950938 w 4040285"/>
              <a:gd name="connsiteY1924" fmla="*/ 5224150 h 6699214"/>
              <a:gd name="connsiteX1925" fmla="*/ 1952427 w 4040285"/>
              <a:gd name="connsiteY1925" fmla="*/ 5206979 h 6699214"/>
              <a:gd name="connsiteX1926" fmla="*/ 1955982 w 4040285"/>
              <a:gd name="connsiteY1926" fmla="*/ 5186529 h 6699214"/>
              <a:gd name="connsiteX1927" fmla="*/ 1973838 w 4040285"/>
              <a:gd name="connsiteY1927" fmla="*/ 5144830 h 6699214"/>
              <a:gd name="connsiteX1928" fmla="*/ 1990800 w 4040285"/>
              <a:gd name="connsiteY1928" fmla="*/ 5113431 h 6699214"/>
              <a:gd name="connsiteX1929" fmla="*/ 1994949 w 4040285"/>
              <a:gd name="connsiteY1929" fmla="*/ 5086111 h 6699214"/>
              <a:gd name="connsiteX1930" fmla="*/ 2019722 w 4040285"/>
              <a:gd name="connsiteY1930" fmla="*/ 5046742 h 6699214"/>
              <a:gd name="connsiteX1931" fmla="*/ 2015616 w 4040285"/>
              <a:gd name="connsiteY1931" fmla="*/ 5032546 h 6699214"/>
              <a:gd name="connsiteX1932" fmla="*/ 2025647 w 4040285"/>
              <a:gd name="connsiteY1932" fmla="*/ 5026798 h 6699214"/>
              <a:gd name="connsiteX1933" fmla="*/ 2023995 w 4040285"/>
              <a:gd name="connsiteY1933" fmla="*/ 5011925 h 6699214"/>
              <a:gd name="connsiteX1934" fmla="*/ 2032672 w 4040285"/>
              <a:gd name="connsiteY1934" fmla="*/ 4988792 h 6699214"/>
              <a:gd name="connsiteX1935" fmla="*/ 2020657 w 4040285"/>
              <a:gd name="connsiteY1935" fmla="*/ 4994924 h 6699214"/>
              <a:gd name="connsiteX1936" fmla="*/ 2018424 w 4040285"/>
              <a:gd name="connsiteY1936" fmla="*/ 5020681 h 6699214"/>
              <a:gd name="connsiteX1937" fmla="*/ 2016657 w 4040285"/>
              <a:gd name="connsiteY1937" fmla="*/ 5020528 h 6699214"/>
              <a:gd name="connsiteX1938" fmla="*/ 2015616 w 4040285"/>
              <a:gd name="connsiteY1938" fmla="*/ 5032546 h 6699214"/>
              <a:gd name="connsiteX1939" fmla="*/ 1990265 w 4040285"/>
              <a:gd name="connsiteY1939" fmla="*/ 5058026 h 6699214"/>
              <a:gd name="connsiteX1940" fmla="*/ 1979497 w 4040285"/>
              <a:gd name="connsiteY1940" fmla="*/ 5079583 h 6699214"/>
              <a:gd name="connsiteX1941" fmla="*/ 1955595 w 4040285"/>
              <a:gd name="connsiteY1941" fmla="*/ 5129408 h 6699214"/>
              <a:gd name="connsiteX1942" fmla="*/ 1946913 w 4040285"/>
              <a:gd name="connsiteY1942" fmla="*/ 5126924 h 6699214"/>
              <a:gd name="connsiteX1943" fmla="*/ 1956660 w 4040285"/>
              <a:gd name="connsiteY1943" fmla="*/ 5096630 h 6699214"/>
              <a:gd name="connsiteX1944" fmla="*/ 1983220 w 4040285"/>
              <a:gd name="connsiteY1944" fmla="*/ 5036656 h 6699214"/>
              <a:gd name="connsiteX1945" fmla="*/ 1987498 w 4040285"/>
              <a:gd name="connsiteY1945" fmla="*/ 5028379 h 6699214"/>
              <a:gd name="connsiteX1946" fmla="*/ 1986475 w 4040285"/>
              <a:gd name="connsiteY1946" fmla="*/ 5019639 h 6699214"/>
              <a:gd name="connsiteX1947" fmla="*/ 1998564 w 4040285"/>
              <a:gd name="connsiteY1947" fmla="*/ 5003388 h 6699214"/>
              <a:gd name="connsiteX1948" fmla="*/ 2006673 w 4040285"/>
              <a:gd name="connsiteY1948" fmla="*/ 4991983 h 6699214"/>
              <a:gd name="connsiteX1949" fmla="*/ 2005359 w 4040285"/>
              <a:gd name="connsiteY1949" fmla="*/ 4986022 h 6699214"/>
              <a:gd name="connsiteX1950" fmla="*/ 1996559 w 4040285"/>
              <a:gd name="connsiteY1950" fmla="*/ 4993922 h 6699214"/>
              <a:gd name="connsiteX1951" fmla="*/ 1979411 w 4040285"/>
              <a:gd name="connsiteY1951" fmla="*/ 5022215 h 6699214"/>
              <a:gd name="connsiteX1952" fmla="*/ 1965694 w 4040285"/>
              <a:gd name="connsiteY1952" fmla="*/ 5059935 h 6699214"/>
              <a:gd name="connsiteX1953" fmla="*/ 1941691 w 4040285"/>
              <a:gd name="connsiteY1953" fmla="*/ 5073652 h 6699214"/>
              <a:gd name="connsiteX1954" fmla="*/ 1927975 w 4040285"/>
              <a:gd name="connsiteY1954" fmla="*/ 5107945 h 6699214"/>
              <a:gd name="connsiteX1955" fmla="*/ 1927975 w 4040285"/>
              <a:gd name="connsiteY1955" fmla="*/ 5135379 h 6699214"/>
              <a:gd name="connsiteX1956" fmla="*/ 1914258 w 4040285"/>
              <a:gd name="connsiteY1956" fmla="*/ 5145669 h 6699214"/>
              <a:gd name="connsiteX1957" fmla="*/ 1879966 w 4040285"/>
              <a:gd name="connsiteY1957" fmla="*/ 5200537 h 6699214"/>
              <a:gd name="connsiteX1958" fmla="*/ 1825097 w 4040285"/>
              <a:gd name="connsiteY1958" fmla="*/ 5272549 h 6699214"/>
              <a:gd name="connsiteX1959" fmla="*/ 1814807 w 4040285"/>
              <a:gd name="connsiteY1959" fmla="*/ 5303414 h 6699214"/>
              <a:gd name="connsiteX1960" fmla="*/ 1787373 w 4040285"/>
              <a:gd name="connsiteY1960" fmla="*/ 5361711 h 6699214"/>
              <a:gd name="connsiteX1961" fmla="*/ 1777088 w 4040285"/>
              <a:gd name="connsiteY1961" fmla="*/ 5375428 h 6699214"/>
              <a:gd name="connsiteX1962" fmla="*/ 1766797 w 4040285"/>
              <a:gd name="connsiteY1962" fmla="*/ 5372001 h 6699214"/>
              <a:gd name="connsiteX1963" fmla="*/ 1777087 w 4040285"/>
              <a:gd name="connsiteY1963" fmla="*/ 5337707 h 6699214"/>
              <a:gd name="connsiteX1964" fmla="*/ 1787373 w 4040285"/>
              <a:gd name="connsiteY1964" fmla="*/ 5306842 h 6699214"/>
              <a:gd name="connsiteX1965" fmla="*/ 1801090 w 4040285"/>
              <a:gd name="connsiteY1965" fmla="*/ 5275981 h 6699214"/>
              <a:gd name="connsiteX1966" fmla="*/ 1814807 w 4040285"/>
              <a:gd name="connsiteY1966" fmla="*/ 5234829 h 6699214"/>
              <a:gd name="connsiteX1967" fmla="*/ 1843955 w 4040285"/>
              <a:gd name="connsiteY1967" fmla="*/ 5116520 h 6699214"/>
              <a:gd name="connsiteX1968" fmla="*/ 1865737 w 4040285"/>
              <a:gd name="connsiteY1968" fmla="*/ 5070193 h 6699214"/>
              <a:gd name="connsiteX1969" fmla="*/ 1860685 w 4040285"/>
              <a:gd name="connsiteY1969" fmla="*/ 5074466 h 6699214"/>
              <a:gd name="connsiteX1970" fmla="*/ 1849788 w 4040285"/>
              <a:gd name="connsiteY1970" fmla="*/ 5076981 h 6699214"/>
              <a:gd name="connsiteX1971" fmla="*/ 1849809 w 4040285"/>
              <a:gd name="connsiteY1971" fmla="*/ 5056224 h 6699214"/>
              <a:gd name="connsiteX1972" fmla="*/ 1868835 w 4040285"/>
              <a:gd name="connsiteY1972" fmla="*/ 5021546 h 6699214"/>
              <a:gd name="connsiteX1973" fmla="*/ 1894353 w 4040285"/>
              <a:gd name="connsiteY1973" fmla="*/ 4973590 h 6699214"/>
              <a:gd name="connsiteX1974" fmla="*/ 1897015 w 4040285"/>
              <a:gd name="connsiteY1974" fmla="*/ 4963441 h 6699214"/>
              <a:gd name="connsiteX1975" fmla="*/ 1890414 w 4040285"/>
              <a:gd name="connsiteY1975" fmla="*/ 4936921 h 6699214"/>
              <a:gd name="connsiteX1976" fmla="*/ 1924786 w 4040285"/>
              <a:gd name="connsiteY1976" fmla="*/ 4868973 h 6699214"/>
              <a:gd name="connsiteX1977" fmla="*/ 1939962 w 4040285"/>
              <a:gd name="connsiteY1977" fmla="*/ 4858181 h 6699214"/>
              <a:gd name="connsiteX1978" fmla="*/ 1956627 w 4040285"/>
              <a:gd name="connsiteY1978" fmla="*/ 4830216 h 6699214"/>
              <a:gd name="connsiteX1979" fmla="*/ 1955308 w 4040285"/>
              <a:gd name="connsiteY1979" fmla="*/ 4824913 h 6699214"/>
              <a:gd name="connsiteX1980" fmla="*/ 1926276 w 4040285"/>
              <a:gd name="connsiteY1980" fmla="*/ 4851802 h 6699214"/>
              <a:gd name="connsiteX1981" fmla="*/ 1913613 w 4040285"/>
              <a:gd name="connsiteY1981" fmla="*/ 4854164 h 6699214"/>
              <a:gd name="connsiteX1982" fmla="*/ 1925531 w 4040285"/>
              <a:gd name="connsiteY1982" fmla="*/ 4860389 h 6699214"/>
              <a:gd name="connsiteX1983" fmla="*/ 1919934 w 4040285"/>
              <a:gd name="connsiteY1983" fmla="*/ 4863364 h 6699214"/>
              <a:gd name="connsiteX1984" fmla="*/ 1907865 w 4040285"/>
              <a:gd name="connsiteY1984" fmla="*/ 4858857 h 6699214"/>
              <a:gd name="connsiteX1985" fmla="*/ 1899607 w 4040285"/>
              <a:gd name="connsiteY1985" fmla="*/ 4871980 h 6699214"/>
              <a:gd name="connsiteX1986" fmla="*/ 1892670 w 4040285"/>
              <a:gd name="connsiteY1986" fmla="*/ 4890406 h 6699214"/>
              <a:gd name="connsiteX1987" fmla="*/ 1906059 w 4040285"/>
              <a:gd name="connsiteY1987" fmla="*/ 4900219 h 6699214"/>
              <a:gd name="connsiteX1988" fmla="*/ 1895884 w 4040285"/>
              <a:gd name="connsiteY1988" fmla="*/ 4914904 h 6699214"/>
              <a:gd name="connsiteX1989" fmla="*/ 1878516 w 4040285"/>
              <a:gd name="connsiteY1989" fmla="*/ 4909938 h 6699214"/>
              <a:gd name="connsiteX1990" fmla="*/ 1888690 w 4040285"/>
              <a:gd name="connsiteY1990" fmla="*/ 4895252 h 6699214"/>
              <a:gd name="connsiteX1991" fmla="*/ 1882071 w 4040285"/>
              <a:gd name="connsiteY1991" fmla="*/ 4889487 h 6699214"/>
              <a:gd name="connsiteX1992" fmla="*/ 1877216 w 4040285"/>
              <a:gd name="connsiteY1992" fmla="*/ 4883878 h 6699214"/>
              <a:gd name="connsiteX1993" fmla="*/ 1887689 w 4040285"/>
              <a:gd name="connsiteY1993" fmla="*/ 4865755 h 6699214"/>
              <a:gd name="connsiteX1994" fmla="*/ 1871937 w 4040285"/>
              <a:gd name="connsiteY1994" fmla="*/ 4862660 h 6699214"/>
              <a:gd name="connsiteX1995" fmla="*/ 1876659 w 4040285"/>
              <a:gd name="connsiteY1995" fmla="*/ 4851824 h 6699214"/>
              <a:gd name="connsiteX1996" fmla="*/ 1881641 w 4040285"/>
              <a:gd name="connsiteY1996" fmla="*/ 4847320 h 6699214"/>
              <a:gd name="connsiteX1997" fmla="*/ 1868016 w 4040285"/>
              <a:gd name="connsiteY1997" fmla="*/ 4847320 h 6699214"/>
              <a:gd name="connsiteX1998" fmla="*/ 1874875 w 4040285"/>
              <a:gd name="connsiteY1998" fmla="*/ 4758159 h 6699214"/>
              <a:gd name="connsiteX1999" fmla="*/ 1844013 w 4040285"/>
              <a:gd name="connsiteY1999" fmla="*/ 4823317 h 6699214"/>
              <a:gd name="connsiteX2000" fmla="*/ 1799430 w 4040285"/>
              <a:gd name="connsiteY2000" fmla="*/ 4867895 h 6699214"/>
              <a:gd name="connsiteX2001" fmla="*/ 1768563 w 4040285"/>
              <a:gd name="connsiteY2001" fmla="*/ 4909046 h 6699214"/>
              <a:gd name="connsiteX2002" fmla="*/ 1754847 w 4040285"/>
              <a:gd name="connsiteY2002" fmla="*/ 4909046 h 6699214"/>
              <a:gd name="connsiteX2003" fmla="*/ 1741131 w 4040285"/>
              <a:gd name="connsiteY2003" fmla="*/ 4950199 h 6699214"/>
              <a:gd name="connsiteX2004" fmla="*/ 1717128 w 4040285"/>
              <a:gd name="connsiteY2004" fmla="*/ 4970773 h 6699214"/>
              <a:gd name="connsiteX2005" fmla="*/ 1703411 w 4040285"/>
              <a:gd name="connsiteY2005" fmla="*/ 4943339 h 6699214"/>
              <a:gd name="connsiteX2006" fmla="*/ 1693121 w 4040285"/>
              <a:gd name="connsiteY2006" fmla="*/ 4933054 h 6699214"/>
              <a:gd name="connsiteX2007" fmla="*/ 1717128 w 4040285"/>
              <a:gd name="connsiteY2007" fmla="*/ 4850751 h 6699214"/>
              <a:gd name="connsiteX2008" fmla="*/ 1713696 w 4040285"/>
              <a:gd name="connsiteY2008" fmla="*/ 4843894 h 6699214"/>
              <a:gd name="connsiteX2009" fmla="*/ 1699980 w 4040285"/>
              <a:gd name="connsiteY2009" fmla="*/ 4867897 h 6699214"/>
              <a:gd name="connsiteX2010" fmla="*/ 1693121 w 4040285"/>
              <a:gd name="connsiteY2010" fmla="*/ 4878187 h 6699214"/>
              <a:gd name="connsiteX2011" fmla="*/ 1682835 w 4040285"/>
              <a:gd name="connsiteY2011" fmla="*/ 4898762 h 6699214"/>
              <a:gd name="connsiteX2012" fmla="*/ 1669119 w 4040285"/>
              <a:gd name="connsiteY2012" fmla="*/ 4905620 h 6699214"/>
              <a:gd name="connsiteX2013" fmla="*/ 1634826 w 4040285"/>
              <a:gd name="connsiteY2013" fmla="*/ 4909046 h 6699214"/>
              <a:gd name="connsiteX2014" fmla="*/ 1624535 w 4040285"/>
              <a:gd name="connsiteY2014" fmla="*/ 4936480 h 6699214"/>
              <a:gd name="connsiteX2015" fmla="*/ 1597101 w 4040285"/>
              <a:gd name="connsiteY2015" fmla="*/ 4957056 h 6699214"/>
              <a:gd name="connsiteX2016" fmla="*/ 1579958 w 4040285"/>
              <a:gd name="connsiteY2016" fmla="*/ 4970774 h 6699214"/>
              <a:gd name="connsiteX2017" fmla="*/ 1583385 w 4040285"/>
              <a:gd name="connsiteY2017" fmla="*/ 4984490 h 6699214"/>
              <a:gd name="connsiteX2018" fmla="*/ 1552524 w 4040285"/>
              <a:gd name="connsiteY2018" fmla="*/ 4984491 h 6699214"/>
              <a:gd name="connsiteX2019" fmla="*/ 1559381 w 4040285"/>
              <a:gd name="connsiteY2019" fmla="*/ 4933054 h 6699214"/>
              <a:gd name="connsiteX2020" fmla="*/ 1542234 w 4040285"/>
              <a:gd name="connsiteY2020" fmla="*/ 4943340 h 6699214"/>
              <a:gd name="connsiteX2021" fmla="*/ 1535376 w 4040285"/>
              <a:gd name="connsiteY2021" fmla="*/ 4984490 h 6699214"/>
              <a:gd name="connsiteX2022" fmla="*/ 1518231 w 4040285"/>
              <a:gd name="connsiteY2022" fmla="*/ 5008498 h 6699214"/>
              <a:gd name="connsiteX2023" fmla="*/ 1497654 w 4040285"/>
              <a:gd name="connsiteY2023" fmla="*/ 5056508 h 6699214"/>
              <a:gd name="connsiteX2024" fmla="*/ 1497654 w 4040285"/>
              <a:gd name="connsiteY2024" fmla="*/ 5083942 h 6699214"/>
              <a:gd name="connsiteX2025" fmla="*/ 1483938 w 4040285"/>
              <a:gd name="connsiteY2025" fmla="*/ 5121661 h 6699214"/>
              <a:gd name="connsiteX2026" fmla="*/ 1459931 w 4040285"/>
              <a:gd name="connsiteY2026" fmla="*/ 5138810 h 6699214"/>
              <a:gd name="connsiteX2027" fmla="*/ 1439355 w 4040285"/>
              <a:gd name="connsiteY2027" fmla="*/ 5169671 h 6699214"/>
              <a:gd name="connsiteX2028" fmla="*/ 1411920 w 4040285"/>
              <a:gd name="connsiteY2028" fmla="*/ 5159386 h 6699214"/>
              <a:gd name="connsiteX2029" fmla="*/ 1432497 w 4040285"/>
              <a:gd name="connsiteY2029" fmla="*/ 5087368 h 6699214"/>
              <a:gd name="connsiteX2030" fmla="*/ 1446213 w 4040285"/>
              <a:gd name="connsiteY2030" fmla="*/ 5070225 h 6699214"/>
              <a:gd name="connsiteX2031" fmla="*/ 1470221 w 4040285"/>
              <a:gd name="connsiteY2031" fmla="*/ 5056508 h 6699214"/>
              <a:gd name="connsiteX2032" fmla="*/ 1483938 w 4040285"/>
              <a:gd name="connsiteY2032" fmla="*/ 5022215 h 6699214"/>
              <a:gd name="connsiteX2033" fmla="*/ 1470221 w 4040285"/>
              <a:gd name="connsiteY2033" fmla="*/ 5022215 h 6699214"/>
              <a:gd name="connsiteX2034" fmla="*/ 1483938 w 4040285"/>
              <a:gd name="connsiteY2034" fmla="*/ 5005067 h 6699214"/>
              <a:gd name="connsiteX2035" fmla="*/ 1483938 w 4040285"/>
              <a:gd name="connsiteY2035" fmla="*/ 4970773 h 6699214"/>
              <a:gd name="connsiteX2036" fmla="*/ 1507941 w 4040285"/>
              <a:gd name="connsiteY2036" fmla="*/ 4953630 h 6699214"/>
              <a:gd name="connsiteX2037" fmla="*/ 1507941 w 4040285"/>
              <a:gd name="connsiteY2037" fmla="*/ 4922764 h 6699214"/>
              <a:gd name="connsiteX2038" fmla="*/ 1531948 w 4040285"/>
              <a:gd name="connsiteY2038" fmla="*/ 4895329 h 6699214"/>
              <a:gd name="connsiteX2039" fmla="*/ 1538196 w 4040285"/>
              <a:gd name="connsiteY2039" fmla="*/ 4878663 h 6699214"/>
              <a:gd name="connsiteX2040" fmla="*/ 1531119 w 4040285"/>
              <a:gd name="connsiteY2040" fmla="*/ 4868757 h 6699214"/>
              <a:gd name="connsiteX2041" fmla="*/ 1534154 w 4040285"/>
              <a:gd name="connsiteY2041" fmla="*/ 4859652 h 6699214"/>
              <a:gd name="connsiteX2042" fmla="*/ 1531626 w 4040285"/>
              <a:gd name="connsiteY2042" fmla="*/ 4857072 h 6699214"/>
              <a:gd name="connsiteX2043" fmla="*/ 1531947 w 4040285"/>
              <a:gd name="connsiteY2043" fmla="*/ 4832746 h 6699214"/>
              <a:gd name="connsiteX2044" fmla="*/ 1532617 w 4040285"/>
              <a:gd name="connsiteY2044" fmla="*/ 4829603 h 6699214"/>
              <a:gd name="connsiteX2045" fmla="*/ 1531119 w 4040285"/>
              <a:gd name="connsiteY2045" fmla="*/ 4827604 h 6699214"/>
              <a:gd name="connsiteX2046" fmla="*/ 1533852 w 4040285"/>
              <a:gd name="connsiteY2046" fmla="*/ 4823640 h 6699214"/>
              <a:gd name="connsiteX2047" fmla="*/ 1533893 w 4040285"/>
              <a:gd name="connsiteY2047" fmla="*/ 4823627 h 6699214"/>
              <a:gd name="connsiteX2048" fmla="*/ 1537412 w 4040285"/>
              <a:gd name="connsiteY2048" fmla="*/ 4807132 h 6699214"/>
              <a:gd name="connsiteX2049" fmla="*/ 1542233 w 4040285"/>
              <a:gd name="connsiteY2049" fmla="*/ 4792452 h 6699214"/>
              <a:gd name="connsiteX2050" fmla="*/ 1552523 w 4040285"/>
              <a:gd name="connsiteY2050" fmla="*/ 4744442 h 6699214"/>
              <a:gd name="connsiteX2051" fmla="*/ 1559559 w 4040285"/>
              <a:gd name="connsiteY2051" fmla="*/ 4737126 h 6699214"/>
              <a:gd name="connsiteX2052" fmla="*/ 1555126 w 4040285"/>
              <a:gd name="connsiteY2052" fmla="*/ 4731586 h 6699214"/>
              <a:gd name="connsiteX2053" fmla="*/ 1537977 w 4040285"/>
              <a:gd name="connsiteY2053" fmla="*/ 4748729 h 6699214"/>
              <a:gd name="connsiteX2054" fmla="*/ 1527692 w 4040285"/>
              <a:gd name="connsiteY2054" fmla="*/ 4820747 h 6699214"/>
              <a:gd name="connsiteX2055" fmla="*/ 1479682 w 4040285"/>
              <a:gd name="connsiteY2055" fmla="*/ 4906477 h 6699214"/>
              <a:gd name="connsiteX2056" fmla="*/ 1459106 w 4040285"/>
              <a:gd name="connsiteY2056" fmla="*/ 4975062 h 6699214"/>
              <a:gd name="connsiteX2057" fmla="*/ 1414523 w 4040285"/>
              <a:gd name="connsiteY2057" fmla="*/ 5023071 h 6699214"/>
              <a:gd name="connsiteX2058" fmla="*/ 1390521 w 4040285"/>
              <a:gd name="connsiteY2058" fmla="*/ 5091656 h 6699214"/>
              <a:gd name="connsiteX2059" fmla="*/ 1376804 w 4040285"/>
              <a:gd name="connsiteY2059" fmla="*/ 5098515 h 6699214"/>
              <a:gd name="connsiteX2060" fmla="*/ 1390521 w 4040285"/>
              <a:gd name="connsiteY2060" fmla="*/ 5112232 h 6699214"/>
              <a:gd name="connsiteX2061" fmla="*/ 1352802 w 4040285"/>
              <a:gd name="connsiteY2061" fmla="*/ 5132807 h 6699214"/>
              <a:gd name="connsiteX2062" fmla="*/ 1328795 w 4040285"/>
              <a:gd name="connsiteY2062" fmla="*/ 5132807 h 6699214"/>
              <a:gd name="connsiteX2063" fmla="*/ 1335652 w 4040285"/>
              <a:gd name="connsiteY2063" fmla="*/ 5043646 h 6699214"/>
              <a:gd name="connsiteX2064" fmla="*/ 1304793 w 4040285"/>
              <a:gd name="connsiteY2064" fmla="*/ 5108806 h 6699214"/>
              <a:gd name="connsiteX2065" fmla="*/ 1260209 w 4040285"/>
              <a:gd name="connsiteY2065" fmla="*/ 5153383 h 6699214"/>
              <a:gd name="connsiteX2066" fmla="*/ 1229343 w 4040285"/>
              <a:gd name="connsiteY2066" fmla="*/ 5194534 h 6699214"/>
              <a:gd name="connsiteX2067" fmla="*/ 1215627 w 4040285"/>
              <a:gd name="connsiteY2067" fmla="*/ 5194535 h 6699214"/>
              <a:gd name="connsiteX2068" fmla="*/ 1201909 w 4040285"/>
              <a:gd name="connsiteY2068" fmla="*/ 5235685 h 6699214"/>
              <a:gd name="connsiteX2069" fmla="*/ 1177907 w 4040285"/>
              <a:gd name="connsiteY2069" fmla="*/ 5256262 h 6699214"/>
              <a:gd name="connsiteX2070" fmla="*/ 1164189 w 4040285"/>
              <a:gd name="connsiteY2070" fmla="*/ 5228827 h 6699214"/>
              <a:gd name="connsiteX2071" fmla="*/ 1159541 w 4040285"/>
              <a:gd name="connsiteY2071" fmla="*/ 5224180 h 6699214"/>
              <a:gd name="connsiteX2072" fmla="*/ 1150443 w 4040285"/>
              <a:gd name="connsiteY2072" fmla="*/ 5237830 h 6699214"/>
              <a:gd name="connsiteX2073" fmla="*/ 1120435 w 4040285"/>
              <a:gd name="connsiteY2073" fmla="*/ 5272549 h 6699214"/>
              <a:gd name="connsiteX2074" fmla="*/ 1110145 w 4040285"/>
              <a:gd name="connsiteY2074" fmla="*/ 5303414 h 6699214"/>
              <a:gd name="connsiteX2075" fmla="*/ 1082712 w 4040285"/>
              <a:gd name="connsiteY2075" fmla="*/ 5361711 h 6699214"/>
              <a:gd name="connsiteX2076" fmla="*/ 1072427 w 4040285"/>
              <a:gd name="connsiteY2076" fmla="*/ 5375427 h 6699214"/>
              <a:gd name="connsiteX2077" fmla="*/ 1062136 w 4040285"/>
              <a:gd name="connsiteY2077" fmla="*/ 5372001 h 6699214"/>
              <a:gd name="connsiteX2078" fmla="*/ 1072426 w 4040285"/>
              <a:gd name="connsiteY2078" fmla="*/ 5337708 h 6699214"/>
              <a:gd name="connsiteX2079" fmla="*/ 1082712 w 4040285"/>
              <a:gd name="connsiteY2079" fmla="*/ 5306842 h 6699214"/>
              <a:gd name="connsiteX2080" fmla="*/ 1096428 w 4040285"/>
              <a:gd name="connsiteY2080" fmla="*/ 5275981 h 6699214"/>
              <a:gd name="connsiteX2081" fmla="*/ 1110145 w 4040285"/>
              <a:gd name="connsiteY2081" fmla="*/ 5234830 h 6699214"/>
              <a:gd name="connsiteX2082" fmla="*/ 1116461 w 4040285"/>
              <a:gd name="connsiteY2082" fmla="*/ 5192450 h 6699214"/>
              <a:gd name="connsiteX2083" fmla="*/ 1095605 w 4040285"/>
              <a:gd name="connsiteY2083" fmla="*/ 5194534 h 6699214"/>
              <a:gd name="connsiteX2084" fmla="*/ 1085315 w 4040285"/>
              <a:gd name="connsiteY2084" fmla="*/ 5221968 h 6699214"/>
              <a:gd name="connsiteX2085" fmla="*/ 1057881 w 4040285"/>
              <a:gd name="connsiteY2085" fmla="*/ 5242543 h 6699214"/>
              <a:gd name="connsiteX2086" fmla="*/ 1040736 w 4040285"/>
              <a:gd name="connsiteY2086" fmla="*/ 5256262 h 6699214"/>
              <a:gd name="connsiteX2087" fmla="*/ 1044164 w 4040285"/>
              <a:gd name="connsiteY2087" fmla="*/ 5269979 h 6699214"/>
              <a:gd name="connsiteX2088" fmla="*/ 1013301 w 4040285"/>
              <a:gd name="connsiteY2088" fmla="*/ 5269979 h 6699214"/>
              <a:gd name="connsiteX2089" fmla="*/ 1020161 w 4040285"/>
              <a:gd name="connsiteY2089" fmla="*/ 5218542 h 6699214"/>
              <a:gd name="connsiteX2090" fmla="*/ 1003011 w 4040285"/>
              <a:gd name="connsiteY2090" fmla="*/ 5228827 h 6699214"/>
              <a:gd name="connsiteX2091" fmla="*/ 996153 w 4040285"/>
              <a:gd name="connsiteY2091" fmla="*/ 5269978 h 6699214"/>
              <a:gd name="connsiteX2092" fmla="*/ 979009 w 4040285"/>
              <a:gd name="connsiteY2092" fmla="*/ 5293986 h 6699214"/>
              <a:gd name="connsiteX2093" fmla="*/ 958434 w 4040285"/>
              <a:gd name="connsiteY2093" fmla="*/ 5341996 h 6699214"/>
              <a:gd name="connsiteX2094" fmla="*/ 958434 w 4040285"/>
              <a:gd name="connsiteY2094" fmla="*/ 5369429 h 6699214"/>
              <a:gd name="connsiteX2095" fmla="*/ 944716 w 4040285"/>
              <a:gd name="connsiteY2095" fmla="*/ 5407149 h 6699214"/>
              <a:gd name="connsiteX2096" fmla="*/ 920709 w 4040285"/>
              <a:gd name="connsiteY2096" fmla="*/ 5424298 h 6699214"/>
              <a:gd name="connsiteX2097" fmla="*/ 900134 w 4040285"/>
              <a:gd name="connsiteY2097" fmla="*/ 5455159 h 6699214"/>
              <a:gd name="connsiteX2098" fmla="*/ 872700 w 4040285"/>
              <a:gd name="connsiteY2098" fmla="*/ 5444874 h 6699214"/>
              <a:gd name="connsiteX2099" fmla="*/ 893275 w 4040285"/>
              <a:gd name="connsiteY2099" fmla="*/ 5372857 h 6699214"/>
              <a:gd name="connsiteX2100" fmla="*/ 906993 w 4040285"/>
              <a:gd name="connsiteY2100" fmla="*/ 5355712 h 6699214"/>
              <a:gd name="connsiteX2101" fmla="*/ 930999 w 4040285"/>
              <a:gd name="connsiteY2101" fmla="*/ 5341996 h 6699214"/>
              <a:gd name="connsiteX2102" fmla="*/ 944718 w 4040285"/>
              <a:gd name="connsiteY2102" fmla="*/ 5307703 h 6699214"/>
              <a:gd name="connsiteX2103" fmla="*/ 930999 w 4040285"/>
              <a:gd name="connsiteY2103" fmla="*/ 5307703 h 6699214"/>
              <a:gd name="connsiteX2104" fmla="*/ 944718 w 4040285"/>
              <a:gd name="connsiteY2104" fmla="*/ 5290555 h 6699214"/>
              <a:gd name="connsiteX2105" fmla="*/ 944718 w 4040285"/>
              <a:gd name="connsiteY2105" fmla="*/ 5256262 h 6699214"/>
              <a:gd name="connsiteX2106" fmla="*/ 968719 w 4040285"/>
              <a:gd name="connsiteY2106" fmla="*/ 5239117 h 6699214"/>
              <a:gd name="connsiteX2107" fmla="*/ 968719 w 4040285"/>
              <a:gd name="connsiteY2107" fmla="*/ 5208252 h 6699214"/>
              <a:gd name="connsiteX2108" fmla="*/ 992726 w 4040285"/>
              <a:gd name="connsiteY2108" fmla="*/ 5180817 h 6699214"/>
              <a:gd name="connsiteX2109" fmla="*/ 1003012 w 4040285"/>
              <a:gd name="connsiteY2109" fmla="*/ 5153383 h 6699214"/>
              <a:gd name="connsiteX2110" fmla="*/ 1003011 w 4040285"/>
              <a:gd name="connsiteY2110" fmla="*/ 5077939 h 6699214"/>
              <a:gd name="connsiteX2111" fmla="*/ 1013301 w 4040285"/>
              <a:gd name="connsiteY2111" fmla="*/ 5029930 h 6699214"/>
              <a:gd name="connsiteX2112" fmla="*/ 1027018 w 4040285"/>
              <a:gd name="connsiteY2112" fmla="*/ 5002495 h 6699214"/>
              <a:gd name="connsiteX2113" fmla="*/ 1013302 w 4040285"/>
              <a:gd name="connsiteY2113" fmla="*/ 4971634 h 6699214"/>
              <a:gd name="connsiteX2114" fmla="*/ 1009328 w 4040285"/>
              <a:gd name="connsiteY2114" fmla="*/ 4974274 h 6699214"/>
              <a:gd name="connsiteX2115" fmla="*/ 1003968 w 4040285"/>
              <a:gd name="connsiteY2115" fmla="*/ 4986808 h 6699214"/>
              <a:gd name="connsiteX2116" fmla="*/ 994087 w 4040285"/>
              <a:gd name="connsiteY2116" fmla="*/ 5009911 h 6699214"/>
              <a:gd name="connsiteX2117" fmla="*/ 993519 w 4040285"/>
              <a:gd name="connsiteY2117" fmla="*/ 5011262 h 6699214"/>
              <a:gd name="connsiteX2118" fmla="*/ 991600 w 4040285"/>
              <a:gd name="connsiteY2118" fmla="*/ 5023716 h 6699214"/>
              <a:gd name="connsiteX2119" fmla="*/ 986696 w 4040285"/>
              <a:gd name="connsiteY2119" fmla="*/ 5027473 h 6699214"/>
              <a:gd name="connsiteX2120" fmla="*/ 978500 w 4040285"/>
              <a:gd name="connsiteY2120" fmla="*/ 5046948 h 6699214"/>
              <a:gd name="connsiteX2121" fmla="*/ 979611 w 4040285"/>
              <a:gd name="connsiteY2121" fmla="*/ 5047305 h 6699214"/>
              <a:gd name="connsiteX2122" fmla="*/ 959850 w 4040285"/>
              <a:gd name="connsiteY2122" fmla="*/ 5093512 h 6699214"/>
              <a:gd name="connsiteX2123" fmla="*/ 946215 w 4040285"/>
              <a:gd name="connsiteY2123" fmla="*/ 5120664 h 6699214"/>
              <a:gd name="connsiteX2124" fmla="*/ 944717 w 4040285"/>
              <a:gd name="connsiteY2124" fmla="*/ 5124879 h 6699214"/>
              <a:gd name="connsiteX2125" fmla="*/ 944718 w 4040285"/>
              <a:gd name="connsiteY2125" fmla="*/ 5129381 h 6699214"/>
              <a:gd name="connsiteX2126" fmla="*/ 942641 w 4040285"/>
              <a:gd name="connsiteY2126" fmla="*/ 5130721 h 6699214"/>
              <a:gd name="connsiteX2127" fmla="*/ 936576 w 4040285"/>
              <a:gd name="connsiteY2127" fmla="*/ 5147788 h 6699214"/>
              <a:gd name="connsiteX2128" fmla="*/ 928825 w 4040285"/>
              <a:gd name="connsiteY2128" fmla="*/ 5151868 h 6699214"/>
              <a:gd name="connsiteX2129" fmla="*/ 911980 w 4040285"/>
              <a:gd name="connsiteY2129" fmla="*/ 5204265 h 6699214"/>
              <a:gd name="connsiteX2130" fmla="*/ 909486 w 4040285"/>
              <a:gd name="connsiteY2130" fmla="*/ 5192951 h 6699214"/>
              <a:gd name="connsiteX2131" fmla="*/ 881376 w 4040285"/>
              <a:gd name="connsiteY2131" fmla="*/ 5257498 h 6699214"/>
              <a:gd name="connsiteX2132" fmla="*/ 880537 w 4040285"/>
              <a:gd name="connsiteY2132" fmla="*/ 5267740 h 6699214"/>
              <a:gd name="connsiteX2133" fmla="*/ 871495 w 4040285"/>
              <a:gd name="connsiteY2133" fmla="*/ 5280604 h 6699214"/>
              <a:gd name="connsiteX2134" fmla="*/ 863146 w 4040285"/>
              <a:gd name="connsiteY2134" fmla="*/ 5298944 h 6699214"/>
              <a:gd name="connsiteX2135" fmla="*/ 855761 w 4040285"/>
              <a:gd name="connsiteY2135" fmla="*/ 5333358 h 6699214"/>
              <a:gd name="connsiteX2136" fmla="*/ 842399 w 4040285"/>
              <a:gd name="connsiteY2136" fmla="*/ 5371110 h 6699214"/>
              <a:gd name="connsiteX2137" fmla="*/ 817919 w 4040285"/>
              <a:gd name="connsiteY2137" fmla="*/ 5405288 h 6699214"/>
              <a:gd name="connsiteX2138" fmla="*/ 825575 w 4040285"/>
              <a:gd name="connsiteY2138" fmla="*/ 5381473 h 6699214"/>
              <a:gd name="connsiteX2139" fmla="*/ 820710 w 4040285"/>
              <a:gd name="connsiteY2139" fmla="*/ 5385161 h 6699214"/>
              <a:gd name="connsiteX2140" fmla="*/ 794131 w 4040285"/>
              <a:gd name="connsiteY2140" fmla="*/ 5444948 h 6699214"/>
              <a:gd name="connsiteX2141" fmla="*/ 796082 w 4040285"/>
              <a:gd name="connsiteY2141" fmla="*/ 5435063 h 6699214"/>
              <a:gd name="connsiteX2142" fmla="*/ 806802 w 4040285"/>
              <a:gd name="connsiteY2142" fmla="*/ 5401714 h 6699214"/>
              <a:gd name="connsiteX2143" fmla="*/ 816137 w 4040285"/>
              <a:gd name="connsiteY2143" fmla="*/ 5357415 h 6699214"/>
              <a:gd name="connsiteX2144" fmla="*/ 831305 w 4040285"/>
              <a:gd name="connsiteY2144" fmla="*/ 5325496 h 6699214"/>
              <a:gd name="connsiteX2145" fmla="*/ 828117 w 4040285"/>
              <a:gd name="connsiteY2145" fmla="*/ 5308707 h 6699214"/>
              <a:gd name="connsiteX2146" fmla="*/ 791239 w 4040285"/>
              <a:gd name="connsiteY2146" fmla="*/ 5396711 h 6699214"/>
              <a:gd name="connsiteX2147" fmla="*/ 735167 w 4040285"/>
              <a:gd name="connsiteY2147" fmla="*/ 5510087 h 6699214"/>
              <a:gd name="connsiteX2148" fmla="*/ 700660 w 4040285"/>
              <a:gd name="connsiteY2148" fmla="*/ 5583089 h 6699214"/>
              <a:gd name="connsiteX2149" fmla="*/ 691743 w 4040285"/>
              <a:gd name="connsiteY2149" fmla="*/ 5622270 h 6699214"/>
              <a:gd name="connsiteX2150" fmla="*/ 697451 w 4040285"/>
              <a:gd name="connsiteY2150" fmla="*/ 5608333 h 6699214"/>
              <a:gd name="connsiteX2151" fmla="*/ 769946 w 4040285"/>
              <a:gd name="connsiteY2151" fmla="*/ 5447684 h 6699214"/>
              <a:gd name="connsiteX2152" fmla="*/ 775505 w 4040285"/>
              <a:gd name="connsiteY2152" fmla="*/ 5449472 h 6699214"/>
              <a:gd name="connsiteX2153" fmla="*/ 782300 w 4040285"/>
              <a:gd name="connsiteY2153" fmla="*/ 5477932 h 6699214"/>
              <a:gd name="connsiteX2154" fmla="*/ 732897 w 4040285"/>
              <a:gd name="connsiteY2154" fmla="*/ 5593452 h 6699214"/>
              <a:gd name="connsiteX2155" fmla="*/ 716326 w 4040285"/>
              <a:gd name="connsiteY2155" fmla="*/ 5656449 h 6699214"/>
              <a:gd name="connsiteX2156" fmla="*/ 711606 w 4040285"/>
              <a:gd name="connsiteY2156" fmla="*/ 5644419 h 6699214"/>
              <a:gd name="connsiteX2157" fmla="*/ 675421 w 4040285"/>
              <a:gd name="connsiteY2157" fmla="*/ 5737905 h 6699214"/>
              <a:gd name="connsiteX2158" fmla="*/ 680581 w 4040285"/>
              <a:gd name="connsiteY2158" fmla="*/ 5702776 h 6699214"/>
              <a:gd name="connsiteX2159" fmla="*/ 697700 w 4040285"/>
              <a:gd name="connsiteY2159" fmla="*/ 5660973 h 6699214"/>
              <a:gd name="connsiteX2160" fmla="*/ 698957 w 4040285"/>
              <a:gd name="connsiteY2160" fmla="*/ 5645613 h 6699214"/>
              <a:gd name="connsiteX2161" fmla="*/ 708690 w 4040285"/>
              <a:gd name="connsiteY2161" fmla="*/ 5638230 h 6699214"/>
              <a:gd name="connsiteX2162" fmla="*/ 741395 w 4040285"/>
              <a:gd name="connsiteY2162" fmla="*/ 5559389 h 6699214"/>
              <a:gd name="connsiteX2163" fmla="*/ 746409 w 4040285"/>
              <a:gd name="connsiteY2163" fmla="*/ 5539977 h 6699214"/>
              <a:gd name="connsiteX2164" fmla="*/ 749619 w 4040285"/>
              <a:gd name="connsiteY2164" fmla="*/ 5514733 h 6699214"/>
              <a:gd name="connsiteX2165" fmla="*/ 736404 w 4040285"/>
              <a:gd name="connsiteY2165" fmla="*/ 5536761 h 6699214"/>
              <a:gd name="connsiteX2166" fmla="*/ 700909 w 4040285"/>
              <a:gd name="connsiteY2166" fmla="*/ 5635728 h 6699214"/>
              <a:gd name="connsiteX2167" fmla="*/ 647062 w 4040285"/>
              <a:gd name="connsiteY2167" fmla="*/ 5749812 h 6699214"/>
              <a:gd name="connsiteX2168" fmla="*/ 609764 w 4040285"/>
              <a:gd name="connsiteY2168" fmla="*/ 5842940 h 6699214"/>
              <a:gd name="connsiteX2169" fmla="*/ 573872 w 4040285"/>
              <a:gd name="connsiteY2169" fmla="*/ 5904985 h 6699214"/>
              <a:gd name="connsiteX2170" fmla="*/ 535464 w 4040285"/>
              <a:gd name="connsiteY2170" fmla="*/ 5997756 h 6699214"/>
              <a:gd name="connsiteX2171" fmla="*/ 527954 w 4040285"/>
              <a:gd name="connsiteY2171" fmla="*/ 6005854 h 6699214"/>
              <a:gd name="connsiteX2172" fmla="*/ 526275 w 4040285"/>
              <a:gd name="connsiteY2172" fmla="*/ 6026338 h 6699214"/>
              <a:gd name="connsiteX2173" fmla="*/ 504859 w 4040285"/>
              <a:gd name="connsiteY2173" fmla="*/ 6050989 h 6699214"/>
              <a:gd name="connsiteX2174" fmla="*/ 497077 w 4040285"/>
              <a:gd name="connsiteY2174" fmla="*/ 6048487 h 6699214"/>
              <a:gd name="connsiteX2175" fmla="*/ 539117 w 4040285"/>
              <a:gd name="connsiteY2175" fmla="*/ 5925348 h 6699214"/>
              <a:gd name="connsiteX2176" fmla="*/ 500015 w 4040285"/>
              <a:gd name="connsiteY2176" fmla="*/ 6012644 h 6699214"/>
              <a:gd name="connsiteX2177" fmla="*/ 465655 w 4040285"/>
              <a:gd name="connsiteY2177" fmla="*/ 6069921 h 6699214"/>
              <a:gd name="connsiteX2178" fmla="*/ 437273 w 4040285"/>
              <a:gd name="connsiteY2178" fmla="*/ 6123869 h 6699214"/>
              <a:gd name="connsiteX2179" fmla="*/ 432826 w 4040285"/>
              <a:gd name="connsiteY2179" fmla="*/ 6122439 h 6699214"/>
              <a:gd name="connsiteX2180" fmla="*/ 410003 w 4040285"/>
              <a:gd name="connsiteY2180" fmla="*/ 6178173 h 6699214"/>
              <a:gd name="connsiteX2181" fmla="*/ 393034 w 4040285"/>
              <a:gd name="connsiteY2181" fmla="*/ 6204253 h 6699214"/>
              <a:gd name="connsiteX2182" fmla="*/ 400838 w 4040285"/>
              <a:gd name="connsiteY2182" fmla="*/ 6164715 h 6699214"/>
              <a:gd name="connsiteX2183" fmla="*/ 402096 w 4040285"/>
              <a:gd name="connsiteY2183" fmla="*/ 6149355 h 6699214"/>
              <a:gd name="connsiteX2184" fmla="*/ 446632 w 4040285"/>
              <a:gd name="connsiteY2184" fmla="*/ 6037530 h 6699214"/>
              <a:gd name="connsiteX2185" fmla="*/ 448582 w 4040285"/>
              <a:gd name="connsiteY2185" fmla="*/ 6027645 h 6699214"/>
              <a:gd name="connsiteX2186" fmla="*/ 433417 w 4040285"/>
              <a:gd name="connsiteY2186" fmla="*/ 6059557 h 6699214"/>
              <a:gd name="connsiteX2187" fmla="*/ 426598 w 4040285"/>
              <a:gd name="connsiteY2187" fmla="*/ 6073137 h 6699214"/>
              <a:gd name="connsiteX2188" fmla="*/ 414075 w 4040285"/>
              <a:gd name="connsiteY2188" fmla="*/ 6100647 h 6699214"/>
              <a:gd name="connsiteX2189" fmla="*/ 406566 w 4040285"/>
              <a:gd name="connsiteY2189" fmla="*/ 6108745 h 6699214"/>
              <a:gd name="connsiteX2190" fmla="*/ 393919 w 4040285"/>
              <a:gd name="connsiteY2190" fmla="*/ 6109931 h 6699214"/>
              <a:gd name="connsiteX2191" fmla="*/ 378332 w 4040285"/>
              <a:gd name="connsiteY2191" fmla="*/ 6146968 h 6699214"/>
              <a:gd name="connsiteX2192" fmla="*/ 360251 w 4040285"/>
              <a:gd name="connsiteY2192" fmla="*/ 6172690 h 6699214"/>
              <a:gd name="connsiteX2193" fmla="*/ 348567 w 4040285"/>
              <a:gd name="connsiteY2193" fmla="*/ 6189958 h 6699214"/>
              <a:gd name="connsiteX2194" fmla="*/ 343553 w 4040285"/>
              <a:gd name="connsiteY2194" fmla="*/ 6209370 h 6699214"/>
              <a:gd name="connsiteX2195" fmla="*/ 333549 w 4040285"/>
              <a:gd name="connsiteY2195" fmla="*/ 6206154 h 6699214"/>
              <a:gd name="connsiteX2196" fmla="*/ 358742 w 4040285"/>
              <a:gd name="connsiteY2196" fmla="*/ 6135418 h 6699214"/>
              <a:gd name="connsiteX2197" fmla="*/ 348590 w 4040285"/>
              <a:gd name="connsiteY2197" fmla="*/ 6147918 h 6699214"/>
              <a:gd name="connsiteX2198" fmla="*/ 327990 w 4040285"/>
              <a:gd name="connsiteY2198" fmla="*/ 6204367 h 6699214"/>
              <a:gd name="connsiteX2199" fmla="*/ 311711 w 4040285"/>
              <a:gd name="connsiteY2199" fmla="*/ 6235929 h 6699214"/>
              <a:gd name="connsiteX2200" fmla="*/ 283602 w 4040285"/>
              <a:gd name="connsiteY2200" fmla="*/ 6300476 h 6699214"/>
              <a:gd name="connsiteX2201" fmla="*/ 271350 w 4040285"/>
              <a:gd name="connsiteY2201" fmla="*/ 6338585 h 6699214"/>
              <a:gd name="connsiteX2202" fmla="*/ 250059 w 4040285"/>
              <a:gd name="connsiteY2202" fmla="*/ 6389552 h 6699214"/>
              <a:gd name="connsiteX2203" fmla="*/ 234619 w 4040285"/>
              <a:gd name="connsiteY2203" fmla="*/ 6410871 h 6699214"/>
              <a:gd name="connsiteX2204" fmla="*/ 214168 w 4040285"/>
              <a:gd name="connsiteY2204" fmla="*/ 6451596 h 6699214"/>
              <a:gd name="connsiteX2205" fmla="*/ 209867 w 4040285"/>
              <a:gd name="connsiteY2205" fmla="*/ 6434450 h 6699214"/>
              <a:gd name="connsiteX2206" fmla="*/ 248698 w 4040285"/>
              <a:gd name="connsiteY2206" fmla="*/ 6336555 h 6699214"/>
              <a:gd name="connsiteX2207" fmla="*/ 260800 w 4040285"/>
              <a:gd name="connsiteY2207" fmla="*/ 6314169 h 6699214"/>
              <a:gd name="connsiteX2208" fmla="*/ 274708 w 4040285"/>
              <a:gd name="connsiteY2208" fmla="*/ 6297617 h 6699214"/>
              <a:gd name="connsiteX2209" fmla="*/ 294469 w 4040285"/>
              <a:gd name="connsiteY2209" fmla="*/ 6251410 h 6699214"/>
              <a:gd name="connsiteX2210" fmla="*/ 290022 w 4040285"/>
              <a:gd name="connsiteY2210" fmla="*/ 6249980 h 6699214"/>
              <a:gd name="connsiteX2211" fmla="*/ 302127 w 4040285"/>
              <a:gd name="connsiteY2211" fmla="*/ 6227588 h 6699214"/>
              <a:gd name="connsiteX2212" fmla="*/ 317441 w 4040285"/>
              <a:gd name="connsiteY2212" fmla="*/ 6179952 h 6699214"/>
              <a:gd name="connsiteX2213" fmla="*/ 332878 w 4040285"/>
              <a:gd name="connsiteY2213" fmla="*/ 6158639 h 6699214"/>
              <a:gd name="connsiteX2214" fmla="*/ 346661 w 4040285"/>
              <a:gd name="connsiteY2214" fmla="*/ 6115763 h 6699214"/>
              <a:gd name="connsiteX2215" fmla="*/ 366695 w 4040285"/>
              <a:gd name="connsiteY2215" fmla="*/ 6080156 h 6699214"/>
              <a:gd name="connsiteX2216" fmla="*/ 382281 w 4040285"/>
              <a:gd name="connsiteY2216" fmla="*/ 6043118 h 6699214"/>
              <a:gd name="connsiteX2217" fmla="*/ 415971 w 4040285"/>
              <a:gd name="connsiteY2217" fmla="*/ 5938319 h 6699214"/>
              <a:gd name="connsiteX2218" fmla="*/ 440747 w 4040285"/>
              <a:gd name="connsiteY2218" fmla="*/ 5872700 h 6699214"/>
              <a:gd name="connsiteX2219" fmla="*/ 457444 w 4040285"/>
              <a:gd name="connsiteY2219" fmla="*/ 5836021 h 6699214"/>
              <a:gd name="connsiteX2220" fmla="*/ 466779 w 4040285"/>
              <a:gd name="connsiteY2220" fmla="*/ 5791722 h 6699214"/>
              <a:gd name="connsiteX2221" fmla="*/ 428098 w 4040285"/>
              <a:gd name="connsiteY2221" fmla="*/ 5873893 h 6699214"/>
              <a:gd name="connsiteX2222" fmla="*/ 394011 w 4040285"/>
              <a:gd name="connsiteY2222" fmla="*/ 5941771 h 6699214"/>
              <a:gd name="connsiteX2223" fmla="*/ 374102 w 4040285"/>
              <a:gd name="connsiteY2223" fmla="*/ 6003701 h 6699214"/>
              <a:gd name="connsiteX2224" fmla="*/ 291872 w 4040285"/>
              <a:gd name="connsiteY2224" fmla="*/ 6171732 h 6699214"/>
              <a:gd name="connsiteX2225" fmla="*/ 261143 w 4040285"/>
              <a:gd name="connsiteY2225" fmla="*/ 6198649 h 6699214"/>
              <a:gd name="connsiteX2226" fmla="*/ 244299 w 4040285"/>
              <a:gd name="connsiteY2226" fmla="*/ 6251046 h 6699214"/>
              <a:gd name="connsiteX2227" fmla="*/ 240963 w 4040285"/>
              <a:gd name="connsiteY2227" fmla="*/ 6249973 h 6699214"/>
              <a:gd name="connsiteX2228" fmla="*/ 245705 w 4040285"/>
              <a:gd name="connsiteY2228" fmla="*/ 6219962 h 6699214"/>
              <a:gd name="connsiteX2229" fmla="*/ 261292 w 4040285"/>
              <a:gd name="connsiteY2229" fmla="*/ 6182925 h 6699214"/>
              <a:gd name="connsiteX2230" fmla="*/ 268675 w 4040285"/>
              <a:gd name="connsiteY2230" fmla="*/ 6148511 h 6699214"/>
              <a:gd name="connsiteX2231" fmla="*/ 264082 w 4040285"/>
              <a:gd name="connsiteY2231" fmla="*/ 6162798 h 6699214"/>
              <a:gd name="connsiteX2232" fmla="*/ 226657 w 4040285"/>
              <a:gd name="connsiteY2232" fmla="*/ 6229610 h 6699214"/>
              <a:gd name="connsiteX2233" fmla="*/ 205366 w 4040285"/>
              <a:gd name="connsiteY2233" fmla="*/ 6280577 h 6699214"/>
              <a:gd name="connsiteX2234" fmla="*/ 191460 w 4040285"/>
              <a:gd name="connsiteY2234" fmla="*/ 6297130 h 6699214"/>
              <a:gd name="connsiteX2235" fmla="*/ 171699 w 4040285"/>
              <a:gd name="connsiteY2235" fmla="*/ 6343337 h 6699214"/>
              <a:gd name="connsiteX2236" fmla="*/ 159448 w 4040285"/>
              <a:gd name="connsiteY2236" fmla="*/ 6381446 h 6699214"/>
              <a:gd name="connsiteX2237" fmla="*/ 150406 w 4040285"/>
              <a:gd name="connsiteY2237" fmla="*/ 6394311 h 6699214"/>
              <a:gd name="connsiteX2238" fmla="*/ 114787 w 4040285"/>
              <a:gd name="connsiteY2238" fmla="*/ 6466955 h 6699214"/>
              <a:gd name="connsiteX2239" fmla="*/ 64842 w 4040285"/>
              <a:gd name="connsiteY2239" fmla="*/ 6561270 h 6699214"/>
              <a:gd name="connsiteX2240" fmla="*/ 47723 w 4040285"/>
              <a:gd name="connsiteY2240" fmla="*/ 6603073 h 6699214"/>
              <a:gd name="connsiteX2241" fmla="*/ 12797 w 4040285"/>
              <a:gd name="connsiteY2241" fmla="*/ 6681193 h 6699214"/>
              <a:gd name="connsiteX2242" fmla="*/ 3337 w 4040285"/>
              <a:gd name="connsiteY2242" fmla="*/ 6699175 h 6699214"/>
              <a:gd name="connsiteX2243" fmla="*/ 1532 w 4040285"/>
              <a:gd name="connsiteY2243" fmla="*/ 6693343 h 6699214"/>
              <a:gd name="connsiteX2244" fmla="*/ 20181 w 4040285"/>
              <a:gd name="connsiteY2244" fmla="*/ 6646779 h 6699214"/>
              <a:gd name="connsiteX2245" fmla="*/ 37299 w 4040285"/>
              <a:gd name="connsiteY2245" fmla="*/ 6604975 h 6699214"/>
              <a:gd name="connsiteX2246" fmla="*/ 55527 w 4040285"/>
              <a:gd name="connsiteY2246" fmla="*/ 6563535 h 6699214"/>
              <a:gd name="connsiteX2247" fmla="*/ 78351 w 4040285"/>
              <a:gd name="connsiteY2247" fmla="*/ 6507801 h 6699214"/>
              <a:gd name="connsiteX2248" fmla="*/ 208326 w 4040285"/>
              <a:gd name="connsiteY2248" fmla="*/ 6202694 h 6699214"/>
              <a:gd name="connsiteX2249" fmla="*/ 240760 w 4040285"/>
              <a:gd name="connsiteY2249" fmla="*/ 6113254 h 6699214"/>
              <a:gd name="connsiteX2250" fmla="*/ 254395 w 4040285"/>
              <a:gd name="connsiteY2250" fmla="*/ 6086101 h 6699214"/>
              <a:gd name="connsiteX2251" fmla="*/ 277218 w 4040285"/>
              <a:gd name="connsiteY2251" fmla="*/ 6030367 h 6699214"/>
              <a:gd name="connsiteX2252" fmla="*/ 298090 w 4040285"/>
              <a:gd name="connsiteY2252" fmla="*/ 5984518 h 6699214"/>
              <a:gd name="connsiteX2253" fmla="*/ 313255 w 4040285"/>
              <a:gd name="connsiteY2253" fmla="*/ 5952605 h 6699214"/>
              <a:gd name="connsiteX2254" fmla="*/ 319802 w 4040285"/>
              <a:gd name="connsiteY2254" fmla="*/ 5928426 h 6699214"/>
              <a:gd name="connsiteX2255" fmla="*/ 364491 w 4040285"/>
              <a:gd name="connsiteY2255" fmla="*/ 5816114 h 6699214"/>
              <a:gd name="connsiteX2256" fmla="*/ 367547 w 4040285"/>
              <a:gd name="connsiteY2256" fmla="*/ 5795712 h 6699214"/>
              <a:gd name="connsiteX2257" fmla="*/ 378008 w 4040285"/>
              <a:gd name="connsiteY2257" fmla="*/ 5776686 h 6699214"/>
              <a:gd name="connsiteX2258" fmla="*/ 396849 w 4040285"/>
              <a:gd name="connsiteY2258" fmla="*/ 5719662 h 6699214"/>
              <a:gd name="connsiteX2259" fmla="*/ 422421 w 4040285"/>
              <a:gd name="connsiteY2259" fmla="*/ 5660135 h 6699214"/>
              <a:gd name="connsiteX2260" fmla="*/ 428304 w 4040285"/>
              <a:gd name="connsiteY2260" fmla="*/ 5644786 h 6699214"/>
              <a:gd name="connsiteX2261" fmla="*/ 375758 w 4040285"/>
              <a:gd name="connsiteY2261" fmla="*/ 5728302 h 6699214"/>
              <a:gd name="connsiteX2262" fmla="*/ 335801 w 4040285"/>
              <a:gd name="connsiteY2262" fmla="*/ 5778028 h 6699214"/>
              <a:gd name="connsiteX2263" fmla="*/ 320735 w 4040285"/>
              <a:gd name="connsiteY2263" fmla="*/ 5808255 h 6699214"/>
              <a:gd name="connsiteX2264" fmla="*/ 305974 w 4040285"/>
              <a:gd name="connsiteY2264" fmla="*/ 5831633 h 6699214"/>
              <a:gd name="connsiteX2265" fmla="*/ 291949 w 4040285"/>
              <a:gd name="connsiteY2265" fmla="*/ 5838307 h 6699214"/>
              <a:gd name="connsiteX2266" fmla="*/ 278264 w 4040285"/>
              <a:gd name="connsiteY2266" fmla="*/ 5837276 h 6699214"/>
              <a:gd name="connsiteX2267" fmla="*/ 334646 w 4040285"/>
              <a:gd name="connsiteY2267" fmla="*/ 5726486 h 6699214"/>
              <a:gd name="connsiteX2268" fmla="*/ 331219 w 4040285"/>
              <a:gd name="connsiteY2268" fmla="*/ 5726335 h 6699214"/>
              <a:gd name="connsiteX2269" fmla="*/ 329005 w 4040285"/>
              <a:gd name="connsiteY2269" fmla="*/ 5698776 h 6699214"/>
              <a:gd name="connsiteX2270" fmla="*/ 387500 w 4040285"/>
              <a:gd name="connsiteY2270" fmla="*/ 5540029 h 6699214"/>
              <a:gd name="connsiteX2271" fmla="*/ 398532 w 4040285"/>
              <a:gd name="connsiteY2271" fmla="*/ 5523351 h 6699214"/>
              <a:gd name="connsiteX2272" fmla="*/ 395714 w 4040285"/>
              <a:gd name="connsiteY2272" fmla="*/ 5509496 h 6699214"/>
              <a:gd name="connsiteX2273" fmla="*/ 411080 w 4040285"/>
              <a:gd name="connsiteY2273" fmla="*/ 5472418 h 6699214"/>
              <a:gd name="connsiteX2274" fmla="*/ 389618 w 4040285"/>
              <a:gd name="connsiteY2274" fmla="*/ 5492065 h 6699214"/>
              <a:gd name="connsiteX2275" fmla="*/ 385288 w 4040285"/>
              <a:gd name="connsiteY2275" fmla="*/ 5512470 h 6699214"/>
              <a:gd name="connsiteX2276" fmla="*/ 363370 w 4040285"/>
              <a:gd name="connsiteY2276" fmla="*/ 5542394 h 6699214"/>
              <a:gd name="connsiteX2277" fmla="*/ 333240 w 4040285"/>
              <a:gd name="connsiteY2277" fmla="*/ 5602850 h 6699214"/>
              <a:gd name="connsiteX2278" fmla="*/ 311928 w 4040285"/>
              <a:gd name="connsiteY2278" fmla="*/ 5619075 h 6699214"/>
              <a:gd name="connsiteX2279" fmla="*/ 304018 w 4040285"/>
              <a:gd name="connsiteY2279" fmla="*/ 5642752 h 6699214"/>
              <a:gd name="connsiteX2280" fmla="*/ 289103 w 4040285"/>
              <a:gd name="connsiteY2280" fmla="*/ 5669554 h 6699214"/>
              <a:gd name="connsiteX2281" fmla="*/ 265976 w 4040285"/>
              <a:gd name="connsiteY2281" fmla="*/ 5726890 h 6699214"/>
              <a:gd name="connsiteX2282" fmla="*/ 219773 w 4040285"/>
              <a:gd name="connsiteY2282" fmla="*/ 5762606 h 6699214"/>
              <a:gd name="connsiteX2283" fmla="*/ 221286 w 4040285"/>
              <a:gd name="connsiteY2283" fmla="*/ 5728346 h 6699214"/>
              <a:gd name="connsiteX2284" fmla="*/ 226530 w 4040285"/>
              <a:gd name="connsiteY2284" fmla="*/ 5687386 h 6699214"/>
              <a:gd name="connsiteX2285" fmla="*/ 257718 w 4040285"/>
              <a:gd name="connsiteY2285" fmla="*/ 5602951 h 6699214"/>
              <a:gd name="connsiteX2286" fmla="*/ 287999 w 4040285"/>
              <a:gd name="connsiteY2286" fmla="*/ 5539066 h 6699214"/>
              <a:gd name="connsiteX2287" fmla="*/ 293843 w 4040285"/>
              <a:gd name="connsiteY2287" fmla="*/ 5484402 h 6699214"/>
              <a:gd name="connsiteX2288" fmla="*/ 338584 w 4040285"/>
              <a:gd name="connsiteY2288" fmla="*/ 5403994 h 6699214"/>
              <a:gd name="connsiteX2289" fmla="*/ 329520 w 4040285"/>
              <a:gd name="connsiteY2289" fmla="*/ 5376134 h 6699214"/>
              <a:gd name="connsiteX2290" fmla="*/ 354254 w 4040285"/>
              <a:gd name="connsiteY2290" fmla="*/ 5360065 h 6699214"/>
              <a:gd name="connsiteX2291" fmla="*/ 355919 w 4040285"/>
              <a:gd name="connsiteY2291" fmla="*/ 5322377 h 6699214"/>
              <a:gd name="connsiteX2292" fmla="*/ 377987 w 4040285"/>
              <a:gd name="connsiteY2292" fmla="*/ 5289026 h 6699214"/>
              <a:gd name="connsiteX2293" fmla="*/ 375773 w 4040285"/>
              <a:gd name="connsiteY2293" fmla="*/ 5261467 h 6699214"/>
              <a:gd name="connsiteX2294" fmla="*/ 365493 w 4040285"/>
              <a:gd name="connsiteY2294" fmla="*/ 5261014 h 6699214"/>
              <a:gd name="connsiteX2295" fmla="*/ 336270 w 4040285"/>
              <a:gd name="connsiteY2295" fmla="*/ 5300915 h 6699214"/>
              <a:gd name="connsiteX2296" fmla="*/ 334001 w 4040285"/>
              <a:gd name="connsiteY2296" fmla="*/ 5352306 h 6699214"/>
              <a:gd name="connsiteX2297" fmla="*/ 330578 w 4040285"/>
              <a:gd name="connsiteY2297" fmla="*/ 5352155 h 6699214"/>
              <a:gd name="connsiteX2298" fmla="*/ 329520 w 4040285"/>
              <a:gd name="connsiteY2298" fmla="*/ 5376134 h 6699214"/>
              <a:gd name="connsiteX2299" fmla="*/ 282560 w 4040285"/>
              <a:gd name="connsiteY2299" fmla="*/ 5428983 h 6699214"/>
              <a:gd name="connsiteX2300" fmla="*/ 263466 w 4040285"/>
              <a:gd name="connsiteY2300" fmla="*/ 5472766 h 6699214"/>
              <a:gd name="connsiteX2301" fmla="*/ 221241 w 4040285"/>
              <a:gd name="connsiteY2301" fmla="*/ 5573879 h 6699214"/>
              <a:gd name="connsiteX2302" fmla="*/ 204265 w 4040285"/>
              <a:gd name="connsiteY2302" fmla="*/ 5569696 h 6699214"/>
              <a:gd name="connsiteX2303" fmla="*/ 220691 w 4040285"/>
              <a:gd name="connsiteY2303" fmla="*/ 5508634 h 6699214"/>
              <a:gd name="connsiteX2304" fmla="*/ 267247 w 4040285"/>
              <a:gd name="connsiteY2304" fmla="*/ 5387116 h 6699214"/>
              <a:gd name="connsiteX2305" fmla="*/ 274856 w 4040285"/>
              <a:gd name="connsiteY2305" fmla="*/ 5370289 h 6699214"/>
              <a:gd name="connsiteX2306" fmla="*/ 272184 w 4040285"/>
              <a:gd name="connsiteY2306" fmla="*/ 5353008 h 6699214"/>
              <a:gd name="connsiteX2307" fmla="*/ 294251 w 4040285"/>
              <a:gd name="connsiteY2307" fmla="*/ 5319655 h 6699214"/>
              <a:gd name="connsiteX2308" fmla="*/ 309014 w 4040285"/>
              <a:gd name="connsiteY2308" fmla="*/ 5296281 h 6699214"/>
              <a:gd name="connsiteX2309" fmla="*/ 313955 w 4040285"/>
              <a:gd name="connsiteY2309" fmla="*/ 5262174 h 6699214"/>
              <a:gd name="connsiteX2310" fmla="*/ 225335 w 4040285"/>
              <a:gd name="connsiteY2310" fmla="*/ 5247960 h 6699214"/>
              <a:gd name="connsiteX2311" fmla="*/ 226847 w 4040285"/>
              <a:gd name="connsiteY2311" fmla="*/ 5213701 h 6699214"/>
              <a:gd name="connsiteX2312" fmla="*/ 231027 w 4040285"/>
              <a:gd name="connsiteY2312" fmla="*/ 5196725 h 6699214"/>
              <a:gd name="connsiteX2313" fmla="*/ 220449 w 4040285"/>
              <a:gd name="connsiteY2313" fmla="*/ 5203124 h 6699214"/>
              <a:gd name="connsiteX2314" fmla="*/ 174398 w 4040285"/>
              <a:gd name="connsiteY2314" fmla="*/ 5235416 h 6699214"/>
              <a:gd name="connsiteX2315" fmla="*/ 166487 w 4040285"/>
              <a:gd name="connsiteY2315" fmla="*/ 5259091 h 6699214"/>
              <a:gd name="connsiteX2316" fmla="*/ 158878 w 4040285"/>
              <a:gd name="connsiteY2316" fmla="*/ 5275921 h 6699214"/>
              <a:gd name="connsiteX2317" fmla="*/ 161702 w 4040285"/>
              <a:gd name="connsiteY2317" fmla="*/ 5289776 h 6699214"/>
              <a:gd name="connsiteX2318" fmla="*/ 103861 w 4040285"/>
              <a:gd name="connsiteY2318" fmla="*/ 5355876 h 6699214"/>
              <a:gd name="connsiteX2319" fmla="*/ 45720 w 4040285"/>
              <a:gd name="connsiteY2319" fmla="*/ 5428826 h 6699214"/>
              <a:gd name="connsiteX2320" fmla="*/ 48386 w 4040285"/>
              <a:gd name="connsiteY2320" fmla="*/ 5446104 h 6699214"/>
              <a:gd name="connsiteX2321" fmla="*/ 33472 w 4040285"/>
              <a:gd name="connsiteY2321" fmla="*/ 5472907 h 6699214"/>
              <a:gd name="connsiteX2322" fmla="*/ 12614 w 4040285"/>
              <a:gd name="connsiteY2322" fmla="*/ 5478852 h 6699214"/>
              <a:gd name="connsiteX2323" fmla="*/ 11006 w 4040285"/>
              <a:gd name="connsiteY2323" fmla="*/ 5437589 h 6699214"/>
              <a:gd name="connsiteX2324" fmla="*/ 45014 w 4040285"/>
              <a:gd name="connsiteY2324" fmla="*/ 5367008 h 6699214"/>
              <a:gd name="connsiteX2325" fmla="*/ 90512 w 4040285"/>
              <a:gd name="connsiteY2325" fmla="*/ 5269469 h 6699214"/>
              <a:gd name="connsiteX2326" fmla="*/ 94848 w 4040285"/>
              <a:gd name="connsiteY2326" fmla="*/ 5249063 h 6699214"/>
              <a:gd name="connsiteX2327" fmla="*/ 79985 w 4040285"/>
              <a:gd name="connsiteY2327" fmla="*/ 5196922 h 6699214"/>
              <a:gd name="connsiteX2328" fmla="*/ 141001 w 4040285"/>
              <a:gd name="connsiteY2328" fmla="*/ 5058876 h 6699214"/>
              <a:gd name="connsiteX2329" fmla="*/ 169466 w 4040285"/>
              <a:gd name="connsiteY2329" fmla="*/ 5036107 h 6699214"/>
              <a:gd name="connsiteX2330" fmla="*/ 199445 w 4040285"/>
              <a:gd name="connsiteY2330" fmla="*/ 4979074 h 6699214"/>
              <a:gd name="connsiteX2331" fmla="*/ 196475 w 4040285"/>
              <a:gd name="connsiteY2331" fmla="*/ 4968648 h 6699214"/>
              <a:gd name="connsiteX2332" fmla="*/ 142513 w 4040285"/>
              <a:gd name="connsiteY2332" fmla="*/ 5024617 h 6699214"/>
              <a:gd name="connsiteX2333" fmla="*/ 118232 w 4040285"/>
              <a:gd name="connsiteY2333" fmla="*/ 5030410 h 6699214"/>
              <a:gd name="connsiteX2334" fmla="*/ 141756 w 4040285"/>
              <a:gd name="connsiteY2334" fmla="*/ 5041749 h 6699214"/>
              <a:gd name="connsiteX2335" fmla="*/ 131179 w 4040285"/>
              <a:gd name="connsiteY2335" fmla="*/ 5048147 h 6699214"/>
              <a:gd name="connsiteX2336" fmla="*/ 107498 w 4040285"/>
              <a:gd name="connsiteY2336" fmla="*/ 5040237 h 6699214"/>
              <a:gd name="connsiteX2337" fmla="*/ 92584 w 4040285"/>
              <a:gd name="connsiteY2337" fmla="*/ 5067038 h 6699214"/>
              <a:gd name="connsiteX2338" fmla="*/ 80644 w 4040285"/>
              <a:gd name="connsiteY2338" fmla="*/ 5104267 h 6699214"/>
              <a:gd name="connsiteX2339" fmla="*/ 107296 w 4040285"/>
              <a:gd name="connsiteY2339" fmla="*/ 5122611 h 6699214"/>
              <a:gd name="connsiteX2340" fmla="*/ 88802 w 4040285"/>
              <a:gd name="connsiteY2340" fmla="*/ 5152685 h 6699214"/>
              <a:gd name="connsiteX2341" fmla="*/ 54846 w 4040285"/>
              <a:gd name="connsiteY2341" fmla="*/ 5144320 h 6699214"/>
              <a:gd name="connsiteX2342" fmla="*/ 73339 w 4040285"/>
              <a:gd name="connsiteY2342" fmla="*/ 5114245 h 6699214"/>
              <a:gd name="connsiteX2343" fmla="*/ 60089 w 4040285"/>
              <a:gd name="connsiteY2343" fmla="*/ 5103360 h 6699214"/>
              <a:gd name="connsiteX2344" fmla="*/ 50261 w 4040285"/>
              <a:gd name="connsiteY2344" fmla="*/ 5092631 h 6699214"/>
              <a:gd name="connsiteX2345" fmla="*/ 69059 w 4040285"/>
              <a:gd name="connsiteY2345" fmla="*/ 5055699 h 6699214"/>
              <a:gd name="connsiteX2346" fmla="*/ 38373 w 4040285"/>
              <a:gd name="connsiteY2346" fmla="*/ 5050915 h 6699214"/>
              <a:gd name="connsiteX2347" fmla="*/ 67748 w 4040285"/>
              <a:gd name="connsiteY2347" fmla="*/ 5007586 h 6699214"/>
              <a:gd name="connsiteX2348" fmla="*/ 82661 w 4040285"/>
              <a:gd name="connsiteY2348" fmla="*/ 4980783 h 6699214"/>
              <a:gd name="connsiteX2349" fmla="*/ 100852 w 4040285"/>
              <a:gd name="connsiteY2349" fmla="*/ 4957561 h 6699214"/>
              <a:gd name="connsiteX2350" fmla="*/ 102213 w 4040285"/>
              <a:gd name="connsiteY2350" fmla="*/ 4926724 h 6699214"/>
              <a:gd name="connsiteX2351" fmla="*/ 91480 w 4040285"/>
              <a:gd name="connsiteY2351" fmla="*/ 4936551 h 6699214"/>
              <a:gd name="connsiteX2352" fmla="*/ 76566 w 4040285"/>
              <a:gd name="connsiteY2352" fmla="*/ 4963354 h 6699214"/>
              <a:gd name="connsiteX2353" fmla="*/ 62408 w 4040285"/>
              <a:gd name="connsiteY2353" fmla="*/ 4973023 h 6699214"/>
              <a:gd name="connsiteX2354" fmla="*/ 70167 w 4040285"/>
              <a:gd name="connsiteY2354" fmla="*/ 4952771 h 6699214"/>
              <a:gd name="connsiteX2355" fmla="*/ 100601 w 4040285"/>
              <a:gd name="connsiteY2355" fmla="*/ 4885462 h 6699214"/>
              <a:gd name="connsiteX2356" fmla="*/ 115363 w 4040285"/>
              <a:gd name="connsiteY2356" fmla="*/ 4862087 h 6699214"/>
              <a:gd name="connsiteX2357" fmla="*/ 123425 w 4040285"/>
              <a:gd name="connsiteY2357" fmla="*/ 4834984 h 6699214"/>
              <a:gd name="connsiteX2358" fmla="*/ 89870 w 4040285"/>
              <a:gd name="connsiteY2358" fmla="*/ 4895288 h 6699214"/>
              <a:gd name="connsiteX2359" fmla="*/ 62918 w 4040285"/>
              <a:gd name="connsiteY2359" fmla="*/ 4883798 h 6699214"/>
              <a:gd name="connsiteX2360" fmla="*/ 71433 w 4040285"/>
              <a:gd name="connsiteY2360" fmla="*/ 4846418 h 6699214"/>
              <a:gd name="connsiteX2361" fmla="*/ 54149 w 4040285"/>
              <a:gd name="connsiteY2361" fmla="*/ 4849085 h 6699214"/>
              <a:gd name="connsiteX2362" fmla="*/ 37931 w 4040285"/>
              <a:gd name="connsiteY2362" fmla="*/ 4827773 h 6699214"/>
              <a:gd name="connsiteX2363" fmla="*/ 57326 w 4040285"/>
              <a:gd name="connsiteY2363" fmla="*/ 4777142 h 6699214"/>
              <a:gd name="connsiteX2364" fmla="*/ 122775 w 4040285"/>
              <a:gd name="connsiteY2364" fmla="*/ 4694215 h 6699214"/>
              <a:gd name="connsiteX2365" fmla="*/ 129626 w 4040285"/>
              <a:gd name="connsiteY2365" fmla="*/ 4694518 h 6699214"/>
              <a:gd name="connsiteX2366" fmla="*/ 130080 w 4040285"/>
              <a:gd name="connsiteY2366" fmla="*/ 4684241 h 6699214"/>
              <a:gd name="connsiteX2367" fmla="*/ 152149 w 4040285"/>
              <a:gd name="connsiteY2367" fmla="*/ 4650890 h 6699214"/>
              <a:gd name="connsiteX2368" fmla="*/ 190038 w 4040285"/>
              <a:gd name="connsiteY2368" fmla="*/ 4570180 h 6699214"/>
              <a:gd name="connsiteX2369" fmla="*/ 230600 w 4040285"/>
              <a:gd name="connsiteY2369" fmla="*/ 4506749 h 6699214"/>
              <a:gd name="connsiteX2370" fmla="*/ 235687 w 4040285"/>
              <a:gd name="connsiteY2370" fmla="*/ 4469218 h 6699214"/>
              <a:gd name="connsiteX2371" fmla="*/ 232263 w 4040285"/>
              <a:gd name="connsiteY2371" fmla="*/ 4469067 h 6699214"/>
              <a:gd name="connsiteX2372" fmla="*/ 236140 w 4040285"/>
              <a:gd name="connsiteY2372" fmla="*/ 4458937 h 6699214"/>
              <a:gd name="connsiteX2373" fmla="*/ 242993 w 4040285"/>
              <a:gd name="connsiteY2373" fmla="*/ 4459240 h 6699214"/>
              <a:gd name="connsiteX2374" fmla="*/ 260729 w 4040285"/>
              <a:gd name="connsiteY2374" fmla="*/ 4446292 h 6699214"/>
              <a:gd name="connsiteX2375" fmla="*/ 277458 w 4040285"/>
              <a:gd name="connsiteY2375" fmla="*/ 4378379 h 6699214"/>
              <a:gd name="connsiteX2376" fmla="*/ 258113 w 4040285"/>
              <a:gd name="connsiteY2376" fmla="*/ 4350064 h 6699214"/>
              <a:gd name="connsiteX2377" fmla="*/ 251412 w 4040285"/>
              <a:gd name="connsiteY2377" fmla="*/ 4346338 h 6699214"/>
              <a:gd name="connsiteX2378" fmla="*/ 266024 w 4040285"/>
              <a:gd name="connsiteY2378" fmla="*/ 4326388 h 6699214"/>
              <a:gd name="connsiteX2379" fmla="*/ 284059 w 4040285"/>
              <a:gd name="connsiteY2379" fmla="*/ 4306588 h 6699214"/>
              <a:gd name="connsiteX2380" fmla="*/ 294338 w 4040285"/>
              <a:gd name="connsiteY2380" fmla="*/ 4307041 h 6699214"/>
              <a:gd name="connsiteX2381" fmla="*/ 299426 w 4040285"/>
              <a:gd name="connsiteY2381" fmla="*/ 4269505 h 6699214"/>
              <a:gd name="connsiteX2382" fmla="*/ 336559 w 4040285"/>
              <a:gd name="connsiteY2382" fmla="*/ 4205928 h 6699214"/>
              <a:gd name="connsiteX2383" fmla="*/ 350717 w 4040285"/>
              <a:gd name="connsiteY2383" fmla="*/ 4196254 h 6699214"/>
              <a:gd name="connsiteX2384" fmla="*/ 377726 w 4040285"/>
              <a:gd name="connsiteY2384" fmla="*/ 4128793 h 6699214"/>
              <a:gd name="connsiteX2385" fmla="*/ 379541 w 4040285"/>
              <a:gd name="connsiteY2385" fmla="*/ 4087682 h 6699214"/>
              <a:gd name="connsiteX2386" fmla="*/ 408007 w 4040285"/>
              <a:gd name="connsiteY2386" fmla="*/ 4064912 h 6699214"/>
              <a:gd name="connsiteX2387" fmla="*/ 423224 w 4040285"/>
              <a:gd name="connsiteY2387" fmla="*/ 4031259 h 6699214"/>
              <a:gd name="connsiteX2388" fmla="*/ 444535 w 4040285"/>
              <a:gd name="connsiteY2388" fmla="*/ 4015034 h 6699214"/>
              <a:gd name="connsiteX2389" fmla="*/ 471086 w 4040285"/>
              <a:gd name="connsiteY2389" fmla="*/ 3957854 h 6699214"/>
              <a:gd name="connsiteX2390" fmla="*/ 504488 w 4040285"/>
              <a:gd name="connsiteY2390" fmla="*/ 3900972 h 6699214"/>
              <a:gd name="connsiteX2391" fmla="*/ 548020 w 4040285"/>
              <a:gd name="connsiteY2391" fmla="*/ 3847972 h 6699214"/>
              <a:gd name="connsiteX2392" fmla="*/ 540361 w 4040285"/>
              <a:gd name="connsiteY2392" fmla="*/ 3943747 h 6699214"/>
              <a:gd name="connsiteX2393" fmla="*/ 560614 w 4040285"/>
              <a:gd name="connsiteY2393" fmla="*/ 3951506 h 6699214"/>
              <a:gd name="connsiteX2394" fmla="*/ 575376 w 4040285"/>
              <a:gd name="connsiteY2394" fmla="*/ 3928132 h 6699214"/>
              <a:gd name="connsiteX2395" fmla="*/ 607925 w 4040285"/>
              <a:gd name="connsiteY2395" fmla="*/ 3812861 h 6699214"/>
              <a:gd name="connsiteX2396" fmla="*/ 646824 w 4040285"/>
              <a:gd name="connsiteY2396" fmla="*/ 3787118 h 6699214"/>
              <a:gd name="connsiteX2397" fmla="*/ 650701 w 4040285"/>
              <a:gd name="connsiteY2397" fmla="*/ 3776989 h 6699214"/>
              <a:gd name="connsiteX2398" fmla="*/ 652062 w 4040285"/>
              <a:gd name="connsiteY2398" fmla="*/ 3746158 h 6699214"/>
              <a:gd name="connsiteX2399" fmla="*/ 672921 w 4040285"/>
              <a:gd name="connsiteY2399" fmla="*/ 3740213 h 6699214"/>
              <a:gd name="connsiteX2400" fmla="*/ 673072 w 4040285"/>
              <a:gd name="connsiteY2400" fmla="*/ 3736785 h 6699214"/>
              <a:gd name="connsiteX2401" fmla="*/ 626319 w 4040285"/>
              <a:gd name="connsiteY2401" fmla="*/ 3707260 h 6699214"/>
              <a:gd name="connsiteX2402" fmla="*/ 599315 w 4040285"/>
              <a:gd name="connsiteY2402" fmla="*/ 3774720 h 6699214"/>
              <a:gd name="connsiteX2403" fmla="*/ 584100 w 4040285"/>
              <a:gd name="connsiteY2403" fmla="*/ 3808374 h 6699214"/>
              <a:gd name="connsiteX2404" fmla="*/ 569029 w 4040285"/>
              <a:gd name="connsiteY2404" fmla="*/ 3838605 h 6699214"/>
              <a:gd name="connsiteX2405" fmla="*/ 565001 w 4040285"/>
              <a:gd name="connsiteY2405" fmla="*/ 3852157 h 6699214"/>
              <a:gd name="connsiteX2406" fmla="*/ 542982 w 4040285"/>
              <a:gd name="connsiteY2406" fmla="*/ 3806559 h 6699214"/>
              <a:gd name="connsiteX2407" fmla="*/ 550289 w 4040285"/>
              <a:gd name="connsiteY2407" fmla="*/ 3796586 h 6699214"/>
              <a:gd name="connsiteX2408" fmla="*/ 602643 w 4040285"/>
              <a:gd name="connsiteY2408" fmla="*/ 3699349 h 6699214"/>
              <a:gd name="connsiteX2409" fmla="*/ 614279 w 4040285"/>
              <a:gd name="connsiteY2409" fmla="*/ 3668973 h 6699214"/>
              <a:gd name="connsiteX2410" fmla="*/ 658567 w 4040285"/>
              <a:gd name="connsiteY2410" fmla="*/ 3598841 h 6699214"/>
              <a:gd name="connsiteX2411" fmla="*/ 669604 w 4040285"/>
              <a:gd name="connsiteY2411" fmla="*/ 3582167 h 6699214"/>
              <a:gd name="connsiteX2412" fmla="*/ 678215 w 4040285"/>
              <a:gd name="connsiteY2412" fmla="*/ 3620304 h 6699214"/>
              <a:gd name="connsiteX2413" fmla="*/ 706076 w 4040285"/>
              <a:gd name="connsiteY2413" fmla="*/ 3611239 h 6699214"/>
              <a:gd name="connsiteX2414" fmla="*/ 711017 w 4040285"/>
              <a:gd name="connsiteY2414" fmla="*/ 3577131 h 6699214"/>
              <a:gd name="connsiteX2415" fmla="*/ 744571 w 4040285"/>
              <a:gd name="connsiteY2415" fmla="*/ 3516824 h 6699214"/>
              <a:gd name="connsiteX2416" fmla="*/ 747999 w 4040285"/>
              <a:gd name="connsiteY2416" fmla="*/ 3516976 h 6699214"/>
              <a:gd name="connsiteX2417" fmla="*/ 778130 w 4040285"/>
              <a:gd name="connsiteY2417" fmla="*/ 3456519 h 6699214"/>
              <a:gd name="connsiteX2418" fmla="*/ 783065 w 4040285"/>
              <a:gd name="connsiteY2418" fmla="*/ 3422411 h 6699214"/>
              <a:gd name="connsiteX2419" fmla="*/ 773394 w 4040285"/>
              <a:gd name="connsiteY2419" fmla="*/ 3408254 h 6699214"/>
              <a:gd name="connsiteX2420" fmla="*/ 783973 w 4040285"/>
              <a:gd name="connsiteY2420" fmla="*/ 3401856 h 6699214"/>
              <a:gd name="connsiteX2421" fmla="*/ 767905 w 4040285"/>
              <a:gd name="connsiteY2421" fmla="*/ 3377115 h 6699214"/>
              <a:gd name="connsiteX2422" fmla="*/ 797883 w 4040285"/>
              <a:gd name="connsiteY2422" fmla="*/ 3320087 h 6699214"/>
              <a:gd name="connsiteX2423" fmla="*/ 823072 w 4040285"/>
              <a:gd name="connsiteY2423" fmla="*/ 3293739 h 6699214"/>
              <a:gd name="connsiteX2424" fmla="*/ 824736 w 4040285"/>
              <a:gd name="connsiteY2424" fmla="*/ 3256050 h 6699214"/>
              <a:gd name="connsiteX2425" fmla="*/ 867461 w 4040285"/>
              <a:gd name="connsiteY2425" fmla="*/ 3299129 h 6699214"/>
              <a:gd name="connsiteX2426" fmla="*/ 871791 w 4040285"/>
              <a:gd name="connsiteY2426" fmla="*/ 3278725 h 6699214"/>
              <a:gd name="connsiteX2427" fmla="*/ 852750 w 4040285"/>
              <a:gd name="connsiteY2427" fmla="*/ 3243558 h 6699214"/>
              <a:gd name="connsiteX2428" fmla="*/ 930746 w 4040285"/>
              <a:gd name="connsiteY2428" fmla="*/ 3109695 h 6699214"/>
              <a:gd name="connsiteX2429" fmla="*/ 956994 w 4040285"/>
              <a:gd name="connsiteY2429" fmla="*/ 3059369 h 6699214"/>
              <a:gd name="connsiteX2430" fmla="*/ 959968 w 4040285"/>
              <a:gd name="connsiteY2430" fmla="*/ 3069795 h 6699214"/>
              <a:gd name="connsiteX2431" fmla="*/ 973521 w 4040285"/>
              <a:gd name="connsiteY2431" fmla="*/ 3073830 h 6699214"/>
              <a:gd name="connsiteX2432" fmla="*/ 984401 w 4040285"/>
              <a:gd name="connsiteY2432" fmla="*/ 3060579 h 6699214"/>
              <a:gd name="connsiteX2433" fmla="*/ 961481 w 4040285"/>
              <a:gd name="connsiteY2433" fmla="*/ 3035536 h 6699214"/>
              <a:gd name="connsiteX2434" fmla="*/ 1003248 w 4040285"/>
              <a:gd name="connsiteY2434" fmla="*/ 2944702 h 6699214"/>
              <a:gd name="connsiteX2435" fmla="*/ 995393 w 4040285"/>
              <a:gd name="connsiteY2435" fmla="*/ 2889433 h 6699214"/>
              <a:gd name="connsiteX2436" fmla="*/ 1018767 w 4040285"/>
              <a:gd name="connsiteY2436" fmla="*/ 2904196 h 6699214"/>
              <a:gd name="connsiteX2437" fmla="*/ 1042650 w 4040285"/>
              <a:gd name="connsiteY2437" fmla="*/ 2829733 h 6699214"/>
              <a:gd name="connsiteX2438" fmla="*/ 1058567 w 4040285"/>
              <a:gd name="connsiteY2438" fmla="*/ 2857897 h 6699214"/>
              <a:gd name="connsiteX2439" fmla="*/ 1046778 w 4040285"/>
              <a:gd name="connsiteY2439" fmla="*/ 2891704 h 6699214"/>
              <a:gd name="connsiteX2440" fmla="*/ 1056600 w 4040285"/>
              <a:gd name="connsiteY2440" fmla="*/ 2902432 h 6699214"/>
              <a:gd name="connsiteX2441" fmla="*/ 1032320 w 4040285"/>
              <a:gd name="connsiteY2441" fmla="*/ 2908225 h 6699214"/>
              <a:gd name="connsiteX2442" fmla="*/ 1008889 w 4040285"/>
              <a:gd name="connsiteY2442" fmla="*/ 2972412 h 6699214"/>
              <a:gd name="connsiteX2443" fmla="*/ 1014984 w 4040285"/>
              <a:gd name="connsiteY2443" fmla="*/ 2989842 h 6699214"/>
              <a:gd name="connsiteX2444" fmla="*/ 1040325 w 4040285"/>
              <a:gd name="connsiteY2444" fmla="*/ 2960069 h 6699214"/>
              <a:gd name="connsiteX2445" fmla="*/ 1057609 w 4040285"/>
              <a:gd name="connsiteY2445" fmla="*/ 2957398 h 6699214"/>
              <a:gd name="connsiteX2446" fmla="*/ 1059727 w 4040285"/>
              <a:gd name="connsiteY2446" fmla="*/ 2909434 h 6699214"/>
              <a:gd name="connsiteX2447" fmla="*/ 1115197 w 4040285"/>
              <a:gd name="connsiteY2447" fmla="*/ 2819206 h 6699214"/>
              <a:gd name="connsiteX2448" fmla="*/ 1130413 w 4040285"/>
              <a:gd name="connsiteY2448" fmla="*/ 2785552 h 6699214"/>
              <a:gd name="connsiteX2449" fmla="*/ 1141903 w 4040285"/>
              <a:gd name="connsiteY2449" fmla="*/ 2758598 h 6699214"/>
              <a:gd name="connsiteX2450" fmla="*/ 1138480 w 4040285"/>
              <a:gd name="connsiteY2450" fmla="*/ 2758447 h 6699214"/>
              <a:gd name="connsiteX2451" fmla="*/ 1153697 w 4040285"/>
              <a:gd name="connsiteY2451" fmla="*/ 2724793 h 6699214"/>
              <a:gd name="connsiteX2452" fmla="*/ 1168307 w 4040285"/>
              <a:gd name="connsiteY2452" fmla="*/ 2704843 h 6699214"/>
              <a:gd name="connsiteX2453" fmla="*/ 1189921 w 4040285"/>
              <a:gd name="connsiteY2453" fmla="*/ 2681765 h 6699214"/>
              <a:gd name="connsiteX2454" fmla="*/ 1191585 w 4040285"/>
              <a:gd name="connsiteY2454" fmla="*/ 2644083 h 6699214"/>
              <a:gd name="connsiteX2455" fmla="*/ 1208410 w 4040285"/>
              <a:gd name="connsiteY2455" fmla="*/ 2651691 h 6699214"/>
              <a:gd name="connsiteX2456" fmla="*/ 1231084 w 4040285"/>
              <a:gd name="connsiteY2456" fmla="*/ 2604635 h 6699214"/>
              <a:gd name="connsiteX2457" fmla="*/ 1224534 w 4040285"/>
              <a:gd name="connsiteY2457" fmla="*/ 2597482 h 6699214"/>
              <a:gd name="connsiteX2458" fmla="*/ 1238692 w 4040285"/>
              <a:gd name="connsiteY2458" fmla="*/ 2587806 h 6699214"/>
              <a:gd name="connsiteX2459" fmla="*/ 1246149 w 4040285"/>
              <a:gd name="connsiteY2459" fmla="*/ 2574404 h 6699214"/>
              <a:gd name="connsiteX2460" fmla="*/ 1236932 w 4040285"/>
              <a:gd name="connsiteY2460" fmla="*/ 2549972 h 6699214"/>
              <a:gd name="connsiteX2461" fmla="*/ 1241565 w 4040285"/>
              <a:gd name="connsiteY2461" fmla="*/ 2522716 h 6699214"/>
              <a:gd name="connsiteX2462" fmla="*/ 1280463 w 4040285"/>
              <a:gd name="connsiteY2462" fmla="*/ 2496972 h 6699214"/>
              <a:gd name="connsiteX2463" fmla="*/ 1279707 w 4040285"/>
              <a:gd name="connsiteY2463" fmla="*/ 2514099 h 6699214"/>
              <a:gd name="connsiteX2464" fmla="*/ 1290134 w 4040285"/>
              <a:gd name="connsiteY2464" fmla="*/ 2511130 h 6699214"/>
              <a:gd name="connsiteX2465" fmla="*/ 1312655 w 4040285"/>
              <a:gd name="connsiteY2465" fmla="*/ 2467498 h 6699214"/>
              <a:gd name="connsiteX2466" fmla="*/ 1315782 w 4040285"/>
              <a:gd name="connsiteY2466" fmla="*/ 2474500 h 6699214"/>
              <a:gd name="connsiteX2467" fmla="*/ 1314723 w 4040285"/>
              <a:gd name="connsiteY2467" fmla="*/ 2498484 h 6699214"/>
              <a:gd name="connsiteX2468" fmla="*/ 1327065 w 4040285"/>
              <a:gd name="connsiteY2468" fmla="*/ 2529920 h 6699214"/>
              <a:gd name="connsiteX2469" fmla="*/ 1312302 w 4040285"/>
              <a:gd name="connsiteY2469" fmla="*/ 2553300 h 6699214"/>
              <a:gd name="connsiteX2470" fmla="*/ 1335828 w 4040285"/>
              <a:gd name="connsiteY2470" fmla="*/ 2564634 h 6699214"/>
              <a:gd name="connsiteX2471" fmla="*/ 1362686 w 4040285"/>
              <a:gd name="connsiteY2471" fmla="*/ 2500603 h 6699214"/>
              <a:gd name="connsiteX2472" fmla="*/ 1421283 w 4040285"/>
              <a:gd name="connsiteY2472" fmla="*/ 2417372 h 6699214"/>
              <a:gd name="connsiteX2473" fmla="*/ 1454533 w 4040285"/>
              <a:gd name="connsiteY2473" fmla="*/ 2363918 h 6699214"/>
              <a:gd name="connsiteX2474" fmla="*/ 1445468 w 4040285"/>
              <a:gd name="connsiteY2474" fmla="*/ 2336056 h 6699214"/>
              <a:gd name="connsiteX2475" fmla="*/ 1441585 w 4040285"/>
              <a:gd name="connsiteY2475" fmla="*/ 2346186 h 6699214"/>
              <a:gd name="connsiteX2476" fmla="*/ 1378053 w 4040285"/>
              <a:gd name="connsiteY2476" fmla="*/ 2463520 h 6699214"/>
              <a:gd name="connsiteX2477" fmla="*/ 1360921 w 4040285"/>
              <a:gd name="connsiteY2477" fmla="*/ 2462764 h 6699214"/>
              <a:gd name="connsiteX2478" fmla="*/ 1317144 w 4040285"/>
              <a:gd name="connsiteY2478" fmla="*/ 2443670 h 6699214"/>
              <a:gd name="connsiteX2479" fmla="*/ 1355184 w 4040285"/>
              <a:gd name="connsiteY2479" fmla="*/ 2359531 h 6699214"/>
              <a:gd name="connsiteX2480" fmla="*/ 1346869 w 4040285"/>
              <a:gd name="connsiteY2480" fmla="*/ 2314544 h 6699214"/>
              <a:gd name="connsiteX2481" fmla="*/ 1370551 w 4040285"/>
              <a:gd name="connsiteY2481" fmla="*/ 2322454 h 6699214"/>
              <a:gd name="connsiteX2482" fmla="*/ 1390704 w 4040285"/>
              <a:gd name="connsiteY2482" fmla="*/ 2254692 h 6699214"/>
              <a:gd name="connsiteX2483" fmla="*/ 1406778 w 4040285"/>
              <a:gd name="connsiteY2483" fmla="*/ 2279428 h 6699214"/>
              <a:gd name="connsiteX2484" fmla="*/ 1395135 w 4040285"/>
              <a:gd name="connsiteY2484" fmla="*/ 2309809 h 6699214"/>
              <a:gd name="connsiteX2485" fmla="*/ 1404962 w 4040285"/>
              <a:gd name="connsiteY2485" fmla="*/ 2320538 h 6699214"/>
              <a:gd name="connsiteX2486" fmla="*/ 1384104 w 4040285"/>
              <a:gd name="connsiteY2486" fmla="*/ 2326483 h 6699214"/>
              <a:gd name="connsiteX2487" fmla="*/ 1360977 w 4040285"/>
              <a:gd name="connsiteY2487" fmla="*/ 2383819 h 6699214"/>
              <a:gd name="connsiteX2488" fmla="*/ 1363795 w 4040285"/>
              <a:gd name="connsiteY2488" fmla="*/ 2397673 h 6699214"/>
              <a:gd name="connsiteX2489" fmla="*/ 1376742 w 4040285"/>
              <a:gd name="connsiteY2489" fmla="*/ 2415405 h 6699214"/>
              <a:gd name="connsiteX2490" fmla="*/ 1394631 w 4040285"/>
              <a:gd name="connsiteY2490" fmla="*/ 2399035 h 6699214"/>
              <a:gd name="connsiteX2491" fmla="*/ 1408083 w 4040285"/>
              <a:gd name="connsiteY2491" fmla="*/ 2327541 h 6699214"/>
              <a:gd name="connsiteX2492" fmla="*/ 1459827 w 4040285"/>
              <a:gd name="connsiteY2492" fmla="*/ 2244013 h 6699214"/>
              <a:gd name="connsiteX2493" fmla="*/ 1483407 w 4040285"/>
              <a:gd name="connsiteY2493" fmla="*/ 2176402 h 6699214"/>
              <a:gd name="connsiteX2494" fmla="*/ 1530066 w 4040285"/>
              <a:gd name="connsiteY2494" fmla="*/ 2130405 h 6699214"/>
              <a:gd name="connsiteX2495" fmla="*/ 1557070 w 4040285"/>
              <a:gd name="connsiteY2495" fmla="*/ 2062946 h 6699214"/>
              <a:gd name="connsiteX2496" fmla="*/ 1571076 w 4040285"/>
              <a:gd name="connsiteY2496" fmla="*/ 2056699 h 6699214"/>
              <a:gd name="connsiteX2497" fmla="*/ 1557977 w 4040285"/>
              <a:gd name="connsiteY2497" fmla="*/ 2042391 h 6699214"/>
              <a:gd name="connsiteX2498" fmla="*/ 1596567 w 4040285"/>
              <a:gd name="connsiteY2498" fmla="*/ 2023498 h 6699214"/>
              <a:gd name="connsiteX2499" fmla="*/ 1620551 w 4040285"/>
              <a:gd name="connsiteY2499" fmla="*/ 2024557 h 6699214"/>
              <a:gd name="connsiteX2500" fmla="*/ 1609767 w 4040285"/>
              <a:gd name="connsiteY2500" fmla="*/ 2113329 h 6699214"/>
              <a:gd name="connsiteX2501" fmla="*/ 1643471 w 4040285"/>
              <a:gd name="connsiteY2501" fmla="*/ 2049594 h 6699214"/>
              <a:gd name="connsiteX2502" fmla="*/ 1689977 w 4040285"/>
              <a:gd name="connsiteY2502" fmla="*/ 2007026 h 6699214"/>
              <a:gd name="connsiteX2503" fmla="*/ 1722628 w 4040285"/>
              <a:gd name="connsiteY2503" fmla="*/ 1967277 h 6699214"/>
              <a:gd name="connsiteX2504" fmla="*/ 1736331 w 4040285"/>
              <a:gd name="connsiteY2504" fmla="*/ 1967882 h 6699214"/>
              <a:gd name="connsiteX2505" fmla="*/ 1751850 w 4040285"/>
              <a:gd name="connsiteY2505" fmla="*/ 1927376 h 6699214"/>
              <a:gd name="connsiteX2506" fmla="*/ 1776738 w 4040285"/>
              <a:gd name="connsiteY2506" fmla="*/ 1907879 h 6699214"/>
              <a:gd name="connsiteX2507" fmla="*/ 1789231 w 4040285"/>
              <a:gd name="connsiteY2507" fmla="*/ 1935892 h 6699214"/>
              <a:gd name="connsiteX2508" fmla="*/ 1793892 w 4040285"/>
              <a:gd name="connsiteY2508" fmla="*/ 1940981 h 6699214"/>
              <a:gd name="connsiteX2509" fmla="*/ 1804903 w 4040285"/>
              <a:gd name="connsiteY2509" fmla="*/ 1917878 h 6699214"/>
              <a:gd name="connsiteX2510" fmla="*/ 1825190 w 4040285"/>
              <a:gd name="connsiteY2510" fmla="*/ 1840353 h 6699214"/>
              <a:gd name="connsiteX2511" fmla="*/ 1827091 w 4040285"/>
              <a:gd name="connsiteY2511" fmla="*/ 1861888 h 6699214"/>
              <a:gd name="connsiteX2512" fmla="*/ 1866280 w 4040285"/>
              <a:gd name="connsiteY2512" fmla="*/ 1758780 h 6699214"/>
              <a:gd name="connsiteX2513" fmla="*/ 1860041 w 4040285"/>
              <a:gd name="connsiteY2513" fmla="*/ 1798749 h 6699214"/>
              <a:gd name="connsiteX2514" fmla="*/ 1841924 w 4040285"/>
              <a:gd name="connsiteY2514" fmla="*/ 1845523 h 6699214"/>
              <a:gd name="connsiteX2515" fmla="*/ 1840840 w 4040285"/>
              <a:gd name="connsiteY2515" fmla="*/ 1860896 h 6699214"/>
              <a:gd name="connsiteX2516" fmla="*/ 1830077 w 4040285"/>
              <a:gd name="connsiteY2516" fmla="*/ 1868044 h 6699214"/>
              <a:gd name="connsiteX2517" fmla="*/ 1798687 w 4040285"/>
              <a:gd name="connsiteY2517" fmla="*/ 1948209 h 6699214"/>
              <a:gd name="connsiteX2518" fmla="*/ 1794423 w 4040285"/>
              <a:gd name="connsiteY2518" fmla="*/ 1966530 h 6699214"/>
              <a:gd name="connsiteX2519" fmla="*/ 1791767 w 4040285"/>
              <a:gd name="connsiteY2519" fmla="*/ 1972178 h 6699214"/>
              <a:gd name="connsiteX2520" fmla="*/ 1790164 w 4040285"/>
              <a:gd name="connsiteY2520" fmla="*/ 1981404 h 6699214"/>
              <a:gd name="connsiteX2521" fmla="*/ 1811266 w 4040285"/>
              <a:gd name="connsiteY2521" fmla="*/ 1940793 h 6699214"/>
              <a:gd name="connsiteX2522" fmla="*/ 1818323 w 4040285"/>
              <a:gd name="connsiteY2522" fmla="*/ 1937733 h 6699214"/>
              <a:gd name="connsiteX2523" fmla="*/ 1839002 w 4040285"/>
              <a:gd name="connsiteY2523" fmla="*/ 1870802 h 6699214"/>
              <a:gd name="connsiteX2524" fmla="*/ 1895617 w 4040285"/>
              <a:gd name="connsiteY2524" fmla="*/ 1746896 h 6699214"/>
              <a:gd name="connsiteX2525" fmla="*/ 1914850 w 4040285"/>
              <a:gd name="connsiteY2525" fmla="*/ 1700467 h 6699214"/>
              <a:gd name="connsiteX2526" fmla="*/ 1930015 w 4040285"/>
              <a:gd name="connsiteY2526" fmla="*/ 1663255 h 6699214"/>
              <a:gd name="connsiteX2527" fmla="*/ 1928900 w 4040285"/>
              <a:gd name="connsiteY2527" fmla="*/ 1662911 h 6699214"/>
              <a:gd name="connsiteX2528" fmla="*/ 1948133 w 4040285"/>
              <a:gd name="connsiteY2528" fmla="*/ 1616482 h 6699214"/>
              <a:gd name="connsiteX2529" fmla="*/ 1961459 w 4040285"/>
              <a:gd name="connsiteY2529" fmla="*/ 1589177 h 6699214"/>
              <a:gd name="connsiteX2530" fmla="*/ 1978493 w 4040285"/>
              <a:gd name="connsiteY2530" fmla="*/ 1557776 h 6699214"/>
              <a:gd name="connsiteX2531" fmla="*/ 1994740 w 4040285"/>
              <a:gd name="connsiteY2531" fmla="*/ 1505191 h 6699214"/>
              <a:gd name="connsiteX2532" fmla="*/ 1997363 w 4040285"/>
              <a:gd name="connsiteY2532" fmla="*/ 1516476 h 6699214"/>
              <a:gd name="connsiteX2533" fmla="*/ 2024737 w 4040285"/>
              <a:gd name="connsiteY2533" fmla="*/ 1451614 h 6699214"/>
              <a:gd name="connsiteX2534" fmla="*/ 2025459 w 4040285"/>
              <a:gd name="connsiteY2534" fmla="*/ 1441363 h 6699214"/>
              <a:gd name="connsiteX2535" fmla="*/ 2034354 w 4040285"/>
              <a:gd name="connsiteY2535" fmla="*/ 1428396 h 6699214"/>
              <a:gd name="connsiteX2536" fmla="*/ 2042494 w 4040285"/>
              <a:gd name="connsiteY2536" fmla="*/ 1409963 h 6699214"/>
              <a:gd name="connsiteX2537" fmla="*/ 2049486 w 4040285"/>
              <a:gd name="connsiteY2537" fmla="*/ 1375467 h 6699214"/>
              <a:gd name="connsiteX2538" fmla="*/ 2062418 w 4040285"/>
              <a:gd name="connsiteY2538" fmla="*/ 1337565 h 6699214"/>
              <a:gd name="connsiteX2539" fmla="*/ 2086508 w 4040285"/>
              <a:gd name="connsiteY2539" fmla="*/ 1303111 h 6699214"/>
              <a:gd name="connsiteX2540" fmla="*/ 2079123 w 4040285"/>
              <a:gd name="connsiteY2540" fmla="*/ 1327011 h 6699214"/>
              <a:gd name="connsiteX2541" fmla="*/ 2083945 w 4040285"/>
              <a:gd name="connsiteY2541" fmla="*/ 1323268 h 6699214"/>
              <a:gd name="connsiteX2542" fmla="*/ 2109843 w 4040285"/>
              <a:gd name="connsiteY2542" fmla="*/ 1263183 h 6699214"/>
              <a:gd name="connsiteX2543" fmla="*/ 2108005 w 4040285"/>
              <a:gd name="connsiteY2543" fmla="*/ 1273090 h 6699214"/>
              <a:gd name="connsiteX2544" fmla="*/ 2097664 w 4040285"/>
              <a:gd name="connsiteY2544" fmla="*/ 1306558 h 6699214"/>
              <a:gd name="connsiteX2545" fmla="*/ 2088834 w 4040285"/>
              <a:gd name="connsiteY2545" fmla="*/ 1350960 h 6699214"/>
              <a:gd name="connsiteX2546" fmla="*/ 2074031 w 4040285"/>
              <a:gd name="connsiteY2546" fmla="*/ 1383050 h 6699214"/>
              <a:gd name="connsiteX2547" fmla="*/ 2077409 w 4040285"/>
              <a:gd name="connsiteY2547" fmla="*/ 1399802 h 6699214"/>
              <a:gd name="connsiteX2548" fmla="*/ 2113283 w 4040285"/>
              <a:gd name="connsiteY2548" fmla="*/ 1311384 h 6699214"/>
              <a:gd name="connsiteX2549" fmla="*/ 2168062 w 4040285"/>
              <a:gd name="connsiteY2549" fmla="*/ 1197377 h 6699214"/>
              <a:gd name="connsiteX2550" fmla="*/ 2201735 w 4040285"/>
              <a:gd name="connsiteY2550" fmla="*/ 1123987 h 6699214"/>
              <a:gd name="connsiteX2551" fmla="*/ 2210206 w 4040285"/>
              <a:gd name="connsiteY2551" fmla="*/ 1084707 h 6699214"/>
              <a:gd name="connsiteX2552" fmla="*/ 2204657 w 4040285"/>
              <a:gd name="connsiteY2552" fmla="*/ 1098708 h 6699214"/>
              <a:gd name="connsiteX2553" fmla="*/ 2133995 w 4040285"/>
              <a:gd name="connsiteY2553" fmla="*/ 1260171 h 6699214"/>
              <a:gd name="connsiteX2554" fmla="*/ 2128416 w 4040285"/>
              <a:gd name="connsiteY2554" fmla="*/ 1258447 h 6699214"/>
              <a:gd name="connsiteX2555" fmla="*/ 2121298 w 4040285"/>
              <a:gd name="connsiteY2555" fmla="*/ 1230066 h 6699214"/>
              <a:gd name="connsiteX2556" fmla="*/ 2169382 w 4040285"/>
              <a:gd name="connsiteY2556" fmla="*/ 1113991 h 6699214"/>
              <a:gd name="connsiteX2557" fmla="*/ 2185236 w 4040285"/>
              <a:gd name="connsiteY2557" fmla="*/ 1050810 h 6699214"/>
              <a:gd name="connsiteX2558" fmla="*/ 2190092 w 4040285"/>
              <a:gd name="connsiteY2558" fmla="*/ 1062785 h 6699214"/>
              <a:gd name="connsiteX2559" fmla="*/ 2225211 w 4040285"/>
              <a:gd name="connsiteY2559" fmla="*/ 968893 h 6699214"/>
              <a:gd name="connsiteX2560" fmla="*/ 2220452 w 4040285"/>
              <a:gd name="connsiteY2560" fmla="*/ 1004079 h 6699214"/>
              <a:gd name="connsiteX2561" fmla="*/ 2203809 w 4040285"/>
              <a:gd name="connsiteY2561" fmla="*/ 1046075 h 6699214"/>
              <a:gd name="connsiteX2562" fmla="*/ 2202727 w 4040285"/>
              <a:gd name="connsiteY2562" fmla="*/ 1061448 h 6699214"/>
              <a:gd name="connsiteX2563" fmla="*/ 2193079 w 4040285"/>
              <a:gd name="connsiteY2563" fmla="*/ 1068941 h 6699214"/>
              <a:gd name="connsiteX2564" fmla="*/ 2161273 w 4040285"/>
              <a:gd name="connsiteY2564" fmla="*/ 1148149 h 6699214"/>
              <a:gd name="connsiteX2565" fmla="*/ 2156480 w 4040285"/>
              <a:gd name="connsiteY2565" fmla="*/ 1167616 h 6699214"/>
              <a:gd name="connsiteX2566" fmla="*/ 2153558 w 4040285"/>
              <a:gd name="connsiteY2566" fmla="*/ 1192895 h 6699214"/>
              <a:gd name="connsiteX2567" fmla="*/ 2166521 w 4040285"/>
              <a:gd name="connsiteY2567" fmla="*/ 1170719 h 6699214"/>
              <a:gd name="connsiteX2568" fmla="*/ 2200887 w 4040285"/>
              <a:gd name="connsiteY2568" fmla="*/ 1071354 h 6699214"/>
              <a:gd name="connsiteX2569" fmla="*/ 2253433 w 4040285"/>
              <a:gd name="connsiteY2569" fmla="*/ 956664 h 6699214"/>
              <a:gd name="connsiteX2570" fmla="*/ 2289668 w 4040285"/>
              <a:gd name="connsiteY2570" fmla="*/ 863118 h 6699214"/>
              <a:gd name="connsiteX2571" fmla="*/ 2324852 w 4040285"/>
              <a:gd name="connsiteY2571" fmla="*/ 800668 h 6699214"/>
              <a:gd name="connsiteX2572" fmla="*/ 2362202 w 4040285"/>
              <a:gd name="connsiteY2572" fmla="*/ 707466 h 6699214"/>
              <a:gd name="connsiteX2573" fmla="*/ 2369619 w 4040285"/>
              <a:gd name="connsiteY2573" fmla="*/ 699283 h 6699214"/>
              <a:gd name="connsiteX2574" fmla="*/ 2371065 w 4040285"/>
              <a:gd name="connsiteY2574" fmla="*/ 678782 h 6699214"/>
              <a:gd name="connsiteX2575" fmla="*/ 2392199 w 4040285"/>
              <a:gd name="connsiteY2575" fmla="*/ 653888 h 6699214"/>
              <a:gd name="connsiteX2576" fmla="*/ 2400009 w 4040285"/>
              <a:gd name="connsiteY2576" fmla="*/ 656302 h 6699214"/>
              <a:gd name="connsiteX2577" fmla="*/ 2359374 w 4040285"/>
              <a:gd name="connsiteY2577" fmla="*/ 779912 h 6699214"/>
              <a:gd name="connsiteX2578" fmla="*/ 2397479 w 4040285"/>
              <a:gd name="connsiteY2578" fmla="*/ 692176 h 6699214"/>
              <a:gd name="connsiteX2579" fmla="*/ 2431185 w 4040285"/>
              <a:gd name="connsiteY2579" fmla="*/ 634512 h 6699214"/>
              <a:gd name="connsiteX2580" fmla="*/ 2458951 w 4040285"/>
              <a:gd name="connsiteY2580" fmla="*/ 580245 h 6699214"/>
              <a:gd name="connsiteX2581" fmla="*/ 2463414 w 4040285"/>
              <a:gd name="connsiteY2581" fmla="*/ 581624 h 6699214"/>
              <a:gd name="connsiteX2582" fmla="*/ 2485602 w 4040285"/>
              <a:gd name="connsiteY2582" fmla="*/ 525633 h 6699214"/>
              <a:gd name="connsiteX2583" fmla="*/ 2502273 w 4040285"/>
              <a:gd name="connsiteY2583" fmla="*/ 499362 h 6699214"/>
              <a:gd name="connsiteX2584" fmla="*/ 2494919 w 4040285"/>
              <a:gd name="connsiteY2584" fmla="*/ 538986 h 6699214"/>
              <a:gd name="connsiteX2585" fmla="*/ 2493836 w 4040285"/>
              <a:gd name="connsiteY2585" fmla="*/ 554360 h 6699214"/>
              <a:gd name="connsiteX2586" fmla="*/ 2450576 w 4040285"/>
              <a:gd name="connsiteY2586" fmla="*/ 666684 h 6699214"/>
              <a:gd name="connsiteX2587" fmla="*/ 2448738 w 4040285"/>
              <a:gd name="connsiteY2587" fmla="*/ 676591 h 6699214"/>
              <a:gd name="connsiteX2588" fmla="*/ 2463539 w 4040285"/>
              <a:gd name="connsiteY2588" fmla="*/ 644508 h 6699214"/>
              <a:gd name="connsiteX2589" fmla="*/ 2470203 w 4040285"/>
              <a:gd name="connsiteY2589" fmla="*/ 630851 h 6699214"/>
              <a:gd name="connsiteX2590" fmla="*/ 2482412 w 4040285"/>
              <a:gd name="connsiteY2590" fmla="*/ 603201 h 6699214"/>
              <a:gd name="connsiteX2591" fmla="*/ 2489829 w 4040285"/>
              <a:gd name="connsiteY2591" fmla="*/ 595018 h 6699214"/>
              <a:gd name="connsiteX2592" fmla="*/ 2502461 w 4040285"/>
              <a:gd name="connsiteY2592" fmla="*/ 593688 h 6699214"/>
              <a:gd name="connsiteX2593" fmla="*/ 2517626 w 4040285"/>
              <a:gd name="connsiteY2593" fmla="*/ 556476 h 6699214"/>
              <a:gd name="connsiteX2594" fmla="*/ 2535413 w 4040285"/>
              <a:gd name="connsiteY2594" fmla="*/ 530550 h 6699214"/>
              <a:gd name="connsiteX2595" fmla="*/ 2546899 w 4040285"/>
              <a:gd name="connsiteY2595" fmla="*/ 513150 h 6699214"/>
              <a:gd name="connsiteX2596" fmla="*/ 2551693 w 4040285"/>
              <a:gd name="connsiteY2596" fmla="*/ 493682 h 6699214"/>
              <a:gd name="connsiteX2597" fmla="*/ 2561733 w 4040285"/>
              <a:gd name="connsiteY2597" fmla="*/ 496784 h 6699214"/>
              <a:gd name="connsiteX2598" fmla="*/ 2537346 w 4040285"/>
              <a:gd name="connsiteY2598" fmla="*/ 567803 h 6699214"/>
              <a:gd name="connsiteX2599" fmla="*/ 2547355 w 4040285"/>
              <a:gd name="connsiteY2599" fmla="*/ 555187 h 6699214"/>
              <a:gd name="connsiteX2600" fmla="*/ 2567312 w 4040285"/>
              <a:gd name="connsiteY2600" fmla="*/ 498508 h 6699214"/>
              <a:gd name="connsiteX2601" fmla="*/ 2583230 w 4040285"/>
              <a:gd name="connsiteY2601" fmla="*/ 466762 h 6699214"/>
              <a:gd name="connsiteX2602" fmla="*/ 2610603 w 4040285"/>
              <a:gd name="connsiteY2602" fmla="*/ 401900 h 6699214"/>
              <a:gd name="connsiteX2603" fmla="*/ 2622420 w 4040285"/>
              <a:gd name="connsiteY2603" fmla="*/ 363654 h 6699214"/>
              <a:gd name="connsiteX2604" fmla="*/ 2643129 w 4040285"/>
              <a:gd name="connsiteY2604" fmla="*/ 312448 h 6699214"/>
              <a:gd name="connsiteX2605" fmla="*/ 2658326 w 4040285"/>
              <a:gd name="connsiteY2605" fmla="*/ 290954 h 6699214"/>
              <a:gd name="connsiteX2606" fmla="*/ 2678313 w 4040285"/>
              <a:gd name="connsiteY2606" fmla="*/ 249999 h 6699214"/>
              <a:gd name="connsiteX2607" fmla="*/ 2682808 w 4040285"/>
              <a:gd name="connsiteY2607" fmla="*/ 267096 h 6699214"/>
              <a:gd name="connsiteX2608" fmla="*/ 2645094 w 4040285"/>
              <a:gd name="connsiteY2608" fmla="*/ 365427 h 6699214"/>
              <a:gd name="connsiteX2609" fmla="*/ 2633247 w 4040285"/>
              <a:gd name="connsiteY2609" fmla="*/ 387948 h 6699214"/>
              <a:gd name="connsiteX2610" fmla="*/ 2619528 w 4040285"/>
              <a:gd name="connsiteY2610" fmla="*/ 404658 h 6699214"/>
              <a:gd name="connsiteX2611" fmla="*/ 2600295 w 4040285"/>
              <a:gd name="connsiteY2611" fmla="*/ 451087 h 6699214"/>
              <a:gd name="connsiteX2612" fmla="*/ 2604757 w 4040285"/>
              <a:gd name="connsiteY2612" fmla="*/ 452466 h 6699214"/>
              <a:gd name="connsiteX2613" fmla="*/ 2592908 w 4040285"/>
              <a:gd name="connsiteY2613" fmla="*/ 474994 h 6699214"/>
              <a:gd name="connsiteX2614" fmla="*/ 2578137 w 4040285"/>
              <a:gd name="connsiteY2614" fmla="*/ 522801 h 6699214"/>
              <a:gd name="connsiteX2615" fmla="*/ 2562944 w 4040285"/>
              <a:gd name="connsiteY2615" fmla="*/ 544289 h 6699214"/>
              <a:gd name="connsiteX2616" fmla="*/ 2549649 w 4040285"/>
              <a:gd name="connsiteY2616" fmla="*/ 587319 h 6699214"/>
              <a:gd name="connsiteX2617" fmla="*/ 2530022 w 4040285"/>
              <a:gd name="connsiteY2617" fmla="*/ 623152 h 6699214"/>
              <a:gd name="connsiteX2618" fmla="*/ 2514859 w 4040285"/>
              <a:gd name="connsiteY2618" fmla="*/ 660364 h 6699214"/>
              <a:gd name="connsiteX2619" fmla="*/ 2482363 w 4040285"/>
              <a:gd name="connsiteY2619" fmla="*/ 765540 h 6699214"/>
              <a:gd name="connsiteX2620" fmla="*/ 2458336 w 4040285"/>
              <a:gd name="connsiteY2620" fmla="*/ 831436 h 6699214"/>
              <a:gd name="connsiteX2621" fmla="*/ 2442057 w 4040285"/>
              <a:gd name="connsiteY2621" fmla="*/ 868304 h 6699214"/>
              <a:gd name="connsiteX2622" fmla="*/ 2433227 w 4040285"/>
              <a:gd name="connsiteY2622" fmla="*/ 912706 h 6699214"/>
              <a:gd name="connsiteX2623" fmla="*/ 2470971 w 4040285"/>
              <a:gd name="connsiteY2623" fmla="*/ 830099 h 6699214"/>
              <a:gd name="connsiteX2624" fmla="*/ 2504283 w 4040285"/>
              <a:gd name="connsiteY2624" fmla="*/ 761839 h 6699214"/>
              <a:gd name="connsiteX2625" fmla="*/ 2523486 w 4040285"/>
              <a:gd name="connsiteY2625" fmla="*/ 699685 h 6699214"/>
              <a:gd name="connsiteX2626" fmla="*/ 2603798 w 4040285"/>
              <a:gd name="connsiteY2626" fmla="*/ 530730 h 6699214"/>
              <a:gd name="connsiteX2627" fmla="*/ 2634219 w 4040285"/>
              <a:gd name="connsiteY2627" fmla="*/ 503465 h 6699214"/>
              <a:gd name="connsiteX2628" fmla="*/ 2650466 w 4040285"/>
              <a:gd name="connsiteY2628" fmla="*/ 450880 h 6699214"/>
              <a:gd name="connsiteX2629" fmla="*/ 2653814 w 4040285"/>
              <a:gd name="connsiteY2629" fmla="*/ 451914 h 6699214"/>
              <a:gd name="connsiteX2630" fmla="*/ 2649414 w 4040285"/>
              <a:gd name="connsiteY2630" fmla="*/ 481978 h 6699214"/>
              <a:gd name="connsiteX2631" fmla="*/ 2634249 w 4040285"/>
              <a:gd name="connsiteY2631" fmla="*/ 519189 h 6699214"/>
              <a:gd name="connsiteX2632" fmla="*/ 2627258 w 4040285"/>
              <a:gd name="connsiteY2632" fmla="*/ 553686 h 6699214"/>
              <a:gd name="connsiteX2633" fmla="*/ 2631688 w 4040285"/>
              <a:gd name="connsiteY2633" fmla="*/ 539347 h 6699214"/>
              <a:gd name="connsiteX2634" fmla="*/ 2668350 w 4040285"/>
              <a:gd name="connsiteY2634" fmla="*/ 472114 h 6699214"/>
              <a:gd name="connsiteX2635" fmla="*/ 2689060 w 4040285"/>
              <a:gd name="connsiteY2635" fmla="*/ 420908 h 6699214"/>
              <a:gd name="connsiteX2636" fmla="*/ 2702777 w 4040285"/>
              <a:gd name="connsiteY2636" fmla="*/ 404197 h 6699214"/>
              <a:gd name="connsiteX2637" fmla="*/ 2722010 w 4040285"/>
              <a:gd name="connsiteY2637" fmla="*/ 357768 h 6699214"/>
              <a:gd name="connsiteX2638" fmla="*/ 2733827 w 4040285"/>
              <a:gd name="connsiteY2638" fmla="*/ 319522 h 6699214"/>
              <a:gd name="connsiteX2639" fmla="*/ 2742722 w 4040285"/>
              <a:gd name="connsiteY2639" fmla="*/ 306556 h 6699214"/>
              <a:gd name="connsiteX2640" fmla="*/ 2777512 w 4040285"/>
              <a:gd name="connsiteY2640" fmla="*/ 233510 h 6699214"/>
              <a:gd name="connsiteX2641" fmla="*/ 2826380 w 4040285"/>
              <a:gd name="connsiteY2641" fmla="*/ 138634 h 6699214"/>
              <a:gd name="connsiteX2642" fmla="*/ 2843023 w 4040285"/>
              <a:gd name="connsiteY2642" fmla="*/ 96638 h 6699214"/>
              <a:gd name="connsiteX2643" fmla="*/ 2877057 w 4040285"/>
              <a:gd name="connsiteY2643" fmla="*/ 18126 h 6699214"/>
              <a:gd name="connsiteX2644" fmla="*/ 2886312 w 4040285"/>
              <a:gd name="connsiteY2644" fmla="*/ 37 h 669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</a:cxnLst>
            <a:rect l="l" t="t" r="r" b="b"/>
            <a:pathLst>
              <a:path w="4040285" h="6699214">
                <a:moveTo>
                  <a:pt x="282731" y="6116235"/>
                </a:moveTo>
                <a:cubicBezTo>
                  <a:pt x="281199" y="6121001"/>
                  <a:pt x="279247" y="6130886"/>
                  <a:pt x="280359" y="6131243"/>
                </a:cubicBezTo>
                <a:cubicBezTo>
                  <a:pt x="281470" y="6131600"/>
                  <a:pt x="284115" y="6127191"/>
                  <a:pt x="285646" y="6122431"/>
                </a:cubicBezTo>
                <a:close/>
                <a:moveTo>
                  <a:pt x="299429" y="6079555"/>
                </a:moveTo>
                <a:cubicBezTo>
                  <a:pt x="297897" y="6084322"/>
                  <a:pt x="294834" y="6093849"/>
                  <a:pt x="297057" y="6094564"/>
                </a:cubicBezTo>
                <a:lnTo>
                  <a:pt x="298168" y="6094921"/>
                </a:lnTo>
                <a:cubicBezTo>
                  <a:pt x="301231" y="6085394"/>
                  <a:pt x="301653" y="6080270"/>
                  <a:pt x="299429" y="6079555"/>
                </a:cubicBezTo>
                <a:close/>
                <a:moveTo>
                  <a:pt x="418693" y="6044312"/>
                </a:moveTo>
                <a:cubicBezTo>
                  <a:pt x="417160" y="6049079"/>
                  <a:pt x="414098" y="6058607"/>
                  <a:pt x="415210" y="6058964"/>
                </a:cubicBezTo>
                <a:lnTo>
                  <a:pt x="420077" y="6055269"/>
                </a:lnTo>
                <a:close/>
                <a:moveTo>
                  <a:pt x="486448" y="5913676"/>
                </a:moveTo>
                <a:cubicBezTo>
                  <a:pt x="484918" y="5918436"/>
                  <a:pt x="481855" y="5927963"/>
                  <a:pt x="484078" y="5928678"/>
                </a:cubicBezTo>
                <a:lnTo>
                  <a:pt x="486302" y="5929392"/>
                </a:lnTo>
                <a:cubicBezTo>
                  <a:pt x="489364" y="5919865"/>
                  <a:pt x="488671" y="5914390"/>
                  <a:pt x="486448" y="5913676"/>
                </a:cubicBezTo>
                <a:close/>
                <a:moveTo>
                  <a:pt x="609242" y="5779702"/>
                </a:moveTo>
                <a:cubicBezTo>
                  <a:pt x="607710" y="5784468"/>
                  <a:pt x="604229" y="5799114"/>
                  <a:pt x="605340" y="5799471"/>
                </a:cubicBezTo>
                <a:cubicBezTo>
                  <a:pt x="607563" y="5800186"/>
                  <a:pt x="610626" y="5790658"/>
                  <a:pt x="612156" y="5785898"/>
                </a:cubicBezTo>
                <a:close/>
                <a:moveTo>
                  <a:pt x="512007" y="5685371"/>
                </a:moveTo>
                <a:lnTo>
                  <a:pt x="504349" y="5709193"/>
                </a:lnTo>
                <a:cubicBezTo>
                  <a:pt x="499756" y="5723480"/>
                  <a:pt x="501979" y="5724195"/>
                  <a:pt x="504202" y="5724910"/>
                </a:cubicBezTo>
                <a:close/>
                <a:moveTo>
                  <a:pt x="602766" y="5677761"/>
                </a:moveTo>
                <a:cubicBezTo>
                  <a:pt x="596096" y="5675616"/>
                  <a:pt x="585105" y="5698359"/>
                  <a:pt x="575916" y="5726940"/>
                </a:cubicBezTo>
                <a:lnTo>
                  <a:pt x="574384" y="5731708"/>
                </a:lnTo>
                <a:cubicBezTo>
                  <a:pt x="574384" y="5731708"/>
                  <a:pt x="568825" y="5729921"/>
                  <a:pt x="567294" y="5734681"/>
                </a:cubicBezTo>
                <a:cubicBezTo>
                  <a:pt x="565762" y="5739448"/>
                  <a:pt x="573126" y="5747067"/>
                  <a:pt x="574237" y="5747425"/>
                </a:cubicBezTo>
                <a:lnTo>
                  <a:pt x="588563" y="5725754"/>
                </a:lnTo>
                <a:cubicBezTo>
                  <a:pt x="585229" y="5724682"/>
                  <a:pt x="590242" y="5705270"/>
                  <a:pt x="593305" y="5695743"/>
                </a:cubicBezTo>
                <a:close/>
                <a:moveTo>
                  <a:pt x="685346" y="5630725"/>
                </a:moveTo>
                <a:cubicBezTo>
                  <a:pt x="677564" y="5628223"/>
                  <a:pt x="664895" y="5671450"/>
                  <a:pt x="657237" y="5695272"/>
                </a:cubicBezTo>
                <a:cubicBezTo>
                  <a:pt x="653901" y="5694199"/>
                  <a:pt x="647924" y="5697530"/>
                  <a:pt x="642638" y="5706342"/>
                </a:cubicBezTo>
                <a:lnTo>
                  <a:pt x="631077" y="5749933"/>
                </a:lnTo>
                <a:cubicBezTo>
                  <a:pt x="639848" y="5726469"/>
                  <a:pt x="653901" y="5694199"/>
                  <a:pt x="660571" y="5696343"/>
                </a:cubicBezTo>
                <a:cubicBezTo>
                  <a:pt x="668229" y="5672522"/>
                  <a:pt x="677690" y="5654540"/>
                  <a:pt x="685346" y="5630725"/>
                </a:cubicBezTo>
                <a:close/>
                <a:moveTo>
                  <a:pt x="664691" y="5534731"/>
                </a:moveTo>
                <a:cubicBezTo>
                  <a:pt x="662468" y="5534016"/>
                  <a:pt x="656343" y="5553070"/>
                  <a:pt x="654810" y="5557837"/>
                </a:cubicBezTo>
                <a:cubicBezTo>
                  <a:pt x="647154" y="5581652"/>
                  <a:pt x="637694" y="5599634"/>
                  <a:pt x="630185" y="5607732"/>
                </a:cubicBezTo>
                <a:cubicBezTo>
                  <a:pt x="622527" y="5631554"/>
                  <a:pt x="613066" y="5649536"/>
                  <a:pt x="605410" y="5673350"/>
                </a:cubicBezTo>
                <a:cubicBezTo>
                  <a:pt x="622798" y="5642153"/>
                  <a:pt x="639496" y="5605474"/>
                  <a:pt x="656194" y="5568794"/>
                </a:cubicBezTo>
                <a:cubicBezTo>
                  <a:pt x="657726" y="5564027"/>
                  <a:pt x="665804" y="5535088"/>
                  <a:pt x="664691" y="5534731"/>
                </a:cubicBezTo>
                <a:close/>
                <a:moveTo>
                  <a:pt x="865788" y="5256282"/>
                </a:moveTo>
                <a:lnTo>
                  <a:pt x="855302" y="5260361"/>
                </a:lnTo>
                <a:lnTo>
                  <a:pt x="853017" y="5269405"/>
                </a:lnTo>
                <a:cubicBezTo>
                  <a:pt x="851905" y="5269047"/>
                  <a:pt x="849682" y="5268332"/>
                  <a:pt x="846619" y="5277860"/>
                </a:cubicBezTo>
                <a:cubicBezTo>
                  <a:pt x="843556" y="5287387"/>
                  <a:pt x="842716" y="5297629"/>
                  <a:pt x="840766" y="5307514"/>
                </a:cubicBezTo>
                <a:lnTo>
                  <a:pt x="843952" y="5324309"/>
                </a:lnTo>
                <a:lnTo>
                  <a:pt x="849659" y="5310372"/>
                </a:lnTo>
                <a:lnTo>
                  <a:pt x="850226" y="5289531"/>
                </a:lnTo>
                <a:cubicBezTo>
                  <a:pt x="854819" y="5275243"/>
                  <a:pt x="860527" y="5261307"/>
                  <a:pt x="865391" y="5257619"/>
                </a:cubicBezTo>
                <a:close/>
                <a:moveTo>
                  <a:pt x="1105890" y="5146525"/>
                </a:moveTo>
                <a:cubicBezTo>
                  <a:pt x="1105890" y="5149957"/>
                  <a:pt x="1105890" y="5156815"/>
                  <a:pt x="1109322" y="5156815"/>
                </a:cubicBezTo>
                <a:lnTo>
                  <a:pt x="1119607" y="5153383"/>
                </a:lnTo>
                <a:close/>
                <a:moveTo>
                  <a:pt x="474321" y="5128513"/>
                </a:moveTo>
                <a:lnTo>
                  <a:pt x="450186" y="5130884"/>
                </a:lnTo>
                <a:lnTo>
                  <a:pt x="446763" y="5130733"/>
                </a:lnTo>
                <a:lnTo>
                  <a:pt x="448673" y="5165143"/>
                </a:lnTo>
                <a:lnTo>
                  <a:pt x="416783" y="5187761"/>
                </a:lnTo>
                <a:lnTo>
                  <a:pt x="405293" y="5214715"/>
                </a:lnTo>
                <a:lnTo>
                  <a:pt x="418850" y="5218748"/>
                </a:lnTo>
                <a:lnTo>
                  <a:pt x="458046" y="5186153"/>
                </a:lnTo>
                <a:cubicBezTo>
                  <a:pt x="482933" y="5166655"/>
                  <a:pt x="463739" y="5134912"/>
                  <a:pt x="474321" y="5128513"/>
                </a:cubicBezTo>
                <a:close/>
                <a:moveTo>
                  <a:pt x="1880760" y="5043309"/>
                </a:moveTo>
                <a:lnTo>
                  <a:pt x="1867923" y="5052606"/>
                </a:lnTo>
                <a:lnTo>
                  <a:pt x="1868943" y="5061343"/>
                </a:lnTo>
                <a:lnTo>
                  <a:pt x="1868196" y="5064963"/>
                </a:lnTo>
                <a:lnTo>
                  <a:pt x="1872675" y="5055436"/>
                </a:lnTo>
                <a:close/>
                <a:moveTo>
                  <a:pt x="2256882" y="4965522"/>
                </a:moveTo>
                <a:cubicBezTo>
                  <a:pt x="2256811" y="4967245"/>
                  <a:pt x="2258439" y="4970767"/>
                  <a:pt x="2260212" y="4970844"/>
                </a:cubicBezTo>
                <a:lnTo>
                  <a:pt x="2261596" y="4969608"/>
                </a:lnTo>
                <a:lnTo>
                  <a:pt x="2262507" y="4967152"/>
                </a:lnTo>
                <a:close/>
                <a:moveTo>
                  <a:pt x="2264535" y="4952054"/>
                </a:moveTo>
                <a:lnTo>
                  <a:pt x="2266776" y="4955636"/>
                </a:lnTo>
                <a:lnTo>
                  <a:pt x="2267043" y="4954915"/>
                </a:lnTo>
                <a:lnTo>
                  <a:pt x="2267078" y="4954746"/>
                </a:lnTo>
                <a:close/>
                <a:moveTo>
                  <a:pt x="2203196" y="4950832"/>
                </a:moveTo>
                <a:lnTo>
                  <a:pt x="2199747" y="4956613"/>
                </a:lnTo>
                <a:lnTo>
                  <a:pt x="2192285" y="4968142"/>
                </a:lnTo>
                <a:lnTo>
                  <a:pt x="2194706" y="4966412"/>
                </a:lnTo>
                <a:lnTo>
                  <a:pt x="2194737" y="4966258"/>
                </a:lnTo>
                <a:lnTo>
                  <a:pt x="2195439" y="4965889"/>
                </a:lnTo>
                <a:lnTo>
                  <a:pt x="2200705" y="4962127"/>
                </a:lnTo>
                <a:lnTo>
                  <a:pt x="2202248" y="4956235"/>
                </a:lnTo>
                <a:close/>
                <a:moveTo>
                  <a:pt x="1057586" y="4919606"/>
                </a:moveTo>
                <a:lnTo>
                  <a:pt x="1057360" y="4920122"/>
                </a:lnTo>
                <a:lnTo>
                  <a:pt x="1057880" y="4920193"/>
                </a:lnTo>
                <a:close/>
                <a:moveTo>
                  <a:pt x="1044263" y="4892960"/>
                </a:moveTo>
                <a:lnTo>
                  <a:pt x="1044162" y="4893169"/>
                </a:lnTo>
                <a:lnTo>
                  <a:pt x="1044162" y="4909908"/>
                </a:lnTo>
                <a:cubicBezTo>
                  <a:pt x="1044163" y="4915051"/>
                  <a:pt x="1045878" y="4917622"/>
                  <a:pt x="1048450" y="4918908"/>
                </a:cubicBezTo>
                <a:lnTo>
                  <a:pt x="1048885" y="4918967"/>
                </a:lnTo>
                <a:lnTo>
                  <a:pt x="1050011" y="4912259"/>
                </a:lnTo>
                <a:lnTo>
                  <a:pt x="1051746" y="4907926"/>
                </a:lnTo>
                <a:close/>
                <a:moveTo>
                  <a:pt x="1645112" y="4861037"/>
                </a:moveTo>
                <a:cubicBezTo>
                  <a:pt x="1645110" y="4864468"/>
                  <a:pt x="1645110" y="4871327"/>
                  <a:pt x="1648543" y="4871328"/>
                </a:cubicBezTo>
                <a:lnTo>
                  <a:pt x="1658829" y="4867897"/>
                </a:lnTo>
                <a:close/>
                <a:moveTo>
                  <a:pt x="1080860" y="4857444"/>
                </a:moveTo>
                <a:lnTo>
                  <a:pt x="1076466" y="4869833"/>
                </a:lnTo>
                <a:lnTo>
                  <a:pt x="1078455" y="4872184"/>
                </a:lnTo>
                <a:lnTo>
                  <a:pt x="1084446" y="4868333"/>
                </a:lnTo>
                <a:lnTo>
                  <a:pt x="1082941" y="4863716"/>
                </a:lnTo>
                <a:lnTo>
                  <a:pt x="1083147" y="4859731"/>
                </a:lnTo>
                <a:close/>
                <a:moveTo>
                  <a:pt x="2905341" y="4850209"/>
                </a:moveTo>
                <a:cubicBezTo>
                  <a:pt x="2905270" y="4851933"/>
                  <a:pt x="2906898" y="4855454"/>
                  <a:pt x="2908671" y="4855531"/>
                </a:cubicBezTo>
                <a:cubicBezTo>
                  <a:pt x="2910441" y="4855609"/>
                  <a:pt x="2912285" y="4853963"/>
                  <a:pt x="2912356" y="4852242"/>
                </a:cubicBezTo>
                <a:close/>
                <a:moveTo>
                  <a:pt x="1473492" y="4849621"/>
                </a:moveTo>
                <a:lnTo>
                  <a:pt x="1462967" y="4855393"/>
                </a:lnTo>
                <a:lnTo>
                  <a:pt x="1459559" y="4858054"/>
                </a:lnTo>
                <a:lnTo>
                  <a:pt x="1459106" y="4868757"/>
                </a:lnTo>
                <a:lnTo>
                  <a:pt x="1445440" y="4870858"/>
                </a:lnTo>
                <a:lnTo>
                  <a:pt x="1431129" y="4892039"/>
                </a:lnTo>
                <a:lnTo>
                  <a:pt x="1435100" y="4909908"/>
                </a:lnTo>
                <a:cubicBezTo>
                  <a:pt x="1438531" y="4892758"/>
                  <a:pt x="1448816" y="4868757"/>
                  <a:pt x="1469391" y="4868757"/>
                </a:cubicBezTo>
                <a:close/>
                <a:moveTo>
                  <a:pt x="2912994" y="4836742"/>
                </a:moveTo>
                <a:cubicBezTo>
                  <a:pt x="2912923" y="4838465"/>
                  <a:pt x="2912781" y="4841910"/>
                  <a:pt x="2916324" y="4842064"/>
                </a:cubicBezTo>
                <a:lnTo>
                  <a:pt x="2918094" y="4842142"/>
                </a:lnTo>
                <a:cubicBezTo>
                  <a:pt x="2918236" y="4838697"/>
                  <a:pt x="2916537" y="4836897"/>
                  <a:pt x="2912994" y="4836742"/>
                </a:cubicBezTo>
                <a:close/>
                <a:moveTo>
                  <a:pt x="3069874" y="4819438"/>
                </a:moveTo>
                <a:cubicBezTo>
                  <a:pt x="3069802" y="4821162"/>
                  <a:pt x="3069661" y="4824606"/>
                  <a:pt x="3071434" y="4824683"/>
                </a:cubicBezTo>
                <a:lnTo>
                  <a:pt x="3076818" y="4823192"/>
                </a:lnTo>
                <a:close/>
                <a:moveTo>
                  <a:pt x="2705862" y="4803545"/>
                </a:moveTo>
                <a:cubicBezTo>
                  <a:pt x="2705791" y="4805269"/>
                  <a:pt x="2705649" y="4808713"/>
                  <a:pt x="2707422" y="4808791"/>
                </a:cubicBezTo>
                <a:lnTo>
                  <a:pt x="2712806" y="4807300"/>
                </a:lnTo>
                <a:close/>
                <a:moveTo>
                  <a:pt x="1507079" y="4777853"/>
                </a:moveTo>
                <a:lnTo>
                  <a:pt x="1483988" y="4799264"/>
                </a:lnTo>
                <a:lnTo>
                  <a:pt x="1484826" y="4801457"/>
                </a:lnTo>
                <a:cubicBezTo>
                  <a:pt x="1487396" y="4807887"/>
                  <a:pt x="1489968" y="4813888"/>
                  <a:pt x="1489968" y="4813888"/>
                </a:cubicBezTo>
                <a:cubicBezTo>
                  <a:pt x="1493400" y="4813888"/>
                  <a:pt x="1493400" y="4803598"/>
                  <a:pt x="1493400" y="4803598"/>
                </a:cubicBezTo>
                <a:close/>
                <a:moveTo>
                  <a:pt x="3109131" y="4771123"/>
                </a:moveTo>
                <a:cubicBezTo>
                  <a:pt x="3109060" y="4772843"/>
                  <a:pt x="3108918" y="4776288"/>
                  <a:pt x="3112461" y="4776442"/>
                </a:cubicBezTo>
                <a:lnTo>
                  <a:pt x="3116004" y="4776597"/>
                </a:lnTo>
                <a:cubicBezTo>
                  <a:pt x="3116146" y="4773153"/>
                  <a:pt x="3112674" y="4771277"/>
                  <a:pt x="3109131" y="4771123"/>
                </a:cubicBezTo>
                <a:close/>
                <a:moveTo>
                  <a:pt x="1717128" y="4761591"/>
                </a:moveTo>
                <a:cubicBezTo>
                  <a:pt x="1717128" y="4765018"/>
                  <a:pt x="1717128" y="4771876"/>
                  <a:pt x="1723986" y="4771876"/>
                </a:cubicBezTo>
                <a:lnTo>
                  <a:pt x="1730845" y="4771876"/>
                </a:lnTo>
                <a:cubicBezTo>
                  <a:pt x="1730845" y="4765018"/>
                  <a:pt x="1723986" y="4761591"/>
                  <a:pt x="1717128" y="4761591"/>
                </a:cubicBezTo>
                <a:close/>
                <a:moveTo>
                  <a:pt x="2745119" y="4755229"/>
                </a:moveTo>
                <a:cubicBezTo>
                  <a:pt x="2745048" y="4756951"/>
                  <a:pt x="2744907" y="4760395"/>
                  <a:pt x="2748449" y="4760549"/>
                </a:cubicBezTo>
                <a:lnTo>
                  <a:pt x="2751992" y="4760704"/>
                </a:lnTo>
                <a:cubicBezTo>
                  <a:pt x="2752134" y="4757260"/>
                  <a:pt x="2748662" y="4755384"/>
                  <a:pt x="2745119" y="4755229"/>
                </a:cubicBezTo>
                <a:close/>
                <a:moveTo>
                  <a:pt x="1130279" y="4745305"/>
                </a:moveTo>
                <a:lnTo>
                  <a:pt x="1108149" y="4790408"/>
                </a:lnTo>
                <a:lnTo>
                  <a:pt x="1119606" y="4796740"/>
                </a:lnTo>
                <a:lnTo>
                  <a:pt x="1143614" y="4762447"/>
                </a:lnTo>
                <a:close/>
                <a:moveTo>
                  <a:pt x="1120631" y="4732903"/>
                </a:moveTo>
                <a:lnTo>
                  <a:pt x="1116739" y="4740189"/>
                </a:lnTo>
                <a:lnTo>
                  <a:pt x="1105890" y="4772737"/>
                </a:lnTo>
                <a:cubicBezTo>
                  <a:pt x="1105890" y="4772737"/>
                  <a:pt x="1102461" y="4772737"/>
                  <a:pt x="1099031" y="4773165"/>
                </a:cubicBezTo>
                <a:lnTo>
                  <a:pt x="1092595" y="4775979"/>
                </a:lnTo>
                <a:lnTo>
                  <a:pt x="1092408" y="4776561"/>
                </a:lnTo>
                <a:lnTo>
                  <a:pt x="1095495" y="4781790"/>
                </a:lnTo>
                <a:lnTo>
                  <a:pt x="1103269" y="4787702"/>
                </a:lnTo>
                <a:lnTo>
                  <a:pt x="1116529" y="4754941"/>
                </a:lnTo>
                <a:cubicBezTo>
                  <a:pt x="1117295" y="4752561"/>
                  <a:pt x="1118548" y="4747708"/>
                  <a:pt x="1119662" y="4742810"/>
                </a:cubicBezTo>
                <a:lnTo>
                  <a:pt x="1121333" y="4733805"/>
                </a:lnTo>
                <a:close/>
                <a:moveTo>
                  <a:pt x="3226614" y="4719319"/>
                </a:moveTo>
                <a:cubicBezTo>
                  <a:pt x="3226543" y="4721042"/>
                  <a:pt x="3228103" y="4726285"/>
                  <a:pt x="3229873" y="4726362"/>
                </a:cubicBezTo>
                <a:cubicBezTo>
                  <a:pt x="3233416" y="4726516"/>
                  <a:pt x="3233557" y="4723072"/>
                  <a:pt x="3233629" y="4721351"/>
                </a:cubicBezTo>
                <a:close/>
                <a:moveTo>
                  <a:pt x="2862603" y="4703425"/>
                </a:moveTo>
                <a:cubicBezTo>
                  <a:pt x="2862531" y="4705150"/>
                  <a:pt x="2864092" y="4710391"/>
                  <a:pt x="2865862" y="4710469"/>
                </a:cubicBezTo>
                <a:cubicBezTo>
                  <a:pt x="2869405" y="4710624"/>
                  <a:pt x="2869547" y="4707179"/>
                  <a:pt x="2869617" y="4705459"/>
                </a:cubicBezTo>
                <a:close/>
                <a:moveTo>
                  <a:pt x="3043231" y="4690610"/>
                </a:moveTo>
                <a:lnTo>
                  <a:pt x="3042876" y="4699222"/>
                </a:lnTo>
                <a:cubicBezTo>
                  <a:pt x="3042664" y="4704387"/>
                  <a:pt x="3046207" y="4704541"/>
                  <a:pt x="3049750" y="4704696"/>
                </a:cubicBezTo>
                <a:close/>
                <a:moveTo>
                  <a:pt x="1550730" y="4687339"/>
                </a:moveTo>
                <a:lnTo>
                  <a:pt x="1538001" y="4695793"/>
                </a:lnTo>
                <a:cubicBezTo>
                  <a:pt x="1530447" y="4713152"/>
                  <a:pt x="1538807" y="4747873"/>
                  <a:pt x="1518231" y="4747873"/>
                </a:cubicBezTo>
                <a:cubicBezTo>
                  <a:pt x="1518230" y="4753018"/>
                  <a:pt x="1517160" y="4758161"/>
                  <a:pt x="1515284" y="4763146"/>
                </a:cubicBezTo>
                <a:lnTo>
                  <a:pt x="1511026" y="4770983"/>
                </a:lnTo>
                <a:lnTo>
                  <a:pt x="1527691" y="4744872"/>
                </a:lnTo>
                <a:cubicBezTo>
                  <a:pt x="1533693" y="4735227"/>
                  <a:pt x="1539264" y="4725476"/>
                  <a:pt x="1543551" y="4715348"/>
                </a:cubicBezTo>
                <a:close/>
                <a:moveTo>
                  <a:pt x="3171276" y="4684125"/>
                </a:moveTo>
                <a:cubicBezTo>
                  <a:pt x="3160647" y="4683661"/>
                  <a:pt x="3154976" y="4692038"/>
                  <a:pt x="3154552" y="4702371"/>
                </a:cubicBezTo>
                <a:lnTo>
                  <a:pt x="3154480" y="4704094"/>
                </a:lnTo>
                <a:cubicBezTo>
                  <a:pt x="3154480" y="4704094"/>
                  <a:pt x="3145621" y="4703707"/>
                  <a:pt x="3145551" y="4705429"/>
                </a:cubicBezTo>
                <a:cubicBezTo>
                  <a:pt x="3145480" y="4707151"/>
                  <a:pt x="3159583" y="4709491"/>
                  <a:pt x="3161353" y="4709569"/>
                </a:cubicBezTo>
                <a:lnTo>
                  <a:pt x="3172337" y="4701423"/>
                </a:lnTo>
                <a:cubicBezTo>
                  <a:pt x="3167024" y="4701191"/>
                  <a:pt x="3165535" y="4694225"/>
                  <a:pt x="3165676" y="4690781"/>
                </a:cubicBezTo>
                <a:close/>
                <a:moveTo>
                  <a:pt x="3061725" y="4672441"/>
                </a:moveTo>
                <a:cubicBezTo>
                  <a:pt x="3059954" y="4672363"/>
                  <a:pt x="3059884" y="4674085"/>
                  <a:pt x="3058111" y="4674007"/>
                </a:cubicBezTo>
                <a:cubicBezTo>
                  <a:pt x="3058040" y="4675731"/>
                  <a:pt x="3059600" y="4680973"/>
                  <a:pt x="3061370" y="4681051"/>
                </a:cubicBezTo>
                <a:cubicBezTo>
                  <a:pt x="3064913" y="4681205"/>
                  <a:pt x="3065055" y="4677761"/>
                  <a:pt x="3065126" y="4676040"/>
                </a:cubicBezTo>
                <a:cubicBezTo>
                  <a:pt x="3065197" y="4674317"/>
                  <a:pt x="3063497" y="4672518"/>
                  <a:pt x="3061725" y="4672441"/>
                </a:cubicBezTo>
                <a:close/>
                <a:moveTo>
                  <a:pt x="2807264" y="4668232"/>
                </a:moveTo>
                <a:cubicBezTo>
                  <a:pt x="2796635" y="4667768"/>
                  <a:pt x="2790965" y="4676145"/>
                  <a:pt x="2790540" y="4686478"/>
                </a:cubicBezTo>
                <a:lnTo>
                  <a:pt x="2790468" y="4688201"/>
                </a:lnTo>
                <a:cubicBezTo>
                  <a:pt x="2790468" y="4688201"/>
                  <a:pt x="2781610" y="4687815"/>
                  <a:pt x="2781540" y="4689535"/>
                </a:cubicBezTo>
                <a:cubicBezTo>
                  <a:pt x="2781468" y="4691259"/>
                  <a:pt x="2795572" y="4693599"/>
                  <a:pt x="2797342" y="4693675"/>
                </a:cubicBezTo>
                <a:lnTo>
                  <a:pt x="2808325" y="4685530"/>
                </a:lnTo>
                <a:cubicBezTo>
                  <a:pt x="2803012" y="4685299"/>
                  <a:pt x="2801523" y="4678333"/>
                  <a:pt x="2801664" y="4674889"/>
                </a:cubicBezTo>
                <a:close/>
                <a:moveTo>
                  <a:pt x="3269698" y="4664269"/>
                </a:moveTo>
                <a:cubicBezTo>
                  <a:pt x="3257296" y="4663728"/>
                  <a:pt x="3258430" y="4679302"/>
                  <a:pt x="3258076" y="4687915"/>
                </a:cubicBezTo>
                <a:cubicBezTo>
                  <a:pt x="3252760" y="4687683"/>
                  <a:pt x="3245604" y="4689094"/>
                  <a:pt x="3241919" y="4692384"/>
                </a:cubicBezTo>
                <a:lnTo>
                  <a:pt x="3244825" y="4708039"/>
                </a:lnTo>
                <a:cubicBezTo>
                  <a:pt x="3246952" y="4699504"/>
                  <a:pt x="3252760" y="4687683"/>
                  <a:pt x="3263389" y="4688147"/>
                </a:cubicBezTo>
                <a:cubicBezTo>
                  <a:pt x="3263744" y="4679535"/>
                  <a:pt x="3269343" y="4672878"/>
                  <a:pt x="3269698" y="4664269"/>
                </a:cubicBezTo>
                <a:close/>
                <a:moveTo>
                  <a:pt x="1940028" y="4648422"/>
                </a:moveTo>
                <a:lnTo>
                  <a:pt x="1942015" y="4655969"/>
                </a:lnTo>
                <a:lnTo>
                  <a:pt x="1942629" y="4654278"/>
                </a:lnTo>
                <a:lnTo>
                  <a:pt x="1946126" y="4649947"/>
                </a:lnTo>
                <a:close/>
                <a:moveTo>
                  <a:pt x="2905686" y="4648376"/>
                </a:moveTo>
                <a:cubicBezTo>
                  <a:pt x="2893284" y="4647835"/>
                  <a:pt x="2894419" y="4663410"/>
                  <a:pt x="2894064" y="4672021"/>
                </a:cubicBezTo>
                <a:cubicBezTo>
                  <a:pt x="2888749" y="4671790"/>
                  <a:pt x="2881593" y="4673201"/>
                  <a:pt x="2877908" y="4676491"/>
                </a:cubicBezTo>
                <a:lnTo>
                  <a:pt x="2880813" y="4692146"/>
                </a:lnTo>
                <a:cubicBezTo>
                  <a:pt x="2882940" y="4683611"/>
                  <a:pt x="2888749" y="4671790"/>
                  <a:pt x="2899378" y="4672254"/>
                </a:cubicBezTo>
                <a:cubicBezTo>
                  <a:pt x="2899732" y="4663642"/>
                  <a:pt x="2905332" y="4656985"/>
                  <a:pt x="2905686" y="4648376"/>
                </a:cubicBezTo>
                <a:close/>
                <a:moveTo>
                  <a:pt x="3196500" y="4631744"/>
                </a:moveTo>
                <a:cubicBezTo>
                  <a:pt x="3192957" y="4631589"/>
                  <a:pt x="3192673" y="4638477"/>
                  <a:pt x="3192603" y="4640200"/>
                </a:cubicBezTo>
                <a:cubicBezTo>
                  <a:pt x="3192248" y="4648810"/>
                  <a:pt x="3186652" y="4655467"/>
                  <a:pt x="3179425" y="4658602"/>
                </a:cubicBezTo>
                <a:cubicBezTo>
                  <a:pt x="3179070" y="4667213"/>
                  <a:pt x="3173470" y="4673869"/>
                  <a:pt x="3173116" y="4682479"/>
                </a:cubicBezTo>
                <a:cubicBezTo>
                  <a:pt x="3184241" y="4670889"/>
                  <a:pt x="3191894" y="4657422"/>
                  <a:pt x="3199547" y="4643954"/>
                </a:cubicBezTo>
                <a:cubicBezTo>
                  <a:pt x="3199618" y="4642231"/>
                  <a:pt x="3198273" y="4631821"/>
                  <a:pt x="3196500" y="4631744"/>
                </a:cubicBezTo>
                <a:close/>
                <a:moveTo>
                  <a:pt x="2832489" y="4615851"/>
                </a:moveTo>
                <a:cubicBezTo>
                  <a:pt x="2828946" y="4615696"/>
                  <a:pt x="2828662" y="4622584"/>
                  <a:pt x="2828591" y="4624308"/>
                </a:cubicBezTo>
                <a:cubicBezTo>
                  <a:pt x="2828237" y="4632917"/>
                  <a:pt x="2822640" y="4639573"/>
                  <a:pt x="2815413" y="4642708"/>
                </a:cubicBezTo>
                <a:cubicBezTo>
                  <a:pt x="2815058" y="4651320"/>
                  <a:pt x="2809459" y="4657977"/>
                  <a:pt x="2809104" y="4666586"/>
                </a:cubicBezTo>
                <a:cubicBezTo>
                  <a:pt x="2820230" y="4654996"/>
                  <a:pt x="2827883" y="4641529"/>
                  <a:pt x="2835535" y="4628062"/>
                </a:cubicBezTo>
                <a:cubicBezTo>
                  <a:pt x="2835606" y="4626338"/>
                  <a:pt x="2834261" y="4615928"/>
                  <a:pt x="2832489" y="4615851"/>
                </a:cubicBezTo>
                <a:close/>
                <a:moveTo>
                  <a:pt x="1172303" y="4615576"/>
                </a:moveTo>
                <a:lnTo>
                  <a:pt x="1163016" y="4633231"/>
                </a:lnTo>
                <a:lnTo>
                  <a:pt x="1160076" y="4669081"/>
                </a:lnTo>
                <a:lnTo>
                  <a:pt x="1142455" y="4715492"/>
                </a:lnTo>
                <a:lnTo>
                  <a:pt x="1157331" y="4721296"/>
                </a:lnTo>
                <a:cubicBezTo>
                  <a:pt x="1164189" y="4704152"/>
                  <a:pt x="1177907" y="4642425"/>
                  <a:pt x="1191624" y="4632135"/>
                </a:cubicBezTo>
                <a:lnTo>
                  <a:pt x="1180029" y="4622197"/>
                </a:lnTo>
                <a:lnTo>
                  <a:pt x="1177475" y="4627778"/>
                </a:lnTo>
                <a:cubicBezTo>
                  <a:pt x="1174794" y="4633076"/>
                  <a:pt x="1172743" y="4636358"/>
                  <a:pt x="1171909" y="4636090"/>
                </a:cubicBezTo>
                <a:cubicBezTo>
                  <a:pt x="1170797" y="4635732"/>
                  <a:pt x="1175390" y="4621445"/>
                  <a:pt x="1175390" y="4621445"/>
                </a:cubicBezTo>
                <a:lnTo>
                  <a:pt x="1172850" y="4616045"/>
                </a:lnTo>
                <a:close/>
                <a:moveTo>
                  <a:pt x="3085534" y="4611373"/>
                </a:moveTo>
                <a:lnTo>
                  <a:pt x="3077597" y="4631729"/>
                </a:lnTo>
                <a:cubicBezTo>
                  <a:pt x="3077597" y="4631729"/>
                  <a:pt x="3070511" y="4631420"/>
                  <a:pt x="3070440" y="4633141"/>
                </a:cubicBezTo>
                <a:cubicBezTo>
                  <a:pt x="3070298" y="4636585"/>
                  <a:pt x="3080715" y="4642216"/>
                  <a:pt x="3084187" y="4644092"/>
                </a:cubicBezTo>
                <a:lnTo>
                  <a:pt x="3097297" y="4627412"/>
                </a:lnTo>
                <a:close/>
                <a:moveTo>
                  <a:pt x="1583384" y="4607272"/>
                </a:moveTo>
                <a:lnTo>
                  <a:pt x="1583385" y="4624420"/>
                </a:lnTo>
                <a:cubicBezTo>
                  <a:pt x="1583384" y="4634706"/>
                  <a:pt x="1590243" y="4634706"/>
                  <a:pt x="1597101" y="4634706"/>
                </a:cubicBezTo>
                <a:close/>
                <a:moveTo>
                  <a:pt x="240674" y="4589578"/>
                </a:moveTo>
                <a:lnTo>
                  <a:pt x="222936" y="4602524"/>
                </a:lnTo>
                <a:lnTo>
                  <a:pt x="222482" y="4612804"/>
                </a:lnTo>
                <a:cubicBezTo>
                  <a:pt x="222482" y="4612804"/>
                  <a:pt x="222028" y="4623079"/>
                  <a:pt x="225457" y="4623231"/>
                </a:cubicBezTo>
                <a:lnTo>
                  <a:pt x="225911" y="4612955"/>
                </a:lnTo>
                <a:lnTo>
                  <a:pt x="240371" y="4596428"/>
                </a:lnTo>
                <a:close/>
                <a:moveTo>
                  <a:pt x="1983979" y="4585475"/>
                </a:moveTo>
                <a:lnTo>
                  <a:pt x="1981608" y="4585840"/>
                </a:lnTo>
                <a:cubicBezTo>
                  <a:pt x="1976035" y="4587553"/>
                  <a:pt x="1970891" y="4590124"/>
                  <a:pt x="1967462" y="4593553"/>
                </a:cubicBezTo>
                <a:lnTo>
                  <a:pt x="1970769" y="4608441"/>
                </a:lnTo>
                <a:lnTo>
                  <a:pt x="1971516" y="4607263"/>
                </a:lnTo>
                <a:cubicBezTo>
                  <a:pt x="1976142" y="4600096"/>
                  <a:pt x="1980714" y="4593573"/>
                  <a:pt x="1982480" y="4593726"/>
                </a:cubicBezTo>
                <a:close/>
                <a:moveTo>
                  <a:pt x="1830297" y="4583269"/>
                </a:moveTo>
                <a:cubicBezTo>
                  <a:pt x="1809721" y="4583269"/>
                  <a:pt x="1799431" y="4600412"/>
                  <a:pt x="1799430" y="4620989"/>
                </a:cubicBezTo>
                <a:lnTo>
                  <a:pt x="1799430" y="4624420"/>
                </a:lnTo>
                <a:cubicBezTo>
                  <a:pt x="1799430" y="4624420"/>
                  <a:pt x="1782282" y="4624420"/>
                  <a:pt x="1782282" y="4627847"/>
                </a:cubicBezTo>
                <a:cubicBezTo>
                  <a:pt x="1782282" y="4631278"/>
                  <a:pt x="1809721" y="4634706"/>
                  <a:pt x="1813147" y="4634705"/>
                </a:cubicBezTo>
                <a:lnTo>
                  <a:pt x="1833723" y="4617561"/>
                </a:lnTo>
                <a:cubicBezTo>
                  <a:pt x="1823438" y="4617562"/>
                  <a:pt x="1820006" y="4603845"/>
                  <a:pt x="1820006" y="4596986"/>
                </a:cubicBezTo>
                <a:close/>
                <a:moveTo>
                  <a:pt x="1999420" y="4583086"/>
                </a:moveTo>
                <a:cubicBezTo>
                  <a:pt x="1997655" y="4582933"/>
                  <a:pt x="1997506" y="4584649"/>
                  <a:pt x="1997357" y="4586368"/>
                </a:cubicBezTo>
                <a:lnTo>
                  <a:pt x="1997579" y="4586540"/>
                </a:lnTo>
                <a:lnTo>
                  <a:pt x="2003201" y="4584874"/>
                </a:lnTo>
                <a:lnTo>
                  <a:pt x="2002953" y="4583393"/>
                </a:lnTo>
                <a:close/>
                <a:moveTo>
                  <a:pt x="1620908" y="4572783"/>
                </a:moveTo>
                <a:lnTo>
                  <a:pt x="1623711" y="4577266"/>
                </a:lnTo>
                <a:lnTo>
                  <a:pt x="1624383" y="4577554"/>
                </a:lnTo>
                <a:lnTo>
                  <a:pt x="1624536" y="4576411"/>
                </a:lnTo>
                <a:close/>
                <a:moveTo>
                  <a:pt x="3112814" y="4552180"/>
                </a:moveTo>
                <a:cubicBezTo>
                  <a:pt x="3105161" y="4565648"/>
                  <a:pt x="3097508" y="4579116"/>
                  <a:pt x="3091558" y="4594384"/>
                </a:cubicBezTo>
                <a:cubicBezTo>
                  <a:pt x="3093044" y="4601350"/>
                  <a:pt x="3098148" y="4606747"/>
                  <a:pt x="3105233" y="4607056"/>
                </a:cubicBezTo>
                <a:cubicBezTo>
                  <a:pt x="3109131" y="4598602"/>
                  <a:pt x="3117492" y="4567913"/>
                  <a:pt x="3124790" y="4563055"/>
                </a:cubicBezTo>
                <a:close/>
                <a:moveTo>
                  <a:pt x="2006452" y="4540009"/>
                </a:moveTo>
                <a:lnTo>
                  <a:pt x="2005561" y="4540349"/>
                </a:lnTo>
                <a:cubicBezTo>
                  <a:pt x="2002506" y="4543510"/>
                  <a:pt x="2000685" y="4547904"/>
                  <a:pt x="1999614" y="4552834"/>
                </a:cubicBezTo>
                <a:lnTo>
                  <a:pt x="1999136" y="4564147"/>
                </a:lnTo>
                <a:lnTo>
                  <a:pt x="1999293" y="4564045"/>
                </a:lnTo>
                <a:cubicBezTo>
                  <a:pt x="1999815" y="4558036"/>
                  <a:pt x="2002065" y="4552609"/>
                  <a:pt x="2004316" y="4547182"/>
                </a:cubicBezTo>
                <a:close/>
                <a:moveTo>
                  <a:pt x="2967333" y="4530303"/>
                </a:moveTo>
                <a:cubicBezTo>
                  <a:pt x="2966837" y="4542357"/>
                  <a:pt x="2954152" y="4548704"/>
                  <a:pt x="2953585" y="4562481"/>
                </a:cubicBezTo>
                <a:cubicBezTo>
                  <a:pt x="2942389" y="4575793"/>
                  <a:pt x="2932896" y="4590907"/>
                  <a:pt x="2923470" y="4604297"/>
                </a:cubicBezTo>
                <a:cubicBezTo>
                  <a:pt x="2921417" y="4611109"/>
                  <a:pt x="2915250" y="4631542"/>
                  <a:pt x="2906394" y="4631155"/>
                </a:cubicBezTo>
                <a:cubicBezTo>
                  <a:pt x="2906323" y="4632876"/>
                  <a:pt x="2911141" y="4645164"/>
                  <a:pt x="2911141" y="4645164"/>
                </a:cubicBezTo>
                <a:cubicBezTo>
                  <a:pt x="2912913" y="4645241"/>
                  <a:pt x="2913126" y="4640074"/>
                  <a:pt x="2913126" y="4640074"/>
                </a:cubicBezTo>
                <a:cubicBezTo>
                  <a:pt x="2922832" y="4619795"/>
                  <a:pt x="2943029" y="4603425"/>
                  <a:pt x="2945720" y="4581115"/>
                </a:cubicBezTo>
                <a:lnTo>
                  <a:pt x="2954578" y="4581502"/>
                </a:lnTo>
                <a:cubicBezTo>
                  <a:pt x="2956350" y="4581580"/>
                  <a:pt x="2958675" y="4581682"/>
                  <a:pt x="2961160" y="4581925"/>
                </a:cubicBezTo>
                <a:lnTo>
                  <a:pt x="2962916" y="4582220"/>
                </a:lnTo>
                <a:lnTo>
                  <a:pt x="2964720" y="4571594"/>
                </a:lnTo>
                <a:lnTo>
                  <a:pt x="2970316" y="4564938"/>
                </a:lnTo>
                <a:cubicBezTo>
                  <a:pt x="2970440" y="4561924"/>
                  <a:pt x="2971804" y="4558425"/>
                  <a:pt x="2973789" y="4554683"/>
                </a:cubicBezTo>
                <a:lnTo>
                  <a:pt x="2974374" y="4553730"/>
                </a:lnTo>
                <a:lnTo>
                  <a:pt x="2971938" y="4547756"/>
                </a:lnTo>
                <a:lnTo>
                  <a:pt x="2979519" y="4536010"/>
                </a:lnTo>
                <a:close/>
                <a:moveTo>
                  <a:pt x="246819" y="4528061"/>
                </a:moveTo>
                <a:cubicBezTo>
                  <a:pt x="243395" y="4527910"/>
                  <a:pt x="243093" y="4534762"/>
                  <a:pt x="243093" y="4534762"/>
                </a:cubicBezTo>
                <a:lnTo>
                  <a:pt x="224600" y="4564842"/>
                </a:lnTo>
                <a:lnTo>
                  <a:pt x="241127" y="4579301"/>
                </a:lnTo>
                <a:lnTo>
                  <a:pt x="242186" y="4555317"/>
                </a:lnTo>
                <a:cubicBezTo>
                  <a:pt x="249038" y="4555619"/>
                  <a:pt x="256040" y="4552498"/>
                  <a:pt x="256343" y="4545648"/>
                </a:cubicBezTo>
                <a:cubicBezTo>
                  <a:pt x="256645" y="4538796"/>
                  <a:pt x="253671" y="4528363"/>
                  <a:pt x="246819" y="4528061"/>
                </a:cubicBezTo>
                <a:close/>
                <a:moveTo>
                  <a:pt x="1237434" y="4503182"/>
                </a:moveTo>
                <a:lnTo>
                  <a:pt x="1229064" y="4521575"/>
                </a:lnTo>
                <a:lnTo>
                  <a:pt x="1236203" y="4520683"/>
                </a:lnTo>
                <a:cubicBezTo>
                  <a:pt x="1238776" y="4518968"/>
                  <a:pt x="1239634" y="4515539"/>
                  <a:pt x="1239634" y="4508681"/>
                </a:cubicBezTo>
                <a:close/>
                <a:moveTo>
                  <a:pt x="2031450" y="4501096"/>
                </a:moveTo>
                <a:lnTo>
                  <a:pt x="2024731" y="4517639"/>
                </a:lnTo>
                <a:lnTo>
                  <a:pt x="2027582" y="4524596"/>
                </a:lnTo>
                <a:lnTo>
                  <a:pt x="2028529" y="4526838"/>
                </a:lnTo>
                <a:lnTo>
                  <a:pt x="2029217" y="4526853"/>
                </a:lnTo>
                <a:lnTo>
                  <a:pt x="2032301" y="4521952"/>
                </a:lnTo>
                <a:lnTo>
                  <a:pt x="2032620" y="4518111"/>
                </a:lnTo>
                <a:lnTo>
                  <a:pt x="2039199" y="4505731"/>
                </a:lnTo>
                <a:close/>
                <a:moveTo>
                  <a:pt x="1229597" y="4495350"/>
                </a:moveTo>
                <a:lnTo>
                  <a:pt x="1225084" y="4500766"/>
                </a:lnTo>
                <a:lnTo>
                  <a:pt x="1227435" y="4501522"/>
                </a:lnTo>
                <a:close/>
                <a:moveTo>
                  <a:pt x="3148954" y="4493377"/>
                </a:moveTo>
                <a:lnTo>
                  <a:pt x="3139669" y="4503323"/>
                </a:lnTo>
                <a:lnTo>
                  <a:pt x="3139457" y="4508488"/>
                </a:lnTo>
                <a:lnTo>
                  <a:pt x="3143000" y="4508643"/>
                </a:lnTo>
                <a:cubicBezTo>
                  <a:pt x="3150085" y="4508952"/>
                  <a:pt x="3151858" y="4509029"/>
                  <a:pt x="3152142" y="4502141"/>
                </a:cubicBezTo>
                <a:close/>
                <a:moveTo>
                  <a:pt x="3360254" y="4490525"/>
                </a:moveTo>
                <a:lnTo>
                  <a:pt x="3345161" y="4512295"/>
                </a:lnTo>
                <a:cubicBezTo>
                  <a:pt x="3348491" y="4517615"/>
                  <a:pt x="3349981" y="4524580"/>
                  <a:pt x="3349697" y="4531469"/>
                </a:cubicBezTo>
                <a:cubicBezTo>
                  <a:pt x="3347924" y="4531392"/>
                  <a:pt x="3344381" y="4531237"/>
                  <a:pt x="3344239" y="4534681"/>
                </a:cubicBezTo>
                <a:cubicBezTo>
                  <a:pt x="3344098" y="4538125"/>
                  <a:pt x="3347499" y="4541725"/>
                  <a:pt x="3349130" y="4545246"/>
                </a:cubicBezTo>
                <a:lnTo>
                  <a:pt x="3361317" y="4550955"/>
                </a:lnTo>
                <a:lnTo>
                  <a:pt x="3363302" y="4545865"/>
                </a:lnTo>
                <a:lnTo>
                  <a:pt x="3354727" y="4538590"/>
                </a:lnTo>
                <a:cubicBezTo>
                  <a:pt x="3354939" y="4533424"/>
                  <a:pt x="3356925" y="4528334"/>
                  <a:pt x="3362309" y="4526845"/>
                </a:cubicBezTo>
                <a:cubicBezTo>
                  <a:pt x="3362805" y="4514789"/>
                  <a:pt x="3365074" y="4502813"/>
                  <a:pt x="3360254" y="4490525"/>
                </a:cubicBezTo>
                <a:close/>
                <a:moveTo>
                  <a:pt x="1644849" y="4487266"/>
                </a:moveTo>
                <a:lnTo>
                  <a:pt x="1638253" y="4487678"/>
                </a:lnTo>
                <a:cubicBezTo>
                  <a:pt x="1634823" y="4488107"/>
                  <a:pt x="1631394" y="4488963"/>
                  <a:pt x="1631394" y="4490676"/>
                </a:cubicBezTo>
                <a:cubicBezTo>
                  <a:pt x="1631394" y="4494106"/>
                  <a:pt x="1636538" y="4498393"/>
                  <a:pt x="1642539" y="4502251"/>
                </a:cubicBezTo>
                <a:lnTo>
                  <a:pt x="1648122" y="4505335"/>
                </a:lnTo>
                <a:lnTo>
                  <a:pt x="1648143" y="4503539"/>
                </a:lnTo>
                <a:close/>
                <a:moveTo>
                  <a:pt x="262489" y="4484131"/>
                </a:moveTo>
                <a:cubicBezTo>
                  <a:pt x="259066" y="4483980"/>
                  <a:pt x="258915" y="4487404"/>
                  <a:pt x="258764" y="4490832"/>
                </a:cubicBezTo>
                <a:cubicBezTo>
                  <a:pt x="258461" y="4497684"/>
                  <a:pt x="261884" y="4497835"/>
                  <a:pt x="268736" y="4498137"/>
                </a:cubicBezTo>
                <a:lnTo>
                  <a:pt x="272164" y="4498289"/>
                </a:lnTo>
                <a:cubicBezTo>
                  <a:pt x="272466" y="4491437"/>
                  <a:pt x="272618" y="4488009"/>
                  <a:pt x="269341" y="4484434"/>
                </a:cubicBezTo>
                <a:close/>
                <a:moveTo>
                  <a:pt x="1874875" y="4476960"/>
                </a:moveTo>
                <a:cubicBezTo>
                  <a:pt x="1868016" y="4476959"/>
                  <a:pt x="1868016" y="4490677"/>
                  <a:pt x="1868016" y="4494109"/>
                </a:cubicBezTo>
                <a:cubicBezTo>
                  <a:pt x="1868016" y="4511251"/>
                  <a:pt x="1857729" y="4524970"/>
                  <a:pt x="1844013" y="4531827"/>
                </a:cubicBezTo>
                <a:cubicBezTo>
                  <a:pt x="1844013" y="4548976"/>
                  <a:pt x="1833723" y="4562694"/>
                  <a:pt x="1833723" y="4579837"/>
                </a:cubicBezTo>
                <a:cubicBezTo>
                  <a:pt x="1854300" y="4555835"/>
                  <a:pt x="1868016" y="4528401"/>
                  <a:pt x="1881733" y="4500967"/>
                </a:cubicBezTo>
                <a:cubicBezTo>
                  <a:pt x="1881733" y="4497535"/>
                  <a:pt x="1878306" y="4476959"/>
                  <a:pt x="1874875" y="4476960"/>
                </a:cubicBezTo>
                <a:close/>
                <a:moveTo>
                  <a:pt x="2996242" y="4474632"/>
                </a:moveTo>
                <a:lnTo>
                  <a:pt x="2981149" y="4496402"/>
                </a:lnTo>
                <a:cubicBezTo>
                  <a:pt x="2984480" y="4501722"/>
                  <a:pt x="2985969" y="4508688"/>
                  <a:pt x="2985686" y="4515577"/>
                </a:cubicBezTo>
                <a:cubicBezTo>
                  <a:pt x="2983913" y="4515499"/>
                  <a:pt x="2980370" y="4515344"/>
                  <a:pt x="2980228" y="4518788"/>
                </a:cubicBezTo>
                <a:cubicBezTo>
                  <a:pt x="2980086" y="4522233"/>
                  <a:pt x="2983488" y="4525831"/>
                  <a:pt x="2985119" y="4529353"/>
                </a:cubicBezTo>
                <a:lnTo>
                  <a:pt x="2988315" y="4530850"/>
                </a:lnTo>
                <a:lnTo>
                  <a:pt x="2990995" y="4522935"/>
                </a:lnTo>
                <a:lnTo>
                  <a:pt x="2990715" y="4522697"/>
                </a:lnTo>
                <a:cubicBezTo>
                  <a:pt x="2990928" y="4517531"/>
                  <a:pt x="2992914" y="4512442"/>
                  <a:pt x="2998297" y="4510952"/>
                </a:cubicBezTo>
                <a:cubicBezTo>
                  <a:pt x="2998793" y="4498897"/>
                  <a:pt x="3001062" y="4486921"/>
                  <a:pt x="2996242" y="4474632"/>
                </a:cubicBezTo>
                <a:close/>
                <a:moveTo>
                  <a:pt x="3169575" y="4466674"/>
                </a:moveTo>
                <a:lnTo>
                  <a:pt x="3165745" y="4473408"/>
                </a:lnTo>
                <a:cubicBezTo>
                  <a:pt x="3167590" y="4471762"/>
                  <a:pt x="3169433" y="4470118"/>
                  <a:pt x="3169504" y="4468395"/>
                </a:cubicBezTo>
                <a:close/>
                <a:moveTo>
                  <a:pt x="2093150" y="4447295"/>
                </a:moveTo>
                <a:lnTo>
                  <a:pt x="2077199" y="4463242"/>
                </a:lnTo>
                <a:lnTo>
                  <a:pt x="2075877" y="4472493"/>
                </a:lnTo>
                <a:lnTo>
                  <a:pt x="2087550" y="4459687"/>
                </a:lnTo>
                <a:close/>
                <a:moveTo>
                  <a:pt x="2077509" y="4439659"/>
                </a:moveTo>
                <a:lnTo>
                  <a:pt x="2072293" y="4440632"/>
                </a:lnTo>
                <a:lnTo>
                  <a:pt x="2061972" y="4457037"/>
                </a:lnTo>
                <a:cubicBezTo>
                  <a:pt x="2061749" y="4459612"/>
                  <a:pt x="2060898" y="4464295"/>
                  <a:pt x="2059511" y="4470013"/>
                </a:cubicBezTo>
                <a:lnTo>
                  <a:pt x="2058978" y="4471816"/>
                </a:lnTo>
                <a:lnTo>
                  <a:pt x="2066912" y="4459385"/>
                </a:lnTo>
                <a:close/>
                <a:moveTo>
                  <a:pt x="1270499" y="4436669"/>
                </a:moveTo>
                <a:lnTo>
                  <a:pt x="1263635" y="4450386"/>
                </a:lnTo>
                <a:cubicBezTo>
                  <a:pt x="1267068" y="4446955"/>
                  <a:pt x="1270499" y="4443528"/>
                  <a:pt x="1270499" y="4440095"/>
                </a:cubicBezTo>
                <a:close/>
                <a:moveTo>
                  <a:pt x="2081665" y="4431922"/>
                </a:moveTo>
                <a:lnTo>
                  <a:pt x="2080104" y="4432659"/>
                </a:lnTo>
                <a:lnTo>
                  <a:pt x="2079310" y="4436305"/>
                </a:lnTo>
                <a:close/>
                <a:moveTo>
                  <a:pt x="3399936" y="4431877"/>
                </a:moveTo>
                <a:cubicBezTo>
                  <a:pt x="3399865" y="4433597"/>
                  <a:pt x="3399795" y="4435321"/>
                  <a:pt x="3401494" y="4437119"/>
                </a:cubicBezTo>
                <a:lnTo>
                  <a:pt x="3401706" y="4431954"/>
                </a:lnTo>
                <a:close/>
                <a:moveTo>
                  <a:pt x="320026" y="4424884"/>
                </a:moveTo>
                <a:cubicBezTo>
                  <a:pt x="309146" y="4438134"/>
                  <a:pt x="305114" y="4451688"/>
                  <a:pt x="297656" y="4465088"/>
                </a:cubicBezTo>
                <a:lnTo>
                  <a:pt x="311662" y="4458842"/>
                </a:lnTo>
                <a:cubicBezTo>
                  <a:pt x="312266" y="4445138"/>
                  <a:pt x="316149" y="4435009"/>
                  <a:pt x="320026" y="4424884"/>
                </a:cubicBezTo>
                <a:close/>
                <a:moveTo>
                  <a:pt x="3035925" y="4415983"/>
                </a:moveTo>
                <a:lnTo>
                  <a:pt x="3036332" y="4417355"/>
                </a:lnTo>
                <a:lnTo>
                  <a:pt x="3036818" y="4416265"/>
                </a:lnTo>
                <a:lnTo>
                  <a:pt x="3036941" y="4416028"/>
                </a:lnTo>
                <a:close/>
                <a:moveTo>
                  <a:pt x="3421973" y="4413860"/>
                </a:moveTo>
                <a:cubicBezTo>
                  <a:pt x="3418430" y="4413705"/>
                  <a:pt x="3416587" y="4415352"/>
                  <a:pt x="3414675" y="4418719"/>
                </a:cubicBezTo>
                <a:lnTo>
                  <a:pt x="3419988" y="4418950"/>
                </a:lnTo>
                <a:cubicBezTo>
                  <a:pt x="3420059" y="4417227"/>
                  <a:pt x="3421903" y="4415584"/>
                  <a:pt x="3421973" y="4413860"/>
                </a:cubicBezTo>
                <a:close/>
                <a:moveTo>
                  <a:pt x="3433665" y="4388494"/>
                </a:moveTo>
                <a:lnTo>
                  <a:pt x="3433311" y="4397104"/>
                </a:lnTo>
                <a:lnTo>
                  <a:pt x="3420910" y="4396562"/>
                </a:lnTo>
                <a:lnTo>
                  <a:pt x="3420626" y="4403450"/>
                </a:lnTo>
                <a:lnTo>
                  <a:pt x="3423956" y="4408773"/>
                </a:lnTo>
                <a:lnTo>
                  <a:pt x="3438627" y="4397335"/>
                </a:lnTo>
                <a:lnTo>
                  <a:pt x="3438910" y="4390447"/>
                </a:lnTo>
                <a:close/>
                <a:moveTo>
                  <a:pt x="3446776" y="4371814"/>
                </a:moveTo>
                <a:lnTo>
                  <a:pt x="3441389" y="4373303"/>
                </a:lnTo>
                <a:lnTo>
                  <a:pt x="3440822" y="4387080"/>
                </a:lnTo>
                <a:cubicBezTo>
                  <a:pt x="3446279" y="4383868"/>
                  <a:pt x="3446563" y="4376979"/>
                  <a:pt x="3446776" y="4371814"/>
                </a:cubicBezTo>
                <a:close/>
                <a:moveTo>
                  <a:pt x="354191" y="4350876"/>
                </a:moveTo>
                <a:lnTo>
                  <a:pt x="343758" y="4353845"/>
                </a:lnTo>
                <a:lnTo>
                  <a:pt x="350610" y="4354148"/>
                </a:lnTo>
                <a:cubicBezTo>
                  <a:pt x="350761" y="4350725"/>
                  <a:pt x="354191" y="4350876"/>
                  <a:pt x="354191" y="4350876"/>
                </a:cubicBezTo>
                <a:close/>
                <a:moveTo>
                  <a:pt x="1712873" y="4347508"/>
                </a:moveTo>
                <a:cubicBezTo>
                  <a:pt x="1712873" y="4350934"/>
                  <a:pt x="1712873" y="4354366"/>
                  <a:pt x="1716299" y="4357794"/>
                </a:cubicBezTo>
                <a:lnTo>
                  <a:pt x="1716299" y="4347508"/>
                </a:lnTo>
                <a:close/>
                <a:moveTo>
                  <a:pt x="2143832" y="4340542"/>
                </a:moveTo>
                <a:lnTo>
                  <a:pt x="2138274" y="4344287"/>
                </a:lnTo>
                <a:cubicBezTo>
                  <a:pt x="2133078" y="4350325"/>
                  <a:pt x="2129353" y="4357354"/>
                  <a:pt x="2128907" y="4362505"/>
                </a:cubicBezTo>
                <a:cubicBezTo>
                  <a:pt x="2125374" y="4362199"/>
                  <a:pt x="2121840" y="4361893"/>
                  <a:pt x="2121543" y="4365326"/>
                </a:cubicBezTo>
                <a:cubicBezTo>
                  <a:pt x="2121096" y="4370476"/>
                  <a:pt x="2122415" y="4375782"/>
                  <a:pt x="2115351" y="4375169"/>
                </a:cubicBezTo>
                <a:lnTo>
                  <a:pt x="2104144" y="4398089"/>
                </a:lnTo>
                <a:lnTo>
                  <a:pt x="2108064" y="4398089"/>
                </a:lnTo>
                <a:lnTo>
                  <a:pt x="2117053" y="4398277"/>
                </a:lnTo>
                <a:lnTo>
                  <a:pt x="2122917" y="4390529"/>
                </a:lnTo>
                <a:lnTo>
                  <a:pt x="2125716" y="4386830"/>
                </a:lnTo>
                <a:lnTo>
                  <a:pt x="2126872" y="4377513"/>
                </a:lnTo>
                <a:lnTo>
                  <a:pt x="2137158" y="4363795"/>
                </a:lnTo>
                <a:cubicBezTo>
                  <a:pt x="2137158" y="4357794"/>
                  <a:pt x="2139516" y="4350721"/>
                  <a:pt x="2143053" y="4343112"/>
                </a:cubicBezTo>
                <a:lnTo>
                  <a:pt x="2144109" y="4341165"/>
                </a:lnTo>
                <a:close/>
                <a:moveTo>
                  <a:pt x="2113916" y="4331605"/>
                </a:moveTo>
                <a:lnTo>
                  <a:pt x="2108384" y="4341985"/>
                </a:lnTo>
                <a:lnTo>
                  <a:pt x="2108337" y="4342214"/>
                </a:lnTo>
                <a:lnTo>
                  <a:pt x="2110546" y="4338207"/>
                </a:lnTo>
                <a:close/>
                <a:moveTo>
                  <a:pt x="3462647" y="4331102"/>
                </a:moveTo>
                <a:cubicBezTo>
                  <a:pt x="3458680" y="4341280"/>
                  <a:pt x="3454641" y="4353179"/>
                  <a:pt x="3447555" y="4352869"/>
                </a:cubicBezTo>
                <a:cubicBezTo>
                  <a:pt x="3447484" y="4354593"/>
                  <a:pt x="3450531" y="4366801"/>
                  <a:pt x="3452301" y="4366879"/>
                </a:cubicBezTo>
                <a:cubicBezTo>
                  <a:pt x="3454074" y="4366956"/>
                  <a:pt x="3454216" y="4363512"/>
                  <a:pt x="3454286" y="4361791"/>
                </a:cubicBezTo>
                <a:cubicBezTo>
                  <a:pt x="3459883" y="4355134"/>
                  <a:pt x="3469379" y="4340020"/>
                  <a:pt x="3469733" y="4331412"/>
                </a:cubicBezTo>
                <a:close/>
                <a:moveTo>
                  <a:pt x="317864" y="4318376"/>
                </a:moveTo>
                <a:lnTo>
                  <a:pt x="306076" y="4352182"/>
                </a:lnTo>
                <a:cubicBezTo>
                  <a:pt x="302496" y="4355459"/>
                  <a:pt x="295342" y="4362007"/>
                  <a:pt x="295190" y="4365430"/>
                </a:cubicBezTo>
                <a:cubicBezTo>
                  <a:pt x="295039" y="4368860"/>
                  <a:pt x="298430" y="4369865"/>
                  <a:pt x="302712" y="4370053"/>
                </a:cubicBezTo>
                <a:cubicBezTo>
                  <a:pt x="306994" y="4370242"/>
                  <a:pt x="312172" y="4369616"/>
                  <a:pt x="315594" y="4369767"/>
                </a:cubicBezTo>
                <a:cubicBezTo>
                  <a:pt x="323051" y="4356367"/>
                  <a:pt x="327084" y="4342814"/>
                  <a:pt x="337965" y="4329563"/>
                </a:cubicBezTo>
                <a:cubicBezTo>
                  <a:pt x="331113" y="4329260"/>
                  <a:pt x="324413" y="4325531"/>
                  <a:pt x="317864" y="4318376"/>
                </a:cubicBezTo>
                <a:close/>
                <a:moveTo>
                  <a:pt x="2128640" y="4295210"/>
                </a:moveTo>
                <a:cubicBezTo>
                  <a:pt x="2128640" y="4301211"/>
                  <a:pt x="2127139" y="4306568"/>
                  <a:pt x="2124889" y="4311658"/>
                </a:cubicBezTo>
                <a:lnTo>
                  <a:pt x="2119612" y="4321149"/>
                </a:lnTo>
                <a:lnTo>
                  <a:pt x="2134995" y="4297933"/>
                </a:lnTo>
                <a:close/>
                <a:moveTo>
                  <a:pt x="3523372" y="4278547"/>
                </a:moveTo>
                <a:cubicBezTo>
                  <a:pt x="3521458" y="4281913"/>
                  <a:pt x="3521387" y="4283635"/>
                  <a:pt x="3521245" y="4287079"/>
                </a:cubicBezTo>
                <a:cubicBezTo>
                  <a:pt x="3523089" y="4285435"/>
                  <a:pt x="3525001" y="4282068"/>
                  <a:pt x="3525143" y="4278624"/>
                </a:cubicBezTo>
                <a:close/>
                <a:moveTo>
                  <a:pt x="3514161" y="4243640"/>
                </a:moveTo>
                <a:cubicBezTo>
                  <a:pt x="3513594" y="4257418"/>
                  <a:pt x="3499139" y="4263687"/>
                  <a:pt x="3498572" y="4277464"/>
                </a:cubicBezTo>
                <a:lnTo>
                  <a:pt x="3487376" y="4290777"/>
                </a:lnTo>
                <a:cubicBezTo>
                  <a:pt x="3485536" y="4292421"/>
                  <a:pt x="3488936" y="4296019"/>
                  <a:pt x="3490707" y="4296097"/>
                </a:cubicBezTo>
                <a:lnTo>
                  <a:pt x="3501406" y="4294840"/>
                </a:lnTo>
                <a:cubicBezTo>
                  <a:pt x="3505303" y="4286383"/>
                  <a:pt x="3511042" y="4276282"/>
                  <a:pt x="3511467" y="4265949"/>
                </a:cubicBezTo>
                <a:cubicBezTo>
                  <a:pt x="3515293" y="4259215"/>
                  <a:pt x="3519261" y="4249037"/>
                  <a:pt x="3524790" y="4244104"/>
                </a:cubicBezTo>
                <a:close/>
                <a:moveTo>
                  <a:pt x="2187148" y="4236224"/>
                </a:moveTo>
                <a:lnTo>
                  <a:pt x="2179519" y="4250988"/>
                </a:lnTo>
                <a:lnTo>
                  <a:pt x="2171109" y="4265829"/>
                </a:lnTo>
                <a:cubicBezTo>
                  <a:pt x="2170961" y="4267545"/>
                  <a:pt x="2170514" y="4272697"/>
                  <a:pt x="2168748" y="4272544"/>
                </a:cubicBezTo>
                <a:lnTo>
                  <a:pt x="2162234" y="4264438"/>
                </a:lnTo>
                <a:lnTo>
                  <a:pt x="2156500" y="4265202"/>
                </a:lnTo>
                <a:cubicBezTo>
                  <a:pt x="2154357" y="4266059"/>
                  <a:pt x="2152642" y="4267774"/>
                  <a:pt x="2152642" y="4271203"/>
                </a:cubicBezTo>
                <a:lnTo>
                  <a:pt x="2153266" y="4272867"/>
                </a:lnTo>
                <a:lnTo>
                  <a:pt x="2160063" y="4270060"/>
                </a:lnTo>
                <a:lnTo>
                  <a:pt x="2158293" y="4284358"/>
                </a:lnTo>
                <a:lnTo>
                  <a:pt x="2162932" y="4291778"/>
                </a:lnTo>
                <a:lnTo>
                  <a:pt x="2169228" y="4294477"/>
                </a:lnTo>
                <a:lnTo>
                  <a:pt x="2173778" y="4278511"/>
                </a:lnTo>
                <a:lnTo>
                  <a:pt x="2173218" y="4278062"/>
                </a:lnTo>
                <a:cubicBezTo>
                  <a:pt x="2173217" y="4267777"/>
                  <a:pt x="2176650" y="4257485"/>
                  <a:pt x="2186935" y="4254059"/>
                </a:cubicBezTo>
                <a:close/>
                <a:moveTo>
                  <a:pt x="3546969" y="4222644"/>
                </a:moveTo>
                <a:lnTo>
                  <a:pt x="3535915" y="4232512"/>
                </a:lnTo>
                <a:cubicBezTo>
                  <a:pt x="3537898" y="4227424"/>
                  <a:pt x="3527269" y="4226960"/>
                  <a:pt x="3527056" y="4232125"/>
                </a:cubicBezTo>
                <a:lnTo>
                  <a:pt x="3538819" y="4248167"/>
                </a:lnTo>
                <a:lnTo>
                  <a:pt x="3545906" y="4248477"/>
                </a:lnTo>
                <a:lnTo>
                  <a:pt x="3548314" y="4233054"/>
                </a:lnTo>
                <a:close/>
                <a:moveTo>
                  <a:pt x="460497" y="4197670"/>
                </a:moveTo>
                <a:lnTo>
                  <a:pt x="473293" y="4218829"/>
                </a:lnTo>
                <a:lnTo>
                  <a:pt x="473445" y="4215401"/>
                </a:lnTo>
                <a:cubicBezTo>
                  <a:pt x="473898" y="4205126"/>
                  <a:pt x="470777" y="4198123"/>
                  <a:pt x="460497" y="4197670"/>
                </a:cubicBezTo>
                <a:close/>
                <a:moveTo>
                  <a:pt x="3567729" y="4192496"/>
                </a:moveTo>
                <a:lnTo>
                  <a:pt x="3558307" y="4205887"/>
                </a:lnTo>
                <a:lnTo>
                  <a:pt x="3563619" y="4206118"/>
                </a:lnTo>
                <a:cubicBezTo>
                  <a:pt x="3565534" y="4202752"/>
                  <a:pt x="3567516" y="4197664"/>
                  <a:pt x="3567729" y="4192496"/>
                </a:cubicBezTo>
                <a:close/>
                <a:moveTo>
                  <a:pt x="3530742" y="4185707"/>
                </a:moveTo>
                <a:cubicBezTo>
                  <a:pt x="3530671" y="4187428"/>
                  <a:pt x="3528898" y="4187350"/>
                  <a:pt x="3528827" y="4189074"/>
                </a:cubicBezTo>
                <a:lnTo>
                  <a:pt x="3528473" y="4197683"/>
                </a:lnTo>
                <a:cubicBezTo>
                  <a:pt x="3528190" y="4204572"/>
                  <a:pt x="3529608" y="4213261"/>
                  <a:pt x="3532939" y="4218580"/>
                </a:cubicBezTo>
                <a:lnTo>
                  <a:pt x="3539527" y="4187815"/>
                </a:lnTo>
                <a:close/>
                <a:moveTo>
                  <a:pt x="2180076" y="4182042"/>
                </a:moveTo>
                <a:lnTo>
                  <a:pt x="2152642" y="4226625"/>
                </a:lnTo>
                <a:lnTo>
                  <a:pt x="2158669" y="4248719"/>
                </a:lnTo>
                <a:lnTo>
                  <a:pt x="2162297" y="4244305"/>
                </a:lnTo>
                <a:cubicBezTo>
                  <a:pt x="2164659" y="4237590"/>
                  <a:pt x="2168607" y="4227985"/>
                  <a:pt x="2173623" y="4218905"/>
                </a:cubicBezTo>
                <a:lnTo>
                  <a:pt x="2184719" y="4204979"/>
                </a:lnTo>
                <a:close/>
                <a:moveTo>
                  <a:pt x="3551290" y="4160725"/>
                </a:moveTo>
                <a:lnTo>
                  <a:pt x="3544062" y="4163860"/>
                </a:lnTo>
                <a:lnTo>
                  <a:pt x="3536480" y="4175606"/>
                </a:lnTo>
                <a:lnTo>
                  <a:pt x="3545481" y="4172549"/>
                </a:lnTo>
                <a:lnTo>
                  <a:pt x="3551148" y="4164169"/>
                </a:lnTo>
                <a:close/>
                <a:moveTo>
                  <a:pt x="495110" y="4113380"/>
                </a:moveTo>
                <a:lnTo>
                  <a:pt x="491232" y="4123509"/>
                </a:lnTo>
                <a:lnTo>
                  <a:pt x="494504" y="4127083"/>
                </a:lnTo>
                <a:close/>
                <a:moveTo>
                  <a:pt x="3577155" y="4092846"/>
                </a:moveTo>
                <a:cubicBezTo>
                  <a:pt x="3576730" y="4103179"/>
                  <a:pt x="3577792" y="4120477"/>
                  <a:pt x="3573823" y="4130655"/>
                </a:cubicBezTo>
                <a:cubicBezTo>
                  <a:pt x="3577508" y="4127365"/>
                  <a:pt x="3579493" y="4122277"/>
                  <a:pt x="3579776" y="4115389"/>
                </a:cubicBezTo>
                <a:lnTo>
                  <a:pt x="3589341" y="4098555"/>
                </a:lnTo>
                <a:close/>
                <a:moveTo>
                  <a:pt x="2252094" y="4062019"/>
                </a:moveTo>
                <a:lnTo>
                  <a:pt x="2252989" y="4064710"/>
                </a:lnTo>
                <a:lnTo>
                  <a:pt x="2253841" y="4062502"/>
                </a:lnTo>
                <a:lnTo>
                  <a:pt x="2254062" y="4062019"/>
                </a:lnTo>
                <a:close/>
                <a:moveTo>
                  <a:pt x="3638306" y="3986829"/>
                </a:moveTo>
                <a:lnTo>
                  <a:pt x="3636037" y="3998805"/>
                </a:lnTo>
                <a:cubicBezTo>
                  <a:pt x="3630511" y="4003741"/>
                  <a:pt x="3624841" y="4012117"/>
                  <a:pt x="3621015" y="4018852"/>
                </a:cubicBezTo>
                <a:cubicBezTo>
                  <a:pt x="3620731" y="4025740"/>
                  <a:pt x="3618678" y="4032551"/>
                  <a:pt x="3613150" y="4037487"/>
                </a:cubicBezTo>
                <a:cubicBezTo>
                  <a:pt x="3609748" y="4033888"/>
                  <a:pt x="3602379" y="4040467"/>
                  <a:pt x="3605851" y="4042342"/>
                </a:cubicBezTo>
                <a:lnTo>
                  <a:pt x="3594726" y="4053934"/>
                </a:lnTo>
                <a:lnTo>
                  <a:pt x="3588705" y="4070923"/>
                </a:lnTo>
                <a:lnTo>
                  <a:pt x="3585162" y="4070769"/>
                </a:lnTo>
                <a:lnTo>
                  <a:pt x="3584665" y="4082822"/>
                </a:lnTo>
                <a:lnTo>
                  <a:pt x="3593380" y="4086654"/>
                </a:lnTo>
                <a:cubicBezTo>
                  <a:pt x="3591681" y="4084855"/>
                  <a:pt x="3593522" y="4083209"/>
                  <a:pt x="3595224" y="4085010"/>
                </a:cubicBezTo>
                <a:lnTo>
                  <a:pt x="3599050" y="4078276"/>
                </a:lnTo>
                <a:cubicBezTo>
                  <a:pt x="3600749" y="4080074"/>
                  <a:pt x="3604576" y="4073341"/>
                  <a:pt x="3604576" y="4073341"/>
                </a:cubicBezTo>
                <a:lnTo>
                  <a:pt x="3617827" y="4053217"/>
                </a:lnTo>
                <a:cubicBezTo>
                  <a:pt x="3618111" y="4046328"/>
                  <a:pt x="3630157" y="4012350"/>
                  <a:pt x="3635612" y="4009138"/>
                </a:cubicBezTo>
                <a:lnTo>
                  <a:pt x="3644258" y="4014692"/>
                </a:lnTo>
                <a:cubicBezTo>
                  <a:pt x="3646312" y="4007881"/>
                  <a:pt x="3648439" y="3999346"/>
                  <a:pt x="3653965" y="3994414"/>
                </a:cubicBezTo>
                <a:lnTo>
                  <a:pt x="3645179" y="3992303"/>
                </a:lnTo>
                <a:close/>
                <a:moveTo>
                  <a:pt x="546002" y="3971457"/>
                </a:moveTo>
                <a:cubicBezTo>
                  <a:pt x="521715" y="3977250"/>
                  <a:pt x="496073" y="4013878"/>
                  <a:pt x="495165" y="4034435"/>
                </a:cubicBezTo>
                <a:cubicBezTo>
                  <a:pt x="488313" y="4034132"/>
                  <a:pt x="481461" y="4033830"/>
                  <a:pt x="481158" y="4040682"/>
                </a:cubicBezTo>
                <a:cubicBezTo>
                  <a:pt x="480705" y="4050957"/>
                  <a:pt x="483675" y="4061388"/>
                  <a:pt x="469976" y="4060783"/>
                </a:cubicBezTo>
                <a:lnTo>
                  <a:pt x="424025" y="4168598"/>
                </a:lnTo>
                <a:cubicBezTo>
                  <a:pt x="413744" y="4168144"/>
                  <a:pt x="406742" y="4171265"/>
                  <a:pt x="406439" y="4178116"/>
                </a:cubicBezTo>
                <a:cubicBezTo>
                  <a:pt x="405834" y="4191820"/>
                  <a:pt x="405683" y="4195249"/>
                  <a:pt x="391979" y="4194644"/>
                </a:cubicBezTo>
                <a:lnTo>
                  <a:pt x="373340" y="4228148"/>
                </a:lnTo>
                <a:cubicBezTo>
                  <a:pt x="372885" y="4238423"/>
                  <a:pt x="368246" y="4265679"/>
                  <a:pt x="360185" y="4292783"/>
                </a:cubicBezTo>
                <a:cubicBezTo>
                  <a:pt x="356459" y="4299485"/>
                  <a:pt x="352729" y="4306185"/>
                  <a:pt x="352577" y="4309613"/>
                </a:cubicBezTo>
                <a:lnTo>
                  <a:pt x="363311" y="4299787"/>
                </a:lnTo>
                <a:cubicBezTo>
                  <a:pt x="360034" y="4296211"/>
                  <a:pt x="356611" y="4296061"/>
                  <a:pt x="360185" y="4292783"/>
                </a:cubicBezTo>
                <a:cubicBezTo>
                  <a:pt x="360336" y="4289359"/>
                  <a:pt x="363916" y="4286083"/>
                  <a:pt x="367490" y="4282811"/>
                </a:cubicBezTo>
                <a:lnTo>
                  <a:pt x="385076" y="4273286"/>
                </a:lnTo>
                <a:lnTo>
                  <a:pt x="391626" y="4280440"/>
                </a:lnTo>
                <a:cubicBezTo>
                  <a:pt x="395504" y="4270318"/>
                  <a:pt x="399233" y="4263617"/>
                  <a:pt x="399385" y="4260188"/>
                </a:cubicBezTo>
                <a:cubicBezTo>
                  <a:pt x="413996" y="4240237"/>
                  <a:pt x="435308" y="4224018"/>
                  <a:pt x="436518" y="4196611"/>
                </a:cubicBezTo>
                <a:lnTo>
                  <a:pt x="451578" y="4166380"/>
                </a:lnTo>
                <a:cubicBezTo>
                  <a:pt x="462161" y="4159981"/>
                  <a:pt x="462766" y="4146277"/>
                  <a:pt x="463220" y="4136002"/>
                </a:cubicBezTo>
                <a:cubicBezTo>
                  <a:pt x="464582" y="4105167"/>
                  <a:pt x="507055" y="4076152"/>
                  <a:pt x="508416" y="4045315"/>
                </a:cubicBezTo>
                <a:lnTo>
                  <a:pt x="522573" y="4035645"/>
                </a:lnTo>
                <a:cubicBezTo>
                  <a:pt x="526602" y="4022092"/>
                  <a:pt x="537486" y="4008842"/>
                  <a:pt x="544943" y="3995441"/>
                </a:cubicBezTo>
                <a:close/>
                <a:moveTo>
                  <a:pt x="3667358" y="3970845"/>
                </a:moveTo>
                <a:cubicBezTo>
                  <a:pt x="3667288" y="3972566"/>
                  <a:pt x="3667216" y="3974289"/>
                  <a:pt x="3665443" y="3974212"/>
                </a:cubicBezTo>
                <a:lnTo>
                  <a:pt x="3663106" y="3987912"/>
                </a:lnTo>
                <a:lnTo>
                  <a:pt x="3664664" y="3993154"/>
                </a:lnTo>
                <a:cubicBezTo>
                  <a:pt x="3668419" y="3988144"/>
                  <a:pt x="3672246" y="3981410"/>
                  <a:pt x="3672459" y="3976242"/>
                </a:cubicBezTo>
                <a:cubicBezTo>
                  <a:pt x="3672600" y="3972798"/>
                  <a:pt x="3670901" y="3970999"/>
                  <a:pt x="3667358" y="3970845"/>
                </a:cubicBezTo>
                <a:close/>
                <a:moveTo>
                  <a:pt x="3651626" y="3964981"/>
                </a:moveTo>
                <a:lnTo>
                  <a:pt x="3651343" y="3971869"/>
                </a:lnTo>
                <a:cubicBezTo>
                  <a:pt x="3653186" y="3970226"/>
                  <a:pt x="3655098" y="3966859"/>
                  <a:pt x="3655169" y="3965136"/>
                </a:cubicBezTo>
                <a:close/>
                <a:moveTo>
                  <a:pt x="3682450" y="3905946"/>
                </a:moveTo>
                <a:cubicBezTo>
                  <a:pt x="3680680" y="3905869"/>
                  <a:pt x="3673523" y="3907280"/>
                  <a:pt x="3673381" y="3910724"/>
                </a:cubicBezTo>
                <a:cubicBezTo>
                  <a:pt x="3673310" y="3912448"/>
                  <a:pt x="3676853" y="3912602"/>
                  <a:pt x="3678623" y="3912679"/>
                </a:cubicBezTo>
                <a:close/>
                <a:moveTo>
                  <a:pt x="658864" y="3825405"/>
                </a:moveTo>
                <a:lnTo>
                  <a:pt x="651407" y="3838807"/>
                </a:lnTo>
                <a:cubicBezTo>
                  <a:pt x="654830" y="3838957"/>
                  <a:pt x="668685" y="3836140"/>
                  <a:pt x="668987" y="3829288"/>
                </a:cubicBezTo>
                <a:cubicBezTo>
                  <a:pt x="669139" y="3825859"/>
                  <a:pt x="662287" y="3825557"/>
                  <a:pt x="658864" y="3825405"/>
                </a:cubicBezTo>
                <a:close/>
                <a:moveTo>
                  <a:pt x="3762948" y="3761092"/>
                </a:moveTo>
                <a:lnTo>
                  <a:pt x="3762665" y="3767981"/>
                </a:lnTo>
                <a:lnTo>
                  <a:pt x="3764647" y="3762890"/>
                </a:lnTo>
                <a:close/>
                <a:moveTo>
                  <a:pt x="3773717" y="3714981"/>
                </a:moveTo>
                <a:lnTo>
                  <a:pt x="3773647" y="3716705"/>
                </a:lnTo>
                <a:cubicBezTo>
                  <a:pt x="3773434" y="3721870"/>
                  <a:pt x="3775063" y="3725391"/>
                  <a:pt x="3780378" y="3725623"/>
                </a:cubicBezTo>
                <a:close/>
                <a:moveTo>
                  <a:pt x="712121" y="3707617"/>
                </a:moveTo>
                <a:cubicBezTo>
                  <a:pt x="708541" y="3710890"/>
                  <a:pt x="704816" y="3717592"/>
                  <a:pt x="704664" y="3721019"/>
                </a:cubicBezTo>
                <a:lnTo>
                  <a:pt x="711516" y="3721322"/>
                </a:lnTo>
                <a:close/>
                <a:moveTo>
                  <a:pt x="3835932" y="3669391"/>
                </a:moveTo>
                <a:lnTo>
                  <a:pt x="3830403" y="3674327"/>
                </a:lnTo>
                <a:cubicBezTo>
                  <a:pt x="3832105" y="3676126"/>
                  <a:pt x="3833875" y="3676203"/>
                  <a:pt x="3832034" y="3677848"/>
                </a:cubicBezTo>
                <a:cubicBezTo>
                  <a:pt x="3831964" y="3679570"/>
                  <a:pt x="3830119" y="3681215"/>
                  <a:pt x="3828279" y="3682859"/>
                </a:cubicBezTo>
                <a:lnTo>
                  <a:pt x="3819208" y="3687640"/>
                </a:lnTo>
                <a:lnTo>
                  <a:pt x="3815806" y="3684041"/>
                </a:lnTo>
                <a:cubicBezTo>
                  <a:pt x="3813824" y="3689128"/>
                  <a:pt x="3811909" y="3692496"/>
                  <a:pt x="3811838" y="3694219"/>
                </a:cubicBezTo>
                <a:cubicBezTo>
                  <a:pt x="3804327" y="3704242"/>
                  <a:pt x="3793344" y="3712387"/>
                  <a:pt x="3792777" y="3726164"/>
                </a:cubicBezTo>
                <a:lnTo>
                  <a:pt x="3785056" y="3741355"/>
                </a:lnTo>
                <a:cubicBezTo>
                  <a:pt x="3779599" y="3744568"/>
                  <a:pt x="3779315" y="3751456"/>
                  <a:pt x="3779103" y="3756622"/>
                </a:cubicBezTo>
                <a:cubicBezTo>
                  <a:pt x="3778465" y="3772121"/>
                  <a:pt x="3756569" y="3786691"/>
                  <a:pt x="3755932" y="3802192"/>
                </a:cubicBezTo>
                <a:lnTo>
                  <a:pt x="3748633" y="3807047"/>
                </a:lnTo>
                <a:cubicBezTo>
                  <a:pt x="3746580" y="3813859"/>
                  <a:pt x="3740980" y="3820514"/>
                  <a:pt x="3737154" y="3827248"/>
                </a:cubicBezTo>
                <a:lnTo>
                  <a:pt x="3736658" y="3839305"/>
                </a:lnTo>
                <a:cubicBezTo>
                  <a:pt x="3749202" y="3836401"/>
                  <a:pt x="3762380" y="3817999"/>
                  <a:pt x="3762805" y="3807666"/>
                </a:cubicBezTo>
                <a:cubicBezTo>
                  <a:pt x="3766348" y="3807820"/>
                  <a:pt x="3769891" y="3807975"/>
                  <a:pt x="3770033" y="3804531"/>
                </a:cubicBezTo>
                <a:cubicBezTo>
                  <a:pt x="3770245" y="3799366"/>
                  <a:pt x="3768688" y="3794121"/>
                  <a:pt x="3775771" y="3794431"/>
                </a:cubicBezTo>
                <a:lnTo>
                  <a:pt x="3799297" y="3740251"/>
                </a:lnTo>
                <a:cubicBezTo>
                  <a:pt x="3804612" y="3740482"/>
                  <a:pt x="3808225" y="3738916"/>
                  <a:pt x="3808367" y="3735472"/>
                </a:cubicBezTo>
                <a:cubicBezTo>
                  <a:pt x="3808651" y="3728584"/>
                  <a:pt x="3808722" y="3726861"/>
                  <a:pt x="3815807" y="3727170"/>
                </a:cubicBezTo>
                <a:lnTo>
                  <a:pt x="3825373" y="3710335"/>
                </a:lnTo>
                <a:cubicBezTo>
                  <a:pt x="3825585" y="3705170"/>
                  <a:pt x="3827925" y="3691471"/>
                  <a:pt x="3832034" y="3677848"/>
                </a:cubicBezTo>
                <a:cubicBezTo>
                  <a:pt x="3833946" y="3674482"/>
                  <a:pt x="3835861" y="3671115"/>
                  <a:pt x="3835932" y="3669391"/>
                </a:cubicBezTo>
                <a:close/>
                <a:moveTo>
                  <a:pt x="686529" y="3665298"/>
                </a:moveTo>
                <a:cubicBezTo>
                  <a:pt x="679223" y="3675269"/>
                  <a:pt x="671767" y="3688671"/>
                  <a:pt x="671312" y="3698951"/>
                </a:cubicBezTo>
                <a:cubicBezTo>
                  <a:pt x="671010" y="3705803"/>
                  <a:pt x="674282" y="3709378"/>
                  <a:pt x="681134" y="3709680"/>
                </a:cubicBezTo>
                <a:cubicBezTo>
                  <a:pt x="681285" y="3706256"/>
                  <a:pt x="681436" y="3702828"/>
                  <a:pt x="684865" y="3702980"/>
                </a:cubicBezTo>
                <a:lnTo>
                  <a:pt x="689498" y="3675723"/>
                </a:lnTo>
                <a:close/>
                <a:moveTo>
                  <a:pt x="3836853" y="3647005"/>
                </a:moveTo>
                <a:cubicBezTo>
                  <a:pt x="3836782" y="3648726"/>
                  <a:pt x="3835009" y="3648649"/>
                  <a:pt x="3835009" y="3648649"/>
                </a:cubicBezTo>
                <a:lnTo>
                  <a:pt x="3840396" y="3647160"/>
                </a:lnTo>
                <a:close/>
                <a:moveTo>
                  <a:pt x="3861582" y="3639028"/>
                </a:moveTo>
                <a:cubicBezTo>
                  <a:pt x="3859368" y="3638931"/>
                  <a:pt x="3856693" y="3639244"/>
                  <a:pt x="3854922" y="3639166"/>
                </a:cubicBezTo>
                <a:cubicBezTo>
                  <a:pt x="3851095" y="3645901"/>
                  <a:pt x="3849039" y="3652712"/>
                  <a:pt x="3843442" y="3659368"/>
                </a:cubicBezTo>
                <a:cubicBezTo>
                  <a:pt x="3846985" y="3659523"/>
                  <a:pt x="3850458" y="3661401"/>
                  <a:pt x="3853859" y="3664999"/>
                </a:cubicBezTo>
                <a:lnTo>
                  <a:pt x="3859881" y="3648010"/>
                </a:lnTo>
                <a:cubicBezTo>
                  <a:pt x="3861724" y="3646365"/>
                  <a:pt x="3865408" y="3643075"/>
                  <a:pt x="3865480" y="3641354"/>
                </a:cubicBezTo>
                <a:cubicBezTo>
                  <a:pt x="3865550" y="3639631"/>
                  <a:pt x="3863796" y="3639124"/>
                  <a:pt x="3861582" y="3639028"/>
                </a:cubicBezTo>
                <a:close/>
                <a:moveTo>
                  <a:pt x="3863992" y="3591257"/>
                </a:moveTo>
                <a:lnTo>
                  <a:pt x="3856764" y="3594391"/>
                </a:lnTo>
                <a:cubicBezTo>
                  <a:pt x="3856480" y="3601280"/>
                  <a:pt x="3854495" y="3606370"/>
                  <a:pt x="3852513" y="3611458"/>
                </a:cubicBezTo>
                <a:cubicBezTo>
                  <a:pt x="3858109" y="3604802"/>
                  <a:pt x="3860165" y="3597991"/>
                  <a:pt x="3863992" y="3591257"/>
                </a:cubicBezTo>
                <a:close/>
                <a:moveTo>
                  <a:pt x="3877099" y="3574577"/>
                </a:moveTo>
                <a:cubicBezTo>
                  <a:pt x="3876958" y="3578021"/>
                  <a:pt x="3876886" y="3579745"/>
                  <a:pt x="3878589" y="3581543"/>
                </a:cubicBezTo>
                <a:lnTo>
                  <a:pt x="3882132" y="3581698"/>
                </a:lnTo>
                <a:cubicBezTo>
                  <a:pt x="3883902" y="3581775"/>
                  <a:pt x="3883972" y="3580054"/>
                  <a:pt x="3884044" y="3578331"/>
                </a:cubicBezTo>
                <a:cubicBezTo>
                  <a:pt x="3884185" y="3574886"/>
                  <a:pt x="3882415" y="3574810"/>
                  <a:pt x="3878872" y="3574654"/>
                </a:cubicBezTo>
                <a:close/>
                <a:moveTo>
                  <a:pt x="3892972" y="3533865"/>
                </a:moveTo>
                <a:lnTo>
                  <a:pt x="3892476" y="3545921"/>
                </a:lnTo>
                <a:cubicBezTo>
                  <a:pt x="3888933" y="3545767"/>
                  <a:pt x="3885319" y="3547333"/>
                  <a:pt x="3885177" y="3550777"/>
                </a:cubicBezTo>
                <a:cubicBezTo>
                  <a:pt x="3885035" y="3554221"/>
                  <a:pt x="3886596" y="3559466"/>
                  <a:pt x="3890139" y="3559621"/>
                </a:cubicBezTo>
                <a:cubicBezTo>
                  <a:pt x="3891909" y="3559699"/>
                  <a:pt x="3892051" y="3556254"/>
                  <a:pt x="3892051" y="3556254"/>
                </a:cubicBezTo>
                <a:lnTo>
                  <a:pt x="3901547" y="3541140"/>
                </a:lnTo>
                <a:close/>
                <a:moveTo>
                  <a:pt x="3900979" y="3511788"/>
                </a:moveTo>
                <a:lnTo>
                  <a:pt x="3900766" y="3516954"/>
                </a:lnTo>
                <a:lnTo>
                  <a:pt x="3893326" y="3525256"/>
                </a:lnTo>
                <a:lnTo>
                  <a:pt x="3893185" y="3528700"/>
                </a:lnTo>
                <a:lnTo>
                  <a:pt x="3902326" y="3522199"/>
                </a:lnTo>
                <a:lnTo>
                  <a:pt x="3902539" y="3517031"/>
                </a:lnTo>
                <a:cubicBezTo>
                  <a:pt x="3902539" y="3517031"/>
                  <a:pt x="3902752" y="3511865"/>
                  <a:pt x="3900979" y="3511788"/>
                </a:cubicBezTo>
                <a:close/>
                <a:moveTo>
                  <a:pt x="825185" y="3479193"/>
                </a:moveTo>
                <a:cubicBezTo>
                  <a:pt x="828457" y="3482767"/>
                  <a:pt x="824883" y="3486044"/>
                  <a:pt x="821605" y="3482464"/>
                </a:cubicBezTo>
                <a:lnTo>
                  <a:pt x="814148" y="3495865"/>
                </a:lnTo>
                <a:cubicBezTo>
                  <a:pt x="810875" y="3492292"/>
                  <a:pt x="803419" y="3505692"/>
                  <a:pt x="803419" y="3505692"/>
                </a:cubicBezTo>
                <a:lnTo>
                  <a:pt x="777620" y="3545745"/>
                </a:lnTo>
                <a:cubicBezTo>
                  <a:pt x="777015" y="3559449"/>
                  <a:pt x="753434" y="3627060"/>
                  <a:pt x="742857" y="3633457"/>
                </a:cubicBezTo>
                <a:lnTo>
                  <a:pt x="726178" y="3622422"/>
                </a:lnTo>
                <a:cubicBezTo>
                  <a:pt x="722149" y="3635974"/>
                  <a:pt x="717965" y="3652954"/>
                  <a:pt x="707236" y="3662776"/>
                </a:cubicBezTo>
                <a:lnTo>
                  <a:pt x="724211" y="3666961"/>
                </a:lnTo>
                <a:lnTo>
                  <a:pt x="737462" y="3677841"/>
                </a:lnTo>
                <a:lnTo>
                  <a:pt x="741949" y="3654013"/>
                </a:lnTo>
                <a:cubicBezTo>
                  <a:pt x="752678" y="3644187"/>
                  <a:pt x="763715" y="3627513"/>
                  <a:pt x="771171" y="3614112"/>
                </a:cubicBezTo>
                <a:cubicBezTo>
                  <a:pt x="771777" y="3600409"/>
                  <a:pt x="775804" y="3586856"/>
                  <a:pt x="786539" y="3577029"/>
                </a:cubicBezTo>
                <a:cubicBezTo>
                  <a:pt x="793089" y="3584184"/>
                  <a:pt x="807397" y="3571085"/>
                  <a:pt x="800696" y="3567359"/>
                </a:cubicBezTo>
                <a:lnTo>
                  <a:pt x="822310" y="3544283"/>
                </a:lnTo>
                <a:lnTo>
                  <a:pt x="834099" y="3510478"/>
                </a:lnTo>
                <a:lnTo>
                  <a:pt x="840951" y="3510780"/>
                </a:lnTo>
                <a:lnTo>
                  <a:pt x="842010" y="3486801"/>
                </a:lnTo>
                <a:close/>
                <a:moveTo>
                  <a:pt x="863377" y="3391631"/>
                </a:moveTo>
                <a:cubicBezTo>
                  <a:pt x="856222" y="3398181"/>
                  <a:pt x="852340" y="3408305"/>
                  <a:pt x="851735" y="3422007"/>
                </a:cubicBezTo>
                <a:lnTo>
                  <a:pt x="833095" y="3455511"/>
                </a:lnTo>
                <a:lnTo>
                  <a:pt x="856620" y="3466850"/>
                </a:lnTo>
                <a:cubicBezTo>
                  <a:pt x="857529" y="3446294"/>
                  <a:pt x="855618" y="3411884"/>
                  <a:pt x="863377" y="3391631"/>
                </a:cubicBezTo>
                <a:close/>
                <a:moveTo>
                  <a:pt x="935979" y="3302153"/>
                </a:moveTo>
                <a:lnTo>
                  <a:pt x="918544" y="3308248"/>
                </a:lnTo>
                <a:lnTo>
                  <a:pt x="907512" y="3324927"/>
                </a:lnTo>
                <a:lnTo>
                  <a:pt x="907210" y="3331779"/>
                </a:lnTo>
                <a:lnTo>
                  <a:pt x="921217" y="3325533"/>
                </a:lnTo>
                <a:close/>
                <a:moveTo>
                  <a:pt x="883736" y="3241495"/>
                </a:moveTo>
                <a:cubicBezTo>
                  <a:pt x="880005" y="3248195"/>
                  <a:pt x="876128" y="3258319"/>
                  <a:pt x="875673" y="3268600"/>
                </a:cubicBezTo>
                <a:lnTo>
                  <a:pt x="894010" y="3241948"/>
                </a:lnTo>
                <a:close/>
                <a:moveTo>
                  <a:pt x="943184" y="3216659"/>
                </a:moveTo>
                <a:lnTo>
                  <a:pt x="930186" y="3277871"/>
                </a:lnTo>
                <a:lnTo>
                  <a:pt x="947163" y="3282051"/>
                </a:lnTo>
                <a:cubicBezTo>
                  <a:pt x="947313" y="3278629"/>
                  <a:pt x="950741" y="3278780"/>
                  <a:pt x="950893" y="3275352"/>
                </a:cubicBezTo>
                <a:lnTo>
                  <a:pt x="951648" y="3258223"/>
                </a:lnTo>
                <a:cubicBezTo>
                  <a:pt x="952254" y="3244520"/>
                  <a:pt x="949583" y="3227237"/>
                  <a:pt x="943184" y="3216659"/>
                </a:cubicBezTo>
                <a:close/>
                <a:moveTo>
                  <a:pt x="3430213" y="3216622"/>
                </a:moveTo>
                <a:lnTo>
                  <a:pt x="3416277" y="3221847"/>
                </a:lnTo>
                <a:lnTo>
                  <a:pt x="3414347" y="3241125"/>
                </a:lnTo>
                <a:lnTo>
                  <a:pt x="3419698" y="3240619"/>
                </a:lnTo>
                <a:lnTo>
                  <a:pt x="3421468" y="3240696"/>
                </a:lnTo>
                <a:lnTo>
                  <a:pt x="3420406" y="3223398"/>
                </a:lnTo>
                <a:close/>
                <a:moveTo>
                  <a:pt x="3799721" y="3212355"/>
                </a:moveTo>
                <a:lnTo>
                  <a:pt x="3779527" y="3228726"/>
                </a:lnTo>
                <a:cubicBezTo>
                  <a:pt x="3766703" y="3238517"/>
                  <a:pt x="3776695" y="3254481"/>
                  <a:pt x="3771237" y="3257694"/>
                </a:cubicBezTo>
                <a:lnTo>
                  <a:pt x="3783709" y="3256512"/>
                </a:lnTo>
                <a:lnTo>
                  <a:pt x="3785480" y="3256589"/>
                </a:lnTo>
                <a:lnTo>
                  <a:pt x="3784418" y="3239291"/>
                </a:lnTo>
                <a:lnTo>
                  <a:pt x="3800856" y="3227933"/>
                </a:lnTo>
                <a:lnTo>
                  <a:pt x="3806739" y="3214388"/>
                </a:lnTo>
                <a:close/>
                <a:moveTo>
                  <a:pt x="918348" y="3157205"/>
                </a:moveTo>
                <a:lnTo>
                  <a:pt x="913563" y="3187890"/>
                </a:lnTo>
                <a:lnTo>
                  <a:pt x="916080" y="3208597"/>
                </a:lnTo>
                <a:lnTo>
                  <a:pt x="937542" y="3188949"/>
                </a:lnTo>
                <a:cubicBezTo>
                  <a:pt x="933666" y="3199074"/>
                  <a:pt x="954221" y="3199981"/>
                  <a:pt x="954674" y="3189705"/>
                </a:cubicBezTo>
                <a:lnTo>
                  <a:pt x="932052" y="3157811"/>
                </a:lnTo>
                <a:close/>
                <a:moveTo>
                  <a:pt x="966366" y="3080377"/>
                </a:moveTo>
                <a:cubicBezTo>
                  <a:pt x="962787" y="3083650"/>
                  <a:pt x="959061" y="3090351"/>
                  <a:pt x="958758" y="3097202"/>
                </a:cubicBezTo>
                <a:lnTo>
                  <a:pt x="962182" y="3097354"/>
                </a:lnTo>
                <a:cubicBezTo>
                  <a:pt x="965913" y="3090654"/>
                  <a:pt x="966063" y="3087229"/>
                  <a:pt x="966366" y="3080377"/>
                </a:cubicBezTo>
                <a:close/>
                <a:moveTo>
                  <a:pt x="1025511" y="3062394"/>
                </a:moveTo>
                <a:lnTo>
                  <a:pt x="1004805" y="3064910"/>
                </a:lnTo>
                <a:cubicBezTo>
                  <a:pt x="997197" y="3081739"/>
                  <a:pt x="986015" y="3101841"/>
                  <a:pt x="985107" y="3122396"/>
                </a:cubicBezTo>
                <a:cubicBezTo>
                  <a:pt x="977651" y="3135798"/>
                  <a:pt x="969891" y="3156052"/>
                  <a:pt x="959157" y="3165873"/>
                </a:cubicBezTo>
                <a:lnTo>
                  <a:pt x="979712" y="3166780"/>
                </a:lnTo>
                <a:cubicBezTo>
                  <a:pt x="980922" y="3139372"/>
                  <a:pt x="1008935" y="3126879"/>
                  <a:pt x="1010144" y="3099471"/>
                </a:cubicBezTo>
                <a:lnTo>
                  <a:pt x="1031910" y="3072972"/>
                </a:lnTo>
                <a:cubicBezTo>
                  <a:pt x="1035485" y="3069700"/>
                  <a:pt x="1028935" y="3062544"/>
                  <a:pt x="1025511" y="3062394"/>
                </a:cubicBezTo>
                <a:close/>
                <a:moveTo>
                  <a:pt x="1100383" y="2921530"/>
                </a:moveTo>
                <a:cubicBezTo>
                  <a:pt x="1096956" y="2921378"/>
                  <a:pt x="1096653" y="2928231"/>
                  <a:pt x="1096502" y="2931655"/>
                </a:cubicBezTo>
                <a:cubicBezTo>
                  <a:pt x="1085622" y="2944904"/>
                  <a:pt x="1067129" y="2974984"/>
                  <a:pt x="1066372" y="2992111"/>
                </a:cubicBezTo>
                <a:lnTo>
                  <a:pt x="1080075" y="2992715"/>
                </a:lnTo>
                <a:cubicBezTo>
                  <a:pt x="1087834" y="2972463"/>
                  <a:pt x="1095746" y="2948785"/>
                  <a:pt x="1109448" y="2949391"/>
                </a:cubicBezTo>
                <a:cubicBezTo>
                  <a:pt x="1109601" y="2945962"/>
                  <a:pt x="1103808" y="2921682"/>
                  <a:pt x="1100383" y="2921530"/>
                </a:cubicBezTo>
                <a:close/>
                <a:moveTo>
                  <a:pt x="1122754" y="2881327"/>
                </a:moveTo>
                <a:cubicBezTo>
                  <a:pt x="1112172" y="2887725"/>
                  <a:pt x="1111567" y="2901428"/>
                  <a:pt x="1111113" y="2911703"/>
                </a:cubicBezTo>
                <a:lnTo>
                  <a:pt x="1121544" y="2908734"/>
                </a:lnTo>
                <a:close/>
                <a:moveTo>
                  <a:pt x="1155556" y="2838148"/>
                </a:moveTo>
                <a:lnTo>
                  <a:pt x="1127085" y="2860922"/>
                </a:lnTo>
                <a:lnTo>
                  <a:pt x="1126481" y="2874625"/>
                </a:lnTo>
                <a:lnTo>
                  <a:pt x="1136609" y="2878504"/>
                </a:lnTo>
                <a:lnTo>
                  <a:pt x="1137366" y="2861375"/>
                </a:lnTo>
                <a:lnTo>
                  <a:pt x="1161349" y="2862435"/>
                </a:lnTo>
                <a:lnTo>
                  <a:pt x="1161954" y="2848731"/>
                </a:lnTo>
                <a:close/>
                <a:moveTo>
                  <a:pt x="1163316" y="2817895"/>
                </a:moveTo>
                <a:cubicBezTo>
                  <a:pt x="1163165" y="2821324"/>
                  <a:pt x="1159586" y="2824595"/>
                  <a:pt x="1159434" y="2828024"/>
                </a:cubicBezTo>
                <a:cubicBezTo>
                  <a:pt x="1166286" y="2828326"/>
                  <a:pt x="1169865" y="2825049"/>
                  <a:pt x="1173591" y="2818348"/>
                </a:cubicBezTo>
                <a:close/>
                <a:moveTo>
                  <a:pt x="1199240" y="2781724"/>
                </a:moveTo>
                <a:lnTo>
                  <a:pt x="1198785" y="2792001"/>
                </a:lnTo>
                <a:lnTo>
                  <a:pt x="1202208" y="2792152"/>
                </a:lnTo>
                <a:cubicBezTo>
                  <a:pt x="1202361" y="2788727"/>
                  <a:pt x="1202511" y="2785300"/>
                  <a:pt x="1199240" y="2781724"/>
                </a:cubicBezTo>
                <a:close/>
                <a:moveTo>
                  <a:pt x="3604889" y="2697172"/>
                </a:moveTo>
                <a:lnTo>
                  <a:pt x="3604889" y="2710888"/>
                </a:lnTo>
                <a:lnTo>
                  <a:pt x="3608316" y="2700598"/>
                </a:lnTo>
                <a:close/>
                <a:moveTo>
                  <a:pt x="3622032" y="2604578"/>
                </a:moveTo>
                <a:lnTo>
                  <a:pt x="3622032" y="2608010"/>
                </a:lnTo>
                <a:cubicBezTo>
                  <a:pt x="3622033" y="2618296"/>
                  <a:pt x="3625459" y="2625155"/>
                  <a:pt x="3635749" y="2625155"/>
                </a:cubicBezTo>
                <a:close/>
                <a:moveTo>
                  <a:pt x="1277892" y="2555211"/>
                </a:moveTo>
                <a:lnTo>
                  <a:pt x="1274010" y="2565339"/>
                </a:lnTo>
                <a:lnTo>
                  <a:pt x="1290537" y="2579799"/>
                </a:lnTo>
                <a:cubicBezTo>
                  <a:pt x="1290083" y="2590075"/>
                  <a:pt x="1286202" y="2600205"/>
                  <a:pt x="1275774" y="2603173"/>
                </a:cubicBezTo>
                <a:cubicBezTo>
                  <a:pt x="1274715" y="2627158"/>
                  <a:pt x="1270228" y="2650985"/>
                  <a:pt x="1279451" y="2675424"/>
                </a:cubicBezTo>
                <a:lnTo>
                  <a:pt x="1308825" y="2632093"/>
                </a:lnTo>
                <a:cubicBezTo>
                  <a:pt x="1302426" y="2621515"/>
                  <a:pt x="1299602" y="2607661"/>
                  <a:pt x="1300207" y="2593956"/>
                </a:cubicBezTo>
                <a:cubicBezTo>
                  <a:pt x="1303636" y="2594108"/>
                  <a:pt x="1310488" y="2594410"/>
                  <a:pt x="1310790" y="2587558"/>
                </a:cubicBezTo>
                <a:cubicBezTo>
                  <a:pt x="1311093" y="2580707"/>
                  <a:pt x="1304544" y="2573553"/>
                  <a:pt x="1301418" y="2566549"/>
                </a:cubicBezTo>
                <a:close/>
                <a:moveTo>
                  <a:pt x="3738627" y="2508559"/>
                </a:moveTo>
                <a:lnTo>
                  <a:pt x="3728337" y="2518851"/>
                </a:lnTo>
                <a:cubicBezTo>
                  <a:pt x="3731770" y="2522276"/>
                  <a:pt x="3735196" y="2522278"/>
                  <a:pt x="3731770" y="2525707"/>
                </a:cubicBezTo>
                <a:cubicBezTo>
                  <a:pt x="3731770" y="2529135"/>
                  <a:pt x="3728337" y="2532568"/>
                  <a:pt x="3724911" y="2535994"/>
                </a:cubicBezTo>
                <a:lnTo>
                  <a:pt x="3707761" y="2546284"/>
                </a:lnTo>
                <a:lnTo>
                  <a:pt x="3700903" y="2539426"/>
                </a:lnTo>
                <a:cubicBezTo>
                  <a:pt x="3697477" y="2549710"/>
                  <a:pt x="3694045" y="2556570"/>
                  <a:pt x="3694045" y="2560001"/>
                </a:cubicBezTo>
                <a:cubicBezTo>
                  <a:pt x="3680328" y="2580577"/>
                  <a:pt x="3659752" y="2597720"/>
                  <a:pt x="3659752" y="2625154"/>
                </a:cubicBezTo>
                <a:lnTo>
                  <a:pt x="3646039" y="2656019"/>
                </a:lnTo>
                <a:cubicBezTo>
                  <a:pt x="3635749" y="2662879"/>
                  <a:pt x="3635749" y="2676596"/>
                  <a:pt x="3635751" y="2686882"/>
                </a:cubicBezTo>
                <a:cubicBezTo>
                  <a:pt x="3635749" y="2717747"/>
                  <a:pt x="3594598" y="2748608"/>
                  <a:pt x="3594598" y="2779474"/>
                </a:cubicBezTo>
                <a:lnTo>
                  <a:pt x="3580881" y="2789759"/>
                </a:lnTo>
                <a:cubicBezTo>
                  <a:pt x="3577455" y="2803477"/>
                  <a:pt x="3567164" y="2817193"/>
                  <a:pt x="3560305" y="2830911"/>
                </a:cubicBezTo>
                <a:lnTo>
                  <a:pt x="3560305" y="2854918"/>
                </a:lnTo>
                <a:cubicBezTo>
                  <a:pt x="3584314" y="2848059"/>
                  <a:pt x="3608316" y="2810335"/>
                  <a:pt x="3608316" y="2789759"/>
                </a:cubicBezTo>
                <a:cubicBezTo>
                  <a:pt x="3615174" y="2789759"/>
                  <a:pt x="3622032" y="2789759"/>
                  <a:pt x="3622032" y="2782901"/>
                </a:cubicBezTo>
                <a:cubicBezTo>
                  <a:pt x="3622033" y="2772616"/>
                  <a:pt x="3618605" y="2762326"/>
                  <a:pt x="3632318" y="2762326"/>
                </a:cubicBezTo>
                <a:lnTo>
                  <a:pt x="3673469" y="2652588"/>
                </a:lnTo>
                <a:cubicBezTo>
                  <a:pt x="3683759" y="2652588"/>
                  <a:pt x="3690618" y="2649162"/>
                  <a:pt x="3690618" y="2642304"/>
                </a:cubicBezTo>
                <a:cubicBezTo>
                  <a:pt x="3690618" y="2628586"/>
                  <a:pt x="3690618" y="2625155"/>
                  <a:pt x="3704335" y="2625155"/>
                </a:cubicBezTo>
                <a:lnTo>
                  <a:pt x="3721479" y="2590861"/>
                </a:lnTo>
                <a:cubicBezTo>
                  <a:pt x="3721479" y="2580577"/>
                  <a:pt x="3724910" y="2553142"/>
                  <a:pt x="3731770" y="2525707"/>
                </a:cubicBezTo>
                <a:cubicBezTo>
                  <a:pt x="3735196" y="2518849"/>
                  <a:pt x="3738628" y="2511992"/>
                  <a:pt x="3738627" y="2508559"/>
                </a:cubicBezTo>
                <a:close/>
                <a:moveTo>
                  <a:pt x="3738628" y="2463982"/>
                </a:moveTo>
                <a:cubicBezTo>
                  <a:pt x="3738627" y="2467408"/>
                  <a:pt x="3735196" y="2467408"/>
                  <a:pt x="3735196" y="2467408"/>
                </a:cubicBezTo>
                <a:lnTo>
                  <a:pt x="3745486" y="2463982"/>
                </a:lnTo>
                <a:close/>
                <a:moveTo>
                  <a:pt x="3785779" y="2445978"/>
                </a:moveTo>
                <a:cubicBezTo>
                  <a:pt x="3781492" y="2445979"/>
                  <a:pt x="3776347" y="2446833"/>
                  <a:pt x="3772921" y="2446833"/>
                </a:cubicBezTo>
                <a:cubicBezTo>
                  <a:pt x="3766062" y="2460550"/>
                  <a:pt x="3762630" y="2474266"/>
                  <a:pt x="3752344" y="2487984"/>
                </a:cubicBezTo>
                <a:cubicBezTo>
                  <a:pt x="3759202" y="2487984"/>
                  <a:pt x="3766062" y="2491415"/>
                  <a:pt x="3772921" y="2498274"/>
                </a:cubicBezTo>
                <a:lnTo>
                  <a:pt x="3783205" y="2463981"/>
                </a:lnTo>
                <a:cubicBezTo>
                  <a:pt x="3786637" y="2460550"/>
                  <a:pt x="3793495" y="2453691"/>
                  <a:pt x="3793495" y="2450264"/>
                </a:cubicBezTo>
                <a:cubicBezTo>
                  <a:pt x="3793495" y="2446833"/>
                  <a:pt x="3790065" y="2445979"/>
                  <a:pt x="3785779" y="2445978"/>
                </a:cubicBezTo>
                <a:close/>
                <a:moveTo>
                  <a:pt x="3786637" y="2350813"/>
                </a:moveTo>
                <a:lnTo>
                  <a:pt x="3772920" y="2357671"/>
                </a:lnTo>
                <a:cubicBezTo>
                  <a:pt x="3772920" y="2371389"/>
                  <a:pt x="3769488" y="2381679"/>
                  <a:pt x="3766062" y="2391964"/>
                </a:cubicBezTo>
                <a:cubicBezTo>
                  <a:pt x="3776347" y="2378248"/>
                  <a:pt x="3779778" y="2364530"/>
                  <a:pt x="3786637" y="2350813"/>
                </a:cubicBezTo>
                <a:close/>
                <a:moveTo>
                  <a:pt x="3810640" y="2316521"/>
                </a:moveTo>
                <a:cubicBezTo>
                  <a:pt x="3810640" y="2323379"/>
                  <a:pt x="3810639" y="2326810"/>
                  <a:pt x="3814072" y="2330238"/>
                </a:cubicBezTo>
                <a:lnTo>
                  <a:pt x="3820930" y="2330238"/>
                </a:lnTo>
                <a:cubicBezTo>
                  <a:pt x="3824358" y="2330238"/>
                  <a:pt x="3824356" y="2326810"/>
                  <a:pt x="3824356" y="2323379"/>
                </a:cubicBezTo>
                <a:cubicBezTo>
                  <a:pt x="3824356" y="2316521"/>
                  <a:pt x="3820930" y="2316521"/>
                  <a:pt x="3814072" y="2316521"/>
                </a:cubicBezTo>
                <a:close/>
                <a:moveTo>
                  <a:pt x="1643013" y="2293292"/>
                </a:moveTo>
                <a:cubicBezTo>
                  <a:pt x="1621398" y="2316364"/>
                  <a:pt x="1606483" y="2343166"/>
                  <a:pt x="1591571" y="2369968"/>
                </a:cubicBezTo>
                <a:cubicBezTo>
                  <a:pt x="1591419" y="2373397"/>
                  <a:pt x="1593934" y="2394103"/>
                  <a:pt x="1597362" y="2394255"/>
                </a:cubicBezTo>
                <a:lnTo>
                  <a:pt x="1599940" y="2391392"/>
                </a:lnTo>
                <a:lnTo>
                  <a:pt x="1613983" y="2345939"/>
                </a:lnTo>
                <a:lnTo>
                  <a:pt x="1613540" y="2354461"/>
                </a:lnTo>
                <a:lnTo>
                  <a:pt x="1626461" y="2344124"/>
                </a:lnTo>
                <a:lnTo>
                  <a:pt x="1628817" y="2329574"/>
                </a:lnTo>
                <a:cubicBezTo>
                  <a:pt x="1630019" y="2326672"/>
                  <a:pt x="1632035" y="2321568"/>
                  <a:pt x="1634666" y="2314862"/>
                </a:cubicBezTo>
                <a:lnTo>
                  <a:pt x="1642796" y="2294124"/>
                </a:lnTo>
                <a:close/>
                <a:moveTo>
                  <a:pt x="1504518" y="2242551"/>
                </a:moveTo>
                <a:cubicBezTo>
                  <a:pt x="1500333" y="2259532"/>
                  <a:pt x="1488999" y="2283058"/>
                  <a:pt x="1468443" y="2282150"/>
                </a:cubicBezTo>
                <a:cubicBezTo>
                  <a:pt x="1467687" y="2299282"/>
                  <a:pt x="1456802" y="2312532"/>
                  <a:pt x="1456045" y="2329659"/>
                </a:cubicBezTo>
                <a:cubicBezTo>
                  <a:pt x="1480029" y="2330718"/>
                  <a:pt x="1477963" y="2299735"/>
                  <a:pt x="1478719" y="2282603"/>
                </a:cubicBezTo>
                <a:cubicBezTo>
                  <a:pt x="1488999" y="2283058"/>
                  <a:pt x="1502855" y="2280240"/>
                  <a:pt x="1510009" y="2273690"/>
                </a:cubicBezTo>
                <a:close/>
                <a:moveTo>
                  <a:pt x="1677261" y="2241227"/>
                </a:moveTo>
                <a:lnTo>
                  <a:pt x="1672893" y="2254165"/>
                </a:lnTo>
                <a:lnTo>
                  <a:pt x="1665484" y="2281924"/>
                </a:lnTo>
                <a:lnTo>
                  <a:pt x="1666022" y="2281694"/>
                </a:lnTo>
                <a:lnTo>
                  <a:pt x="1674532" y="2267133"/>
                </a:lnTo>
                <a:lnTo>
                  <a:pt x="1679087" y="2253694"/>
                </a:lnTo>
                <a:lnTo>
                  <a:pt x="1679238" y="2250265"/>
                </a:lnTo>
                <a:lnTo>
                  <a:pt x="1687257" y="2250219"/>
                </a:lnTo>
                <a:lnTo>
                  <a:pt x="1688039" y="2243737"/>
                </a:lnTo>
                <a:lnTo>
                  <a:pt x="1682596" y="2242263"/>
                </a:lnTo>
                <a:close/>
                <a:moveTo>
                  <a:pt x="1664209" y="2240739"/>
                </a:moveTo>
                <a:lnTo>
                  <a:pt x="1644677" y="2255605"/>
                </a:lnTo>
                <a:lnTo>
                  <a:pt x="1654972" y="2263731"/>
                </a:lnTo>
                <a:close/>
                <a:moveTo>
                  <a:pt x="3838074" y="2234218"/>
                </a:moveTo>
                <a:lnTo>
                  <a:pt x="3838074" y="2258226"/>
                </a:lnTo>
                <a:cubicBezTo>
                  <a:pt x="3831214" y="2258226"/>
                  <a:pt x="3824356" y="2261652"/>
                  <a:pt x="3824356" y="2268511"/>
                </a:cubicBezTo>
                <a:cubicBezTo>
                  <a:pt x="3824356" y="2275369"/>
                  <a:pt x="3827788" y="2285659"/>
                  <a:pt x="3834647" y="2285659"/>
                </a:cubicBezTo>
                <a:cubicBezTo>
                  <a:pt x="3838074" y="2285659"/>
                  <a:pt x="3838074" y="2278801"/>
                  <a:pt x="3838074" y="2278801"/>
                </a:cubicBezTo>
                <a:lnTo>
                  <a:pt x="3855223" y="2247934"/>
                </a:lnTo>
                <a:close/>
                <a:moveTo>
                  <a:pt x="1533590" y="2206079"/>
                </a:moveTo>
                <a:cubicBezTo>
                  <a:pt x="1526738" y="2205777"/>
                  <a:pt x="1526435" y="2212628"/>
                  <a:pt x="1526284" y="2216050"/>
                </a:cubicBezTo>
                <a:lnTo>
                  <a:pt x="1539836" y="2220085"/>
                </a:lnTo>
                <a:cubicBezTo>
                  <a:pt x="1539987" y="2216656"/>
                  <a:pt x="1537013" y="2206230"/>
                  <a:pt x="1533590" y="2206079"/>
                </a:cubicBezTo>
                <a:close/>
                <a:moveTo>
                  <a:pt x="3851790" y="2189640"/>
                </a:moveTo>
                <a:lnTo>
                  <a:pt x="3851790" y="2199926"/>
                </a:lnTo>
                <a:lnTo>
                  <a:pt x="3838074" y="2217074"/>
                </a:lnTo>
                <a:lnTo>
                  <a:pt x="3838074" y="2223933"/>
                </a:lnTo>
                <a:lnTo>
                  <a:pt x="3855222" y="2210216"/>
                </a:lnTo>
                <a:lnTo>
                  <a:pt x="3855223" y="2199926"/>
                </a:lnTo>
                <a:cubicBezTo>
                  <a:pt x="3855223" y="2199926"/>
                  <a:pt x="3855222" y="2189640"/>
                  <a:pt x="3851790" y="2189640"/>
                </a:cubicBezTo>
                <a:close/>
                <a:moveTo>
                  <a:pt x="1754261" y="2105978"/>
                </a:moveTo>
                <a:lnTo>
                  <a:pt x="1755828" y="2109117"/>
                </a:lnTo>
                <a:lnTo>
                  <a:pt x="1757363" y="2106115"/>
                </a:lnTo>
                <a:close/>
                <a:moveTo>
                  <a:pt x="1847958" y="1889284"/>
                </a:moveTo>
                <a:cubicBezTo>
                  <a:pt x="1846841" y="1888939"/>
                  <a:pt x="1843887" y="1898501"/>
                  <a:pt x="1842411" y="1903278"/>
                </a:cubicBezTo>
                <a:cubicBezTo>
                  <a:pt x="1837784" y="1912323"/>
                  <a:pt x="1830752" y="1927172"/>
                  <a:pt x="1823954" y="1942747"/>
                </a:cubicBezTo>
                <a:lnTo>
                  <a:pt x="1809172" y="1980731"/>
                </a:lnTo>
                <a:lnTo>
                  <a:pt x="1815432" y="1977939"/>
                </a:lnTo>
                <a:lnTo>
                  <a:pt x="1827911" y="1947243"/>
                </a:lnTo>
                <a:cubicBezTo>
                  <a:pt x="1832998" y="1935723"/>
                  <a:pt x="1837256" y="1927874"/>
                  <a:pt x="1839487" y="1928564"/>
                </a:cubicBezTo>
                <a:cubicBezTo>
                  <a:pt x="1840965" y="1923780"/>
                  <a:pt x="1849073" y="1889629"/>
                  <a:pt x="1847958" y="1889284"/>
                </a:cubicBezTo>
                <a:close/>
                <a:moveTo>
                  <a:pt x="2388435" y="1888720"/>
                </a:moveTo>
                <a:lnTo>
                  <a:pt x="2350716" y="1923013"/>
                </a:lnTo>
                <a:cubicBezTo>
                  <a:pt x="2326714" y="1943589"/>
                  <a:pt x="2347288" y="1974455"/>
                  <a:pt x="2336998" y="1981312"/>
                </a:cubicBezTo>
                <a:lnTo>
                  <a:pt x="2361006" y="1977881"/>
                </a:lnTo>
                <a:lnTo>
                  <a:pt x="2364432" y="1977881"/>
                </a:lnTo>
                <a:lnTo>
                  <a:pt x="2361006" y="1943589"/>
                </a:lnTo>
                <a:lnTo>
                  <a:pt x="2391867" y="1919587"/>
                </a:lnTo>
                <a:lnTo>
                  <a:pt x="2402157" y="1892152"/>
                </a:lnTo>
                <a:close/>
                <a:moveTo>
                  <a:pt x="1872377" y="1833983"/>
                </a:moveTo>
                <a:cubicBezTo>
                  <a:pt x="1866075" y="1842511"/>
                  <a:pt x="1860167" y="1861634"/>
                  <a:pt x="1855736" y="1875972"/>
                </a:cubicBezTo>
                <a:lnTo>
                  <a:pt x="1860560" y="1872229"/>
                </a:lnTo>
                <a:close/>
                <a:moveTo>
                  <a:pt x="1901622" y="1774933"/>
                </a:moveTo>
                <a:lnTo>
                  <a:pt x="1882354" y="1805643"/>
                </a:lnTo>
                <a:lnTo>
                  <a:pt x="1876446" y="1824766"/>
                </a:lnTo>
                <a:lnTo>
                  <a:pt x="1878318" y="1830578"/>
                </a:lnTo>
                <a:lnTo>
                  <a:pt x="1885702" y="1806678"/>
                </a:lnTo>
                <a:lnTo>
                  <a:pt x="1893512" y="1809091"/>
                </a:lnTo>
                <a:lnTo>
                  <a:pt x="1899421" y="1789968"/>
                </a:lnTo>
                <a:close/>
                <a:moveTo>
                  <a:pt x="1912716" y="1746938"/>
                </a:moveTo>
                <a:cubicBezTo>
                  <a:pt x="1911237" y="1751722"/>
                  <a:pt x="1908645" y="1756154"/>
                  <a:pt x="1907167" y="1760939"/>
                </a:cubicBezTo>
                <a:cubicBezTo>
                  <a:pt x="1909398" y="1761628"/>
                  <a:pt x="1911993" y="1757189"/>
                  <a:pt x="1916062" y="1747972"/>
                </a:cubicBezTo>
                <a:close/>
                <a:moveTo>
                  <a:pt x="1940119" y="1697800"/>
                </a:moveTo>
                <a:lnTo>
                  <a:pt x="1935689" y="1712139"/>
                </a:lnTo>
                <a:lnTo>
                  <a:pt x="1936804" y="1712483"/>
                </a:lnTo>
                <a:cubicBezTo>
                  <a:pt x="1938280" y="1707706"/>
                  <a:pt x="1939758" y="1702921"/>
                  <a:pt x="1940119" y="1697800"/>
                </a:cubicBezTo>
                <a:close/>
                <a:moveTo>
                  <a:pt x="2388027" y="1617349"/>
                </a:moveTo>
                <a:lnTo>
                  <a:pt x="2388010" y="1617381"/>
                </a:lnTo>
                <a:cubicBezTo>
                  <a:pt x="2386081" y="1621024"/>
                  <a:pt x="2384472" y="1624560"/>
                  <a:pt x="2383776" y="1627615"/>
                </a:cubicBezTo>
                <a:lnTo>
                  <a:pt x="2384227" y="1630298"/>
                </a:lnTo>
                <a:lnTo>
                  <a:pt x="2387437" y="1622206"/>
                </a:lnTo>
                <a:close/>
                <a:moveTo>
                  <a:pt x="2127267" y="1614216"/>
                </a:moveTo>
                <a:cubicBezTo>
                  <a:pt x="2124673" y="1618656"/>
                  <a:pt x="2122080" y="1623088"/>
                  <a:pt x="2120602" y="1627872"/>
                </a:cubicBezTo>
                <a:lnTo>
                  <a:pt x="2119126" y="1632649"/>
                </a:lnTo>
                <a:close/>
                <a:moveTo>
                  <a:pt x="2393284" y="1607465"/>
                </a:moveTo>
                <a:lnTo>
                  <a:pt x="2390365" y="1612952"/>
                </a:lnTo>
                <a:lnTo>
                  <a:pt x="2392076" y="1610509"/>
                </a:lnTo>
                <a:close/>
                <a:moveTo>
                  <a:pt x="3632317" y="1603233"/>
                </a:moveTo>
                <a:lnTo>
                  <a:pt x="3594598" y="1637526"/>
                </a:lnTo>
                <a:cubicBezTo>
                  <a:pt x="3570595" y="1658101"/>
                  <a:pt x="3591172" y="1688967"/>
                  <a:pt x="3580881" y="1695826"/>
                </a:cubicBezTo>
                <a:lnTo>
                  <a:pt x="3604888" y="1692394"/>
                </a:lnTo>
                <a:lnTo>
                  <a:pt x="3608316" y="1692394"/>
                </a:lnTo>
                <a:lnTo>
                  <a:pt x="3604889" y="1658102"/>
                </a:lnTo>
                <a:lnTo>
                  <a:pt x="3635749" y="1634099"/>
                </a:lnTo>
                <a:lnTo>
                  <a:pt x="3646039" y="1606664"/>
                </a:lnTo>
                <a:close/>
                <a:moveTo>
                  <a:pt x="2927655" y="1603233"/>
                </a:moveTo>
                <a:lnTo>
                  <a:pt x="2889937" y="1637527"/>
                </a:lnTo>
                <a:cubicBezTo>
                  <a:pt x="2865934" y="1658101"/>
                  <a:pt x="2886511" y="1688967"/>
                  <a:pt x="2876220" y="1695826"/>
                </a:cubicBezTo>
                <a:lnTo>
                  <a:pt x="2900226" y="1692394"/>
                </a:lnTo>
                <a:lnTo>
                  <a:pt x="2903654" y="1692394"/>
                </a:lnTo>
                <a:lnTo>
                  <a:pt x="2900228" y="1658101"/>
                </a:lnTo>
                <a:lnTo>
                  <a:pt x="2931088" y="1634099"/>
                </a:lnTo>
                <a:lnTo>
                  <a:pt x="2941378" y="1606664"/>
                </a:lnTo>
                <a:close/>
                <a:moveTo>
                  <a:pt x="2405003" y="1577406"/>
                </a:moveTo>
                <a:lnTo>
                  <a:pt x="2395298" y="1583518"/>
                </a:lnTo>
                <a:cubicBezTo>
                  <a:pt x="2395298" y="1586947"/>
                  <a:pt x="2394440" y="1590376"/>
                  <a:pt x="2394439" y="1592949"/>
                </a:cubicBezTo>
                <a:lnTo>
                  <a:pt x="2396714" y="1595224"/>
                </a:lnTo>
                <a:lnTo>
                  <a:pt x="2397252" y="1593284"/>
                </a:lnTo>
                <a:cubicBezTo>
                  <a:pt x="2398765" y="1590485"/>
                  <a:pt x="2400643" y="1588461"/>
                  <a:pt x="2403286" y="1584055"/>
                </a:cubicBezTo>
                <a:close/>
                <a:moveTo>
                  <a:pt x="2171673" y="1517961"/>
                </a:moveTo>
                <a:cubicBezTo>
                  <a:pt x="2167210" y="1516582"/>
                  <a:pt x="2166094" y="1516237"/>
                  <a:pt x="2160186" y="1535360"/>
                </a:cubicBezTo>
                <a:lnTo>
                  <a:pt x="2155032" y="1559950"/>
                </a:lnTo>
                <a:lnTo>
                  <a:pt x="2169474" y="1532989"/>
                </a:lnTo>
                <a:lnTo>
                  <a:pt x="2173904" y="1518650"/>
                </a:lnTo>
                <a:close/>
                <a:moveTo>
                  <a:pt x="2061398" y="1384380"/>
                </a:moveTo>
                <a:lnTo>
                  <a:pt x="2055849" y="1398381"/>
                </a:lnTo>
                <a:lnTo>
                  <a:pt x="2055520" y="1419228"/>
                </a:lnTo>
                <a:cubicBezTo>
                  <a:pt x="2051090" y="1433567"/>
                  <a:pt x="2045541" y="1447567"/>
                  <a:pt x="2040719" y="1451311"/>
                </a:cubicBezTo>
                <a:cubicBezTo>
                  <a:pt x="2030378" y="1484780"/>
                  <a:pt x="2018923" y="1517896"/>
                  <a:pt x="2011930" y="1552399"/>
                </a:cubicBezTo>
                <a:lnTo>
                  <a:pt x="2040059" y="1493004"/>
                </a:lnTo>
                <a:cubicBezTo>
                  <a:pt x="2042258" y="1477976"/>
                  <a:pt x="2047049" y="1458508"/>
                  <a:pt x="2052958" y="1439385"/>
                </a:cubicBezTo>
                <a:cubicBezTo>
                  <a:pt x="2054074" y="1439730"/>
                  <a:pt x="2056306" y="1440419"/>
                  <a:pt x="2059260" y="1430857"/>
                </a:cubicBezTo>
                <a:cubicBezTo>
                  <a:pt x="2062214" y="1421296"/>
                  <a:pt x="2062937" y="1411045"/>
                  <a:pt x="2064774" y="1401139"/>
                </a:cubicBezTo>
                <a:close/>
                <a:moveTo>
                  <a:pt x="2518736" y="1374479"/>
                </a:moveTo>
                <a:lnTo>
                  <a:pt x="2514635" y="1381775"/>
                </a:lnTo>
                <a:cubicBezTo>
                  <a:pt x="2502773" y="1403829"/>
                  <a:pt x="2485294" y="1439600"/>
                  <a:pt x="2481738" y="1462109"/>
                </a:cubicBezTo>
                <a:cubicBezTo>
                  <a:pt x="2479545" y="1467975"/>
                  <a:pt x="2475831" y="1477622"/>
                  <a:pt x="2471244" y="1489206"/>
                </a:cubicBezTo>
                <a:lnTo>
                  <a:pt x="2471149" y="1489440"/>
                </a:lnTo>
                <a:lnTo>
                  <a:pt x="2477596" y="1484067"/>
                </a:lnTo>
                <a:cubicBezTo>
                  <a:pt x="2484454" y="1477208"/>
                  <a:pt x="2491313" y="1466924"/>
                  <a:pt x="2484454" y="1460065"/>
                </a:cubicBezTo>
                <a:lnTo>
                  <a:pt x="2498172" y="1432630"/>
                </a:lnTo>
                <a:cubicBezTo>
                  <a:pt x="2493028" y="1414624"/>
                  <a:pt x="2511031" y="1404337"/>
                  <a:pt x="2517461" y="1390192"/>
                </a:cubicBezTo>
                <a:close/>
                <a:moveTo>
                  <a:pt x="2278541" y="1247226"/>
                </a:moveTo>
                <a:cubicBezTo>
                  <a:pt x="2268925" y="1270437"/>
                  <a:pt x="2237875" y="1355112"/>
                  <a:pt x="2228980" y="1368079"/>
                </a:cubicBezTo>
                <a:lnTo>
                  <a:pt x="2227928" y="1399177"/>
                </a:lnTo>
                <a:cubicBezTo>
                  <a:pt x="2244207" y="1362309"/>
                  <a:pt x="2260486" y="1325442"/>
                  <a:pt x="2277127" y="1283446"/>
                </a:cubicBezTo>
                <a:cubicBezTo>
                  <a:pt x="2281921" y="1263978"/>
                  <a:pt x="2283003" y="1248605"/>
                  <a:pt x="2278541" y="1247226"/>
                </a:cubicBezTo>
                <a:close/>
                <a:moveTo>
                  <a:pt x="2323310" y="1145842"/>
                </a:moveTo>
                <a:lnTo>
                  <a:pt x="2300729" y="1191236"/>
                </a:lnTo>
                <a:lnTo>
                  <a:pt x="2295246" y="1236672"/>
                </a:lnTo>
                <a:lnTo>
                  <a:pt x="2317434" y="1180683"/>
                </a:lnTo>
                <a:cubicBezTo>
                  <a:pt x="2317434" y="1180683"/>
                  <a:pt x="2321896" y="1182061"/>
                  <a:pt x="2323372" y="1177284"/>
                </a:cubicBezTo>
                <a:cubicBezTo>
                  <a:pt x="2326327" y="1167723"/>
                  <a:pt x="2324065" y="1151309"/>
                  <a:pt x="2323310" y="1145842"/>
                </a:cubicBezTo>
                <a:close/>
                <a:moveTo>
                  <a:pt x="2369193" y="1044802"/>
                </a:moveTo>
                <a:cubicBezTo>
                  <a:pt x="2366962" y="1044113"/>
                  <a:pt x="2364008" y="1053674"/>
                  <a:pt x="2362532" y="1058451"/>
                </a:cubicBezTo>
                <a:cubicBezTo>
                  <a:pt x="2361054" y="1063235"/>
                  <a:pt x="2360693" y="1068357"/>
                  <a:pt x="2361809" y="1068702"/>
                </a:cubicBezTo>
                <a:cubicBezTo>
                  <a:pt x="2362924" y="1069047"/>
                  <a:pt x="2364400" y="1064269"/>
                  <a:pt x="2365517" y="1064614"/>
                </a:cubicBezTo>
                <a:cubicBezTo>
                  <a:pt x="2366995" y="1059830"/>
                  <a:pt x="2370308" y="1045147"/>
                  <a:pt x="2369193" y="1044802"/>
                </a:cubicBezTo>
                <a:close/>
                <a:moveTo>
                  <a:pt x="2295953" y="1032647"/>
                </a:moveTo>
                <a:cubicBezTo>
                  <a:pt x="2278920" y="1064041"/>
                  <a:pt x="2262641" y="1100908"/>
                  <a:pt x="2246361" y="1137775"/>
                </a:cubicBezTo>
                <a:cubicBezTo>
                  <a:pt x="2244883" y="1142559"/>
                  <a:pt x="2237136" y="1171588"/>
                  <a:pt x="2238252" y="1171933"/>
                </a:cubicBezTo>
                <a:cubicBezTo>
                  <a:pt x="2240483" y="1172622"/>
                  <a:pt x="2246392" y="1153500"/>
                  <a:pt x="2247870" y="1148715"/>
                </a:cubicBezTo>
                <a:cubicBezTo>
                  <a:pt x="2255254" y="1124815"/>
                  <a:pt x="2264509" y="1106726"/>
                  <a:pt x="2271926" y="1098543"/>
                </a:cubicBezTo>
                <a:cubicBezTo>
                  <a:pt x="2279312" y="1074636"/>
                  <a:pt x="2288568" y="1056548"/>
                  <a:pt x="2295953" y="1032647"/>
                </a:cubicBezTo>
                <a:close/>
                <a:moveTo>
                  <a:pt x="2396567" y="979940"/>
                </a:moveTo>
                <a:lnTo>
                  <a:pt x="2389213" y="1019564"/>
                </a:lnTo>
                <a:lnTo>
                  <a:pt x="2396599" y="995657"/>
                </a:lnTo>
                <a:cubicBezTo>
                  <a:pt x="2401029" y="981318"/>
                  <a:pt x="2398798" y="980629"/>
                  <a:pt x="2396567" y="979940"/>
                </a:cubicBezTo>
                <a:close/>
                <a:moveTo>
                  <a:pt x="2326280" y="958223"/>
                </a:moveTo>
                <a:lnTo>
                  <a:pt x="2312202" y="980055"/>
                </a:lnTo>
                <a:cubicBezTo>
                  <a:pt x="2315548" y="981089"/>
                  <a:pt x="2310756" y="1000557"/>
                  <a:pt x="2307802" y="1010119"/>
                </a:cubicBezTo>
                <a:lnTo>
                  <a:pt x="2298546" y="1028207"/>
                </a:lnTo>
                <a:cubicBezTo>
                  <a:pt x="2305240" y="1030276"/>
                  <a:pt x="2315972" y="1007410"/>
                  <a:pt x="2324834" y="978725"/>
                </a:cubicBezTo>
                <a:lnTo>
                  <a:pt x="2326312" y="973941"/>
                </a:lnTo>
                <a:cubicBezTo>
                  <a:pt x="2326312" y="973941"/>
                  <a:pt x="2331891" y="975664"/>
                  <a:pt x="2333367" y="970887"/>
                </a:cubicBezTo>
                <a:cubicBezTo>
                  <a:pt x="2334846" y="966103"/>
                  <a:pt x="2327395" y="958568"/>
                  <a:pt x="2326280" y="958223"/>
                </a:cubicBezTo>
                <a:close/>
                <a:moveTo>
                  <a:pt x="2269415" y="956361"/>
                </a:moveTo>
                <a:cubicBezTo>
                  <a:pt x="2260912" y="979924"/>
                  <a:pt x="2247227" y="1012352"/>
                  <a:pt x="2240533" y="1010284"/>
                </a:cubicBezTo>
                <a:cubicBezTo>
                  <a:pt x="2233147" y="1034191"/>
                  <a:pt x="2223891" y="1052279"/>
                  <a:pt x="2216506" y="1076179"/>
                </a:cubicBezTo>
                <a:cubicBezTo>
                  <a:pt x="2224317" y="1078593"/>
                  <a:pt x="2236493" y="1035224"/>
                  <a:pt x="2243880" y="1011317"/>
                </a:cubicBezTo>
                <a:cubicBezTo>
                  <a:pt x="2247227" y="1012352"/>
                  <a:pt x="2253166" y="1008953"/>
                  <a:pt x="2258351" y="1000081"/>
                </a:cubicBezTo>
                <a:close/>
                <a:moveTo>
                  <a:pt x="2294587" y="906534"/>
                </a:moveTo>
                <a:cubicBezTo>
                  <a:pt x="2292356" y="905845"/>
                  <a:pt x="2289402" y="915406"/>
                  <a:pt x="2287926" y="920184"/>
                </a:cubicBezTo>
                <a:lnTo>
                  <a:pt x="2290910" y="926347"/>
                </a:lnTo>
                <a:cubicBezTo>
                  <a:pt x="2292388" y="921563"/>
                  <a:pt x="2295702" y="906879"/>
                  <a:pt x="2294587" y="906534"/>
                </a:cubicBezTo>
                <a:close/>
                <a:moveTo>
                  <a:pt x="2412139" y="775266"/>
                </a:moveTo>
                <a:cubicBezTo>
                  <a:pt x="2409185" y="784828"/>
                  <a:pt x="2409940" y="790294"/>
                  <a:pt x="2412172" y="790984"/>
                </a:cubicBezTo>
                <a:cubicBezTo>
                  <a:pt x="2413648" y="786207"/>
                  <a:pt x="2416602" y="776645"/>
                  <a:pt x="2414370" y="775956"/>
                </a:cubicBezTo>
                <a:close/>
                <a:moveTo>
                  <a:pt x="2481751" y="644894"/>
                </a:moveTo>
                <a:lnTo>
                  <a:pt x="2476927" y="648644"/>
                </a:lnTo>
                <a:lnTo>
                  <a:pt x="2478436" y="659585"/>
                </a:lnTo>
                <a:cubicBezTo>
                  <a:pt x="2479914" y="654800"/>
                  <a:pt x="2482868" y="645239"/>
                  <a:pt x="2481751" y="644894"/>
                </a:cubicBezTo>
                <a:close/>
                <a:moveTo>
                  <a:pt x="2598377" y="607607"/>
                </a:moveTo>
                <a:cubicBezTo>
                  <a:pt x="2595423" y="617169"/>
                  <a:pt x="2595059" y="622298"/>
                  <a:pt x="2597290" y="622987"/>
                </a:cubicBezTo>
                <a:cubicBezTo>
                  <a:pt x="2598769" y="618203"/>
                  <a:pt x="2601723" y="608641"/>
                  <a:pt x="2599492" y="607952"/>
                </a:cubicBezTo>
                <a:close/>
                <a:moveTo>
                  <a:pt x="2615771" y="571085"/>
                </a:moveTo>
                <a:cubicBezTo>
                  <a:pt x="2614656" y="570740"/>
                  <a:pt x="2612061" y="575179"/>
                  <a:pt x="2610585" y="579957"/>
                </a:cubicBezTo>
                <a:lnTo>
                  <a:pt x="2613570" y="586120"/>
                </a:lnTo>
                <a:cubicBezTo>
                  <a:pt x="2615048" y="581336"/>
                  <a:pt x="2616887" y="571430"/>
                  <a:pt x="2615771" y="571085"/>
                </a:cubicBezTo>
                <a:close/>
                <a:moveTo>
                  <a:pt x="2886312" y="37"/>
                </a:moveTo>
                <a:lnTo>
                  <a:pt x="2888184" y="5849"/>
                </a:lnTo>
                <a:lnTo>
                  <a:pt x="2870065" y="52622"/>
                </a:lnTo>
                <a:cubicBezTo>
                  <a:pt x="2864880" y="61494"/>
                  <a:pt x="2857856" y="80273"/>
                  <a:pt x="2853424" y="94618"/>
                </a:cubicBezTo>
                <a:lnTo>
                  <a:pt x="2835669" y="136262"/>
                </a:lnTo>
                <a:cubicBezTo>
                  <a:pt x="2829760" y="155385"/>
                  <a:pt x="2820175" y="194321"/>
                  <a:pt x="2813481" y="192253"/>
                </a:cubicBezTo>
                <a:cubicBezTo>
                  <a:pt x="2786893" y="278306"/>
                  <a:pt x="2721053" y="436026"/>
                  <a:pt x="2686986" y="498820"/>
                </a:cubicBezTo>
                <a:cubicBezTo>
                  <a:pt x="2676645" y="532289"/>
                  <a:pt x="2665913" y="555154"/>
                  <a:pt x="2655573" y="588623"/>
                </a:cubicBezTo>
                <a:cubicBezTo>
                  <a:pt x="2652226" y="587589"/>
                  <a:pt x="2646680" y="601583"/>
                  <a:pt x="2642247" y="615929"/>
                </a:cubicBezTo>
                <a:cubicBezTo>
                  <a:pt x="2628955" y="658952"/>
                  <a:pt x="2628922" y="643234"/>
                  <a:pt x="2620060" y="671919"/>
                </a:cubicBezTo>
                <a:lnTo>
                  <a:pt x="2599711" y="718003"/>
                </a:lnTo>
                <a:cubicBezTo>
                  <a:pt x="2594888" y="721746"/>
                  <a:pt x="2589340" y="735747"/>
                  <a:pt x="2584910" y="750086"/>
                </a:cubicBezTo>
                <a:lnTo>
                  <a:pt x="2578639" y="774338"/>
                </a:lnTo>
                <a:lnTo>
                  <a:pt x="2522808" y="919435"/>
                </a:lnTo>
                <a:lnTo>
                  <a:pt x="2513913" y="932402"/>
                </a:lnTo>
                <a:lnTo>
                  <a:pt x="2503183" y="955268"/>
                </a:lnTo>
                <a:cubicBezTo>
                  <a:pt x="2498750" y="969614"/>
                  <a:pt x="2490249" y="993169"/>
                  <a:pt x="2485064" y="1002042"/>
                </a:cubicBezTo>
                <a:cubicBezTo>
                  <a:pt x="2481748" y="1016732"/>
                  <a:pt x="2468455" y="1059755"/>
                  <a:pt x="2462876" y="1058032"/>
                </a:cubicBezTo>
                <a:cubicBezTo>
                  <a:pt x="2456968" y="1077155"/>
                  <a:pt x="2416271" y="1169323"/>
                  <a:pt x="2412923" y="1168289"/>
                </a:cubicBezTo>
                <a:lnTo>
                  <a:pt x="2399235" y="1200723"/>
                </a:lnTo>
                <a:lnTo>
                  <a:pt x="2387768" y="1232224"/>
                </a:lnTo>
                <a:lnTo>
                  <a:pt x="2524130" y="944891"/>
                </a:lnTo>
                <a:cubicBezTo>
                  <a:pt x="2537347" y="922857"/>
                  <a:pt x="2546536" y="894275"/>
                  <a:pt x="2559331" y="877365"/>
                </a:cubicBezTo>
                <a:cubicBezTo>
                  <a:pt x="2563924" y="863077"/>
                  <a:pt x="2572273" y="844737"/>
                  <a:pt x="2577559" y="835925"/>
                </a:cubicBezTo>
                <a:lnTo>
                  <a:pt x="2592727" y="804005"/>
                </a:lnTo>
                <a:cubicBezTo>
                  <a:pt x="2595368" y="799602"/>
                  <a:pt x="2598185" y="796565"/>
                  <a:pt x="2600427" y="795314"/>
                </a:cubicBezTo>
                <a:cubicBezTo>
                  <a:pt x="2602669" y="794064"/>
                  <a:pt x="2604336" y="794599"/>
                  <a:pt x="2604683" y="797337"/>
                </a:cubicBezTo>
                <a:cubicBezTo>
                  <a:pt x="2602311" y="812346"/>
                  <a:pt x="2548042" y="931554"/>
                  <a:pt x="2537470" y="949179"/>
                </a:cubicBezTo>
                <a:lnTo>
                  <a:pt x="2538582" y="949537"/>
                </a:lnTo>
                <a:cubicBezTo>
                  <a:pt x="2537324" y="964896"/>
                  <a:pt x="2534261" y="974424"/>
                  <a:pt x="2527442" y="988003"/>
                </a:cubicBezTo>
                <a:cubicBezTo>
                  <a:pt x="2502249" y="1058740"/>
                  <a:pt x="2466210" y="1136508"/>
                  <a:pt x="2438793" y="1206530"/>
                </a:cubicBezTo>
                <a:cubicBezTo>
                  <a:pt x="2436421" y="1221539"/>
                  <a:pt x="2434198" y="1220824"/>
                  <a:pt x="2427801" y="1229280"/>
                </a:cubicBezTo>
                <a:cubicBezTo>
                  <a:pt x="2424738" y="1238807"/>
                  <a:pt x="2420563" y="1247977"/>
                  <a:pt x="2422786" y="1248691"/>
                </a:cubicBezTo>
                <a:cubicBezTo>
                  <a:pt x="2417082" y="1262622"/>
                  <a:pt x="2402335" y="1289416"/>
                  <a:pt x="2401495" y="1299658"/>
                </a:cubicBezTo>
                <a:lnTo>
                  <a:pt x="2417354" y="1273221"/>
                </a:lnTo>
                <a:cubicBezTo>
                  <a:pt x="2422640" y="1264408"/>
                  <a:pt x="2426814" y="1255238"/>
                  <a:pt x="2427653" y="1244996"/>
                </a:cubicBezTo>
                <a:cubicBezTo>
                  <a:pt x="2432939" y="1236184"/>
                  <a:pt x="2442401" y="1218201"/>
                  <a:pt x="2448104" y="1204271"/>
                </a:cubicBezTo>
                <a:lnTo>
                  <a:pt x="2484563" y="1121385"/>
                </a:lnTo>
                <a:lnTo>
                  <a:pt x="2498891" y="1099708"/>
                </a:lnTo>
                <a:cubicBezTo>
                  <a:pt x="2504177" y="1090895"/>
                  <a:pt x="2510994" y="1077322"/>
                  <a:pt x="2511833" y="1067080"/>
                </a:cubicBezTo>
                <a:lnTo>
                  <a:pt x="2528531" y="1030401"/>
                </a:lnTo>
                <a:cubicBezTo>
                  <a:pt x="2537028" y="996337"/>
                  <a:pt x="2552738" y="985623"/>
                  <a:pt x="2561236" y="951560"/>
                </a:cubicBezTo>
                <a:lnTo>
                  <a:pt x="2592532" y="903809"/>
                </a:lnTo>
                <a:cubicBezTo>
                  <a:pt x="2588901" y="934178"/>
                  <a:pt x="2588901" y="934178"/>
                  <a:pt x="2577218" y="951446"/>
                </a:cubicBezTo>
                <a:cubicBezTo>
                  <a:pt x="2573587" y="981814"/>
                  <a:pt x="2560940" y="983001"/>
                  <a:pt x="2557729" y="1008252"/>
                </a:cubicBezTo>
                <a:cubicBezTo>
                  <a:pt x="2548269" y="1026234"/>
                  <a:pt x="2512922" y="1109478"/>
                  <a:pt x="2510552" y="1124480"/>
                </a:cubicBezTo>
                <a:lnTo>
                  <a:pt x="2472561" y="1212133"/>
                </a:lnTo>
                <a:cubicBezTo>
                  <a:pt x="2469352" y="1237378"/>
                  <a:pt x="2461276" y="1266317"/>
                  <a:pt x="2446948" y="1287994"/>
                </a:cubicBezTo>
                <a:cubicBezTo>
                  <a:pt x="2432473" y="1325389"/>
                  <a:pt x="2412712" y="1371595"/>
                  <a:pt x="2396854" y="1398033"/>
                </a:cubicBezTo>
                <a:lnTo>
                  <a:pt x="2396443" y="1399840"/>
                </a:lnTo>
                <a:lnTo>
                  <a:pt x="2409010" y="1377762"/>
                </a:lnTo>
                <a:cubicBezTo>
                  <a:pt x="2417584" y="1369187"/>
                  <a:pt x="2421872" y="1359756"/>
                  <a:pt x="2426587" y="1350754"/>
                </a:cubicBezTo>
                <a:lnTo>
                  <a:pt x="2429576" y="1345880"/>
                </a:lnTo>
                <a:lnTo>
                  <a:pt x="2429724" y="1344787"/>
                </a:lnTo>
                <a:cubicBezTo>
                  <a:pt x="2433323" y="1328943"/>
                  <a:pt x="2439632" y="1325058"/>
                  <a:pt x="2452359" y="1305498"/>
                </a:cubicBezTo>
                <a:cubicBezTo>
                  <a:pt x="2464043" y="1288231"/>
                  <a:pt x="2496202" y="1188198"/>
                  <a:pt x="2510530" y="1166520"/>
                </a:cubicBezTo>
                <a:cubicBezTo>
                  <a:pt x="2514283" y="1162475"/>
                  <a:pt x="2514976" y="1167950"/>
                  <a:pt x="2514555" y="1173074"/>
                </a:cubicBezTo>
                <a:cubicBezTo>
                  <a:pt x="2512458" y="1198676"/>
                  <a:pt x="2491585" y="1244525"/>
                  <a:pt x="2482543" y="1257390"/>
                </a:cubicBezTo>
                <a:lnTo>
                  <a:pt x="2477540" y="1269661"/>
                </a:lnTo>
                <a:lnTo>
                  <a:pt x="2487887" y="1264167"/>
                </a:lnTo>
                <a:cubicBezTo>
                  <a:pt x="2493031" y="1262881"/>
                  <a:pt x="2498172" y="1262881"/>
                  <a:pt x="2501604" y="1264594"/>
                </a:cubicBezTo>
                <a:cubicBezTo>
                  <a:pt x="2508461" y="1274884"/>
                  <a:pt x="2463879" y="1364045"/>
                  <a:pt x="2450162" y="1377762"/>
                </a:cubicBezTo>
                <a:lnTo>
                  <a:pt x="2453593" y="1377762"/>
                </a:lnTo>
                <a:cubicBezTo>
                  <a:pt x="2463879" y="1388048"/>
                  <a:pt x="2463879" y="1394906"/>
                  <a:pt x="2457020" y="1405196"/>
                </a:cubicBezTo>
                <a:cubicBezTo>
                  <a:pt x="2450162" y="1456633"/>
                  <a:pt x="2419300" y="1514932"/>
                  <a:pt x="2405583" y="1566369"/>
                </a:cubicBezTo>
                <a:lnTo>
                  <a:pt x="2406345" y="1572206"/>
                </a:lnTo>
                <a:lnTo>
                  <a:pt x="2408299" y="1564642"/>
                </a:lnTo>
                <a:cubicBezTo>
                  <a:pt x="2424157" y="1538205"/>
                  <a:pt x="2440855" y="1501525"/>
                  <a:pt x="2456713" y="1475088"/>
                </a:cubicBezTo>
                <a:cubicBezTo>
                  <a:pt x="2472718" y="1432933"/>
                  <a:pt x="2493172" y="1392201"/>
                  <a:pt x="2508191" y="1376006"/>
                </a:cubicBezTo>
                <a:lnTo>
                  <a:pt x="2514736" y="1351834"/>
                </a:lnTo>
                <a:cubicBezTo>
                  <a:pt x="2518218" y="1337182"/>
                  <a:pt x="2525035" y="1323610"/>
                  <a:pt x="2531433" y="1315155"/>
                </a:cubicBezTo>
                <a:cubicBezTo>
                  <a:pt x="2539782" y="1296815"/>
                  <a:pt x="2543538" y="1292763"/>
                  <a:pt x="2541166" y="1307772"/>
                </a:cubicBezTo>
                <a:cubicBezTo>
                  <a:pt x="2539487" y="1328256"/>
                  <a:pt x="2537117" y="1343258"/>
                  <a:pt x="2523900" y="1365292"/>
                </a:cubicBezTo>
                <a:lnTo>
                  <a:pt x="2518884" y="1374215"/>
                </a:lnTo>
                <a:lnTo>
                  <a:pt x="2563330" y="1336611"/>
                </a:lnTo>
                <a:cubicBezTo>
                  <a:pt x="2580474" y="1357186"/>
                  <a:pt x="2580474" y="1357186"/>
                  <a:pt x="2563330" y="1370904"/>
                </a:cubicBezTo>
                <a:cubicBezTo>
                  <a:pt x="2580474" y="1391479"/>
                  <a:pt x="2546181" y="1394906"/>
                  <a:pt x="2559898" y="1412055"/>
                </a:cubicBezTo>
                <a:cubicBezTo>
                  <a:pt x="2549613" y="1425772"/>
                  <a:pt x="2525607" y="1487498"/>
                  <a:pt x="2532464" y="1497784"/>
                </a:cubicBezTo>
                <a:lnTo>
                  <a:pt x="2505030" y="1562942"/>
                </a:lnTo>
                <a:cubicBezTo>
                  <a:pt x="2518748" y="1580086"/>
                  <a:pt x="2522179" y="1600663"/>
                  <a:pt x="2501604" y="1617811"/>
                </a:cubicBezTo>
                <a:cubicBezTo>
                  <a:pt x="2494745" y="1645246"/>
                  <a:pt x="2481028" y="1679538"/>
                  <a:pt x="2460453" y="1700113"/>
                </a:cubicBezTo>
                <a:lnTo>
                  <a:pt x="2470737" y="1727548"/>
                </a:lnTo>
                <a:lnTo>
                  <a:pt x="2446734" y="1744692"/>
                </a:lnTo>
                <a:lnTo>
                  <a:pt x="2446734" y="1782415"/>
                </a:lnTo>
                <a:cubicBezTo>
                  <a:pt x="2436444" y="1796133"/>
                  <a:pt x="2439876" y="1809851"/>
                  <a:pt x="2426159" y="1816708"/>
                </a:cubicBezTo>
                <a:cubicBezTo>
                  <a:pt x="2422728" y="1823567"/>
                  <a:pt x="2426159" y="1840711"/>
                  <a:pt x="2429587" y="1844142"/>
                </a:cubicBezTo>
                <a:cubicBezTo>
                  <a:pt x="2433018" y="1851002"/>
                  <a:pt x="2439876" y="1847569"/>
                  <a:pt x="2439876" y="1844142"/>
                </a:cubicBezTo>
                <a:cubicBezTo>
                  <a:pt x="2422728" y="1823567"/>
                  <a:pt x="2457020" y="1809850"/>
                  <a:pt x="2467310" y="1802992"/>
                </a:cubicBezTo>
                <a:lnTo>
                  <a:pt x="2467310" y="1751550"/>
                </a:lnTo>
                <a:lnTo>
                  <a:pt x="2470737" y="1751550"/>
                </a:lnTo>
                <a:cubicBezTo>
                  <a:pt x="2474169" y="1744690"/>
                  <a:pt x="2477596" y="1734406"/>
                  <a:pt x="2470737" y="1727548"/>
                </a:cubicBezTo>
                <a:cubicBezTo>
                  <a:pt x="2491313" y="1710399"/>
                  <a:pt x="2494745" y="1686396"/>
                  <a:pt x="2515321" y="1672679"/>
                </a:cubicBezTo>
                <a:cubicBezTo>
                  <a:pt x="2491313" y="1648672"/>
                  <a:pt x="2508462" y="1648672"/>
                  <a:pt x="2532465" y="1628096"/>
                </a:cubicBezTo>
                <a:cubicBezTo>
                  <a:pt x="2549613" y="1614380"/>
                  <a:pt x="2549613" y="1542367"/>
                  <a:pt x="2570189" y="1525218"/>
                </a:cubicBezTo>
                <a:cubicBezTo>
                  <a:pt x="2577048" y="1521791"/>
                  <a:pt x="2583906" y="1525218"/>
                  <a:pt x="2587332" y="1528650"/>
                </a:cubicBezTo>
                <a:cubicBezTo>
                  <a:pt x="2604481" y="1545793"/>
                  <a:pt x="2587333" y="1580086"/>
                  <a:pt x="2573615" y="1590377"/>
                </a:cubicBezTo>
                <a:cubicBezTo>
                  <a:pt x="2556471" y="1634954"/>
                  <a:pt x="2549613" y="1672679"/>
                  <a:pt x="2532465" y="1713831"/>
                </a:cubicBezTo>
                <a:cubicBezTo>
                  <a:pt x="2539323" y="1720689"/>
                  <a:pt x="2532465" y="1724116"/>
                  <a:pt x="2525605" y="1730974"/>
                </a:cubicBezTo>
                <a:cubicBezTo>
                  <a:pt x="2518747" y="1737833"/>
                  <a:pt x="2522178" y="1744692"/>
                  <a:pt x="2529038" y="1748123"/>
                </a:cubicBezTo>
                <a:cubicBezTo>
                  <a:pt x="2518747" y="1758409"/>
                  <a:pt x="2508461" y="1772126"/>
                  <a:pt x="2508461" y="1782415"/>
                </a:cubicBezTo>
                <a:lnTo>
                  <a:pt x="2494745" y="1806418"/>
                </a:lnTo>
                <a:cubicBezTo>
                  <a:pt x="2505031" y="1820135"/>
                  <a:pt x="2501604" y="1833852"/>
                  <a:pt x="2491313" y="1840711"/>
                </a:cubicBezTo>
                <a:cubicBezTo>
                  <a:pt x="2501601" y="1840711"/>
                  <a:pt x="2519605" y="1838139"/>
                  <a:pt x="2537181" y="1838139"/>
                </a:cubicBezTo>
                <a:lnTo>
                  <a:pt x="2548419" y="1839295"/>
                </a:lnTo>
                <a:lnTo>
                  <a:pt x="2552367" y="1828119"/>
                </a:lnTo>
                <a:cubicBezTo>
                  <a:pt x="2560082" y="1815421"/>
                  <a:pt x="2573585" y="1808992"/>
                  <a:pt x="2581302" y="1798704"/>
                </a:cubicBezTo>
                <a:cubicBezTo>
                  <a:pt x="2591589" y="1791845"/>
                  <a:pt x="2588161" y="1784985"/>
                  <a:pt x="2584731" y="1778128"/>
                </a:cubicBezTo>
                <a:lnTo>
                  <a:pt x="2615595" y="1723260"/>
                </a:lnTo>
                <a:cubicBezTo>
                  <a:pt x="2619022" y="1716400"/>
                  <a:pt x="2629314" y="1706110"/>
                  <a:pt x="2629314" y="1692394"/>
                </a:cubicBezTo>
                <a:cubicBezTo>
                  <a:pt x="2663605" y="1654674"/>
                  <a:pt x="2670465" y="1592947"/>
                  <a:pt x="2711616" y="1558654"/>
                </a:cubicBezTo>
                <a:lnTo>
                  <a:pt x="2708183" y="1534648"/>
                </a:lnTo>
                <a:lnTo>
                  <a:pt x="2745908" y="1476352"/>
                </a:lnTo>
                <a:cubicBezTo>
                  <a:pt x="2745908" y="1462635"/>
                  <a:pt x="2769911" y="1397476"/>
                  <a:pt x="2787059" y="1380332"/>
                </a:cubicBezTo>
                <a:cubicBezTo>
                  <a:pt x="2787059" y="1366616"/>
                  <a:pt x="2793916" y="1356325"/>
                  <a:pt x="2807634" y="1346041"/>
                </a:cubicBezTo>
                <a:cubicBezTo>
                  <a:pt x="2797345" y="1332322"/>
                  <a:pt x="2811062" y="1322034"/>
                  <a:pt x="2821351" y="1315174"/>
                </a:cubicBezTo>
                <a:lnTo>
                  <a:pt x="2948233" y="1092274"/>
                </a:lnTo>
                <a:cubicBezTo>
                  <a:pt x="2965380" y="1075126"/>
                  <a:pt x="2965381" y="1054551"/>
                  <a:pt x="2985956" y="1040833"/>
                </a:cubicBezTo>
                <a:cubicBezTo>
                  <a:pt x="2985956" y="1030548"/>
                  <a:pt x="2992815" y="1016831"/>
                  <a:pt x="2999673" y="1009972"/>
                </a:cubicBezTo>
                <a:lnTo>
                  <a:pt x="3013390" y="985965"/>
                </a:lnTo>
                <a:cubicBezTo>
                  <a:pt x="3016817" y="982538"/>
                  <a:pt x="3021963" y="979965"/>
                  <a:pt x="3027108" y="978679"/>
                </a:cubicBezTo>
                <a:cubicBezTo>
                  <a:pt x="3032253" y="977394"/>
                  <a:pt x="3037394" y="977392"/>
                  <a:pt x="3040824" y="979107"/>
                </a:cubicBezTo>
                <a:cubicBezTo>
                  <a:pt x="3047683" y="989397"/>
                  <a:pt x="3003100" y="1078558"/>
                  <a:pt x="2989383" y="1092274"/>
                </a:cubicBezTo>
                <a:lnTo>
                  <a:pt x="2992815" y="1092274"/>
                </a:lnTo>
                <a:cubicBezTo>
                  <a:pt x="3003100" y="1102560"/>
                  <a:pt x="3003100" y="1109419"/>
                  <a:pt x="2996241" y="1119709"/>
                </a:cubicBezTo>
                <a:cubicBezTo>
                  <a:pt x="2989383" y="1171145"/>
                  <a:pt x="2958522" y="1229446"/>
                  <a:pt x="2944805" y="1280883"/>
                </a:cubicBezTo>
                <a:cubicBezTo>
                  <a:pt x="2951664" y="1291173"/>
                  <a:pt x="2944806" y="1291171"/>
                  <a:pt x="2934520" y="1298031"/>
                </a:cubicBezTo>
                <a:cubicBezTo>
                  <a:pt x="2934520" y="1304890"/>
                  <a:pt x="2931089" y="1311747"/>
                  <a:pt x="2937948" y="1311747"/>
                </a:cubicBezTo>
                <a:cubicBezTo>
                  <a:pt x="2934519" y="1322032"/>
                  <a:pt x="2917372" y="1342609"/>
                  <a:pt x="2924229" y="1349468"/>
                </a:cubicBezTo>
                <a:lnTo>
                  <a:pt x="2944805" y="1328892"/>
                </a:lnTo>
                <a:cubicBezTo>
                  <a:pt x="2951664" y="1322034"/>
                  <a:pt x="2955090" y="1315174"/>
                  <a:pt x="2948233" y="1308316"/>
                </a:cubicBezTo>
                <a:cubicBezTo>
                  <a:pt x="2955090" y="1301457"/>
                  <a:pt x="2965381" y="1287741"/>
                  <a:pt x="2968807" y="1277455"/>
                </a:cubicBezTo>
                <a:lnTo>
                  <a:pt x="2996242" y="1215729"/>
                </a:lnTo>
                <a:lnTo>
                  <a:pt x="3016817" y="1198579"/>
                </a:lnTo>
                <a:cubicBezTo>
                  <a:pt x="3023676" y="1191722"/>
                  <a:pt x="3030534" y="1181435"/>
                  <a:pt x="3023676" y="1174576"/>
                </a:cubicBezTo>
                <a:lnTo>
                  <a:pt x="3037394" y="1147143"/>
                </a:lnTo>
                <a:cubicBezTo>
                  <a:pt x="3030534" y="1123135"/>
                  <a:pt x="3064828" y="1112850"/>
                  <a:pt x="3057967" y="1088843"/>
                </a:cubicBezTo>
                <a:lnTo>
                  <a:pt x="3102550" y="1051123"/>
                </a:lnTo>
                <a:cubicBezTo>
                  <a:pt x="3119695" y="1071699"/>
                  <a:pt x="3119695" y="1071699"/>
                  <a:pt x="3102550" y="1085416"/>
                </a:cubicBezTo>
                <a:cubicBezTo>
                  <a:pt x="3119695" y="1105992"/>
                  <a:pt x="3085402" y="1109419"/>
                  <a:pt x="3099121" y="1126567"/>
                </a:cubicBezTo>
                <a:cubicBezTo>
                  <a:pt x="3088834" y="1140284"/>
                  <a:pt x="3064827" y="1202012"/>
                  <a:pt x="3071686" y="1212296"/>
                </a:cubicBezTo>
                <a:lnTo>
                  <a:pt x="3044251" y="1277455"/>
                </a:lnTo>
                <a:cubicBezTo>
                  <a:pt x="3057968" y="1294599"/>
                  <a:pt x="3061399" y="1315174"/>
                  <a:pt x="3040824" y="1332324"/>
                </a:cubicBezTo>
                <a:cubicBezTo>
                  <a:pt x="3033967" y="1359758"/>
                  <a:pt x="3020250" y="1394051"/>
                  <a:pt x="2999673" y="1414627"/>
                </a:cubicBezTo>
                <a:lnTo>
                  <a:pt x="3009958" y="1442060"/>
                </a:lnTo>
                <a:lnTo>
                  <a:pt x="2985956" y="1459204"/>
                </a:lnTo>
                <a:lnTo>
                  <a:pt x="2985956" y="1496928"/>
                </a:lnTo>
                <a:cubicBezTo>
                  <a:pt x="2975666" y="1510645"/>
                  <a:pt x="2979097" y="1524362"/>
                  <a:pt x="2965380" y="1531221"/>
                </a:cubicBezTo>
                <a:cubicBezTo>
                  <a:pt x="2961949" y="1538079"/>
                  <a:pt x="2965381" y="1555223"/>
                  <a:pt x="2968807" y="1558656"/>
                </a:cubicBezTo>
                <a:cubicBezTo>
                  <a:pt x="2972239" y="1565513"/>
                  <a:pt x="2979099" y="1562082"/>
                  <a:pt x="2979097" y="1558654"/>
                </a:cubicBezTo>
                <a:cubicBezTo>
                  <a:pt x="2961949" y="1538079"/>
                  <a:pt x="2996241" y="1524363"/>
                  <a:pt x="3006532" y="1517503"/>
                </a:cubicBezTo>
                <a:lnTo>
                  <a:pt x="3006532" y="1466062"/>
                </a:lnTo>
                <a:lnTo>
                  <a:pt x="3009958" y="1466062"/>
                </a:lnTo>
                <a:cubicBezTo>
                  <a:pt x="3013390" y="1459204"/>
                  <a:pt x="3016817" y="1448918"/>
                  <a:pt x="3009958" y="1442060"/>
                </a:cubicBezTo>
                <a:cubicBezTo>
                  <a:pt x="3030534" y="1424911"/>
                  <a:pt x="3033967" y="1400909"/>
                  <a:pt x="3054541" y="1387192"/>
                </a:cubicBezTo>
                <a:cubicBezTo>
                  <a:pt x="3030534" y="1363185"/>
                  <a:pt x="3047683" y="1363184"/>
                  <a:pt x="3071686" y="1342609"/>
                </a:cubicBezTo>
                <a:cubicBezTo>
                  <a:pt x="3088834" y="1328891"/>
                  <a:pt x="3088834" y="1256880"/>
                  <a:pt x="3109411" y="1239730"/>
                </a:cubicBezTo>
                <a:cubicBezTo>
                  <a:pt x="3116269" y="1236304"/>
                  <a:pt x="3123127" y="1239730"/>
                  <a:pt x="3126553" y="1243162"/>
                </a:cubicBezTo>
                <a:cubicBezTo>
                  <a:pt x="3143703" y="1260306"/>
                  <a:pt x="3126553" y="1294599"/>
                  <a:pt x="3112837" y="1304889"/>
                </a:cubicBezTo>
                <a:cubicBezTo>
                  <a:pt x="3095693" y="1349467"/>
                  <a:pt x="3088835" y="1387192"/>
                  <a:pt x="3071686" y="1428343"/>
                </a:cubicBezTo>
                <a:cubicBezTo>
                  <a:pt x="3078544" y="1435201"/>
                  <a:pt x="3071686" y="1438629"/>
                  <a:pt x="3064828" y="1445486"/>
                </a:cubicBezTo>
                <a:cubicBezTo>
                  <a:pt x="3057968" y="1452345"/>
                  <a:pt x="3061401" y="1459204"/>
                  <a:pt x="3068258" y="1462635"/>
                </a:cubicBezTo>
                <a:cubicBezTo>
                  <a:pt x="3057968" y="1472921"/>
                  <a:pt x="3047683" y="1486638"/>
                  <a:pt x="3047683" y="1496928"/>
                </a:cubicBezTo>
                <a:lnTo>
                  <a:pt x="3033967" y="1520931"/>
                </a:lnTo>
                <a:cubicBezTo>
                  <a:pt x="3044251" y="1534648"/>
                  <a:pt x="3040825" y="1548365"/>
                  <a:pt x="3030534" y="1555223"/>
                </a:cubicBezTo>
                <a:cubicBezTo>
                  <a:pt x="3051110" y="1555223"/>
                  <a:pt x="3102550" y="1544937"/>
                  <a:pt x="3119695" y="1565513"/>
                </a:cubicBezTo>
                <a:cubicBezTo>
                  <a:pt x="3129986" y="1579230"/>
                  <a:pt x="3129986" y="1596374"/>
                  <a:pt x="3119695" y="1599807"/>
                </a:cubicBezTo>
                <a:cubicBezTo>
                  <a:pt x="3119696" y="1603233"/>
                  <a:pt x="3112837" y="1613523"/>
                  <a:pt x="3116269" y="1616950"/>
                </a:cubicBezTo>
                <a:lnTo>
                  <a:pt x="3126555" y="1610091"/>
                </a:lnTo>
                <a:lnTo>
                  <a:pt x="3171137" y="1575799"/>
                </a:lnTo>
                <a:lnTo>
                  <a:pt x="3177994" y="1551796"/>
                </a:lnTo>
                <a:cubicBezTo>
                  <a:pt x="3171137" y="1541506"/>
                  <a:pt x="3177996" y="1541506"/>
                  <a:pt x="3184854" y="1534648"/>
                </a:cubicBezTo>
                <a:cubicBezTo>
                  <a:pt x="3188280" y="1527789"/>
                  <a:pt x="3184854" y="1524362"/>
                  <a:pt x="3181422" y="1520931"/>
                </a:cubicBezTo>
                <a:cubicBezTo>
                  <a:pt x="3201998" y="1500355"/>
                  <a:pt x="3215715" y="1472921"/>
                  <a:pt x="3236290" y="1452344"/>
                </a:cubicBezTo>
                <a:cubicBezTo>
                  <a:pt x="3243149" y="1421484"/>
                  <a:pt x="3263725" y="1390619"/>
                  <a:pt x="3291159" y="1376902"/>
                </a:cubicBezTo>
                <a:lnTo>
                  <a:pt x="3287733" y="1359756"/>
                </a:lnTo>
                <a:cubicBezTo>
                  <a:pt x="3284301" y="1349468"/>
                  <a:pt x="3291159" y="1339181"/>
                  <a:pt x="3301450" y="1332324"/>
                </a:cubicBezTo>
                <a:cubicBezTo>
                  <a:pt x="3308307" y="1318606"/>
                  <a:pt x="3315166" y="1315175"/>
                  <a:pt x="3322024" y="1325465"/>
                </a:cubicBezTo>
                <a:cubicBezTo>
                  <a:pt x="3335742" y="1339182"/>
                  <a:pt x="3342600" y="1349468"/>
                  <a:pt x="3325450" y="1366616"/>
                </a:cubicBezTo>
                <a:cubicBezTo>
                  <a:pt x="3315166" y="1376902"/>
                  <a:pt x="3280873" y="1418053"/>
                  <a:pt x="3294589" y="1438629"/>
                </a:cubicBezTo>
                <a:cubicBezTo>
                  <a:pt x="3291159" y="1455777"/>
                  <a:pt x="3274015" y="1517503"/>
                  <a:pt x="3253439" y="1538079"/>
                </a:cubicBezTo>
                <a:cubicBezTo>
                  <a:pt x="3263725" y="1548365"/>
                  <a:pt x="3256866" y="1555223"/>
                  <a:pt x="3250006" y="1558654"/>
                </a:cubicBezTo>
                <a:cubicBezTo>
                  <a:pt x="3236290" y="1568941"/>
                  <a:pt x="3263725" y="1603233"/>
                  <a:pt x="3267156" y="1610091"/>
                </a:cubicBezTo>
                <a:cubicBezTo>
                  <a:pt x="3256866" y="1623808"/>
                  <a:pt x="3198572" y="1736976"/>
                  <a:pt x="3212289" y="1750694"/>
                </a:cubicBezTo>
                <a:lnTo>
                  <a:pt x="3184854" y="1774697"/>
                </a:lnTo>
                <a:cubicBezTo>
                  <a:pt x="3174564" y="1795271"/>
                  <a:pt x="3164278" y="1812421"/>
                  <a:pt x="3157420" y="1832996"/>
                </a:cubicBezTo>
                <a:lnTo>
                  <a:pt x="3160847" y="1843282"/>
                </a:lnTo>
                <a:cubicBezTo>
                  <a:pt x="3184855" y="1843281"/>
                  <a:pt x="3184854" y="1784987"/>
                  <a:pt x="3212289" y="1784987"/>
                </a:cubicBezTo>
                <a:cubicBezTo>
                  <a:pt x="3219148" y="1784987"/>
                  <a:pt x="3226005" y="1781554"/>
                  <a:pt x="3236290" y="1778128"/>
                </a:cubicBezTo>
                <a:lnTo>
                  <a:pt x="3212288" y="1767838"/>
                </a:lnTo>
                <a:lnTo>
                  <a:pt x="3222574" y="1760979"/>
                </a:lnTo>
                <a:cubicBezTo>
                  <a:pt x="3232864" y="1754122"/>
                  <a:pt x="3239722" y="1760979"/>
                  <a:pt x="3246580" y="1767837"/>
                </a:cubicBezTo>
                <a:cubicBezTo>
                  <a:pt x="3253439" y="1757553"/>
                  <a:pt x="3260298" y="1750694"/>
                  <a:pt x="3260298" y="1740404"/>
                </a:cubicBezTo>
                <a:cubicBezTo>
                  <a:pt x="3267156" y="1733545"/>
                  <a:pt x="3267156" y="1716402"/>
                  <a:pt x="3270583" y="1702684"/>
                </a:cubicBezTo>
                <a:cubicBezTo>
                  <a:pt x="3260298" y="1702684"/>
                  <a:pt x="3250008" y="1695826"/>
                  <a:pt x="3243149" y="1685536"/>
                </a:cubicBezTo>
                <a:cubicBezTo>
                  <a:pt x="3253439" y="1678678"/>
                  <a:pt x="3260298" y="1668391"/>
                  <a:pt x="3260298" y="1654674"/>
                </a:cubicBezTo>
                <a:lnTo>
                  <a:pt x="3294590" y="1661533"/>
                </a:lnTo>
                <a:cubicBezTo>
                  <a:pt x="3284301" y="1671819"/>
                  <a:pt x="3284301" y="1682109"/>
                  <a:pt x="3277441" y="1692394"/>
                </a:cubicBezTo>
                <a:lnTo>
                  <a:pt x="3291159" y="1702684"/>
                </a:lnTo>
                <a:cubicBezTo>
                  <a:pt x="3298017" y="1702684"/>
                  <a:pt x="3301449" y="1706112"/>
                  <a:pt x="3301449" y="1712969"/>
                </a:cubicBezTo>
                <a:cubicBezTo>
                  <a:pt x="3301450" y="1726687"/>
                  <a:pt x="3291159" y="1740403"/>
                  <a:pt x="3284301" y="1750694"/>
                </a:cubicBezTo>
                <a:cubicBezTo>
                  <a:pt x="3289444" y="1752407"/>
                  <a:pt x="3295447" y="1752407"/>
                  <a:pt x="3301019" y="1752408"/>
                </a:cubicBezTo>
                <a:lnTo>
                  <a:pt x="3303679" y="1752730"/>
                </a:lnTo>
                <a:lnTo>
                  <a:pt x="3320257" y="1723259"/>
                </a:lnTo>
                <a:cubicBezTo>
                  <a:pt x="3323683" y="1716402"/>
                  <a:pt x="3333975" y="1706110"/>
                  <a:pt x="3333975" y="1692394"/>
                </a:cubicBezTo>
                <a:cubicBezTo>
                  <a:pt x="3368268" y="1654674"/>
                  <a:pt x="3375126" y="1592948"/>
                  <a:pt x="3416277" y="1558656"/>
                </a:cubicBezTo>
                <a:lnTo>
                  <a:pt x="3412845" y="1534648"/>
                </a:lnTo>
                <a:lnTo>
                  <a:pt x="3450570" y="1476352"/>
                </a:lnTo>
                <a:cubicBezTo>
                  <a:pt x="3450570" y="1462635"/>
                  <a:pt x="3474572" y="1397476"/>
                  <a:pt x="3491721" y="1380334"/>
                </a:cubicBezTo>
                <a:cubicBezTo>
                  <a:pt x="3491721" y="1366616"/>
                  <a:pt x="3498578" y="1356326"/>
                  <a:pt x="3512296" y="1346041"/>
                </a:cubicBezTo>
                <a:cubicBezTo>
                  <a:pt x="3502006" y="1332324"/>
                  <a:pt x="3515723" y="1322032"/>
                  <a:pt x="3526013" y="1315175"/>
                </a:cubicBezTo>
                <a:lnTo>
                  <a:pt x="3652894" y="1092274"/>
                </a:lnTo>
                <a:cubicBezTo>
                  <a:pt x="3670042" y="1075125"/>
                  <a:pt x="3670043" y="1054551"/>
                  <a:pt x="3690618" y="1040833"/>
                </a:cubicBezTo>
                <a:cubicBezTo>
                  <a:pt x="3690618" y="1030548"/>
                  <a:pt x="3697477" y="1016831"/>
                  <a:pt x="3704335" y="1009972"/>
                </a:cubicBezTo>
                <a:lnTo>
                  <a:pt x="3718051" y="985964"/>
                </a:lnTo>
                <a:cubicBezTo>
                  <a:pt x="3721479" y="982538"/>
                  <a:pt x="3726623" y="979966"/>
                  <a:pt x="3731770" y="978679"/>
                </a:cubicBezTo>
                <a:cubicBezTo>
                  <a:pt x="3736914" y="977392"/>
                  <a:pt x="3742055" y="977392"/>
                  <a:pt x="3745486" y="979106"/>
                </a:cubicBezTo>
                <a:cubicBezTo>
                  <a:pt x="3752345" y="989397"/>
                  <a:pt x="3707761" y="1078558"/>
                  <a:pt x="3694045" y="1092274"/>
                </a:cubicBezTo>
                <a:lnTo>
                  <a:pt x="3697477" y="1092274"/>
                </a:lnTo>
                <a:cubicBezTo>
                  <a:pt x="3707761" y="1102560"/>
                  <a:pt x="3707761" y="1109419"/>
                  <a:pt x="3700903" y="1119709"/>
                </a:cubicBezTo>
                <a:cubicBezTo>
                  <a:pt x="3694045" y="1171145"/>
                  <a:pt x="3663184" y="1229445"/>
                  <a:pt x="3649467" y="1280881"/>
                </a:cubicBezTo>
                <a:cubicBezTo>
                  <a:pt x="3656325" y="1291173"/>
                  <a:pt x="3649468" y="1291173"/>
                  <a:pt x="3639181" y="1298031"/>
                </a:cubicBezTo>
                <a:cubicBezTo>
                  <a:pt x="3639181" y="1304889"/>
                  <a:pt x="3635751" y="1311748"/>
                  <a:pt x="3642609" y="1311748"/>
                </a:cubicBezTo>
                <a:cubicBezTo>
                  <a:pt x="3639181" y="1322034"/>
                  <a:pt x="3622032" y="1342608"/>
                  <a:pt x="3628891" y="1349467"/>
                </a:cubicBezTo>
                <a:lnTo>
                  <a:pt x="3649467" y="1328891"/>
                </a:lnTo>
                <a:cubicBezTo>
                  <a:pt x="3656325" y="1322032"/>
                  <a:pt x="3659752" y="1315174"/>
                  <a:pt x="3652894" y="1308317"/>
                </a:cubicBezTo>
                <a:cubicBezTo>
                  <a:pt x="3659752" y="1301457"/>
                  <a:pt x="3670043" y="1287740"/>
                  <a:pt x="3673469" y="1277455"/>
                </a:cubicBezTo>
                <a:lnTo>
                  <a:pt x="3700903" y="1215729"/>
                </a:lnTo>
                <a:lnTo>
                  <a:pt x="3721479" y="1198579"/>
                </a:lnTo>
                <a:cubicBezTo>
                  <a:pt x="3728337" y="1191721"/>
                  <a:pt x="3735196" y="1181437"/>
                  <a:pt x="3728337" y="1174578"/>
                </a:cubicBezTo>
                <a:lnTo>
                  <a:pt x="3742055" y="1147143"/>
                </a:lnTo>
                <a:cubicBezTo>
                  <a:pt x="3735196" y="1123134"/>
                  <a:pt x="3769488" y="1112850"/>
                  <a:pt x="3762628" y="1088842"/>
                </a:cubicBezTo>
                <a:lnTo>
                  <a:pt x="3807212" y="1051123"/>
                </a:lnTo>
                <a:cubicBezTo>
                  <a:pt x="3824356" y="1071699"/>
                  <a:pt x="3824356" y="1071699"/>
                  <a:pt x="3807212" y="1085416"/>
                </a:cubicBezTo>
                <a:cubicBezTo>
                  <a:pt x="3824356" y="1105992"/>
                  <a:pt x="3790063" y="1109419"/>
                  <a:pt x="3803782" y="1126567"/>
                </a:cubicBezTo>
                <a:cubicBezTo>
                  <a:pt x="3793495" y="1140284"/>
                  <a:pt x="3769488" y="1202010"/>
                  <a:pt x="3776347" y="1212296"/>
                </a:cubicBezTo>
                <a:lnTo>
                  <a:pt x="3748912" y="1277455"/>
                </a:lnTo>
                <a:cubicBezTo>
                  <a:pt x="3762630" y="1294599"/>
                  <a:pt x="3766061" y="1315174"/>
                  <a:pt x="3745486" y="1332324"/>
                </a:cubicBezTo>
                <a:cubicBezTo>
                  <a:pt x="3738627" y="1359758"/>
                  <a:pt x="3724911" y="1394050"/>
                  <a:pt x="3704335" y="1414625"/>
                </a:cubicBezTo>
                <a:lnTo>
                  <a:pt x="3714620" y="1442060"/>
                </a:lnTo>
                <a:lnTo>
                  <a:pt x="3690618" y="1459204"/>
                </a:lnTo>
                <a:lnTo>
                  <a:pt x="3690618" y="1496928"/>
                </a:lnTo>
                <a:cubicBezTo>
                  <a:pt x="3680328" y="1510646"/>
                  <a:pt x="3683759" y="1524362"/>
                  <a:pt x="3670042" y="1531221"/>
                </a:cubicBezTo>
                <a:cubicBezTo>
                  <a:pt x="3666610" y="1538079"/>
                  <a:pt x="3670043" y="1555223"/>
                  <a:pt x="3673469" y="1558654"/>
                </a:cubicBezTo>
                <a:cubicBezTo>
                  <a:pt x="3676900" y="1565514"/>
                  <a:pt x="3683759" y="1562082"/>
                  <a:pt x="3683759" y="1558654"/>
                </a:cubicBezTo>
                <a:cubicBezTo>
                  <a:pt x="3666610" y="1538079"/>
                  <a:pt x="3700903" y="1524362"/>
                  <a:pt x="3711194" y="1517503"/>
                </a:cubicBezTo>
                <a:lnTo>
                  <a:pt x="3711194" y="1466062"/>
                </a:lnTo>
                <a:lnTo>
                  <a:pt x="3714620" y="1466062"/>
                </a:lnTo>
                <a:cubicBezTo>
                  <a:pt x="3718051" y="1459203"/>
                  <a:pt x="3721479" y="1448917"/>
                  <a:pt x="3714620" y="1442060"/>
                </a:cubicBezTo>
                <a:cubicBezTo>
                  <a:pt x="3735196" y="1424911"/>
                  <a:pt x="3738628" y="1400909"/>
                  <a:pt x="3759202" y="1387192"/>
                </a:cubicBezTo>
                <a:cubicBezTo>
                  <a:pt x="3735196" y="1363184"/>
                  <a:pt x="3752345" y="1363185"/>
                  <a:pt x="3776347" y="1342608"/>
                </a:cubicBezTo>
                <a:cubicBezTo>
                  <a:pt x="3793495" y="1328892"/>
                  <a:pt x="3793495" y="1256879"/>
                  <a:pt x="3814072" y="1239730"/>
                </a:cubicBezTo>
                <a:cubicBezTo>
                  <a:pt x="3820930" y="1236304"/>
                  <a:pt x="3827788" y="1239730"/>
                  <a:pt x="3831214" y="1243162"/>
                </a:cubicBezTo>
                <a:cubicBezTo>
                  <a:pt x="3848364" y="1260306"/>
                  <a:pt x="3831214" y="1294599"/>
                  <a:pt x="3817498" y="1304890"/>
                </a:cubicBezTo>
                <a:cubicBezTo>
                  <a:pt x="3800355" y="1349468"/>
                  <a:pt x="3793496" y="1387192"/>
                  <a:pt x="3776347" y="1428342"/>
                </a:cubicBezTo>
                <a:cubicBezTo>
                  <a:pt x="3783205" y="1435201"/>
                  <a:pt x="3776347" y="1438629"/>
                  <a:pt x="3769489" y="1445487"/>
                </a:cubicBezTo>
                <a:cubicBezTo>
                  <a:pt x="3762630" y="1452345"/>
                  <a:pt x="3766062" y="1459203"/>
                  <a:pt x="3772920" y="1462635"/>
                </a:cubicBezTo>
                <a:cubicBezTo>
                  <a:pt x="3762630" y="1472921"/>
                  <a:pt x="3752344" y="1486638"/>
                  <a:pt x="3752345" y="1496929"/>
                </a:cubicBezTo>
                <a:lnTo>
                  <a:pt x="3738628" y="1520931"/>
                </a:lnTo>
                <a:cubicBezTo>
                  <a:pt x="3748912" y="1534648"/>
                  <a:pt x="3745486" y="1548365"/>
                  <a:pt x="3735196" y="1555223"/>
                </a:cubicBezTo>
                <a:cubicBezTo>
                  <a:pt x="3755771" y="1555223"/>
                  <a:pt x="3807212" y="1544937"/>
                  <a:pt x="3824356" y="1565513"/>
                </a:cubicBezTo>
                <a:cubicBezTo>
                  <a:pt x="3834647" y="1579230"/>
                  <a:pt x="3834647" y="1596374"/>
                  <a:pt x="3824356" y="1599807"/>
                </a:cubicBezTo>
                <a:cubicBezTo>
                  <a:pt x="3824358" y="1603233"/>
                  <a:pt x="3817498" y="1613523"/>
                  <a:pt x="3820930" y="1616950"/>
                </a:cubicBezTo>
                <a:lnTo>
                  <a:pt x="3831216" y="1610091"/>
                </a:lnTo>
                <a:lnTo>
                  <a:pt x="3875799" y="1575799"/>
                </a:lnTo>
                <a:lnTo>
                  <a:pt x="3882655" y="1551796"/>
                </a:lnTo>
                <a:cubicBezTo>
                  <a:pt x="3875799" y="1541506"/>
                  <a:pt x="3882657" y="1541506"/>
                  <a:pt x="3889515" y="1534648"/>
                </a:cubicBezTo>
                <a:cubicBezTo>
                  <a:pt x="3892942" y="1527789"/>
                  <a:pt x="3889515" y="1524362"/>
                  <a:pt x="3886083" y="1520931"/>
                </a:cubicBezTo>
                <a:cubicBezTo>
                  <a:pt x="3906658" y="1500355"/>
                  <a:pt x="3920377" y="1472921"/>
                  <a:pt x="3940951" y="1452344"/>
                </a:cubicBezTo>
                <a:cubicBezTo>
                  <a:pt x="3947811" y="1421484"/>
                  <a:pt x="3968386" y="1390619"/>
                  <a:pt x="3995819" y="1376901"/>
                </a:cubicBezTo>
                <a:lnTo>
                  <a:pt x="3992393" y="1359758"/>
                </a:lnTo>
                <a:cubicBezTo>
                  <a:pt x="3988962" y="1349467"/>
                  <a:pt x="3995820" y="1339182"/>
                  <a:pt x="4006111" y="1332324"/>
                </a:cubicBezTo>
                <a:cubicBezTo>
                  <a:pt x="4012969" y="1318606"/>
                  <a:pt x="4019827" y="1315175"/>
                  <a:pt x="4026685" y="1325464"/>
                </a:cubicBezTo>
                <a:cubicBezTo>
                  <a:pt x="4040403" y="1339182"/>
                  <a:pt x="4047261" y="1349468"/>
                  <a:pt x="4030111" y="1366616"/>
                </a:cubicBezTo>
                <a:cubicBezTo>
                  <a:pt x="4019827" y="1376902"/>
                  <a:pt x="3985534" y="1418053"/>
                  <a:pt x="3999250" y="1438629"/>
                </a:cubicBezTo>
                <a:cubicBezTo>
                  <a:pt x="3995820" y="1455777"/>
                  <a:pt x="3978676" y="1517505"/>
                  <a:pt x="3958101" y="1538079"/>
                </a:cubicBezTo>
                <a:cubicBezTo>
                  <a:pt x="3968386" y="1548365"/>
                  <a:pt x="3961527" y="1555223"/>
                  <a:pt x="3954668" y="1558654"/>
                </a:cubicBezTo>
                <a:cubicBezTo>
                  <a:pt x="3940951" y="1568941"/>
                  <a:pt x="3968386" y="1603234"/>
                  <a:pt x="3971818" y="1610091"/>
                </a:cubicBezTo>
                <a:cubicBezTo>
                  <a:pt x="3961528" y="1623808"/>
                  <a:pt x="3903232" y="1736977"/>
                  <a:pt x="3916950" y="1750694"/>
                </a:cubicBezTo>
                <a:lnTo>
                  <a:pt x="3889515" y="1774696"/>
                </a:lnTo>
                <a:cubicBezTo>
                  <a:pt x="3879226" y="1795273"/>
                  <a:pt x="3868939" y="1812421"/>
                  <a:pt x="3862081" y="1832996"/>
                </a:cubicBezTo>
                <a:lnTo>
                  <a:pt x="3865509" y="1843282"/>
                </a:lnTo>
                <a:cubicBezTo>
                  <a:pt x="3889515" y="1843282"/>
                  <a:pt x="3889515" y="1784987"/>
                  <a:pt x="3916950" y="1784987"/>
                </a:cubicBezTo>
                <a:cubicBezTo>
                  <a:pt x="3923808" y="1784987"/>
                  <a:pt x="3930667" y="1781554"/>
                  <a:pt x="3940951" y="1778127"/>
                </a:cubicBezTo>
                <a:lnTo>
                  <a:pt x="3916950" y="1767837"/>
                </a:lnTo>
                <a:lnTo>
                  <a:pt x="3927234" y="1760979"/>
                </a:lnTo>
                <a:cubicBezTo>
                  <a:pt x="3937525" y="1754120"/>
                  <a:pt x="3944383" y="1760979"/>
                  <a:pt x="3951241" y="1767837"/>
                </a:cubicBezTo>
                <a:cubicBezTo>
                  <a:pt x="3958101" y="1757553"/>
                  <a:pt x="3964959" y="1750694"/>
                  <a:pt x="3964959" y="1740403"/>
                </a:cubicBezTo>
                <a:cubicBezTo>
                  <a:pt x="3971818" y="1733545"/>
                  <a:pt x="3971818" y="1716402"/>
                  <a:pt x="3975244" y="1702684"/>
                </a:cubicBezTo>
                <a:cubicBezTo>
                  <a:pt x="3964959" y="1702684"/>
                  <a:pt x="3954668" y="1695826"/>
                  <a:pt x="3947811" y="1685535"/>
                </a:cubicBezTo>
                <a:cubicBezTo>
                  <a:pt x="3958101" y="1678678"/>
                  <a:pt x="3964958" y="1668391"/>
                  <a:pt x="3964958" y="1654674"/>
                </a:cubicBezTo>
                <a:lnTo>
                  <a:pt x="3999252" y="1661533"/>
                </a:lnTo>
                <a:cubicBezTo>
                  <a:pt x="3988962" y="1671818"/>
                  <a:pt x="3988962" y="1682109"/>
                  <a:pt x="3982103" y="1692394"/>
                </a:cubicBezTo>
                <a:lnTo>
                  <a:pt x="3995819" y="1702684"/>
                </a:lnTo>
                <a:cubicBezTo>
                  <a:pt x="4002679" y="1702684"/>
                  <a:pt x="4006110" y="1706110"/>
                  <a:pt x="4006110" y="1712969"/>
                </a:cubicBezTo>
                <a:cubicBezTo>
                  <a:pt x="4006110" y="1726686"/>
                  <a:pt x="3995820" y="1740404"/>
                  <a:pt x="3988960" y="1750694"/>
                </a:cubicBezTo>
                <a:cubicBezTo>
                  <a:pt x="3999252" y="1754122"/>
                  <a:pt x="4012969" y="1750694"/>
                  <a:pt x="4019827" y="1754122"/>
                </a:cubicBezTo>
                <a:cubicBezTo>
                  <a:pt x="4026685" y="1764412"/>
                  <a:pt x="4002679" y="1788414"/>
                  <a:pt x="3992394" y="1798704"/>
                </a:cubicBezTo>
                <a:cubicBezTo>
                  <a:pt x="3992394" y="1812420"/>
                  <a:pt x="3985534" y="1826138"/>
                  <a:pt x="3978676" y="1826138"/>
                </a:cubicBezTo>
                <a:lnTo>
                  <a:pt x="3961528" y="1850140"/>
                </a:lnTo>
                <a:lnTo>
                  <a:pt x="3961528" y="1881006"/>
                </a:lnTo>
                <a:lnTo>
                  <a:pt x="3971818" y="1870716"/>
                </a:lnTo>
                <a:lnTo>
                  <a:pt x="3985534" y="1843282"/>
                </a:lnTo>
                <a:cubicBezTo>
                  <a:pt x="3988962" y="1836423"/>
                  <a:pt x="3995820" y="1832996"/>
                  <a:pt x="3999252" y="1832996"/>
                </a:cubicBezTo>
                <a:cubicBezTo>
                  <a:pt x="3999252" y="1836424"/>
                  <a:pt x="3992394" y="1846713"/>
                  <a:pt x="3992394" y="1853572"/>
                </a:cubicBezTo>
                <a:cubicBezTo>
                  <a:pt x="4006110" y="1870716"/>
                  <a:pt x="3951242" y="1905009"/>
                  <a:pt x="3964958" y="1922157"/>
                </a:cubicBezTo>
                <a:lnTo>
                  <a:pt x="3951242" y="1946160"/>
                </a:lnTo>
                <a:cubicBezTo>
                  <a:pt x="3951242" y="1953019"/>
                  <a:pt x="3947811" y="1963309"/>
                  <a:pt x="3944383" y="1973594"/>
                </a:cubicBezTo>
                <a:cubicBezTo>
                  <a:pt x="3958101" y="1956450"/>
                  <a:pt x="3975244" y="1935874"/>
                  <a:pt x="3975244" y="1911868"/>
                </a:cubicBezTo>
                <a:lnTo>
                  <a:pt x="4002679" y="1922158"/>
                </a:lnTo>
                <a:lnTo>
                  <a:pt x="3995820" y="1959877"/>
                </a:lnTo>
                <a:lnTo>
                  <a:pt x="4012969" y="1956450"/>
                </a:lnTo>
                <a:lnTo>
                  <a:pt x="4030113" y="1977025"/>
                </a:lnTo>
                <a:lnTo>
                  <a:pt x="4012969" y="2028462"/>
                </a:lnTo>
                <a:cubicBezTo>
                  <a:pt x="3985534" y="2052469"/>
                  <a:pt x="3971818" y="2093620"/>
                  <a:pt x="3951241" y="2114196"/>
                </a:cubicBezTo>
                <a:lnTo>
                  <a:pt x="3944383" y="2114196"/>
                </a:lnTo>
                <a:lnTo>
                  <a:pt x="3944383" y="2124482"/>
                </a:lnTo>
                <a:lnTo>
                  <a:pt x="3923808" y="2158774"/>
                </a:lnTo>
                <a:cubicBezTo>
                  <a:pt x="3923808" y="2189640"/>
                  <a:pt x="3889515" y="2203357"/>
                  <a:pt x="3889515" y="2241077"/>
                </a:cubicBezTo>
                <a:cubicBezTo>
                  <a:pt x="3882655" y="2251367"/>
                  <a:pt x="3858650" y="2306235"/>
                  <a:pt x="3851790" y="2306235"/>
                </a:cubicBezTo>
                <a:cubicBezTo>
                  <a:pt x="3851790" y="2316521"/>
                  <a:pt x="3851790" y="2330238"/>
                  <a:pt x="3848363" y="2343955"/>
                </a:cubicBezTo>
                <a:lnTo>
                  <a:pt x="3851790" y="2343955"/>
                </a:lnTo>
                <a:cubicBezTo>
                  <a:pt x="3855223" y="2347386"/>
                  <a:pt x="3855222" y="2350813"/>
                  <a:pt x="3848364" y="2354245"/>
                </a:cubicBezTo>
                <a:lnTo>
                  <a:pt x="3841506" y="2354245"/>
                </a:lnTo>
                <a:cubicBezTo>
                  <a:pt x="3838074" y="2364530"/>
                  <a:pt x="3831214" y="2367962"/>
                  <a:pt x="3824356" y="2367962"/>
                </a:cubicBezTo>
                <a:cubicBezTo>
                  <a:pt x="3824356" y="2391964"/>
                  <a:pt x="3810639" y="2412540"/>
                  <a:pt x="3810640" y="2436547"/>
                </a:cubicBezTo>
                <a:lnTo>
                  <a:pt x="3831216" y="2463981"/>
                </a:lnTo>
                <a:cubicBezTo>
                  <a:pt x="3834647" y="2463981"/>
                  <a:pt x="3838074" y="2463982"/>
                  <a:pt x="3838074" y="2467408"/>
                </a:cubicBezTo>
                <a:cubicBezTo>
                  <a:pt x="3838074" y="2474266"/>
                  <a:pt x="3831214" y="2484558"/>
                  <a:pt x="3824356" y="2487984"/>
                </a:cubicBezTo>
                <a:cubicBezTo>
                  <a:pt x="3824356" y="2498275"/>
                  <a:pt x="3820930" y="2508560"/>
                  <a:pt x="3807212" y="2508560"/>
                </a:cubicBezTo>
                <a:lnTo>
                  <a:pt x="3796923" y="2508560"/>
                </a:lnTo>
                <a:lnTo>
                  <a:pt x="3793495" y="2546284"/>
                </a:lnTo>
                <a:lnTo>
                  <a:pt x="3759204" y="2611437"/>
                </a:lnTo>
                <a:lnTo>
                  <a:pt x="3745486" y="2621728"/>
                </a:lnTo>
                <a:cubicBezTo>
                  <a:pt x="3745486" y="2642304"/>
                  <a:pt x="3731770" y="2669737"/>
                  <a:pt x="3721479" y="2690313"/>
                </a:cubicBezTo>
                <a:lnTo>
                  <a:pt x="3721479" y="2731465"/>
                </a:lnTo>
                <a:lnTo>
                  <a:pt x="3694045" y="2755467"/>
                </a:lnTo>
                <a:lnTo>
                  <a:pt x="3680328" y="2789759"/>
                </a:lnTo>
                <a:lnTo>
                  <a:pt x="3659751" y="2806908"/>
                </a:lnTo>
                <a:cubicBezTo>
                  <a:pt x="3659752" y="2830911"/>
                  <a:pt x="3635749" y="2837769"/>
                  <a:pt x="3635749" y="2865203"/>
                </a:cubicBezTo>
                <a:lnTo>
                  <a:pt x="3604889" y="2923504"/>
                </a:lnTo>
                <a:cubicBezTo>
                  <a:pt x="3580881" y="2923503"/>
                  <a:pt x="3594598" y="2978372"/>
                  <a:pt x="3563737" y="2978371"/>
                </a:cubicBezTo>
                <a:lnTo>
                  <a:pt x="3567164" y="2882353"/>
                </a:lnTo>
                <a:lnTo>
                  <a:pt x="3546589" y="2875494"/>
                </a:lnTo>
                <a:lnTo>
                  <a:pt x="3532872" y="2899496"/>
                </a:lnTo>
                <a:cubicBezTo>
                  <a:pt x="3531157" y="2905498"/>
                  <a:pt x="3528585" y="2914286"/>
                  <a:pt x="3525691" y="2924467"/>
                </a:cubicBezTo>
                <a:lnTo>
                  <a:pt x="3523093" y="2933974"/>
                </a:lnTo>
                <a:lnTo>
                  <a:pt x="3537464" y="2923148"/>
                </a:lnTo>
                <a:cubicBezTo>
                  <a:pt x="3545895" y="2933867"/>
                  <a:pt x="3545895" y="2933867"/>
                  <a:pt x="3536755" y="2940369"/>
                </a:cubicBezTo>
                <a:cubicBezTo>
                  <a:pt x="3545187" y="2951089"/>
                  <a:pt x="3527401" y="2952036"/>
                  <a:pt x="3534133" y="2960957"/>
                </a:cubicBezTo>
                <a:cubicBezTo>
                  <a:pt x="3528536" y="2967613"/>
                  <a:pt x="3514859" y="2998070"/>
                  <a:pt x="3518190" y="3003390"/>
                </a:cubicBezTo>
                <a:lnTo>
                  <a:pt x="3504466" y="3031778"/>
                </a:lnTo>
                <a:lnTo>
                  <a:pt x="3504366" y="3033400"/>
                </a:lnTo>
                <a:lnTo>
                  <a:pt x="3502822" y="3035900"/>
                </a:lnTo>
                <a:lnTo>
                  <a:pt x="3507862" y="3049520"/>
                </a:lnTo>
                <a:cubicBezTo>
                  <a:pt x="3507668" y="3054256"/>
                  <a:pt x="3505259" y="3058895"/>
                  <a:pt x="3499768" y="3062969"/>
                </a:cubicBezTo>
                <a:cubicBezTo>
                  <a:pt x="3495658" y="3076591"/>
                  <a:pt x="3487864" y="3093503"/>
                  <a:pt x="3476809" y="3103371"/>
                </a:cubicBezTo>
                <a:lnTo>
                  <a:pt x="3481224" y="3116403"/>
                </a:lnTo>
                <a:lnTo>
                  <a:pt x="3482014" y="3116853"/>
                </a:lnTo>
                <a:lnTo>
                  <a:pt x="3493664" y="3103460"/>
                </a:lnTo>
                <a:cubicBezTo>
                  <a:pt x="3496969" y="3098644"/>
                  <a:pt x="3500263" y="3094045"/>
                  <a:pt x="3505720" y="3090832"/>
                </a:cubicBezTo>
                <a:cubicBezTo>
                  <a:pt x="3499767" y="3084534"/>
                  <a:pt x="3499006" y="3081480"/>
                  <a:pt x="3501335" y="3078779"/>
                </a:cubicBezTo>
                <a:lnTo>
                  <a:pt x="3513210" y="3070437"/>
                </a:lnTo>
                <a:lnTo>
                  <a:pt x="3515722" y="3053817"/>
                </a:lnTo>
                <a:cubicBezTo>
                  <a:pt x="3526014" y="3043525"/>
                  <a:pt x="3529439" y="3033240"/>
                  <a:pt x="3529439" y="3019523"/>
                </a:cubicBezTo>
                <a:lnTo>
                  <a:pt x="3543162" y="2988656"/>
                </a:lnTo>
                <a:cubicBezTo>
                  <a:pt x="3543162" y="2985230"/>
                  <a:pt x="3543162" y="2974939"/>
                  <a:pt x="3546589" y="2974940"/>
                </a:cubicBezTo>
                <a:cubicBezTo>
                  <a:pt x="3560305" y="2974940"/>
                  <a:pt x="3570595" y="3009232"/>
                  <a:pt x="3570595" y="3019523"/>
                </a:cubicBezTo>
                <a:cubicBezTo>
                  <a:pt x="3570595" y="3022950"/>
                  <a:pt x="3570595" y="3029809"/>
                  <a:pt x="3563738" y="3029809"/>
                </a:cubicBezTo>
                <a:cubicBezTo>
                  <a:pt x="3556879" y="3057243"/>
                  <a:pt x="3539730" y="3108684"/>
                  <a:pt x="3515723" y="3129259"/>
                </a:cubicBezTo>
                <a:cubicBezTo>
                  <a:pt x="3515723" y="3142976"/>
                  <a:pt x="3505438" y="3146403"/>
                  <a:pt x="3505438" y="3160120"/>
                </a:cubicBezTo>
                <a:lnTo>
                  <a:pt x="3498487" y="3174516"/>
                </a:lnTo>
                <a:lnTo>
                  <a:pt x="3500308" y="3174483"/>
                </a:lnTo>
                <a:cubicBezTo>
                  <a:pt x="3512720" y="3174055"/>
                  <a:pt x="3529369" y="3173812"/>
                  <a:pt x="3535692" y="3181852"/>
                </a:cubicBezTo>
                <a:cubicBezTo>
                  <a:pt x="3540724" y="3188972"/>
                  <a:pt x="3540370" y="3197582"/>
                  <a:pt x="3534983" y="3199073"/>
                </a:cubicBezTo>
                <a:cubicBezTo>
                  <a:pt x="3534913" y="3200794"/>
                  <a:pt x="3531157" y="3205806"/>
                  <a:pt x="3532859" y="3207605"/>
                </a:cubicBezTo>
                <a:lnTo>
                  <a:pt x="3538314" y="3204393"/>
                </a:lnTo>
                <a:lnTo>
                  <a:pt x="3562053" y="3188177"/>
                </a:lnTo>
                <a:lnTo>
                  <a:pt x="3566092" y="3176278"/>
                </a:lnTo>
                <a:cubicBezTo>
                  <a:pt x="3562762" y="3170956"/>
                  <a:pt x="3566305" y="3171111"/>
                  <a:pt x="3569989" y="3167821"/>
                </a:cubicBezTo>
                <a:cubicBezTo>
                  <a:pt x="3571900" y="3164454"/>
                  <a:pt x="3570202" y="3162655"/>
                  <a:pt x="3568500" y="3160855"/>
                </a:cubicBezTo>
                <a:cubicBezTo>
                  <a:pt x="3579553" y="3150986"/>
                  <a:pt x="3587206" y="3137519"/>
                  <a:pt x="3598260" y="3127650"/>
                </a:cubicBezTo>
                <a:cubicBezTo>
                  <a:pt x="3602441" y="3112307"/>
                  <a:pt x="3613708" y="3097271"/>
                  <a:pt x="3628163" y="3091001"/>
                </a:cubicBezTo>
                <a:lnTo>
                  <a:pt x="3626747" y="3082314"/>
                </a:lnTo>
                <a:cubicBezTo>
                  <a:pt x="3625187" y="3077070"/>
                  <a:pt x="3628942" y="3072059"/>
                  <a:pt x="3634400" y="3068847"/>
                </a:cubicBezTo>
                <a:cubicBezTo>
                  <a:pt x="3638226" y="3062113"/>
                  <a:pt x="3641840" y="3060544"/>
                  <a:pt x="3645170" y="3065867"/>
                </a:cubicBezTo>
                <a:cubicBezTo>
                  <a:pt x="3651973" y="3073065"/>
                  <a:pt x="3655303" y="3078384"/>
                  <a:pt x="3646090" y="3086610"/>
                </a:cubicBezTo>
                <a:cubicBezTo>
                  <a:pt x="3640564" y="3091542"/>
                  <a:pt x="3622000" y="3111435"/>
                  <a:pt x="3628660" y="3122076"/>
                </a:cubicBezTo>
                <a:cubicBezTo>
                  <a:pt x="3626533" y="3130611"/>
                  <a:pt x="3616402" y="3161223"/>
                  <a:pt x="3605347" y="3171091"/>
                </a:cubicBezTo>
                <a:cubicBezTo>
                  <a:pt x="3610448" y="3176488"/>
                  <a:pt x="3606763" y="3179778"/>
                  <a:pt x="3603149" y="3181346"/>
                </a:cubicBezTo>
                <a:cubicBezTo>
                  <a:pt x="3595851" y="3186202"/>
                  <a:pt x="3609315" y="3204042"/>
                  <a:pt x="3610945" y="3207564"/>
                </a:cubicBezTo>
                <a:cubicBezTo>
                  <a:pt x="3605347" y="3214220"/>
                  <a:pt x="3572895" y="3269736"/>
                  <a:pt x="3579697" y="3276934"/>
                </a:cubicBezTo>
                <a:lnTo>
                  <a:pt x="3565029" y="3288369"/>
                </a:lnTo>
                <a:cubicBezTo>
                  <a:pt x="3559288" y="3298469"/>
                  <a:pt x="3553621" y="3306850"/>
                  <a:pt x="3549652" y="3317027"/>
                </a:cubicBezTo>
                <a:lnTo>
                  <a:pt x="3551210" y="3322269"/>
                </a:lnTo>
                <a:cubicBezTo>
                  <a:pt x="3563612" y="3322811"/>
                  <a:pt x="3564817" y="3293536"/>
                  <a:pt x="3578989" y="3294155"/>
                </a:cubicBezTo>
                <a:cubicBezTo>
                  <a:pt x="3582532" y="3294310"/>
                  <a:pt x="3586145" y="3292741"/>
                  <a:pt x="3591529" y="3291252"/>
                </a:cubicBezTo>
                <a:lnTo>
                  <a:pt x="3579343" y="3285543"/>
                </a:lnTo>
                <a:lnTo>
                  <a:pt x="3584797" y="3282331"/>
                </a:lnTo>
                <a:cubicBezTo>
                  <a:pt x="3590255" y="3279119"/>
                  <a:pt x="3593656" y="3282717"/>
                  <a:pt x="3597057" y="3286317"/>
                </a:cubicBezTo>
                <a:cubicBezTo>
                  <a:pt x="3600813" y="3281307"/>
                  <a:pt x="3604498" y="3278016"/>
                  <a:pt x="3604710" y="3272850"/>
                </a:cubicBezTo>
                <a:cubicBezTo>
                  <a:pt x="3608395" y="3269559"/>
                  <a:pt x="3608749" y="3260950"/>
                  <a:pt x="3610803" y="3254139"/>
                </a:cubicBezTo>
                <a:cubicBezTo>
                  <a:pt x="3605489" y="3253907"/>
                  <a:pt x="3600315" y="3250231"/>
                  <a:pt x="3596985" y="3244909"/>
                </a:cubicBezTo>
                <a:cubicBezTo>
                  <a:pt x="3602443" y="3241696"/>
                  <a:pt x="3606198" y="3236686"/>
                  <a:pt x="3606481" y="3229797"/>
                </a:cubicBezTo>
                <a:lnTo>
                  <a:pt x="3624055" y="3234016"/>
                </a:lnTo>
                <a:cubicBezTo>
                  <a:pt x="3618526" y="3238948"/>
                  <a:pt x="3618313" y="3244116"/>
                  <a:pt x="3614558" y="3249126"/>
                </a:cubicBezTo>
                <a:lnTo>
                  <a:pt x="3621431" y="3254604"/>
                </a:lnTo>
                <a:cubicBezTo>
                  <a:pt x="3624974" y="3254758"/>
                  <a:pt x="3626677" y="3256557"/>
                  <a:pt x="3626535" y="3260000"/>
                </a:cubicBezTo>
                <a:cubicBezTo>
                  <a:pt x="3626251" y="3266889"/>
                  <a:pt x="3620652" y="3273545"/>
                  <a:pt x="3616897" y="3278559"/>
                </a:cubicBezTo>
                <a:cubicBezTo>
                  <a:pt x="3619519" y="3279535"/>
                  <a:pt x="3622619" y="3279670"/>
                  <a:pt x="3625498" y="3279796"/>
                </a:cubicBezTo>
                <a:lnTo>
                  <a:pt x="3626865" y="3280017"/>
                </a:lnTo>
                <a:lnTo>
                  <a:pt x="3636037" y="3265592"/>
                </a:lnTo>
                <a:cubicBezTo>
                  <a:pt x="3637950" y="3262225"/>
                  <a:pt x="3643478" y="3257289"/>
                  <a:pt x="3643762" y="3250401"/>
                </a:cubicBezTo>
                <a:cubicBezTo>
                  <a:pt x="3662256" y="3232233"/>
                  <a:pt x="3667074" y="3201390"/>
                  <a:pt x="3689041" y="3185097"/>
                </a:cubicBezTo>
                <a:lnTo>
                  <a:pt x="3687763" y="3172963"/>
                </a:lnTo>
                <a:lnTo>
                  <a:pt x="3708456" y="3144539"/>
                </a:lnTo>
                <a:cubicBezTo>
                  <a:pt x="3708739" y="3137650"/>
                  <a:pt x="3722485" y="3105471"/>
                  <a:pt x="3731698" y="3097248"/>
                </a:cubicBezTo>
                <a:cubicBezTo>
                  <a:pt x="3731981" y="3090360"/>
                  <a:pt x="3735736" y="3085347"/>
                  <a:pt x="3743035" y="3080491"/>
                </a:cubicBezTo>
                <a:cubicBezTo>
                  <a:pt x="3738003" y="3073370"/>
                  <a:pt x="3745301" y="3068512"/>
                  <a:pt x="3750759" y="3065300"/>
                </a:cubicBezTo>
                <a:lnTo>
                  <a:pt x="3820908" y="2956225"/>
                </a:lnTo>
                <a:cubicBezTo>
                  <a:pt x="3830121" y="2948000"/>
                  <a:pt x="3830546" y="2937668"/>
                  <a:pt x="3841458" y="2931243"/>
                </a:cubicBezTo>
                <a:cubicBezTo>
                  <a:pt x="3841671" y="2926078"/>
                  <a:pt x="3845497" y="2919345"/>
                  <a:pt x="3849181" y="2916055"/>
                </a:cubicBezTo>
                <a:lnTo>
                  <a:pt x="3856764" y="2904308"/>
                </a:lnTo>
                <a:cubicBezTo>
                  <a:pt x="3858604" y="2902665"/>
                  <a:pt x="3861316" y="2901489"/>
                  <a:pt x="3864001" y="2900959"/>
                </a:cubicBezTo>
                <a:cubicBezTo>
                  <a:pt x="3866685" y="2900429"/>
                  <a:pt x="3869341" y="2900545"/>
                  <a:pt x="3871077" y="2901483"/>
                </a:cubicBezTo>
                <a:cubicBezTo>
                  <a:pt x="3874408" y="2906805"/>
                  <a:pt x="3849535" y="2950574"/>
                  <a:pt x="3842165" y="2957153"/>
                </a:cubicBezTo>
                <a:lnTo>
                  <a:pt x="3843938" y="2957231"/>
                </a:lnTo>
                <a:cubicBezTo>
                  <a:pt x="3849039" y="2962628"/>
                  <a:pt x="3848897" y="2966073"/>
                  <a:pt x="3845142" y="2971085"/>
                </a:cubicBezTo>
                <a:cubicBezTo>
                  <a:pt x="3840536" y="2996761"/>
                  <a:pt x="3823389" y="3025342"/>
                  <a:pt x="3815241" y="3050863"/>
                </a:cubicBezTo>
                <a:cubicBezTo>
                  <a:pt x="3818571" y="3056185"/>
                  <a:pt x="3815028" y="3056031"/>
                  <a:pt x="3809573" y="3059243"/>
                </a:cubicBezTo>
                <a:cubicBezTo>
                  <a:pt x="3809431" y="3062687"/>
                  <a:pt x="3807517" y="3066054"/>
                  <a:pt x="3811060" y="3066209"/>
                </a:cubicBezTo>
                <a:cubicBezTo>
                  <a:pt x="3809077" y="3071296"/>
                  <a:pt x="3799793" y="3081242"/>
                  <a:pt x="3803194" y="3084841"/>
                </a:cubicBezTo>
                <a:lnTo>
                  <a:pt x="3814249" y="3074973"/>
                </a:lnTo>
                <a:cubicBezTo>
                  <a:pt x="3817933" y="3071683"/>
                  <a:pt x="3819845" y="3068317"/>
                  <a:pt x="3816444" y="3064717"/>
                </a:cubicBezTo>
                <a:cubicBezTo>
                  <a:pt x="3820129" y="3061428"/>
                  <a:pt x="3825727" y="3054772"/>
                  <a:pt x="3827710" y="3049684"/>
                </a:cubicBezTo>
                <a:lnTo>
                  <a:pt x="3843157" y="3019304"/>
                </a:lnTo>
                <a:lnTo>
                  <a:pt x="3854140" y="3011156"/>
                </a:lnTo>
                <a:cubicBezTo>
                  <a:pt x="3857825" y="3007867"/>
                  <a:pt x="3861581" y="3002857"/>
                  <a:pt x="3858180" y="2999258"/>
                </a:cubicBezTo>
                <a:lnTo>
                  <a:pt x="3865833" y="2985790"/>
                </a:lnTo>
                <a:cubicBezTo>
                  <a:pt x="3862786" y="2973580"/>
                  <a:pt x="3880713" y="2969188"/>
                  <a:pt x="3877666" y="2956977"/>
                </a:cubicBezTo>
                <a:lnTo>
                  <a:pt x="3901475" y="2939041"/>
                </a:lnTo>
                <a:cubicBezTo>
                  <a:pt x="3909907" y="2949760"/>
                  <a:pt x="3909907" y="2949760"/>
                  <a:pt x="3900767" y="2956261"/>
                </a:cubicBezTo>
                <a:cubicBezTo>
                  <a:pt x="3909198" y="2966981"/>
                  <a:pt x="3891412" y="2967928"/>
                  <a:pt x="3898144" y="2976850"/>
                </a:cubicBezTo>
                <a:cubicBezTo>
                  <a:pt x="3892547" y="2983506"/>
                  <a:pt x="3878870" y="3013963"/>
                  <a:pt x="3882201" y="3019282"/>
                </a:cubicBezTo>
                <a:lnTo>
                  <a:pt x="3866683" y="3051385"/>
                </a:lnTo>
                <a:cubicBezTo>
                  <a:pt x="3873414" y="3060304"/>
                  <a:pt x="3874762" y="3070714"/>
                  <a:pt x="3863779" y="3078861"/>
                </a:cubicBezTo>
                <a:cubicBezTo>
                  <a:pt x="3859669" y="3092484"/>
                  <a:pt x="3851875" y="3109395"/>
                  <a:pt x="3840820" y="3119264"/>
                </a:cubicBezTo>
                <a:lnTo>
                  <a:pt x="3845566" y="3133273"/>
                </a:lnTo>
                <a:lnTo>
                  <a:pt x="3832813" y="3141342"/>
                </a:lnTo>
                <a:lnTo>
                  <a:pt x="3832034" y="3160286"/>
                </a:lnTo>
                <a:cubicBezTo>
                  <a:pt x="3826435" y="3166942"/>
                  <a:pt x="3827924" y="3173908"/>
                  <a:pt x="3820696" y="3177043"/>
                </a:cubicBezTo>
                <a:cubicBezTo>
                  <a:pt x="3818782" y="3180409"/>
                  <a:pt x="3820201" y="3189096"/>
                  <a:pt x="3821900" y="3190897"/>
                </a:cubicBezTo>
                <a:cubicBezTo>
                  <a:pt x="3823531" y="3194419"/>
                  <a:pt x="3827145" y="3192850"/>
                  <a:pt x="3827215" y="3191129"/>
                </a:cubicBezTo>
                <a:cubicBezTo>
                  <a:pt x="3818782" y="3180409"/>
                  <a:pt x="3836780" y="3174294"/>
                  <a:pt x="3842238" y="3171082"/>
                </a:cubicBezTo>
                <a:lnTo>
                  <a:pt x="3843301" y="3145249"/>
                </a:lnTo>
                <a:lnTo>
                  <a:pt x="3845071" y="3145327"/>
                </a:lnTo>
                <a:cubicBezTo>
                  <a:pt x="3846985" y="3141960"/>
                  <a:pt x="3848968" y="3136872"/>
                  <a:pt x="3845566" y="3133273"/>
                </a:cubicBezTo>
                <a:cubicBezTo>
                  <a:pt x="3856550" y="3125125"/>
                  <a:pt x="3858819" y="3113149"/>
                  <a:pt x="3869731" y="3106725"/>
                </a:cubicBezTo>
                <a:cubicBezTo>
                  <a:pt x="3857825" y="3094127"/>
                  <a:pt x="3866684" y="3094515"/>
                  <a:pt x="3879508" y="3084723"/>
                </a:cubicBezTo>
                <a:cubicBezTo>
                  <a:pt x="3888650" y="3078222"/>
                  <a:pt x="3890138" y="3042058"/>
                  <a:pt x="3901122" y="3033910"/>
                </a:cubicBezTo>
                <a:cubicBezTo>
                  <a:pt x="3904735" y="3032345"/>
                  <a:pt x="3908208" y="3034220"/>
                  <a:pt x="3909907" y="3036020"/>
                </a:cubicBezTo>
                <a:cubicBezTo>
                  <a:pt x="3918412" y="3045016"/>
                  <a:pt x="3908844" y="3061851"/>
                  <a:pt x="3901546" y="3066709"/>
                </a:cubicBezTo>
                <a:cubicBezTo>
                  <a:pt x="3891769" y="3088709"/>
                  <a:pt x="3887446" y="3107499"/>
                  <a:pt x="3877737" y="3127777"/>
                </a:cubicBezTo>
                <a:cubicBezTo>
                  <a:pt x="3881138" y="3131376"/>
                  <a:pt x="3877525" y="3132942"/>
                  <a:pt x="3873840" y="3136232"/>
                </a:cubicBezTo>
                <a:cubicBezTo>
                  <a:pt x="3870155" y="3139521"/>
                  <a:pt x="3871786" y="3143043"/>
                  <a:pt x="3875258" y="3144921"/>
                </a:cubicBezTo>
                <a:cubicBezTo>
                  <a:pt x="3869730" y="3149854"/>
                  <a:pt x="3864133" y="3156510"/>
                  <a:pt x="3863920" y="3161678"/>
                </a:cubicBezTo>
                <a:lnTo>
                  <a:pt x="3856339" y="3173422"/>
                </a:lnTo>
                <a:cubicBezTo>
                  <a:pt x="3861368" y="3180543"/>
                  <a:pt x="3859315" y="3187353"/>
                  <a:pt x="3853858" y="3190566"/>
                </a:cubicBezTo>
                <a:cubicBezTo>
                  <a:pt x="3864487" y="3191030"/>
                  <a:pt x="3891272" y="3187025"/>
                  <a:pt x="3899703" y="3197745"/>
                </a:cubicBezTo>
                <a:cubicBezTo>
                  <a:pt x="3904735" y="3204865"/>
                  <a:pt x="3904381" y="3213474"/>
                  <a:pt x="3898994" y="3214966"/>
                </a:cubicBezTo>
                <a:cubicBezTo>
                  <a:pt x="3898924" y="3216687"/>
                  <a:pt x="3895168" y="3221700"/>
                  <a:pt x="3896870" y="3223497"/>
                </a:cubicBezTo>
                <a:lnTo>
                  <a:pt x="3902325" y="3220285"/>
                </a:lnTo>
                <a:lnTo>
                  <a:pt x="3926064" y="3204070"/>
                </a:lnTo>
                <a:lnTo>
                  <a:pt x="3930103" y="3192171"/>
                </a:lnTo>
                <a:cubicBezTo>
                  <a:pt x="3926773" y="3186849"/>
                  <a:pt x="3930316" y="3187003"/>
                  <a:pt x="3934000" y="3183714"/>
                </a:cubicBezTo>
                <a:cubicBezTo>
                  <a:pt x="3935912" y="3180347"/>
                  <a:pt x="3934213" y="3178548"/>
                  <a:pt x="3932511" y="3176748"/>
                </a:cubicBezTo>
                <a:cubicBezTo>
                  <a:pt x="3943565" y="3166879"/>
                  <a:pt x="3951218" y="3153411"/>
                  <a:pt x="3962272" y="3143543"/>
                </a:cubicBezTo>
                <a:cubicBezTo>
                  <a:pt x="3966453" y="3128200"/>
                  <a:pt x="3977719" y="3113163"/>
                  <a:pt x="3992174" y="3106894"/>
                </a:cubicBezTo>
                <a:lnTo>
                  <a:pt x="3990759" y="3098208"/>
                </a:lnTo>
                <a:cubicBezTo>
                  <a:pt x="3989198" y="3092962"/>
                  <a:pt x="3992954" y="3087952"/>
                  <a:pt x="3998411" y="3084740"/>
                </a:cubicBezTo>
                <a:cubicBezTo>
                  <a:pt x="4002238" y="3078006"/>
                  <a:pt x="4005852" y="3076438"/>
                  <a:pt x="4009182" y="3081760"/>
                </a:cubicBezTo>
                <a:cubicBezTo>
                  <a:pt x="4015984" y="3088957"/>
                  <a:pt x="4019314" y="3094278"/>
                  <a:pt x="4010101" y="3102502"/>
                </a:cubicBezTo>
                <a:cubicBezTo>
                  <a:pt x="4004576" y="3107436"/>
                  <a:pt x="3986011" y="3127328"/>
                  <a:pt x="3992671" y="3137970"/>
                </a:cubicBezTo>
                <a:cubicBezTo>
                  <a:pt x="3990544" y="3146504"/>
                  <a:pt x="3980413" y="3177115"/>
                  <a:pt x="3969359" y="3186984"/>
                </a:cubicBezTo>
                <a:cubicBezTo>
                  <a:pt x="3974460" y="3192381"/>
                  <a:pt x="3970775" y="3195671"/>
                  <a:pt x="3967161" y="3197239"/>
                </a:cubicBezTo>
                <a:cubicBezTo>
                  <a:pt x="3959863" y="3202095"/>
                  <a:pt x="3973326" y="3219935"/>
                  <a:pt x="3974957" y="3223456"/>
                </a:cubicBezTo>
                <a:cubicBezTo>
                  <a:pt x="3969358" y="3230113"/>
                  <a:pt x="3936906" y="3285629"/>
                  <a:pt x="3943708" y="3292827"/>
                </a:cubicBezTo>
                <a:lnTo>
                  <a:pt x="3929041" y="3304261"/>
                </a:lnTo>
                <a:cubicBezTo>
                  <a:pt x="3923299" y="3314362"/>
                  <a:pt x="3917632" y="3322742"/>
                  <a:pt x="3913664" y="3332920"/>
                </a:cubicBezTo>
                <a:lnTo>
                  <a:pt x="3915222" y="3338163"/>
                </a:lnTo>
                <a:cubicBezTo>
                  <a:pt x="3927624" y="3338704"/>
                  <a:pt x="3928828" y="3309430"/>
                  <a:pt x="3943000" y="3310048"/>
                </a:cubicBezTo>
                <a:cubicBezTo>
                  <a:pt x="3946543" y="3310203"/>
                  <a:pt x="3950156" y="3308634"/>
                  <a:pt x="3955540" y="3307145"/>
                </a:cubicBezTo>
                <a:lnTo>
                  <a:pt x="3943354" y="3301436"/>
                </a:lnTo>
                <a:lnTo>
                  <a:pt x="3948808" y="3298224"/>
                </a:lnTo>
                <a:cubicBezTo>
                  <a:pt x="3954266" y="3295012"/>
                  <a:pt x="3957667" y="3298611"/>
                  <a:pt x="3961069" y="3302210"/>
                </a:cubicBezTo>
                <a:cubicBezTo>
                  <a:pt x="3964824" y="3297199"/>
                  <a:pt x="3968509" y="3293910"/>
                  <a:pt x="3968721" y="3288742"/>
                </a:cubicBezTo>
                <a:cubicBezTo>
                  <a:pt x="3972406" y="3285453"/>
                  <a:pt x="3972760" y="3276844"/>
                  <a:pt x="3974814" y="3270032"/>
                </a:cubicBezTo>
                <a:cubicBezTo>
                  <a:pt x="3969501" y="3269800"/>
                  <a:pt x="3964327" y="3266124"/>
                  <a:pt x="3960997" y="3260802"/>
                </a:cubicBezTo>
                <a:cubicBezTo>
                  <a:pt x="3966454" y="3257589"/>
                  <a:pt x="3970209" y="3252579"/>
                  <a:pt x="3970492" y="3245691"/>
                </a:cubicBezTo>
                <a:lnTo>
                  <a:pt x="3988066" y="3249908"/>
                </a:lnTo>
                <a:cubicBezTo>
                  <a:pt x="3982538" y="3254841"/>
                  <a:pt x="3982325" y="3260009"/>
                  <a:pt x="3978570" y="3265019"/>
                </a:cubicBezTo>
                <a:lnTo>
                  <a:pt x="3985443" y="3270496"/>
                </a:lnTo>
                <a:cubicBezTo>
                  <a:pt x="3988986" y="3270651"/>
                  <a:pt x="3990688" y="3272449"/>
                  <a:pt x="3990546" y="3275893"/>
                </a:cubicBezTo>
                <a:cubicBezTo>
                  <a:pt x="3990262" y="3282782"/>
                  <a:pt x="3984664" y="3289438"/>
                  <a:pt x="3980908" y="3294451"/>
                </a:cubicBezTo>
                <a:cubicBezTo>
                  <a:pt x="3986152" y="3296404"/>
                  <a:pt x="3993310" y="3294993"/>
                  <a:pt x="3996781" y="3296869"/>
                </a:cubicBezTo>
                <a:cubicBezTo>
                  <a:pt x="4000112" y="3302190"/>
                  <a:pt x="3987214" y="3313702"/>
                  <a:pt x="3981689" y="3318638"/>
                </a:cubicBezTo>
                <a:cubicBezTo>
                  <a:pt x="3981406" y="3325527"/>
                  <a:pt x="3977578" y="3332260"/>
                  <a:pt x="3974035" y="3332106"/>
                </a:cubicBezTo>
                <a:lnTo>
                  <a:pt x="3964681" y="3343773"/>
                </a:lnTo>
                <a:lnTo>
                  <a:pt x="3964043" y="3359273"/>
                </a:lnTo>
                <a:lnTo>
                  <a:pt x="3969572" y="3354337"/>
                </a:lnTo>
                <a:lnTo>
                  <a:pt x="3977224" y="3340869"/>
                </a:lnTo>
                <a:cubicBezTo>
                  <a:pt x="3979136" y="3337503"/>
                  <a:pt x="3982750" y="3335937"/>
                  <a:pt x="3984523" y="3336014"/>
                </a:cubicBezTo>
                <a:cubicBezTo>
                  <a:pt x="3984452" y="3337735"/>
                  <a:pt x="3980697" y="3342747"/>
                  <a:pt x="3980555" y="3346192"/>
                </a:cubicBezTo>
                <a:cubicBezTo>
                  <a:pt x="3987286" y="3355111"/>
                  <a:pt x="3958234" y="3371094"/>
                  <a:pt x="3964966" y="3380016"/>
                </a:cubicBezTo>
                <a:lnTo>
                  <a:pt x="3957384" y="3391759"/>
                </a:lnTo>
                <a:cubicBezTo>
                  <a:pt x="3957242" y="3395204"/>
                  <a:pt x="3955257" y="3400294"/>
                  <a:pt x="3953274" y="3405382"/>
                </a:cubicBezTo>
                <a:cubicBezTo>
                  <a:pt x="3960715" y="3397082"/>
                  <a:pt x="3969995" y="3387136"/>
                  <a:pt x="3970492" y="3375080"/>
                </a:cubicBezTo>
                <a:lnTo>
                  <a:pt x="3984451" y="3380866"/>
                </a:lnTo>
                <a:lnTo>
                  <a:pt x="3980128" y="3399654"/>
                </a:lnTo>
                <a:lnTo>
                  <a:pt x="3989058" y="3398319"/>
                </a:lnTo>
                <a:lnTo>
                  <a:pt x="3997489" y="3409039"/>
                </a:lnTo>
                <a:lnTo>
                  <a:pt x="3987571" y="3434483"/>
                </a:lnTo>
                <a:cubicBezTo>
                  <a:pt x="3972902" y="3445920"/>
                  <a:pt x="3964966" y="3466277"/>
                  <a:pt x="3953911" y="3476145"/>
                </a:cubicBezTo>
                <a:lnTo>
                  <a:pt x="3950369" y="3475990"/>
                </a:lnTo>
                <a:lnTo>
                  <a:pt x="3950156" y="3481156"/>
                </a:lnTo>
                <a:lnTo>
                  <a:pt x="3938819" y="3497912"/>
                </a:lnTo>
                <a:cubicBezTo>
                  <a:pt x="3938181" y="3513412"/>
                  <a:pt x="3920183" y="3519528"/>
                  <a:pt x="3919404" y="3538470"/>
                </a:cubicBezTo>
                <a:cubicBezTo>
                  <a:pt x="3915648" y="3543482"/>
                  <a:pt x="3902113" y="3570495"/>
                  <a:pt x="3898570" y="3570340"/>
                </a:cubicBezTo>
                <a:cubicBezTo>
                  <a:pt x="3898357" y="3575506"/>
                  <a:pt x="3898073" y="3582394"/>
                  <a:pt x="3896020" y="3589205"/>
                </a:cubicBezTo>
                <a:lnTo>
                  <a:pt x="3897790" y="3589282"/>
                </a:lnTo>
                <a:cubicBezTo>
                  <a:pt x="3899492" y="3591083"/>
                  <a:pt x="3899422" y="3592804"/>
                  <a:pt x="3895807" y="3594372"/>
                </a:cubicBezTo>
                <a:lnTo>
                  <a:pt x="3892264" y="3594217"/>
                </a:lnTo>
                <a:cubicBezTo>
                  <a:pt x="3890279" y="3599305"/>
                  <a:pt x="3886665" y="3600874"/>
                  <a:pt x="3883122" y="3600719"/>
                </a:cubicBezTo>
                <a:cubicBezTo>
                  <a:pt x="3882626" y="3612773"/>
                  <a:pt x="3875116" y="3622796"/>
                  <a:pt x="3874619" y="3634852"/>
                </a:cubicBezTo>
                <a:lnTo>
                  <a:pt x="3884681" y="3649093"/>
                </a:lnTo>
                <a:cubicBezTo>
                  <a:pt x="3886454" y="3649171"/>
                  <a:pt x="3888224" y="3649248"/>
                  <a:pt x="3888154" y="3650969"/>
                </a:cubicBezTo>
                <a:cubicBezTo>
                  <a:pt x="3888012" y="3654413"/>
                  <a:pt x="3884257" y="3659426"/>
                  <a:pt x="3880642" y="3660992"/>
                </a:cubicBezTo>
                <a:cubicBezTo>
                  <a:pt x="3880430" y="3666160"/>
                  <a:pt x="3878447" y="3671248"/>
                  <a:pt x="3871361" y="3670939"/>
                </a:cubicBezTo>
                <a:lnTo>
                  <a:pt x="3866046" y="3670706"/>
                </a:lnTo>
                <a:lnTo>
                  <a:pt x="3863495" y="3689573"/>
                </a:lnTo>
                <a:lnTo>
                  <a:pt x="3844435" y="3721519"/>
                </a:lnTo>
                <a:lnTo>
                  <a:pt x="3837136" y="3726377"/>
                </a:lnTo>
                <a:cubicBezTo>
                  <a:pt x="3836711" y="3736710"/>
                  <a:pt x="3829059" y="3750178"/>
                  <a:pt x="3823318" y="3760278"/>
                </a:cubicBezTo>
                <a:lnTo>
                  <a:pt x="3822467" y="3780943"/>
                </a:lnTo>
                <a:lnTo>
                  <a:pt x="3807799" y="3792378"/>
                </a:lnTo>
                <a:lnTo>
                  <a:pt x="3800005" y="3809290"/>
                </a:lnTo>
                <a:lnTo>
                  <a:pt x="3789022" y="3817438"/>
                </a:lnTo>
                <a:cubicBezTo>
                  <a:pt x="3788526" y="3829492"/>
                  <a:pt x="3775985" y="3832394"/>
                  <a:pt x="3775418" y="3846171"/>
                </a:cubicBezTo>
                <a:lnTo>
                  <a:pt x="3758272" y="3874753"/>
                </a:lnTo>
                <a:cubicBezTo>
                  <a:pt x="3745870" y="3874210"/>
                  <a:pt x="3751822" y="3902074"/>
                  <a:pt x="3735880" y="3901378"/>
                </a:cubicBezTo>
                <a:lnTo>
                  <a:pt x="3739634" y="3853236"/>
                </a:lnTo>
                <a:lnTo>
                  <a:pt x="3729147" y="3849328"/>
                </a:lnTo>
                <a:lnTo>
                  <a:pt x="3721565" y="3861072"/>
                </a:lnTo>
                <a:cubicBezTo>
                  <a:pt x="3717526" y="3872974"/>
                  <a:pt x="3705481" y="3906952"/>
                  <a:pt x="3704985" y="3919005"/>
                </a:cubicBezTo>
                <a:cubicBezTo>
                  <a:pt x="3704347" y="3934505"/>
                  <a:pt x="3702645" y="3932704"/>
                  <a:pt x="3684929" y="3931931"/>
                </a:cubicBezTo>
                <a:lnTo>
                  <a:pt x="3682947" y="3937021"/>
                </a:lnTo>
                <a:cubicBezTo>
                  <a:pt x="3686348" y="3940621"/>
                  <a:pt x="3692938" y="3952983"/>
                  <a:pt x="3682309" y="3952519"/>
                </a:cubicBezTo>
                <a:cubicBezTo>
                  <a:pt x="3680537" y="3952442"/>
                  <a:pt x="3671610" y="3953779"/>
                  <a:pt x="3671539" y="3955500"/>
                </a:cubicBezTo>
                <a:lnTo>
                  <a:pt x="3671468" y="3957223"/>
                </a:lnTo>
                <a:lnTo>
                  <a:pt x="3695701" y="3972082"/>
                </a:lnTo>
                <a:cubicBezTo>
                  <a:pt x="3704912" y="3963857"/>
                  <a:pt x="3709022" y="3950235"/>
                  <a:pt x="3709518" y="3938182"/>
                </a:cubicBezTo>
                <a:cubicBezTo>
                  <a:pt x="3715047" y="3933247"/>
                  <a:pt x="3717029" y="3928159"/>
                  <a:pt x="3717313" y="3921270"/>
                </a:cubicBezTo>
                <a:lnTo>
                  <a:pt x="3725038" y="3906079"/>
                </a:lnTo>
                <a:cubicBezTo>
                  <a:pt x="3725110" y="3904358"/>
                  <a:pt x="3725322" y="3899191"/>
                  <a:pt x="3727093" y="3899268"/>
                </a:cubicBezTo>
                <a:cubicBezTo>
                  <a:pt x="3734178" y="3899578"/>
                  <a:pt x="3738785" y="3917030"/>
                  <a:pt x="3738573" y="3922198"/>
                </a:cubicBezTo>
                <a:cubicBezTo>
                  <a:pt x="3738502" y="3923919"/>
                  <a:pt x="3738360" y="3927363"/>
                  <a:pt x="3734818" y="3927208"/>
                </a:cubicBezTo>
                <a:cubicBezTo>
                  <a:pt x="3730707" y="3940831"/>
                  <a:pt x="3720786" y="3966277"/>
                  <a:pt x="3707959" y="3976068"/>
                </a:cubicBezTo>
                <a:cubicBezTo>
                  <a:pt x="3707676" y="3982957"/>
                  <a:pt x="3702292" y="3984445"/>
                  <a:pt x="3702008" y="3991334"/>
                </a:cubicBezTo>
                <a:cubicBezTo>
                  <a:pt x="3696196" y="4003158"/>
                  <a:pt x="3688544" y="4016626"/>
                  <a:pt x="3679262" y="4026571"/>
                </a:cubicBezTo>
                <a:cubicBezTo>
                  <a:pt x="3679120" y="4030016"/>
                  <a:pt x="3677135" y="4035103"/>
                  <a:pt x="3673592" y="4034949"/>
                </a:cubicBezTo>
                <a:cubicBezTo>
                  <a:pt x="3666507" y="4034640"/>
                  <a:pt x="3668917" y="4019219"/>
                  <a:pt x="3669058" y="4015775"/>
                </a:cubicBezTo>
                <a:lnTo>
                  <a:pt x="3654675" y="4020321"/>
                </a:lnTo>
                <a:lnTo>
                  <a:pt x="3652193" y="4037465"/>
                </a:lnTo>
                <a:lnTo>
                  <a:pt x="3634975" y="4067767"/>
                </a:lnTo>
                <a:lnTo>
                  <a:pt x="3633203" y="4067689"/>
                </a:lnTo>
                <a:lnTo>
                  <a:pt x="3617755" y="4098069"/>
                </a:lnTo>
                <a:cubicBezTo>
                  <a:pt x="3614141" y="4099638"/>
                  <a:pt x="3615348" y="4113492"/>
                  <a:pt x="3615277" y="4115213"/>
                </a:cubicBezTo>
                <a:cubicBezTo>
                  <a:pt x="3619032" y="4110202"/>
                  <a:pt x="3625693" y="4120844"/>
                  <a:pt x="3620307" y="4122333"/>
                </a:cubicBezTo>
                <a:cubicBezTo>
                  <a:pt x="3618537" y="4122256"/>
                  <a:pt x="3614994" y="4122101"/>
                  <a:pt x="3614852" y="4125546"/>
                </a:cubicBezTo>
                <a:cubicBezTo>
                  <a:pt x="3614710" y="4128990"/>
                  <a:pt x="3619810" y="4134389"/>
                  <a:pt x="3623212" y="4137988"/>
                </a:cubicBezTo>
                <a:cubicBezTo>
                  <a:pt x="3622999" y="4143153"/>
                  <a:pt x="3611378" y="4166799"/>
                  <a:pt x="3607835" y="4166644"/>
                </a:cubicBezTo>
                <a:cubicBezTo>
                  <a:pt x="3607339" y="4178700"/>
                  <a:pt x="3607268" y="4180421"/>
                  <a:pt x="3594870" y="4179880"/>
                </a:cubicBezTo>
                <a:lnTo>
                  <a:pt x="3594090" y="4198825"/>
                </a:lnTo>
                <a:cubicBezTo>
                  <a:pt x="3585444" y="4193270"/>
                  <a:pt x="3576871" y="4185994"/>
                  <a:pt x="3571910" y="4177153"/>
                </a:cubicBezTo>
                <a:cubicBezTo>
                  <a:pt x="3571768" y="4180597"/>
                  <a:pt x="3571627" y="4184041"/>
                  <a:pt x="3569714" y="4187409"/>
                </a:cubicBezTo>
                <a:lnTo>
                  <a:pt x="3579634" y="4205094"/>
                </a:lnTo>
                <a:cubicBezTo>
                  <a:pt x="3575737" y="4213549"/>
                  <a:pt x="3557313" y="4273128"/>
                  <a:pt x="3539598" y="4272354"/>
                </a:cubicBezTo>
                <a:cubicBezTo>
                  <a:pt x="3539386" y="4277519"/>
                  <a:pt x="3531449" y="4297875"/>
                  <a:pt x="3526136" y="4297643"/>
                </a:cubicBezTo>
                <a:cubicBezTo>
                  <a:pt x="3524363" y="4297566"/>
                  <a:pt x="3524576" y="4292401"/>
                  <a:pt x="3524576" y="4292401"/>
                </a:cubicBezTo>
                <a:lnTo>
                  <a:pt x="3517561" y="4290368"/>
                </a:lnTo>
                <a:lnTo>
                  <a:pt x="3511964" y="4297024"/>
                </a:lnTo>
                <a:lnTo>
                  <a:pt x="3523867" y="4309622"/>
                </a:lnTo>
                <a:cubicBezTo>
                  <a:pt x="3523088" y="4328564"/>
                  <a:pt x="3513665" y="4341955"/>
                  <a:pt x="3502469" y="4355267"/>
                </a:cubicBezTo>
                <a:cubicBezTo>
                  <a:pt x="3502327" y="4358711"/>
                  <a:pt x="3511964" y="4383285"/>
                  <a:pt x="3506649" y="4383053"/>
                </a:cubicBezTo>
                <a:cubicBezTo>
                  <a:pt x="3501336" y="4382821"/>
                  <a:pt x="3497935" y="4379222"/>
                  <a:pt x="3494533" y="4375623"/>
                </a:cubicBezTo>
                <a:cubicBezTo>
                  <a:pt x="3494038" y="4387679"/>
                  <a:pt x="3489785" y="4404746"/>
                  <a:pt x="3482345" y="4413046"/>
                </a:cubicBezTo>
                <a:lnTo>
                  <a:pt x="3474056" y="4398882"/>
                </a:lnTo>
                <a:lnTo>
                  <a:pt x="3480078" y="4381893"/>
                </a:lnTo>
                <a:cubicBezTo>
                  <a:pt x="3478376" y="4380095"/>
                  <a:pt x="3474907" y="4378216"/>
                  <a:pt x="3474977" y="4376496"/>
                </a:cubicBezTo>
                <a:cubicBezTo>
                  <a:pt x="3475119" y="4373051"/>
                  <a:pt x="3485748" y="4373515"/>
                  <a:pt x="3487519" y="4373593"/>
                </a:cubicBezTo>
                <a:cubicBezTo>
                  <a:pt x="3487944" y="4363261"/>
                  <a:pt x="3493753" y="4351436"/>
                  <a:pt x="3499493" y="4341336"/>
                </a:cubicBezTo>
                <a:cubicBezTo>
                  <a:pt x="3499564" y="4339615"/>
                  <a:pt x="3498004" y="4334370"/>
                  <a:pt x="3496305" y="4332571"/>
                </a:cubicBezTo>
                <a:lnTo>
                  <a:pt x="3483268" y="4347528"/>
                </a:lnTo>
                <a:lnTo>
                  <a:pt x="3474338" y="4348864"/>
                </a:lnTo>
                <a:lnTo>
                  <a:pt x="3473346" y="4372974"/>
                </a:lnTo>
                <a:cubicBezTo>
                  <a:pt x="3460593" y="4381042"/>
                  <a:pt x="3448901" y="4406411"/>
                  <a:pt x="3444862" y="4418310"/>
                </a:cubicBezTo>
                <a:cubicBezTo>
                  <a:pt x="3444579" y="4425199"/>
                  <a:pt x="3437351" y="4428334"/>
                  <a:pt x="3437068" y="4435222"/>
                </a:cubicBezTo>
                <a:lnTo>
                  <a:pt x="3431185" y="4448767"/>
                </a:lnTo>
                <a:lnTo>
                  <a:pt x="3432955" y="4448844"/>
                </a:lnTo>
                <a:cubicBezTo>
                  <a:pt x="3432672" y="4455733"/>
                  <a:pt x="3425444" y="4458867"/>
                  <a:pt x="3425161" y="4465756"/>
                </a:cubicBezTo>
                <a:cubicBezTo>
                  <a:pt x="3424948" y="4470923"/>
                  <a:pt x="3424735" y="4476088"/>
                  <a:pt x="3417650" y="4475779"/>
                </a:cubicBezTo>
                <a:cubicBezTo>
                  <a:pt x="3417225" y="4486112"/>
                  <a:pt x="3417154" y="4487835"/>
                  <a:pt x="3406525" y="4487371"/>
                </a:cubicBezTo>
                <a:lnTo>
                  <a:pt x="3405745" y="4506313"/>
                </a:lnTo>
                <a:lnTo>
                  <a:pt x="3397031" y="4502482"/>
                </a:lnTo>
                <a:lnTo>
                  <a:pt x="3385410" y="4526128"/>
                </a:lnTo>
                <a:lnTo>
                  <a:pt x="3388812" y="4529727"/>
                </a:lnTo>
                <a:lnTo>
                  <a:pt x="3381513" y="4534585"/>
                </a:lnTo>
                <a:lnTo>
                  <a:pt x="3377686" y="4541318"/>
                </a:lnTo>
                <a:lnTo>
                  <a:pt x="3382504" y="4553604"/>
                </a:lnTo>
                <a:lnTo>
                  <a:pt x="3380167" y="4567303"/>
                </a:lnTo>
                <a:cubicBezTo>
                  <a:pt x="3369538" y="4566839"/>
                  <a:pt x="3377827" y="4581003"/>
                  <a:pt x="3360112" y="4580230"/>
                </a:cubicBezTo>
                <a:lnTo>
                  <a:pt x="3360467" y="4571620"/>
                </a:lnTo>
                <a:lnTo>
                  <a:pt x="3355082" y="4573109"/>
                </a:lnTo>
                <a:cubicBezTo>
                  <a:pt x="3353168" y="4576476"/>
                  <a:pt x="3345302" y="4595111"/>
                  <a:pt x="3343532" y="4595034"/>
                </a:cubicBezTo>
                <a:cubicBezTo>
                  <a:pt x="3341759" y="4594957"/>
                  <a:pt x="3341901" y="4591512"/>
                  <a:pt x="3341901" y="4591512"/>
                </a:cubicBezTo>
                <a:cubicBezTo>
                  <a:pt x="3331273" y="4591048"/>
                  <a:pt x="3338713" y="4582746"/>
                  <a:pt x="3342397" y="4579456"/>
                </a:cubicBezTo>
                <a:lnTo>
                  <a:pt x="3335949" y="4563649"/>
                </a:lnTo>
                <a:lnTo>
                  <a:pt x="3343531" y="4551903"/>
                </a:lnTo>
                <a:lnTo>
                  <a:pt x="3331345" y="4546196"/>
                </a:lnTo>
                <a:cubicBezTo>
                  <a:pt x="3330849" y="4558249"/>
                  <a:pt x="3318164" y="4564597"/>
                  <a:pt x="3317597" y="4578373"/>
                </a:cubicBezTo>
                <a:cubicBezTo>
                  <a:pt x="3306401" y="4591687"/>
                  <a:pt x="3296908" y="4606801"/>
                  <a:pt x="3287482" y="4620190"/>
                </a:cubicBezTo>
                <a:cubicBezTo>
                  <a:pt x="3285428" y="4627001"/>
                  <a:pt x="3279262" y="4647435"/>
                  <a:pt x="3270406" y="4647048"/>
                </a:cubicBezTo>
                <a:cubicBezTo>
                  <a:pt x="3270335" y="4648769"/>
                  <a:pt x="3275152" y="4661057"/>
                  <a:pt x="3275152" y="4661057"/>
                </a:cubicBezTo>
                <a:cubicBezTo>
                  <a:pt x="3276925" y="4661134"/>
                  <a:pt x="3277138" y="4655966"/>
                  <a:pt x="3277138" y="4655966"/>
                </a:cubicBezTo>
                <a:cubicBezTo>
                  <a:pt x="3286843" y="4635688"/>
                  <a:pt x="3307040" y="4619318"/>
                  <a:pt x="3309731" y="4597009"/>
                </a:cubicBezTo>
                <a:lnTo>
                  <a:pt x="3318590" y="4597396"/>
                </a:lnTo>
                <a:cubicBezTo>
                  <a:pt x="3325676" y="4597705"/>
                  <a:pt x="3341617" y="4598401"/>
                  <a:pt x="3341264" y="4607010"/>
                </a:cubicBezTo>
                <a:cubicBezTo>
                  <a:pt x="3340626" y="4622511"/>
                  <a:pt x="3331132" y="4637622"/>
                  <a:pt x="3321778" y="4649290"/>
                </a:cubicBezTo>
                <a:cubicBezTo>
                  <a:pt x="3321424" y="4657900"/>
                  <a:pt x="3326526" y="4663300"/>
                  <a:pt x="3326172" y="4671909"/>
                </a:cubicBezTo>
                <a:lnTo>
                  <a:pt x="3313912" y="4667923"/>
                </a:lnTo>
                <a:cubicBezTo>
                  <a:pt x="3313487" y="4678256"/>
                  <a:pt x="3311150" y="4691956"/>
                  <a:pt x="3303639" y="4701979"/>
                </a:cubicBezTo>
                <a:lnTo>
                  <a:pt x="3295276" y="4689538"/>
                </a:lnTo>
                <a:lnTo>
                  <a:pt x="3301230" y="4674271"/>
                </a:lnTo>
                <a:cubicBezTo>
                  <a:pt x="3299528" y="4672472"/>
                  <a:pt x="3296056" y="4670594"/>
                  <a:pt x="3296126" y="4668873"/>
                </a:cubicBezTo>
                <a:cubicBezTo>
                  <a:pt x="3296268" y="4665430"/>
                  <a:pt x="3305127" y="4665816"/>
                  <a:pt x="3306898" y="4665893"/>
                </a:cubicBezTo>
                <a:lnTo>
                  <a:pt x="3318731" y="4637080"/>
                </a:lnTo>
                <a:lnTo>
                  <a:pt x="3317244" y="4630114"/>
                </a:lnTo>
                <a:lnTo>
                  <a:pt x="3310512" y="4621195"/>
                </a:lnTo>
                <a:lnTo>
                  <a:pt x="3301300" y="4629418"/>
                </a:lnTo>
                <a:lnTo>
                  <a:pt x="3294498" y="4665352"/>
                </a:lnTo>
                <a:cubicBezTo>
                  <a:pt x="3283515" y="4673497"/>
                  <a:pt x="3271965" y="4695422"/>
                  <a:pt x="3267925" y="4707321"/>
                </a:cubicBezTo>
                <a:cubicBezTo>
                  <a:pt x="3267430" y="4719377"/>
                  <a:pt x="3259918" y="4729400"/>
                  <a:pt x="3255880" y="4741299"/>
                </a:cubicBezTo>
                <a:cubicBezTo>
                  <a:pt x="3246737" y="4747801"/>
                  <a:pt x="3239297" y="4756103"/>
                  <a:pt x="3231857" y="4764403"/>
                </a:cubicBezTo>
                <a:lnTo>
                  <a:pt x="3218041" y="4798304"/>
                </a:lnTo>
                <a:cubicBezTo>
                  <a:pt x="3216271" y="4798227"/>
                  <a:pt x="3210955" y="4797995"/>
                  <a:pt x="3210814" y="4801439"/>
                </a:cubicBezTo>
                <a:cubicBezTo>
                  <a:pt x="3210742" y="4803163"/>
                  <a:pt x="3215917" y="4806838"/>
                  <a:pt x="3217616" y="4808637"/>
                </a:cubicBezTo>
                <a:lnTo>
                  <a:pt x="3197706" y="4818118"/>
                </a:lnTo>
                <a:lnTo>
                  <a:pt x="3185304" y="4817578"/>
                </a:lnTo>
                <a:cubicBezTo>
                  <a:pt x="3185871" y="4803800"/>
                  <a:pt x="3193240" y="4797221"/>
                  <a:pt x="3190690" y="4772957"/>
                </a:cubicBezTo>
                <a:cubicBezTo>
                  <a:pt x="3183178" y="4782980"/>
                  <a:pt x="3173968" y="4791205"/>
                  <a:pt x="3173401" y="4804982"/>
                </a:cubicBezTo>
                <a:cubicBezTo>
                  <a:pt x="3164259" y="4811484"/>
                  <a:pt x="3156889" y="4818063"/>
                  <a:pt x="3149449" y="4826363"/>
                </a:cubicBezTo>
                <a:cubicBezTo>
                  <a:pt x="3126419" y="4825357"/>
                  <a:pt x="3146827" y="4846951"/>
                  <a:pt x="3132655" y="4846332"/>
                </a:cubicBezTo>
                <a:lnTo>
                  <a:pt x="3125569" y="4846023"/>
                </a:lnTo>
                <a:cubicBezTo>
                  <a:pt x="3125143" y="4856356"/>
                  <a:pt x="3117987" y="4857769"/>
                  <a:pt x="3117633" y="4866379"/>
                </a:cubicBezTo>
                <a:lnTo>
                  <a:pt x="3104808" y="4876171"/>
                </a:lnTo>
                <a:lnTo>
                  <a:pt x="3098289" y="4862084"/>
                </a:lnTo>
                <a:cubicBezTo>
                  <a:pt x="3094746" y="4861929"/>
                  <a:pt x="3093045" y="4860131"/>
                  <a:pt x="3093187" y="4856686"/>
                </a:cubicBezTo>
                <a:cubicBezTo>
                  <a:pt x="3093754" y="4842910"/>
                  <a:pt x="3106651" y="4831395"/>
                  <a:pt x="3107288" y="4815898"/>
                </a:cubicBezTo>
                <a:cubicBezTo>
                  <a:pt x="3107288" y="4815898"/>
                  <a:pt x="3107430" y="4812453"/>
                  <a:pt x="3105658" y="4812376"/>
                </a:cubicBezTo>
                <a:cubicBezTo>
                  <a:pt x="3103887" y="4812298"/>
                  <a:pt x="3099919" y="4822477"/>
                  <a:pt x="3098076" y="4824120"/>
                </a:cubicBezTo>
                <a:cubicBezTo>
                  <a:pt x="3096235" y="4825766"/>
                  <a:pt x="3094391" y="4827409"/>
                  <a:pt x="3094320" y="4829133"/>
                </a:cubicBezTo>
                <a:cubicBezTo>
                  <a:pt x="3094108" y="4834298"/>
                  <a:pt x="3095668" y="4839543"/>
                  <a:pt x="3088582" y="4839234"/>
                </a:cubicBezTo>
                <a:lnTo>
                  <a:pt x="3081354" y="4842369"/>
                </a:lnTo>
                <a:lnTo>
                  <a:pt x="3063568" y="4843315"/>
                </a:lnTo>
                <a:lnTo>
                  <a:pt x="3057686" y="4856860"/>
                </a:lnTo>
                <a:cubicBezTo>
                  <a:pt x="3052302" y="4858352"/>
                  <a:pt x="3046774" y="4863285"/>
                  <a:pt x="3043089" y="4866574"/>
                </a:cubicBezTo>
                <a:cubicBezTo>
                  <a:pt x="3039546" y="4866420"/>
                  <a:pt x="3034162" y="4867912"/>
                  <a:pt x="3033949" y="4873077"/>
                </a:cubicBezTo>
                <a:lnTo>
                  <a:pt x="3035436" y="4880042"/>
                </a:lnTo>
                <a:lnTo>
                  <a:pt x="3019494" y="4879346"/>
                </a:lnTo>
                <a:cubicBezTo>
                  <a:pt x="3019707" y="4874181"/>
                  <a:pt x="3032956" y="4854057"/>
                  <a:pt x="3024099" y="4853671"/>
                </a:cubicBezTo>
                <a:cubicBezTo>
                  <a:pt x="3020557" y="4853515"/>
                  <a:pt x="3016872" y="4856805"/>
                  <a:pt x="3015029" y="4858449"/>
                </a:cubicBezTo>
                <a:lnTo>
                  <a:pt x="3010635" y="4878959"/>
                </a:lnTo>
                <a:lnTo>
                  <a:pt x="3001283" y="4890629"/>
                </a:lnTo>
                <a:cubicBezTo>
                  <a:pt x="3000858" y="4900962"/>
                  <a:pt x="2997031" y="4907695"/>
                  <a:pt x="2989662" y="4914274"/>
                </a:cubicBezTo>
                <a:lnTo>
                  <a:pt x="2989095" y="4928051"/>
                </a:lnTo>
                <a:cubicBezTo>
                  <a:pt x="2983567" y="4932985"/>
                  <a:pt x="2981514" y="4939796"/>
                  <a:pt x="2981230" y="4946684"/>
                </a:cubicBezTo>
                <a:cubicBezTo>
                  <a:pt x="2975985" y="4944731"/>
                  <a:pt x="2968758" y="4947866"/>
                  <a:pt x="2968474" y="4954754"/>
                </a:cubicBezTo>
                <a:lnTo>
                  <a:pt x="2957208" y="4969788"/>
                </a:lnTo>
                <a:lnTo>
                  <a:pt x="2943249" y="4964005"/>
                </a:lnTo>
                <a:cubicBezTo>
                  <a:pt x="2948989" y="4953904"/>
                  <a:pt x="2947996" y="4934881"/>
                  <a:pt x="2955366" y="4928302"/>
                </a:cubicBezTo>
                <a:cubicBezTo>
                  <a:pt x="2955578" y="4923138"/>
                  <a:pt x="2957492" y="4919770"/>
                  <a:pt x="2962805" y="4920003"/>
                </a:cubicBezTo>
                <a:cubicBezTo>
                  <a:pt x="2968121" y="4920235"/>
                  <a:pt x="2991078" y="4922961"/>
                  <a:pt x="2975490" y="4913656"/>
                </a:cubicBezTo>
                <a:lnTo>
                  <a:pt x="2983284" y="4896744"/>
                </a:lnTo>
                <a:lnTo>
                  <a:pt x="2976199" y="4896434"/>
                </a:lnTo>
                <a:lnTo>
                  <a:pt x="2983639" y="4888132"/>
                </a:lnTo>
                <a:lnTo>
                  <a:pt x="2984348" y="4870911"/>
                </a:lnTo>
                <a:lnTo>
                  <a:pt x="2997102" y="4862843"/>
                </a:lnTo>
                <a:lnTo>
                  <a:pt x="2997739" y="4847343"/>
                </a:lnTo>
                <a:cubicBezTo>
                  <a:pt x="3001494" y="4842332"/>
                  <a:pt x="3005250" y="4837319"/>
                  <a:pt x="3010707" y="4834107"/>
                </a:cubicBezTo>
                <a:lnTo>
                  <a:pt x="3016587" y="4820563"/>
                </a:lnTo>
                <a:cubicBezTo>
                  <a:pt x="3004188" y="4820021"/>
                  <a:pt x="3016234" y="4786042"/>
                  <a:pt x="3018146" y="4782676"/>
                </a:cubicBezTo>
                <a:cubicBezTo>
                  <a:pt x="3025232" y="4782985"/>
                  <a:pt x="3024312" y="4762242"/>
                  <a:pt x="3024454" y="4758798"/>
                </a:cubicBezTo>
                <a:cubicBezTo>
                  <a:pt x="3029838" y="4757309"/>
                  <a:pt x="3031894" y="4750498"/>
                  <a:pt x="3032107" y="4745331"/>
                </a:cubicBezTo>
                <a:cubicBezTo>
                  <a:pt x="3032390" y="4738442"/>
                  <a:pt x="3025375" y="4736412"/>
                  <a:pt x="3025659" y="4729523"/>
                </a:cubicBezTo>
                <a:cubicBezTo>
                  <a:pt x="3009714" y="4728827"/>
                  <a:pt x="3020840" y="4760367"/>
                  <a:pt x="3006668" y="4759748"/>
                </a:cubicBezTo>
                <a:cubicBezTo>
                  <a:pt x="3006243" y="4770081"/>
                  <a:pt x="2996959" y="4780027"/>
                  <a:pt x="2987891" y="4784805"/>
                </a:cubicBezTo>
                <a:lnTo>
                  <a:pt x="2986970" y="4807194"/>
                </a:lnTo>
                <a:cubicBezTo>
                  <a:pt x="2952672" y="4821222"/>
                  <a:pt x="2959191" y="4835308"/>
                  <a:pt x="2943603" y="4869132"/>
                </a:cubicBezTo>
                <a:cubicBezTo>
                  <a:pt x="2931204" y="4868590"/>
                  <a:pt x="2923622" y="4880338"/>
                  <a:pt x="2911222" y="4879796"/>
                </a:cubicBezTo>
                <a:lnTo>
                  <a:pt x="2910443" y="4898738"/>
                </a:lnTo>
                <a:lnTo>
                  <a:pt x="2905127" y="4898506"/>
                </a:lnTo>
                <a:cubicBezTo>
                  <a:pt x="2898041" y="4898197"/>
                  <a:pt x="2898183" y="4894752"/>
                  <a:pt x="2898466" y="4887864"/>
                </a:cubicBezTo>
                <a:lnTo>
                  <a:pt x="2904349" y="4874319"/>
                </a:lnTo>
                <a:cubicBezTo>
                  <a:pt x="2904420" y="4872598"/>
                  <a:pt x="2901302" y="4862110"/>
                  <a:pt x="2899529" y="4862033"/>
                </a:cubicBezTo>
                <a:lnTo>
                  <a:pt x="2899317" y="4867198"/>
                </a:lnTo>
                <a:cubicBezTo>
                  <a:pt x="2892018" y="4872057"/>
                  <a:pt x="2875578" y="4883414"/>
                  <a:pt x="2875223" y="4892026"/>
                </a:cubicBezTo>
                <a:cubicBezTo>
                  <a:pt x="2869769" y="4895238"/>
                  <a:pt x="2867641" y="4903770"/>
                  <a:pt x="2867358" y="4910659"/>
                </a:cubicBezTo>
                <a:lnTo>
                  <a:pt x="2854675" y="4917006"/>
                </a:lnTo>
                <a:cubicBezTo>
                  <a:pt x="2854463" y="4922173"/>
                  <a:pt x="2852336" y="4930705"/>
                  <a:pt x="2846881" y="4933918"/>
                </a:cubicBezTo>
                <a:lnTo>
                  <a:pt x="2846314" y="4947694"/>
                </a:lnTo>
                <a:lnTo>
                  <a:pt x="2839016" y="4952553"/>
                </a:lnTo>
                <a:cubicBezTo>
                  <a:pt x="2838591" y="4962886"/>
                  <a:pt x="2829306" y="4972831"/>
                  <a:pt x="2820167" y="4979332"/>
                </a:cubicBezTo>
                <a:cubicBezTo>
                  <a:pt x="2812656" y="4989356"/>
                  <a:pt x="2801319" y="5006113"/>
                  <a:pt x="2790336" y="5014258"/>
                </a:cubicBezTo>
                <a:cubicBezTo>
                  <a:pt x="2790123" y="5019427"/>
                  <a:pt x="2789840" y="5026315"/>
                  <a:pt x="2784382" y="5029527"/>
                </a:cubicBezTo>
                <a:cubicBezTo>
                  <a:pt x="2783957" y="5039860"/>
                  <a:pt x="2776375" y="5051604"/>
                  <a:pt x="2769006" y="5058183"/>
                </a:cubicBezTo>
                <a:cubicBezTo>
                  <a:pt x="2768864" y="5061627"/>
                  <a:pt x="2766952" y="5064994"/>
                  <a:pt x="2763409" y="5064839"/>
                </a:cubicBezTo>
                <a:lnTo>
                  <a:pt x="2758164" y="5062886"/>
                </a:lnTo>
                <a:lnTo>
                  <a:pt x="2764188" y="5045897"/>
                </a:lnTo>
                <a:cubicBezTo>
                  <a:pt x="2767873" y="5042608"/>
                  <a:pt x="2769927" y="5035796"/>
                  <a:pt x="2770140" y="5030629"/>
                </a:cubicBezTo>
                <a:lnTo>
                  <a:pt x="2777863" y="5015440"/>
                </a:lnTo>
                <a:cubicBezTo>
                  <a:pt x="2778147" y="5008552"/>
                  <a:pt x="2775171" y="4994620"/>
                  <a:pt x="2785800" y="4995085"/>
                </a:cubicBezTo>
                <a:cubicBezTo>
                  <a:pt x="2787075" y="4964086"/>
                  <a:pt x="2814285" y="4906618"/>
                  <a:pt x="2836534" y="4883436"/>
                </a:cubicBezTo>
                <a:cubicBezTo>
                  <a:pt x="2837031" y="4871380"/>
                  <a:pt x="2842700" y="4863003"/>
                  <a:pt x="2843196" y="4850947"/>
                </a:cubicBezTo>
                <a:cubicBezTo>
                  <a:pt x="2848509" y="4851178"/>
                  <a:pt x="2850495" y="4846091"/>
                  <a:pt x="2850708" y="4840923"/>
                </a:cubicBezTo>
                <a:cubicBezTo>
                  <a:pt x="2851345" y="4825426"/>
                  <a:pt x="2858218" y="4830900"/>
                  <a:pt x="2858643" y="4820567"/>
                </a:cubicBezTo>
                <a:lnTo>
                  <a:pt x="2868208" y="4803733"/>
                </a:lnTo>
                <a:cubicBezTo>
                  <a:pt x="2873595" y="4802244"/>
                  <a:pt x="2875578" y="4797154"/>
                  <a:pt x="2875791" y="4791989"/>
                </a:cubicBezTo>
                <a:lnTo>
                  <a:pt x="2874375" y="4783299"/>
                </a:lnTo>
                <a:lnTo>
                  <a:pt x="2892516" y="4730611"/>
                </a:lnTo>
                <a:lnTo>
                  <a:pt x="2899814" y="4725753"/>
                </a:lnTo>
                <a:lnTo>
                  <a:pt x="2905481" y="4717375"/>
                </a:lnTo>
                <a:cubicBezTo>
                  <a:pt x="2905694" y="4712208"/>
                  <a:pt x="2907821" y="4703677"/>
                  <a:pt x="2911506" y="4700386"/>
                </a:cubicBezTo>
                <a:cubicBezTo>
                  <a:pt x="2909945" y="4695142"/>
                  <a:pt x="2910583" y="4679644"/>
                  <a:pt x="2919442" y="4680031"/>
                </a:cubicBezTo>
                <a:cubicBezTo>
                  <a:pt x="2919584" y="4676587"/>
                  <a:pt x="2924437" y="4666447"/>
                  <a:pt x="2929919" y="4657198"/>
                </a:cubicBezTo>
                <a:lnTo>
                  <a:pt x="2932434" y="4653432"/>
                </a:lnTo>
                <a:lnTo>
                  <a:pt x="2932115" y="4652980"/>
                </a:lnTo>
                <a:cubicBezTo>
                  <a:pt x="2932150" y="4652119"/>
                  <a:pt x="2932730" y="4651498"/>
                  <a:pt x="2933609" y="4651051"/>
                </a:cubicBezTo>
                <a:lnTo>
                  <a:pt x="2934114" y="4650916"/>
                </a:lnTo>
                <a:lnTo>
                  <a:pt x="2938104" y="4644940"/>
                </a:lnTo>
                <a:cubicBezTo>
                  <a:pt x="2940649" y="4641708"/>
                  <a:pt x="2942841" y="4639647"/>
                  <a:pt x="2944170" y="4639705"/>
                </a:cubicBezTo>
                <a:lnTo>
                  <a:pt x="2949982" y="4627882"/>
                </a:lnTo>
                <a:lnTo>
                  <a:pt x="2952471" y="4613214"/>
                </a:lnTo>
                <a:lnTo>
                  <a:pt x="2946501" y="4605303"/>
                </a:lnTo>
                <a:lnTo>
                  <a:pt x="2937288" y="4613525"/>
                </a:lnTo>
                <a:lnTo>
                  <a:pt x="2930487" y="4649459"/>
                </a:lnTo>
                <a:cubicBezTo>
                  <a:pt x="2919504" y="4657604"/>
                  <a:pt x="2907953" y="4679529"/>
                  <a:pt x="2903914" y="4691428"/>
                </a:cubicBezTo>
                <a:cubicBezTo>
                  <a:pt x="2903418" y="4703484"/>
                  <a:pt x="2895907" y="4713508"/>
                  <a:pt x="2891868" y="4725406"/>
                </a:cubicBezTo>
                <a:cubicBezTo>
                  <a:pt x="2882726" y="4731908"/>
                  <a:pt x="2875286" y="4740211"/>
                  <a:pt x="2867846" y="4748510"/>
                </a:cubicBezTo>
                <a:lnTo>
                  <a:pt x="2854029" y="4782411"/>
                </a:lnTo>
                <a:cubicBezTo>
                  <a:pt x="2852259" y="4782334"/>
                  <a:pt x="2846943" y="4782102"/>
                  <a:pt x="2846802" y="4785546"/>
                </a:cubicBezTo>
                <a:cubicBezTo>
                  <a:pt x="2846730" y="4787269"/>
                  <a:pt x="2851905" y="4790946"/>
                  <a:pt x="2853604" y="4792744"/>
                </a:cubicBezTo>
                <a:lnTo>
                  <a:pt x="2833694" y="4802226"/>
                </a:lnTo>
                <a:lnTo>
                  <a:pt x="2821293" y="4801684"/>
                </a:lnTo>
                <a:cubicBezTo>
                  <a:pt x="2821860" y="4787908"/>
                  <a:pt x="2829229" y="4781328"/>
                  <a:pt x="2826678" y="4757064"/>
                </a:cubicBezTo>
                <a:cubicBezTo>
                  <a:pt x="2819167" y="4767088"/>
                  <a:pt x="2809956" y="4775312"/>
                  <a:pt x="2809389" y="4789090"/>
                </a:cubicBezTo>
                <a:cubicBezTo>
                  <a:pt x="2800248" y="4795591"/>
                  <a:pt x="2792878" y="4802170"/>
                  <a:pt x="2785438" y="4810470"/>
                </a:cubicBezTo>
                <a:cubicBezTo>
                  <a:pt x="2762407" y="4809465"/>
                  <a:pt x="2782815" y="4831058"/>
                  <a:pt x="2768643" y="4830439"/>
                </a:cubicBezTo>
                <a:lnTo>
                  <a:pt x="2761557" y="4830130"/>
                </a:lnTo>
                <a:cubicBezTo>
                  <a:pt x="2761132" y="4840462"/>
                  <a:pt x="2753975" y="4841877"/>
                  <a:pt x="2753621" y="4850486"/>
                </a:cubicBezTo>
                <a:lnTo>
                  <a:pt x="2740797" y="4860277"/>
                </a:lnTo>
                <a:lnTo>
                  <a:pt x="2734278" y="4846191"/>
                </a:lnTo>
                <a:cubicBezTo>
                  <a:pt x="2730735" y="4846036"/>
                  <a:pt x="2729033" y="4844238"/>
                  <a:pt x="2729175" y="4840794"/>
                </a:cubicBezTo>
                <a:cubicBezTo>
                  <a:pt x="2729742" y="4827016"/>
                  <a:pt x="2742639" y="4815502"/>
                  <a:pt x="2743277" y="4800004"/>
                </a:cubicBezTo>
                <a:cubicBezTo>
                  <a:pt x="2743277" y="4800004"/>
                  <a:pt x="2743419" y="4796560"/>
                  <a:pt x="2741646" y="4796483"/>
                </a:cubicBezTo>
                <a:cubicBezTo>
                  <a:pt x="2739876" y="4796406"/>
                  <a:pt x="2735907" y="4806583"/>
                  <a:pt x="2734064" y="4808227"/>
                </a:cubicBezTo>
                <a:cubicBezTo>
                  <a:pt x="2732223" y="4809873"/>
                  <a:pt x="2730379" y="4811517"/>
                  <a:pt x="2730309" y="4813240"/>
                </a:cubicBezTo>
                <a:cubicBezTo>
                  <a:pt x="2730096" y="4818405"/>
                  <a:pt x="2731656" y="4823650"/>
                  <a:pt x="2724570" y="4823341"/>
                </a:cubicBezTo>
                <a:lnTo>
                  <a:pt x="2717343" y="4826476"/>
                </a:lnTo>
                <a:lnTo>
                  <a:pt x="2699557" y="4827423"/>
                </a:lnTo>
                <a:lnTo>
                  <a:pt x="2693674" y="4840968"/>
                </a:lnTo>
                <a:cubicBezTo>
                  <a:pt x="2688290" y="4842459"/>
                  <a:pt x="2682762" y="4847392"/>
                  <a:pt x="2679077" y="4850682"/>
                </a:cubicBezTo>
                <a:cubicBezTo>
                  <a:pt x="2675534" y="4850527"/>
                  <a:pt x="2670150" y="4852018"/>
                  <a:pt x="2669937" y="4857184"/>
                </a:cubicBezTo>
                <a:lnTo>
                  <a:pt x="2671425" y="4864150"/>
                </a:lnTo>
                <a:lnTo>
                  <a:pt x="2655483" y="4863454"/>
                </a:lnTo>
                <a:cubicBezTo>
                  <a:pt x="2655695" y="4858288"/>
                  <a:pt x="2668944" y="4838164"/>
                  <a:pt x="2660088" y="4837777"/>
                </a:cubicBezTo>
                <a:cubicBezTo>
                  <a:pt x="2656545" y="4837623"/>
                  <a:pt x="2652861" y="4840912"/>
                  <a:pt x="2651017" y="4842556"/>
                </a:cubicBezTo>
                <a:lnTo>
                  <a:pt x="2646624" y="4863067"/>
                </a:lnTo>
                <a:lnTo>
                  <a:pt x="2637272" y="4874736"/>
                </a:lnTo>
                <a:cubicBezTo>
                  <a:pt x="2636847" y="4885069"/>
                  <a:pt x="2633020" y="4891802"/>
                  <a:pt x="2625651" y="4898381"/>
                </a:cubicBezTo>
                <a:lnTo>
                  <a:pt x="2625084" y="4912159"/>
                </a:lnTo>
                <a:cubicBezTo>
                  <a:pt x="2619555" y="4917091"/>
                  <a:pt x="2617502" y="4923903"/>
                  <a:pt x="2617218" y="4930792"/>
                </a:cubicBezTo>
                <a:cubicBezTo>
                  <a:pt x="2611974" y="4928839"/>
                  <a:pt x="2604746" y="4931973"/>
                  <a:pt x="2604462" y="4938862"/>
                </a:cubicBezTo>
                <a:lnTo>
                  <a:pt x="2593196" y="4953895"/>
                </a:lnTo>
                <a:lnTo>
                  <a:pt x="2579237" y="4948111"/>
                </a:lnTo>
                <a:cubicBezTo>
                  <a:pt x="2584977" y="4938010"/>
                  <a:pt x="2583984" y="4918989"/>
                  <a:pt x="2591354" y="4912410"/>
                </a:cubicBezTo>
                <a:cubicBezTo>
                  <a:pt x="2591566" y="4907245"/>
                  <a:pt x="2593481" y="4903878"/>
                  <a:pt x="2598794" y="4904110"/>
                </a:cubicBezTo>
                <a:cubicBezTo>
                  <a:pt x="2604109" y="4904341"/>
                  <a:pt x="2627067" y="4907068"/>
                  <a:pt x="2611479" y="4897762"/>
                </a:cubicBezTo>
                <a:lnTo>
                  <a:pt x="2619273" y="4880851"/>
                </a:lnTo>
                <a:lnTo>
                  <a:pt x="2612187" y="4880542"/>
                </a:lnTo>
                <a:lnTo>
                  <a:pt x="2619628" y="4872239"/>
                </a:lnTo>
                <a:lnTo>
                  <a:pt x="2620337" y="4855018"/>
                </a:lnTo>
                <a:lnTo>
                  <a:pt x="2633090" y="4846950"/>
                </a:lnTo>
                <a:lnTo>
                  <a:pt x="2633727" y="4831450"/>
                </a:lnTo>
                <a:cubicBezTo>
                  <a:pt x="2637483" y="4826439"/>
                  <a:pt x="2641239" y="4821427"/>
                  <a:pt x="2646696" y="4818214"/>
                </a:cubicBezTo>
                <a:lnTo>
                  <a:pt x="2650269" y="4809985"/>
                </a:lnTo>
                <a:lnTo>
                  <a:pt x="2646816" y="4804851"/>
                </a:lnTo>
                <a:lnTo>
                  <a:pt x="2648573" y="4800348"/>
                </a:lnTo>
                <a:lnTo>
                  <a:pt x="2647320" y="4798995"/>
                </a:lnTo>
                <a:cubicBezTo>
                  <a:pt x="2646735" y="4795681"/>
                  <a:pt x="2647138" y="4791277"/>
                  <a:pt x="2647989" y="4786786"/>
                </a:cubicBezTo>
                <a:lnTo>
                  <a:pt x="2648400" y="4785223"/>
                </a:lnTo>
                <a:lnTo>
                  <a:pt x="2647667" y="4784185"/>
                </a:lnTo>
                <a:cubicBezTo>
                  <a:pt x="2647702" y="4783324"/>
                  <a:pt x="2648283" y="4782703"/>
                  <a:pt x="2649161" y="4782256"/>
                </a:cubicBezTo>
                <a:lnTo>
                  <a:pt x="2649182" y="4782250"/>
                </a:lnTo>
                <a:lnTo>
                  <a:pt x="2651341" y="4774047"/>
                </a:lnTo>
                <a:cubicBezTo>
                  <a:pt x="2652546" y="4770379"/>
                  <a:pt x="2653656" y="4767625"/>
                  <a:pt x="2654135" y="4766782"/>
                </a:cubicBezTo>
                <a:cubicBezTo>
                  <a:pt x="2661221" y="4767092"/>
                  <a:pt x="2660301" y="4746349"/>
                  <a:pt x="2660442" y="4742905"/>
                </a:cubicBezTo>
                <a:lnTo>
                  <a:pt x="2664228" y="4739390"/>
                </a:lnTo>
                <a:lnTo>
                  <a:pt x="2662053" y="4736508"/>
                </a:lnTo>
                <a:lnTo>
                  <a:pt x="2657298" y="4740752"/>
                </a:lnTo>
                <a:lnTo>
                  <a:pt x="2649230" y="4763804"/>
                </a:lnTo>
                <a:lnTo>
                  <a:pt x="2646039" y="4780664"/>
                </a:lnTo>
                <a:lnTo>
                  <a:pt x="2641275" y="4786533"/>
                </a:lnTo>
                <a:lnTo>
                  <a:pt x="2634403" y="4806169"/>
                </a:lnTo>
                <a:lnTo>
                  <a:pt x="2626946" y="4806954"/>
                </a:lnTo>
                <a:lnTo>
                  <a:pt x="2622805" y="4815634"/>
                </a:lnTo>
                <a:lnTo>
                  <a:pt x="2626260" y="4819888"/>
                </a:lnTo>
                <a:cubicBezTo>
                  <a:pt x="2629261" y="4822460"/>
                  <a:pt x="2632691" y="4825031"/>
                  <a:pt x="2634405" y="4826744"/>
                </a:cubicBezTo>
                <a:lnTo>
                  <a:pt x="2615493" y="4837060"/>
                </a:lnTo>
                <a:lnTo>
                  <a:pt x="2614772" y="4839681"/>
                </a:lnTo>
                <a:cubicBezTo>
                  <a:pt x="2612327" y="4845181"/>
                  <a:pt x="2609439" y="4850662"/>
                  <a:pt x="2607420" y="4856611"/>
                </a:cubicBezTo>
                <a:cubicBezTo>
                  <a:pt x="2598278" y="4863113"/>
                  <a:pt x="2590838" y="4871416"/>
                  <a:pt x="2583398" y="4879715"/>
                </a:cubicBezTo>
                <a:lnTo>
                  <a:pt x="2569581" y="4913617"/>
                </a:lnTo>
                <a:cubicBezTo>
                  <a:pt x="2567811" y="4913539"/>
                  <a:pt x="2562495" y="4913307"/>
                  <a:pt x="2562354" y="4916751"/>
                </a:cubicBezTo>
                <a:cubicBezTo>
                  <a:pt x="2562283" y="4918474"/>
                  <a:pt x="2567457" y="4922151"/>
                  <a:pt x="2569156" y="4923949"/>
                </a:cubicBezTo>
                <a:lnTo>
                  <a:pt x="2549247" y="4933431"/>
                </a:lnTo>
                <a:lnTo>
                  <a:pt x="2536845" y="4932889"/>
                </a:lnTo>
                <a:cubicBezTo>
                  <a:pt x="2537412" y="4919113"/>
                  <a:pt x="2544781" y="4912534"/>
                  <a:pt x="2542230" y="4888269"/>
                </a:cubicBezTo>
                <a:cubicBezTo>
                  <a:pt x="2534719" y="4898293"/>
                  <a:pt x="2525508" y="4906518"/>
                  <a:pt x="2524941" y="4920295"/>
                </a:cubicBezTo>
                <a:cubicBezTo>
                  <a:pt x="2515800" y="4926796"/>
                  <a:pt x="2508430" y="4933375"/>
                  <a:pt x="2500990" y="4941676"/>
                </a:cubicBezTo>
                <a:cubicBezTo>
                  <a:pt x="2477960" y="4940670"/>
                  <a:pt x="2498367" y="4962263"/>
                  <a:pt x="2484195" y="4961644"/>
                </a:cubicBezTo>
                <a:lnTo>
                  <a:pt x="2477109" y="4961335"/>
                </a:lnTo>
                <a:cubicBezTo>
                  <a:pt x="2476684" y="4971668"/>
                  <a:pt x="2469528" y="4973082"/>
                  <a:pt x="2469173" y="4981691"/>
                </a:cubicBezTo>
                <a:lnTo>
                  <a:pt x="2456349" y="4991482"/>
                </a:lnTo>
                <a:lnTo>
                  <a:pt x="2449830" y="4977396"/>
                </a:lnTo>
                <a:lnTo>
                  <a:pt x="2447525" y="4974958"/>
                </a:lnTo>
                <a:lnTo>
                  <a:pt x="2442543" y="4981607"/>
                </a:lnTo>
                <a:cubicBezTo>
                  <a:pt x="2437396" y="4988068"/>
                  <a:pt x="2431816" y="4994293"/>
                  <a:pt x="2426324" y="4998366"/>
                </a:cubicBezTo>
                <a:cubicBezTo>
                  <a:pt x="2426112" y="5003533"/>
                  <a:pt x="2425828" y="5010422"/>
                  <a:pt x="2420370" y="5013634"/>
                </a:cubicBezTo>
                <a:cubicBezTo>
                  <a:pt x="2419945" y="5023966"/>
                  <a:pt x="2412364" y="5035711"/>
                  <a:pt x="2404995" y="5042290"/>
                </a:cubicBezTo>
                <a:cubicBezTo>
                  <a:pt x="2404853" y="5045734"/>
                  <a:pt x="2402940" y="5049101"/>
                  <a:pt x="2399398" y="5048947"/>
                </a:cubicBezTo>
                <a:lnTo>
                  <a:pt x="2394153" y="5046994"/>
                </a:lnTo>
                <a:lnTo>
                  <a:pt x="2400177" y="5030005"/>
                </a:lnTo>
                <a:cubicBezTo>
                  <a:pt x="2403862" y="5026715"/>
                  <a:pt x="2405916" y="5019904"/>
                  <a:pt x="2406128" y="5014736"/>
                </a:cubicBezTo>
                <a:lnTo>
                  <a:pt x="2413851" y="4999548"/>
                </a:lnTo>
                <a:cubicBezTo>
                  <a:pt x="2414135" y="4992659"/>
                  <a:pt x="2411159" y="4978728"/>
                  <a:pt x="2421788" y="4979192"/>
                </a:cubicBezTo>
                <a:lnTo>
                  <a:pt x="2423768" y="4969077"/>
                </a:lnTo>
                <a:lnTo>
                  <a:pt x="2421789" y="4970773"/>
                </a:lnTo>
                <a:lnTo>
                  <a:pt x="2415701" y="4958596"/>
                </a:lnTo>
                <a:lnTo>
                  <a:pt x="2415109" y="4958628"/>
                </a:lnTo>
                <a:lnTo>
                  <a:pt x="2409227" y="4972173"/>
                </a:lnTo>
                <a:cubicBezTo>
                  <a:pt x="2403842" y="4973665"/>
                  <a:pt x="2398314" y="4978597"/>
                  <a:pt x="2394630" y="4981887"/>
                </a:cubicBezTo>
                <a:cubicBezTo>
                  <a:pt x="2391087" y="4981732"/>
                  <a:pt x="2385702" y="4983223"/>
                  <a:pt x="2385489" y="4988389"/>
                </a:cubicBezTo>
                <a:lnTo>
                  <a:pt x="2386977" y="4995355"/>
                </a:lnTo>
                <a:lnTo>
                  <a:pt x="2371035" y="4994659"/>
                </a:lnTo>
                <a:cubicBezTo>
                  <a:pt x="2371247" y="4989493"/>
                  <a:pt x="2384496" y="4969369"/>
                  <a:pt x="2375640" y="4968982"/>
                </a:cubicBezTo>
                <a:cubicBezTo>
                  <a:pt x="2372097" y="4968828"/>
                  <a:pt x="2368413" y="4972117"/>
                  <a:pt x="2366569" y="4973761"/>
                </a:cubicBezTo>
                <a:lnTo>
                  <a:pt x="2362176" y="4994272"/>
                </a:lnTo>
                <a:lnTo>
                  <a:pt x="2352824" y="5005941"/>
                </a:lnTo>
                <a:cubicBezTo>
                  <a:pt x="2352399" y="5016274"/>
                  <a:pt x="2348572" y="5023008"/>
                  <a:pt x="2341203" y="5029587"/>
                </a:cubicBezTo>
                <a:lnTo>
                  <a:pt x="2340636" y="5043364"/>
                </a:lnTo>
                <a:cubicBezTo>
                  <a:pt x="2335108" y="5048296"/>
                  <a:pt x="2333054" y="5055108"/>
                  <a:pt x="2332770" y="5061996"/>
                </a:cubicBezTo>
                <a:cubicBezTo>
                  <a:pt x="2327526" y="5060044"/>
                  <a:pt x="2320298" y="5063179"/>
                  <a:pt x="2320014" y="5070067"/>
                </a:cubicBezTo>
                <a:lnTo>
                  <a:pt x="2308748" y="5085100"/>
                </a:lnTo>
                <a:lnTo>
                  <a:pt x="2294789" y="5079316"/>
                </a:lnTo>
                <a:cubicBezTo>
                  <a:pt x="2300529" y="5069216"/>
                  <a:pt x="2299536" y="5050194"/>
                  <a:pt x="2306906" y="5043615"/>
                </a:cubicBezTo>
                <a:cubicBezTo>
                  <a:pt x="2307119" y="5038450"/>
                  <a:pt x="2309033" y="5035083"/>
                  <a:pt x="2314346" y="5035315"/>
                </a:cubicBezTo>
                <a:cubicBezTo>
                  <a:pt x="2319662" y="5035547"/>
                  <a:pt x="2342619" y="5038273"/>
                  <a:pt x="2327031" y="5028968"/>
                </a:cubicBezTo>
                <a:lnTo>
                  <a:pt x="2334825" y="5012056"/>
                </a:lnTo>
                <a:lnTo>
                  <a:pt x="2327739" y="5011747"/>
                </a:lnTo>
                <a:lnTo>
                  <a:pt x="2335180" y="5003444"/>
                </a:lnTo>
                <a:lnTo>
                  <a:pt x="2335889" y="4986223"/>
                </a:lnTo>
                <a:lnTo>
                  <a:pt x="2348642" y="4978155"/>
                </a:lnTo>
                <a:lnTo>
                  <a:pt x="2349279" y="4962655"/>
                </a:lnTo>
                <a:cubicBezTo>
                  <a:pt x="2353035" y="4957645"/>
                  <a:pt x="2356791" y="4952632"/>
                  <a:pt x="2362248" y="4949419"/>
                </a:cubicBezTo>
                <a:lnTo>
                  <a:pt x="2368128" y="4935874"/>
                </a:lnTo>
                <a:cubicBezTo>
                  <a:pt x="2361928" y="4935604"/>
                  <a:pt x="2361840" y="4926974"/>
                  <a:pt x="2363541" y="4917991"/>
                </a:cubicBezTo>
                <a:lnTo>
                  <a:pt x="2366607" y="4906337"/>
                </a:lnTo>
                <a:lnTo>
                  <a:pt x="2339486" y="4909046"/>
                </a:lnTo>
                <a:lnTo>
                  <a:pt x="2339012" y="4910310"/>
                </a:lnTo>
                <a:lnTo>
                  <a:pt x="2338510" y="4922506"/>
                </a:lnTo>
                <a:lnTo>
                  <a:pt x="2333333" y="4925452"/>
                </a:lnTo>
                <a:lnTo>
                  <a:pt x="2329197" y="4936480"/>
                </a:lnTo>
                <a:cubicBezTo>
                  <a:pt x="2324054" y="4938196"/>
                  <a:pt x="2318910" y="4941626"/>
                  <a:pt x="2314195" y="4945483"/>
                </a:cubicBezTo>
                <a:lnTo>
                  <a:pt x="2307797" y="4951439"/>
                </a:lnTo>
                <a:lnTo>
                  <a:pt x="2303673" y="4962470"/>
                </a:lnTo>
                <a:cubicBezTo>
                  <a:pt x="2301556" y="4968766"/>
                  <a:pt x="2299041" y="4975988"/>
                  <a:pt x="2295143" y="4984444"/>
                </a:cubicBezTo>
                <a:cubicBezTo>
                  <a:pt x="2282744" y="4983903"/>
                  <a:pt x="2275162" y="4995649"/>
                  <a:pt x="2262763" y="4995108"/>
                </a:cubicBezTo>
                <a:lnTo>
                  <a:pt x="2261984" y="5014051"/>
                </a:lnTo>
                <a:lnTo>
                  <a:pt x="2256668" y="5013818"/>
                </a:lnTo>
                <a:cubicBezTo>
                  <a:pt x="2249582" y="5013508"/>
                  <a:pt x="2249724" y="5010064"/>
                  <a:pt x="2250007" y="5003176"/>
                </a:cubicBezTo>
                <a:lnTo>
                  <a:pt x="2255890" y="4989631"/>
                </a:lnTo>
                <a:cubicBezTo>
                  <a:pt x="2255961" y="4987910"/>
                  <a:pt x="2252843" y="4977423"/>
                  <a:pt x="2251070" y="4977346"/>
                </a:cubicBezTo>
                <a:lnTo>
                  <a:pt x="2250858" y="4982511"/>
                </a:lnTo>
                <a:cubicBezTo>
                  <a:pt x="2243559" y="4987369"/>
                  <a:pt x="2227119" y="4998726"/>
                  <a:pt x="2226764" y="5007338"/>
                </a:cubicBezTo>
                <a:lnTo>
                  <a:pt x="2221824" y="5014015"/>
                </a:lnTo>
                <a:lnTo>
                  <a:pt x="2217748" y="5035075"/>
                </a:lnTo>
                <a:cubicBezTo>
                  <a:pt x="2214318" y="5042791"/>
                  <a:pt x="2209175" y="5049649"/>
                  <a:pt x="2202316" y="5056508"/>
                </a:cubicBezTo>
                <a:lnTo>
                  <a:pt x="2202316" y="5083942"/>
                </a:lnTo>
                <a:cubicBezTo>
                  <a:pt x="2192026" y="5094227"/>
                  <a:pt x="2188599" y="5107945"/>
                  <a:pt x="2188599" y="5121661"/>
                </a:cubicBezTo>
                <a:cubicBezTo>
                  <a:pt x="2178309" y="5118235"/>
                  <a:pt x="2164592" y="5125094"/>
                  <a:pt x="2164592" y="5138810"/>
                </a:cubicBezTo>
                <a:lnTo>
                  <a:pt x="2144016" y="5169671"/>
                </a:lnTo>
                <a:lnTo>
                  <a:pt x="2128289" y="5163775"/>
                </a:lnTo>
                <a:lnTo>
                  <a:pt x="2120547" y="5173495"/>
                </a:lnTo>
                <a:cubicBezTo>
                  <a:pt x="2120405" y="5176939"/>
                  <a:pt x="2118493" y="5180306"/>
                  <a:pt x="2114950" y="5180152"/>
                </a:cubicBezTo>
                <a:lnTo>
                  <a:pt x="2109705" y="5178199"/>
                </a:lnTo>
                <a:lnTo>
                  <a:pt x="2115729" y="5161209"/>
                </a:lnTo>
                <a:lnTo>
                  <a:pt x="2116794" y="5158476"/>
                </a:lnTo>
                <a:lnTo>
                  <a:pt x="2125585" y="5120806"/>
                </a:lnTo>
                <a:cubicBezTo>
                  <a:pt x="2127728" y="5107088"/>
                  <a:pt x="2130300" y="5094227"/>
                  <a:pt x="2137158" y="5087369"/>
                </a:cubicBezTo>
                <a:cubicBezTo>
                  <a:pt x="2137158" y="5082226"/>
                  <a:pt x="2138016" y="5077940"/>
                  <a:pt x="2140159" y="5074940"/>
                </a:cubicBezTo>
                <a:lnTo>
                  <a:pt x="2147006" y="5071927"/>
                </a:lnTo>
                <a:lnTo>
                  <a:pt x="2154842" y="5051641"/>
                </a:lnTo>
                <a:cubicBezTo>
                  <a:pt x="2164585" y="5030501"/>
                  <a:pt x="2176950" y="5010339"/>
                  <a:pt x="2188075" y="4998748"/>
                </a:cubicBezTo>
                <a:lnTo>
                  <a:pt x="2188599" y="4996189"/>
                </a:lnTo>
                <a:lnTo>
                  <a:pt x="2188599" y="4973741"/>
                </a:lnTo>
                <a:lnTo>
                  <a:pt x="2174374" y="4987498"/>
                </a:lnTo>
                <a:lnTo>
                  <a:pt x="2175099" y="4999672"/>
                </a:lnTo>
                <a:lnTo>
                  <a:pt x="2153133" y="5027174"/>
                </a:lnTo>
                <a:cubicBezTo>
                  <a:pt x="2152538" y="5034042"/>
                  <a:pt x="2137343" y="5065594"/>
                  <a:pt x="2127765" y="5073412"/>
                </a:cubicBezTo>
                <a:cubicBezTo>
                  <a:pt x="2127168" y="5080280"/>
                  <a:pt x="2123189" y="5085126"/>
                  <a:pt x="2115675" y="5089663"/>
                </a:cubicBezTo>
                <a:cubicBezTo>
                  <a:pt x="2120381" y="5096991"/>
                  <a:pt x="2112867" y="5101531"/>
                  <a:pt x="2107268" y="5104504"/>
                </a:cubicBezTo>
                <a:lnTo>
                  <a:pt x="2032224" y="5210440"/>
                </a:lnTo>
                <a:cubicBezTo>
                  <a:pt x="2022645" y="5218261"/>
                  <a:pt x="2021751" y="5228563"/>
                  <a:pt x="2010556" y="5234512"/>
                </a:cubicBezTo>
                <a:cubicBezTo>
                  <a:pt x="2010110" y="5239662"/>
                  <a:pt x="2005980" y="5246224"/>
                  <a:pt x="2002149" y="5249351"/>
                </a:cubicBezTo>
                <a:lnTo>
                  <a:pt x="1994040" y="5260759"/>
                </a:lnTo>
                <a:cubicBezTo>
                  <a:pt x="1992126" y="5262321"/>
                  <a:pt x="1989363" y="5263379"/>
                  <a:pt x="1986657" y="5263793"/>
                </a:cubicBezTo>
                <a:cubicBezTo>
                  <a:pt x="1983951" y="5264208"/>
                  <a:pt x="1981303" y="5263978"/>
                  <a:pt x="1979610" y="5262967"/>
                </a:cubicBezTo>
                <a:cubicBezTo>
                  <a:pt x="1976523" y="5257508"/>
                  <a:pt x="2003362" y="5214857"/>
                  <a:pt x="2011025" y="5208602"/>
                </a:cubicBezTo>
                <a:lnTo>
                  <a:pt x="2009257" y="5208448"/>
                </a:lnTo>
                <a:cubicBezTo>
                  <a:pt x="2004405" y="5202839"/>
                  <a:pt x="2004702" y="5199405"/>
                  <a:pt x="2008683" y="5194559"/>
                </a:cubicBezTo>
                <a:cubicBezTo>
                  <a:pt x="2014450" y="5169112"/>
                  <a:pt x="2032880" y="5141300"/>
                  <a:pt x="2042181" y="5116159"/>
                </a:cubicBezTo>
                <a:cubicBezTo>
                  <a:pt x="2039094" y="5110699"/>
                  <a:pt x="2042628" y="5111006"/>
                  <a:pt x="2048224" y="5108032"/>
                </a:cubicBezTo>
                <a:cubicBezTo>
                  <a:pt x="2048522" y="5104597"/>
                  <a:pt x="2050587" y="5101317"/>
                  <a:pt x="2047054" y="5101011"/>
                </a:cubicBezTo>
                <a:cubicBezTo>
                  <a:pt x="2049267" y="5096014"/>
                  <a:pt x="2058994" y="5086478"/>
                  <a:pt x="2055759" y="5082737"/>
                </a:cubicBezTo>
                <a:lnTo>
                  <a:pt x="2044266" y="5092120"/>
                </a:lnTo>
                <a:cubicBezTo>
                  <a:pt x="2040434" y="5095248"/>
                  <a:pt x="2038371" y="5098528"/>
                  <a:pt x="2041607" y="5102269"/>
                </a:cubicBezTo>
                <a:cubicBezTo>
                  <a:pt x="2037776" y="5105397"/>
                  <a:pt x="2031879" y="5111806"/>
                  <a:pt x="2029666" y="5116801"/>
                </a:cubicBezTo>
                <a:lnTo>
                  <a:pt x="2012853" y="5146483"/>
                </a:lnTo>
                <a:lnTo>
                  <a:pt x="2001508" y="5154150"/>
                </a:lnTo>
                <a:cubicBezTo>
                  <a:pt x="1997677" y="5157277"/>
                  <a:pt x="1993698" y="5162120"/>
                  <a:pt x="1996932" y="5165861"/>
                </a:cubicBezTo>
                <a:lnTo>
                  <a:pt x="1988674" y="5178985"/>
                </a:lnTo>
                <a:cubicBezTo>
                  <a:pt x="1991166" y="5191311"/>
                  <a:pt x="1973052" y="5194929"/>
                  <a:pt x="1975543" y="5207256"/>
                </a:cubicBezTo>
                <a:lnTo>
                  <a:pt x="1950938" y="5224150"/>
                </a:lnTo>
                <a:cubicBezTo>
                  <a:pt x="1943000" y="5213081"/>
                  <a:pt x="1943000" y="5213081"/>
                  <a:pt x="1952427" y="5206979"/>
                </a:cubicBezTo>
                <a:cubicBezTo>
                  <a:pt x="1944489" y="5195911"/>
                  <a:pt x="1962303" y="5195728"/>
                  <a:pt x="1955982" y="5186529"/>
                </a:cubicBezTo>
                <a:cubicBezTo>
                  <a:pt x="1961877" y="5180120"/>
                  <a:pt x="1976925" y="5150286"/>
                  <a:pt x="1973838" y="5144830"/>
                </a:cubicBezTo>
                <a:lnTo>
                  <a:pt x="1990800" y="5113431"/>
                </a:lnTo>
                <a:cubicBezTo>
                  <a:pt x="1984479" y="5104234"/>
                  <a:pt x="1983605" y="5093779"/>
                  <a:pt x="1994949" y="5086111"/>
                </a:cubicBezTo>
                <a:cubicBezTo>
                  <a:pt x="1999674" y="5072682"/>
                  <a:pt x="2008229" y="5056124"/>
                  <a:pt x="2019722" y="5046742"/>
                </a:cubicBezTo>
                <a:lnTo>
                  <a:pt x="2015616" y="5032546"/>
                </a:lnTo>
                <a:lnTo>
                  <a:pt x="2025647" y="5026798"/>
                </a:lnTo>
                <a:lnTo>
                  <a:pt x="2023995" y="5011925"/>
                </a:lnTo>
                <a:lnTo>
                  <a:pt x="2032672" y="4988792"/>
                </a:lnTo>
                <a:lnTo>
                  <a:pt x="2020657" y="4994924"/>
                </a:lnTo>
                <a:lnTo>
                  <a:pt x="2018424" y="5020681"/>
                </a:lnTo>
                <a:lnTo>
                  <a:pt x="2016657" y="5020528"/>
                </a:lnTo>
                <a:cubicBezTo>
                  <a:pt x="2014592" y="5023809"/>
                  <a:pt x="2012380" y="5028805"/>
                  <a:pt x="2015616" y="5032546"/>
                </a:cubicBezTo>
                <a:cubicBezTo>
                  <a:pt x="2004271" y="5040213"/>
                  <a:pt x="2001460" y="5052077"/>
                  <a:pt x="1990265" y="5058026"/>
                </a:cubicBezTo>
                <a:cubicBezTo>
                  <a:pt x="2001590" y="5071120"/>
                  <a:pt x="1992756" y="5070353"/>
                  <a:pt x="1979497" y="5079583"/>
                </a:cubicBezTo>
                <a:cubicBezTo>
                  <a:pt x="1970067" y="5085685"/>
                  <a:pt x="1966940" y="5121741"/>
                  <a:pt x="1955595" y="5129408"/>
                </a:cubicBezTo>
                <a:cubicBezTo>
                  <a:pt x="1951913" y="5130817"/>
                  <a:pt x="1948529" y="5128795"/>
                  <a:pt x="1946913" y="5126924"/>
                </a:cubicBezTo>
                <a:cubicBezTo>
                  <a:pt x="1938822" y="5117574"/>
                  <a:pt x="1949146" y="5101170"/>
                  <a:pt x="1956660" y="5096630"/>
                </a:cubicBezTo>
                <a:cubicBezTo>
                  <a:pt x="1967427" y="5075076"/>
                  <a:pt x="1972599" y="5056494"/>
                  <a:pt x="1983220" y="5036656"/>
                </a:cubicBezTo>
                <a:cubicBezTo>
                  <a:pt x="1979985" y="5032915"/>
                  <a:pt x="1983667" y="5031506"/>
                  <a:pt x="1987498" y="5028379"/>
                </a:cubicBezTo>
                <a:cubicBezTo>
                  <a:pt x="1991329" y="5025251"/>
                  <a:pt x="1989859" y="5021663"/>
                  <a:pt x="1986475" y="5019639"/>
                </a:cubicBezTo>
                <a:cubicBezTo>
                  <a:pt x="1992222" y="5014948"/>
                  <a:pt x="1998117" y="5008540"/>
                  <a:pt x="1998564" y="5003388"/>
                </a:cubicBezTo>
                <a:lnTo>
                  <a:pt x="2006673" y="4991983"/>
                </a:lnTo>
                <a:lnTo>
                  <a:pt x="2005359" y="4986022"/>
                </a:lnTo>
                <a:lnTo>
                  <a:pt x="1996559" y="4993922"/>
                </a:lnTo>
                <a:cubicBezTo>
                  <a:pt x="1987128" y="5003353"/>
                  <a:pt x="1979412" y="5013640"/>
                  <a:pt x="1979411" y="5022215"/>
                </a:cubicBezTo>
                <a:cubicBezTo>
                  <a:pt x="1969128" y="5029074"/>
                  <a:pt x="1965695" y="5046218"/>
                  <a:pt x="1965694" y="5059935"/>
                </a:cubicBezTo>
                <a:lnTo>
                  <a:pt x="1941691" y="5073652"/>
                </a:lnTo>
                <a:cubicBezTo>
                  <a:pt x="1941691" y="5083942"/>
                  <a:pt x="1938261" y="5101086"/>
                  <a:pt x="1927975" y="5107945"/>
                </a:cubicBezTo>
                <a:lnTo>
                  <a:pt x="1927975" y="5135379"/>
                </a:lnTo>
                <a:lnTo>
                  <a:pt x="1914258" y="5145669"/>
                </a:lnTo>
                <a:cubicBezTo>
                  <a:pt x="1914258" y="5166244"/>
                  <a:pt x="1897109" y="5186820"/>
                  <a:pt x="1879966" y="5200537"/>
                </a:cubicBezTo>
                <a:cubicBezTo>
                  <a:pt x="1866249" y="5221114"/>
                  <a:pt x="1845672" y="5255406"/>
                  <a:pt x="1825097" y="5272549"/>
                </a:cubicBezTo>
                <a:cubicBezTo>
                  <a:pt x="1825098" y="5282840"/>
                  <a:pt x="1825098" y="5296556"/>
                  <a:pt x="1814807" y="5303414"/>
                </a:cubicBezTo>
                <a:cubicBezTo>
                  <a:pt x="1814807" y="5323991"/>
                  <a:pt x="1801090" y="5347993"/>
                  <a:pt x="1787373" y="5361711"/>
                </a:cubicBezTo>
                <a:cubicBezTo>
                  <a:pt x="1787373" y="5368569"/>
                  <a:pt x="1783947" y="5375428"/>
                  <a:pt x="1777088" y="5375428"/>
                </a:cubicBezTo>
                <a:lnTo>
                  <a:pt x="1766797" y="5372001"/>
                </a:lnTo>
                <a:lnTo>
                  <a:pt x="1777087" y="5337707"/>
                </a:lnTo>
                <a:cubicBezTo>
                  <a:pt x="1783946" y="5330848"/>
                  <a:pt x="1787373" y="5317132"/>
                  <a:pt x="1787373" y="5306842"/>
                </a:cubicBezTo>
                <a:lnTo>
                  <a:pt x="1801090" y="5275981"/>
                </a:lnTo>
                <a:cubicBezTo>
                  <a:pt x="1801090" y="5262265"/>
                  <a:pt x="1794231" y="5234829"/>
                  <a:pt x="1814807" y="5234829"/>
                </a:cubicBezTo>
                <a:cubicBezTo>
                  <a:pt x="1814806" y="5203966"/>
                  <a:pt x="1826808" y="5159386"/>
                  <a:pt x="1843955" y="5116520"/>
                </a:cubicBezTo>
                <a:lnTo>
                  <a:pt x="1865737" y="5070193"/>
                </a:lnTo>
                <a:lnTo>
                  <a:pt x="1860685" y="5074466"/>
                </a:lnTo>
                <a:cubicBezTo>
                  <a:pt x="1856556" y="5081028"/>
                  <a:pt x="1852874" y="5082439"/>
                  <a:pt x="1849788" y="5076981"/>
                </a:cubicBezTo>
                <a:cubicBezTo>
                  <a:pt x="1843317" y="5069500"/>
                  <a:pt x="1840230" y="5064043"/>
                  <a:pt x="1849809" y="5056224"/>
                </a:cubicBezTo>
                <a:cubicBezTo>
                  <a:pt x="1855554" y="5051533"/>
                  <a:pt x="1875008" y="5032461"/>
                  <a:pt x="1868835" y="5021546"/>
                </a:cubicBezTo>
                <a:cubicBezTo>
                  <a:pt x="1871348" y="5013113"/>
                  <a:pt x="1882860" y="4982973"/>
                  <a:pt x="1894353" y="4973590"/>
                </a:cubicBezTo>
                <a:cubicBezTo>
                  <a:pt x="1889502" y="4967980"/>
                  <a:pt x="1893333" y="4964853"/>
                  <a:pt x="1897015" y="4963441"/>
                </a:cubicBezTo>
                <a:cubicBezTo>
                  <a:pt x="1904528" y="4958904"/>
                  <a:pt x="1891884" y="4940508"/>
                  <a:pt x="1890414" y="4936921"/>
                </a:cubicBezTo>
                <a:cubicBezTo>
                  <a:pt x="1896311" y="4930513"/>
                  <a:pt x="1931257" y="4876454"/>
                  <a:pt x="1924786" y="4868973"/>
                </a:cubicBezTo>
                <a:lnTo>
                  <a:pt x="1939962" y="4858181"/>
                </a:lnTo>
                <a:cubicBezTo>
                  <a:pt x="1946157" y="4848338"/>
                  <a:pt x="1952200" y="4840212"/>
                  <a:pt x="1956627" y="4830216"/>
                </a:cubicBezTo>
                <a:lnTo>
                  <a:pt x="1955308" y="4824913"/>
                </a:lnTo>
                <a:cubicBezTo>
                  <a:pt x="1942941" y="4823840"/>
                  <a:pt x="1940409" y="4853029"/>
                  <a:pt x="1926276" y="4851802"/>
                </a:cubicBezTo>
                <a:cubicBezTo>
                  <a:pt x="1922742" y="4851496"/>
                  <a:pt x="1919060" y="4852908"/>
                  <a:pt x="1913613" y="4854164"/>
                </a:cubicBezTo>
                <a:lnTo>
                  <a:pt x="1925531" y="4860389"/>
                </a:lnTo>
                <a:lnTo>
                  <a:pt x="1919934" y="4863364"/>
                </a:lnTo>
                <a:cubicBezTo>
                  <a:pt x="1914336" y="4866337"/>
                  <a:pt x="1911100" y="4862597"/>
                  <a:pt x="1907865" y="4858857"/>
                </a:cubicBezTo>
                <a:cubicBezTo>
                  <a:pt x="1903885" y="4863700"/>
                  <a:pt x="1900053" y="4866827"/>
                  <a:pt x="1899607" y="4871980"/>
                </a:cubicBezTo>
                <a:cubicBezTo>
                  <a:pt x="1895776" y="4875107"/>
                  <a:pt x="1895031" y="4883692"/>
                  <a:pt x="1892670" y="4890406"/>
                </a:cubicBezTo>
                <a:cubicBezTo>
                  <a:pt x="1897969" y="4890866"/>
                  <a:pt x="1902972" y="4894760"/>
                  <a:pt x="1906059" y="4900219"/>
                </a:cubicBezTo>
                <a:cubicBezTo>
                  <a:pt x="1900459" y="4903193"/>
                  <a:pt x="1896480" y="4908037"/>
                  <a:pt x="1895884" y="4914904"/>
                </a:cubicBezTo>
                <a:lnTo>
                  <a:pt x="1878516" y="4909938"/>
                </a:lnTo>
                <a:cubicBezTo>
                  <a:pt x="1884263" y="4905248"/>
                  <a:pt x="1884710" y="4900096"/>
                  <a:pt x="1888690" y="4895252"/>
                </a:cubicBezTo>
                <a:lnTo>
                  <a:pt x="1882071" y="4889487"/>
                </a:lnTo>
                <a:cubicBezTo>
                  <a:pt x="1878537" y="4889181"/>
                  <a:pt x="1876918" y="4887312"/>
                  <a:pt x="1877216" y="4883878"/>
                </a:cubicBezTo>
                <a:cubicBezTo>
                  <a:pt x="1877811" y="4877009"/>
                  <a:pt x="1883709" y="4870601"/>
                  <a:pt x="1887689" y="4865755"/>
                </a:cubicBezTo>
                <a:cubicBezTo>
                  <a:pt x="1882536" y="4863580"/>
                  <a:pt x="1875321" y="4864683"/>
                  <a:pt x="1871937" y="4862660"/>
                </a:cubicBezTo>
                <a:cubicBezTo>
                  <a:pt x="1870393" y="4859931"/>
                  <a:pt x="1872974" y="4855830"/>
                  <a:pt x="1876659" y="4851824"/>
                </a:cubicBezTo>
                <a:lnTo>
                  <a:pt x="1881641" y="4847320"/>
                </a:lnTo>
                <a:lnTo>
                  <a:pt x="1868016" y="4847320"/>
                </a:lnTo>
                <a:cubicBezTo>
                  <a:pt x="1868016" y="4819886"/>
                  <a:pt x="1881732" y="4806169"/>
                  <a:pt x="1874875" y="4758159"/>
                </a:cubicBezTo>
                <a:cubicBezTo>
                  <a:pt x="1861157" y="4778734"/>
                  <a:pt x="1844013" y="4795883"/>
                  <a:pt x="1844013" y="4823317"/>
                </a:cubicBezTo>
                <a:cubicBezTo>
                  <a:pt x="1826864" y="4837036"/>
                  <a:pt x="1813147" y="4850752"/>
                  <a:pt x="1799430" y="4867895"/>
                </a:cubicBezTo>
                <a:cubicBezTo>
                  <a:pt x="1754847" y="4867895"/>
                  <a:pt x="1795999" y="4909046"/>
                  <a:pt x="1768563" y="4909046"/>
                </a:cubicBezTo>
                <a:lnTo>
                  <a:pt x="1754847" y="4909046"/>
                </a:lnTo>
                <a:cubicBezTo>
                  <a:pt x="1754847" y="4929622"/>
                  <a:pt x="1741131" y="4933054"/>
                  <a:pt x="1741131" y="4950199"/>
                </a:cubicBezTo>
                <a:lnTo>
                  <a:pt x="1717128" y="4970773"/>
                </a:lnTo>
                <a:lnTo>
                  <a:pt x="1703411" y="4943339"/>
                </a:lnTo>
                <a:cubicBezTo>
                  <a:pt x="1696552" y="4943339"/>
                  <a:pt x="1693121" y="4939912"/>
                  <a:pt x="1693121" y="4933054"/>
                </a:cubicBezTo>
                <a:cubicBezTo>
                  <a:pt x="1693121" y="4905619"/>
                  <a:pt x="1717128" y="4881613"/>
                  <a:pt x="1717128" y="4850751"/>
                </a:cubicBezTo>
                <a:cubicBezTo>
                  <a:pt x="1717128" y="4850751"/>
                  <a:pt x="1717128" y="4843893"/>
                  <a:pt x="1713696" y="4843894"/>
                </a:cubicBezTo>
                <a:cubicBezTo>
                  <a:pt x="1710270" y="4843893"/>
                  <a:pt x="1703411" y="4864468"/>
                  <a:pt x="1699980" y="4867897"/>
                </a:cubicBezTo>
                <a:cubicBezTo>
                  <a:pt x="1696552" y="4871327"/>
                  <a:pt x="1693121" y="4874754"/>
                  <a:pt x="1693121" y="4878187"/>
                </a:cubicBezTo>
                <a:cubicBezTo>
                  <a:pt x="1693121" y="4888471"/>
                  <a:pt x="1696552" y="4898762"/>
                  <a:pt x="1682835" y="4898762"/>
                </a:cubicBezTo>
                <a:lnTo>
                  <a:pt x="1669119" y="4905620"/>
                </a:lnTo>
                <a:lnTo>
                  <a:pt x="1634826" y="4909046"/>
                </a:lnTo>
                <a:lnTo>
                  <a:pt x="1624535" y="4936480"/>
                </a:lnTo>
                <a:cubicBezTo>
                  <a:pt x="1614250" y="4939913"/>
                  <a:pt x="1603959" y="4950198"/>
                  <a:pt x="1597101" y="4957056"/>
                </a:cubicBezTo>
                <a:cubicBezTo>
                  <a:pt x="1590243" y="4957056"/>
                  <a:pt x="1579958" y="4960489"/>
                  <a:pt x="1579958" y="4970774"/>
                </a:cubicBezTo>
                <a:lnTo>
                  <a:pt x="1583385" y="4984490"/>
                </a:lnTo>
                <a:lnTo>
                  <a:pt x="1552524" y="4984491"/>
                </a:lnTo>
                <a:cubicBezTo>
                  <a:pt x="1552524" y="4974205"/>
                  <a:pt x="1576525" y="4933054"/>
                  <a:pt x="1559381" y="4933054"/>
                </a:cubicBezTo>
                <a:cubicBezTo>
                  <a:pt x="1552524" y="4933054"/>
                  <a:pt x="1545666" y="4939912"/>
                  <a:pt x="1542234" y="4943340"/>
                </a:cubicBezTo>
                <a:lnTo>
                  <a:pt x="1535376" y="4984490"/>
                </a:lnTo>
                <a:lnTo>
                  <a:pt x="1518231" y="5008498"/>
                </a:lnTo>
                <a:cubicBezTo>
                  <a:pt x="1518230" y="5029074"/>
                  <a:pt x="1511372" y="5042791"/>
                  <a:pt x="1497654" y="5056508"/>
                </a:cubicBezTo>
                <a:lnTo>
                  <a:pt x="1497654" y="5083942"/>
                </a:lnTo>
                <a:cubicBezTo>
                  <a:pt x="1487364" y="5094227"/>
                  <a:pt x="1483938" y="5107945"/>
                  <a:pt x="1483938" y="5121661"/>
                </a:cubicBezTo>
                <a:cubicBezTo>
                  <a:pt x="1473648" y="5118235"/>
                  <a:pt x="1459931" y="5125093"/>
                  <a:pt x="1459931" y="5138810"/>
                </a:cubicBezTo>
                <a:lnTo>
                  <a:pt x="1439355" y="5169671"/>
                </a:lnTo>
                <a:lnTo>
                  <a:pt x="1411920" y="5159386"/>
                </a:lnTo>
                <a:cubicBezTo>
                  <a:pt x="1422211" y="5138810"/>
                  <a:pt x="1418778" y="5101085"/>
                  <a:pt x="1432497" y="5087368"/>
                </a:cubicBezTo>
                <a:cubicBezTo>
                  <a:pt x="1432497" y="5077084"/>
                  <a:pt x="1435929" y="5070225"/>
                  <a:pt x="1446213" y="5070225"/>
                </a:cubicBezTo>
                <a:cubicBezTo>
                  <a:pt x="1456503" y="5070225"/>
                  <a:pt x="1501082" y="5073651"/>
                  <a:pt x="1470221" y="5056508"/>
                </a:cubicBezTo>
                <a:lnTo>
                  <a:pt x="1483938" y="5022215"/>
                </a:lnTo>
                <a:lnTo>
                  <a:pt x="1470221" y="5022215"/>
                </a:lnTo>
                <a:lnTo>
                  <a:pt x="1483938" y="5005067"/>
                </a:lnTo>
                <a:lnTo>
                  <a:pt x="1483938" y="4970773"/>
                </a:lnTo>
                <a:lnTo>
                  <a:pt x="1507941" y="4953630"/>
                </a:lnTo>
                <a:lnTo>
                  <a:pt x="1507941" y="4922764"/>
                </a:lnTo>
                <a:cubicBezTo>
                  <a:pt x="1514799" y="4912478"/>
                  <a:pt x="1521658" y="4902188"/>
                  <a:pt x="1531948" y="4895329"/>
                </a:cubicBezTo>
                <a:lnTo>
                  <a:pt x="1538196" y="4878663"/>
                </a:lnTo>
                <a:lnTo>
                  <a:pt x="1531119" y="4868757"/>
                </a:lnTo>
                <a:lnTo>
                  <a:pt x="1534154" y="4859652"/>
                </a:lnTo>
                <a:lnTo>
                  <a:pt x="1531626" y="4857072"/>
                </a:lnTo>
                <a:cubicBezTo>
                  <a:pt x="1530232" y="4850536"/>
                  <a:pt x="1530660" y="4841747"/>
                  <a:pt x="1531947" y="4832746"/>
                </a:cubicBezTo>
                <a:lnTo>
                  <a:pt x="1532617" y="4829603"/>
                </a:lnTo>
                <a:lnTo>
                  <a:pt x="1531119" y="4827604"/>
                </a:lnTo>
                <a:cubicBezTo>
                  <a:pt x="1531119" y="4825891"/>
                  <a:pt x="1532190" y="4824605"/>
                  <a:pt x="1533852" y="4823640"/>
                </a:cubicBezTo>
                <a:lnTo>
                  <a:pt x="1533893" y="4823627"/>
                </a:lnTo>
                <a:lnTo>
                  <a:pt x="1537412" y="4807132"/>
                </a:lnTo>
                <a:cubicBezTo>
                  <a:pt x="1539448" y="4799739"/>
                  <a:pt x="1541376" y="4794167"/>
                  <a:pt x="1542233" y="4792452"/>
                </a:cubicBezTo>
                <a:cubicBezTo>
                  <a:pt x="1555950" y="4792452"/>
                  <a:pt x="1552523" y="4751301"/>
                  <a:pt x="1552523" y="4744442"/>
                </a:cubicBezTo>
                <a:lnTo>
                  <a:pt x="1559559" y="4737126"/>
                </a:lnTo>
                <a:lnTo>
                  <a:pt x="1555126" y="4731586"/>
                </a:lnTo>
                <a:lnTo>
                  <a:pt x="1537977" y="4748729"/>
                </a:lnTo>
                <a:lnTo>
                  <a:pt x="1527692" y="4820747"/>
                </a:lnTo>
                <a:cubicBezTo>
                  <a:pt x="1507116" y="4837890"/>
                  <a:pt x="1486541" y="4882474"/>
                  <a:pt x="1479682" y="4906477"/>
                </a:cubicBezTo>
                <a:cubicBezTo>
                  <a:pt x="1479682" y="4930483"/>
                  <a:pt x="1465965" y="4951059"/>
                  <a:pt x="1459106" y="4975062"/>
                </a:cubicBezTo>
                <a:cubicBezTo>
                  <a:pt x="1441957" y="4988779"/>
                  <a:pt x="1428241" y="5005927"/>
                  <a:pt x="1414523" y="5023071"/>
                </a:cubicBezTo>
                <a:lnTo>
                  <a:pt x="1390521" y="5091656"/>
                </a:lnTo>
                <a:cubicBezTo>
                  <a:pt x="1387095" y="5091656"/>
                  <a:pt x="1376804" y="5091656"/>
                  <a:pt x="1376804" y="5098515"/>
                </a:cubicBezTo>
                <a:cubicBezTo>
                  <a:pt x="1376805" y="5101948"/>
                  <a:pt x="1387095" y="5108806"/>
                  <a:pt x="1390521" y="5112232"/>
                </a:cubicBezTo>
                <a:lnTo>
                  <a:pt x="1352802" y="5132807"/>
                </a:lnTo>
                <a:lnTo>
                  <a:pt x="1328795" y="5132807"/>
                </a:lnTo>
                <a:cubicBezTo>
                  <a:pt x="1328795" y="5105374"/>
                  <a:pt x="1342511" y="5091656"/>
                  <a:pt x="1335652" y="5043646"/>
                </a:cubicBezTo>
                <a:cubicBezTo>
                  <a:pt x="1321937" y="5064223"/>
                  <a:pt x="1304793" y="5081371"/>
                  <a:pt x="1304793" y="5108806"/>
                </a:cubicBezTo>
                <a:cubicBezTo>
                  <a:pt x="1287643" y="5122523"/>
                  <a:pt x="1273926" y="5136239"/>
                  <a:pt x="1260209" y="5153383"/>
                </a:cubicBezTo>
                <a:cubicBezTo>
                  <a:pt x="1215627" y="5153383"/>
                  <a:pt x="1256778" y="5194534"/>
                  <a:pt x="1229343" y="5194534"/>
                </a:cubicBezTo>
                <a:lnTo>
                  <a:pt x="1215627" y="5194535"/>
                </a:lnTo>
                <a:cubicBezTo>
                  <a:pt x="1215627" y="5215111"/>
                  <a:pt x="1201909" y="5218542"/>
                  <a:pt x="1201909" y="5235685"/>
                </a:cubicBezTo>
                <a:lnTo>
                  <a:pt x="1177907" y="5256262"/>
                </a:lnTo>
                <a:lnTo>
                  <a:pt x="1164189" y="5228827"/>
                </a:lnTo>
                <a:lnTo>
                  <a:pt x="1159541" y="5224180"/>
                </a:lnTo>
                <a:lnTo>
                  <a:pt x="1150443" y="5237830"/>
                </a:lnTo>
                <a:cubicBezTo>
                  <a:pt x="1141011" y="5251118"/>
                  <a:pt x="1130724" y="5263978"/>
                  <a:pt x="1120435" y="5272549"/>
                </a:cubicBezTo>
                <a:cubicBezTo>
                  <a:pt x="1120436" y="5282840"/>
                  <a:pt x="1120436" y="5296557"/>
                  <a:pt x="1110145" y="5303414"/>
                </a:cubicBezTo>
                <a:cubicBezTo>
                  <a:pt x="1110145" y="5323990"/>
                  <a:pt x="1096428" y="5347993"/>
                  <a:pt x="1082712" y="5361711"/>
                </a:cubicBezTo>
                <a:cubicBezTo>
                  <a:pt x="1082712" y="5368569"/>
                  <a:pt x="1079284" y="5375427"/>
                  <a:pt x="1072427" y="5375427"/>
                </a:cubicBezTo>
                <a:lnTo>
                  <a:pt x="1062136" y="5372001"/>
                </a:lnTo>
                <a:lnTo>
                  <a:pt x="1072426" y="5337708"/>
                </a:lnTo>
                <a:cubicBezTo>
                  <a:pt x="1079284" y="5330850"/>
                  <a:pt x="1082712" y="5317132"/>
                  <a:pt x="1082712" y="5306842"/>
                </a:cubicBezTo>
                <a:lnTo>
                  <a:pt x="1096428" y="5275981"/>
                </a:lnTo>
                <a:cubicBezTo>
                  <a:pt x="1096428" y="5262265"/>
                  <a:pt x="1089570" y="5234830"/>
                  <a:pt x="1110145" y="5234830"/>
                </a:cubicBezTo>
                <a:lnTo>
                  <a:pt x="1116461" y="5192450"/>
                </a:lnTo>
                <a:lnTo>
                  <a:pt x="1095605" y="5194534"/>
                </a:lnTo>
                <a:lnTo>
                  <a:pt x="1085315" y="5221968"/>
                </a:lnTo>
                <a:cubicBezTo>
                  <a:pt x="1075028" y="5225401"/>
                  <a:pt x="1064739" y="5235685"/>
                  <a:pt x="1057881" y="5242543"/>
                </a:cubicBezTo>
                <a:cubicBezTo>
                  <a:pt x="1051022" y="5242543"/>
                  <a:pt x="1040736" y="5245976"/>
                  <a:pt x="1040736" y="5256262"/>
                </a:cubicBezTo>
                <a:lnTo>
                  <a:pt x="1044164" y="5269979"/>
                </a:lnTo>
                <a:lnTo>
                  <a:pt x="1013301" y="5269979"/>
                </a:lnTo>
                <a:cubicBezTo>
                  <a:pt x="1013302" y="5259693"/>
                  <a:pt x="1037304" y="5218542"/>
                  <a:pt x="1020161" y="5218542"/>
                </a:cubicBezTo>
                <a:cubicBezTo>
                  <a:pt x="1013302" y="5218542"/>
                  <a:pt x="1006444" y="5225401"/>
                  <a:pt x="1003011" y="5228827"/>
                </a:cubicBezTo>
                <a:lnTo>
                  <a:pt x="996153" y="5269978"/>
                </a:lnTo>
                <a:lnTo>
                  <a:pt x="979009" y="5293986"/>
                </a:lnTo>
                <a:cubicBezTo>
                  <a:pt x="979009" y="5314561"/>
                  <a:pt x="972150" y="5328278"/>
                  <a:pt x="958434" y="5341996"/>
                </a:cubicBezTo>
                <a:lnTo>
                  <a:pt x="958434" y="5369429"/>
                </a:lnTo>
                <a:cubicBezTo>
                  <a:pt x="948144" y="5379715"/>
                  <a:pt x="944716" y="5393432"/>
                  <a:pt x="944716" y="5407149"/>
                </a:cubicBezTo>
                <a:cubicBezTo>
                  <a:pt x="934426" y="5403723"/>
                  <a:pt x="920709" y="5410582"/>
                  <a:pt x="920709" y="5424298"/>
                </a:cubicBezTo>
                <a:lnTo>
                  <a:pt x="900134" y="5455159"/>
                </a:lnTo>
                <a:lnTo>
                  <a:pt x="872700" y="5444874"/>
                </a:lnTo>
                <a:cubicBezTo>
                  <a:pt x="882990" y="5424298"/>
                  <a:pt x="879558" y="5386573"/>
                  <a:pt x="893275" y="5372857"/>
                </a:cubicBezTo>
                <a:cubicBezTo>
                  <a:pt x="893275" y="5362571"/>
                  <a:pt x="896706" y="5355712"/>
                  <a:pt x="906993" y="5355712"/>
                </a:cubicBezTo>
                <a:cubicBezTo>
                  <a:pt x="917283" y="5355712"/>
                  <a:pt x="961860" y="5359140"/>
                  <a:pt x="930999" y="5341996"/>
                </a:cubicBezTo>
                <a:lnTo>
                  <a:pt x="944718" y="5307703"/>
                </a:lnTo>
                <a:lnTo>
                  <a:pt x="930999" y="5307703"/>
                </a:lnTo>
                <a:lnTo>
                  <a:pt x="944718" y="5290555"/>
                </a:lnTo>
                <a:lnTo>
                  <a:pt x="944718" y="5256262"/>
                </a:lnTo>
                <a:lnTo>
                  <a:pt x="968719" y="5239117"/>
                </a:lnTo>
                <a:lnTo>
                  <a:pt x="968719" y="5208252"/>
                </a:lnTo>
                <a:cubicBezTo>
                  <a:pt x="975577" y="5197966"/>
                  <a:pt x="982436" y="5187676"/>
                  <a:pt x="992726" y="5180817"/>
                </a:cubicBezTo>
                <a:lnTo>
                  <a:pt x="1003012" y="5153383"/>
                </a:lnTo>
                <a:cubicBezTo>
                  <a:pt x="979009" y="5153383"/>
                  <a:pt x="999585" y="5084798"/>
                  <a:pt x="1003011" y="5077939"/>
                </a:cubicBezTo>
                <a:cubicBezTo>
                  <a:pt x="1016728" y="5077939"/>
                  <a:pt x="1013301" y="5036788"/>
                  <a:pt x="1013301" y="5029930"/>
                </a:cubicBezTo>
                <a:cubicBezTo>
                  <a:pt x="1023587" y="5026503"/>
                  <a:pt x="1027020" y="5012785"/>
                  <a:pt x="1027018" y="5002495"/>
                </a:cubicBezTo>
                <a:cubicBezTo>
                  <a:pt x="1027020" y="4988779"/>
                  <a:pt x="1013302" y="4985351"/>
                  <a:pt x="1013302" y="4971634"/>
                </a:cubicBezTo>
                <a:lnTo>
                  <a:pt x="1009328" y="4974274"/>
                </a:lnTo>
                <a:lnTo>
                  <a:pt x="1003968" y="4986808"/>
                </a:lnTo>
                <a:cubicBezTo>
                  <a:pt x="1000559" y="4993596"/>
                  <a:pt x="997150" y="5000384"/>
                  <a:pt x="994087" y="5009911"/>
                </a:cubicBezTo>
                <a:lnTo>
                  <a:pt x="993519" y="5011262"/>
                </a:lnTo>
                <a:lnTo>
                  <a:pt x="991600" y="5023716"/>
                </a:lnTo>
                <a:lnTo>
                  <a:pt x="986696" y="5027473"/>
                </a:lnTo>
                <a:lnTo>
                  <a:pt x="978500" y="5046948"/>
                </a:lnTo>
                <a:lnTo>
                  <a:pt x="979611" y="5047305"/>
                </a:lnTo>
                <a:cubicBezTo>
                  <a:pt x="973486" y="5066359"/>
                  <a:pt x="965976" y="5074457"/>
                  <a:pt x="959850" y="5093512"/>
                </a:cubicBezTo>
                <a:cubicBezTo>
                  <a:pt x="955255" y="5107806"/>
                  <a:pt x="950662" y="5122093"/>
                  <a:pt x="946215" y="5120664"/>
                </a:cubicBezTo>
                <a:lnTo>
                  <a:pt x="944717" y="5124879"/>
                </a:lnTo>
                <a:lnTo>
                  <a:pt x="944718" y="5129381"/>
                </a:lnTo>
                <a:lnTo>
                  <a:pt x="942641" y="5130721"/>
                </a:lnTo>
                <a:lnTo>
                  <a:pt x="936576" y="5147788"/>
                </a:lnTo>
                <a:cubicBezTo>
                  <a:pt x="934210" y="5152285"/>
                  <a:pt x="932160" y="5152941"/>
                  <a:pt x="928825" y="5151868"/>
                </a:cubicBezTo>
                <a:lnTo>
                  <a:pt x="911980" y="5204265"/>
                </a:lnTo>
                <a:lnTo>
                  <a:pt x="909486" y="5192951"/>
                </a:lnTo>
                <a:lnTo>
                  <a:pt x="881376" y="5257498"/>
                </a:lnTo>
                <a:lnTo>
                  <a:pt x="880537" y="5267740"/>
                </a:lnTo>
                <a:lnTo>
                  <a:pt x="871495" y="5280604"/>
                </a:lnTo>
                <a:lnTo>
                  <a:pt x="863146" y="5298944"/>
                </a:lnTo>
                <a:lnTo>
                  <a:pt x="855761" y="5333358"/>
                </a:lnTo>
                <a:lnTo>
                  <a:pt x="842399" y="5371110"/>
                </a:lnTo>
                <a:cubicBezTo>
                  <a:pt x="835729" y="5368966"/>
                  <a:pt x="829035" y="5408861"/>
                  <a:pt x="817919" y="5405288"/>
                </a:cubicBezTo>
                <a:lnTo>
                  <a:pt x="825575" y="5381473"/>
                </a:lnTo>
                <a:lnTo>
                  <a:pt x="820710" y="5385161"/>
                </a:lnTo>
                <a:cubicBezTo>
                  <a:pt x="816535" y="5394331"/>
                  <a:pt x="795242" y="5445305"/>
                  <a:pt x="794131" y="5444948"/>
                </a:cubicBezTo>
                <a:cubicBezTo>
                  <a:pt x="793019" y="5444590"/>
                  <a:pt x="796082" y="5435063"/>
                  <a:pt x="796082" y="5435063"/>
                </a:cubicBezTo>
                <a:cubicBezTo>
                  <a:pt x="789412" y="5432918"/>
                  <a:pt x="801516" y="5410527"/>
                  <a:pt x="806802" y="5401714"/>
                </a:cubicBezTo>
                <a:lnTo>
                  <a:pt x="816137" y="5357415"/>
                </a:lnTo>
                <a:lnTo>
                  <a:pt x="831305" y="5325496"/>
                </a:lnTo>
                <a:lnTo>
                  <a:pt x="828117" y="5308707"/>
                </a:lnTo>
                <a:cubicBezTo>
                  <a:pt x="817398" y="5342049"/>
                  <a:pt x="803490" y="5358602"/>
                  <a:pt x="791239" y="5396711"/>
                </a:cubicBezTo>
                <a:cubicBezTo>
                  <a:pt x="772318" y="5432675"/>
                  <a:pt x="752977" y="5473765"/>
                  <a:pt x="735167" y="5510087"/>
                </a:cubicBezTo>
                <a:cubicBezTo>
                  <a:pt x="727930" y="5528784"/>
                  <a:pt x="706218" y="5584875"/>
                  <a:pt x="700660" y="5583089"/>
                </a:cubicBezTo>
                <a:cubicBezTo>
                  <a:pt x="699130" y="5587849"/>
                  <a:pt x="691743" y="5622270"/>
                  <a:pt x="691743" y="5622270"/>
                </a:cubicBezTo>
                <a:cubicBezTo>
                  <a:pt x="692856" y="5622627"/>
                  <a:pt x="697451" y="5608333"/>
                  <a:pt x="697451" y="5608333"/>
                </a:cubicBezTo>
                <a:cubicBezTo>
                  <a:pt x="721385" y="5552956"/>
                  <a:pt x="748928" y="5509251"/>
                  <a:pt x="769946" y="5447684"/>
                </a:cubicBezTo>
                <a:lnTo>
                  <a:pt x="775505" y="5449472"/>
                </a:lnTo>
                <a:cubicBezTo>
                  <a:pt x="779952" y="5450901"/>
                  <a:pt x="789956" y="5454117"/>
                  <a:pt x="782300" y="5477932"/>
                </a:cubicBezTo>
                <a:cubicBezTo>
                  <a:pt x="768516" y="5520808"/>
                  <a:pt x="749177" y="5561891"/>
                  <a:pt x="732897" y="5593452"/>
                </a:cubicBezTo>
                <a:cubicBezTo>
                  <a:pt x="725241" y="5617267"/>
                  <a:pt x="723982" y="5632634"/>
                  <a:pt x="716326" y="5656449"/>
                </a:cubicBezTo>
                <a:lnTo>
                  <a:pt x="711606" y="5644419"/>
                </a:lnTo>
                <a:cubicBezTo>
                  <a:pt x="702418" y="5673001"/>
                  <a:pt x="689056" y="5710753"/>
                  <a:pt x="675421" y="5737905"/>
                </a:cubicBezTo>
                <a:lnTo>
                  <a:pt x="680581" y="5702776"/>
                </a:lnTo>
                <a:lnTo>
                  <a:pt x="697700" y="5660973"/>
                </a:lnTo>
                <a:cubicBezTo>
                  <a:pt x="698118" y="5655854"/>
                  <a:pt x="697427" y="5650373"/>
                  <a:pt x="698957" y="5645613"/>
                </a:cubicBezTo>
                <a:cubicBezTo>
                  <a:pt x="702020" y="5636086"/>
                  <a:pt x="707579" y="5637873"/>
                  <a:pt x="708690" y="5638230"/>
                </a:cubicBezTo>
                <a:lnTo>
                  <a:pt x="741395" y="5559389"/>
                </a:lnTo>
                <a:lnTo>
                  <a:pt x="746409" y="5539977"/>
                </a:lnTo>
                <a:lnTo>
                  <a:pt x="749619" y="5514733"/>
                </a:lnTo>
                <a:lnTo>
                  <a:pt x="736404" y="5536761"/>
                </a:lnTo>
                <a:lnTo>
                  <a:pt x="700909" y="5635728"/>
                </a:lnTo>
                <a:cubicBezTo>
                  <a:pt x="686583" y="5657399"/>
                  <a:pt x="660004" y="5717185"/>
                  <a:pt x="647062" y="5749812"/>
                </a:cubicBezTo>
                <a:cubicBezTo>
                  <a:pt x="636341" y="5783161"/>
                  <a:pt x="622706" y="5810313"/>
                  <a:pt x="609764" y="5842940"/>
                </a:cubicBezTo>
                <a:cubicBezTo>
                  <a:pt x="598080" y="5860208"/>
                  <a:pt x="585975" y="5882600"/>
                  <a:pt x="573872" y="5904985"/>
                </a:cubicBezTo>
                <a:lnTo>
                  <a:pt x="535464" y="5997756"/>
                </a:lnTo>
                <a:cubicBezTo>
                  <a:pt x="534353" y="5997399"/>
                  <a:pt x="531017" y="5996327"/>
                  <a:pt x="527954" y="6005854"/>
                </a:cubicBezTo>
                <a:cubicBezTo>
                  <a:pt x="526422" y="6010621"/>
                  <a:pt x="526694" y="6021221"/>
                  <a:pt x="526275" y="6026338"/>
                </a:cubicBezTo>
                <a:lnTo>
                  <a:pt x="504859" y="6050989"/>
                </a:lnTo>
                <a:lnTo>
                  <a:pt x="497077" y="6048487"/>
                </a:lnTo>
                <a:cubicBezTo>
                  <a:pt x="509328" y="6010378"/>
                  <a:pt x="519900" y="5992753"/>
                  <a:pt x="539117" y="5925348"/>
                </a:cubicBezTo>
                <a:cubicBezTo>
                  <a:pt x="525482" y="5952500"/>
                  <a:pt x="512266" y="5974535"/>
                  <a:pt x="500015" y="6012644"/>
                </a:cubicBezTo>
                <a:cubicBezTo>
                  <a:pt x="488330" y="6029911"/>
                  <a:pt x="477758" y="6047536"/>
                  <a:pt x="465655" y="6069921"/>
                </a:cubicBezTo>
                <a:cubicBezTo>
                  <a:pt x="451203" y="6065275"/>
                  <a:pt x="446166" y="6126728"/>
                  <a:pt x="437273" y="6123869"/>
                </a:cubicBezTo>
                <a:lnTo>
                  <a:pt x="432826" y="6122439"/>
                </a:lnTo>
                <a:cubicBezTo>
                  <a:pt x="423638" y="6151021"/>
                  <a:pt x="417659" y="6154358"/>
                  <a:pt x="410003" y="6178173"/>
                </a:cubicBezTo>
                <a:lnTo>
                  <a:pt x="393034" y="6204253"/>
                </a:lnTo>
                <a:lnTo>
                  <a:pt x="400838" y="6164715"/>
                </a:lnTo>
                <a:cubicBezTo>
                  <a:pt x="398615" y="6164000"/>
                  <a:pt x="399033" y="6158882"/>
                  <a:pt x="402096" y="6149355"/>
                </a:cubicBezTo>
                <a:cubicBezTo>
                  <a:pt x="414347" y="6111246"/>
                  <a:pt x="432850" y="6080399"/>
                  <a:pt x="446632" y="6037530"/>
                </a:cubicBezTo>
                <a:cubicBezTo>
                  <a:pt x="446632" y="6037530"/>
                  <a:pt x="449694" y="6028003"/>
                  <a:pt x="448582" y="6027645"/>
                </a:cubicBezTo>
                <a:cubicBezTo>
                  <a:pt x="447471" y="6027288"/>
                  <a:pt x="436059" y="6055155"/>
                  <a:pt x="433417" y="6059557"/>
                </a:cubicBezTo>
                <a:cubicBezTo>
                  <a:pt x="430773" y="6063967"/>
                  <a:pt x="428131" y="6068370"/>
                  <a:pt x="426598" y="6073137"/>
                </a:cubicBezTo>
                <a:cubicBezTo>
                  <a:pt x="422005" y="6087424"/>
                  <a:pt x="418522" y="6102077"/>
                  <a:pt x="414075" y="6100647"/>
                </a:cubicBezTo>
                <a:lnTo>
                  <a:pt x="406566" y="6108745"/>
                </a:lnTo>
                <a:lnTo>
                  <a:pt x="393919" y="6109931"/>
                </a:lnTo>
                <a:lnTo>
                  <a:pt x="378332" y="6146968"/>
                </a:lnTo>
                <a:cubicBezTo>
                  <a:pt x="373466" y="6150663"/>
                  <a:pt x="365536" y="6163878"/>
                  <a:pt x="360251" y="6172690"/>
                </a:cubicBezTo>
                <a:cubicBezTo>
                  <a:pt x="358027" y="6171976"/>
                  <a:pt x="353161" y="6175671"/>
                  <a:pt x="348567" y="6189958"/>
                </a:cubicBezTo>
                <a:lnTo>
                  <a:pt x="343553" y="6209370"/>
                </a:lnTo>
                <a:lnTo>
                  <a:pt x="333549" y="6206154"/>
                </a:lnTo>
                <a:cubicBezTo>
                  <a:pt x="338142" y="6191867"/>
                  <a:pt x="364299" y="6137204"/>
                  <a:pt x="358742" y="6135418"/>
                </a:cubicBezTo>
                <a:cubicBezTo>
                  <a:pt x="356519" y="6134703"/>
                  <a:pt x="351232" y="6143515"/>
                  <a:pt x="348590" y="6147918"/>
                </a:cubicBezTo>
                <a:lnTo>
                  <a:pt x="327990" y="6204367"/>
                </a:lnTo>
                <a:lnTo>
                  <a:pt x="311711" y="6235929"/>
                </a:lnTo>
                <a:cubicBezTo>
                  <a:pt x="302523" y="6264511"/>
                  <a:pt x="294174" y="6282851"/>
                  <a:pt x="283602" y="6300476"/>
                </a:cubicBezTo>
                <a:lnTo>
                  <a:pt x="271350" y="6338585"/>
                </a:lnTo>
                <a:cubicBezTo>
                  <a:pt x="263422" y="6351800"/>
                  <a:pt x="256185" y="6370497"/>
                  <a:pt x="250059" y="6389552"/>
                </a:cubicBezTo>
                <a:cubicBezTo>
                  <a:pt x="248254" y="6383719"/>
                  <a:pt x="240745" y="6391817"/>
                  <a:pt x="234619" y="6410871"/>
                </a:cubicBezTo>
                <a:lnTo>
                  <a:pt x="214168" y="6451596"/>
                </a:lnTo>
                <a:lnTo>
                  <a:pt x="209867" y="6434450"/>
                </a:lnTo>
                <a:cubicBezTo>
                  <a:pt x="222392" y="6406941"/>
                  <a:pt x="238126" y="6354180"/>
                  <a:pt x="248698" y="6336555"/>
                </a:cubicBezTo>
                <a:cubicBezTo>
                  <a:pt x="253291" y="6322267"/>
                  <a:pt x="257466" y="6313098"/>
                  <a:pt x="260800" y="6314169"/>
                </a:cubicBezTo>
                <a:cubicBezTo>
                  <a:pt x="264136" y="6315242"/>
                  <a:pt x="277056" y="6324647"/>
                  <a:pt x="274708" y="6297617"/>
                </a:cubicBezTo>
                <a:lnTo>
                  <a:pt x="294469" y="6251410"/>
                </a:lnTo>
                <a:lnTo>
                  <a:pt x="290022" y="6249980"/>
                </a:lnTo>
                <a:lnTo>
                  <a:pt x="302127" y="6227588"/>
                </a:lnTo>
                <a:lnTo>
                  <a:pt x="317441" y="6179952"/>
                </a:lnTo>
                <a:lnTo>
                  <a:pt x="332878" y="6158639"/>
                </a:lnTo>
                <a:lnTo>
                  <a:pt x="346661" y="6115763"/>
                </a:lnTo>
                <a:cubicBezTo>
                  <a:pt x="353478" y="6102190"/>
                  <a:pt x="360297" y="6088610"/>
                  <a:pt x="366695" y="6080156"/>
                </a:cubicBezTo>
                <a:lnTo>
                  <a:pt x="382281" y="6043118"/>
                </a:lnTo>
                <a:cubicBezTo>
                  <a:pt x="374500" y="6040617"/>
                  <a:pt x="411798" y="5947489"/>
                  <a:pt x="415971" y="5938319"/>
                </a:cubicBezTo>
                <a:cubicBezTo>
                  <a:pt x="420418" y="5939748"/>
                  <a:pt x="437684" y="5882228"/>
                  <a:pt x="440747" y="5872700"/>
                </a:cubicBezTo>
                <a:cubicBezTo>
                  <a:pt x="445611" y="5869012"/>
                  <a:pt x="452849" y="5850315"/>
                  <a:pt x="457444" y="5836021"/>
                </a:cubicBezTo>
                <a:cubicBezTo>
                  <a:pt x="463570" y="5816966"/>
                  <a:pt x="460654" y="5810777"/>
                  <a:pt x="466779" y="5791722"/>
                </a:cubicBezTo>
                <a:cubicBezTo>
                  <a:pt x="456774" y="5788505"/>
                  <a:pt x="436991" y="5876752"/>
                  <a:pt x="428098" y="5873893"/>
                </a:cubicBezTo>
                <a:cubicBezTo>
                  <a:pt x="418909" y="5902475"/>
                  <a:pt x="404162" y="5929270"/>
                  <a:pt x="394011" y="5941771"/>
                </a:cubicBezTo>
                <a:lnTo>
                  <a:pt x="374102" y="6003701"/>
                </a:lnTo>
                <a:cubicBezTo>
                  <a:pt x="339198" y="6039780"/>
                  <a:pt x="331393" y="6079319"/>
                  <a:pt x="291872" y="6171732"/>
                </a:cubicBezTo>
                <a:cubicBezTo>
                  <a:pt x="284091" y="6169231"/>
                  <a:pt x="268924" y="6201150"/>
                  <a:pt x="261143" y="6198649"/>
                </a:cubicBezTo>
                <a:lnTo>
                  <a:pt x="244299" y="6251046"/>
                </a:lnTo>
                <a:lnTo>
                  <a:pt x="240963" y="6249973"/>
                </a:lnTo>
                <a:cubicBezTo>
                  <a:pt x="236516" y="6248544"/>
                  <a:pt x="239579" y="6239016"/>
                  <a:pt x="245705" y="6219962"/>
                </a:cubicBezTo>
                <a:lnTo>
                  <a:pt x="261292" y="6182925"/>
                </a:lnTo>
                <a:cubicBezTo>
                  <a:pt x="262822" y="6178165"/>
                  <a:pt x="269787" y="6148868"/>
                  <a:pt x="268675" y="6148511"/>
                </a:cubicBezTo>
                <a:lnTo>
                  <a:pt x="264082" y="6162798"/>
                </a:lnTo>
                <a:cubicBezTo>
                  <a:pt x="255040" y="6175663"/>
                  <a:pt x="234315" y="6205788"/>
                  <a:pt x="226657" y="6229610"/>
                </a:cubicBezTo>
                <a:cubicBezTo>
                  <a:pt x="220260" y="6238065"/>
                  <a:pt x="211492" y="6261522"/>
                  <a:pt x="205366" y="6280577"/>
                </a:cubicBezTo>
                <a:lnTo>
                  <a:pt x="191460" y="6297130"/>
                </a:lnTo>
                <a:cubicBezTo>
                  <a:pt x="186865" y="6311425"/>
                  <a:pt x="178096" y="6334882"/>
                  <a:pt x="171699" y="6343337"/>
                </a:cubicBezTo>
                <a:lnTo>
                  <a:pt x="159448" y="6381446"/>
                </a:lnTo>
                <a:lnTo>
                  <a:pt x="150406" y="6394311"/>
                </a:lnTo>
                <a:cubicBezTo>
                  <a:pt x="141218" y="6422893"/>
                  <a:pt x="126470" y="6449687"/>
                  <a:pt x="114787" y="6466955"/>
                </a:cubicBezTo>
                <a:cubicBezTo>
                  <a:pt x="101152" y="6494107"/>
                  <a:pt x="79168" y="6539599"/>
                  <a:pt x="64842" y="6561270"/>
                </a:cubicBezTo>
                <a:cubicBezTo>
                  <a:pt x="60247" y="6575564"/>
                  <a:pt x="54122" y="6594618"/>
                  <a:pt x="47723" y="6603073"/>
                </a:cubicBezTo>
                <a:cubicBezTo>
                  <a:pt x="38535" y="6631655"/>
                  <a:pt x="23369" y="6663568"/>
                  <a:pt x="12797" y="6681193"/>
                </a:cubicBezTo>
                <a:cubicBezTo>
                  <a:pt x="9734" y="6690720"/>
                  <a:pt x="5560" y="6699890"/>
                  <a:pt x="3337" y="6699175"/>
                </a:cubicBezTo>
                <a:lnTo>
                  <a:pt x="1532" y="6693343"/>
                </a:lnTo>
                <a:lnTo>
                  <a:pt x="20181" y="6646779"/>
                </a:lnTo>
                <a:cubicBezTo>
                  <a:pt x="25468" y="6637966"/>
                  <a:pt x="32704" y="6619269"/>
                  <a:pt x="37299" y="6604975"/>
                </a:cubicBezTo>
                <a:lnTo>
                  <a:pt x="55527" y="6563535"/>
                </a:lnTo>
                <a:cubicBezTo>
                  <a:pt x="61653" y="6544481"/>
                  <a:pt x="71681" y="6505657"/>
                  <a:pt x="78351" y="6507801"/>
                </a:cubicBezTo>
                <a:cubicBezTo>
                  <a:pt x="105916" y="6422056"/>
                  <a:pt x="173547" y="6265096"/>
                  <a:pt x="208326" y="6202694"/>
                </a:cubicBezTo>
                <a:cubicBezTo>
                  <a:pt x="219047" y="6169344"/>
                  <a:pt x="230039" y="6146602"/>
                  <a:pt x="240760" y="6113254"/>
                </a:cubicBezTo>
                <a:cubicBezTo>
                  <a:pt x="244094" y="6114325"/>
                  <a:pt x="249800" y="6100395"/>
                  <a:pt x="254395" y="6086101"/>
                </a:cubicBezTo>
                <a:cubicBezTo>
                  <a:pt x="268176" y="6043232"/>
                  <a:pt x="268030" y="6058949"/>
                  <a:pt x="277218" y="6030367"/>
                </a:cubicBezTo>
                <a:lnTo>
                  <a:pt x="298090" y="5984518"/>
                </a:lnTo>
                <a:cubicBezTo>
                  <a:pt x="302956" y="5980829"/>
                  <a:pt x="308662" y="5966892"/>
                  <a:pt x="313255" y="5952605"/>
                </a:cubicBezTo>
                <a:lnTo>
                  <a:pt x="319802" y="5928426"/>
                </a:lnTo>
                <a:lnTo>
                  <a:pt x="364491" y="5816114"/>
                </a:lnTo>
                <a:lnTo>
                  <a:pt x="367547" y="5795712"/>
                </a:lnTo>
                <a:cubicBezTo>
                  <a:pt x="369393" y="5789736"/>
                  <a:pt x="372265" y="5785386"/>
                  <a:pt x="378008" y="5776686"/>
                </a:cubicBezTo>
                <a:cubicBezTo>
                  <a:pt x="381293" y="5746278"/>
                  <a:pt x="393925" y="5744948"/>
                  <a:pt x="396849" y="5719662"/>
                </a:cubicBezTo>
                <a:cubicBezTo>
                  <a:pt x="401476" y="5710617"/>
                  <a:pt x="412390" y="5685185"/>
                  <a:pt x="422421" y="5660135"/>
                </a:cubicBezTo>
                <a:lnTo>
                  <a:pt x="428304" y="5644786"/>
                </a:lnTo>
                <a:lnTo>
                  <a:pt x="375758" y="5728302"/>
                </a:lnTo>
                <a:cubicBezTo>
                  <a:pt x="357869" y="5744677"/>
                  <a:pt x="356961" y="5765233"/>
                  <a:pt x="335801" y="5778028"/>
                </a:cubicBezTo>
                <a:cubicBezTo>
                  <a:pt x="335348" y="5788304"/>
                  <a:pt x="327891" y="5801705"/>
                  <a:pt x="320735" y="5808255"/>
                </a:cubicBezTo>
                <a:lnTo>
                  <a:pt x="305974" y="5831633"/>
                </a:lnTo>
                <a:cubicBezTo>
                  <a:pt x="302399" y="5834905"/>
                  <a:pt x="297144" y="5837249"/>
                  <a:pt x="291949" y="5838307"/>
                </a:cubicBezTo>
                <a:cubicBezTo>
                  <a:pt x="286752" y="5839367"/>
                  <a:pt x="281616" y="5839139"/>
                  <a:pt x="278264" y="5837276"/>
                </a:cubicBezTo>
                <a:cubicBezTo>
                  <a:pt x="271866" y="5826692"/>
                  <a:pt x="320338" y="5739586"/>
                  <a:pt x="334646" y="5726486"/>
                </a:cubicBezTo>
                <a:lnTo>
                  <a:pt x="331219" y="5726335"/>
                </a:lnTo>
                <a:cubicBezTo>
                  <a:pt x="321396" y="5715606"/>
                  <a:pt x="321700" y="5708754"/>
                  <a:pt x="329005" y="5698776"/>
                </a:cubicBezTo>
                <a:cubicBezTo>
                  <a:pt x="338126" y="5647692"/>
                  <a:pt x="371528" y="5590810"/>
                  <a:pt x="387500" y="5540029"/>
                </a:cubicBezTo>
                <a:cubicBezTo>
                  <a:pt x="381102" y="5529446"/>
                  <a:pt x="387954" y="5529748"/>
                  <a:pt x="398532" y="5523351"/>
                </a:cubicBezTo>
                <a:cubicBezTo>
                  <a:pt x="398835" y="5516499"/>
                  <a:pt x="402566" y="5509798"/>
                  <a:pt x="395714" y="5509496"/>
                </a:cubicBezTo>
                <a:cubicBezTo>
                  <a:pt x="399591" y="5499372"/>
                  <a:pt x="417630" y="5479572"/>
                  <a:pt x="411080" y="5472418"/>
                </a:cubicBezTo>
                <a:lnTo>
                  <a:pt x="389618" y="5492065"/>
                </a:lnTo>
                <a:cubicBezTo>
                  <a:pt x="382463" y="5498615"/>
                  <a:pt x="378738" y="5505316"/>
                  <a:pt x="385288" y="5512470"/>
                </a:cubicBezTo>
                <a:cubicBezTo>
                  <a:pt x="378133" y="5519020"/>
                  <a:pt x="367247" y="5532270"/>
                  <a:pt x="363370" y="5542394"/>
                </a:cubicBezTo>
                <a:lnTo>
                  <a:pt x="333240" y="5602850"/>
                </a:lnTo>
                <a:lnTo>
                  <a:pt x="311928" y="5619075"/>
                </a:lnTo>
                <a:cubicBezTo>
                  <a:pt x="304773" y="5625625"/>
                  <a:pt x="297468" y="5635597"/>
                  <a:pt x="304018" y="5642752"/>
                </a:cubicBezTo>
                <a:lnTo>
                  <a:pt x="289103" y="5669554"/>
                </a:lnTo>
                <a:cubicBezTo>
                  <a:pt x="294897" y="5693840"/>
                  <a:pt x="260183" y="5702603"/>
                  <a:pt x="265976" y="5726890"/>
                </a:cubicBezTo>
                <a:lnTo>
                  <a:pt x="219773" y="5762606"/>
                </a:lnTo>
                <a:cubicBezTo>
                  <a:pt x="203555" y="5741294"/>
                  <a:pt x="203555" y="5741294"/>
                  <a:pt x="221286" y="5728346"/>
                </a:cubicBezTo>
                <a:cubicBezTo>
                  <a:pt x="205067" y="5707035"/>
                  <a:pt x="239477" y="5705124"/>
                  <a:pt x="226530" y="5687386"/>
                </a:cubicBezTo>
                <a:cubicBezTo>
                  <a:pt x="237410" y="5674137"/>
                  <a:pt x="264116" y="5613529"/>
                  <a:pt x="257718" y="5602951"/>
                </a:cubicBezTo>
                <a:lnTo>
                  <a:pt x="287999" y="5539066"/>
                </a:lnTo>
                <a:cubicBezTo>
                  <a:pt x="275052" y="5521333"/>
                  <a:pt x="272531" y="5500626"/>
                  <a:pt x="293843" y="5484402"/>
                </a:cubicBezTo>
                <a:cubicBezTo>
                  <a:pt x="301905" y="5457298"/>
                  <a:pt x="317122" y="5423643"/>
                  <a:pt x="338584" y="5403994"/>
                </a:cubicBezTo>
                <a:lnTo>
                  <a:pt x="329520" y="5376134"/>
                </a:lnTo>
                <a:lnTo>
                  <a:pt x="354254" y="5360065"/>
                </a:lnTo>
                <a:lnTo>
                  <a:pt x="355919" y="5322377"/>
                </a:lnTo>
                <a:cubicBezTo>
                  <a:pt x="366803" y="5309128"/>
                  <a:pt x="363981" y="5295274"/>
                  <a:pt x="377987" y="5289026"/>
                </a:cubicBezTo>
                <a:cubicBezTo>
                  <a:pt x="381717" y="5282326"/>
                  <a:pt x="379046" y="5265047"/>
                  <a:pt x="375773" y="5261467"/>
                </a:cubicBezTo>
                <a:cubicBezTo>
                  <a:pt x="372648" y="5254465"/>
                  <a:pt x="365644" y="5257590"/>
                  <a:pt x="365493" y="5261014"/>
                </a:cubicBezTo>
                <a:cubicBezTo>
                  <a:pt x="381717" y="5282326"/>
                  <a:pt x="346853" y="5294517"/>
                  <a:pt x="336270" y="5300915"/>
                </a:cubicBezTo>
                <a:lnTo>
                  <a:pt x="334001" y="5352306"/>
                </a:lnTo>
                <a:lnTo>
                  <a:pt x="330578" y="5352155"/>
                </a:lnTo>
                <a:cubicBezTo>
                  <a:pt x="326847" y="5358856"/>
                  <a:pt x="322970" y="5368980"/>
                  <a:pt x="329520" y="5376134"/>
                </a:cubicBezTo>
                <a:cubicBezTo>
                  <a:pt x="308208" y="5392358"/>
                  <a:pt x="303721" y="5416186"/>
                  <a:pt x="282560" y="5428983"/>
                </a:cubicBezTo>
                <a:cubicBezTo>
                  <a:pt x="305485" y="5454025"/>
                  <a:pt x="288353" y="5453269"/>
                  <a:pt x="263466" y="5472766"/>
                </a:cubicBezTo>
                <a:cubicBezTo>
                  <a:pt x="245729" y="5485714"/>
                  <a:pt x="242553" y="5557655"/>
                  <a:pt x="221241" y="5573879"/>
                </a:cubicBezTo>
                <a:cubicBezTo>
                  <a:pt x="214238" y="5577001"/>
                  <a:pt x="207537" y="5573274"/>
                  <a:pt x="204265" y="5569696"/>
                </a:cubicBezTo>
                <a:cubicBezTo>
                  <a:pt x="187889" y="5551812"/>
                  <a:pt x="206534" y="5518309"/>
                  <a:pt x="220691" y="5508634"/>
                </a:cubicBezTo>
                <a:cubicBezTo>
                  <a:pt x="239784" y="5464855"/>
                  <a:pt x="248301" y="5427469"/>
                  <a:pt x="267247" y="5387116"/>
                </a:cubicBezTo>
                <a:cubicBezTo>
                  <a:pt x="260699" y="5379961"/>
                  <a:pt x="267701" y="5376839"/>
                  <a:pt x="274856" y="5370289"/>
                </a:cubicBezTo>
                <a:cubicBezTo>
                  <a:pt x="282009" y="5363741"/>
                  <a:pt x="278885" y="5356738"/>
                  <a:pt x="272184" y="5353008"/>
                </a:cubicBezTo>
                <a:cubicBezTo>
                  <a:pt x="282917" y="5343186"/>
                  <a:pt x="293798" y="5329936"/>
                  <a:pt x="294251" y="5319655"/>
                </a:cubicBezTo>
                <a:lnTo>
                  <a:pt x="309014" y="5296281"/>
                </a:lnTo>
                <a:cubicBezTo>
                  <a:pt x="299344" y="5282124"/>
                  <a:pt x="303372" y="5268571"/>
                  <a:pt x="313955" y="5262174"/>
                </a:cubicBezTo>
                <a:cubicBezTo>
                  <a:pt x="293400" y="5261265"/>
                  <a:pt x="241554" y="5269273"/>
                  <a:pt x="225335" y="5247960"/>
                </a:cubicBezTo>
                <a:cubicBezTo>
                  <a:pt x="215660" y="5233802"/>
                  <a:pt x="216416" y="5216675"/>
                  <a:pt x="226847" y="5213701"/>
                </a:cubicBezTo>
                <a:cubicBezTo>
                  <a:pt x="226999" y="5210278"/>
                  <a:pt x="234305" y="5200300"/>
                  <a:pt x="231027" y="5196725"/>
                </a:cubicBezTo>
                <a:lnTo>
                  <a:pt x="220449" y="5203124"/>
                </a:lnTo>
                <a:lnTo>
                  <a:pt x="174398" y="5235416"/>
                </a:lnTo>
                <a:lnTo>
                  <a:pt x="166487" y="5259091"/>
                </a:lnTo>
                <a:cubicBezTo>
                  <a:pt x="172886" y="5269675"/>
                  <a:pt x="166034" y="5269373"/>
                  <a:pt x="158878" y="5275921"/>
                </a:cubicBezTo>
                <a:cubicBezTo>
                  <a:pt x="155153" y="5282623"/>
                  <a:pt x="158425" y="5286198"/>
                  <a:pt x="161702" y="5289776"/>
                </a:cubicBezTo>
                <a:cubicBezTo>
                  <a:pt x="140239" y="5309425"/>
                  <a:pt x="125324" y="5336228"/>
                  <a:pt x="103861" y="5355876"/>
                </a:cubicBezTo>
                <a:cubicBezTo>
                  <a:pt x="95648" y="5386404"/>
                  <a:pt x="73732" y="5416332"/>
                  <a:pt x="45720" y="5428826"/>
                </a:cubicBezTo>
                <a:lnTo>
                  <a:pt x="48386" y="5446104"/>
                </a:lnTo>
                <a:cubicBezTo>
                  <a:pt x="51361" y="5456536"/>
                  <a:pt x="44056" y="5466509"/>
                  <a:pt x="33472" y="5472907"/>
                </a:cubicBezTo>
                <a:cubicBezTo>
                  <a:pt x="26015" y="5486308"/>
                  <a:pt x="19013" y="5489433"/>
                  <a:pt x="12614" y="5478852"/>
                </a:cubicBezTo>
                <a:cubicBezTo>
                  <a:pt x="-484" y="5464543"/>
                  <a:pt x="-6882" y="5453964"/>
                  <a:pt x="11006" y="5437589"/>
                </a:cubicBezTo>
                <a:cubicBezTo>
                  <a:pt x="21735" y="5427767"/>
                  <a:pt x="57809" y="5388168"/>
                  <a:pt x="45014" y="5367008"/>
                </a:cubicBezTo>
                <a:cubicBezTo>
                  <a:pt x="49198" y="5350027"/>
                  <a:pt x="69048" y="5289116"/>
                  <a:pt x="90512" y="5269469"/>
                </a:cubicBezTo>
                <a:cubicBezTo>
                  <a:pt x="80690" y="5258739"/>
                  <a:pt x="87843" y="5252191"/>
                  <a:pt x="94848" y="5249063"/>
                </a:cubicBezTo>
                <a:cubicBezTo>
                  <a:pt x="109004" y="5239394"/>
                  <a:pt x="83109" y="5203924"/>
                  <a:pt x="79985" y="5196922"/>
                </a:cubicBezTo>
                <a:cubicBezTo>
                  <a:pt x="90869" y="5183672"/>
                  <a:pt x="154100" y="5073185"/>
                  <a:pt x="141001" y="5058876"/>
                </a:cubicBezTo>
                <a:lnTo>
                  <a:pt x="169466" y="5036107"/>
                </a:lnTo>
                <a:cubicBezTo>
                  <a:pt x="180654" y="5016005"/>
                  <a:pt x="191686" y="4999327"/>
                  <a:pt x="199445" y="4979074"/>
                </a:cubicBezTo>
                <a:lnTo>
                  <a:pt x="196475" y="4968648"/>
                </a:lnTo>
                <a:cubicBezTo>
                  <a:pt x="172492" y="4967589"/>
                  <a:pt x="169921" y="5025826"/>
                  <a:pt x="142513" y="5024617"/>
                </a:cubicBezTo>
                <a:cubicBezTo>
                  <a:pt x="135662" y="5024314"/>
                  <a:pt x="128658" y="5027440"/>
                  <a:pt x="118232" y="5030410"/>
                </a:cubicBezTo>
                <a:lnTo>
                  <a:pt x="141756" y="5041749"/>
                </a:lnTo>
                <a:lnTo>
                  <a:pt x="131179" y="5048147"/>
                </a:lnTo>
                <a:cubicBezTo>
                  <a:pt x="120596" y="5054545"/>
                  <a:pt x="114047" y="5047390"/>
                  <a:pt x="107498" y="5040237"/>
                </a:cubicBezTo>
                <a:cubicBezTo>
                  <a:pt x="100191" y="5050209"/>
                  <a:pt x="93038" y="5056758"/>
                  <a:pt x="92584" y="5067038"/>
                </a:cubicBezTo>
                <a:cubicBezTo>
                  <a:pt x="85430" y="5073588"/>
                  <a:pt x="84674" y="5090715"/>
                  <a:pt x="80644" y="5104267"/>
                </a:cubicBezTo>
                <a:cubicBezTo>
                  <a:pt x="90920" y="5104722"/>
                  <a:pt x="100898" y="5112027"/>
                  <a:pt x="107296" y="5122611"/>
                </a:cubicBezTo>
                <a:cubicBezTo>
                  <a:pt x="96713" y="5129008"/>
                  <a:pt x="89408" y="5138981"/>
                  <a:pt x="88802" y="5152685"/>
                </a:cubicBezTo>
                <a:lnTo>
                  <a:pt x="54846" y="5144320"/>
                </a:lnTo>
                <a:cubicBezTo>
                  <a:pt x="65579" y="5134499"/>
                  <a:pt x="66034" y="5124217"/>
                  <a:pt x="73339" y="5114245"/>
                </a:cubicBezTo>
                <a:lnTo>
                  <a:pt x="60089" y="5103360"/>
                </a:lnTo>
                <a:cubicBezTo>
                  <a:pt x="53237" y="5103058"/>
                  <a:pt x="49959" y="5099483"/>
                  <a:pt x="50261" y="5092631"/>
                </a:cubicBezTo>
                <a:cubicBezTo>
                  <a:pt x="50867" y="5078926"/>
                  <a:pt x="61753" y="5065677"/>
                  <a:pt x="69059" y="5055699"/>
                </a:cubicBezTo>
                <a:cubicBezTo>
                  <a:pt x="58929" y="5051822"/>
                  <a:pt x="45074" y="5054641"/>
                  <a:pt x="38373" y="5050915"/>
                </a:cubicBezTo>
                <a:cubicBezTo>
                  <a:pt x="31976" y="5040332"/>
                  <a:pt x="57019" y="5017411"/>
                  <a:pt x="67748" y="5007586"/>
                </a:cubicBezTo>
                <a:cubicBezTo>
                  <a:pt x="68354" y="4993882"/>
                  <a:pt x="75810" y="4980481"/>
                  <a:pt x="82661" y="4980783"/>
                </a:cubicBezTo>
                <a:lnTo>
                  <a:pt x="100852" y="4957561"/>
                </a:lnTo>
                <a:lnTo>
                  <a:pt x="102213" y="4926724"/>
                </a:lnTo>
                <a:lnTo>
                  <a:pt x="91480" y="4936551"/>
                </a:lnTo>
                <a:lnTo>
                  <a:pt x="76566" y="4963354"/>
                </a:lnTo>
                <a:cubicBezTo>
                  <a:pt x="72839" y="4970054"/>
                  <a:pt x="65837" y="4973176"/>
                  <a:pt x="62408" y="4973023"/>
                </a:cubicBezTo>
                <a:cubicBezTo>
                  <a:pt x="62561" y="4969600"/>
                  <a:pt x="69865" y="4959623"/>
                  <a:pt x="70167" y="4952771"/>
                </a:cubicBezTo>
                <a:cubicBezTo>
                  <a:pt x="57219" y="4935038"/>
                  <a:pt x="113547" y="4903199"/>
                  <a:pt x="100601" y="4885462"/>
                </a:cubicBezTo>
                <a:lnTo>
                  <a:pt x="115363" y="4862087"/>
                </a:lnTo>
                <a:cubicBezTo>
                  <a:pt x="115665" y="4855237"/>
                  <a:pt x="119548" y="4845108"/>
                  <a:pt x="123425" y="4834984"/>
                </a:cubicBezTo>
                <a:cubicBezTo>
                  <a:pt x="108965" y="4851505"/>
                  <a:pt x="90929" y="4871305"/>
                  <a:pt x="89870" y="4895288"/>
                </a:cubicBezTo>
                <a:lnTo>
                  <a:pt x="62918" y="4883798"/>
                </a:lnTo>
                <a:lnTo>
                  <a:pt x="71433" y="4846418"/>
                </a:lnTo>
                <a:lnTo>
                  <a:pt x="54149" y="4849085"/>
                </a:lnTo>
                <a:lnTo>
                  <a:pt x="37931" y="4827773"/>
                </a:lnTo>
                <a:lnTo>
                  <a:pt x="57326" y="4777142"/>
                </a:lnTo>
                <a:cubicBezTo>
                  <a:pt x="85793" y="4754370"/>
                  <a:pt x="101312" y="4713863"/>
                  <a:pt x="122775" y="4694215"/>
                </a:cubicBezTo>
                <a:lnTo>
                  <a:pt x="129626" y="4694518"/>
                </a:lnTo>
                <a:lnTo>
                  <a:pt x="130080" y="4684241"/>
                </a:lnTo>
                <a:lnTo>
                  <a:pt x="152149" y="4650890"/>
                </a:lnTo>
                <a:cubicBezTo>
                  <a:pt x="153510" y="4620055"/>
                  <a:pt x="188375" y="4607864"/>
                  <a:pt x="190038" y="4570180"/>
                </a:cubicBezTo>
                <a:cubicBezTo>
                  <a:pt x="197343" y="4560202"/>
                  <a:pt x="223748" y="4506447"/>
                  <a:pt x="230600" y="4506749"/>
                </a:cubicBezTo>
                <a:cubicBezTo>
                  <a:pt x="231053" y="4496473"/>
                  <a:pt x="231659" y="4482770"/>
                  <a:pt x="235687" y="4469218"/>
                </a:cubicBezTo>
                <a:lnTo>
                  <a:pt x="232263" y="4469067"/>
                </a:lnTo>
                <a:cubicBezTo>
                  <a:pt x="228986" y="4465486"/>
                  <a:pt x="229137" y="4462063"/>
                  <a:pt x="236140" y="4458937"/>
                </a:cubicBezTo>
                <a:lnTo>
                  <a:pt x="242993" y="4459240"/>
                </a:lnTo>
                <a:cubicBezTo>
                  <a:pt x="246874" y="4449117"/>
                  <a:pt x="253877" y="4445990"/>
                  <a:pt x="260729" y="4446292"/>
                </a:cubicBezTo>
                <a:cubicBezTo>
                  <a:pt x="261788" y="4422313"/>
                  <a:pt x="276400" y="4402363"/>
                  <a:pt x="277458" y="4378379"/>
                </a:cubicBezTo>
                <a:lnTo>
                  <a:pt x="258113" y="4350064"/>
                </a:lnTo>
                <a:cubicBezTo>
                  <a:pt x="254684" y="4349913"/>
                  <a:pt x="251261" y="4349761"/>
                  <a:pt x="251412" y="4346338"/>
                </a:cubicBezTo>
                <a:cubicBezTo>
                  <a:pt x="251714" y="4339486"/>
                  <a:pt x="259021" y="4329508"/>
                  <a:pt x="266024" y="4326388"/>
                </a:cubicBezTo>
                <a:cubicBezTo>
                  <a:pt x="266478" y="4316107"/>
                  <a:pt x="270353" y="4305982"/>
                  <a:pt x="284059" y="4306588"/>
                </a:cubicBezTo>
                <a:lnTo>
                  <a:pt x="294338" y="4307041"/>
                </a:lnTo>
                <a:lnTo>
                  <a:pt x="299426" y="4269505"/>
                </a:lnTo>
                <a:lnTo>
                  <a:pt x="336559" y="4205928"/>
                </a:lnTo>
                <a:lnTo>
                  <a:pt x="350717" y="4196254"/>
                </a:lnTo>
                <a:cubicBezTo>
                  <a:pt x="351625" y="4175697"/>
                  <a:pt x="366537" y="4148895"/>
                  <a:pt x="377726" y="4128793"/>
                </a:cubicBezTo>
                <a:lnTo>
                  <a:pt x="379541" y="4087682"/>
                </a:lnTo>
                <a:lnTo>
                  <a:pt x="408007" y="4064912"/>
                </a:lnTo>
                <a:lnTo>
                  <a:pt x="423224" y="4031259"/>
                </a:lnTo>
                <a:lnTo>
                  <a:pt x="444535" y="4015034"/>
                </a:lnTo>
                <a:cubicBezTo>
                  <a:pt x="445593" y="3991054"/>
                  <a:pt x="469876" y="3985261"/>
                  <a:pt x="471086" y="3957854"/>
                </a:cubicBezTo>
                <a:lnTo>
                  <a:pt x="504488" y="3900972"/>
                </a:lnTo>
                <a:cubicBezTo>
                  <a:pt x="528473" y="3902032"/>
                  <a:pt x="517189" y="3846611"/>
                  <a:pt x="548020" y="3847972"/>
                </a:cubicBezTo>
                <a:lnTo>
                  <a:pt x="540361" y="3943747"/>
                </a:lnTo>
                <a:lnTo>
                  <a:pt x="560614" y="3951506"/>
                </a:lnTo>
                <a:lnTo>
                  <a:pt x="575376" y="3928132"/>
                </a:lnTo>
                <a:cubicBezTo>
                  <a:pt x="583286" y="3904451"/>
                  <a:pt x="606867" y="3836841"/>
                  <a:pt x="607925" y="3812861"/>
                </a:cubicBezTo>
                <a:cubicBezTo>
                  <a:pt x="609288" y="3782025"/>
                  <a:pt x="612564" y="3785605"/>
                  <a:pt x="646824" y="3787118"/>
                </a:cubicBezTo>
                <a:lnTo>
                  <a:pt x="650701" y="3776989"/>
                </a:lnTo>
                <a:cubicBezTo>
                  <a:pt x="644152" y="3769834"/>
                  <a:pt x="631507" y="3745251"/>
                  <a:pt x="652062" y="3746158"/>
                </a:cubicBezTo>
                <a:cubicBezTo>
                  <a:pt x="655490" y="3746310"/>
                  <a:pt x="672769" y="3743637"/>
                  <a:pt x="672921" y="3740213"/>
                </a:cubicBezTo>
                <a:lnTo>
                  <a:pt x="673072" y="3736785"/>
                </a:lnTo>
                <a:lnTo>
                  <a:pt x="626319" y="3707260"/>
                </a:lnTo>
                <a:cubicBezTo>
                  <a:pt x="608435" y="3723636"/>
                  <a:pt x="600374" y="3750740"/>
                  <a:pt x="599315" y="3774720"/>
                </a:cubicBezTo>
                <a:cubicBezTo>
                  <a:pt x="588580" y="3784546"/>
                  <a:pt x="584704" y="3794671"/>
                  <a:pt x="584100" y="3808374"/>
                </a:cubicBezTo>
                <a:lnTo>
                  <a:pt x="569029" y="3838605"/>
                </a:lnTo>
                <a:cubicBezTo>
                  <a:pt x="568877" y="3842028"/>
                  <a:pt x="568424" y="3852309"/>
                  <a:pt x="565001" y="3852157"/>
                </a:cubicBezTo>
                <a:cubicBezTo>
                  <a:pt x="551296" y="3851551"/>
                  <a:pt x="542529" y="3816839"/>
                  <a:pt x="542982" y="3806559"/>
                </a:cubicBezTo>
                <a:cubicBezTo>
                  <a:pt x="543133" y="3803136"/>
                  <a:pt x="543437" y="3796284"/>
                  <a:pt x="550289" y="3796586"/>
                </a:cubicBezTo>
                <a:cubicBezTo>
                  <a:pt x="558350" y="3769481"/>
                  <a:pt x="577751" y="3718846"/>
                  <a:pt x="602643" y="3699349"/>
                </a:cubicBezTo>
                <a:cubicBezTo>
                  <a:pt x="603248" y="3685645"/>
                  <a:pt x="613673" y="3682675"/>
                  <a:pt x="614279" y="3668973"/>
                </a:cubicBezTo>
                <a:cubicBezTo>
                  <a:pt x="625618" y="3645442"/>
                  <a:pt x="640532" y="3618640"/>
                  <a:pt x="658567" y="3598841"/>
                </a:cubicBezTo>
                <a:cubicBezTo>
                  <a:pt x="658869" y="3591988"/>
                  <a:pt x="662752" y="3581865"/>
                  <a:pt x="669604" y="3582167"/>
                </a:cubicBezTo>
                <a:cubicBezTo>
                  <a:pt x="683307" y="3582772"/>
                  <a:pt x="678518" y="3613451"/>
                  <a:pt x="678215" y="3620304"/>
                </a:cubicBezTo>
                <a:lnTo>
                  <a:pt x="706076" y="3611239"/>
                </a:lnTo>
                <a:lnTo>
                  <a:pt x="711017" y="3577131"/>
                </a:lnTo>
                <a:lnTo>
                  <a:pt x="744571" y="3516824"/>
                </a:lnTo>
                <a:lnTo>
                  <a:pt x="747999" y="3516976"/>
                </a:lnTo>
                <a:lnTo>
                  <a:pt x="778130" y="3456519"/>
                </a:lnTo>
                <a:cubicBezTo>
                  <a:pt x="785133" y="3453393"/>
                  <a:pt x="782915" y="3425835"/>
                  <a:pt x="783065" y="3422411"/>
                </a:cubicBezTo>
                <a:cubicBezTo>
                  <a:pt x="775759" y="3432384"/>
                  <a:pt x="762963" y="3411223"/>
                  <a:pt x="773394" y="3408254"/>
                </a:cubicBezTo>
                <a:cubicBezTo>
                  <a:pt x="776818" y="3408406"/>
                  <a:pt x="783671" y="3408708"/>
                  <a:pt x="783973" y="3401856"/>
                </a:cubicBezTo>
                <a:cubicBezTo>
                  <a:pt x="784275" y="3395004"/>
                  <a:pt x="774455" y="3384270"/>
                  <a:pt x="767905" y="3377115"/>
                </a:cubicBezTo>
                <a:cubicBezTo>
                  <a:pt x="768359" y="3366840"/>
                  <a:pt x="791031" y="3319785"/>
                  <a:pt x="797883" y="3320087"/>
                </a:cubicBezTo>
                <a:cubicBezTo>
                  <a:pt x="798942" y="3296102"/>
                  <a:pt x="799093" y="3292680"/>
                  <a:pt x="823072" y="3293739"/>
                </a:cubicBezTo>
                <a:lnTo>
                  <a:pt x="824736" y="3256050"/>
                </a:lnTo>
                <a:cubicBezTo>
                  <a:pt x="841414" y="3267087"/>
                  <a:pt x="857937" y="3281547"/>
                  <a:pt x="867461" y="3299129"/>
                </a:cubicBezTo>
                <a:cubicBezTo>
                  <a:pt x="867764" y="3292277"/>
                  <a:pt x="868066" y="3285424"/>
                  <a:pt x="871791" y="3278725"/>
                </a:cubicBezTo>
                <a:lnTo>
                  <a:pt x="852750" y="3243558"/>
                </a:lnTo>
                <a:cubicBezTo>
                  <a:pt x="860357" y="3226732"/>
                  <a:pt x="896487" y="3108183"/>
                  <a:pt x="930746" y="3109695"/>
                </a:cubicBezTo>
                <a:cubicBezTo>
                  <a:pt x="931200" y="3099420"/>
                  <a:pt x="946719" y="3058915"/>
                  <a:pt x="956994" y="3059369"/>
                </a:cubicBezTo>
                <a:cubicBezTo>
                  <a:pt x="960422" y="3059520"/>
                  <a:pt x="959968" y="3069795"/>
                  <a:pt x="959968" y="3069795"/>
                </a:cubicBezTo>
                <a:lnTo>
                  <a:pt x="973521" y="3073830"/>
                </a:lnTo>
                <a:lnTo>
                  <a:pt x="984401" y="3060579"/>
                </a:lnTo>
                <a:lnTo>
                  <a:pt x="961481" y="3035536"/>
                </a:lnTo>
                <a:cubicBezTo>
                  <a:pt x="963145" y="2997853"/>
                  <a:pt x="981482" y="2971201"/>
                  <a:pt x="1003248" y="2944702"/>
                </a:cubicBezTo>
                <a:cubicBezTo>
                  <a:pt x="1003550" y="2937850"/>
                  <a:pt x="985112" y="2888980"/>
                  <a:pt x="995393" y="2889433"/>
                </a:cubicBezTo>
                <a:cubicBezTo>
                  <a:pt x="1005668" y="2889886"/>
                  <a:pt x="1012217" y="2897042"/>
                  <a:pt x="1018767" y="2904196"/>
                </a:cubicBezTo>
                <a:cubicBezTo>
                  <a:pt x="1019826" y="2880212"/>
                  <a:pt x="1028190" y="2846255"/>
                  <a:pt x="1042650" y="2829733"/>
                </a:cubicBezTo>
                <a:lnTo>
                  <a:pt x="1058567" y="2857897"/>
                </a:lnTo>
                <a:lnTo>
                  <a:pt x="1046778" y="2891704"/>
                </a:lnTo>
                <a:cubicBezTo>
                  <a:pt x="1050056" y="2895277"/>
                  <a:pt x="1056751" y="2899009"/>
                  <a:pt x="1056600" y="2902432"/>
                </a:cubicBezTo>
                <a:cubicBezTo>
                  <a:pt x="1056298" y="2909284"/>
                  <a:pt x="1035743" y="2908375"/>
                  <a:pt x="1032320" y="2908225"/>
                </a:cubicBezTo>
                <a:cubicBezTo>
                  <a:pt x="1031412" y="2928780"/>
                  <a:pt x="1020078" y="2952310"/>
                  <a:pt x="1008889" y="2972412"/>
                </a:cubicBezTo>
                <a:cubicBezTo>
                  <a:pt x="1008738" y="2975836"/>
                  <a:pt x="1011713" y="2986267"/>
                  <a:pt x="1014984" y="2989842"/>
                </a:cubicBezTo>
                <a:lnTo>
                  <a:pt x="1040325" y="2960069"/>
                </a:lnTo>
                <a:lnTo>
                  <a:pt x="1057609" y="2957398"/>
                </a:lnTo>
                <a:lnTo>
                  <a:pt x="1059727" y="2909434"/>
                </a:lnTo>
                <a:cubicBezTo>
                  <a:pt x="1084460" y="2893366"/>
                  <a:pt x="1107287" y="2842882"/>
                  <a:pt x="1115197" y="2819206"/>
                </a:cubicBezTo>
                <a:cubicBezTo>
                  <a:pt x="1115802" y="2805502"/>
                  <a:pt x="1129809" y="2799256"/>
                  <a:pt x="1130413" y="2785552"/>
                </a:cubicBezTo>
                <a:lnTo>
                  <a:pt x="1141903" y="2758598"/>
                </a:lnTo>
                <a:lnTo>
                  <a:pt x="1138480" y="2758447"/>
                </a:lnTo>
                <a:cubicBezTo>
                  <a:pt x="1139085" y="2744743"/>
                  <a:pt x="1153091" y="2738496"/>
                  <a:pt x="1153697" y="2724793"/>
                </a:cubicBezTo>
                <a:cubicBezTo>
                  <a:pt x="1154150" y="2714512"/>
                  <a:pt x="1154604" y="2704237"/>
                  <a:pt x="1168307" y="2704843"/>
                </a:cubicBezTo>
                <a:cubicBezTo>
                  <a:pt x="1169214" y="2684286"/>
                  <a:pt x="1169367" y="2680858"/>
                  <a:pt x="1189921" y="2681765"/>
                </a:cubicBezTo>
                <a:lnTo>
                  <a:pt x="1191585" y="2644083"/>
                </a:lnTo>
                <a:lnTo>
                  <a:pt x="1208410" y="2651691"/>
                </a:lnTo>
                <a:lnTo>
                  <a:pt x="1231084" y="2604635"/>
                </a:lnTo>
                <a:lnTo>
                  <a:pt x="1224534" y="2597482"/>
                </a:lnTo>
                <a:lnTo>
                  <a:pt x="1238692" y="2587806"/>
                </a:lnTo>
                <a:lnTo>
                  <a:pt x="1246149" y="2574404"/>
                </a:lnTo>
                <a:lnTo>
                  <a:pt x="1236932" y="2549972"/>
                </a:lnTo>
                <a:lnTo>
                  <a:pt x="1241565" y="2522716"/>
                </a:lnTo>
                <a:cubicBezTo>
                  <a:pt x="1262121" y="2523623"/>
                  <a:pt x="1246204" y="2495459"/>
                  <a:pt x="1280463" y="2496972"/>
                </a:cubicBezTo>
                <a:lnTo>
                  <a:pt x="1279707" y="2514099"/>
                </a:lnTo>
                <a:lnTo>
                  <a:pt x="1290134" y="2511130"/>
                </a:lnTo>
                <a:cubicBezTo>
                  <a:pt x="1293864" y="2504429"/>
                  <a:pt x="1309233" y="2467346"/>
                  <a:pt x="1312655" y="2467498"/>
                </a:cubicBezTo>
                <a:cubicBezTo>
                  <a:pt x="1316085" y="2467648"/>
                  <a:pt x="1315782" y="2474500"/>
                  <a:pt x="1315782" y="2474500"/>
                </a:cubicBezTo>
                <a:cubicBezTo>
                  <a:pt x="1336338" y="2475409"/>
                  <a:pt x="1321877" y="2491936"/>
                  <a:pt x="1314723" y="2498484"/>
                </a:cubicBezTo>
                <a:lnTo>
                  <a:pt x="1327065" y="2529920"/>
                </a:lnTo>
                <a:lnTo>
                  <a:pt x="1312302" y="2553300"/>
                </a:lnTo>
                <a:lnTo>
                  <a:pt x="1335828" y="2564634"/>
                </a:lnTo>
                <a:cubicBezTo>
                  <a:pt x="1336886" y="2540655"/>
                  <a:pt x="1361476" y="2528010"/>
                  <a:pt x="1362686" y="2500603"/>
                </a:cubicBezTo>
                <a:cubicBezTo>
                  <a:pt x="1384451" y="2474102"/>
                  <a:pt x="1402941" y="2444023"/>
                  <a:pt x="1421283" y="2417372"/>
                </a:cubicBezTo>
                <a:cubicBezTo>
                  <a:pt x="1425310" y="2403819"/>
                  <a:pt x="1437406" y="2363163"/>
                  <a:pt x="1454533" y="2363918"/>
                </a:cubicBezTo>
                <a:cubicBezTo>
                  <a:pt x="1454685" y="2360494"/>
                  <a:pt x="1445468" y="2336056"/>
                  <a:pt x="1445468" y="2336056"/>
                </a:cubicBezTo>
                <a:cubicBezTo>
                  <a:pt x="1442040" y="2335906"/>
                  <a:pt x="1441585" y="2346186"/>
                  <a:pt x="1441585" y="2346186"/>
                </a:cubicBezTo>
                <a:cubicBezTo>
                  <a:pt x="1422644" y="2386540"/>
                  <a:pt x="1383443" y="2419137"/>
                  <a:pt x="1378053" y="2463520"/>
                </a:cubicBezTo>
                <a:lnTo>
                  <a:pt x="1360921" y="2462764"/>
                </a:lnTo>
                <a:cubicBezTo>
                  <a:pt x="1347219" y="2462159"/>
                  <a:pt x="1316387" y="2460798"/>
                  <a:pt x="1317144" y="2443670"/>
                </a:cubicBezTo>
                <a:cubicBezTo>
                  <a:pt x="1318505" y="2412834"/>
                  <a:pt x="1336992" y="2382760"/>
                  <a:pt x="1355184" y="2359531"/>
                </a:cubicBezTo>
                <a:cubicBezTo>
                  <a:pt x="1355940" y="2342404"/>
                  <a:pt x="1346113" y="2331670"/>
                  <a:pt x="1346869" y="2314544"/>
                </a:cubicBezTo>
                <a:lnTo>
                  <a:pt x="1370551" y="2322454"/>
                </a:lnTo>
                <a:cubicBezTo>
                  <a:pt x="1371458" y="2301898"/>
                  <a:pt x="1376093" y="2274642"/>
                  <a:pt x="1390704" y="2254692"/>
                </a:cubicBezTo>
                <a:lnTo>
                  <a:pt x="1406778" y="2279428"/>
                </a:lnTo>
                <a:lnTo>
                  <a:pt x="1395135" y="2309809"/>
                </a:lnTo>
                <a:cubicBezTo>
                  <a:pt x="1398412" y="2313385"/>
                  <a:pt x="1405114" y="2317114"/>
                  <a:pt x="1404962" y="2320538"/>
                </a:cubicBezTo>
                <a:cubicBezTo>
                  <a:pt x="1404660" y="2327390"/>
                  <a:pt x="1387527" y="2326633"/>
                  <a:pt x="1384104" y="2326483"/>
                </a:cubicBezTo>
                <a:lnTo>
                  <a:pt x="1360977" y="2383819"/>
                </a:lnTo>
                <a:lnTo>
                  <a:pt x="1363795" y="2397673"/>
                </a:lnTo>
                <a:lnTo>
                  <a:pt x="1376742" y="2415405"/>
                </a:lnTo>
                <a:lnTo>
                  <a:pt x="1394631" y="2399035"/>
                </a:lnTo>
                <a:lnTo>
                  <a:pt x="1408083" y="2327541"/>
                </a:lnTo>
                <a:cubicBezTo>
                  <a:pt x="1429395" y="2311322"/>
                  <a:pt x="1451917" y="2267689"/>
                  <a:pt x="1459827" y="2244013"/>
                </a:cubicBezTo>
                <a:cubicBezTo>
                  <a:pt x="1460886" y="2220029"/>
                  <a:pt x="1475498" y="2200079"/>
                  <a:pt x="1483407" y="2176402"/>
                </a:cubicBezTo>
                <a:cubicBezTo>
                  <a:pt x="1501145" y="2163454"/>
                  <a:pt x="1515605" y="2146928"/>
                  <a:pt x="1530066" y="2130405"/>
                </a:cubicBezTo>
                <a:lnTo>
                  <a:pt x="1557070" y="2062946"/>
                </a:lnTo>
                <a:cubicBezTo>
                  <a:pt x="1560492" y="2063097"/>
                  <a:pt x="1570773" y="2063550"/>
                  <a:pt x="1571076" y="2056699"/>
                </a:cubicBezTo>
                <a:cubicBezTo>
                  <a:pt x="1571227" y="2053270"/>
                  <a:pt x="1561249" y="2045964"/>
                  <a:pt x="1557977" y="2042391"/>
                </a:cubicBezTo>
                <a:lnTo>
                  <a:pt x="1596567" y="2023498"/>
                </a:lnTo>
                <a:lnTo>
                  <a:pt x="1620551" y="2024557"/>
                </a:lnTo>
                <a:cubicBezTo>
                  <a:pt x="1619340" y="2051965"/>
                  <a:pt x="1605033" y="2065063"/>
                  <a:pt x="1609767" y="2113329"/>
                </a:cubicBezTo>
                <a:cubicBezTo>
                  <a:pt x="1624378" y="2093379"/>
                  <a:pt x="1642261" y="2077002"/>
                  <a:pt x="1643471" y="2049594"/>
                </a:cubicBezTo>
                <a:cubicBezTo>
                  <a:pt x="1661208" y="2036648"/>
                  <a:pt x="1675518" y="2023549"/>
                  <a:pt x="1689977" y="2007026"/>
                </a:cubicBezTo>
                <a:cubicBezTo>
                  <a:pt x="1734517" y="2008993"/>
                  <a:pt x="1695220" y="1966066"/>
                  <a:pt x="1722628" y="1967277"/>
                </a:cubicBezTo>
                <a:lnTo>
                  <a:pt x="1736331" y="1967882"/>
                </a:lnTo>
                <a:cubicBezTo>
                  <a:pt x="1737240" y="1947327"/>
                  <a:pt x="1751094" y="1944503"/>
                  <a:pt x="1751850" y="1927376"/>
                </a:cubicBezTo>
                <a:lnTo>
                  <a:pt x="1776738" y="1907879"/>
                </a:lnTo>
                <a:lnTo>
                  <a:pt x="1789231" y="1935892"/>
                </a:lnTo>
                <a:lnTo>
                  <a:pt x="1793892" y="1940981"/>
                </a:lnTo>
                <a:lnTo>
                  <a:pt x="1804903" y="1917878"/>
                </a:lnTo>
                <a:cubicBezTo>
                  <a:pt x="1807857" y="1908317"/>
                  <a:pt x="1821842" y="1839318"/>
                  <a:pt x="1825190" y="1840353"/>
                </a:cubicBezTo>
                <a:cubicBezTo>
                  <a:pt x="1828536" y="1841387"/>
                  <a:pt x="1827813" y="1851638"/>
                  <a:pt x="1827091" y="1861888"/>
                </a:cubicBezTo>
                <a:cubicBezTo>
                  <a:pt x="1837431" y="1828420"/>
                  <a:pt x="1854433" y="1781302"/>
                  <a:pt x="1866280" y="1758780"/>
                </a:cubicBezTo>
                <a:lnTo>
                  <a:pt x="1860041" y="1798749"/>
                </a:lnTo>
                <a:lnTo>
                  <a:pt x="1841924" y="1845523"/>
                </a:lnTo>
                <a:cubicBezTo>
                  <a:pt x="1841565" y="1850645"/>
                  <a:pt x="1842316" y="1856118"/>
                  <a:pt x="1840840" y="1860896"/>
                </a:cubicBezTo>
                <a:cubicBezTo>
                  <a:pt x="1837886" y="1870457"/>
                  <a:pt x="1831192" y="1868389"/>
                  <a:pt x="1830077" y="1868044"/>
                </a:cubicBezTo>
                <a:lnTo>
                  <a:pt x="1798687" y="1948209"/>
                </a:lnTo>
                <a:lnTo>
                  <a:pt x="1794423" y="1966530"/>
                </a:lnTo>
                <a:lnTo>
                  <a:pt x="1791767" y="1972178"/>
                </a:lnTo>
                <a:lnTo>
                  <a:pt x="1790164" y="1981404"/>
                </a:lnTo>
                <a:lnTo>
                  <a:pt x="1811266" y="1940793"/>
                </a:lnTo>
                <a:lnTo>
                  <a:pt x="1818323" y="1937733"/>
                </a:lnTo>
                <a:lnTo>
                  <a:pt x="1839002" y="1870802"/>
                </a:lnTo>
                <a:cubicBezTo>
                  <a:pt x="1854196" y="1849314"/>
                  <a:pt x="1883047" y="1779668"/>
                  <a:pt x="1895617" y="1746896"/>
                </a:cubicBezTo>
                <a:cubicBezTo>
                  <a:pt x="1901525" y="1727773"/>
                  <a:pt x="1908942" y="1719590"/>
                  <a:pt x="1914850" y="1700467"/>
                </a:cubicBezTo>
                <a:lnTo>
                  <a:pt x="1930015" y="1663255"/>
                </a:lnTo>
                <a:lnTo>
                  <a:pt x="1928900" y="1662911"/>
                </a:lnTo>
                <a:cubicBezTo>
                  <a:pt x="1934808" y="1643788"/>
                  <a:pt x="1942225" y="1635605"/>
                  <a:pt x="1948133" y="1616482"/>
                </a:cubicBezTo>
                <a:cubicBezTo>
                  <a:pt x="1952566" y="1602136"/>
                  <a:pt x="1956996" y="1587798"/>
                  <a:pt x="1961459" y="1589177"/>
                </a:cubicBezTo>
                <a:cubicBezTo>
                  <a:pt x="1970321" y="1560492"/>
                  <a:pt x="1971799" y="1555708"/>
                  <a:pt x="1978493" y="1557776"/>
                </a:cubicBezTo>
                <a:lnTo>
                  <a:pt x="1994740" y="1505191"/>
                </a:lnTo>
                <a:lnTo>
                  <a:pt x="1997363" y="1516476"/>
                </a:lnTo>
                <a:lnTo>
                  <a:pt x="2024737" y="1451614"/>
                </a:lnTo>
                <a:lnTo>
                  <a:pt x="2025459" y="1441363"/>
                </a:lnTo>
                <a:lnTo>
                  <a:pt x="2034354" y="1428396"/>
                </a:lnTo>
                <a:lnTo>
                  <a:pt x="2042494" y="1409963"/>
                </a:lnTo>
                <a:lnTo>
                  <a:pt x="2049486" y="1375467"/>
                </a:lnTo>
                <a:lnTo>
                  <a:pt x="2062418" y="1337565"/>
                </a:lnTo>
                <a:cubicBezTo>
                  <a:pt x="2069112" y="1339633"/>
                  <a:pt x="2075351" y="1299664"/>
                  <a:pt x="2086508" y="1303111"/>
                </a:cubicBezTo>
                <a:lnTo>
                  <a:pt x="2079123" y="1327011"/>
                </a:lnTo>
                <a:lnTo>
                  <a:pt x="2083945" y="1323268"/>
                </a:lnTo>
                <a:cubicBezTo>
                  <a:pt x="2088016" y="1314051"/>
                  <a:pt x="2108728" y="1262839"/>
                  <a:pt x="2109843" y="1263183"/>
                </a:cubicBezTo>
                <a:cubicBezTo>
                  <a:pt x="2110959" y="1263528"/>
                  <a:pt x="2108005" y="1273090"/>
                  <a:pt x="2108005" y="1273090"/>
                </a:cubicBezTo>
                <a:cubicBezTo>
                  <a:pt x="2114699" y="1275158"/>
                  <a:pt x="2102850" y="1297686"/>
                  <a:pt x="2097664" y="1306558"/>
                </a:cubicBezTo>
                <a:lnTo>
                  <a:pt x="2088834" y="1350960"/>
                </a:lnTo>
                <a:lnTo>
                  <a:pt x="2074031" y="1383050"/>
                </a:lnTo>
                <a:lnTo>
                  <a:pt x="2077409" y="1399802"/>
                </a:lnTo>
                <a:cubicBezTo>
                  <a:pt x="2087748" y="1366340"/>
                  <a:pt x="2101467" y="1349630"/>
                  <a:pt x="2113283" y="1311384"/>
                </a:cubicBezTo>
                <a:cubicBezTo>
                  <a:pt x="2131794" y="1275206"/>
                  <a:pt x="2150666" y="1233899"/>
                  <a:pt x="2168062" y="1197377"/>
                </a:cubicBezTo>
                <a:cubicBezTo>
                  <a:pt x="2175085" y="1178599"/>
                  <a:pt x="2196158" y="1122264"/>
                  <a:pt x="2201735" y="1123987"/>
                </a:cubicBezTo>
                <a:cubicBezTo>
                  <a:pt x="2203211" y="1119210"/>
                  <a:pt x="2210206" y="1084707"/>
                  <a:pt x="2210206" y="1084707"/>
                </a:cubicBezTo>
                <a:cubicBezTo>
                  <a:pt x="2209090" y="1084362"/>
                  <a:pt x="2204657" y="1098708"/>
                  <a:pt x="2204657" y="1098708"/>
                </a:cubicBezTo>
                <a:cubicBezTo>
                  <a:pt x="2181355" y="1154354"/>
                  <a:pt x="2154311" y="1198369"/>
                  <a:pt x="2133995" y="1260171"/>
                </a:cubicBezTo>
                <a:lnTo>
                  <a:pt x="2128416" y="1258447"/>
                </a:lnTo>
                <a:cubicBezTo>
                  <a:pt x="2123953" y="1257069"/>
                  <a:pt x="2113913" y="1253967"/>
                  <a:pt x="2121298" y="1230066"/>
                </a:cubicBezTo>
                <a:cubicBezTo>
                  <a:pt x="2134593" y="1187036"/>
                  <a:pt x="2153463" y="1145736"/>
                  <a:pt x="2169382" y="1113991"/>
                </a:cubicBezTo>
                <a:cubicBezTo>
                  <a:pt x="2176767" y="1090091"/>
                  <a:pt x="2177851" y="1074711"/>
                  <a:pt x="2185236" y="1050810"/>
                </a:cubicBezTo>
                <a:lnTo>
                  <a:pt x="2190092" y="1062785"/>
                </a:lnTo>
                <a:cubicBezTo>
                  <a:pt x="2198955" y="1034101"/>
                  <a:pt x="2211886" y="996199"/>
                  <a:pt x="2225211" y="968893"/>
                </a:cubicBezTo>
                <a:lnTo>
                  <a:pt x="2220452" y="1004079"/>
                </a:lnTo>
                <a:lnTo>
                  <a:pt x="2203809" y="1046075"/>
                </a:lnTo>
                <a:cubicBezTo>
                  <a:pt x="2203449" y="1051197"/>
                  <a:pt x="2204203" y="1056671"/>
                  <a:pt x="2202727" y="1061448"/>
                </a:cubicBezTo>
                <a:cubicBezTo>
                  <a:pt x="2199772" y="1071009"/>
                  <a:pt x="2194193" y="1069286"/>
                  <a:pt x="2193079" y="1068941"/>
                </a:cubicBezTo>
                <a:lnTo>
                  <a:pt x="2161273" y="1148149"/>
                </a:lnTo>
                <a:lnTo>
                  <a:pt x="2156480" y="1167616"/>
                </a:lnTo>
                <a:lnTo>
                  <a:pt x="2153558" y="1192895"/>
                </a:lnTo>
                <a:lnTo>
                  <a:pt x="2166521" y="1170719"/>
                </a:lnTo>
                <a:lnTo>
                  <a:pt x="2200887" y="1071354"/>
                </a:lnTo>
                <a:cubicBezTo>
                  <a:pt x="2214966" y="1049522"/>
                  <a:pt x="2240863" y="989437"/>
                  <a:pt x="2253433" y="956664"/>
                </a:cubicBezTo>
                <a:cubicBezTo>
                  <a:pt x="2263773" y="923196"/>
                  <a:pt x="2277098" y="895890"/>
                  <a:pt x="2289668" y="863118"/>
                </a:cubicBezTo>
                <a:cubicBezTo>
                  <a:pt x="2301156" y="845718"/>
                  <a:pt x="2313005" y="823190"/>
                  <a:pt x="2324852" y="800668"/>
                </a:cubicBezTo>
                <a:lnTo>
                  <a:pt x="2362202" y="707466"/>
                </a:lnTo>
                <a:cubicBezTo>
                  <a:pt x="2363317" y="707811"/>
                  <a:pt x="2366665" y="708845"/>
                  <a:pt x="2369619" y="699283"/>
                </a:cubicBezTo>
                <a:cubicBezTo>
                  <a:pt x="2371097" y="694499"/>
                  <a:pt x="2370704" y="683903"/>
                  <a:pt x="2371065" y="678782"/>
                </a:cubicBezTo>
                <a:lnTo>
                  <a:pt x="2392199" y="653888"/>
                </a:lnTo>
                <a:lnTo>
                  <a:pt x="2400009" y="656302"/>
                </a:lnTo>
                <a:cubicBezTo>
                  <a:pt x="2388192" y="694548"/>
                  <a:pt x="2377821" y="712292"/>
                  <a:pt x="2359374" y="779912"/>
                </a:cubicBezTo>
                <a:cubicBezTo>
                  <a:pt x="2372699" y="752606"/>
                  <a:pt x="2385663" y="730422"/>
                  <a:pt x="2397479" y="692176"/>
                </a:cubicBezTo>
                <a:cubicBezTo>
                  <a:pt x="2408967" y="674777"/>
                  <a:pt x="2419338" y="657033"/>
                  <a:pt x="2431185" y="634512"/>
                </a:cubicBezTo>
                <a:cubicBezTo>
                  <a:pt x="2445689" y="638993"/>
                  <a:pt x="2450026" y="577487"/>
                  <a:pt x="2458951" y="580245"/>
                </a:cubicBezTo>
                <a:lnTo>
                  <a:pt x="2463414" y="581624"/>
                </a:lnTo>
                <a:cubicBezTo>
                  <a:pt x="2472277" y="552939"/>
                  <a:pt x="2478217" y="549534"/>
                  <a:pt x="2485602" y="525633"/>
                </a:cubicBezTo>
                <a:lnTo>
                  <a:pt x="2502273" y="499362"/>
                </a:lnTo>
                <a:lnTo>
                  <a:pt x="2494919" y="538986"/>
                </a:lnTo>
                <a:cubicBezTo>
                  <a:pt x="2497150" y="539676"/>
                  <a:pt x="2496791" y="544798"/>
                  <a:pt x="2493836" y="554360"/>
                </a:cubicBezTo>
                <a:cubicBezTo>
                  <a:pt x="2482020" y="592605"/>
                  <a:pt x="2463869" y="623661"/>
                  <a:pt x="2450576" y="666684"/>
                </a:cubicBezTo>
                <a:cubicBezTo>
                  <a:pt x="2450576" y="666684"/>
                  <a:pt x="2447622" y="676246"/>
                  <a:pt x="2448738" y="676591"/>
                </a:cubicBezTo>
                <a:cubicBezTo>
                  <a:pt x="2449853" y="676935"/>
                  <a:pt x="2460947" y="648940"/>
                  <a:pt x="2463539" y="644508"/>
                </a:cubicBezTo>
                <a:cubicBezTo>
                  <a:pt x="2466132" y="640068"/>
                  <a:pt x="2468725" y="635636"/>
                  <a:pt x="2470203" y="630851"/>
                </a:cubicBezTo>
                <a:cubicBezTo>
                  <a:pt x="2474633" y="616513"/>
                  <a:pt x="2477949" y="601822"/>
                  <a:pt x="2482412" y="603201"/>
                </a:cubicBezTo>
                <a:lnTo>
                  <a:pt x="2489829" y="595018"/>
                </a:lnTo>
                <a:lnTo>
                  <a:pt x="2502461" y="593688"/>
                </a:lnTo>
                <a:lnTo>
                  <a:pt x="2517626" y="556476"/>
                </a:lnTo>
                <a:cubicBezTo>
                  <a:pt x="2522450" y="552726"/>
                  <a:pt x="2530228" y="539421"/>
                  <a:pt x="2535413" y="530550"/>
                </a:cubicBezTo>
                <a:cubicBezTo>
                  <a:pt x="2537644" y="531239"/>
                  <a:pt x="2542469" y="527488"/>
                  <a:pt x="2546899" y="513150"/>
                </a:cubicBezTo>
                <a:lnTo>
                  <a:pt x="2551693" y="493682"/>
                </a:lnTo>
                <a:lnTo>
                  <a:pt x="2561733" y="496784"/>
                </a:lnTo>
                <a:cubicBezTo>
                  <a:pt x="2557302" y="511123"/>
                  <a:pt x="2531769" y="566080"/>
                  <a:pt x="2537346" y="567803"/>
                </a:cubicBezTo>
                <a:cubicBezTo>
                  <a:pt x="2539577" y="568492"/>
                  <a:pt x="2544763" y="559620"/>
                  <a:pt x="2547355" y="555187"/>
                </a:cubicBezTo>
                <a:lnTo>
                  <a:pt x="2567312" y="498508"/>
                </a:lnTo>
                <a:lnTo>
                  <a:pt x="2583230" y="466762"/>
                </a:lnTo>
                <a:cubicBezTo>
                  <a:pt x="2592092" y="438078"/>
                  <a:pt x="2600232" y="419645"/>
                  <a:pt x="2610603" y="401900"/>
                </a:cubicBezTo>
                <a:lnTo>
                  <a:pt x="2622420" y="363654"/>
                </a:lnTo>
                <a:cubicBezTo>
                  <a:pt x="2630198" y="350350"/>
                  <a:pt x="2637221" y="331571"/>
                  <a:pt x="2643129" y="312448"/>
                </a:cubicBezTo>
                <a:cubicBezTo>
                  <a:pt x="2645001" y="318260"/>
                  <a:pt x="2652418" y="310078"/>
                  <a:pt x="2658326" y="290954"/>
                </a:cubicBezTo>
                <a:lnTo>
                  <a:pt x="2678313" y="249999"/>
                </a:lnTo>
                <a:lnTo>
                  <a:pt x="2682808" y="267096"/>
                </a:lnTo>
                <a:cubicBezTo>
                  <a:pt x="2670597" y="294746"/>
                  <a:pt x="2655465" y="347682"/>
                  <a:pt x="2645094" y="365427"/>
                </a:cubicBezTo>
                <a:cubicBezTo>
                  <a:pt x="2640664" y="379765"/>
                  <a:pt x="2636593" y="388982"/>
                  <a:pt x="2633247" y="387948"/>
                </a:cubicBezTo>
                <a:cubicBezTo>
                  <a:pt x="2629899" y="386914"/>
                  <a:pt x="2616873" y="377656"/>
                  <a:pt x="2619528" y="404658"/>
                </a:cubicBezTo>
                <a:lnTo>
                  <a:pt x="2600295" y="451087"/>
                </a:lnTo>
                <a:lnTo>
                  <a:pt x="2604757" y="452466"/>
                </a:lnTo>
                <a:lnTo>
                  <a:pt x="2592908" y="474994"/>
                </a:lnTo>
                <a:lnTo>
                  <a:pt x="2578137" y="522801"/>
                </a:lnTo>
                <a:lnTo>
                  <a:pt x="2562944" y="544289"/>
                </a:lnTo>
                <a:lnTo>
                  <a:pt x="2549649" y="587319"/>
                </a:lnTo>
                <a:cubicBezTo>
                  <a:pt x="2542988" y="600968"/>
                  <a:pt x="2536324" y="614625"/>
                  <a:pt x="2530022" y="623152"/>
                </a:cubicBezTo>
                <a:lnTo>
                  <a:pt x="2514859" y="660364"/>
                </a:lnTo>
                <a:cubicBezTo>
                  <a:pt x="2522668" y="662777"/>
                  <a:pt x="2486432" y="756323"/>
                  <a:pt x="2482363" y="765540"/>
                </a:cubicBezTo>
                <a:cubicBezTo>
                  <a:pt x="2477901" y="764162"/>
                  <a:pt x="2461291" y="821875"/>
                  <a:pt x="2458336" y="831436"/>
                </a:cubicBezTo>
                <a:cubicBezTo>
                  <a:pt x="2453514" y="835180"/>
                  <a:pt x="2446489" y="853958"/>
                  <a:pt x="2442057" y="868304"/>
                </a:cubicBezTo>
                <a:cubicBezTo>
                  <a:pt x="2436149" y="887427"/>
                  <a:pt x="2439135" y="893583"/>
                  <a:pt x="2433227" y="912706"/>
                </a:cubicBezTo>
                <a:cubicBezTo>
                  <a:pt x="2443268" y="915808"/>
                  <a:pt x="2462046" y="827342"/>
                  <a:pt x="2470971" y="830099"/>
                </a:cubicBezTo>
                <a:cubicBezTo>
                  <a:pt x="2479833" y="801415"/>
                  <a:pt x="2494275" y="774454"/>
                  <a:pt x="2504283" y="761839"/>
                </a:cubicBezTo>
                <a:lnTo>
                  <a:pt x="2523486" y="699685"/>
                </a:lnTo>
                <a:cubicBezTo>
                  <a:pt x="2557977" y="663212"/>
                  <a:pt x="2565331" y="623587"/>
                  <a:pt x="2603798" y="530730"/>
                </a:cubicBezTo>
                <a:cubicBezTo>
                  <a:pt x="2611607" y="533142"/>
                  <a:pt x="2626410" y="501052"/>
                  <a:pt x="2634219" y="503465"/>
                </a:cubicBezTo>
                <a:lnTo>
                  <a:pt x="2650466" y="450880"/>
                </a:lnTo>
                <a:lnTo>
                  <a:pt x="2653814" y="451914"/>
                </a:lnTo>
                <a:cubicBezTo>
                  <a:pt x="2658276" y="453293"/>
                  <a:pt x="2655322" y="462855"/>
                  <a:pt x="2649414" y="481978"/>
                </a:cubicBezTo>
                <a:lnTo>
                  <a:pt x="2634249" y="519189"/>
                </a:lnTo>
                <a:cubicBezTo>
                  <a:pt x="2632773" y="523967"/>
                  <a:pt x="2626142" y="553341"/>
                  <a:pt x="2627258" y="553686"/>
                </a:cubicBezTo>
                <a:lnTo>
                  <a:pt x="2631688" y="539347"/>
                </a:lnTo>
                <a:cubicBezTo>
                  <a:pt x="2640583" y="526380"/>
                  <a:pt x="2660964" y="496021"/>
                  <a:pt x="2668350" y="472114"/>
                </a:cubicBezTo>
                <a:cubicBezTo>
                  <a:pt x="2674650" y="463586"/>
                  <a:pt x="2683151" y="440031"/>
                  <a:pt x="2689060" y="420908"/>
                </a:cubicBezTo>
                <a:lnTo>
                  <a:pt x="2702777" y="404197"/>
                </a:lnTo>
                <a:cubicBezTo>
                  <a:pt x="2707209" y="389851"/>
                  <a:pt x="2715710" y="366296"/>
                  <a:pt x="2722010" y="357768"/>
                </a:cubicBezTo>
                <a:lnTo>
                  <a:pt x="2733827" y="319522"/>
                </a:lnTo>
                <a:lnTo>
                  <a:pt x="2742722" y="306556"/>
                </a:lnTo>
                <a:cubicBezTo>
                  <a:pt x="2751585" y="277871"/>
                  <a:pt x="2766026" y="250910"/>
                  <a:pt x="2777512" y="233510"/>
                </a:cubicBezTo>
                <a:cubicBezTo>
                  <a:pt x="2790837" y="206205"/>
                  <a:pt x="2812302" y="160466"/>
                  <a:pt x="2826380" y="138634"/>
                </a:cubicBezTo>
                <a:cubicBezTo>
                  <a:pt x="2830813" y="124288"/>
                  <a:pt x="2836721" y="105165"/>
                  <a:pt x="2843023" y="96638"/>
                </a:cubicBezTo>
                <a:cubicBezTo>
                  <a:pt x="2851885" y="67953"/>
                  <a:pt x="2866686" y="35870"/>
                  <a:pt x="2877057" y="18126"/>
                </a:cubicBezTo>
                <a:cubicBezTo>
                  <a:pt x="2880012" y="8565"/>
                  <a:pt x="2884081" y="-652"/>
                  <a:pt x="2886312" y="3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0910074-1174-D642-9E10-7D4966F62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432" y="2542259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B5425D83-6611-5149-AF1A-182DEE015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9323" y="3295504"/>
            <a:ext cx="3763962" cy="177641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Josefin Sans" pitchFamily="2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645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81EA44AD-4D3C-D54E-877C-DEFA49BC3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6326" y="451489"/>
            <a:ext cx="5013033" cy="5729064"/>
          </a:xfrm>
          <a:custGeom>
            <a:avLst/>
            <a:gdLst>
              <a:gd name="connsiteX0" fmla="*/ 457732 w 4473550"/>
              <a:gd name="connsiteY0" fmla="*/ 4912180 h 5729064"/>
              <a:gd name="connsiteX1" fmla="*/ 446784 w 4473550"/>
              <a:gd name="connsiteY1" fmla="*/ 4913514 h 5729064"/>
              <a:gd name="connsiteX2" fmla="*/ 445400 w 4473550"/>
              <a:gd name="connsiteY2" fmla="*/ 4913134 h 5729064"/>
              <a:gd name="connsiteX3" fmla="*/ 434268 w 4473550"/>
              <a:gd name="connsiteY3" fmla="*/ 4953353 h 5729064"/>
              <a:gd name="connsiteX4" fmla="*/ 413043 w 4473550"/>
              <a:gd name="connsiteY4" fmla="*/ 4977826 h 5729064"/>
              <a:gd name="connsiteX5" fmla="*/ 398874 w 4473550"/>
              <a:gd name="connsiteY5" fmla="*/ 5008561 h 5729064"/>
              <a:gd name="connsiteX6" fmla="*/ 403163 w 4473550"/>
              <a:gd name="connsiteY6" fmla="*/ 5014064 h 5729064"/>
              <a:gd name="connsiteX7" fmla="*/ 430913 w 4473550"/>
              <a:gd name="connsiteY7" fmla="*/ 4978394 h 5729064"/>
              <a:gd name="connsiteX8" fmla="*/ 457732 w 4473550"/>
              <a:gd name="connsiteY8" fmla="*/ 4912180 h 5729064"/>
              <a:gd name="connsiteX9" fmla="*/ 1109796 w 4473550"/>
              <a:gd name="connsiteY9" fmla="*/ 4824560 h 5729064"/>
              <a:gd name="connsiteX10" fmla="*/ 1108457 w 4473550"/>
              <a:gd name="connsiteY10" fmla="*/ 4837247 h 5729064"/>
              <a:gd name="connsiteX11" fmla="*/ 1113928 w 4473550"/>
              <a:gd name="connsiteY11" fmla="*/ 4830169 h 5729064"/>
              <a:gd name="connsiteX12" fmla="*/ 1126182 w 4473550"/>
              <a:gd name="connsiteY12" fmla="*/ 4794594 h 5729064"/>
              <a:gd name="connsiteX13" fmla="*/ 1124844 w 4473550"/>
              <a:gd name="connsiteY13" fmla="*/ 4807281 h 5729064"/>
              <a:gd name="connsiteX14" fmla="*/ 1126217 w 4473550"/>
              <a:gd name="connsiteY14" fmla="*/ 4807693 h 5729064"/>
              <a:gd name="connsiteX15" fmla="*/ 1126182 w 4473550"/>
              <a:gd name="connsiteY15" fmla="*/ 4794594 h 5729064"/>
              <a:gd name="connsiteX16" fmla="*/ 1266116 w 4473550"/>
              <a:gd name="connsiteY16" fmla="*/ 4775635 h 5729064"/>
              <a:gd name="connsiteX17" fmla="*/ 1263406 w 4473550"/>
              <a:gd name="connsiteY17" fmla="*/ 4787909 h 5729064"/>
              <a:gd name="connsiteX18" fmla="*/ 1268889 w 4473550"/>
              <a:gd name="connsiteY18" fmla="*/ 4785193 h 5729064"/>
              <a:gd name="connsiteX19" fmla="*/ 275425 w 4473550"/>
              <a:gd name="connsiteY19" fmla="*/ 4709066 h 5729064"/>
              <a:gd name="connsiteX20" fmla="*/ 262029 w 4473550"/>
              <a:gd name="connsiteY20" fmla="*/ 4732060 h 5729064"/>
              <a:gd name="connsiteX21" fmla="*/ 249862 w 4473550"/>
              <a:gd name="connsiteY21" fmla="*/ 4763342 h 5729064"/>
              <a:gd name="connsiteX22" fmla="*/ 250769 w 4473550"/>
              <a:gd name="connsiteY22" fmla="*/ 4766013 h 5729064"/>
              <a:gd name="connsiteX23" fmla="*/ 251751 w 4473550"/>
              <a:gd name="connsiteY23" fmla="*/ 4763659 h 5729064"/>
              <a:gd name="connsiteX24" fmla="*/ 273578 w 4473550"/>
              <a:gd name="connsiteY24" fmla="*/ 4725155 h 5729064"/>
              <a:gd name="connsiteX25" fmla="*/ 274896 w 4473550"/>
              <a:gd name="connsiteY25" fmla="*/ 4711158 h 5729064"/>
              <a:gd name="connsiteX26" fmla="*/ 1334444 w 4473550"/>
              <a:gd name="connsiteY26" fmla="*/ 4669698 h 5729064"/>
              <a:gd name="connsiteX27" fmla="*/ 1333108 w 4473550"/>
              <a:gd name="connsiteY27" fmla="*/ 4682380 h 5729064"/>
              <a:gd name="connsiteX28" fmla="*/ 1335855 w 4473550"/>
              <a:gd name="connsiteY28" fmla="*/ 4683206 h 5729064"/>
              <a:gd name="connsiteX29" fmla="*/ 1334444 w 4473550"/>
              <a:gd name="connsiteY29" fmla="*/ 4669698 h 5729064"/>
              <a:gd name="connsiteX30" fmla="*/ 296038 w 4473550"/>
              <a:gd name="connsiteY30" fmla="*/ 4663490 h 5729064"/>
              <a:gd name="connsiteX31" fmla="*/ 289763 w 4473550"/>
              <a:gd name="connsiteY31" fmla="*/ 4666103 h 5729064"/>
              <a:gd name="connsiteX32" fmla="*/ 289046 w 4473550"/>
              <a:gd name="connsiteY32" fmla="*/ 4665906 h 5729064"/>
              <a:gd name="connsiteX33" fmla="*/ 282561 w 4473550"/>
              <a:gd name="connsiteY33" fmla="*/ 4687908 h 5729064"/>
              <a:gd name="connsiteX34" fmla="*/ 286829 w 4473550"/>
              <a:gd name="connsiteY34" fmla="*/ 4679832 h 5729064"/>
              <a:gd name="connsiteX35" fmla="*/ 291110 w 4473550"/>
              <a:gd name="connsiteY35" fmla="*/ 4677111 h 5729064"/>
              <a:gd name="connsiteX36" fmla="*/ 292062 w 4473550"/>
              <a:gd name="connsiteY36" fmla="*/ 4673895 h 5729064"/>
              <a:gd name="connsiteX37" fmla="*/ 296038 w 4473550"/>
              <a:gd name="connsiteY37" fmla="*/ 4663490 h 5729064"/>
              <a:gd name="connsiteX38" fmla="*/ 1468656 w 4473550"/>
              <a:gd name="connsiteY38" fmla="*/ 4566134 h 5729064"/>
              <a:gd name="connsiteX39" fmla="*/ 1465957 w 4473550"/>
              <a:gd name="connsiteY39" fmla="*/ 4582770 h 5729064"/>
              <a:gd name="connsiteX40" fmla="*/ 1472788 w 4473550"/>
              <a:gd name="connsiteY40" fmla="*/ 4571742 h 5729064"/>
              <a:gd name="connsiteX41" fmla="*/ 1211078 w 4473550"/>
              <a:gd name="connsiteY41" fmla="*/ 4517552 h 5729064"/>
              <a:gd name="connsiteX42" fmla="*/ 1210370 w 4473550"/>
              <a:gd name="connsiteY42" fmla="*/ 4518427 h 5729064"/>
              <a:gd name="connsiteX43" fmla="*/ 1198057 w 4473550"/>
              <a:gd name="connsiteY43" fmla="*/ 4532170 h 5729064"/>
              <a:gd name="connsiteX44" fmla="*/ 1195672 w 4473550"/>
              <a:gd name="connsiteY44" fmla="*/ 4541670 h 5729064"/>
              <a:gd name="connsiteX45" fmla="*/ 1199578 w 4473550"/>
              <a:gd name="connsiteY45" fmla="*/ 4537508 h 5729064"/>
              <a:gd name="connsiteX46" fmla="*/ 1210505 w 4473550"/>
              <a:gd name="connsiteY46" fmla="*/ 4518988 h 5729064"/>
              <a:gd name="connsiteX47" fmla="*/ 1544914 w 4473550"/>
              <a:gd name="connsiteY47" fmla="*/ 4480114 h 5729064"/>
              <a:gd name="connsiteX48" fmla="*/ 1536735 w 4473550"/>
              <a:gd name="connsiteY48" fmla="*/ 4493927 h 5729064"/>
              <a:gd name="connsiteX49" fmla="*/ 1511141 w 4473550"/>
              <a:gd name="connsiteY49" fmla="*/ 4544022 h 5729064"/>
              <a:gd name="connsiteX50" fmla="*/ 1501071 w 4473550"/>
              <a:gd name="connsiteY50" fmla="*/ 4567289 h 5729064"/>
              <a:gd name="connsiteX51" fmla="*/ 1525593 w 4473550"/>
              <a:gd name="connsiteY51" fmla="*/ 4527692 h 5729064"/>
              <a:gd name="connsiteX52" fmla="*/ 1540589 w 4473550"/>
              <a:gd name="connsiteY52" fmla="*/ 4490763 h 5729064"/>
              <a:gd name="connsiteX53" fmla="*/ 1450570 w 4473550"/>
              <a:gd name="connsiteY53" fmla="*/ 4477815 h 5729064"/>
              <a:gd name="connsiteX54" fmla="*/ 1423231 w 4473550"/>
              <a:gd name="connsiteY54" fmla="*/ 4517568 h 5729064"/>
              <a:gd name="connsiteX55" fmla="*/ 1421869 w 4473550"/>
              <a:gd name="connsiteY55" fmla="*/ 4521523 h 5729064"/>
              <a:gd name="connsiteX56" fmla="*/ 1413640 w 4473550"/>
              <a:gd name="connsiteY56" fmla="*/ 4523406 h 5729064"/>
              <a:gd name="connsiteX57" fmla="*/ 1423280 w 4473550"/>
              <a:gd name="connsiteY57" fmla="*/ 4535031 h 5729064"/>
              <a:gd name="connsiteX58" fmla="*/ 1438328 w 4473550"/>
              <a:gd name="connsiteY58" fmla="*/ 4517752 h 5729064"/>
              <a:gd name="connsiteX59" fmla="*/ 1441002 w 4473550"/>
              <a:gd name="connsiteY59" fmla="*/ 4492384 h 5729064"/>
              <a:gd name="connsiteX60" fmla="*/ 1342139 w 4473550"/>
              <a:gd name="connsiteY60" fmla="*/ 4475717 h 5729064"/>
              <a:gd name="connsiteX61" fmla="*/ 1335331 w 4473550"/>
              <a:gd name="connsiteY61" fmla="*/ 4495481 h 5729064"/>
              <a:gd name="connsiteX62" fmla="*/ 1336743 w 4473550"/>
              <a:gd name="connsiteY62" fmla="*/ 4508989 h 5729064"/>
              <a:gd name="connsiteX63" fmla="*/ 1111399 w 4473550"/>
              <a:gd name="connsiteY63" fmla="*/ 4462472 h 5729064"/>
              <a:gd name="connsiteX64" fmla="*/ 1110062 w 4473550"/>
              <a:gd name="connsiteY64" fmla="*/ 4475159 h 5729064"/>
              <a:gd name="connsiteX65" fmla="*/ 1115532 w 4473550"/>
              <a:gd name="connsiteY65" fmla="*/ 4468081 h 5729064"/>
              <a:gd name="connsiteX66" fmla="*/ 1606383 w 4473550"/>
              <a:gd name="connsiteY66" fmla="*/ 4460397 h 5729064"/>
              <a:gd name="connsiteX67" fmla="*/ 1605046 w 4473550"/>
              <a:gd name="connsiteY67" fmla="*/ 4473084 h 5729064"/>
              <a:gd name="connsiteX68" fmla="*/ 1610516 w 4473550"/>
              <a:gd name="connsiteY68" fmla="*/ 4466006 h 5729064"/>
              <a:gd name="connsiteX69" fmla="*/ 1545176 w 4473550"/>
              <a:gd name="connsiteY69" fmla="*/ 4445215 h 5729064"/>
              <a:gd name="connsiteX70" fmla="*/ 1517875 w 4473550"/>
              <a:gd name="connsiteY70" fmla="*/ 4498068 h 5729064"/>
              <a:gd name="connsiteX71" fmla="*/ 1501428 w 4473550"/>
              <a:gd name="connsiteY71" fmla="*/ 4506202 h 5729064"/>
              <a:gd name="connsiteX72" fmla="*/ 1491921 w 4473550"/>
              <a:gd name="connsiteY72" fmla="*/ 4542603 h 5729064"/>
              <a:gd name="connsiteX73" fmla="*/ 1521995 w 4473550"/>
              <a:gd name="connsiteY73" fmla="*/ 4499307 h 5729064"/>
              <a:gd name="connsiteX74" fmla="*/ 1545176 w 4473550"/>
              <a:gd name="connsiteY74" fmla="*/ 4445215 h 5729064"/>
              <a:gd name="connsiteX75" fmla="*/ 1370850 w 4473550"/>
              <a:gd name="connsiteY75" fmla="*/ 4436377 h 5729064"/>
              <a:gd name="connsiteX76" fmla="*/ 1366743 w 4473550"/>
              <a:gd name="connsiteY76" fmla="*/ 4439499 h 5729064"/>
              <a:gd name="connsiteX77" fmla="*/ 1364045 w 4473550"/>
              <a:gd name="connsiteY77" fmla="*/ 4456136 h 5729064"/>
              <a:gd name="connsiteX78" fmla="*/ 1370875 w 4473550"/>
              <a:gd name="connsiteY78" fmla="*/ 4445108 h 5729064"/>
              <a:gd name="connsiteX79" fmla="*/ 1370850 w 4473550"/>
              <a:gd name="connsiteY79" fmla="*/ 4436377 h 5729064"/>
              <a:gd name="connsiteX80" fmla="*/ 281429 w 4473550"/>
              <a:gd name="connsiteY80" fmla="*/ 4434746 h 5729064"/>
              <a:gd name="connsiteX81" fmla="*/ 277293 w 4473550"/>
              <a:gd name="connsiteY81" fmla="*/ 4441712 h 5729064"/>
              <a:gd name="connsiteX82" fmla="*/ 278061 w 4473550"/>
              <a:gd name="connsiteY82" fmla="*/ 4445469 h 5729064"/>
              <a:gd name="connsiteX83" fmla="*/ 1127786 w 4473550"/>
              <a:gd name="connsiteY83" fmla="*/ 4432506 h 5729064"/>
              <a:gd name="connsiteX84" fmla="*/ 1126448 w 4473550"/>
              <a:gd name="connsiteY84" fmla="*/ 4445193 h 5729064"/>
              <a:gd name="connsiteX85" fmla="*/ 1127820 w 4473550"/>
              <a:gd name="connsiteY85" fmla="*/ 4445606 h 5729064"/>
              <a:gd name="connsiteX86" fmla="*/ 1127786 w 4473550"/>
              <a:gd name="connsiteY86" fmla="*/ 4432506 h 5729064"/>
              <a:gd name="connsiteX87" fmla="*/ 1622770 w 4473550"/>
              <a:gd name="connsiteY87" fmla="*/ 4430432 h 5729064"/>
              <a:gd name="connsiteX88" fmla="*/ 1621432 w 4473550"/>
              <a:gd name="connsiteY88" fmla="*/ 4443118 h 5729064"/>
              <a:gd name="connsiteX89" fmla="*/ 1622804 w 4473550"/>
              <a:gd name="connsiteY89" fmla="*/ 4443531 h 5729064"/>
              <a:gd name="connsiteX90" fmla="*/ 1622770 w 4473550"/>
              <a:gd name="connsiteY90" fmla="*/ 4430432 h 5729064"/>
              <a:gd name="connsiteX91" fmla="*/ 1762704 w 4473550"/>
              <a:gd name="connsiteY91" fmla="*/ 4411472 h 5729064"/>
              <a:gd name="connsiteX92" fmla="*/ 1759993 w 4473550"/>
              <a:gd name="connsiteY92" fmla="*/ 4423746 h 5729064"/>
              <a:gd name="connsiteX93" fmla="*/ 1765475 w 4473550"/>
              <a:gd name="connsiteY93" fmla="*/ 4421030 h 5729064"/>
              <a:gd name="connsiteX94" fmla="*/ 1510631 w 4473550"/>
              <a:gd name="connsiteY94" fmla="*/ 4360660 h 5729064"/>
              <a:gd name="connsiteX95" fmla="*/ 1501076 w 4473550"/>
              <a:gd name="connsiteY95" fmla="*/ 4379599 h 5729064"/>
              <a:gd name="connsiteX96" fmla="*/ 1476486 w 4473550"/>
              <a:gd name="connsiteY96" fmla="*/ 4420179 h 5729064"/>
              <a:gd name="connsiteX97" fmla="*/ 1453305 w 4473550"/>
              <a:gd name="connsiteY97" fmla="*/ 4474272 h 5729064"/>
              <a:gd name="connsiteX98" fmla="*/ 1503847 w 4473550"/>
              <a:gd name="connsiteY98" fmla="*/ 4389157 h 5729064"/>
              <a:gd name="connsiteX99" fmla="*/ 1510631 w 4473550"/>
              <a:gd name="connsiteY99" fmla="*/ 4360660 h 5729064"/>
              <a:gd name="connsiteX100" fmla="*/ 1607797 w 4473550"/>
              <a:gd name="connsiteY100" fmla="*/ 4355421 h 5729064"/>
              <a:gd name="connsiteX101" fmla="*/ 1597118 w 4473550"/>
              <a:gd name="connsiteY101" fmla="*/ 4369238 h 5729064"/>
              <a:gd name="connsiteX102" fmla="*/ 1584978 w 4473550"/>
              <a:gd name="connsiteY102" fmla="*/ 4399581 h 5729064"/>
              <a:gd name="connsiteX103" fmla="*/ 1585944 w 4473550"/>
              <a:gd name="connsiteY103" fmla="*/ 4398154 h 5729064"/>
              <a:gd name="connsiteX104" fmla="*/ 1591078 w 4473550"/>
              <a:gd name="connsiteY104" fmla="*/ 4385998 h 5729064"/>
              <a:gd name="connsiteX105" fmla="*/ 321381 w 4473550"/>
              <a:gd name="connsiteY105" fmla="*/ 4319983 h 5729064"/>
              <a:gd name="connsiteX106" fmla="*/ 315342 w 4473550"/>
              <a:gd name="connsiteY106" fmla="*/ 4334552 h 5729064"/>
              <a:gd name="connsiteX107" fmla="*/ 315635 w 4473550"/>
              <a:gd name="connsiteY107" fmla="*/ 4335784 h 5729064"/>
              <a:gd name="connsiteX108" fmla="*/ 1434932 w 4473550"/>
              <a:gd name="connsiteY108" fmla="*/ 4319674 h 5729064"/>
              <a:gd name="connsiteX109" fmla="*/ 1409851 w 4473550"/>
              <a:gd name="connsiteY109" fmla="*/ 4371517 h 5729064"/>
              <a:gd name="connsiteX110" fmla="*/ 1410479 w 4473550"/>
              <a:gd name="connsiteY110" fmla="*/ 4374143 h 5729064"/>
              <a:gd name="connsiteX111" fmla="*/ 1433710 w 4473550"/>
              <a:gd name="connsiteY111" fmla="*/ 4337513 h 5729064"/>
              <a:gd name="connsiteX112" fmla="*/ 1831031 w 4473550"/>
              <a:gd name="connsiteY112" fmla="*/ 4305536 h 5729064"/>
              <a:gd name="connsiteX113" fmla="*/ 1829695 w 4473550"/>
              <a:gd name="connsiteY113" fmla="*/ 4318217 h 5729064"/>
              <a:gd name="connsiteX114" fmla="*/ 1832443 w 4473550"/>
              <a:gd name="connsiteY114" fmla="*/ 4319043 h 5729064"/>
              <a:gd name="connsiteX115" fmla="*/ 1831031 w 4473550"/>
              <a:gd name="connsiteY115" fmla="*/ 4305536 h 5729064"/>
              <a:gd name="connsiteX116" fmla="*/ 1460531 w 4473550"/>
              <a:gd name="connsiteY116" fmla="*/ 4281160 h 5729064"/>
              <a:gd name="connsiteX117" fmla="*/ 1454501 w 4473550"/>
              <a:gd name="connsiteY117" fmla="*/ 4289321 h 5729064"/>
              <a:gd name="connsiteX118" fmla="*/ 1455541 w 4473550"/>
              <a:gd name="connsiteY118" fmla="*/ 4291738 h 5729064"/>
              <a:gd name="connsiteX119" fmla="*/ 1965243 w 4473550"/>
              <a:gd name="connsiteY119" fmla="*/ 4201971 h 5729064"/>
              <a:gd name="connsiteX120" fmla="*/ 1962544 w 4473550"/>
              <a:gd name="connsiteY120" fmla="*/ 4218607 h 5729064"/>
              <a:gd name="connsiteX121" fmla="*/ 1969375 w 4473550"/>
              <a:gd name="connsiteY121" fmla="*/ 4207580 h 5729064"/>
              <a:gd name="connsiteX122" fmla="*/ 1684432 w 4473550"/>
              <a:gd name="connsiteY122" fmla="*/ 4181774 h 5729064"/>
              <a:gd name="connsiteX123" fmla="*/ 1648950 w 4473550"/>
              <a:gd name="connsiteY123" fmla="*/ 4253973 h 5729064"/>
              <a:gd name="connsiteX124" fmla="*/ 1592936 w 4473550"/>
              <a:gd name="connsiteY124" fmla="*/ 4346172 h 5729064"/>
              <a:gd name="connsiteX125" fmla="*/ 1558791 w 4473550"/>
              <a:gd name="connsiteY125" fmla="*/ 4405691 h 5729064"/>
              <a:gd name="connsiteX126" fmla="*/ 1552019 w 4473550"/>
              <a:gd name="connsiteY126" fmla="*/ 4438549 h 5729064"/>
              <a:gd name="connsiteX127" fmla="*/ 1557479 w 4473550"/>
              <a:gd name="connsiteY127" fmla="*/ 4427104 h 5729064"/>
              <a:gd name="connsiteX128" fmla="*/ 1628479 w 4473550"/>
              <a:gd name="connsiteY128" fmla="*/ 4295799 h 5729064"/>
              <a:gd name="connsiteX129" fmla="*/ 1634234 w 4473550"/>
              <a:gd name="connsiteY129" fmla="*/ 4297531 h 5729064"/>
              <a:gd name="connsiteX130" fmla="*/ 1685767 w 4473550"/>
              <a:gd name="connsiteY130" fmla="*/ 4185333 h 5729064"/>
              <a:gd name="connsiteX131" fmla="*/ 1708838 w 4473550"/>
              <a:gd name="connsiteY131" fmla="*/ 4150448 h 5729064"/>
              <a:gd name="connsiteX132" fmla="*/ 1707506 w 4473550"/>
              <a:gd name="connsiteY132" fmla="*/ 4150546 h 5729064"/>
              <a:gd name="connsiteX133" fmla="*/ 1703579 w 4473550"/>
              <a:gd name="connsiteY133" fmla="*/ 4156997 h 5729064"/>
              <a:gd name="connsiteX134" fmla="*/ 1702732 w 4473550"/>
              <a:gd name="connsiteY134" fmla="*/ 4162215 h 5729064"/>
              <a:gd name="connsiteX135" fmla="*/ 1707092 w 4473550"/>
              <a:gd name="connsiteY135" fmla="*/ 4154825 h 5729064"/>
              <a:gd name="connsiteX136" fmla="*/ 1947156 w 4473550"/>
              <a:gd name="connsiteY136" fmla="*/ 4113652 h 5729064"/>
              <a:gd name="connsiteX137" fmla="*/ 1919818 w 4473550"/>
              <a:gd name="connsiteY137" fmla="*/ 4153405 h 5729064"/>
              <a:gd name="connsiteX138" fmla="*/ 1918456 w 4473550"/>
              <a:gd name="connsiteY138" fmla="*/ 4157360 h 5729064"/>
              <a:gd name="connsiteX139" fmla="*/ 1910226 w 4473550"/>
              <a:gd name="connsiteY139" fmla="*/ 4159243 h 5729064"/>
              <a:gd name="connsiteX140" fmla="*/ 1919866 w 4473550"/>
              <a:gd name="connsiteY140" fmla="*/ 4170868 h 5729064"/>
              <a:gd name="connsiteX141" fmla="*/ 1934914 w 4473550"/>
              <a:gd name="connsiteY141" fmla="*/ 4153589 h 5729064"/>
              <a:gd name="connsiteX142" fmla="*/ 1937589 w 4473550"/>
              <a:gd name="connsiteY142" fmla="*/ 4128221 h 5729064"/>
              <a:gd name="connsiteX143" fmla="*/ 1343744 w 4473550"/>
              <a:gd name="connsiteY143" fmla="*/ 4113629 h 5729064"/>
              <a:gd name="connsiteX144" fmla="*/ 1336935 w 4473550"/>
              <a:gd name="connsiteY144" fmla="*/ 4133394 h 5729064"/>
              <a:gd name="connsiteX145" fmla="*/ 1338346 w 4473550"/>
              <a:gd name="connsiteY145" fmla="*/ 4146901 h 5729064"/>
              <a:gd name="connsiteX146" fmla="*/ 1838727 w 4473550"/>
              <a:gd name="connsiteY146" fmla="*/ 4111554 h 5729064"/>
              <a:gd name="connsiteX147" fmla="*/ 1831918 w 4473550"/>
              <a:gd name="connsiteY147" fmla="*/ 4131319 h 5729064"/>
              <a:gd name="connsiteX148" fmla="*/ 1833329 w 4473550"/>
              <a:gd name="connsiteY148" fmla="*/ 4144826 h 5729064"/>
              <a:gd name="connsiteX149" fmla="*/ 986659 w 4473550"/>
              <a:gd name="connsiteY149" fmla="*/ 4096085 h 5729064"/>
              <a:gd name="connsiteX150" fmla="*/ 984795 w 4473550"/>
              <a:gd name="connsiteY150" fmla="*/ 4100298 h 5729064"/>
              <a:gd name="connsiteX151" fmla="*/ 975378 w 4473550"/>
              <a:gd name="connsiteY151" fmla="*/ 4131064 h 5729064"/>
              <a:gd name="connsiteX152" fmla="*/ 965977 w 4473550"/>
              <a:gd name="connsiteY152" fmla="*/ 4157440 h 5729064"/>
              <a:gd name="connsiteX153" fmla="*/ 965966 w 4473550"/>
              <a:gd name="connsiteY153" fmla="*/ 4159998 h 5729064"/>
              <a:gd name="connsiteX154" fmla="*/ 975300 w 4473550"/>
              <a:gd name="connsiteY154" fmla="*/ 4146174 h 5729064"/>
              <a:gd name="connsiteX155" fmla="*/ 2041764 w 4473550"/>
              <a:gd name="connsiteY155" fmla="*/ 4081052 h 5729064"/>
              <a:gd name="connsiteX156" fmla="*/ 2014462 w 4473550"/>
              <a:gd name="connsiteY156" fmla="*/ 4133906 h 5729064"/>
              <a:gd name="connsiteX157" fmla="*/ 1998015 w 4473550"/>
              <a:gd name="connsiteY157" fmla="*/ 4142040 h 5729064"/>
              <a:gd name="connsiteX158" fmla="*/ 1988508 w 4473550"/>
              <a:gd name="connsiteY158" fmla="*/ 4178441 h 5729064"/>
              <a:gd name="connsiteX159" fmla="*/ 2018581 w 4473550"/>
              <a:gd name="connsiteY159" fmla="*/ 4135145 h 5729064"/>
              <a:gd name="connsiteX160" fmla="*/ 2041764 w 4473550"/>
              <a:gd name="connsiteY160" fmla="*/ 4081052 h 5729064"/>
              <a:gd name="connsiteX161" fmla="*/ 1372454 w 4473550"/>
              <a:gd name="connsiteY161" fmla="*/ 4074289 h 5729064"/>
              <a:gd name="connsiteX162" fmla="*/ 1368347 w 4473550"/>
              <a:gd name="connsiteY162" fmla="*/ 4077412 h 5729064"/>
              <a:gd name="connsiteX163" fmla="*/ 1365648 w 4473550"/>
              <a:gd name="connsiteY163" fmla="*/ 4094048 h 5729064"/>
              <a:gd name="connsiteX164" fmla="*/ 1372479 w 4473550"/>
              <a:gd name="connsiteY164" fmla="*/ 4083020 h 5729064"/>
              <a:gd name="connsiteX165" fmla="*/ 1372454 w 4473550"/>
              <a:gd name="connsiteY165" fmla="*/ 4074289 h 5729064"/>
              <a:gd name="connsiteX166" fmla="*/ 1867437 w 4473550"/>
              <a:gd name="connsiteY166" fmla="*/ 4072214 h 5729064"/>
              <a:gd name="connsiteX167" fmla="*/ 1863330 w 4473550"/>
              <a:gd name="connsiteY167" fmla="*/ 4075337 h 5729064"/>
              <a:gd name="connsiteX168" fmla="*/ 1860631 w 4473550"/>
              <a:gd name="connsiteY168" fmla="*/ 4091973 h 5729064"/>
              <a:gd name="connsiteX169" fmla="*/ 1867462 w 4473550"/>
              <a:gd name="connsiteY169" fmla="*/ 4080946 h 5729064"/>
              <a:gd name="connsiteX170" fmla="*/ 1867437 w 4473550"/>
              <a:gd name="connsiteY170" fmla="*/ 4072214 h 5729064"/>
              <a:gd name="connsiteX171" fmla="*/ 1096290 w 4473550"/>
              <a:gd name="connsiteY171" fmla="*/ 4072028 h 5729064"/>
              <a:gd name="connsiteX172" fmla="*/ 1102438 w 4473550"/>
              <a:gd name="connsiteY172" fmla="*/ 4080783 h 5729064"/>
              <a:gd name="connsiteX173" fmla="*/ 1108651 w 4473550"/>
              <a:gd name="connsiteY173" fmla="*/ 4074904 h 5729064"/>
              <a:gd name="connsiteX174" fmla="*/ 1749964 w 4473550"/>
              <a:gd name="connsiteY174" fmla="*/ 4057542 h 5729064"/>
              <a:gd name="connsiteX175" fmla="*/ 1721276 w 4473550"/>
              <a:gd name="connsiteY175" fmla="*/ 4105619 h 5729064"/>
              <a:gd name="connsiteX176" fmla="*/ 1712817 w 4473550"/>
              <a:gd name="connsiteY176" fmla="*/ 4140471 h 5729064"/>
              <a:gd name="connsiteX177" fmla="*/ 1715441 w 4473550"/>
              <a:gd name="connsiteY177" fmla="*/ 4133890 h 5729064"/>
              <a:gd name="connsiteX178" fmla="*/ 1724829 w 4473550"/>
              <a:gd name="connsiteY178" fmla="*/ 4116542 h 5729064"/>
              <a:gd name="connsiteX179" fmla="*/ 1740732 w 4473550"/>
              <a:gd name="connsiteY179" fmla="*/ 4075320 h 5729064"/>
              <a:gd name="connsiteX180" fmla="*/ 1746351 w 4473550"/>
              <a:gd name="connsiteY180" fmla="*/ 4071003 h 5729064"/>
              <a:gd name="connsiteX181" fmla="*/ 1105663 w 4473550"/>
              <a:gd name="connsiteY181" fmla="*/ 4051505 h 5729064"/>
              <a:gd name="connsiteX182" fmla="*/ 1114903 w 4473550"/>
              <a:gd name="connsiteY182" fmla="*/ 4060243 h 5729064"/>
              <a:gd name="connsiteX183" fmla="*/ 1114930 w 4473550"/>
              <a:gd name="connsiteY183" fmla="*/ 4054391 h 5729064"/>
              <a:gd name="connsiteX184" fmla="*/ 1570809 w 4473550"/>
              <a:gd name="connsiteY184" fmla="*/ 4044902 h 5729064"/>
              <a:gd name="connsiteX185" fmla="*/ 1561940 w 4473550"/>
              <a:gd name="connsiteY185" fmla="*/ 4057671 h 5729064"/>
              <a:gd name="connsiteX186" fmla="*/ 1559880 w 4473550"/>
              <a:gd name="connsiteY186" fmla="*/ 4063647 h 5729064"/>
              <a:gd name="connsiteX187" fmla="*/ 1111994 w 4473550"/>
              <a:gd name="connsiteY187" fmla="*/ 4019285 h 5729064"/>
              <a:gd name="connsiteX188" fmla="*/ 1108807 w 4473550"/>
              <a:gd name="connsiteY188" fmla="*/ 4039786 h 5729064"/>
              <a:gd name="connsiteX189" fmla="*/ 1124304 w 4473550"/>
              <a:gd name="connsiteY189" fmla="*/ 4033868 h 5729064"/>
              <a:gd name="connsiteX190" fmla="*/ 1111994 w 4473550"/>
              <a:gd name="connsiteY190" fmla="*/ 4019285 h 5729064"/>
              <a:gd name="connsiteX191" fmla="*/ 1102811 w 4473550"/>
              <a:gd name="connsiteY191" fmla="*/ 3996614 h 5729064"/>
              <a:gd name="connsiteX192" fmla="*/ 1100176 w 4473550"/>
              <a:gd name="connsiteY192" fmla="*/ 3999205 h 5729064"/>
              <a:gd name="connsiteX193" fmla="*/ 1102801 w 4473550"/>
              <a:gd name="connsiteY193" fmla="*/ 3998840 h 5729064"/>
              <a:gd name="connsiteX194" fmla="*/ 2007218 w 4473550"/>
              <a:gd name="connsiteY194" fmla="*/ 3996497 h 5729064"/>
              <a:gd name="connsiteX195" fmla="*/ 1997663 w 4473550"/>
              <a:gd name="connsiteY195" fmla="*/ 4015436 h 5729064"/>
              <a:gd name="connsiteX196" fmla="*/ 1973074 w 4473550"/>
              <a:gd name="connsiteY196" fmla="*/ 4056016 h 5729064"/>
              <a:gd name="connsiteX197" fmla="*/ 1949891 w 4473550"/>
              <a:gd name="connsiteY197" fmla="*/ 4110110 h 5729064"/>
              <a:gd name="connsiteX198" fmla="*/ 2000435 w 4473550"/>
              <a:gd name="connsiteY198" fmla="*/ 4024994 h 5729064"/>
              <a:gd name="connsiteX199" fmla="*/ 2007218 w 4473550"/>
              <a:gd name="connsiteY199" fmla="*/ 3996497 h 5729064"/>
              <a:gd name="connsiteX200" fmla="*/ 1158752 w 4473550"/>
              <a:gd name="connsiteY200" fmla="*/ 3954751 h 5729064"/>
              <a:gd name="connsiteX201" fmla="*/ 1158674 w 4473550"/>
              <a:gd name="connsiteY201" fmla="*/ 3955182 h 5729064"/>
              <a:gd name="connsiteX202" fmla="*/ 1157963 w 4473550"/>
              <a:gd name="connsiteY202" fmla="*/ 3955586 h 5729064"/>
              <a:gd name="connsiteX203" fmla="*/ 1155963 w 4473550"/>
              <a:gd name="connsiteY203" fmla="*/ 3958010 h 5729064"/>
              <a:gd name="connsiteX204" fmla="*/ 1155552 w 4473550"/>
              <a:gd name="connsiteY204" fmla="*/ 3963502 h 5729064"/>
              <a:gd name="connsiteX205" fmla="*/ 1155540 w 4473550"/>
              <a:gd name="connsiteY205" fmla="*/ 3966425 h 5729064"/>
              <a:gd name="connsiteX206" fmla="*/ 1148184 w 4473550"/>
              <a:gd name="connsiteY206" fmla="*/ 3968286 h 5729064"/>
              <a:gd name="connsiteX207" fmla="*/ 1144994 w 4473550"/>
              <a:gd name="connsiteY207" fmla="*/ 3970843 h 5729064"/>
              <a:gd name="connsiteX208" fmla="*/ 1144193 w 4473550"/>
              <a:gd name="connsiteY208" fmla="*/ 3973330 h 5729064"/>
              <a:gd name="connsiteX209" fmla="*/ 1146217 w 4473550"/>
              <a:gd name="connsiteY209" fmla="*/ 3975246 h 5729064"/>
              <a:gd name="connsiteX210" fmla="*/ 1155526 w 4473550"/>
              <a:gd name="connsiteY210" fmla="*/ 3969354 h 5729064"/>
              <a:gd name="connsiteX211" fmla="*/ 1155540 w 4473550"/>
              <a:gd name="connsiteY211" fmla="*/ 3966425 h 5729064"/>
              <a:gd name="connsiteX212" fmla="*/ 1158635 w 4473550"/>
              <a:gd name="connsiteY212" fmla="*/ 3966413 h 5729064"/>
              <a:gd name="connsiteX213" fmla="*/ 1164848 w 4473550"/>
              <a:gd name="connsiteY213" fmla="*/ 3960534 h 5729064"/>
              <a:gd name="connsiteX214" fmla="*/ 1162927 w 4473550"/>
              <a:gd name="connsiteY214" fmla="*/ 3957615 h 5729064"/>
              <a:gd name="connsiteX215" fmla="*/ 1437949 w 4473550"/>
              <a:gd name="connsiteY215" fmla="*/ 3936963 h 5729064"/>
              <a:gd name="connsiteX216" fmla="*/ 1416117 w 4473550"/>
              <a:gd name="connsiteY216" fmla="*/ 3982738 h 5729064"/>
              <a:gd name="connsiteX217" fmla="*/ 1409263 w 4473550"/>
              <a:gd name="connsiteY217" fmla="*/ 3985034 h 5729064"/>
              <a:gd name="connsiteX218" fmla="*/ 1412083 w 4473550"/>
              <a:gd name="connsiteY218" fmla="*/ 4012055 h 5729064"/>
              <a:gd name="connsiteX219" fmla="*/ 1435314 w 4473550"/>
              <a:gd name="connsiteY219" fmla="*/ 3975424 h 5729064"/>
              <a:gd name="connsiteX220" fmla="*/ 1932933 w 4473550"/>
              <a:gd name="connsiteY220" fmla="*/ 3934888 h 5729064"/>
              <a:gd name="connsiteX221" fmla="*/ 1911101 w 4473550"/>
              <a:gd name="connsiteY221" fmla="*/ 3980663 h 5729064"/>
              <a:gd name="connsiteX222" fmla="*/ 1904246 w 4473550"/>
              <a:gd name="connsiteY222" fmla="*/ 3982960 h 5729064"/>
              <a:gd name="connsiteX223" fmla="*/ 1907066 w 4473550"/>
              <a:gd name="connsiteY223" fmla="*/ 4009980 h 5729064"/>
              <a:gd name="connsiteX224" fmla="*/ 1930297 w 4473550"/>
              <a:gd name="connsiteY224" fmla="*/ 3973350 h 5729064"/>
              <a:gd name="connsiteX225" fmla="*/ 1105711 w 4473550"/>
              <a:gd name="connsiteY225" fmla="*/ 3879861 h 5729064"/>
              <a:gd name="connsiteX226" fmla="*/ 1100781 w 4473550"/>
              <a:gd name="connsiteY226" fmla="*/ 3892998 h 5729064"/>
              <a:gd name="connsiteX227" fmla="*/ 1106335 w 4473550"/>
              <a:gd name="connsiteY227" fmla="*/ 3896871 h 5729064"/>
              <a:gd name="connsiteX228" fmla="*/ 1109474 w 4473550"/>
              <a:gd name="connsiteY228" fmla="*/ 3888082 h 5729064"/>
              <a:gd name="connsiteX229" fmla="*/ 300076 w 4473550"/>
              <a:gd name="connsiteY229" fmla="*/ 3858474 h 5729064"/>
              <a:gd name="connsiteX230" fmla="*/ 293473 w 4473550"/>
              <a:gd name="connsiteY230" fmla="*/ 3868400 h 5729064"/>
              <a:gd name="connsiteX231" fmla="*/ 294015 w 4473550"/>
              <a:gd name="connsiteY231" fmla="*/ 3875423 h 5729064"/>
              <a:gd name="connsiteX232" fmla="*/ 296022 w 4473550"/>
              <a:gd name="connsiteY232" fmla="*/ 3882328 h 5729064"/>
              <a:gd name="connsiteX233" fmla="*/ 295481 w 4473550"/>
              <a:gd name="connsiteY233" fmla="*/ 3875310 h 5729064"/>
              <a:gd name="connsiteX234" fmla="*/ 300437 w 4473550"/>
              <a:gd name="connsiteY234" fmla="*/ 3863154 h 5729064"/>
              <a:gd name="connsiteX235" fmla="*/ 1477752 w 4473550"/>
              <a:gd name="connsiteY235" fmla="*/ 3856353 h 5729064"/>
              <a:gd name="connsiteX236" fmla="*/ 1455686 w 4473550"/>
              <a:gd name="connsiteY236" fmla="*/ 3898679 h 5729064"/>
              <a:gd name="connsiteX237" fmla="*/ 1453141 w 4473550"/>
              <a:gd name="connsiteY237" fmla="*/ 3917329 h 5729064"/>
              <a:gd name="connsiteX238" fmla="*/ 1454012 w 4473550"/>
              <a:gd name="connsiteY238" fmla="*/ 3913386 h 5729064"/>
              <a:gd name="connsiteX239" fmla="*/ 1477735 w 4473550"/>
              <a:gd name="connsiteY239" fmla="*/ 3860197 h 5729064"/>
              <a:gd name="connsiteX240" fmla="*/ 298290 w 4473550"/>
              <a:gd name="connsiteY240" fmla="*/ 3816237 h 5729064"/>
              <a:gd name="connsiteX241" fmla="*/ 297187 w 4473550"/>
              <a:gd name="connsiteY241" fmla="*/ 3821030 h 5729064"/>
              <a:gd name="connsiteX242" fmla="*/ 291487 w 4473550"/>
              <a:gd name="connsiteY242" fmla="*/ 3842660 h 5729064"/>
              <a:gd name="connsiteX243" fmla="*/ 299535 w 4473550"/>
              <a:gd name="connsiteY243" fmla="*/ 3851455 h 5729064"/>
              <a:gd name="connsiteX244" fmla="*/ 298270 w 4473550"/>
              <a:gd name="connsiteY244" fmla="*/ 3835072 h 5729064"/>
              <a:gd name="connsiteX245" fmla="*/ 303588 w 4473550"/>
              <a:gd name="connsiteY245" fmla="*/ 3827600 h 5729064"/>
              <a:gd name="connsiteX246" fmla="*/ 298290 w 4473550"/>
              <a:gd name="connsiteY246" fmla="*/ 3816237 h 5729064"/>
              <a:gd name="connsiteX247" fmla="*/ 1504831 w 4473550"/>
              <a:gd name="connsiteY247" fmla="*/ 3804412 h 5729064"/>
              <a:gd name="connsiteX248" fmla="*/ 1485106 w 4473550"/>
              <a:gd name="connsiteY248" fmla="*/ 3842247 h 5729064"/>
              <a:gd name="connsiteX249" fmla="*/ 1490231 w 4473550"/>
              <a:gd name="connsiteY249" fmla="*/ 3833808 h 5729064"/>
              <a:gd name="connsiteX250" fmla="*/ 1499540 w 4473550"/>
              <a:gd name="connsiteY250" fmla="*/ 3827915 h 5729064"/>
              <a:gd name="connsiteX251" fmla="*/ 1501133 w 4473550"/>
              <a:gd name="connsiteY251" fmla="*/ 3817299 h 5729064"/>
              <a:gd name="connsiteX252" fmla="*/ 1505445 w 4473550"/>
              <a:gd name="connsiteY252" fmla="*/ 3815680 h 5729064"/>
              <a:gd name="connsiteX253" fmla="*/ 1999815 w 4473550"/>
              <a:gd name="connsiteY253" fmla="*/ 3802337 h 5729064"/>
              <a:gd name="connsiteX254" fmla="*/ 1950669 w 4473550"/>
              <a:gd name="connsiteY254" fmla="*/ 3896604 h 5729064"/>
              <a:gd name="connsiteX255" fmla="*/ 1952129 w 4473550"/>
              <a:gd name="connsiteY255" fmla="*/ 3927575 h 5729064"/>
              <a:gd name="connsiteX256" fmla="*/ 2001262 w 4473550"/>
              <a:gd name="connsiteY256" fmla="*/ 3828945 h 5729064"/>
              <a:gd name="connsiteX257" fmla="*/ 304731 w 4473550"/>
              <a:gd name="connsiteY257" fmla="*/ 3785137 h 5729064"/>
              <a:gd name="connsiteX258" fmla="*/ 301802 w 4473550"/>
              <a:gd name="connsiteY258" fmla="*/ 3785363 h 5729064"/>
              <a:gd name="connsiteX259" fmla="*/ 300699 w 4473550"/>
              <a:gd name="connsiteY259" fmla="*/ 3790157 h 5729064"/>
              <a:gd name="connsiteX260" fmla="*/ 305454 w 4473550"/>
              <a:gd name="connsiteY260" fmla="*/ 3794498 h 5729064"/>
              <a:gd name="connsiteX261" fmla="*/ 306920 w 4473550"/>
              <a:gd name="connsiteY261" fmla="*/ 3794385 h 5729064"/>
              <a:gd name="connsiteX262" fmla="*/ 304731 w 4473550"/>
              <a:gd name="connsiteY262" fmla="*/ 3785137 h 5729064"/>
              <a:gd name="connsiteX263" fmla="*/ 1385422 w 4473550"/>
              <a:gd name="connsiteY263" fmla="*/ 3749377 h 5729064"/>
              <a:gd name="connsiteX264" fmla="*/ 1379234 w 4473550"/>
              <a:gd name="connsiteY264" fmla="*/ 3749404 h 5729064"/>
              <a:gd name="connsiteX265" fmla="*/ 1382300 w 4473550"/>
              <a:gd name="connsiteY265" fmla="*/ 3755243 h 5729064"/>
              <a:gd name="connsiteX266" fmla="*/ 1385422 w 4473550"/>
              <a:gd name="connsiteY266" fmla="*/ 3749377 h 5729064"/>
              <a:gd name="connsiteX267" fmla="*/ 321990 w 4473550"/>
              <a:gd name="connsiteY267" fmla="*/ 3741430 h 5729064"/>
              <a:gd name="connsiteX268" fmla="*/ 315367 w 4473550"/>
              <a:gd name="connsiteY268" fmla="*/ 3770192 h 5729064"/>
              <a:gd name="connsiteX269" fmla="*/ 320866 w 4473550"/>
              <a:gd name="connsiteY269" fmla="*/ 3765060 h 5729064"/>
              <a:gd name="connsiteX270" fmla="*/ 321990 w 4473550"/>
              <a:gd name="connsiteY270" fmla="*/ 3741430 h 5729064"/>
              <a:gd name="connsiteX271" fmla="*/ 2232925 w 4473550"/>
              <a:gd name="connsiteY271" fmla="*/ 3716215 h 5729064"/>
              <a:gd name="connsiteX272" fmla="*/ 2217863 w 4473550"/>
              <a:gd name="connsiteY272" fmla="*/ 3741456 h 5729064"/>
              <a:gd name="connsiteX273" fmla="*/ 2207011 w 4473550"/>
              <a:gd name="connsiteY273" fmla="*/ 3786170 h 5729064"/>
              <a:gd name="connsiteX274" fmla="*/ 2200166 w 4473550"/>
              <a:gd name="connsiteY274" fmla="*/ 3792834 h 5729064"/>
              <a:gd name="connsiteX275" fmla="*/ 2196119 w 4473550"/>
              <a:gd name="connsiteY275" fmla="*/ 3817790 h 5729064"/>
              <a:gd name="connsiteX276" fmla="*/ 2201647 w 4473550"/>
              <a:gd name="connsiteY276" fmla="*/ 3832543 h 5729064"/>
              <a:gd name="connsiteX277" fmla="*/ 2207108 w 4473550"/>
              <a:gd name="connsiteY277" fmla="*/ 3821096 h 5729064"/>
              <a:gd name="connsiteX278" fmla="*/ 2205684 w 4473550"/>
              <a:gd name="connsiteY278" fmla="*/ 3803220 h 5729064"/>
              <a:gd name="connsiteX279" fmla="*/ 2220708 w 4473550"/>
              <a:gd name="connsiteY279" fmla="*/ 3777209 h 5729064"/>
              <a:gd name="connsiteX280" fmla="*/ 2235176 w 4473550"/>
              <a:gd name="connsiteY280" fmla="*/ 3735759 h 5729064"/>
              <a:gd name="connsiteX281" fmla="*/ 2237988 w 4473550"/>
              <a:gd name="connsiteY281" fmla="*/ 3725281 h 5729064"/>
              <a:gd name="connsiteX282" fmla="*/ 2551926 w 4473550"/>
              <a:gd name="connsiteY282" fmla="*/ 3705968 h 5729064"/>
              <a:gd name="connsiteX283" fmla="*/ 2533260 w 4473550"/>
              <a:gd name="connsiteY283" fmla="*/ 3729453 h 5729064"/>
              <a:gd name="connsiteX284" fmla="*/ 2502276 w 4473550"/>
              <a:gd name="connsiteY284" fmla="*/ 3741293 h 5729064"/>
              <a:gd name="connsiteX285" fmla="*/ 2486818 w 4473550"/>
              <a:gd name="connsiteY285" fmla="*/ 3738429 h 5729064"/>
              <a:gd name="connsiteX286" fmla="*/ 2502198 w 4473550"/>
              <a:gd name="connsiteY286" fmla="*/ 3758853 h 5729064"/>
              <a:gd name="connsiteX287" fmla="*/ 2545635 w 4473550"/>
              <a:gd name="connsiteY287" fmla="*/ 3729401 h 5729064"/>
              <a:gd name="connsiteX288" fmla="*/ 2567371 w 4473550"/>
              <a:gd name="connsiteY288" fmla="*/ 3711756 h 5729064"/>
              <a:gd name="connsiteX289" fmla="*/ 2573559 w 4473550"/>
              <a:gd name="connsiteY289" fmla="*/ 3711729 h 5729064"/>
              <a:gd name="connsiteX290" fmla="*/ 2567385 w 4473550"/>
              <a:gd name="connsiteY290" fmla="*/ 3708827 h 5729064"/>
              <a:gd name="connsiteX291" fmla="*/ 331202 w 4473550"/>
              <a:gd name="connsiteY291" fmla="*/ 3688928 h 5729064"/>
              <a:gd name="connsiteX292" fmla="*/ 326987 w 4473550"/>
              <a:gd name="connsiteY292" fmla="*/ 3691606 h 5729064"/>
              <a:gd name="connsiteX293" fmla="*/ 329917 w 4473550"/>
              <a:gd name="connsiteY293" fmla="*/ 3691380 h 5729064"/>
              <a:gd name="connsiteX294" fmla="*/ 331202 w 4473550"/>
              <a:gd name="connsiteY294" fmla="*/ 3688928 h 5729064"/>
              <a:gd name="connsiteX295" fmla="*/ 2521085 w 4473550"/>
              <a:gd name="connsiteY295" fmla="*/ 3685609 h 5729064"/>
              <a:gd name="connsiteX296" fmla="*/ 2530286 w 4473550"/>
              <a:gd name="connsiteY296" fmla="*/ 3703130 h 5729064"/>
              <a:gd name="connsiteX297" fmla="*/ 2533416 w 4473550"/>
              <a:gd name="connsiteY297" fmla="*/ 3694339 h 5729064"/>
              <a:gd name="connsiteX298" fmla="*/ 2548900 w 4473550"/>
              <a:gd name="connsiteY298" fmla="*/ 3691345 h 5729064"/>
              <a:gd name="connsiteX299" fmla="*/ 2521085 w 4473550"/>
              <a:gd name="connsiteY299" fmla="*/ 3685609 h 5729064"/>
              <a:gd name="connsiteX300" fmla="*/ 2073564 w 4473550"/>
              <a:gd name="connsiteY300" fmla="*/ 3671860 h 5729064"/>
              <a:gd name="connsiteX301" fmla="*/ 2058526 w 4473550"/>
              <a:gd name="connsiteY301" fmla="*/ 3693508 h 5729064"/>
              <a:gd name="connsiteX302" fmla="*/ 2054443 w 4473550"/>
              <a:gd name="connsiteY302" fmla="*/ 3705362 h 5729064"/>
              <a:gd name="connsiteX303" fmla="*/ 2057190 w 4473550"/>
              <a:gd name="connsiteY303" fmla="*/ 3706189 h 5729064"/>
              <a:gd name="connsiteX304" fmla="*/ 2069505 w 4473550"/>
              <a:gd name="connsiteY304" fmla="*/ 3692447 h 5729064"/>
              <a:gd name="connsiteX305" fmla="*/ 1333181 w 4473550"/>
              <a:gd name="connsiteY305" fmla="*/ 3670583 h 5729064"/>
              <a:gd name="connsiteX306" fmla="*/ 1333074 w 4473550"/>
              <a:gd name="connsiteY306" fmla="*/ 3670584 h 5729064"/>
              <a:gd name="connsiteX307" fmla="*/ 1330371 w 4473550"/>
              <a:gd name="connsiteY307" fmla="*/ 3674912 h 5729064"/>
              <a:gd name="connsiteX308" fmla="*/ 1330448 w 4473550"/>
              <a:gd name="connsiteY308" fmla="*/ 3676081 h 5729064"/>
              <a:gd name="connsiteX309" fmla="*/ 1332948 w 4473550"/>
              <a:gd name="connsiteY309" fmla="*/ 3679125 h 5729064"/>
              <a:gd name="connsiteX310" fmla="*/ 1335005 w 4473550"/>
              <a:gd name="connsiteY310" fmla="*/ 3675221 h 5729064"/>
              <a:gd name="connsiteX311" fmla="*/ 1336638 w 4473550"/>
              <a:gd name="connsiteY311" fmla="*/ 3670933 h 5729064"/>
              <a:gd name="connsiteX312" fmla="*/ 313462 w 4473550"/>
              <a:gd name="connsiteY312" fmla="*/ 3669108 h 5729064"/>
              <a:gd name="connsiteX313" fmla="*/ 310874 w 4473550"/>
              <a:gd name="connsiteY313" fmla="*/ 3692849 h 5729064"/>
              <a:gd name="connsiteX314" fmla="*/ 307201 w 4473550"/>
              <a:gd name="connsiteY314" fmla="*/ 3702549 h 5729064"/>
              <a:gd name="connsiteX315" fmla="*/ 310724 w 4473550"/>
              <a:gd name="connsiteY315" fmla="*/ 3705220 h 5729064"/>
              <a:gd name="connsiteX316" fmla="*/ 316171 w 4473550"/>
              <a:gd name="connsiteY316" fmla="*/ 3704213 h 5729064"/>
              <a:gd name="connsiteX317" fmla="*/ 322793 w 4473550"/>
              <a:gd name="connsiteY317" fmla="*/ 3675452 h 5729064"/>
              <a:gd name="connsiteX318" fmla="*/ 313462 w 4473550"/>
              <a:gd name="connsiteY318" fmla="*/ 3669108 h 5729064"/>
              <a:gd name="connsiteX319" fmla="*/ 1342537 w 4473550"/>
              <a:gd name="connsiteY319" fmla="*/ 3655435 h 5729064"/>
              <a:gd name="connsiteX320" fmla="*/ 1342256 w 4473550"/>
              <a:gd name="connsiteY320" fmla="*/ 3655884 h 5729064"/>
              <a:gd name="connsiteX321" fmla="*/ 1342339 w 4473550"/>
              <a:gd name="connsiteY321" fmla="*/ 3655956 h 5729064"/>
              <a:gd name="connsiteX322" fmla="*/ 2641914 w 4473550"/>
              <a:gd name="connsiteY322" fmla="*/ 3644131 h 5729064"/>
              <a:gd name="connsiteX323" fmla="*/ 2626396 w 4473550"/>
              <a:gd name="connsiteY323" fmla="*/ 3655902 h 5729064"/>
              <a:gd name="connsiteX324" fmla="*/ 2617078 w 4473550"/>
              <a:gd name="connsiteY324" fmla="*/ 3664724 h 5729064"/>
              <a:gd name="connsiteX325" fmla="*/ 2657294 w 4473550"/>
              <a:gd name="connsiteY325" fmla="*/ 3664555 h 5729064"/>
              <a:gd name="connsiteX326" fmla="*/ 2666587 w 4473550"/>
              <a:gd name="connsiteY326" fmla="*/ 3661587 h 5729064"/>
              <a:gd name="connsiteX327" fmla="*/ 2641914 w 4473550"/>
              <a:gd name="connsiteY327" fmla="*/ 3644131 h 5729064"/>
              <a:gd name="connsiteX328" fmla="*/ 2570839 w 4473550"/>
              <a:gd name="connsiteY328" fmla="*/ 3626871 h 5729064"/>
              <a:gd name="connsiteX329" fmla="*/ 2539889 w 4473550"/>
              <a:gd name="connsiteY329" fmla="*/ 3629929 h 5729064"/>
              <a:gd name="connsiteX330" fmla="*/ 2530493 w 4473550"/>
              <a:gd name="connsiteY330" fmla="*/ 3656305 h 5729064"/>
              <a:gd name="connsiteX331" fmla="*/ 2558348 w 4473550"/>
              <a:gd name="connsiteY331" fmla="*/ 3653264 h 5729064"/>
              <a:gd name="connsiteX332" fmla="*/ 2570839 w 4473550"/>
              <a:gd name="connsiteY332" fmla="*/ 3626871 h 5729064"/>
              <a:gd name="connsiteX333" fmla="*/ 2110457 w 4473550"/>
              <a:gd name="connsiteY333" fmla="*/ 3613169 h 5729064"/>
              <a:gd name="connsiteX334" fmla="*/ 2102263 w 4473550"/>
              <a:gd name="connsiteY334" fmla="*/ 3628152 h 5729064"/>
              <a:gd name="connsiteX335" fmla="*/ 2109097 w 4473550"/>
              <a:gd name="connsiteY335" fmla="*/ 3617118 h 5729064"/>
              <a:gd name="connsiteX336" fmla="*/ 2648348 w 4473550"/>
              <a:gd name="connsiteY336" fmla="*/ 3588504 h 5729064"/>
              <a:gd name="connsiteX337" fmla="*/ 2648296 w 4473550"/>
              <a:gd name="connsiteY337" fmla="*/ 3600210 h 5729064"/>
              <a:gd name="connsiteX338" fmla="*/ 2657541 w 4473550"/>
              <a:gd name="connsiteY338" fmla="*/ 3608949 h 5729064"/>
              <a:gd name="connsiteX339" fmla="*/ 2663728 w 4473550"/>
              <a:gd name="connsiteY339" fmla="*/ 3608923 h 5729064"/>
              <a:gd name="connsiteX340" fmla="*/ 365377 w 4473550"/>
              <a:gd name="connsiteY340" fmla="*/ 3578000 h 5729064"/>
              <a:gd name="connsiteX341" fmla="*/ 372320 w 4473550"/>
              <a:gd name="connsiteY341" fmla="*/ 3591589 h 5729064"/>
              <a:gd name="connsiteX342" fmla="*/ 372139 w 4473550"/>
              <a:gd name="connsiteY342" fmla="*/ 3589247 h 5729064"/>
              <a:gd name="connsiteX343" fmla="*/ 365377 w 4473550"/>
              <a:gd name="connsiteY343" fmla="*/ 3578000 h 5729064"/>
              <a:gd name="connsiteX344" fmla="*/ 374045 w 4473550"/>
              <a:gd name="connsiteY344" fmla="*/ 3518475 h 5729064"/>
              <a:gd name="connsiteX345" fmla="*/ 373124 w 4473550"/>
              <a:gd name="connsiteY345" fmla="*/ 3525610 h 5729064"/>
              <a:gd name="connsiteX346" fmla="*/ 374768 w 4473550"/>
              <a:gd name="connsiteY346" fmla="*/ 3527836 h 5729064"/>
              <a:gd name="connsiteX347" fmla="*/ 2784813 w 4473550"/>
              <a:gd name="connsiteY347" fmla="*/ 3511843 h 5729064"/>
              <a:gd name="connsiteX348" fmla="*/ 2790949 w 4473550"/>
              <a:gd name="connsiteY348" fmla="*/ 3523523 h 5729064"/>
              <a:gd name="connsiteX349" fmla="*/ 2797175 w 4473550"/>
              <a:gd name="connsiteY349" fmla="*/ 3514715 h 5729064"/>
              <a:gd name="connsiteX350" fmla="*/ 2769446 w 4473550"/>
              <a:gd name="connsiteY350" fmla="*/ 3488496 h 5729064"/>
              <a:gd name="connsiteX351" fmla="*/ 2744645 w 4473550"/>
              <a:gd name="connsiteY351" fmla="*/ 3500302 h 5729064"/>
              <a:gd name="connsiteX352" fmla="*/ 2744606 w 4473550"/>
              <a:gd name="connsiteY352" fmla="*/ 3509084 h 5729064"/>
              <a:gd name="connsiteX353" fmla="*/ 2713189 w 4473550"/>
              <a:gd name="connsiteY353" fmla="*/ 3617496 h 5729064"/>
              <a:gd name="connsiteX354" fmla="*/ 2719324 w 4473550"/>
              <a:gd name="connsiteY354" fmla="*/ 3629177 h 5729064"/>
              <a:gd name="connsiteX355" fmla="*/ 2737925 w 4473550"/>
              <a:gd name="connsiteY355" fmla="*/ 3620317 h 5729064"/>
              <a:gd name="connsiteX356" fmla="*/ 2737899 w 4473550"/>
              <a:gd name="connsiteY356" fmla="*/ 3626170 h 5729064"/>
              <a:gd name="connsiteX357" fmla="*/ 2753383 w 4473550"/>
              <a:gd name="connsiteY357" fmla="*/ 3623181 h 5729064"/>
              <a:gd name="connsiteX358" fmla="*/ 2747261 w 4473550"/>
              <a:gd name="connsiteY358" fmla="*/ 3608573 h 5729064"/>
              <a:gd name="connsiteX359" fmla="*/ 2759700 w 4473550"/>
              <a:gd name="connsiteY359" fmla="*/ 3593889 h 5729064"/>
              <a:gd name="connsiteX360" fmla="*/ 2762792 w 4473550"/>
              <a:gd name="connsiteY360" fmla="*/ 3593876 h 5729064"/>
              <a:gd name="connsiteX361" fmla="*/ 2781613 w 4473550"/>
              <a:gd name="connsiteY361" fmla="*/ 3535268 h 5729064"/>
              <a:gd name="connsiteX362" fmla="*/ 2759960 w 4473550"/>
              <a:gd name="connsiteY362" fmla="*/ 3535359 h 5729064"/>
              <a:gd name="connsiteX363" fmla="*/ 2769446 w 4473550"/>
              <a:gd name="connsiteY363" fmla="*/ 3488496 h 5729064"/>
              <a:gd name="connsiteX364" fmla="*/ 385507 w 4473550"/>
              <a:gd name="connsiteY364" fmla="*/ 3418716 h 5729064"/>
              <a:gd name="connsiteX365" fmla="*/ 368429 w 4473550"/>
              <a:gd name="connsiteY365" fmla="*/ 3464765 h 5729064"/>
              <a:gd name="connsiteX366" fmla="*/ 362930 w 4473550"/>
              <a:gd name="connsiteY366" fmla="*/ 3469897 h 5729064"/>
              <a:gd name="connsiteX367" fmla="*/ 359620 w 4473550"/>
              <a:gd name="connsiteY367" fmla="*/ 3484277 h 5729064"/>
              <a:gd name="connsiteX368" fmla="*/ 347820 w 4473550"/>
              <a:gd name="connsiteY368" fmla="*/ 3560521 h 5729064"/>
              <a:gd name="connsiteX369" fmla="*/ 341036 w 4473550"/>
              <a:gd name="connsiteY369" fmla="*/ 3568105 h 5729064"/>
              <a:gd name="connsiteX370" fmla="*/ 336079 w 4473550"/>
              <a:gd name="connsiteY370" fmla="*/ 3580260 h 5729064"/>
              <a:gd name="connsiteX371" fmla="*/ 330562 w 4473550"/>
              <a:gd name="connsiteY371" fmla="*/ 3604228 h 5729064"/>
              <a:gd name="connsiteX372" fmla="*/ 329596 w 4473550"/>
              <a:gd name="connsiteY372" fmla="*/ 3649029 h 5729064"/>
              <a:gd name="connsiteX373" fmla="*/ 327569 w 4473550"/>
              <a:gd name="connsiteY373" fmla="*/ 3660959 h 5729064"/>
              <a:gd name="connsiteX374" fmla="*/ 331424 w 4473550"/>
              <a:gd name="connsiteY374" fmla="*/ 3653597 h 5729064"/>
              <a:gd name="connsiteX375" fmla="*/ 329596 w 4473550"/>
              <a:gd name="connsiteY375" fmla="*/ 3649029 h 5729064"/>
              <a:gd name="connsiteX376" fmla="*/ 331985 w 4473550"/>
              <a:gd name="connsiteY376" fmla="*/ 3641785 h 5729064"/>
              <a:gd name="connsiteX377" fmla="*/ 338769 w 4473550"/>
              <a:gd name="connsiteY377" fmla="*/ 3634197 h 5729064"/>
              <a:gd name="connsiteX378" fmla="*/ 342060 w 4473550"/>
              <a:gd name="connsiteY378" fmla="*/ 3638652 h 5729064"/>
              <a:gd name="connsiteX379" fmla="*/ 343906 w 4473550"/>
              <a:gd name="connsiteY379" fmla="*/ 3624384 h 5729064"/>
              <a:gd name="connsiteX380" fmla="*/ 355124 w 4473550"/>
              <a:gd name="connsiteY380" fmla="*/ 3578791 h 5729064"/>
              <a:gd name="connsiteX381" fmla="*/ 359356 w 4473550"/>
              <a:gd name="connsiteY381" fmla="*/ 3557275 h 5729064"/>
              <a:gd name="connsiteX382" fmla="*/ 362127 w 4473550"/>
              <a:gd name="connsiteY382" fmla="*/ 3535876 h 5729064"/>
              <a:gd name="connsiteX383" fmla="*/ 374830 w 4473550"/>
              <a:gd name="connsiteY383" fmla="*/ 3471331 h 5729064"/>
              <a:gd name="connsiteX384" fmla="*/ 380148 w 4473550"/>
              <a:gd name="connsiteY384" fmla="*/ 3463860 h 5729064"/>
              <a:gd name="connsiteX385" fmla="*/ 386771 w 4473550"/>
              <a:gd name="connsiteY385" fmla="*/ 3435098 h 5729064"/>
              <a:gd name="connsiteX386" fmla="*/ 2791494 w 4473550"/>
              <a:gd name="connsiteY386" fmla="*/ 3400609 h 5729064"/>
              <a:gd name="connsiteX387" fmla="*/ 2797629 w 4473550"/>
              <a:gd name="connsiteY387" fmla="*/ 3412289 h 5729064"/>
              <a:gd name="connsiteX388" fmla="*/ 2803856 w 4473550"/>
              <a:gd name="connsiteY388" fmla="*/ 3403481 h 5729064"/>
              <a:gd name="connsiteX389" fmla="*/ 2865565 w 4473550"/>
              <a:gd name="connsiteY389" fmla="*/ 3374643 h 5729064"/>
              <a:gd name="connsiteX390" fmla="*/ 2855731 w 4473550"/>
              <a:gd name="connsiteY390" fmla="*/ 3390097 h 5729064"/>
              <a:gd name="connsiteX391" fmla="*/ 2831528 w 4473550"/>
              <a:gd name="connsiteY391" fmla="*/ 3441412 h 5729064"/>
              <a:gd name="connsiteX392" fmla="*/ 2806609 w 4473550"/>
              <a:gd name="connsiteY392" fmla="*/ 3479558 h 5729064"/>
              <a:gd name="connsiteX393" fmla="*/ 2806570 w 4473550"/>
              <a:gd name="connsiteY393" fmla="*/ 3488340 h 5729064"/>
              <a:gd name="connsiteX394" fmla="*/ 2794183 w 4473550"/>
              <a:gd name="connsiteY394" fmla="*/ 3491316 h 5729064"/>
              <a:gd name="connsiteX395" fmla="*/ 2803428 w 4473550"/>
              <a:gd name="connsiteY395" fmla="*/ 3500055 h 5729064"/>
              <a:gd name="connsiteX396" fmla="*/ 2806558 w 4473550"/>
              <a:gd name="connsiteY396" fmla="*/ 3491264 h 5729064"/>
              <a:gd name="connsiteX397" fmla="*/ 2843657 w 4473550"/>
              <a:gd name="connsiteY397" fmla="*/ 3496961 h 5729064"/>
              <a:gd name="connsiteX398" fmla="*/ 2847072 w 4473550"/>
              <a:gd name="connsiteY398" fmla="*/ 3423788 h 5729064"/>
              <a:gd name="connsiteX399" fmla="*/ 2868860 w 4473550"/>
              <a:gd name="connsiteY399" fmla="*/ 3394432 h 5729064"/>
              <a:gd name="connsiteX400" fmla="*/ 2884347 w 4473550"/>
              <a:gd name="connsiteY400" fmla="*/ 3389976 h 5729064"/>
              <a:gd name="connsiteX401" fmla="*/ 2885639 w 4473550"/>
              <a:gd name="connsiteY401" fmla="*/ 3387246 h 5729064"/>
              <a:gd name="connsiteX402" fmla="*/ 2868917 w 4473550"/>
              <a:gd name="connsiteY402" fmla="*/ 3380272 h 5729064"/>
              <a:gd name="connsiteX403" fmla="*/ 3048620 w 4473550"/>
              <a:gd name="connsiteY403" fmla="*/ 3318064 h 5729064"/>
              <a:gd name="connsiteX404" fmla="*/ 3029955 w 4473550"/>
              <a:gd name="connsiteY404" fmla="*/ 3341551 h 5729064"/>
              <a:gd name="connsiteX405" fmla="*/ 2998970 w 4473550"/>
              <a:gd name="connsiteY405" fmla="*/ 3353391 h 5729064"/>
              <a:gd name="connsiteX406" fmla="*/ 2990123 w 4473550"/>
              <a:gd name="connsiteY406" fmla="*/ 3342086 h 5729064"/>
              <a:gd name="connsiteX407" fmla="*/ 2987129 w 4473550"/>
              <a:gd name="connsiteY407" fmla="*/ 3341710 h 5729064"/>
              <a:gd name="connsiteX408" fmla="*/ 2983915 w 4473550"/>
              <a:gd name="connsiteY408" fmla="*/ 3351721 h 5729064"/>
              <a:gd name="connsiteX409" fmla="*/ 2987711 w 4473550"/>
              <a:gd name="connsiteY409" fmla="*/ 3362947 h 5729064"/>
              <a:gd name="connsiteX410" fmla="*/ 2998891 w 4473550"/>
              <a:gd name="connsiteY410" fmla="*/ 3370949 h 5729064"/>
              <a:gd name="connsiteX411" fmla="*/ 3042329 w 4473550"/>
              <a:gd name="connsiteY411" fmla="*/ 3341499 h 5729064"/>
              <a:gd name="connsiteX412" fmla="*/ 3064065 w 4473550"/>
              <a:gd name="connsiteY412" fmla="*/ 3323852 h 5729064"/>
              <a:gd name="connsiteX413" fmla="*/ 3070252 w 4473550"/>
              <a:gd name="connsiteY413" fmla="*/ 3323827 h 5729064"/>
              <a:gd name="connsiteX414" fmla="*/ 3064078 w 4473550"/>
              <a:gd name="connsiteY414" fmla="*/ 3320924 h 5729064"/>
              <a:gd name="connsiteX415" fmla="*/ 422974 w 4473550"/>
              <a:gd name="connsiteY415" fmla="*/ 3312241 h 5729064"/>
              <a:gd name="connsiteX416" fmla="*/ 420766 w 4473550"/>
              <a:gd name="connsiteY416" fmla="*/ 3321828 h 5729064"/>
              <a:gd name="connsiteX417" fmla="*/ 427548 w 4473550"/>
              <a:gd name="connsiteY417" fmla="*/ 3314244 h 5729064"/>
              <a:gd name="connsiteX418" fmla="*/ 422974 w 4473550"/>
              <a:gd name="connsiteY418" fmla="*/ 3312241 h 5729064"/>
              <a:gd name="connsiteX419" fmla="*/ 3017778 w 4473550"/>
              <a:gd name="connsiteY419" fmla="*/ 3297706 h 5729064"/>
              <a:gd name="connsiteX420" fmla="*/ 3026979 w 4473550"/>
              <a:gd name="connsiteY420" fmla="*/ 3315226 h 5729064"/>
              <a:gd name="connsiteX421" fmla="*/ 3030110 w 4473550"/>
              <a:gd name="connsiteY421" fmla="*/ 3306436 h 5729064"/>
              <a:gd name="connsiteX422" fmla="*/ 3045594 w 4473550"/>
              <a:gd name="connsiteY422" fmla="*/ 3303443 h 5729064"/>
              <a:gd name="connsiteX423" fmla="*/ 3017778 w 4473550"/>
              <a:gd name="connsiteY423" fmla="*/ 3297706 h 5729064"/>
              <a:gd name="connsiteX424" fmla="*/ 3138608 w 4473550"/>
              <a:gd name="connsiteY424" fmla="*/ 3256229 h 5729064"/>
              <a:gd name="connsiteX425" fmla="*/ 3123090 w 4473550"/>
              <a:gd name="connsiteY425" fmla="*/ 3268000 h 5729064"/>
              <a:gd name="connsiteX426" fmla="*/ 3113771 w 4473550"/>
              <a:gd name="connsiteY426" fmla="*/ 3276820 h 5729064"/>
              <a:gd name="connsiteX427" fmla="*/ 3153988 w 4473550"/>
              <a:gd name="connsiteY427" fmla="*/ 3276651 h 5729064"/>
              <a:gd name="connsiteX428" fmla="*/ 3163280 w 4473550"/>
              <a:gd name="connsiteY428" fmla="*/ 3273684 h 5729064"/>
              <a:gd name="connsiteX429" fmla="*/ 3138608 w 4473550"/>
              <a:gd name="connsiteY429" fmla="*/ 3256229 h 5729064"/>
              <a:gd name="connsiteX430" fmla="*/ 3067533 w 4473550"/>
              <a:gd name="connsiteY430" fmla="*/ 3238968 h 5729064"/>
              <a:gd name="connsiteX431" fmla="*/ 3036583 w 4473550"/>
              <a:gd name="connsiteY431" fmla="*/ 3242027 h 5729064"/>
              <a:gd name="connsiteX432" fmla="*/ 3027187 w 4473550"/>
              <a:gd name="connsiteY432" fmla="*/ 3268402 h 5729064"/>
              <a:gd name="connsiteX433" fmla="*/ 3055042 w 4473550"/>
              <a:gd name="connsiteY433" fmla="*/ 3265361 h 5729064"/>
              <a:gd name="connsiteX434" fmla="*/ 3067533 w 4473550"/>
              <a:gd name="connsiteY434" fmla="*/ 3238968 h 5729064"/>
              <a:gd name="connsiteX435" fmla="*/ 437162 w 4473550"/>
              <a:gd name="connsiteY435" fmla="*/ 3228752 h 5729064"/>
              <a:gd name="connsiteX436" fmla="*/ 434955 w 4473550"/>
              <a:gd name="connsiteY436" fmla="*/ 3238339 h 5729064"/>
              <a:gd name="connsiteX437" fmla="*/ 437885 w 4473550"/>
              <a:gd name="connsiteY437" fmla="*/ 3238113 h 5729064"/>
              <a:gd name="connsiteX438" fmla="*/ 423276 w 4473550"/>
              <a:gd name="connsiteY438" fmla="*/ 3201574 h 5729064"/>
              <a:gd name="connsiteX439" fmla="*/ 419222 w 4473550"/>
              <a:gd name="connsiteY439" fmla="*/ 3225429 h 5729064"/>
              <a:gd name="connsiteX440" fmla="*/ 424157 w 4473550"/>
              <a:gd name="connsiteY440" fmla="*/ 3232108 h 5729064"/>
              <a:gd name="connsiteX441" fmla="*/ 425262 w 4473550"/>
              <a:gd name="connsiteY441" fmla="*/ 3227315 h 5729064"/>
              <a:gd name="connsiteX442" fmla="*/ 425282 w 4473550"/>
              <a:gd name="connsiteY442" fmla="*/ 3208480 h 5729064"/>
              <a:gd name="connsiteX443" fmla="*/ 3145042 w 4473550"/>
              <a:gd name="connsiteY443" fmla="*/ 3200601 h 5729064"/>
              <a:gd name="connsiteX444" fmla="*/ 3144990 w 4473550"/>
              <a:gd name="connsiteY444" fmla="*/ 3212307 h 5729064"/>
              <a:gd name="connsiteX445" fmla="*/ 3154234 w 4473550"/>
              <a:gd name="connsiteY445" fmla="*/ 3221046 h 5729064"/>
              <a:gd name="connsiteX446" fmla="*/ 3160422 w 4473550"/>
              <a:gd name="connsiteY446" fmla="*/ 3221020 h 5729064"/>
              <a:gd name="connsiteX447" fmla="*/ 3281507 w 4473550"/>
              <a:gd name="connsiteY447" fmla="*/ 3123940 h 5729064"/>
              <a:gd name="connsiteX448" fmla="*/ 3287642 w 4473550"/>
              <a:gd name="connsiteY448" fmla="*/ 3135621 h 5729064"/>
              <a:gd name="connsiteX449" fmla="*/ 3293869 w 4473550"/>
              <a:gd name="connsiteY449" fmla="*/ 3126813 h 5729064"/>
              <a:gd name="connsiteX450" fmla="*/ 3266140 w 4473550"/>
              <a:gd name="connsiteY450" fmla="*/ 3100593 h 5729064"/>
              <a:gd name="connsiteX451" fmla="*/ 3241338 w 4473550"/>
              <a:gd name="connsiteY451" fmla="*/ 3112398 h 5729064"/>
              <a:gd name="connsiteX452" fmla="*/ 3241299 w 4473550"/>
              <a:gd name="connsiteY452" fmla="*/ 3121180 h 5729064"/>
              <a:gd name="connsiteX453" fmla="*/ 3209882 w 4473550"/>
              <a:gd name="connsiteY453" fmla="*/ 3229594 h 5729064"/>
              <a:gd name="connsiteX454" fmla="*/ 3216017 w 4473550"/>
              <a:gd name="connsiteY454" fmla="*/ 3241273 h 5729064"/>
              <a:gd name="connsiteX455" fmla="*/ 3234619 w 4473550"/>
              <a:gd name="connsiteY455" fmla="*/ 3232414 h 5729064"/>
              <a:gd name="connsiteX456" fmla="*/ 3234593 w 4473550"/>
              <a:gd name="connsiteY456" fmla="*/ 3238267 h 5729064"/>
              <a:gd name="connsiteX457" fmla="*/ 3250077 w 4473550"/>
              <a:gd name="connsiteY457" fmla="*/ 3235278 h 5729064"/>
              <a:gd name="connsiteX458" fmla="*/ 3243954 w 4473550"/>
              <a:gd name="connsiteY458" fmla="*/ 3220669 h 5729064"/>
              <a:gd name="connsiteX459" fmla="*/ 3256394 w 4473550"/>
              <a:gd name="connsiteY459" fmla="*/ 3205987 h 5729064"/>
              <a:gd name="connsiteX460" fmla="*/ 3259485 w 4473550"/>
              <a:gd name="connsiteY460" fmla="*/ 3205974 h 5729064"/>
              <a:gd name="connsiteX461" fmla="*/ 3278307 w 4473550"/>
              <a:gd name="connsiteY461" fmla="*/ 3147366 h 5729064"/>
              <a:gd name="connsiteX462" fmla="*/ 3256653 w 4473550"/>
              <a:gd name="connsiteY462" fmla="*/ 3147456 h 5729064"/>
              <a:gd name="connsiteX463" fmla="*/ 3266140 w 4473550"/>
              <a:gd name="connsiteY463" fmla="*/ 3100593 h 5729064"/>
              <a:gd name="connsiteX464" fmla="*/ 468831 w 4473550"/>
              <a:gd name="connsiteY464" fmla="*/ 3066226 h 5729064"/>
              <a:gd name="connsiteX465" fmla="*/ 467545 w 4473550"/>
              <a:gd name="connsiteY465" fmla="*/ 3068677 h 5729064"/>
              <a:gd name="connsiteX466" fmla="*/ 465337 w 4473550"/>
              <a:gd name="connsiteY466" fmla="*/ 3078264 h 5729064"/>
              <a:gd name="connsiteX467" fmla="*/ 461486 w 4473550"/>
              <a:gd name="connsiteY467" fmla="*/ 3085626 h 5729064"/>
              <a:gd name="connsiteX468" fmla="*/ 453397 w 4473550"/>
              <a:gd name="connsiteY468" fmla="*/ 3114500 h 5729064"/>
              <a:gd name="connsiteX469" fmla="*/ 444909 w 4473550"/>
              <a:gd name="connsiteY469" fmla="*/ 3176363 h 5729064"/>
              <a:gd name="connsiteX470" fmla="*/ 437041 w 4473550"/>
              <a:gd name="connsiteY470" fmla="*/ 3169906 h 5729064"/>
              <a:gd name="connsiteX471" fmla="*/ 431885 w 4473550"/>
              <a:gd name="connsiteY471" fmla="*/ 3198554 h 5729064"/>
              <a:gd name="connsiteX472" fmla="*/ 439389 w 4473550"/>
              <a:gd name="connsiteY472" fmla="*/ 3200331 h 5729064"/>
              <a:gd name="connsiteX473" fmla="*/ 445791 w 4473550"/>
              <a:gd name="connsiteY473" fmla="*/ 3206898 h 5729064"/>
              <a:gd name="connsiteX474" fmla="*/ 445993 w 4473550"/>
              <a:gd name="connsiteY474" fmla="*/ 3190405 h 5729064"/>
              <a:gd name="connsiteX475" fmla="*/ 455545 w 4473550"/>
              <a:gd name="connsiteY475" fmla="*/ 3161417 h 5729064"/>
              <a:gd name="connsiteX476" fmla="*/ 459418 w 4473550"/>
              <a:gd name="connsiteY476" fmla="*/ 3135221 h 5729064"/>
              <a:gd name="connsiteX477" fmla="*/ 464736 w 4473550"/>
              <a:gd name="connsiteY477" fmla="*/ 3127750 h 5729064"/>
              <a:gd name="connsiteX478" fmla="*/ 472261 w 4473550"/>
              <a:gd name="connsiteY478" fmla="*/ 3110688 h 5729064"/>
              <a:gd name="connsiteX479" fmla="*/ 474849 w 4473550"/>
              <a:gd name="connsiteY479" fmla="*/ 3086947 h 5729064"/>
              <a:gd name="connsiteX480" fmla="*/ 477779 w 4473550"/>
              <a:gd name="connsiteY480" fmla="*/ 3086721 h 5729064"/>
              <a:gd name="connsiteX481" fmla="*/ 476515 w 4473550"/>
              <a:gd name="connsiteY481" fmla="*/ 3070342 h 5729064"/>
              <a:gd name="connsiteX482" fmla="*/ 3288187 w 4473550"/>
              <a:gd name="connsiteY482" fmla="*/ 3012706 h 5729064"/>
              <a:gd name="connsiteX483" fmla="*/ 3294323 w 4473550"/>
              <a:gd name="connsiteY483" fmla="*/ 3024387 h 5729064"/>
              <a:gd name="connsiteX484" fmla="*/ 3300549 w 4473550"/>
              <a:gd name="connsiteY484" fmla="*/ 3015579 h 5729064"/>
              <a:gd name="connsiteX485" fmla="*/ 478785 w 4473550"/>
              <a:gd name="connsiteY485" fmla="*/ 3004249 h 5729064"/>
              <a:gd name="connsiteX486" fmla="*/ 476014 w 4473550"/>
              <a:gd name="connsiteY486" fmla="*/ 3025649 h 5729064"/>
              <a:gd name="connsiteX487" fmla="*/ 470496 w 4473550"/>
              <a:gd name="connsiteY487" fmla="*/ 3049617 h 5729064"/>
              <a:gd name="connsiteX488" fmla="*/ 481291 w 4473550"/>
              <a:gd name="connsiteY488" fmla="*/ 3055848 h 5729064"/>
              <a:gd name="connsiteX489" fmla="*/ 478785 w 4473550"/>
              <a:gd name="connsiteY489" fmla="*/ 3004249 h 5729064"/>
              <a:gd name="connsiteX490" fmla="*/ 503207 w 4473550"/>
              <a:gd name="connsiteY490" fmla="*/ 2938801 h 5729064"/>
              <a:gd name="connsiteX491" fmla="*/ 496243 w 4473550"/>
              <a:gd name="connsiteY491" fmla="*/ 2944047 h 5729064"/>
              <a:gd name="connsiteX492" fmla="*/ 492752 w 4473550"/>
              <a:gd name="connsiteY492" fmla="*/ 2956089 h 5729064"/>
              <a:gd name="connsiteX493" fmla="*/ 493113 w 4473550"/>
              <a:gd name="connsiteY493" fmla="*/ 2960769 h 5729064"/>
              <a:gd name="connsiteX494" fmla="*/ 498612 w 4473550"/>
              <a:gd name="connsiteY494" fmla="*/ 2955636 h 5729064"/>
              <a:gd name="connsiteX495" fmla="*/ 481093 w 4473550"/>
              <a:gd name="connsiteY495" fmla="*/ 2900489 h 5729064"/>
              <a:gd name="connsiteX496" fmla="*/ 476699 w 4473550"/>
              <a:gd name="connsiteY496" fmla="*/ 2900827 h 5729064"/>
              <a:gd name="connsiteX497" fmla="*/ 475214 w 4473550"/>
              <a:gd name="connsiteY497" fmla="*/ 2919775 h 5729064"/>
              <a:gd name="connsiteX498" fmla="*/ 500157 w 4473550"/>
              <a:gd name="connsiteY498" fmla="*/ 2880184 h 5729064"/>
              <a:gd name="connsiteX499" fmla="*/ 499013 w 4473550"/>
              <a:gd name="connsiteY499" fmla="*/ 2922647 h 5729064"/>
              <a:gd name="connsiteX500" fmla="*/ 506517 w 4473550"/>
              <a:gd name="connsiteY500" fmla="*/ 2924421 h 5729064"/>
              <a:gd name="connsiteX501" fmla="*/ 507621 w 4473550"/>
              <a:gd name="connsiteY501" fmla="*/ 2919627 h 5729064"/>
              <a:gd name="connsiteX502" fmla="*/ 506719 w 4473550"/>
              <a:gd name="connsiteY502" fmla="*/ 2907928 h 5729064"/>
              <a:gd name="connsiteX503" fmla="*/ 500157 w 4473550"/>
              <a:gd name="connsiteY503" fmla="*/ 2880184 h 5729064"/>
              <a:gd name="connsiteX504" fmla="*/ 3474510 w 4473550"/>
              <a:gd name="connsiteY504" fmla="*/ 2853896 h 5729064"/>
              <a:gd name="connsiteX505" fmla="*/ 3434225 w 4473550"/>
              <a:gd name="connsiteY505" fmla="*/ 2868695 h 5729064"/>
              <a:gd name="connsiteX506" fmla="*/ 3403106 w 4473550"/>
              <a:gd name="connsiteY506" fmla="*/ 2909796 h 5729064"/>
              <a:gd name="connsiteX507" fmla="*/ 3390511 w 4473550"/>
              <a:gd name="connsiteY507" fmla="*/ 2959601 h 5729064"/>
              <a:gd name="connsiteX508" fmla="*/ 3328221 w 4473550"/>
              <a:gd name="connsiteY508" fmla="*/ 3053509 h 5729064"/>
              <a:gd name="connsiteX509" fmla="*/ 3303303 w 4473550"/>
              <a:gd name="connsiteY509" fmla="*/ 3091656 h 5729064"/>
              <a:gd name="connsiteX510" fmla="*/ 3303264 w 4473550"/>
              <a:gd name="connsiteY510" fmla="*/ 3100437 h 5729064"/>
              <a:gd name="connsiteX511" fmla="*/ 3290876 w 4473550"/>
              <a:gd name="connsiteY511" fmla="*/ 3103414 h 5729064"/>
              <a:gd name="connsiteX512" fmla="*/ 3300121 w 4473550"/>
              <a:gd name="connsiteY512" fmla="*/ 3112152 h 5729064"/>
              <a:gd name="connsiteX513" fmla="*/ 3303251 w 4473550"/>
              <a:gd name="connsiteY513" fmla="*/ 3103362 h 5729064"/>
              <a:gd name="connsiteX514" fmla="*/ 3340350 w 4473550"/>
              <a:gd name="connsiteY514" fmla="*/ 3109059 h 5729064"/>
              <a:gd name="connsiteX515" fmla="*/ 3343766 w 4473550"/>
              <a:gd name="connsiteY515" fmla="*/ 3035885 h 5729064"/>
              <a:gd name="connsiteX516" fmla="*/ 3365553 w 4473550"/>
              <a:gd name="connsiteY516" fmla="*/ 3006529 h 5729064"/>
              <a:gd name="connsiteX517" fmla="*/ 3387285 w 4473550"/>
              <a:gd name="connsiteY517" fmla="*/ 2988879 h 5729064"/>
              <a:gd name="connsiteX518" fmla="*/ 3387311 w 4473550"/>
              <a:gd name="connsiteY518" fmla="*/ 2983025 h 5729064"/>
              <a:gd name="connsiteX519" fmla="*/ 3424674 w 4473550"/>
              <a:gd name="connsiteY519" fmla="*/ 2930192 h 5729064"/>
              <a:gd name="connsiteX520" fmla="*/ 3424738 w 4473550"/>
              <a:gd name="connsiteY520" fmla="*/ 2915558 h 5729064"/>
              <a:gd name="connsiteX521" fmla="*/ 3452684 w 4473550"/>
              <a:gd name="connsiteY521" fmla="*/ 2892029 h 5729064"/>
              <a:gd name="connsiteX522" fmla="*/ 3458728 w 4473550"/>
              <a:gd name="connsiteY522" fmla="*/ 2924196 h 5729064"/>
              <a:gd name="connsiteX523" fmla="*/ 3461824 w 4473550"/>
              <a:gd name="connsiteY523" fmla="*/ 2924184 h 5729064"/>
              <a:gd name="connsiteX524" fmla="*/ 3474381 w 4473550"/>
              <a:gd name="connsiteY524" fmla="*/ 2883156 h 5729064"/>
              <a:gd name="connsiteX525" fmla="*/ 491227 w 4473550"/>
              <a:gd name="connsiteY525" fmla="*/ 2840851 h 5729064"/>
              <a:gd name="connsiteX526" fmla="*/ 485368 w 4473550"/>
              <a:gd name="connsiteY526" fmla="*/ 2841303 h 5729064"/>
              <a:gd name="connsiteX527" fmla="*/ 485528 w 4473550"/>
              <a:gd name="connsiteY527" fmla="*/ 2862479 h 5729064"/>
              <a:gd name="connsiteX528" fmla="*/ 488076 w 4473550"/>
              <a:gd name="connsiteY528" fmla="*/ 2876408 h 5729064"/>
              <a:gd name="connsiteX529" fmla="*/ 495782 w 4473550"/>
              <a:gd name="connsiteY529" fmla="*/ 2861688 h 5729064"/>
              <a:gd name="connsiteX530" fmla="*/ 503108 w 4473550"/>
              <a:gd name="connsiteY530" fmla="*/ 2861123 h 5729064"/>
              <a:gd name="connsiteX531" fmla="*/ 500259 w 4473550"/>
              <a:gd name="connsiteY531" fmla="*/ 2786010 h 5729064"/>
              <a:gd name="connsiteX532" fmla="*/ 498232 w 4473550"/>
              <a:gd name="connsiteY532" fmla="*/ 2797935 h 5729064"/>
              <a:gd name="connsiteX533" fmla="*/ 499696 w 4473550"/>
              <a:gd name="connsiteY533" fmla="*/ 2797822 h 5729064"/>
              <a:gd name="connsiteX534" fmla="*/ 500259 w 4473550"/>
              <a:gd name="connsiteY534" fmla="*/ 2786010 h 5729064"/>
              <a:gd name="connsiteX535" fmla="*/ 524077 w 4473550"/>
              <a:gd name="connsiteY535" fmla="*/ 2770047 h 5729064"/>
              <a:gd name="connsiteX536" fmla="*/ 515468 w 4473550"/>
              <a:gd name="connsiteY536" fmla="*/ 2773064 h 5729064"/>
              <a:gd name="connsiteX537" fmla="*/ 511215 w 4473550"/>
              <a:gd name="connsiteY537" fmla="*/ 2813415 h 5729064"/>
              <a:gd name="connsiteX538" fmla="*/ 503307 w 4473550"/>
              <a:gd name="connsiteY538" fmla="*/ 2844627 h 5729064"/>
              <a:gd name="connsiteX539" fmla="*/ 512096 w 4473550"/>
              <a:gd name="connsiteY539" fmla="*/ 2843948 h 5729064"/>
              <a:gd name="connsiteX540" fmla="*/ 520205 w 4473550"/>
              <a:gd name="connsiteY540" fmla="*/ 2796240 h 5729064"/>
              <a:gd name="connsiteX541" fmla="*/ 527549 w 4473550"/>
              <a:gd name="connsiteY541" fmla="*/ 2776840 h 5729064"/>
              <a:gd name="connsiteX542" fmla="*/ 524077 w 4473550"/>
              <a:gd name="connsiteY542" fmla="*/ 2770047 h 5729064"/>
              <a:gd name="connsiteX543" fmla="*/ 3524693 w 4473550"/>
              <a:gd name="connsiteY543" fmla="*/ 2698580 h 5729064"/>
              <a:gd name="connsiteX544" fmla="*/ 3493592 w 4473550"/>
              <a:gd name="connsiteY544" fmla="*/ 2736757 h 5729064"/>
              <a:gd name="connsiteX545" fmla="*/ 3493488 w 4473550"/>
              <a:gd name="connsiteY545" fmla="*/ 2760169 h 5729064"/>
              <a:gd name="connsiteX546" fmla="*/ 3456234 w 4473550"/>
              <a:gd name="connsiteY546" fmla="*/ 2789590 h 5729064"/>
              <a:gd name="connsiteX547" fmla="*/ 3483958 w 4473550"/>
              <a:gd name="connsiteY547" fmla="*/ 2815810 h 5729064"/>
              <a:gd name="connsiteX548" fmla="*/ 3505586 w 4473550"/>
              <a:gd name="connsiteY548" fmla="*/ 2821572 h 5729064"/>
              <a:gd name="connsiteX549" fmla="*/ 3518064 w 4473550"/>
              <a:gd name="connsiteY549" fmla="*/ 2798107 h 5729064"/>
              <a:gd name="connsiteX550" fmla="*/ 3542996 w 4473550"/>
              <a:gd name="connsiteY550" fmla="*/ 2757032 h 5729064"/>
              <a:gd name="connsiteX551" fmla="*/ 3515219 w 4473550"/>
              <a:gd name="connsiteY551" fmla="*/ 2742519 h 5729064"/>
              <a:gd name="connsiteX552" fmla="*/ 3515258 w 4473550"/>
              <a:gd name="connsiteY552" fmla="*/ 2733737 h 5729064"/>
              <a:gd name="connsiteX553" fmla="*/ 3524693 w 4473550"/>
              <a:gd name="connsiteY553" fmla="*/ 2698580 h 5729064"/>
              <a:gd name="connsiteX554" fmla="*/ 545791 w 4473550"/>
              <a:gd name="connsiteY554" fmla="*/ 2669497 h 5729064"/>
              <a:gd name="connsiteX555" fmla="*/ 544868 w 4473550"/>
              <a:gd name="connsiteY555" fmla="*/ 2676628 h 5729064"/>
              <a:gd name="connsiteX556" fmla="*/ 536399 w 4473550"/>
              <a:gd name="connsiteY556" fmla="*/ 2719657 h 5729064"/>
              <a:gd name="connsiteX557" fmla="*/ 542258 w 4473550"/>
              <a:gd name="connsiteY557" fmla="*/ 2719205 h 5729064"/>
              <a:gd name="connsiteX558" fmla="*/ 551629 w 4473550"/>
              <a:gd name="connsiteY558" fmla="*/ 2687880 h 5729064"/>
              <a:gd name="connsiteX559" fmla="*/ 545791 w 4473550"/>
              <a:gd name="connsiteY559" fmla="*/ 2669497 h 5729064"/>
              <a:gd name="connsiteX560" fmla="*/ 552414 w 4473550"/>
              <a:gd name="connsiteY560" fmla="*/ 2640736 h 5729064"/>
              <a:gd name="connsiteX561" fmla="*/ 549644 w 4473550"/>
              <a:gd name="connsiteY561" fmla="*/ 2662135 h 5729064"/>
              <a:gd name="connsiteX562" fmla="*/ 553859 w 4473550"/>
              <a:gd name="connsiteY562" fmla="*/ 2659458 h 5729064"/>
              <a:gd name="connsiteX563" fmla="*/ 3596227 w 4473550"/>
              <a:gd name="connsiteY563" fmla="*/ 2613414 h 5729064"/>
              <a:gd name="connsiteX564" fmla="*/ 3602375 w 4473550"/>
              <a:gd name="connsiteY564" fmla="*/ 2622166 h 5729064"/>
              <a:gd name="connsiteX565" fmla="*/ 3608563 w 4473550"/>
              <a:gd name="connsiteY565" fmla="*/ 2622139 h 5729064"/>
              <a:gd name="connsiteX566" fmla="*/ 3596227 w 4473550"/>
              <a:gd name="connsiteY566" fmla="*/ 2613414 h 5729064"/>
              <a:gd name="connsiteX567" fmla="*/ 563252 w 4473550"/>
              <a:gd name="connsiteY567" fmla="*/ 2609294 h 5729064"/>
              <a:gd name="connsiteX568" fmla="*/ 552794 w 4473550"/>
              <a:gd name="connsiteY568" fmla="*/ 2626581 h 5729064"/>
              <a:gd name="connsiteX569" fmla="*/ 553516 w 4473550"/>
              <a:gd name="connsiteY569" fmla="*/ 2635942 h 5729064"/>
              <a:gd name="connsiteX570" fmla="*/ 558093 w 4473550"/>
              <a:gd name="connsiteY570" fmla="*/ 2637942 h 5729064"/>
              <a:gd name="connsiteX571" fmla="*/ 557190 w 4473550"/>
              <a:gd name="connsiteY571" fmla="*/ 2626243 h 5729064"/>
              <a:gd name="connsiteX572" fmla="*/ 567446 w 4473550"/>
              <a:gd name="connsiteY572" fmla="*/ 2625450 h 5729064"/>
              <a:gd name="connsiteX573" fmla="*/ 566723 w 4473550"/>
              <a:gd name="connsiteY573" fmla="*/ 2616090 h 5729064"/>
              <a:gd name="connsiteX574" fmla="*/ 569491 w 4473550"/>
              <a:gd name="connsiteY574" fmla="*/ 2594687 h 5729064"/>
              <a:gd name="connsiteX575" fmla="*/ 565098 w 4473550"/>
              <a:gd name="connsiteY575" fmla="*/ 2595026 h 5729064"/>
              <a:gd name="connsiteX576" fmla="*/ 564174 w 4473550"/>
              <a:gd name="connsiteY576" fmla="*/ 2602161 h 5729064"/>
              <a:gd name="connsiteX577" fmla="*/ 569491 w 4473550"/>
              <a:gd name="connsiteY577" fmla="*/ 2594687 h 5729064"/>
              <a:gd name="connsiteX578" fmla="*/ 3617989 w 4473550"/>
              <a:gd name="connsiteY578" fmla="*/ 2589911 h 5729064"/>
              <a:gd name="connsiteX579" fmla="*/ 3605601 w 4473550"/>
              <a:gd name="connsiteY579" fmla="*/ 2592888 h 5729064"/>
              <a:gd name="connsiteX580" fmla="*/ 3614841 w 4473550"/>
              <a:gd name="connsiteY580" fmla="*/ 2601630 h 5729064"/>
              <a:gd name="connsiteX581" fmla="*/ 3627242 w 4473550"/>
              <a:gd name="connsiteY581" fmla="*/ 2595725 h 5729064"/>
              <a:gd name="connsiteX582" fmla="*/ 3617989 w 4473550"/>
              <a:gd name="connsiteY582" fmla="*/ 2589911 h 5729064"/>
              <a:gd name="connsiteX583" fmla="*/ 577761 w 4473550"/>
              <a:gd name="connsiteY583" fmla="*/ 2568155 h 5729064"/>
              <a:gd name="connsiteX584" fmla="*/ 578303 w 4473550"/>
              <a:gd name="connsiteY584" fmla="*/ 2575175 h 5729064"/>
              <a:gd name="connsiteX585" fmla="*/ 579766 w 4473550"/>
              <a:gd name="connsiteY585" fmla="*/ 2575061 h 5729064"/>
              <a:gd name="connsiteX586" fmla="*/ 577761 w 4473550"/>
              <a:gd name="connsiteY586" fmla="*/ 2568155 h 5729064"/>
              <a:gd name="connsiteX587" fmla="*/ 3627670 w 4473550"/>
              <a:gd name="connsiteY587" fmla="*/ 2499147 h 5729064"/>
              <a:gd name="connsiteX588" fmla="*/ 3624539 w 4473550"/>
              <a:gd name="connsiteY588" fmla="*/ 2507942 h 5729064"/>
              <a:gd name="connsiteX589" fmla="*/ 3624526 w 4473550"/>
              <a:gd name="connsiteY589" fmla="*/ 2510867 h 5729064"/>
              <a:gd name="connsiteX590" fmla="*/ 3590338 w 4473550"/>
              <a:gd name="connsiteY590" fmla="*/ 2546127 h 5729064"/>
              <a:gd name="connsiteX591" fmla="*/ 3556098 w 4473550"/>
              <a:gd name="connsiteY591" fmla="*/ 2593095 h 5729064"/>
              <a:gd name="connsiteX592" fmla="*/ 3556059 w 4473550"/>
              <a:gd name="connsiteY592" fmla="*/ 2601877 h 5729064"/>
              <a:gd name="connsiteX593" fmla="*/ 3534314 w 4473550"/>
              <a:gd name="connsiteY593" fmla="*/ 2622451 h 5729064"/>
              <a:gd name="connsiteX594" fmla="*/ 3543567 w 4473550"/>
              <a:gd name="connsiteY594" fmla="*/ 2628265 h 5729064"/>
              <a:gd name="connsiteX595" fmla="*/ 3580795 w 4473550"/>
              <a:gd name="connsiteY595" fmla="*/ 2604697 h 5729064"/>
              <a:gd name="connsiteX596" fmla="*/ 3580834 w 4473550"/>
              <a:gd name="connsiteY596" fmla="*/ 2595920 h 5729064"/>
              <a:gd name="connsiteX597" fmla="*/ 3611997 w 4473550"/>
              <a:gd name="connsiteY597" fmla="*/ 2546037 h 5729064"/>
              <a:gd name="connsiteX598" fmla="*/ 3624435 w 4473550"/>
              <a:gd name="connsiteY598" fmla="*/ 2531354 h 5729064"/>
              <a:gd name="connsiteX599" fmla="*/ 3624474 w 4473550"/>
              <a:gd name="connsiteY599" fmla="*/ 2522573 h 5729064"/>
              <a:gd name="connsiteX600" fmla="*/ 3639980 w 4473550"/>
              <a:gd name="connsiteY600" fmla="*/ 2513731 h 5729064"/>
              <a:gd name="connsiteX601" fmla="*/ 3627670 w 4473550"/>
              <a:gd name="connsiteY601" fmla="*/ 2499147 h 5729064"/>
              <a:gd name="connsiteX602" fmla="*/ 888396 w 4473550"/>
              <a:gd name="connsiteY602" fmla="*/ 2494885 h 5729064"/>
              <a:gd name="connsiteX603" fmla="*/ 887745 w 4473550"/>
              <a:gd name="connsiteY603" fmla="*/ 2499737 h 5729064"/>
              <a:gd name="connsiteX604" fmla="*/ 890093 w 4473550"/>
              <a:gd name="connsiteY604" fmla="*/ 2495785 h 5729064"/>
              <a:gd name="connsiteX605" fmla="*/ 766252 w 4473550"/>
              <a:gd name="connsiteY605" fmla="*/ 2490047 h 5729064"/>
              <a:gd name="connsiteX606" fmla="*/ 763862 w 4473550"/>
              <a:gd name="connsiteY606" fmla="*/ 2497295 h 5729064"/>
              <a:gd name="connsiteX607" fmla="*/ 764042 w 4473550"/>
              <a:gd name="connsiteY607" fmla="*/ 2499634 h 5729064"/>
              <a:gd name="connsiteX608" fmla="*/ 3544358 w 4473550"/>
              <a:gd name="connsiteY608" fmla="*/ 2449749 h 5729064"/>
              <a:gd name="connsiteX609" fmla="*/ 3553590 w 4473550"/>
              <a:gd name="connsiteY609" fmla="*/ 2461412 h 5729064"/>
              <a:gd name="connsiteX610" fmla="*/ 3559816 w 4473550"/>
              <a:gd name="connsiteY610" fmla="*/ 2452609 h 5729064"/>
              <a:gd name="connsiteX611" fmla="*/ 782969 w 4473550"/>
              <a:gd name="connsiteY611" fmla="*/ 2439321 h 5729064"/>
              <a:gd name="connsiteX612" fmla="*/ 780040 w 4473550"/>
              <a:gd name="connsiteY612" fmla="*/ 2439547 h 5729064"/>
              <a:gd name="connsiteX613" fmla="*/ 773436 w 4473550"/>
              <a:gd name="connsiteY613" fmla="*/ 2449474 h 5729064"/>
              <a:gd name="connsiteX614" fmla="*/ 777268 w 4473550"/>
              <a:gd name="connsiteY614" fmla="*/ 2460947 h 5729064"/>
              <a:gd name="connsiteX615" fmla="*/ 783510 w 4473550"/>
              <a:gd name="connsiteY615" fmla="*/ 2446340 h 5729064"/>
              <a:gd name="connsiteX616" fmla="*/ 906625 w 4473550"/>
              <a:gd name="connsiteY616" fmla="*/ 2411189 h 5729064"/>
              <a:gd name="connsiteX617" fmla="*/ 903646 w 4473550"/>
              <a:gd name="connsiteY617" fmla="*/ 2420594 h 5729064"/>
              <a:gd name="connsiteX618" fmla="*/ 906584 w 4473550"/>
              <a:gd name="connsiteY618" fmla="*/ 2420581 h 5729064"/>
              <a:gd name="connsiteX619" fmla="*/ 594960 w 4473550"/>
              <a:gd name="connsiteY619" fmla="*/ 2409097 h 5729064"/>
              <a:gd name="connsiteX620" fmla="*/ 594036 w 4473550"/>
              <a:gd name="connsiteY620" fmla="*/ 2416233 h 5729064"/>
              <a:gd name="connsiteX621" fmla="*/ 602084 w 4473550"/>
              <a:gd name="connsiteY621" fmla="*/ 2425028 h 5729064"/>
              <a:gd name="connsiteX622" fmla="*/ 597488 w 4473550"/>
              <a:gd name="connsiteY622" fmla="*/ 2441860 h 5729064"/>
              <a:gd name="connsiteX623" fmla="*/ 604210 w 4473550"/>
              <a:gd name="connsiteY623" fmla="*/ 2490781 h 5729064"/>
              <a:gd name="connsiteX624" fmla="*/ 613582 w 4473550"/>
              <a:gd name="connsiteY624" fmla="*/ 2459452 h 5729064"/>
              <a:gd name="connsiteX625" fmla="*/ 607200 w 4473550"/>
              <a:gd name="connsiteY625" fmla="*/ 2434050 h 5729064"/>
              <a:gd name="connsiteX626" fmla="*/ 611235 w 4473550"/>
              <a:gd name="connsiteY626" fmla="*/ 2429031 h 5729064"/>
              <a:gd name="connsiteX627" fmla="*/ 605756 w 4473550"/>
              <a:gd name="connsiteY627" fmla="*/ 2415328 h 5729064"/>
              <a:gd name="connsiteX628" fmla="*/ 797398 w 4473550"/>
              <a:gd name="connsiteY628" fmla="*/ 2301666 h 5729064"/>
              <a:gd name="connsiteX629" fmla="*/ 787444 w 4473550"/>
              <a:gd name="connsiteY629" fmla="*/ 2363643 h 5729064"/>
              <a:gd name="connsiteX630" fmla="*/ 798782 w 4473550"/>
              <a:gd name="connsiteY630" fmla="*/ 2376893 h 5729064"/>
              <a:gd name="connsiteX631" fmla="*/ 810381 w 4473550"/>
              <a:gd name="connsiteY631" fmla="*/ 2317142 h 5729064"/>
              <a:gd name="connsiteX632" fmla="*/ 797398 w 4473550"/>
              <a:gd name="connsiteY632" fmla="*/ 2301666 h 5729064"/>
              <a:gd name="connsiteX633" fmla="*/ 3727654 w 4473550"/>
              <a:gd name="connsiteY633" fmla="*/ 2276316 h 5729064"/>
              <a:gd name="connsiteX634" fmla="*/ 3721455 w 4473550"/>
              <a:gd name="connsiteY634" fmla="*/ 2279271 h 5729064"/>
              <a:gd name="connsiteX635" fmla="*/ 3671333 w 4473550"/>
              <a:gd name="connsiteY635" fmla="*/ 2419951 h 5729064"/>
              <a:gd name="connsiteX636" fmla="*/ 3677481 w 4473550"/>
              <a:gd name="connsiteY636" fmla="*/ 2428704 h 5729064"/>
              <a:gd name="connsiteX637" fmla="*/ 3690012 w 4473550"/>
              <a:gd name="connsiteY637" fmla="*/ 2393534 h 5729064"/>
              <a:gd name="connsiteX638" fmla="*/ 3714930 w 4473550"/>
              <a:gd name="connsiteY638" fmla="*/ 2355386 h 5729064"/>
              <a:gd name="connsiteX639" fmla="*/ 3715008 w 4473550"/>
              <a:gd name="connsiteY639" fmla="*/ 2337828 h 5729064"/>
              <a:gd name="connsiteX640" fmla="*/ 3724365 w 4473550"/>
              <a:gd name="connsiteY640" fmla="*/ 2320229 h 5729064"/>
              <a:gd name="connsiteX641" fmla="*/ 3730708 w 4473550"/>
              <a:gd name="connsiteY641" fmla="*/ 2285085 h 5729064"/>
              <a:gd name="connsiteX642" fmla="*/ 3727654 w 4473550"/>
              <a:gd name="connsiteY642" fmla="*/ 2276316 h 5729064"/>
              <a:gd name="connsiteX643" fmla="*/ 951397 w 4473550"/>
              <a:gd name="connsiteY643" fmla="*/ 2251341 h 5729064"/>
              <a:gd name="connsiteX644" fmla="*/ 949916 w 4473550"/>
              <a:gd name="connsiteY644" fmla="*/ 2253694 h 5729064"/>
              <a:gd name="connsiteX645" fmla="*/ 946937 w 4473550"/>
              <a:gd name="connsiteY645" fmla="*/ 2263098 h 5729064"/>
              <a:gd name="connsiteX646" fmla="*/ 942500 w 4473550"/>
              <a:gd name="connsiteY646" fmla="*/ 2270162 h 5729064"/>
              <a:gd name="connsiteX647" fmla="*/ 932093 w 4473550"/>
              <a:gd name="connsiteY647" fmla="*/ 2298381 h 5729064"/>
              <a:gd name="connsiteX648" fmla="*/ 918604 w 4473550"/>
              <a:gd name="connsiteY648" fmla="*/ 2359484 h 5729064"/>
              <a:gd name="connsiteX649" fmla="*/ 911963 w 4473550"/>
              <a:gd name="connsiteY649" fmla="*/ 2353115 h 5729064"/>
              <a:gd name="connsiteX650" fmla="*/ 908278 w 4473550"/>
              <a:gd name="connsiteY650" fmla="*/ 2373151 h 5729064"/>
              <a:gd name="connsiteX651" fmla="*/ 906725 w 4473550"/>
              <a:gd name="connsiteY651" fmla="*/ 2381594 h 5729064"/>
              <a:gd name="connsiteX652" fmla="*/ 911156 w 4473550"/>
              <a:gd name="connsiteY652" fmla="*/ 2382995 h 5729064"/>
              <a:gd name="connsiteX653" fmla="*/ 916999 w 4473550"/>
              <a:gd name="connsiteY653" fmla="*/ 2390013 h 5729064"/>
              <a:gd name="connsiteX654" fmla="*/ 918542 w 4473550"/>
              <a:gd name="connsiteY654" fmla="*/ 2373572 h 5729064"/>
              <a:gd name="connsiteX655" fmla="*/ 930417 w 4473550"/>
              <a:gd name="connsiteY655" fmla="*/ 2345347 h 5729064"/>
              <a:gd name="connsiteX656" fmla="*/ 936407 w 4473550"/>
              <a:gd name="connsiteY656" fmla="*/ 2319493 h 5729064"/>
              <a:gd name="connsiteX657" fmla="*/ 942313 w 4473550"/>
              <a:gd name="connsiteY657" fmla="*/ 2312426 h 5729064"/>
              <a:gd name="connsiteX658" fmla="*/ 951199 w 4473550"/>
              <a:gd name="connsiteY658" fmla="*/ 2295952 h 5729064"/>
              <a:gd name="connsiteX659" fmla="*/ 955708 w 4473550"/>
              <a:gd name="connsiteY659" fmla="*/ 2272453 h 5729064"/>
              <a:gd name="connsiteX660" fmla="*/ 958645 w 4473550"/>
              <a:gd name="connsiteY660" fmla="*/ 2272441 h 5729064"/>
              <a:gd name="connsiteX661" fmla="*/ 958719 w 4473550"/>
              <a:gd name="connsiteY661" fmla="*/ 2256006 h 5729064"/>
              <a:gd name="connsiteX662" fmla="*/ 809540 w 4473550"/>
              <a:gd name="connsiteY662" fmla="*/ 2248938 h 5729064"/>
              <a:gd name="connsiteX663" fmla="*/ 801090 w 4473550"/>
              <a:gd name="connsiteY663" fmla="*/ 2273131 h 5729064"/>
              <a:gd name="connsiteX664" fmla="*/ 812971 w 4473550"/>
              <a:gd name="connsiteY664" fmla="*/ 2293401 h 5729064"/>
              <a:gd name="connsiteX665" fmla="*/ 816663 w 4473550"/>
              <a:gd name="connsiteY665" fmla="*/ 2264866 h 5729064"/>
              <a:gd name="connsiteX666" fmla="*/ 822342 w 4473550"/>
              <a:gd name="connsiteY666" fmla="*/ 2262075 h 5729064"/>
              <a:gd name="connsiteX667" fmla="*/ 809540 w 4473550"/>
              <a:gd name="connsiteY667" fmla="*/ 2248938 h 5729064"/>
              <a:gd name="connsiteX668" fmla="*/ 932591 w 4473550"/>
              <a:gd name="connsiteY668" fmla="*/ 2218432 h 5729064"/>
              <a:gd name="connsiteX669" fmla="*/ 929340 w 4473550"/>
              <a:gd name="connsiteY669" fmla="*/ 2229834 h 5729064"/>
              <a:gd name="connsiteX670" fmla="*/ 925086 w 4473550"/>
              <a:gd name="connsiteY670" fmla="*/ 2237666 h 5729064"/>
              <a:gd name="connsiteX671" fmla="*/ 921954 w 4473550"/>
              <a:gd name="connsiteY671" fmla="*/ 2254389 h 5729064"/>
              <a:gd name="connsiteX672" fmla="*/ 920952 w 4473550"/>
              <a:gd name="connsiteY672" fmla="*/ 2272586 h 5729064"/>
              <a:gd name="connsiteX673" fmla="*/ 930896 w 4473550"/>
              <a:gd name="connsiteY673" fmla="*/ 2237340 h 5729064"/>
              <a:gd name="connsiteX674" fmla="*/ 932784 w 4473550"/>
              <a:gd name="connsiteY674" fmla="*/ 2225591 h 5729064"/>
              <a:gd name="connsiteX675" fmla="*/ 3811473 w 4473550"/>
              <a:gd name="connsiteY675" fmla="*/ 2211583 h 5729064"/>
              <a:gd name="connsiteX676" fmla="*/ 3795807 w 4473550"/>
              <a:gd name="connsiteY676" fmla="*/ 2255547 h 5729064"/>
              <a:gd name="connsiteX677" fmla="*/ 3761592 w 4473550"/>
              <a:gd name="connsiteY677" fmla="*/ 2296661 h 5729064"/>
              <a:gd name="connsiteX678" fmla="*/ 3767715 w 4473550"/>
              <a:gd name="connsiteY678" fmla="*/ 2311266 h 5729064"/>
              <a:gd name="connsiteX679" fmla="*/ 3786437 w 4473550"/>
              <a:gd name="connsiteY679" fmla="*/ 2276069 h 5729064"/>
              <a:gd name="connsiteX680" fmla="*/ 3817608 w 4473550"/>
              <a:gd name="connsiteY680" fmla="*/ 2223263 h 5729064"/>
              <a:gd name="connsiteX681" fmla="*/ 3811473 w 4473550"/>
              <a:gd name="connsiteY681" fmla="*/ 2211583 h 5729064"/>
              <a:gd name="connsiteX682" fmla="*/ 731218 w 4473550"/>
              <a:gd name="connsiteY682" fmla="*/ 2207898 h 5729064"/>
              <a:gd name="connsiteX683" fmla="*/ 714862 w 4473550"/>
              <a:gd name="connsiteY683" fmla="*/ 2263304 h 5729064"/>
              <a:gd name="connsiteX684" fmla="*/ 719056 w 4473550"/>
              <a:gd name="connsiteY684" fmla="*/ 2279461 h 5729064"/>
              <a:gd name="connsiteX685" fmla="*/ 721083 w 4473550"/>
              <a:gd name="connsiteY685" fmla="*/ 2267532 h 5729064"/>
              <a:gd name="connsiteX686" fmla="*/ 729349 w 4473550"/>
              <a:gd name="connsiteY686" fmla="*/ 2241000 h 5729064"/>
              <a:gd name="connsiteX687" fmla="*/ 731218 w 4473550"/>
              <a:gd name="connsiteY687" fmla="*/ 2207898 h 5729064"/>
              <a:gd name="connsiteX688" fmla="*/ 823146 w 4473550"/>
              <a:gd name="connsiteY688" fmla="*/ 2196096 h 5729064"/>
              <a:gd name="connsiteX689" fmla="*/ 820758 w 4473550"/>
              <a:gd name="connsiteY689" fmla="*/ 2203341 h 5729064"/>
              <a:gd name="connsiteX690" fmla="*/ 824049 w 4473550"/>
              <a:gd name="connsiteY690" fmla="*/ 2207795 h 5729064"/>
              <a:gd name="connsiteX691" fmla="*/ 826798 w 4473550"/>
              <a:gd name="connsiteY691" fmla="*/ 2205231 h 5729064"/>
              <a:gd name="connsiteX692" fmla="*/ 823146 w 4473550"/>
              <a:gd name="connsiteY692" fmla="*/ 2196096 h 5729064"/>
              <a:gd name="connsiteX693" fmla="*/ 966355 w 4473550"/>
              <a:gd name="connsiteY693" fmla="*/ 2190232 h 5729064"/>
              <a:gd name="connsiteX694" fmla="*/ 961854 w 4473550"/>
              <a:gd name="connsiteY694" fmla="*/ 2211380 h 5729064"/>
              <a:gd name="connsiteX695" fmla="*/ 954407 w 4473550"/>
              <a:gd name="connsiteY695" fmla="*/ 2234892 h 5729064"/>
              <a:gd name="connsiteX696" fmla="*/ 964656 w 4473550"/>
              <a:gd name="connsiteY696" fmla="*/ 2241894 h 5729064"/>
              <a:gd name="connsiteX697" fmla="*/ 966355 w 4473550"/>
              <a:gd name="connsiteY697" fmla="*/ 2190232 h 5729064"/>
              <a:gd name="connsiteX698" fmla="*/ 668810 w 4473550"/>
              <a:gd name="connsiteY698" fmla="*/ 2182107 h 5729064"/>
              <a:gd name="connsiteX699" fmla="*/ 656328 w 4473550"/>
              <a:gd name="connsiteY699" fmla="*/ 2211321 h 5729064"/>
              <a:gd name="connsiteX700" fmla="*/ 654460 w 4473550"/>
              <a:gd name="connsiteY700" fmla="*/ 2244423 h 5729064"/>
              <a:gd name="connsiteX701" fmla="*/ 660721 w 4473550"/>
              <a:gd name="connsiteY701" fmla="*/ 2210981 h 5729064"/>
              <a:gd name="connsiteX702" fmla="*/ 673365 w 4473550"/>
              <a:gd name="connsiteY702" fmla="*/ 2202945 h 5729064"/>
              <a:gd name="connsiteX703" fmla="*/ 737118 w 4473550"/>
              <a:gd name="connsiteY703" fmla="*/ 2169776 h 5729064"/>
              <a:gd name="connsiteX704" fmla="*/ 729231 w 4473550"/>
              <a:gd name="connsiteY704" fmla="*/ 2182154 h 5729064"/>
              <a:gd name="connsiteX705" fmla="*/ 736174 w 4473550"/>
              <a:gd name="connsiteY705" fmla="*/ 2195743 h 5729064"/>
              <a:gd name="connsiteX706" fmla="*/ 732501 w 4473550"/>
              <a:gd name="connsiteY706" fmla="*/ 2205443 h 5729064"/>
              <a:gd name="connsiteX707" fmla="*/ 743700 w 4473550"/>
              <a:gd name="connsiteY707" fmla="*/ 2178685 h 5729064"/>
              <a:gd name="connsiteX708" fmla="*/ 743519 w 4473550"/>
              <a:gd name="connsiteY708" fmla="*/ 2176342 h 5729064"/>
              <a:gd name="connsiteX709" fmla="*/ 750664 w 4473550"/>
              <a:gd name="connsiteY709" fmla="*/ 2173439 h 5729064"/>
              <a:gd name="connsiteX710" fmla="*/ 737118 w 4473550"/>
              <a:gd name="connsiteY710" fmla="*/ 2169776 h 5729064"/>
              <a:gd name="connsiteX711" fmla="*/ 829407 w 4473550"/>
              <a:gd name="connsiteY711" fmla="*/ 2162655 h 5729064"/>
              <a:gd name="connsiteX712" fmla="*/ 836712 w 4473550"/>
              <a:gd name="connsiteY712" fmla="*/ 2180925 h 5729064"/>
              <a:gd name="connsiteX713" fmla="*/ 835809 w 4473550"/>
              <a:gd name="connsiteY713" fmla="*/ 2169221 h 5729064"/>
              <a:gd name="connsiteX714" fmla="*/ 829407 w 4473550"/>
              <a:gd name="connsiteY714" fmla="*/ 2162655 h 5729064"/>
              <a:gd name="connsiteX715" fmla="*/ 678543 w 4473550"/>
              <a:gd name="connsiteY715" fmla="*/ 2155462 h 5729064"/>
              <a:gd name="connsiteX716" fmla="*/ 676155 w 4473550"/>
              <a:gd name="connsiteY716" fmla="*/ 2162707 h 5729064"/>
              <a:gd name="connsiteX717" fmla="*/ 682195 w 4473550"/>
              <a:gd name="connsiteY717" fmla="*/ 2164597 h 5729064"/>
              <a:gd name="connsiteX718" fmla="*/ 678543 w 4473550"/>
              <a:gd name="connsiteY718" fmla="*/ 2155462 h 5729064"/>
              <a:gd name="connsiteX719" fmla="*/ 996012 w 4473550"/>
              <a:gd name="connsiteY719" fmla="*/ 2126711 h 5729064"/>
              <a:gd name="connsiteX720" fmla="*/ 988646 w 4473550"/>
              <a:gd name="connsiteY720" fmla="*/ 2131438 h 5729064"/>
              <a:gd name="connsiteX721" fmla="*/ 984189 w 4473550"/>
              <a:gd name="connsiteY721" fmla="*/ 2143198 h 5729064"/>
              <a:gd name="connsiteX722" fmla="*/ 984168 w 4473550"/>
              <a:gd name="connsiteY722" fmla="*/ 2147894 h 5729064"/>
              <a:gd name="connsiteX723" fmla="*/ 990064 w 4473550"/>
              <a:gd name="connsiteY723" fmla="*/ 2143174 h 5729064"/>
              <a:gd name="connsiteX724" fmla="*/ 947560 w 4473550"/>
              <a:gd name="connsiteY724" fmla="*/ 2122642 h 5729064"/>
              <a:gd name="connsiteX725" fmla="*/ 946937 w 4473550"/>
              <a:gd name="connsiteY725" fmla="*/ 2124791 h 5729064"/>
              <a:gd name="connsiteX726" fmla="*/ 947551 w 4473550"/>
              <a:gd name="connsiteY726" fmla="*/ 2124568 h 5729064"/>
              <a:gd name="connsiteX727" fmla="*/ 977093 w 4473550"/>
              <a:gd name="connsiteY727" fmla="*/ 2086877 h 5729064"/>
              <a:gd name="connsiteX728" fmla="*/ 972688 w 4473550"/>
              <a:gd name="connsiteY728" fmla="*/ 2086896 h 5729064"/>
              <a:gd name="connsiteX729" fmla="*/ 969667 w 4473550"/>
              <a:gd name="connsiteY729" fmla="*/ 2105692 h 5729064"/>
              <a:gd name="connsiteX730" fmla="*/ 767982 w 4473550"/>
              <a:gd name="connsiteY730" fmla="*/ 2073228 h 5729064"/>
              <a:gd name="connsiteX731" fmla="*/ 765053 w 4473550"/>
              <a:gd name="connsiteY731" fmla="*/ 2073454 h 5729064"/>
              <a:gd name="connsiteX732" fmla="*/ 771454 w 4473550"/>
              <a:gd name="connsiteY732" fmla="*/ 2080020 h 5729064"/>
              <a:gd name="connsiteX733" fmla="*/ 767982 w 4473550"/>
              <a:gd name="connsiteY733" fmla="*/ 2073228 h 5729064"/>
              <a:gd name="connsiteX734" fmla="*/ 997739 w 4473550"/>
              <a:gd name="connsiteY734" fmla="*/ 2068007 h 5729064"/>
              <a:gd name="connsiteX735" fmla="*/ 993147 w 4473550"/>
              <a:gd name="connsiteY735" fmla="*/ 2110289 h 5729064"/>
              <a:gd name="connsiteX736" fmla="*/ 1000479 w 4473550"/>
              <a:gd name="connsiteY736" fmla="*/ 2112605 h 5729064"/>
              <a:gd name="connsiteX737" fmla="*/ 1001970 w 4473550"/>
              <a:gd name="connsiteY737" fmla="*/ 2107903 h 5729064"/>
              <a:gd name="connsiteX738" fmla="*/ 1002022 w 4473550"/>
              <a:gd name="connsiteY738" fmla="*/ 2096164 h 5729064"/>
              <a:gd name="connsiteX739" fmla="*/ 997739 w 4473550"/>
              <a:gd name="connsiteY739" fmla="*/ 2068007 h 5729064"/>
              <a:gd name="connsiteX740" fmla="*/ 992042 w 4473550"/>
              <a:gd name="connsiteY740" fmla="*/ 2028114 h 5729064"/>
              <a:gd name="connsiteX741" fmla="*/ 986167 w 4473550"/>
              <a:gd name="connsiteY741" fmla="*/ 2028138 h 5729064"/>
              <a:gd name="connsiteX742" fmla="*/ 984605 w 4473550"/>
              <a:gd name="connsiteY742" fmla="*/ 2049278 h 5729064"/>
              <a:gd name="connsiteX743" fmla="*/ 986010 w 4473550"/>
              <a:gd name="connsiteY743" fmla="*/ 2063360 h 5729064"/>
              <a:gd name="connsiteX744" fmla="*/ 994885 w 4473550"/>
              <a:gd name="connsiteY744" fmla="*/ 2049235 h 5729064"/>
              <a:gd name="connsiteX745" fmla="*/ 1002231 w 4473550"/>
              <a:gd name="connsiteY745" fmla="*/ 2049204 h 5729064"/>
              <a:gd name="connsiteX746" fmla="*/ 794973 w 4473550"/>
              <a:gd name="connsiteY746" fmla="*/ 2002873 h 5729064"/>
              <a:gd name="connsiteX747" fmla="*/ 790760 w 4473550"/>
              <a:gd name="connsiteY747" fmla="*/ 2005554 h 5729064"/>
              <a:gd name="connsiteX748" fmla="*/ 796981 w 4473550"/>
              <a:gd name="connsiteY748" fmla="*/ 2009782 h 5729064"/>
              <a:gd name="connsiteX749" fmla="*/ 794973 w 4473550"/>
              <a:gd name="connsiteY749" fmla="*/ 2002873 h 5729064"/>
              <a:gd name="connsiteX750" fmla="*/ 1005501 w 4473550"/>
              <a:gd name="connsiteY750" fmla="*/ 1974056 h 5729064"/>
              <a:gd name="connsiteX751" fmla="*/ 1002512 w 4473550"/>
              <a:gd name="connsiteY751" fmla="*/ 1985807 h 5729064"/>
              <a:gd name="connsiteX752" fmla="*/ 1003979 w 4473550"/>
              <a:gd name="connsiteY752" fmla="*/ 1985801 h 5729064"/>
              <a:gd name="connsiteX753" fmla="*/ 1005501 w 4473550"/>
              <a:gd name="connsiteY753" fmla="*/ 1974056 h 5729064"/>
              <a:gd name="connsiteX754" fmla="*/ 919891 w 4473550"/>
              <a:gd name="connsiteY754" fmla="*/ 1960276 h 5729064"/>
              <a:gd name="connsiteX755" fmla="*/ 918427 w 4473550"/>
              <a:gd name="connsiteY755" fmla="*/ 1960389 h 5729064"/>
              <a:gd name="connsiteX756" fmla="*/ 923362 w 4473550"/>
              <a:gd name="connsiteY756" fmla="*/ 1967072 h 5729064"/>
              <a:gd name="connsiteX757" fmla="*/ 919891 w 4473550"/>
              <a:gd name="connsiteY757" fmla="*/ 1960276 h 5729064"/>
              <a:gd name="connsiteX758" fmla="*/ 1030531 w 4473550"/>
              <a:gd name="connsiteY758" fmla="*/ 1959863 h 5729064"/>
              <a:gd name="connsiteX759" fmla="*/ 1021708 w 4473550"/>
              <a:gd name="connsiteY759" fmla="*/ 1962247 h 5729064"/>
              <a:gd name="connsiteX760" fmla="*/ 1014189 w 4473550"/>
              <a:gd name="connsiteY760" fmla="*/ 2002196 h 5729064"/>
              <a:gd name="connsiteX761" fmla="*/ 1003771 w 4473550"/>
              <a:gd name="connsiteY761" fmla="*/ 2032761 h 5729064"/>
              <a:gd name="connsiteX762" fmla="*/ 1012584 w 4473550"/>
              <a:gd name="connsiteY762" fmla="*/ 2032724 h 5729064"/>
              <a:gd name="connsiteX763" fmla="*/ 1024542 w 4473550"/>
              <a:gd name="connsiteY763" fmla="*/ 1985715 h 5729064"/>
              <a:gd name="connsiteX764" fmla="*/ 1033438 w 4473550"/>
              <a:gd name="connsiteY764" fmla="*/ 1966894 h 5729064"/>
              <a:gd name="connsiteX765" fmla="*/ 1030531 w 4473550"/>
              <a:gd name="connsiteY765" fmla="*/ 1959863 h 5729064"/>
              <a:gd name="connsiteX766" fmla="*/ 924306 w 4473550"/>
              <a:gd name="connsiteY766" fmla="*/ 1941101 h 5729064"/>
              <a:gd name="connsiteX767" fmla="*/ 921737 w 4473550"/>
              <a:gd name="connsiteY767" fmla="*/ 1946008 h 5729064"/>
              <a:gd name="connsiteX768" fmla="*/ 927777 w 4473550"/>
              <a:gd name="connsiteY768" fmla="*/ 1947898 h 5729064"/>
              <a:gd name="connsiteX769" fmla="*/ 924306 w 4473550"/>
              <a:gd name="connsiteY769" fmla="*/ 1941101 h 5729064"/>
              <a:gd name="connsiteX770" fmla="*/ 1060345 w 4473550"/>
              <a:gd name="connsiteY770" fmla="*/ 1861125 h 5729064"/>
              <a:gd name="connsiteX771" fmla="*/ 1058844 w 4473550"/>
              <a:gd name="connsiteY771" fmla="*/ 1868174 h 5729064"/>
              <a:gd name="connsiteX772" fmla="*/ 1046906 w 4473550"/>
              <a:gd name="connsiteY772" fmla="*/ 1910486 h 5729064"/>
              <a:gd name="connsiteX773" fmla="*/ 1052781 w 4473550"/>
              <a:gd name="connsiteY773" fmla="*/ 1910462 h 5729064"/>
              <a:gd name="connsiteX774" fmla="*/ 1064666 w 4473550"/>
              <a:gd name="connsiteY774" fmla="*/ 1879891 h 5729064"/>
              <a:gd name="connsiteX775" fmla="*/ 1060345 w 4473550"/>
              <a:gd name="connsiteY775" fmla="*/ 1861125 h 5729064"/>
              <a:gd name="connsiteX776" fmla="*/ 1421794 w 4473550"/>
              <a:gd name="connsiteY776" fmla="*/ 1856514 h 5729064"/>
              <a:gd name="connsiteX777" fmla="*/ 1416603 w 4473550"/>
              <a:gd name="connsiteY777" fmla="*/ 1868076 h 5729064"/>
              <a:gd name="connsiteX778" fmla="*/ 1415352 w 4473550"/>
              <a:gd name="connsiteY778" fmla="*/ 1872057 h 5729064"/>
              <a:gd name="connsiteX779" fmla="*/ 1069283 w 4473550"/>
              <a:gd name="connsiteY779" fmla="*/ 1832912 h 5729064"/>
              <a:gd name="connsiteX780" fmla="*/ 1064781 w 4473550"/>
              <a:gd name="connsiteY780" fmla="*/ 1854061 h 5729064"/>
              <a:gd name="connsiteX781" fmla="*/ 1069199 w 4473550"/>
              <a:gd name="connsiteY781" fmla="*/ 1851696 h 5729064"/>
              <a:gd name="connsiteX782" fmla="*/ 1082638 w 4473550"/>
              <a:gd name="connsiteY782" fmla="*/ 1802331 h 5729064"/>
              <a:gd name="connsiteX783" fmla="*/ 1070813 w 4473550"/>
              <a:gd name="connsiteY783" fmla="*/ 1818818 h 5729064"/>
              <a:gd name="connsiteX784" fmla="*/ 1070771 w 4473550"/>
              <a:gd name="connsiteY784" fmla="*/ 1828210 h 5729064"/>
              <a:gd name="connsiteX785" fmla="*/ 1075167 w 4473550"/>
              <a:gd name="connsiteY785" fmla="*/ 1830538 h 5729064"/>
              <a:gd name="connsiteX786" fmla="*/ 1075220 w 4473550"/>
              <a:gd name="connsiteY786" fmla="*/ 1818800 h 5729064"/>
              <a:gd name="connsiteX787" fmla="*/ 1085503 w 4473550"/>
              <a:gd name="connsiteY787" fmla="*/ 1818756 h 5729064"/>
              <a:gd name="connsiteX788" fmla="*/ 1085544 w 4473550"/>
              <a:gd name="connsiteY788" fmla="*/ 1809365 h 5729064"/>
              <a:gd name="connsiteX789" fmla="*/ 1090043 w 4473550"/>
              <a:gd name="connsiteY789" fmla="*/ 1788213 h 5729064"/>
              <a:gd name="connsiteX790" fmla="*/ 1085637 w 4473550"/>
              <a:gd name="connsiteY790" fmla="*/ 1788231 h 5729064"/>
              <a:gd name="connsiteX791" fmla="*/ 1084137 w 4473550"/>
              <a:gd name="connsiteY791" fmla="*/ 1795283 h 5729064"/>
              <a:gd name="connsiteX792" fmla="*/ 1090043 w 4473550"/>
              <a:gd name="connsiteY792" fmla="*/ 1788213 h 5729064"/>
              <a:gd name="connsiteX793" fmla="*/ 1456688 w 4473550"/>
              <a:gd name="connsiteY793" fmla="*/ 1775211 h 5729064"/>
              <a:gd name="connsiteX794" fmla="*/ 1448093 w 4473550"/>
              <a:gd name="connsiteY794" fmla="*/ 1790165 h 5729064"/>
              <a:gd name="connsiteX795" fmla="*/ 1443270 w 4473550"/>
              <a:gd name="connsiteY795" fmla="*/ 1810474 h 5729064"/>
              <a:gd name="connsiteX796" fmla="*/ 1454367 w 4473550"/>
              <a:gd name="connsiteY796" fmla="*/ 1787553 h 5729064"/>
              <a:gd name="connsiteX797" fmla="*/ 1458122 w 4473550"/>
              <a:gd name="connsiteY797" fmla="*/ 1775604 h 5729064"/>
              <a:gd name="connsiteX798" fmla="*/ 1100440 w 4473550"/>
              <a:gd name="connsiteY798" fmla="*/ 1762343 h 5729064"/>
              <a:gd name="connsiteX799" fmla="*/ 1100409 w 4473550"/>
              <a:gd name="connsiteY799" fmla="*/ 1769385 h 5729064"/>
              <a:gd name="connsiteX800" fmla="*/ 1101876 w 4473550"/>
              <a:gd name="connsiteY800" fmla="*/ 1769379 h 5729064"/>
              <a:gd name="connsiteX801" fmla="*/ 1100440 w 4473550"/>
              <a:gd name="connsiteY801" fmla="*/ 1762343 h 5729064"/>
              <a:gd name="connsiteX802" fmla="*/ 1294600 w 4473550"/>
              <a:gd name="connsiteY802" fmla="*/ 1698132 h 5729064"/>
              <a:gd name="connsiteX803" fmla="*/ 1291629 w 4473550"/>
              <a:gd name="connsiteY803" fmla="*/ 1705190 h 5729064"/>
              <a:gd name="connsiteX804" fmla="*/ 1291619 w 4473550"/>
              <a:gd name="connsiteY804" fmla="*/ 1707537 h 5729064"/>
              <a:gd name="connsiteX805" fmla="*/ 1315382 w 4473550"/>
              <a:gd name="connsiteY805" fmla="*/ 1648740 h 5729064"/>
              <a:gd name="connsiteX806" fmla="*/ 1312445 w 4473550"/>
              <a:gd name="connsiteY806" fmla="*/ 1648752 h 5729064"/>
              <a:gd name="connsiteX807" fmla="*/ 1305058 w 4473550"/>
              <a:gd name="connsiteY807" fmla="*/ 1658175 h 5729064"/>
              <a:gd name="connsiteX808" fmla="*/ 1307943 w 4473550"/>
              <a:gd name="connsiteY808" fmla="*/ 1669901 h 5729064"/>
              <a:gd name="connsiteX809" fmla="*/ 1315350 w 4473550"/>
              <a:gd name="connsiteY809" fmla="*/ 1655782 h 5729064"/>
              <a:gd name="connsiteX810" fmla="*/ 4138918 w 4473550"/>
              <a:gd name="connsiteY810" fmla="*/ 1621990 h 5729064"/>
              <a:gd name="connsiteX811" fmla="*/ 4141906 w 4473550"/>
              <a:gd name="connsiteY811" fmla="*/ 1645390 h 5729064"/>
              <a:gd name="connsiteX812" fmla="*/ 4157350 w 4473550"/>
              <a:gd name="connsiteY812" fmla="*/ 1651177 h 5729064"/>
              <a:gd name="connsiteX813" fmla="*/ 4154363 w 4473550"/>
              <a:gd name="connsiteY813" fmla="*/ 1627778 h 5729064"/>
              <a:gd name="connsiteX814" fmla="*/ 1130513 w 4473550"/>
              <a:gd name="connsiteY814" fmla="*/ 1604903 h 5729064"/>
              <a:gd name="connsiteX815" fmla="*/ 1129012 w 4473550"/>
              <a:gd name="connsiteY815" fmla="*/ 1611954 h 5729064"/>
              <a:gd name="connsiteX816" fmla="*/ 1136316 w 4473550"/>
              <a:gd name="connsiteY816" fmla="*/ 1621316 h 5729064"/>
              <a:gd name="connsiteX817" fmla="*/ 1130368 w 4473550"/>
              <a:gd name="connsiteY817" fmla="*/ 1637774 h 5729064"/>
              <a:gd name="connsiteX818" fmla="*/ 1133086 w 4473550"/>
              <a:gd name="connsiteY818" fmla="*/ 1687072 h 5729064"/>
              <a:gd name="connsiteX819" fmla="*/ 1144972 w 4473550"/>
              <a:gd name="connsiteY819" fmla="*/ 1656497 h 5729064"/>
              <a:gd name="connsiteX820" fmla="*/ 1140679 w 4473550"/>
              <a:gd name="connsiteY820" fmla="*/ 1630689 h 5729064"/>
              <a:gd name="connsiteX821" fmla="*/ 1145107 w 4473550"/>
              <a:gd name="connsiteY821" fmla="*/ 1625975 h 5729064"/>
              <a:gd name="connsiteX822" fmla="*/ 1140762 w 4473550"/>
              <a:gd name="connsiteY822" fmla="*/ 1611906 h 5729064"/>
              <a:gd name="connsiteX823" fmla="*/ 3981310 w 4473550"/>
              <a:gd name="connsiteY823" fmla="*/ 1584604 h 5729064"/>
              <a:gd name="connsiteX824" fmla="*/ 3968935 w 4473550"/>
              <a:gd name="connsiteY824" fmla="*/ 1584656 h 5729064"/>
              <a:gd name="connsiteX825" fmla="*/ 3975083 w 4473550"/>
              <a:gd name="connsiteY825" fmla="*/ 1593412 h 5729064"/>
              <a:gd name="connsiteX826" fmla="*/ 3981310 w 4473550"/>
              <a:gd name="connsiteY826" fmla="*/ 1584604 h 5729064"/>
              <a:gd name="connsiteX827" fmla="*/ 3981414 w 4473550"/>
              <a:gd name="connsiteY827" fmla="*/ 1561193 h 5729064"/>
              <a:gd name="connsiteX828" fmla="*/ 3978317 w 4473550"/>
              <a:gd name="connsiteY828" fmla="*/ 1561205 h 5729064"/>
              <a:gd name="connsiteX829" fmla="*/ 3990653 w 4473550"/>
              <a:gd name="connsiteY829" fmla="*/ 1569936 h 5729064"/>
              <a:gd name="connsiteX830" fmla="*/ 3981414 w 4473550"/>
              <a:gd name="connsiteY830" fmla="*/ 1561193 h 5729064"/>
              <a:gd name="connsiteX831" fmla="*/ 1542915 w 4473550"/>
              <a:gd name="connsiteY831" fmla="*/ 1547873 h 5729064"/>
              <a:gd name="connsiteX832" fmla="*/ 1503197 w 4473550"/>
              <a:gd name="connsiteY832" fmla="*/ 1649492 h 5729064"/>
              <a:gd name="connsiteX833" fmla="*/ 1500709 w 4473550"/>
              <a:gd name="connsiteY833" fmla="*/ 1674770 h 5729064"/>
              <a:gd name="connsiteX834" fmla="*/ 1539893 w 4473550"/>
              <a:gd name="connsiteY834" fmla="*/ 1577329 h 5729064"/>
              <a:gd name="connsiteX835" fmla="*/ 1542915 w 4473550"/>
              <a:gd name="connsiteY835" fmla="*/ 1547873 h 5729064"/>
              <a:gd name="connsiteX836" fmla="*/ 1619961 w 4473550"/>
              <a:gd name="connsiteY836" fmla="*/ 1517138 h 5729064"/>
              <a:gd name="connsiteX837" fmla="*/ 1613539 w 4473550"/>
              <a:gd name="connsiteY837" fmla="*/ 1536104 h 5729064"/>
              <a:gd name="connsiteX838" fmla="*/ 1612283 w 4473550"/>
              <a:gd name="connsiteY838" fmla="*/ 1539440 h 5729064"/>
              <a:gd name="connsiteX839" fmla="*/ 1613685 w 4473550"/>
              <a:gd name="connsiteY839" fmla="*/ 1539823 h 5729064"/>
              <a:gd name="connsiteX840" fmla="*/ 1618692 w 4473550"/>
              <a:gd name="connsiteY840" fmla="*/ 1523888 h 5729064"/>
              <a:gd name="connsiteX841" fmla="*/ 1340954 w 4473550"/>
              <a:gd name="connsiteY841" fmla="*/ 1512452 h 5729064"/>
              <a:gd name="connsiteX842" fmla="*/ 1325995 w 4473550"/>
              <a:gd name="connsiteY842" fmla="*/ 1573561 h 5729064"/>
              <a:gd name="connsiteX843" fmla="*/ 1336215 w 4473550"/>
              <a:gd name="connsiteY843" fmla="*/ 1587606 h 5729064"/>
              <a:gd name="connsiteX844" fmla="*/ 1352631 w 4473550"/>
              <a:gd name="connsiteY844" fmla="*/ 1528837 h 5729064"/>
              <a:gd name="connsiteX845" fmla="*/ 1340954 w 4473550"/>
              <a:gd name="connsiteY845" fmla="*/ 1512452 h 5729064"/>
              <a:gd name="connsiteX846" fmla="*/ 1630558 w 4473550"/>
              <a:gd name="connsiteY846" fmla="*/ 1488194 h 5729064"/>
              <a:gd name="connsiteX847" fmla="*/ 1626830 w 4473550"/>
              <a:gd name="connsiteY847" fmla="*/ 1497519 h 5729064"/>
              <a:gd name="connsiteX848" fmla="*/ 1632109 w 4473550"/>
              <a:gd name="connsiteY848" fmla="*/ 1488618 h 5729064"/>
              <a:gd name="connsiteX849" fmla="*/ 4198311 w 4473550"/>
              <a:gd name="connsiteY849" fmla="*/ 1484195 h 5729064"/>
              <a:gd name="connsiteX850" fmla="*/ 4192123 w 4473550"/>
              <a:gd name="connsiteY850" fmla="*/ 1484220 h 5729064"/>
              <a:gd name="connsiteX851" fmla="*/ 4192084 w 4473550"/>
              <a:gd name="connsiteY851" fmla="*/ 1493002 h 5729064"/>
              <a:gd name="connsiteX852" fmla="*/ 2043051 w 4473550"/>
              <a:gd name="connsiteY852" fmla="*/ 1465194 h 5729064"/>
              <a:gd name="connsiteX853" fmla="*/ 2044836 w 4473550"/>
              <a:gd name="connsiteY853" fmla="*/ 1478658 h 5729064"/>
              <a:gd name="connsiteX854" fmla="*/ 2045820 w 4473550"/>
              <a:gd name="connsiteY854" fmla="*/ 1465952 h 5729064"/>
              <a:gd name="connsiteX855" fmla="*/ 1578344 w 4473550"/>
              <a:gd name="connsiteY855" fmla="*/ 1462387 h 5729064"/>
              <a:gd name="connsiteX856" fmla="*/ 1560804 w 4473550"/>
              <a:gd name="connsiteY856" fmla="*/ 1500852 h 5729064"/>
              <a:gd name="connsiteX857" fmla="*/ 1554562 w 4473550"/>
              <a:gd name="connsiteY857" fmla="*/ 1538079 h 5729064"/>
              <a:gd name="connsiteX858" fmla="*/ 1572452 w 4473550"/>
              <a:gd name="connsiteY858" fmla="*/ 1491057 h 5729064"/>
              <a:gd name="connsiteX859" fmla="*/ 1576573 w 4473550"/>
              <a:gd name="connsiteY859" fmla="*/ 1487861 h 5729064"/>
              <a:gd name="connsiteX860" fmla="*/ 1578344 w 4473550"/>
              <a:gd name="connsiteY860" fmla="*/ 1462387 h 5729064"/>
              <a:gd name="connsiteX861" fmla="*/ 1357340 w 4473550"/>
              <a:gd name="connsiteY861" fmla="*/ 1460728 h 5729064"/>
              <a:gd name="connsiteX862" fmla="*/ 1346954 w 4473550"/>
              <a:gd name="connsiteY862" fmla="*/ 1484252 h 5729064"/>
              <a:gd name="connsiteX863" fmla="*/ 1357143 w 4473550"/>
              <a:gd name="connsiteY863" fmla="*/ 1505338 h 5729064"/>
              <a:gd name="connsiteX864" fmla="*/ 1363143 w 4473550"/>
              <a:gd name="connsiteY864" fmla="*/ 1477138 h 5729064"/>
              <a:gd name="connsiteX865" fmla="*/ 1369028 w 4473550"/>
              <a:gd name="connsiteY865" fmla="*/ 1474767 h 5729064"/>
              <a:gd name="connsiteX866" fmla="*/ 1357340 w 4473550"/>
              <a:gd name="connsiteY866" fmla="*/ 1460728 h 5729064"/>
              <a:gd name="connsiteX867" fmla="*/ 1475815 w 4473550"/>
              <a:gd name="connsiteY867" fmla="*/ 1454150 h 5729064"/>
              <a:gd name="connsiteX868" fmla="*/ 1473384 w 4473550"/>
              <a:gd name="connsiteY868" fmla="*/ 1457892 h 5729064"/>
              <a:gd name="connsiteX869" fmla="*/ 1471995 w 4473550"/>
              <a:gd name="connsiteY869" fmla="*/ 1462993 h 5729064"/>
              <a:gd name="connsiteX870" fmla="*/ 1650900 w 4473550"/>
              <a:gd name="connsiteY870" fmla="*/ 1446172 h 5729064"/>
              <a:gd name="connsiteX871" fmla="*/ 1647145 w 4473550"/>
              <a:gd name="connsiteY871" fmla="*/ 1458121 h 5729064"/>
              <a:gd name="connsiteX872" fmla="*/ 1647862 w 4473550"/>
              <a:gd name="connsiteY872" fmla="*/ 1458317 h 5729064"/>
              <a:gd name="connsiteX873" fmla="*/ 1650900 w 4473550"/>
              <a:gd name="connsiteY873" fmla="*/ 1446172 h 5729064"/>
              <a:gd name="connsiteX874" fmla="*/ 4031445 w 4473550"/>
              <a:gd name="connsiteY874" fmla="*/ 1441000 h 5729064"/>
              <a:gd name="connsiteX875" fmla="*/ 4009696 w 4473550"/>
              <a:gd name="connsiteY875" fmla="*/ 1461574 h 5729064"/>
              <a:gd name="connsiteX876" fmla="*/ 4021941 w 4473550"/>
              <a:gd name="connsiteY876" fmla="*/ 1490787 h 5729064"/>
              <a:gd name="connsiteX877" fmla="*/ 4043716 w 4473550"/>
              <a:gd name="connsiteY877" fmla="*/ 1464359 h 5729064"/>
              <a:gd name="connsiteX878" fmla="*/ 4046808 w 4473550"/>
              <a:gd name="connsiteY878" fmla="*/ 1464347 h 5729064"/>
              <a:gd name="connsiteX879" fmla="*/ 4043755 w 4473550"/>
              <a:gd name="connsiteY879" fmla="*/ 1455578 h 5729064"/>
              <a:gd name="connsiteX880" fmla="*/ 4220172 w 4473550"/>
              <a:gd name="connsiteY880" fmla="*/ 1437279 h 5729064"/>
              <a:gd name="connsiteX881" fmla="*/ 4216976 w 4473550"/>
              <a:gd name="connsiteY881" fmla="*/ 1460704 h 5729064"/>
              <a:gd name="connsiteX882" fmla="*/ 4207655 w 4473550"/>
              <a:gd name="connsiteY882" fmla="*/ 1469525 h 5729064"/>
              <a:gd name="connsiteX883" fmla="*/ 4216951 w 4473550"/>
              <a:gd name="connsiteY883" fmla="*/ 1466558 h 5729064"/>
              <a:gd name="connsiteX884" fmla="*/ 4226294 w 4473550"/>
              <a:gd name="connsiteY884" fmla="*/ 1451888 h 5729064"/>
              <a:gd name="connsiteX885" fmla="*/ 4220172 w 4473550"/>
              <a:gd name="connsiteY885" fmla="*/ 1437279 h 5729064"/>
              <a:gd name="connsiteX886" fmla="*/ 1507126 w 4473550"/>
              <a:gd name="connsiteY886" fmla="*/ 1421259 h 5729064"/>
              <a:gd name="connsiteX887" fmla="*/ 1502652 w 4473550"/>
              <a:gd name="connsiteY887" fmla="*/ 1433018 h 5729064"/>
              <a:gd name="connsiteX888" fmla="*/ 1474043 w 4473550"/>
              <a:gd name="connsiteY888" fmla="*/ 1499279 h 5729064"/>
              <a:gd name="connsiteX889" fmla="*/ 1460893 w 4473550"/>
              <a:gd name="connsiteY889" fmla="*/ 1532803 h 5729064"/>
              <a:gd name="connsiteX890" fmla="*/ 1458968 w 4473550"/>
              <a:gd name="connsiteY890" fmla="*/ 1546848 h 5729064"/>
              <a:gd name="connsiteX891" fmla="*/ 1472781 w 4473550"/>
              <a:gd name="connsiteY891" fmla="*/ 1515696 h 5729064"/>
              <a:gd name="connsiteX892" fmla="*/ 1499264 w 4473550"/>
              <a:gd name="connsiteY892" fmla="*/ 1453720 h 5729064"/>
              <a:gd name="connsiteX893" fmla="*/ 1507126 w 4473550"/>
              <a:gd name="connsiteY893" fmla="*/ 1421259 h 5729064"/>
              <a:gd name="connsiteX894" fmla="*/ 1282640 w 4473550"/>
              <a:gd name="connsiteY894" fmla="*/ 1414083 h 5729064"/>
              <a:gd name="connsiteX895" fmla="*/ 1261838 w 4473550"/>
              <a:gd name="connsiteY895" fmla="*/ 1468171 h 5729064"/>
              <a:gd name="connsiteX896" fmla="*/ 1264702 w 4473550"/>
              <a:gd name="connsiteY896" fmla="*/ 1484596 h 5729064"/>
              <a:gd name="connsiteX897" fmla="*/ 1267692 w 4473550"/>
              <a:gd name="connsiteY897" fmla="*/ 1472842 h 5729064"/>
              <a:gd name="connsiteX898" fmla="*/ 1278087 w 4473550"/>
              <a:gd name="connsiteY898" fmla="*/ 1446973 h 5729064"/>
              <a:gd name="connsiteX899" fmla="*/ 1282640 w 4473550"/>
              <a:gd name="connsiteY899" fmla="*/ 1414083 h 5729064"/>
              <a:gd name="connsiteX900" fmla="*/ 1375195 w 4473550"/>
              <a:gd name="connsiteY900" fmla="*/ 1408999 h 5729064"/>
              <a:gd name="connsiteX901" fmla="*/ 1372227 w 4473550"/>
              <a:gd name="connsiteY901" fmla="*/ 1416053 h 5729064"/>
              <a:gd name="connsiteX902" fmla="*/ 1375143 w 4473550"/>
              <a:gd name="connsiteY902" fmla="*/ 1420736 h 5729064"/>
              <a:gd name="connsiteX903" fmla="*/ 1378091 w 4473550"/>
              <a:gd name="connsiteY903" fmla="*/ 1418378 h 5729064"/>
              <a:gd name="connsiteX904" fmla="*/ 1375195 w 4473550"/>
              <a:gd name="connsiteY904" fmla="*/ 1408999 h 5729064"/>
              <a:gd name="connsiteX905" fmla="*/ 1222556 w 4473550"/>
              <a:gd name="connsiteY905" fmla="*/ 1383810 h 5729064"/>
              <a:gd name="connsiteX906" fmla="*/ 1207743 w 4473550"/>
              <a:gd name="connsiteY906" fmla="*/ 1412047 h 5729064"/>
              <a:gd name="connsiteX907" fmla="*/ 1203191 w 4473550"/>
              <a:gd name="connsiteY907" fmla="*/ 1444938 h 5729064"/>
              <a:gd name="connsiteX908" fmla="*/ 1212149 w 4473550"/>
              <a:gd name="connsiteY908" fmla="*/ 1412029 h 5729064"/>
              <a:gd name="connsiteX909" fmla="*/ 1225400 w 4473550"/>
              <a:gd name="connsiteY909" fmla="*/ 1404931 h 5729064"/>
              <a:gd name="connsiteX910" fmla="*/ 1614489 w 4473550"/>
              <a:gd name="connsiteY910" fmla="*/ 1377097 h 5729064"/>
              <a:gd name="connsiteX911" fmla="*/ 1609300 w 4473550"/>
              <a:gd name="connsiteY911" fmla="*/ 1388653 h 5729064"/>
              <a:gd name="connsiteX912" fmla="*/ 1608232 w 4473550"/>
              <a:gd name="connsiteY912" fmla="*/ 1397013 h 5729064"/>
              <a:gd name="connsiteX913" fmla="*/ 1610917 w 4473550"/>
              <a:gd name="connsiteY913" fmla="*/ 1393425 h 5729064"/>
              <a:gd name="connsiteX914" fmla="*/ 1614489 w 4473550"/>
              <a:gd name="connsiteY914" fmla="*/ 1377097 h 5729064"/>
              <a:gd name="connsiteX915" fmla="*/ 1291619 w 4473550"/>
              <a:gd name="connsiteY915" fmla="*/ 1376478 h 5729064"/>
              <a:gd name="connsiteX916" fmla="*/ 1282755 w 4473550"/>
              <a:gd name="connsiteY916" fmla="*/ 1388253 h 5729064"/>
              <a:gd name="connsiteX917" fmla="*/ 1288567 w 4473550"/>
              <a:gd name="connsiteY917" fmla="*/ 1402316 h 5729064"/>
              <a:gd name="connsiteX918" fmla="*/ 1284118 w 4473550"/>
              <a:gd name="connsiteY918" fmla="*/ 1411727 h 5729064"/>
              <a:gd name="connsiteX919" fmla="*/ 1297453 w 4473550"/>
              <a:gd name="connsiteY919" fmla="*/ 1385845 h 5729064"/>
              <a:gd name="connsiteX920" fmla="*/ 1297464 w 4473550"/>
              <a:gd name="connsiteY920" fmla="*/ 1383496 h 5729064"/>
              <a:gd name="connsiteX921" fmla="*/ 1304819 w 4473550"/>
              <a:gd name="connsiteY921" fmla="*/ 1381119 h 5729064"/>
              <a:gd name="connsiteX922" fmla="*/ 1291619 w 4473550"/>
              <a:gd name="connsiteY922" fmla="*/ 1376478 h 5729064"/>
              <a:gd name="connsiteX923" fmla="*/ 1384154 w 4473550"/>
              <a:gd name="connsiteY923" fmla="*/ 1376090 h 5729064"/>
              <a:gd name="connsiteX924" fmla="*/ 1389945 w 4473550"/>
              <a:gd name="connsiteY924" fmla="*/ 1394849 h 5729064"/>
              <a:gd name="connsiteX925" fmla="*/ 1389997 w 4473550"/>
              <a:gd name="connsiteY925" fmla="*/ 1383108 h 5729064"/>
              <a:gd name="connsiteX926" fmla="*/ 1384154 w 4473550"/>
              <a:gd name="connsiteY926" fmla="*/ 1376090 h 5729064"/>
              <a:gd name="connsiteX927" fmla="*/ 1566791 w 4473550"/>
              <a:gd name="connsiteY927" fmla="*/ 1372695 h 5729064"/>
              <a:gd name="connsiteX928" fmla="*/ 1527959 w 4473550"/>
              <a:gd name="connsiteY928" fmla="*/ 1461573 h 5729064"/>
              <a:gd name="connsiteX929" fmla="*/ 1520631 w 4473550"/>
              <a:gd name="connsiteY929" fmla="*/ 1489857 h 5729064"/>
              <a:gd name="connsiteX930" fmla="*/ 1528326 w 4473550"/>
              <a:gd name="connsiteY930" fmla="*/ 1470327 h 5729064"/>
              <a:gd name="connsiteX931" fmla="*/ 1547114 w 4473550"/>
              <a:gd name="connsiteY931" fmla="*/ 1427881 h 5729064"/>
              <a:gd name="connsiteX932" fmla="*/ 1566791 w 4473550"/>
              <a:gd name="connsiteY932" fmla="*/ 1372695 h 5729064"/>
              <a:gd name="connsiteX933" fmla="*/ 1779390 w 4473550"/>
              <a:gd name="connsiteY933" fmla="*/ 1364520 h 5729064"/>
              <a:gd name="connsiteX934" fmla="*/ 1774198 w 4473550"/>
              <a:gd name="connsiteY934" fmla="*/ 1376081 h 5729064"/>
              <a:gd name="connsiteX935" fmla="*/ 1772948 w 4473550"/>
              <a:gd name="connsiteY935" fmla="*/ 1380062 h 5729064"/>
              <a:gd name="connsiteX936" fmla="*/ 2112588 w 4473550"/>
              <a:gd name="connsiteY936" fmla="*/ 1358753 h 5729064"/>
              <a:gd name="connsiteX937" fmla="*/ 2107181 w 4473550"/>
              <a:gd name="connsiteY937" fmla="*/ 1361603 h 5729064"/>
              <a:gd name="connsiteX938" fmla="*/ 2110218 w 4473550"/>
              <a:gd name="connsiteY938" fmla="*/ 1371087 h 5729064"/>
              <a:gd name="connsiteX939" fmla="*/ 2112588 w 4473550"/>
              <a:gd name="connsiteY939" fmla="*/ 1358753 h 5729064"/>
              <a:gd name="connsiteX940" fmla="*/ 1234421 w 4473550"/>
              <a:gd name="connsiteY940" fmla="*/ 1357934 h 5729064"/>
              <a:gd name="connsiteX941" fmla="*/ 1231453 w 4473550"/>
              <a:gd name="connsiteY941" fmla="*/ 1364989 h 5729064"/>
              <a:gd name="connsiteX942" fmla="*/ 1237317 w 4473550"/>
              <a:gd name="connsiteY942" fmla="*/ 1367314 h 5729064"/>
              <a:gd name="connsiteX943" fmla="*/ 1234421 w 4473550"/>
              <a:gd name="connsiteY943" fmla="*/ 1357934 h 5729064"/>
              <a:gd name="connsiteX944" fmla="*/ 3595618 w 4473550"/>
              <a:gd name="connsiteY944" fmla="*/ 1357483 h 5729064"/>
              <a:gd name="connsiteX945" fmla="*/ 3598684 w 4473550"/>
              <a:gd name="connsiteY945" fmla="*/ 1363323 h 5729064"/>
              <a:gd name="connsiteX946" fmla="*/ 3598697 w 4473550"/>
              <a:gd name="connsiteY946" fmla="*/ 1360398 h 5729064"/>
              <a:gd name="connsiteX947" fmla="*/ 3595618 w 4473550"/>
              <a:gd name="connsiteY947" fmla="*/ 1357483 h 5729064"/>
              <a:gd name="connsiteX948" fmla="*/ 2249212 w 4473550"/>
              <a:gd name="connsiteY948" fmla="*/ 1335574 h 5729064"/>
              <a:gd name="connsiteX949" fmla="*/ 2249610 w 4473550"/>
              <a:gd name="connsiteY949" fmla="*/ 1348666 h 5729064"/>
              <a:gd name="connsiteX950" fmla="*/ 2250596 w 4473550"/>
              <a:gd name="connsiteY950" fmla="*/ 1335953 h 5729064"/>
              <a:gd name="connsiteX951" fmla="*/ 1636318 w 4473550"/>
              <a:gd name="connsiteY951" fmla="*/ 1322499 h 5729064"/>
              <a:gd name="connsiteX952" fmla="*/ 1629173 w 4473550"/>
              <a:gd name="connsiteY952" fmla="*/ 1355156 h 5729064"/>
              <a:gd name="connsiteX953" fmla="*/ 1635432 w 4473550"/>
              <a:gd name="connsiteY953" fmla="*/ 1335234 h 5729064"/>
              <a:gd name="connsiteX954" fmla="*/ 1636318 w 4473550"/>
              <a:gd name="connsiteY954" fmla="*/ 1322499 h 5729064"/>
              <a:gd name="connsiteX955" fmla="*/ 1553651 w 4473550"/>
              <a:gd name="connsiteY955" fmla="*/ 1312851 h 5729064"/>
              <a:gd name="connsiteX956" fmla="*/ 1531457 w 4473550"/>
              <a:gd name="connsiteY956" fmla="*/ 1358695 h 5729064"/>
              <a:gd name="connsiteX957" fmla="*/ 1511781 w 4473550"/>
              <a:gd name="connsiteY957" fmla="*/ 1413881 h 5729064"/>
              <a:gd name="connsiteX958" fmla="*/ 1533608 w 4473550"/>
              <a:gd name="connsiteY958" fmla="*/ 1359284 h 5729064"/>
              <a:gd name="connsiteX959" fmla="*/ 1543819 w 4473550"/>
              <a:gd name="connsiteY959" fmla="*/ 1349102 h 5729064"/>
              <a:gd name="connsiteX960" fmla="*/ 3617480 w 4473550"/>
              <a:gd name="connsiteY960" fmla="*/ 1310567 h 5729064"/>
              <a:gd name="connsiteX961" fmla="*/ 3605028 w 4473550"/>
              <a:gd name="connsiteY961" fmla="*/ 1328178 h 5729064"/>
              <a:gd name="connsiteX962" fmla="*/ 3608123 w 4473550"/>
              <a:gd name="connsiteY962" fmla="*/ 1328165 h 5729064"/>
              <a:gd name="connsiteX963" fmla="*/ 3614350 w 4473550"/>
              <a:gd name="connsiteY963" fmla="*/ 1319362 h 5729064"/>
              <a:gd name="connsiteX964" fmla="*/ 3623642 w 4473550"/>
              <a:gd name="connsiteY964" fmla="*/ 1316394 h 5729064"/>
              <a:gd name="connsiteX965" fmla="*/ 3617480 w 4473550"/>
              <a:gd name="connsiteY965" fmla="*/ 1310567 h 5729064"/>
              <a:gd name="connsiteX966" fmla="*/ 1591122 w 4473550"/>
              <a:gd name="connsiteY966" fmla="*/ 1310130 h 5729064"/>
              <a:gd name="connsiteX967" fmla="*/ 1580560 w 4473550"/>
              <a:gd name="connsiteY967" fmla="*/ 1328869 h 5729064"/>
              <a:gd name="connsiteX968" fmla="*/ 1575919 w 4473550"/>
              <a:gd name="connsiteY968" fmla="*/ 1353557 h 5729064"/>
              <a:gd name="connsiteX969" fmla="*/ 1568760 w 4473550"/>
              <a:gd name="connsiteY969" fmla="*/ 1368904 h 5729064"/>
              <a:gd name="connsiteX970" fmla="*/ 1588984 w 4473550"/>
              <a:gd name="connsiteY970" fmla="*/ 1326851 h 5729064"/>
              <a:gd name="connsiteX971" fmla="*/ 1590237 w 4473550"/>
              <a:gd name="connsiteY971" fmla="*/ 1322864 h 5729064"/>
              <a:gd name="connsiteX972" fmla="*/ 1595075 w 4473550"/>
              <a:gd name="connsiteY972" fmla="*/ 1319865 h 5729064"/>
              <a:gd name="connsiteX973" fmla="*/ 1591122 w 4473550"/>
              <a:gd name="connsiteY973" fmla="*/ 1310130 h 5729064"/>
              <a:gd name="connsiteX974" fmla="*/ 2266150 w 4473550"/>
              <a:gd name="connsiteY974" fmla="*/ 1305598 h 5729064"/>
              <a:gd name="connsiteX975" fmla="*/ 2260877 w 4473550"/>
              <a:gd name="connsiteY975" fmla="*/ 1312808 h 5729064"/>
              <a:gd name="connsiteX976" fmla="*/ 2265163 w 4473550"/>
              <a:gd name="connsiteY976" fmla="*/ 1318310 h 5729064"/>
              <a:gd name="connsiteX977" fmla="*/ 2266150 w 4473550"/>
              <a:gd name="connsiteY977" fmla="*/ 1305598 h 5729064"/>
              <a:gd name="connsiteX978" fmla="*/ 3188988 w 4473550"/>
              <a:gd name="connsiteY978" fmla="*/ 1300994 h 5729064"/>
              <a:gd name="connsiteX979" fmla="*/ 3177928 w 4473550"/>
              <a:gd name="connsiteY979" fmla="*/ 1320371 h 5729064"/>
              <a:gd name="connsiteX980" fmla="*/ 3178276 w 4473550"/>
              <a:gd name="connsiteY980" fmla="*/ 1323712 h 5729064"/>
              <a:gd name="connsiteX981" fmla="*/ 4295031 w 4473550"/>
              <a:gd name="connsiteY981" fmla="*/ 1299423 h 5729064"/>
              <a:gd name="connsiteX982" fmla="*/ 4301128 w 4473550"/>
              <a:gd name="connsiteY982" fmla="*/ 1319881 h 5729064"/>
              <a:gd name="connsiteX983" fmla="*/ 4304232 w 4473550"/>
              <a:gd name="connsiteY983" fmla="*/ 1316943 h 5729064"/>
              <a:gd name="connsiteX984" fmla="*/ 4301192 w 4473550"/>
              <a:gd name="connsiteY984" fmla="*/ 1305250 h 5729064"/>
              <a:gd name="connsiteX985" fmla="*/ 1814283 w 4473550"/>
              <a:gd name="connsiteY985" fmla="*/ 1283216 h 5729064"/>
              <a:gd name="connsiteX986" fmla="*/ 1805689 w 4473550"/>
              <a:gd name="connsiteY986" fmla="*/ 1298170 h 5729064"/>
              <a:gd name="connsiteX987" fmla="*/ 1800867 w 4473550"/>
              <a:gd name="connsiteY987" fmla="*/ 1318480 h 5729064"/>
              <a:gd name="connsiteX988" fmla="*/ 1811964 w 4473550"/>
              <a:gd name="connsiteY988" fmla="*/ 1295558 h 5729064"/>
              <a:gd name="connsiteX989" fmla="*/ 1815718 w 4473550"/>
              <a:gd name="connsiteY989" fmla="*/ 1283609 h 5729064"/>
              <a:gd name="connsiteX990" fmla="*/ 1330224 w 4473550"/>
              <a:gd name="connsiteY990" fmla="*/ 1282398 h 5729064"/>
              <a:gd name="connsiteX991" fmla="*/ 1327286 w 4473550"/>
              <a:gd name="connsiteY991" fmla="*/ 1282411 h 5729064"/>
              <a:gd name="connsiteX992" fmla="*/ 1333130 w 4473550"/>
              <a:gd name="connsiteY992" fmla="*/ 1289428 h 5729064"/>
              <a:gd name="connsiteX993" fmla="*/ 1330224 w 4473550"/>
              <a:gd name="connsiteY993" fmla="*/ 1282398 h 5729064"/>
              <a:gd name="connsiteX994" fmla="*/ 1573158 w 4473550"/>
              <a:gd name="connsiteY994" fmla="*/ 1270602 h 5729064"/>
              <a:gd name="connsiteX995" fmla="*/ 1567969 w 4473550"/>
              <a:gd name="connsiteY995" fmla="*/ 1282158 h 5729064"/>
              <a:gd name="connsiteX996" fmla="*/ 1569586 w 4473550"/>
              <a:gd name="connsiteY996" fmla="*/ 1286930 h 5729064"/>
              <a:gd name="connsiteX997" fmla="*/ 1573158 w 4473550"/>
              <a:gd name="connsiteY997" fmla="*/ 1270602 h 5729064"/>
              <a:gd name="connsiteX998" fmla="*/ 3718535 w 4473550"/>
              <a:gd name="connsiteY998" fmla="*/ 1247668 h 5729064"/>
              <a:gd name="connsiteX999" fmla="*/ 3707446 w 4473550"/>
              <a:gd name="connsiteY999" fmla="*/ 1254589 h 5729064"/>
              <a:gd name="connsiteX1000" fmla="*/ 3709388 w 4473550"/>
              <a:gd name="connsiteY1000" fmla="*/ 1258560 h 5729064"/>
              <a:gd name="connsiteX1001" fmla="*/ 1362839 w 4473550"/>
              <a:gd name="connsiteY1001" fmla="*/ 1214169 h 5729064"/>
              <a:gd name="connsiteX1002" fmla="*/ 1358423 w 4473550"/>
              <a:gd name="connsiteY1002" fmla="*/ 1216537 h 5729064"/>
              <a:gd name="connsiteX1003" fmla="*/ 1364278 w 4473550"/>
              <a:gd name="connsiteY1003" fmla="*/ 1221208 h 5729064"/>
              <a:gd name="connsiteX1004" fmla="*/ 1362839 w 4473550"/>
              <a:gd name="connsiteY1004" fmla="*/ 1214169 h 5729064"/>
              <a:gd name="connsiteX1005" fmla="*/ 1749965 w 4473550"/>
              <a:gd name="connsiteY1005" fmla="*/ 1192167 h 5729064"/>
              <a:gd name="connsiteX1006" fmla="*/ 1743384 w 4473550"/>
              <a:gd name="connsiteY1006" fmla="*/ 1209867 h 5729064"/>
              <a:gd name="connsiteX1007" fmla="*/ 1743218 w 4473550"/>
              <a:gd name="connsiteY1007" fmla="*/ 1211849 h 5729064"/>
              <a:gd name="connsiteX1008" fmla="*/ 1737271 w 4473550"/>
              <a:gd name="connsiteY1008" fmla="*/ 1228607 h 5729064"/>
              <a:gd name="connsiteX1009" fmla="*/ 1734631 w 4473550"/>
              <a:gd name="connsiteY1009" fmla="*/ 1233411 h 5729064"/>
              <a:gd name="connsiteX1010" fmla="*/ 1727764 w 4473550"/>
              <a:gd name="connsiteY1010" fmla="*/ 1251878 h 5729064"/>
              <a:gd name="connsiteX1011" fmla="*/ 1706736 w 4473550"/>
              <a:gd name="connsiteY1011" fmla="*/ 1323006 h 5729064"/>
              <a:gd name="connsiteX1012" fmla="*/ 1728747 w 4473550"/>
              <a:gd name="connsiteY1012" fmla="*/ 1272783 h 5729064"/>
              <a:gd name="connsiteX1013" fmla="*/ 1740362 w 4473550"/>
              <a:gd name="connsiteY1013" fmla="*/ 1228373 h 5729064"/>
              <a:gd name="connsiteX1014" fmla="*/ 1745018 w 4473550"/>
              <a:gd name="connsiteY1014" fmla="*/ 1220995 h 5729064"/>
              <a:gd name="connsiteX1015" fmla="*/ 1750376 w 4473550"/>
              <a:gd name="connsiteY1015" fmla="*/ 1196501 h 5729064"/>
              <a:gd name="connsiteX1016" fmla="*/ 1490768 w 4473550"/>
              <a:gd name="connsiteY1016" fmla="*/ 1180761 h 5729064"/>
              <a:gd name="connsiteX1017" fmla="*/ 1489300 w 4473550"/>
              <a:gd name="connsiteY1017" fmla="*/ 1180767 h 5729064"/>
              <a:gd name="connsiteX1018" fmla="*/ 1493674 w 4473550"/>
              <a:gd name="connsiteY1018" fmla="*/ 1187795 h 5729064"/>
              <a:gd name="connsiteX1019" fmla="*/ 1490768 w 4473550"/>
              <a:gd name="connsiteY1019" fmla="*/ 1180761 h 5729064"/>
              <a:gd name="connsiteX1020" fmla="*/ 4335843 w 4473550"/>
              <a:gd name="connsiteY1020" fmla="*/ 1164634 h 5729064"/>
              <a:gd name="connsiteX1021" fmla="*/ 4338900 w 4473550"/>
              <a:gd name="connsiteY1021" fmla="*/ 1173399 h 5729064"/>
              <a:gd name="connsiteX1022" fmla="*/ 4345088 w 4473550"/>
              <a:gd name="connsiteY1022" fmla="*/ 1173373 h 5729064"/>
              <a:gd name="connsiteX1023" fmla="*/ 4335843 w 4473550"/>
              <a:gd name="connsiteY1023" fmla="*/ 1164634 h 5729064"/>
              <a:gd name="connsiteX1024" fmla="*/ 1496726 w 4473550"/>
              <a:gd name="connsiteY1024" fmla="*/ 1161953 h 5729064"/>
              <a:gd name="connsiteX1025" fmla="*/ 1493768 w 4473550"/>
              <a:gd name="connsiteY1025" fmla="*/ 1166661 h 5729064"/>
              <a:gd name="connsiteX1026" fmla="*/ 1499632 w 4473550"/>
              <a:gd name="connsiteY1026" fmla="*/ 1168986 h 5729064"/>
              <a:gd name="connsiteX1027" fmla="*/ 1496726 w 4473550"/>
              <a:gd name="connsiteY1027" fmla="*/ 1161953 h 5729064"/>
              <a:gd name="connsiteX1028" fmla="*/ 1658406 w 4473550"/>
              <a:gd name="connsiteY1028" fmla="*/ 1155485 h 5729064"/>
              <a:gd name="connsiteX1029" fmla="*/ 1657522 w 4473550"/>
              <a:gd name="connsiteY1029" fmla="*/ 1168219 h 5729064"/>
              <a:gd name="connsiteX1030" fmla="*/ 1659841 w 4473550"/>
              <a:gd name="connsiteY1030" fmla="*/ 1155877 h 5729064"/>
              <a:gd name="connsiteX1031" fmla="*/ 4196811 w 4473550"/>
              <a:gd name="connsiteY1031" fmla="*/ 1124246 h 5729064"/>
              <a:gd name="connsiteX1032" fmla="*/ 4190623 w 4473550"/>
              <a:gd name="connsiteY1032" fmla="*/ 1124272 h 5729064"/>
              <a:gd name="connsiteX1033" fmla="*/ 4172008 w 4473550"/>
              <a:gd name="connsiteY1033" fmla="*/ 1136056 h 5729064"/>
              <a:gd name="connsiteX1034" fmla="*/ 4168813 w 4473550"/>
              <a:gd name="connsiteY1034" fmla="*/ 1159482 h 5729064"/>
              <a:gd name="connsiteX1035" fmla="*/ 4178041 w 4473550"/>
              <a:gd name="connsiteY1035" fmla="*/ 1171148 h 5729064"/>
              <a:gd name="connsiteX1036" fmla="*/ 4199803 w 4473550"/>
              <a:gd name="connsiteY1036" fmla="*/ 1147646 h 5729064"/>
              <a:gd name="connsiteX1037" fmla="*/ 4202894 w 4473550"/>
              <a:gd name="connsiteY1037" fmla="*/ 1147633 h 5729064"/>
              <a:gd name="connsiteX1038" fmla="*/ 4202908 w 4473550"/>
              <a:gd name="connsiteY1038" fmla="*/ 1144704 h 5729064"/>
              <a:gd name="connsiteX1039" fmla="*/ 4187454 w 4473550"/>
              <a:gd name="connsiteY1039" fmla="*/ 1141845 h 5729064"/>
              <a:gd name="connsiteX1040" fmla="*/ 4196811 w 4473550"/>
              <a:gd name="connsiteY1040" fmla="*/ 1124246 h 5729064"/>
              <a:gd name="connsiteX1041" fmla="*/ 4360793 w 4473550"/>
              <a:gd name="connsiteY1041" fmla="*/ 1120630 h 5729064"/>
              <a:gd name="connsiteX1042" fmla="*/ 4357592 w 4473550"/>
              <a:gd name="connsiteY1042" fmla="*/ 1144055 h 5729064"/>
              <a:gd name="connsiteX1043" fmla="*/ 4348301 w 4473550"/>
              <a:gd name="connsiteY1043" fmla="*/ 1147023 h 5729064"/>
              <a:gd name="connsiteX1044" fmla="*/ 4357541 w 4473550"/>
              <a:gd name="connsiteY1044" fmla="*/ 1155762 h 5729064"/>
              <a:gd name="connsiteX1045" fmla="*/ 4369994 w 4473550"/>
              <a:gd name="connsiteY1045" fmla="*/ 1138150 h 5729064"/>
              <a:gd name="connsiteX1046" fmla="*/ 4360793 w 4473550"/>
              <a:gd name="connsiteY1046" fmla="*/ 1120630 h 5729064"/>
              <a:gd name="connsiteX1047" fmla="*/ 3751485 w 4473550"/>
              <a:gd name="connsiteY1047" fmla="*/ 1090522 h 5729064"/>
              <a:gd name="connsiteX1048" fmla="*/ 3739032 w 4473550"/>
              <a:gd name="connsiteY1048" fmla="*/ 1108133 h 5729064"/>
              <a:gd name="connsiteX1049" fmla="*/ 3726580 w 4473550"/>
              <a:gd name="connsiteY1049" fmla="*/ 1125744 h 5729064"/>
              <a:gd name="connsiteX1050" fmla="*/ 3717223 w 4473550"/>
              <a:gd name="connsiteY1050" fmla="*/ 1143342 h 5729064"/>
              <a:gd name="connsiteX1051" fmla="*/ 3751485 w 4473550"/>
              <a:gd name="connsiteY1051" fmla="*/ 1090522 h 5729064"/>
              <a:gd name="connsiteX1052" fmla="*/ 3580212 w 4473550"/>
              <a:gd name="connsiteY1052" fmla="*/ 1085840 h 5729064"/>
              <a:gd name="connsiteX1053" fmla="*/ 3573997 w 4473550"/>
              <a:gd name="connsiteY1053" fmla="*/ 1097473 h 5729064"/>
              <a:gd name="connsiteX1054" fmla="*/ 3574343 w 4473550"/>
              <a:gd name="connsiteY1054" fmla="*/ 1097483 h 5729064"/>
              <a:gd name="connsiteX1055" fmla="*/ 3581329 w 4473550"/>
              <a:gd name="connsiteY1055" fmla="*/ 1091236 h 5729064"/>
              <a:gd name="connsiteX1056" fmla="*/ 1900512 w 4473550"/>
              <a:gd name="connsiteY1056" fmla="*/ 1055879 h 5729064"/>
              <a:gd name="connsiteX1057" fmla="*/ 1860794 w 4473550"/>
              <a:gd name="connsiteY1057" fmla="*/ 1157498 h 5729064"/>
              <a:gd name="connsiteX1058" fmla="*/ 1858306 w 4473550"/>
              <a:gd name="connsiteY1058" fmla="*/ 1182775 h 5729064"/>
              <a:gd name="connsiteX1059" fmla="*/ 1897489 w 4473550"/>
              <a:gd name="connsiteY1059" fmla="*/ 1085335 h 5729064"/>
              <a:gd name="connsiteX1060" fmla="*/ 1900512 w 4473550"/>
              <a:gd name="connsiteY1060" fmla="*/ 1055879 h 5729064"/>
              <a:gd name="connsiteX1061" fmla="*/ 1711923 w 4473550"/>
              <a:gd name="connsiteY1061" fmla="*/ 1044660 h 5729064"/>
              <a:gd name="connsiteX1062" fmla="*/ 1708519 w 4473550"/>
              <a:gd name="connsiteY1062" fmla="*/ 1048058 h 5729064"/>
              <a:gd name="connsiteX1063" fmla="*/ 1708886 w 4473550"/>
              <a:gd name="connsiteY1063" fmla="*/ 1056811 h 5729064"/>
              <a:gd name="connsiteX1064" fmla="*/ 1711923 w 4473550"/>
              <a:gd name="connsiteY1064" fmla="*/ 1044660 h 5729064"/>
              <a:gd name="connsiteX1065" fmla="*/ 3167906 w 4473550"/>
              <a:gd name="connsiteY1065" fmla="*/ 1009673 h 5729064"/>
              <a:gd name="connsiteX1066" fmla="*/ 3159133 w 4473550"/>
              <a:gd name="connsiteY1066" fmla="*/ 1026303 h 5729064"/>
              <a:gd name="connsiteX1067" fmla="*/ 3160552 w 4473550"/>
              <a:gd name="connsiteY1067" fmla="*/ 1027244 h 5729064"/>
              <a:gd name="connsiteX1068" fmla="*/ 3160644 w 4473550"/>
              <a:gd name="connsiteY1068" fmla="*/ 1027271 h 5729064"/>
              <a:gd name="connsiteX1069" fmla="*/ 3166953 w 4473550"/>
              <a:gd name="connsiteY1069" fmla="*/ 1013905 h 5729064"/>
              <a:gd name="connsiteX1070" fmla="*/ 1791142 w 4473550"/>
              <a:gd name="connsiteY1070" fmla="*/ 1005770 h 5729064"/>
              <a:gd name="connsiteX1071" fmla="*/ 1789537 w 4473550"/>
              <a:gd name="connsiteY1071" fmla="*/ 1018314 h 5729064"/>
              <a:gd name="connsiteX1072" fmla="*/ 1791859 w 4473550"/>
              <a:gd name="connsiteY1072" fmla="*/ 1005966 h 5729064"/>
              <a:gd name="connsiteX1073" fmla="*/ 4429399 w 4473550"/>
              <a:gd name="connsiteY1073" fmla="*/ 997430 h 5729064"/>
              <a:gd name="connsiteX1074" fmla="*/ 4429360 w 4473550"/>
              <a:gd name="connsiteY1074" fmla="*/ 1006212 h 5729064"/>
              <a:gd name="connsiteX1075" fmla="*/ 4438587 w 4473550"/>
              <a:gd name="connsiteY1075" fmla="*/ 1017880 h 5729064"/>
              <a:gd name="connsiteX1076" fmla="*/ 1804742 w 4473550"/>
              <a:gd name="connsiteY1076" fmla="*/ 974881 h 5729064"/>
              <a:gd name="connsiteX1077" fmla="*/ 1800803 w 4473550"/>
              <a:gd name="connsiteY1077" fmla="*/ 982456 h 5729064"/>
              <a:gd name="connsiteX1078" fmla="*/ 1802420 w 4473550"/>
              <a:gd name="connsiteY1078" fmla="*/ 987228 h 5729064"/>
              <a:gd name="connsiteX1079" fmla="*/ 1804742 w 4473550"/>
              <a:gd name="connsiteY1079" fmla="*/ 974881 h 5729064"/>
              <a:gd name="connsiteX1080" fmla="*/ 1935940 w 4473550"/>
              <a:gd name="connsiteY1080" fmla="*/ 970392 h 5729064"/>
              <a:gd name="connsiteX1081" fmla="*/ 1918401 w 4473550"/>
              <a:gd name="connsiteY1081" fmla="*/ 1008857 h 5729064"/>
              <a:gd name="connsiteX1082" fmla="*/ 1912158 w 4473550"/>
              <a:gd name="connsiteY1082" fmla="*/ 1046084 h 5729064"/>
              <a:gd name="connsiteX1083" fmla="*/ 1930049 w 4473550"/>
              <a:gd name="connsiteY1083" fmla="*/ 999062 h 5729064"/>
              <a:gd name="connsiteX1084" fmla="*/ 1934169 w 4473550"/>
              <a:gd name="connsiteY1084" fmla="*/ 995866 h 5729064"/>
              <a:gd name="connsiteX1085" fmla="*/ 1935940 w 4473550"/>
              <a:gd name="connsiteY1085" fmla="*/ 970392 h 5729064"/>
              <a:gd name="connsiteX1086" fmla="*/ 4092313 w 4473550"/>
              <a:gd name="connsiteY1086" fmla="*/ 969579 h 5729064"/>
              <a:gd name="connsiteX1087" fmla="*/ 4095378 w 4473550"/>
              <a:gd name="connsiteY1087" fmla="*/ 975420 h 5729064"/>
              <a:gd name="connsiteX1088" fmla="*/ 4095391 w 4473550"/>
              <a:gd name="connsiteY1088" fmla="*/ 972496 h 5729064"/>
              <a:gd name="connsiteX1089" fmla="*/ 4092313 w 4473550"/>
              <a:gd name="connsiteY1089" fmla="*/ 969579 h 5729064"/>
              <a:gd name="connsiteX1090" fmla="*/ 1864722 w 4473550"/>
              <a:gd name="connsiteY1090" fmla="*/ 929265 h 5729064"/>
              <a:gd name="connsiteX1091" fmla="*/ 1860249 w 4473550"/>
              <a:gd name="connsiteY1091" fmla="*/ 941024 h 5729064"/>
              <a:gd name="connsiteX1092" fmla="*/ 1804245 w 4473550"/>
              <a:gd name="connsiteY1092" fmla="*/ 1077121 h 5729064"/>
              <a:gd name="connsiteX1093" fmla="*/ 1800657 w 4473550"/>
              <a:gd name="connsiteY1093" fmla="*/ 1076138 h 5729064"/>
              <a:gd name="connsiteX1094" fmla="*/ 1795701 w 4473550"/>
              <a:gd name="connsiteY1094" fmla="*/ 1072078 h 5729064"/>
              <a:gd name="connsiteX1095" fmla="*/ 1795862 w 4473550"/>
              <a:gd name="connsiteY1095" fmla="*/ 1070512 h 5729064"/>
              <a:gd name="connsiteX1096" fmla="*/ 1785713 w 4473550"/>
              <a:gd name="connsiteY1096" fmla="*/ 1095001 h 5729064"/>
              <a:gd name="connsiteX1097" fmla="*/ 1785035 w 4473550"/>
              <a:gd name="connsiteY1097" fmla="*/ 1101068 h 5729064"/>
              <a:gd name="connsiteX1098" fmla="*/ 1777563 w 4473550"/>
              <a:gd name="connsiteY1098" fmla="*/ 1117412 h 5729064"/>
              <a:gd name="connsiteX1099" fmla="*/ 1769168 w 4473550"/>
              <a:gd name="connsiteY1099" fmla="*/ 1154050 h 5729064"/>
              <a:gd name="connsiteX1100" fmla="*/ 1757536 w 4473550"/>
              <a:gd name="connsiteY1100" fmla="*/ 1181155 h 5729064"/>
              <a:gd name="connsiteX1101" fmla="*/ 1758803 w 4473550"/>
              <a:gd name="connsiteY1101" fmla="*/ 1194478 h 5729064"/>
              <a:gd name="connsiteX1102" fmla="*/ 1787606 w 4473550"/>
              <a:gd name="connsiteY1102" fmla="*/ 1120162 h 5729064"/>
              <a:gd name="connsiteX1103" fmla="*/ 1830377 w 4473550"/>
              <a:gd name="connsiteY1103" fmla="*/ 1023702 h 5729064"/>
              <a:gd name="connsiteX1104" fmla="*/ 1856860 w 4473550"/>
              <a:gd name="connsiteY1104" fmla="*/ 961726 h 5729064"/>
              <a:gd name="connsiteX1105" fmla="*/ 1864722 w 4473550"/>
              <a:gd name="connsiteY1105" fmla="*/ 929265 h 5729064"/>
              <a:gd name="connsiteX1106" fmla="*/ 3746024 w 4473550"/>
              <a:gd name="connsiteY1106" fmla="*/ 926663 h 5729064"/>
              <a:gd name="connsiteX1107" fmla="*/ 3739837 w 4473550"/>
              <a:gd name="connsiteY1107" fmla="*/ 926688 h 5729064"/>
              <a:gd name="connsiteX1108" fmla="*/ 3749081 w 4473550"/>
              <a:gd name="connsiteY1108" fmla="*/ 935426 h 5729064"/>
              <a:gd name="connsiteX1109" fmla="*/ 3752173 w 4473550"/>
              <a:gd name="connsiteY1109" fmla="*/ 935414 h 5729064"/>
              <a:gd name="connsiteX1110" fmla="*/ 3752198 w 4473550"/>
              <a:gd name="connsiteY1110" fmla="*/ 929561 h 5729064"/>
              <a:gd name="connsiteX1111" fmla="*/ 3746024 w 4473550"/>
              <a:gd name="connsiteY1111" fmla="*/ 926663 h 5729064"/>
              <a:gd name="connsiteX1112" fmla="*/ 4114174 w 4473550"/>
              <a:gd name="connsiteY1112" fmla="*/ 922664 h 5729064"/>
              <a:gd name="connsiteX1113" fmla="*/ 4101721 w 4473550"/>
              <a:gd name="connsiteY1113" fmla="*/ 940275 h 5729064"/>
              <a:gd name="connsiteX1114" fmla="*/ 4104817 w 4473550"/>
              <a:gd name="connsiteY1114" fmla="*/ 940262 h 5729064"/>
              <a:gd name="connsiteX1115" fmla="*/ 4111043 w 4473550"/>
              <a:gd name="connsiteY1115" fmla="*/ 931459 h 5729064"/>
              <a:gd name="connsiteX1116" fmla="*/ 4120335 w 4473550"/>
              <a:gd name="connsiteY1116" fmla="*/ 928492 h 5729064"/>
              <a:gd name="connsiteX1117" fmla="*/ 4114174 w 4473550"/>
              <a:gd name="connsiteY1117" fmla="*/ 922664 h 5729064"/>
              <a:gd name="connsiteX1118" fmla="*/ 4293686 w 4473550"/>
              <a:gd name="connsiteY1118" fmla="*/ 904353 h 5729064"/>
              <a:gd name="connsiteX1119" fmla="*/ 4287499 w 4473550"/>
              <a:gd name="connsiteY1119" fmla="*/ 904378 h 5729064"/>
              <a:gd name="connsiteX1120" fmla="*/ 4296756 w 4473550"/>
              <a:gd name="connsiteY1120" fmla="*/ 910193 h 5729064"/>
              <a:gd name="connsiteX1121" fmla="*/ 4302944 w 4473550"/>
              <a:gd name="connsiteY1121" fmla="*/ 910166 h 5729064"/>
              <a:gd name="connsiteX1122" fmla="*/ 4293686 w 4473550"/>
              <a:gd name="connsiteY1122" fmla="*/ 904353 h 5729064"/>
              <a:gd name="connsiteX1123" fmla="*/ 3755412 w 4473550"/>
              <a:gd name="connsiteY1123" fmla="*/ 903211 h 5729064"/>
              <a:gd name="connsiteX1124" fmla="*/ 3749211 w 4473550"/>
              <a:gd name="connsiteY1124" fmla="*/ 906161 h 5729064"/>
              <a:gd name="connsiteX1125" fmla="*/ 3758438 w 4473550"/>
              <a:gd name="connsiteY1125" fmla="*/ 917829 h 5729064"/>
              <a:gd name="connsiteX1126" fmla="*/ 3758451 w 4473550"/>
              <a:gd name="connsiteY1126" fmla="*/ 914905 h 5729064"/>
              <a:gd name="connsiteX1127" fmla="*/ 3755412 w 4473550"/>
              <a:gd name="connsiteY1127" fmla="*/ 903211 h 5729064"/>
              <a:gd name="connsiteX1128" fmla="*/ 1972086 w 4473550"/>
              <a:gd name="connsiteY1128" fmla="*/ 885102 h 5729064"/>
              <a:gd name="connsiteX1129" fmla="*/ 1966896 w 4473550"/>
              <a:gd name="connsiteY1129" fmla="*/ 896658 h 5729064"/>
              <a:gd name="connsiteX1130" fmla="*/ 1965828 w 4473550"/>
              <a:gd name="connsiteY1130" fmla="*/ 905018 h 5729064"/>
              <a:gd name="connsiteX1131" fmla="*/ 1968514 w 4473550"/>
              <a:gd name="connsiteY1131" fmla="*/ 901430 h 5729064"/>
              <a:gd name="connsiteX1132" fmla="*/ 1972086 w 4473550"/>
              <a:gd name="connsiteY1132" fmla="*/ 885102 h 5729064"/>
              <a:gd name="connsiteX1133" fmla="*/ 1924387 w 4473550"/>
              <a:gd name="connsiteY1133" fmla="*/ 880700 h 5729064"/>
              <a:gd name="connsiteX1134" fmla="*/ 1885556 w 4473550"/>
              <a:gd name="connsiteY1134" fmla="*/ 969579 h 5729064"/>
              <a:gd name="connsiteX1135" fmla="*/ 1878228 w 4473550"/>
              <a:gd name="connsiteY1135" fmla="*/ 997862 h 5729064"/>
              <a:gd name="connsiteX1136" fmla="*/ 1885921 w 4473550"/>
              <a:gd name="connsiteY1136" fmla="*/ 978333 h 5729064"/>
              <a:gd name="connsiteX1137" fmla="*/ 1904711 w 4473550"/>
              <a:gd name="connsiteY1137" fmla="*/ 935886 h 5729064"/>
              <a:gd name="connsiteX1138" fmla="*/ 1924387 w 4473550"/>
              <a:gd name="connsiteY1138" fmla="*/ 880700 h 5729064"/>
              <a:gd name="connsiteX1139" fmla="*/ 3783460 w 4473550"/>
              <a:gd name="connsiteY1139" fmla="*/ 856270 h 5729064"/>
              <a:gd name="connsiteX1140" fmla="*/ 3780325 w 4473550"/>
              <a:gd name="connsiteY1140" fmla="*/ 865061 h 5729064"/>
              <a:gd name="connsiteX1141" fmla="*/ 3767924 w 4473550"/>
              <a:gd name="connsiteY1141" fmla="*/ 870965 h 5729064"/>
              <a:gd name="connsiteX1142" fmla="*/ 3758542 w 4473550"/>
              <a:gd name="connsiteY1142" fmla="*/ 894416 h 5729064"/>
              <a:gd name="connsiteX1143" fmla="*/ 3777156 w 4473550"/>
              <a:gd name="connsiteY1143" fmla="*/ 882632 h 5729064"/>
              <a:gd name="connsiteX1144" fmla="*/ 3786487 w 4473550"/>
              <a:gd name="connsiteY1144" fmla="*/ 870887 h 5729064"/>
              <a:gd name="connsiteX1145" fmla="*/ 3783460 w 4473550"/>
              <a:gd name="connsiteY1145" fmla="*/ 856270 h 5729064"/>
              <a:gd name="connsiteX1146" fmla="*/ 1993913 w 4473550"/>
              <a:gd name="connsiteY1146" fmla="*/ 830505 h 5729064"/>
              <a:gd name="connsiteX1147" fmla="*/ 1986770 w 4473550"/>
              <a:gd name="connsiteY1147" fmla="*/ 863162 h 5729064"/>
              <a:gd name="connsiteX1148" fmla="*/ 1993029 w 4473550"/>
              <a:gd name="connsiteY1148" fmla="*/ 843239 h 5729064"/>
              <a:gd name="connsiteX1149" fmla="*/ 1993913 w 4473550"/>
              <a:gd name="connsiteY1149" fmla="*/ 830505 h 5729064"/>
              <a:gd name="connsiteX1150" fmla="*/ 1911248 w 4473550"/>
              <a:gd name="connsiteY1150" fmla="*/ 820856 h 5729064"/>
              <a:gd name="connsiteX1151" fmla="*/ 1889053 w 4473550"/>
              <a:gd name="connsiteY1151" fmla="*/ 866700 h 5729064"/>
              <a:gd name="connsiteX1152" fmla="*/ 1869377 w 4473550"/>
              <a:gd name="connsiteY1152" fmla="*/ 921886 h 5729064"/>
              <a:gd name="connsiteX1153" fmla="*/ 1891205 w 4473550"/>
              <a:gd name="connsiteY1153" fmla="*/ 867289 h 5729064"/>
              <a:gd name="connsiteX1154" fmla="*/ 1901416 w 4473550"/>
              <a:gd name="connsiteY1154" fmla="*/ 857107 h 5729064"/>
              <a:gd name="connsiteX1155" fmla="*/ 1948719 w 4473550"/>
              <a:gd name="connsiteY1155" fmla="*/ 818136 h 5729064"/>
              <a:gd name="connsiteX1156" fmla="*/ 1938156 w 4473550"/>
              <a:gd name="connsiteY1156" fmla="*/ 836874 h 5729064"/>
              <a:gd name="connsiteX1157" fmla="*/ 1933516 w 4473550"/>
              <a:gd name="connsiteY1157" fmla="*/ 861563 h 5729064"/>
              <a:gd name="connsiteX1158" fmla="*/ 1926356 w 4473550"/>
              <a:gd name="connsiteY1158" fmla="*/ 876910 h 5729064"/>
              <a:gd name="connsiteX1159" fmla="*/ 1946581 w 4473550"/>
              <a:gd name="connsiteY1159" fmla="*/ 834857 h 5729064"/>
              <a:gd name="connsiteX1160" fmla="*/ 1947833 w 4473550"/>
              <a:gd name="connsiteY1160" fmla="*/ 830869 h 5729064"/>
              <a:gd name="connsiteX1161" fmla="*/ 1952672 w 4473550"/>
              <a:gd name="connsiteY1161" fmla="*/ 827870 h 5729064"/>
              <a:gd name="connsiteX1162" fmla="*/ 1948719 w 4473550"/>
              <a:gd name="connsiteY1162" fmla="*/ 818136 h 5729064"/>
              <a:gd name="connsiteX1163" fmla="*/ 3074823 w 4473550"/>
              <a:gd name="connsiteY1163" fmla="*/ 813359 h 5729064"/>
              <a:gd name="connsiteX1164" fmla="*/ 3046099 w 4473550"/>
              <a:gd name="connsiteY1164" fmla="*/ 848336 h 5729064"/>
              <a:gd name="connsiteX1165" fmla="*/ 3017459 w 4473550"/>
              <a:gd name="connsiteY1165" fmla="*/ 913877 h 5729064"/>
              <a:gd name="connsiteX1166" fmla="*/ 3028438 w 4473550"/>
              <a:gd name="connsiteY1166" fmla="*/ 912815 h 5729064"/>
              <a:gd name="connsiteX1167" fmla="*/ 3029811 w 4473550"/>
              <a:gd name="connsiteY1167" fmla="*/ 913228 h 5729064"/>
              <a:gd name="connsiteX1168" fmla="*/ 3042053 w 4473550"/>
              <a:gd name="connsiteY1168" fmla="*/ 873291 h 5729064"/>
              <a:gd name="connsiteX1169" fmla="*/ 3063944 w 4473550"/>
              <a:gd name="connsiteY1169" fmla="*/ 849347 h 5729064"/>
              <a:gd name="connsiteX1170" fmla="*/ 3078957 w 4473550"/>
              <a:gd name="connsiteY1170" fmla="*/ 818968 h 5729064"/>
              <a:gd name="connsiteX1171" fmla="*/ 3569807 w 4473550"/>
              <a:gd name="connsiteY1171" fmla="*/ 811284 h 5729064"/>
              <a:gd name="connsiteX1172" fmla="*/ 3541083 w 4473550"/>
              <a:gd name="connsiteY1172" fmla="*/ 846261 h 5729064"/>
              <a:gd name="connsiteX1173" fmla="*/ 3512443 w 4473550"/>
              <a:gd name="connsiteY1173" fmla="*/ 911802 h 5729064"/>
              <a:gd name="connsiteX1174" fmla="*/ 3523422 w 4473550"/>
              <a:gd name="connsiteY1174" fmla="*/ 910740 h 5729064"/>
              <a:gd name="connsiteX1175" fmla="*/ 3524795 w 4473550"/>
              <a:gd name="connsiteY1175" fmla="*/ 911153 h 5729064"/>
              <a:gd name="connsiteX1176" fmla="*/ 3537036 w 4473550"/>
              <a:gd name="connsiteY1176" fmla="*/ 871216 h 5729064"/>
              <a:gd name="connsiteX1177" fmla="*/ 3558927 w 4473550"/>
              <a:gd name="connsiteY1177" fmla="*/ 847273 h 5729064"/>
              <a:gd name="connsiteX1178" fmla="*/ 3573940 w 4473550"/>
              <a:gd name="connsiteY1178" fmla="*/ 816893 h 5729064"/>
              <a:gd name="connsiteX1179" fmla="*/ 1930754 w 4473550"/>
              <a:gd name="connsiteY1179" fmla="*/ 778606 h 5729064"/>
              <a:gd name="connsiteX1180" fmla="*/ 1925565 w 4473550"/>
              <a:gd name="connsiteY1180" fmla="*/ 790163 h 5729064"/>
              <a:gd name="connsiteX1181" fmla="*/ 1927182 w 4473550"/>
              <a:gd name="connsiteY1181" fmla="*/ 794935 h 5729064"/>
              <a:gd name="connsiteX1182" fmla="*/ 1930754 w 4473550"/>
              <a:gd name="connsiteY1182" fmla="*/ 778606 h 5729064"/>
              <a:gd name="connsiteX1183" fmla="*/ 3245091 w 4473550"/>
              <a:gd name="connsiteY1183" fmla="*/ 755141 h 5729064"/>
              <a:gd name="connsiteX1184" fmla="*/ 3231182 w 4473550"/>
              <a:gd name="connsiteY1184" fmla="*/ 777534 h 5729064"/>
              <a:gd name="connsiteX1185" fmla="*/ 3229723 w 4473550"/>
              <a:gd name="connsiteY1185" fmla="*/ 784512 h 5729064"/>
              <a:gd name="connsiteX1186" fmla="*/ 4248179 w 4473550"/>
              <a:gd name="connsiteY1186" fmla="*/ 702618 h 5729064"/>
              <a:gd name="connsiteX1187" fmla="*/ 4235726 w 4473550"/>
              <a:gd name="connsiteY1187" fmla="*/ 720230 h 5729064"/>
              <a:gd name="connsiteX1188" fmla="*/ 4223274 w 4473550"/>
              <a:gd name="connsiteY1188" fmla="*/ 737841 h 5729064"/>
              <a:gd name="connsiteX1189" fmla="*/ 4213916 w 4473550"/>
              <a:gd name="connsiteY1189" fmla="*/ 755439 h 5729064"/>
              <a:gd name="connsiteX1190" fmla="*/ 4248179 w 4473550"/>
              <a:gd name="connsiteY1190" fmla="*/ 702618 h 5729064"/>
              <a:gd name="connsiteX1191" fmla="*/ 2016003 w 4473550"/>
              <a:gd name="connsiteY1191" fmla="*/ 663490 h 5729064"/>
              <a:gd name="connsiteX1192" fmla="*/ 2015119 w 4473550"/>
              <a:gd name="connsiteY1192" fmla="*/ 676224 h 5729064"/>
              <a:gd name="connsiteX1193" fmla="*/ 2017437 w 4473550"/>
              <a:gd name="connsiteY1193" fmla="*/ 663883 h 5729064"/>
              <a:gd name="connsiteX1194" fmla="*/ 2069520 w 4473550"/>
              <a:gd name="connsiteY1194" fmla="*/ 552666 h 5729064"/>
              <a:gd name="connsiteX1195" fmla="*/ 2066116 w 4473550"/>
              <a:gd name="connsiteY1195" fmla="*/ 556063 h 5729064"/>
              <a:gd name="connsiteX1196" fmla="*/ 2066482 w 4473550"/>
              <a:gd name="connsiteY1196" fmla="*/ 564817 h 5729064"/>
              <a:gd name="connsiteX1197" fmla="*/ 2069520 w 4473550"/>
              <a:gd name="connsiteY1197" fmla="*/ 552666 h 5729064"/>
              <a:gd name="connsiteX1198" fmla="*/ 4242718 w 4473550"/>
              <a:gd name="connsiteY1198" fmla="*/ 538759 h 5729064"/>
              <a:gd name="connsiteX1199" fmla="*/ 4236531 w 4473550"/>
              <a:gd name="connsiteY1199" fmla="*/ 538785 h 5729064"/>
              <a:gd name="connsiteX1200" fmla="*/ 4245775 w 4473550"/>
              <a:gd name="connsiteY1200" fmla="*/ 547524 h 5729064"/>
              <a:gd name="connsiteX1201" fmla="*/ 4248866 w 4473550"/>
              <a:gd name="connsiteY1201" fmla="*/ 547510 h 5729064"/>
              <a:gd name="connsiteX1202" fmla="*/ 4248893 w 4473550"/>
              <a:gd name="connsiteY1202" fmla="*/ 541658 h 5729064"/>
              <a:gd name="connsiteX1203" fmla="*/ 4242718 w 4473550"/>
              <a:gd name="connsiteY1203" fmla="*/ 538759 h 5729064"/>
              <a:gd name="connsiteX1204" fmla="*/ 4252105 w 4473550"/>
              <a:gd name="connsiteY1204" fmla="*/ 515308 h 5729064"/>
              <a:gd name="connsiteX1205" fmla="*/ 4245905 w 4473550"/>
              <a:gd name="connsiteY1205" fmla="*/ 518258 h 5729064"/>
              <a:gd name="connsiteX1206" fmla="*/ 4255132 w 4473550"/>
              <a:gd name="connsiteY1206" fmla="*/ 529925 h 5729064"/>
              <a:gd name="connsiteX1207" fmla="*/ 4255145 w 4473550"/>
              <a:gd name="connsiteY1207" fmla="*/ 527001 h 5729064"/>
              <a:gd name="connsiteX1208" fmla="*/ 4252105 w 4473550"/>
              <a:gd name="connsiteY1208" fmla="*/ 515308 h 5729064"/>
              <a:gd name="connsiteX1209" fmla="*/ 2148738 w 4473550"/>
              <a:gd name="connsiteY1209" fmla="*/ 513775 h 5729064"/>
              <a:gd name="connsiteX1210" fmla="*/ 2147134 w 4473550"/>
              <a:gd name="connsiteY1210" fmla="*/ 526319 h 5729064"/>
              <a:gd name="connsiteX1211" fmla="*/ 2149455 w 4473550"/>
              <a:gd name="connsiteY1211" fmla="*/ 513972 h 5729064"/>
              <a:gd name="connsiteX1212" fmla="*/ 2162338 w 4473550"/>
              <a:gd name="connsiteY1212" fmla="*/ 482886 h 5729064"/>
              <a:gd name="connsiteX1213" fmla="*/ 2158401 w 4473550"/>
              <a:gd name="connsiteY1213" fmla="*/ 490461 h 5729064"/>
              <a:gd name="connsiteX1214" fmla="*/ 2160017 w 4473550"/>
              <a:gd name="connsiteY1214" fmla="*/ 495232 h 5729064"/>
              <a:gd name="connsiteX1215" fmla="*/ 2162338 w 4473550"/>
              <a:gd name="connsiteY1215" fmla="*/ 482886 h 5729064"/>
              <a:gd name="connsiteX1216" fmla="*/ 4280154 w 4473550"/>
              <a:gd name="connsiteY1216" fmla="*/ 468367 h 5729064"/>
              <a:gd name="connsiteX1217" fmla="*/ 4277019 w 4473550"/>
              <a:gd name="connsiteY1217" fmla="*/ 477157 h 5729064"/>
              <a:gd name="connsiteX1218" fmla="*/ 4264618 w 4473550"/>
              <a:gd name="connsiteY1218" fmla="*/ 483062 h 5729064"/>
              <a:gd name="connsiteX1219" fmla="*/ 4255235 w 4473550"/>
              <a:gd name="connsiteY1219" fmla="*/ 506513 h 5729064"/>
              <a:gd name="connsiteX1220" fmla="*/ 4273849 w 4473550"/>
              <a:gd name="connsiteY1220" fmla="*/ 494729 h 5729064"/>
              <a:gd name="connsiteX1221" fmla="*/ 4283180 w 4473550"/>
              <a:gd name="connsiteY1221" fmla="*/ 482984 h 5729064"/>
              <a:gd name="connsiteX1222" fmla="*/ 4280154 w 4473550"/>
              <a:gd name="connsiteY1222" fmla="*/ 468367 h 5729064"/>
              <a:gd name="connsiteX1223" fmla="*/ 2374037 w 4473550"/>
              <a:gd name="connsiteY1223" fmla="*/ 15 h 5729064"/>
              <a:gd name="connsiteX1224" fmla="*/ 2374939 w 4473550"/>
              <a:gd name="connsiteY1224" fmla="*/ 4586 h 5729064"/>
              <a:gd name="connsiteX1225" fmla="*/ 2360270 w 4473550"/>
              <a:gd name="connsiteY1225" fmla="*/ 43835 h 5729064"/>
              <a:gd name="connsiteX1226" fmla="*/ 2346852 w 4473550"/>
              <a:gd name="connsiteY1226" fmla="*/ 79105 h 5729064"/>
              <a:gd name="connsiteX1227" fmla="*/ 2332718 w 4473550"/>
              <a:gd name="connsiteY1227" fmla="*/ 114173 h 5729064"/>
              <a:gd name="connsiteX1228" fmla="*/ 2314828 w 4473550"/>
              <a:gd name="connsiteY1228" fmla="*/ 161194 h 5729064"/>
              <a:gd name="connsiteX1229" fmla="*/ 2213565 w 4473550"/>
              <a:gd name="connsiteY1229" fmla="*/ 419028 h 5729064"/>
              <a:gd name="connsiteX1230" fmla="*/ 2187629 w 4473550"/>
              <a:gd name="connsiteY1230" fmla="*/ 494137 h 5729064"/>
              <a:gd name="connsiteX1231" fmla="*/ 2177250 w 4473550"/>
              <a:gd name="connsiteY1231" fmla="*/ 517255 h 5729064"/>
              <a:gd name="connsiteX1232" fmla="*/ 2159360 w 4473550"/>
              <a:gd name="connsiteY1232" fmla="*/ 564278 h 5729064"/>
              <a:gd name="connsiteX1233" fmla="*/ 2143257 w 4473550"/>
              <a:gd name="connsiteY1233" fmla="*/ 603135 h 5729064"/>
              <a:gd name="connsiteX1234" fmla="*/ 2131626 w 4473550"/>
              <a:gd name="connsiteY1234" fmla="*/ 630234 h 5729064"/>
              <a:gd name="connsiteX1235" fmla="*/ 2126084 w 4473550"/>
              <a:gd name="connsiteY1235" fmla="*/ 650353 h 5729064"/>
              <a:gd name="connsiteX1236" fmla="*/ 2080825 w 4473550"/>
              <a:gd name="connsiteY1236" fmla="*/ 772085 h 5729064"/>
              <a:gd name="connsiteX1237" fmla="*/ 2074200 w 4473550"/>
              <a:gd name="connsiteY1237" fmla="*/ 783254 h 5729064"/>
              <a:gd name="connsiteX1238" fmla="*/ 2065791 w 4473550"/>
              <a:gd name="connsiteY1238" fmla="*/ 802582 h 5729064"/>
              <a:gd name="connsiteX1239" fmla="*/ 2051121 w 4473550"/>
              <a:gd name="connsiteY1239" fmla="*/ 841832 h 5729064"/>
              <a:gd name="connsiteX1240" fmla="*/ 2033231 w 4473550"/>
              <a:gd name="connsiteY1240" fmla="*/ 888853 h 5729064"/>
              <a:gd name="connsiteX1241" fmla="*/ 1993865 w 4473550"/>
              <a:gd name="connsiteY1241" fmla="*/ 981916 h 5729064"/>
              <a:gd name="connsiteX1242" fmla="*/ 1982950 w 4473550"/>
              <a:gd name="connsiteY1242" fmla="*/ 1009217 h 5729064"/>
              <a:gd name="connsiteX1243" fmla="*/ 1936624 w 4473550"/>
              <a:gd name="connsiteY1243" fmla="*/ 1139309 h 5729064"/>
              <a:gd name="connsiteX1244" fmla="*/ 1929466 w 4473550"/>
              <a:gd name="connsiteY1244" fmla="*/ 1154656 h 5729064"/>
              <a:gd name="connsiteX1245" fmla="*/ 1889030 w 4473550"/>
              <a:gd name="connsiteY1245" fmla="*/ 1256079 h 5729064"/>
              <a:gd name="connsiteX1246" fmla="*/ 1860761 w 4473550"/>
              <a:gd name="connsiteY1246" fmla="*/ 1326219 h 5729064"/>
              <a:gd name="connsiteX1247" fmla="*/ 1791705 w 4473550"/>
              <a:gd name="connsiteY1247" fmla="*/ 1506338 h 5729064"/>
              <a:gd name="connsiteX1248" fmla="*/ 1777569 w 4473550"/>
              <a:gd name="connsiteY1248" fmla="*/ 1541411 h 5729064"/>
              <a:gd name="connsiteX1249" fmla="*/ 1708865 w 4473550"/>
              <a:gd name="connsiteY1249" fmla="*/ 1712974 h 5729064"/>
              <a:gd name="connsiteX1250" fmla="*/ 1700989 w 4473550"/>
              <a:gd name="connsiteY1250" fmla="*/ 1728124 h 5729064"/>
              <a:gd name="connsiteX1251" fmla="*/ 1701889 w 4473550"/>
              <a:gd name="connsiteY1251" fmla="*/ 1732694 h 5729064"/>
              <a:gd name="connsiteX1252" fmla="*/ 1688472 w 4473550"/>
              <a:gd name="connsiteY1252" fmla="*/ 1767964 h 5729064"/>
              <a:gd name="connsiteX1253" fmla="*/ 1683099 w 4473550"/>
              <a:gd name="connsiteY1253" fmla="*/ 1775146 h 5729064"/>
              <a:gd name="connsiteX1254" fmla="*/ 1647854 w 4473550"/>
              <a:gd name="connsiteY1254" fmla="*/ 1865007 h 5729064"/>
              <a:gd name="connsiteX1255" fmla="*/ 1634255 w 4473550"/>
              <a:gd name="connsiteY1255" fmla="*/ 1895896 h 5729064"/>
              <a:gd name="connsiteX1256" fmla="*/ 1623340 w 4473550"/>
              <a:gd name="connsiteY1256" fmla="*/ 1923197 h 5729064"/>
              <a:gd name="connsiteX1257" fmla="*/ 1589530 w 4473550"/>
              <a:gd name="connsiteY1257" fmla="*/ 2013450 h 5729064"/>
              <a:gd name="connsiteX1258" fmla="*/ 1566984 w 4473550"/>
              <a:gd name="connsiteY1258" fmla="*/ 2067851 h 5729064"/>
              <a:gd name="connsiteX1259" fmla="*/ 1543721 w 4473550"/>
              <a:gd name="connsiteY1259" fmla="*/ 2122056 h 5729064"/>
              <a:gd name="connsiteX1260" fmla="*/ 1535957 w 4473550"/>
              <a:gd name="connsiteY1260" fmla="*/ 2142510 h 5729064"/>
              <a:gd name="connsiteX1261" fmla="*/ 1528442 w 4473550"/>
              <a:gd name="connsiteY1261" fmla="*/ 2161615 h 5729064"/>
              <a:gd name="connsiteX1262" fmla="*/ 1569052 w 4473550"/>
              <a:gd name="connsiteY1262" fmla="*/ 2106383 h 5729064"/>
              <a:gd name="connsiteX1263" fmla="*/ 1603293 w 4473550"/>
              <a:gd name="connsiteY1263" fmla="*/ 2059415 h 5729064"/>
              <a:gd name="connsiteX1264" fmla="*/ 1597287 w 4473550"/>
              <a:gd name="connsiteY1264" fmla="*/ 2018471 h 5729064"/>
              <a:gd name="connsiteX1265" fmla="*/ 1622155 w 4473550"/>
              <a:gd name="connsiteY1265" fmla="*/ 1992025 h 5729064"/>
              <a:gd name="connsiteX1266" fmla="*/ 1634568 w 4473550"/>
              <a:gd name="connsiteY1266" fmla="*/ 1983196 h 5729064"/>
              <a:gd name="connsiteX1267" fmla="*/ 1643899 w 4473550"/>
              <a:gd name="connsiteY1267" fmla="*/ 1971451 h 5729064"/>
              <a:gd name="connsiteX1268" fmla="*/ 1653286 w 4473550"/>
              <a:gd name="connsiteY1268" fmla="*/ 1948000 h 5729064"/>
              <a:gd name="connsiteX1269" fmla="*/ 1668790 w 4473550"/>
              <a:gd name="connsiteY1269" fmla="*/ 1939153 h 5729064"/>
              <a:gd name="connsiteX1270" fmla="*/ 1678281 w 4473550"/>
              <a:gd name="connsiteY1270" fmla="*/ 1892290 h 5729064"/>
              <a:gd name="connsiteX1271" fmla="*/ 1709439 w 4473550"/>
              <a:gd name="connsiteY1271" fmla="*/ 1842411 h 5729064"/>
              <a:gd name="connsiteX1272" fmla="*/ 1734292 w 4473550"/>
              <a:gd name="connsiteY1272" fmla="*/ 1818895 h 5729064"/>
              <a:gd name="connsiteX1273" fmla="*/ 1746767 w 4473550"/>
              <a:gd name="connsiteY1273" fmla="*/ 1795431 h 5729064"/>
              <a:gd name="connsiteX1274" fmla="*/ 1763894 w 4473550"/>
              <a:gd name="connsiteY1274" fmla="*/ 1770849 h 5729064"/>
              <a:gd name="connsiteX1275" fmla="*/ 1773538 w 4473550"/>
              <a:gd name="connsiteY1275" fmla="*/ 1762886 h 5729064"/>
              <a:gd name="connsiteX1276" fmla="*/ 1779546 w 4473550"/>
              <a:gd name="connsiteY1276" fmla="*/ 1751924 h 5729064"/>
              <a:gd name="connsiteX1277" fmla="*/ 1781012 w 4473550"/>
              <a:gd name="connsiteY1277" fmla="*/ 1748464 h 5729064"/>
              <a:gd name="connsiteX1278" fmla="*/ 1789157 w 4473550"/>
              <a:gd name="connsiteY1278" fmla="*/ 1730619 h 5729064"/>
              <a:gd name="connsiteX1279" fmla="*/ 1793416 w 4473550"/>
              <a:gd name="connsiteY1279" fmla="*/ 1712011 h 5729064"/>
              <a:gd name="connsiteX1280" fmla="*/ 1794637 w 4473550"/>
              <a:gd name="connsiteY1280" fmla="*/ 1705605 h 5729064"/>
              <a:gd name="connsiteX1281" fmla="*/ 1795111 w 4473550"/>
              <a:gd name="connsiteY1281" fmla="*/ 1704611 h 5729064"/>
              <a:gd name="connsiteX1282" fmla="*/ 1799791 w 4473550"/>
              <a:gd name="connsiteY1282" fmla="*/ 1684166 h 5729064"/>
              <a:gd name="connsiteX1283" fmla="*/ 1802755 w 4473550"/>
              <a:gd name="connsiteY1283" fmla="*/ 1688543 h 5729064"/>
              <a:gd name="connsiteX1284" fmla="*/ 1805274 w 4473550"/>
              <a:gd name="connsiteY1284" fmla="*/ 1683247 h 5729064"/>
              <a:gd name="connsiteX1285" fmla="*/ 1816679 w 4473550"/>
              <a:gd name="connsiteY1285" fmla="*/ 1667263 h 5729064"/>
              <a:gd name="connsiteX1286" fmla="*/ 1820884 w 4473550"/>
              <a:gd name="connsiteY1286" fmla="*/ 1655326 h 5729064"/>
              <a:gd name="connsiteX1287" fmla="*/ 1838940 w 4473550"/>
              <a:gd name="connsiteY1287" fmla="*/ 1617003 h 5729064"/>
              <a:gd name="connsiteX1288" fmla="*/ 1837823 w 4473550"/>
              <a:gd name="connsiteY1288" fmla="*/ 1635133 h 5729064"/>
              <a:gd name="connsiteX1289" fmla="*/ 1839679 w 4473550"/>
              <a:gd name="connsiteY1289" fmla="*/ 1631296 h 5729064"/>
              <a:gd name="connsiteX1290" fmla="*/ 1853107 w 4473550"/>
              <a:gd name="connsiteY1290" fmla="*/ 1622688 h 5729064"/>
              <a:gd name="connsiteX1291" fmla="*/ 1867658 w 4473550"/>
              <a:gd name="connsiteY1291" fmla="*/ 1617448 h 5729064"/>
              <a:gd name="connsiteX1292" fmla="*/ 1871644 w 4473550"/>
              <a:gd name="connsiteY1292" fmla="*/ 1608647 h 5729064"/>
              <a:gd name="connsiteX1293" fmla="*/ 1904988 w 4473550"/>
              <a:gd name="connsiteY1293" fmla="*/ 1531243 h 5729064"/>
              <a:gd name="connsiteX1294" fmla="*/ 1940516 w 4473550"/>
              <a:gd name="connsiteY1294" fmla="*/ 1480396 h 5729064"/>
              <a:gd name="connsiteX1295" fmla="*/ 1975243 w 4473550"/>
              <a:gd name="connsiteY1295" fmla="*/ 1403370 h 5729064"/>
              <a:gd name="connsiteX1296" fmla="*/ 1983287 w 4473550"/>
              <a:gd name="connsiteY1296" fmla="*/ 1396919 h 5729064"/>
              <a:gd name="connsiteX1297" fmla="*/ 1982753 w 4473550"/>
              <a:gd name="connsiteY1297" fmla="*/ 1379466 h 5729064"/>
              <a:gd name="connsiteX1298" fmla="*/ 2005496 w 4473550"/>
              <a:gd name="connsiteY1298" fmla="*/ 1359732 h 5729064"/>
              <a:gd name="connsiteX1299" fmla="*/ 2015192 w 4473550"/>
              <a:gd name="connsiteY1299" fmla="*/ 1362385 h 5729064"/>
              <a:gd name="connsiteX1300" fmla="*/ 1979878 w 4473550"/>
              <a:gd name="connsiteY1300" fmla="*/ 1465209 h 5729064"/>
              <a:gd name="connsiteX1301" fmla="*/ 2016124 w 4473550"/>
              <a:gd name="connsiteY1301" fmla="*/ 1392923 h 5729064"/>
              <a:gd name="connsiteX1302" fmla="*/ 2050400 w 4473550"/>
              <a:gd name="connsiteY1302" fmla="*/ 1346063 h 5729064"/>
              <a:gd name="connsiteX1303" fmla="*/ 2077885 w 4473550"/>
              <a:gd name="connsiteY1303" fmla="*/ 1301667 h 5729064"/>
              <a:gd name="connsiteX1304" fmla="*/ 2083425 w 4473550"/>
              <a:gd name="connsiteY1304" fmla="*/ 1303183 h 5729064"/>
              <a:gd name="connsiteX1305" fmla="*/ 2103984 w 4473550"/>
              <a:gd name="connsiteY1305" fmla="*/ 1256892 h 5729064"/>
              <a:gd name="connsiteX1306" fmla="*/ 2121188 w 4473550"/>
              <a:gd name="connsiteY1306" fmla="*/ 1235641 h 5729064"/>
              <a:gd name="connsiteX1307" fmla="*/ 2116714 w 4473550"/>
              <a:gd name="connsiteY1307" fmla="*/ 1269029 h 5729064"/>
              <a:gd name="connsiteX1308" fmla="*/ 2117116 w 4473550"/>
              <a:gd name="connsiteY1308" fmla="*/ 1282115 h 5729064"/>
              <a:gd name="connsiteX1309" fmla="*/ 2077379 w 4473550"/>
              <a:gd name="connsiteY1309" fmla="*/ 1375076 h 5729064"/>
              <a:gd name="connsiteX1310" fmla="*/ 2076262 w 4473550"/>
              <a:gd name="connsiteY1310" fmla="*/ 1383423 h 5729064"/>
              <a:gd name="connsiteX1311" fmla="*/ 2090563 w 4473550"/>
              <a:gd name="connsiteY1311" fmla="*/ 1357054 h 5729064"/>
              <a:gd name="connsiteX1312" fmla="*/ 2097089 w 4473550"/>
              <a:gd name="connsiteY1312" fmla="*/ 1345858 h 5729064"/>
              <a:gd name="connsiteX1313" fmla="*/ 2108753 w 4473550"/>
              <a:gd name="connsiteY1313" fmla="*/ 1323091 h 5729064"/>
              <a:gd name="connsiteX1314" fmla="*/ 2116796 w 4473550"/>
              <a:gd name="connsiteY1314" fmla="*/ 1316639 h 5729064"/>
              <a:gd name="connsiteX1315" fmla="*/ 2131895 w 4473550"/>
              <a:gd name="connsiteY1315" fmla="*/ 1316449 h 5729064"/>
              <a:gd name="connsiteX1316" fmla="*/ 2146064 w 4473550"/>
              <a:gd name="connsiteY1316" fmla="*/ 1285715 h 5729064"/>
              <a:gd name="connsiteX1317" fmla="*/ 2164654 w 4473550"/>
              <a:gd name="connsiteY1317" fmla="*/ 1264844 h 5729064"/>
              <a:gd name="connsiteX1318" fmla="*/ 2176583 w 4473550"/>
              <a:gd name="connsiteY1318" fmla="*/ 1250803 h 5729064"/>
              <a:gd name="connsiteX1319" fmla="*/ 2180207 w 4473550"/>
              <a:gd name="connsiteY1319" fmla="*/ 1234489 h 5729064"/>
              <a:gd name="connsiteX1320" fmla="*/ 2192670 w 4473550"/>
              <a:gd name="connsiteY1320" fmla="*/ 1237899 h 5729064"/>
              <a:gd name="connsiteX1321" fmla="*/ 2171126 w 4473550"/>
              <a:gd name="connsiteY1321" fmla="*/ 1296896 h 5729064"/>
              <a:gd name="connsiteX1322" fmla="*/ 2181805 w 4473550"/>
              <a:gd name="connsiteY1322" fmla="*/ 1286844 h 5729064"/>
              <a:gd name="connsiteX1323" fmla="*/ 2199595 w 4473550"/>
              <a:gd name="connsiteY1323" fmla="*/ 1239795 h 5729064"/>
              <a:gd name="connsiteX1324" fmla="*/ 2215281 w 4473550"/>
              <a:gd name="connsiteY1324" fmla="*/ 1213799 h 5729064"/>
              <a:gd name="connsiteX1325" fmla="*/ 2241115 w 4473550"/>
              <a:gd name="connsiteY1325" fmla="*/ 1160298 h 5729064"/>
              <a:gd name="connsiteX1326" fmla="*/ 2251127 w 4473550"/>
              <a:gd name="connsiteY1326" fmla="*/ 1128427 h 5729064"/>
              <a:gd name="connsiteX1327" fmla="*/ 2270435 w 4473550"/>
              <a:gd name="connsiteY1327" fmla="*/ 1086122 h 5729064"/>
              <a:gd name="connsiteX1328" fmla="*/ 2286390 w 4473550"/>
              <a:gd name="connsiteY1328" fmla="*/ 1068853 h 5729064"/>
              <a:gd name="connsiteX1329" fmla="*/ 2305963 w 4473550"/>
              <a:gd name="connsiteY1329" fmla="*/ 1035275 h 5729064"/>
              <a:gd name="connsiteX1330" fmla="*/ 2313288 w 4473550"/>
              <a:gd name="connsiteY1330" fmla="*/ 1050256 h 5729064"/>
              <a:gd name="connsiteX1331" fmla="*/ 2278693 w 4473550"/>
              <a:gd name="connsiteY1331" fmla="*/ 1131648 h 5729064"/>
              <a:gd name="connsiteX1332" fmla="*/ 2266896 w 4473550"/>
              <a:gd name="connsiteY1332" fmla="*/ 1150049 h 5729064"/>
              <a:gd name="connsiteX1333" fmla="*/ 2252194 w 4473550"/>
              <a:gd name="connsiteY1333" fmla="*/ 1163330 h 5729064"/>
              <a:gd name="connsiteX1334" fmla="*/ 2234137 w 4473550"/>
              <a:gd name="connsiteY1334" fmla="*/ 1201654 h 5729064"/>
              <a:gd name="connsiteX1335" fmla="*/ 2239677 w 4473550"/>
              <a:gd name="connsiteY1335" fmla="*/ 1203169 h 5729064"/>
              <a:gd name="connsiteX1336" fmla="*/ 2227878 w 4473550"/>
              <a:gd name="connsiteY1336" fmla="*/ 1221576 h 5729064"/>
              <a:gd name="connsiteX1337" fmla="*/ 2215361 w 4473550"/>
              <a:gd name="connsiteY1337" fmla="*/ 1261415 h 5729064"/>
              <a:gd name="connsiteX1338" fmla="*/ 2199410 w 4473550"/>
              <a:gd name="connsiteY1338" fmla="*/ 1278680 h 5729064"/>
              <a:gd name="connsiteX1339" fmla="*/ 2188144 w 4473550"/>
              <a:gd name="connsiteY1339" fmla="*/ 1314537 h 5729064"/>
              <a:gd name="connsiteX1340" fmla="*/ 2168435 w 4473550"/>
              <a:gd name="connsiteY1340" fmla="*/ 1343755 h 5729064"/>
              <a:gd name="connsiteX1341" fmla="*/ 2154268 w 4473550"/>
              <a:gd name="connsiteY1341" fmla="*/ 1374490 h 5729064"/>
              <a:gd name="connsiteX1342" fmla="*/ 2134037 w 4473550"/>
              <a:gd name="connsiteY1342" fmla="*/ 1445613 h 5729064"/>
              <a:gd name="connsiteX1343" fmla="*/ 2131026 w 4473550"/>
              <a:gd name="connsiteY1343" fmla="*/ 1452421 h 5729064"/>
              <a:gd name="connsiteX1344" fmla="*/ 2150432 w 4473550"/>
              <a:gd name="connsiteY1344" fmla="*/ 1460120 h 5729064"/>
              <a:gd name="connsiteX1345" fmla="*/ 2154043 w 4473550"/>
              <a:gd name="connsiteY1345" fmla="*/ 1456580 h 5729064"/>
              <a:gd name="connsiteX1346" fmla="*/ 2169050 w 4473550"/>
              <a:gd name="connsiteY1346" fmla="*/ 1408818 h 5729064"/>
              <a:gd name="connsiteX1347" fmla="*/ 2247214 w 4473550"/>
              <a:gd name="connsiteY1347" fmla="*/ 1270133 h 5729064"/>
              <a:gd name="connsiteX1348" fmla="*/ 2280903 w 4473550"/>
              <a:gd name="connsiteY1348" fmla="*/ 1249064 h 5729064"/>
              <a:gd name="connsiteX1349" fmla="*/ 2294671 w 4473550"/>
              <a:gd name="connsiteY1349" fmla="*/ 1205244 h 5729064"/>
              <a:gd name="connsiteX1350" fmla="*/ 2298827 w 4473550"/>
              <a:gd name="connsiteY1350" fmla="*/ 1206381 h 5729064"/>
              <a:gd name="connsiteX1351" fmla="*/ 2296856 w 4473550"/>
              <a:gd name="connsiteY1351" fmla="*/ 1231801 h 5729064"/>
              <a:gd name="connsiteX1352" fmla="*/ 2282687 w 4473550"/>
              <a:gd name="connsiteY1352" fmla="*/ 1262536 h 5729064"/>
              <a:gd name="connsiteX1353" fmla="*/ 2278082 w 4473550"/>
              <a:gd name="connsiteY1353" fmla="*/ 1291557 h 5729064"/>
              <a:gd name="connsiteX1354" fmla="*/ 2281836 w 4473550"/>
              <a:gd name="connsiteY1354" fmla="*/ 1279608 h 5729064"/>
              <a:gd name="connsiteX1355" fmla="*/ 2318617 w 4473550"/>
              <a:gd name="connsiteY1355" fmla="*/ 1224774 h 5729064"/>
              <a:gd name="connsiteX1356" fmla="*/ 2337924 w 4473550"/>
              <a:gd name="connsiteY1356" fmla="*/ 1182470 h 5729064"/>
              <a:gd name="connsiteX1357" fmla="*/ 2352624 w 4473550"/>
              <a:gd name="connsiteY1357" fmla="*/ 1169187 h 5729064"/>
              <a:gd name="connsiteX1358" fmla="*/ 2370681 w 4473550"/>
              <a:gd name="connsiteY1358" fmla="*/ 1130864 h 5729064"/>
              <a:gd name="connsiteX1359" fmla="*/ 2380694 w 4473550"/>
              <a:gd name="connsiteY1359" fmla="*/ 1098993 h 5729064"/>
              <a:gd name="connsiteX1360" fmla="*/ 2389990 w 4473550"/>
              <a:gd name="connsiteY1360" fmla="*/ 1088554 h 5729064"/>
              <a:gd name="connsiteX1361" fmla="*/ 2423866 w 4473550"/>
              <a:gd name="connsiteY1361" fmla="*/ 1028602 h 5729064"/>
              <a:gd name="connsiteX1362" fmla="*/ 2472308 w 4473550"/>
              <a:gd name="connsiteY1362" fmla="*/ 951006 h 5729064"/>
              <a:gd name="connsiteX1363" fmla="*/ 2487731 w 4473550"/>
              <a:gd name="connsiteY1363" fmla="*/ 916285 h 5729064"/>
              <a:gd name="connsiteX1364" fmla="*/ 2520087 w 4473550"/>
              <a:gd name="connsiteY1364" fmla="*/ 851594 h 5729064"/>
              <a:gd name="connsiteX1365" fmla="*/ 2529248 w 4473550"/>
              <a:gd name="connsiteY1365" fmla="*/ 836795 h 5729064"/>
              <a:gd name="connsiteX1366" fmla="*/ 2532153 w 4473550"/>
              <a:gd name="connsiteY1366" fmla="*/ 841913 h 5729064"/>
              <a:gd name="connsiteX1367" fmla="*/ 2515480 w 4473550"/>
              <a:gd name="connsiteY1367" fmla="*/ 880615 h 5729064"/>
              <a:gd name="connsiteX1368" fmla="*/ 2500060 w 4473550"/>
              <a:gd name="connsiteY1368" fmla="*/ 915336 h 5729064"/>
              <a:gd name="connsiteX1369" fmla="*/ 2483256 w 4473550"/>
              <a:gd name="connsiteY1369" fmla="*/ 949673 h 5729064"/>
              <a:gd name="connsiteX1370" fmla="*/ 2462697 w 4473550"/>
              <a:gd name="connsiteY1370" fmla="*/ 995964 h 5729064"/>
              <a:gd name="connsiteX1371" fmla="*/ 2373847 w 4473550"/>
              <a:gd name="connsiteY1371" fmla="*/ 1197977 h 5729064"/>
              <a:gd name="connsiteX1372" fmla="*/ 2353081 w 4473550"/>
              <a:gd name="connsiteY1372" fmla="*/ 1233605 h 5729064"/>
              <a:gd name="connsiteX1373" fmla="*/ 2366117 w 4473550"/>
              <a:gd name="connsiteY1373" fmla="*/ 1228909 h 5729064"/>
              <a:gd name="connsiteX1374" fmla="*/ 2380392 w 4473550"/>
              <a:gd name="connsiteY1374" fmla="*/ 1225513 h 5729064"/>
              <a:gd name="connsiteX1375" fmla="*/ 2380509 w 4473550"/>
              <a:gd name="connsiteY1375" fmla="*/ 1199172 h 5729064"/>
              <a:gd name="connsiteX1376" fmla="*/ 2399110 w 4473550"/>
              <a:gd name="connsiteY1376" fmla="*/ 1190317 h 5729064"/>
              <a:gd name="connsiteX1377" fmla="*/ 2399279 w 4473550"/>
              <a:gd name="connsiteY1377" fmla="*/ 1152270 h 5729064"/>
              <a:gd name="connsiteX1378" fmla="*/ 2411692 w 4473550"/>
              <a:gd name="connsiteY1378" fmla="*/ 1143440 h 5729064"/>
              <a:gd name="connsiteX1379" fmla="*/ 2436390 w 4473550"/>
              <a:gd name="connsiteY1379" fmla="*/ 1155043 h 5729064"/>
              <a:gd name="connsiteX1380" fmla="*/ 2423912 w 4473550"/>
              <a:gd name="connsiteY1380" fmla="*/ 1178507 h 5729064"/>
              <a:gd name="connsiteX1381" fmla="*/ 2439279 w 4473550"/>
              <a:gd name="connsiteY1381" fmla="*/ 1201854 h 5729064"/>
              <a:gd name="connsiteX1382" fmla="*/ 2448661 w 4473550"/>
              <a:gd name="connsiteY1382" fmla="*/ 1178403 h 5729064"/>
              <a:gd name="connsiteX1383" fmla="*/ 2448687 w 4473550"/>
              <a:gd name="connsiteY1383" fmla="*/ 1172550 h 5729064"/>
              <a:gd name="connsiteX1384" fmla="*/ 2479586 w 4473550"/>
              <a:gd name="connsiteY1384" fmla="*/ 1181198 h 5729064"/>
              <a:gd name="connsiteX1385" fmla="*/ 2498199 w 4473550"/>
              <a:gd name="connsiteY1385" fmla="*/ 1169414 h 5729064"/>
              <a:gd name="connsiteX1386" fmla="*/ 2498239 w 4473550"/>
              <a:gd name="connsiteY1386" fmla="*/ 1160637 h 5729064"/>
              <a:gd name="connsiteX1387" fmla="*/ 2522975 w 4473550"/>
              <a:gd name="connsiteY1387" fmla="*/ 1163457 h 5729064"/>
              <a:gd name="connsiteX1388" fmla="*/ 2523001 w 4473550"/>
              <a:gd name="connsiteY1388" fmla="*/ 1157604 h 5729064"/>
              <a:gd name="connsiteX1389" fmla="*/ 2572643 w 4473550"/>
              <a:gd name="connsiteY1389" fmla="*/ 1125206 h 5729064"/>
              <a:gd name="connsiteX1390" fmla="*/ 2569677 w 4473550"/>
              <a:gd name="connsiteY1390" fmla="*/ 1095953 h 5729064"/>
              <a:gd name="connsiteX1391" fmla="*/ 2591439 w 4473550"/>
              <a:gd name="connsiteY1391" fmla="*/ 1072451 h 5729064"/>
              <a:gd name="connsiteX1392" fmla="*/ 2606962 w 4473550"/>
              <a:gd name="connsiteY1392" fmla="*/ 1060680 h 5729064"/>
              <a:gd name="connsiteX1393" fmla="*/ 2647126 w 4473550"/>
              <a:gd name="connsiteY1393" fmla="*/ 1072217 h 5729064"/>
              <a:gd name="connsiteX1394" fmla="*/ 2687497 w 4473550"/>
              <a:gd name="connsiteY1394" fmla="*/ 1036930 h 5729064"/>
              <a:gd name="connsiteX1395" fmla="*/ 2706311 w 4473550"/>
              <a:gd name="connsiteY1395" fmla="*/ 981246 h 5729064"/>
              <a:gd name="connsiteX1396" fmla="*/ 2724764 w 4473550"/>
              <a:gd name="connsiteY1396" fmla="*/ 1004580 h 5729064"/>
              <a:gd name="connsiteX1397" fmla="*/ 2718460 w 4473550"/>
              <a:gd name="connsiteY1397" fmla="*/ 1030947 h 5729064"/>
              <a:gd name="connsiteX1398" fmla="*/ 2721557 w 4473550"/>
              <a:gd name="connsiteY1398" fmla="*/ 1030935 h 5729064"/>
              <a:gd name="connsiteX1399" fmla="*/ 2733724 w 4473550"/>
              <a:gd name="connsiteY1399" fmla="*/ 1077707 h 5729064"/>
              <a:gd name="connsiteX1400" fmla="*/ 2758382 w 4473550"/>
              <a:gd name="connsiteY1400" fmla="*/ 1098087 h 5729064"/>
              <a:gd name="connsiteX1401" fmla="*/ 2773900 w 4473550"/>
              <a:gd name="connsiteY1401" fmla="*/ 1086316 h 5729064"/>
              <a:gd name="connsiteX1402" fmla="*/ 2798694 w 4473550"/>
              <a:gd name="connsiteY1402" fmla="*/ 1077435 h 5729064"/>
              <a:gd name="connsiteX1403" fmla="*/ 2822759 w 4473550"/>
              <a:gd name="connsiteY1403" fmla="*/ 1056847 h 5729064"/>
              <a:gd name="connsiteX1404" fmla="*/ 2823166 w 4473550"/>
              <a:gd name="connsiteY1404" fmla="*/ 1056610 h 5729064"/>
              <a:gd name="connsiteX1405" fmla="*/ 2827053 w 4473550"/>
              <a:gd name="connsiteY1405" fmla="*/ 1044145 h 5729064"/>
              <a:gd name="connsiteX1406" fmla="*/ 2858487 w 4473550"/>
              <a:gd name="connsiteY1406" fmla="*/ 996901 h 5729064"/>
              <a:gd name="connsiteX1407" fmla="*/ 2868028 w 4473550"/>
              <a:gd name="connsiteY1407" fmla="*/ 973599 h 5729064"/>
              <a:gd name="connsiteX1408" fmla="*/ 2902175 w 4473550"/>
              <a:gd name="connsiteY1408" fmla="*/ 914081 h 5729064"/>
              <a:gd name="connsiteX1409" fmla="*/ 2919923 w 4473550"/>
              <a:gd name="connsiteY1409" fmla="*/ 880160 h 5729064"/>
              <a:gd name="connsiteX1410" fmla="*/ 3005985 w 4473550"/>
              <a:gd name="connsiteY1410" fmla="*/ 735940 h 5729064"/>
              <a:gd name="connsiteX1411" fmla="*/ 3014142 w 4473550"/>
              <a:gd name="connsiteY1411" fmla="*/ 707856 h 5729064"/>
              <a:gd name="connsiteX1412" fmla="*/ 3052396 w 4473550"/>
              <a:gd name="connsiteY1412" fmla="*/ 645216 h 5729064"/>
              <a:gd name="connsiteX1413" fmla="*/ 3106999 w 4473550"/>
              <a:gd name="connsiteY1413" fmla="*/ 539508 h 5729064"/>
              <a:gd name="connsiteX1414" fmla="*/ 3128855 w 4473550"/>
              <a:gd name="connsiteY1414" fmla="*/ 502464 h 5729064"/>
              <a:gd name="connsiteX1415" fmla="*/ 3146604 w 4473550"/>
              <a:gd name="connsiteY1415" fmla="*/ 468544 h 5729064"/>
              <a:gd name="connsiteX1416" fmla="*/ 3285919 w 4473550"/>
              <a:gd name="connsiteY1416" fmla="*/ 226933 h 5729064"/>
              <a:gd name="connsiteX1417" fmla="*/ 3321453 w 4473550"/>
              <a:gd name="connsiteY1417" fmla="*/ 172192 h 5729064"/>
              <a:gd name="connsiteX1418" fmla="*/ 3339200 w 4473550"/>
              <a:gd name="connsiteY1418" fmla="*/ 138277 h 5729064"/>
              <a:gd name="connsiteX1419" fmla="*/ 3354225 w 4473550"/>
              <a:gd name="connsiteY1419" fmla="*/ 112261 h 5729064"/>
              <a:gd name="connsiteX1420" fmla="*/ 3362612 w 4473550"/>
              <a:gd name="connsiteY1420" fmla="*/ 105517 h 5729064"/>
              <a:gd name="connsiteX1421" fmla="*/ 3367937 w 4473550"/>
              <a:gd name="connsiteY1421" fmla="*/ 107663 h 5729064"/>
              <a:gd name="connsiteX1422" fmla="*/ 3302403 w 4473550"/>
              <a:gd name="connsiteY1422" fmla="*/ 231894 h 5729064"/>
              <a:gd name="connsiteX1423" fmla="*/ 3303777 w 4473550"/>
              <a:gd name="connsiteY1423" fmla="*/ 232307 h 5729064"/>
              <a:gd name="connsiteX1424" fmla="*/ 3294258 w 4473550"/>
              <a:gd name="connsiteY1424" fmla="*/ 264340 h 5729064"/>
              <a:gd name="connsiteX1425" fmla="*/ 3209668 w 4473550"/>
              <a:gd name="connsiteY1425" fmla="*/ 443900 h 5729064"/>
              <a:gd name="connsiteX1426" fmla="*/ 3198740 w 4473550"/>
              <a:gd name="connsiteY1426" fmla="*/ 462425 h 5729064"/>
              <a:gd name="connsiteX1427" fmla="*/ 3194667 w 4473550"/>
              <a:gd name="connsiteY1427" fmla="*/ 478648 h 5729064"/>
              <a:gd name="connsiteX1428" fmla="*/ 3174197 w 4473550"/>
              <a:gd name="connsiteY1428" fmla="*/ 520468 h 5729064"/>
              <a:gd name="connsiteX1429" fmla="*/ 3190608 w 4473550"/>
              <a:gd name="connsiteY1429" fmla="*/ 499233 h 5729064"/>
              <a:gd name="connsiteX1430" fmla="*/ 3200149 w 4473550"/>
              <a:gd name="connsiteY1430" fmla="*/ 475932 h 5729064"/>
              <a:gd name="connsiteX1431" fmla="*/ 3220643 w 4473550"/>
              <a:gd name="connsiteY1431" fmla="*/ 442844 h 5729064"/>
              <a:gd name="connsiteX1432" fmla="*/ 3256137 w 4473550"/>
              <a:gd name="connsiteY1432" fmla="*/ 375007 h 5729064"/>
              <a:gd name="connsiteX1433" fmla="*/ 3271187 w 4473550"/>
              <a:gd name="connsiteY1433" fmla="*/ 357723 h 5729064"/>
              <a:gd name="connsiteX1434" fmla="*/ 3283464 w 4473550"/>
              <a:gd name="connsiteY1434" fmla="*/ 330885 h 5729064"/>
              <a:gd name="connsiteX1435" fmla="*/ 3299850 w 4473550"/>
              <a:gd name="connsiteY1435" fmla="*/ 300919 h 5729064"/>
              <a:gd name="connsiteX1436" fmla="*/ 3331237 w 4473550"/>
              <a:gd name="connsiteY1436" fmla="*/ 236206 h 5729064"/>
              <a:gd name="connsiteX1437" fmla="*/ 3364070 w 4473550"/>
              <a:gd name="connsiteY1437" fmla="*/ 198107 h 5729064"/>
              <a:gd name="connsiteX1438" fmla="*/ 3350455 w 4473550"/>
              <a:gd name="connsiteY1438" fmla="*/ 237630 h 5729064"/>
              <a:gd name="connsiteX1439" fmla="*/ 3332743 w 4473550"/>
              <a:gd name="connsiteY1439" fmla="*/ 284645 h 5729064"/>
              <a:gd name="connsiteX1440" fmla="*/ 3287719 w 4473550"/>
              <a:gd name="connsiteY1440" fmla="*/ 380145 h 5729064"/>
              <a:gd name="connsiteX1441" fmla="*/ 3250861 w 4473550"/>
              <a:gd name="connsiteY1441" fmla="*/ 451937 h 5729064"/>
              <a:gd name="connsiteX1442" fmla="*/ 3227706 w 4473550"/>
              <a:gd name="connsiteY1442" fmla="*/ 514763 h 5729064"/>
              <a:gd name="connsiteX1443" fmla="*/ 3178548 w 4473550"/>
              <a:gd name="connsiteY1443" fmla="*/ 604660 h 5729064"/>
              <a:gd name="connsiteX1444" fmla="*/ 3171776 w 4473550"/>
              <a:gd name="connsiteY1444" fmla="*/ 637519 h 5729064"/>
              <a:gd name="connsiteX1445" fmla="*/ 3155356 w 4473550"/>
              <a:gd name="connsiteY1445" fmla="*/ 654385 h 5729064"/>
              <a:gd name="connsiteX1446" fmla="*/ 3140379 w 4473550"/>
              <a:gd name="connsiteY1446" fmla="*/ 697864 h 5729064"/>
              <a:gd name="connsiteX1447" fmla="*/ 3118522 w 4473550"/>
              <a:gd name="connsiteY1447" fmla="*/ 734909 h 5729064"/>
              <a:gd name="connsiteX1448" fmla="*/ 3109004 w 4473550"/>
              <a:gd name="connsiteY1448" fmla="*/ 766940 h 5729064"/>
              <a:gd name="connsiteX1449" fmla="*/ 3113125 w 4473550"/>
              <a:gd name="connsiteY1449" fmla="*/ 768180 h 5729064"/>
              <a:gd name="connsiteX1450" fmla="*/ 3140452 w 4473550"/>
              <a:gd name="connsiteY1450" fmla="*/ 724059 h 5729064"/>
              <a:gd name="connsiteX1451" fmla="*/ 3160875 w 4473550"/>
              <a:gd name="connsiteY1451" fmla="*/ 664770 h 5729064"/>
              <a:gd name="connsiteX1452" fmla="*/ 3162247 w 4473550"/>
              <a:gd name="connsiteY1452" fmla="*/ 665183 h 5729064"/>
              <a:gd name="connsiteX1453" fmla="*/ 3171776 w 4473550"/>
              <a:gd name="connsiteY1453" fmla="*/ 637519 h 5729064"/>
              <a:gd name="connsiteX1454" fmla="*/ 3211417 w 4473550"/>
              <a:gd name="connsiteY1454" fmla="*/ 579654 h 5729064"/>
              <a:gd name="connsiteX1455" fmla="*/ 3235984 w 4473550"/>
              <a:gd name="connsiteY1455" fmla="*/ 530337 h 5729064"/>
              <a:gd name="connsiteX1456" fmla="*/ 3291938 w 4473550"/>
              <a:gd name="connsiteY1456" fmla="*/ 416312 h 5729064"/>
              <a:gd name="connsiteX1457" fmla="*/ 3297443 w 4473550"/>
              <a:gd name="connsiteY1457" fmla="*/ 422334 h 5729064"/>
              <a:gd name="connsiteX1458" fmla="*/ 3267442 w 4473550"/>
              <a:gd name="connsiteY1458" fmla="*/ 491823 h 5729064"/>
              <a:gd name="connsiteX1459" fmla="*/ 3201946 w 4473550"/>
              <a:gd name="connsiteY1459" fmla="*/ 629150 h 5729064"/>
              <a:gd name="connsiteX1460" fmla="*/ 3192393 w 4473550"/>
              <a:gd name="connsiteY1460" fmla="*/ 648082 h 5729064"/>
              <a:gd name="connsiteX1461" fmla="*/ 3186959 w 4473550"/>
              <a:gd name="connsiteY1461" fmla="*/ 668261 h 5729064"/>
              <a:gd name="connsiteX1462" fmla="*/ 3165103 w 4473550"/>
              <a:gd name="connsiteY1462" fmla="*/ 705304 h 5729064"/>
              <a:gd name="connsiteX1463" fmla="*/ 3150080 w 4473550"/>
              <a:gd name="connsiteY1463" fmla="*/ 731315 h 5729064"/>
              <a:gd name="connsiteX1464" fmla="*/ 3135091 w 4473550"/>
              <a:gd name="connsiteY1464" fmla="*/ 770426 h 5729064"/>
              <a:gd name="connsiteX1465" fmla="*/ 3163485 w 4473550"/>
              <a:gd name="connsiteY1465" fmla="*/ 778973 h 5729064"/>
              <a:gd name="connsiteX1466" fmla="*/ 3166708 w 4473550"/>
              <a:gd name="connsiteY1466" fmla="*/ 792985 h 5729064"/>
              <a:gd name="connsiteX1467" fmla="*/ 3284316 w 4473550"/>
              <a:gd name="connsiteY1467" fmla="*/ 589022 h 5729064"/>
              <a:gd name="connsiteX1468" fmla="*/ 3319849 w 4473550"/>
              <a:gd name="connsiteY1468" fmla="*/ 534280 h 5729064"/>
              <a:gd name="connsiteX1469" fmla="*/ 3337595 w 4473550"/>
              <a:gd name="connsiteY1469" fmla="*/ 500365 h 5729064"/>
              <a:gd name="connsiteX1470" fmla="*/ 3352621 w 4473550"/>
              <a:gd name="connsiteY1470" fmla="*/ 474349 h 5729064"/>
              <a:gd name="connsiteX1471" fmla="*/ 3361008 w 4473550"/>
              <a:gd name="connsiteY1471" fmla="*/ 467605 h 5729064"/>
              <a:gd name="connsiteX1472" fmla="*/ 3366332 w 4473550"/>
              <a:gd name="connsiteY1472" fmla="*/ 469751 h 5729064"/>
              <a:gd name="connsiteX1473" fmla="*/ 3300799 w 4473550"/>
              <a:gd name="connsiteY1473" fmla="*/ 593982 h 5729064"/>
              <a:gd name="connsiteX1474" fmla="*/ 3302174 w 4473550"/>
              <a:gd name="connsiteY1474" fmla="*/ 594396 h 5729064"/>
              <a:gd name="connsiteX1475" fmla="*/ 3300674 w 4473550"/>
              <a:gd name="connsiteY1475" fmla="*/ 605924 h 5729064"/>
              <a:gd name="connsiteX1476" fmla="*/ 3310280 w 4473550"/>
              <a:gd name="connsiteY1476" fmla="*/ 596315 h 5729064"/>
              <a:gd name="connsiteX1477" fmla="*/ 3315713 w 4473550"/>
              <a:gd name="connsiteY1477" fmla="*/ 576143 h 5729064"/>
              <a:gd name="connsiteX1478" fmla="*/ 3332099 w 4473550"/>
              <a:gd name="connsiteY1478" fmla="*/ 546177 h 5729064"/>
              <a:gd name="connsiteX1479" fmla="*/ 3343064 w 4473550"/>
              <a:gd name="connsiteY1479" fmla="*/ 540753 h 5729064"/>
              <a:gd name="connsiteX1480" fmla="*/ 3328099 w 4473550"/>
              <a:gd name="connsiteY1480" fmla="*/ 588594 h 5729064"/>
              <a:gd name="connsiteX1481" fmla="*/ 3287148 w 4473550"/>
              <a:gd name="connsiteY1481" fmla="*/ 667872 h 5729064"/>
              <a:gd name="connsiteX1482" fmla="*/ 3262251 w 4473550"/>
              <a:gd name="connsiteY1482" fmla="*/ 721997 h 5729064"/>
              <a:gd name="connsiteX1483" fmla="*/ 3251381 w 4473550"/>
              <a:gd name="connsiteY1483" fmla="*/ 743121 h 5729064"/>
              <a:gd name="connsiteX1484" fmla="*/ 3254534 w 4473550"/>
              <a:gd name="connsiteY1484" fmla="*/ 737095 h 5729064"/>
              <a:gd name="connsiteX1485" fmla="*/ 3269584 w 4473550"/>
              <a:gd name="connsiteY1485" fmla="*/ 719811 h 5729064"/>
              <a:gd name="connsiteX1486" fmla="*/ 3281860 w 4473550"/>
              <a:gd name="connsiteY1486" fmla="*/ 692973 h 5729064"/>
              <a:gd name="connsiteX1487" fmla="*/ 3298246 w 4473550"/>
              <a:gd name="connsiteY1487" fmla="*/ 663007 h 5729064"/>
              <a:gd name="connsiteX1488" fmla="*/ 3329633 w 4473550"/>
              <a:gd name="connsiteY1488" fmla="*/ 598294 h 5729064"/>
              <a:gd name="connsiteX1489" fmla="*/ 3362466 w 4473550"/>
              <a:gd name="connsiteY1489" fmla="*/ 560194 h 5729064"/>
              <a:gd name="connsiteX1490" fmla="*/ 3348851 w 4473550"/>
              <a:gd name="connsiteY1490" fmla="*/ 599718 h 5729064"/>
              <a:gd name="connsiteX1491" fmla="*/ 3331139 w 4473550"/>
              <a:gd name="connsiteY1491" fmla="*/ 646733 h 5729064"/>
              <a:gd name="connsiteX1492" fmla="*/ 3286115 w 4473550"/>
              <a:gd name="connsiteY1492" fmla="*/ 742233 h 5729064"/>
              <a:gd name="connsiteX1493" fmla="*/ 3249258 w 4473550"/>
              <a:gd name="connsiteY1493" fmla="*/ 814025 h 5729064"/>
              <a:gd name="connsiteX1494" fmla="*/ 3226102 w 4473550"/>
              <a:gd name="connsiteY1494" fmla="*/ 876851 h 5729064"/>
              <a:gd name="connsiteX1495" fmla="*/ 3202562 w 4473550"/>
              <a:gd name="connsiteY1495" fmla="*/ 925384 h 5729064"/>
              <a:gd name="connsiteX1496" fmla="*/ 3179915 w 4473550"/>
              <a:gd name="connsiteY1496" fmla="*/ 961952 h 5729064"/>
              <a:gd name="connsiteX1497" fmla="*/ 3180941 w 4473550"/>
              <a:gd name="connsiteY1497" fmla="*/ 971796 h 5729064"/>
              <a:gd name="connsiteX1498" fmla="*/ 3180975 w 4473550"/>
              <a:gd name="connsiteY1498" fmla="*/ 983447 h 5729064"/>
              <a:gd name="connsiteX1499" fmla="*/ 3190504 w 4473550"/>
              <a:gd name="connsiteY1499" fmla="*/ 969192 h 5729064"/>
              <a:gd name="connsiteX1500" fmla="*/ 3209814 w 4473550"/>
              <a:gd name="connsiteY1500" fmla="*/ 941743 h 5729064"/>
              <a:gd name="connsiteX1501" fmla="*/ 3234380 w 4473550"/>
              <a:gd name="connsiteY1501" fmla="*/ 892425 h 5729064"/>
              <a:gd name="connsiteX1502" fmla="*/ 3290334 w 4473550"/>
              <a:gd name="connsiteY1502" fmla="*/ 778400 h 5729064"/>
              <a:gd name="connsiteX1503" fmla="*/ 3295839 w 4473550"/>
              <a:gd name="connsiteY1503" fmla="*/ 784421 h 5729064"/>
              <a:gd name="connsiteX1504" fmla="*/ 3265838 w 4473550"/>
              <a:gd name="connsiteY1504" fmla="*/ 853911 h 5729064"/>
              <a:gd name="connsiteX1505" fmla="*/ 3200343 w 4473550"/>
              <a:gd name="connsiteY1505" fmla="*/ 991238 h 5729064"/>
              <a:gd name="connsiteX1506" fmla="*/ 3190790 w 4473550"/>
              <a:gd name="connsiteY1506" fmla="*/ 1010170 h 5729064"/>
              <a:gd name="connsiteX1507" fmla="*/ 3185356 w 4473550"/>
              <a:gd name="connsiteY1507" fmla="*/ 1030349 h 5729064"/>
              <a:gd name="connsiteX1508" fmla="*/ 3163500 w 4473550"/>
              <a:gd name="connsiteY1508" fmla="*/ 1067393 h 5729064"/>
              <a:gd name="connsiteX1509" fmla="*/ 3148476 w 4473550"/>
              <a:gd name="connsiteY1509" fmla="*/ 1093403 h 5729064"/>
              <a:gd name="connsiteX1510" fmla="*/ 3133487 w 4473550"/>
              <a:gd name="connsiteY1510" fmla="*/ 1132514 h 5729064"/>
              <a:gd name="connsiteX1511" fmla="*/ 3165116 w 4473550"/>
              <a:gd name="connsiteY1511" fmla="*/ 1155121 h 5729064"/>
              <a:gd name="connsiteX1512" fmla="*/ 3151501 w 4473550"/>
              <a:gd name="connsiteY1512" fmla="*/ 1194645 h 5729064"/>
              <a:gd name="connsiteX1513" fmla="*/ 3143322 w 4473550"/>
              <a:gd name="connsiteY1513" fmla="*/ 1213991 h 5729064"/>
              <a:gd name="connsiteX1514" fmla="*/ 3150165 w 4473550"/>
              <a:gd name="connsiteY1514" fmla="*/ 1207326 h 5729064"/>
              <a:gd name="connsiteX1515" fmla="*/ 3181637 w 4473550"/>
              <a:gd name="connsiteY1515" fmla="*/ 1173175 h 5729064"/>
              <a:gd name="connsiteX1516" fmla="*/ 3193913 w 4473550"/>
              <a:gd name="connsiteY1516" fmla="*/ 1146339 h 5729064"/>
              <a:gd name="connsiteX1517" fmla="*/ 3203468 w 4473550"/>
              <a:gd name="connsiteY1517" fmla="*/ 1127400 h 5729064"/>
              <a:gd name="connsiteX1518" fmla="*/ 3207539 w 4473550"/>
              <a:gd name="connsiteY1518" fmla="*/ 1111176 h 5729064"/>
              <a:gd name="connsiteX1519" fmla="*/ 3256746 w 4473550"/>
              <a:gd name="connsiteY1519" fmla="*/ 1038743 h 5729064"/>
              <a:gd name="connsiteX1520" fmla="*/ 3308676 w 4473550"/>
              <a:gd name="connsiteY1520" fmla="*/ 958404 h 5729064"/>
              <a:gd name="connsiteX1521" fmla="*/ 3314110 w 4473550"/>
              <a:gd name="connsiteY1521" fmla="*/ 938231 h 5729064"/>
              <a:gd name="connsiteX1522" fmla="*/ 3330496 w 4473550"/>
              <a:gd name="connsiteY1522" fmla="*/ 908266 h 5729064"/>
              <a:gd name="connsiteX1523" fmla="*/ 3341460 w 4473550"/>
              <a:gd name="connsiteY1523" fmla="*/ 902841 h 5729064"/>
              <a:gd name="connsiteX1524" fmla="*/ 3326495 w 4473550"/>
              <a:gd name="connsiteY1524" fmla="*/ 950683 h 5729064"/>
              <a:gd name="connsiteX1525" fmla="*/ 3285545 w 4473550"/>
              <a:gd name="connsiteY1525" fmla="*/ 1029960 h 5729064"/>
              <a:gd name="connsiteX1526" fmla="*/ 3229578 w 4473550"/>
              <a:gd name="connsiteY1526" fmla="*/ 1139622 h 5729064"/>
              <a:gd name="connsiteX1527" fmla="*/ 3220035 w 4473550"/>
              <a:gd name="connsiteY1527" fmla="*/ 1162923 h 5729064"/>
              <a:gd name="connsiteX1528" fmla="*/ 3206483 w 4473550"/>
              <a:gd name="connsiteY1528" fmla="*/ 1224273 h 5729064"/>
              <a:gd name="connsiteX1529" fmla="*/ 3128686 w 4473550"/>
              <a:gd name="connsiteY1529" fmla="*/ 1379711 h 5729064"/>
              <a:gd name="connsiteX1530" fmla="*/ 3108167 w 4473550"/>
              <a:gd name="connsiteY1530" fmla="*/ 1404068 h 5729064"/>
              <a:gd name="connsiteX1531" fmla="*/ 3097662 w 4473550"/>
              <a:gd name="connsiteY1531" fmla="*/ 1423730 h 5729064"/>
              <a:gd name="connsiteX1532" fmla="*/ 3100302 w 4473550"/>
              <a:gd name="connsiteY1532" fmla="*/ 1430271 h 5729064"/>
              <a:gd name="connsiteX1533" fmla="*/ 3100709 w 4473550"/>
              <a:gd name="connsiteY1533" fmla="*/ 1435312 h 5729064"/>
              <a:gd name="connsiteX1534" fmla="*/ 3104951 w 4473550"/>
              <a:gd name="connsiteY1534" fmla="*/ 1427776 h 5729064"/>
              <a:gd name="connsiteX1535" fmla="*/ 3115070 w 4473550"/>
              <a:gd name="connsiteY1535" fmla="*/ 1419235 h 5729064"/>
              <a:gd name="connsiteX1536" fmla="*/ 3127408 w 4473550"/>
              <a:gd name="connsiteY1536" fmla="*/ 1414223 h 5729064"/>
              <a:gd name="connsiteX1537" fmla="*/ 3121879 w 4473550"/>
              <a:gd name="connsiteY1537" fmla="*/ 1399470 h 5729064"/>
              <a:gd name="connsiteX1538" fmla="*/ 3128722 w 4473550"/>
              <a:gd name="connsiteY1538" fmla="*/ 1392805 h 5729064"/>
              <a:gd name="connsiteX1539" fmla="*/ 3135614 w 4473550"/>
              <a:gd name="connsiteY1539" fmla="*/ 1403604 h 5729064"/>
              <a:gd name="connsiteX1540" fmla="*/ 3152000 w 4473550"/>
              <a:gd name="connsiteY1540" fmla="*/ 1373638 h 5729064"/>
              <a:gd name="connsiteX1541" fmla="*/ 3155199 w 4473550"/>
              <a:gd name="connsiteY1541" fmla="*/ 1367273 h 5729064"/>
              <a:gd name="connsiteX1542" fmla="*/ 3159080 w 4473550"/>
              <a:gd name="connsiteY1542" fmla="*/ 1358360 h 5729064"/>
              <a:gd name="connsiteX1543" fmla="*/ 3162313 w 4473550"/>
              <a:gd name="connsiteY1543" fmla="*/ 1352579 h 5729064"/>
              <a:gd name="connsiteX1544" fmla="*/ 3171096 w 4473550"/>
              <a:gd name="connsiteY1544" fmla="*/ 1331404 h 5729064"/>
              <a:gd name="connsiteX1545" fmla="*/ 3166915 w 4473550"/>
              <a:gd name="connsiteY1545" fmla="*/ 1308333 h 5729064"/>
              <a:gd name="connsiteX1546" fmla="*/ 3186036 w 4473550"/>
              <a:gd name="connsiteY1546" fmla="*/ 1274830 h 5729064"/>
              <a:gd name="connsiteX1547" fmla="*/ 3196124 w 4473550"/>
              <a:gd name="connsiteY1547" fmla="*/ 1285857 h 5729064"/>
              <a:gd name="connsiteX1548" fmla="*/ 3211114 w 4473550"/>
              <a:gd name="connsiteY1548" fmla="*/ 1254061 h 5729064"/>
              <a:gd name="connsiteX1549" fmla="*/ 3234637 w 4473550"/>
              <a:gd name="connsiteY1549" fmla="*/ 1198978 h 5729064"/>
              <a:gd name="connsiteX1550" fmla="*/ 3237394 w 4473550"/>
              <a:gd name="connsiteY1550" fmla="*/ 1204173 h 5729064"/>
              <a:gd name="connsiteX1551" fmla="*/ 3246974 w 4473550"/>
              <a:gd name="connsiteY1551" fmla="*/ 1193967 h 5729064"/>
              <a:gd name="connsiteX1552" fmla="*/ 3251047 w 4473550"/>
              <a:gd name="connsiteY1552" fmla="*/ 1177744 h 5729064"/>
              <a:gd name="connsiteX1553" fmla="*/ 3307023 w 4473550"/>
              <a:gd name="connsiteY1553" fmla="*/ 1072450 h 5729064"/>
              <a:gd name="connsiteX1554" fmla="*/ 3322036 w 4473550"/>
              <a:gd name="connsiteY1554" fmla="*/ 1042071 h 5729064"/>
              <a:gd name="connsiteX1555" fmla="*/ 3353470 w 4473550"/>
              <a:gd name="connsiteY1555" fmla="*/ 994826 h 5729064"/>
              <a:gd name="connsiteX1556" fmla="*/ 3363012 w 4473550"/>
              <a:gd name="connsiteY1556" fmla="*/ 971525 h 5729064"/>
              <a:gd name="connsiteX1557" fmla="*/ 3397158 w 4473550"/>
              <a:gd name="connsiteY1557" fmla="*/ 912007 h 5729064"/>
              <a:gd name="connsiteX1558" fmla="*/ 3414906 w 4473550"/>
              <a:gd name="connsiteY1558" fmla="*/ 878085 h 5729064"/>
              <a:gd name="connsiteX1559" fmla="*/ 3500968 w 4473550"/>
              <a:gd name="connsiteY1559" fmla="*/ 733864 h 5729064"/>
              <a:gd name="connsiteX1560" fmla="*/ 3509125 w 4473550"/>
              <a:gd name="connsiteY1560" fmla="*/ 705782 h 5729064"/>
              <a:gd name="connsiteX1561" fmla="*/ 3547379 w 4473550"/>
              <a:gd name="connsiteY1561" fmla="*/ 643141 h 5729064"/>
              <a:gd name="connsiteX1562" fmla="*/ 3601984 w 4473550"/>
              <a:gd name="connsiteY1562" fmla="*/ 537434 h 5729064"/>
              <a:gd name="connsiteX1563" fmla="*/ 3623840 w 4473550"/>
              <a:gd name="connsiteY1563" fmla="*/ 500390 h 5729064"/>
              <a:gd name="connsiteX1564" fmla="*/ 3641588 w 4473550"/>
              <a:gd name="connsiteY1564" fmla="*/ 466469 h 5729064"/>
              <a:gd name="connsiteX1565" fmla="*/ 3780903 w 4473550"/>
              <a:gd name="connsiteY1565" fmla="*/ 224860 h 5729064"/>
              <a:gd name="connsiteX1566" fmla="*/ 3816437 w 4473550"/>
              <a:gd name="connsiteY1566" fmla="*/ 170118 h 5729064"/>
              <a:gd name="connsiteX1567" fmla="*/ 3834183 w 4473550"/>
              <a:gd name="connsiteY1567" fmla="*/ 136202 h 5729064"/>
              <a:gd name="connsiteX1568" fmla="*/ 3849208 w 4473550"/>
              <a:gd name="connsiteY1568" fmla="*/ 110186 h 5729064"/>
              <a:gd name="connsiteX1569" fmla="*/ 3857595 w 4473550"/>
              <a:gd name="connsiteY1569" fmla="*/ 103442 h 5729064"/>
              <a:gd name="connsiteX1570" fmla="*/ 3862920 w 4473550"/>
              <a:gd name="connsiteY1570" fmla="*/ 105588 h 5729064"/>
              <a:gd name="connsiteX1571" fmla="*/ 3797386 w 4473550"/>
              <a:gd name="connsiteY1571" fmla="*/ 229819 h 5729064"/>
              <a:gd name="connsiteX1572" fmla="*/ 3798761 w 4473550"/>
              <a:gd name="connsiteY1572" fmla="*/ 230233 h 5729064"/>
              <a:gd name="connsiteX1573" fmla="*/ 3789242 w 4473550"/>
              <a:gd name="connsiteY1573" fmla="*/ 262265 h 5729064"/>
              <a:gd name="connsiteX1574" fmla="*/ 3704652 w 4473550"/>
              <a:gd name="connsiteY1574" fmla="*/ 441825 h 5729064"/>
              <a:gd name="connsiteX1575" fmla="*/ 3693724 w 4473550"/>
              <a:gd name="connsiteY1575" fmla="*/ 460351 h 5729064"/>
              <a:gd name="connsiteX1576" fmla="*/ 3689650 w 4473550"/>
              <a:gd name="connsiteY1576" fmla="*/ 476574 h 5729064"/>
              <a:gd name="connsiteX1577" fmla="*/ 3669181 w 4473550"/>
              <a:gd name="connsiteY1577" fmla="*/ 518393 h 5729064"/>
              <a:gd name="connsiteX1578" fmla="*/ 3685591 w 4473550"/>
              <a:gd name="connsiteY1578" fmla="*/ 497159 h 5729064"/>
              <a:gd name="connsiteX1579" fmla="*/ 3695133 w 4473550"/>
              <a:gd name="connsiteY1579" fmla="*/ 473858 h 5729064"/>
              <a:gd name="connsiteX1580" fmla="*/ 3715626 w 4473550"/>
              <a:gd name="connsiteY1580" fmla="*/ 440769 h 5729064"/>
              <a:gd name="connsiteX1581" fmla="*/ 3751121 w 4473550"/>
              <a:gd name="connsiteY1581" fmla="*/ 372933 h 5729064"/>
              <a:gd name="connsiteX1582" fmla="*/ 3766171 w 4473550"/>
              <a:gd name="connsiteY1582" fmla="*/ 355648 h 5729064"/>
              <a:gd name="connsiteX1583" fmla="*/ 3778447 w 4473550"/>
              <a:gd name="connsiteY1583" fmla="*/ 328811 h 5729064"/>
              <a:gd name="connsiteX1584" fmla="*/ 3794833 w 4473550"/>
              <a:gd name="connsiteY1584" fmla="*/ 298845 h 5729064"/>
              <a:gd name="connsiteX1585" fmla="*/ 3826220 w 4473550"/>
              <a:gd name="connsiteY1585" fmla="*/ 234131 h 5729064"/>
              <a:gd name="connsiteX1586" fmla="*/ 3859053 w 4473550"/>
              <a:gd name="connsiteY1586" fmla="*/ 196031 h 5729064"/>
              <a:gd name="connsiteX1587" fmla="*/ 3845439 w 4473550"/>
              <a:gd name="connsiteY1587" fmla="*/ 235555 h 5729064"/>
              <a:gd name="connsiteX1588" fmla="*/ 3827727 w 4473550"/>
              <a:gd name="connsiteY1588" fmla="*/ 282571 h 5729064"/>
              <a:gd name="connsiteX1589" fmla="*/ 3782703 w 4473550"/>
              <a:gd name="connsiteY1589" fmla="*/ 378071 h 5729064"/>
              <a:gd name="connsiteX1590" fmla="*/ 3745846 w 4473550"/>
              <a:gd name="connsiteY1590" fmla="*/ 449863 h 5729064"/>
              <a:gd name="connsiteX1591" fmla="*/ 3722690 w 4473550"/>
              <a:gd name="connsiteY1591" fmla="*/ 512688 h 5729064"/>
              <a:gd name="connsiteX1592" fmla="*/ 3673532 w 4473550"/>
              <a:gd name="connsiteY1592" fmla="*/ 602586 h 5729064"/>
              <a:gd name="connsiteX1593" fmla="*/ 3666760 w 4473550"/>
              <a:gd name="connsiteY1593" fmla="*/ 635444 h 5729064"/>
              <a:gd name="connsiteX1594" fmla="*/ 3650340 w 4473550"/>
              <a:gd name="connsiteY1594" fmla="*/ 652311 h 5729064"/>
              <a:gd name="connsiteX1595" fmla="*/ 3635362 w 4473550"/>
              <a:gd name="connsiteY1595" fmla="*/ 695789 h 5729064"/>
              <a:gd name="connsiteX1596" fmla="*/ 3613506 w 4473550"/>
              <a:gd name="connsiteY1596" fmla="*/ 732834 h 5729064"/>
              <a:gd name="connsiteX1597" fmla="*/ 3603988 w 4473550"/>
              <a:gd name="connsiteY1597" fmla="*/ 764866 h 5729064"/>
              <a:gd name="connsiteX1598" fmla="*/ 3608109 w 4473550"/>
              <a:gd name="connsiteY1598" fmla="*/ 766106 h 5729064"/>
              <a:gd name="connsiteX1599" fmla="*/ 3635436 w 4473550"/>
              <a:gd name="connsiteY1599" fmla="*/ 721984 h 5729064"/>
              <a:gd name="connsiteX1600" fmla="*/ 3655858 w 4473550"/>
              <a:gd name="connsiteY1600" fmla="*/ 662695 h 5729064"/>
              <a:gd name="connsiteX1601" fmla="*/ 3657230 w 4473550"/>
              <a:gd name="connsiteY1601" fmla="*/ 663108 h 5729064"/>
              <a:gd name="connsiteX1602" fmla="*/ 3666760 w 4473550"/>
              <a:gd name="connsiteY1602" fmla="*/ 635444 h 5729064"/>
              <a:gd name="connsiteX1603" fmla="*/ 3706401 w 4473550"/>
              <a:gd name="connsiteY1603" fmla="*/ 577580 h 5729064"/>
              <a:gd name="connsiteX1604" fmla="*/ 3730968 w 4473550"/>
              <a:gd name="connsiteY1604" fmla="*/ 528262 h 5729064"/>
              <a:gd name="connsiteX1605" fmla="*/ 3786922 w 4473550"/>
              <a:gd name="connsiteY1605" fmla="*/ 414237 h 5729064"/>
              <a:gd name="connsiteX1606" fmla="*/ 3792426 w 4473550"/>
              <a:gd name="connsiteY1606" fmla="*/ 420259 h 5729064"/>
              <a:gd name="connsiteX1607" fmla="*/ 3762426 w 4473550"/>
              <a:gd name="connsiteY1607" fmla="*/ 489749 h 5729064"/>
              <a:gd name="connsiteX1608" fmla="*/ 3696930 w 4473550"/>
              <a:gd name="connsiteY1608" fmla="*/ 627075 h 5729064"/>
              <a:gd name="connsiteX1609" fmla="*/ 3687377 w 4473550"/>
              <a:gd name="connsiteY1609" fmla="*/ 646008 h 5729064"/>
              <a:gd name="connsiteX1610" fmla="*/ 3681944 w 4473550"/>
              <a:gd name="connsiteY1610" fmla="*/ 666186 h 5729064"/>
              <a:gd name="connsiteX1611" fmla="*/ 3660087 w 4473550"/>
              <a:gd name="connsiteY1611" fmla="*/ 703230 h 5729064"/>
              <a:gd name="connsiteX1612" fmla="*/ 3645064 w 4473550"/>
              <a:gd name="connsiteY1612" fmla="*/ 729240 h 5729064"/>
              <a:gd name="connsiteX1613" fmla="*/ 3630075 w 4473550"/>
              <a:gd name="connsiteY1613" fmla="*/ 768351 h 5729064"/>
              <a:gd name="connsiteX1614" fmla="*/ 3661703 w 4473550"/>
              <a:gd name="connsiteY1614" fmla="*/ 790958 h 5729064"/>
              <a:gd name="connsiteX1615" fmla="*/ 3648089 w 4473550"/>
              <a:gd name="connsiteY1615" fmla="*/ 830482 h 5729064"/>
              <a:gd name="connsiteX1616" fmla="*/ 3639910 w 4473550"/>
              <a:gd name="connsiteY1616" fmla="*/ 849828 h 5729064"/>
              <a:gd name="connsiteX1617" fmla="*/ 3646752 w 4473550"/>
              <a:gd name="connsiteY1617" fmla="*/ 843164 h 5729064"/>
              <a:gd name="connsiteX1618" fmla="*/ 3678225 w 4473550"/>
              <a:gd name="connsiteY1618" fmla="*/ 809013 h 5729064"/>
              <a:gd name="connsiteX1619" fmla="*/ 3690501 w 4473550"/>
              <a:gd name="connsiteY1619" fmla="*/ 782175 h 5729064"/>
              <a:gd name="connsiteX1620" fmla="*/ 3700057 w 4473550"/>
              <a:gd name="connsiteY1620" fmla="*/ 763237 h 5729064"/>
              <a:gd name="connsiteX1621" fmla="*/ 3704127 w 4473550"/>
              <a:gd name="connsiteY1621" fmla="*/ 747014 h 5729064"/>
              <a:gd name="connsiteX1622" fmla="*/ 3753334 w 4473550"/>
              <a:gd name="connsiteY1622" fmla="*/ 674580 h 5729064"/>
              <a:gd name="connsiteX1623" fmla="*/ 3805263 w 4473550"/>
              <a:gd name="connsiteY1623" fmla="*/ 594240 h 5729064"/>
              <a:gd name="connsiteX1624" fmla="*/ 3810697 w 4473550"/>
              <a:gd name="connsiteY1624" fmla="*/ 574068 h 5729064"/>
              <a:gd name="connsiteX1625" fmla="*/ 3827083 w 4473550"/>
              <a:gd name="connsiteY1625" fmla="*/ 544103 h 5729064"/>
              <a:gd name="connsiteX1626" fmla="*/ 3838047 w 4473550"/>
              <a:gd name="connsiteY1626" fmla="*/ 538678 h 5729064"/>
              <a:gd name="connsiteX1627" fmla="*/ 3823083 w 4473550"/>
              <a:gd name="connsiteY1627" fmla="*/ 586520 h 5729064"/>
              <a:gd name="connsiteX1628" fmla="*/ 3782132 w 4473550"/>
              <a:gd name="connsiteY1628" fmla="*/ 665798 h 5729064"/>
              <a:gd name="connsiteX1629" fmla="*/ 3726166 w 4473550"/>
              <a:gd name="connsiteY1629" fmla="*/ 775460 h 5729064"/>
              <a:gd name="connsiteX1630" fmla="*/ 3716622 w 4473550"/>
              <a:gd name="connsiteY1630" fmla="*/ 798761 h 5729064"/>
              <a:gd name="connsiteX1631" fmla="*/ 3703070 w 4473550"/>
              <a:gd name="connsiteY1631" fmla="*/ 860110 h 5729064"/>
              <a:gd name="connsiteX1632" fmla="*/ 3625272 w 4473550"/>
              <a:gd name="connsiteY1632" fmla="*/ 1015549 h 5729064"/>
              <a:gd name="connsiteX1633" fmla="*/ 3604755 w 4473550"/>
              <a:gd name="connsiteY1633" fmla="*/ 1039906 h 5729064"/>
              <a:gd name="connsiteX1634" fmla="*/ 3586702 w 4473550"/>
              <a:gd name="connsiteY1634" fmla="*/ 1073694 h 5729064"/>
              <a:gd name="connsiteX1635" fmla="*/ 3595344 w 4473550"/>
              <a:gd name="connsiteY1635" fmla="*/ 1070691 h 5729064"/>
              <a:gd name="connsiteX1636" fmla="*/ 3603143 w 4473550"/>
              <a:gd name="connsiteY1636" fmla="*/ 1056026 h 5729064"/>
              <a:gd name="connsiteX1637" fmla="*/ 3618720 w 4473550"/>
              <a:gd name="connsiteY1637" fmla="*/ 1035983 h 5729064"/>
              <a:gd name="connsiteX1638" fmla="*/ 3618467 w 4473550"/>
              <a:gd name="connsiteY1638" fmla="*/ 1035308 h 5729064"/>
              <a:gd name="connsiteX1639" fmla="*/ 3621668 w 4473550"/>
              <a:gd name="connsiteY1639" fmla="*/ 1032189 h 5729064"/>
              <a:gd name="connsiteX1640" fmla="*/ 3637370 w 4473550"/>
              <a:gd name="connsiteY1640" fmla="*/ 1011983 h 5729064"/>
              <a:gd name="connsiteX1641" fmla="*/ 3644590 w 4473550"/>
              <a:gd name="connsiteY1641" fmla="*/ 1006660 h 5729064"/>
              <a:gd name="connsiteX1642" fmla="*/ 3656120 w 4473550"/>
              <a:gd name="connsiteY1642" fmla="*/ 994483 h 5729064"/>
              <a:gd name="connsiteX1643" fmla="*/ 3657630 w 4473550"/>
              <a:gd name="connsiteY1643" fmla="*/ 991478 h 5729064"/>
              <a:gd name="connsiteX1644" fmla="*/ 3667683 w 4473550"/>
              <a:gd name="connsiteY1644" fmla="*/ 967241 h 5729064"/>
              <a:gd name="connsiteX1645" fmla="*/ 3663502 w 4473550"/>
              <a:gd name="connsiteY1645" fmla="*/ 944170 h 5729064"/>
              <a:gd name="connsiteX1646" fmla="*/ 3682623 w 4473550"/>
              <a:gd name="connsiteY1646" fmla="*/ 910668 h 5729064"/>
              <a:gd name="connsiteX1647" fmla="*/ 3693637 w 4473550"/>
              <a:gd name="connsiteY1647" fmla="*/ 922706 h 5729064"/>
              <a:gd name="connsiteX1648" fmla="*/ 3674516 w 4473550"/>
              <a:gd name="connsiteY1648" fmla="*/ 956208 h 5729064"/>
              <a:gd name="connsiteX1649" fmla="*/ 3675925 w 4473550"/>
              <a:gd name="connsiteY1649" fmla="*/ 969721 h 5729064"/>
              <a:gd name="connsiteX1650" fmla="*/ 3675929 w 4473550"/>
              <a:gd name="connsiteY1650" fmla="*/ 971393 h 5729064"/>
              <a:gd name="connsiteX1651" fmla="*/ 3694492 w 4473550"/>
              <a:gd name="connsiteY1651" fmla="*/ 949557 h 5729064"/>
              <a:gd name="connsiteX1652" fmla="*/ 3749315 w 4473550"/>
              <a:gd name="connsiteY1652" fmla="*/ 882749 h 5729064"/>
              <a:gd name="connsiteX1653" fmla="*/ 3758698 w 4473550"/>
              <a:gd name="connsiteY1653" fmla="*/ 859298 h 5729064"/>
              <a:gd name="connsiteX1654" fmla="*/ 3780429 w 4473550"/>
              <a:gd name="connsiteY1654" fmla="*/ 841648 h 5729064"/>
              <a:gd name="connsiteX1655" fmla="*/ 3792882 w 4473550"/>
              <a:gd name="connsiteY1655" fmla="*/ 824036 h 5729064"/>
              <a:gd name="connsiteX1656" fmla="*/ 3799044 w 4473550"/>
              <a:gd name="connsiteY1656" fmla="*/ 829864 h 5729064"/>
              <a:gd name="connsiteX1657" fmla="*/ 3817670 w 4473550"/>
              <a:gd name="connsiteY1657" fmla="*/ 815155 h 5729064"/>
              <a:gd name="connsiteX1658" fmla="*/ 3805374 w 4473550"/>
              <a:gd name="connsiteY1658" fmla="*/ 797648 h 5729064"/>
              <a:gd name="connsiteX1659" fmla="*/ 3817787 w 4473550"/>
              <a:gd name="connsiteY1659" fmla="*/ 788815 h 5729064"/>
              <a:gd name="connsiteX1660" fmla="*/ 3817826 w 4473550"/>
              <a:gd name="connsiteY1660" fmla="*/ 780038 h 5729064"/>
              <a:gd name="connsiteX1661" fmla="*/ 3833258 w 4473550"/>
              <a:gd name="connsiteY1661" fmla="*/ 788750 h 5729064"/>
              <a:gd name="connsiteX1662" fmla="*/ 3839458 w 4473550"/>
              <a:gd name="connsiteY1662" fmla="*/ 785799 h 5729064"/>
              <a:gd name="connsiteX1663" fmla="*/ 3830214 w 4473550"/>
              <a:gd name="connsiteY1663" fmla="*/ 777057 h 5729064"/>
              <a:gd name="connsiteX1664" fmla="*/ 3929762 w 4473550"/>
              <a:gd name="connsiteY1664" fmla="*/ 653727 h 5729064"/>
              <a:gd name="connsiteX1665" fmla="*/ 3973264 w 4473550"/>
              <a:gd name="connsiteY1665" fmla="*/ 609650 h 5729064"/>
              <a:gd name="connsiteX1666" fmla="*/ 3966960 w 4473550"/>
              <a:gd name="connsiteY1666" fmla="*/ 636012 h 5729064"/>
              <a:gd name="connsiteX1667" fmla="*/ 3945228 w 4473550"/>
              <a:gd name="connsiteY1667" fmla="*/ 653662 h 5729064"/>
              <a:gd name="connsiteX1668" fmla="*/ 3917179 w 4473550"/>
              <a:gd name="connsiteY1668" fmla="*/ 700604 h 5729064"/>
              <a:gd name="connsiteX1669" fmla="*/ 3907780 w 4473550"/>
              <a:gd name="connsiteY1669" fmla="*/ 726983 h 5729064"/>
              <a:gd name="connsiteX1670" fmla="*/ 3882939 w 4473550"/>
              <a:gd name="connsiteY1670" fmla="*/ 747571 h 5729064"/>
              <a:gd name="connsiteX1671" fmla="*/ 3845504 w 4473550"/>
              <a:gd name="connsiteY1671" fmla="*/ 817963 h 5729064"/>
              <a:gd name="connsiteX1672" fmla="*/ 3864157 w 4473550"/>
              <a:gd name="connsiteY1672" fmla="*/ 797402 h 5729064"/>
              <a:gd name="connsiteX1673" fmla="*/ 3885724 w 4473550"/>
              <a:gd name="connsiteY1673" fmla="*/ 817794 h 5729064"/>
              <a:gd name="connsiteX1674" fmla="*/ 3835895 w 4473550"/>
              <a:gd name="connsiteY1674" fmla="*/ 891168 h 5729064"/>
              <a:gd name="connsiteX1675" fmla="*/ 3785838 w 4473550"/>
              <a:gd name="connsiteY1675" fmla="*/ 1017214 h 5729064"/>
              <a:gd name="connsiteX1676" fmla="*/ 3748498 w 4473550"/>
              <a:gd name="connsiteY1676" fmla="*/ 1067123 h 5729064"/>
              <a:gd name="connsiteX1677" fmla="*/ 3763925 w 4473550"/>
              <a:gd name="connsiteY1677" fmla="*/ 1075835 h 5729064"/>
              <a:gd name="connsiteX1678" fmla="*/ 3779482 w 4473550"/>
              <a:gd name="connsiteY1678" fmla="*/ 1055287 h 5729064"/>
              <a:gd name="connsiteX1679" fmla="*/ 3785708 w 4473550"/>
              <a:gd name="connsiteY1679" fmla="*/ 1046479 h 5729064"/>
              <a:gd name="connsiteX1680" fmla="*/ 3785838 w 4473550"/>
              <a:gd name="connsiteY1680" fmla="*/ 1017214 h 5729064"/>
              <a:gd name="connsiteX1681" fmla="*/ 3829306 w 4473550"/>
              <a:gd name="connsiteY1681" fmla="*/ 981913 h 5729064"/>
              <a:gd name="connsiteX1682" fmla="*/ 3841577 w 4473550"/>
              <a:gd name="connsiteY1682" fmla="*/ 1005273 h 5729064"/>
              <a:gd name="connsiteX1683" fmla="*/ 3832194 w 4473550"/>
              <a:gd name="connsiteY1683" fmla="*/ 1028725 h 5729064"/>
              <a:gd name="connsiteX1684" fmla="*/ 3810458 w 4473550"/>
              <a:gd name="connsiteY1684" fmla="*/ 1046375 h 5729064"/>
              <a:gd name="connsiteX1685" fmla="*/ 3801024 w 4473550"/>
              <a:gd name="connsiteY1685" fmla="*/ 1081532 h 5729064"/>
              <a:gd name="connsiteX1686" fmla="*/ 3769788 w 4473550"/>
              <a:gd name="connsiteY1686" fmla="*/ 1148974 h 5729064"/>
              <a:gd name="connsiteX1687" fmla="*/ 3760504 w 4473550"/>
              <a:gd name="connsiteY1687" fmla="*/ 1149013 h 5729064"/>
              <a:gd name="connsiteX1688" fmla="*/ 3754178 w 4473550"/>
              <a:gd name="connsiteY1688" fmla="*/ 1181229 h 5729064"/>
              <a:gd name="connsiteX1689" fmla="*/ 3744766 w 4473550"/>
              <a:gd name="connsiteY1689" fmla="*/ 1210533 h 5729064"/>
              <a:gd name="connsiteX1690" fmla="*/ 3723021 w 4473550"/>
              <a:gd name="connsiteY1690" fmla="*/ 1231112 h 5729064"/>
              <a:gd name="connsiteX1691" fmla="*/ 3721242 w 4473550"/>
              <a:gd name="connsiteY1691" fmla="*/ 1244443 h 5729064"/>
              <a:gd name="connsiteX1692" fmla="*/ 3725290 w 4473550"/>
              <a:gd name="connsiteY1692" fmla="*/ 1239624 h 5729064"/>
              <a:gd name="connsiteX1693" fmla="*/ 3747793 w 4473550"/>
              <a:gd name="connsiteY1693" fmla="*/ 1222701 h 5729064"/>
              <a:gd name="connsiteX1694" fmla="*/ 3763407 w 4473550"/>
              <a:gd name="connsiteY1694" fmla="*/ 1190448 h 5729064"/>
              <a:gd name="connsiteX1695" fmla="*/ 3772724 w 4473550"/>
              <a:gd name="connsiteY1695" fmla="*/ 1181626 h 5729064"/>
              <a:gd name="connsiteX1696" fmla="*/ 3785168 w 4473550"/>
              <a:gd name="connsiteY1696" fmla="*/ 1166944 h 5729064"/>
              <a:gd name="connsiteX1697" fmla="*/ 3800725 w 4473550"/>
              <a:gd name="connsiteY1697" fmla="*/ 1146391 h 5729064"/>
              <a:gd name="connsiteX1698" fmla="*/ 3797673 w 4473550"/>
              <a:gd name="connsiteY1698" fmla="*/ 1137627 h 5729064"/>
              <a:gd name="connsiteX1699" fmla="*/ 3810152 w 4473550"/>
              <a:gd name="connsiteY1699" fmla="*/ 1114163 h 5729064"/>
              <a:gd name="connsiteX1700" fmla="*/ 3863054 w 4473550"/>
              <a:gd name="connsiteY1700" fmla="*/ 1043705 h 5729064"/>
              <a:gd name="connsiteX1701" fmla="*/ 3878667 w 4473550"/>
              <a:gd name="connsiteY1701" fmla="*/ 1011447 h 5729064"/>
              <a:gd name="connsiteX1702" fmla="*/ 3931621 w 4473550"/>
              <a:gd name="connsiteY1702" fmla="*/ 929283 h 5729064"/>
              <a:gd name="connsiteX1703" fmla="*/ 3947218 w 4473550"/>
              <a:gd name="connsiteY1703" fmla="*/ 899952 h 5729064"/>
              <a:gd name="connsiteX1704" fmla="*/ 3965871 w 4473550"/>
              <a:gd name="connsiteY1704" fmla="*/ 879391 h 5729064"/>
              <a:gd name="connsiteX1705" fmla="*/ 3984541 w 4473550"/>
              <a:gd name="connsiteY1705" fmla="*/ 855901 h 5729064"/>
              <a:gd name="connsiteX1706" fmla="*/ 4059439 w 4473550"/>
              <a:gd name="connsiteY1706" fmla="*/ 709263 h 5729064"/>
              <a:gd name="connsiteX1707" fmla="*/ 4078023 w 4473550"/>
              <a:gd name="connsiteY1707" fmla="*/ 703332 h 5729064"/>
              <a:gd name="connsiteX1708" fmla="*/ 4074996 w 4473550"/>
              <a:gd name="connsiteY1708" fmla="*/ 688711 h 5729064"/>
              <a:gd name="connsiteX1709" fmla="*/ 4099837 w 4473550"/>
              <a:gd name="connsiteY1709" fmla="*/ 668123 h 5729064"/>
              <a:gd name="connsiteX1710" fmla="*/ 4134064 w 4473550"/>
              <a:gd name="connsiteY1710" fmla="*/ 624080 h 5729064"/>
              <a:gd name="connsiteX1711" fmla="*/ 4246009 w 4473550"/>
              <a:gd name="connsiteY1711" fmla="*/ 494846 h 5729064"/>
              <a:gd name="connsiteX1712" fmla="*/ 4255391 w 4473550"/>
              <a:gd name="connsiteY1712" fmla="*/ 471395 h 5729064"/>
              <a:gd name="connsiteX1713" fmla="*/ 4277123 w 4473550"/>
              <a:gd name="connsiteY1713" fmla="*/ 453744 h 5729064"/>
              <a:gd name="connsiteX1714" fmla="*/ 4289576 w 4473550"/>
              <a:gd name="connsiteY1714" fmla="*/ 436134 h 5729064"/>
              <a:gd name="connsiteX1715" fmla="*/ 4295737 w 4473550"/>
              <a:gd name="connsiteY1715" fmla="*/ 441961 h 5729064"/>
              <a:gd name="connsiteX1716" fmla="*/ 4314364 w 4473550"/>
              <a:gd name="connsiteY1716" fmla="*/ 427252 h 5729064"/>
              <a:gd name="connsiteX1717" fmla="*/ 4302067 w 4473550"/>
              <a:gd name="connsiteY1717" fmla="*/ 409746 h 5729064"/>
              <a:gd name="connsiteX1718" fmla="*/ 4314480 w 4473550"/>
              <a:gd name="connsiteY1718" fmla="*/ 400912 h 5729064"/>
              <a:gd name="connsiteX1719" fmla="*/ 4314520 w 4473550"/>
              <a:gd name="connsiteY1719" fmla="*/ 392134 h 5729064"/>
              <a:gd name="connsiteX1720" fmla="*/ 4329952 w 4473550"/>
              <a:gd name="connsiteY1720" fmla="*/ 400846 h 5729064"/>
              <a:gd name="connsiteX1721" fmla="*/ 4336152 w 4473550"/>
              <a:gd name="connsiteY1721" fmla="*/ 397897 h 5729064"/>
              <a:gd name="connsiteX1722" fmla="*/ 4326907 w 4473550"/>
              <a:gd name="connsiteY1722" fmla="*/ 389153 h 5729064"/>
              <a:gd name="connsiteX1723" fmla="*/ 4426455 w 4473550"/>
              <a:gd name="connsiteY1723" fmla="*/ 265824 h 5729064"/>
              <a:gd name="connsiteX1724" fmla="*/ 4469958 w 4473550"/>
              <a:gd name="connsiteY1724" fmla="*/ 221747 h 5729064"/>
              <a:gd name="connsiteX1725" fmla="*/ 4463654 w 4473550"/>
              <a:gd name="connsiteY1725" fmla="*/ 248109 h 5729064"/>
              <a:gd name="connsiteX1726" fmla="*/ 4441922 w 4473550"/>
              <a:gd name="connsiteY1726" fmla="*/ 265759 h 5729064"/>
              <a:gd name="connsiteX1727" fmla="*/ 4413874 w 4473550"/>
              <a:gd name="connsiteY1727" fmla="*/ 312700 h 5729064"/>
              <a:gd name="connsiteX1728" fmla="*/ 4404473 w 4473550"/>
              <a:gd name="connsiteY1728" fmla="*/ 339080 h 5729064"/>
              <a:gd name="connsiteX1729" fmla="*/ 4379632 w 4473550"/>
              <a:gd name="connsiteY1729" fmla="*/ 359668 h 5729064"/>
              <a:gd name="connsiteX1730" fmla="*/ 4342197 w 4473550"/>
              <a:gd name="connsiteY1730" fmla="*/ 430060 h 5729064"/>
              <a:gd name="connsiteX1731" fmla="*/ 4360850 w 4473550"/>
              <a:gd name="connsiteY1731" fmla="*/ 409499 h 5729064"/>
              <a:gd name="connsiteX1732" fmla="*/ 4382417 w 4473550"/>
              <a:gd name="connsiteY1732" fmla="*/ 429891 h 5729064"/>
              <a:gd name="connsiteX1733" fmla="*/ 4332589 w 4473550"/>
              <a:gd name="connsiteY1733" fmla="*/ 503264 h 5729064"/>
              <a:gd name="connsiteX1734" fmla="*/ 4282532 w 4473550"/>
              <a:gd name="connsiteY1734" fmla="*/ 629311 h 5729064"/>
              <a:gd name="connsiteX1735" fmla="*/ 4245191 w 4473550"/>
              <a:gd name="connsiteY1735" fmla="*/ 679219 h 5729064"/>
              <a:gd name="connsiteX1736" fmla="*/ 4260618 w 4473550"/>
              <a:gd name="connsiteY1736" fmla="*/ 687932 h 5729064"/>
              <a:gd name="connsiteX1737" fmla="*/ 4276176 w 4473550"/>
              <a:gd name="connsiteY1737" fmla="*/ 667384 h 5729064"/>
              <a:gd name="connsiteX1738" fmla="*/ 4282402 w 4473550"/>
              <a:gd name="connsiteY1738" fmla="*/ 658576 h 5729064"/>
              <a:gd name="connsiteX1739" fmla="*/ 4282532 w 4473550"/>
              <a:gd name="connsiteY1739" fmla="*/ 629311 h 5729064"/>
              <a:gd name="connsiteX1740" fmla="*/ 4325999 w 4473550"/>
              <a:gd name="connsiteY1740" fmla="*/ 594010 h 5729064"/>
              <a:gd name="connsiteX1741" fmla="*/ 4338270 w 4473550"/>
              <a:gd name="connsiteY1741" fmla="*/ 617371 h 5729064"/>
              <a:gd name="connsiteX1742" fmla="*/ 4328887 w 4473550"/>
              <a:gd name="connsiteY1742" fmla="*/ 640822 h 5729064"/>
              <a:gd name="connsiteX1743" fmla="*/ 4307151 w 4473550"/>
              <a:gd name="connsiteY1743" fmla="*/ 658472 h 5729064"/>
              <a:gd name="connsiteX1744" fmla="*/ 4297717 w 4473550"/>
              <a:gd name="connsiteY1744" fmla="*/ 693629 h 5729064"/>
              <a:gd name="connsiteX1745" fmla="*/ 4266481 w 4473550"/>
              <a:gd name="connsiteY1745" fmla="*/ 761072 h 5729064"/>
              <a:gd name="connsiteX1746" fmla="*/ 4257198 w 4473550"/>
              <a:gd name="connsiteY1746" fmla="*/ 761110 h 5729064"/>
              <a:gd name="connsiteX1747" fmla="*/ 4250873 w 4473550"/>
              <a:gd name="connsiteY1747" fmla="*/ 793326 h 5729064"/>
              <a:gd name="connsiteX1748" fmla="*/ 4241459 w 4473550"/>
              <a:gd name="connsiteY1748" fmla="*/ 822631 h 5729064"/>
              <a:gd name="connsiteX1749" fmla="*/ 4219715 w 4473550"/>
              <a:gd name="connsiteY1749" fmla="*/ 843209 h 5729064"/>
              <a:gd name="connsiteX1750" fmla="*/ 4204140 w 4473550"/>
              <a:gd name="connsiteY1750" fmla="*/ 866686 h 5729064"/>
              <a:gd name="connsiteX1751" fmla="*/ 4231817 w 4473550"/>
              <a:gd name="connsiteY1751" fmla="*/ 904612 h 5729064"/>
              <a:gd name="connsiteX1752" fmla="*/ 4244088 w 4473550"/>
              <a:gd name="connsiteY1752" fmla="*/ 927972 h 5729064"/>
              <a:gd name="connsiteX1753" fmla="*/ 4247218 w 4473550"/>
              <a:gd name="connsiteY1753" fmla="*/ 919182 h 5729064"/>
              <a:gd name="connsiteX1754" fmla="*/ 4278311 w 4473550"/>
              <a:gd name="connsiteY1754" fmla="*/ 883934 h 5729064"/>
              <a:gd name="connsiteX1755" fmla="*/ 4281636 w 4473550"/>
              <a:gd name="connsiteY1755" fmla="*/ 831244 h 5729064"/>
              <a:gd name="connsiteX1756" fmla="*/ 4318787 w 4473550"/>
              <a:gd name="connsiteY1756" fmla="*/ 825234 h 5729064"/>
              <a:gd name="connsiteX1757" fmla="*/ 4331135 w 4473550"/>
              <a:gd name="connsiteY1757" fmla="*/ 831036 h 5729064"/>
              <a:gd name="connsiteX1758" fmla="*/ 4315592 w 4473550"/>
              <a:gd name="connsiteY1758" fmla="*/ 848659 h 5729064"/>
              <a:gd name="connsiteX1759" fmla="*/ 4315527 w 4473550"/>
              <a:gd name="connsiteY1759" fmla="*/ 863290 h 5729064"/>
              <a:gd name="connsiteX1760" fmla="*/ 4296887 w 4473550"/>
              <a:gd name="connsiteY1760" fmla="*/ 880927 h 5729064"/>
              <a:gd name="connsiteX1761" fmla="*/ 4312249 w 4473550"/>
              <a:gd name="connsiteY1761" fmla="*/ 904274 h 5729064"/>
              <a:gd name="connsiteX1762" fmla="*/ 4324598 w 4473550"/>
              <a:gd name="connsiteY1762" fmla="*/ 910076 h 5729064"/>
              <a:gd name="connsiteX1763" fmla="*/ 4287188 w 4473550"/>
              <a:gd name="connsiteY1763" fmla="*/ 974615 h 5729064"/>
              <a:gd name="connsiteX1764" fmla="*/ 4271669 w 4473550"/>
              <a:gd name="connsiteY1764" fmla="*/ 986386 h 5729064"/>
              <a:gd name="connsiteX1765" fmla="*/ 4271630 w 4473550"/>
              <a:gd name="connsiteY1765" fmla="*/ 995168 h 5729064"/>
              <a:gd name="connsiteX1766" fmla="*/ 4249912 w 4473550"/>
              <a:gd name="connsiteY1766" fmla="*/ 1009890 h 5729064"/>
              <a:gd name="connsiteX1767" fmla="*/ 4212424 w 4473550"/>
              <a:gd name="connsiteY1767" fmla="*/ 1091988 h 5729064"/>
              <a:gd name="connsiteX1768" fmla="*/ 4199997 w 4473550"/>
              <a:gd name="connsiteY1768" fmla="*/ 1103746 h 5729064"/>
              <a:gd name="connsiteX1769" fmla="*/ 4243258 w 4473550"/>
              <a:gd name="connsiteY1769" fmla="*/ 1115270 h 5729064"/>
              <a:gd name="connsiteX1770" fmla="*/ 4246349 w 4473550"/>
              <a:gd name="connsiteY1770" fmla="*/ 1115257 h 5729064"/>
              <a:gd name="connsiteX1771" fmla="*/ 4280546 w 4473550"/>
              <a:gd name="connsiteY1771" fmla="*/ 1077072 h 5729064"/>
              <a:gd name="connsiteX1772" fmla="*/ 4283824 w 4473550"/>
              <a:gd name="connsiteY1772" fmla="*/ 1036088 h 5729064"/>
              <a:gd name="connsiteX1773" fmla="*/ 4355423 w 4473550"/>
              <a:gd name="connsiteY1773" fmla="*/ 936287 h 5729064"/>
              <a:gd name="connsiteX1774" fmla="*/ 4367888 w 4473550"/>
              <a:gd name="connsiteY1774" fmla="*/ 915747 h 5729064"/>
              <a:gd name="connsiteX1775" fmla="*/ 4380341 w 4473550"/>
              <a:gd name="connsiteY1775" fmla="*/ 898136 h 5729064"/>
              <a:gd name="connsiteX1776" fmla="*/ 4411486 w 4473550"/>
              <a:gd name="connsiteY1776" fmla="*/ 851182 h 5729064"/>
              <a:gd name="connsiteX1777" fmla="*/ 4451922 w 4473550"/>
              <a:gd name="connsiteY1777" fmla="*/ 801264 h 5729064"/>
              <a:gd name="connsiteX1778" fmla="*/ 4458109 w 4473550"/>
              <a:gd name="connsiteY1778" fmla="*/ 801239 h 5729064"/>
              <a:gd name="connsiteX1779" fmla="*/ 4473550 w 4473550"/>
              <a:gd name="connsiteY1779" fmla="*/ 807026 h 5729064"/>
              <a:gd name="connsiteX1780" fmla="*/ 4439391 w 4473550"/>
              <a:gd name="connsiteY1780" fmla="*/ 836434 h 5729064"/>
              <a:gd name="connsiteX1781" fmla="*/ 4377089 w 4473550"/>
              <a:gd name="connsiteY1781" fmla="*/ 933267 h 5729064"/>
              <a:gd name="connsiteX1782" fmla="*/ 4367719 w 4473550"/>
              <a:gd name="connsiteY1782" fmla="*/ 953795 h 5729064"/>
              <a:gd name="connsiteX1783" fmla="*/ 4336570 w 4473550"/>
              <a:gd name="connsiteY1783" fmla="*/ 1000748 h 5729064"/>
              <a:gd name="connsiteX1784" fmla="*/ 4339563 w 4473550"/>
              <a:gd name="connsiteY1784" fmla="*/ 1024147 h 5729064"/>
              <a:gd name="connsiteX1785" fmla="*/ 4327136 w 4473550"/>
              <a:gd name="connsiteY1785" fmla="*/ 1035906 h 5729064"/>
              <a:gd name="connsiteX1786" fmla="*/ 4364196 w 4473550"/>
              <a:gd name="connsiteY1786" fmla="*/ 1050381 h 5729064"/>
              <a:gd name="connsiteX1787" fmla="*/ 4404558 w 4473550"/>
              <a:gd name="connsiteY1787" fmla="*/ 1018022 h 5729064"/>
              <a:gd name="connsiteX1788" fmla="*/ 4454326 w 4473550"/>
              <a:gd name="connsiteY1788" fmla="*/ 956355 h 5729064"/>
              <a:gd name="connsiteX1789" fmla="*/ 4460474 w 4473550"/>
              <a:gd name="connsiteY1789" fmla="*/ 965111 h 5729064"/>
              <a:gd name="connsiteX1790" fmla="*/ 4451104 w 4473550"/>
              <a:gd name="connsiteY1790" fmla="*/ 985634 h 5729064"/>
              <a:gd name="connsiteX1791" fmla="*/ 4460357 w 4473550"/>
              <a:gd name="connsiteY1791" fmla="*/ 991448 h 5729064"/>
              <a:gd name="connsiteX1792" fmla="*/ 4450987 w 4473550"/>
              <a:gd name="connsiteY1792" fmla="*/ 1011974 h 5729064"/>
              <a:gd name="connsiteX1793" fmla="*/ 4432179 w 4473550"/>
              <a:gd name="connsiteY1793" fmla="*/ 1067654 h 5729064"/>
              <a:gd name="connsiteX1794" fmla="*/ 4394873 w 4473550"/>
              <a:gd name="connsiteY1794" fmla="*/ 1108782 h 5729064"/>
              <a:gd name="connsiteX1795" fmla="*/ 4372946 w 4473550"/>
              <a:gd name="connsiteY1795" fmla="*/ 1170331 h 5729064"/>
              <a:gd name="connsiteX1796" fmla="*/ 4323067 w 4473550"/>
              <a:gd name="connsiteY1796" fmla="*/ 1255406 h 5729064"/>
              <a:gd name="connsiteX1797" fmla="*/ 4323015 w 4473550"/>
              <a:gd name="connsiteY1797" fmla="*/ 1267112 h 5729064"/>
              <a:gd name="connsiteX1798" fmla="*/ 4341542 w 4473550"/>
              <a:gd name="connsiteY1798" fmla="*/ 1275816 h 5729064"/>
              <a:gd name="connsiteX1799" fmla="*/ 4335207 w 4473550"/>
              <a:gd name="connsiteY1799" fmla="*/ 1308032 h 5729064"/>
              <a:gd name="connsiteX1800" fmla="*/ 4297784 w 4473550"/>
              <a:gd name="connsiteY1800" fmla="*/ 1375500 h 5729064"/>
              <a:gd name="connsiteX1801" fmla="*/ 4282189 w 4473550"/>
              <a:gd name="connsiteY1801" fmla="*/ 1404830 h 5729064"/>
              <a:gd name="connsiteX1802" fmla="*/ 4282162 w 4473550"/>
              <a:gd name="connsiteY1802" fmla="*/ 1410683 h 5729064"/>
              <a:gd name="connsiteX1803" fmla="*/ 4257361 w 4473550"/>
              <a:gd name="connsiteY1803" fmla="*/ 1422493 h 5729064"/>
              <a:gd name="connsiteX1804" fmla="*/ 4235409 w 4473550"/>
              <a:gd name="connsiteY1804" fmla="*/ 1489892 h 5729064"/>
              <a:gd name="connsiteX1805" fmla="*/ 4222982 w 4473550"/>
              <a:gd name="connsiteY1805" fmla="*/ 1501650 h 5729064"/>
              <a:gd name="connsiteX1806" fmla="*/ 4210503 w 4473550"/>
              <a:gd name="connsiteY1806" fmla="*/ 1525114 h 5729064"/>
              <a:gd name="connsiteX1807" fmla="*/ 4176159 w 4473550"/>
              <a:gd name="connsiteY1807" fmla="*/ 1595493 h 5729064"/>
              <a:gd name="connsiteX1808" fmla="*/ 4200870 w 4473550"/>
              <a:gd name="connsiteY1808" fmla="*/ 1604171 h 5729064"/>
              <a:gd name="connsiteX1809" fmla="*/ 4191435 w 4473550"/>
              <a:gd name="connsiteY1809" fmla="*/ 1639328 h 5729064"/>
              <a:gd name="connsiteX1810" fmla="*/ 4160291 w 4473550"/>
              <a:gd name="connsiteY1810" fmla="*/ 1686282 h 5729064"/>
              <a:gd name="connsiteX1811" fmla="*/ 4135277 w 4473550"/>
              <a:gd name="connsiteY1811" fmla="*/ 1744917 h 5729064"/>
              <a:gd name="connsiteX1812" fmla="*/ 4135238 w 4473550"/>
              <a:gd name="connsiteY1812" fmla="*/ 1753694 h 5729064"/>
              <a:gd name="connsiteX1813" fmla="*/ 4097919 w 4473550"/>
              <a:gd name="connsiteY1813" fmla="*/ 1797750 h 5729064"/>
              <a:gd name="connsiteX1814" fmla="*/ 4079136 w 4473550"/>
              <a:gd name="connsiteY1814" fmla="*/ 1847577 h 5729064"/>
              <a:gd name="connsiteX1815" fmla="*/ 4069818 w 4473550"/>
              <a:gd name="connsiteY1815" fmla="*/ 1856397 h 5729064"/>
              <a:gd name="connsiteX1816" fmla="*/ 4057378 w 4473550"/>
              <a:gd name="connsiteY1816" fmla="*/ 1871080 h 5729064"/>
              <a:gd name="connsiteX1817" fmla="*/ 4044964 w 4473550"/>
              <a:gd name="connsiteY1817" fmla="*/ 1879913 h 5729064"/>
              <a:gd name="connsiteX1818" fmla="*/ 4029512 w 4473550"/>
              <a:gd name="connsiteY1818" fmla="*/ 1877050 h 5729064"/>
              <a:gd name="connsiteX1819" fmla="*/ 4060722 w 4473550"/>
              <a:gd name="connsiteY1819" fmla="*/ 1815465 h 5729064"/>
              <a:gd name="connsiteX1820" fmla="*/ 4076304 w 4473550"/>
              <a:gd name="connsiteY1820" fmla="*/ 1789059 h 5729064"/>
              <a:gd name="connsiteX1821" fmla="*/ 4085700 w 4473550"/>
              <a:gd name="connsiteY1821" fmla="*/ 1762684 h 5729064"/>
              <a:gd name="connsiteX1822" fmla="*/ 4120044 w 4473550"/>
              <a:gd name="connsiteY1822" fmla="*/ 1692305 h 5729064"/>
              <a:gd name="connsiteX1823" fmla="*/ 4132458 w 4473550"/>
              <a:gd name="connsiteY1823" fmla="*/ 1683471 h 5729064"/>
              <a:gd name="connsiteX1824" fmla="*/ 4117000 w 4473550"/>
              <a:gd name="connsiteY1824" fmla="*/ 1680611 h 5729064"/>
              <a:gd name="connsiteX1825" fmla="*/ 4095217 w 4473550"/>
              <a:gd name="connsiteY1825" fmla="*/ 1709966 h 5729064"/>
              <a:gd name="connsiteX1826" fmla="*/ 4063968 w 4473550"/>
              <a:gd name="connsiteY1826" fmla="*/ 1780334 h 5729064"/>
              <a:gd name="connsiteX1827" fmla="*/ 3976787 w 4473550"/>
              <a:gd name="connsiteY1827" fmla="*/ 1906536 h 5729064"/>
              <a:gd name="connsiteX1828" fmla="*/ 3967455 w 4473550"/>
              <a:gd name="connsiteY1828" fmla="*/ 1918281 h 5729064"/>
              <a:gd name="connsiteX1829" fmla="*/ 3976631 w 4473550"/>
              <a:gd name="connsiteY1829" fmla="*/ 1941654 h 5729064"/>
              <a:gd name="connsiteX1830" fmla="*/ 3964230 w 4473550"/>
              <a:gd name="connsiteY1830" fmla="*/ 1947559 h 5729064"/>
              <a:gd name="connsiteX1831" fmla="*/ 3954921 w 4473550"/>
              <a:gd name="connsiteY1831" fmla="*/ 1953451 h 5729064"/>
              <a:gd name="connsiteX1832" fmla="*/ 3954894 w 4473550"/>
              <a:gd name="connsiteY1832" fmla="*/ 1959304 h 5729064"/>
              <a:gd name="connsiteX1833" fmla="*/ 3939325 w 4473550"/>
              <a:gd name="connsiteY1833" fmla="*/ 1982781 h 5729064"/>
              <a:gd name="connsiteX1834" fmla="*/ 3954765 w 4473550"/>
              <a:gd name="connsiteY1834" fmla="*/ 1988569 h 5729064"/>
              <a:gd name="connsiteX1835" fmla="*/ 3970378 w 4473550"/>
              <a:gd name="connsiteY1835" fmla="*/ 1956315 h 5729064"/>
              <a:gd name="connsiteX1836" fmla="*/ 3976527 w 4473550"/>
              <a:gd name="connsiteY1836" fmla="*/ 1965066 h 5729064"/>
              <a:gd name="connsiteX1837" fmla="*/ 3991907 w 4473550"/>
              <a:gd name="connsiteY1837" fmla="*/ 1985489 h 5729064"/>
              <a:gd name="connsiteX1838" fmla="*/ 3976358 w 4473550"/>
              <a:gd name="connsiteY1838" fmla="*/ 2003113 h 5729064"/>
              <a:gd name="connsiteX1839" fmla="*/ 3963893 w 4473550"/>
              <a:gd name="connsiteY1839" fmla="*/ 2023648 h 5729064"/>
              <a:gd name="connsiteX1840" fmla="*/ 3935995 w 4473550"/>
              <a:gd name="connsiteY1840" fmla="*/ 2035471 h 5729064"/>
              <a:gd name="connsiteX1841" fmla="*/ 3926756 w 4473550"/>
              <a:gd name="connsiteY1841" fmla="*/ 2026733 h 5729064"/>
              <a:gd name="connsiteX1842" fmla="*/ 3939247 w 4473550"/>
              <a:gd name="connsiteY1842" fmla="*/ 2000341 h 5729064"/>
              <a:gd name="connsiteX1843" fmla="*/ 3911310 w 4473550"/>
              <a:gd name="connsiteY1843" fmla="*/ 2020945 h 5729064"/>
              <a:gd name="connsiteX1844" fmla="*/ 3911297 w 4473550"/>
              <a:gd name="connsiteY1844" fmla="*/ 2023869 h 5729064"/>
              <a:gd name="connsiteX1845" fmla="*/ 3861491 w 4473550"/>
              <a:gd name="connsiteY1845" fmla="*/ 2094313 h 5729064"/>
              <a:gd name="connsiteX1846" fmla="*/ 3836482 w 4473550"/>
              <a:gd name="connsiteY1846" fmla="*/ 2152948 h 5729064"/>
              <a:gd name="connsiteX1847" fmla="*/ 3824016 w 4473550"/>
              <a:gd name="connsiteY1847" fmla="*/ 2173487 h 5729064"/>
              <a:gd name="connsiteX1848" fmla="*/ 3833192 w 4473550"/>
              <a:gd name="connsiteY1848" fmla="*/ 2196861 h 5729064"/>
              <a:gd name="connsiteX1849" fmla="*/ 3854784 w 4473550"/>
              <a:gd name="connsiteY1849" fmla="*/ 2211401 h 5729064"/>
              <a:gd name="connsiteX1850" fmla="*/ 3842293 w 4473550"/>
              <a:gd name="connsiteY1850" fmla="*/ 2237793 h 5729064"/>
              <a:gd name="connsiteX1851" fmla="*/ 3817439 w 4473550"/>
              <a:gd name="connsiteY1851" fmla="*/ 2261310 h 5729064"/>
              <a:gd name="connsiteX1852" fmla="*/ 3795509 w 4473550"/>
              <a:gd name="connsiteY1852" fmla="*/ 2322855 h 5729064"/>
              <a:gd name="connsiteX1853" fmla="*/ 3786204 w 4473550"/>
              <a:gd name="connsiteY1853" fmla="*/ 2328747 h 5729064"/>
              <a:gd name="connsiteX1854" fmla="*/ 3776843 w 4473550"/>
              <a:gd name="connsiteY1854" fmla="*/ 2346346 h 5729064"/>
              <a:gd name="connsiteX1855" fmla="*/ 3767494 w 4473550"/>
              <a:gd name="connsiteY1855" fmla="*/ 2361019 h 5729064"/>
              <a:gd name="connsiteX1856" fmla="*/ 3745893 w 4473550"/>
              <a:gd name="connsiteY1856" fmla="*/ 2349404 h 5729064"/>
              <a:gd name="connsiteX1857" fmla="*/ 3736583 w 4473550"/>
              <a:gd name="connsiteY1857" fmla="*/ 2355296 h 5729064"/>
              <a:gd name="connsiteX1858" fmla="*/ 3767300 w 4473550"/>
              <a:gd name="connsiteY1858" fmla="*/ 2404914 h 5729064"/>
              <a:gd name="connsiteX1859" fmla="*/ 3757982 w 4473550"/>
              <a:gd name="connsiteY1859" fmla="*/ 2413736 h 5729064"/>
              <a:gd name="connsiteX1860" fmla="*/ 3742511 w 4473550"/>
              <a:gd name="connsiteY1860" fmla="*/ 2413801 h 5729064"/>
              <a:gd name="connsiteX1861" fmla="*/ 3742355 w 4473550"/>
              <a:gd name="connsiteY1861" fmla="*/ 2448919 h 5729064"/>
              <a:gd name="connsiteX1862" fmla="*/ 3705127 w 4473550"/>
              <a:gd name="connsiteY1862" fmla="*/ 2472486 h 5729064"/>
              <a:gd name="connsiteX1863" fmla="*/ 3695887 w 4473550"/>
              <a:gd name="connsiteY1863" fmla="*/ 2463744 h 5729064"/>
              <a:gd name="connsiteX1864" fmla="*/ 3686621 w 4473550"/>
              <a:gd name="connsiteY1864" fmla="*/ 2460854 h 5729064"/>
              <a:gd name="connsiteX1865" fmla="*/ 3674129 w 4473550"/>
              <a:gd name="connsiteY1865" fmla="*/ 2487247 h 5729064"/>
              <a:gd name="connsiteX1866" fmla="*/ 3664717 w 4473550"/>
              <a:gd name="connsiteY1866" fmla="*/ 2516551 h 5729064"/>
              <a:gd name="connsiteX1867" fmla="*/ 3636758 w 4473550"/>
              <a:gd name="connsiteY1867" fmla="*/ 2543009 h 5729064"/>
              <a:gd name="connsiteX1868" fmla="*/ 3627319 w 4473550"/>
              <a:gd name="connsiteY1868" fmla="*/ 2578167 h 5729064"/>
              <a:gd name="connsiteX1869" fmla="*/ 3673740 w 4473550"/>
              <a:gd name="connsiteY1869" fmla="*/ 2575043 h 5729064"/>
              <a:gd name="connsiteX1870" fmla="*/ 3670541 w 4473550"/>
              <a:gd name="connsiteY1870" fmla="*/ 2598468 h 5729064"/>
              <a:gd name="connsiteX1871" fmla="*/ 3598933 w 4473550"/>
              <a:gd name="connsiteY1871" fmla="*/ 2701197 h 5729064"/>
              <a:gd name="connsiteX1872" fmla="*/ 3601960 w 4473550"/>
              <a:gd name="connsiteY1872" fmla="*/ 2715815 h 5729064"/>
              <a:gd name="connsiteX1873" fmla="*/ 3576912 w 4473550"/>
              <a:gd name="connsiteY1873" fmla="*/ 2783230 h 5729064"/>
              <a:gd name="connsiteX1874" fmla="*/ 3542620 w 4473550"/>
              <a:gd name="connsiteY1874" fmla="*/ 2841904 h 5729064"/>
              <a:gd name="connsiteX1875" fmla="*/ 3524005 w 4473550"/>
              <a:gd name="connsiteY1875" fmla="*/ 2853688 h 5729064"/>
              <a:gd name="connsiteX1876" fmla="*/ 3527062 w 4473550"/>
              <a:gd name="connsiteY1876" fmla="*/ 2862452 h 5729064"/>
              <a:gd name="connsiteX1877" fmla="*/ 3505145 w 4473550"/>
              <a:gd name="connsiteY1877" fmla="*/ 2921073 h 5729064"/>
              <a:gd name="connsiteX1878" fmla="*/ 3489613 w 4473550"/>
              <a:gd name="connsiteY1878" fmla="*/ 2935773 h 5729064"/>
              <a:gd name="connsiteX1879" fmla="*/ 3480204 w 4473550"/>
              <a:gd name="connsiteY1879" fmla="*/ 2965077 h 5729064"/>
              <a:gd name="connsiteX1880" fmla="*/ 3455390 w 4473550"/>
              <a:gd name="connsiteY1880" fmla="*/ 2979812 h 5729064"/>
              <a:gd name="connsiteX1881" fmla="*/ 3402445 w 4473550"/>
              <a:gd name="connsiteY1881" fmla="*/ 3059050 h 5729064"/>
              <a:gd name="connsiteX1882" fmla="*/ 3399167 w 4473550"/>
              <a:gd name="connsiteY1882" fmla="*/ 3100035 h 5729064"/>
              <a:gd name="connsiteX1883" fmla="*/ 3377487 w 4473550"/>
              <a:gd name="connsiteY1883" fmla="*/ 3105975 h 5729064"/>
              <a:gd name="connsiteX1884" fmla="*/ 3377461 w 4473550"/>
              <a:gd name="connsiteY1884" fmla="*/ 3111827 h 5729064"/>
              <a:gd name="connsiteX1885" fmla="*/ 3343039 w 4473550"/>
              <a:gd name="connsiteY1885" fmla="*/ 3199770 h 5729064"/>
              <a:gd name="connsiteX1886" fmla="*/ 3330599 w 4473550"/>
              <a:gd name="connsiteY1886" fmla="*/ 3214453 h 5729064"/>
              <a:gd name="connsiteX1887" fmla="*/ 3342962 w 4473550"/>
              <a:gd name="connsiteY1887" fmla="*/ 3217329 h 5729064"/>
              <a:gd name="connsiteX1888" fmla="*/ 3349071 w 4473550"/>
              <a:gd name="connsiteY1888" fmla="*/ 3234863 h 5729064"/>
              <a:gd name="connsiteX1889" fmla="*/ 3321139 w 4473550"/>
              <a:gd name="connsiteY1889" fmla="*/ 3255463 h 5729064"/>
              <a:gd name="connsiteX1890" fmla="*/ 3314899 w 4473550"/>
              <a:gd name="connsiteY1890" fmla="*/ 3267195 h 5729064"/>
              <a:gd name="connsiteX1891" fmla="*/ 3302433 w 4473550"/>
              <a:gd name="connsiteY1891" fmla="*/ 3287735 h 5729064"/>
              <a:gd name="connsiteX1892" fmla="*/ 3289943 w 4473550"/>
              <a:gd name="connsiteY1892" fmla="*/ 3314124 h 5729064"/>
              <a:gd name="connsiteX1893" fmla="*/ 3277463 w 4473550"/>
              <a:gd name="connsiteY1893" fmla="*/ 3337588 h 5729064"/>
              <a:gd name="connsiteX1894" fmla="*/ 3258694 w 4473550"/>
              <a:gd name="connsiteY1894" fmla="*/ 3384490 h 5729064"/>
              <a:gd name="connsiteX1895" fmla="*/ 3239937 w 4473550"/>
              <a:gd name="connsiteY1895" fmla="*/ 3428468 h 5729064"/>
              <a:gd name="connsiteX1896" fmla="*/ 3221258 w 4473550"/>
              <a:gd name="connsiteY1896" fmla="*/ 3454883 h 5729064"/>
              <a:gd name="connsiteX1897" fmla="*/ 3196469 w 4473550"/>
              <a:gd name="connsiteY1897" fmla="*/ 3463768 h 5729064"/>
              <a:gd name="connsiteX1898" fmla="*/ 3196781 w 4473550"/>
              <a:gd name="connsiteY1898" fmla="*/ 3393531 h 5729064"/>
              <a:gd name="connsiteX1899" fmla="*/ 3196858 w 4473550"/>
              <a:gd name="connsiteY1899" fmla="*/ 3375972 h 5729064"/>
              <a:gd name="connsiteX1900" fmla="*/ 3190671 w 4473550"/>
              <a:gd name="connsiteY1900" fmla="*/ 3375998 h 5729064"/>
              <a:gd name="connsiteX1901" fmla="*/ 3134958 w 4473550"/>
              <a:gd name="connsiteY1901" fmla="*/ 3382085 h 5729064"/>
              <a:gd name="connsiteX1902" fmla="*/ 3097743 w 4473550"/>
              <a:gd name="connsiteY1902" fmla="*/ 3402725 h 5729064"/>
              <a:gd name="connsiteX1903" fmla="*/ 3076038 w 4473550"/>
              <a:gd name="connsiteY1903" fmla="*/ 3414521 h 5729064"/>
              <a:gd name="connsiteX1904" fmla="*/ 3113110 w 4473550"/>
              <a:gd name="connsiteY1904" fmla="*/ 3426071 h 5729064"/>
              <a:gd name="connsiteX1905" fmla="*/ 3141003 w 4473550"/>
              <a:gd name="connsiteY1905" fmla="*/ 3414249 h 5729064"/>
              <a:gd name="connsiteX1906" fmla="*/ 3162774 w 4473550"/>
              <a:gd name="connsiteY1906" fmla="*/ 3387821 h 5729064"/>
              <a:gd name="connsiteX1907" fmla="*/ 3168961 w 4473550"/>
              <a:gd name="connsiteY1907" fmla="*/ 3387795 h 5729064"/>
              <a:gd name="connsiteX1908" fmla="*/ 3184393 w 4473550"/>
              <a:gd name="connsiteY1908" fmla="*/ 3396508 h 5729064"/>
              <a:gd name="connsiteX1909" fmla="*/ 3171862 w 4473550"/>
              <a:gd name="connsiteY1909" fmla="*/ 3431678 h 5729064"/>
              <a:gd name="connsiteX1910" fmla="*/ 3078908 w 4473550"/>
              <a:gd name="connsiteY1910" fmla="*/ 3464261 h 5729064"/>
              <a:gd name="connsiteX1911" fmla="*/ 3051119 w 4473550"/>
              <a:gd name="connsiteY1911" fmla="*/ 3452672 h 5729064"/>
              <a:gd name="connsiteX1912" fmla="*/ 3038770 w 4473550"/>
              <a:gd name="connsiteY1912" fmla="*/ 3446871 h 5729064"/>
              <a:gd name="connsiteX1913" fmla="*/ 3051184 w 4473550"/>
              <a:gd name="connsiteY1913" fmla="*/ 3438037 h 5729064"/>
              <a:gd name="connsiteX1914" fmla="*/ 3045036 w 4473550"/>
              <a:gd name="connsiteY1914" fmla="*/ 3429285 h 5729064"/>
              <a:gd name="connsiteX1915" fmla="*/ 3023330 w 4473550"/>
              <a:gd name="connsiteY1915" fmla="*/ 3441082 h 5729064"/>
              <a:gd name="connsiteX1916" fmla="*/ 2998619 w 4473550"/>
              <a:gd name="connsiteY1916" fmla="*/ 3432404 h 5729064"/>
              <a:gd name="connsiteX1917" fmla="*/ 2976961 w 4473550"/>
              <a:gd name="connsiteY1917" fmla="*/ 3432495 h 5729064"/>
              <a:gd name="connsiteX1918" fmla="*/ 2970683 w 4473550"/>
              <a:gd name="connsiteY1918" fmla="*/ 3453009 h 5729064"/>
              <a:gd name="connsiteX1919" fmla="*/ 2927349 w 4473550"/>
              <a:gd name="connsiteY1919" fmla="*/ 3459044 h 5729064"/>
              <a:gd name="connsiteX1920" fmla="*/ 2930596 w 4473550"/>
              <a:gd name="connsiteY1920" fmla="*/ 3423912 h 5729064"/>
              <a:gd name="connsiteX1921" fmla="*/ 2934497 w 4473550"/>
              <a:gd name="connsiteY1921" fmla="*/ 3416579 h 5729064"/>
              <a:gd name="connsiteX1922" fmla="*/ 2933277 w 4473550"/>
              <a:gd name="connsiteY1922" fmla="*/ 3416109 h 5729064"/>
              <a:gd name="connsiteX1923" fmla="*/ 2905751 w 4473550"/>
              <a:gd name="connsiteY1923" fmla="*/ 3446954 h 5729064"/>
              <a:gd name="connsiteX1924" fmla="*/ 2902474 w 4473550"/>
              <a:gd name="connsiteY1924" fmla="*/ 3487938 h 5729064"/>
              <a:gd name="connsiteX1925" fmla="*/ 2880794 w 4473550"/>
              <a:gd name="connsiteY1925" fmla="*/ 3493877 h 5729064"/>
              <a:gd name="connsiteX1926" fmla="*/ 2880768 w 4473550"/>
              <a:gd name="connsiteY1926" fmla="*/ 3499731 h 5729064"/>
              <a:gd name="connsiteX1927" fmla="*/ 2846346 w 4473550"/>
              <a:gd name="connsiteY1927" fmla="*/ 3587673 h 5729064"/>
              <a:gd name="connsiteX1928" fmla="*/ 2833906 w 4473550"/>
              <a:gd name="connsiteY1928" fmla="*/ 3602355 h 5729064"/>
              <a:gd name="connsiteX1929" fmla="*/ 2846267 w 4473550"/>
              <a:gd name="connsiteY1929" fmla="*/ 3605233 h 5729064"/>
              <a:gd name="connsiteX1930" fmla="*/ 2852377 w 4473550"/>
              <a:gd name="connsiteY1930" fmla="*/ 3622765 h 5729064"/>
              <a:gd name="connsiteX1931" fmla="*/ 2824445 w 4473550"/>
              <a:gd name="connsiteY1931" fmla="*/ 3643366 h 5729064"/>
              <a:gd name="connsiteX1932" fmla="*/ 2818206 w 4473550"/>
              <a:gd name="connsiteY1932" fmla="*/ 3655098 h 5729064"/>
              <a:gd name="connsiteX1933" fmla="*/ 2805740 w 4473550"/>
              <a:gd name="connsiteY1933" fmla="*/ 3675637 h 5729064"/>
              <a:gd name="connsiteX1934" fmla="*/ 2793248 w 4473550"/>
              <a:gd name="connsiteY1934" fmla="*/ 3702027 h 5729064"/>
              <a:gd name="connsiteX1935" fmla="*/ 2780770 w 4473550"/>
              <a:gd name="connsiteY1935" fmla="*/ 3725491 h 5729064"/>
              <a:gd name="connsiteX1936" fmla="*/ 2762000 w 4473550"/>
              <a:gd name="connsiteY1936" fmla="*/ 3772393 h 5729064"/>
              <a:gd name="connsiteX1937" fmla="*/ 2743243 w 4473550"/>
              <a:gd name="connsiteY1937" fmla="*/ 3816371 h 5729064"/>
              <a:gd name="connsiteX1938" fmla="*/ 2724564 w 4473550"/>
              <a:gd name="connsiteY1938" fmla="*/ 3842785 h 5729064"/>
              <a:gd name="connsiteX1939" fmla="*/ 2699776 w 4473550"/>
              <a:gd name="connsiteY1939" fmla="*/ 3851671 h 5729064"/>
              <a:gd name="connsiteX1940" fmla="*/ 2700087 w 4473550"/>
              <a:gd name="connsiteY1940" fmla="*/ 3781434 h 5729064"/>
              <a:gd name="connsiteX1941" fmla="*/ 2700165 w 4473550"/>
              <a:gd name="connsiteY1941" fmla="*/ 3763875 h 5729064"/>
              <a:gd name="connsiteX1942" fmla="*/ 2693978 w 4473550"/>
              <a:gd name="connsiteY1942" fmla="*/ 3763901 h 5729064"/>
              <a:gd name="connsiteX1943" fmla="*/ 2638265 w 4473550"/>
              <a:gd name="connsiteY1943" fmla="*/ 3769988 h 5729064"/>
              <a:gd name="connsiteX1944" fmla="*/ 2601049 w 4473550"/>
              <a:gd name="connsiteY1944" fmla="*/ 3790627 h 5729064"/>
              <a:gd name="connsiteX1945" fmla="*/ 2579344 w 4473550"/>
              <a:gd name="connsiteY1945" fmla="*/ 3802424 h 5729064"/>
              <a:gd name="connsiteX1946" fmla="*/ 2616417 w 4473550"/>
              <a:gd name="connsiteY1946" fmla="*/ 3813974 h 5729064"/>
              <a:gd name="connsiteX1947" fmla="*/ 2644310 w 4473550"/>
              <a:gd name="connsiteY1947" fmla="*/ 3802151 h 5729064"/>
              <a:gd name="connsiteX1948" fmla="*/ 2666080 w 4473550"/>
              <a:gd name="connsiteY1948" fmla="*/ 3775724 h 5729064"/>
              <a:gd name="connsiteX1949" fmla="*/ 2672267 w 4473550"/>
              <a:gd name="connsiteY1949" fmla="*/ 3775698 h 5729064"/>
              <a:gd name="connsiteX1950" fmla="*/ 2687699 w 4473550"/>
              <a:gd name="connsiteY1950" fmla="*/ 3784411 h 5729064"/>
              <a:gd name="connsiteX1951" fmla="*/ 2675169 w 4473550"/>
              <a:gd name="connsiteY1951" fmla="*/ 3819581 h 5729064"/>
              <a:gd name="connsiteX1952" fmla="*/ 2582214 w 4473550"/>
              <a:gd name="connsiteY1952" fmla="*/ 3852164 h 5729064"/>
              <a:gd name="connsiteX1953" fmla="*/ 2554425 w 4473550"/>
              <a:gd name="connsiteY1953" fmla="*/ 3840574 h 5729064"/>
              <a:gd name="connsiteX1954" fmla="*/ 2542077 w 4473550"/>
              <a:gd name="connsiteY1954" fmla="*/ 3834774 h 5729064"/>
              <a:gd name="connsiteX1955" fmla="*/ 2554491 w 4473550"/>
              <a:gd name="connsiteY1955" fmla="*/ 3825940 h 5729064"/>
              <a:gd name="connsiteX1956" fmla="*/ 2548342 w 4473550"/>
              <a:gd name="connsiteY1956" fmla="*/ 3817188 h 5729064"/>
              <a:gd name="connsiteX1957" fmla="*/ 2526636 w 4473550"/>
              <a:gd name="connsiteY1957" fmla="*/ 3828985 h 5729064"/>
              <a:gd name="connsiteX1958" fmla="*/ 2501925 w 4473550"/>
              <a:gd name="connsiteY1958" fmla="*/ 3820308 h 5729064"/>
              <a:gd name="connsiteX1959" fmla="*/ 2480267 w 4473550"/>
              <a:gd name="connsiteY1959" fmla="*/ 3820399 h 5729064"/>
              <a:gd name="connsiteX1960" fmla="*/ 2473989 w 4473550"/>
              <a:gd name="connsiteY1960" fmla="*/ 3840912 h 5729064"/>
              <a:gd name="connsiteX1961" fmla="*/ 2430656 w 4473550"/>
              <a:gd name="connsiteY1961" fmla="*/ 3846947 h 5729064"/>
              <a:gd name="connsiteX1962" fmla="*/ 2433903 w 4473550"/>
              <a:gd name="connsiteY1962" fmla="*/ 3811816 h 5729064"/>
              <a:gd name="connsiteX1963" fmla="*/ 2418497 w 4473550"/>
              <a:gd name="connsiteY1963" fmla="*/ 3797245 h 5729064"/>
              <a:gd name="connsiteX1964" fmla="*/ 2400012 w 4473550"/>
              <a:gd name="connsiteY1964" fmla="*/ 3779764 h 5729064"/>
              <a:gd name="connsiteX1965" fmla="*/ 2372223 w 4473550"/>
              <a:gd name="connsiteY1965" fmla="*/ 3768175 h 5729064"/>
              <a:gd name="connsiteX1966" fmla="*/ 2353843 w 4473550"/>
              <a:gd name="connsiteY1966" fmla="*/ 3727282 h 5729064"/>
              <a:gd name="connsiteX1967" fmla="*/ 2326050 w 4473550"/>
              <a:gd name="connsiteY1967" fmla="*/ 3715692 h 5729064"/>
              <a:gd name="connsiteX1968" fmla="*/ 2304344 w 4473550"/>
              <a:gd name="connsiteY1968" fmla="*/ 3727489 h 5729064"/>
              <a:gd name="connsiteX1969" fmla="*/ 2267047 w 4473550"/>
              <a:gd name="connsiteY1969" fmla="*/ 3765692 h 5729064"/>
              <a:gd name="connsiteX1970" fmla="*/ 2254710 w 4473550"/>
              <a:gd name="connsiteY1970" fmla="*/ 3756962 h 5729064"/>
              <a:gd name="connsiteX1971" fmla="*/ 2251702 w 4473550"/>
              <a:gd name="connsiteY1971" fmla="*/ 3755834 h 5729064"/>
              <a:gd name="connsiteX1972" fmla="*/ 2239928 w 4473550"/>
              <a:gd name="connsiteY1972" fmla="*/ 3778627 h 5729064"/>
              <a:gd name="connsiteX1973" fmla="*/ 2239952 w 4473550"/>
              <a:gd name="connsiteY1973" fmla="*/ 3787359 h 5729064"/>
              <a:gd name="connsiteX1974" fmla="*/ 2230372 w 4473550"/>
              <a:gd name="connsiteY1974" fmla="*/ 3797566 h 5729064"/>
              <a:gd name="connsiteX1975" fmla="*/ 2222179 w 4473550"/>
              <a:gd name="connsiteY1975" fmla="*/ 3812549 h 5729064"/>
              <a:gd name="connsiteX1976" fmla="*/ 2216770 w 4473550"/>
              <a:gd name="connsiteY1976" fmla="*/ 3841452 h 5729064"/>
              <a:gd name="connsiteX1977" fmla="*/ 2204506 w 4473550"/>
              <a:gd name="connsiteY1977" fmla="*/ 3872659 h 5729064"/>
              <a:gd name="connsiteX1978" fmla="*/ 2178504 w 4473550"/>
              <a:gd name="connsiteY1978" fmla="*/ 3899730 h 5729064"/>
              <a:gd name="connsiteX1979" fmla="*/ 2185310 w 4473550"/>
              <a:gd name="connsiteY1979" fmla="*/ 3879971 h 5729064"/>
              <a:gd name="connsiteX1980" fmla="*/ 2179830 w 4473550"/>
              <a:gd name="connsiteY1980" fmla="*/ 3882681 h 5729064"/>
              <a:gd name="connsiteX1981" fmla="*/ 2153888 w 4473550"/>
              <a:gd name="connsiteY1981" fmla="*/ 3931586 h 5729064"/>
              <a:gd name="connsiteX1982" fmla="*/ 2155237 w 4473550"/>
              <a:gd name="connsiteY1982" fmla="*/ 3923267 h 5729064"/>
              <a:gd name="connsiteX1983" fmla="*/ 2164768 w 4473550"/>
              <a:gd name="connsiteY1983" fmla="*/ 3895597 h 5729064"/>
              <a:gd name="connsiteX1984" fmla="*/ 2171525 w 4473550"/>
              <a:gd name="connsiteY1984" fmla="*/ 3858375 h 5729064"/>
              <a:gd name="connsiteX1985" fmla="*/ 2186551 w 4473550"/>
              <a:gd name="connsiteY1985" fmla="*/ 3832359 h 5729064"/>
              <a:gd name="connsiteX1986" fmla="*/ 2181021 w 4473550"/>
              <a:gd name="connsiteY1986" fmla="*/ 3817611 h 5729064"/>
              <a:gd name="connsiteX1987" fmla="*/ 2145538 w 4473550"/>
              <a:gd name="connsiteY1987" fmla="*/ 3889810 h 5729064"/>
              <a:gd name="connsiteX1988" fmla="*/ 2089522 w 4473550"/>
              <a:gd name="connsiteY1988" fmla="*/ 3982010 h 5729064"/>
              <a:gd name="connsiteX1989" fmla="*/ 2055378 w 4473550"/>
              <a:gd name="connsiteY1989" fmla="*/ 4041528 h 5729064"/>
              <a:gd name="connsiteX1990" fmla="*/ 2048606 w 4473550"/>
              <a:gd name="connsiteY1990" fmla="*/ 4074387 h 5729064"/>
              <a:gd name="connsiteX1991" fmla="*/ 2054066 w 4473550"/>
              <a:gd name="connsiteY1991" fmla="*/ 4062941 h 5729064"/>
              <a:gd name="connsiteX1992" fmla="*/ 2125066 w 4473550"/>
              <a:gd name="connsiteY1992" fmla="*/ 3931636 h 5729064"/>
              <a:gd name="connsiteX1993" fmla="*/ 2131935 w 4473550"/>
              <a:gd name="connsiteY1993" fmla="*/ 3933703 h 5729064"/>
              <a:gd name="connsiteX1994" fmla="*/ 2142985 w 4473550"/>
              <a:gd name="connsiteY1994" fmla="*/ 3958835 h 5729064"/>
              <a:gd name="connsiteX1995" fmla="*/ 2095211 w 4473550"/>
              <a:gd name="connsiteY1995" fmla="*/ 4053514 h 5729064"/>
              <a:gd name="connsiteX1996" fmla="*/ 2081636 w 4473550"/>
              <a:gd name="connsiteY1996" fmla="*/ 4106134 h 5729064"/>
              <a:gd name="connsiteX1997" fmla="*/ 2074742 w 4473550"/>
              <a:gd name="connsiteY1997" fmla="*/ 4095335 h 5729064"/>
              <a:gd name="connsiteX1998" fmla="*/ 2040646 w 4473550"/>
              <a:gd name="connsiteY1998" fmla="*/ 4172316 h 5729064"/>
              <a:gd name="connsiteX1999" fmla="*/ 2043306 w 4473550"/>
              <a:gd name="connsiteY1999" fmla="*/ 4142586 h 5729064"/>
              <a:gd name="connsiteX2000" fmla="*/ 2059682 w 4473550"/>
              <a:gd name="connsiteY2000" fmla="*/ 4108251 h 5729064"/>
              <a:gd name="connsiteX2001" fmla="*/ 2059644 w 4473550"/>
              <a:gd name="connsiteY2001" fmla="*/ 4095157 h 5729064"/>
              <a:gd name="connsiteX2002" fmla="*/ 2070608 w 4473550"/>
              <a:gd name="connsiteY2002" fmla="*/ 4089732 h 5729064"/>
              <a:gd name="connsiteX2003" fmla="*/ 2101996 w 4473550"/>
              <a:gd name="connsiteY2003" fmla="*/ 4025018 h 5729064"/>
              <a:gd name="connsiteX2004" fmla="*/ 2106069 w 4473550"/>
              <a:gd name="connsiteY2004" fmla="*/ 4008795 h 5729064"/>
              <a:gd name="connsiteX2005" fmla="*/ 2107380 w 4473550"/>
              <a:gd name="connsiteY2005" fmla="*/ 3987383 h 5729064"/>
              <a:gd name="connsiteX2006" fmla="*/ 2093705 w 4473550"/>
              <a:gd name="connsiteY2006" fmla="*/ 4005075 h 5729064"/>
              <a:gd name="connsiteX2007" fmla="*/ 2060994 w 4473550"/>
              <a:gd name="connsiteY2007" fmla="*/ 4086839 h 5729064"/>
              <a:gd name="connsiteX2008" fmla="*/ 2007729 w 4473550"/>
              <a:gd name="connsiteY2008" fmla="*/ 4179859 h 5729064"/>
              <a:gd name="connsiteX2009" fmla="*/ 1972258 w 4473550"/>
              <a:gd name="connsiteY2009" fmla="*/ 4256427 h 5729064"/>
              <a:gd name="connsiteX2010" fmla="*/ 1935340 w 4473550"/>
              <a:gd name="connsiteY2010" fmla="*/ 4306387 h 5729064"/>
              <a:gd name="connsiteX2011" fmla="*/ 1898496 w 4473550"/>
              <a:gd name="connsiteY2011" fmla="*/ 4382542 h 5729064"/>
              <a:gd name="connsiteX2012" fmla="*/ 1890279 w 4473550"/>
              <a:gd name="connsiteY2012" fmla="*/ 4388793 h 5729064"/>
              <a:gd name="connsiteX2013" fmla="*/ 1890327 w 4473550"/>
              <a:gd name="connsiteY2013" fmla="*/ 4406256 h 5729064"/>
              <a:gd name="connsiteX2014" fmla="*/ 1867051 w 4473550"/>
              <a:gd name="connsiteY2014" fmla="*/ 4425424 h 5729064"/>
              <a:gd name="connsiteX2015" fmla="*/ 1857434 w 4473550"/>
              <a:gd name="connsiteY2015" fmla="*/ 4422530 h 5729064"/>
              <a:gd name="connsiteX2016" fmla="*/ 1895579 w 4473550"/>
              <a:gd name="connsiteY2016" fmla="*/ 4320595 h 5729064"/>
              <a:gd name="connsiteX2017" fmla="*/ 1857350 w 4473550"/>
              <a:gd name="connsiteY2017" fmla="*/ 4391974 h 5729064"/>
              <a:gd name="connsiteX2018" fmla="*/ 1821794 w 4473550"/>
              <a:gd name="connsiteY2018" fmla="*/ 4437978 h 5729064"/>
              <a:gd name="connsiteX2019" fmla="*/ 1793093 w 4473550"/>
              <a:gd name="connsiteY2019" fmla="*/ 4481686 h 5729064"/>
              <a:gd name="connsiteX2020" fmla="*/ 1787599 w 4473550"/>
              <a:gd name="connsiteY2020" fmla="*/ 4480033 h 5729064"/>
              <a:gd name="connsiteX2021" fmla="*/ 1765767 w 4473550"/>
              <a:gd name="connsiteY2021" fmla="*/ 4525808 h 5729064"/>
              <a:gd name="connsiteX2022" fmla="*/ 1747984 w 4473550"/>
              <a:gd name="connsiteY2022" fmla="*/ 4546629 h 5729064"/>
              <a:gd name="connsiteX2023" fmla="*/ 1753381 w 4473550"/>
              <a:gd name="connsiteY2023" fmla="*/ 4513356 h 5729064"/>
              <a:gd name="connsiteX2024" fmla="*/ 1753343 w 4473550"/>
              <a:gd name="connsiteY2024" fmla="*/ 4500262 h 5729064"/>
              <a:gd name="connsiteX2025" fmla="*/ 1795634 w 4473550"/>
              <a:gd name="connsiteY2025" fmla="*/ 4408298 h 5729064"/>
              <a:gd name="connsiteX2026" fmla="*/ 1796982 w 4473550"/>
              <a:gd name="connsiteY2026" fmla="*/ 4399980 h 5729064"/>
              <a:gd name="connsiteX2027" fmla="*/ 1781958 w 4473550"/>
              <a:gd name="connsiteY2027" fmla="*/ 4425991 h 5729064"/>
              <a:gd name="connsiteX2028" fmla="*/ 1775126 w 4473550"/>
              <a:gd name="connsiteY2028" fmla="*/ 4437024 h 5729064"/>
              <a:gd name="connsiteX2029" fmla="*/ 1762838 w 4473550"/>
              <a:gd name="connsiteY2029" fmla="*/ 4459498 h 5729064"/>
              <a:gd name="connsiteX2030" fmla="*/ 1754620 w 4473550"/>
              <a:gd name="connsiteY2030" fmla="*/ 4465750 h 5729064"/>
              <a:gd name="connsiteX2031" fmla="*/ 1739524 w 4473550"/>
              <a:gd name="connsiteY2031" fmla="*/ 4465566 h 5729064"/>
              <a:gd name="connsiteX2032" fmla="*/ 1724510 w 4473550"/>
              <a:gd name="connsiteY2032" fmla="*/ 4495945 h 5729064"/>
              <a:gd name="connsiteX2033" fmla="*/ 1705353 w 4473550"/>
              <a:gd name="connsiteY2033" fmla="*/ 4516353 h 5729064"/>
              <a:gd name="connsiteX2034" fmla="*/ 1693040 w 4473550"/>
              <a:gd name="connsiteY2034" fmla="*/ 4530095 h 5729064"/>
              <a:gd name="connsiteX2035" fmla="*/ 1688967 w 4473550"/>
              <a:gd name="connsiteY2035" fmla="*/ 4546317 h 5729064"/>
              <a:gd name="connsiteX2036" fmla="*/ 1676606 w 4473550"/>
              <a:gd name="connsiteY2036" fmla="*/ 4542598 h 5729064"/>
              <a:gd name="connsiteX2037" fmla="*/ 1699773 w 4473550"/>
              <a:gd name="connsiteY2037" fmla="*/ 4484142 h 5729064"/>
              <a:gd name="connsiteX2038" fmla="*/ 1688821 w 4473550"/>
              <a:gd name="connsiteY2038" fmla="*/ 4493929 h 5729064"/>
              <a:gd name="connsiteX2039" fmla="*/ 1669737 w 4473550"/>
              <a:gd name="connsiteY2039" fmla="*/ 4540531 h 5729064"/>
              <a:gd name="connsiteX2040" fmla="*/ 1653339 w 4473550"/>
              <a:gd name="connsiteY2040" fmla="*/ 4566134 h 5729064"/>
              <a:gd name="connsiteX2041" fmla="*/ 1626037 w 4473550"/>
              <a:gd name="connsiteY2041" fmla="*/ 4618989 h 5729064"/>
              <a:gd name="connsiteX2042" fmla="*/ 1615146 w 4473550"/>
              <a:gd name="connsiteY2042" fmla="*/ 4650607 h 5729064"/>
              <a:gd name="connsiteX2043" fmla="*/ 1594676 w 4473550"/>
              <a:gd name="connsiteY2043" fmla="*/ 4692427 h 5729064"/>
              <a:gd name="connsiteX2044" fmla="*/ 1578252 w 4473550"/>
              <a:gd name="connsiteY2044" fmla="*/ 4709299 h 5729064"/>
              <a:gd name="connsiteX2045" fmla="*/ 1557758 w 4473550"/>
              <a:gd name="connsiteY2045" fmla="*/ 4742387 h 5729064"/>
              <a:gd name="connsiteX2046" fmla="*/ 1550852 w 4473550"/>
              <a:gd name="connsiteY2046" fmla="*/ 4727226 h 5729064"/>
              <a:gd name="connsiteX2047" fmla="*/ 1587686 w 4473550"/>
              <a:gd name="connsiteY2047" fmla="*/ 4646703 h 5729064"/>
              <a:gd name="connsiteX2048" fmla="*/ 1599987 w 4473550"/>
              <a:gd name="connsiteY2048" fmla="*/ 4628597 h 5729064"/>
              <a:gd name="connsiteX2049" fmla="*/ 1615049 w 4473550"/>
              <a:gd name="connsiteY2049" fmla="*/ 4615681 h 5729064"/>
              <a:gd name="connsiteX2050" fmla="*/ 1634157 w 4473550"/>
              <a:gd name="connsiteY2050" fmla="*/ 4577811 h 5729064"/>
              <a:gd name="connsiteX2051" fmla="*/ 1628663 w 4473550"/>
              <a:gd name="connsiteY2051" fmla="*/ 4576157 h 5729064"/>
              <a:gd name="connsiteX2052" fmla="*/ 1640966 w 4473550"/>
              <a:gd name="connsiteY2052" fmla="*/ 4558045 h 5729064"/>
              <a:gd name="connsiteX2053" fmla="*/ 1654580 w 4473550"/>
              <a:gd name="connsiteY2053" fmla="*/ 4518522 h 5729064"/>
              <a:gd name="connsiteX2054" fmla="*/ 1671000 w 4473550"/>
              <a:gd name="connsiteY2054" fmla="*/ 4501656 h 5729064"/>
              <a:gd name="connsiteX2055" fmla="*/ 1683254 w 4473550"/>
              <a:gd name="connsiteY2055" fmla="*/ 4466082 h 5729064"/>
              <a:gd name="connsiteX2056" fmla="*/ 1703761 w 4473550"/>
              <a:gd name="connsiteY2056" fmla="*/ 4437356 h 5729064"/>
              <a:gd name="connsiteX2057" fmla="*/ 1718773 w 4473550"/>
              <a:gd name="connsiteY2057" fmla="*/ 4406976 h 5729064"/>
              <a:gd name="connsiteX2058" fmla="*/ 1748725 w 4473550"/>
              <a:gd name="connsiteY2058" fmla="*/ 4320024 h 5729064"/>
              <a:gd name="connsiteX2059" fmla="*/ 1771907 w 4473550"/>
              <a:gd name="connsiteY2059" fmla="*/ 4265930 h 5729064"/>
              <a:gd name="connsiteX2060" fmla="*/ 1788292 w 4473550"/>
              <a:gd name="connsiteY2060" fmla="*/ 4235964 h 5729064"/>
              <a:gd name="connsiteX2061" fmla="*/ 1795051 w 4473550"/>
              <a:gd name="connsiteY2061" fmla="*/ 4198742 h 5729064"/>
              <a:gd name="connsiteX2062" fmla="*/ 1756809 w 4473550"/>
              <a:gd name="connsiteY2062" fmla="*/ 4265752 h 5729064"/>
              <a:gd name="connsiteX2063" fmla="*/ 1722652 w 4473550"/>
              <a:gd name="connsiteY2063" fmla="*/ 4320902 h 5729064"/>
              <a:gd name="connsiteX2064" fmla="*/ 1704952 w 4473550"/>
              <a:gd name="connsiteY2064" fmla="*/ 4372286 h 5729064"/>
              <a:gd name="connsiteX2065" fmla="*/ 1622987 w 4473550"/>
              <a:gd name="connsiteY2065" fmla="*/ 4509015 h 5729064"/>
              <a:gd name="connsiteX2066" fmla="*/ 1588732 w 4473550"/>
              <a:gd name="connsiteY2066" fmla="*/ 4529245 h 5729064"/>
              <a:gd name="connsiteX2067" fmla="*/ 1573758 w 4473550"/>
              <a:gd name="connsiteY2067" fmla="*/ 4572718 h 5729064"/>
              <a:gd name="connsiteX2068" fmla="*/ 1569635 w 4473550"/>
              <a:gd name="connsiteY2068" fmla="*/ 4571478 h 5729064"/>
              <a:gd name="connsiteX2069" fmla="*/ 1572310 w 4473550"/>
              <a:gd name="connsiteY2069" fmla="*/ 4546110 h 5729064"/>
              <a:gd name="connsiteX2070" fmla="*/ 1587324 w 4473550"/>
              <a:gd name="connsiteY2070" fmla="*/ 4515731 h 5729064"/>
              <a:gd name="connsiteX2071" fmla="*/ 1592730 w 4473550"/>
              <a:gd name="connsiteY2071" fmla="*/ 4486827 h 5729064"/>
              <a:gd name="connsiteX2072" fmla="*/ 1588647 w 4473550"/>
              <a:gd name="connsiteY2072" fmla="*/ 4498681 h 5729064"/>
              <a:gd name="connsiteX2073" fmla="*/ 1550367 w 4473550"/>
              <a:gd name="connsiteY2073" fmla="*/ 4552597 h 5729064"/>
              <a:gd name="connsiteX2074" fmla="*/ 1529898 w 4473550"/>
              <a:gd name="connsiteY2074" fmla="*/ 4594416 h 5729064"/>
              <a:gd name="connsiteX2075" fmla="*/ 1514837 w 4473550"/>
              <a:gd name="connsiteY2075" fmla="*/ 4607333 h 5729064"/>
              <a:gd name="connsiteX2076" fmla="*/ 1495729 w 4473550"/>
              <a:gd name="connsiteY2076" fmla="*/ 4645203 h 5729064"/>
              <a:gd name="connsiteX2077" fmla="*/ 1484837 w 4473550"/>
              <a:gd name="connsiteY2077" fmla="*/ 4676822 h 5729064"/>
              <a:gd name="connsiteX2078" fmla="*/ 1475257 w 4473550"/>
              <a:gd name="connsiteY2078" fmla="*/ 4687029 h 5729064"/>
              <a:gd name="connsiteX2079" fmla="*/ 1439738 w 4473550"/>
              <a:gd name="connsiteY2079" fmla="*/ 4746134 h 5729064"/>
              <a:gd name="connsiteX2080" fmla="*/ 1389171 w 4473550"/>
              <a:gd name="connsiteY2080" fmla="*/ 4822518 h 5729064"/>
              <a:gd name="connsiteX2081" fmla="*/ 1372796 w 4473550"/>
              <a:gd name="connsiteY2081" fmla="*/ 4856852 h 5729064"/>
              <a:gd name="connsiteX2082" fmla="*/ 1338663 w 4473550"/>
              <a:gd name="connsiteY2082" fmla="*/ 4920734 h 5729064"/>
              <a:gd name="connsiteX2083" fmla="*/ 1329097 w 4473550"/>
              <a:gd name="connsiteY2083" fmla="*/ 4935303 h 5729064"/>
              <a:gd name="connsiteX2084" fmla="*/ 1326336 w 4473550"/>
              <a:gd name="connsiteY2084" fmla="*/ 4930113 h 5729064"/>
              <a:gd name="connsiteX2085" fmla="*/ 1344072 w 4473550"/>
              <a:gd name="connsiteY2085" fmla="*/ 4891830 h 5729064"/>
              <a:gd name="connsiteX2086" fmla="*/ 1360446 w 4473550"/>
              <a:gd name="connsiteY2086" fmla="*/ 4857495 h 5729064"/>
              <a:gd name="connsiteX2087" fmla="*/ 1378192 w 4473550"/>
              <a:gd name="connsiteY2087" fmla="*/ 4823579 h 5729064"/>
              <a:gd name="connsiteX2088" fmla="*/ 1400024 w 4473550"/>
              <a:gd name="connsiteY2088" fmla="*/ 4777804 h 5729064"/>
              <a:gd name="connsiteX2089" fmla="*/ 1458670 w 4473550"/>
              <a:gd name="connsiteY2089" fmla="*/ 4644960 h 5729064"/>
              <a:gd name="connsiteX2090" fmla="*/ 1461298 w 4473550"/>
              <a:gd name="connsiteY2090" fmla="*/ 4640041 h 5729064"/>
              <a:gd name="connsiteX2091" fmla="*/ 1438753 w 4473550"/>
              <a:gd name="connsiteY2091" fmla="*/ 4670550 h 5729064"/>
              <a:gd name="connsiteX2092" fmla="*/ 1401910 w 4473550"/>
              <a:gd name="connsiteY2092" fmla="*/ 4746705 h 5729064"/>
              <a:gd name="connsiteX2093" fmla="*/ 1393692 w 4473550"/>
              <a:gd name="connsiteY2093" fmla="*/ 4752956 h 5729064"/>
              <a:gd name="connsiteX2094" fmla="*/ 1393741 w 4473550"/>
              <a:gd name="connsiteY2094" fmla="*/ 4770419 h 5729064"/>
              <a:gd name="connsiteX2095" fmla="*/ 1370464 w 4473550"/>
              <a:gd name="connsiteY2095" fmla="*/ 4789587 h 5729064"/>
              <a:gd name="connsiteX2096" fmla="*/ 1360848 w 4473550"/>
              <a:gd name="connsiteY2096" fmla="*/ 4786693 h 5729064"/>
              <a:gd name="connsiteX2097" fmla="*/ 1398992 w 4473550"/>
              <a:gd name="connsiteY2097" fmla="*/ 4684758 h 5729064"/>
              <a:gd name="connsiteX2098" fmla="*/ 1360762 w 4473550"/>
              <a:gd name="connsiteY2098" fmla="*/ 4756136 h 5729064"/>
              <a:gd name="connsiteX2099" fmla="*/ 1325207 w 4473550"/>
              <a:gd name="connsiteY2099" fmla="*/ 4802141 h 5729064"/>
              <a:gd name="connsiteX2100" fmla="*/ 1296506 w 4473550"/>
              <a:gd name="connsiteY2100" fmla="*/ 4845849 h 5729064"/>
              <a:gd name="connsiteX2101" fmla="*/ 1291011 w 4473550"/>
              <a:gd name="connsiteY2101" fmla="*/ 4844195 h 5729064"/>
              <a:gd name="connsiteX2102" fmla="*/ 1269180 w 4473550"/>
              <a:gd name="connsiteY2102" fmla="*/ 4889971 h 5729064"/>
              <a:gd name="connsiteX2103" fmla="*/ 1251397 w 4473550"/>
              <a:gd name="connsiteY2103" fmla="*/ 4910792 h 5729064"/>
              <a:gd name="connsiteX2104" fmla="*/ 1256794 w 4473550"/>
              <a:gd name="connsiteY2104" fmla="*/ 4877519 h 5729064"/>
              <a:gd name="connsiteX2105" fmla="*/ 1256756 w 4473550"/>
              <a:gd name="connsiteY2105" fmla="*/ 4864425 h 5729064"/>
              <a:gd name="connsiteX2106" fmla="*/ 1299046 w 4473550"/>
              <a:gd name="connsiteY2106" fmla="*/ 4772461 h 5729064"/>
              <a:gd name="connsiteX2107" fmla="*/ 1300395 w 4473550"/>
              <a:gd name="connsiteY2107" fmla="*/ 4764142 h 5729064"/>
              <a:gd name="connsiteX2108" fmla="*/ 1285371 w 4473550"/>
              <a:gd name="connsiteY2108" fmla="*/ 4790154 h 5729064"/>
              <a:gd name="connsiteX2109" fmla="*/ 1278539 w 4473550"/>
              <a:gd name="connsiteY2109" fmla="*/ 4801186 h 5729064"/>
              <a:gd name="connsiteX2110" fmla="*/ 1266250 w 4473550"/>
              <a:gd name="connsiteY2110" fmla="*/ 4823661 h 5729064"/>
              <a:gd name="connsiteX2111" fmla="*/ 1258033 w 4473550"/>
              <a:gd name="connsiteY2111" fmla="*/ 4829913 h 5729064"/>
              <a:gd name="connsiteX2112" fmla="*/ 1242937 w 4473550"/>
              <a:gd name="connsiteY2112" fmla="*/ 4829728 h 5729064"/>
              <a:gd name="connsiteX2113" fmla="*/ 1227923 w 4473550"/>
              <a:gd name="connsiteY2113" fmla="*/ 4860108 h 5729064"/>
              <a:gd name="connsiteX2114" fmla="*/ 1208766 w 4473550"/>
              <a:gd name="connsiteY2114" fmla="*/ 4880516 h 5729064"/>
              <a:gd name="connsiteX2115" fmla="*/ 1196453 w 4473550"/>
              <a:gd name="connsiteY2115" fmla="*/ 4894258 h 5729064"/>
              <a:gd name="connsiteX2116" fmla="*/ 1192379 w 4473550"/>
              <a:gd name="connsiteY2116" fmla="*/ 4910480 h 5729064"/>
              <a:gd name="connsiteX2117" fmla="*/ 1180018 w 4473550"/>
              <a:gd name="connsiteY2117" fmla="*/ 4906761 h 5729064"/>
              <a:gd name="connsiteX2118" fmla="*/ 1203186 w 4473550"/>
              <a:gd name="connsiteY2118" fmla="*/ 4848305 h 5729064"/>
              <a:gd name="connsiteX2119" fmla="*/ 1192234 w 4473550"/>
              <a:gd name="connsiteY2119" fmla="*/ 4858092 h 5729064"/>
              <a:gd name="connsiteX2120" fmla="*/ 1173149 w 4473550"/>
              <a:gd name="connsiteY2120" fmla="*/ 4904694 h 5729064"/>
              <a:gd name="connsiteX2121" fmla="*/ 1156752 w 4473550"/>
              <a:gd name="connsiteY2121" fmla="*/ 4930297 h 5729064"/>
              <a:gd name="connsiteX2122" fmla="*/ 1129449 w 4473550"/>
              <a:gd name="connsiteY2122" fmla="*/ 4983151 h 5729064"/>
              <a:gd name="connsiteX2123" fmla="*/ 1118558 w 4473550"/>
              <a:gd name="connsiteY2123" fmla="*/ 5014770 h 5729064"/>
              <a:gd name="connsiteX2124" fmla="*/ 1098089 w 4473550"/>
              <a:gd name="connsiteY2124" fmla="*/ 5056590 h 5729064"/>
              <a:gd name="connsiteX2125" fmla="*/ 1081663 w 4473550"/>
              <a:gd name="connsiteY2125" fmla="*/ 5073461 h 5729064"/>
              <a:gd name="connsiteX2126" fmla="*/ 1061170 w 4473550"/>
              <a:gd name="connsiteY2126" fmla="*/ 5106550 h 5729064"/>
              <a:gd name="connsiteX2127" fmla="*/ 1054265 w 4473550"/>
              <a:gd name="connsiteY2127" fmla="*/ 5091389 h 5729064"/>
              <a:gd name="connsiteX2128" fmla="*/ 1091098 w 4473550"/>
              <a:gd name="connsiteY2128" fmla="*/ 5010865 h 5729064"/>
              <a:gd name="connsiteX2129" fmla="*/ 1103399 w 4473550"/>
              <a:gd name="connsiteY2129" fmla="*/ 4992760 h 5729064"/>
              <a:gd name="connsiteX2130" fmla="*/ 1118460 w 4473550"/>
              <a:gd name="connsiteY2130" fmla="*/ 4979844 h 5729064"/>
              <a:gd name="connsiteX2131" fmla="*/ 1137570 w 4473550"/>
              <a:gd name="connsiteY2131" fmla="*/ 4941973 h 5729064"/>
              <a:gd name="connsiteX2132" fmla="*/ 1132075 w 4473550"/>
              <a:gd name="connsiteY2132" fmla="*/ 4940320 h 5729064"/>
              <a:gd name="connsiteX2133" fmla="*/ 1144377 w 4473550"/>
              <a:gd name="connsiteY2133" fmla="*/ 4922208 h 5729064"/>
              <a:gd name="connsiteX2134" fmla="*/ 1157992 w 4473550"/>
              <a:gd name="connsiteY2134" fmla="*/ 4882684 h 5729064"/>
              <a:gd name="connsiteX2135" fmla="*/ 1174412 w 4473550"/>
              <a:gd name="connsiteY2135" fmla="*/ 4865819 h 5729064"/>
              <a:gd name="connsiteX2136" fmla="*/ 1186667 w 4473550"/>
              <a:gd name="connsiteY2136" fmla="*/ 4830245 h 5729064"/>
              <a:gd name="connsiteX2137" fmla="*/ 1207175 w 4473550"/>
              <a:gd name="connsiteY2137" fmla="*/ 4801518 h 5729064"/>
              <a:gd name="connsiteX2138" fmla="*/ 1222185 w 4473550"/>
              <a:gd name="connsiteY2138" fmla="*/ 4771139 h 5729064"/>
              <a:gd name="connsiteX2139" fmla="*/ 1252138 w 4473550"/>
              <a:gd name="connsiteY2139" fmla="*/ 4684186 h 5729064"/>
              <a:gd name="connsiteX2140" fmla="*/ 1275320 w 4473550"/>
              <a:gd name="connsiteY2140" fmla="*/ 4630093 h 5729064"/>
              <a:gd name="connsiteX2141" fmla="*/ 1291706 w 4473550"/>
              <a:gd name="connsiteY2141" fmla="*/ 4600127 h 5729064"/>
              <a:gd name="connsiteX2142" fmla="*/ 1298464 w 4473550"/>
              <a:gd name="connsiteY2142" fmla="*/ 4562905 h 5729064"/>
              <a:gd name="connsiteX2143" fmla="*/ 1260221 w 4473550"/>
              <a:gd name="connsiteY2143" fmla="*/ 4629915 h 5729064"/>
              <a:gd name="connsiteX2144" fmla="*/ 1226065 w 4473550"/>
              <a:gd name="connsiteY2144" fmla="*/ 4685065 h 5729064"/>
              <a:gd name="connsiteX2145" fmla="*/ 1208365 w 4473550"/>
              <a:gd name="connsiteY2145" fmla="*/ 4736448 h 5729064"/>
              <a:gd name="connsiteX2146" fmla="*/ 1126398 w 4473550"/>
              <a:gd name="connsiteY2146" fmla="*/ 4873177 h 5729064"/>
              <a:gd name="connsiteX2147" fmla="*/ 1092145 w 4473550"/>
              <a:gd name="connsiteY2147" fmla="*/ 4893408 h 5729064"/>
              <a:gd name="connsiteX2148" fmla="*/ 1077169 w 4473550"/>
              <a:gd name="connsiteY2148" fmla="*/ 4936881 h 5729064"/>
              <a:gd name="connsiteX2149" fmla="*/ 1073048 w 4473550"/>
              <a:gd name="connsiteY2149" fmla="*/ 4935641 h 5729064"/>
              <a:gd name="connsiteX2150" fmla="*/ 1075722 w 4473550"/>
              <a:gd name="connsiteY2150" fmla="*/ 4910273 h 5729064"/>
              <a:gd name="connsiteX2151" fmla="*/ 1090736 w 4473550"/>
              <a:gd name="connsiteY2151" fmla="*/ 4879894 h 5729064"/>
              <a:gd name="connsiteX2152" fmla="*/ 1096143 w 4473550"/>
              <a:gd name="connsiteY2152" fmla="*/ 4850989 h 5729064"/>
              <a:gd name="connsiteX2153" fmla="*/ 1092060 w 4473550"/>
              <a:gd name="connsiteY2153" fmla="*/ 4862844 h 5729064"/>
              <a:gd name="connsiteX2154" fmla="*/ 1053779 w 4473550"/>
              <a:gd name="connsiteY2154" fmla="*/ 4916759 h 5729064"/>
              <a:gd name="connsiteX2155" fmla="*/ 1033310 w 4473550"/>
              <a:gd name="connsiteY2155" fmla="*/ 4958579 h 5729064"/>
              <a:gd name="connsiteX2156" fmla="*/ 1018250 w 4473550"/>
              <a:gd name="connsiteY2156" fmla="*/ 4971495 h 5729064"/>
              <a:gd name="connsiteX2157" fmla="*/ 999141 w 4473550"/>
              <a:gd name="connsiteY2157" fmla="*/ 5009367 h 5729064"/>
              <a:gd name="connsiteX2158" fmla="*/ 988250 w 4473550"/>
              <a:gd name="connsiteY2158" fmla="*/ 5040985 h 5729064"/>
              <a:gd name="connsiteX2159" fmla="*/ 978670 w 4473550"/>
              <a:gd name="connsiteY2159" fmla="*/ 5051192 h 5729064"/>
              <a:gd name="connsiteX2160" fmla="*/ 943151 w 4473550"/>
              <a:gd name="connsiteY2160" fmla="*/ 5110296 h 5729064"/>
              <a:gd name="connsiteX2161" fmla="*/ 892584 w 4473550"/>
              <a:gd name="connsiteY2161" fmla="*/ 5186681 h 5729064"/>
              <a:gd name="connsiteX2162" fmla="*/ 876208 w 4473550"/>
              <a:gd name="connsiteY2162" fmla="*/ 5221015 h 5729064"/>
              <a:gd name="connsiteX2163" fmla="*/ 842075 w 4473550"/>
              <a:gd name="connsiteY2163" fmla="*/ 5284896 h 5729064"/>
              <a:gd name="connsiteX2164" fmla="*/ 832510 w 4473550"/>
              <a:gd name="connsiteY2164" fmla="*/ 5299466 h 5729064"/>
              <a:gd name="connsiteX2165" fmla="*/ 829748 w 4473550"/>
              <a:gd name="connsiteY2165" fmla="*/ 5294277 h 5729064"/>
              <a:gd name="connsiteX2166" fmla="*/ 847485 w 4473550"/>
              <a:gd name="connsiteY2166" fmla="*/ 5255993 h 5729064"/>
              <a:gd name="connsiteX2167" fmla="*/ 863859 w 4473550"/>
              <a:gd name="connsiteY2167" fmla="*/ 5221658 h 5729064"/>
              <a:gd name="connsiteX2168" fmla="*/ 881605 w 4473550"/>
              <a:gd name="connsiteY2168" fmla="*/ 5187742 h 5729064"/>
              <a:gd name="connsiteX2169" fmla="*/ 903437 w 4473550"/>
              <a:gd name="connsiteY2169" fmla="*/ 5141967 h 5729064"/>
              <a:gd name="connsiteX2170" fmla="*/ 1029006 w 4473550"/>
              <a:gd name="connsiteY2170" fmla="*/ 4891855 h 5729064"/>
              <a:gd name="connsiteX2171" fmla="*/ 1058996 w 4473550"/>
              <a:gd name="connsiteY2171" fmla="*/ 4817997 h 5729064"/>
              <a:gd name="connsiteX2172" fmla="*/ 1072659 w 4473550"/>
              <a:gd name="connsiteY2172" fmla="*/ 4795936 h 5729064"/>
              <a:gd name="connsiteX2173" fmla="*/ 1094491 w 4473550"/>
              <a:gd name="connsiteY2173" fmla="*/ 4750161 h 5729064"/>
              <a:gd name="connsiteX2174" fmla="*/ 1114973 w 4473550"/>
              <a:gd name="connsiteY2174" fmla="*/ 4712704 h 5729064"/>
              <a:gd name="connsiteX2175" fmla="*/ 1129996 w 4473550"/>
              <a:gd name="connsiteY2175" fmla="*/ 4686693 h 5729064"/>
              <a:gd name="connsiteX2176" fmla="*/ 1135431 w 4473550"/>
              <a:gd name="connsiteY2176" fmla="*/ 4666515 h 5729064"/>
              <a:gd name="connsiteX2177" fmla="*/ 1189999 w 4473550"/>
              <a:gd name="connsiteY2177" fmla="*/ 4547714 h 5729064"/>
              <a:gd name="connsiteX2178" fmla="*/ 1190380 w 4473550"/>
              <a:gd name="connsiteY2178" fmla="*/ 4547308 h 5729064"/>
              <a:gd name="connsiteX2179" fmla="*/ 1181623 w 4473550"/>
              <a:gd name="connsiteY2179" fmla="*/ 4544673 h 5729064"/>
              <a:gd name="connsiteX2180" fmla="*/ 1204790 w 4473550"/>
              <a:gd name="connsiteY2180" fmla="*/ 4486217 h 5729064"/>
              <a:gd name="connsiteX2181" fmla="*/ 1193838 w 4473550"/>
              <a:gd name="connsiteY2181" fmla="*/ 4496004 h 5729064"/>
              <a:gd name="connsiteX2182" fmla="*/ 1174753 w 4473550"/>
              <a:gd name="connsiteY2182" fmla="*/ 4542606 h 5729064"/>
              <a:gd name="connsiteX2183" fmla="*/ 1158355 w 4473550"/>
              <a:gd name="connsiteY2183" fmla="*/ 4568209 h 5729064"/>
              <a:gd name="connsiteX2184" fmla="*/ 1131054 w 4473550"/>
              <a:gd name="connsiteY2184" fmla="*/ 4621063 h 5729064"/>
              <a:gd name="connsiteX2185" fmla="*/ 1120162 w 4473550"/>
              <a:gd name="connsiteY2185" fmla="*/ 4652681 h 5729064"/>
              <a:gd name="connsiteX2186" fmla="*/ 1099692 w 4473550"/>
              <a:gd name="connsiteY2186" fmla="*/ 4694502 h 5729064"/>
              <a:gd name="connsiteX2187" fmla="*/ 1083268 w 4473550"/>
              <a:gd name="connsiteY2187" fmla="*/ 4711373 h 5729064"/>
              <a:gd name="connsiteX2188" fmla="*/ 1062774 w 4473550"/>
              <a:gd name="connsiteY2188" fmla="*/ 4744462 h 5729064"/>
              <a:gd name="connsiteX2189" fmla="*/ 1055869 w 4473550"/>
              <a:gd name="connsiteY2189" fmla="*/ 4729301 h 5729064"/>
              <a:gd name="connsiteX2190" fmla="*/ 1092702 w 4473550"/>
              <a:gd name="connsiteY2190" fmla="*/ 4648778 h 5729064"/>
              <a:gd name="connsiteX2191" fmla="*/ 1105003 w 4473550"/>
              <a:gd name="connsiteY2191" fmla="*/ 4630672 h 5729064"/>
              <a:gd name="connsiteX2192" fmla="*/ 1120065 w 4473550"/>
              <a:gd name="connsiteY2192" fmla="*/ 4617756 h 5729064"/>
              <a:gd name="connsiteX2193" fmla="*/ 1139173 w 4473550"/>
              <a:gd name="connsiteY2193" fmla="*/ 4579886 h 5729064"/>
              <a:gd name="connsiteX2194" fmla="*/ 1133679 w 4473550"/>
              <a:gd name="connsiteY2194" fmla="*/ 4578232 h 5729064"/>
              <a:gd name="connsiteX2195" fmla="*/ 1145981 w 4473550"/>
              <a:gd name="connsiteY2195" fmla="*/ 4560120 h 5729064"/>
              <a:gd name="connsiteX2196" fmla="*/ 1159596 w 4473550"/>
              <a:gd name="connsiteY2196" fmla="*/ 4520596 h 5729064"/>
              <a:gd name="connsiteX2197" fmla="*/ 1176017 w 4473550"/>
              <a:gd name="connsiteY2197" fmla="*/ 4503730 h 5729064"/>
              <a:gd name="connsiteX2198" fmla="*/ 1188271 w 4473550"/>
              <a:gd name="connsiteY2198" fmla="*/ 4468156 h 5729064"/>
              <a:gd name="connsiteX2199" fmla="*/ 1208778 w 4473550"/>
              <a:gd name="connsiteY2199" fmla="*/ 4439430 h 5729064"/>
              <a:gd name="connsiteX2200" fmla="*/ 1223790 w 4473550"/>
              <a:gd name="connsiteY2200" fmla="*/ 4409051 h 5729064"/>
              <a:gd name="connsiteX2201" fmla="*/ 1253741 w 4473550"/>
              <a:gd name="connsiteY2201" fmla="*/ 4322099 h 5729064"/>
              <a:gd name="connsiteX2202" fmla="*/ 1276924 w 4473550"/>
              <a:gd name="connsiteY2202" fmla="*/ 4268005 h 5729064"/>
              <a:gd name="connsiteX2203" fmla="*/ 1293310 w 4473550"/>
              <a:gd name="connsiteY2203" fmla="*/ 4238039 h 5729064"/>
              <a:gd name="connsiteX2204" fmla="*/ 1300067 w 4473550"/>
              <a:gd name="connsiteY2204" fmla="*/ 4200817 h 5729064"/>
              <a:gd name="connsiteX2205" fmla="*/ 1261826 w 4473550"/>
              <a:gd name="connsiteY2205" fmla="*/ 4267827 h 5729064"/>
              <a:gd name="connsiteX2206" fmla="*/ 1227668 w 4473550"/>
              <a:gd name="connsiteY2206" fmla="*/ 4322976 h 5729064"/>
              <a:gd name="connsiteX2207" fmla="*/ 1209969 w 4473550"/>
              <a:gd name="connsiteY2207" fmla="*/ 4374360 h 5729064"/>
              <a:gd name="connsiteX2208" fmla="*/ 1128003 w 4473550"/>
              <a:gd name="connsiteY2208" fmla="*/ 4511089 h 5729064"/>
              <a:gd name="connsiteX2209" fmla="*/ 1093749 w 4473550"/>
              <a:gd name="connsiteY2209" fmla="*/ 4531319 h 5729064"/>
              <a:gd name="connsiteX2210" fmla="*/ 1078774 w 4473550"/>
              <a:gd name="connsiteY2210" fmla="*/ 4574793 h 5729064"/>
              <a:gd name="connsiteX2211" fmla="*/ 1074652 w 4473550"/>
              <a:gd name="connsiteY2211" fmla="*/ 4573553 h 5729064"/>
              <a:gd name="connsiteX2212" fmla="*/ 1077326 w 4473550"/>
              <a:gd name="connsiteY2212" fmla="*/ 4548184 h 5729064"/>
              <a:gd name="connsiteX2213" fmla="*/ 1092340 w 4473550"/>
              <a:gd name="connsiteY2213" fmla="*/ 4517806 h 5729064"/>
              <a:gd name="connsiteX2214" fmla="*/ 1097747 w 4473550"/>
              <a:gd name="connsiteY2214" fmla="*/ 4488902 h 5729064"/>
              <a:gd name="connsiteX2215" fmla="*/ 1093663 w 4473550"/>
              <a:gd name="connsiteY2215" fmla="*/ 4500756 h 5729064"/>
              <a:gd name="connsiteX2216" fmla="*/ 1055383 w 4473550"/>
              <a:gd name="connsiteY2216" fmla="*/ 4554671 h 5729064"/>
              <a:gd name="connsiteX2217" fmla="*/ 1034914 w 4473550"/>
              <a:gd name="connsiteY2217" fmla="*/ 4596491 h 5729064"/>
              <a:gd name="connsiteX2218" fmla="*/ 1019853 w 4473550"/>
              <a:gd name="connsiteY2218" fmla="*/ 4609407 h 5729064"/>
              <a:gd name="connsiteX2219" fmla="*/ 1000745 w 4473550"/>
              <a:gd name="connsiteY2219" fmla="*/ 4647278 h 5729064"/>
              <a:gd name="connsiteX2220" fmla="*/ 989853 w 4473550"/>
              <a:gd name="connsiteY2220" fmla="*/ 4678897 h 5729064"/>
              <a:gd name="connsiteX2221" fmla="*/ 980274 w 4473550"/>
              <a:gd name="connsiteY2221" fmla="*/ 4689103 h 5729064"/>
              <a:gd name="connsiteX2222" fmla="*/ 944754 w 4473550"/>
              <a:gd name="connsiteY2222" fmla="*/ 4748209 h 5729064"/>
              <a:gd name="connsiteX2223" fmla="*/ 894187 w 4473550"/>
              <a:gd name="connsiteY2223" fmla="*/ 4824593 h 5729064"/>
              <a:gd name="connsiteX2224" fmla="*/ 877811 w 4473550"/>
              <a:gd name="connsiteY2224" fmla="*/ 4858927 h 5729064"/>
              <a:gd name="connsiteX2225" fmla="*/ 843679 w 4473550"/>
              <a:gd name="connsiteY2225" fmla="*/ 4922809 h 5729064"/>
              <a:gd name="connsiteX2226" fmla="*/ 834113 w 4473550"/>
              <a:gd name="connsiteY2226" fmla="*/ 4937378 h 5729064"/>
              <a:gd name="connsiteX2227" fmla="*/ 831352 w 4473550"/>
              <a:gd name="connsiteY2227" fmla="*/ 4932188 h 5729064"/>
              <a:gd name="connsiteX2228" fmla="*/ 849088 w 4473550"/>
              <a:gd name="connsiteY2228" fmla="*/ 4893904 h 5729064"/>
              <a:gd name="connsiteX2229" fmla="*/ 865462 w 4473550"/>
              <a:gd name="connsiteY2229" fmla="*/ 4859570 h 5729064"/>
              <a:gd name="connsiteX2230" fmla="*/ 883208 w 4473550"/>
              <a:gd name="connsiteY2230" fmla="*/ 4825654 h 5729064"/>
              <a:gd name="connsiteX2231" fmla="*/ 905040 w 4473550"/>
              <a:gd name="connsiteY2231" fmla="*/ 4779879 h 5729064"/>
              <a:gd name="connsiteX2232" fmla="*/ 1030609 w 4473550"/>
              <a:gd name="connsiteY2232" fmla="*/ 4529767 h 5729064"/>
              <a:gd name="connsiteX2233" fmla="*/ 1060600 w 4473550"/>
              <a:gd name="connsiteY2233" fmla="*/ 4455909 h 5729064"/>
              <a:gd name="connsiteX2234" fmla="*/ 1074263 w 4473550"/>
              <a:gd name="connsiteY2234" fmla="*/ 4433848 h 5729064"/>
              <a:gd name="connsiteX2235" fmla="*/ 1096095 w 4473550"/>
              <a:gd name="connsiteY2235" fmla="*/ 4388072 h 5729064"/>
              <a:gd name="connsiteX2236" fmla="*/ 1116576 w 4473550"/>
              <a:gd name="connsiteY2236" fmla="*/ 4350615 h 5729064"/>
              <a:gd name="connsiteX2237" fmla="*/ 1131600 w 4473550"/>
              <a:gd name="connsiteY2237" fmla="*/ 4324605 h 5729064"/>
              <a:gd name="connsiteX2238" fmla="*/ 1137036 w 4473550"/>
              <a:gd name="connsiteY2238" fmla="*/ 4304427 h 5729064"/>
              <a:gd name="connsiteX2239" fmla="*/ 1191603 w 4473550"/>
              <a:gd name="connsiteY2239" fmla="*/ 4185626 h 5729064"/>
              <a:gd name="connsiteX2240" fmla="*/ 1201183 w 4473550"/>
              <a:gd name="connsiteY2240" fmla="*/ 4175419 h 5729064"/>
              <a:gd name="connsiteX2241" fmla="*/ 1212109 w 4473550"/>
              <a:gd name="connsiteY2241" fmla="*/ 4156899 h 5729064"/>
              <a:gd name="connsiteX2242" fmla="*/ 1229845 w 4473550"/>
              <a:gd name="connsiteY2242" fmla="*/ 4118616 h 5729064"/>
              <a:gd name="connsiteX2243" fmla="*/ 1251677 w 4473550"/>
              <a:gd name="connsiteY2243" fmla="*/ 4072841 h 5729064"/>
              <a:gd name="connsiteX2244" fmla="*/ 1302208 w 4473550"/>
              <a:gd name="connsiteY2244" fmla="*/ 3983356 h 5729064"/>
              <a:gd name="connsiteX2245" fmla="*/ 1315860 w 4473550"/>
              <a:gd name="connsiteY2245" fmla="*/ 3956927 h 5729064"/>
              <a:gd name="connsiteX2246" fmla="*/ 1370401 w 4473550"/>
              <a:gd name="connsiteY2246" fmla="*/ 3829394 h 5729064"/>
              <a:gd name="connsiteX2247" fmla="*/ 1379967 w 4473550"/>
              <a:gd name="connsiteY2247" fmla="*/ 3814823 h 5729064"/>
              <a:gd name="connsiteX2248" fmla="*/ 1390540 w 4473550"/>
              <a:gd name="connsiteY2248" fmla="*/ 3791695 h 5729064"/>
              <a:gd name="connsiteX2249" fmla="*/ 1397717 w 4473550"/>
              <a:gd name="connsiteY2249" fmla="*/ 3778993 h 5729064"/>
              <a:gd name="connsiteX2250" fmla="*/ 1388422 w 4473550"/>
              <a:gd name="connsiteY2250" fmla="*/ 3769848 h 5729064"/>
              <a:gd name="connsiteX2251" fmla="*/ 1369644 w 4473550"/>
              <a:gd name="connsiteY2251" fmla="*/ 3819679 h 5729064"/>
              <a:gd name="connsiteX2252" fmla="*/ 1329124 w 4473550"/>
              <a:gd name="connsiteY2252" fmla="*/ 3887160 h 5729064"/>
              <a:gd name="connsiteX2253" fmla="*/ 1319828 w 4473550"/>
              <a:gd name="connsiteY2253" fmla="*/ 3890123 h 5729064"/>
              <a:gd name="connsiteX2254" fmla="*/ 1313581 w 4473550"/>
              <a:gd name="connsiteY2254" fmla="*/ 3904784 h 5729064"/>
              <a:gd name="connsiteX2255" fmla="*/ 1301089 w 4473550"/>
              <a:gd name="connsiteY2255" fmla="*/ 3931173 h 5729064"/>
              <a:gd name="connsiteX2256" fmla="*/ 1279366 w 4473550"/>
              <a:gd name="connsiteY2256" fmla="*/ 3945898 h 5729064"/>
              <a:gd name="connsiteX2257" fmla="*/ 1269979 w 4473550"/>
              <a:gd name="connsiteY2257" fmla="*/ 3969349 h 5729064"/>
              <a:gd name="connsiteX2258" fmla="*/ 1241956 w 4473550"/>
              <a:gd name="connsiteY2258" fmla="*/ 4010438 h 5729064"/>
              <a:gd name="connsiteX2259" fmla="*/ 1220090 w 4473550"/>
              <a:gd name="connsiteY2259" fmla="*/ 4057353 h 5729064"/>
              <a:gd name="connsiteX2260" fmla="*/ 1188976 w 4473550"/>
              <a:gd name="connsiteY2260" fmla="*/ 4098454 h 5729064"/>
              <a:gd name="connsiteX2261" fmla="*/ 1170349 w 4473550"/>
              <a:gd name="connsiteY2261" fmla="*/ 4113163 h 5729064"/>
              <a:gd name="connsiteX2262" fmla="*/ 1164161 w 4473550"/>
              <a:gd name="connsiteY2262" fmla="*/ 4113188 h 5729064"/>
              <a:gd name="connsiteX2263" fmla="*/ 1163966 w 4473550"/>
              <a:gd name="connsiteY2263" fmla="*/ 4157088 h 5729064"/>
              <a:gd name="connsiteX2264" fmla="*/ 1104869 w 4473550"/>
              <a:gd name="connsiteY2264" fmla="*/ 4227567 h 5729064"/>
              <a:gd name="connsiteX2265" fmla="*/ 1095658 w 4473550"/>
              <a:gd name="connsiteY2265" fmla="*/ 4212976 h 5729064"/>
              <a:gd name="connsiteX2266" fmla="*/ 1145586 w 4473550"/>
              <a:gd name="connsiteY2266" fmla="*/ 4116195 h 5729064"/>
              <a:gd name="connsiteX2267" fmla="*/ 1164382 w 4473550"/>
              <a:gd name="connsiteY2267" fmla="*/ 4063439 h 5729064"/>
              <a:gd name="connsiteX2268" fmla="*/ 1170595 w 4473550"/>
              <a:gd name="connsiteY2268" fmla="*/ 4057560 h 5729064"/>
              <a:gd name="connsiteX2269" fmla="*/ 1186165 w 4473550"/>
              <a:gd name="connsiteY2269" fmla="*/ 4034083 h 5729064"/>
              <a:gd name="connsiteX2270" fmla="*/ 1205026 w 4473550"/>
              <a:gd name="connsiteY2270" fmla="*/ 3966693 h 5729064"/>
              <a:gd name="connsiteX2271" fmla="*/ 1226731 w 4473550"/>
              <a:gd name="connsiteY2271" fmla="*/ 3954896 h 5729064"/>
              <a:gd name="connsiteX2272" fmla="*/ 1236145 w 4473550"/>
              <a:gd name="connsiteY2272" fmla="*/ 3925592 h 5729064"/>
              <a:gd name="connsiteX2273" fmla="*/ 1220765 w 4473550"/>
              <a:gd name="connsiteY2273" fmla="*/ 3905174 h 5729064"/>
              <a:gd name="connsiteX2274" fmla="*/ 1242501 w 4473550"/>
              <a:gd name="connsiteY2274" fmla="*/ 3887523 h 5729064"/>
              <a:gd name="connsiteX2275" fmla="*/ 1283133 w 4473550"/>
              <a:gd name="connsiteY2275" fmla="*/ 3793705 h 5729064"/>
              <a:gd name="connsiteX2276" fmla="*/ 1283145 w 4473550"/>
              <a:gd name="connsiteY2276" fmla="*/ 3790777 h 5729064"/>
              <a:gd name="connsiteX2277" fmla="*/ 1295537 w 4473550"/>
              <a:gd name="connsiteY2277" fmla="*/ 3787797 h 5729064"/>
              <a:gd name="connsiteX2278" fmla="*/ 1283184 w 4473550"/>
              <a:gd name="connsiteY2278" fmla="*/ 3781996 h 5729064"/>
              <a:gd name="connsiteX2279" fmla="*/ 1277036 w 4473550"/>
              <a:gd name="connsiteY2279" fmla="*/ 3773244 h 5729064"/>
              <a:gd name="connsiteX2280" fmla="*/ 1274698 w 4473550"/>
              <a:gd name="connsiteY2280" fmla="*/ 3774043 h 5729064"/>
              <a:gd name="connsiteX2281" fmla="*/ 1265662 w 4473550"/>
              <a:gd name="connsiteY2281" fmla="*/ 3778944 h 5729064"/>
              <a:gd name="connsiteX2282" fmla="*/ 1245890 w 4473550"/>
              <a:gd name="connsiteY2282" fmla="*/ 3822651 h 5729064"/>
              <a:gd name="connsiteX2283" fmla="*/ 1227163 w 4473550"/>
              <a:gd name="connsiteY2283" fmla="*/ 3860773 h 5729064"/>
              <a:gd name="connsiteX2284" fmla="*/ 1164758 w 4473550"/>
              <a:gd name="connsiteY2284" fmla="*/ 3981022 h 5729064"/>
              <a:gd name="connsiteX2285" fmla="*/ 1145996 w 4473550"/>
              <a:gd name="connsiteY2285" fmla="*/ 4024995 h 5729064"/>
              <a:gd name="connsiteX2286" fmla="*/ 1145983 w 4473550"/>
              <a:gd name="connsiteY2286" fmla="*/ 4027924 h 5729064"/>
              <a:gd name="connsiteX2287" fmla="*/ 1124122 w 4473550"/>
              <a:gd name="connsiteY2287" fmla="*/ 4074839 h 5729064"/>
              <a:gd name="connsiteX2288" fmla="*/ 1114813 w 4473550"/>
              <a:gd name="connsiteY2288" fmla="*/ 4080731 h 5729064"/>
              <a:gd name="connsiteX2289" fmla="*/ 1086894 w 4473550"/>
              <a:gd name="connsiteY2289" fmla="*/ 4098407 h 5729064"/>
              <a:gd name="connsiteX2290" fmla="*/ 1077442 w 4473550"/>
              <a:gd name="connsiteY2290" fmla="*/ 4136489 h 5729064"/>
              <a:gd name="connsiteX2291" fmla="*/ 1065002 w 4473550"/>
              <a:gd name="connsiteY2291" fmla="*/ 4151176 h 5729064"/>
              <a:gd name="connsiteX2292" fmla="*/ 1061703 w 4473550"/>
              <a:gd name="connsiteY2292" fmla="*/ 4198013 h 5729064"/>
              <a:gd name="connsiteX2293" fmla="*/ 1036936 w 4473550"/>
              <a:gd name="connsiteY2293" fmla="*/ 4201041 h 5729064"/>
              <a:gd name="connsiteX2294" fmla="*/ 1024436 w 4473550"/>
              <a:gd name="connsiteY2294" fmla="*/ 4230358 h 5729064"/>
              <a:gd name="connsiteX2295" fmla="*/ 1002717 w 4473550"/>
              <a:gd name="connsiteY2295" fmla="*/ 4245084 h 5729064"/>
              <a:gd name="connsiteX2296" fmla="*/ 996291 w 4473550"/>
              <a:gd name="connsiteY2296" fmla="*/ 4297787 h 5729064"/>
              <a:gd name="connsiteX2297" fmla="*/ 962068 w 4473550"/>
              <a:gd name="connsiteY2297" fmla="*/ 4341826 h 5729064"/>
              <a:gd name="connsiteX2298" fmla="*/ 943467 w 4473550"/>
              <a:gd name="connsiteY2298" fmla="*/ 4350685 h 5729064"/>
              <a:gd name="connsiteX2299" fmla="*/ 943558 w 4473550"/>
              <a:gd name="connsiteY2299" fmla="*/ 4330198 h 5729064"/>
              <a:gd name="connsiteX2300" fmla="*/ 952880 w 4473550"/>
              <a:gd name="connsiteY2300" fmla="*/ 4321382 h 5729064"/>
              <a:gd name="connsiteX2301" fmla="*/ 981041 w 4473550"/>
              <a:gd name="connsiteY2301" fmla="*/ 4248099 h 5729064"/>
              <a:gd name="connsiteX2302" fmla="*/ 981067 w 4473550"/>
              <a:gd name="connsiteY2302" fmla="*/ 4242247 h 5729064"/>
              <a:gd name="connsiteX2303" fmla="*/ 993538 w 4473550"/>
              <a:gd name="connsiteY2303" fmla="*/ 4221710 h 5729064"/>
              <a:gd name="connsiteX2304" fmla="*/ 1002847 w 4473550"/>
              <a:gd name="connsiteY2304" fmla="*/ 4215819 h 5729064"/>
              <a:gd name="connsiteX2305" fmla="*/ 1015282 w 4473550"/>
              <a:gd name="connsiteY2305" fmla="*/ 4201132 h 5729064"/>
              <a:gd name="connsiteX2306" fmla="*/ 1021590 w 4473550"/>
              <a:gd name="connsiteY2306" fmla="*/ 4174766 h 5729064"/>
              <a:gd name="connsiteX2307" fmla="*/ 1003093 w 4473550"/>
              <a:gd name="connsiteY2307" fmla="*/ 4160213 h 5729064"/>
              <a:gd name="connsiteX2308" fmla="*/ 1009419 w 4473550"/>
              <a:gd name="connsiteY2308" fmla="*/ 4127997 h 5729064"/>
              <a:gd name="connsiteX2309" fmla="*/ 1004310 w 4473550"/>
              <a:gd name="connsiteY2309" fmla="*/ 4123163 h 5729064"/>
              <a:gd name="connsiteX2310" fmla="*/ 995437 w 4473550"/>
              <a:gd name="connsiteY2310" fmla="*/ 4139870 h 5729064"/>
              <a:gd name="connsiteX2311" fmla="*/ 956556 w 4473550"/>
              <a:gd name="connsiteY2311" fmla="*/ 4187223 h 5729064"/>
              <a:gd name="connsiteX2312" fmla="*/ 953504 w 4473550"/>
              <a:gd name="connsiteY2312" fmla="*/ 4178455 h 5729064"/>
              <a:gd name="connsiteX2313" fmla="*/ 963330 w 4473550"/>
              <a:gd name="connsiteY2313" fmla="*/ 4163901 h 5729064"/>
              <a:gd name="connsiteX2314" fmla="*/ 954728 w 4473550"/>
              <a:gd name="connsiteY2314" fmla="*/ 4165901 h 5729064"/>
              <a:gd name="connsiteX2315" fmla="*/ 950434 w 4473550"/>
              <a:gd name="connsiteY2315" fmla="*/ 4175064 h 5729064"/>
              <a:gd name="connsiteX2316" fmla="*/ 950407 w 4473550"/>
              <a:gd name="connsiteY2316" fmla="*/ 4180921 h 5729064"/>
              <a:gd name="connsiteX2317" fmla="*/ 881865 w 4473550"/>
              <a:gd name="connsiteY2317" fmla="*/ 4289485 h 5729064"/>
              <a:gd name="connsiteX2318" fmla="*/ 881203 w 4473550"/>
              <a:gd name="connsiteY2318" fmla="*/ 4288723 h 5729064"/>
              <a:gd name="connsiteX2319" fmla="*/ 861448 w 4473550"/>
              <a:gd name="connsiteY2319" fmla="*/ 4326108 h 5729064"/>
              <a:gd name="connsiteX2320" fmla="*/ 843391 w 4473550"/>
              <a:gd name="connsiteY2320" fmla="*/ 4364432 h 5729064"/>
              <a:gd name="connsiteX2321" fmla="*/ 826452 w 4473550"/>
              <a:gd name="connsiteY2321" fmla="*/ 4394408 h 5729064"/>
              <a:gd name="connsiteX2322" fmla="*/ 814789 w 4473550"/>
              <a:gd name="connsiteY2322" fmla="*/ 4417174 h 5729064"/>
              <a:gd name="connsiteX2323" fmla="*/ 781314 w 4473550"/>
              <a:gd name="connsiteY2323" fmla="*/ 4490213 h 5729064"/>
              <a:gd name="connsiteX2324" fmla="*/ 727542 w 4473550"/>
              <a:gd name="connsiteY2324" fmla="*/ 4618275 h 5729064"/>
              <a:gd name="connsiteX2325" fmla="*/ 724641 w 4473550"/>
              <a:gd name="connsiteY2325" fmla="*/ 4613150 h 5729064"/>
              <a:gd name="connsiteX2326" fmla="*/ 715346 w 4473550"/>
              <a:gd name="connsiteY2326" fmla="*/ 4623589 h 5729064"/>
              <a:gd name="connsiteX2327" fmla="*/ 711723 w 4473550"/>
              <a:gd name="connsiteY2327" fmla="*/ 4639904 h 5729064"/>
              <a:gd name="connsiteX2328" fmla="*/ 658673 w 4473550"/>
              <a:gd name="connsiteY2328" fmla="*/ 4746527 h 5729064"/>
              <a:gd name="connsiteX2329" fmla="*/ 644504 w 4473550"/>
              <a:gd name="connsiteY2329" fmla="*/ 4777261 h 5729064"/>
              <a:gd name="connsiteX2330" fmla="*/ 614384 w 4473550"/>
              <a:gd name="connsiteY2330" fmla="*/ 4825258 h 5729064"/>
              <a:gd name="connsiteX2331" fmla="*/ 605490 w 4473550"/>
              <a:gd name="connsiteY2331" fmla="*/ 4848783 h 5729064"/>
              <a:gd name="connsiteX2332" fmla="*/ 572997 w 4473550"/>
              <a:gd name="connsiteY2332" fmla="*/ 4909114 h 5729064"/>
              <a:gd name="connsiteX2333" fmla="*/ 556192 w 4473550"/>
              <a:gd name="connsiteY2333" fmla="*/ 4943457 h 5729064"/>
              <a:gd name="connsiteX2334" fmla="*/ 474140 w 4473550"/>
              <a:gd name="connsiteY2334" fmla="*/ 5089731 h 5729064"/>
              <a:gd name="connsiteX2335" fmla="*/ 466763 w 4473550"/>
              <a:gd name="connsiteY2335" fmla="*/ 5118000 h 5729064"/>
              <a:gd name="connsiteX2336" fmla="*/ 430250 w 4473550"/>
              <a:gd name="connsiteY2336" fmla="*/ 5181555 h 5729064"/>
              <a:gd name="connsiteX2337" fmla="*/ 378584 w 4473550"/>
              <a:gd name="connsiteY2337" fmla="*/ 5288556 h 5729064"/>
              <a:gd name="connsiteX2338" fmla="*/ 357758 w 4473550"/>
              <a:gd name="connsiteY2338" fmla="*/ 5326121 h 5729064"/>
              <a:gd name="connsiteX2339" fmla="*/ 340952 w 4473550"/>
              <a:gd name="connsiteY2339" fmla="*/ 5360464 h 5729064"/>
              <a:gd name="connsiteX2340" fmla="*/ 208353 w 4473550"/>
              <a:gd name="connsiteY2340" fmla="*/ 5605392 h 5729064"/>
              <a:gd name="connsiteX2341" fmla="*/ 174342 w 4473550"/>
              <a:gd name="connsiteY2341" fmla="*/ 5660985 h 5729064"/>
              <a:gd name="connsiteX2342" fmla="*/ 157538 w 4473550"/>
              <a:gd name="connsiteY2342" fmla="*/ 5695321 h 5729064"/>
              <a:gd name="connsiteX2343" fmla="*/ 143236 w 4473550"/>
              <a:gd name="connsiteY2343" fmla="*/ 5721695 h 5729064"/>
              <a:gd name="connsiteX2344" fmla="*/ 135037 w 4473550"/>
              <a:gd name="connsiteY2344" fmla="*/ 5728643 h 5729064"/>
              <a:gd name="connsiteX2345" fmla="*/ 129653 w 4473550"/>
              <a:gd name="connsiteY2345" fmla="*/ 5726631 h 5729064"/>
              <a:gd name="connsiteX2346" fmla="*/ 191734 w 4473550"/>
              <a:gd name="connsiteY2346" fmla="*/ 5600844 h 5729064"/>
              <a:gd name="connsiteX2347" fmla="*/ 190348 w 4473550"/>
              <a:gd name="connsiteY2347" fmla="*/ 5600465 h 5729064"/>
              <a:gd name="connsiteX2348" fmla="*/ 198978 w 4473550"/>
              <a:gd name="connsiteY2348" fmla="*/ 5568214 h 5729064"/>
              <a:gd name="connsiteX2349" fmla="*/ 278579 w 4473550"/>
              <a:gd name="connsiteY2349" fmla="*/ 5386658 h 5729064"/>
              <a:gd name="connsiteX2350" fmla="*/ 288992 w 4473550"/>
              <a:gd name="connsiteY2350" fmla="*/ 5367872 h 5729064"/>
              <a:gd name="connsiteX2351" fmla="*/ 292615 w 4473550"/>
              <a:gd name="connsiteY2351" fmla="*/ 5351558 h 5729064"/>
              <a:gd name="connsiteX2352" fmla="*/ 311922 w 4473550"/>
              <a:gd name="connsiteY2352" fmla="*/ 5309254 h 5729064"/>
              <a:gd name="connsiteX2353" fmla="*/ 296102 w 4473550"/>
              <a:gd name="connsiteY2353" fmla="*/ 5330883 h 5729064"/>
              <a:gd name="connsiteX2354" fmla="*/ 287208 w 4473550"/>
              <a:gd name="connsiteY2354" fmla="*/ 5354408 h 5729064"/>
              <a:gd name="connsiteX2355" fmla="*/ 267635 w 4473550"/>
              <a:gd name="connsiteY2355" fmla="*/ 5387986 h 5729064"/>
              <a:gd name="connsiteX2356" fmla="*/ 234025 w 4473550"/>
              <a:gd name="connsiteY2356" fmla="*/ 5456664 h 5729064"/>
              <a:gd name="connsiteX2357" fmla="*/ 219457 w 4473550"/>
              <a:gd name="connsiteY2357" fmla="*/ 5474313 h 5729064"/>
              <a:gd name="connsiteX2358" fmla="*/ 207925 w 4473550"/>
              <a:gd name="connsiteY2358" fmla="*/ 5501440 h 5729064"/>
              <a:gd name="connsiteX2359" fmla="*/ 192372 w 4473550"/>
              <a:gd name="connsiteY2359" fmla="*/ 5531795 h 5729064"/>
              <a:gd name="connsiteX2360" fmla="*/ 162783 w 4473550"/>
              <a:gd name="connsiteY2360" fmla="*/ 5597251 h 5729064"/>
              <a:gd name="connsiteX2361" fmla="*/ 131011 w 4473550"/>
              <a:gd name="connsiteY2361" fmla="*/ 5636143 h 5729064"/>
              <a:gd name="connsiteX2362" fmla="*/ 143528 w 4473550"/>
              <a:gd name="connsiteY2362" fmla="*/ 5596304 h 5729064"/>
              <a:gd name="connsiteX2363" fmla="*/ 159934 w 4473550"/>
              <a:gd name="connsiteY2363" fmla="*/ 5548876 h 5729064"/>
              <a:gd name="connsiteX2364" fmla="*/ 202305 w 4473550"/>
              <a:gd name="connsiteY2364" fmla="*/ 5452313 h 5729064"/>
              <a:gd name="connsiteX2365" fmla="*/ 237167 w 4473550"/>
              <a:gd name="connsiteY2365" fmla="*/ 5379647 h 5729064"/>
              <a:gd name="connsiteX2366" fmla="*/ 258578 w 4473550"/>
              <a:gd name="connsiteY2366" fmla="*/ 5316283 h 5729064"/>
              <a:gd name="connsiteX2367" fmla="*/ 305237 w 4473550"/>
              <a:gd name="connsiteY2367" fmla="*/ 5225218 h 5729064"/>
              <a:gd name="connsiteX2368" fmla="*/ 311097 w 4473550"/>
              <a:gd name="connsiteY2368" fmla="*/ 5192209 h 5729064"/>
              <a:gd name="connsiteX2369" fmla="*/ 327048 w 4473550"/>
              <a:gd name="connsiteY2369" fmla="*/ 5174945 h 5729064"/>
              <a:gd name="connsiteX2370" fmla="*/ 340818 w 4473550"/>
              <a:gd name="connsiteY2370" fmla="*/ 5131119 h 5729064"/>
              <a:gd name="connsiteX2371" fmla="*/ 361644 w 4473550"/>
              <a:gd name="connsiteY2371" fmla="*/ 5093554 h 5729064"/>
              <a:gd name="connsiteX2372" fmla="*/ 370274 w 4473550"/>
              <a:gd name="connsiteY2372" fmla="*/ 5061304 h 5729064"/>
              <a:gd name="connsiteX2373" fmla="*/ 366117 w 4473550"/>
              <a:gd name="connsiteY2373" fmla="*/ 5060166 h 5729064"/>
              <a:gd name="connsiteX2374" fmla="*/ 340018 w 4473550"/>
              <a:gd name="connsiteY2374" fmla="*/ 5104942 h 5729064"/>
              <a:gd name="connsiteX2375" fmla="*/ 321242 w 4473550"/>
              <a:gd name="connsiteY2375" fmla="*/ 5164703 h 5729064"/>
              <a:gd name="connsiteX2376" fmla="*/ 319858 w 4473550"/>
              <a:gd name="connsiteY2376" fmla="*/ 5164324 h 5729064"/>
              <a:gd name="connsiteX2377" fmla="*/ 311097 w 4473550"/>
              <a:gd name="connsiteY2377" fmla="*/ 5192209 h 5729064"/>
              <a:gd name="connsiteX2378" fmla="*/ 273065 w 4473550"/>
              <a:gd name="connsiteY2378" fmla="*/ 5251025 h 5729064"/>
              <a:gd name="connsiteX2379" fmla="*/ 249869 w 4473550"/>
              <a:gd name="connsiteY2379" fmla="*/ 5300923 h 5729064"/>
              <a:gd name="connsiteX2380" fmla="*/ 197084 w 4473550"/>
              <a:gd name="connsiteY2380" fmla="*/ 5416272 h 5729064"/>
              <a:gd name="connsiteX2381" fmla="*/ 191413 w 4473550"/>
              <a:gd name="connsiteY2381" fmla="*/ 5410390 h 5729064"/>
              <a:gd name="connsiteX2382" fmla="*/ 219482 w 4473550"/>
              <a:gd name="connsiteY2382" fmla="*/ 5340195 h 5729064"/>
              <a:gd name="connsiteX2383" fmla="*/ 281162 w 4473550"/>
              <a:gd name="connsiteY2383" fmla="*/ 5201323 h 5729064"/>
              <a:gd name="connsiteX2384" fmla="*/ 290190 w 4473550"/>
              <a:gd name="connsiteY2384" fmla="*/ 5182164 h 5729064"/>
              <a:gd name="connsiteX2385" fmla="*/ 295063 w 4473550"/>
              <a:gd name="connsiteY2385" fmla="*/ 5161862 h 5729064"/>
              <a:gd name="connsiteX2386" fmla="*/ 315889 w 4473550"/>
              <a:gd name="connsiteY2386" fmla="*/ 5124297 h 5729064"/>
              <a:gd name="connsiteX2387" fmla="*/ 330190 w 4473550"/>
              <a:gd name="connsiteY2387" fmla="*/ 5097928 h 5729064"/>
              <a:gd name="connsiteX2388" fmla="*/ 344093 w 4473550"/>
              <a:gd name="connsiteY2388" fmla="*/ 5058468 h 5729064"/>
              <a:gd name="connsiteX2389" fmla="*/ 311841 w 4473550"/>
              <a:gd name="connsiteY2389" fmla="*/ 5036659 h 5729064"/>
              <a:gd name="connsiteX2390" fmla="*/ 324358 w 4473550"/>
              <a:gd name="connsiteY2390" fmla="*/ 4996819 h 5729064"/>
              <a:gd name="connsiteX2391" fmla="*/ 331999 w 4473550"/>
              <a:gd name="connsiteY2391" fmla="*/ 4977282 h 5729064"/>
              <a:gd name="connsiteX2392" fmla="*/ 325342 w 4473550"/>
              <a:gd name="connsiteY2392" fmla="*/ 4984112 h 5729064"/>
              <a:gd name="connsiteX2393" fmla="*/ 294822 w 4473550"/>
              <a:gd name="connsiteY2393" fmla="*/ 5019024 h 5729064"/>
              <a:gd name="connsiteX2394" fmla="*/ 283290 w 4473550"/>
              <a:gd name="connsiteY2394" fmla="*/ 5046151 h 5729064"/>
              <a:gd name="connsiteX2395" fmla="*/ 274261 w 4473550"/>
              <a:gd name="connsiteY2395" fmla="*/ 5065315 h 5729064"/>
              <a:gd name="connsiteX2396" fmla="*/ 270640 w 4473550"/>
              <a:gd name="connsiteY2396" fmla="*/ 5081630 h 5729064"/>
              <a:gd name="connsiteX2397" fmla="*/ 223448 w 4473550"/>
              <a:gd name="connsiteY2397" fmla="*/ 5155244 h 5729064"/>
              <a:gd name="connsiteX2398" fmla="*/ 173752 w 4473550"/>
              <a:gd name="connsiteY2398" fmla="*/ 5236827 h 5729064"/>
              <a:gd name="connsiteX2399" fmla="*/ 168879 w 4473550"/>
              <a:gd name="connsiteY2399" fmla="*/ 5257122 h 5729064"/>
              <a:gd name="connsiteX2400" fmla="*/ 153326 w 4473550"/>
              <a:gd name="connsiteY2400" fmla="*/ 5287477 h 5729064"/>
              <a:gd name="connsiteX2401" fmla="*/ 142513 w 4473550"/>
              <a:gd name="connsiteY2401" fmla="*/ 5293171 h 5729064"/>
              <a:gd name="connsiteX2402" fmla="*/ 156149 w 4473550"/>
              <a:gd name="connsiteY2402" fmla="*/ 5244985 h 5729064"/>
              <a:gd name="connsiteX2403" fmla="*/ 194897 w 4473550"/>
              <a:gd name="connsiteY2403" fmla="*/ 5164736 h 5729064"/>
              <a:gd name="connsiteX2404" fmla="*/ 247816 w 4473550"/>
              <a:gd name="connsiteY2404" fmla="*/ 5053748 h 5729064"/>
              <a:gd name="connsiteX2405" fmla="*/ 256712 w 4473550"/>
              <a:gd name="connsiteY2405" fmla="*/ 5030224 h 5729064"/>
              <a:gd name="connsiteX2406" fmla="*/ 268561 w 4473550"/>
              <a:gd name="connsiteY2406" fmla="*/ 4968572 h 5729064"/>
              <a:gd name="connsiteX2407" fmla="*/ 342039 w 4473550"/>
              <a:gd name="connsiteY2407" fmla="*/ 4811293 h 5729064"/>
              <a:gd name="connsiteX2408" fmla="*/ 361879 w 4473550"/>
              <a:gd name="connsiteY2408" fmla="*/ 4786440 h 5729064"/>
              <a:gd name="connsiteX2409" fmla="*/ 394238 w 4473550"/>
              <a:gd name="connsiteY2409" fmla="*/ 4721742 h 5729064"/>
              <a:gd name="connsiteX2410" fmla="*/ 396609 w 4473550"/>
              <a:gd name="connsiteY2410" fmla="*/ 4709415 h 5729064"/>
              <a:gd name="connsiteX2411" fmla="*/ 354556 w 4473550"/>
              <a:gd name="connsiteY2411" fmla="*/ 4771453 h 5729064"/>
              <a:gd name="connsiteX2412" fmla="*/ 342359 w 4473550"/>
              <a:gd name="connsiteY2412" fmla="*/ 4776768 h 5729064"/>
              <a:gd name="connsiteX2413" fmla="*/ 348297 w 4473550"/>
              <a:gd name="connsiteY2413" fmla="*/ 4791375 h 5729064"/>
              <a:gd name="connsiteX2414" fmla="*/ 341640 w 4473550"/>
              <a:gd name="connsiteY2414" fmla="*/ 4798207 h 5729064"/>
              <a:gd name="connsiteX2415" fmla="*/ 334448 w 4473550"/>
              <a:gd name="connsiteY2415" fmla="*/ 4787585 h 5729064"/>
              <a:gd name="connsiteX2416" fmla="*/ 318894 w 4473550"/>
              <a:gd name="connsiteY2416" fmla="*/ 4817941 h 5729064"/>
              <a:gd name="connsiteX2417" fmla="*/ 300973 w 4473550"/>
              <a:gd name="connsiteY2417" fmla="*/ 4860624 h 5729064"/>
              <a:gd name="connsiteX2418" fmla="*/ 305793 w 4473550"/>
              <a:gd name="connsiteY2418" fmla="*/ 4883579 h 5729064"/>
              <a:gd name="connsiteX2419" fmla="*/ 287603 w 4473550"/>
              <a:gd name="connsiteY2419" fmla="*/ 4917536 h 5729064"/>
              <a:gd name="connsiteX2420" fmla="*/ 276258 w 4473550"/>
              <a:gd name="connsiteY2420" fmla="*/ 4905778 h 5729064"/>
              <a:gd name="connsiteX2421" fmla="*/ 294448 w 4473550"/>
              <a:gd name="connsiteY2421" fmla="*/ 4871821 h 5729064"/>
              <a:gd name="connsiteX2422" fmla="*/ 292663 w 4473550"/>
              <a:gd name="connsiteY2422" fmla="*/ 4858350 h 5729064"/>
              <a:gd name="connsiteX2423" fmla="*/ 292263 w 4473550"/>
              <a:gd name="connsiteY2423" fmla="*/ 4845264 h 5729064"/>
              <a:gd name="connsiteX2424" fmla="*/ 312957 w 4473550"/>
              <a:gd name="connsiteY2424" fmla="*/ 4803334 h 5729064"/>
              <a:gd name="connsiteX2425" fmla="*/ 301743 w 4473550"/>
              <a:gd name="connsiteY2425" fmla="*/ 4795941 h 5729064"/>
              <a:gd name="connsiteX2426" fmla="*/ 329095 w 4473550"/>
              <a:gd name="connsiteY2426" fmla="*/ 4747179 h 5729064"/>
              <a:gd name="connsiteX2427" fmla="*/ 344648 w 4473550"/>
              <a:gd name="connsiteY2427" fmla="*/ 4716824 h 5729064"/>
              <a:gd name="connsiteX2428" fmla="*/ 360335 w 4473550"/>
              <a:gd name="connsiteY2428" fmla="*/ 4690835 h 5729064"/>
              <a:gd name="connsiteX2429" fmla="*/ 371601 w 4473550"/>
              <a:gd name="connsiteY2429" fmla="*/ 4654976 h 5729064"/>
              <a:gd name="connsiteX2430" fmla="*/ 363689 w 4473550"/>
              <a:gd name="connsiteY2430" fmla="*/ 4665793 h 5729064"/>
              <a:gd name="connsiteX2431" fmla="*/ 348136 w 4473550"/>
              <a:gd name="connsiteY2431" fmla="*/ 4696149 h 5729064"/>
              <a:gd name="connsiteX2432" fmla="*/ 338842 w 4473550"/>
              <a:gd name="connsiteY2432" fmla="*/ 4706582 h 5729064"/>
              <a:gd name="connsiteX2433" fmla="*/ 349122 w 4473550"/>
              <a:gd name="connsiteY2433" fmla="*/ 4683436 h 5729064"/>
              <a:gd name="connsiteX2434" fmla="*/ 367178 w 4473550"/>
              <a:gd name="connsiteY2434" fmla="*/ 4645115 h 5729064"/>
              <a:gd name="connsiteX2435" fmla="*/ 371958 w 4473550"/>
              <a:gd name="connsiteY2435" fmla="*/ 4637160 h 5729064"/>
              <a:gd name="connsiteX2436" fmla="*/ 373210 w 4473550"/>
              <a:gd name="connsiteY2436" fmla="*/ 4634413 h 5729064"/>
              <a:gd name="connsiteX2437" fmla="*/ 370730 w 4473550"/>
              <a:gd name="connsiteY2437" fmla="*/ 4626611 h 5729064"/>
              <a:gd name="connsiteX2438" fmla="*/ 364604 w 4473550"/>
              <a:gd name="connsiteY2438" fmla="*/ 4637106 h 5729064"/>
              <a:gd name="connsiteX2439" fmla="*/ 360573 w 4473550"/>
              <a:gd name="connsiteY2439" fmla="*/ 4646540 h 5729064"/>
              <a:gd name="connsiteX2440" fmla="*/ 346437 w 4473550"/>
              <a:gd name="connsiteY2440" fmla="*/ 4681613 h 5729064"/>
              <a:gd name="connsiteX2441" fmla="*/ 280404 w 4473550"/>
              <a:gd name="connsiteY2441" fmla="*/ 4832272 h 5729064"/>
              <a:gd name="connsiteX2442" fmla="*/ 272359 w 4473550"/>
              <a:gd name="connsiteY2442" fmla="*/ 4860358 h 5729064"/>
              <a:gd name="connsiteX2443" fmla="*/ 243190 w 4473550"/>
              <a:gd name="connsiteY2443" fmla="*/ 4925923 h 5729064"/>
              <a:gd name="connsiteX2444" fmla="*/ 199534 w 4473550"/>
              <a:gd name="connsiteY2444" fmla="*/ 5035117 h 5729064"/>
              <a:gd name="connsiteX2445" fmla="*/ 182713 w 4473550"/>
              <a:gd name="connsiteY2445" fmla="*/ 5073778 h 5729064"/>
              <a:gd name="connsiteX2446" fmla="*/ 168577 w 4473550"/>
              <a:gd name="connsiteY2446" fmla="*/ 5108851 h 5729064"/>
              <a:gd name="connsiteX2447" fmla="*/ 60676 w 4473550"/>
              <a:gd name="connsiteY2447" fmla="*/ 5360538 h 5729064"/>
              <a:gd name="connsiteX2448" fmla="*/ 34008 w 4473550"/>
              <a:gd name="connsiteY2448" fmla="*/ 5418141 h 5729064"/>
              <a:gd name="connsiteX2449" fmla="*/ 19874 w 4473550"/>
              <a:gd name="connsiteY2449" fmla="*/ 5453208 h 5729064"/>
              <a:gd name="connsiteX2450" fmla="*/ 8242 w 4473550"/>
              <a:gd name="connsiteY2450" fmla="*/ 5480313 h 5729064"/>
              <a:gd name="connsiteX2451" fmla="*/ 2713 w 4473550"/>
              <a:gd name="connsiteY2451" fmla="*/ 5487992 h 5729064"/>
              <a:gd name="connsiteX2452" fmla="*/ 0 w 4473550"/>
              <a:gd name="connsiteY2452" fmla="*/ 5486710 h 5729064"/>
              <a:gd name="connsiteX2453" fmla="*/ 52067 w 4473550"/>
              <a:gd name="connsiteY2453" fmla="*/ 5358182 h 5729064"/>
              <a:gd name="connsiteX2454" fmla="*/ 51350 w 4473550"/>
              <a:gd name="connsiteY2454" fmla="*/ 5357986 h 5729064"/>
              <a:gd name="connsiteX2455" fmla="*/ 60646 w 4473550"/>
              <a:gd name="connsiteY2455" fmla="*/ 5325919 h 5729064"/>
              <a:gd name="connsiteX2456" fmla="*/ 130235 w 4473550"/>
              <a:gd name="connsiteY2456" fmla="*/ 5141622 h 5729064"/>
              <a:gd name="connsiteX2457" fmla="*/ 138646 w 4473550"/>
              <a:gd name="connsiteY2457" fmla="*/ 5122288 h 5729064"/>
              <a:gd name="connsiteX2458" fmla="*/ 142936 w 4473550"/>
              <a:gd name="connsiteY2458" fmla="*/ 5106157 h 5729064"/>
              <a:gd name="connsiteX2459" fmla="*/ 159572 w 4473550"/>
              <a:gd name="connsiteY2459" fmla="*/ 5063121 h 5729064"/>
              <a:gd name="connsiteX2460" fmla="*/ 147758 w 4473550"/>
              <a:gd name="connsiteY2460" fmla="*/ 5085846 h 5729064"/>
              <a:gd name="connsiteX2461" fmla="*/ 139531 w 4473550"/>
              <a:gd name="connsiteY2461" fmla="*/ 5109554 h 5729064"/>
              <a:gd name="connsiteX2462" fmla="*/ 123962 w 4473550"/>
              <a:gd name="connsiteY2462" fmla="*/ 5144228 h 5729064"/>
              <a:gd name="connsiteX2463" fmla="*/ 95694 w 4473550"/>
              <a:gd name="connsiteY2463" fmla="*/ 5214369 h 5729064"/>
              <a:gd name="connsiteX2464" fmla="*/ 85130 w 4473550"/>
              <a:gd name="connsiteY2464" fmla="*/ 5233113 h 5729064"/>
              <a:gd name="connsiteX2465" fmla="*/ 74934 w 4473550"/>
              <a:gd name="connsiteY2465" fmla="*/ 5260605 h 5729064"/>
              <a:gd name="connsiteX2466" fmla="*/ 62051 w 4473550"/>
              <a:gd name="connsiteY2466" fmla="*/ 5291691 h 5729064"/>
              <a:gd name="connsiteX2467" fmla="*/ 36467 w 4473550"/>
              <a:gd name="connsiteY2467" fmla="*/ 5358243 h 5729064"/>
              <a:gd name="connsiteX2468" fmla="*/ 13373 w 4473550"/>
              <a:gd name="connsiteY2468" fmla="*/ 5399510 h 5729064"/>
              <a:gd name="connsiteX2469" fmla="*/ 25889 w 4473550"/>
              <a:gd name="connsiteY2469" fmla="*/ 5359672 h 5729064"/>
              <a:gd name="connsiteX2470" fmla="*/ 41628 w 4473550"/>
              <a:gd name="connsiteY2470" fmla="*/ 5312060 h 5729064"/>
              <a:gd name="connsiteX2471" fmla="*/ 78658 w 4473550"/>
              <a:gd name="connsiteY2471" fmla="*/ 5214036 h 5729064"/>
              <a:gd name="connsiteX2472" fmla="*/ 108181 w 4473550"/>
              <a:gd name="connsiteY2472" fmla="*/ 5139909 h 5729064"/>
              <a:gd name="connsiteX2473" fmla="*/ 128924 w 4473550"/>
              <a:gd name="connsiteY2473" fmla="*/ 5076362 h 5729064"/>
              <a:gd name="connsiteX2474" fmla="*/ 167573 w 4473550"/>
              <a:gd name="connsiteY2474" fmla="*/ 4983104 h 5729064"/>
              <a:gd name="connsiteX2475" fmla="*/ 175435 w 4473550"/>
              <a:gd name="connsiteY2475" fmla="*/ 4950644 h 5729064"/>
              <a:gd name="connsiteX2476" fmla="*/ 186713 w 4473550"/>
              <a:gd name="connsiteY2476" fmla="*/ 4932101 h 5729064"/>
              <a:gd name="connsiteX2477" fmla="*/ 200483 w 4473550"/>
              <a:gd name="connsiteY2477" fmla="*/ 4888275 h 5729064"/>
              <a:gd name="connsiteX2478" fmla="*/ 217304 w 4473550"/>
              <a:gd name="connsiteY2478" fmla="*/ 4849614 h 5729064"/>
              <a:gd name="connsiteX2479" fmla="*/ 226601 w 4473550"/>
              <a:gd name="connsiteY2479" fmla="*/ 4817546 h 5729064"/>
              <a:gd name="connsiteX2480" fmla="*/ 224448 w 4473550"/>
              <a:gd name="connsiteY2480" fmla="*/ 4816957 h 5729064"/>
              <a:gd name="connsiteX2481" fmla="*/ 203689 w 4473550"/>
              <a:gd name="connsiteY2481" fmla="*/ 4863193 h 5729064"/>
              <a:gd name="connsiteX2482" fmla="*/ 184913 w 4473550"/>
              <a:gd name="connsiteY2482" fmla="*/ 4922955 h 5729064"/>
              <a:gd name="connsiteX2483" fmla="*/ 184196 w 4473550"/>
              <a:gd name="connsiteY2483" fmla="*/ 4922759 h 5729064"/>
              <a:gd name="connsiteX2484" fmla="*/ 175435 w 4473550"/>
              <a:gd name="connsiteY2484" fmla="*/ 4950644 h 5729064"/>
              <a:gd name="connsiteX2485" fmla="*/ 146082 w 4473550"/>
              <a:gd name="connsiteY2485" fmla="*/ 5011834 h 5729064"/>
              <a:gd name="connsiteX2486" fmla="*/ 126222 w 4473550"/>
              <a:gd name="connsiteY2486" fmla="*/ 5062647 h 5729064"/>
              <a:gd name="connsiteX2487" fmla="*/ 80780 w 4473550"/>
              <a:gd name="connsiteY2487" fmla="*/ 5180005 h 5729064"/>
              <a:gd name="connsiteX2488" fmla="*/ 78446 w 4473550"/>
              <a:gd name="connsiteY2488" fmla="*/ 5175037 h 5729064"/>
              <a:gd name="connsiteX2489" fmla="*/ 103846 w 4473550"/>
              <a:gd name="connsiteY2489" fmla="*/ 5104111 h 5729064"/>
              <a:gd name="connsiteX2490" fmla="*/ 157515 w 4473550"/>
              <a:gd name="connsiteY2490" fmla="*/ 4963046 h 5729064"/>
              <a:gd name="connsiteX2491" fmla="*/ 165208 w 4473550"/>
              <a:gd name="connsiteY2491" fmla="*/ 4943522 h 5729064"/>
              <a:gd name="connsiteX2492" fmla="*/ 170749 w 4473550"/>
              <a:gd name="connsiteY2492" fmla="*/ 4923402 h 5729064"/>
              <a:gd name="connsiteX2493" fmla="*/ 187570 w 4473550"/>
              <a:gd name="connsiteY2493" fmla="*/ 4884741 h 5729064"/>
              <a:gd name="connsiteX2494" fmla="*/ 199200 w 4473550"/>
              <a:gd name="connsiteY2494" fmla="*/ 4857642 h 5729064"/>
              <a:gd name="connsiteX2495" fmla="*/ 212435 w 4473550"/>
              <a:gd name="connsiteY2495" fmla="*/ 4817999 h 5729064"/>
              <a:gd name="connsiteX2496" fmla="*/ 197540 w 4473550"/>
              <a:gd name="connsiteY2496" fmla="*/ 4800940 h 5729064"/>
              <a:gd name="connsiteX2497" fmla="*/ 210056 w 4473550"/>
              <a:gd name="connsiteY2497" fmla="*/ 4761100 h 5729064"/>
              <a:gd name="connsiteX2498" fmla="*/ 217031 w 4473550"/>
              <a:gd name="connsiteY2498" fmla="*/ 4741380 h 5729064"/>
              <a:gd name="connsiteX2499" fmla="*/ 212376 w 4473550"/>
              <a:gd name="connsiteY2499" fmla="*/ 4748759 h 5729064"/>
              <a:gd name="connsiteX2500" fmla="*/ 190533 w 4473550"/>
              <a:gd name="connsiteY2500" fmla="*/ 4786046 h 5729064"/>
              <a:gd name="connsiteX2501" fmla="*/ 180337 w 4473550"/>
              <a:gd name="connsiteY2501" fmla="*/ 4813538 h 5729064"/>
              <a:gd name="connsiteX2502" fmla="*/ 172643 w 4473550"/>
              <a:gd name="connsiteY2502" fmla="*/ 4833067 h 5729064"/>
              <a:gd name="connsiteX2503" fmla="*/ 168354 w 4473550"/>
              <a:gd name="connsiteY2503" fmla="*/ 4849200 h 5729064"/>
              <a:gd name="connsiteX2504" fmla="*/ 131842 w 4473550"/>
              <a:gd name="connsiteY2504" fmla="*/ 4925737 h 5729064"/>
              <a:gd name="connsiteX2505" fmla="*/ 92827 w 4473550"/>
              <a:gd name="connsiteY2505" fmla="*/ 5010242 h 5729064"/>
              <a:gd name="connsiteX2506" fmla="*/ 87286 w 4473550"/>
              <a:gd name="connsiteY2506" fmla="*/ 5030354 h 5729064"/>
              <a:gd name="connsiteX2507" fmla="*/ 74403 w 4473550"/>
              <a:gd name="connsiteY2507" fmla="*/ 5061441 h 5729064"/>
              <a:gd name="connsiteX2508" fmla="*/ 67596 w 4473550"/>
              <a:gd name="connsiteY2508" fmla="*/ 5068231 h 5729064"/>
              <a:gd name="connsiteX2509" fmla="*/ 81898 w 4473550"/>
              <a:gd name="connsiteY2509" fmla="*/ 5020227 h 5729064"/>
              <a:gd name="connsiteX2510" fmla="*/ 114639 w 4473550"/>
              <a:gd name="connsiteY2510" fmla="*/ 4938335 h 5729064"/>
              <a:gd name="connsiteX2511" fmla="*/ 159548 w 4473550"/>
              <a:gd name="connsiteY2511" fmla="*/ 4825153 h 5729064"/>
              <a:gd name="connsiteX2512" fmla="*/ 167776 w 4473550"/>
              <a:gd name="connsiteY2512" fmla="*/ 4801447 h 5729064"/>
              <a:gd name="connsiteX2513" fmla="*/ 182963 w 4473550"/>
              <a:gd name="connsiteY2513" fmla="*/ 4740708 h 5729064"/>
              <a:gd name="connsiteX2514" fmla="*/ 245761 w 4473550"/>
              <a:gd name="connsiteY2514" fmla="*/ 4580506 h 5729064"/>
              <a:gd name="connsiteX2515" fmla="*/ 260261 w 4473550"/>
              <a:gd name="connsiteY2515" fmla="*/ 4554192 h 5729064"/>
              <a:gd name="connsiteX2516" fmla="*/ 287279 w 4473550"/>
              <a:gd name="connsiteY2516" fmla="*/ 4488033 h 5729064"/>
              <a:gd name="connsiteX2517" fmla="*/ 290317 w 4473550"/>
              <a:gd name="connsiteY2517" fmla="*/ 4475888 h 5729064"/>
              <a:gd name="connsiteX2518" fmla="*/ 258277 w 4473550"/>
              <a:gd name="connsiteY2518" fmla="*/ 4540667 h 5729064"/>
              <a:gd name="connsiteX2519" fmla="*/ 250753 w 4473550"/>
              <a:gd name="connsiteY2519" fmla="*/ 4547260 h 5729064"/>
              <a:gd name="connsiteX2520" fmla="*/ 252018 w 4473550"/>
              <a:gd name="connsiteY2520" fmla="*/ 4560589 h 5729064"/>
              <a:gd name="connsiteX2521" fmla="*/ 247364 w 4473550"/>
              <a:gd name="connsiteY2521" fmla="*/ 4567968 h 5729064"/>
              <a:gd name="connsiteX2522" fmla="*/ 244844 w 4473550"/>
              <a:gd name="connsiteY2522" fmla="*/ 4558626 h 5729064"/>
              <a:gd name="connsiteX2523" fmla="*/ 231962 w 4473550"/>
              <a:gd name="connsiteY2523" fmla="*/ 4589712 h 5729064"/>
              <a:gd name="connsiteX2524" fmla="*/ 216043 w 4473550"/>
              <a:gd name="connsiteY2524" fmla="*/ 4632943 h 5729064"/>
              <a:gd name="connsiteX2525" fmla="*/ 215522 w 4473550"/>
              <a:gd name="connsiteY2525" fmla="*/ 4654437 h 5729064"/>
              <a:gd name="connsiteX2526" fmla="*/ 200670 w 4473550"/>
              <a:gd name="connsiteY2526" fmla="*/ 4689308 h 5729064"/>
              <a:gd name="connsiteX2527" fmla="*/ 196000 w 4473550"/>
              <a:gd name="connsiteY2527" fmla="*/ 4679377 h 5729064"/>
              <a:gd name="connsiteX2528" fmla="*/ 210852 w 4473550"/>
              <a:gd name="connsiteY2528" fmla="*/ 4644505 h 5729064"/>
              <a:gd name="connsiteX2529" fmla="*/ 211738 w 4473550"/>
              <a:gd name="connsiteY2529" fmla="*/ 4631765 h 5729064"/>
              <a:gd name="connsiteX2530" fmla="*/ 213340 w 4473550"/>
              <a:gd name="connsiteY2530" fmla="*/ 4619228 h 5729064"/>
              <a:gd name="connsiteX2531" fmla="*/ 230697 w 4473550"/>
              <a:gd name="connsiteY2531" fmla="*/ 4576383 h 5729064"/>
              <a:gd name="connsiteX2532" fmla="*/ 225491 w 4473550"/>
              <a:gd name="connsiteY2532" fmla="*/ 4570635 h 5729064"/>
              <a:gd name="connsiteX2533" fmla="*/ 247503 w 4473550"/>
              <a:gd name="connsiteY2533" fmla="*/ 4520412 h 5729064"/>
              <a:gd name="connsiteX2534" fmla="*/ 260386 w 4473550"/>
              <a:gd name="connsiteY2534" fmla="*/ 4489325 h 5729064"/>
              <a:gd name="connsiteX2535" fmla="*/ 266199 w 4473550"/>
              <a:gd name="connsiteY2535" fmla="*/ 4476659 h 5729064"/>
              <a:gd name="connsiteX2536" fmla="*/ 263603 w 4473550"/>
              <a:gd name="connsiteY2536" fmla="*/ 4471721 h 5729064"/>
              <a:gd name="connsiteX2537" fmla="*/ 258585 w 4473550"/>
              <a:gd name="connsiteY2537" fmla="*/ 4480180 h 5729064"/>
              <a:gd name="connsiteX2538" fmla="*/ 262587 w 4473550"/>
              <a:gd name="connsiteY2538" fmla="*/ 4469920 h 5729064"/>
              <a:gd name="connsiteX2539" fmla="*/ 262616 w 4473550"/>
              <a:gd name="connsiteY2539" fmla="*/ 4469843 h 5729064"/>
              <a:gd name="connsiteX2540" fmla="*/ 260124 w 4473550"/>
              <a:gd name="connsiteY2540" fmla="*/ 4465107 h 5729064"/>
              <a:gd name="connsiteX2541" fmla="*/ 263186 w 4473550"/>
              <a:gd name="connsiteY2541" fmla="*/ 4449862 h 5729064"/>
              <a:gd name="connsiteX2542" fmla="*/ 272577 w 4473550"/>
              <a:gd name="connsiteY2542" fmla="*/ 4399701 h 5729064"/>
              <a:gd name="connsiteX2543" fmla="*/ 284919 w 4473550"/>
              <a:gd name="connsiteY2543" fmla="*/ 4330476 h 5729064"/>
              <a:gd name="connsiteX2544" fmla="*/ 285301 w 4473550"/>
              <a:gd name="connsiteY2544" fmla="*/ 4316322 h 5729064"/>
              <a:gd name="connsiteX2545" fmla="*/ 275267 w 4473550"/>
              <a:gd name="connsiteY2545" fmla="*/ 4281785 h 5729064"/>
              <a:gd name="connsiteX2546" fmla="*/ 291302 w 4473550"/>
              <a:gd name="connsiteY2546" fmla="*/ 4184026 h 5729064"/>
              <a:gd name="connsiteX2547" fmla="*/ 301757 w 4473550"/>
              <a:gd name="connsiteY2547" fmla="*/ 4166741 h 5729064"/>
              <a:gd name="connsiteX2548" fmla="*/ 310406 w 4473550"/>
              <a:gd name="connsiteY2548" fmla="*/ 4126051 h 5729064"/>
              <a:gd name="connsiteX2549" fmla="*/ 308401 w 4473550"/>
              <a:gd name="connsiteY2549" fmla="*/ 4119146 h 5729064"/>
              <a:gd name="connsiteX2550" fmla="*/ 289497 w 4473550"/>
              <a:gd name="connsiteY2550" fmla="*/ 4160624 h 5729064"/>
              <a:gd name="connsiteX2551" fmla="*/ 279604 w 4473550"/>
              <a:gd name="connsiteY2551" fmla="*/ 4166095 h 5729064"/>
              <a:gd name="connsiteX2552" fmla="*/ 290400 w 4473550"/>
              <a:gd name="connsiteY2552" fmla="*/ 4172326 h 5729064"/>
              <a:gd name="connsiteX2553" fmla="*/ 286366 w 4473550"/>
              <a:gd name="connsiteY2553" fmla="*/ 4177345 h 5729064"/>
              <a:gd name="connsiteX2554" fmla="*/ 275750 w 4473550"/>
              <a:gd name="connsiteY2554" fmla="*/ 4173457 h 5729064"/>
              <a:gd name="connsiteX2555" fmla="*/ 271335 w 4473550"/>
              <a:gd name="connsiteY2555" fmla="*/ 4192631 h 5729064"/>
              <a:gd name="connsiteX2556" fmla="*/ 268928 w 4473550"/>
              <a:gd name="connsiteY2556" fmla="*/ 4218710 h 5729064"/>
              <a:gd name="connsiteX2557" fmla="*/ 281550 w 4473550"/>
              <a:gd name="connsiteY2557" fmla="*/ 4229509 h 5729064"/>
              <a:gd name="connsiteX2558" fmla="*/ 275849 w 4473550"/>
              <a:gd name="connsiteY2558" fmla="*/ 4251135 h 5729064"/>
              <a:gd name="connsiteX2559" fmla="*/ 260839 w 4473550"/>
              <a:gd name="connsiteY2559" fmla="*/ 4247585 h 5729064"/>
              <a:gd name="connsiteX2560" fmla="*/ 266539 w 4473550"/>
              <a:gd name="connsiteY2560" fmla="*/ 4225959 h 5729064"/>
              <a:gd name="connsiteX2561" fmla="*/ 260138 w 4473550"/>
              <a:gd name="connsiteY2561" fmla="*/ 4219389 h 5729064"/>
              <a:gd name="connsiteX2562" fmla="*/ 255201 w 4473550"/>
              <a:gd name="connsiteY2562" fmla="*/ 4212708 h 5729064"/>
              <a:gd name="connsiteX2563" fmla="*/ 260540 w 4473550"/>
              <a:gd name="connsiteY2563" fmla="*/ 4186399 h 5729064"/>
              <a:gd name="connsiteX2564" fmla="*/ 247175 w 4473550"/>
              <a:gd name="connsiteY2564" fmla="*/ 4185078 h 5729064"/>
              <a:gd name="connsiteX2565" fmla="*/ 256546 w 4473550"/>
              <a:gd name="connsiteY2565" fmla="*/ 4153749 h 5729064"/>
              <a:gd name="connsiteX2566" fmla="*/ 260961 w 4473550"/>
              <a:gd name="connsiteY2566" fmla="*/ 4134575 h 5729064"/>
              <a:gd name="connsiteX2567" fmla="*/ 267023 w 4473550"/>
              <a:gd name="connsiteY2567" fmla="*/ 4117630 h 5729064"/>
              <a:gd name="connsiteX2568" fmla="*/ 265398 w 4473550"/>
              <a:gd name="connsiteY2568" fmla="*/ 4096566 h 5729064"/>
              <a:gd name="connsiteX2569" fmla="*/ 261543 w 4473550"/>
              <a:gd name="connsiteY2569" fmla="*/ 4103928 h 5729064"/>
              <a:gd name="connsiteX2570" fmla="*/ 257128 w 4473550"/>
              <a:gd name="connsiteY2570" fmla="*/ 4123102 h 5729064"/>
              <a:gd name="connsiteX2571" fmla="*/ 251810 w 4473550"/>
              <a:gd name="connsiteY2571" fmla="*/ 4130573 h 5729064"/>
              <a:gd name="connsiteX2572" fmla="*/ 253657 w 4473550"/>
              <a:gd name="connsiteY2572" fmla="*/ 4116305 h 5729064"/>
              <a:gd name="connsiteX2573" fmla="*/ 261765 w 4473550"/>
              <a:gd name="connsiteY2573" fmla="*/ 4068597 h 5729064"/>
              <a:gd name="connsiteX2574" fmla="*/ 266360 w 4473550"/>
              <a:gd name="connsiteY2574" fmla="*/ 4051764 h 5729064"/>
              <a:gd name="connsiteX2575" fmla="*/ 267846 w 4473550"/>
              <a:gd name="connsiteY2575" fmla="*/ 4032816 h 5729064"/>
              <a:gd name="connsiteX2576" fmla="*/ 257913 w 4473550"/>
              <a:gd name="connsiteY2576" fmla="*/ 4075958 h 5729064"/>
              <a:gd name="connsiteX2577" fmla="*/ 245652 w 4473550"/>
              <a:gd name="connsiteY2577" fmla="*/ 4069839 h 5729064"/>
              <a:gd name="connsiteX2578" fmla="*/ 246595 w 4473550"/>
              <a:gd name="connsiteY2578" fmla="*/ 4043873 h 5729064"/>
              <a:gd name="connsiteX2579" fmla="*/ 239450 w 4473550"/>
              <a:gd name="connsiteY2579" fmla="*/ 4046776 h 5729064"/>
              <a:gd name="connsiteX2580" fmla="*/ 231044 w 4473550"/>
              <a:gd name="connsiteY2580" fmla="*/ 4033300 h 5729064"/>
              <a:gd name="connsiteX2581" fmla="*/ 235658 w 4473550"/>
              <a:gd name="connsiteY2581" fmla="*/ 3997634 h 5729064"/>
              <a:gd name="connsiteX2582" fmla="*/ 257512 w 4473550"/>
              <a:gd name="connsiteY2582" fmla="*/ 3937091 h 5729064"/>
              <a:gd name="connsiteX2583" fmla="*/ 260442 w 4473550"/>
              <a:gd name="connsiteY2583" fmla="*/ 3936865 h 5729064"/>
              <a:gd name="connsiteX2584" fmla="*/ 259901 w 4473550"/>
              <a:gd name="connsiteY2584" fmla="*/ 3929847 h 5729064"/>
              <a:gd name="connsiteX2585" fmla="*/ 266884 w 4473550"/>
              <a:gd name="connsiteY2585" fmla="*/ 3905766 h 5729064"/>
              <a:gd name="connsiteX2586" fmla="*/ 277199 w 4473550"/>
              <a:gd name="connsiteY2586" fmla="*/ 3848470 h 5729064"/>
              <a:gd name="connsiteX2587" fmla="*/ 289883 w 4473550"/>
              <a:gd name="connsiteY2587" fmla="*/ 3802761 h 5729064"/>
              <a:gd name="connsiteX2588" fmla="*/ 289360 w 4473550"/>
              <a:gd name="connsiteY2588" fmla="*/ 3776907 h 5729064"/>
              <a:gd name="connsiteX2589" fmla="*/ 287897 w 4473550"/>
              <a:gd name="connsiteY2589" fmla="*/ 3777019 h 5729064"/>
              <a:gd name="connsiteX2590" fmla="*/ 288818 w 4473550"/>
              <a:gd name="connsiteY2590" fmla="*/ 3769885 h 5729064"/>
              <a:gd name="connsiteX2591" fmla="*/ 291748 w 4473550"/>
              <a:gd name="connsiteY2591" fmla="*/ 3769658 h 5729064"/>
              <a:gd name="connsiteX2592" fmla="*/ 298352 w 4473550"/>
              <a:gd name="connsiteY2592" fmla="*/ 3759732 h 5729064"/>
              <a:gd name="connsiteX2593" fmla="*/ 300600 w 4473550"/>
              <a:gd name="connsiteY2593" fmla="*/ 3712475 h 5729064"/>
              <a:gd name="connsiteX2594" fmla="*/ 290366 w 4473550"/>
              <a:gd name="connsiteY2594" fmla="*/ 3694432 h 5729064"/>
              <a:gd name="connsiteX2595" fmla="*/ 287255 w 4473550"/>
              <a:gd name="connsiteY2595" fmla="*/ 3692319 h 5729064"/>
              <a:gd name="connsiteX2596" fmla="*/ 292032 w 4473550"/>
              <a:gd name="connsiteY2596" fmla="*/ 3677826 h 5729064"/>
              <a:gd name="connsiteX2597" fmla="*/ 298271 w 4473550"/>
              <a:gd name="connsiteY2597" fmla="*/ 3663220 h 5729064"/>
              <a:gd name="connsiteX2598" fmla="*/ 302667 w 4473550"/>
              <a:gd name="connsiteY2598" fmla="*/ 3662880 h 5729064"/>
              <a:gd name="connsiteX2599" fmla="*/ 302144 w 4473550"/>
              <a:gd name="connsiteY2599" fmla="*/ 3637023 h 5729064"/>
              <a:gd name="connsiteX2600" fmla="*/ 313363 w 4473550"/>
              <a:gd name="connsiteY2600" fmla="*/ 3591430 h 5729064"/>
              <a:gd name="connsiteX2601" fmla="*/ 318680 w 4473550"/>
              <a:gd name="connsiteY2601" fmla="*/ 3583955 h 5729064"/>
              <a:gd name="connsiteX2602" fmla="*/ 325325 w 4473550"/>
              <a:gd name="connsiteY2602" fmla="*/ 3536359 h 5729064"/>
              <a:gd name="connsiteX2603" fmla="*/ 323158 w 4473550"/>
              <a:gd name="connsiteY2603" fmla="*/ 3508276 h 5729064"/>
              <a:gd name="connsiteX2604" fmla="*/ 333613 w 4473550"/>
              <a:gd name="connsiteY2604" fmla="*/ 3490993 h 5729064"/>
              <a:gd name="connsiteX2605" fmla="*/ 337667 w 4473550"/>
              <a:gd name="connsiteY2605" fmla="*/ 3467138 h 5729064"/>
              <a:gd name="connsiteX2606" fmla="*/ 345553 w 4473550"/>
              <a:gd name="connsiteY2606" fmla="*/ 3454757 h 5729064"/>
              <a:gd name="connsiteX2607" fmla="*/ 352737 w 4473550"/>
              <a:gd name="connsiteY2607" fmla="*/ 3414183 h 5729064"/>
              <a:gd name="connsiteX2608" fmla="*/ 362850 w 4473550"/>
              <a:gd name="connsiteY2608" fmla="*/ 3373380 h 5729064"/>
              <a:gd name="connsiteX2609" fmla="*/ 377540 w 4473550"/>
              <a:gd name="connsiteY2609" fmla="*/ 3334581 h 5729064"/>
              <a:gd name="connsiteX2610" fmla="*/ 381132 w 4473550"/>
              <a:gd name="connsiteY2610" fmla="*/ 3400220 h 5729064"/>
              <a:gd name="connsiteX2611" fmla="*/ 390283 w 4473550"/>
              <a:gd name="connsiteY2611" fmla="*/ 3404223 h 5729064"/>
              <a:gd name="connsiteX2612" fmla="*/ 394878 w 4473550"/>
              <a:gd name="connsiteY2612" fmla="*/ 3387390 h 5729064"/>
              <a:gd name="connsiteX2613" fmla="*/ 400458 w 4473550"/>
              <a:gd name="connsiteY2613" fmla="*/ 3306918 h 5729064"/>
              <a:gd name="connsiteX2614" fmla="*/ 415128 w 4473550"/>
              <a:gd name="connsiteY2614" fmla="*/ 3286953 h 5729064"/>
              <a:gd name="connsiteX2615" fmla="*/ 416050 w 4473550"/>
              <a:gd name="connsiteY2615" fmla="*/ 3279817 h 5729064"/>
              <a:gd name="connsiteX2616" fmla="*/ 414425 w 4473550"/>
              <a:gd name="connsiteY2616" fmla="*/ 3258757 h 5729064"/>
              <a:gd name="connsiteX2617" fmla="*/ 422853 w 4473550"/>
              <a:gd name="connsiteY2617" fmla="*/ 3253399 h 5729064"/>
              <a:gd name="connsiteX2618" fmla="*/ 422672 w 4473550"/>
              <a:gd name="connsiteY2618" fmla="*/ 3251056 h 5729064"/>
              <a:gd name="connsiteX2619" fmla="*/ 400719 w 4473550"/>
              <a:gd name="connsiteY2619" fmla="*/ 3233917 h 5729064"/>
              <a:gd name="connsiteX2620" fmla="*/ 394078 w 4473550"/>
              <a:gd name="connsiteY2620" fmla="*/ 3281513 h 5729064"/>
              <a:gd name="connsiteX2621" fmla="*/ 390023 w 4473550"/>
              <a:gd name="connsiteY2621" fmla="*/ 3305367 h 5729064"/>
              <a:gd name="connsiteX2622" fmla="*/ 385788 w 4473550"/>
              <a:gd name="connsiteY2622" fmla="*/ 3326883 h 5729064"/>
              <a:gd name="connsiteX2623" fmla="*/ 385046 w 4473550"/>
              <a:gd name="connsiteY2623" fmla="*/ 3336357 h 5729064"/>
              <a:gd name="connsiteX2624" fmla="*/ 372443 w 4473550"/>
              <a:gd name="connsiteY2624" fmla="*/ 3306724 h 5729064"/>
              <a:gd name="connsiteX2625" fmla="*/ 374831 w 4473550"/>
              <a:gd name="connsiteY2625" fmla="*/ 3299479 h 5729064"/>
              <a:gd name="connsiteX2626" fmla="*/ 390105 w 4473550"/>
              <a:gd name="connsiteY2626" fmla="*/ 3230028 h 5729064"/>
              <a:gd name="connsiteX2627" fmla="*/ 392874 w 4473550"/>
              <a:gd name="connsiteY2627" fmla="*/ 3208628 h 5729064"/>
              <a:gd name="connsiteX2628" fmla="*/ 406660 w 4473550"/>
              <a:gd name="connsiteY2628" fmla="*/ 3158125 h 5729064"/>
              <a:gd name="connsiteX2629" fmla="*/ 410153 w 4473550"/>
              <a:gd name="connsiteY2629" fmla="*/ 3146087 h 5729064"/>
              <a:gd name="connsiteX2630" fmla="*/ 416533 w 4473550"/>
              <a:gd name="connsiteY2630" fmla="*/ 3171489 h 5729064"/>
              <a:gd name="connsiteX2631" fmla="*/ 427710 w 4473550"/>
              <a:gd name="connsiteY2631" fmla="*/ 3163565 h 5729064"/>
              <a:gd name="connsiteX2632" fmla="*/ 427371 w 4473550"/>
              <a:gd name="connsiteY2632" fmla="*/ 3140050 h 5729064"/>
              <a:gd name="connsiteX2633" fmla="*/ 437304 w 4473550"/>
              <a:gd name="connsiteY2633" fmla="*/ 3096909 h 5729064"/>
              <a:gd name="connsiteX2634" fmla="*/ 438770 w 4473550"/>
              <a:gd name="connsiteY2634" fmla="*/ 3096795 h 5729064"/>
              <a:gd name="connsiteX2635" fmla="*/ 447239 w 4473550"/>
              <a:gd name="connsiteY2635" fmla="*/ 3053767 h 5729064"/>
              <a:gd name="connsiteX2636" fmla="*/ 446896 w 4473550"/>
              <a:gd name="connsiteY2636" fmla="*/ 3030252 h 5729064"/>
              <a:gd name="connsiteX2637" fmla="*/ 441781 w 4473550"/>
              <a:gd name="connsiteY2637" fmla="*/ 3021230 h 5729064"/>
              <a:gd name="connsiteX2638" fmla="*/ 445813 w 4473550"/>
              <a:gd name="connsiteY2638" fmla="*/ 3016210 h 5729064"/>
              <a:gd name="connsiteX2639" fmla="*/ 437226 w 4473550"/>
              <a:gd name="connsiteY2639" fmla="*/ 3000392 h 5729064"/>
              <a:gd name="connsiteX2640" fmla="*/ 445875 w 4473550"/>
              <a:gd name="connsiteY2640" fmla="*/ 2959706 h 5729064"/>
              <a:gd name="connsiteX2641" fmla="*/ 454684 w 4473550"/>
              <a:gd name="connsiteY2641" fmla="*/ 2940193 h 5729064"/>
              <a:gd name="connsiteX2642" fmla="*/ 452697 w 4473550"/>
              <a:gd name="connsiteY2642" fmla="*/ 2914449 h 5729064"/>
              <a:gd name="connsiteX2643" fmla="*/ 473909 w 4473550"/>
              <a:gd name="connsiteY2643" fmla="*/ 2941061 h 5729064"/>
              <a:gd name="connsiteX2644" fmla="*/ 474289 w 4473550"/>
              <a:gd name="connsiteY2644" fmla="*/ 2926907 h 5729064"/>
              <a:gd name="connsiteX2645" fmla="*/ 463694 w 4473550"/>
              <a:gd name="connsiteY2645" fmla="*/ 2904184 h 5729064"/>
              <a:gd name="connsiteX2646" fmla="*/ 487235 w 4473550"/>
              <a:gd name="connsiteY2646" fmla="*/ 2808200 h 5729064"/>
              <a:gd name="connsiteX2647" fmla="*/ 494780 w 4473550"/>
              <a:gd name="connsiteY2647" fmla="*/ 2772308 h 5729064"/>
              <a:gd name="connsiteX2648" fmla="*/ 496787 w 4473550"/>
              <a:gd name="connsiteY2648" fmla="*/ 2779213 h 5729064"/>
              <a:gd name="connsiteX2649" fmla="*/ 502827 w 4473550"/>
              <a:gd name="connsiteY2649" fmla="*/ 2781103 h 5729064"/>
              <a:gd name="connsiteX2650" fmla="*/ 506498 w 4473550"/>
              <a:gd name="connsiteY2650" fmla="*/ 2771403 h 5729064"/>
              <a:gd name="connsiteX2651" fmla="*/ 494981 w 4473550"/>
              <a:gd name="connsiteY2651" fmla="*/ 2755811 h 5729064"/>
              <a:gd name="connsiteX2652" fmla="*/ 506219 w 4473550"/>
              <a:gd name="connsiteY2652" fmla="*/ 2691383 h 5729064"/>
              <a:gd name="connsiteX2653" fmla="*/ 498936 w 4473550"/>
              <a:gd name="connsiteY2653" fmla="*/ 2654279 h 5729064"/>
              <a:gd name="connsiteX2654" fmla="*/ 509912 w 4473550"/>
              <a:gd name="connsiteY2654" fmla="*/ 2662849 h 5729064"/>
              <a:gd name="connsiteX2655" fmla="*/ 514728 w 4473550"/>
              <a:gd name="connsiteY2655" fmla="*/ 2610685 h 5729064"/>
              <a:gd name="connsiteX2656" fmla="*/ 523497 w 4473550"/>
              <a:gd name="connsiteY2656" fmla="*/ 2628842 h 5729064"/>
              <a:gd name="connsiteX2657" fmla="*/ 520908 w 4473550"/>
              <a:gd name="connsiteY2657" fmla="*/ 2652583 h 5729064"/>
              <a:gd name="connsiteX2658" fmla="*/ 525844 w 4473550"/>
              <a:gd name="connsiteY2658" fmla="*/ 2659264 h 5729064"/>
              <a:gd name="connsiteX2659" fmla="*/ 515951 w 4473550"/>
              <a:gd name="connsiteY2659" fmla="*/ 2664735 h 5729064"/>
              <a:gd name="connsiteX2660" fmla="*/ 510593 w 4473550"/>
              <a:gd name="connsiteY2660" fmla="*/ 2709879 h 5729064"/>
              <a:gd name="connsiteX2661" fmla="*/ 514426 w 4473550"/>
              <a:gd name="connsiteY2661" fmla="*/ 2721353 h 5729064"/>
              <a:gd name="connsiteX2662" fmla="*/ 523054 w 4473550"/>
              <a:gd name="connsiteY2662" fmla="*/ 2699501 h 5729064"/>
              <a:gd name="connsiteX2663" fmla="*/ 530199 w 4473550"/>
              <a:gd name="connsiteY2663" fmla="*/ 2696594 h 5729064"/>
              <a:gd name="connsiteX2664" fmla="*/ 527670 w 4473550"/>
              <a:gd name="connsiteY2664" fmla="*/ 2663831 h 5729064"/>
              <a:gd name="connsiteX2665" fmla="*/ 544768 w 4473550"/>
              <a:gd name="connsiteY2665" fmla="*/ 2598951 h 5729064"/>
              <a:gd name="connsiteX2666" fmla="*/ 548821 w 4473550"/>
              <a:gd name="connsiteY2666" fmla="*/ 2575097 h 5729064"/>
              <a:gd name="connsiteX2667" fmla="*/ 551773 w 4473550"/>
              <a:gd name="connsiteY2667" fmla="*/ 2556035 h 5729064"/>
              <a:gd name="connsiteX2668" fmla="*/ 550309 w 4473550"/>
              <a:gd name="connsiteY2668" fmla="*/ 2556148 h 5729064"/>
              <a:gd name="connsiteX2669" fmla="*/ 554363 w 4473550"/>
              <a:gd name="connsiteY2669" fmla="*/ 2532294 h 5729064"/>
              <a:gd name="connsiteX2670" fmla="*/ 559139 w 4473550"/>
              <a:gd name="connsiteY2670" fmla="*/ 2517800 h 5729064"/>
              <a:gd name="connsiteX2671" fmla="*/ 566665 w 4473550"/>
              <a:gd name="connsiteY2671" fmla="*/ 2500739 h 5729064"/>
              <a:gd name="connsiteX2672" fmla="*/ 564678 w 4473550"/>
              <a:gd name="connsiteY2672" fmla="*/ 2474998 h 5729064"/>
              <a:gd name="connsiteX2673" fmla="*/ 572363 w 4473550"/>
              <a:gd name="connsiteY2673" fmla="*/ 2479113 h 5729064"/>
              <a:gd name="connsiteX2674" fmla="*/ 578624 w 4473550"/>
              <a:gd name="connsiteY2674" fmla="*/ 2445671 h 5729064"/>
              <a:gd name="connsiteX2675" fmla="*/ 575333 w 4473550"/>
              <a:gd name="connsiteY2675" fmla="*/ 2441217 h 5729064"/>
              <a:gd name="connsiteX2676" fmla="*/ 580651 w 4473550"/>
              <a:gd name="connsiteY2676" fmla="*/ 2433742 h 5729064"/>
              <a:gd name="connsiteX2677" fmla="*/ 582859 w 4473550"/>
              <a:gd name="connsiteY2677" fmla="*/ 2424156 h 5729064"/>
              <a:gd name="connsiteX2678" fmla="*/ 577201 w 4473550"/>
              <a:gd name="connsiteY2678" fmla="*/ 2408115 h 5729064"/>
              <a:gd name="connsiteX2679" fmla="*/ 577220 w 4473550"/>
              <a:gd name="connsiteY2679" fmla="*/ 2389280 h 5729064"/>
              <a:gd name="connsiteX2680" fmla="*/ 591891 w 4473550"/>
              <a:gd name="connsiteY2680" fmla="*/ 2369315 h 5729064"/>
              <a:gd name="connsiteX2681" fmla="*/ 592793 w 4473550"/>
              <a:gd name="connsiteY2681" fmla="*/ 2381015 h 5729064"/>
              <a:gd name="connsiteX2682" fmla="*/ 597007 w 4473550"/>
              <a:gd name="connsiteY2682" fmla="*/ 2378337 h 5729064"/>
              <a:gd name="connsiteX2683" fmla="*/ 603448 w 4473550"/>
              <a:gd name="connsiteY2683" fmla="*/ 2347234 h 5729064"/>
              <a:gd name="connsiteX2684" fmla="*/ 605276 w 4473550"/>
              <a:gd name="connsiteY2684" fmla="*/ 2351801 h 5729064"/>
              <a:gd name="connsiteX2685" fmla="*/ 606539 w 4473550"/>
              <a:gd name="connsiteY2685" fmla="*/ 2368185 h 5729064"/>
              <a:gd name="connsiteX2686" fmla="*/ 614024 w 4473550"/>
              <a:gd name="connsiteY2686" fmla="*/ 2388794 h 5729064"/>
              <a:gd name="connsiteX2687" fmla="*/ 609428 w 4473550"/>
              <a:gd name="connsiteY2687" fmla="*/ 2405628 h 5729064"/>
              <a:gd name="connsiteX2688" fmla="*/ 620224 w 4473550"/>
              <a:gd name="connsiteY2688" fmla="*/ 2411856 h 5729064"/>
              <a:gd name="connsiteX2689" fmla="*/ 627048 w 4473550"/>
              <a:gd name="connsiteY2689" fmla="*/ 2366602 h 5729064"/>
              <a:gd name="connsiteX2690" fmla="*/ 645972 w 4473550"/>
              <a:gd name="connsiteY2690" fmla="*/ 2306286 h 5729064"/>
              <a:gd name="connsiteX2691" fmla="*/ 656266 w 4473550"/>
              <a:gd name="connsiteY2691" fmla="*/ 2267826 h 5729064"/>
              <a:gd name="connsiteX2692" fmla="*/ 650428 w 4473550"/>
              <a:gd name="connsiteY2692" fmla="*/ 2249442 h 5729064"/>
              <a:gd name="connsiteX2693" fmla="*/ 649503 w 4473550"/>
              <a:gd name="connsiteY2693" fmla="*/ 2256578 h 5729064"/>
              <a:gd name="connsiteX2694" fmla="*/ 630921 w 4473550"/>
              <a:gd name="connsiteY2694" fmla="*/ 2340406 h 5729064"/>
              <a:gd name="connsiteX2695" fmla="*/ 623596 w 4473550"/>
              <a:gd name="connsiteY2695" fmla="*/ 2340971 h 5729064"/>
              <a:gd name="connsiteX2696" fmla="*/ 603651 w 4473550"/>
              <a:gd name="connsiteY2696" fmla="*/ 2330741 h 5729064"/>
              <a:gd name="connsiteX2697" fmla="*/ 613784 w 4473550"/>
              <a:gd name="connsiteY2697" fmla="*/ 2271103 h 5729064"/>
              <a:gd name="connsiteX2698" fmla="*/ 607042 w 4473550"/>
              <a:gd name="connsiteY2698" fmla="*/ 2241021 h 5729064"/>
              <a:gd name="connsiteX2699" fmla="*/ 617658 w 4473550"/>
              <a:gd name="connsiteY2699" fmla="*/ 2244911 h 5729064"/>
              <a:gd name="connsiteX2700" fmla="*/ 621371 w 4473550"/>
              <a:gd name="connsiteY2700" fmla="*/ 2197541 h 5729064"/>
              <a:gd name="connsiteX2701" fmla="*/ 629959 w 4473550"/>
              <a:gd name="connsiteY2701" fmla="*/ 2213355 h 5729064"/>
              <a:gd name="connsiteX2702" fmla="*/ 627190 w 4473550"/>
              <a:gd name="connsiteY2702" fmla="*/ 2234758 h 5729064"/>
              <a:gd name="connsiteX2703" fmla="*/ 632126 w 4473550"/>
              <a:gd name="connsiteY2703" fmla="*/ 2241438 h 5729064"/>
              <a:gd name="connsiteX2704" fmla="*/ 623698 w 4473550"/>
              <a:gd name="connsiteY2704" fmla="*/ 2246797 h 5729064"/>
              <a:gd name="connsiteX2705" fmla="*/ 617978 w 4473550"/>
              <a:gd name="connsiteY2705" fmla="*/ 2287260 h 5729064"/>
              <a:gd name="connsiteX2706" fmla="*/ 620165 w 4473550"/>
              <a:gd name="connsiteY2706" fmla="*/ 2296508 h 5729064"/>
              <a:gd name="connsiteX2707" fmla="*/ 626927 w 4473550"/>
              <a:gd name="connsiteY2707" fmla="*/ 2307756 h 5729064"/>
              <a:gd name="connsiteX2708" fmla="*/ 633350 w 4473550"/>
              <a:gd name="connsiteY2708" fmla="*/ 2295491 h 5729064"/>
              <a:gd name="connsiteX2709" fmla="*/ 633951 w 4473550"/>
              <a:gd name="connsiteY2709" fmla="*/ 2246005 h 5729064"/>
              <a:gd name="connsiteX2710" fmla="*/ 649946 w 4473550"/>
              <a:gd name="connsiteY2710" fmla="*/ 2185918 h 5729064"/>
              <a:gd name="connsiteX2711" fmla="*/ 655123 w 4473550"/>
              <a:gd name="connsiteY2711" fmla="*/ 2138436 h 5729064"/>
              <a:gd name="connsiteX2712" fmla="*/ 671641 w 4473550"/>
              <a:gd name="connsiteY2712" fmla="*/ 2104203 h 5729064"/>
              <a:gd name="connsiteX2713" fmla="*/ 678282 w 4473550"/>
              <a:gd name="connsiteY2713" fmla="*/ 2056608 h 5729064"/>
              <a:gd name="connsiteX2714" fmla="*/ 683781 w 4473550"/>
              <a:gd name="connsiteY2714" fmla="*/ 2051476 h 5729064"/>
              <a:gd name="connsiteX2715" fmla="*/ 677199 w 4473550"/>
              <a:gd name="connsiteY2715" fmla="*/ 2042566 h 5729064"/>
              <a:gd name="connsiteX2716" fmla="*/ 692228 w 4473550"/>
              <a:gd name="connsiteY2716" fmla="*/ 2027282 h 5729064"/>
              <a:gd name="connsiteX2717" fmla="*/ 702483 w 4473550"/>
              <a:gd name="connsiteY2717" fmla="*/ 2026491 h 5729064"/>
              <a:gd name="connsiteX2718" fmla="*/ 704249 w 4473550"/>
              <a:gd name="connsiteY2718" fmla="*/ 2087563 h 5729064"/>
              <a:gd name="connsiteX2719" fmla="*/ 714001 w 4473550"/>
              <a:gd name="connsiteY2719" fmla="*/ 2042079 h 5729064"/>
              <a:gd name="connsiteX2720" fmla="*/ 730698 w 4473550"/>
              <a:gd name="connsiteY2720" fmla="*/ 2010188 h 5729064"/>
              <a:gd name="connsiteX2721" fmla="*/ 741716 w 4473550"/>
              <a:gd name="connsiteY2721" fmla="*/ 1981088 h 5729064"/>
              <a:gd name="connsiteX2722" fmla="*/ 747575 w 4473550"/>
              <a:gd name="connsiteY2722" fmla="*/ 1980636 h 5729064"/>
              <a:gd name="connsiteX2723" fmla="*/ 751268 w 4473550"/>
              <a:gd name="connsiteY2723" fmla="*/ 1952101 h 5729064"/>
              <a:gd name="connsiteX2724" fmla="*/ 760439 w 4473550"/>
              <a:gd name="connsiteY2724" fmla="*/ 1937269 h 5729064"/>
              <a:gd name="connsiteX2725" fmla="*/ 767743 w 4473550"/>
              <a:gd name="connsiteY2725" fmla="*/ 1955537 h 5729064"/>
              <a:gd name="connsiteX2726" fmla="*/ 772680 w 4473550"/>
              <a:gd name="connsiteY2726" fmla="*/ 1962218 h 5729064"/>
              <a:gd name="connsiteX2727" fmla="*/ 766759 w 4473550"/>
              <a:gd name="connsiteY2727" fmla="*/ 2019174 h 5729064"/>
              <a:gd name="connsiteX2728" fmla="*/ 768585 w 4473550"/>
              <a:gd name="connsiteY2728" fmla="*/ 2023742 h 5729064"/>
              <a:gd name="connsiteX2729" fmla="*/ 773181 w 4473550"/>
              <a:gd name="connsiteY2729" fmla="*/ 2006910 h 5729064"/>
              <a:gd name="connsiteX2730" fmla="*/ 775569 w 4473550"/>
              <a:gd name="connsiteY2730" fmla="*/ 1999661 h 5729064"/>
              <a:gd name="connsiteX2731" fmla="*/ 778880 w 4473550"/>
              <a:gd name="connsiteY2731" fmla="*/ 1985281 h 5729064"/>
              <a:gd name="connsiteX2732" fmla="*/ 784378 w 4473550"/>
              <a:gd name="connsiteY2732" fmla="*/ 1980149 h 5729064"/>
              <a:gd name="connsiteX2733" fmla="*/ 798846 w 4473550"/>
              <a:gd name="connsiteY2733" fmla="*/ 1976680 h 5729064"/>
              <a:gd name="connsiteX2734" fmla="*/ 801797 w 4473550"/>
              <a:gd name="connsiteY2734" fmla="*/ 1957619 h 5729064"/>
              <a:gd name="connsiteX2735" fmla="*/ 812433 w 4473550"/>
              <a:gd name="connsiteY2735" fmla="*/ 1942673 h 5729064"/>
              <a:gd name="connsiteX2736" fmla="*/ 819034 w 4473550"/>
              <a:gd name="connsiteY2736" fmla="*/ 1932747 h 5729064"/>
              <a:gd name="connsiteX2737" fmla="*/ 816848 w 4473550"/>
              <a:gd name="connsiteY2737" fmla="*/ 1923499 h 5729064"/>
              <a:gd name="connsiteX2738" fmla="*/ 830031 w 4473550"/>
              <a:gd name="connsiteY2738" fmla="*/ 1922482 h 5729064"/>
              <a:gd name="connsiteX2739" fmla="*/ 829810 w 4473550"/>
              <a:gd name="connsiteY2739" fmla="*/ 1957810 h 5729064"/>
              <a:gd name="connsiteX2740" fmla="*/ 836594 w 4473550"/>
              <a:gd name="connsiteY2740" fmla="*/ 1950226 h 5729064"/>
              <a:gd name="connsiteX2741" fmla="*/ 837357 w 4473550"/>
              <a:gd name="connsiteY2741" fmla="*/ 1921916 h 5729064"/>
              <a:gd name="connsiteX2742" fmla="*/ 843416 w 4473550"/>
              <a:gd name="connsiteY2742" fmla="*/ 1904968 h 5729064"/>
              <a:gd name="connsiteX2743" fmla="*/ 849677 w 4473550"/>
              <a:gd name="connsiteY2743" fmla="*/ 1871527 h 5729064"/>
              <a:gd name="connsiteX2744" fmla="*/ 848233 w 4473550"/>
              <a:gd name="connsiteY2744" fmla="*/ 1852805 h 5729064"/>
              <a:gd name="connsiteX2745" fmla="*/ 852107 w 4473550"/>
              <a:gd name="connsiteY2745" fmla="*/ 1826612 h 5729064"/>
              <a:gd name="connsiteX2746" fmla="*/ 861459 w 4473550"/>
              <a:gd name="connsiteY2746" fmla="*/ 1814118 h 5729064"/>
              <a:gd name="connsiteX2747" fmla="*/ 868623 w 4473550"/>
              <a:gd name="connsiteY2747" fmla="*/ 1792379 h 5729064"/>
              <a:gd name="connsiteX2748" fmla="*/ 880884 w 4473550"/>
              <a:gd name="connsiteY2748" fmla="*/ 1798493 h 5729064"/>
              <a:gd name="connsiteX2749" fmla="*/ 875887 w 4473550"/>
              <a:gd name="connsiteY2749" fmla="*/ 1848319 h 5729064"/>
              <a:gd name="connsiteX2750" fmla="*/ 870930 w 4473550"/>
              <a:gd name="connsiteY2750" fmla="*/ 1860470 h 5729064"/>
              <a:gd name="connsiteX2751" fmla="*/ 861397 w 4473550"/>
              <a:gd name="connsiteY2751" fmla="*/ 1870622 h 5729064"/>
              <a:gd name="connsiteX2752" fmla="*/ 857343 w 4473550"/>
              <a:gd name="connsiteY2752" fmla="*/ 1894477 h 5729064"/>
              <a:gd name="connsiteX2753" fmla="*/ 863203 w 4473550"/>
              <a:gd name="connsiteY2753" fmla="*/ 1894024 h 5729064"/>
              <a:gd name="connsiteX2754" fmla="*/ 858246 w 4473550"/>
              <a:gd name="connsiteY2754" fmla="*/ 1906179 h 5729064"/>
              <a:gd name="connsiteX2755" fmla="*/ 860052 w 4473550"/>
              <a:gd name="connsiteY2755" fmla="*/ 1929582 h 5729064"/>
              <a:gd name="connsiteX2756" fmla="*/ 850701 w 4473550"/>
              <a:gd name="connsiteY2756" fmla="*/ 1942073 h 5729064"/>
              <a:gd name="connsiteX2757" fmla="*/ 852327 w 4473550"/>
              <a:gd name="connsiteY2757" fmla="*/ 1963136 h 5729064"/>
              <a:gd name="connsiteX2758" fmla="*/ 843516 w 4473550"/>
              <a:gd name="connsiteY2758" fmla="*/ 1982650 h 5729064"/>
              <a:gd name="connsiteX2759" fmla="*/ 840567 w 4473550"/>
              <a:gd name="connsiteY2759" fmla="*/ 2001711 h 5729064"/>
              <a:gd name="connsiteX2760" fmla="*/ 844540 w 4473550"/>
              <a:gd name="connsiteY2760" fmla="*/ 2053195 h 5729064"/>
              <a:gd name="connsiteX2761" fmla="*/ 842672 w 4473550"/>
              <a:gd name="connsiteY2761" fmla="*/ 2086298 h 5729064"/>
              <a:gd name="connsiteX2762" fmla="*/ 838256 w 4473550"/>
              <a:gd name="connsiteY2762" fmla="*/ 2105472 h 5729064"/>
              <a:gd name="connsiteX2763" fmla="*/ 845741 w 4473550"/>
              <a:gd name="connsiteY2763" fmla="*/ 2126081 h 5729064"/>
              <a:gd name="connsiteX2764" fmla="*/ 857140 w 4473550"/>
              <a:gd name="connsiteY2764" fmla="*/ 2082825 h 5729064"/>
              <a:gd name="connsiteX2765" fmla="*/ 869081 w 4473550"/>
              <a:gd name="connsiteY2765" fmla="*/ 2046594 h 5729064"/>
              <a:gd name="connsiteX2766" fmla="*/ 866733 w 4473550"/>
              <a:gd name="connsiteY2766" fmla="*/ 2016169 h 5729064"/>
              <a:gd name="connsiteX2767" fmla="*/ 893746 w 4473550"/>
              <a:gd name="connsiteY2767" fmla="*/ 1926982 h 5729064"/>
              <a:gd name="connsiteX2768" fmla="*/ 918848 w 4473550"/>
              <a:gd name="connsiteY2768" fmla="*/ 1908565 h 5729064"/>
              <a:gd name="connsiteX2769" fmla="*/ 916861 w 4473550"/>
              <a:gd name="connsiteY2769" fmla="*/ 1882824 h 5729064"/>
              <a:gd name="connsiteX2770" fmla="*/ 921257 w 4473550"/>
              <a:gd name="connsiteY2770" fmla="*/ 1882484 h 5729064"/>
              <a:gd name="connsiteX2771" fmla="*/ 928200 w 4473550"/>
              <a:gd name="connsiteY2771" fmla="*/ 1896074 h 5729064"/>
              <a:gd name="connsiteX2772" fmla="*/ 925249 w 4473550"/>
              <a:gd name="connsiteY2772" fmla="*/ 1915134 h 5729064"/>
              <a:gd name="connsiteX2773" fmla="*/ 930908 w 4473550"/>
              <a:gd name="connsiteY2773" fmla="*/ 1931175 h 5729064"/>
              <a:gd name="connsiteX2774" fmla="*/ 930367 w 4473550"/>
              <a:gd name="connsiteY2774" fmla="*/ 1924157 h 5729064"/>
              <a:gd name="connsiteX2775" fmla="*/ 946703 w 4473550"/>
              <a:gd name="connsiteY2775" fmla="*/ 1887581 h 5729064"/>
              <a:gd name="connsiteX2776" fmla="*/ 950576 w 4473550"/>
              <a:gd name="connsiteY2776" fmla="*/ 1861389 h 5729064"/>
              <a:gd name="connsiteX2777" fmla="*/ 960108 w 4473550"/>
              <a:gd name="connsiteY2777" fmla="*/ 1851237 h 5729064"/>
              <a:gd name="connsiteX2778" fmla="*/ 964161 w 4473550"/>
              <a:gd name="connsiteY2778" fmla="*/ 1827382 h 5729064"/>
              <a:gd name="connsiteX2779" fmla="*/ 962716 w 4473550"/>
              <a:gd name="connsiteY2779" fmla="*/ 1808660 h 5729064"/>
              <a:gd name="connsiteX2780" fmla="*/ 968034 w 4473550"/>
              <a:gd name="connsiteY2780" fmla="*/ 1801186 h 5729064"/>
              <a:gd name="connsiteX2781" fmla="*/ 979794 w 4473550"/>
              <a:gd name="connsiteY2781" fmla="*/ 1762612 h 5729064"/>
              <a:gd name="connsiteX2782" fmla="*/ 999441 w 4473550"/>
              <a:gd name="connsiteY2782" fmla="*/ 1711660 h 5729064"/>
              <a:gd name="connsiteX2783" fmla="*/ 1002211 w 4473550"/>
              <a:gd name="connsiteY2783" fmla="*/ 1690257 h 5729064"/>
              <a:gd name="connsiteX2784" fmla="*/ 1010861 w 4473550"/>
              <a:gd name="connsiteY2784" fmla="*/ 1649571 h 5729064"/>
              <a:gd name="connsiteX2785" fmla="*/ 1014532 w 4473550"/>
              <a:gd name="connsiteY2785" fmla="*/ 1639871 h 5729064"/>
              <a:gd name="connsiteX2786" fmla="*/ 1019109 w 4473550"/>
              <a:gd name="connsiteY2786" fmla="*/ 1641870 h 5729064"/>
              <a:gd name="connsiteX2787" fmla="*/ 1016518 w 4473550"/>
              <a:gd name="connsiteY2787" fmla="*/ 1665612 h 5729064"/>
              <a:gd name="connsiteX2788" fmla="*/ 1013750 w 4473550"/>
              <a:gd name="connsiteY2788" fmla="*/ 1687014 h 5729064"/>
              <a:gd name="connsiteX2789" fmla="*/ 1009515 w 4473550"/>
              <a:gd name="connsiteY2789" fmla="*/ 1708527 h 5729064"/>
              <a:gd name="connsiteX2790" fmla="*/ 1005823 w 4473550"/>
              <a:gd name="connsiteY2790" fmla="*/ 1737062 h 5729064"/>
              <a:gd name="connsiteX2791" fmla="*/ 979653 w 4473550"/>
              <a:gd name="connsiteY2791" fmla="*/ 1894456 h 5729064"/>
              <a:gd name="connsiteX2792" fmla="*/ 978689 w 4473550"/>
              <a:gd name="connsiteY2792" fmla="*/ 1939261 h 5729064"/>
              <a:gd name="connsiteX2793" fmla="*/ 973912 w 4473550"/>
              <a:gd name="connsiteY2793" fmla="*/ 1953755 h 5729064"/>
              <a:gd name="connsiteX2794" fmla="*/ 970219 w 4473550"/>
              <a:gd name="connsiteY2794" fmla="*/ 1982289 h 5729064"/>
              <a:gd name="connsiteX2795" fmla="*/ 964702 w 4473550"/>
              <a:gd name="connsiteY2795" fmla="*/ 2006257 h 5729064"/>
              <a:gd name="connsiteX2796" fmla="*/ 960106 w 4473550"/>
              <a:gd name="connsiteY2796" fmla="*/ 2023089 h 5729064"/>
              <a:gd name="connsiteX2797" fmla="*/ 962474 w 4473550"/>
              <a:gd name="connsiteY2797" fmla="*/ 2034678 h 5729064"/>
              <a:gd name="connsiteX2798" fmla="*/ 954886 w 4473550"/>
              <a:gd name="connsiteY2798" fmla="*/ 2108242 h 5729064"/>
              <a:gd name="connsiteX2799" fmla="*/ 954473 w 4473550"/>
              <a:gd name="connsiteY2799" fmla="*/ 2108821 h 5729064"/>
              <a:gd name="connsiteX2800" fmla="*/ 966636 w 4473550"/>
              <a:gd name="connsiteY2800" fmla="*/ 2126835 h 5729064"/>
              <a:gd name="connsiteX2801" fmla="*/ 968167 w 4473550"/>
              <a:gd name="connsiteY2801" fmla="*/ 2112740 h 5729064"/>
              <a:gd name="connsiteX2802" fmla="*/ 959458 w 4473550"/>
              <a:gd name="connsiteY2802" fmla="*/ 2089297 h 5729064"/>
              <a:gd name="connsiteX2803" fmla="*/ 990720 w 4473550"/>
              <a:gd name="connsiteY2803" fmla="*/ 1995249 h 5729064"/>
              <a:gd name="connsiteX2804" fmla="*/ 1001156 w 4473550"/>
              <a:gd name="connsiteY2804" fmla="*/ 1959987 h 5729064"/>
              <a:gd name="connsiteX2805" fmla="*/ 1002595 w 4473550"/>
              <a:gd name="connsiteY2805" fmla="*/ 1967023 h 5729064"/>
              <a:gd name="connsiteX2806" fmla="*/ 1008460 w 4473550"/>
              <a:gd name="connsiteY2806" fmla="*/ 1969349 h 5729064"/>
              <a:gd name="connsiteX2807" fmla="*/ 1012906 w 4473550"/>
              <a:gd name="connsiteY2807" fmla="*/ 1959938 h 5729064"/>
              <a:gd name="connsiteX2808" fmla="*/ 1002699 w 4473550"/>
              <a:gd name="connsiteY2808" fmla="*/ 1943543 h 5729064"/>
              <a:gd name="connsiteX2809" fmla="*/ 1019136 w 4473550"/>
              <a:gd name="connsiteY2809" fmla="*/ 1880082 h 5729064"/>
              <a:gd name="connsiteX2810" fmla="*/ 1014897 w 4473550"/>
              <a:gd name="connsiteY2810" fmla="*/ 1842532 h 5729064"/>
              <a:gd name="connsiteX2811" fmla="*/ 1025136 w 4473550"/>
              <a:gd name="connsiteY2811" fmla="*/ 1851881 h 5729064"/>
              <a:gd name="connsiteX2812" fmla="*/ 1034178 w 4473550"/>
              <a:gd name="connsiteY2812" fmla="*/ 1800188 h 5729064"/>
              <a:gd name="connsiteX2813" fmla="*/ 1041437 w 4473550"/>
              <a:gd name="connsiteY2813" fmla="*/ 1818941 h 5729064"/>
              <a:gd name="connsiteX2814" fmla="*/ 1036927 w 4473550"/>
              <a:gd name="connsiteY2814" fmla="*/ 1842439 h 5729064"/>
              <a:gd name="connsiteX2815" fmla="*/ 1041302 w 4473550"/>
              <a:gd name="connsiteY2815" fmla="*/ 1849463 h 5729064"/>
              <a:gd name="connsiteX2816" fmla="*/ 1031000 w 4473550"/>
              <a:gd name="connsiteY2816" fmla="*/ 1854202 h 5729064"/>
              <a:gd name="connsiteX2817" fmla="*/ 1021990 w 4473550"/>
              <a:gd name="connsiteY2817" fmla="*/ 1898853 h 5729064"/>
              <a:gd name="connsiteX2818" fmla="*/ 1024875 w 4473550"/>
              <a:gd name="connsiteY2818" fmla="*/ 1910579 h 5729064"/>
              <a:gd name="connsiteX2819" fmla="*/ 1035250 w 4473550"/>
              <a:gd name="connsiteY2819" fmla="*/ 1889406 h 5729064"/>
              <a:gd name="connsiteX2820" fmla="*/ 1042605 w 4473550"/>
              <a:gd name="connsiteY2820" fmla="*/ 1887025 h 5729064"/>
              <a:gd name="connsiteX2821" fmla="*/ 1042750 w 4473550"/>
              <a:gd name="connsiteY2821" fmla="*/ 1854153 h 5729064"/>
              <a:gd name="connsiteX2822" fmla="*/ 1065063 w 4473550"/>
              <a:gd name="connsiteY2822" fmla="*/ 1790667 h 5729064"/>
              <a:gd name="connsiteX2823" fmla="*/ 1071042 w 4473550"/>
              <a:gd name="connsiteY2823" fmla="*/ 1767162 h 5729064"/>
              <a:gd name="connsiteX2824" fmla="*/ 1075532 w 4473550"/>
              <a:gd name="connsiteY2824" fmla="*/ 1748360 h 5729064"/>
              <a:gd name="connsiteX2825" fmla="*/ 1074065 w 4473550"/>
              <a:gd name="connsiteY2825" fmla="*/ 1748366 h 5729064"/>
              <a:gd name="connsiteX2826" fmla="*/ 1080044 w 4473550"/>
              <a:gd name="connsiteY2826" fmla="*/ 1724862 h 5729064"/>
              <a:gd name="connsiteX2827" fmla="*/ 1085981 w 4473550"/>
              <a:gd name="connsiteY2827" fmla="*/ 1710749 h 5729064"/>
              <a:gd name="connsiteX2828" fmla="*/ 1094867 w 4473550"/>
              <a:gd name="connsiteY2828" fmla="*/ 1694274 h 5729064"/>
              <a:gd name="connsiteX2829" fmla="*/ 1094982 w 4473550"/>
              <a:gd name="connsiteY2829" fmla="*/ 1668448 h 5729064"/>
              <a:gd name="connsiteX2830" fmla="*/ 1102303 w 4473550"/>
              <a:gd name="connsiteY2830" fmla="*/ 1673113 h 5729064"/>
              <a:gd name="connsiteX2831" fmla="*/ 1111262 w 4473550"/>
              <a:gd name="connsiteY2831" fmla="*/ 1640204 h 5729064"/>
              <a:gd name="connsiteX2832" fmla="*/ 1108345 w 4473550"/>
              <a:gd name="connsiteY2832" fmla="*/ 1635521 h 5729064"/>
              <a:gd name="connsiteX2833" fmla="*/ 1114252 w 4473550"/>
              <a:gd name="connsiteY2833" fmla="*/ 1628450 h 5729064"/>
              <a:gd name="connsiteX2834" fmla="*/ 1117231 w 4473550"/>
              <a:gd name="connsiteY2834" fmla="*/ 1619046 h 5729064"/>
              <a:gd name="connsiteX2835" fmla="*/ 1112898 w 4473550"/>
              <a:gd name="connsiteY2835" fmla="*/ 1602630 h 5729064"/>
              <a:gd name="connsiteX2836" fmla="*/ 1114449 w 4473550"/>
              <a:gd name="connsiteY2836" fmla="*/ 1583840 h 5729064"/>
              <a:gd name="connsiteX2837" fmla="*/ 1130690 w 4473550"/>
              <a:gd name="connsiteY2837" fmla="*/ 1564989 h 5729064"/>
              <a:gd name="connsiteX2838" fmla="*/ 1130638 w 4473550"/>
              <a:gd name="connsiteY2838" fmla="*/ 1576727 h 5729064"/>
              <a:gd name="connsiteX2839" fmla="*/ 1135054 w 4473550"/>
              <a:gd name="connsiteY2839" fmla="*/ 1574362 h 5729064"/>
              <a:gd name="connsiteX2840" fmla="*/ 1144002 w 4473550"/>
              <a:gd name="connsiteY2840" fmla="*/ 1543800 h 5729064"/>
              <a:gd name="connsiteX2841" fmla="*/ 1145451 w 4473550"/>
              <a:gd name="connsiteY2841" fmla="*/ 1548489 h 5729064"/>
              <a:gd name="connsiteX2842" fmla="*/ 1145378 w 4473550"/>
              <a:gd name="connsiteY2842" fmla="*/ 1564927 h 5729064"/>
              <a:gd name="connsiteX2843" fmla="*/ 1151160 w 4473550"/>
              <a:gd name="connsiteY2843" fmla="*/ 1586033 h 5729064"/>
              <a:gd name="connsiteX2844" fmla="*/ 1145212 w 4473550"/>
              <a:gd name="connsiteY2844" fmla="*/ 1602495 h 5729064"/>
              <a:gd name="connsiteX2845" fmla="*/ 1155460 w 4473550"/>
              <a:gd name="connsiteY2845" fmla="*/ 1609494 h 5729064"/>
              <a:gd name="connsiteX2846" fmla="*/ 1165941 w 4473550"/>
              <a:gd name="connsiteY2846" fmla="*/ 1564841 h 5729064"/>
              <a:gd name="connsiteX2847" fmla="*/ 1189702 w 4473550"/>
              <a:gd name="connsiteY2847" fmla="*/ 1506040 h 5729064"/>
              <a:gd name="connsiteX2848" fmla="*/ 1203086 w 4473550"/>
              <a:gd name="connsiteY2848" fmla="*/ 1468417 h 5729064"/>
              <a:gd name="connsiteX2849" fmla="*/ 1198764 w 4473550"/>
              <a:gd name="connsiteY2849" fmla="*/ 1449652 h 5729064"/>
              <a:gd name="connsiteX2850" fmla="*/ 1197263 w 4473550"/>
              <a:gd name="connsiteY2850" fmla="*/ 1456704 h 5729064"/>
              <a:gd name="connsiteX2851" fmla="*/ 1171930 w 4473550"/>
              <a:gd name="connsiteY2851" fmla="*/ 1538987 h 5729064"/>
              <a:gd name="connsiteX2852" fmla="*/ 1164586 w 4473550"/>
              <a:gd name="connsiteY2852" fmla="*/ 1539017 h 5729064"/>
              <a:gd name="connsiteX2853" fmla="*/ 1145544 w 4473550"/>
              <a:gd name="connsiteY2853" fmla="*/ 1527359 h 5729064"/>
              <a:gd name="connsiteX2854" fmla="*/ 1160493 w 4473550"/>
              <a:gd name="connsiteY2854" fmla="*/ 1468596 h 5729064"/>
              <a:gd name="connsiteX2855" fmla="*/ 1156221 w 4473550"/>
              <a:gd name="connsiteY2855" fmla="*/ 1438093 h 5729064"/>
              <a:gd name="connsiteX2856" fmla="*/ 1166482 w 4473550"/>
              <a:gd name="connsiteY2856" fmla="*/ 1442745 h 5729064"/>
              <a:gd name="connsiteX2857" fmla="*/ 1174034 w 4473550"/>
              <a:gd name="connsiteY2857" fmla="*/ 1395755 h 5729064"/>
              <a:gd name="connsiteX2858" fmla="*/ 1181306 w 4473550"/>
              <a:gd name="connsiteY2858" fmla="*/ 1412158 h 5729064"/>
              <a:gd name="connsiteX2859" fmla="*/ 1176805 w 4473550"/>
              <a:gd name="connsiteY2859" fmla="*/ 1433310 h 5729064"/>
              <a:gd name="connsiteX2860" fmla="*/ 1181181 w 4473550"/>
              <a:gd name="connsiteY2860" fmla="*/ 1440333 h 5729064"/>
              <a:gd name="connsiteX2861" fmla="*/ 1172347 w 4473550"/>
              <a:gd name="connsiteY2861" fmla="*/ 1445067 h 5729064"/>
              <a:gd name="connsiteX2862" fmla="*/ 1163357 w 4473550"/>
              <a:gd name="connsiteY2862" fmla="*/ 1485022 h 5729064"/>
              <a:gd name="connsiteX2863" fmla="*/ 1164783 w 4473550"/>
              <a:gd name="connsiteY2863" fmla="*/ 1494407 h 5729064"/>
              <a:gd name="connsiteX2864" fmla="*/ 1170606 w 4473550"/>
              <a:gd name="connsiteY2864" fmla="*/ 1506121 h 5729064"/>
              <a:gd name="connsiteX2865" fmla="*/ 1178004 w 4473550"/>
              <a:gd name="connsiteY2865" fmla="*/ 1494351 h 5729064"/>
              <a:gd name="connsiteX2866" fmla="*/ 1182627 w 4473550"/>
              <a:gd name="connsiteY2866" fmla="*/ 1445024 h 5729064"/>
              <a:gd name="connsiteX2867" fmla="*/ 1203450 w 4473550"/>
              <a:gd name="connsiteY2867" fmla="*/ 1386239 h 5729064"/>
              <a:gd name="connsiteX2868" fmla="*/ 1212472 w 4473550"/>
              <a:gd name="connsiteY2868" fmla="*/ 1339243 h 5729064"/>
              <a:gd name="connsiteX2869" fmla="*/ 1231712 w 4473550"/>
              <a:gd name="connsiteY2869" fmla="*/ 1306291 h 5729064"/>
              <a:gd name="connsiteX2870" fmla="*/ 1242202 w 4473550"/>
              <a:gd name="connsiteY2870" fmla="*/ 1259288 h 5729064"/>
              <a:gd name="connsiteX2871" fmla="*/ 1248097 w 4473550"/>
              <a:gd name="connsiteY2871" fmla="*/ 1254567 h 5729064"/>
              <a:gd name="connsiteX2872" fmla="*/ 1242264 w 4473550"/>
              <a:gd name="connsiteY2872" fmla="*/ 1245200 h 5729064"/>
              <a:gd name="connsiteX2873" fmla="*/ 1258481 w 4473550"/>
              <a:gd name="connsiteY2873" fmla="*/ 1231044 h 5729064"/>
              <a:gd name="connsiteX2874" fmla="*/ 1268764 w 4473550"/>
              <a:gd name="connsiteY2874" fmla="*/ 1231001 h 5729064"/>
              <a:gd name="connsiteX2875" fmla="*/ 1265556 w 4473550"/>
              <a:gd name="connsiteY2875" fmla="*/ 1292061 h 5729064"/>
              <a:gd name="connsiteX2876" fmla="*/ 1278971 w 4473550"/>
              <a:gd name="connsiteY2876" fmla="*/ 1247392 h 5729064"/>
              <a:gd name="connsiteX2877" fmla="*/ 1298202 w 4473550"/>
              <a:gd name="connsiteY2877" fmla="*/ 1216790 h 5729064"/>
              <a:gd name="connsiteX2878" fmla="*/ 1311547 w 4473550"/>
              <a:gd name="connsiteY2878" fmla="*/ 1188559 h 5729064"/>
              <a:gd name="connsiteX2879" fmla="*/ 1317422 w 4473550"/>
              <a:gd name="connsiteY2879" fmla="*/ 1188534 h 5729064"/>
              <a:gd name="connsiteX2880" fmla="*/ 1323423 w 4473550"/>
              <a:gd name="connsiteY2880" fmla="*/ 1160334 h 5729064"/>
              <a:gd name="connsiteX2881" fmla="*/ 1333765 w 4473550"/>
              <a:gd name="connsiteY2881" fmla="*/ 1146202 h 5729064"/>
              <a:gd name="connsiteX2882" fmla="*/ 1339557 w 4473550"/>
              <a:gd name="connsiteY2882" fmla="*/ 1164961 h 5729064"/>
              <a:gd name="connsiteX2883" fmla="*/ 1343933 w 4473550"/>
              <a:gd name="connsiteY2883" fmla="*/ 1171986 h 5729064"/>
              <a:gd name="connsiteX2884" fmla="*/ 1333401 w 4473550"/>
              <a:gd name="connsiteY2884" fmla="*/ 1228380 h 5729064"/>
              <a:gd name="connsiteX2885" fmla="*/ 1334850 w 4473550"/>
              <a:gd name="connsiteY2885" fmla="*/ 1233070 h 5729064"/>
              <a:gd name="connsiteX2886" fmla="*/ 1340798 w 4473550"/>
              <a:gd name="connsiteY2886" fmla="*/ 1216611 h 5729064"/>
              <a:gd name="connsiteX2887" fmla="*/ 1343767 w 4473550"/>
              <a:gd name="connsiteY2887" fmla="*/ 1209553 h 5729064"/>
              <a:gd name="connsiteX2888" fmla="*/ 1348234 w 4473550"/>
              <a:gd name="connsiteY2888" fmla="*/ 1195447 h 5729064"/>
              <a:gd name="connsiteX2889" fmla="*/ 1354130 w 4473550"/>
              <a:gd name="connsiteY2889" fmla="*/ 1190726 h 5729064"/>
              <a:gd name="connsiteX2890" fmla="*/ 1368829 w 4473550"/>
              <a:gd name="connsiteY2890" fmla="*/ 1188318 h 5729064"/>
              <a:gd name="connsiteX2891" fmla="*/ 1373319 w 4473550"/>
              <a:gd name="connsiteY2891" fmla="*/ 1169516 h 5729064"/>
              <a:gd name="connsiteX2892" fmla="*/ 1385132 w 4473550"/>
              <a:gd name="connsiteY2892" fmla="*/ 1155379 h 5729064"/>
              <a:gd name="connsiteX2893" fmla="*/ 1392516 w 4473550"/>
              <a:gd name="connsiteY2893" fmla="*/ 1145956 h 5729064"/>
              <a:gd name="connsiteX2894" fmla="*/ 1391090 w 4473550"/>
              <a:gd name="connsiteY2894" fmla="*/ 1136570 h 5729064"/>
              <a:gd name="connsiteX2895" fmla="*/ 1404308 w 4473550"/>
              <a:gd name="connsiteY2895" fmla="*/ 1136515 h 5729064"/>
              <a:gd name="connsiteX2896" fmla="*/ 1401215 w 4473550"/>
              <a:gd name="connsiteY2896" fmla="*/ 1171745 h 5729064"/>
              <a:gd name="connsiteX2897" fmla="*/ 1408591 w 4473550"/>
              <a:gd name="connsiteY2897" fmla="*/ 1164672 h 5729064"/>
              <a:gd name="connsiteX2898" fmla="*/ 1411654 w 4473550"/>
              <a:gd name="connsiteY2898" fmla="*/ 1136484 h 5729064"/>
              <a:gd name="connsiteX2899" fmla="*/ 1419069 w 4473550"/>
              <a:gd name="connsiteY2899" fmla="*/ 1120015 h 5729064"/>
              <a:gd name="connsiteX2900" fmla="*/ 1428027 w 4473550"/>
              <a:gd name="connsiteY2900" fmla="*/ 1087106 h 5729064"/>
              <a:gd name="connsiteX2901" fmla="*/ 1428111 w 4473550"/>
              <a:gd name="connsiteY2901" fmla="*/ 1068322 h 5729064"/>
              <a:gd name="connsiteX2902" fmla="*/ 1434101 w 4473550"/>
              <a:gd name="connsiteY2902" fmla="*/ 1042472 h 5729064"/>
              <a:gd name="connsiteX2903" fmla="*/ 1444435 w 4473550"/>
              <a:gd name="connsiteY2903" fmla="*/ 1030687 h 5729064"/>
              <a:gd name="connsiteX2904" fmla="*/ 1453342 w 4473550"/>
              <a:gd name="connsiteY2904" fmla="*/ 1009520 h 5729064"/>
              <a:gd name="connsiteX2905" fmla="*/ 1465061 w 4473550"/>
              <a:gd name="connsiteY2905" fmla="*/ 1016513 h 5729064"/>
              <a:gd name="connsiteX2906" fmla="*/ 1456029 w 4473550"/>
              <a:gd name="connsiteY2906" fmla="*/ 1065860 h 5729064"/>
              <a:gd name="connsiteX2907" fmla="*/ 1450102 w 4473550"/>
              <a:gd name="connsiteY2907" fmla="*/ 1077623 h 5729064"/>
              <a:gd name="connsiteX2908" fmla="*/ 1439778 w 4473550"/>
              <a:gd name="connsiteY2908" fmla="*/ 1087057 h 5729064"/>
              <a:gd name="connsiteX2909" fmla="*/ 1433799 w 4473550"/>
              <a:gd name="connsiteY2909" fmla="*/ 1110562 h 5729064"/>
              <a:gd name="connsiteX2910" fmla="*/ 1439674 w 4473550"/>
              <a:gd name="connsiteY2910" fmla="*/ 1110537 h 5729064"/>
              <a:gd name="connsiteX2911" fmla="*/ 1433746 w 4473550"/>
              <a:gd name="connsiteY2911" fmla="*/ 1122304 h 5729064"/>
              <a:gd name="connsiteX2912" fmla="*/ 1433643 w 4473550"/>
              <a:gd name="connsiteY2912" fmla="*/ 1145784 h 5729064"/>
              <a:gd name="connsiteX2913" fmla="*/ 1423310 w 4473550"/>
              <a:gd name="connsiteY2913" fmla="*/ 1157565 h 5729064"/>
              <a:gd name="connsiteX2914" fmla="*/ 1423216 w 4473550"/>
              <a:gd name="connsiteY2914" fmla="*/ 1178699 h 5729064"/>
              <a:gd name="connsiteX2915" fmla="*/ 1412851 w 4473550"/>
              <a:gd name="connsiteY2915" fmla="*/ 1197525 h 5729064"/>
              <a:gd name="connsiteX2916" fmla="*/ 1408362 w 4473550"/>
              <a:gd name="connsiteY2916" fmla="*/ 1216328 h 5729064"/>
              <a:gd name="connsiteX2917" fmla="*/ 1408133 w 4473550"/>
              <a:gd name="connsiteY2917" fmla="*/ 1267984 h 5729064"/>
              <a:gd name="connsiteX2918" fmla="*/ 1403580 w 4473550"/>
              <a:gd name="connsiteY2918" fmla="*/ 1300874 h 5729064"/>
              <a:gd name="connsiteX2919" fmla="*/ 1397622 w 4473550"/>
              <a:gd name="connsiteY2919" fmla="*/ 1319682 h 5729064"/>
              <a:gd name="connsiteX2920" fmla="*/ 1403403 w 4473550"/>
              <a:gd name="connsiteY2920" fmla="*/ 1340788 h 5729064"/>
              <a:gd name="connsiteX2921" fmla="*/ 1418278 w 4473550"/>
              <a:gd name="connsiteY2921" fmla="*/ 1298463 h 5729064"/>
              <a:gd name="connsiteX2922" fmla="*/ 1433122 w 4473550"/>
              <a:gd name="connsiteY2922" fmla="*/ 1263182 h 5729064"/>
              <a:gd name="connsiteX2923" fmla="*/ 1433257 w 4473550"/>
              <a:gd name="connsiteY2923" fmla="*/ 1232657 h 5729064"/>
              <a:gd name="connsiteX2924" fmla="*/ 1467425 w 4473550"/>
              <a:gd name="connsiteY2924" fmla="*/ 1145641 h 5729064"/>
              <a:gd name="connsiteX2925" fmla="*/ 1493934 w 4473550"/>
              <a:gd name="connsiteY2925" fmla="*/ 1129093 h 5729064"/>
              <a:gd name="connsiteX2926" fmla="*/ 1494049 w 4473550"/>
              <a:gd name="connsiteY2926" fmla="*/ 1103267 h 5729064"/>
              <a:gd name="connsiteX2927" fmla="*/ 1498457 w 4473550"/>
              <a:gd name="connsiteY2927" fmla="*/ 1103249 h 5729064"/>
              <a:gd name="connsiteX2928" fmla="*/ 1504269 w 4473550"/>
              <a:gd name="connsiteY2928" fmla="*/ 1117313 h 5729064"/>
              <a:gd name="connsiteX2929" fmla="*/ 1499779 w 4473550"/>
              <a:gd name="connsiteY2929" fmla="*/ 1136115 h 5729064"/>
              <a:gd name="connsiteX2930" fmla="*/ 1504113 w 4473550"/>
              <a:gd name="connsiteY2930" fmla="*/ 1152530 h 5729064"/>
              <a:gd name="connsiteX2931" fmla="*/ 1504144 w 4473550"/>
              <a:gd name="connsiteY2931" fmla="*/ 1145488 h 5729064"/>
              <a:gd name="connsiteX2932" fmla="*/ 1523396 w 4473550"/>
              <a:gd name="connsiteY2932" fmla="*/ 1110186 h 5729064"/>
              <a:gd name="connsiteX2933" fmla="*/ 1529385 w 4473550"/>
              <a:gd name="connsiteY2933" fmla="*/ 1084336 h 5729064"/>
              <a:gd name="connsiteX2934" fmla="*/ 1539707 w 4473550"/>
              <a:gd name="connsiteY2934" fmla="*/ 1074900 h 5729064"/>
              <a:gd name="connsiteX2935" fmla="*/ 1545686 w 4473550"/>
              <a:gd name="connsiteY2935" fmla="*/ 1051395 h 5729064"/>
              <a:gd name="connsiteX2936" fmla="*/ 1545770 w 4473550"/>
              <a:gd name="connsiteY2936" fmla="*/ 1032612 h 5729064"/>
              <a:gd name="connsiteX2937" fmla="*/ 1551676 w 4473550"/>
              <a:gd name="connsiteY2937" fmla="*/ 1025541 h 5729064"/>
              <a:gd name="connsiteX2938" fmla="*/ 1566530 w 4473550"/>
              <a:gd name="connsiteY2938" fmla="*/ 987912 h 5729064"/>
              <a:gd name="connsiteX2939" fmla="*/ 1590249 w 4473550"/>
              <a:gd name="connsiteY2939" fmla="*/ 938507 h 5729064"/>
              <a:gd name="connsiteX2940" fmla="*/ 1594751 w 4473550"/>
              <a:gd name="connsiteY2940" fmla="*/ 917355 h 5729064"/>
              <a:gd name="connsiteX2941" fmla="*/ 1606677 w 4473550"/>
              <a:gd name="connsiteY2941" fmla="*/ 877391 h 5729064"/>
              <a:gd name="connsiteX2942" fmla="*/ 1611124 w 4473550"/>
              <a:gd name="connsiteY2942" fmla="*/ 867981 h 5729064"/>
              <a:gd name="connsiteX2943" fmla="*/ 1615522 w 4473550"/>
              <a:gd name="connsiteY2943" fmla="*/ 870308 h 5729064"/>
              <a:gd name="connsiteX2944" fmla="*/ 1611010 w 4473550"/>
              <a:gd name="connsiteY2944" fmla="*/ 893807 h 5729064"/>
              <a:gd name="connsiteX2945" fmla="*/ 1606511 w 4473550"/>
              <a:gd name="connsiteY2945" fmla="*/ 914959 h 5729064"/>
              <a:gd name="connsiteX2946" fmla="*/ 1600543 w 4473550"/>
              <a:gd name="connsiteY2946" fmla="*/ 936114 h 5729064"/>
              <a:gd name="connsiteX2947" fmla="*/ 1594542 w 4473550"/>
              <a:gd name="connsiteY2947" fmla="*/ 964315 h 5729064"/>
              <a:gd name="connsiteX2948" fmla="*/ 1555667 w 4473550"/>
              <a:gd name="connsiteY2948" fmla="*/ 1119442 h 5729064"/>
              <a:gd name="connsiteX2949" fmla="*/ 1551062 w 4473550"/>
              <a:gd name="connsiteY2949" fmla="*/ 1164075 h 5729064"/>
              <a:gd name="connsiteX2950" fmla="*/ 1545124 w 4473550"/>
              <a:gd name="connsiteY2950" fmla="*/ 1178187 h 5729064"/>
              <a:gd name="connsiteX2951" fmla="*/ 1539124 w 4473550"/>
              <a:gd name="connsiteY2951" fmla="*/ 1206388 h 5729064"/>
              <a:gd name="connsiteX2952" fmla="*/ 1531677 w 4473550"/>
              <a:gd name="connsiteY2952" fmla="*/ 1229899 h 5729064"/>
              <a:gd name="connsiteX2953" fmla="*/ 1525729 w 4473550"/>
              <a:gd name="connsiteY2953" fmla="*/ 1246357 h 5729064"/>
              <a:gd name="connsiteX2954" fmla="*/ 1527144 w 4473550"/>
              <a:gd name="connsiteY2954" fmla="*/ 1258092 h 5729064"/>
              <a:gd name="connsiteX2955" fmla="*/ 1513601 w 4473550"/>
              <a:gd name="connsiteY2955" fmla="*/ 1330934 h 5729064"/>
              <a:gd name="connsiteX2956" fmla="*/ 1507695 w 4473550"/>
              <a:gd name="connsiteY2956" fmla="*/ 1338004 h 5729064"/>
              <a:gd name="connsiteX2957" fmla="*/ 1503239 w 4473550"/>
              <a:gd name="connsiteY2957" fmla="*/ 1349761 h 5729064"/>
              <a:gd name="connsiteX2958" fmla="*/ 1498727 w 4473550"/>
              <a:gd name="connsiteY2958" fmla="*/ 1373259 h 5729064"/>
              <a:gd name="connsiteX2959" fmla="*/ 1499021 w 4473550"/>
              <a:gd name="connsiteY2959" fmla="*/ 1389988 h 5729064"/>
              <a:gd name="connsiteX2960" fmla="*/ 1493678 w 4473550"/>
              <a:gd name="connsiteY2960" fmla="*/ 1399726 h 5729064"/>
              <a:gd name="connsiteX2961" fmla="*/ 1495098 w 4473550"/>
              <a:gd name="connsiteY2961" fmla="*/ 1404991 h 5729064"/>
              <a:gd name="connsiteX2962" fmla="*/ 1523718 w 4473550"/>
              <a:gd name="connsiteY2962" fmla="*/ 1326294 h 5729064"/>
              <a:gd name="connsiteX2963" fmla="*/ 1518544 w 4473550"/>
              <a:gd name="connsiteY2963" fmla="*/ 1355162 h 5729064"/>
              <a:gd name="connsiteX2964" fmla="*/ 1505125 w 4473550"/>
              <a:gd name="connsiteY2964" fmla="*/ 1390430 h 5729064"/>
              <a:gd name="connsiteX2965" fmla="*/ 1503524 w 4473550"/>
              <a:gd name="connsiteY2965" fmla="*/ 1402968 h 5729064"/>
              <a:gd name="connsiteX2966" fmla="*/ 1496716 w 4473550"/>
              <a:gd name="connsiteY2966" fmla="*/ 1409758 h 5729064"/>
              <a:gd name="connsiteX2967" fmla="*/ 1471132 w 4473550"/>
              <a:gd name="connsiteY2967" fmla="*/ 1476310 h 5729064"/>
              <a:gd name="connsiteX2968" fmla="*/ 1466842 w 4473550"/>
              <a:gd name="connsiteY2968" fmla="*/ 1492442 h 5729064"/>
              <a:gd name="connsiteX2969" fmla="*/ 1464269 w 4473550"/>
              <a:gd name="connsiteY2969" fmla="*/ 1508166 h 5729064"/>
              <a:gd name="connsiteX2970" fmla="*/ 1463635 w 4473550"/>
              <a:gd name="connsiteY2970" fmla="*/ 1512798 h 5729064"/>
              <a:gd name="connsiteX2971" fmla="*/ 1473299 w 4473550"/>
              <a:gd name="connsiteY2971" fmla="*/ 1494208 h 5729064"/>
              <a:gd name="connsiteX2972" fmla="*/ 1501737 w 4473550"/>
              <a:gd name="connsiteY2972" fmla="*/ 1411132 h 5729064"/>
              <a:gd name="connsiteX2973" fmla="*/ 1543073 w 4473550"/>
              <a:gd name="connsiteY2973" fmla="*/ 1314286 h 5729064"/>
              <a:gd name="connsiteX2974" fmla="*/ 1572410 w 4473550"/>
              <a:gd name="connsiteY2974" fmla="*/ 1235785 h 5729064"/>
              <a:gd name="connsiteX2975" fmla="*/ 1599260 w 4473550"/>
              <a:gd name="connsiteY2975" fmla="*/ 1182563 h 5729064"/>
              <a:gd name="connsiteX2976" fmla="*/ 1629315 w 4473550"/>
              <a:gd name="connsiteY2976" fmla="*/ 1104258 h 5729064"/>
              <a:gd name="connsiteX2977" fmla="*/ 1634688 w 4473550"/>
              <a:gd name="connsiteY2977" fmla="*/ 1097075 h 5729064"/>
              <a:gd name="connsiteX2978" fmla="*/ 1636825 w 4473550"/>
              <a:gd name="connsiteY2978" fmla="*/ 1080354 h 5729064"/>
              <a:gd name="connsiteX2979" fmla="*/ 1652226 w 4473550"/>
              <a:gd name="connsiteY2979" fmla="*/ 1058611 h 5729064"/>
              <a:gd name="connsiteX2980" fmla="*/ 1657248 w 4473550"/>
              <a:gd name="connsiteY2980" fmla="*/ 1059985 h 5729064"/>
              <a:gd name="connsiteX2981" fmla="*/ 1623270 w 4473550"/>
              <a:gd name="connsiteY2981" fmla="*/ 1163174 h 5729064"/>
              <a:gd name="connsiteX2982" fmla="*/ 1653509 w 4473550"/>
              <a:gd name="connsiteY2982" fmla="*/ 1089244 h 5729064"/>
              <a:gd name="connsiteX2983" fmla="*/ 1679106 w 4473550"/>
              <a:gd name="connsiteY2983" fmla="*/ 1040008 h 5729064"/>
              <a:gd name="connsiteX2984" fmla="*/ 1700583 w 4473550"/>
              <a:gd name="connsiteY2984" fmla="*/ 993969 h 5729064"/>
              <a:gd name="connsiteX2985" fmla="*/ 1703452 w 4473550"/>
              <a:gd name="connsiteY2985" fmla="*/ 994754 h 5729064"/>
              <a:gd name="connsiteX2986" fmla="*/ 1721342 w 4473550"/>
              <a:gd name="connsiteY2986" fmla="*/ 947731 h 5729064"/>
              <a:gd name="connsiteX2987" fmla="*/ 1733873 w 4473550"/>
              <a:gd name="connsiteY2987" fmla="*/ 925203 h 5729064"/>
              <a:gd name="connsiteX2988" fmla="*/ 1726730 w 4473550"/>
              <a:gd name="connsiteY2988" fmla="*/ 957859 h 5729064"/>
              <a:gd name="connsiteX2989" fmla="*/ 1725128 w 4473550"/>
              <a:gd name="connsiteY2989" fmla="*/ 970397 h 5729064"/>
              <a:gd name="connsiteX2990" fmla="*/ 1690066 w 4473550"/>
              <a:gd name="connsiteY2990" fmla="*/ 1064637 h 5729064"/>
              <a:gd name="connsiteX2991" fmla="*/ 1688280 w 4473550"/>
              <a:gd name="connsiteY2991" fmla="*/ 1072801 h 5729064"/>
              <a:gd name="connsiteX2992" fmla="*/ 1699911 w 4473550"/>
              <a:gd name="connsiteY2992" fmla="*/ 1045702 h 5729064"/>
              <a:gd name="connsiteX2993" fmla="*/ 1705101 w 4473550"/>
              <a:gd name="connsiteY2993" fmla="*/ 1034140 h 5729064"/>
              <a:gd name="connsiteX2994" fmla="*/ 1714763 w 4473550"/>
              <a:gd name="connsiteY2994" fmla="*/ 1010826 h 5729064"/>
              <a:gd name="connsiteX2995" fmla="*/ 1720136 w 4473550"/>
              <a:gd name="connsiteY2995" fmla="*/ 1003643 h 5729064"/>
              <a:gd name="connsiteX2996" fmla="*/ 1728561 w 4473550"/>
              <a:gd name="connsiteY2996" fmla="*/ 1001625 h 5729064"/>
              <a:gd name="connsiteX2997" fmla="*/ 1740726 w 4473550"/>
              <a:gd name="connsiteY2997" fmla="*/ 970343 h 5729064"/>
              <a:gd name="connsiteX2998" fmla="*/ 1753975 w 4473550"/>
              <a:gd name="connsiteY2998" fmla="*/ 948010 h 5729064"/>
              <a:gd name="connsiteX2999" fmla="*/ 1762568 w 4473550"/>
              <a:gd name="connsiteY2999" fmla="*/ 933056 h 5729064"/>
              <a:gd name="connsiteX3000" fmla="*/ 1766859 w 4473550"/>
              <a:gd name="connsiteY3000" fmla="*/ 916924 h 5729064"/>
              <a:gd name="connsiteX3001" fmla="*/ 1773314 w 4473550"/>
              <a:gd name="connsiteY3001" fmla="*/ 918691 h 5729064"/>
              <a:gd name="connsiteX3002" fmla="*/ 1753105 w 4473550"/>
              <a:gd name="connsiteY3002" fmla="*/ 978054 h 5729064"/>
              <a:gd name="connsiteX3003" fmla="*/ 1760447 w 4473550"/>
              <a:gd name="connsiteY3003" fmla="*/ 967087 h 5729064"/>
              <a:gd name="connsiteX3004" fmla="*/ 1776902 w 4473550"/>
              <a:gd name="connsiteY3004" fmla="*/ 919673 h 5729064"/>
              <a:gd name="connsiteX3005" fmla="*/ 1789251 w 4473550"/>
              <a:gd name="connsiteY3005" fmla="*/ 892764 h 5729064"/>
              <a:gd name="connsiteX3006" fmla="*/ 1811079 w 4473550"/>
              <a:gd name="connsiteY3006" fmla="*/ 838166 h 5729064"/>
              <a:gd name="connsiteX3007" fmla="*/ 1821093 w 4473550"/>
              <a:gd name="connsiteY3007" fmla="*/ 806296 h 5729064"/>
              <a:gd name="connsiteX3008" fmla="*/ 1837730 w 4473550"/>
              <a:gd name="connsiteY3008" fmla="*/ 763261 h 5729064"/>
              <a:gd name="connsiteX3009" fmla="*/ 1849012 w 4473550"/>
              <a:gd name="connsiteY3009" fmla="*/ 744712 h 5729064"/>
              <a:gd name="connsiteX3010" fmla="*/ 1864579 w 4473550"/>
              <a:gd name="connsiteY3010" fmla="*/ 710038 h 5729064"/>
              <a:gd name="connsiteX3011" fmla="*/ 1866565 w 4473550"/>
              <a:gd name="connsiteY3011" fmla="*/ 723558 h 5729064"/>
              <a:gd name="connsiteX3012" fmla="*/ 1835974 w 4473550"/>
              <a:gd name="connsiteY3012" fmla="*/ 806045 h 5729064"/>
              <a:gd name="connsiteX3013" fmla="*/ 1826847 w 4473550"/>
              <a:gd name="connsiteY3013" fmla="*/ 825176 h 5729064"/>
              <a:gd name="connsiteX3014" fmla="*/ 1816818 w 4473550"/>
              <a:gd name="connsiteY3014" fmla="*/ 839738 h 5729064"/>
              <a:gd name="connsiteX3015" fmla="*/ 1801432 w 4473550"/>
              <a:gd name="connsiteY3015" fmla="*/ 878792 h 5729064"/>
              <a:gd name="connsiteX3016" fmla="*/ 1804301 w 4473550"/>
              <a:gd name="connsiteY3016" fmla="*/ 879577 h 5729064"/>
              <a:gd name="connsiteX3017" fmla="*/ 1795172 w 4473550"/>
              <a:gd name="connsiteY3017" fmla="*/ 898714 h 5729064"/>
              <a:gd name="connsiteX3018" fmla="*/ 1782656 w 4473550"/>
              <a:gd name="connsiteY3018" fmla="*/ 938554 h 5729064"/>
              <a:gd name="connsiteX3019" fmla="*/ 1771377 w 4473550"/>
              <a:gd name="connsiteY3019" fmla="*/ 957096 h 5729064"/>
              <a:gd name="connsiteX3020" fmla="*/ 1760110 w 4473550"/>
              <a:gd name="connsiteY3020" fmla="*/ 992954 h 5729064"/>
              <a:gd name="connsiteX3021" fmla="*/ 1745075 w 4473550"/>
              <a:gd name="connsiteY3021" fmla="*/ 1023451 h 5729064"/>
              <a:gd name="connsiteX3022" fmla="*/ 1732910 w 4473550"/>
              <a:gd name="connsiteY3022" fmla="*/ 1054734 h 5729064"/>
              <a:gd name="connsiteX3023" fmla="*/ 1705372 w 4473550"/>
              <a:gd name="connsiteY3023" fmla="*/ 1142380 h 5729064"/>
              <a:gd name="connsiteX3024" fmla="*/ 1685696 w 4473550"/>
              <a:gd name="connsiteY3024" fmla="*/ 1197566 h 5729064"/>
              <a:gd name="connsiteX3025" fmla="*/ 1672813 w 4473550"/>
              <a:gd name="connsiteY3025" fmla="*/ 1228652 h 5729064"/>
              <a:gd name="connsiteX3026" fmla="*/ 1664418 w 4473550"/>
              <a:gd name="connsiteY3026" fmla="*/ 1265290 h 5729064"/>
              <a:gd name="connsiteX3027" fmla="*/ 1694123 w 4473550"/>
              <a:gd name="connsiteY3027" fmla="*/ 1195542 h 5729064"/>
              <a:gd name="connsiteX3028" fmla="*/ 1720071 w 4473550"/>
              <a:gd name="connsiteY3028" fmla="*/ 1137750 h 5729064"/>
              <a:gd name="connsiteX3029" fmla="*/ 1736344 w 4473550"/>
              <a:gd name="connsiteY3029" fmla="*/ 1085956 h 5729064"/>
              <a:gd name="connsiteX3030" fmla="*/ 1799156 w 4473550"/>
              <a:gd name="connsiteY3030" fmla="*/ 943070 h 5729064"/>
              <a:gd name="connsiteX3031" fmla="*/ 1820830 w 4473550"/>
              <a:gd name="connsiteY3031" fmla="*/ 918713 h 5729064"/>
              <a:gd name="connsiteX3032" fmla="*/ 1834598 w 4473550"/>
              <a:gd name="connsiteY3032" fmla="*/ 874892 h 5729064"/>
              <a:gd name="connsiteX3033" fmla="*/ 1836751 w 4473550"/>
              <a:gd name="connsiteY3033" fmla="*/ 875482 h 5729064"/>
              <a:gd name="connsiteX3034" fmla="*/ 1832110 w 4473550"/>
              <a:gd name="connsiteY3034" fmla="*/ 900171 h 5729064"/>
              <a:gd name="connsiteX3035" fmla="*/ 1819944 w 4473550"/>
              <a:gd name="connsiteY3035" fmla="*/ 931452 h 5729064"/>
              <a:gd name="connsiteX3036" fmla="*/ 1813336 w 4473550"/>
              <a:gd name="connsiteY3036" fmla="*/ 959927 h 5729064"/>
              <a:gd name="connsiteX3037" fmla="*/ 1817090 w 4473550"/>
              <a:gd name="connsiteY3037" fmla="*/ 947977 h 5729064"/>
              <a:gd name="connsiteX3038" fmla="*/ 1845192 w 4473550"/>
              <a:gd name="connsiteY3038" fmla="*/ 890768 h 5729064"/>
              <a:gd name="connsiteX3039" fmla="*/ 1861829 w 4473550"/>
              <a:gd name="connsiteY3039" fmla="*/ 847733 h 5729064"/>
              <a:gd name="connsiteX3040" fmla="*/ 1871857 w 4473550"/>
              <a:gd name="connsiteY3040" fmla="*/ 833171 h 5729064"/>
              <a:gd name="connsiteX3041" fmla="*/ 1887244 w 4473550"/>
              <a:gd name="connsiteY3041" fmla="*/ 794118 h 5729064"/>
              <a:gd name="connsiteX3042" fmla="*/ 1897258 w 4473550"/>
              <a:gd name="connsiteY3042" fmla="*/ 762246 h 5729064"/>
              <a:gd name="connsiteX3043" fmla="*/ 1903883 w 4473550"/>
              <a:gd name="connsiteY3043" fmla="*/ 751077 h 5729064"/>
              <a:gd name="connsiteX3044" fmla="*/ 1931084 w 4473550"/>
              <a:gd name="connsiteY3044" fmla="*/ 689297 h 5729064"/>
              <a:gd name="connsiteX3045" fmla="*/ 1968846 w 4473550"/>
              <a:gd name="connsiteY3045" fmla="*/ 608779 h 5729064"/>
              <a:gd name="connsiteX3046" fmla="*/ 1982265 w 4473550"/>
              <a:gd name="connsiteY3046" fmla="*/ 573510 h 5729064"/>
              <a:gd name="connsiteX3047" fmla="*/ 2009282 w 4473550"/>
              <a:gd name="connsiteY3047" fmla="*/ 507357 h 5729064"/>
              <a:gd name="connsiteX3048" fmla="*/ 2016441 w 4473550"/>
              <a:gd name="connsiteY3048" fmla="*/ 492009 h 5729064"/>
              <a:gd name="connsiteX3049" fmla="*/ 2017342 w 4473550"/>
              <a:gd name="connsiteY3049" fmla="*/ 496580 h 5729064"/>
              <a:gd name="connsiteX3050" fmla="*/ 2002673 w 4473550"/>
              <a:gd name="connsiteY3050" fmla="*/ 535830 h 5729064"/>
              <a:gd name="connsiteX3051" fmla="*/ 1989255 w 4473550"/>
              <a:gd name="connsiteY3051" fmla="*/ 571100 h 5729064"/>
              <a:gd name="connsiteX3052" fmla="*/ 1975122 w 4473550"/>
              <a:gd name="connsiteY3052" fmla="*/ 606167 h 5729064"/>
              <a:gd name="connsiteX3053" fmla="*/ 1957231 w 4473550"/>
              <a:gd name="connsiteY3053" fmla="*/ 653188 h 5729064"/>
              <a:gd name="connsiteX3054" fmla="*/ 1879648 w 4473550"/>
              <a:gd name="connsiteY3054" fmla="*/ 858285 h 5729064"/>
              <a:gd name="connsiteX3055" fmla="*/ 1868839 w 4473550"/>
              <a:gd name="connsiteY3055" fmla="*/ 882355 h 5729064"/>
              <a:gd name="connsiteX3056" fmla="*/ 1862722 w 4473550"/>
              <a:gd name="connsiteY3056" fmla="*/ 898436 h 5729064"/>
              <a:gd name="connsiteX3057" fmla="*/ 1861120 w 4473550"/>
              <a:gd name="connsiteY3057" fmla="*/ 910973 h 5729064"/>
              <a:gd name="connsiteX3058" fmla="*/ 1854313 w 4473550"/>
              <a:gd name="connsiteY3058" fmla="*/ 917763 h 5729064"/>
              <a:gd name="connsiteX3059" fmla="*/ 1847711 w 4473550"/>
              <a:gd name="connsiteY3059" fmla="*/ 934935 h 5729064"/>
              <a:gd name="connsiteX3060" fmla="*/ 1843000 w 4473550"/>
              <a:gd name="connsiteY3060" fmla="*/ 948578 h 5729064"/>
              <a:gd name="connsiteX3061" fmla="*/ 1830033 w 4473550"/>
              <a:gd name="connsiteY3061" fmla="*/ 986132 h 5729064"/>
              <a:gd name="connsiteX3062" fmla="*/ 1827067 w 4473550"/>
              <a:gd name="connsiteY3062" fmla="*/ 990562 h 5729064"/>
              <a:gd name="connsiteX3063" fmla="*/ 1824439 w 4473550"/>
              <a:gd name="connsiteY3063" fmla="*/ 1000446 h 5729064"/>
              <a:gd name="connsiteX3064" fmla="*/ 1821051 w 4473550"/>
              <a:gd name="connsiteY3064" fmla="*/ 1021149 h 5729064"/>
              <a:gd name="connsiteX3065" fmla="*/ 1830896 w 4473550"/>
              <a:gd name="connsiteY3065" fmla="*/ 1002214 h 5729064"/>
              <a:gd name="connsiteX3066" fmla="*/ 1859334 w 4473550"/>
              <a:gd name="connsiteY3066" fmla="*/ 919138 h 5729064"/>
              <a:gd name="connsiteX3067" fmla="*/ 1900668 w 4473550"/>
              <a:gd name="connsiteY3067" fmla="*/ 822290 h 5729064"/>
              <a:gd name="connsiteX3068" fmla="*/ 1930006 w 4473550"/>
              <a:gd name="connsiteY3068" fmla="*/ 743790 h 5729064"/>
              <a:gd name="connsiteX3069" fmla="*/ 1956856 w 4473550"/>
              <a:gd name="connsiteY3069" fmla="*/ 690567 h 5729064"/>
              <a:gd name="connsiteX3070" fmla="*/ 1986912 w 4473550"/>
              <a:gd name="connsiteY3070" fmla="*/ 612264 h 5729064"/>
              <a:gd name="connsiteX3071" fmla="*/ 1992284 w 4473550"/>
              <a:gd name="connsiteY3071" fmla="*/ 605081 h 5729064"/>
              <a:gd name="connsiteX3072" fmla="*/ 1994422 w 4473550"/>
              <a:gd name="connsiteY3072" fmla="*/ 588359 h 5729064"/>
              <a:gd name="connsiteX3073" fmla="*/ 2009823 w 4473550"/>
              <a:gd name="connsiteY3073" fmla="*/ 566616 h 5729064"/>
              <a:gd name="connsiteX3074" fmla="*/ 2014845 w 4473550"/>
              <a:gd name="connsiteY3074" fmla="*/ 567990 h 5729064"/>
              <a:gd name="connsiteX3075" fmla="*/ 1980866 w 4473550"/>
              <a:gd name="connsiteY3075" fmla="*/ 671179 h 5729064"/>
              <a:gd name="connsiteX3076" fmla="*/ 2011105 w 4473550"/>
              <a:gd name="connsiteY3076" fmla="*/ 597249 h 5729064"/>
              <a:gd name="connsiteX3077" fmla="*/ 2036702 w 4473550"/>
              <a:gd name="connsiteY3077" fmla="*/ 548014 h 5729064"/>
              <a:gd name="connsiteX3078" fmla="*/ 2058180 w 4473550"/>
              <a:gd name="connsiteY3078" fmla="*/ 501974 h 5729064"/>
              <a:gd name="connsiteX3079" fmla="*/ 2061049 w 4473550"/>
              <a:gd name="connsiteY3079" fmla="*/ 502759 h 5729064"/>
              <a:gd name="connsiteX3080" fmla="*/ 2078939 w 4473550"/>
              <a:gd name="connsiteY3080" fmla="*/ 455737 h 5729064"/>
              <a:gd name="connsiteX3081" fmla="*/ 2091470 w 4473550"/>
              <a:gd name="connsiteY3081" fmla="*/ 433208 h 5729064"/>
              <a:gd name="connsiteX3082" fmla="*/ 2084326 w 4473550"/>
              <a:gd name="connsiteY3082" fmla="*/ 465864 h 5729064"/>
              <a:gd name="connsiteX3083" fmla="*/ 2082725 w 4473550"/>
              <a:gd name="connsiteY3083" fmla="*/ 478403 h 5729064"/>
              <a:gd name="connsiteX3084" fmla="*/ 2047662 w 4473550"/>
              <a:gd name="connsiteY3084" fmla="*/ 572642 h 5729064"/>
              <a:gd name="connsiteX3085" fmla="*/ 2045876 w 4473550"/>
              <a:gd name="connsiteY3085" fmla="*/ 580807 h 5729064"/>
              <a:gd name="connsiteX3086" fmla="*/ 2057507 w 4473550"/>
              <a:gd name="connsiteY3086" fmla="*/ 553707 h 5729064"/>
              <a:gd name="connsiteX3087" fmla="*/ 2062698 w 4473550"/>
              <a:gd name="connsiteY3087" fmla="*/ 542145 h 5729064"/>
              <a:gd name="connsiteX3088" fmla="*/ 2072359 w 4473550"/>
              <a:gd name="connsiteY3088" fmla="*/ 518830 h 5729064"/>
              <a:gd name="connsiteX3089" fmla="*/ 2077732 w 4473550"/>
              <a:gd name="connsiteY3089" fmla="*/ 511648 h 5729064"/>
              <a:gd name="connsiteX3090" fmla="*/ 2086157 w 4473550"/>
              <a:gd name="connsiteY3090" fmla="*/ 509631 h 5729064"/>
              <a:gd name="connsiteX3091" fmla="*/ 2098323 w 4473550"/>
              <a:gd name="connsiteY3091" fmla="*/ 478348 h 5729064"/>
              <a:gd name="connsiteX3092" fmla="*/ 2111573 w 4473550"/>
              <a:gd name="connsiteY3092" fmla="*/ 456015 h 5729064"/>
              <a:gd name="connsiteX3093" fmla="*/ 2120166 w 4473550"/>
              <a:gd name="connsiteY3093" fmla="*/ 441061 h 5729064"/>
              <a:gd name="connsiteX3094" fmla="*/ 2124455 w 4473550"/>
              <a:gd name="connsiteY3094" fmla="*/ 424929 h 5729064"/>
              <a:gd name="connsiteX3095" fmla="*/ 2130912 w 4473550"/>
              <a:gd name="connsiteY3095" fmla="*/ 426696 h 5729064"/>
              <a:gd name="connsiteX3096" fmla="*/ 2110702 w 4473550"/>
              <a:gd name="connsiteY3096" fmla="*/ 486060 h 5729064"/>
              <a:gd name="connsiteX3097" fmla="*/ 2118044 w 4473550"/>
              <a:gd name="connsiteY3097" fmla="*/ 475092 h 5729064"/>
              <a:gd name="connsiteX3098" fmla="*/ 2134499 w 4473550"/>
              <a:gd name="connsiteY3098" fmla="*/ 427678 h 5729064"/>
              <a:gd name="connsiteX3099" fmla="*/ 2146848 w 4473550"/>
              <a:gd name="connsiteY3099" fmla="*/ 400769 h 5729064"/>
              <a:gd name="connsiteX3100" fmla="*/ 2168676 w 4473550"/>
              <a:gd name="connsiteY3100" fmla="*/ 346172 h 5729064"/>
              <a:gd name="connsiteX3101" fmla="*/ 2178689 w 4473550"/>
              <a:gd name="connsiteY3101" fmla="*/ 314301 h 5729064"/>
              <a:gd name="connsiteX3102" fmla="*/ 2195326 w 4473550"/>
              <a:gd name="connsiteY3102" fmla="*/ 271266 h 5729064"/>
              <a:gd name="connsiteX3103" fmla="*/ 2206608 w 4473550"/>
              <a:gd name="connsiteY3103" fmla="*/ 252718 h 5729064"/>
              <a:gd name="connsiteX3104" fmla="*/ 2222177 w 4473550"/>
              <a:gd name="connsiteY3104" fmla="*/ 218043 h 5729064"/>
              <a:gd name="connsiteX3105" fmla="*/ 2224162 w 4473550"/>
              <a:gd name="connsiteY3105" fmla="*/ 231563 h 5729064"/>
              <a:gd name="connsiteX3106" fmla="*/ 2193571 w 4473550"/>
              <a:gd name="connsiteY3106" fmla="*/ 314050 h 5729064"/>
              <a:gd name="connsiteX3107" fmla="*/ 2184444 w 4473550"/>
              <a:gd name="connsiteY3107" fmla="*/ 333182 h 5729064"/>
              <a:gd name="connsiteX3108" fmla="*/ 2174415 w 4473550"/>
              <a:gd name="connsiteY3108" fmla="*/ 347743 h 5729064"/>
              <a:gd name="connsiteX3109" fmla="*/ 2159029 w 4473550"/>
              <a:gd name="connsiteY3109" fmla="*/ 386796 h 5729064"/>
              <a:gd name="connsiteX3110" fmla="*/ 2161898 w 4473550"/>
              <a:gd name="connsiteY3110" fmla="*/ 387582 h 5729064"/>
              <a:gd name="connsiteX3111" fmla="*/ 2152769 w 4473550"/>
              <a:gd name="connsiteY3111" fmla="*/ 406720 h 5729064"/>
              <a:gd name="connsiteX3112" fmla="*/ 2140252 w 4473550"/>
              <a:gd name="connsiteY3112" fmla="*/ 446559 h 5729064"/>
              <a:gd name="connsiteX3113" fmla="*/ 2128974 w 4473550"/>
              <a:gd name="connsiteY3113" fmla="*/ 465101 h 5729064"/>
              <a:gd name="connsiteX3114" fmla="*/ 2117708 w 4473550"/>
              <a:gd name="connsiteY3114" fmla="*/ 500959 h 5729064"/>
              <a:gd name="connsiteX3115" fmla="*/ 2102672 w 4473550"/>
              <a:gd name="connsiteY3115" fmla="*/ 531456 h 5729064"/>
              <a:gd name="connsiteX3116" fmla="*/ 2090507 w 4473550"/>
              <a:gd name="connsiteY3116" fmla="*/ 562739 h 5729064"/>
              <a:gd name="connsiteX3117" fmla="*/ 2062970 w 4473550"/>
              <a:gd name="connsiteY3117" fmla="*/ 650385 h 5729064"/>
              <a:gd name="connsiteX3118" fmla="*/ 2043293 w 4473550"/>
              <a:gd name="connsiteY3118" fmla="*/ 705571 h 5729064"/>
              <a:gd name="connsiteX3119" fmla="*/ 2030410 w 4473550"/>
              <a:gd name="connsiteY3119" fmla="*/ 736657 h 5729064"/>
              <a:gd name="connsiteX3120" fmla="*/ 2022015 w 4473550"/>
              <a:gd name="connsiteY3120" fmla="*/ 773296 h 5729064"/>
              <a:gd name="connsiteX3121" fmla="*/ 2051719 w 4473550"/>
              <a:gd name="connsiteY3121" fmla="*/ 703548 h 5729064"/>
              <a:gd name="connsiteX3122" fmla="*/ 2077667 w 4473550"/>
              <a:gd name="connsiteY3122" fmla="*/ 645755 h 5729064"/>
              <a:gd name="connsiteX3123" fmla="*/ 2093941 w 4473550"/>
              <a:gd name="connsiteY3123" fmla="*/ 593961 h 5729064"/>
              <a:gd name="connsiteX3124" fmla="*/ 2156753 w 4473550"/>
              <a:gd name="connsiteY3124" fmla="*/ 451075 h 5729064"/>
              <a:gd name="connsiteX3125" fmla="*/ 2178427 w 4473550"/>
              <a:gd name="connsiteY3125" fmla="*/ 426717 h 5729064"/>
              <a:gd name="connsiteX3126" fmla="*/ 2192195 w 4473550"/>
              <a:gd name="connsiteY3126" fmla="*/ 382898 h 5729064"/>
              <a:gd name="connsiteX3127" fmla="*/ 2194348 w 4473550"/>
              <a:gd name="connsiteY3127" fmla="*/ 383486 h 5729064"/>
              <a:gd name="connsiteX3128" fmla="*/ 2189707 w 4473550"/>
              <a:gd name="connsiteY3128" fmla="*/ 408176 h 5729064"/>
              <a:gd name="connsiteX3129" fmla="*/ 2177541 w 4473550"/>
              <a:gd name="connsiteY3129" fmla="*/ 439458 h 5729064"/>
              <a:gd name="connsiteX3130" fmla="*/ 2170933 w 4473550"/>
              <a:gd name="connsiteY3130" fmla="*/ 467932 h 5729064"/>
              <a:gd name="connsiteX3131" fmla="*/ 2174686 w 4473550"/>
              <a:gd name="connsiteY3131" fmla="*/ 455982 h 5729064"/>
              <a:gd name="connsiteX3132" fmla="*/ 2202789 w 4473550"/>
              <a:gd name="connsiteY3132" fmla="*/ 398773 h 5729064"/>
              <a:gd name="connsiteX3133" fmla="*/ 2219427 w 4473550"/>
              <a:gd name="connsiteY3133" fmla="*/ 355738 h 5729064"/>
              <a:gd name="connsiteX3134" fmla="*/ 2229455 w 4473550"/>
              <a:gd name="connsiteY3134" fmla="*/ 341177 h 5729064"/>
              <a:gd name="connsiteX3135" fmla="*/ 2244840 w 4473550"/>
              <a:gd name="connsiteY3135" fmla="*/ 302123 h 5729064"/>
              <a:gd name="connsiteX3136" fmla="*/ 2254854 w 4473550"/>
              <a:gd name="connsiteY3136" fmla="*/ 270252 h 5729064"/>
              <a:gd name="connsiteX3137" fmla="*/ 2261480 w 4473550"/>
              <a:gd name="connsiteY3137" fmla="*/ 259083 h 5729064"/>
              <a:gd name="connsiteX3138" fmla="*/ 2288680 w 4473550"/>
              <a:gd name="connsiteY3138" fmla="*/ 197303 h 5729064"/>
              <a:gd name="connsiteX3139" fmla="*/ 2326444 w 4473550"/>
              <a:gd name="connsiteY3139" fmla="*/ 116785 h 5729064"/>
              <a:gd name="connsiteX3140" fmla="*/ 2339862 w 4473550"/>
              <a:gd name="connsiteY3140" fmla="*/ 81516 h 5729064"/>
              <a:gd name="connsiteX3141" fmla="*/ 2366879 w 4473550"/>
              <a:gd name="connsiteY3141" fmla="*/ 15363 h 5729064"/>
              <a:gd name="connsiteX3142" fmla="*/ 2374037 w 4473550"/>
              <a:gd name="connsiteY3142" fmla="*/ 15 h 572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</a:cxnLst>
            <a:rect l="l" t="t" r="r" b="b"/>
            <a:pathLst>
              <a:path w="4473550" h="5729064">
                <a:moveTo>
                  <a:pt x="457732" y="4912180"/>
                </a:moveTo>
                <a:lnTo>
                  <a:pt x="446784" y="4913514"/>
                </a:lnTo>
                <a:lnTo>
                  <a:pt x="445400" y="4913134"/>
                </a:lnTo>
                <a:lnTo>
                  <a:pt x="434268" y="4953353"/>
                </a:lnTo>
                <a:lnTo>
                  <a:pt x="413043" y="4977826"/>
                </a:lnTo>
                <a:lnTo>
                  <a:pt x="398874" y="5008561"/>
                </a:lnTo>
                <a:lnTo>
                  <a:pt x="403163" y="5014064"/>
                </a:lnTo>
                <a:lnTo>
                  <a:pt x="430913" y="4978394"/>
                </a:lnTo>
                <a:cubicBezTo>
                  <a:pt x="448116" y="4957143"/>
                  <a:pt x="451073" y="4919011"/>
                  <a:pt x="457732" y="4912180"/>
                </a:cubicBezTo>
                <a:close/>
                <a:moveTo>
                  <a:pt x="1109796" y="4824560"/>
                </a:moveTo>
                <a:cubicBezTo>
                  <a:pt x="1108434" y="4828515"/>
                  <a:pt x="1107083" y="4836833"/>
                  <a:pt x="1108457" y="4837247"/>
                </a:cubicBezTo>
                <a:cubicBezTo>
                  <a:pt x="1109831" y="4837660"/>
                  <a:pt x="1112567" y="4834118"/>
                  <a:pt x="1113928" y="4830169"/>
                </a:cubicBezTo>
                <a:close/>
                <a:moveTo>
                  <a:pt x="1126182" y="4794594"/>
                </a:moveTo>
                <a:cubicBezTo>
                  <a:pt x="1124819" y="4798549"/>
                  <a:pt x="1122097" y="4806454"/>
                  <a:pt x="1124844" y="4807281"/>
                </a:cubicBezTo>
                <a:lnTo>
                  <a:pt x="1126217" y="4807693"/>
                </a:lnTo>
                <a:cubicBezTo>
                  <a:pt x="1128939" y="4799789"/>
                  <a:pt x="1128929" y="4795421"/>
                  <a:pt x="1126182" y="4794594"/>
                </a:cubicBezTo>
                <a:close/>
                <a:moveTo>
                  <a:pt x="1266116" y="4775635"/>
                </a:moveTo>
                <a:cubicBezTo>
                  <a:pt x="1264754" y="4779590"/>
                  <a:pt x="1262031" y="4787495"/>
                  <a:pt x="1263406" y="4787909"/>
                </a:cubicBezTo>
                <a:lnTo>
                  <a:pt x="1268889" y="4785193"/>
                </a:lnTo>
                <a:close/>
                <a:moveTo>
                  <a:pt x="275425" y="4709066"/>
                </a:moveTo>
                <a:lnTo>
                  <a:pt x="262029" y="4732060"/>
                </a:lnTo>
                <a:lnTo>
                  <a:pt x="249862" y="4763342"/>
                </a:lnTo>
                <a:lnTo>
                  <a:pt x="250769" y="4766013"/>
                </a:lnTo>
                <a:lnTo>
                  <a:pt x="251751" y="4763659"/>
                </a:lnTo>
                <a:cubicBezTo>
                  <a:pt x="258776" y="4749363"/>
                  <a:pt x="267346" y="4735425"/>
                  <a:pt x="273578" y="4725155"/>
                </a:cubicBezTo>
                <a:cubicBezTo>
                  <a:pt x="273595" y="4721497"/>
                  <a:pt x="274004" y="4716558"/>
                  <a:pt x="274896" y="4711158"/>
                </a:cubicBezTo>
                <a:close/>
                <a:moveTo>
                  <a:pt x="1334444" y="4669698"/>
                </a:moveTo>
                <a:cubicBezTo>
                  <a:pt x="1333084" y="4673649"/>
                  <a:pt x="1330361" y="4681553"/>
                  <a:pt x="1333108" y="4682380"/>
                </a:cubicBezTo>
                <a:lnTo>
                  <a:pt x="1335855" y="4683206"/>
                </a:lnTo>
                <a:cubicBezTo>
                  <a:pt x="1338578" y="4675302"/>
                  <a:pt x="1337192" y="4670525"/>
                  <a:pt x="1334444" y="4669698"/>
                </a:cubicBezTo>
                <a:close/>
                <a:moveTo>
                  <a:pt x="296038" y="4663490"/>
                </a:moveTo>
                <a:lnTo>
                  <a:pt x="289763" y="4666103"/>
                </a:lnTo>
                <a:lnTo>
                  <a:pt x="289046" y="4665906"/>
                </a:lnTo>
                <a:lnTo>
                  <a:pt x="282561" y="4687908"/>
                </a:lnTo>
                <a:lnTo>
                  <a:pt x="286829" y="4679832"/>
                </a:lnTo>
                <a:lnTo>
                  <a:pt x="291110" y="4677111"/>
                </a:lnTo>
                <a:lnTo>
                  <a:pt x="292062" y="4673895"/>
                </a:lnTo>
                <a:cubicBezTo>
                  <a:pt x="293565" y="4669033"/>
                  <a:pt x="294874" y="4665334"/>
                  <a:pt x="296038" y="4663490"/>
                </a:cubicBezTo>
                <a:close/>
                <a:moveTo>
                  <a:pt x="1468656" y="4566134"/>
                </a:moveTo>
                <a:cubicBezTo>
                  <a:pt x="1467293" y="4570089"/>
                  <a:pt x="1464585" y="4582357"/>
                  <a:pt x="1465957" y="4582770"/>
                </a:cubicBezTo>
                <a:cubicBezTo>
                  <a:pt x="1468704" y="4583597"/>
                  <a:pt x="1471427" y="4575692"/>
                  <a:pt x="1472788" y="4571742"/>
                </a:cubicBezTo>
                <a:close/>
                <a:moveTo>
                  <a:pt x="1211078" y="4517552"/>
                </a:moveTo>
                <a:lnTo>
                  <a:pt x="1210370" y="4518427"/>
                </a:lnTo>
                <a:cubicBezTo>
                  <a:pt x="1207622" y="4517601"/>
                  <a:pt x="1202140" y="4520316"/>
                  <a:pt x="1198057" y="4532170"/>
                </a:cubicBezTo>
                <a:lnTo>
                  <a:pt x="1195672" y="4541670"/>
                </a:lnTo>
                <a:lnTo>
                  <a:pt x="1199578" y="4537508"/>
                </a:lnTo>
                <a:lnTo>
                  <a:pt x="1210505" y="4518988"/>
                </a:lnTo>
                <a:close/>
                <a:moveTo>
                  <a:pt x="1544914" y="4480114"/>
                </a:moveTo>
                <a:lnTo>
                  <a:pt x="1536735" y="4493927"/>
                </a:lnTo>
                <a:cubicBezTo>
                  <a:pt x="1526833" y="4511668"/>
                  <a:pt x="1517280" y="4530604"/>
                  <a:pt x="1511141" y="4544022"/>
                </a:cubicBezTo>
                <a:lnTo>
                  <a:pt x="1501071" y="4567289"/>
                </a:lnTo>
                <a:lnTo>
                  <a:pt x="1525593" y="4527692"/>
                </a:lnTo>
                <a:cubicBezTo>
                  <a:pt x="1530359" y="4513858"/>
                  <a:pt x="1535474" y="4502311"/>
                  <a:pt x="1540589" y="4490763"/>
                </a:cubicBezTo>
                <a:close/>
                <a:moveTo>
                  <a:pt x="1450570" y="4477815"/>
                </a:moveTo>
                <a:cubicBezTo>
                  <a:pt x="1442328" y="4475335"/>
                  <a:pt x="1431399" y="4493853"/>
                  <a:pt x="1423231" y="4517568"/>
                </a:cubicBezTo>
                <a:lnTo>
                  <a:pt x="1421869" y="4521523"/>
                </a:lnTo>
                <a:cubicBezTo>
                  <a:pt x="1421869" y="4521523"/>
                  <a:pt x="1415000" y="4519456"/>
                  <a:pt x="1413640" y="4523406"/>
                </a:cubicBezTo>
                <a:cubicBezTo>
                  <a:pt x="1412277" y="4527361"/>
                  <a:pt x="1421907" y="4534617"/>
                  <a:pt x="1423280" y="4535031"/>
                </a:cubicBezTo>
                <a:lnTo>
                  <a:pt x="1438328" y="4517752"/>
                </a:lnTo>
                <a:cubicBezTo>
                  <a:pt x="1434208" y="4516511"/>
                  <a:pt x="1438279" y="4500289"/>
                  <a:pt x="1441002" y="4492384"/>
                </a:cubicBezTo>
                <a:close/>
                <a:moveTo>
                  <a:pt x="1342139" y="4475717"/>
                </a:moveTo>
                <a:lnTo>
                  <a:pt x="1335331" y="4495481"/>
                </a:lnTo>
                <a:cubicBezTo>
                  <a:pt x="1331248" y="4507336"/>
                  <a:pt x="1333995" y="4508163"/>
                  <a:pt x="1336743" y="4508989"/>
                </a:cubicBezTo>
                <a:close/>
                <a:moveTo>
                  <a:pt x="1111399" y="4462472"/>
                </a:moveTo>
                <a:cubicBezTo>
                  <a:pt x="1110037" y="4466428"/>
                  <a:pt x="1108688" y="4474745"/>
                  <a:pt x="1110062" y="4475159"/>
                </a:cubicBezTo>
                <a:cubicBezTo>
                  <a:pt x="1111434" y="4475572"/>
                  <a:pt x="1114172" y="4472030"/>
                  <a:pt x="1115532" y="4468081"/>
                </a:cubicBezTo>
                <a:close/>
                <a:moveTo>
                  <a:pt x="1606383" y="4460397"/>
                </a:moveTo>
                <a:cubicBezTo>
                  <a:pt x="1605021" y="4464353"/>
                  <a:pt x="1603671" y="4472670"/>
                  <a:pt x="1605046" y="4473084"/>
                </a:cubicBezTo>
                <a:cubicBezTo>
                  <a:pt x="1606418" y="4473497"/>
                  <a:pt x="1609155" y="4469955"/>
                  <a:pt x="1610516" y="4466006"/>
                </a:cubicBezTo>
                <a:close/>
                <a:moveTo>
                  <a:pt x="1545176" y="4445215"/>
                </a:moveTo>
                <a:cubicBezTo>
                  <a:pt x="1535561" y="4442321"/>
                  <a:pt x="1524683" y="4478304"/>
                  <a:pt x="1517875" y="4498068"/>
                </a:cubicBezTo>
                <a:cubicBezTo>
                  <a:pt x="1513753" y="4496828"/>
                  <a:pt x="1506898" y="4499124"/>
                  <a:pt x="1501428" y="4506202"/>
                </a:cubicBezTo>
                <a:lnTo>
                  <a:pt x="1491921" y="4542603"/>
                </a:lnTo>
                <a:cubicBezTo>
                  <a:pt x="1500104" y="4523252"/>
                  <a:pt x="1513753" y="4496828"/>
                  <a:pt x="1521995" y="4499307"/>
                </a:cubicBezTo>
                <a:cubicBezTo>
                  <a:pt x="1528803" y="4479543"/>
                  <a:pt x="1538371" y="4464974"/>
                  <a:pt x="1545176" y="4445215"/>
                </a:cubicBezTo>
                <a:close/>
                <a:moveTo>
                  <a:pt x="1370850" y="4436377"/>
                </a:moveTo>
                <a:cubicBezTo>
                  <a:pt x="1369478" y="4435964"/>
                  <a:pt x="1368117" y="4439913"/>
                  <a:pt x="1366743" y="4439499"/>
                </a:cubicBezTo>
                <a:cubicBezTo>
                  <a:pt x="1365380" y="4443455"/>
                  <a:pt x="1362672" y="4455723"/>
                  <a:pt x="1364045" y="4456136"/>
                </a:cubicBezTo>
                <a:cubicBezTo>
                  <a:pt x="1366791" y="4456962"/>
                  <a:pt x="1369514" y="4449058"/>
                  <a:pt x="1370875" y="4445108"/>
                </a:cubicBezTo>
                <a:cubicBezTo>
                  <a:pt x="1372238" y="4441153"/>
                  <a:pt x="1372225" y="4436790"/>
                  <a:pt x="1370850" y="4436377"/>
                </a:cubicBezTo>
                <a:close/>
                <a:moveTo>
                  <a:pt x="281429" y="4434746"/>
                </a:moveTo>
                <a:lnTo>
                  <a:pt x="277293" y="4441712"/>
                </a:lnTo>
                <a:lnTo>
                  <a:pt x="278061" y="4445469"/>
                </a:lnTo>
                <a:close/>
                <a:moveTo>
                  <a:pt x="1127786" y="4432506"/>
                </a:moveTo>
                <a:cubicBezTo>
                  <a:pt x="1126424" y="4436462"/>
                  <a:pt x="1123700" y="4444366"/>
                  <a:pt x="1126448" y="4445193"/>
                </a:cubicBezTo>
                <a:lnTo>
                  <a:pt x="1127820" y="4445606"/>
                </a:lnTo>
                <a:cubicBezTo>
                  <a:pt x="1130544" y="4437701"/>
                  <a:pt x="1130533" y="4433333"/>
                  <a:pt x="1127786" y="4432506"/>
                </a:cubicBezTo>
                <a:close/>
                <a:moveTo>
                  <a:pt x="1622770" y="4430432"/>
                </a:moveTo>
                <a:cubicBezTo>
                  <a:pt x="1621407" y="4434387"/>
                  <a:pt x="1618685" y="4442292"/>
                  <a:pt x="1621432" y="4443118"/>
                </a:cubicBezTo>
                <a:lnTo>
                  <a:pt x="1622804" y="4443531"/>
                </a:lnTo>
                <a:cubicBezTo>
                  <a:pt x="1625527" y="4435627"/>
                  <a:pt x="1625517" y="4431258"/>
                  <a:pt x="1622770" y="4430432"/>
                </a:cubicBezTo>
                <a:close/>
                <a:moveTo>
                  <a:pt x="1762704" y="4411472"/>
                </a:moveTo>
                <a:cubicBezTo>
                  <a:pt x="1761342" y="4415427"/>
                  <a:pt x="1758619" y="4423332"/>
                  <a:pt x="1759993" y="4423746"/>
                </a:cubicBezTo>
                <a:lnTo>
                  <a:pt x="1765475" y="4421030"/>
                </a:lnTo>
                <a:close/>
                <a:moveTo>
                  <a:pt x="1510631" y="4360660"/>
                </a:moveTo>
                <a:cubicBezTo>
                  <a:pt x="1507884" y="4359834"/>
                  <a:pt x="1502438" y="4375643"/>
                  <a:pt x="1501076" y="4379599"/>
                </a:cubicBezTo>
                <a:cubicBezTo>
                  <a:pt x="1494269" y="4399358"/>
                  <a:pt x="1484704" y="4413928"/>
                  <a:pt x="1476486" y="4420179"/>
                </a:cubicBezTo>
                <a:cubicBezTo>
                  <a:pt x="1469678" y="4439944"/>
                  <a:pt x="1460110" y="4454513"/>
                  <a:pt x="1453305" y="4474272"/>
                </a:cubicBezTo>
                <a:cubicBezTo>
                  <a:pt x="1471076" y="4449088"/>
                  <a:pt x="1487461" y="4419123"/>
                  <a:pt x="1503847" y="4389157"/>
                </a:cubicBezTo>
                <a:cubicBezTo>
                  <a:pt x="1505210" y="4385202"/>
                  <a:pt x="1512006" y="4361074"/>
                  <a:pt x="1510631" y="4360660"/>
                </a:cubicBezTo>
                <a:close/>
                <a:moveTo>
                  <a:pt x="1607797" y="4355421"/>
                </a:moveTo>
                <a:lnTo>
                  <a:pt x="1597118" y="4369238"/>
                </a:lnTo>
                <a:lnTo>
                  <a:pt x="1584978" y="4399581"/>
                </a:lnTo>
                <a:lnTo>
                  <a:pt x="1585944" y="4398154"/>
                </a:lnTo>
                <a:cubicBezTo>
                  <a:pt x="1587417" y="4395529"/>
                  <a:pt x="1589037" y="4391927"/>
                  <a:pt x="1591078" y="4385998"/>
                </a:cubicBezTo>
                <a:close/>
                <a:moveTo>
                  <a:pt x="321381" y="4319983"/>
                </a:moveTo>
                <a:lnTo>
                  <a:pt x="315342" y="4334552"/>
                </a:lnTo>
                <a:lnTo>
                  <a:pt x="315635" y="4335784"/>
                </a:lnTo>
                <a:close/>
                <a:moveTo>
                  <a:pt x="1434932" y="4319674"/>
                </a:moveTo>
                <a:lnTo>
                  <a:pt x="1409851" y="4371517"/>
                </a:lnTo>
                <a:lnTo>
                  <a:pt x="1410479" y="4374143"/>
                </a:lnTo>
                <a:lnTo>
                  <a:pt x="1433710" y="4337513"/>
                </a:lnTo>
                <a:close/>
                <a:moveTo>
                  <a:pt x="1831031" y="4305536"/>
                </a:moveTo>
                <a:cubicBezTo>
                  <a:pt x="1829671" y="4309486"/>
                  <a:pt x="1826948" y="4317390"/>
                  <a:pt x="1829695" y="4318217"/>
                </a:cubicBezTo>
                <a:lnTo>
                  <a:pt x="1832443" y="4319043"/>
                </a:lnTo>
                <a:cubicBezTo>
                  <a:pt x="1835166" y="4311139"/>
                  <a:pt x="1833778" y="4306363"/>
                  <a:pt x="1831031" y="4305536"/>
                </a:cubicBezTo>
                <a:close/>
                <a:moveTo>
                  <a:pt x="1460531" y="4281160"/>
                </a:moveTo>
                <a:lnTo>
                  <a:pt x="1454501" y="4289321"/>
                </a:lnTo>
                <a:lnTo>
                  <a:pt x="1455541" y="4291738"/>
                </a:lnTo>
                <a:close/>
                <a:moveTo>
                  <a:pt x="1965243" y="4201971"/>
                </a:moveTo>
                <a:cubicBezTo>
                  <a:pt x="1963881" y="4205926"/>
                  <a:pt x="1961172" y="4218194"/>
                  <a:pt x="1962544" y="4218607"/>
                </a:cubicBezTo>
                <a:cubicBezTo>
                  <a:pt x="1965292" y="4219434"/>
                  <a:pt x="1968015" y="4211529"/>
                  <a:pt x="1969375" y="4207580"/>
                </a:cubicBezTo>
                <a:close/>
                <a:moveTo>
                  <a:pt x="1684432" y="4181774"/>
                </a:moveTo>
                <a:cubicBezTo>
                  <a:pt x="1674904" y="4209438"/>
                  <a:pt x="1659842" y="4222353"/>
                  <a:pt x="1648950" y="4253973"/>
                </a:cubicBezTo>
                <a:cubicBezTo>
                  <a:pt x="1629817" y="4283112"/>
                  <a:pt x="1610697" y="4316620"/>
                  <a:pt x="1592936" y="4346172"/>
                </a:cubicBezTo>
                <a:cubicBezTo>
                  <a:pt x="1586117" y="4361569"/>
                  <a:pt x="1565658" y="4407757"/>
                  <a:pt x="1558791" y="4405691"/>
                </a:cubicBezTo>
                <a:cubicBezTo>
                  <a:pt x="1557430" y="4409640"/>
                  <a:pt x="1552019" y="4438549"/>
                  <a:pt x="1552019" y="4438549"/>
                </a:cubicBezTo>
                <a:cubicBezTo>
                  <a:pt x="1553394" y="4438963"/>
                  <a:pt x="1557479" y="4427104"/>
                  <a:pt x="1557479" y="4427104"/>
                </a:cubicBezTo>
                <a:cubicBezTo>
                  <a:pt x="1580684" y="4381741"/>
                  <a:pt x="1609408" y="4346764"/>
                  <a:pt x="1628479" y="4295799"/>
                </a:cubicBezTo>
                <a:lnTo>
                  <a:pt x="1634234" y="4297531"/>
                </a:lnTo>
                <a:lnTo>
                  <a:pt x="1685767" y="4185333"/>
                </a:lnTo>
                <a:close/>
                <a:moveTo>
                  <a:pt x="1708838" y="4150448"/>
                </a:moveTo>
                <a:lnTo>
                  <a:pt x="1707506" y="4150546"/>
                </a:lnTo>
                <a:cubicBezTo>
                  <a:pt x="1706307" y="4151275"/>
                  <a:pt x="1704939" y="4153045"/>
                  <a:pt x="1703579" y="4156997"/>
                </a:cubicBezTo>
                <a:lnTo>
                  <a:pt x="1702732" y="4162215"/>
                </a:lnTo>
                <a:lnTo>
                  <a:pt x="1707092" y="4154825"/>
                </a:lnTo>
                <a:close/>
                <a:moveTo>
                  <a:pt x="1947156" y="4113652"/>
                </a:moveTo>
                <a:cubicBezTo>
                  <a:pt x="1938915" y="4111172"/>
                  <a:pt x="1927987" y="4129691"/>
                  <a:pt x="1919818" y="4153405"/>
                </a:cubicBezTo>
                <a:lnTo>
                  <a:pt x="1918456" y="4157360"/>
                </a:lnTo>
                <a:cubicBezTo>
                  <a:pt x="1918456" y="4157360"/>
                  <a:pt x="1911586" y="4155293"/>
                  <a:pt x="1910226" y="4159243"/>
                </a:cubicBezTo>
                <a:cubicBezTo>
                  <a:pt x="1908864" y="4163198"/>
                  <a:pt x="1918494" y="4170455"/>
                  <a:pt x="1919866" y="4170868"/>
                </a:cubicBezTo>
                <a:lnTo>
                  <a:pt x="1934914" y="4153589"/>
                </a:lnTo>
                <a:cubicBezTo>
                  <a:pt x="1930795" y="4152348"/>
                  <a:pt x="1934866" y="4136126"/>
                  <a:pt x="1937589" y="4128221"/>
                </a:cubicBezTo>
                <a:close/>
                <a:moveTo>
                  <a:pt x="1343744" y="4113629"/>
                </a:moveTo>
                <a:lnTo>
                  <a:pt x="1336935" y="4133394"/>
                </a:lnTo>
                <a:cubicBezTo>
                  <a:pt x="1332852" y="4145248"/>
                  <a:pt x="1335598" y="4146074"/>
                  <a:pt x="1338346" y="4146901"/>
                </a:cubicBezTo>
                <a:close/>
                <a:moveTo>
                  <a:pt x="1838727" y="4111554"/>
                </a:moveTo>
                <a:lnTo>
                  <a:pt x="1831918" y="4131319"/>
                </a:lnTo>
                <a:cubicBezTo>
                  <a:pt x="1827835" y="4143173"/>
                  <a:pt x="1830582" y="4144001"/>
                  <a:pt x="1833329" y="4144826"/>
                </a:cubicBezTo>
                <a:close/>
                <a:moveTo>
                  <a:pt x="986659" y="4096085"/>
                </a:moveTo>
                <a:lnTo>
                  <a:pt x="984795" y="4100298"/>
                </a:lnTo>
                <a:cubicBezTo>
                  <a:pt x="980112" y="4109828"/>
                  <a:pt x="975429" y="4119358"/>
                  <a:pt x="975378" y="4131064"/>
                </a:cubicBezTo>
                <a:cubicBezTo>
                  <a:pt x="969164" y="4136943"/>
                  <a:pt x="966016" y="4148662"/>
                  <a:pt x="965977" y="4157440"/>
                </a:cubicBezTo>
                <a:lnTo>
                  <a:pt x="965966" y="4159998"/>
                </a:lnTo>
                <a:lnTo>
                  <a:pt x="975300" y="4146174"/>
                </a:lnTo>
                <a:close/>
                <a:moveTo>
                  <a:pt x="2041764" y="4081052"/>
                </a:moveTo>
                <a:cubicBezTo>
                  <a:pt x="2032147" y="4078158"/>
                  <a:pt x="2021269" y="4114141"/>
                  <a:pt x="2014462" y="4133906"/>
                </a:cubicBezTo>
                <a:cubicBezTo>
                  <a:pt x="2010340" y="4132665"/>
                  <a:pt x="2003485" y="4134962"/>
                  <a:pt x="1998015" y="4142040"/>
                </a:cubicBezTo>
                <a:lnTo>
                  <a:pt x="1988508" y="4178441"/>
                </a:lnTo>
                <a:cubicBezTo>
                  <a:pt x="1996691" y="4159089"/>
                  <a:pt x="2010340" y="4132665"/>
                  <a:pt x="2018581" y="4135145"/>
                </a:cubicBezTo>
                <a:cubicBezTo>
                  <a:pt x="2025389" y="4115380"/>
                  <a:pt x="2034957" y="4100811"/>
                  <a:pt x="2041764" y="4081052"/>
                </a:cubicBezTo>
                <a:close/>
                <a:moveTo>
                  <a:pt x="1372454" y="4074289"/>
                </a:moveTo>
                <a:cubicBezTo>
                  <a:pt x="1371081" y="4073876"/>
                  <a:pt x="1369721" y="4077825"/>
                  <a:pt x="1368347" y="4077412"/>
                </a:cubicBezTo>
                <a:cubicBezTo>
                  <a:pt x="1366984" y="4081366"/>
                  <a:pt x="1364276" y="4093635"/>
                  <a:pt x="1365648" y="4094048"/>
                </a:cubicBezTo>
                <a:cubicBezTo>
                  <a:pt x="1368396" y="4094874"/>
                  <a:pt x="1371118" y="4086970"/>
                  <a:pt x="1372479" y="4083020"/>
                </a:cubicBezTo>
                <a:cubicBezTo>
                  <a:pt x="1373841" y="4079065"/>
                  <a:pt x="1373829" y="4074702"/>
                  <a:pt x="1372454" y="4074289"/>
                </a:cubicBezTo>
                <a:close/>
                <a:moveTo>
                  <a:pt x="1867437" y="4072214"/>
                </a:moveTo>
                <a:cubicBezTo>
                  <a:pt x="1866065" y="4071801"/>
                  <a:pt x="1864704" y="4075750"/>
                  <a:pt x="1863330" y="4075337"/>
                </a:cubicBezTo>
                <a:cubicBezTo>
                  <a:pt x="1861967" y="4079292"/>
                  <a:pt x="1859259" y="4091560"/>
                  <a:pt x="1860631" y="4091973"/>
                </a:cubicBezTo>
                <a:cubicBezTo>
                  <a:pt x="1863379" y="4092800"/>
                  <a:pt x="1866101" y="4084895"/>
                  <a:pt x="1867462" y="4080946"/>
                </a:cubicBezTo>
                <a:cubicBezTo>
                  <a:pt x="1868824" y="4076990"/>
                  <a:pt x="1868812" y="4072627"/>
                  <a:pt x="1867437" y="4072214"/>
                </a:cubicBezTo>
                <a:close/>
                <a:moveTo>
                  <a:pt x="1096290" y="4072028"/>
                </a:moveTo>
                <a:cubicBezTo>
                  <a:pt x="1096276" y="4074956"/>
                  <a:pt x="1099346" y="4080796"/>
                  <a:pt x="1102438" y="4080783"/>
                </a:cubicBezTo>
                <a:cubicBezTo>
                  <a:pt x="1105534" y="4080770"/>
                  <a:pt x="1108638" y="4077829"/>
                  <a:pt x="1108651" y="4074904"/>
                </a:cubicBezTo>
                <a:close/>
                <a:moveTo>
                  <a:pt x="1749964" y="4057542"/>
                </a:moveTo>
                <a:lnTo>
                  <a:pt x="1721276" y="4105619"/>
                </a:lnTo>
                <a:lnTo>
                  <a:pt x="1712817" y="4140471"/>
                </a:lnTo>
                <a:lnTo>
                  <a:pt x="1715441" y="4133890"/>
                </a:lnTo>
                <a:cubicBezTo>
                  <a:pt x="1718680" y="4126686"/>
                  <a:pt x="1722093" y="4120081"/>
                  <a:pt x="1724829" y="4116542"/>
                </a:cubicBezTo>
                <a:cubicBezTo>
                  <a:pt x="1726862" y="4107336"/>
                  <a:pt x="1734262" y="4085027"/>
                  <a:pt x="1740732" y="4075320"/>
                </a:cubicBezTo>
                <a:lnTo>
                  <a:pt x="1746351" y="4071003"/>
                </a:lnTo>
                <a:close/>
                <a:moveTo>
                  <a:pt x="1105663" y="4051505"/>
                </a:moveTo>
                <a:cubicBezTo>
                  <a:pt x="1105650" y="4054429"/>
                  <a:pt x="1108716" y="4060270"/>
                  <a:pt x="1114903" y="4060243"/>
                </a:cubicBezTo>
                <a:lnTo>
                  <a:pt x="1114930" y="4054391"/>
                </a:lnTo>
                <a:close/>
                <a:moveTo>
                  <a:pt x="1570809" y="4044902"/>
                </a:moveTo>
                <a:lnTo>
                  <a:pt x="1561940" y="4057671"/>
                </a:lnTo>
                <a:lnTo>
                  <a:pt x="1559880" y="4063647"/>
                </a:lnTo>
                <a:close/>
                <a:moveTo>
                  <a:pt x="1111994" y="4019285"/>
                </a:moveTo>
                <a:lnTo>
                  <a:pt x="1108807" y="4039786"/>
                </a:lnTo>
                <a:cubicBezTo>
                  <a:pt x="1114994" y="4039759"/>
                  <a:pt x="1124278" y="4039721"/>
                  <a:pt x="1124304" y="4033868"/>
                </a:cubicBezTo>
                <a:cubicBezTo>
                  <a:pt x="1124330" y="4028014"/>
                  <a:pt x="1115072" y="4022201"/>
                  <a:pt x="1111994" y="4019285"/>
                </a:cubicBezTo>
                <a:close/>
                <a:moveTo>
                  <a:pt x="1102811" y="3996614"/>
                </a:moveTo>
                <a:lnTo>
                  <a:pt x="1100176" y="3999205"/>
                </a:lnTo>
                <a:lnTo>
                  <a:pt x="1102801" y="3998840"/>
                </a:lnTo>
                <a:close/>
                <a:moveTo>
                  <a:pt x="2007218" y="3996497"/>
                </a:moveTo>
                <a:cubicBezTo>
                  <a:pt x="2004471" y="3995671"/>
                  <a:pt x="1999025" y="4011481"/>
                  <a:pt x="1997663" y="4015436"/>
                </a:cubicBezTo>
                <a:cubicBezTo>
                  <a:pt x="1990857" y="4035195"/>
                  <a:pt x="1981291" y="4049765"/>
                  <a:pt x="1973074" y="4056016"/>
                </a:cubicBezTo>
                <a:cubicBezTo>
                  <a:pt x="1966266" y="4075781"/>
                  <a:pt x="1956698" y="4090350"/>
                  <a:pt x="1949891" y="4110110"/>
                </a:cubicBezTo>
                <a:cubicBezTo>
                  <a:pt x="1967662" y="4084926"/>
                  <a:pt x="1984048" y="4054960"/>
                  <a:pt x="2000435" y="4024994"/>
                </a:cubicBezTo>
                <a:cubicBezTo>
                  <a:pt x="2001797" y="4021039"/>
                  <a:pt x="2008593" y="3996912"/>
                  <a:pt x="2007218" y="3996497"/>
                </a:cubicBezTo>
                <a:close/>
                <a:moveTo>
                  <a:pt x="1158752" y="3954751"/>
                </a:moveTo>
                <a:lnTo>
                  <a:pt x="1158674" y="3955182"/>
                </a:lnTo>
                <a:lnTo>
                  <a:pt x="1157963" y="3955586"/>
                </a:lnTo>
                <a:lnTo>
                  <a:pt x="1155963" y="3958010"/>
                </a:lnTo>
                <a:cubicBezTo>
                  <a:pt x="1155569" y="3959841"/>
                  <a:pt x="1155559" y="3962038"/>
                  <a:pt x="1155552" y="3963502"/>
                </a:cubicBezTo>
                <a:lnTo>
                  <a:pt x="1155540" y="3966425"/>
                </a:lnTo>
                <a:cubicBezTo>
                  <a:pt x="1153993" y="3966432"/>
                  <a:pt x="1150897" y="3967177"/>
                  <a:pt x="1148184" y="3968286"/>
                </a:cubicBezTo>
                <a:lnTo>
                  <a:pt x="1144994" y="3970843"/>
                </a:lnTo>
                <a:lnTo>
                  <a:pt x="1144193" y="3973330"/>
                </a:lnTo>
                <a:lnTo>
                  <a:pt x="1146217" y="3975246"/>
                </a:lnTo>
                <a:cubicBezTo>
                  <a:pt x="1149313" y="3975233"/>
                  <a:pt x="1155500" y="3975207"/>
                  <a:pt x="1155526" y="3969354"/>
                </a:cubicBezTo>
                <a:lnTo>
                  <a:pt x="1155540" y="3966425"/>
                </a:lnTo>
                <a:lnTo>
                  <a:pt x="1158635" y="3966413"/>
                </a:lnTo>
                <a:cubicBezTo>
                  <a:pt x="1161726" y="3966400"/>
                  <a:pt x="1164835" y="3963462"/>
                  <a:pt x="1164848" y="3960534"/>
                </a:cubicBezTo>
                <a:cubicBezTo>
                  <a:pt x="1164848" y="3960534"/>
                  <a:pt x="1164081" y="3959073"/>
                  <a:pt x="1162927" y="3957615"/>
                </a:cubicBezTo>
                <a:close/>
                <a:moveTo>
                  <a:pt x="1437949" y="3936963"/>
                </a:moveTo>
                <a:lnTo>
                  <a:pt x="1416117" y="3982738"/>
                </a:lnTo>
                <a:cubicBezTo>
                  <a:pt x="1416117" y="3982738"/>
                  <a:pt x="1410623" y="3981085"/>
                  <a:pt x="1409263" y="3985034"/>
                </a:cubicBezTo>
                <a:cubicBezTo>
                  <a:pt x="1406540" y="3992939"/>
                  <a:pt x="1410696" y="4007278"/>
                  <a:pt x="1412083" y="4012055"/>
                </a:cubicBezTo>
                <a:lnTo>
                  <a:pt x="1435314" y="3975424"/>
                </a:lnTo>
                <a:close/>
                <a:moveTo>
                  <a:pt x="1932933" y="3934888"/>
                </a:moveTo>
                <a:lnTo>
                  <a:pt x="1911101" y="3980663"/>
                </a:lnTo>
                <a:cubicBezTo>
                  <a:pt x="1911101" y="3980663"/>
                  <a:pt x="1905606" y="3979010"/>
                  <a:pt x="1904246" y="3982960"/>
                </a:cubicBezTo>
                <a:cubicBezTo>
                  <a:pt x="1901523" y="3990864"/>
                  <a:pt x="1905680" y="4005204"/>
                  <a:pt x="1907066" y="4009980"/>
                </a:cubicBezTo>
                <a:lnTo>
                  <a:pt x="1930297" y="3973350"/>
                </a:lnTo>
                <a:close/>
                <a:moveTo>
                  <a:pt x="1105711" y="3879861"/>
                </a:moveTo>
                <a:lnTo>
                  <a:pt x="1100781" y="3892998"/>
                </a:lnTo>
                <a:lnTo>
                  <a:pt x="1106335" y="3896871"/>
                </a:lnTo>
                <a:cubicBezTo>
                  <a:pt x="1109435" y="3896859"/>
                  <a:pt x="1109461" y="3891006"/>
                  <a:pt x="1109474" y="3888082"/>
                </a:cubicBezTo>
                <a:close/>
                <a:moveTo>
                  <a:pt x="300076" y="3858474"/>
                </a:moveTo>
                <a:lnTo>
                  <a:pt x="293473" y="3868400"/>
                </a:lnTo>
                <a:lnTo>
                  <a:pt x="294015" y="3875423"/>
                </a:lnTo>
                <a:cubicBezTo>
                  <a:pt x="294015" y="3875423"/>
                  <a:pt x="294556" y="3882441"/>
                  <a:pt x="296022" y="3882328"/>
                </a:cubicBezTo>
                <a:lnTo>
                  <a:pt x="295481" y="3875310"/>
                </a:lnTo>
                <a:lnTo>
                  <a:pt x="300437" y="3863154"/>
                </a:lnTo>
                <a:close/>
                <a:moveTo>
                  <a:pt x="1477752" y="3856353"/>
                </a:moveTo>
                <a:lnTo>
                  <a:pt x="1455686" y="3898679"/>
                </a:lnTo>
                <a:lnTo>
                  <a:pt x="1453141" y="3917329"/>
                </a:lnTo>
                <a:lnTo>
                  <a:pt x="1454012" y="3913386"/>
                </a:lnTo>
                <a:cubicBezTo>
                  <a:pt x="1461924" y="3894834"/>
                  <a:pt x="1477647" y="3879952"/>
                  <a:pt x="1477735" y="3860197"/>
                </a:cubicBezTo>
                <a:close/>
                <a:moveTo>
                  <a:pt x="298290" y="3816237"/>
                </a:moveTo>
                <a:cubicBezTo>
                  <a:pt x="296826" y="3816350"/>
                  <a:pt x="297187" y="3821030"/>
                  <a:pt x="297187" y="3821030"/>
                </a:cubicBezTo>
                <a:lnTo>
                  <a:pt x="291487" y="3842660"/>
                </a:lnTo>
                <a:lnTo>
                  <a:pt x="299535" y="3851455"/>
                </a:lnTo>
                <a:lnTo>
                  <a:pt x="298270" y="3835072"/>
                </a:lnTo>
                <a:cubicBezTo>
                  <a:pt x="301200" y="3834846"/>
                  <a:pt x="303950" y="3832281"/>
                  <a:pt x="303588" y="3827600"/>
                </a:cubicBezTo>
                <a:cubicBezTo>
                  <a:pt x="303227" y="3822919"/>
                  <a:pt x="301219" y="3816011"/>
                  <a:pt x="298290" y="3816237"/>
                </a:cubicBezTo>
                <a:close/>
                <a:moveTo>
                  <a:pt x="1504831" y="3804412"/>
                </a:moveTo>
                <a:lnTo>
                  <a:pt x="1485106" y="3842247"/>
                </a:lnTo>
                <a:lnTo>
                  <a:pt x="1490231" y="3833808"/>
                </a:lnTo>
                <a:cubicBezTo>
                  <a:pt x="1496418" y="3833782"/>
                  <a:pt x="1499515" y="3833769"/>
                  <a:pt x="1499540" y="3827915"/>
                </a:cubicBezTo>
                <a:cubicBezTo>
                  <a:pt x="1499560" y="3823525"/>
                  <a:pt x="1499577" y="3819867"/>
                  <a:pt x="1501133" y="3817299"/>
                </a:cubicBezTo>
                <a:lnTo>
                  <a:pt x="1505445" y="3815680"/>
                </a:lnTo>
                <a:close/>
                <a:moveTo>
                  <a:pt x="1999815" y="3802337"/>
                </a:moveTo>
                <a:cubicBezTo>
                  <a:pt x="1983429" y="3832304"/>
                  <a:pt x="1967043" y="3862269"/>
                  <a:pt x="1950669" y="3896604"/>
                </a:cubicBezTo>
                <a:cubicBezTo>
                  <a:pt x="1946596" y="3912827"/>
                  <a:pt x="1946634" y="3925922"/>
                  <a:pt x="1952129" y="3927575"/>
                </a:cubicBezTo>
                <a:cubicBezTo>
                  <a:pt x="1961682" y="3908642"/>
                  <a:pt x="1991682" y="3839152"/>
                  <a:pt x="2001262" y="3828945"/>
                </a:cubicBezTo>
                <a:close/>
                <a:moveTo>
                  <a:pt x="304731" y="3785137"/>
                </a:moveTo>
                <a:lnTo>
                  <a:pt x="301802" y="3785363"/>
                </a:lnTo>
                <a:cubicBezTo>
                  <a:pt x="300338" y="3785476"/>
                  <a:pt x="300519" y="3787815"/>
                  <a:pt x="300699" y="3790157"/>
                </a:cubicBezTo>
                <a:cubicBezTo>
                  <a:pt x="301060" y="3794837"/>
                  <a:pt x="302524" y="3794724"/>
                  <a:pt x="305454" y="3794498"/>
                </a:cubicBezTo>
                <a:lnTo>
                  <a:pt x="306920" y="3794385"/>
                </a:lnTo>
                <a:cubicBezTo>
                  <a:pt x="306559" y="3789705"/>
                  <a:pt x="306378" y="3787363"/>
                  <a:pt x="304731" y="3785137"/>
                </a:cubicBezTo>
                <a:close/>
                <a:moveTo>
                  <a:pt x="1385422" y="3749377"/>
                </a:moveTo>
                <a:lnTo>
                  <a:pt x="1379234" y="3749404"/>
                </a:lnTo>
                <a:lnTo>
                  <a:pt x="1382300" y="3755243"/>
                </a:lnTo>
                <a:cubicBezTo>
                  <a:pt x="1385395" y="3755231"/>
                  <a:pt x="1385408" y="3752306"/>
                  <a:pt x="1385422" y="3749377"/>
                </a:cubicBezTo>
                <a:close/>
                <a:moveTo>
                  <a:pt x="321990" y="3741430"/>
                </a:moveTo>
                <a:cubicBezTo>
                  <a:pt x="318319" y="3751131"/>
                  <a:pt x="317575" y="3760605"/>
                  <a:pt x="315367" y="3770192"/>
                </a:cubicBezTo>
                <a:lnTo>
                  <a:pt x="320866" y="3765060"/>
                </a:lnTo>
                <a:cubicBezTo>
                  <a:pt x="320143" y="3755699"/>
                  <a:pt x="321068" y="3748563"/>
                  <a:pt x="321990" y="3741430"/>
                </a:cubicBezTo>
                <a:close/>
                <a:moveTo>
                  <a:pt x="2232925" y="3716215"/>
                </a:moveTo>
                <a:lnTo>
                  <a:pt x="2217863" y="3741456"/>
                </a:lnTo>
                <a:cubicBezTo>
                  <a:pt x="2216527" y="3754138"/>
                  <a:pt x="2212456" y="3770360"/>
                  <a:pt x="2207011" y="3786170"/>
                </a:cubicBezTo>
                <a:cubicBezTo>
                  <a:pt x="2205635" y="3785756"/>
                  <a:pt x="2202889" y="3784930"/>
                  <a:pt x="2200166" y="3792834"/>
                </a:cubicBezTo>
                <a:cubicBezTo>
                  <a:pt x="2197442" y="3800740"/>
                  <a:pt x="2197467" y="3809471"/>
                  <a:pt x="2196119" y="3817790"/>
                </a:cubicBezTo>
                <a:lnTo>
                  <a:pt x="2201647" y="3832543"/>
                </a:lnTo>
                <a:lnTo>
                  <a:pt x="2207108" y="3821096"/>
                </a:lnTo>
                <a:lnTo>
                  <a:pt x="2205684" y="3803220"/>
                </a:lnTo>
                <a:cubicBezTo>
                  <a:pt x="2209768" y="3791365"/>
                  <a:pt x="2215228" y="3779919"/>
                  <a:pt x="2220708" y="3777209"/>
                </a:cubicBezTo>
                <a:cubicBezTo>
                  <a:pt x="2225473" y="3763374"/>
                  <a:pt x="2230582" y="3749644"/>
                  <a:pt x="2235176" y="3735759"/>
                </a:cubicBezTo>
                <a:lnTo>
                  <a:pt x="2237988" y="3725281"/>
                </a:lnTo>
                <a:close/>
                <a:moveTo>
                  <a:pt x="2551926" y="3705968"/>
                </a:moveTo>
                <a:lnTo>
                  <a:pt x="2533260" y="3729453"/>
                </a:lnTo>
                <a:cubicBezTo>
                  <a:pt x="2520890" y="3729505"/>
                  <a:pt x="2511594" y="3732472"/>
                  <a:pt x="2502276" y="3741293"/>
                </a:cubicBezTo>
                <a:cubicBezTo>
                  <a:pt x="2499206" y="3735453"/>
                  <a:pt x="2486909" y="3717942"/>
                  <a:pt x="2486818" y="3738429"/>
                </a:cubicBezTo>
                <a:cubicBezTo>
                  <a:pt x="2486779" y="3747211"/>
                  <a:pt x="2492928" y="3755963"/>
                  <a:pt x="2502198" y="3758853"/>
                </a:cubicBezTo>
                <a:cubicBezTo>
                  <a:pt x="2514573" y="3758801"/>
                  <a:pt x="2539422" y="3735284"/>
                  <a:pt x="2545635" y="3729401"/>
                </a:cubicBezTo>
                <a:cubicBezTo>
                  <a:pt x="2554931" y="3726438"/>
                  <a:pt x="2567333" y="3720533"/>
                  <a:pt x="2567371" y="3711756"/>
                </a:cubicBezTo>
                <a:lnTo>
                  <a:pt x="2573559" y="3711729"/>
                </a:lnTo>
                <a:lnTo>
                  <a:pt x="2567385" y="3708827"/>
                </a:lnTo>
                <a:close/>
                <a:moveTo>
                  <a:pt x="331202" y="3688928"/>
                </a:moveTo>
                <a:lnTo>
                  <a:pt x="326987" y="3691606"/>
                </a:lnTo>
                <a:lnTo>
                  <a:pt x="329917" y="3691380"/>
                </a:lnTo>
                <a:cubicBezTo>
                  <a:pt x="329736" y="3689041"/>
                  <a:pt x="331202" y="3688928"/>
                  <a:pt x="331202" y="3688928"/>
                </a:cubicBezTo>
                <a:close/>
                <a:moveTo>
                  <a:pt x="2521085" y="3685609"/>
                </a:moveTo>
                <a:cubicBezTo>
                  <a:pt x="2521072" y="3688538"/>
                  <a:pt x="2527194" y="3703143"/>
                  <a:pt x="2530286" y="3703130"/>
                </a:cubicBezTo>
                <a:cubicBezTo>
                  <a:pt x="2533377" y="3703117"/>
                  <a:pt x="2533416" y="3694339"/>
                  <a:pt x="2533416" y="3694339"/>
                </a:cubicBezTo>
                <a:cubicBezTo>
                  <a:pt x="2536508" y="3694326"/>
                  <a:pt x="2548900" y="3691345"/>
                  <a:pt x="2548900" y="3691345"/>
                </a:cubicBezTo>
                <a:cubicBezTo>
                  <a:pt x="2548913" y="3688421"/>
                  <a:pt x="2524176" y="3685596"/>
                  <a:pt x="2521085" y="3685609"/>
                </a:cubicBezTo>
                <a:close/>
                <a:moveTo>
                  <a:pt x="2073564" y="3671860"/>
                </a:moveTo>
                <a:lnTo>
                  <a:pt x="2058526" y="3693508"/>
                </a:lnTo>
                <a:lnTo>
                  <a:pt x="2054443" y="3705362"/>
                </a:lnTo>
                <a:lnTo>
                  <a:pt x="2057190" y="3706189"/>
                </a:lnTo>
                <a:cubicBezTo>
                  <a:pt x="2062685" y="3707842"/>
                  <a:pt x="2064059" y="3708256"/>
                  <a:pt x="2069505" y="3692447"/>
                </a:cubicBezTo>
                <a:close/>
                <a:moveTo>
                  <a:pt x="1333181" y="3670583"/>
                </a:moveTo>
                <a:lnTo>
                  <a:pt x="1333074" y="3670584"/>
                </a:lnTo>
                <a:lnTo>
                  <a:pt x="1330371" y="3674912"/>
                </a:lnTo>
                <a:lnTo>
                  <a:pt x="1330448" y="3676081"/>
                </a:lnTo>
                <a:lnTo>
                  <a:pt x="1332948" y="3679125"/>
                </a:lnTo>
                <a:lnTo>
                  <a:pt x="1335005" y="3675221"/>
                </a:lnTo>
                <a:lnTo>
                  <a:pt x="1336638" y="3670933"/>
                </a:lnTo>
                <a:close/>
                <a:moveTo>
                  <a:pt x="313462" y="3669108"/>
                </a:moveTo>
                <a:lnTo>
                  <a:pt x="310874" y="3692849"/>
                </a:lnTo>
                <a:cubicBezTo>
                  <a:pt x="309589" y="3695304"/>
                  <a:pt x="307020" y="3700211"/>
                  <a:pt x="307201" y="3702549"/>
                </a:cubicBezTo>
                <a:cubicBezTo>
                  <a:pt x="307381" y="3704891"/>
                  <a:pt x="308892" y="3705361"/>
                  <a:pt x="310724" y="3705220"/>
                </a:cubicBezTo>
                <a:cubicBezTo>
                  <a:pt x="312555" y="3705078"/>
                  <a:pt x="314707" y="3704326"/>
                  <a:pt x="316171" y="3704213"/>
                </a:cubicBezTo>
                <a:cubicBezTo>
                  <a:pt x="318378" y="3694626"/>
                  <a:pt x="319122" y="3685152"/>
                  <a:pt x="322793" y="3675452"/>
                </a:cubicBezTo>
                <a:cubicBezTo>
                  <a:pt x="319863" y="3675678"/>
                  <a:pt x="316753" y="3673563"/>
                  <a:pt x="313462" y="3669108"/>
                </a:cubicBezTo>
                <a:close/>
                <a:moveTo>
                  <a:pt x="1342537" y="3655435"/>
                </a:moveTo>
                <a:lnTo>
                  <a:pt x="1342256" y="3655884"/>
                </a:lnTo>
                <a:lnTo>
                  <a:pt x="1342339" y="3655956"/>
                </a:lnTo>
                <a:close/>
                <a:moveTo>
                  <a:pt x="2641914" y="3644131"/>
                </a:moveTo>
                <a:cubicBezTo>
                  <a:pt x="2644972" y="3652901"/>
                  <a:pt x="2632583" y="3655877"/>
                  <a:pt x="2626396" y="3655902"/>
                </a:cubicBezTo>
                <a:lnTo>
                  <a:pt x="2617078" y="3664724"/>
                </a:lnTo>
                <a:lnTo>
                  <a:pt x="2657294" y="3664555"/>
                </a:lnTo>
                <a:cubicBezTo>
                  <a:pt x="2660385" y="3664542"/>
                  <a:pt x="2666573" y="3664516"/>
                  <a:pt x="2666587" y="3661587"/>
                </a:cubicBezTo>
                <a:cubicBezTo>
                  <a:pt x="2666612" y="3655734"/>
                  <a:pt x="2648089" y="3647034"/>
                  <a:pt x="2641914" y="3644131"/>
                </a:cubicBezTo>
                <a:close/>
                <a:moveTo>
                  <a:pt x="2570839" y="3626871"/>
                </a:moveTo>
                <a:lnTo>
                  <a:pt x="2539889" y="3629929"/>
                </a:lnTo>
                <a:cubicBezTo>
                  <a:pt x="2542946" y="3638694"/>
                  <a:pt x="2539798" y="3650413"/>
                  <a:pt x="2530493" y="3656305"/>
                </a:cubicBezTo>
                <a:lnTo>
                  <a:pt x="2558348" y="3653264"/>
                </a:lnTo>
                <a:cubicBezTo>
                  <a:pt x="2558386" y="3644482"/>
                  <a:pt x="2561534" y="3632763"/>
                  <a:pt x="2570839" y="3626871"/>
                </a:cubicBezTo>
                <a:close/>
                <a:moveTo>
                  <a:pt x="2110457" y="3613169"/>
                </a:moveTo>
                <a:lnTo>
                  <a:pt x="2102263" y="3628152"/>
                </a:lnTo>
                <a:cubicBezTo>
                  <a:pt x="2104999" y="3624610"/>
                  <a:pt x="2107734" y="3621073"/>
                  <a:pt x="2109097" y="3617118"/>
                </a:cubicBezTo>
                <a:close/>
                <a:moveTo>
                  <a:pt x="2648348" y="3588504"/>
                </a:moveTo>
                <a:lnTo>
                  <a:pt x="2648296" y="3600210"/>
                </a:lnTo>
                <a:cubicBezTo>
                  <a:pt x="2648270" y="3606063"/>
                  <a:pt x="2651354" y="3608975"/>
                  <a:pt x="2657541" y="3608949"/>
                </a:cubicBezTo>
                <a:lnTo>
                  <a:pt x="2663728" y="3608923"/>
                </a:lnTo>
                <a:close/>
                <a:moveTo>
                  <a:pt x="365377" y="3578000"/>
                </a:moveTo>
                <a:lnTo>
                  <a:pt x="372320" y="3591589"/>
                </a:lnTo>
                <a:lnTo>
                  <a:pt x="372139" y="3589247"/>
                </a:lnTo>
                <a:cubicBezTo>
                  <a:pt x="371598" y="3582228"/>
                  <a:pt x="369773" y="3577660"/>
                  <a:pt x="365377" y="3578000"/>
                </a:cubicBezTo>
                <a:close/>
                <a:moveTo>
                  <a:pt x="374045" y="3518475"/>
                </a:moveTo>
                <a:lnTo>
                  <a:pt x="373124" y="3525610"/>
                </a:lnTo>
                <a:lnTo>
                  <a:pt x="374768" y="3527836"/>
                </a:lnTo>
                <a:close/>
                <a:moveTo>
                  <a:pt x="2784813" y="3511843"/>
                </a:moveTo>
                <a:cubicBezTo>
                  <a:pt x="2784800" y="3514767"/>
                  <a:pt x="2787853" y="3523536"/>
                  <a:pt x="2790949" y="3523523"/>
                </a:cubicBezTo>
                <a:cubicBezTo>
                  <a:pt x="2797136" y="3523497"/>
                  <a:pt x="2797162" y="3517645"/>
                  <a:pt x="2797175" y="3514715"/>
                </a:cubicBezTo>
                <a:close/>
                <a:moveTo>
                  <a:pt x="2769446" y="3488496"/>
                </a:moveTo>
                <a:cubicBezTo>
                  <a:pt x="2760168" y="3488535"/>
                  <a:pt x="2744696" y="3488600"/>
                  <a:pt x="2744645" y="3500302"/>
                </a:cubicBezTo>
                <a:lnTo>
                  <a:pt x="2744606" y="3509084"/>
                </a:lnTo>
                <a:cubicBezTo>
                  <a:pt x="2735340" y="3506193"/>
                  <a:pt x="2713266" y="3599938"/>
                  <a:pt x="2713189" y="3617496"/>
                </a:cubicBezTo>
                <a:cubicBezTo>
                  <a:pt x="2713176" y="3620421"/>
                  <a:pt x="2713137" y="3629203"/>
                  <a:pt x="2719324" y="3629177"/>
                </a:cubicBezTo>
                <a:cubicBezTo>
                  <a:pt x="2722420" y="3629164"/>
                  <a:pt x="2734886" y="3608625"/>
                  <a:pt x="2737925" y="3620317"/>
                </a:cubicBezTo>
                <a:lnTo>
                  <a:pt x="2737899" y="3626170"/>
                </a:lnTo>
                <a:cubicBezTo>
                  <a:pt x="2740995" y="3626157"/>
                  <a:pt x="2753370" y="3626105"/>
                  <a:pt x="2753383" y="3623181"/>
                </a:cubicBezTo>
                <a:cubicBezTo>
                  <a:pt x="2753409" y="3617328"/>
                  <a:pt x="2750339" y="3611488"/>
                  <a:pt x="2747261" y="3608573"/>
                </a:cubicBezTo>
                <a:cubicBezTo>
                  <a:pt x="2747299" y="3599795"/>
                  <a:pt x="2750417" y="3593928"/>
                  <a:pt x="2759700" y="3593889"/>
                </a:cubicBezTo>
                <a:lnTo>
                  <a:pt x="2762792" y="3593876"/>
                </a:lnTo>
                <a:cubicBezTo>
                  <a:pt x="2765914" y="3588011"/>
                  <a:pt x="2781600" y="3538193"/>
                  <a:pt x="2781613" y="3535268"/>
                </a:cubicBezTo>
                <a:lnTo>
                  <a:pt x="2759960" y="3535359"/>
                </a:lnTo>
                <a:cubicBezTo>
                  <a:pt x="2760037" y="3517800"/>
                  <a:pt x="2772465" y="3506037"/>
                  <a:pt x="2769446" y="3488496"/>
                </a:cubicBezTo>
                <a:close/>
                <a:moveTo>
                  <a:pt x="385507" y="3418716"/>
                </a:moveTo>
                <a:cubicBezTo>
                  <a:pt x="375612" y="3424187"/>
                  <a:pt x="367345" y="3450723"/>
                  <a:pt x="368429" y="3464765"/>
                </a:cubicBezTo>
                <a:cubicBezTo>
                  <a:pt x="365499" y="3464990"/>
                  <a:pt x="362569" y="3465216"/>
                  <a:pt x="362930" y="3469897"/>
                </a:cubicBezTo>
                <a:cubicBezTo>
                  <a:pt x="363472" y="3476916"/>
                  <a:pt x="365477" y="3483825"/>
                  <a:pt x="359620" y="3484277"/>
                </a:cubicBezTo>
                <a:lnTo>
                  <a:pt x="347820" y="3560521"/>
                </a:lnTo>
                <a:cubicBezTo>
                  <a:pt x="343424" y="3560860"/>
                  <a:pt x="340675" y="3563425"/>
                  <a:pt x="341036" y="3568105"/>
                </a:cubicBezTo>
                <a:cubicBezTo>
                  <a:pt x="341758" y="3577467"/>
                  <a:pt x="341939" y="3579808"/>
                  <a:pt x="336079" y="3580260"/>
                </a:cubicBezTo>
                <a:lnTo>
                  <a:pt x="330562" y="3604228"/>
                </a:lnTo>
                <a:cubicBezTo>
                  <a:pt x="331103" y="3611247"/>
                  <a:pt x="331082" y="3630081"/>
                  <a:pt x="329596" y="3649029"/>
                </a:cubicBezTo>
                <a:cubicBezTo>
                  <a:pt x="328494" y="3653823"/>
                  <a:pt x="327389" y="3658616"/>
                  <a:pt x="327569" y="3660959"/>
                </a:cubicBezTo>
                <a:lnTo>
                  <a:pt x="331424" y="3653597"/>
                </a:lnTo>
                <a:cubicBezTo>
                  <a:pt x="329777" y="3651372"/>
                  <a:pt x="328313" y="3651485"/>
                  <a:pt x="329596" y="3649029"/>
                </a:cubicBezTo>
                <a:cubicBezTo>
                  <a:pt x="329416" y="3646691"/>
                  <a:pt x="330702" y="3644236"/>
                  <a:pt x="331985" y="3641785"/>
                </a:cubicBezTo>
                <a:lnTo>
                  <a:pt x="338769" y="3634197"/>
                </a:lnTo>
                <a:lnTo>
                  <a:pt x="342060" y="3638652"/>
                </a:lnTo>
                <a:cubicBezTo>
                  <a:pt x="342982" y="3631519"/>
                  <a:pt x="344087" y="3626725"/>
                  <a:pt x="343906" y="3624384"/>
                </a:cubicBezTo>
                <a:cubicBezTo>
                  <a:pt x="348682" y="3609891"/>
                  <a:pt x="356569" y="3597513"/>
                  <a:pt x="355124" y="3578791"/>
                </a:cubicBezTo>
                <a:lnTo>
                  <a:pt x="359356" y="3557275"/>
                </a:lnTo>
                <a:cubicBezTo>
                  <a:pt x="363391" y="3552256"/>
                  <a:pt x="362668" y="3542894"/>
                  <a:pt x="362127" y="3535876"/>
                </a:cubicBezTo>
                <a:cubicBezTo>
                  <a:pt x="360501" y="3514812"/>
                  <a:pt x="376456" y="3492395"/>
                  <a:pt x="374830" y="3471331"/>
                </a:cubicBezTo>
                <a:lnTo>
                  <a:pt x="380148" y="3463860"/>
                </a:lnTo>
                <a:cubicBezTo>
                  <a:pt x="380890" y="3454386"/>
                  <a:pt x="384563" y="3444686"/>
                  <a:pt x="386771" y="3435098"/>
                </a:cubicBezTo>
                <a:close/>
                <a:moveTo>
                  <a:pt x="2791494" y="3400609"/>
                </a:moveTo>
                <a:cubicBezTo>
                  <a:pt x="2791481" y="3403533"/>
                  <a:pt x="2794533" y="3412302"/>
                  <a:pt x="2797629" y="3412289"/>
                </a:cubicBezTo>
                <a:cubicBezTo>
                  <a:pt x="2803817" y="3412263"/>
                  <a:pt x="2803842" y="3406410"/>
                  <a:pt x="2803856" y="3403481"/>
                </a:cubicBezTo>
                <a:close/>
                <a:moveTo>
                  <a:pt x="2865565" y="3374643"/>
                </a:moveTo>
                <a:lnTo>
                  <a:pt x="2855731" y="3390097"/>
                </a:lnTo>
                <a:cubicBezTo>
                  <a:pt x="2844033" y="3412094"/>
                  <a:pt x="2834648" y="3435545"/>
                  <a:pt x="2831528" y="3441412"/>
                </a:cubicBezTo>
                <a:cubicBezTo>
                  <a:pt x="2812953" y="3444414"/>
                  <a:pt x="2806688" y="3461999"/>
                  <a:pt x="2806609" y="3479558"/>
                </a:cubicBezTo>
                <a:lnTo>
                  <a:pt x="2806570" y="3488340"/>
                </a:lnTo>
                <a:cubicBezTo>
                  <a:pt x="2803479" y="3488353"/>
                  <a:pt x="2794196" y="3488392"/>
                  <a:pt x="2794183" y="3491316"/>
                </a:cubicBezTo>
                <a:cubicBezTo>
                  <a:pt x="2794157" y="3497169"/>
                  <a:pt x="2797240" y="3500081"/>
                  <a:pt x="2803428" y="3500055"/>
                </a:cubicBezTo>
                <a:cubicBezTo>
                  <a:pt x="2806519" y="3500042"/>
                  <a:pt x="2806545" y="3494189"/>
                  <a:pt x="2806558" y="3491264"/>
                </a:cubicBezTo>
                <a:lnTo>
                  <a:pt x="2843657" y="3496961"/>
                </a:lnTo>
                <a:lnTo>
                  <a:pt x="2847072" y="3423788"/>
                </a:lnTo>
                <a:lnTo>
                  <a:pt x="2868860" y="3394432"/>
                </a:lnTo>
                <a:cubicBezTo>
                  <a:pt x="2875048" y="3394406"/>
                  <a:pt x="2880467" y="3392919"/>
                  <a:pt x="2884347" y="3389976"/>
                </a:cubicBezTo>
                <a:lnTo>
                  <a:pt x="2885639" y="3387246"/>
                </a:lnTo>
                <a:lnTo>
                  <a:pt x="2868917" y="3380272"/>
                </a:lnTo>
                <a:close/>
                <a:moveTo>
                  <a:pt x="3048620" y="3318064"/>
                </a:moveTo>
                <a:lnTo>
                  <a:pt x="3029955" y="3341551"/>
                </a:lnTo>
                <a:cubicBezTo>
                  <a:pt x="3017584" y="3341602"/>
                  <a:pt x="3008288" y="3344569"/>
                  <a:pt x="2998970" y="3353391"/>
                </a:cubicBezTo>
                <a:cubicBezTo>
                  <a:pt x="2997435" y="3350471"/>
                  <a:pt x="2993593" y="3344632"/>
                  <a:pt x="2990123" y="3342086"/>
                </a:cubicBezTo>
                <a:lnTo>
                  <a:pt x="2987129" y="3341710"/>
                </a:lnTo>
                <a:lnTo>
                  <a:pt x="2983915" y="3351721"/>
                </a:lnTo>
                <a:lnTo>
                  <a:pt x="2987711" y="3362947"/>
                </a:lnTo>
                <a:cubicBezTo>
                  <a:pt x="2990402" y="3366594"/>
                  <a:pt x="2994257" y="3369504"/>
                  <a:pt x="2998891" y="3370949"/>
                </a:cubicBezTo>
                <a:cubicBezTo>
                  <a:pt x="3011266" y="3370897"/>
                  <a:pt x="3036116" y="3347382"/>
                  <a:pt x="3042329" y="3341499"/>
                </a:cubicBezTo>
                <a:cubicBezTo>
                  <a:pt x="3051625" y="3338535"/>
                  <a:pt x="3064026" y="3332630"/>
                  <a:pt x="3064065" y="3323852"/>
                </a:cubicBezTo>
                <a:lnTo>
                  <a:pt x="3070252" y="3323827"/>
                </a:lnTo>
                <a:lnTo>
                  <a:pt x="3064078" y="3320924"/>
                </a:lnTo>
                <a:close/>
                <a:moveTo>
                  <a:pt x="422974" y="3312241"/>
                </a:moveTo>
                <a:lnTo>
                  <a:pt x="420766" y="3321828"/>
                </a:lnTo>
                <a:cubicBezTo>
                  <a:pt x="422230" y="3321715"/>
                  <a:pt x="427909" y="3318925"/>
                  <a:pt x="427548" y="3314244"/>
                </a:cubicBezTo>
                <a:cubicBezTo>
                  <a:pt x="427367" y="3311902"/>
                  <a:pt x="424437" y="3312128"/>
                  <a:pt x="422974" y="3312241"/>
                </a:cubicBezTo>
                <a:close/>
                <a:moveTo>
                  <a:pt x="3017778" y="3297706"/>
                </a:moveTo>
                <a:cubicBezTo>
                  <a:pt x="3017766" y="3300635"/>
                  <a:pt x="3023888" y="3315239"/>
                  <a:pt x="3026979" y="3315226"/>
                </a:cubicBezTo>
                <a:cubicBezTo>
                  <a:pt x="3030071" y="3315214"/>
                  <a:pt x="3030110" y="3306436"/>
                  <a:pt x="3030110" y="3306436"/>
                </a:cubicBezTo>
                <a:cubicBezTo>
                  <a:pt x="3033201" y="3306423"/>
                  <a:pt x="3045594" y="3303443"/>
                  <a:pt x="3045594" y="3303443"/>
                </a:cubicBezTo>
                <a:cubicBezTo>
                  <a:pt x="3045607" y="3300518"/>
                  <a:pt x="3020870" y="3297693"/>
                  <a:pt x="3017778" y="3297706"/>
                </a:cubicBezTo>
                <a:close/>
                <a:moveTo>
                  <a:pt x="3138608" y="3256229"/>
                </a:moveTo>
                <a:cubicBezTo>
                  <a:pt x="3141665" y="3264997"/>
                  <a:pt x="3129277" y="3267974"/>
                  <a:pt x="3123090" y="3268000"/>
                </a:cubicBezTo>
                <a:lnTo>
                  <a:pt x="3113771" y="3276820"/>
                </a:lnTo>
                <a:lnTo>
                  <a:pt x="3153988" y="3276651"/>
                </a:lnTo>
                <a:cubicBezTo>
                  <a:pt x="3157080" y="3276639"/>
                  <a:pt x="3163267" y="3276613"/>
                  <a:pt x="3163280" y="3273684"/>
                </a:cubicBezTo>
                <a:cubicBezTo>
                  <a:pt x="3163306" y="3267831"/>
                  <a:pt x="3144782" y="3259131"/>
                  <a:pt x="3138608" y="3256229"/>
                </a:cubicBezTo>
                <a:close/>
                <a:moveTo>
                  <a:pt x="3067533" y="3238968"/>
                </a:moveTo>
                <a:lnTo>
                  <a:pt x="3036583" y="3242027"/>
                </a:lnTo>
                <a:cubicBezTo>
                  <a:pt x="3039640" y="3250791"/>
                  <a:pt x="3036492" y="3262511"/>
                  <a:pt x="3027187" y="3268402"/>
                </a:cubicBezTo>
                <a:lnTo>
                  <a:pt x="3055042" y="3265361"/>
                </a:lnTo>
                <a:cubicBezTo>
                  <a:pt x="3055081" y="3256580"/>
                  <a:pt x="3058228" y="3244860"/>
                  <a:pt x="3067533" y="3238968"/>
                </a:cubicBezTo>
                <a:close/>
                <a:moveTo>
                  <a:pt x="437162" y="3228752"/>
                </a:moveTo>
                <a:cubicBezTo>
                  <a:pt x="435877" y="3231204"/>
                  <a:pt x="434774" y="3235998"/>
                  <a:pt x="434955" y="3238339"/>
                </a:cubicBezTo>
                <a:lnTo>
                  <a:pt x="437885" y="3238113"/>
                </a:lnTo>
                <a:close/>
                <a:moveTo>
                  <a:pt x="423276" y="3201574"/>
                </a:moveTo>
                <a:cubicBezTo>
                  <a:pt x="420888" y="3208819"/>
                  <a:pt x="418681" y="3218406"/>
                  <a:pt x="419222" y="3225429"/>
                </a:cubicBezTo>
                <a:cubicBezTo>
                  <a:pt x="419583" y="3230109"/>
                  <a:pt x="421228" y="3232334"/>
                  <a:pt x="424157" y="3232108"/>
                </a:cubicBezTo>
                <a:cubicBezTo>
                  <a:pt x="423977" y="3229771"/>
                  <a:pt x="423796" y="3227428"/>
                  <a:pt x="425262" y="3227315"/>
                </a:cubicBezTo>
                <a:lnTo>
                  <a:pt x="425282" y="3208480"/>
                </a:lnTo>
                <a:close/>
                <a:moveTo>
                  <a:pt x="3145042" y="3200601"/>
                </a:moveTo>
                <a:lnTo>
                  <a:pt x="3144990" y="3212307"/>
                </a:lnTo>
                <a:cubicBezTo>
                  <a:pt x="3144964" y="3218160"/>
                  <a:pt x="3148047" y="3221071"/>
                  <a:pt x="3154234" y="3221046"/>
                </a:cubicBezTo>
                <a:lnTo>
                  <a:pt x="3160422" y="3221020"/>
                </a:lnTo>
                <a:close/>
                <a:moveTo>
                  <a:pt x="3281507" y="3123940"/>
                </a:moveTo>
                <a:cubicBezTo>
                  <a:pt x="3281494" y="3126865"/>
                  <a:pt x="3284546" y="3135633"/>
                  <a:pt x="3287642" y="3135621"/>
                </a:cubicBezTo>
                <a:cubicBezTo>
                  <a:pt x="3293830" y="3135594"/>
                  <a:pt x="3293855" y="3129742"/>
                  <a:pt x="3293869" y="3126813"/>
                </a:cubicBezTo>
                <a:close/>
                <a:moveTo>
                  <a:pt x="3266140" y="3100593"/>
                </a:moveTo>
                <a:cubicBezTo>
                  <a:pt x="3256861" y="3100632"/>
                  <a:pt x="3241390" y="3100697"/>
                  <a:pt x="3241338" y="3112398"/>
                </a:cubicBezTo>
                <a:lnTo>
                  <a:pt x="3241299" y="3121180"/>
                </a:lnTo>
                <a:cubicBezTo>
                  <a:pt x="3232034" y="3118290"/>
                  <a:pt x="3209960" y="3212034"/>
                  <a:pt x="3209882" y="3229594"/>
                </a:cubicBezTo>
                <a:cubicBezTo>
                  <a:pt x="3209869" y="3232518"/>
                  <a:pt x="3209830" y="3241300"/>
                  <a:pt x="3216017" y="3241273"/>
                </a:cubicBezTo>
                <a:cubicBezTo>
                  <a:pt x="3219114" y="3241261"/>
                  <a:pt x="3231579" y="3220721"/>
                  <a:pt x="3234619" y="3232414"/>
                </a:cubicBezTo>
                <a:lnTo>
                  <a:pt x="3234593" y="3238267"/>
                </a:lnTo>
                <a:cubicBezTo>
                  <a:pt x="3237689" y="3238254"/>
                  <a:pt x="3250064" y="3238203"/>
                  <a:pt x="3250077" y="3235278"/>
                </a:cubicBezTo>
                <a:cubicBezTo>
                  <a:pt x="3250102" y="3229426"/>
                  <a:pt x="3247032" y="3223585"/>
                  <a:pt x="3243954" y="3220669"/>
                </a:cubicBezTo>
                <a:cubicBezTo>
                  <a:pt x="3243993" y="3211891"/>
                  <a:pt x="3247110" y="3206026"/>
                  <a:pt x="3256394" y="3205987"/>
                </a:cubicBezTo>
                <a:lnTo>
                  <a:pt x="3259485" y="3205974"/>
                </a:lnTo>
                <a:cubicBezTo>
                  <a:pt x="3262607" y="3200108"/>
                  <a:pt x="3278294" y="3150290"/>
                  <a:pt x="3278307" y="3147366"/>
                </a:cubicBezTo>
                <a:lnTo>
                  <a:pt x="3256653" y="3147456"/>
                </a:lnTo>
                <a:cubicBezTo>
                  <a:pt x="3256731" y="3129897"/>
                  <a:pt x="3269158" y="3118135"/>
                  <a:pt x="3266140" y="3100593"/>
                </a:cubicBezTo>
                <a:close/>
                <a:moveTo>
                  <a:pt x="468831" y="3066226"/>
                </a:moveTo>
                <a:cubicBezTo>
                  <a:pt x="470475" y="3068451"/>
                  <a:pt x="469192" y="3070907"/>
                  <a:pt x="467545" y="3068677"/>
                </a:cubicBezTo>
                <a:lnTo>
                  <a:pt x="465337" y="3078264"/>
                </a:lnTo>
                <a:cubicBezTo>
                  <a:pt x="463693" y="3076039"/>
                  <a:pt x="461486" y="3085626"/>
                  <a:pt x="461486" y="3085626"/>
                </a:cubicBezTo>
                <a:lnTo>
                  <a:pt x="453397" y="3114500"/>
                </a:lnTo>
                <a:cubicBezTo>
                  <a:pt x="454120" y="3123861"/>
                  <a:pt x="448942" y="3171344"/>
                  <a:pt x="444909" y="3176363"/>
                </a:cubicBezTo>
                <a:lnTo>
                  <a:pt x="437041" y="3169906"/>
                </a:lnTo>
                <a:cubicBezTo>
                  <a:pt x="436300" y="3179380"/>
                  <a:pt x="435737" y="3191196"/>
                  <a:pt x="431885" y="3198554"/>
                </a:cubicBezTo>
                <a:lnTo>
                  <a:pt x="439389" y="3200331"/>
                </a:lnTo>
                <a:lnTo>
                  <a:pt x="445791" y="3206898"/>
                </a:lnTo>
                <a:lnTo>
                  <a:pt x="445993" y="3190405"/>
                </a:lnTo>
                <a:cubicBezTo>
                  <a:pt x="449844" y="3183043"/>
                  <a:pt x="453338" y="3171005"/>
                  <a:pt x="455545" y="3161417"/>
                </a:cubicBezTo>
                <a:cubicBezTo>
                  <a:pt x="454823" y="3152056"/>
                  <a:pt x="455564" y="3142583"/>
                  <a:pt x="459418" y="3135221"/>
                </a:cubicBezTo>
                <a:cubicBezTo>
                  <a:pt x="462709" y="3139676"/>
                  <a:pt x="467846" y="3129862"/>
                  <a:pt x="464736" y="3127750"/>
                </a:cubicBezTo>
                <a:lnTo>
                  <a:pt x="472261" y="3110688"/>
                </a:lnTo>
                <a:lnTo>
                  <a:pt x="474849" y="3086947"/>
                </a:lnTo>
                <a:lnTo>
                  <a:pt x="477779" y="3086721"/>
                </a:lnTo>
                <a:lnTo>
                  <a:pt x="476515" y="3070342"/>
                </a:lnTo>
                <a:close/>
                <a:moveTo>
                  <a:pt x="3288187" y="3012706"/>
                </a:moveTo>
                <a:cubicBezTo>
                  <a:pt x="3288175" y="3015630"/>
                  <a:pt x="3291227" y="3024399"/>
                  <a:pt x="3294323" y="3024387"/>
                </a:cubicBezTo>
                <a:cubicBezTo>
                  <a:pt x="3300510" y="3024360"/>
                  <a:pt x="3300536" y="3018508"/>
                  <a:pt x="3300549" y="3015579"/>
                </a:cubicBezTo>
                <a:close/>
                <a:moveTo>
                  <a:pt x="478785" y="3004249"/>
                </a:moveTo>
                <a:cubicBezTo>
                  <a:pt x="476216" y="3009156"/>
                  <a:pt x="475291" y="3016288"/>
                  <a:pt x="476014" y="3025649"/>
                </a:cubicBezTo>
                <a:lnTo>
                  <a:pt x="470496" y="3049617"/>
                </a:lnTo>
                <a:lnTo>
                  <a:pt x="481291" y="3055848"/>
                </a:lnTo>
                <a:cubicBezTo>
                  <a:pt x="480208" y="3041806"/>
                  <a:pt x="476938" y="3018517"/>
                  <a:pt x="478785" y="3004249"/>
                </a:cubicBezTo>
                <a:close/>
                <a:moveTo>
                  <a:pt x="503207" y="2938801"/>
                </a:moveTo>
                <a:lnTo>
                  <a:pt x="496243" y="2944047"/>
                </a:lnTo>
                <a:lnTo>
                  <a:pt x="492752" y="2956089"/>
                </a:lnTo>
                <a:lnTo>
                  <a:pt x="493113" y="2960769"/>
                </a:lnTo>
                <a:lnTo>
                  <a:pt x="498612" y="2955636"/>
                </a:lnTo>
                <a:close/>
                <a:moveTo>
                  <a:pt x="481093" y="2900489"/>
                </a:moveTo>
                <a:lnTo>
                  <a:pt x="476699" y="2900827"/>
                </a:lnTo>
                <a:cubicBezTo>
                  <a:pt x="475594" y="2905621"/>
                  <a:pt x="474672" y="2912753"/>
                  <a:pt x="475214" y="2919775"/>
                </a:cubicBezTo>
                <a:close/>
                <a:moveTo>
                  <a:pt x="500157" y="2880184"/>
                </a:moveTo>
                <a:lnTo>
                  <a:pt x="499013" y="2922647"/>
                </a:lnTo>
                <a:lnTo>
                  <a:pt x="506517" y="2924421"/>
                </a:lnTo>
                <a:cubicBezTo>
                  <a:pt x="506337" y="2922082"/>
                  <a:pt x="507802" y="2921969"/>
                  <a:pt x="507621" y="2919627"/>
                </a:cubicBezTo>
                <a:lnTo>
                  <a:pt x="506719" y="2907928"/>
                </a:lnTo>
                <a:cubicBezTo>
                  <a:pt x="505996" y="2898566"/>
                  <a:pt x="503628" y="2886977"/>
                  <a:pt x="500157" y="2880184"/>
                </a:cubicBezTo>
                <a:close/>
                <a:moveTo>
                  <a:pt x="3474510" y="2853896"/>
                </a:moveTo>
                <a:cubicBezTo>
                  <a:pt x="3459026" y="2856884"/>
                  <a:pt x="3449697" y="2868630"/>
                  <a:pt x="3434225" y="2868695"/>
                </a:cubicBezTo>
                <a:lnTo>
                  <a:pt x="3403106" y="2909796"/>
                </a:lnTo>
                <a:cubicBezTo>
                  <a:pt x="3403028" y="2927355"/>
                  <a:pt x="3390589" y="2942041"/>
                  <a:pt x="3390511" y="2959601"/>
                </a:cubicBezTo>
                <a:cubicBezTo>
                  <a:pt x="3365761" y="2959705"/>
                  <a:pt x="3334461" y="3041777"/>
                  <a:pt x="3328221" y="3053509"/>
                </a:cubicBezTo>
                <a:cubicBezTo>
                  <a:pt x="3309646" y="3056511"/>
                  <a:pt x="3303381" y="3074096"/>
                  <a:pt x="3303303" y="3091656"/>
                </a:cubicBezTo>
                <a:lnTo>
                  <a:pt x="3303264" y="3100437"/>
                </a:lnTo>
                <a:cubicBezTo>
                  <a:pt x="3300173" y="3100451"/>
                  <a:pt x="3290890" y="3100489"/>
                  <a:pt x="3290876" y="3103414"/>
                </a:cubicBezTo>
                <a:cubicBezTo>
                  <a:pt x="3290851" y="3109266"/>
                  <a:pt x="3293933" y="3112178"/>
                  <a:pt x="3300121" y="3112152"/>
                </a:cubicBezTo>
                <a:cubicBezTo>
                  <a:pt x="3303213" y="3112139"/>
                  <a:pt x="3303238" y="3106286"/>
                  <a:pt x="3303251" y="3103362"/>
                </a:cubicBezTo>
                <a:lnTo>
                  <a:pt x="3340350" y="3109059"/>
                </a:lnTo>
                <a:lnTo>
                  <a:pt x="3343766" y="3035885"/>
                </a:lnTo>
                <a:lnTo>
                  <a:pt x="3365553" y="3006529"/>
                </a:lnTo>
                <a:cubicBezTo>
                  <a:pt x="3377928" y="3006477"/>
                  <a:pt x="3387233" y="3000585"/>
                  <a:pt x="3387285" y="2988879"/>
                </a:cubicBezTo>
                <a:lnTo>
                  <a:pt x="3387311" y="2983025"/>
                </a:lnTo>
                <a:cubicBezTo>
                  <a:pt x="3396647" y="2971280"/>
                  <a:pt x="3412260" y="2939022"/>
                  <a:pt x="3424674" y="2930192"/>
                </a:cubicBezTo>
                <a:lnTo>
                  <a:pt x="3424738" y="2915558"/>
                </a:lnTo>
                <a:cubicBezTo>
                  <a:pt x="3452580" y="2915441"/>
                  <a:pt x="3427934" y="2892133"/>
                  <a:pt x="3452684" y="2892029"/>
                </a:cubicBezTo>
                <a:cubicBezTo>
                  <a:pt x="3449566" y="2897895"/>
                  <a:pt x="3446354" y="2924248"/>
                  <a:pt x="3458728" y="2924196"/>
                </a:cubicBezTo>
                <a:lnTo>
                  <a:pt x="3461824" y="2924184"/>
                </a:lnTo>
                <a:cubicBezTo>
                  <a:pt x="3464967" y="2912465"/>
                  <a:pt x="3458884" y="2889078"/>
                  <a:pt x="3474381" y="2883156"/>
                </a:cubicBezTo>
                <a:close/>
                <a:moveTo>
                  <a:pt x="491227" y="2840851"/>
                </a:moveTo>
                <a:lnTo>
                  <a:pt x="485368" y="2841303"/>
                </a:lnTo>
                <a:lnTo>
                  <a:pt x="485528" y="2862479"/>
                </a:lnTo>
                <a:lnTo>
                  <a:pt x="488076" y="2876408"/>
                </a:lnTo>
                <a:lnTo>
                  <a:pt x="495782" y="2861688"/>
                </a:lnTo>
                <a:cubicBezTo>
                  <a:pt x="494860" y="2868821"/>
                  <a:pt x="503649" y="2868143"/>
                  <a:pt x="503108" y="2861123"/>
                </a:cubicBezTo>
                <a:close/>
                <a:moveTo>
                  <a:pt x="500259" y="2786010"/>
                </a:moveTo>
                <a:cubicBezTo>
                  <a:pt x="498974" y="2788461"/>
                  <a:pt x="497870" y="2793255"/>
                  <a:pt x="498232" y="2797935"/>
                </a:cubicBezTo>
                <a:lnTo>
                  <a:pt x="499696" y="2797822"/>
                </a:lnTo>
                <a:cubicBezTo>
                  <a:pt x="500800" y="2793029"/>
                  <a:pt x="500620" y="2790690"/>
                  <a:pt x="500259" y="2786010"/>
                </a:cubicBezTo>
                <a:close/>
                <a:moveTo>
                  <a:pt x="524077" y="2770047"/>
                </a:moveTo>
                <a:lnTo>
                  <a:pt x="515468" y="2773064"/>
                </a:lnTo>
                <a:cubicBezTo>
                  <a:pt x="513442" y="2784992"/>
                  <a:pt x="510132" y="2799373"/>
                  <a:pt x="511215" y="2813415"/>
                </a:cubicBezTo>
                <a:cubicBezTo>
                  <a:pt x="509008" y="2823001"/>
                  <a:pt x="507161" y="2837269"/>
                  <a:pt x="503307" y="2844627"/>
                </a:cubicBezTo>
                <a:lnTo>
                  <a:pt x="512096" y="2843948"/>
                </a:lnTo>
                <a:cubicBezTo>
                  <a:pt x="510652" y="2825227"/>
                  <a:pt x="521649" y="2814962"/>
                  <a:pt x="520205" y="2796240"/>
                </a:cubicBezTo>
                <a:lnTo>
                  <a:pt x="527549" y="2776840"/>
                </a:lnTo>
                <a:cubicBezTo>
                  <a:pt x="528833" y="2774389"/>
                  <a:pt x="525542" y="2769934"/>
                  <a:pt x="524077" y="2770047"/>
                </a:cubicBezTo>
                <a:close/>
                <a:moveTo>
                  <a:pt x="3524693" y="2698580"/>
                </a:moveTo>
                <a:lnTo>
                  <a:pt x="3493592" y="2736757"/>
                </a:lnTo>
                <a:lnTo>
                  <a:pt x="3493488" y="2760169"/>
                </a:lnTo>
                <a:lnTo>
                  <a:pt x="3456234" y="2789590"/>
                </a:lnTo>
                <a:cubicBezTo>
                  <a:pt x="3459234" y="2810061"/>
                  <a:pt x="3480983" y="2789487"/>
                  <a:pt x="3483958" y="2815810"/>
                </a:cubicBezTo>
                <a:lnTo>
                  <a:pt x="3505586" y="2821572"/>
                </a:lnTo>
                <a:cubicBezTo>
                  <a:pt x="3502533" y="2812807"/>
                  <a:pt x="3505689" y="2798159"/>
                  <a:pt x="3518064" y="2798107"/>
                </a:cubicBezTo>
                <a:cubicBezTo>
                  <a:pt x="3502793" y="2754277"/>
                  <a:pt x="3542957" y="2765814"/>
                  <a:pt x="3542996" y="2757032"/>
                </a:cubicBezTo>
                <a:cubicBezTo>
                  <a:pt x="3543048" y="2745326"/>
                  <a:pt x="3524498" y="2742479"/>
                  <a:pt x="3515219" y="2742519"/>
                </a:cubicBezTo>
                <a:lnTo>
                  <a:pt x="3515258" y="2733737"/>
                </a:lnTo>
                <a:cubicBezTo>
                  <a:pt x="3515323" y="2719107"/>
                  <a:pt x="3527711" y="2716126"/>
                  <a:pt x="3524693" y="2698580"/>
                </a:cubicBezTo>
                <a:close/>
                <a:moveTo>
                  <a:pt x="545791" y="2669497"/>
                </a:moveTo>
                <a:cubicBezTo>
                  <a:pt x="544326" y="2669610"/>
                  <a:pt x="544687" y="2674290"/>
                  <a:pt x="544868" y="2676628"/>
                </a:cubicBezTo>
                <a:cubicBezTo>
                  <a:pt x="541196" y="2686329"/>
                  <a:pt x="535496" y="2707958"/>
                  <a:pt x="536399" y="2719657"/>
                </a:cubicBezTo>
                <a:lnTo>
                  <a:pt x="542258" y="2719205"/>
                </a:lnTo>
                <a:cubicBezTo>
                  <a:pt x="544105" y="2704938"/>
                  <a:pt x="545770" y="2688332"/>
                  <a:pt x="551629" y="2687880"/>
                </a:cubicBezTo>
                <a:cubicBezTo>
                  <a:pt x="551449" y="2685538"/>
                  <a:pt x="547256" y="2669383"/>
                  <a:pt x="545791" y="2669497"/>
                </a:cubicBezTo>
                <a:close/>
                <a:moveTo>
                  <a:pt x="552414" y="2640736"/>
                </a:moveTo>
                <a:cubicBezTo>
                  <a:pt x="548379" y="2645755"/>
                  <a:pt x="549102" y="2655116"/>
                  <a:pt x="549644" y="2662135"/>
                </a:cubicBezTo>
                <a:lnTo>
                  <a:pt x="553859" y="2659458"/>
                </a:lnTo>
                <a:close/>
                <a:moveTo>
                  <a:pt x="3596227" y="2613414"/>
                </a:moveTo>
                <a:cubicBezTo>
                  <a:pt x="3596214" y="2616339"/>
                  <a:pt x="3596188" y="2622192"/>
                  <a:pt x="3602375" y="2622166"/>
                </a:cubicBezTo>
                <a:lnTo>
                  <a:pt x="3608563" y="2622139"/>
                </a:lnTo>
                <a:cubicBezTo>
                  <a:pt x="3608589" y="2616287"/>
                  <a:pt x="3602415" y="2613388"/>
                  <a:pt x="3596227" y="2613414"/>
                </a:cubicBezTo>
                <a:close/>
                <a:moveTo>
                  <a:pt x="563252" y="2609294"/>
                </a:moveTo>
                <a:lnTo>
                  <a:pt x="552794" y="2626581"/>
                </a:lnTo>
                <a:lnTo>
                  <a:pt x="553516" y="2635942"/>
                </a:lnTo>
                <a:lnTo>
                  <a:pt x="558093" y="2637942"/>
                </a:lnTo>
                <a:lnTo>
                  <a:pt x="557190" y="2626243"/>
                </a:lnTo>
                <a:lnTo>
                  <a:pt x="567446" y="2625450"/>
                </a:lnTo>
                <a:lnTo>
                  <a:pt x="566723" y="2616090"/>
                </a:lnTo>
                <a:close/>
                <a:moveTo>
                  <a:pt x="569491" y="2594687"/>
                </a:moveTo>
                <a:lnTo>
                  <a:pt x="565098" y="2595026"/>
                </a:lnTo>
                <a:cubicBezTo>
                  <a:pt x="565279" y="2597368"/>
                  <a:pt x="563993" y="2599819"/>
                  <a:pt x="564174" y="2602161"/>
                </a:cubicBezTo>
                <a:cubicBezTo>
                  <a:pt x="567104" y="2601936"/>
                  <a:pt x="568389" y="2599481"/>
                  <a:pt x="569491" y="2594687"/>
                </a:cubicBezTo>
                <a:close/>
                <a:moveTo>
                  <a:pt x="3617989" y="2589911"/>
                </a:moveTo>
                <a:cubicBezTo>
                  <a:pt x="3614893" y="2589924"/>
                  <a:pt x="3608705" y="2589950"/>
                  <a:pt x="3605601" y="2592888"/>
                </a:cubicBezTo>
                <a:cubicBezTo>
                  <a:pt x="3605588" y="2595816"/>
                  <a:pt x="3608654" y="2601656"/>
                  <a:pt x="3614841" y="2601630"/>
                </a:cubicBezTo>
                <a:cubicBezTo>
                  <a:pt x="3617937" y="2601618"/>
                  <a:pt x="3624137" y="2598663"/>
                  <a:pt x="3627242" y="2595725"/>
                </a:cubicBezTo>
                <a:cubicBezTo>
                  <a:pt x="3627254" y="2592796"/>
                  <a:pt x="3621080" y="2589898"/>
                  <a:pt x="3617989" y="2589911"/>
                </a:cubicBezTo>
                <a:close/>
                <a:moveTo>
                  <a:pt x="577761" y="2568155"/>
                </a:moveTo>
                <a:lnTo>
                  <a:pt x="578303" y="2575175"/>
                </a:lnTo>
                <a:lnTo>
                  <a:pt x="579766" y="2575061"/>
                </a:lnTo>
                <a:cubicBezTo>
                  <a:pt x="579586" y="2572723"/>
                  <a:pt x="579405" y="2570381"/>
                  <a:pt x="577761" y="2568155"/>
                </a:cubicBezTo>
                <a:close/>
                <a:moveTo>
                  <a:pt x="3627670" y="2499147"/>
                </a:moveTo>
                <a:cubicBezTo>
                  <a:pt x="3624578" y="2499160"/>
                  <a:pt x="3624553" y="2505014"/>
                  <a:pt x="3624539" y="2507942"/>
                </a:cubicBezTo>
                <a:lnTo>
                  <a:pt x="3624526" y="2510867"/>
                </a:lnTo>
                <a:cubicBezTo>
                  <a:pt x="3605964" y="2510945"/>
                  <a:pt x="3615088" y="2546024"/>
                  <a:pt x="3590338" y="2546127"/>
                </a:cubicBezTo>
                <a:cubicBezTo>
                  <a:pt x="3590468" y="2516863"/>
                  <a:pt x="3556228" y="2563830"/>
                  <a:pt x="3556098" y="2593095"/>
                </a:cubicBezTo>
                <a:lnTo>
                  <a:pt x="3556059" y="2601877"/>
                </a:lnTo>
                <a:cubicBezTo>
                  <a:pt x="3549858" y="2604827"/>
                  <a:pt x="3534340" y="2616598"/>
                  <a:pt x="3534314" y="2622451"/>
                </a:cubicBezTo>
                <a:cubicBezTo>
                  <a:pt x="3534288" y="2628305"/>
                  <a:pt x="3540475" y="2628278"/>
                  <a:pt x="3543567" y="2628265"/>
                </a:cubicBezTo>
                <a:cubicBezTo>
                  <a:pt x="3559037" y="2628200"/>
                  <a:pt x="3580717" y="2622257"/>
                  <a:pt x="3580795" y="2604697"/>
                </a:cubicBezTo>
                <a:lnTo>
                  <a:pt x="3580834" y="2595920"/>
                </a:lnTo>
                <a:cubicBezTo>
                  <a:pt x="3590196" y="2578322"/>
                  <a:pt x="3599556" y="2560724"/>
                  <a:pt x="3611997" y="2546037"/>
                </a:cubicBezTo>
                <a:cubicBezTo>
                  <a:pt x="3621275" y="2545997"/>
                  <a:pt x="3624397" y="2540132"/>
                  <a:pt x="3624435" y="2531354"/>
                </a:cubicBezTo>
                <a:lnTo>
                  <a:pt x="3624474" y="2522573"/>
                </a:lnTo>
                <a:cubicBezTo>
                  <a:pt x="3630662" y="2522547"/>
                  <a:pt x="3639954" y="2519583"/>
                  <a:pt x="3639980" y="2513731"/>
                </a:cubicBezTo>
                <a:cubicBezTo>
                  <a:pt x="3640005" y="2507877"/>
                  <a:pt x="3633857" y="2499122"/>
                  <a:pt x="3627670" y="2499147"/>
                </a:cubicBezTo>
                <a:close/>
                <a:moveTo>
                  <a:pt x="888396" y="2494885"/>
                </a:moveTo>
                <a:lnTo>
                  <a:pt x="887745" y="2499737"/>
                </a:lnTo>
                <a:lnTo>
                  <a:pt x="890093" y="2495785"/>
                </a:lnTo>
                <a:close/>
                <a:moveTo>
                  <a:pt x="766252" y="2490047"/>
                </a:moveTo>
                <a:cubicBezTo>
                  <a:pt x="764967" y="2492502"/>
                  <a:pt x="763681" y="2494953"/>
                  <a:pt x="763862" y="2497295"/>
                </a:cubicBezTo>
                <a:lnTo>
                  <a:pt x="764042" y="2499634"/>
                </a:lnTo>
                <a:close/>
                <a:moveTo>
                  <a:pt x="3544358" y="2449749"/>
                </a:moveTo>
                <a:cubicBezTo>
                  <a:pt x="3544333" y="2455602"/>
                  <a:pt x="3547403" y="2461439"/>
                  <a:pt x="3553590" y="2461412"/>
                </a:cubicBezTo>
                <a:cubicBezTo>
                  <a:pt x="3556681" y="2461399"/>
                  <a:pt x="3559803" y="2455538"/>
                  <a:pt x="3559816" y="2452609"/>
                </a:cubicBezTo>
                <a:close/>
                <a:moveTo>
                  <a:pt x="782969" y="2439321"/>
                </a:moveTo>
                <a:lnTo>
                  <a:pt x="780040" y="2439547"/>
                </a:lnTo>
                <a:cubicBezTo>
                  <a:pt x="774179" y="2439999"/>
                  <a:pt x="772714" y="2440113"/>
                  <a:pt x="773436" y="2449474"/>
                </a:cubicBezTo>
                <a:lnTo>
                  <a:pt x="777268" y="2460947"/>
                </a:lnTo>
                <a:lnTo>
                  <a:pt x="783510" y="2446340"/>
                </a:lnTo>
                <a:close/>
                <a:moveTo>
                  <a:pt x="906625" y="2411189"/>
                </a:moveTo>
                <a:cubicBezTo>
                  <a:pt x="905144" y="2413542"/>
                  <a:pt x="903656" y="2418244"/>
                  <a:pt x="903646" y="2420594"/>
                </a:cubicBezTo>
                <a:lnTo>
                  <a:pt x="906584" y="2420581"/>
                </a:lnTo>
                <a:close/>
                <a:moveTo>
                  <a:pt x="594960" y="2409097"/>
                </a:moveTo>
                <a:lnTo>
                  <a:pt x="594036" y="2416233"/>
                </a:lnTo>
                <a:lnTo>
                  <a:pt x="602084" y="2425028"/>
                </a:lnTo>
                <a:cubicBezTo>
                  <a:pt x="602626" y="2432048"/>
                  <a:pt x="601702" y="2439183"/>
                  <a:pt x="597488" y="2441860"/>
                </a:cubicBezTo>
                <a:cubicBezTo>
                  <a:pt x="598753" y="2458244"/>
                  <a:pt x="598550" y="2474736"/>
                  <a:pt x="604210" y="2490781"/>
                </a:cubicBezTo>
                <a:lnTo>
                  <a:pt x="613582" y="2459452"/>
                </a:lnTo>
                <a:cubicBezTo>
                  <a:pt x="610111" y="2452658"/>
                  <a:pt x="607922" y="2443412"/>
                  <a:pt x="607200" y="2434050"/>
                </a:cubicBezTo>
                <a:cubicBezTo>
                  <a:pt x="608666" y="2433938"/>
                  <a:pt x="611596" y="2433711"/>
                  <a:pt x="611235" y="2429031"/>
                </a:cubicBezTo>
                <a:cubicBezTo>
                  <a:pt x="610873" y="2424350"/>
                  <a:pt x="607583" y="2419895"/>
                  <a:pt x="605756" y="2415328"/>
                </a:cubicBezTo>
                <a:close/>
                <a:moveTo>
                  <a:pt x="797398" y="2301666"/>
                </a:moveTo>
                <a:cubicBezTo>
                  <a:pt x="795371" y="2313592"/>
                  <a:pt x="792762" y="2356167"/>
                  <a:pt x="787444" y="2363643"/>
                </a:cubicBezTo>
                <a:lnTo>
                  <a:pt x="798782" y="2376893"/>
                </a:lnTo>
                <a:cubicBezTo>
                  <a:pt x="803197" y="2357719"/>
                  <a:pt x="807612" y="2338544"/>
                  <a:pt x="810381" y="2317142"/>
                </a:cubicBezTo>
                <a:cubicBezTo>
                  <a:pt x="808194" y="2307894"/>
                  <a:pt x="803257" y="2301214"/>
                  <a:pt x="797398" y="2301666"/>
                </a:cubicBezTo>
                <a:close/>
                <a:moveTo>
                  <a:pt x="3727654" y="2276316"/>
                </a:moveTo>
                <a:lnTo>
                  <a:pt x="3721455" y="2279271"/>
                </a:lnTo>
                <a:cubicBezTo>
                  <a:pt x="3708898" y="2320294"/>
                  <a:pt x="3671527" y="2376052"/>
                  <a:pt x="3671333" y="2419951"/>
                </a:cubicBezTo>
                <a:cubicBezTo>
                  <a:pt x="3671320" y="2422876"/>
                  <a:pt x="3671293" y="2428729"/>
                  <a:pt x="3677481" y="2428704"/>
                </a:cubicBezTo>
                <a:lnTo>
                  <a:pt x="3690012" y="2393534"/>
                </a:lnTo>
                <a:cubicBezTo>
                  <a:pt x="3702425" y="2384704"/>
                  <a:pt x="3708677" y="2370043"/>
                  <a:pt x="3714930" y="2355386"/>
                </a:cubicBezTo>
                <a:lnTo>
                  <a:pt x="3715008" y="2337828"/>
                </a:lnTo>
                <a:cubicBezTo>
                  <a:pt x="3715034" y="2331975"/>
                  <a:pt x="3715086" y="2320269"/>
                  <a:pt x="3724365" y="2320229"/>
                </a:cubicBezTo>
                <a:cubicBezTo>
                  <a:pt x="3727512" y="2308511"/>
                  <a:pt x="3730656" y="2296790"/>
                  <a:pt x="3730708" y="2285085"/>
                </a:cubicBezTo>
                <a:cubicBezTo>
                  <a:pt x="3730708" y="2285085"/>
                  <a:pt x="3730746" y="2276303"/>
                  <a:pt x="3727654" y="2276316"/>
                </a:cubicBezTo>
                <a:close/>
                <a:moveTo>
                  <a:pt x="951397" y="2251341"/>
                </a:moveTo>
                <a:cubicBezTo>
                  <a:pt x="952853" y="2253681"/>
                  <a:pt x="951376" y="2256037"/>
                  <a:pt x="949916" y="2253694"/>
                </a:cubicBezTo>
                <a:lnTo>
                  <a:pt x="946937" y="2263098"/>
                </a:lnTo>
                <a:cubicBezTo>
                  <a:pt x="945480" y="2260757"/>
                  <a:pt x="942500" y="2270162"/>
                  <a:pt x="942500" y="2270162"/>
                </a:cubicBezTo>
                <a:lnTo>
                  <a:pt x="932093" y="2298381"/>
                </a:lnTo>
                <a:cubicBezTo>
                  <a:pt x="932052" y="2307773"/>
                  <a:pt x="923031" y="2354770"/>
                  <a:pt x="918604" y="2359484"/>
                </a:cubicBezTo>
                <a:lnTo>
                  <a:pt x="911963" y="2353115"/>
                </a:lnTo>
                <a:lnTo>
                  <a:pt x="908278" y="2373151"/>
                </a:lnTo>
                <a:lnTo>
                  <a:pt x="906725" y="2381594"/>
                </a:lnTo>
                <a:lnTo>
                  <a:pt x="911156" y="2382995"/>
                </a:lnTo>
                <a:lnTo>
                  <a:pt x="916999" y="2390013"/>
                </a:lnTo>
                <a:lnTo>
                  <a:pt x="918542" y="2373572"/>
                </a:lnTo>
                <a:cubicBezTo>
                  <a:pt x="922979" y="2366508"/>
                  <a:pt x="927438" y="2354752"/>
                  <a:pt x="930417" y="2345347"/>
                </a:cubicBezTo>
                <a:cubicBezTo>
                  <a:pt x="930459" y="2335955"/>
                  <a:pt x="931968" y="2326557"/>
                  <a:pt x="936407" y="2319493"/>
                </a:cubicBezTo>
                <a:cubicBezTo>
                  <a:pt x="939324" y="2324177"/>
                  <a:pt x="945240" y="2314760"/>
                  <a:pt x="942313" y="2312426"/>
                </a:cubicBezTo>
                <a:lnTo>
                  <a:pt x="951199" y="2295952"/>
                </a:lnTo>
                <a:lnTo>
                  <a:pt x="955708" y="2272453"/>
                </a:lnTo>
                <a:lnTo>
                  <a:pt x="958645" y="2272441"/>
                </a:lnTo>
                <a:lnTo>
                  <a:pt x="958719" y="2256006"/>
                </a:lnTo>
                <a:close/>
                <a:moveTo>
                  <a:pt x="809540" y="2248938"/>
                </a:moveTo>
                <a:lnTo>
                  <a:pt x="801090" y="2273131"/>
                </a:lnTo>
                <a:lnTo>
                  <a:pt x="812971" y="2293401"/>
                </a:lnTo>
                <a:lnTo>
                  <a:pt x="816663" y="2264866"/>
                </a:lnTo>
                <a:cubicBezTo>
                  <a:pt x="816663" y="2264866"/>
                  <a:pt x="822523" y="2264413"/>
                  <a:pt x="822342" y="2262075"/>
                </a:cubicBezTo>
                <a:cubicBezTo>
                  <a:pt x="821981" y="2257395"/>
                  <a:pt x="812650" y="2251049"/>
                  <a:pt x="809540" y="2248938"/>
                </a:cubicBezTo>
                <a:close/>
                <a:moveTo>
                  <a:pt x="932591" y="2218432"/>
                </a:moveTo>
                <a:lnTo>
                  <a:pt x="929340" y="2229834"/>
                </a:lnTo>
                <a:cubicBezTo>
                  <a:pt x="927698" y="2234522"/>
                  <a:pt x="926184" y="2237581"/>
                  <a:pt x="925086" y="2237666"/>
                </a:cubicBezTo>
                <a:lnTo>
                  <a:pt x="921954" y="2254389"/>
                </a:lnTo>
                <a:lnTo>
                  <a:pt x="920952" y="2272586"/>
                </a:lnTo>
                <a:lnTo>
                  <a:pt x="930896" y="2237340"/>
                </a:lnTo>
                <a:cubicBezTo>
                  <a:pt x="932370" y="2236158"/>
                  <a:pt x="932760" y="2230873"/>
                  <a:pt x="932784" y="2225591"/>
                </a:cubicBezTo>
                <a:close/>
                <a:moveTo>
                  <a:pt x="3811473" y="2211583"/>
                </a:moveTo>
                <a:cubicBezTo>
                  <a:pt x="3802189" y="2211622"/>
                  <a:pt x="3795833" y="2249694"/>
                  <a:pt x="3795807" y="2255547"/>
                </a:cubicBezTo>
                <a:lnTo>
                  <a:pt x="3761592" y="2296661"/>
                </a:lnTo>
                <a:cubicBezTo>
                  <a:pt x="3761580" y="2299586"/>
                  <a:pt x="3761528" y="2311292"/>
                  <a:pt x="3767715" y="2311266"/>
                </a:cubicBezTo>
                <a:cubicBezTo>
                  <a:pt x="3773902" y="2311240"/>
                  <a:pt x="3783315" y="2281936"/>
                  <a:pt x="3786437" y="2276069"/>
                </a:cubicBezTo>
                <a:cubicBezTo>
                  <a:pt x="3798878" y="2261388"/>
                  <a:pt x="3817517" y="2243751"/>
                  <a:pt x="3817608" y="2223263"/>
                </a:cubicBezTo>
                <a:cubicBezTo>
                  <a:pt x="3817621" y="2220337"/>
                  <a:pt x="3814564" y="2211570"/>
                  <a:pt x="3811473" y="2211583"/>
                </a:cubicBezTo>
                <a:close/>
                <a:moveTo>
                  <a:pt x="731218" y="2207898"/>
                </a:moveTo>
                <a:cubicBezTo>
                  <a:pt x="723692" y="2224956"/>
                  <a:pt x="719277" y="2244129"/>
                  <a:pt x="714862" y="2263304"/>
                </a:cubicBezTo>
                <a:cubicBezTo>
                  <a:pt x="715043" y="2265645"/>
                  <a:pt x="717590" y="2279574"/>
                  <a:pt x="719056" y="2279461"/>
                </a:cubicBezTo>
                <a:cubicBezTo>
                  <a:pt x="721986" y="2279235"/>
                  <a:pt x="721263" y="2269874"/>
                  <a:pt x="721083" y="2267532"/>
                </a:cubicBezTo>
                <a:cubicBezTo>
                  <a:pt x="720180" y="2255833"/>
                  <a:pt x="723851" y="2246132"/>
                  <a:pt x="729349" y="2241000"/>
                </a:cubicBezTo>
                <a:cubicBezTo>
                  <a:pt x="728446" y="2229297"/>
                  <a:pt x="732120" y="2219597"/>
                  <a:pt x="731218" y="2207898"/>
                </a:cubicBezTo>
                <a:close/>
                <a:moveTo>
                  <a:pt x="823146" y="2196096"/>
                </a:moveTo>
                <a:cubicBezTo>
                  <a:pt x="820216" y="2196322"/>
                  <a:pt x="820577" y="2201003"/>
                  <a:pt x="820758" y="2203341"/>
                </a:cubicBezTo>
                <a:cubicBezTo>
                  <a:pt x="820938" y="2205683"/>
                  <a:pt x="822583" y="2207908"/>
                  <a:pt x="824049" y="2207795"/>
                </a:cubicBezTo>
                <a:cubicBezTo>
                  <a:pt x="825513" y="2207682"/>
                  <a:pt x="825333" y="2205344"/>
                  <a:pt x="826798" y="2205231"/>
                </a:cubicBezTo>
                <a:cubicBezTo>
                  <a:pt x="826618" y="2202889"/>
                  <a:pt x="824610" y="2195983"/>
                  <a:pt x="823146" y="2196096"/>
                </a:cubicBezTo>
                <a:close/>
                <a:moveTo>
                  <a:pt x="966355" y="2190232"/>
                </a:moveTo>
                <a:cubicBezTo>
                  <a:pt x="963397" y="2194941"/>
                  <a:pt x="961896" y="2201989"/>
                  <a:pt x="961854" y="2211380"/>
                </a:cubicBezTo>
                <a:lnTo>
                  <a:pt x="954407" y="2234892"/>
                </a:lnTo>
                <a:lnTo>
                  <a:pt x="964656" y="2241894"/>
                </a:lnTo>
                <a:cubicBezTo>
                  <a:pt x="964719" y="2227806"/>
                  <a:pt x="963355" y="2204332"/>
                  <a:pt x="966355" y="2190232"/>
                </a:cubicBezTo>
                <a:close/>
                <a:moveTo>
                  <a:pt x="668810" y="2182107"/>
                </a:moveTo>
                <a:cubicBezTo>
                  <a:pt x="668247" y="2193923"/>
                  <a:pt x="665117" y="2210642"/>
                  <a:pt x="656328" y="2211321"/>
                </a:cubicBezTo>
                <a:cubicBezTo>
                  <a:pt x="657231" y="2223023"/>
                  <a:pt x="653557" y="2232723"/>
                  <a:pt x="654460" y="2244423"/>
                </a:cubicBezTo>
                <a:cubicBezTo>
                  <a:pt x="664715" y="2243632"/>
                  <a:pt x="661624" y="2222684"/>
                  <a:pt x="660721" y="2210981"/>
                </a:cubicBezTo>
                <a:cubicBezTo>
                  <a:pt x="665117" y="2210642"/>
                  <a:pt x="670796" y="2207852"/>
                  <a:pt x="673365" y="2202945"/>
                </a:cubicBezTo>
                <a:close/>
                <a:moveTo>
                  <a:pt x="737118" y="2169776"/>
                </a:moveTo>
                <a:lnTo>
                  <a:pt x="729231" y="2182154"/>
                </a:lnTo>
                <a:cubicBezTo>
                  <a:pt x="733625" y="2181815"/>
                  <a:pt x="735813" y="2191063"/>
                  <a:pt x="736174" y="2195743"/>
                </a:cubicBezTo>
                <a:lnTo>
                  <a:pt x="732501" y="2205443"/>
                </a:lnTo>
                <a:cubicBezTo>
                  <a:pt x="741290" y="2204765"/>
                  <a:pt x="744783" y="2192726"/>
                  <a:pt x="743700" y="2178685"/>
                </a:cubicBezTo>
                <a:lnTo>
                  <a:pt x="743519" y="2176342"/>
                </a:lnTo>
                <a:cubicBezTo>
                  <a:pt x="743519" y="2176342"/>
                  <a:pt x="750845" y="2175777"/>
                  <a:pt x="750664" y="2173439"/>
                </a:cubicBezTo>
                <a:cubicBezTo>
                  <a:pt x="750484" y="2171097"/>
                  <a:pt x="738581" y="2169662"/>
                  <a:pt x="737118" y="2169776"/>
                </a:cubicBezTo>
                <a:close/>
                <a:moveTo>
                  <a:pt x="829407" y="2162655"/>
                </a:moveTo>
                <a:lnTo>
                  <a:pt x="836712" y="2180925"/>
                </a:lnTo>
                <a:lnTo>
                  <a:pt x="835809" y="2169221"/>
                </a:lnTo>
                <a:cubicBezTo>
                  <a:pt x="835267" y="2162203"/>
                  <a:pt x="832337" y="2162429"/>
                  <a:pt x="829407" y="2162655"/>
                </a:cubicBezTo>
                <a:close/>
                <a:moveTo>
                  <a:pt x="678543" y="2155462"/>
                </a:moveTo>
                <a:cubicBezTo>
                  <a:pt x="675613" y="2155688"/>
                  <a:pt x="675974" y="2160369"/>
                  <a:pt x="676155" y="2162707"/>
                </a:cubicBezTo>
                <a:lnTo>
                  <a:pt x="682195" y="2164597"/>
                </a:lnTo>
                <a:cubicBezTo>
                  <a:pt x="682014" y="2162255"/>
                  <a:pt x="680007" y="2155349"/>
                  <a:pt x="678543" y="2155462"/>
                </a:cubicBezTo>
                <a:close/>
                <a:moveTo>
                  <a:pt x="996012" y="2126711"/>
                </a:moveTo>
                <a:lnTo>
                  <a:pt x="988646" y="2131438"/>
                </a:lnTo>
                <a:lnTo>
                  <a:pt x="984189" y="2143198"/>
                </a:lnTo>
                <a:lnTo>
                  <a:pt x="984168" y="2147894"/>
                </a:lnTo>
                <a:lnTo>
                  <a:pt x="990064" y="2143174"/>
                </a:lnTo>
                <a:close/>
                <a:moveTo>
                  <a:pt x="947560" y="2122642"/>
                </a:moveTo>
                <a:lnTo>
                  <a:pt x="946937" y="2124791"/>
                </a:lnTo>
                <a:lnTo>
                  <a:pt x="947551" y="2124568"/>
                </a:lnTo>
                <a:close/>
                <a:moveTo>
                  <a:pt x="977093" y="2086877"/>
                </a:moveTo>
                <a:lnTo>
                  <a:pt x="972688" y="2086896"/>
                </a:lnTo>
                <a:cubicBezTo>
                  <a:pt x="971198" y="2091597"/>
                  <a:pt x="969698" y="2098646"/>
                  <a:pt x="969667" y="2105692"/>
                </a:cubicBezTo>
                <a:close/>
                <a:moveTo>
                  <a:pt x="767982" y="2073228"/>
                </a:moveTo>
                <a:lnTo>
                  <a:pt x="765053" y="2073454"/>
                </a:lnTo>
                <a:cubicBezTo>
                  <a:pt x="765414" y="2078134"/>
                  <a:pt x="768524" y="2080247"/>
                  <a:pt x="771454" y="2080020"/>
                </a:cubicBezTo>
                <a:cubicBezTo>
                  <a:pt x="771273" y="2077682"/>
                  <a:pt x="770911" y="2073002"/>
                  <a:pt x="767982" y="2073228"/>
                </a:cubicBezTo>
                <a:close/>
                <a:moveTo>
                  <a:pt x="997739" y="2068007"/>
                </a:moveTo>
                <a:lnTo>
                  <a:pt x="993147" y="2110289"/>
                </a:lnTo>
                <a:lnTo>
                  <a:pt x="1000479" y="2112605"/>
                </a:lnTo>
                <a:cubicBezTo>
                  <a:pt x="1000490" y="2110258"/>
                  <a:pt x="1001959" y="2110252"/>
                  <a:pt x="1001970" y="2107903"/>
                </a:cubicBezTo>
                <a:lnTo>
                  <a:pt x="1002022" y="2096164"/>
                </a:lnTo>
                <a:cubicBezTo>
                  <a:pt x="1002064" y="2086773"/>
                  <a:pt x="1000646" y="2075037"/>
                  <a:pt x="997739" y="2068007"/>
                </a:cubicBezTo>
                <a:close/>
                <a:moveTo>
                  <a:pt x="992042" y="2028114"/>
                </a:moveTo>
                <a:lnTo>
                  <a:pt x="986167" y="2028138"/>
                </a:lnTo>
                <a:lnTo>
                  <a:pt x="984605" y="2049278"/>
                </a:lnTo>
                <a:lnTo>
                  <a:pt x="986010" y="2063360"/>
                </a:lnTo>
                <a:lnTo>
                  <a:pt x="994885" y="2049235"/>
                </a:lnTo>
                <a:cubicBezTo>
                  <a:pt x="993386" y="2056284"/>
                  <a:pt x="1002199" y="2056247"/>
                  <a:pt x="1002231" y="2049204"/>
                </a:cubicBezTo>
                <a:close/>
                <a:moveTo>
                  <a:pt x="794973" y="2002873"/>
                </a:moveTo>
                <a:lnTo>
                  <a:pt x="790760" y="2005554"/>
                </a:lnTo>
                <a:lnTo>
                  <a:pt x="796981" y="2009782"/>
                </a:lnTo>
                <a:cubicBezTo>
                  <a:pt x="796800" y="2007440"/>
                  <a:pt x="796439" y="2002760"/>
                  <a:pt x="794973" y="2002873"/>
                </a:cubicBezTo>
                <a:close/>
                <a:moveTo>
                  <a:pt x="1005501" y="1974056"/>
                </a:moveTo>
                <a:cubicBezTo>
                  <a:pt x="1004021" y="1976409"/>
                  <a:pt x="1002532" y="1981111"/>
                  <a:pt x="1002512" y="1985807"/>
                </a:cubicBezTo>
                <a:lnTo>
                  <a:pt x="1003979" y="1985801"/>
                </a:lnTo>
                <a:cubicBezTo>
                  <a:pt x="1005470" y="1981099"/>
                  <a:pt x="1005480" y="1978752"/>
                  <a:pt x="1005501" y="1974056"/>
                </a:cubicBezTo>
                <a:close/>
                <a:moveTo>
                  <a:pt x="919891" y="1960276"/>
                </a:moveTo>
                <a:lnTo>
                  <a:pt x="918427" y="1960389"/>
                </a:lnTo>
                <a:cubicBezTo>
                  <a:pt x="918788" y="1965069"/>
                  <a:pt x="920432" y="1967297"/>
                  <a:pt x="923362" y="1967072"/>
                </a:cubicBezTo>
                <a:cubicBezTo>
                  <a:pt x="923181" y="1964730"/>
                  <a:pt x="922820" y="1960050"/>
                  <a:pt x="919891" y="1960276"/>
                </a:cubicBezTo>
                <a:close/>
                <a:moveTo>
                  <a:pt x="1030531" y="1959863"/>
                </a:moveTo>
                <a:lnTo>
                  <a:pt x="1021708" y="1962247"/>
                </a:lnTo>
                <a:cubicBezTo>
                  <a:pt x="1018719" y="1974001"/>
                  <a:pt x="1014252" y="1988107"/>
                  <a:pt x="1014189" y="2002196"/>
                </a:cubicBezTo>
                <a:cubicBezTo>
                  <a:pt x="1011210" y="2011600"/>
                  <a:pt x="1008210" y="2025700"/>
                  <a:pt x="1003771" y="2032761"/>
                </a:cubicBezTo>
                <a:lnTo>
                  <a:pt x="1012584" y="2032724"/>
                </a:lnTo>
                <a:cubicBezTo>
                  <a:pt x="1012667" y="2013940"/>
                  <a:pt x="1024459" y="2004498"/>
                  <a:pt x="1024542" y="1985715"/>
                </a:cubicBezTo>
                <a:lnTo>
                  <a:pt x="1033438" y="1966894"/>
                </a:lnTo>
                <a:cubicBezTo>
                  <a:pt x="1034916" y="1964541"/>
                  <a:pt x="1031999" y="1959857"/>
                  <a:pt x="1030531" y="1959863"/>
                </a:cubicBezTo>
                <a:close/>
                <a:moveTo>
                  <a:pt x="924306" y="1941101"/>
                </a:moveTo>
                <a:cubicBezTo>
                  <a:pt x="922842" y="1941214"/>
                  <a:pt x="921556" y="1943670"/>
                  <a:pt x="921737" y="1946008"/>
                </a:cubicBezTo>
                <a:lnTo>
                  <a:pt x="927777" y="1947898"/>
                </a:lnTo>
                <a:cubicBezTo>
                  <a:pt x="927596" y="1945556"/>
                  <a:pt x="925772" y="1940988"/>
                  <a:pt x="924306" y="1941101"/>
                </a:cubicBezTo>
                <a:close/>
                <a:moveTo>
                  <a:pt x="1060345" y="1861125"/>
                </a:moveTo>
                <a:cubicBezTo>
                  <a:pt x="1058875" y="1861131"/>
                  <a:pt x="1058854" y="1865827"/>
                  <a:pt x="1058844" y="1868174"/>
                </a:cubicBezTo>
                <a:cubicBezTo>
                  <a:pt x="1054397" y="1877584"/>
                  <a:pt x="1046958" y="1898749"/>
                  <a:pt x="1046906" y="1910486"/>
                </a:cubicBezTo>
                <a:lnTo>
                  <a:pt x="1052781" y="1910462"/>
                </a:lnTo>
                <a:cubicBezTo>
                  <a:pt x="1055782" y="1896362"/>
                  <a:pt x="1058791" y="1879915"/>
                  <a:pt x="1064666" y="1879891"/>
                </a:cubicBezTo>
                <a:cubicBezTo>
                  <a:pt x="1064677" y="1877541"/>
                  <a:pt x="1061812" y="1861119"/>
                  <a:pt x="1060345" y="1861125"/>
                </a:cubicBezTo>
                <a:close/>
                <a:moveTo>
                  <a:pt x="1421794" y="1856514"/>
                </a:moveTo>
                <a:cubicBezTo>
                  <a:pt x="1419824" y="1860305"/>
                  <a:pt x="1417855" y="1864089"/>
                  <a:pt x="1416603" y="1868076"/>
                </a:cubicBezTo>
                <a:lnTo>
                  <a:pt x="1415352" y="1872057"/>
                </a:lnTo>
                <a:close/>
                <a:moveTo>
                  <a:pt x="1069283" y="1832912"/>
                </a:moveTo>
                <a:cubicBezTo>
                  <a:pt x="1064854" y="1837627"/>
                  <a:pt x="1064813" y="1847019"/>
                  <a:pt x="1064781" y="1854061"/>
                </a:cubicBezTo>
                <a:lnTo>
                  <a:pt x="1069199" y="1851696"/>
                </a:lnTo>
                <a:close/>
                <a:moveTo>
                  <a:pt x="1082638" y="1802331"/>
                </a:moveTo>
                <a:lnTo>
                  <a:pt x="1070813" y="1818818"/>
                </a:lnTo>
                <a:lnTo>
                  <a:pt x="1070771" y="1828210"/>
                </a:lnTo>
                <a:lnTo>
                  <a:pt x="1075167" y="1830538"/>
                </a:lnTo>
                <a:lnTo>
                  <a:pt x="1075220" y="1818800"/>
                </a:lnTo>
                <a:lnTo>
                  <a:pt x="1085503" y="1818756"/>
                </a:lnTo>
                <a:lnTo>
                  <a:pt x="1085544" y="1809365"/>
                </a:lnTo>
                <a:close/>
                <a:moveTo>
                  <a:pt x="1090043" y="1788213"/>
                </a:moveTo>
                <a:lnTo>
                  <a:pt x="1085637" y="1788231"/>
                </a:lnTo>
                <a:cubicBezTo>
                  <a:pt x="1085628" y="1790581"/>
                  <a:pt x="1084147" y="1792933"/>
                  <a:pt x="1084137" y="1795283"/>
                </a:cubicBezTo>
                <a:cubicBezTo>
                  <a:pt x="1087074" y="1795271"/>
                  <a:pt x="1088555" y="1792915"/>
                  <a:pt x="1090043" y="1788213"/>
                </a:cubicBezTo>
                <a:close/>
                <a:moveTo>
                  <a:pt x="1456688" y="1775211"/>
                </a:moveTo>
                <a:cubicBezTo>
                  <a:pt x="1453817" y="1774426"/>
                  <a:pt x="1453100" y="1774229"/>
                  <a:pt x="1448093" y="1790165"/>
                </a:cubicBezTo>
                <a:lnTo>
                  <a:pt x="1443270" y="1810474"/>
                </a:lnTo>
                <a:lnTo>
                  <a:pt x="1454367" y="1787553"/>
                </a:lnTo>
                <a:lnTo>
                  <a:pt x="1458122" y="1775604"/>
                </a:lnTo>
                <a:close/>
                <a:moveTo>
                  <a:pt x="1100440" y="1762343"/>
                </a:moveTo>
                <a:lnTo>
                  <a:pt x="1100409" y="1769385"/>
                </a:lnTo>
                <a:lnTo>
                  <a:pt x="1101876" y="1769379"/>
                </a:lnTo>
                <a:cubicBezTo>
                  <a:pt x="1101887" y="1767033"/>
                  <a:pt x="1101898" y="1764683"/>
                  <a:pt x="1100440" y="1762343"/>
                </a:cubicBezTo>
                <a:close/>
                <a:moveTo>
                  <a:pt x="1294600" y="1698132"/>
                </a:moveTo>
                <a:cubicBezTo>
                  <a:pt x="1293120" y="1700488"/>
                  <a:pt x="1291640" y="1702841"/>
                  <a:pt x="1291629" y="1705190"/>
                </a:cubicBezTo>
                <a:lnTo>
                  <a:pt x="1291619" y="1707537"/>
                </a:lnTo>
                <a:close/>
                <a:moveTo>
                  <a:pt x="1315382" y="1648740"/>
                </a:moveTo>
                <a:lnTo>
                  <a:pt x="1312445" y="1648752"/>
                </a:lnTo>
                <a:cubicBezTo>
                  <a:pt x="1306569" y="1648777"/>
                  <a:pt x="1305099" y="1648784"/>
                  <a:pt x="1305058" y="1658175"/>
                </a:cubicBezTo>
                <a:lnTo>
                  <a:pt x="1307943" y="1669901"/>
                </a:lnTo>
                <a:lnTo>
                  <a:pt x="1315350" y="1655782"/>
                </a:lnTo>
                <a:close/>
                <a:moveTo>
                  <a:pt x="4138918" y="1621990"/>
                </a:moveTo>
                <a:lnTo>
                  <a:pt x="4141906" y="1645390"/>
                </a:lnTo>
                <a:lnTo>
                  <a:pt x="4157350" y="1651177"/>
                </a:lnTo>
                <a:lnTo>
                  <a:pt x="4154363" y="1627778"/>
                </a:lnTo>
                <a:close/>
                <a:moveTo>
                  <a:pt x="1130513" y="1604903"/>
                </a:moveTo>
                <a:lnTo>
                  <a:pt x="1129012" y="1611954"/>
                </a:lnTo>
                <a:lnTo>
                  <a:pt x="1136316" y="1621316"/>
                </a:lnTo>
                <a:cubicBezTo>
                  <a:pt x="1136284" y="1628358"/>
                  <a:pt x="1134783" y="1635410"/>
                  <a:pt x="1130368" y="1637774"/>
                </a:cubicBezTo>
                <a:cubicBezTo>
                  <a:pt x="1130295" y="1654212"/>
                  <a:pt x="1128752" y="1670653"/>
                  <a:pt x="1133086" y="1687072"/>
                </a:cubicBezTo>
                <a:lnTo>
                  <a:pt x="1144972" y="1656497"/>
                </a:lnTo>
                <a:cubicBezTo>
                  <a:pt x="1142066" y="1649467"/>
                  <a:pt x="1140637" y="1640081"/>
                  <a:pt x="1140679" y="1630689"/>
                </a:cubicBezTo>
                <a:cubicBezTo>
                  <a:pt x="1142149" y="1630683"/>
                  <a:pt x="1145087" y="1630670"/>
                  <a:pt x="1145107" y="1625975"/>
                </a:cubicBezTo>
                <a:cubicBezTo>
                  <a:pt x="1145129" y="1621279"/>
                  <a:pt x="1142211" y="1616595"/>
                  <a:pt x="1140762" y="1611906"/>
                </a:cubicBezTo>
                <a:close/>
                <a:moveTo>
                  <a:pt x="3981310" y="1584604"/>
                </a:moveTo>
                <a:lnTo>
                  <a:pt x="3968935" y="1584656"/>
                </a:lnTo>
                <a:lnTo>
                  <a:pt x="3975083" y="1593412"/>
                </a:lnTo>
                <a:cubicBezTo>
                  <a:pt x="3978175" y="1593400"/>
                  <a:pt x="3981297" y="1587533"/>
                  <a:pt x="3981310" y="1584604"/>
                </a:cubicBezTo>
                <a:close/>
                <a:moveTo>
                  <a:pt x="3981414" y="1561193"/>
                </a:moveTo>
                <a:lnTo>
                  <a:pt x="3978317" y="1561205"/>
                </a:lnTo>
                <a:cubicBezTo>
                  <a:pt x="3981375" y="1569975"/>
                  <a:pt x="3981375" y="1569975"/>
                  <a:pt x="3990653" y="1569936"/>
                </a:cubicBezTo>
                <a:cubicBezTo>
                  <a:pt x="3990680" y="1564082"/>
                  <a:pt x="3987601" y="1561167"/>
                  <a:pt x="3981414" y="1561193"/>
                </a:cubicBezTo>
                <a:close/>
                <a:moveTo>
                  <a:pt x="1542915" y="1547873"/>
                </a:moveTo>
                <a:cubicBezTo>
                  <a:pt x="1535223" y="1567397"/>
                  <a:pt x="1509823" y="1638323"/>
                  <a:pt x="1503197" y="1649492"/>
                </a:cubicBezTo>
                <a:lnTo>
                  <a:pt x="1500709" y="1674770"/>
                </a:lnTo>
                <a:cubicBezTo>
                  <a:pt x="1513593" y="1643684"/>
                  <a:pt x="1526475" y="1612599"/>
                  <a:pt x="1539893" y="1577329"/>
                </a:cubicBezTo>
                <a:cubicBezTo>
                  <a:pt x="1544183" y="1561197"/>
                  <a:pt x="1545784" y="1548659"/>
                  <a:pt x="1542915" y="1547873"/>
                </a:cubicBezTo>
                <a:close/>
                <a:moveTo>
                  <a:pt x="1619961" y="1517138"/>
                </a:moveTo>
                <a:lnTo>
                  <a:pt x="1613539" y="1536104"/>
                </a:lnTo>
                <a:lnTo>
                  <a:pt x="1612283" y="1539440"/>
                </a:lnTo>
                <a:lnTo>
                  <a:pt x="1613685" y="1539823"/>
                </a:lnTo>
                <a:lnTo>
                  <a:pt x="1618692" y="1523888"/>
                </a:lnTo>
                <a:close/>
                <a:moveTo>
                  <a:pt x="1340954" y="1512452"/>
                </a:moveTo>
                <a:cubicBezTo>
                  <a:pt x="1337964" y="1524202"/>
                  <a:pt x="1331902" y="1566490"/>
                  <a:pt x="1325995" y="1573561"/>
                </a:cubicBezTo>
                <a:lnTo>
                  <a:pt x="1336215" y="1587606"/>
                </a:lnTo>
                <a:cubicBezTo>
                  <a:pt x="1342174" y="1568797"/>
                  <a:pt x="1348132" y="1549989"/>
                  <a:pt x="1352631" y="1528837"/>
                </a:cubicBezTo>
                <a:cubicBezTo>
                  <a:pt x="1351205" y="1519451"/>
                  <a:pt x="1346829" y="1512427"/>
                  <a:pt x="1340954" y="1512452"/>
                </a:cubicBezTo>
                <a:close/>
                <a:moveTo>
                  <a:pt x="1630558" y="1488194"/>
                </a:moveTo>
                <a:lnTo>
                  <a:pt x="1626830" y="1497519"/>
                </a:lnTo>
                <a:lnTo>
                  <a:pt x="1632109" y="1488618"/>
                </a:lnTo>
                <a:close/>
                <a:moveTo>
                  <a:pt x="4198311" y="1484195"/>
                </a:moveTo>
                <a:lnTo>
                  <a:pt x="4192123" y="1484220"/>
                </a:lnTo>
                <a:lnTo>
                  <a:pt x="4192084" y="1493002"/>
                </a:lnTo>
                <a:close/>
                <a:moveTo>
                  <a:pt x="2043051" y="1465194"/>
                </a:moveTo>
                <a:cubicBezTo>
                  <a:pt x="2040547" y="1473161"/>
                  <a:pt x="2042066" y="1477900"/>
                  <a:pt x="2044836" y="1478658"/>
                </a:cubicBezTo>
                <a:cubicBezTo>
                  <a:pt x="2046086" y="1474677"/>
                  <a:pt x="2048590" y="1466709"/>
                  <a:pt x="2045820" y="1465952"/>
                </a:cubicBezTo>
                <a:close/>
                <a:moveTo>
                  <a:pt x="1578344" y="1462387"/>
                </a:moveTo>
                <a:lnTo>
                  <a:pt x="1560804" y="1500852"/>
                </a:lnTo>
                <a:lnTo>
                  <a:pt x="1554562" y="1538079"/>
                </a:lnTo>
                <a:lnTo>
                  <a:pt x="1572452" y="1491057"/>
                </a:lnTo>
                <a:cubicBezTo>
                  <a:pt x="1572452" y="1491057"/>
                  <a:pt x="1575322" y="1491842"/>
                  <a:pt x="1576573" y="1487861"/>
                </a:cubicBezTo>
                <a:cubicBezTo>
                  <a:pt x="1579076" y="1479893"/>
                  <a:pt x="1578528" y="1466761"/>
                  <a:pt x="1578344" y="1462387"/>
                </a:cubicBezTo>
                <a:close/>
                <a:moveTo>
                  <a:pt x="1357340" y="1460728"/>
                </a:moveTo>
                <a:lnTo>
                  <a:pt x="1346954" y="1484252"/>
                </a:lnTo>
                <a:lnTo>
                  <a:pt x="1357143" y="1505338"/>
                </a:lnTo>
                <a:lnTo>
                  <a:pt x="1363143" y="1477138"/>
                </a:lnTo>
                <a:cubicBezTo>
                  <a:pt x="1363143" y="1477138"/>
                  <a:pt x="1369018" y="1477113"/>
                  <a:pt x="1369028" y="1474767"/>
                </a:cubicBezTo>
                <a:cubicBezTo>
                  <a:pt x="1369049" y="1470071"/>
                  <a:pt x="1360267" y="1463062"/>
                  <a:pt x="1357340" y="1460728"/>
                </a:cubicBezTo>
                <a:close/>
                <a:moveTo>
                  <a:pt x="1475815" y="1454150"/>
                </a:moveTo>
                <a:lnTo>
                  <a:pt x="1473384" y="1457892"/>
                </a:lnTo>
                <a:lnTo>
                  <a:pt x="1471995" y="1462993"/>
                </a:lnTo>
                <a:close/>
                <a:moveTo>
                  <a:pt x="1650900" y="1446172"/>
                </a:moveTo>
                <a:lnTo>
                  <a:pt x="1647145" y="1458121"/>
                </a:lnTo>
                <a:lnTo>
                  <a:pt x="1647862" y="1458317"/>
                </a:lnTo>
                <a:cubicBezTo>
                  <a:pt x="1649113" y="1454336"/>
                  <a:pt x="1650365" y="1450350"/>
                  <a:pt x="1650900" y="1446172"/>
                </a:cubicBezTo>
                <a:close/>
                <a:moveTo>
                  <a:pt x="4031445" y="1441000"/>
                </a:moveTo>
                <a:cubicBezTo>
                  <a:pt x="4019070" y="1441052"/>
                  <a:pt x="4009748" y="1449868"/>
                  <a:pt x="4009696" y="1461574"/>
                </a:cubicBezTo>
                <a:cubicBezTo>
                  <a:pt x="4009670" y="1467427"/>
                  <a:pt x="4015753" y="1490813"/>
                  <a:pt x="4021941" y="1490787"/>
                </a:cubicBezTo>
                <a:cubicBezTo>
                  <a:pt x="4034316" y="1490736"/>
                  <a:pt x="4031341" y="1464411"/>
                  <a:pt x="4043716" y="1464359"/>
                </a:cubicBezTo>
                <a:lnTo>
                  <a:pt x="4046808" y="1464347"/>
                </a:lnTo>
                <a:lnTo>
                  <a:pt x="4043755" y="1455578"/>
                </a:lnTo>
                <a:close/>
                <a:moveTo>
                  <a:pt x="4220172" y="1437279"/>
                </a:moveTo>
                <a:cubicBezTo>
                  <a:pt x="4213985" y="1437305"/>
                  <a:pt x="4216990" y="1457780"/>
                  <a:pt x="4216976" y="1460704"/>
                </a:cubicBezTo>
                <a:lnTo>
                  <a:pt x="4207655" y="1469525"/>
                </a:lnTo>
                <a:lnTo>
                  <a:pt x="4216951" y="1466558"/>
                </a:lnTo>
                <a:lnTo>
                  <a:pt x="4226294" y="1451888"/>
                </a:lnTo>
                <a:cubicBezTo>
                  <a:pt x="4226307" y="1448960"/>
                  <a:pt x="4223267" y="1437266"/>
                  <a:pt x="4220172" y="1437279"/>
                </a:cubicBezTo>
                <a:close/>
                <a:moveTo>
                  <a:pt x="1507126" y="1421259"/>
                </a:moveTo>
                <a:cubicBezTo>
                  <a:pt x="1506408" y="1421063"/>
                  <a:pt x="1502652" y="1433018"/>
                  <a:pt x="1502652" y="1433018"/>
                </a:cubicBezTo>
                <a:cubicBezTo>
                  <a:pt x="1493349" y="1456431"/>
                  <a:pt x="1483594" y="1477557"/>
                  <a:pt x="1474043" y="1499279"/>
                </a:cubicBezTo>
                <a:lnTo>
                  <a:pt x="1460893" y="1532803"/>
                </a:lnTo>
                <a:lnTo>
                  <a:pt x="1458968" y="1546848"/>
                </a:lnTo>
                <a:lnTo>
                  <a:pt x="1472781" y="1515696"/>
                </a:lnTo>
                <a:cubicBezTo>
                  <a:pt x="1478505" y="1499956"/>
                  <a:pt x="1495677" y="1452738"/>
                  <a:pt x="1499264" y="1453720"/>
                </a:cubicBezTo>
                <a:cubicBezTo>
                  <a:pt x="1500515" y="1449739"/>
                  <a:pt x="1507126" y="1421259"/>
                  <a:pt x="1507126" y="1421259"/>
                </a:cubicBezTo>
                <a:close/>
                <a:moveTo>
                  <a:pt x="1282640" y="1414083"/>
                </a:moveTo>
                <a:cubicBezTo>
                  <a:pt x="1273754" y="1430554"/>
                  <a:pt x="1267796" y="1449362"/>
                  <a:pt x="1261838" y="1468171"/>
                </a:cubicBezTo>
                <a:cubicBezTo>
                  <a:pt x="1261827" y="1470521"/>
                  <a:pt x="1263232" y="1484602"/>
                  <a:pt x="1264702" y="1484596"/>
                </a:cubicBezTo>
                <a:cubicBezTo>
                  <a:pt x="1267640" y="1484584"/>
                  <a:pt x="1267682" y="1475192"/>
                  <a:pt x="1267692" y="1472842"/>
                </a:cubicBezTo>
                <a:cubicBezTo>
                  <a:pt x="1267744" y="1461104"/>
                  <a:pt x="1272191" y="1451693"/>
                  <a:pt x="1278087" y="1446973"/>
                </a:cubicBezTo>
                <a:cubicBezTo>
                  <a:pt x="1278138" y="1435231"/>
                  <a:pt x="1282588" y="1425821"/>
                  <a:pt x="1282640" y="1414083"/>
                </a:cubicBezTo>
                <a:close/>
                <a:moveTo>
                  <a:pt x="1375195" y="1408999"/>
                </a:moveTo>
                <a:cubicBezTo>
                  <a:pt x="1372257" y="1409011"/>
                  <a:pt x="1372237" y="1413707"/>
                  <a:pt x="1372227" y="1416053"/>
                </a:cubicBezTo>
                <a:cubicBezTo>
                  <a:pt x="1372216" y="1418403"/>
                  <a:pt x="1373673" y="1420743"/>
                  <a:pt x="1375143" y="1420736"/>
                </a:cubicBezTo>
                <a:cubicBezTo>
                  <a:pt x="1376611" y="1420730"/>
                  <a:pt x="1376621" y="1418385"/>
                  <a:pt x="1378091" y="1418378"/>
                </a:cubicBezTo>
                <a:cubicBezTo>
                  <a:pt x="1378102" y="1416028"/>
                  <a:pt x="1376663" y="1408992"/>
                  <a:pt x="1375195" y="1408999"/>
                </a:cubicBezTo>
                <a:close/>
                <a:moveTo>
                  <a:pt x="1222556" y="1383810"/>
                </a:moveTo>
                <a:cubicBezTo>
                  <a:pt x="1221035" y="1395558"/>
                  <a:pt x="1216556" y="1412010"/>
                  <a:pt x="1207743" y="1412047"/>
                </a:cubicBezTo>
                <a:cubicBezTo>
                  <a:pt x="1207692" y="1423789"/>
                  <a:pt x="1203242" y="1433200"/>
                  <a:pt x="1203191" y="1444938"/>
                </a:cubicBezTo>
                <a:cubicBezTo>
                  <a:pt x="1213473" y="1444894"/>
                  <a:pt x="1212096" y="1423770"/>
                  <a:pt x="1212149" y="1412029"/>
                </a:cubicBezTo>
                <a:cubicBezTo>
                  <a:pt x="1216556" y="1412010"/>
                  <a:pt x="1222441" y="1409639"/>
                  <a:pt x="1225400" y="1404931"/>
                </a:cubicBezTo>
                <a:close/>
                <a:moveTo>
                  <a:pt x="1614489" y="1377097"/>
                </a:moveTo>
                <a:cubicBezTo>
                  <a:pt x="1613055" y="1376704"/>
                  <a:pt x="1610551" y="1384671"/>
                  <a:pt x="1609300" y="1388653"/>
                </a:cubicBezTo>
                <a:cubicBezTo>
                  <a:pt x="1608048" y="1392640"/>
                  <a:pt x="1607514" y="1396817"/>
                  <a:pt x="1608232" y="1397013"/>
                </a:cubicBezTo>
                <a:cubicBezTo>
                  <a:pt x="1608948" y="1397209"/>
                  <a:pt x="1610200" y="1393228"/>
                  <a:pt x="1610917" y="1393425"/>
                </a:cubicBezTo>
                <a:cubicBezTo>
                  <a:pt x="1612170" y="1389438"/>
                  <a:pt x="1615206" y="1377293"/>
                  <a:pt x="1614489" y="1377097"/>
                </a:cubicBezTo>
                <a:close/>
                <a:moveTo>
                  <a:pt x="1291619" y="1376478"/>
                </a:moveTo>
                <a:lnTo>
                  <a:pt x="1282755" y="1388253"/>
                </a:lnTo>
                <a:cubicBezTo>
                  <a:pt x="1287160" y="1388235"/>
                  <a:pt x="1288588" y="1397620"/>
                  <a:pt x="1288567" y="1402316"/>
                </a:cubicBezTo>
                <a:lnTo>
                  <a:pt x="1284118" y="1411727"/>
                </a:lnTo>
                <a:cubicBezTo>
                  <a:pt x="1292931" y="1411690"/>
                  <a:pt x="1297390" y="1399933"/>
                  <a:pt x="1297453" y="1385845"/>
                </a:cubicBezTo>
                <a:lnTo>
                  <a:pt x="1297464" y="1383496"/>
                </a:lnTo>
                <a:cubicBezTo>
                  <a:pt x="1297464" y="1383496"/>
                  <a:pt x="1304808" y="1383464"/>
                  <a:pt x="1304819" y="1381119"/>
                </a:cubicBezTo>
                <a:cubicBezTo>
                  <a:pt x="1304828" y="1378768"/>
                  <a:pt x="1293087" y="1376472"/>
                  <a:pt x="1291619" y="1376478"/>
                </a:cubicBezTo>
                <a:close/>
                <a:moveTo>
                  <a:pt x="1384154" y="1376090"/>
                </a:moveTo>
                <a:lnTo>
                  <a:pt x="1389945" y="1394849"/>
                </a:lnTo>
                <a:lnTo>
                  <a:pt x="1389997" y="1383108"/>
                </a:lnTo>
                <a:cubicBezTo>
                  <a:pt x="1390029" y="1376066"/>
                  <a:pt x="1387091" y="1376078"/>
                  <a:pt x="1384154" y="1376090"/>
                </a:cubicBezTo>
                <a:close/>
                <a:moveTo>
                  <a:pt x="1566791" y="1372695"/>
                </a:moveTo>
                <a:cubicBezTo>
                  <a:pt x="1553725" y="1399401"/>
                  <a:pt x="1540842" y="1430488"/>
                  <a:pt x="1527959" y="1461573"/>
                </a:cubicBezTo>
                <a:cubicBezTo>
                  <a:pt x="1526707" y="1465560"/>
                  <a:pt x="1519914" y="1489660"/>
                  <a:pt x="1520631" y="1489857"/>
                </a:cubicBezTo>
                <a:cubicBezTo>
                  <a:pt x="1522066" y="1490249"/>
                  <a:pt x="1527072" y="1474314"/>
                  <a:pt x="1528326" y="1470327"/>
                </a:cubicBezTo>
                <a:cubicBezTo>
                  <a:pt x="1534583" y="1450411"/>
                  <a:pt x="1541742" y="1435063"/>
                  <a:pt x="1547114" y="1427881"/>
                </a:cubicBezTo>
                <a:cubicBezTo>
                  <a:pt x="1553374" y="1407959"/>
                  <a:pt x="1560533" y="1392611"/>
                  <a:pt x="1566791" y="1372695"/>
                </a:cubicBezTo>
                <a:close/>
                <a:moveTo>
                  <a:pt x="1779390" y="1364520"/>
                </a:moveTo>
                <a:cubicBezTo>
                  <a:pt x="1777420" y="1368310"/>
                  <a:pt x="1775451" y="1372095"/>
                  <a:pt x="1774198" y="1376081"/>
                </a:cubicBezTo>
                <a:lnTo>
                  <a:pt x="1772948" y="1380062"/>
                </a:lnTo>
                <a:close/>
                <a:moveTo>
                  <a:pt x="2112588" y="1358753"/>
                </a:moveTo>
                <a:lnTo>
                  <a:pt x="2107181" y="1361603"/>
                </a:lnTo>
                <a:lnTo>
                  <a:pt x="2110218" y="1371087"/>
                </a:lnTo>
                <a:cubicBezTo>
                  <a:pt x="2111470" y="1367100"/>
                  <a:pt x="2113974" y="1359132"/>
                  <a:pt x="2112588" y="1358753"/>
                </a:cubicBezTo>
                <a:close/>
                <a:moveTo>
                  <a:pt x="1234421" y="1357934"/>
                </a:moveTo>
                <a:cubicBezTo>
                  <a:pt x="1231483" y="1357946"/>
                  <a:pt x="1231463" y="1362643"/>
                  <a:pt x="1231453" y="1364989"/>
                </a:cubicBezTo>
                <a:lnTo>
                  <a:pt x="1237317" y="1367314"/>
                </a:lnTo>
                <a:cubicBezTo>
                  <a:pt x="1237328" y="1364964"/>
                  <a:pt x="1235889" y="1357928"/>
                  <a:pt x="1234421" y="1357934"/>
                </a:cubicBezTo>
                <a:close/>
                <a:moveTo>
                  <a:pt x="3595618" y="1357483"/>
                </a:moveTo>
                <a:cubicBezTo>
                  <a:pt x="3595606" y="1360411"/>
                  <a:pt x="3595606" y="1360411"/>
                  <a:pt x="3598684" y="1363323"/>
                </a:cubicBezTo>
                <a:lnTo>
                  <a:pt x="3598697" y="1360398"/>
                </a:lnTo>
                <a:cubicBezTo>
                  <a:pt x="3598710" y="1357470"/>
                  <a:pt x="3598710" y="1357470"/>
                  <a:pt x="3595618" y="1357483"/>
                </a:cubicBezTo>
                <a:close/>
                <a:moveTo>
                  <a:pt x="2249212" y="1335574"/>
                </a:moveTo>
                <a:cubicBezTo>
                  <a:pt x="2246709" y="1343543"/>
                  <a:pt x="2246840" y="1347907"/>
                  <a:pt x="2249610" y="1348666"/>
                </a:cubicBezTo>
                <a:cubicBezTo>
                  <a:pt x="2250863" y="1344679"/>
                  <a:pt x="2253366" y="1336711"/>
                  <a:pt x="2250596" y="1335953"/>
                </a:cubicBezTo>
                <a:close/>
                <a:moveTo>
                  <a:pt x="1636318" y="1322499"/>
                </a:moveTo>
                <a:lnTo>
                  <a:pt x="1629173" y="1355156"/>
                </a:lnTo>
                <a:lnTo>
                  <a:pt x="1635432" y="1335234"/>
                </a:lnTo>
                <a:cubicBezTo>
                  <a:pt x="1639186" y="1323285"/>
                  <a:pt x="1637752" y="1322892"/>
                  <a:pt x="1636318" y="1322499"/>
                </a:cubicBezTo>
                <a:close/>
                <a:moveTo>
                  <a:pt x="1553651" y="1312851"/>
                </a:moveTo>
                <a:cubicBezTo>
                  <a:pt x="1546674" y="1332577"/>
                  <a:pt x="1535761" y="1359873"/>
                  <a:pt x="1531457" y="1358695"/>
                </a:cubicBezTo>
                <a:cubicBezTo>
                  <a:pt x="1525197" y="1378618"/>
                  <a:pt x="1518038" y="1393965"/>
                  <a:pt x="1511781" y="1413881"/>
                </a:cubicBezTo>
                <a:cubicBezTo>
                  <a:pt x="1516803" y="1415255"/>
                  <a:pt x="1527349" y="1379207"/>
                  <a:pt x="1533608" y="1359284"/>
                </a:cubicBezTo>
                <a:cubicBezTo>
                  <a:pt x="1535761" y="1359873"/>
                  <a:pt x="1539882" y="1356677"/>
                  <a:pt x="1543819" y="1349102"/>
                </a:cubicBezTo>
                <a:close/>
                <a:moveTo>
                  <a:pt x="3617480" y="1310567"/>
                </a:moveTo>
                <a:lnTo>
                  <a:pt x="3605028" y="1328178"/>
                </a:lnTo>
                <a:lnTo>
                  <a:pt x="3608123" y="1328165"/>
                </a:lnTo>
                <a:cubicBezTo>
                  <a:pt x="3614311" y="1328140"/>
                  <a:pt x="3614337" y="1322286"/>
                  <a:pt x="3614350" y="1319362"/>
                </a:cubicBezTo>
                <a:cubicBezTo>
                  <a:pt x="3617441" y="1319349"/>
                  <a:pt x="3623629" y="1319323"/>
                  <a:pt x="3623642" y="1316394"/>
                </a:cubicBezTo>
                <a:cubicBezTo>
                  <a:pt x="3623654" y="1313470"/>
                  <a:pt x="3620577" y="1310555"/>
                  <a:pt x="3617480" y="1310567"/>
                </a:cubicBezTo>
                <a:close/>
                <a:moveTo>
                  <a:pt x="1591122" y="1310130"/>
                </a:moveTo>
                <a:lnTo>
                  <a:pt x="1580560" y="1328869"/>
                </a:lnTo>
                <a:cubicBezTo>
                  <a:pt x="1582711" y="1329458"/>
                  <a:pt x="1578423" y="1345590"/>
                  <a:pt x="1575919" y="1353557"/>
                </a:cubicBezTo>
                <a:lnTo>
                  <a:pt x="1568760" y="1368904"/>
                </a:lnTo>
                <a:cubicBezTo>
                  <a:pt x="1573064" y="1370082"/>
                  <a:pt x="1581474" y="1350754"/>
                  <a:pt x="1588984" y="1326851"/>
                </a:cubicBezTo>
                <a:lnTo>
                  <a:pt x="1590237" y="1322864"/>
                </a:lnTo>
                <a:cubicBezTo>
                  <a:pt x="1590237" y="1322864"/>
                  <a:pt x="1593824" y="1323846"/>
                  <a:pt x="1595075" y="1319865"/>
                </a:cubicBezTo>
                <a:cubicBezTo>
                  <a:pt x="1596328" y="1315878"/>
                  <a:pt x="1591839" y="1310327"/>
                  <a:pt x="1591122" y="1310130"/>
                </a:cubicBezTo>
                <a:close/>
                <a:moveTo>
                  <a:pt x="2266150" y="1305598"/>
                </a:moveTo>
                <a:cubicBezTo>
                  <a:pt x="2264765" y="1305219"/>
                  <a:pt x="2262127" y="1308827"/>
                  <a:pt x="2260877" y="1312808"/>
                </a:cubicBezTo>
                <a:lnTo>
                  <a:pt x="2265163" y="1318310"/>
                </a:lnTo>
                <a:cubicBezTo>
                  <a:pt x="2266416" y="1314324"/>
                  <a:pt x="2267536" y="1305977"/>
                  <a:pt x="2266150" y="1305598"/>
                </a:cubicBezTo>
                <a:close/>
                <a:moveTo>
                  <a:pt x="3188988" y="1300994"/>
                </a:moveTo>
                <a:lnTo>
                  <a:pt x="3177928" y="1320371"/>
                </a:lnTo>
                <a:lnTo>
                  <a:pt x="3178276" y="1323712"/>
                </a:lnTo>
                <a:close/>
                <a:moveTo>
                  <a:pt x="4295031" y="1299423"/>
                </a:moveTo>
                <a:cubicBezTo>
                  <a:pt x="4295004" y="1305276"/>
                  <a:pt x="4298057" y="1314041"/>
                  <a:pt x="4301128" y="1319881"/>
                </a:cubicBezTo>
                <a:lnTo>
                  <a:pt x="4304232" y="1316943"/>
                </a:lnTo>
                <a:lnTo>
                  <a:pt x="4301192" y="1305250"/>
                </a:lnTo>
                <a:close/>
                <a:moveTo>
                  <a:pt x="1814283" y="1283216"/>
                </a:moveTo>
                <a:cubicBezTo>
                  <a:pt x="1811414" y="1282431"/>
                  <a:pt x="1810696" y="1282234"/>
                  <a:pt x="1805689" y="1298170"/>
                </a:cubicBezTo>
                <a:lnTo>
                  <a:pt x="1800867" y="1318480"/>
                </a:lnTo>
                <a:lnTo>
                  <a:pt x="1811964" y="1295558"/>
                </a:lnTo>
                <a:lnTo>
                  <a:pt x="1815718" y="1283609"/>
                </a:lnTo>
                <a:close/>
                <a:moveTo>
                  <a:pt x="1330224" y="1282398"/>
                </a:moveTo>
                <a:lnTo>
                  <a:pt x="1327286" y="1282411"/>
                </a:lnTo>
                <a:cubicBezTo>
                  <a:pt x="1327266" y="1287106"/>
                  <a:pt x="1330193" y="1289440"/>
                  <a:pt x="1333130" y="1289428"/>
                </a:cubicBezTo>
                <a:cubicBezTo>
                  <a:pt x="1333141" y="1287082"/>
                  <a:pt x="1333162" y="1282386"/>
                  <a:pt x="1330224" y="1282398"/>
                </a:cubicBezTo>
                <a:close/>
                <a:moveTo>
                  <a:pt x="1573158" y="1270602"/>
                </a:moveTo>
                <a:cubicBezTo>
                  <a:pt x="1571723" y="1270209"/>
                  <a:pt x="1569220" y="1278177"/>
                  <a:pt x="1567969" y="1282158"/>
                </a:cubicBezTo>
                <a:lnTo>
                  <a:pt x="1569586" y="1286930"/>
                </a:lnTo>
                <a:cubicBezTo>
                  <a:pt x="1570838" y="1282944"/>
                  <a:pt x="1573874" y="1270797"/>
                  <a:pt x="1573158" y="1270602"/>
                </a:cubicBezTo>
                <a:close/>
                <a:moveTo>
                  <a:pt x="3718535" y="1247668"/>
                </a:moveTo>
                <a:lnTo>
                  <a:pt x="3707446" y="1254589"/>
                </a:lnTo>
                <a:lnTo>
                  <a:pt x="3709388" y="1258560"/>
                </a:lnTo>
                <a:close/>
                <a:moveTo>
                  <a:pt x="1362839" y="1214169"/>
                </a:moveTo>
                <a:lnTo>
                  <a:pt x="1358423" y="1216537"/>
                </a:lnTo>
                <a:lnTo>
                  <a:pt x="1364278" y="1221208"/>
                </a:lnTo>
                <a:cubicBezTo>
                  <a:pt x="1364288" y="1218859"/>
                  <a:pt x="1364309" y="1214163"/>
                  <a:pt x="1362839" y="1214169"/>
                </a:cubicBezTo>
                <a:close/>
                <a:moveTo>
                  <a:pt x="1749965" y="1192167"/>
                </a:moveTo>
                <a:lnTo>
                  <a:pt x="1743384" y="1209867"/>
                </a:lnTo>
                <a:lnTo>
                  <a:pt x="1743218" y="1211849"/>
                </a:lnTo>
                <a:cubicBezTo>
                  <a:pt x="1741341" y="1217823"/>
                  <a:pt x="1739284" y="1223750"/>
                  <a:pt x="1737271" y="1228607"/>
                </a:cubicBezTo>
                <a:lnTo>
                  <a:pt x="1734631" y="1233411"/>
                </a:lnTo>
                <a:lnTo>
                  <a:pt x="1727764" y="1251878"/>
                </a:lnTo>
                <a:lnTo>
                  <a:pt x="1706736" y="1323006"/>
                </a:lnTo>
                <a:lnTo>
                  <a:pt x="1728747" y="1272783"/>
                </a:lnTo>
                <a:cubicBezTo>
                  <a:pt x="1731067" y="1260441"/>
                  <a:pt x="1735357" y="1244310"/>
                  <a:pt x="1740362" y="1228373"/>
                </a:cubicBezTo>
                <a:cubicBezTo>
                  <a:pt x="1741081" y="1228570"/>
                  <a:pt x="1742515" y="1228963"/>
                  <a:pt x="1745018" y="1220995"/>
                </a:cubicBezTo>
                <a:cubicBezTo>
                  <a:pt x="1747522" y="1213027"/>
                  <a:pt x="1748591" y="1204667"/>
                  <a:pt x="1750376" y="1196501"/>
                </a:cubicBezTo>
                <a:close/>
                <a:moveTo>
                  <a:pt x="1490768" y="1180761"/>
                </a:moveTo>
                <a:lnTo>
                  <a:pt x="1489300" y="1180767"/>
                </a:lnTo>
                <a:cubicBezTo>
                  <a:pt x="1489279" y="1185463"/>
                  <a:pt x="1490737" y="1187806"/>
                  <a:pt x="1493674" y="1187795"/>
                </a:cubicBezTo>
                <a:cubicBezTo>
                  <a:pt x="1493685" y="1185445"/>
                  <a:pt x="1493705" y="1180749"/>
                  <a:pt x="1490768" y="1180761"/>
                </a:cubicBezTo>
                <a:close/>
                <a:moveTo>
                  <a:pt x="4335843" y="1164634"/>
                </a:moveTo>
                <a:cubicBezTo>
                  <a:pt x="4335830" y="1167559"/>
                  <a:pt x="4335805" y="1173411"/>
                  <a:pt x="4338900" y="1173399"/>
                </a:cubicBezTo>
                <a:lnTo>
                  <a:pt x="4345088" y="1173373"/>
                </a:lnTo>
                <a:cubicBezTo>
                  <a:pt x="4345114" y="1167520"/>
                  <a:pt x="4342035" y="1164608"/>
                  <a:pt x="4335843" y="1164634"/>
                </a:cubicBezTo>
                <a:close/>
                <a:moveTo>
                  <a:pt x="1496726" y="1161953"/>
                </a:moveTo>
                <a:cubicBezTo>
                  <a:pt x="1495258" y="1161959"/>
                  <a:pt x="1493778" y="1164314"/>
                  <a:pt x="1493768" y="1166661"/>
                </a:cubicBezTo>
                <a:lnTo>
                  <a:pt x="1499632" y="1168986"/>
                </a:lnTo>
                <a:cubicBezTo>
                  <a:pt x="1499643" y="1166636"/>
                  <a:pt x="1498195" y="1161947"/>
                  <a:pt x="1496726" y="1161953"/>
                </a:cubicBezTo>
                <a:close/>
                <a:moveTo>
                  <a:pt x="1658406" y="1155485"/>
                </a:moveTo>
                <a:cubicBezTo>
                  <a:pt x="1655903" y="1163453"/>
                  <a:pt x="1656087" y="1167826"/>
                  <a:pt x="1657522" y="1168219"/>
                </a:cubicBezTo>
                <a:cubicBezTo>
                  <a:pt x="1658772" y="1164238"/>
                  <a:pt x="1661276" y="1156270"/>
                  <a:pt x="1659841" y="1155877"/>
                </a:cubicBezTo>
                <a:close/>
                <a:moveTo>
                  <a:pt x="4196811" y="1124246"/>
                </a:moveTo>
                <a:lnTo>
                  <a:pt x="4190623" y="1124272"/>
                </a:lnTo>
                <a:lnTo>
                  <a:pt x="4172008" y="1136056"/>
                </a:lnTo>
                <a:cubicBezTo>
                  <a:pt x="4171983" y="1141910"/>
                  <a:pt x="4171931" y="1153615"/>
                  <a:pt x="4168813" y="1159482"/>
                </a:cubicBezTo>
                <a:cubicBezTo>
                  <a:pt x="4168800" y="1162406"/>
                  <a:pt x="4174949" y="1171162"/>
                  <a:pt x="4178041" y="1171148"/>
                </a:cubicBezTo>
                <a:cubicBezTo>
                  <a:pt x="4181136" y="1171136"/>
                  <a:pt x="4181240" y="1147724"/>
                  <a:pt x="4199803" y="1147646"/>
                </a:cubicBezTo>
                <a:lnTo>
                  <a:pt x="4202894" y="1147633"/>
                </a:lnTo>
                <a:lnTo>
                  <a:pt x="4202908" y="1144704"/>
                </a:lnTo>
                <a:cubicBezTo>
                  <a:pt x="4202908" y="1144704"/>
                  <a:pt x="4187441" y="1144769"/>
                  <a:pt x="4187454" y="1141845"/>
                </a:cubicBezTo>
                <a:cubicBezTo>
                  <a:pt x="4187467" y="1138916"/>
                  <a:pt x="4196772" y="1133023"/>
                  <a:pt x="4196811" y="1124246"/>
                </a:cubicBezTo>
                <a:close/>
                <a:moveTo>
                  <a:pt x="4360793" y="1120630"/>
                </a:moveTo>
                <a:cubicBezTo>
                  <a:pt x="4354605" y="1120657"/>
                  <a:pt x="4357605" y="1141132"/>
                  <a:pt x="4357592" y="1144055"/>
                </a:cubicBezTo>
                <a:cubicBezTo>
                  <a:pt x="4354501" y="1144068"/>
                  <a:pt x="4348314" y="1144094"/>
                  <a:pt x="4348301" y="1147023"/>
                </a:cubicBezTo>
                <a:cubicBezTo>
                  <a:pt x="4348288" y="1149947"/>
                  <a:pt x="4354462" y="1152850"/>
                  <a:pt x="4357541" y="1155762"/>
                </a:cubicBezTo>
                <a:lnTo>
                  <a:pt x="4369994" y="1138150"/>
                </a:lnTo>
                <a:cubicBezTo>
                  <a:pt x="4370007" y="1135226"/>
                  <a:pt x="4366980" y="1120604"/>
                  <a:pt x="4360793" y="1120630"/>
                </a:cubicBezTo>
                <a:close/>
                <a:moveTo>
                  <a:pt x="3751485" y="1090522"/>
                </a:moveTo>
                <a:lnTo>
                  <a:pt x="3739032" y="1108133"/>
                </a:lnTo>
                <a:cubicBezTo>
                  <a:pt x="3732832" y="1111084"/>
                  <a:pt x="3723528" y="1116975"/>
                  <a:pt x="3726580" y="1125744"/>
                </a:cubicBezTo>
                <a:lnTo>
                  <a:pt x="3717223" y="1143342"/>
                </a:lnTo>
                <a:cubicBezTo>
                  <a:pt x="3732754" y="1128642"/>
                  <a:pt x="3751382" y="1113933"/>
                  <a:pt x="3751485" y="1090522"/>
                </a:cubicBezTo>
                <a:close/>
                <a:moveTo>
                  <a:pt x="3580212" y="1085840"/>
                </a:moveTo>
                <a:lnTo>
                  <a:pt x="3573997" y="1097473"/>
                </a:lnTo>
                <a:lnTo>
                  <a:pt x="3574343" y="1097483"/>
                </a:lnTo>
                <a:cubicBezTo>
                  <a:pt x="3578211" y="1097101"/>
                  <a:pt x="3581309" y="1095624"/>
                  <a:pt x="3581329" y="1091236"/>
                </a:cubicBezTo>
                <a:close/>
                <a:moveTo>
                  <a:pt x="1900512" y="1055879"/>
                </a:moveTo>
                <a:cubicBezTo>
                  <a:pt x="1892819" y="1075403"/>
                  <a:pt x="1867419" y="1146328"/>
                  <a:pt x="1860794" y="1157498"/>
                </a:cubicBezTo>
                <a:lnTo>
                  <a:pt x="1858306" y="1182775"/>
                </a:lnTo>
                <a:cubicBezTo>
                  <a:pt x="1871189" y="1151690"/>
                  <a:pt x="1884072" y="1120604"/>
                  <a:pt x="1897489" y="1085335"/>
                </a:cubicBezTo>
                <a:cubicBezTo>
                  <a:pt x="1901779" y="1069202"/>
                  <a:pt x="1903381" y="1056664"/>
                  <a:pt x="1900512" y="1055879"/>
                </a:cubicBezTo>
                <a:close/>
                <a:moveTo>
                  <a:pt x="1711923" y="1044660"/>
                </a:moveTo>
                <a:lnTo>
                  <a:pt x="1708519" y="1048058"/>
                </a:lnTo>
                <a:lnTo>
                  <a:pt x="1708886" y="1056811"/>
                </a:lnTo>
                <a:cubicBezTo>
                  <a:pt x="1710138" y="1052824"/>
                  <a:pt x="1712641" y="1044857"/>
                  <a:pt x="1711923" y="1044660"/>
                </a:cubicBezTo>
                <a:close/>
                <a:moveTo>
                  <a:pt x="3167906" y="1009673"/>
                </a:moveTo>
                <a:lnTo>
                  <a:pt x="3159133" y="1026303"/>
                </a:lnTo>
                <a:lnTo>
                  <a:pt x="3160552" y="1027244"/>
                </a:lnTo>
                <a:lnTo>
                  <a:pt x="3160644" y="1027271"/>
                </a:lnTo>
                <a:cubicBezTo>
                  <a:pt x="3162692" y="1023525"/>
                  <a:pt x="3165081" y="1018793"/>
                  <a:pt x="3166953" y="1013905"/>
                </a:cubicBezTo>
                <a:close/>
                <a:moveTo>
                  <a:pt x="1791142" y="1005770"/>
                </a:moveTo>
                <a:cubicBezTo>
                  <a:pt x="1788638" y="1013738"/>
                  <a:pt x="1788102" y="1017921"/>
                  <a:pt x="1789537" y="1018314"/>
                </a:cubicBezTo>
                <a:cubicBezTo>
                  <a:pt x="1790790" y="1014327"/>
                  <a:pt x="1793293" y="1006360"/>
                  <a:pt x="1791859" y="1005966"/>
                </a:cubicBezTo>
                <a:close/>
                <a:moveTo>
                  <a:pt x="4429399" y="997430"/>
                </a:moveTo>
                <a:lnTo>
                  <a:pt x="4429360" y="1006212"/>
                </a:lnTo>
                <a:cubicBezTo>
                  <a:pt x="4429321" y="1014990"/>
                  <a:pt x="4432400" y="1017905"/>
                  <a:pt x="4438587" y="1017880"/>
                </a:cubicBezTo>
                <a:close/>
                <a:moveTo>
                  <a:pt x="1804742" y="974881"/>
                </a:moveTo>
                <a:cubicBezTo>
                  <a:pt x="1804025" y="974684"/>
                  <a:pt x="1802054" y="978475"/>
                  <a:pt x="1800803" y="982456"/>
                </a:cubicBezTo>
                <a:lnTo>
                  <a:pt x="1802420" y="987228"/>
                </a:lnTo>
                <a:cubicBezTo>
                  <a:pt x="1803672" y="983241"/>
                  <a:pt x="1805459" y="975077"/>
                  <a:pt x="1804742" y="974881"/>
                </a:cubicBezTo>
                <a:close/>
                <a:moveTo>
                  <a:pt x="1935940" y="970392"/>
                </a:moveTo>
                <a:lnTo>
                  <a:pt x="1918401" y="1008857"/>
                </a:lnTo>
                <a:lnTo>
                  <a:pt x="1912158" y="1046084"/>
                </a:lnTo>
                <a:lnTo>
                  <a:pt x="1930049" y="999062"/>
                </a:lnTo>
                <a:cubicBezTo>
                  <a:pt x="1930049" y="999062"/>
                  <a:pt x="1932918" y="999848"/>
                  <a:pt x="1934169" y="995866"/>
                </a:cubicBezTo>
                <a:cubicBezTo>
                  <a:pt x="1936673" y="987898"/>
                  <a:pt x="1936124" y="974765"/>
                  <a:pt x="1935940" y="970392"/>
                </a:cubicBezTo>
                <a:close/>
                <a:moveTo>
                  <a:pt x="4092313" y="969579"/>
                </a:moveTo>
                <a:cubicBezTo>
                  <a:pt x="4092299" y="972508"/>
                  <a:pt x="4092299" y="972508"/>
                  <a:pt x="4095378" y="975420"/>
                </a:cubicBezTo>
                <a:lnTo>
                  <a:pt x="4095391" y="972496"/>
                </a:lnTo>
                <a:cubicBezTo>
                  <a:pt x="4095403" y="969566"/>
                  <a:pt x="4095403" y="969566"/>
                  <a:pt x="4092313" y="969579"/>
                </a:cubicBezTo>
                <a:close/>
                <a:moveTo>
                  <a:pt x="1864722" y="929265"/>
                </a:moveTo>
                <a:cubicBezTo>
                  <a:pt x="1864004" y="929069"/>
                  <a:pt x="1860249" y="941024"/>
                  <a:pt x="1860249" y="941024"/>
                </a:cubicBezTo>
                <a:cubicBezTo>
                  <a:pt x="1841642" y="987849"/>
                  <a:pt x="1821233" y="1025529"/>
                  <a:pt x="1804245" y="1077121"/>
                </a:cubicBezTo>
                <a:lnTo>
                  <a:pt x="1800657" y="1076138"/>
                </a:lnTo>
                <a:cubicBezTo>
                  <a:pt x="1799223" y="1075746"/>
                  <a:pt x="1796891" y="1075108"/>
                  <a:pt x="1795701" y="1072078"/>
                </a:cubicBezTo>
                <a:lnTo>
                  <a:pt x="1795862" y="1070512"/>
                </a:lnTo>
                <a:lnTo>
                  <a:pt x="1785713" y="1095001"/>
                </a:lnTo>
                <a:lnTo>
                  <a:pt x="1785035" y="1101068"/>
                </a:lnTo>
                <a:cubicBezTo>
                  <a:pt x="1782799" y="1106947"/>
                  <a:pt x="1779532" y="1113624"/>
                  <a:pt x="1777563" y="1117412"/>
                </a:cubicBezTo>
                <a:lnTo>
                  <a:pt x="1769168" y="1154050"/>
                </a:lnTo>
                <a:lnTo>
                  <a:pt x="1757536" y="1181155"/>
                </a:lnTo>
                <a:lnTo>
                  <a:pt x="1758803" y="1194478"/>
                </a:lnTo>
                <a:cubicBezTo>
                  <a:pt x="1767564" y="1166594"/>
                  <a:pt x="1777593" y="1152033"/>
                  <a:pt x="1787606" y="1120162"/>
                </a:cubicBezTo>
                <a:cubicBezTo>
                  <a:pt x="1801924" y="1089467"/>
                  <a:pt x="1816777" y="1054591"/>
                  <a:pt x="1830377" y="1023702"/>
                </a:cubicBezTo>
                <a:cubicBezTo>
                  <a:pt x="1836101" y="1007962"/>
                  <a:pt x="1853274" y="960744"/>
                  <a:pt x="1856860" y="961726"/>
                </a:cubicBezTo>
                <a:cubicBezTo>
                  <a:pt x="1858111" y="957745"/>
                  <a:pt x="1864722" y="929265"/>
                  <a:pt x="1864722" y="929265"/>
                </a:cubicBezTo>
                <a:close/>
                <a:moveTo>
                  <a:pt x="3746024" y="926663"/>
                </a:moveTo>
                <a:lnTo>
                  <a:pt x="3739837" y="926688"/>
                </a:lnTo>
                <a:cubicBezTo>
                  <a:pt x="3739824" y="929612"/>
                  <a:pt x="3745986" y="935439"/>
                  <a:pt x="3749081" y="935426"/>
                </a:cubicBezTo>
                <a:lnTo>
                  <a:pt x="3752173" y="935414"/>
                </a:lnTo>
                <a:lnTo>
                  <a:pt x="3752198" y="929561"/>
                </a:lnTo>
                <a:cubicBezTo>
                  <a:pt x="3752211" y="926636"/>
                  <a:pt x="3749121" y="926649"/>
                  <a:pt x="3746024" y="926663"/>
                </a:cubicBezTo>
                <a:close/>
                <a:moveTo>
                  <a:pt x="4114174" y="922664"/>
                </a:moveTo>
                <a:lnTo>
                  <a:pt x="4101721" y="940275"/>
                </a:lnTo>
                <a:lnTo>
                  <a:pt x="4104817" y="940262"/>
                </a:lnTo>
                <a:cubicBezTo>
                  <a:pt x="4111005" y="940236"/>
                  <a:pt x="4111030" y="934383"/>
                  <a:pt x="4111043" y="931459"/>
                </a:cubicBezTo>
                <a:cubicBezTo>
                  <a:pt x="4114135" y="931446"/>
                  <a:pt x="4120322" y="931420"/>
                  <a:pt x="4120335" y="928492"/>
                </a:cubicBezTo>
                <a:cubicBezTo>
                  <a:pt x="4120348" y="925567"/>
                  <a:pt x="4117270" y="922651"/>
                  <a:pt x="4114174" y="922664"/>
                </a:cubicBezTo>
                <a:close/>
                <a:moveTo>
                  <a:pt x="4293686" y="904353"/>
                </a:moveTo>
                <a:lnTo>
                  <a:pt x="4287499" y="904378"/>
                </a:lnTo>
                <a:cubicBezTo>
                  <a:pt x="4287473" y="910232"/>
                  <a:pt x="4293661" y="910206"/>
                  <a:pt x="4296756" y="910193"/>
                </a:cubicBezTo>
                <a:lnTo>
                  <a:pt x="4302944" y="910166"/>
                </a:lnTo>
                <a:cubicBezTo>
                  <a:pt x="4302970" y="904314"/>
                  <a:pt x="4296783" y="904339"/>
                  <a:pt x="4293686" y="904353"/>
                </a:cubicBezTo>
                <a:close/>
                <a:moveTo>
                  <a:pt x="3755412" y="903211"/>
                </a:moveTo>
                <a:cubicBezTo>
                  <a:pt x="3752315" y="903224"/>
                  <a:pt x="3752302" y="906148"/>
                  <a:pt x="3749211" y="906161"/>
                </a:cubicBezTo>
                <a:cubicBezTo>
                  <a:pt x="3749198" y="909090"/>
                  <a:pt x="3752250" y="917854"/>
                  <a:pt x="3758438" y="917829"/>
                </a:cubicBezTo>
                <a:lnTo>
                  <a:pt x="3758451" y="914905"/>
                </a:lnTo>
                <a:cubicBezTo>
                  <a:pt x="3758464" y="911975"/>
                  <a:pt x="3758503" y="903198"/>
                  <a:pt x="3755412" y="903211"/>
                </a:cubicBezTo>
                <a:close/>
                <a:moveTo>
                  <a:pt x="1972086" y="885102"/>
                </a:moveTo>
                <a:cubicBezTo>
                  <a:pt x="1970651" y="884710"/>
                  <a:pt x="1968148" y="892677"/>
                  <a:pt x="1966896" y="896658"/>
                </a:cubicBezTo>
                <a:cubicBezTo>
                  <a:pt x="1965644" y="900645"/>
                  <a:pt x="1965110" y="904822"/>
                  <a:pt x="1965828" y="905018"/>
                </a:cubicBezTo>
                <a:cubicBezTo>
                  <a:pt x="1966545" y="905215"/>
                  <a:pt x="1967796" y="901234"/>
                  <a:pt x="1968514" y="901430"/>
                </a:cubicBezTo>
                <a:cubicBezTo>
                  <a:pt x="1969766" y="897444"/>
                  <a:pt x="1972802" y="885298"/>
                  <a:pt x="1972086" y="885102"/>
                </a:cubicBezTo>
                <a:close/>
                <a:moveTo>
                  <a:pt x="1924387" y="880700"/>
                </a:moveTo>
                <a:cubicBezTo>
                  <a:pt x="1911322" y="907407"/>
                  <a:pt x="1898439" y="938493"/>
                  <a:pt x="1885556" y="969579"/>
                </a:cubicBezTo>
                <a:cubicBezTo>
                  <a:pt x="1884303" y="973565"/>
                  <a:pt x="1877509" y="997666"/>
                  <a:pt x="1878228" y="997862"/>
                </a:cubicBezTo>
                <a:cubicBezTo>
                  <a:pt x="1879662" y="998255"/>
                  <a:pt x="1884669" y="982319"/>
                  <a:pt x="1885921" y="978333"/>
                </a:cubicBezTo>
                <a:cubicBezTo>
                  <a:pt x="1892179" y="958415"/>
                  <a:pt x="1899337" y="943068"/>
                  <a:pt x="1904711" y="935886"/>
                </a:cubicBezTo>
                <a:cubicBezTo>
                  <a:pt x="1910970" y="915964"/>
                  <a:pt x="1918129" y="900616"/>
                  <a:pt x="1924387" y="880700"/>
                </a:cubicBezTo>
                <a:close/>
                <a:moveTo>
                  <a:pt x="3783460" y="856270"/>
                </a:moveTo>
                <a:cubicBezTo>
                  <a:pt x="3780365" y="856283"/>
                  <a:pt x="3780325" y="865061"/>
                  <a:pt x="3780325" y="865061"/>
                </a:cubicBezTo>
                <a:lnTo>
                  <a:pt x="3767924" y="870965"/>
                </a:lnTo>
                <a:cubicBezTo>
                  <a:pt x="3767847" y="888525"/>
                  <a:pt x="3758607" y="879785"/>
                  <a:pt x="3758542" y="894416"/>
                </a:cubicBezTo>
                <a:lnTo>
                  <a:pt x="3777156" y="882632"/>
                </a:lnTo>
                <a:cubicBezTo>
                  <a:pt x="3783344" y="882607"/>
                  <a:pt x="3786461" y="876740"/>
                  <a:pt x="3786487" y="870887"/>
                </a:cubicBezTo>
                <a:cubicBezTo>
                  <a:pt x="3786500" y="867962"/>
                  <a:pt x="3786552" y="856257"/>
                  <a:pt x="3783460" y="856270"/>
                </a:cubicBezTo>
                <a:close/>
                <a:moveTo>
                  <a:pt x="1993913" y="830505"/>
                </a:moveTo>
                <a:lnTo>
                  <a:pt x="1986770" y="863162"/>
                </a:lnTo>
                <a:lnTo>
                  <a:pt x="1993029" y="843239"/>
                </a:lnTo>
                <a:cubicBezTo>
                  <a:pt x="1996784" y="831290"/>
                  <a:pt x="1995349" y="830897"/>
                  <a:pt x="1993913" y="830505"/>
                </a:cubicBezTo>
                <a:close/>
                <a:moveTo>
                  <a:pt x="1911248" y="820856"/>
                </a:moveTo>
                <a:cubicBezTo>
                  <a:pt x="1904270" y="840583"/>
                  <a:pt x="1893358" y="867878"/>
                  <a:pt x="1889053" y="866700"/>
                </a:cubicBezTo>
                <a:cubicBezTo>
                  <a:pt x="1882794" y="886622"/>
                  <a:pt x="1875634" y="901970"/>
                  <a:pt x="1869377" y="921886"/>
                </a:cubicBezTo>
                <a:cubicBezTo>
                  <a:pt x="1874399" y="923260"/>
                  <a:pt x="1884946" y="887212"/>
                  <a:pt x="1891205" y="867289"/>
                </a:cubicBezTo>
                <a:cubicBezTo>
                  <a:pt x="1893358" y="867878"/>
                  <a:pt x="1897478" y="864683"/>
                  <a:pt x="1901416" y="857107"/>
                </a:cubicBezTo>
                <a:close/>
                <a:moveTo>
                  <a:pt x="1948719" y="818136"/>
                </a:moveTo>
                <a:lnTo>
                  <a:pt x="1938156" y="836874"/>
                </a:lnTo>
                <a:cubicBezTo>
                  <a:pt x="1940308" y="837463"/>
                  <a:pt x="1936019" y="853595"/>
                  <a:pt x="1933516" y="861563"/>
                </a:cubicBezTo>
                <a:lnTo>
                  <a:pt x="1926356" y="876910"/>
                </a:lnTo>
                <a:cubicBezTo>
                  <a:pt x="1930660" y="878088"/>
                  <a:pt x="1939070" y="858760"/>
                  <a:pt x="1946581" y="834857"/>
                </a:cubicBezTo>
                <a:lnTo>
                  <a:pt x="1947833" y="830869"/>
                </a:lnTo>
                <a:cubicBezTo>
                  <a:pt x="1947833" y="830869"/>
                  <a:pt x="1951421" y="831851"/>
                  <a:pt x="1952672" y="827870"/>
                </a:cubicBezTo>
                <a:cubicBezTo>
                  <a:pt x="1953924" y="823883"/>
                  <a:pt x="1949435" y="818331"/>
                  <a:pt x="1948719" y="818136"/>
                </a:cubicBezTo>
                <a:close/>
                <a:moveTo>
                  <a:pt x="3074823" y="813359"/>
                </a:moveTo>
                <a:lnTo>
                  <a:pt x="3046099" y="848336"/>
                </a:lnTo>
                <a:cubicBezTo>
                  <a:pt x="3028316" y="869157"/>
                  <a:pt x="3024305" y="907211"/>
                  <a:pt x="3017459" y="913877"/>
                </a:cubicBezTo>
                <a:lnTo>
                  <a:pt x="3028438" y="912815"/>
                </a:lnTo>
                <a:lnTo>
                  <a:pt x="3029811" y="913228"/>
                </a:lnTo>
                <a:lnTo>
                  <a:pt x="3042053" y="873291"/>
                </a:lnTo>
                <a:lnTo>
                  <a:pt x="3063944" y="849347"/>
                </a:lnTo>
                <a:lnTo>
                  <a:pt x="3078957" y="818968"/>
                </a:lnTo>
                <a:close/>
                <a:moveTo>
                  <a:pt x="3569807" y="811284"/>
                </a:moveTo>
                <a:lnTo>
                  <a:pt x="3541083" y="846261"/>
                </a:lnTo>
                <a:cubicBezTo>
                  <a:pt x="3523300" y="867083"/>
                  <a:pt x="3519288" y="905138"/>
                  <a:pt x="3512443" y="911802"/>
                </a:cubicBezTo>
                <a:lnTo>
                  <a:pt x="3523422" y="910740"/>
                </a:lnTo>
                <a:lnTo>
                  <a:pt x="3524795" y="911153"/>
                </a:lnTo>
                <a:lnTo>
                  <a:pt x="3537036" y="871216"/>
                </a:lnTo>
                <a:lnTo>
                  <a:pt x="3558927" y="847273"/>
                </a:lnTo>
                <a:lnTo>
                  <a:pt x="3573940" y="816893"/>
                </a:lnTo>
                <a:close/>
                <a:moveTo>
                  <a:pt x="1930754" y="778606"/>
                </a:moveTo>
                <a:cubicBezTo>
                  <a:pt x="1929319" y="778214"/>
                  <a:pt x="1926816" y="786182"/>
                  <a:pt x="1925565" y="790163"/>
                </a:cubicBezTo>
                <a:lnTo>
                  <a:pt x="1927182" y="794935"/>
                </a:lnTo>
                <a:cubicBezTo>
                  <a:pt x="1928435" y="790949"/>
                  <a:pt x="1931471" y="778802"/>
                  <a:pt x="1930754" y="778606"/>
                </a:cubicBezTo>
                <a:close/>
                <a:moveTo>
                  <a:pt x="3245091" y="755141"/>
                </a:moveTo>
                <a:lnTo>
                  <a:pt x="3231182" y="777534"/>
                </a:lnTo>
                <a:lnTo>
                  <a:pt x="3229723" y="784512"/>
                </a:lnTo>
                <a:close/>
                <a:moveTo>
                  <a:pt x="4248179" y="702618"/>
                </a:moveTo>
                <a:lnTo>
                  <a:pt x="4235726" y="720230"/>
                </a:lnTo>
                <a:cubicBezTo>
                  <a:pt x="4229525" y="723180"/>
                  <a:pt x="4220221" y="729072"/>
                  <a:pt x="4223274" y="737841"/>
                </a:cubicBezTo>
                <a:lnTo>
                  <a:pt x="4213916" y="755439"/>
                </a:lnTo>
                <a:cubicBezTo>
                  <a:pt x="4229448" y="740739"/>
                  <a:pt x="4248075" y="726031"/>
                  <a:pt x="4248179" y="702618"/>
                </a:cubicBezTo>
                <a:close/>
                <a:moveTo>
                  <a:pt x="2016003" y="663490"/>
                </a:moveTo>
                <a:cubicBezTo>
                  <a:pt x="2013500" y="671459"/>
                  <a:pt x="2013684" y="675832"/>
                  <a:pt x="2015119" y="676224"/>
                </a:cubicBezTo>
                <a:cubicBezTo>
                  <a:pt x="2016369" y="672243"/>
                  <a:pt x="2018872" y="664275"/>
                  <a:pt x="2017437" y="663883"/>
                </a:cubicBezTo>
                <a:close/>
                <a:moveTo>
                  <a:pt x="2069520" y="552666"/>
                </a:moveTo>
                <a:lnTo>
                  <a:pt x="2066116" y="556063"/>
                </a:lnTo>
                <a:lnTo>
                  <a:pt x="2066482" y="564817"/>
                </a:lnTo>
                <a:cubicBezTo>
                  <a:pt x="2067734" y="560830"/>
                  <a:pt x="2070238" y="552862"/>
                  <a:pt x="2069520" y="552666"/>
                </a:cubicBezTo>
                <a:close/>
                <a:moveTo>
                  <a:pt x="4242718" y="538759"/>
                </a:moveTo>
                <a:lnTo>
                  <a:pt x="4236531" y="538785"/>
                </a:lnTo>
                <a:cubicBezTo>
                  <a:pt x="4236518" y="541709"/>
                  <a:pt x="4242679" y="547537"/>
                  <a:pt x="4245775" y="547524"/>
                </a:cubicBezTo>
                <a:lnTo>
                  <a:pt x="4248866" y="547510"/>
                </a:lnTo>
                <a:lnTo>
                  <a:pt x="4248893" y="541658"/>
                </a:lnTo>
                <a:cubicBezTo>
                  <a:pt x="4248906" y="538733"/>
                  <a:pt x="4245814" y="538747"/>
                  <a:pt x="4242718" y="538759"/>
                </a:cubicBezTo>
                <a:close/>
                <a:moveTo>
                  <a:pt x="4252105" y="515308"/>
                </a:moveTo>
                <a:cubicBezTo>
                  <a:pt x="4249010" y="515321"/>
                  <a:pt x="4248997" y="518245"/>
                  <a:pt x="4245905" y="518258"/>
                </a:cubicBezTo>
                <a:cubicBezTo>
                  <a:pt x="4245892" y="521187"/>
                  <a:pt x="4248945" y="529952"/>
                  <a:pt x="4255132" y="529925"/>
                </a:cubicBezTo>
                <a:lnTo>
                  <a:pt x="4255145" y="527001"/>
                </a:lnTo>
                <a:cubicBezTo>
                  <a:pt x="4255158" y="524073"/>
                  <a:pt x="4255196" y="515295"/>
                  <a:pt x="4252105" y="515308"/>
                </a:cubicBezTo>
                <a:close/>
                <a:moveTo>
                  <a:pt x="2148738" y="513775"/>
                </a:moveTo>
                <a:cubicBezTo>
                  <a:pt x="2146235" y="521744"/>
                  <a:pt x="2145699" y="525927"/>
                  <a:pt x="2147134" y="526319"/>
                </a:cubicBezTo>
                <a:cubicBezTo>
                  <a:pt x="2148387" y="522332"/>
                  <a:pt x="2150890" y="514365"/>
                  <a:pt x="2149455" y="513972"/>
                </a:cubicBezTo>
                <a:close/>
                <a:moveTo>
                  <a:pt x="2162338" y="482886"/>
                </a:moveTo>
                <a:cubicBezTo>
                  <a:pt x="2161621" y="482690"/>
                  <a:pt x="2159651" y="486480"/>
                  <a:pt x="2158401" y="490461"/>
                </a:cubicBezTo>
                <a:lnTo>
                  <a:pt x="2160017" y="495232"/>
                </a:lnTo>
                <a:cubicBezTo>
                  <a:pt x="2161270" y="491247"/>
                  <a:pt x="2163057" y="483082"/>
                  <a:pt x="2162338" y="482886"/>
                </a:cubicBezTo>
                <a:close/>
                <a:moveTo>
                  <a:pt x="4280154" y="468367"/>
                </a:moveTo>
                <a:cubicBezTo>
                  <a:pt x="4277058" y="468380"/>
                  <a:pt x="4277019" y="477157"/>
                  <a:pt x="4277019" y="477157"/>
                </a:cubicBezTo>
                <a:lnTo>
                  <a:pt x="4264618" y="483062"/>
                </a:lnTo>
                <a:cubicBezTo>
                  <a:pt x="4264540" y="500621"/>
                  <a:pt x="4255300" y="491882"/>
                  <a:pt x="4255235" y="506513"/>
                </a:cubicBezTo>
                <a:lnTo>
                  <a:pt x="4273849" y="494729"/>
                </a:lnTo>
                <a:cubicBezTo>
                  <a:pt x="4280037" y="494703"/>
                  <a:pt x="4283155" y="488837"/>
                  <a:pt x="4283180" y="482984"/>
                </a:cubicBezTo>
                <a:cubicBezTo>
                  <a:pt x="4283193" y="480059"/>
                  <a:pt x="4283245" y="468353"/>
                  <a:pt x="4280154" y="468367"/>
                </a:cubicBezTo>
                <a:close/>
                <a:moveTo>
                  <a:pt x="2374037" y="15"/>
                </a:moveTo>
                <a:lnTo>
                  <a:pt x="2374939" y="4586"/>
                </a:lnTo>
                <a:lnTo>
                  <a:pt x="2360270" y="43835"/>
                </a:lnTo>
                <a:cubicBezTo>
                  <a:pt x="2356332" y="51411"/>
                  <a:pt x="2350608" y="67151"/>
                  <a:pt x="2346852" y="79105"/>
                </a:cubicBezTo>
                <a:lnTo>
                  <a:pt x="2332718" y="114173"/>
                </a:lnTo>
                <a:cubicBezTo>
                  <a:pt x="2327711" y="130108"/>
                  <a:pt x="2319132" y="162372"/>
                  <a:pt x="2314828" y="161194"/>
                </a:cubicBezTo>
                <a:cubicBezTo>
                  <a:pt x="2292298" y="232905"/>
                  <a:pt x="2239697" y="365610"/>
                  <a:pt x="2213565" y="419028"/>
                </a:cubicBezTo>
                <a:cubicBezTo>
                  <a:pt x="2204802" y="446919"/>
                  <a:pt x="2196392" y="466246"/>
                  <a:pt x="2187629" y="494137"/>
                </a:cubicBezTo>
                <a:cubicBezTo>
                  <a:pt x="2185478" y="493548"/>
                  <a:pt x="2181006" y="505301"/>
                  <a:pt x="2177250" y="517255"/>
                </a:cubicBezTo>
                <a:cubicBezTo>
                  <a:pt x="2165985" y="553108"/>
                  <a:pt x="2166870" y="540373"/>
                  <a:pt x="2159360" y="564278"/>
                </a:cubicBezTo>
                <a:lnTo>
                  <a:pt x="2143257" y="603135"/>
                </a:lnTo>
                <a:cubicBezTo>
                  <a:pt x="2139853" y="606527"/>
                  <a:pt x="2135381" y="618285"/>
                  <a:pt x="2131626" y="630234"/>
                </a:cubicBezTo>
                <a:lnTo>
                  <a:pt x="2126084" y="650353"/>
                </a:lnTo>
                <a:lnTo>
                  <a:pt x="2080825" y="772085"/>
                </a:lnTo>
                <a:lnTo>
                  <a:pt x="2074200" y="783254"/>
                </a:lnTo>
                <a:lnTo>
                  <a:pt x="2065791" y="802582"/>
                </a:lnTo>
                <a:cubicBezTo>
                  <a:pt x="2062035" y="814537"/>
                  <a:pt x="2055059" y="834257"/>
                  <a:pt x="2051121" y="841832"/>
                </a:cubicBezTo>
                <a:cubicBezTo>
                  <a:pt x="2048083" y="853983"/>
                  <a:pt x="2036819" y="889835"/>
                  <a:pt x="2033231" y="888853"/>
                </a:cubicBezTo>
                <a:cubicBezTo>
                  <a:pt x="2028225" y="904790"/>
                  <a:pt x="1996018" y="982505"/>
                  <a:pt x="1993865" y="981916"/>
                </a:cubicBezTo>
                <a:lnTo>
                  <a:pt x="1982950" y="1009217"/>
                </a:lnTo>
                <a:cubicBezTo>
                  <a:pt x="1966679" y="1061005"/>
                  <a:pt x="1952895" y="1087521"/>
                  <a:pt x="1936624" y="1139309"/>
                </a:cubicBezTo>
                <a:lnTo>
                  <a:pt x="1929466" y="1154656"/>
                </a:lnTo>
                <a:cubicBezTo>
                  <a:pt x="1920703" y="1182547"/>
                  <a:pt x="1897791" y="1228194"/>
                  <a:pt x="1889030" y="1256079"/>
                </a:cubicBezTo>
                <a:cubicBezTo>
                  <a:pt x="1880253" y="1266659"/>
                  <a:pt x="1869537" y="1315644"/>
                  <a:pt x="1860761" y="1326219"/>
                </a:cubicBezTo>
                <a:cubicBezTo>
                  <a:pt x="1857005" y="1338174"/>
                  <a:pt x="1793673" y="1502553"/>
                  <a:pt x="1791705" y="1506338"/>
                </a:cubicBezTo>
                <a:cubicBezTo>
                  <a:pt x="1788666" y="1518490"/>
                  <a:pt x="1781157" y="1542393"/>
                  <a:pt x="1777569" y="1541411"/>
                </a:cubicBezTo>
                <a:cubicBezTo>
                  <a:pt x="1756459" y="1596204"/>
                  <a:pt x="1727642" y="1653212"/>
                  <a:pt x="1708865" y="1712974"/>
                </a:cubicBezTo>
                <a:cubicBezTo>
                  <a:pt x="1706896" y="1716758"/>
                  <a:pt x="1703493" y="1720157"/>
                  <a:pt x="1700989" y="1728124"/>
                </a:cubicBezTo>
                <a:cubicBezTo>
                  <a:pt x="1699738" y="1732105"/>
                  <a:pt x="1701889" y="1732694"/>
                  <a:pt x="1701889" y="1732694"/>
                </a:cubicBezTo>
                <a:lnTo>
                  <a:pt x="1688472" y="1767964"/>
                </a:lnTo>
                <a:lnTo>
                  <a:pt x="1683099" y="1775146"/>
                </a:lnTo>
                <a:cubicBezTo>
                  <a:pt x="1673972" y="1794277"/>
                  <a:pt x="1656799" y="1841495"/>
                  <a:pt x="1647854" y="1865007"/>
                </a:cubicBezTo>
                <a:cubicBezTo>
                  <a:pt x="1643565" y="1881138"/>
                  <a:pt x="1637841" y="1896878"/>
                  <a:pt x="1634255" y="1895896"/>
                </a:cubicBezTo>
                <a:lnTo>
                  <a:pt x="1623340" y="1923197"/>
                </a:lnTo>
                <a:cubicBezTo>
                  <a:pt x="1619401" y="1930772"/>
                  <a:pt x="1593284" y="2001502"/>
                  <a:pt x="1589530" y="2013450"/>
                </a:cubicBezTo>
                <a:cubicBezTo>
                  <a:pt x="1580767" y="2041342"/>
                  <a:pt x="1575745" y="2039966"/>
                  <a:pt x="1566984" y="2067851"/>
                </a:cubicBezTo>
                <a:lnTo>
                  <a:pt x="1543721" y="2122056"/>
                </a:lnTo>
                <a:cubicBezTo>
                  <a:pt x="1543096" y="2124048"/>
                  <a:pt x="1540099" y="2131880"/>
                  <a:pt x="1535957" y="2142510"/>
                </a:cubicBezTo>
                <a:lnTo>
                  <a:pt x="1528442" y="2161615"/>
                </a:lnTo>
                <a:lnTo>
                  <a:pt x="1569052" y="2106383"/>
                </a:lnTo>
                <a:cubicBezTo>
                  <a:pt x="1569131" y="2088824"/>
                  <a:pt x="1581626" y="2062431"/>
                  <a:pt x="1603293" y="2059415"/>
                </a:cubicBezTo>
                <a:lnTo>
                  <a:pt x="1597287" y="2018471"/>
                </a:lnTo>
                <a:cubicBezTo>
                  <a:pt x="1625167" y="2009571"/>
                  <a:pt x="1622024" y="2021290"/>
                  <a:pt x="1622155" y="1992025"/>
                </a:cubicBezTo>
                <a:cubicBezTo>
                  <a:pt x="1628341" y="1991999"/>
                  <a:pt x="1634542" y="1989049"/>
                  <a:pt x="1634568" y="1983196"/>
                </a:cubicBezTo>
                <a:cubicBezTo>
                  <a:pt x="1634593" y="1977343"/>
                  <a:pt x="1634620" y="1971491"/>
                  <a:pt x="1643899" y="1971451"/>
                </a:cubicBezTo>
                <a:lnTo>
                  <a:pt x="1653286" y="1948000"/>
                </a:lnTo>
                <a:lnTo>
                  <a:pt x="1668790" y="1939153"/>
                </a:lnTo>
                <a:cubicBezTo>
                  <a:pt x="1675042" y="1924497"/>
                  <a:pt x="1678216" y="1906925"/>
                  <a:pt x="1678281" y="1892290"/>
                </a:cubicBezTo>
                <a:lnTo>
                  <a:pt x="1709439" y="1842411"/>
                </a:lnTo>
                <a:cubicBezTo>
                  <a:pt x="1718743" y="1836520"/>
                  <a:pt x="1728066" y="1827699"/>
                  <a:pt x="1734292" y="1818895"/>
                </a:cubicBezTo>
                <a:cubicBezTo>
                  <a:pt x="1734344" y="1807189"/>
                  <a:pt x="1746715" y="1807138"/>
                  <a:pt x="1746767" y="1795431"/>
                </a:cubicBezTo>
                <a:cubicBezTo>
                  <a:pt x="1746819" y="1783725"/>
                  <a:pt x="1755357" y="1777104"/>
                  <a:pt x="1763894" y="1770849"/>
                </a:cubicBezTo>
                <a:lnTo>
                  <a:pt x="1773538" y="1762886"/>
                </a:lnTo>
                <a:lnTo>
                  <a:pt x="1779546" y="1751924"/>
                </a:lnTo>
                <a:lnTo>
                  <a:pt x="1781012" y="1748464"/>
                </a:lnTo>
                <a:lnTo>
                  <a:pt x="1789157" y="1730619"/>
                </a:lnTo>
                <a:lnTo>
                  <a:pt x="1793416" y="1712011"/>
                </a:lnTo>
                <a:lnTo>
                  <a:pt x="1794637" y="1705605"/>
                </a:lnTo>
                <a:lnTo>
                  <a:pt x="1795111" y="1704611"/>
                </a:lnTo>
                <a:lnTo>
                  <a:pt x="1799791" y="1684166"/>
                </a:lnTo>
                <a:lnTo>
                  <a:pt x="1802755" y="1688543"/>
                </a:lnTo>
                <a:lnTo>
                  <a:pt x="1805274" y="1683247"/>
                </a:lnTo>
                <a:lnTo>
                  <a:pt x="1816679" y="1667263"/>
                </a:lnTo>
                <a:lnTo>
                  <a:pt x="1820884" y="1655326"/>
                </a:lnTo>
                <a:cubicBezTo>
                  <a:pt x="1826304" y="1641667"/>
                  <a:pt x="1832415" y="1628197"/>
                  <a:pt x="1838940" y="1617003"/>
                </a:cubicBezTo>
                <a:lnTo>
                  <a:pt x="1837823" y="1635133"/>
                </a:lnTo>
                <a:lnTo>
                  <a:pt x="1839679" y="1631296"/>
                </a:lnTo>
                <a:cubicBezTo>
                  <a:pt x="1843126" y="1627943"/>
                  <a:pt x="1847876" y="1625088"/>
                  <a:pt x="1853107" y="1622688"/>
                </a:cubicBezTo>
                <a:lnTo>
                  <a:pt x="1867658" y="1617448"/>
                </a:lnTo>
                <a:lnTo>
                  <a:pt x="1871644" y="1608647"/>
                </a:lnTo>
                <a:cubicBezTo>
                  <a:pt x="1880407" y="1580757"/>
                  <a:pt x="1893457" y="1558370"/>
                  <a:pt x="1904988" y="1531243"/>
                </a:cubicBezTo>
                <a:cubicBezTo>
                  <a:pt x="1916920" y="1517203"/>
                  <a:pt x="1928719" y="1498797"/>
                  <a:pt x="1940516" y="1480396"/>
                </a:cubicBezTo>
                <a:lnTo>
                  <a:pt x="1975243" y="1403370"/>
                </a:lnTo>
                <a:cubicBezTo>
                  <a:pt x="1976627" y="1403749"/>
                  <a:pt x="1980783" y="1404886"/>
                  <a:pt x="1983287" y="1396919"/>
                </a:cubicBezTo>
                <a:cubicBezTo>
                  <a:pt x="1984539" y="1392932"/>
                  <a:pt x="1982886" y="1383827"/>
                  <a:pt x="1982753" y="1379466"/>
                </a:cubicBezTo>
                <a:lnTo>
                  <a:pt x="2005496" y="1359732"/>
                </a:lnTo>
                <a:lnTo>
                  <a:pt x="2015192" y="1362385"/>
                </a:lnTo>
                <a:cubicBezTo>
                  <a:pt x="2005178" y="1394257"/>
                  <a:pt x="1994631" y="1408677"/>
                  <a:pt x="1979878" y="1465209"/>
                </a:cubicBezTo>
                <a:cubicBezTo>
                  <a:pt x="1992928" y="1442823"/>
                  <a:pt x="2006111" y="1424794"/>
                  <a:pt x="2016124" y="1392923"/>
                </a:cubicBezTo>
                <a:cubicBezTo>
                  <a:pt x="2028056" y="1378883"/>
                  <a:pt x="2038602" y="1364464"/>
                  <a:pt x="2050400" y="1346063"/>
                </a:cubicBezTo>
                <a:cubicBezTo>
                  <a:pt x="2068404" y="1350990"/>
                  <a:pt x="2066806" y="1298635"/>
                  <a:pt x="2077885" y="1301667"/>
                </a:cubicBezTo>
                <a:lnTo>
                  <a:pt x="2083425" y="1303183"/>
                </a:lnTo>
                <a:cubicBezTo>
                  <a:pt x="2090934" y="1279280"/>
                  <a:pt x="2097727" y="1276808"/>
                  <a:pt x="2103984" y="1256892"/>
                </a:cubicBezTo>
                <a:lnTo>
                  <a:pt x="2121188" y="1235641"/>
                </a:lnTo>
                <a:lnTo>
                  <a:pt x="2116714" y="1269029"/>
                </a:lnTo>
                <a:cubicBezTo>
                  <a:pt x="2119484" y="1269787"/>
                  <a:pt x="2119619" y="1274148"/>
                  <a:pt x="2117116" y="1282115"/>
                </a:cubicBezTo>
                <a:cubicBezTo>
                  <a:pt x="2107102" y="1313987"/>
                  <a:pt x="2088644" y="1339224"/>
                  <a:pt x="2077379" y="1375076"/>
                </a:cubicBezTo>
                <a:cubicBezTo>
                  <a:pt x="2077379" y="1375076"/>
                  <a:pt x="2074877" y="1383044"/>
                  <a:pt x="2076262" y="1383423"/>
                </a:cubicBezTo>
                <a:cubicBezTo>
                  <a:pt x="2077646" y="1383802"/>
                  <a:pt x="2087927" y="1360656"/>
                  <a:pt x="2090563" y="1357054"/>
                </a:cubicBezTo>
                <a:cubicBezTo>
                  <a:pt x="2093200" y="1353447"/>
                  <a:pt x="2095836" y="1349845"/>
                  <a:pt x="2097089" y="1345858"/>
                </a:cubicBezTo>
                <a:cubicBezTo>
                  <a:pt x="2100842" y="1333909"/>
                  <a:pt x="2103213" y="1321575"/>
                  <a:pt x="2108753" y="1323091"/>
                </a:cubicBezTo>
                <a:lnTo>
                  <a:pt x="2116796" y="1316639"/>
                </a:lnTo>
                <a:lnTo>
                  <a:pt x="2131895" y="1316449"/>
                </a:lnTo>
                <a:lnTo>
                  <a:pt x="2146064" y="1285715"/>
                </a:lnTo>
                <a:cubicBezTo>
                  <a:pt x="2151470" y="1282865"/>
                  <a:pt x="2159380" y="1272054"/>
                  <a:pt x="2164654" y="1264844"/>
                </a:cubicBezTo>
                <a:cubicBezTo>
                  <a:pt x="2167423" y="1265601"/>
                  <a:pt x="2172830" y="1262751"/>
                  <a:pt x="2176583" y="1250803"/>
                </a:cubicBezTo>
                <a:lnTo>
                  <a:pt x="2180207" y="1234489"/>
                </a:lnTo>
                <a:lnTo>
                  <a:pt x="2192670" y="1237899"/>
                </a:lnTo>
                <a:cubicBezTo>
                  <a:pt x="2188915" y="1249848"/>
                  <a:pt x="2164202" y="1295002"/>
                  <a:pt x="2171126" y="1296896"/>
                </a:cubicBezTo>
                <a:cubicBezTo>
                  <a:pt x="2173896" y="1297655"/>
                  <a:pt x="2179169" y="1290445"/>
                  <a:pt x="2181805" y="1286844"/>
                </a:cubicBezTo>
                <a:lnTo>
                  <a:pt x="2199595" y="1239795"/>
                </a:lnTo>
                <a:lnTo>
                  <a:pt x="2215281" y="1213799"/>
                </a:lnTo>
                <a:cubicBezTo>
                  <a:pt x="2222791" y="1189895"/>
                  <a:pt x="2230568" y="1174718"/>
                  <a:pt x="2241115" y="1160298"/>
                </a:cubicBezTo>
                <a:lnTo>
                  <a:pt x="2251127" y="1128427"/>
                </a:lnTo>
                <a:cubicBezTo>
                  <a:pt x="2259037" y="1117614"/>
                  <a:pt x="2265428" y="1102058"/>
                  <a:pt x="2270435" y="1086122"/>
                </a:cubicBezTo>
                <a:cubicBezTo>
                  <a:pt x="2273340" y="1091241"/>
                  <a:pt x="2281383" y="1084789"/>
                  <a:pt x="2286390" y="1068853"/>
                </a:cubicBezTo>
                <a:lnTo>
                  <a:pt x="2305963" y="1035275"/>
                </a:lnTo>
                <a:lnTo>
                  <a:pt x="2313288" y="1050256"/>
                </a:lnTo>
                <a:cubicBezTo>
                  <a:pt x="2301622" y="1073022"/>
                  <a:pt x="2289239" y="1117228"/>
                  <a:pt x="2278693" y="1131648"/>
                </a:cubicBezTo>
                <a:cubicBezTo>
                  <a:pt x="2274939" y="1143596"/>
                  <a:pt x="2271049" y="1151184"/>
                  <a:pt x="2266896" y="1150049"/>
                </a:cubicBezTo>
                <a:cubicBezTo>
                  <a:pt x="2262740" y="1148911"/>
                  <a:pt x="2245988" y="1140002"/>
                  <a:pt x="2252194" y="1163330"/>
                </a:cubicBezTo>
                <a:lnTo>
                  <a:pt x="2234137" y="1201654"/>
                </a:lnTo>
                <a:lnTo>
                  <a:pt x="2239677" y="1203169"/>
                </a:lnTo>
                <a:lnTo>
                  <a:pt x="2227878" y="1221576"/>
                </a:lnTo>
                <a:lnTo>
                  <a:pt x="2215361" y="1261415"/>
                </a:lnTo>
                <a:lnTo>
                  <a:pt x="2199410" y="1278680"/>
                </a:lnTo>
                <a:lnTo>
                  <a:pt x="2188144" y="1314537"/>
                </a:lnTo>
                <a:cubicBezTo>
                  <a:pt x="2181620" y="1325728"/>
                  <a:pt x="2175095" y="1336924"/>
                  <a:pt x="2168435" y="1343755"/>
                </a:cubicBezTo>
                <a:lnTo>
                  <a:pt x="2154268" y="1374490"/>
                </a:lnTo>
                <a:cubicBezTo>
                  <a:pt x="2161538" y="1376480"/>
                  <a:pt x="2144600" y="1420517"/>
                  <a:pt x="2134037" y="1445613"/>
                </a:cubicBezTo>
                <a:lnTo>
                  <a:pt x="2131026" y="1452421"/>
                </a:lnTo>
                <a:lnTo>
                  <a:pt x="2150432" y="1460120"/>
                </a:lnTo>
                <a:lnTo>
                  <a:pt x="2154043" y="1456580"/>
                </a:lnTo>
                <a:lnTo>
                  <a:pt x="2169050" y="1408818"/>
                </a:lnTo>
                <a:cubicBezTo>
                  <a:pt x="2206627" y="1380167"/>
                  <a:pt x="2211102" y="1346779"/>
                  <a:pt x="2247214" y="1270133"/>
                </a:cubicBezTo>
                <a:cubicBezTo>
                  <a:pt x="2256907" y="1272787"/>
                  <a:pt x="2271210" y="1246412"/>
                  <a:pt x="2280903" y="1249064"/>
                </a:cubicBezTo>
                <a:lnTo>
                  <a:pt x="2294671" y="1205244"/>
                </a:lnTo>
                <a:lnTo>
                  <a:pt x="2298827" y="1206381"/>
                </a:lnTo>
                <a:cubicBezTo>
                  <a:pt x="2304367" y="1207898"/>
                  <a:pt x="2301863" y="1215866"/>
                  <a:pt x="2296856" y="1231801"/>
                </a:cubicBezTo>
                <a:lnTo>
                  <a:pt x="2282687" y="1262536"/>
                </a:lnTo>
                <a:cubicBezTo>
                  <a:pt x="2281436" y="1266517"/>
                  <a:pt x="2276696" y="1291178"/>
                  <a:pt x="2278082" y="1291557"/>
                </a:cubicBezTo>
                <a:lnTo>
                  <a:pt x="2281836" y="1279608"/>
                </a:lnTo>
                <a:cubicBezTo>
                  <a:pt x="2291131" y="1269170"/>
                  <a:pt x="2312357" y="1244697"/>
                  <a:pt x="2318617" y="1224774"/>
                </a:cubicBezTo>
                <a:cubicBezTo>
                  <a:pt x="2325273" y="1217944"/>
                  <a:pt x="2332917" y="1198406"/>
                  <a:pt x="2337924" y="1182470"/>
                </a:cubicBezTo>
                <a:lnTo>
                  <a:pt x="2352624" y="1169187"/>
                </a:lnTo>
                <a:cubicBezTo>
                  <a:pt x="2356380" y="1157233"/>
                  <a:pt x="2364024" y="1137695"/>
                  <a:pt x="2370681" y="1130864"/>
                </a:cubicBezTo>
                <a:lnTo>
                  <a:pt x="2380694" y="1098993"/>
                </a:lnTo>
                <a:lnTo>
                  <a:pt x="2389990" y="1088554"/>
                </a:lnTo>
                <a:cubicBezTo>
                  <a:pt x="2397500" y="1064650"/>
                  <a:pt x="2411935" y="1042642"/>
                  <a:pt x="2423866" y="1028602"/>
                </a:cubicBezTo>
                <a:cubicBezTo>
                  <a:pt x="2436915" y="1006214"/>
                  <a:pt x="2457741" y="968649"/>
                  <a:pt x="2472308" y="951006"/>
                </a:cubicBezTo>
                <a:cubicBezTo>
                  <a:pt x="2476065" y="939052"/>
                  <a:pt x="2481071" y="923116"/>
                  <a:pt x="2487731" y="916285"/>
                </a:cubicBezTo>
                <a:cubicBezTo>
                  <a:pt x="2495240" y="892381"/>
                  <a:pt x="2509541" y="866013"/>
                  <a:pt x="2520087" y="851594"/>
                </a:cubicBezTo>
                <a:cubicBezTo>
                  <a:pt x="2522591" y="843626"/>
                  <a:pt x="2526478" y="836036"/>
                  <a:pt x="2529248" y="836795"/>
                </a:cubicBezTo>
                <a:lnTo>
                  <a:pt x="2532153" y="841913"/>
                </a:lnTo>
                <a:lnTo>
                  <a:pt x="2515480" y="880615"/>
                </a:lnTo>
                <a:cubicBezTo>
                  <a:pt x="2510207" y="887824"/>
                  <a:pt x="2503816" y="903383"/>
                  <a:pt x="2500060" y="915336"/>
                </a:cubicBezTo>
                <a:lnTo>
                  <a:pt x="2483256" y="949673"/>
                </a:lnTo>
                <a:cubicBezTo>
                  <a:pt x="2478250" y="965608"/>
                  <a:pt x="2471006" y="998238"/>
                  <a:pt x="2462697" y="995964"/>
                </a:cubicBezTo>
                <a:cubicBezTo>
                  <a:pt x="2445799" y="1049747"/>
                  <a:pt x="2406730" y="1136401"/>
                  <a:pt x="2373847" y="1197977"/>
                </a:cubicBezTo>
                <a:lnTo>
                  <a:pt x="2353081" y="1233605"/>
                </a:lnTo>
                <a:lnTo>
                  <a:pt x="2366117" y="1228909"/>
                </a:lnTo>
                <a:cubicBezTo>
                  <a:pt x="2371489" y="1227379"/>
                  <a:pt x="2376521" y="1226260"/>
                  <a:pt x="2380392" y="1225513"/>
                </a:cubicBezTo>
                <a:lnTo>
                  <a:pt x="2380509" y="1199172"/>
                </a:lnTo>
                <a:cubicBezTo>
                  <a:pt x="2386697" y="1199145"/>
                  <a:pt x="2399058" y="1202022"/>
                  <a:pt x="2399110" y="1190317"/>
                </a:cubicBezTo>
                <a:lnTo>
                  <a:pt x="2399279" y="1152270"/>
                </a:lnTo>
                <a:lnTo>
                  <a:pt x="2411692" y="1143440"/>
                </a:lnTo>
                <a:lnTo>
                  <a:pt x="2436390" y="1155043"/>
                </a:lnTo>
                <a:cubicBezTo>
                  <a:pt x="2436352" y="1163820"/>
                  <a:pt x="2433208" y="1175539"/>
                  <a:pt x="2423912" y="1178507"/>
                </a:cubicBezTo>
                <a:lnTo>
                  <a:pt x="2439279" y="1201854"/>
                </a:lnTo>
                <a:cubicBezTo>
                  <a:pt x="2445487" y="1195975"/>
                  <a:pt x="2448623" y="1187180"/>
                  <a:pt x="2448661" y="1178403"/>
                </a:cubicBezTo>
                <a:lnTo>
                  <a:pt x="2448687" y="1172550"/>
                </a:lnTo>
                <a:cubicBezTo>
                  <a:pt x="2457971" y="1172511"/>
                  <a:pt x="2473424" y="1175371"/>
                  <a:pt x="2479586" y="1181198"/>
                </a:cubicBezTo>
                <a:cubicBezTo>
                  <a:pt x="2491961" y="1181146"/>
                  <a:pt x="2498147" y="1181120"/>
                  <a:pt x="2498199" y="1169414"/>
                </a:cubicBezTo>
                <a:lnTo>
                  <a:pt x="2498239" y="1160637"/>
                </a:lnTo>
                <a:cubicBezTo>
                  <a:pt x="2504400" y="1166463"/>
                  <a:pt x="2522897" y="1181016"/>
                  <a:pt x="2522975" y="1163457"/>
                </a:cubicBezTo>
                <a:lnTo>
                  <a:pt x="2523001" y="1157604"/>
                </a:lnTo>
                <a:lnTo>
                  <a:pt x="2572643" y="1125206"/>
                </a:lnTo>
                <a:lnTo>
                  <a:pt x="2569677" y="1095953"/>
                </a:lnTo>
                <a:cubicBezTo>
                  <a:pt x="2578986" y="1090062"/>
                  <a:pt x="2585213" y="1081255"/>
                  <a:pt x="2591439" y="1072451"/>
                </a:cubicBezTo>
                <a:cubicBezTo>
                  <a:pt x="2591478" y="1063669"/>
                  <a:pt x="2597678" y="1060719"/>
                  <a:pt x="2606962" y="1060680"/>
                </a:cubicBezTo>
                <a:cubicBezTo>
                  <a:pt x="2619332" y="1060628"/>
                  <a:pt x="2634777" y="1066416"/>
                  <a:pt x="2647126" y="1072217"/>
                </a:cubicBezTo>
                <a:cubicBezTo>
                  <a:pt x="2668831" y="1060420"/>
                  <a:pt x="2653469" y="1037073"/>
                  <a:pt x="2687497" y="1036930"/>
                </a:cubicBezTo>
                <a:lnTo>
                  <a:pt x="2706311" y="981246"/>
                </a:lnTo>
                <a:lnTo>
                  <a:pt x="2724764" y="1004580"/>
                </a:lnTo>
                <a:cubicBezTo>
                  <a:pt x="2721660" y="1007522"/>
                  <a:pt x="2706090" y="1031000"/>
                  <a:pt x="2718460" y="1030947"/>
                </a:cubicBezTo>
                <a:lnTo>
                  <a:pt x="2721557" y="1030935"/>
                </a:lnTo>
                <a:cubicBezTo>
                  <a:pt x="2721517" y="1039712"/>
                  <a:pt x="2718253" y="1077772"/>
                  <a:pt x="2733724" y="1077707"/>
                </a:cubicBezTo>
                <a:cubicBezTo>
                  <a:pt x="2764660" y="1077577"/>
                  <a:pt x="2746007" y="1098139"/>
                  <a:pt x="2758382" y="1098087"/>
                </a:cubicBezTo>
                <a:cubicBezTo>
                  <a:pt x="2764570" y="1098061"/>
                  <a:pt x="2770783" y="1092182"/>
                  <a:pt x="2773900" y="1086316"/>
                </a:cubicBezTo>
                <a:lnTo>
                  <a:pt x="2798694" y="1077435"/>
                </a:lnTo>
                <a:cubicBezTo>
                  <a:pt x="2804907" y="1071555"/>
                  <a:pt x="2813449" y="1063472"/>
                  <a:pt x="2822759" y="1056847"/>
                </a:cubicBezTo>
                <a:lnTo>
                  <a:pt x="2823166" y="1056610"/>
                </a:lnTo>
                <a:lnTo>
                  <a:pt x="2827053" y="1044145"/>
                </a:lnTo>
                <a:cubicBezTo>
                  <a:pt x="2837955" y="1016894"/>
                  <a:pt x="2848919" y="1011470"/>
                  <a:pt x="2858487" y="996901"/>
                </a:cubicBezTo>
                <a:cubicBezTo>
                  <a:pt x="2865330" y="990235"/>
                  <a:pt x="2866680" y="981918"/>
                  <a:pt x="2868028" y="973599"/>
                </a:cubicBezTo>
                <a:lnTo>
                  <a:pt x="2902175" y="914081"/>
                </a:lnTo>
                <a:cubicBezTo>
                  <a:pt x="2906270" y="906590"/>
                  <a:pt x="2914478" y="895969"/>
                  <a:pt x="2919923" y="880160"/>
                </a:cubicBezTo>
                <a:cubicBezTo>
                  <a:pt x="2948634" y="840820"/>
                  <a:pt x="2975887" y="770503"/>
                  <a:pt x="3005985" y="735940"/>
                </a:cubicBezTo>
                <a:lnTo>
                  <a:pt x="3014142" y="707856"/>
                </a:lnTo>
                <a:lnTo>
                  <a:pt x="3052396" y="645216"/>
                </a:lnTo>
                <a:cubicBezTo>
                  <a:pt x="3057841" y="629406"/>
                  <a:pt x="3093324" y="557201"/>
                  <a:pt x="3106999" y="539508"/>
                </a:cubicBezTo>
                <a:cubicBezTo>
                  <a:pt x="3112445" y="523699"/>
                  <a:pt x="3119278" y="512665"/>
                  <a:pt x="3128855" y="502464"/>
                </a:cubicBezTo>
                <a:cubicBezTo>
                  <a:pt x="3130179" y="485414"/>
                  <a:pt x="3139759" y="475208"/>
                  <a:pt x="3146604" y="468544"/>
                </a:cubicBezTo>
                <a:lnTo>
                  <a:pt x="3285919" y="226933"/>
                </a:lnTo>
                <a:cubicBezTo>
                  <a:pt x="3299597" y="209236"/>
                  <a:pt x="3307765" y="185522"/>
                  <a:pt x="3321453" y="172192"/>
                </a:cubicBezTo>
                <a:cubicBezTo>
                  <a:pt x="3325536" y="160338"/>
                  <a:pt x="3333729" y="145355"/>
                  <a:pt x="3339200" y="138277"/>
                </a:cubicBezTo>
                <a:lnTo>
                  <a:pt x="3354225" y="112261"/>
                </a:lnTo>
                <a:cubicBezTo>
                  <a:pt x="3356958" y="108724"/>
                  <a:pt x="3360040" y="106379"/>
                  <a:pt x="3362612" y="105517"/>
                </a:cubicBezTo>
                <a:cubicBezTo>
                  <a:pt x="3365183" y="104654"/>
                  <a:pt x="3367242" y="105274"/>
                  <a:pt x="3367937" y="107663"/>
                </a:cubicBezTo>
                <a:cubicBezTo>
                  <a:pt x="3366598" y="120350"/>
                  <a:pt x="3313342" y="217737"/>
                  <a:pt x="3302403" y="231894"/>
                </a:cubicBezTo>
                <a:lnTo>
                  <a:pt x="3303777" y="232307"/>
                </a:lnTo>
                <a:cubicBezTo>
                  <a:pt x="3303814" y="245402"/>
                  <a:pt x="3301090" y="253306"/>
                  <a:pt x="3294258" y="264340"/>
                </a:cubicBezTo>
                <a:cubicBezTo>
                  <a:pt x="3271090" y="322796"/>
                  <a:pt x="3235583" y="386270"/>
                  <a:pt x="3209668" y="443900"/>
                </a:cubicBezTo>
                <a:cubicBezTo>
                  <a:pt x="3208330" y="456587"/>
                  <a:pt x="3205583" y="455760"/>
                  <a:pt x="3198740" y="462425"/>
                </a:cubicBezTo>
                <a:cubicBezTo>
                  <a:pt x="3196017" y="470330"/>
                  <a:pt x="3191920" y="477821"/>
                  <a:pt x="3194667" y="478648"/>
                </a:cubicBezTo>
                <a:cubicBezTo>
                  <a:pt x="3189211" y="490089"/>
                  <a:pt x="3174173" y="511736"/>
                  <a:pt x="3174197" y="520468"/>
                </a:cubicBezTo>
                <a:lnTo>
                  <a:pt x="3190608" y="499233"/>
                </a:lnTo>
                <a:cubicBezTo>
                  <a:pt x="3196078" y="492156"/>
                  <a:pt x="3200173" y="484664"/>
                  <a:pt x="3200149" y="475932"/>
                </a:cubicBezTo>
                <a:cubicBezTo>
                  <a:pt x="3205619" y="468854"/>
                  <a:pt x="3215186" y="454284"/>
                  <a:pt x="3220643" y="442844"/>
                </a:cubicBezTo>
                <a:lnTo>
                  <a:pt x="3256137" y="375007"/>
                </a:lnTo>
                <a:lnTo>
                  <a:pt x="3271187" y="357723"/>
                </a:lnTo>
                <a:cubicBezTo>
                  <a:pt x="3276657" y="350644"/>
                  <a:pt x="3283488" y="339616"/>
                  <a:pt x="3283464" y="330885"/>
                </a:cubicBezTo>
                <a:lnTo>
                  <a:pt x="3299850" y="300919"/>
                </a:lnTo>
                <a:cubicBezTo>
                  <a:pt x="3306634" y="272423"/>
                  <a:pt x="3324453" y="264702"/>
                  <a:pt x="3331237" y="236206"/>
                </a:cubicBezTo>
                <a:lnTo>
                  <a:pt x="3364070" y="198107"/>
                </a:lnTo>
                <a:cubicBezTo>
                  <a:pt x="3362768" y="223887"/>
                  <a:pt x="3362768" y="223887"/>
                  <a:pt x="3350455" y="237630"/>
                </a:cubicBezTo>
                <a:cubicBezTo>
                  <a:pt x="3349154" y="263411"/>
                  <a:pt x="3334057" y="263227"/>
                  <a:pt x="3332743" y="284645"/>
                </a:cubicBezTo>
                <a:cubicBezTo>
                  <a:pt x="3323177" y="299215"/>
                  <a:pt x="3289055" y="367464"/>
                  <a:pt x="3287719" y="380145"/>
                </a:cubicBezTo>
                <a:lnTo>
                  <a:pt x="3250861" y="451937"/>
                </a:lnTo>
                <a:cubicBezTo>
                  <a:pt x="3249550" y="473350"/>
                  <a:pt x="3242756" y="497478"/>
                  <a:pt x="3227706" y="514763"/>
                </a:cubicBezTo>
                <a:cubicBezTo>
                  <a:pt x="3214067" y="545555"/>
                  <a:pt x="3194959" y="583426"/>
                  <a:pt x="3178548" y="604660"/>
                </a:cubicBezTo>
                <a:lnTo>
                  <a:pt x="3171776" y="637519"/>
                </a:lnTo>
                <a:lnTo>
                  <a:pt x="3155356" y="654385"/>
                </a:lnTo>
                <a:lnTo>
                  <a:pt x="3140379" y="697864"/>
                </a:lnTo>
                <a:cubicBezTo>
                  <a:pt x="3130811" y="712434"/>
                  <a:pt x="3126740" y="728656"/>
                  <a:pt x="3118522" y="734909"/>
                </a:cubicBezTo>
                <a:cubicBezTo>
                  <a:pt x="3114425" y="742399"/>
                  <a:pt x="3108994" y="762572"/>
                  <a:pt x="3109004" y="766940"/>
                </a:cubicBezTo>
                <a:cubicBezTo>
                  <a:pt x="3107655" y="775258"/>
                  <a:pt x="3111765" y="772130"/>
                  <a:pt x="3113125" y="768180"/>
                </a:cubicBezTo>
                <a:cubicBezTo>
                  <a:pt x="3114425" y="742399"/>
                  <a:pt x="3133607" y="730723"/>
                  <a:pt x="3140452" y="724059"/>
                </a:cubicBezTo>
                <a:lnTo>
                  <a:pt x="3160875" y="664770"/>
                </a:lnTo>
                <a:lnTo>
                  <a:pt x="3162247" y="665183"/>
                </a:lnTo>
                <a:cubicBezTo>
                  <a:pt x="3166345" y="657692"/>
                  <a:pt x="3171800" y="646250"/>
                  <a:pt x="3171776" y="637519"/>
                </a:cubicBezTo>
                <a:cubicBezTo>
                  <a:pt x="3186826" y="620234"/>
                  <a:pt x="3197730" y="592984"/>
                  <a:pt x="3211417" y="579654"/>
                </a:cubicBezTo>
                <a:cubicBezTo>
                  <a:pt x="3211332" y="549091"/>
                  <a:pt x="3218201" y="551158"/>
                  <a:pt x="3235984" y="530337"/>
                </a:cubicBezTo>
                <a:cubicBezTo>
                  <a:pt x="3248298" y="516594"/>
                  <a:pt x="3276888" y="433597"/>
                  <a:pt x="3291938" y="416312"/>
                </a:cubicBezTo>
                <a:cubicBezTo>
                  <a:pt x="3296045" y="413189"/>
                  <a:pt x="3297432" y="417965"/>
                  <a:pt x="3297443" y="422334"/>
                </a:cubicBezTo>
                <a:cubicBezTo>
                  <a:pt x="3297505" y="444160"/>
                  <a:pt x="3277022" y="481617"/>
                  <a:pt x="3267442" y="491823"/>
                </a:cubicBezTo>
                <a:cubicBezTo>
                  <a:pt x="3242878" y="541135"/>
                  <a:pt x="3225153" y="583788"/>
                  <a:pt x="3201946" y="629150"/>
                </a:cubicBezTo>
                <a:cubicBezTo>
                  <a:pt x="3201971" y="637882"/>
                  <a:pt x="3197863" y="641004"/>
                  <a:pt x="3192393" y="648082"/>
                </a:cubicBezTo>
                <a:cubicBezTo>
                  <a:pt x="3186923" y="655160"/>
                  <a:pt x="3185575" y="663478"/>
                  <a:pt x="3186959" y="668261"/>
                </a:cubicBezTo>
                <a:cubicBezTo>
                  <a:pt x="3178755" y="678874"/>
                  <a:pt x="3169189" y="693445"/>
                  <a:pt x="3165103" y="705304"/>
                </a:cubicBezTo>
                <a:lnTo>
                  <a:pt x="3150080" y="731315"/>
                </a:lnTo>
                <a:cubicBezTo>
                  <a:pt x="3148754" y="748364"/>
                  <a:pt x="3141936" y="763761"/>
                  <a:pt x="3135091" y="770426"/>
                </a:cubicBezTo>
                <a:cubicBezTo>
                  <a:pt x="3141272" y="772285"/>
                  <a:pt x="3156704" y="769570"/>
                  <a:pt x="3163485" y="778973"/>
                </a:cubicBezTo>
                <a:lnTo>
                  <a:pt x="3166708" y="792985"/>
                </a:lnTo>
                <a:lnTo>
                  <a:pt x="3284316" y="589022"/>
                </a:lnTo>
                <a:cubicBezTo>
                  <a:pt x="3297993" y="571325"/>
                  <a:pt x="3306161" y="547610"/>
                  <a:pt x="3319849" y="534280"/>
                </a:cubicBezTo>
                <a:cubicBezTo>
                  <a:pt x="3323932" y="522426"/>
                  <a:pt x="3332125" y="507443"/>
                  <a:pt x="3337595" y="500365"/>
                </a:cubicBezTo>
                <a:lnTo>
                  <a:pt x="3352621" y="474349"/>
                </a:lnTo>
                <a:cubicBezTo>
                  <a:pt x="3355354" y="470812"/>
                  <a:pt x="3358436" y="468467"/>
                  <a:pt x="3361008" y="467605"/>
                </a:cubicBezTo>
                <a:cubicBezTo>
                  <a:pt x="3363579" y="466742"/>
                  <a:pt x="3365638" y="467362"/>
                  <a:pt x="3366332" y="469751"/>
                </a:cubicBezTo>
                <a:cubicBezTo>
                  <a:pt x="3364994" y="482437"/>
                  <a:pt x="3311739" y="579826"/>
                  <a:pt x="3300799" y="593982"/>
                </a:cubicBezTo>
                <a:lnTo>
                  <a:pt x="3302174" y="594396"/>
                </a:lnTo>
                <a:lnTo>
                  <a:pt x="3300674" y="605924"/>
                </a:lnTo>
                <a:lnTo>
                  <a:pt x="3310280" y="596315"/>
                </a:lnTo>
                <a:lnTo>
                  <a:pt x="3315713" y="576143"/>
                </a:lnTo>
                <a:cubicBezTo>
                  <a:pt x="3318424" y="563869"/>
                  <a:pt x="3325255" y="552841"/>
                  <a:pt x="3332099" y="546177"/>
                </a:cubicBezTo>
                <a:cubicBezTo>
                  <a:pt x="3340292" y="531194"/>
                  <a:pt x="3344402" y="528066"/>
                  <a:pt x="3343064" y="540753"/>
                </a:cubicBezTo>
                <a:cubicBezTo>
                  <a:pt x="3343113" y="558215"/>
                  <a:pt x="3341776" y="570897"/>
                  <a:pt x="3328099" y="588594"/>
                </a:cubicBezTo>
                <a:cubicBezTo>
                  <a:pt x="3319896" y="599209"/>
                  <a:pt x="3289822" y="642504"/>
                  <a:pt x="3287148" y="667872"/>
                </a:cubicBezTo>
                <a:cubicBezTo>
                  <a:pt x="3283057" y="677548"/>
                  <a:pt x="3273168" y="699654"/>
                  <a:pt x="3262251" y="721997"/>
                </a:cubicBezTo>
                <a:lnTo>
                  <a:pt x="3251381" y="743121"/>
                </a:lnTo>
                <a:lnTo>
                  <a:pt x="3254534" y="737095"/>
                </a:lnTo>
                <a:lnTo>
                  <a:pt x="3269584" y="719811"/>
                </a:lnTo>
                <a:cubicBezTo>
                  <a:pt x="3275053" y="712732"/>
                  <a:pt x="3281885" y="701705"/>
                  <a:pt x="3281860" y="692973"/>
                </a:cubicBezTo>
                <a:lnTo>
                  <a:pt x="3298246" y="663007"/>
                </a:lnTo>
                <a:cubicBezTo>
                  <a:pt x="3305029" y="634511"/>
                  <a:pt x="3322849" y="626790"/>
                  <a:pt x="3329633" y="598294"/>
                </a:cubicBezTo>
                <a:lnTo>
                  <a:pt x="3362466" y="560194"/>
                </a:lnTo>
                <a:cubicBezTo>
                  <a:pt x="3361164" y="585975"/>
                  <a:pt x="3361164" y="585975"/>
                  <a:pt x="3348851" y="599718"/>
                </a:cubicBezTo>
                <a:cubicBezTo>
                  <a:pt x="3347549" y="625499"/>
                  <a:pt x="3332453" y="625315"/>
                  <a:pt x="3331139" y="646733"/>
                </a:cubicBezTo>
                <a:cubicBezTo>
                  <a:pt x="3321574" y="661303"/>
                  <a:pt x="3287451" y="729553"/>
                  <a:pt x="3286115" y="742233"/>
                </a:cubicBezTo>
                <a:lnTo>
                  <a:pt x="3249258" y="814025"/>
                </a:lnTo>
                <a:cubicBezTo>
                  <a:pt x="3247946" y="835438"/>
                  <a:pt x="3241152" y="859566"/>
                  <a:pt x="3226102" y="876851"/>
                </a:cubicBezTo>
                <a:cubicBezTo>
                  <a:pt x="3219282" y="892247"/>
                  <a:pt x="3211096" y="909413"/>
                  <a:pt x="3202562" y="925384"/>
                </a:cubicBezTo>
                <a:lnTo>
                  <a:pt x="3179915" y="961952"/>
                </a:lnTo>
                <a:lnTo>
                  <a:pt x="3180941" y="971796"/>
                </a:lnTo>
                <a:lnTo>
                  <a:pt x="3180975" y="983447"/>
                </a:lnTo>
                <a:lnTo>
                  <a:pt x="3190504" y="969192"/>
                </a:lnTo>
                <a:cubicBezTo>
                  <a:pt x="3196821" y="958552"/>
                  <a:pt x="3202970" y="948407"/>
                  <a:pt x="3209814" y="941743"/>
                </a:cubicBezTo>
                <a:cubicBezTo>
                  <a:pt x="3209728" y="911179"/>
                  <a:pt x="3216598" y="913246"/>
                  <a:pt x="3234380" y="892425"/>
                </a:cubicBezTo>
                <a:cubicBezTo>
                  <a:pt x="3246695" y="878682"/>
                  <a:pt x="3275284" y="795684"/>
                  <a:pt x="3290334" y="778400"/>
                </a:cubicBezTo>
                <a:cubicBezTo>
                  <a:pt x="3294442" y="775277"/>
                  <a:pt x="3295828" y="780053"/>
                  <a:pt x="3295839" y="784421"/>
                </a:cubicBezTo>
                <a:cubicBezTo>
                  <a:pt x="3295902" y="806247"/>
                  <a:pt x="3275418" y="843705"/>
                  <a:pt x="3265838" y="853911"/>
                </a:cubicBezTo>
                <a:cubicBezTo>
                  <a:pt x="3241273" y="903223"/>
                  <a:pt x="3223549" y="945876"/>
                  <a:pt x="3200343" y="991238"/>
                </a:cubicBezTo>
                <a:cubicBezTo>
                  <a:pt x="3200368" y="999970"/>
                  <a:pt x="3196260" y="1003092"/>
                  <a:pt x="3190790" y="1010170"/>
                </a:cubicBezTo>
                <a:cubicBezTo>
                  <a:pt x="3185320" y="1017249"/>
                  <a:pt x="3183971" y="1025566"/>
                  <a:pt x="3185356" y="1030349"/>
                </a:cubicBezTo>
                <a:cubicBezTo>
                  <a:pt x="3177150" y="1040963"/>
                  <a:pt x="3167585" y="1055533"/>
                  <a:pt x="3163500" y="1067393"/>
                </a:cubicBezTo>
                <a:lnTo>
                  <a:pt x="3148476" y="1093403"/>
                </a:lnTo>
                <a:cubicBezTo>
                  <a:pt x="3147150" y="1110453"/>
                  <a:pt x="3140332" y="1125849"/>
                  <a:pt x="3133487" y="1132514"/>
                </a:cubicBezTo>
                <a:cubicBezTo>
                  <a:pt x="3141729" y="1134994"/>
                  <a:pt x="3166417" y="1129339"/>
                  <a:pt x="3165116" y="1155121"/>
                </a:cubicBezTo>
                <a:cubicBezTo>
                  <a:pt x="3163791" y="1172170"/>
                  <a:pt x="3156985" y="1191930"/>
                  <a:pt x="3151501" y="1194645"/>
                </a:cubicBezTo>
                <a:cubicBezTo>
                  <a:pt x="3150140" y="1198594"/>
                  <a:pt x="3143307" y="1209628"/>
                  <a:pt x="3143322" y="1213991"/>
                </a:cubicBezTo>
                <a:lnTo>
                  <a:pt x="3150165" y="1207326"/>
                </a:lnTo>
                <a:lnTo>
                  <a:pt x="3181637" y="1173175"/>
                </a:lnTo>
                <a:lnTo>
                  <a:pt x="3193913" y="1146339"/>
                </a:lnTo>
                <a:cubicBezTo>
                  <a:pt x="3195252" y="1133651"/>
                  <a:pt x="3197999" y="1134478"/>
                  <a:pt x="3203468" y="1127400"/>
                </a:cubicBezTo>
                <a:cubicBezTo>
                  <a:pt x="3207564" y="1119908"/>
                  <a:pt x="3207552" y="1115546"/>
                  <a:pt x="3207539" y="1111176"/>
                </a:cubicBezTo>
                <a:cubicBezTo>
                  <a:pt x="3223950" y="1089943"/>
                  <a:pt x="3240336" y="1059977"/>
                  <a:pt x="3256746" y="1038743"/>
                </a:cubicBezTo>
                <a:cubicBezTo>
                  <a:pt x="3271746" y="1004000"/>
                  <a:pt x="3292241" y="970906"/>
                  <a:pt x="3308676" y="958404"/>
                </a:cubicBezTo>
                <a:lnTo>
                  <a:pt x="3314110" y="938231"/>
                </a:lnTo>
                <a:cubicBezTo>
                  <a:pt x="3316820" y="925957"/>
                  <a:pt x="3323650" y="914930"/>
                  <a:pt x="3330496" y="908266"/>
                </a:cubicBezTo>
                <a:cubicBezTo>
                  <a:pt x="3338689" y="893282"/>
                  <a:pt x="3342798" y="890154"/>
                  <a:pt x="3341460" y="902841"/>
                </a:cubicBezTo>
                <a:cubicBezTo>
                  <a:pt x="3341508" y="920304"/>
                  <a:pt x="3340172" y="932985"/>
                  <a:pt x="3326495" y="950683"/>
                </a:cubicBezTo>
                <a:cubicBezTo>
                  <a:pt x="3318292" y="961297"/>
                  <a:pt x="3288219" y="1004593"/>
                  <a:pt x="3285545" y="1029960"/>
                </a:cubicBezTo>
                <a:cubicBezTo>
                  <a:pt x="3277362" y="1049312"/>
                  <a:pt x="3245988" y="1118388"/>
                  <a:pt x="3229578" y="1139622"/>
                </a:cubicBezTo>
                <a:cubicBezTo>
                  <a:pt x="3229615" y="1152717"/>
                  <a:pt x="3224144" y="1159795"/>
                  <a:pt x="3220035" y="1162923"/>
                </a:cubicBezTo>
                <a:cubicBezTo>
                  <a:pt x="3210457" y="1173125"/>
                  <a:pt x="3207831" y="1215955"/>
                  <a:pt x="3206483" y="1224273"/>
                </a:cubicBezTo>
                <a:cubicBezTo>
                  <a:pt x="3196916" y="1238842"/>
                  <a:pt x="3128636" y="1362248"/>
                  <a:pt x="3128686" y="1379711"/>
                </a:cubicBezTo>
                <a:lnTo>
                  <a:pt x="3108167" y="1404068"/>
                </a:lnTo>
                <a:lnTo>
                  <a:pt x="3097662" y="1423730"/>
                </a:lnTo>
                <a:lnTo>
                  <a:pt x="3100302" y="1430271"/>
                </a:lnTo>
                <a:lnTo>
                  <a:pt x="3100709" y="1435312"/>
                </a:lnTo>
                <a:lnTo>
                  <a:pt x="3104951" y="1427776"/>
                </a:lnTo>
                <a:cubicBezTo>
                  <a:pt x="3108817" y="1421988"/>
                  <a:pt x="3112324" y="1418409"/>
                  <a:pt x="3115070" y="1419235"/>
                </a:cubicBezTo>
                <a:cubicBezTo>
                  <a:pt x="3117818" y="1420062"/>
                  <a:pt x="3121927" y="1416933"/>
                  <a:pt x="3127408" y="1414223"/>
                </a:cubicBezTo>
                <a:lnTo>
                  <a:pt x="3121879" y="1399470"/>
                </a:lnTo>
                <a:lnTo>
                  <a:pt x="3128722" y="1392805"/>
                </a:lnTo>
                <a:cubicBezTo>
                  <a:pt x="3135566" y="1386141"/>
                  <a:pt x="3135590" y="1394872"/>
                  <a:pt x="3135614" y="1403604"/>
                </a:cubicBezTo>
                <a:cubicBezTo>
                  <a:pt x="3142445" y="1392576"/>
                  <a:pt x="3147915" y="1385498"/>
                  <a:pt x="3152000" y="1373638"/>
                </a:cubicBezTo>
                <a:lnTo>
                  <a:pt x="3155199" y="1367273"/>
                </a:lnTo>
                <a:lnTo>
                  <a:pt x="3159080" y="1358360"/>
                </a:lnTo>
                <a:lnTo>
                  <a:pt x="3162313" y="1352579"/>
                </a:lnTo>
                <a:lnTo>
                  <a:pt x="3171096" y="1331404"/>
                </a:lnTo>
                <a:cubicBezTo>
                  <a:pt x="3166976" y="1330165"/>
                  <a:pt x="3165577" y="1321019"/>
                  <a:pt x="3166915" y="1308333"/>
                </a:cubicBezTo>
                <a:cubicBezTo>
                  <a:pt x="3173760" y="1301668"/>
                  <a:pt x="3180590" y="1290640"/>
                  <a:pt x="3186036" y="1274830"/>
                </a:cubicBezTo>
                <a:lnTo>
                  <a:pt x="3196124" y="1285857"/>
                </a:lnTo>
                <a:lnTo>
                  <a:pt x="3211114" y="1254061"/>
                </a:lnTo>
                <a:cubicBezTo>
                  <a:pt x="3221003" y="1231955"/>
                  <a:pt x="3229184" y="1212606"/>
                  <a:pt x="3234637" y="1198978"/>
                </a:cubicBezTo>
                <a:cubicBezTo>
                  <a:pt x="3234647" y="1203346"/>
                  <a:pt x="3236022" y="1203760"/>
                  <a:pt x="3237394" y="1204173"/>
                </a:cubicBezTo>
                <a:lnTo>
                  <a:pt x="3246974" y="1193967"/>
                </a:lnTo>
                <a:cubicBezTo>
                  <a:pt x="3249709" y="1190431"/>
                  <a:pt x="3252431" y="1182525"/>
                  <a:pt x="3251047" y="1177744"/>
                </a:cubicBezTo>
                <a:cubicBezTo>
                  <a:pt x="3266083" y="1156096"/>
                  <a:pt x="3296131" y="1104069"/>
                  <a:pt x="3307023" y="1072450"/>
                </a:cubicBezTo>
                <a:cubicBezTo>
                  <a:pt x="3313868" y="1065785"/>
                  <a:pt x="3320699" y="1054758"/>
                  <a:pt x="3322036" y="1042071"/>
                </a:cubicBezTo>
                <a:cubicBezTo>
                  <a:pt x="3332938" y="1014820"/>
                  <a:pt x="3343903" y="1009395"/>
                  <a:pt x="3353470" y="994826"/>
                </a:cubicBezTo>
                <a:cubicBezTo>
                  <a:pt x="3360313" y="988161"/>
                  <a:pt x="3361663" y="979843"/>
                  <a:pt x="3363012" y="971525"/>
                </a:cubicBezTo>
                <a:lnTo>
                  <a:pt x="3397158" y="912007"/>
                </a:lnTo>
                <a:cubicBezTo>
                  <a:pt x="3401254" y="904514"/>
                  <a:pt x="3409461" y="893895"/>
                  <a:pt x="3414906" y="878085"/>
                </a:cubicBezTo>
                <a:cubicBezTo>
                  <a:pt x="3443618" y="838745"/>
                  <a:pt x="3470871" y="768429"/>
                  <a:pt x="3500968" y="733864"/>
                </a:cubicBezTo>
                <a:lnTo>
                  <a:pt x="3509125" y="705782"/>
                </a:lnTo>
                <a:lnTo>
                  <a:pt x="3547379" y="643141"/>
                </a:lnTo>
                <a:cubicBezTo>
                  <a:pt x="3552826" y="627331"/>
                  <a:pt x="3588308" y="555126"/>
                  <a:pt x="3601984" y="537434"/>
                </a:cubicBezTo>
                <a:cubicBezTo>
                  <a:pt x="3607429" y="521624"/>
                  <a:pt x="3614262" y="510591"/>
                  <a:pt x="3623840" y="500390"/>
                </a:cubicBezTo>
                <a:cubicBezTo>
                  <a:pt x="3625163" y="483340"/>
                  <a:pt x="3634743" y="473133"/>
                  <a:pt x="3641588" y="466469"/>
                </a:cubicBezTo>
                <a:lnTo>
                  <a:pt x="3780903" y="224860"/>
                </a:lnTo>
                <a:cubicBezTo>
                  <a:pt x="3794581" y="207161"/>
                  <a:pt x="3802749" y="183447"/>
                  <a:pt x="3816437" y="170118"/>
                </a:cubicBezTo>
                <a:cubicBezTo>
                  <a:pt x="3820520" y="158263"/>
                  <a:pt x="3828713" y="143280"/>
                  <a:pt x="3834183" y="136202"/>
                </a:cubicBezTo>
                <a:lnTo>
                  <a:pt x="3849208" y="110186"/>
                </a:lnTo>
                <a:cubicBezTo>
                  <a:pt x="3851942" y="106649"/>
                  <a:pt x="3855024" y="104305"/>
                  <a:pt x="3857595" y="103442"/>
                </a:cubicBezTo>
                <a:cubicBezTo>
                  <a:pt x="3860167" y="102580"/>
                  <a:pt x="3862226" y="103200"/>
                  <a:pt x="3862920" y="105588"/>
                </a:cubicBezTo>
                <a:cubicBezTo>
                  <a:pt x="3861581" y="118275"/>
                  <a:pt x="3808327" y="215664"/>
                  <a:pt x="3797386" y="229819"/>
                </a:cubicBezTo>
                <a:lnTo>
                  <a:pt x="3798761" y="230233"/>
                </a:lnTo>
                <a:cubicBezTo>
                  <a:pt x="3798797" y="243327"/>
                  <a:pt x="3796074" y="251232"/>
                  <a:pt x="3789242" y="262265"/>
                </a:cubicBezTo>
                <a:cubicBezTo>
                  <a:pt x="3766074" y="320722"/>
                  <a:pt x="3730567" y="384196"/>
                  <a:pt x="3704652" y="441825"/>
                </a:cubicBezTo>
                <a:cubicBezTo>
                  <a:pt x="3703313" y="454512"/>
                  <a:pt x="3700566" y="453685"/>
                  <a:pt x="3693724" y="460351"/>
                </a:cubicBezTo>
                <a:cubicBezTo>
                  <a:pt x="3691001" y="468256"/>
                  <a:pt x="3686903" y="475746"/>
                  <a:pt x="3689650" y="476574"/>
                </a:cubicBezTo>
                <a:cubicBezTo>
                  <a:pt x="3684195" y="488015"/>
                  <a:pt x="3669157" y="509662"/>
                  <a:pt x="3669181" y="518393"/>
                </a:cubicBezTo>
                <a:lnTo>
                  <a:pt x="3685591" y="497159"/>
                </a:lnTo>
                <a:cubicBezTo>
                  <a:pt x="3691061" y="490081"/>
                  <a:pt x="3695157" y="482589"/>
                  <a:pt x="3695133" y="473858"/>
                </a:cubicBezTo>
                <a:cubicBezTo>
                  <a:pt x="3700603" y="466779"/>
                  <a:pt x="3710170" y="452211"/>
                  <a:pt x="3715626" y="440769"/>
                </a:cubicBezTo>
                <a:lnTo>
                  <a:pt x="3751121" y="372933"/>
                </a:lnTo>
                <a:lnTo>
                  <a:pt x="3766171" y="355648"/>
                </a:lnTo>
                <a:cubicBezTo>
                  <a:pt x="3771642" y="348570"/>
                  <a:pt x="3778471" y="337542"/>
                  <a:pt x="3778447" y="328811"/>
                </a:cubicBezTo>
                <a:lnTo>
                  <a:pt x="3794833" y="298845"/>
                </a:lnTo>
                <a:cubicBezTo>
                  <a:pt x="3801617" y="270348"/>
                  <a:pt x="3819436" y="262627"/>
                  <a:pt x="3826220" y="234131"/>
                </a:cubicBezTo>
                <a:lnTo>
                  <a:pt x="3859053" y="196031"/>
                </a:lnTo>
                <a:cubicBezTo>
                  <a:pt x="3857752" y="221812"/>
                  <a:pt x="3857752" y="221812"/>
                  <a:pt x="3845439" y="235555"/>
                </a:cubicBezTo>
                <a:cubicBezTo>
                  <a:pt x="3844137" y="261336"/>
                  <a:pt x="3829041" y="261153"/>
                  <a:pt x="3827727" y="282571"/>
                </a:cubicBezTo>
                <a:cubicBezTo>
                  <a:pt x="3818161" y="297140"/>
                  <a:pt x="3784039" y="365390"/>
                  <a:pt x="3782703" y="378071"/>
                </a:cubicBezTo>
                <a:lnTo>
                  <a:pt x="3745846" y="449863"/>
                </a:lnTo>
                <a:cubicBezTo>
                  <a:pt x="3744534" y="471275"/>
                  <a:pt x="3737740" y="495404"/>
                  <a:pt x="3722690" y="512688"/>
                </a:cubicBezTo>
                <a:cubicBezTo>
                  <a:pt x="3709051" y="543480"/>
                  <a:pt x="3689942" y="581351"/>
                  <a:pt x="3673532" y="602586"/>
                </a:cubicBezTo>
                <a:lnTo>
                  <a:pt x="3666760" y="635444"/>
                </a:lnTo>
                <a:lnTo>
                  <a:pt x="3650340" y="652311"/>
                </a:lnTo>
                <a:lnTo>
                  <a:pt x="3635362" y="695789"/>
                </a:lnTo>
                <a:cubicBezTo>
                  <a:pt x="3625795" y="710359"/>
                  <a:pt x="3621724" y="726582"/>
                  <a:pt x="3613506" y="732834"/>
                </a:cubicBezTo>
                <a:cubicBezTo>
                  <a:pt x="3609409" y="740324"/>
                  <a:pt x="3603977" y="760498"/>
                  <a:pt x="3603988" y="764866"/>
                </a:cubicBezTo>
                <a:cubicBezTo>
                  <a:pt x="3602639" y="773185"/>
                  <a:pt x="3606749" y="770056"/>
                  <a:pt x="3608109" y="766106"/>
                </a:cubicBezTo>
                <a:cubicBezTo>
                  <a:pt x="3609409" y="740324"/>
                  <a:pt x="3628591" y="728649"/>
                  <a:pt x="3635436" y="721984"/>
                </a:cubicBezTo>
                <a:lnTo>
                  <a:pt x="3655858" y="662695"/>
                </a:lnTo>
                <a:lnTo>
                  <a:pt x="3657230" y="663108"/>
                </a:lnTo>
                <a:cubicBezTo>
                  <a:pt x="3661328" y="655617"/>
                  <a:pt x="3666784" y="644176"/>
                  <a:pt x="3666760" y="635444"/>
                </a:cubicBezTo>
                <a:cubicBezTo>
                  <a:pt x="3681810" y="618160"/>
                  <a:pt x="3692713" y="590909"/>
                  <a:pt x="3706401" y="577580"/>
                </a:cubicBezTo>
                <a:cubicBezTo>
                  <a:pt x="3706316" y="547017"/>
                  <a:pt x="3713185" y="549084"/>
                  <a:pt x="3730968" y="528262"/>
                </a:cubicBezTo>
                <a:cubicBezTo>
                  <a:pt x="3743283" y="514520"/>
                  <a:pt x="3771872" y="431522"/>
                  <a:pt x="3786922" y="414237"/>
                </a:cubicBezTo>
                <a:cubicBezTo>
                  <a:pt x="3791030" y="411114"/>
                  <a:pt x="3792416" y="415891"/>
                  <a:pt x="3792426" y="420259"/>
                </a:cubicBezTo>
                <a:cubicBezTo>
                  <a:pt x="3792489" y="442085"/>
                  <a:pt x="3772006" y="479542"/>
                  <a:pt x="3762426" y="489749"/>
                </a:cubicBezTo>
                <a:cubicBezTo>
                  <a:pt x="3737861" y="539061"/>
                  <a:pt x="3720137" y="581713"/>
                  <a:pt x="3696930" y="627075"/>
                </a:cubicBezTo>
                <a:cubicBezTo>
                  <a:pt x="3696954" y="635807"/>
                  <a:pt x="3692847" y="638929"/>
                  <a:pt x="3687377" y="646008"/>
                </a:cubicBezTo>
                <a:cubicBezTo>
                  <a:pt x="3681907" y="653085"/>
                  <a:pt x="3680559" y="661404"/>
                  <a:pt x="3681944" y="666186"/>
                </a:cubicBezTo>
                <a:cubicBezTo>
                  <a:pt x="3673738" y="676800"/>
                  <a:pt x="3664173" y="691370"/>
                  <a:pt x="3660087" y="703230"/>
                </a:cubicBezTo>
                <a:lnTo>
                  <a:pt x="3645064" y="729240"/>
                </a:lnTo>
                <a:cubicBezTo>
                  <a:pt x="3643738" y="746290"/>
                  <a:pt x="3636919" y="761686"/>
                  <a:pt x="3630075" y="768351"/>
                </a:cubicBezTo>
                <a:cubicBezTo>
                  <a:pt x="3638316" y="770830"/>
                  <a:pt x="3663005" y="765177"/>
                  <a:pt x="3661703" y="790958"/>
                </a:cubicBezTo>
                <a:cubicBezTo>
                  <a:pt x="3660379" y="808008"/>
                  <a:pt x="3653573" y="827767"/>
                  <a:pt x="3648089" y="830482"/>
                </a:cubicBezTo>
                <a:cubicBezTo>
                  <a:pt x="3646728" y="834432"/>
                  <a:pt x="3639895" y="845465"/>
                  <a:pt x="3639910" y="849828"/>
                </a:cubicBezTo>
                <a:lnTo>
                  <a:pt x="3646752" y="843164"/>
                </a:lnTo>
                <a:lnTo>
                  <a:pt x="3678225" y="809013"/>
                </a:lnTo>
                <a:lnTo>
                  <a:pt x="3690501" y="782175"/>
                </a:lnTo>
                <a:cubicBezTo>
                  <a:pt x="3691839" y="769489"/>
                  <a:pt x="3694586" y="770316"/>
                  <a:pt x="3700057" y="763237"/>
                </a:cubicBezTo>
                <a:cubicBezTo>
                  <a:pt x="3704152" y="755746"/>
                  <a:pt x="3704140" y="751383"/>
                  <a:pt x="3704127" y="747014"/>
                </a:cubicBezTo>
                <a:cubicBezTo>
                  <a:pt x="3720538" y="725780"/>
                  <a:pt x="3736923" y="695815"/>
                  <a:pt x="3753334" y="674580"/>
                </a:cubicBezTo>
                <a:cubicBezTo>
                  <a:pt x="3768333" y="639838"/>
                  <a:pt x="3788829" y="606743"/>
                  <a:pt x="3805263" y="594240"/>
                </a:cubicBezTo>
                <a:lnTo>
                  <a:pt x="3810697" y="574068"/>
                </a:lnTo>
                <a:cubicBezTo>
                  <a:pt x="3813408" y="561795"/>
                  <a:pt x="3820238" y="550767"/>
                  <a:pt x="3827083" y="544103"/>
                </a:cubicBezTo>
                <a:cubicBezTo>
                  <a:pt x="3835276" y="529119"/>
                  <a:pt x="3839385" y="525991"/>
                  <a:pt x="3838047" y="538678"/>
                </a:cubicBezTo>
                <a:cubicBezTo>
                  <a:pt x="3838096" y="556141"/>
                  <a:pt x="3836760" y="568821"/>
                  <a:pt x="3823083" y="586520"/>
                </a:cubicBezTo>
                <a:cubicBezTo>
                  <a:pt x="3814880" y="597134"/>
                  <a:pt x="3784806" y="640430"/>
                  <a:pt x="3782132" y="665798"/>
                </a:cubicBezTo>
                <a:cubicBezTo>
                  <a:pt x="3773949" y="685148"/>
                  <a:pt x="3742576" y="754226"/>
                  <a:pt x="3726166" y="775460"/>
                </a:cubicBezTo>
                <a:cubicBezTo>
                  <a:pt x="3726202" y="788554"/>
                  <a:pt x="3720732" y="795632"/>
                  <a:pt x="3716622" y="798761"/>
                </a:cubicBezTo>
                <a:cubicBezTo>
                  <a:pt x="3707045" y="808961"/>
                  <a:pt x="3704419" y="851792"/>
                  <a:pt x="3703070" y="860110"/>
                </a:cubicBezTo>
                <a:cubicBezTo>
                  <a:pt x="3693503" y="874680"/>
                  <a:pt x="3625224" y="998086"/>
                  <a:pt x="3625272" y="1015549"/>
                </a:cubicBezTo>
                <a:lnTo>
                  <a:pt x="3604755" y="1039906"/>
                </a:lnTo>
                <a:lnTo>
                  <a:pt x="3586702" y="1073694"/>
                </a:lnTo>
                <a:lnTo>
                  <a:pt x="3595344" y="1070691"/>
                </a:lnTo>
                <a:cubicBezTo>
                  <a:pt x="3600000" y="1067014"/>
                  <a:pt x="3603117" y="1061879"/>
                  <a:pt x="3603143" y="1056026"/>
                </a:cubicBezTo>
                <a:lnTo>
                  <a:pt x="3618720" y="1035983"/>
                </a:lnTo>
                <a:lnTo>
                  <a:pt x="3618467" y="1035308"/>
                </a:lnTo>
                <a:lnTo>
                  <a:pt x="3621668" y="1032189"/>
                </a:lnTo>
                <a:lnTo>
                  <a:pt x="3637370" y="1011983"/>
                </a:lnTo>
                <a:cubicBezTo>
                  <a:pt x="3638530" y="1011979"/>
                  <a:pt x="3641052" y="1010047"/>
                  <a:pt x="3644590" y="1006660"/>
                </a:cubicBezTo>
                <a:lnTo>
                  <a:pt x="3656120" y="994483"/>
                </a:lnTo>
                <a:lnTo>
                  <a:pt x="3657630" y="991478"/>
                </a:lnTo>
                <a:cubicBezTo>
                  <a:pt x="3660868" y="983728"/>
                  <a:pt x="3664274" y="974939"/>
                  <a:pt x="3667683" y="967241"/>
                </a:cubicBezTo>
                <a:cubicBezTo>
                  <a:pt x="3663563" y="966002"/>
                  <a:pt x="3662164" y="956856"/>
                  <a:pt x="3663502" y="944170"/>
                </a:cubicBezTo>
                <a:cubicBezTo>
                  <a:pt x="3670347" y="937506"/>
                  <a:pt x="3677178" y="926477"/>
                  <a:pt x="3682623" y="910668"/>
                </a:cubicBezTo>
                <a:lnTo>
                  <a:pt x="3693637" y="922706"/>
                </a:lnTo>
                <a:cubicBezTo>
                  <a:pt x="3685431" y="933320"/>
                  <a:pt x="3681346" y="945180"/>
                  <a:pt x="3674516" y="956208"/>
                </a:cubicBezTo>
                <a:lnTo>
                  <a:pt x="3675925" y="969721"/>
                </a:lnTo>
                <a:lnTo>
                  <a:pt x="3675929" y="971393"/>
                </a:lnTo>
                <a:lnTo>
                  <a:pt x="3694492" y="949557"/>
                </a:lnTo>
                <a:cubicBezTo>
                  <a:pt x="3720541" y="917987"/>
                  <a:pt x="3746209" y="885689"/>
                  <a:pt x="3749315" y="882749"/>
                </a:cubicBezTo>
                <a:lnTo>
                  <a:pt x="3758698" y="859298"/>
                </a:lnTo>
                <a:lnTo>
                  <a:pt x="3780429" y="841648"/>
                </a:lnTo>
                <a:cubicBezTo>
                  <a:pt x="3783539" y="838710"/>
                  <a:pt x="3786694" y="824063"/>
                  <a:pt x="3792882" y="824036"/>
                </a:cubicBezTo>
                <a:cubicBezTo>
                  <a:pt x="3795978" y="824024"/>
                  <a:pt x="3799057" y="826940"/>
                  <a:pt x="3799044" y="829864"/>
                </a:cubicBezTo>
                <a:lnTo>
                  <a:pt x="3817670" y="815155"/>
                </a:lnTo>
                <a:cubicBezTo>
                  <a:pt x="3811496" y="812253"/>
                  <a:pt x="3805348" y="803502"/>
                  <a:pt x="3805374" y="797648"/>
                </a:cubicBezTo>
                <a:cubicBezTo>
                  <a:pt x="3805399" y="791795"/>
                  <a:pt x="3811600" y="788841"/>
                  <a:pt x="3817787" y="788815"/>
                </a:cubicBezTo>
                <a:lnTo>
                  <a:pt x="3817826" y="780038"/>
                </a:lnTo>
                <a:lnTo>
                  <a:pt x="3833258" y="788750"/>
                </a:lnTo>
                <a:cubicBezTo>
                  <a:pt x="3836349" y="788737"/>
                  <a:pt x="3839445" y="788724"/>
                  <a:pt x="3839458" y="785799"/>
                </a:cubicBezTo>
                <a:cubicBezTo>
                  <a:pt x="3839484" y="779947"/>
                  <a:pt x="3833297" y="779972"/>
                  <a:pt x="3830214" y="777057"/>
                </a:cubicBezTo>
                <a:cubicBezTo>
                  <a:pt x="3855137" y="738910"/>
                  <a:pt x="3917231" y="688897"/>
                  <a:pt x="3929762" y="653727"/>
                </a:cubicBezTo>
                <a:cubicBezTo>
                  <a:pt x="3951416" y="653636"/>
                  <a:pt x="3951610" y="609740"/>
                  <a:pt x="3973264" y="609650"/>
                </a:cubicBezTo>
                <a:lnTo>
                  <a:pt x="3966960" y="636012"/>
                </a:lnTo>
                <a:lnTo>
                  <a:pt x="3945228" y="653662"/>
                </a:lnTo>
                <a:lnTo>
                  <a:pt x="3917179" y="700604"/>
                </a:lnTo>
                <a:cubicBezTo>
                  <a:pt x="3917127" y="712309"/>
                  <a:pt x="3907831" y="715277"/>
                  <a:pt x="3907780" y="726983"/>
                </a:cubicBezTo>
                <a:lnTo>
                  <a:pt x="3882939" y="747571"/>
                </a:lnTo>
                <a:cubicBezTo>
                  <a:pt x="3870460" y="771035"/>
                  <a:pt x="3861065" y="797415"/>
                  <a:pt x="3845504" y="817963"/>
                </a:cubicBezTo>
                <a:lnTo>
                  <a:pt x="3864157" y="797402"/>
                </a:lnTo>
                <a:lnTo>
                  <a:pt x="3885724" y="817794"/>
                </a:lnTo>
                <a:lnTo>
                  <a:pt x="3835895" y="891168"/>
                </a:lnTo>
                <a:cubicBezTo>
                  <a:pt x="3832583" y="940930"/>
                  <a:pt x="3798407" y="973266"/>
                  <a:pt x="3785838" y="1017214"/>
                </a:cubicBezTo>
                <a:cubicBezTo>
                  <a:pt x="3779612" y="1026021"/>
                  <a:pt x="3748536" y="1058341"/>
                  <a:pt x="3748498" y="1067123"/>
                </a:cubicBezTo>
                <a:cubicBezTo>
                  <a:pt x="3748458" y="1075900"/>
                  <a:pt x="3757737" y="1075861"/>
                  <a:pt x="3763925" y="1075835"/>
                </a:cubicBezTo>
                <a:cubicBezTo>
                  <a:pt x="3760880" y="1064142"/>
                  <a:pt x="3767107" y="1055338"/>
                  <a:pt x="3779482" y="1055287"/>
                </a:cubicBezTo>
                <a:lnTo>
                  <a:pt x="3785708" y="1046479"/>
                </a:lnTo>
                <a:lnTo>
                  <a:pt x="3785838" y="1017214"/>
                </a:lnTo>
                <a:lnTo>
                  <a:pt x="3829306" y="981913"/>
                </a:lnTo>
                <a:lnTo>
                  <a:pt x="3841577" y="1005273"/>
                </a:lnTo>
                <a:lnTo>
                  <a:pt x="3832194" y="1028725"/>
                </a:lnTo>
                <a:lnTo>
                  <a:pt x="3810458" y="1046375"/>
                </a:lnTo>
                <a:cubicBezTo>
                  <a:pt x="3813476" y="1063921"/>
                  <a:pt x="3801089" y="1066902"/>
                  <a:pt x="3801024" y="1081532"/>
                </a:cubicBezTo>
                <a:cubicBezTo>
                  <a:pt x="3800958" y="1096167"/>
                  <a:pt x="3779067" y="1148936"/>
                  <a:pt x="3769788" y="1148974"/>
                </a:cubicBezTo>
                <a:lnTo>
                  <a:pt x="3760504" y="1149013"/>
                </a:lnTo>
                <a:lnTo>
                  <a:pt x="3754178" y="1181229"/>
                </a:lnTo>
                <a:cubicBezTo>
                  <a:pt x="3747966" y="1187108"/>
                  <a:pt x="3744805" y="1201756"/>
                  <a:pt x="3744766" y="1210533"/>
                </a:cubicBezTo>
                <a:cubicBezTo>
                  <a:pt x="3735487" y="1210573"/>
                  <a:pt x="3726152" y="1222318"/>
                  <a:pt x="3723021" y="1231112"/>
                </a:cubicBezTo>
                <a:lnTo>
                  <a:pt x="3721242" y="1244443"/>
                </a:lnTo>
                <a:lnTo>
                  <a:pt x="3725290" y="1239624"/>
                </a:lnTo>
                <a:cubicBezTo>
                  <a:pt x="3732280" y="1233010"/>
                  <a:pt x="3740040" y="1227125"/>
                  <a:pt x="3747793" y="1222701"/>
                </a:cubicBezTo>
                <a:lnTo>
                  <a:pt x="3763407" y="1190448"/>
                </a:lnTo>
                <a:cubicBezTo>
                  <a:pt x="3769594" y="1190421"/>
                  <a:pt x="3772698" y="1187480"/>
                  <a:pt x="3772724" y="1181626"/>
                </a:cubicBezTo>
                <a:cubicBezTo>
                  <a:pt x="3772750" y="1175774"/>
                  <a:pt x="3772789" y="1166996"/>
                  <a:pt x="3785168" y="1166944"/>
                </a:cubicBezTo>
                <a:lnTo>
                  <a:pt x="3800725" y="1146391"/>
                </a:lnTo>
                <a:lnTo>
                  <a:pt x="3797673" y="1137627"/>
                </a:lnTo>
                <a:cubicBezTo>
                  <a:pt x="3806965" y="1134659"/>
                  <a:pt x="3810112" y="1122940"/>
                  <a:pt x="3810152" y="1114163"/>
                </a:cubicBezTo>
                <a:cubicBezTo>
                  <a:pt x="3831909" y="1090659"/>
                  <a:pt x="3838200" y="1067221"/>
                  <a:pt x="3863054" y="1043705"/>
                </a:cubicBezTo>
                <a:cubicBezTo>
                  <a:pt x="3863106" y="1031999"/>
                  <a:pt x="3869345" y="1020268"/>
                  <a:pt x="3878667" y="1011447"/>
                </a:cubicBezTo>
                <a:cubicBezTo>
                  <a:pt x="3888076" y="982143"/>
                  <a:pt x="3897528" y="944061"/>
                  <a:pt x="3931621" y="929283"/>
                </a:cubicBezTo>
                <a:lnTo>
                  <a:pt x="3947218" y="899952"/>
                </a:lnTo>
                <a:cubicBezTo>
                  <a:pt x="3944178" y="888260"/>
                  <a:pt x="3953496" y="879443"/>
                  <a:pt x="3965871" y="879391"/>
                </a:cubicBezTo>
                <a:lnTo>
                  <a:pt x="3984541" y="855901"/>
                </a:lnTo>
                <a:cubicBezTo>
                  <a:pt x="3984723" y="814930"/>
                  <a:pt x="4046843" y="759064"/>
                  <a:pt x="4059439" y="709263"/>
                </a:cubicBezTo>
                <a:cubicBezTo>
                  <a:pt x="4065627" y="709237"/>
                  <a:pt x="4077983" y="712110"/>
                  <a:pt x="4078023" y="703332"/>
                </a:cubicBezTo>
                <a:lnTo>
                  <a:pt x="4074996" y="688711"/>
                </a:lnTo>
                <a:cubicBezTo>
                  <a:pt x="4087371" y="688659"/>
                  <a:pt x="4099785" y="679830"/>
                  <a:pt x="4099837" y="668123"/>
                </a:cubicBezTo>
                <a:lnTo>
                  <a:pt x="4134064" y="624080"/>
                </a:lnTo>
                <a:cubicBezTo>
                  <a:pt x="4143343" y="624041"/>
                  <a:pt x="4239796" y="500725"/>
                  <a:pt x="4246009" y="494846"/>
                </a:cubicBezTo>
                <a:lnTo>
                  <a:pt x="4255391" y="471395"/>
                </a:lnTo>
                <a:lnTo>
                  <a:pt x="4277123" y="453744"/>
                </a:lnTo>
                <a:cubicBezTo>
                  <a:pt x="4280232" y="450808"/>
                  <a:pt x="4283388" y="436159"/>
                  <a:pt x="4289576" y="436134"/>
                </a:cubicBezTo>
                <a:cubicBezTo>
                  <a:pt x="4292671" y="436121"/>
                  <a:pt x="4295750" y="439037"/>
                  <a:pt x="4295737" y="441961"/>
                </a:cubicBezTo>
                <a:lnTo>
                  <a:pt x="4314364" y="427252"/>
                </a:lnTo>
                <a:cubicBezTo>
                  <a:pt x="4308189" y="424349"/>
                  <a:pt x="4302041" y="415598"/>
                  <a:pt x="4302067" y="409746"/>
                </a:cubicBezTo>
                <a:cubicBezTo>
                  <a:pt x="4302093" y="403892"/>
                  <a:pt x="4308293" y="400938"/>
                  <a:pt x="4314480" y="400912"/>
                </a:cubicBezTo>
                <a:lnTo>
                  <a:pt x="4314520" y="392134"/>
                </a:lnTo>
                <a:lnTo>
                  <a:pt x="4329952" y="400846"/>
                </a:lnTo>
                <a:cubicBezTo>
                  <a:pt x="4333043" y="400834"/>
                  <a:pt x="4336139" y="400821"/>
                  <a:pt x="4336152" y="397897"/>
                </a:cubicBezTo>
                <a:cubicBezTo>
                  <a:pt x="4336178" y="392043"/>
                  <a:pt x="4329990" y="392069"/>
                  <a:pt x="4326907" y="389153"/>
                </a:cubicBezTo>
                <a:cubicBezTo>
                  <a:pt x="4351830" y="351007"/>
                  <a:pt x="4413926" y="300995"/>
                  <a:pt x="4426455" y="265824"/>
                </a:cubicBezTo>
                <a:cubicBezTo>
                  <a:pt x="4448109" y="265734"/>
                  <a:pt x="4448304" y="221838"/>
                  <a:pt x="4469958" y="221747"/>
                </a:cubicBezTo>
                <a:lnTo>
                  <a:pt x="4463654" y="248109"/>
                </a:lnTo>
                <a:lnTo>
                  <a:pt x="4441922" y="265759"/>
                </a:lnTo>
                <a:lnTo>
                  <a:pt x="4413874" y="312700"/>
                </a:lnTo>
                <a:cubicBezTo>
                  <a:pt x="4413822" y="324407"/>
                  <a:pt x="4404525" y="327374"/>
                  <a:pt x="4404473" y="339080"/>
                </a:cubicBezTo>
                <a:lnTo>
                  <a:pt x="4379632" y="359668"/>
                </a:lnTo>
                <a:cubicBezTo>
                  <a:pt x="4367154" y="383132"/>
                  <a:pt x="4357759" y="409512"/>
                  <a:pt x="4342197" y="430060"/>
                </a:cubicBezTo>
                <a:lnTo>
                  <a:pt x="4360850" y="409499"/>
                </a:lnTo>
                <a:lnTo>
                  <a:pt x="4382417" y="429891"/>
                </a:lnTo>
                <a:lnTo>
                  <a:pt x="4332589" y="503264"/>
                </a:lnTo>
                <a:cubicBezTo>
                  <a:pt x="4329277" y="553026"/>
                  <a:pt x="4295101" y="585363"/>
                  <a:pt x="4282532" y="629311"/>
                </a:cubicBezTo>
                <a:cubicBezTo>
                  <a:pt x="4276305" y="638118"/>
                  <a:pt x="4245230" y="670437"/>
                  <a:pt x="4245191" y="679219"/>
                </a:cubicBezTo>
                <a:cubicBezTo>
                  <a:pt x="4245152" y="687997"/>
                  <a:pt x="4254431" y="687957"/>
                  <a:pt x="4260618" y="687932"/>
                </a:cubicBezTo>
                <a:cubicBezTo>
                  <a:pt x="4257575" y="676239"/>
                  <a:pt x="4263801" y="667435"/>
                  <a:pt x="4276176" y="667384"/>
                </a:cubicBezTo>
                <a:lnTo>
                  <a:pt x="4282402" y="658576"/>
                </a:lnTo>
                <a:lnTo>
                  <a:pt x="4282532" y="629311"/>
                </a:lnTo>
                <a:lnTo>
                  <a:pt x="4325999" y="594010"/>
                </a:lnTo>
                <a:lnTo>
                  <a:pt x="4338270" y="617371"/>
                </a:lnTo>
                <a:lnTo>
                  <a:pt x="4328887" y="640822"/>
                </a:lnTo>
                <a:lnTo>
                  <a:pt x="4307151" y="658472"/>
                </a:lnTo>
                <a:cubicBezTo>
                  <a:pt x="4310169" y="676018"/>
                  <a:pt x="4297782" y="678999"/>
                  <a:pt x="4297717" y="693629"/>
                </a:cubicBezTo>
                <a:cubicBezTo>
                  <a:pt x="4297652" y="708265"/>
                  <a:pt x="4275760" y="761032"/>
                  <a:pt x="4266481" y="761072"/>
                </a:cubicBezTo>
                <a:lnTo>
                  <a:pt x="4257198" y="761110"/>
                </a:lnTo>
                <a:lnTo>
                  <a:pt x="4250873" y="793326"/>
                </a:lnTo>
                <a:cubicBezTo>
                  <a:pt x="4244659" y="799205"/>
                  <a:pt x="4241498" y="813852"/>
                  <a:pt x="4241459" y="822631"/>
                </a:cubicBezTo>
                <a:cubicBezTo>
                  <a:pt x="4232181" y="822669"/>
                  <a:pt x="4222845" y="834414"/>
                  <a:pt x="4219715" y="843209"/>
                </a:cubicBezTo>
                <a:cubicBezTo>
                  <a:pt x="4222754" y="854902"/>
                  <a:pt x="4216527" y="863705"/>
                  <a:pt x="4204140" y="866686"/>
                </a:cubicBezTo>
                <a:cubicBezTo>
                  <a:pt x="4207158" y="884232"/>
                  <a:pt x="4219494" y="892958"/>
                  <a:pt x="4231817" y="904612"/>
                </a:cubicBezTo>
                <a:cubicBezTo>
                  <a:pt x="4231804" y="907541"/>
                  <a:pt x="4240992" y="927986"/>
                  <a:pt x="4244088" y="927972"/>
                </a:cubicBezTo>
                <a:cubicBezTo>
                  <a:pt x="4247180" y="927959"/>
                  <a:pt x="4247218" y="919182"/>
                  <a:pt x="4247218" y="919182"/>
                </a:cubicBezTo>
                <a:cubicBezTo>
                  <a:pt x="4247322" y="895770"/>
                  <a:pt x="4278247" y="898564"/>
                  <a:pt x="4278311" y="883934"/>
                </a:cubicBezTo>
                <a:cubicBezTo>
                  <a:pt x="4278389" y="866375"/>
                  <a:pt x="4281559" y="848802"/>
                  <a:pt x="4281636" y="831244"/>
                </a:cubicBezTo>
                <a:cubicBezTo>
                  <a:pt x="4294024" y="828262"/>
                  <a:pt x="4306412" y="825286"/>
                  <a:pt x="4318787" y="825234"/>
                </a:cubicBezTo>
                <a:cubicBezTo>
                  <a:pt x="4324974" y="825209"/>
                  <a:pt x="4331162" y="825183"/>
                  <a:pt x="4331135" y="831036"/>
                </a:cubicBezTo>
                <a:cubicBezTo>
                  <a:pt x="4331097" y="839813"/>
                  <a:pt x="4321791" y="845705"/>
                  <a:pt x="4315592" y="848659"/>
                </a:cubicBezTo>
                <a:lnTo>
                  <a:pt x="4315527" y="863290"/>
                </a:lnTo>
                <a:lnTo>
                  <a:pt x="4296887" y="880927"/>
                </a:lnTo>
                <a:lnTo>
                  <a:pt x="4312249" y="904274"/>
                </a:lnTo>
                <a:cubicBezTo>
                  <a:pt x="4315345" y="904262"/>
                  <a:pt x="4324623" y="904222"/>
                  <a:pt x="4324598" y="910076"/>
                </a:cubicBezTo>
                <a:cubicBezTo>
                  <a:pt x="4324494" y="933488"/>
                  <a:pt x="4299653" y="954080"/>
                  <a:pt x="4287188" y="974615"/>
                </a:cubicBezTo>
                <a:cubicBezTo>
                  <a:pt x="4277909" y="974654"/>
                  <a:pt x="4271721" y="974680"/>
                  <a:pt x="4271669" y="986386"/>
                </a:cubicBezTo>
                <a:lnTo>
                  <a:pt x="4271630" y="995168"/>
                </a:lnTo>
                <a:lnTo>
                  <a:pt x="4249912" y="1009890"/>
                </a:lnTo>
                <a:cubicBezTo>
                  <a:pt x="4243621" y="1033327"/>
                  <a:pt x="4231077" y="1071427"/>
                  <a:pt x="4212424" y="1091988"/>
                </a:cubicBezTo>
                <a:cubicBezTo>
                  <a:pt x="4209316" y="1094929"/>
                  <a:pt x="4200024" y="1097892"/>
                  <a:pt x="4199997" y="1103746"/>
                </a:cubicBezTo>
                <a:cubicBezTo>
                  <a:pt x="4199933" y="1118381"/>
                  <a:pt x="4227787" y="1115335"/>
                  <a:pt x="4243258" y="1115270"/>
                </a:cubicBezTo>
                <a:lnTo>
                  <a:pt x="4246349" y="1115257"/>
                </a:lnTo>
                <a:lnTo>
                  <a:pt x="4280546" y="1077072"/>
                </a:lnTo>
                <a:lnTo>
                  <a:pt x="4283824" y="1036088"/>
                </a:lnTo>
                <a:cubicBezTo>
                  <a:pt x="4302555" y="997963"/>
                  <a:pt x="4333608" y="971496"/>
                  <a:pt x="4355423" y="936287"/>
                </a:cubicBezTo>
                <a:cubicBezTo>
                  <a:pt x="4364715" y="933319"/>
                  <a:pt x="4367850" y="924529"/>
                  <a:pt x="4367888" y="915747"/>
                </a:cubicBezTo>
                <a:lnTo>
                  <a:pt x="4380341" y="898136"/>
                </a:lnTo>
                <a:cubicBezTo>
                  <a:pt x="4398903" y="898058"/>
                  <a:pt x="4408325" y="865830"/>
                  <a:pt x="4411486" y="851182"/>
                </a:cubicBezTo>
                <a:cubicBezTo>
                  <a:pt x="4420843" y="833584"/>
                  <a:pt x="4436399" y="813035"/>
                  <a:pt x="4451922" y="801264"/>
                </a:cubicBezTo>
                <a:lnTo>
                  <a:pt x="4458109" y="801239"/>
                </a:lnTo>
                <a:cubicBezTo>
                  <a:pt x="4461201" y="801226"/>
                  <a:pt x="4473576" y="801174"/>
                  <a:pt x="4473550" y="807026"/>
                </a:cubicBezTo>
                <a:cubicBezTo>
                  <a:pt x="4473511" y="815804"/>
                  <a:pt x="4448697" y="830542"/>
                  <a:pt x="4439391" y="836434"/>
                </a:cubicBezTo>
                <a:cubicBezTo>
                  <a:pt x="4423770" y="871618"/>
                  <a:pt x="4408130" y="909726"/>
                  <a:pt x="4377089" y="933267"/>
                </a:cubicBezTo>
                <a:cubicBezTo>
                  <a:pt x="4367798" y="936235"/>
                  <a:pt x="4367746" y="947941"/>
                  <a:pt x="4367719" y="953795"/>
                </a:cubicBezTo>
                <a:cubicBezTo>
                  <a:pt x="4355280" y="968477"/>
                  <a:pt x="4345932" y="983150"/>
                  <a:pt x="4336570" y="1000748"/>
                </a:cubicBezTo>
                <a:lnTo>
                  <a:pt x="4339563" y="1024147"/>
                </a:lnTo>
                <a:lnTo>
                  <a:pt x="4327136" y="1035906"/>
                </a:lnTo>
                <a:lnTo>
                  <a:pt x="4364196" y="1050381"/>
                </a:lnTo>
                <a:cubicBezTo>
                  <a:pt x="4373544" y="1035711"/>
                  <a:pt x="4389061" y="1023940"/>
                  <a:pt x="4404558" y="1018022"/>
                </a:cubicBezTo>
                <a:cubicBezTo>
                  <a:pt x="4401553" y="997547"/>
                  <a:pt x="4432672" y="956446"/>
                  <a:pt x="4454326" y="956355"/>
                </a:cubicBezTo>
                <a:cubicBezTo>
                  <a:pt x="4457422" y="956343"/>
                  <a:pt x="4460487" y="962182"/>
                  <a:pt x="4460474" y="965111"/>
                </a:cubicBezTo>
                <a:cubicBezTo>
                  <a:pt x="4448099" y="965163"/>
                  <a:pt x="4448047" y="976869"/>
                  <a:pt x="4451104" y="985634"/>
                </a:cubicBezTo>
                <a:cubicBezTo>
                  <a:pt x="4457292" y="985607"/>
                  <a:pt x="4460370" y="988523"/>
                  <a:pt x="4460357" y="991448"/>
                </a:cubicBezTo>
                <a:cubicBezTo>
                  <a:pt x="4460318" y="1000229"/>
                  <a:pt x="4454105" y="1006109"/>
                  <a:pt x="4450987" y="1011974"/>
                </a:cubicBezTo>
                <a:lnTo>
                  <a:pt x="4432179" y="1067654"/>
                </a:lnTo>
                <a:cubicBezTo>
                  <a:pt x="4413604" y="1070661"/>
                  <a:pt x="4401125" y="1094125"/>
                  <a:pt x="4394873" y="1108782"/>
                </a:cubicBezTo>
                <a:cubicBezTo>
                  <a:pt x="4394821" y="1120488"/>
                  <a:pt x="4388413" y="1170266"/>
                  <a:pt x="4372946" y="1170331"/>
                </a:cubicBezTo>
                <a:cubicBezTo>
                  <a:pt x="4357385" y="1190879"/>
                  <a:pt x="4341711" y="1237769"/>
                  <a:pt x="4323067" y="1255406"/>
                </a:cubicBezTo>
                <a:cubicBezTo>
                  <a:pt x="4329254" y="1255380"/>
                  <a:pt x="4326123" y="1264175"/>
                  <a:pt x="4323015" y="1267112"/>
                </a:cubicBezTo>
                <a:cubicBezTo>
                  <a:pt x="4332297" y="1267074"/>
                  <a:pt x="4341581" y="1267034"/>
                  <a:pt x="4341542" y="1275816"/>
                </a:cubicBezTo>
                <a:cubicBezTo>
                  <a:pt x="4341490" y="1287522"/>
                  <a:pt x="4332168" y="1296338"/>
                  <a:pt x="4335207" y="1308032"/>
                </a:cubicBezTo>
                <a:cubicBezTo>
                  <a:pt x="4319664" y="1325656"/>
                  <a:pt x="4300985" y="1352075"/>
                  <a:pt x="4297784" y="1375500"/>
                </a:cubicBezTo>
                <a:cubicBezTo>
                  <a:pt x="4285384" y="1381405"/>
                  <a:pt x="4282241" y="1393124"/>
                  <a:pt x="4282189" y="1404830"/>
                </a:cubicBezTo>
                <a:lnTo>
                  <a:pt x="4282162" y="1410683"/>
                </a:lnTo>
                <a:lnTo>
                  <a:pt x="4257361" y="1422493"/>
                </a:lnTo>
                <a:cubicBezTo>
                  <a:pt x="4251070" y="1445931"/>
                  <a:pt x="4244778" y="1469369"/>
                  <a:pt x="4235409" y="1489892"/>
                </a:cubicBezTo>
                <a:cubicBezTo>
                  <a:pt x="4229208" y="1492846"/>
                  <a:pt x="4226099" y="1495784"/>
                  <a:pt x="4222982" y="1501650"/>
                </a:cubicBezTo>
                <a:cubicBezTo>
                  <a:pt x="4219860" y="1507516"/>
                  <a:pt x="4216704" y="1522163"/>
                  <a:pt x="4210503" y="1525114"/>
                </a:cubicBezTo>
                <a:cubicBezTo>
                  <a:pt x="4201116" y="1548565"/>
                  <a:pt x="4185546" y="1572042"/>
                  <a:pt x="4176159" y="1595493"/>
                </a:cubicBezTo>
                <a:cubicBezTo>
                  <a:pt x="4185442" y="1595454"/>
                  <a:pt x="4200909" y="1595390"/>
                  <a:pt x="4200870" y="1604171"/>
                </a:cubicBezTo>
                <a:cubicBezTo>
                  <a:pt x="4200818" y="1615877"/>
                  <a:pt x="4188391" y="1627636"/>
                  <a:pt x="4191435" y="1639328"/>
                </a:cubicBezTo>
                <a:lnTo>
                  <a:pt x="4160291" y="1686282"/>
                </a:lnTo>
                <a:cubicBezTo>
                  <a:pt x="4144820" y="1686347"/>
                  <a:pt x="4135341" y="1730282"/>
                  <a:pt x="4135277" y="1744917"/>
                </a:cubicBezTo>
                <a:lnTo>
                  <a:pt x="4135238" y="1753694"/>
                </a:lnTo>
                <a:cubicBezTo>
                  <a:pt x="4113584" y="1753785"/>
                  <a:pt x="4097997" y="1780191"/>
                  <a:pt x="4097919" y="1797750"/>
                </a:cubicBezTo>
                <a:cubicBezTo>
                  <a:pt x="4079344" y="1800752"/>
                  <a:pt x="4079201" y="1832947"/>
                  <a:pt x="4079136" y="1847577"/>
                </a:cubicBezTo>
                <a:cubicBezTo>
                  <a:pt x="4072948" y="1847602"/>
                  <a:pt x="4069844" y="1850545"/>
                  <a:pt x="4069818" y="1856397"/>
                </a:cubicBezTo>
                <a:cubicBezTo>
                  <a:pt x="4069779" y="1865175"/>
                  <a:pt x="4066657" y="1871041"/>
                  <a:pt x="4057378" y="1871080"/>
                </a:cubicBezTo>
                <a:cubicBezTo>
                  <a:pt x="4057353" y="1876933"/>
                  <a:pt x="4051152" y="1879887"/>
                  <a:pt x="4044964" y="1879913"/>
                </a:cubicBezTo>
                <a:lnTo>
                  <a:pt x="4029512" y="1877050"/>
                </a:lnTo>
                <a:cubicBezTo>
                  <a:pt x="4029576" y="1862420"/>
                  <a:pt x="4039063" y="1815556"/>
                  <a:pt x="4060722" y="1815465"/>
                </a:cubicBezTo>
                <a:lnTo>
                  <a:pt x="4076304" y="1789059"/>
                </a:lnTo>
                <a:cubicBezTo>
                  <a:pt x="4076343" y="1780282"/>
                  <a:pt x="4079486" y="1768563"/>
                  <a:pt x="4085700" y="1762684"/>
                </a:cubicBezTo>
                <a:cubicBezTo>
                  <a:pt x="4085830" y="1733418"/>
                  <a:pt x="4119915" y="1721570"/>
                  <a:pt x="4120044" y="1692305"/>
                </a:cubicBezTo>
                <a:lnTo>
                  <a:pt x="4132458" y="1683471"/>
                </a:lnTo>
                <a:lnTo>
                  <a:pt x="4117000" y="1680611"/>
                </a:lnTo>
                <a:cubicBezTo>
                  <a:pt x="4107695" y="1686503"/>
                  <a:pt x="4095269" y="1698261"/>
                  <a:pt x="4095217" y="1709966"/>
                </a:cubicBezTo>
                <a:cubicBezTo>
                  <a:pt x="4095087" y="1739232"/>
                  <a:pt x="4064098" y="1751069"/>
                  <a:pt x="4063968" y="1780334"/>
                </a:cubicBezTo>
                <a:cubicBezTo>
                  <a:pt x="4029823" y="1806813"/>
                  <a:pt x="4014067" y="1871262"/>
                  <a:pt x="3976787" y="1906536"/>
                </a:cubicBezTo>
                <a:cubicBezTo>
                  <a:pt x="3970586" y="1909490"/>
                  <a:pt x="3967482" y="1912427"/>
                  <a:pt x="3967455" y="1918281"/>
                </a:cubicBezTo>
                <a:cubicBezTo>
                  <a:pt x="3967416" y="1927062"/>
                  <a:pt x="3973565" y="1935814"/>
                  <a:pt x="3976631" y="1941654"/>
                </a:cubicBezTo>
                <a:cubicBezTo>
                  <a:pt x="3973526" y="1944595"/>
                  <a:pt x="3970417" y="1947532"/>
                  <a:pt x="3964230" y="1947559"/>
                </a:cubicBezTo>
                <a:cubicBezTo>
                  <a:pt x="3958043" y="1947585"/>
                  <a:pt x="3954959" y="1944674"/>
                  <a:pt x="3954921" y="1953451"/>
                </a:cubicBezTo>
                <a:lnTo>
                  <a:pt x="3954894" y="1959304"/>
                </a:lnTo>
                <a:cubicBezTo>
                  <a:pt x="3948681" y="1965184"/>
                  <a:pt x="3939364" y="1974003"/>
                  <a:pt x="3939325" y="1982781"/>
                </a:cubicBezTo>
                <a:cubicBezTo>
                  <a:pt x="3939299" y="1988634"/>
                  <a:pt x="3951673" y="1988582"/>
                  <a:pt x="3954765" y="1988569"/>
                </a:cubicBezTo>
                <a:cubicBezTo>
                  <a:pt x="3954790" y="1982716"/>
                  <a:pt x="3961095" y="1956354"/>
                  <a:pt x="3970378" y="1956315"/>
                </a:cubicBezTo>
                <a:cubicBezTo>
                  <a:pt x="3976565" y="1956289"/>
                  <a:pt x="3976540" y="1962141"/>
                  <a:pt x="3976527" y="1965066"/>
                </a:cubicBezTo>
                <a:cubicBezTo>
                  <a:pt x="3982701" y="1967969"/>
                  <a:pt x="3991946" y="1976708"/>
                  <a:pt x="3991907" y="1985489"/>
                </a:cubicBezTo>
                <a:cubicBezTo>
                  <a:pt x="3991868" y="1994266"/>
                  <a:pt x="3982572" y="1997234"/>
                  <a:pt x="3976358" y="2003113"/>
                </a:cubicBezTo>
                <a:cubicBezTo>
                  <a:pt x="3979416" y="2011878"/>
                  <a:pt x="3973189" y="2020686"/>
                  <a:pt x="3963893" y="2023648"/>
                </a:cubicBezTo>
                <a:cubicBezTo>
                  <a:pt x="3960758" y="2032443"/>
                  <a:pt x="3945278" y="2035433"/>
                  <a:pt x="3935995" y="2035471"/>
                </a:cubicBezTo>
                <a:cubicBezTo>
                  <a:pt x="3929808" y="2035498"/>
                  <a:pt x="3926729" y="2032586"/>
                  <a:pt x="3926756" y="2026733"/>
                </a:cubicBezTo>
                <a:cubicBezTo>
                  <a:pt x="3926794" y="2017951"/>
                  <a:pt x="3933033" y="2006219"/>
                  <a:pt x="3939247" y="2000341"/>
                </a:cubicBezTo>
                <a:cubicBezTo>
                  <a:pt x="3923776" y="2000405"/>
                  <a:pt x="3911375" y="2006310"/>
                  <a:pt x="3911310" y="2020945"/>
                </a:cubicBezTo>
                <a:lnTo>
                  <a:pt x="3911297" y="2023869"/>
                </a:lnTo>
                <a:cubicBezTo>
                  <a:pt x="3889566" y="2041519"/>
                  <a:pt x="3873970" y="2070850"/>
                  <a:pt x="3861491" y="2094313"/>
                </a:cubicBezTo>
                <a:cubicBezTo>
                  <a:pt x="3864479" y="2117713"/>
                  <a:pt x="3836586" y="2129535"/>
                  <a:pt x="3836482" y="2152948"/>
                </a:cubicBezTo>
                <a:cubicBezTo>
                  <a:pt x="3824107" y="2153000"/>
                  <a:pt x="3824043" y="2167635"/>
                  <a:pt x="3824016" y="2173487"/>
                </a:cubicBezTo>
                <a:cubicBezTo>
                  <a:pt x="3823978" y="2182265"/>
                  <a:pt x="3820817" y="2196913"/>
                  <a:pt x="3833192" y="2196861"/>
                </a:cubicBezTo>
                <a:cubicBezTo>
                  <a:pt x="3845566" y="2196809"/>
                  <a:pt x="3854849" y="2196770"/>
                  <a:pt x="3854784" y="2211401"/>
                </a:cubicBezTo>
                <a:cubicBezTo>
                  <a:pt x="3845475" y="2217293"/>
                  <a:pt x="3842332" y="2229011"/>
                  <a:pt x="3842293" y="2237793"/>
                </a:cubicBezTo>
                <a:lnTo>
                  <a:pt x="3817439" y="2261310"/>
                </a:lnTo>
                <a:lnTo>
                  <a:pt x="3795509" y="2322855"/>
                </a:lnTo>
                <a:cubicBezTo>
                  <a:pt x="3789322" y="2322881"/>
                  <a:pt x="3786217" y="2325824"/>
                  <a:pt x="3786204" y="2328747"/>
                </a:cubicBezTo>
                <a:cubicBezTo>
                  <a:pt x="3786165" y="2337529"/>
                  <a:pt x="3792314" y="2346281"/>
                  <a:pt x="3776843" y="2346346"/>
                </a:cubicBezTo>
                <a:cubicBezTo>
                  <a:pt x="3776817" y="2352198"/>
                  <a:pt x="3776778" y="2360980"/>
                  <a:pt x="3767494" y="2361019"/>
                </a:cubicBezTo>
                <a:cubicBezTo>
                  <a:pt x="3761307" y="2361045"/>
                  <a:pt x="3752054" y="2355231"/>
                  <a:pt x="3745893" y="2349404"/>
                </a:cubicBezTo>
                <a:cubicBezTo>
                  <a:pt x="3742797" y="2349417"/>
                  <a:pt x="3736610" y="2349443"/>
                  <a:pt x="3736583" y="2355296"/>
                </a:cubicBezTo>
                <a:cubicBezTo>
                  <a:pt x="3736531" y="2367002"/>
                  <a:pt x="3767430" y="2375649"/>
                  <a:pt x="3767300" y="2404914"/>
                </a:cubicBezTo>
                <a:cubicBezTo>
                  <a:pt x="3767261" y="2413697"/>
                  <a:pt x="3764170" y="2413710"/>
                  <a:pt x="3757982" y="2413736"/>
                </a:cubicBezTo>
                <a:lnTo>
                  <a:pt x="3742511" y="2413801"/>
                </a:lnTo>
                <a:lnTo>
                  <a:pt x="3742355" y="2448919"/>
                </a:lnTo>
                <a:cubicBezTo>
                  <a:pt x="3733038" y="2457735"/>
                  <a:pt x="3714411" y="2472447"/>
                  <a:pt x="3705127" y="2472486"/>
                </a:cubicBezTo>
                <a:cubicBezTo>
                  <a:pt x="3698940" y="2472513"/>
                  <a:pt x="3695861" y="2469597"/>
                  <a:pt x="3695887" y="2463744"/>
                </a:cubicBezTo>
                <a:lnTo>
                  <a:pt x="3686621" y="2460854"/>
                </a:lnTo>
                <a:lnTo>
                  <a:pt x="3674129" y="2487247"/>
                </a:lnTo>
                <a:cubicBezTo>
                  <a:pt x="3677183" y="2496016"/>
                  <a:pt x="3674039" y="2507734"/>
                  <a:pt x="3664717" y="2516551"/>
                </a:cubicBezTo>
                <a:cubicBezTo>
                  <a:pt x="3664587" y="2545816"/>
                  <a:pt x="3643050" y="2519570"/>
                  <a:pt x="3636758" y="2543009"/>
                </a:cubicBezTo>
                <a:lnTo>
                  <a:pt x="3627319" y="2578167"/>
                </a:lnTo>
                <a:lnTo>
                  <a:pt x="3673740" y="2575043"/>
                </a:lnTo>
                <a:lnTo>
                  <a:pt x="3670541" y="2598468"/>
                </a:lnTo>
                <a:cubicBezTo>
                  <a:pt x="3639513" y="2619085"/>
                  <a:pt x="3614543" y="2668938"/>
                  <a:pt x="3598933" y="2701197"/>
                </a:cubicBezTo>
                <a:cubicBezTo>
                  <a:pt x="3617496" y="2701119"/>
                  <a:pt x="3614361" y="2709910"/>
                  <a:pt x="3601960" y="2715815"/>
                </a:cubicBezTo>
                <a:cubicBezTo>
                  <a:pt x="3601844" y="2742155"/>
                  <a:pt x="3577029" y="2756890"/>
                  <a:pt x="3576912" y="2783230"/>
                </a:cubicBezTo>
                <a:cubicBezTo>
                  <a:pt x="3549054" y="2786272"/>
                  <a:pt x="3542711" y="2821416"/>
                  <a:pt x="3542620" y="2841904"/>
                </a:cubicBezTo>
                <a:cubicBezTo>
                  <a:pt x="3533341" y="2841943"/>
                  <a:pt x="3524044" y="2844906"/>
                  <a:pt x="3524005" y="2853688"/>
                </a:cubicBezTo>
                <a:lnTo>
                  <a:pt x="3527062" y="2862452"/>
                </a:lnTo>
                <a:cubicBezTo>
                  <a:pt x="3514609" y="2880063"/>
                  <a:pt x="3505236" y="2900586"/>
                  <a:pt x="3505145" y="2921073"/>
                </a:cubicBezTo>
                <a:lnTo>
                  <a:pt x="3489613" y="2935773"/>
                </a:lnTo>
                <a:lnTo>
                  <a:pt x="3480204" y="2965077"/>
                </a:lnTo>
                <a:cubicBezTo>
                  <a:pt x="3470921" y="2965117"/>
                  <a:pt x="3455429" y="2971034"/>
                  <a:pt x="3455390" y="2979812"/>
                </a:cubicBezTo>
                <a:cubicBezTo>
                  <a:pt x="3455261" y="3009077"/>
                  <a:pt x="3421110" y="3035561"/>
                  <a:pt x="3402445" y="3059050"/>
                </a:cubicBezTo>
                <a:lnTo>
                  <a:pt x="3399167" y="3100035"/>
                </a:lnTo>
                <a:cubicBezTo>
                  <a:pt x="3392993" y="3097132"/>
                  <a:pt x="3377526" y="3097197"/>
                  <a:pt x="3377487" y="3105975"/>
                </a:cubicBezTo>
                <a:lnTo>
                  <a:pt x="3377461" y="3111827"/>
                </a:lnTo>
                <a:cubicBezTo>
                  <a:pt x="3374249" y="3138181"/>
                  <a:pt x="3355518" y="3176306"/>
                  <a:pt x="3343039" y="3199770"/>
                </a:cubicBezTo>
                <a:cubicBezTo>
                  <a:pt x="3333786" y="3193956"/>
                  <a:pt x="3330625" y="3208600"/>
                  <a:pt x="3330599" y="3214453"/>
                </a:cubicBezTo>
                <a:lnTo>
                  <a:pt x="3342962" y="3217329"/>
                </a:lnTo>
                <a:cubicBezTo>
                  <a:pt x="3346032" y="3223170"/>
                  <a:pt x="3349097" y="3229010"/>
                  <a:pt x="3349071" y="3234863"/>
                </a:cubicBezTo>
                <a:cubicBezTo>
                  <a:pt x="3349006" y="3249494"/>
                  <a:pt x="3321216" y="3237904"/>
                  <a:pt x="3321139" y="3255463"/>
                </a:cubicBezTo>
                <a:cubicBezTo>
                  <a:pt x="3321112" y="3261317"/>
                  <a:pt x="3324178" y="3267156"/>
                  <a:pt x="3314899" y="3267195"/>
                </a:cubicBezTo>
                <a:lnTo>
                  <a:pt x="3302433" y="3287735"/>
                </a:lnTo>
                <a:cubicBezTo>
                  <a:pt x="3302369" y="3302366"/>
                  <a:pt x="3289995" y="3302418"/>
                  <a:pt x="3289943" y="3314124"/>
                </a:cubicBezTo>
                <a:lnTo>
                  <a:pt x="3277463" y="3337588"/>
                </a:lnTo>
                <a:cubicBezTo>
                  <a:pt x="3277411" y="3349294"/>
                  <a:pt x="3258746" y="3372784"/>
                  <a:pt x="3258694" y="3384490"/>
                </a:cubicBezTo>
                <a:cubicBezTo>
                  <a:pt x="3258577" y="3410831"/>
                  <a:pt x="3270874" y="3428338"/>
                  <a:pt x="3239937" y="3428468"/>
                </a:cubicBezTo>
                <a:lnTo>
                  <a:pt x="3221258" y="3454883"/>
                </a:lnTo>
                <a:lnTo>
                  <a:pt x="3196469" y="3463768"/>
                </a:lnTo>
                <a:lnTo>
                  <a:pt x="3196781" y="3393531"/>
                </a:lnTo>
                <a:cubicBezTo>
                  <a:pt x="3202994" y="3387652"/>
                  <a:pt x="3215421" y="3375894"/>
                  <a:pt x="3196858" y="3375972"/>
                </a:cubicBezTo>
                <a:lnTo>
                  <a:pt x="3190671" y="3375998"/>
                </a:lnTo>
                <a:lnTo>
                  <a:pt x="3134958" y="3382085"/>
                </a:lnTo>
                <a:cubicBezTo>
                  <a:pt x="3125641" y="3390901"/>
                  <a:pt x="3113214" y="3402659"/>
                  <a:pt x="3097743" y="3402725"/>
                </a:cubicBezTo>
                <a:lnTo>
                  <a:pt x="3076038" y="3414521"/>
                </a:lnTo>
                <a:lnTo>
                  <a:pt x="3113110" y="3426071"/>
                </a:lnTo>
                <a:cubicBezTo>
                  <a:pt x="3113175" y="3411441"/>
                  <a:pt x="3131733" y="3411363"/>
                  <a:pt x="3141003" y="3414249"/>
                </a:cubicBezTo>
                <a:lnTo>
                  <a:pt x="3162774" y="3387821"/>
                </a:lnTo>
                <a:lnTo>
                  <a:pt x="3168961" y="3387795"/>
                </a:lnTo>
                <a:cubicBezTo>
                  <a:pt x="3175149" y="3387769"/>
                  <a:pt x="3184432" y="3387730"/>
                  <a:pt x="3184393" y="3396508"/>
                </a:cubicBezTo>
                <a:cubicBezTo>
                  <a:pt x="3184341" y="3408214"/>
                  <a:pt x="3171914" y="3419972"/>
                  <a:pt x="3171862" y="3431678"/>
                </a:cubicBezTo>
                <a:cubicBezTo>
                  <a:pt x="3143952" y="3446430"/>
                  <a:pt x="3109845" y="3464132"/>
                  <a:pt x="3078908" y="3464261"/>
                </a:cubicBezTo>
                <a:cubicBezTo>
                  <a:pt x="3069630" y="3464300"/>
                  <a:pt x="3051067" y="3464378"/>
                  <a:pt x="3051119" y="3452672"/>
                </a:cubicBezTo>
                <a:cubicBezTo>
                  <a:pt x="3048023" y="3452685"/>
                  <a:pt x="3038745" y="3452723"/>
                  <a:pt x="3038770" y="3446871"/>
                </a:cubicBezTo>
                <a:cubicBezTo>
                  <a:pt x="3038784" y="3443942"/>
                  <a:pt x="3048075" y="3440979"/>
                  <a:pt x="3051184" y="3438037"/>
                </a:cubicBezTo>
                <a:cubicBezTo>
                  <a:pt x="3051197" y="3435113"/>
                  <a:pt x="3051223" y="3429259"/>
                  <a:pt x="3045036" y="3429285"/>
                </a:cubicBezTo>
                <a:cubicBezTo>
                  <a:pt x="3035752" y="3429324"/>
                  <a:pt x="3029539" y="3435204"/>
                  <a:pt x="3023330" y="3441082"/>
                </a:cubicBezTo>
                <a:lnTo>
                  <a:pt x="2998619" y="3432404"/>
                </a:lnTo>
                <a:lnTo>
                  <a:pt x="2976961" y="3432495"/>
                </a:lnTo>
                <a:lnTo>
                  <a:pt x="2970683" y="3453009"/>
                </a:lnTo>
                <a:lnTo>
                  <a:pt x="2927349" y="3459044"/>
                </a:lnTo>
                <a:lnTo>
                  <a:pt x="2930596" y="3423912"/>
                </a:lnTo>
                <a:cubicBezTo>
                  <a:pt x="2942978" y="3422396"/>
                  <a:pt x="2940671" y="3419479"/>
                  <a:pt x="2934497" y="3416579"/>
                </a:cubicBezTo>
                <a:lnTo>
                  <a:pt x="2933277" y="3416109"/>
                </a:lnTo>
                <a:lnTo>
                  <a:pt x="2905751" y="3446954"/>
                </a:lnTo>
                <a:lnTo>
                  <a:pt x="2902474" y="3487938"/>
                </a:lnTo>
                <a:cubicBezTo>
                  <a:pt x="2896299" y="3485035"/>
                  <a:pt x="2880833" y="3485100"/>
                  <a:pt x="2880794" y="3493877"/>
                </a:cubicBezTo>
                <a:lnTo>
                  <a:pt x="2880768" y="3499731"/>
                </a:lnTo>
                <a:cubicBezTo>
                  <a:pt x="2877555" y="3526084"/>
                  <a:pt x="2858824" y="3564210"/>
                  <a:pt x="2846346" y="3587673"/>
                </a:cubicBezTo>
                <a:cubicBezTo>
                  <a:pt x="2837093" y="3581859"/>
                  <a:pt x="2833931" y="3596503"/>
                  <a:pt x="2833906" y="3602355"/>
                </a:cubicBezTo>
                <a:lnTo>
                  <a:pt x="2846267" y="3605233"/>
                </a:lnTo>
                <a:cubicBezTo>
                  <a:pt x="2849337" y="3611073"/>
                  <a:pt x="2852403" y="3616913"/>
                  <a:pt x="2852377" y="3622765"/>
                </a:cubicBezTo>
                <a:cubicBezTo>
                  <a:pt x="2852312" y="3637396"/>
                  <a:pt x="2824523" y="3625806"/>
                  <a:pt x="2824445" y="3643366"/>
                </a:cubicBezTo>
                <a:cubicBezTo>
                  <a:pt x="2824419" y="3649219"/>
                  <a:pt x="2827485" y="3655059"/>
                  <a:pt x="2818206" y="3655098"/>
                </a:cubicBezTo>
                <a:lnTo>
                  <a:pt x="2805740" y="3675637"/>
                </a:lnTo>
                <a:cubicBezTo>
                  <a:pt x="2805675" y="3690269"/>
                  <a:pt x="2793300" y="3690321"/>
                  <a:pt x="2793248" y="3702027"/>
                </a:cubicBezTo>
                <a:lnTo>
                  <a:pt x="2780770" y="3725491"/>
                </a:lnTo>
                <a:cubicBezTo>
                  <a:pt x="2780718" y="3737197"/>
                  <a:pt x="2762052" y="3760687"/>
                  <a:pt x="2762000" y="3772393"/>
                </a:cubicBezTo>
                <a:cubicBezTo>
                  <a:pt x="2761883" y="3798734"/>
                  <a:pt x="2774180" y="3816241"/>
                  <a:pt x="2743243" y="3816371"/>
                </a:cubicBezTo>
                <a:lnTo>
                  <a:pt x="2724564" y="3842785"/>
                </a:lnTo>
                <a:lnTo>
                  <a:pt x="2699776" y="3851671"/>
                </a:lnTo>
                <a:lnTo>
                  <a:pt x="2700087" y="3781434"/>
                </a:lnTo>
                <a:cubicBezTo>
                  <a:pt x="2706301" y="3775555"/>
                  <a:pt x="2718727" y="3763797"/>
                  <a:pt x="2700165" y="3763875"/>
                </a:cubicBezTo>
                <a:lnTo>
                  <a:pt x="2693978" y="3763901"/>
                </a:lnTo>
                <a:lnTo>
                  <a:pt x="2638265" y="3769988"/>
                </a:lnTo>
                <a:cubicBezTo>
                  <a:pt x="2628947" y="3778804"/>
                  <a:pt x="2616520" y="3790562"/>
                  <a:pt x="2601049" y="3790627"/>
                </a:cubicBezTo>
                <a:lnTo>
                  <a:pt x="2579344" y="3802424"/>
                </a:lnTo>
                <a:lnTo>
                  <a:pt x="2616417" y="3813974"/>
                </a:lnTo>
                <a:cubicBezTo>
                  <a:pt x="2616482" y="3799344"/>
                  <a:pt x="2635039" y="3799266"/>
                  <a:pt x="2644310" y="3802151"/>
                </a:cubicBezTo>
                <a:lnTo>
                  <a:pt x="2666080" y="3775724"/>
                </a:lnTo>
                <a:lnTo>
                  <a:pt x="2672267" y="3775698"/>
                </a:lnTo>
                <a:cubicBezTo>
                  <a:pt x="2678455" y="3775672"/>
                  <a:pt x="2687738" y="3775634"/>
                  <a:pt x="2687699" y="3784411"/>
                </a:cubicBezTo>
                <a:cubicBezTo>
                  <a:pt x="2687647" y="3796117"/>
                  <a:pt x="2675221" y="3807875"/>
                  <a:pt x="2675169" y="3819581"/>
                </a:cubicBezTo>
                <a:cubicBezTo>
                  <a:pt x="2647258" y="3834332"/>
                  <a:pt x="2613152" y="3852034"/>
                  <a:pt x="2582214" y="3852164"/>
                </a:cubicBezTo>
                <a:cubicBezTo>
                  <a:pt x="2572936" y="3852203"/>
                  <a:pt x="2554373" y="3852281"/>
                  <a:pt x="2554425" y="3840574"/>
                </a:cubicBezTo>
                <a:cubicBezTo>
                  <a:pt x="2551330" y="3840588"/>
                  <a:pt x="2542050" y="3840626"/>
                  <a:pt x="2542077" y="3834774"/>
                </a:cubicBezTo>
                <a:cubicBezTo>
                  <a:pt x="2542089" y="3831845"/>
                  <a:pt x="2551382" y="3828882"/>
                  <a:pt x="2554491" y="3825940"/>
                </a:cubicBezTo>
                <a:cubicBezTo>
                  <a:pt x="2554504" y="3823016"/>
                  <a:pt x="2554529" y="3817162"/>
                  <a:pt x="2548342" y="3817188"/>
                </a:cubicBezTo>
                <a:cubicBezTo>
                  <a:pt x="2539059" y="3817227"/>
                  <a:pt x="2532845" y="3823106"/>
                  <a:pt x="2526636" y="3828985"/>
                </a:cubicBezTo>
                <a:lnTo>
                  <a:pt x="2501925" y="3820308"/>
                </a:lnTo>
                <a:lnTo>
                  <a:pt x="2480267" y="3820399"/>
                </a:lnTo>
                <a:lnTo>
                  <a:pt x="2473989" y="3840912"/>
                </a:lnTo>
                <a:lnTo>
                  <a:pt x="2430656" y="3846947"/>
                </a:lnTo>
                <a:lnTo>
                  <a:pt x="2433903" y="3811816"/>
                </a:lnTo>
                <a:cubicBezTo>
                  <a:pt x="2458666" y="3808783"/>
                  <a:pt x="2424676" y="3800148"/>
                  <a:pt x="2418497" y="3797245"/>
                </a:cubicBezTo>
                <a:lnTo>
                  <a:pt x="2400012" y="3779764"/>
                </a:lnTo>
                <a:lnTo>
                  <a:pt x="2372223" y="3768175"/>
                </a:lnTo>
                <a:cubicBezTo>
                  <a:pt x="2366110" y="3750642"/>
                  <a:pt x="2353752" y="3747770"/>
                  <a:pt x="2353843" y="3727282"/>
                </a:cubicBezTo>
                <a:lnTo>
                  <a:pt x="2326050" y="3715692"/>
                </a:lnTo>
                <a:lnTo>
                  <a:pt x="2304344" y="3727489"/>
                </a:lnTo>
                <a:cubicBezTo>
                  <a:pt x="2257910" y="3733537"/>
                  <a:pt x="2291800" y="3765588"/>
                  <a:pt x="2267047" y="3765692"/>
                </a:cubicBezTo>
                <a:cubicBezTo>
                  <a:pt x="2260863" y="3765718"/>
                  <a:pt x="2257780" y="3762802"/>
                  <a:pt x="2254710" y="3756962"/>
                </a:cubicBezTo>
                <a:lnTo>
                  <a:pt x="2251702" y="3755834"/>
                </a:lnTo>
                <a:lnTo>
                  <a:pt x="2239928" y="3778627"/>
                </a:lnTo>
                <a:lnTo>
                  <a:pt x="2239952" y="3787359"/>
                </a:lnTo>
                <a:lnTo>
                  <a:pt x="2230372" y="3797566"/>
                </a:lnTo>
                <a:lnTo>
                  <a:pt x="2222179" y="3812549"/>
                </a:lnTo>
                <a:lnTo>
                  <a:pt x="2216770" y="3841452"/>
                </a:lnTo>
                <a:lnTo>
                  <a:pt x="2204506" y="3872659"/>
                </a:lnTo>
                <a:cubicBezTo>
                  <a:pt x="2196264" y="3870178"/>
                  <a:pt x="2192240" y="3903864"/>
                  <a:pt x="2178504" y="3899730"/>
                </a:cubicBezTo>
                <a:lnTo>
                  <a:pt x="2185310" y="3879971"/>
                </a:lnTo>
                <a:lnTo>
                  <a:pt x="2179830" y="3882681"/>
                </a:lnTo>
                <a:cubicBezTo>
                  <a:pt x="2175733" y="3890173"/>
                  <a:pt x="2155261" y="3931999"/>
                  <a:pt x="2153888" y="3931586"/>
                </a:cubicBezTo>
                <a:cubicBezTo>
                  <a:pt x="2152514" y="3931171"/>
                  <a:pt x="2155237" y="3923267"/>
                  <a:pt x="2155237" y="3923267"/>
                </a:cubicBezTo>
                <a:cubicBezTo>
                  <a:pt x="2146995" y="3920787"/>
                  <a:pt x="2159298" y="3902675"/>
                  <a:pt x="2164768" y="3895597"/>
                </a:cubicBezTo>
                <a:lnTo>
                  <a:pt x="2171525" y="3858375"/>
                </a:lnTo>
                <a:lnTo>
                  <a:pt x="2186551" y="3832359"/>
                </a:lnTo>
                <a:lnTo>
                  <a:pt x="2181021" y="3817611"/>
                </a:lnTo>
                <a:cubicBezTo>
                  <a:pt x="2171491" y="3845275"/>
                  <a:pt x="2156429" y="3858191"/>
                  <a:pt x="2145538" y="3889810"/>
                </a:cubicBezTo>
                <a:cubicBezTo>
                  <a:pt x="2126404" y="3918949"/>
                  <a:pt x="2107283" y="3952457"/>
                  <a:pt x="2089522" y="3982010"/>
                </a:cubicBezTo>
                <a:cubicBezTo>
                  <a:pt x="2082705" y="3997406"/>
                  <a:pt x="2062245" y="4043594"/>
                  <a:pt x="2055378" y="4041528"/>
                </a:cubicBezTo>
                <a:cubicBezTo>
                  <a:pt x="2054018" y="4045477"/>
                  <a:pt x="2048606" y="4074387"/>
                  <a:pt x="2048606" y="4074387"/>
                </a:cubicBezTo>
                <a:cubicBezTo>
                  <a:pt x="2049981" y="4074800"/>
                  <a:pt x="2054066" y="4062941"/>
                  <a:pt x="2054066" y="4062941"/>
                </a:cubicBezTo>
                <a:cubicBezTo>
                  <a:pt x="2077270" y="4017578"/>
                  <a:pt x="2105996" y="3982601"/>
                  <a:pt x="2125066" y="3931636"/>
                </a:cubicBezTo>
                <a:lnTo>
                  <a:pt x="2131935" y="3933703"/>
                </a:lnTo>
                <a:cubicBezTo>
                  <a:pt x="2137430" y="3935356"/>
                  <a:pt x="2149791" y="3939076"/>
                  <a:pt x="2142985" y="3958835"/>
                </a:cubicBezTo>
                <a:cubicBezTo>
                  <a:pt x="2130731" y="3994410"/>
                  <a:pt x="2111611" y="4027913"/>
                  <a:pt x="2095211" y="4053514"/>
                </a:cubicBezTo>
                <a:cubicBezTo>
                  <a:pt x="2088405" y="4073274"/>
                  <a:pt x="2088442" y="4086374"/>
                  <a:pt x="2081636" y="4106134"/>
                </a:cubicBezTo>
                <a:lnTo>
                  <a:pt x="2074742" y="4095335"/>
                </a:lnTo>
                <a:cubicBezTo>
                  <a:pt x="2066573" y="4119049"/>
                  <a:pt x="2054310" y="4150255"/>
                  <a:pt x="2040646" y="4172316"/>
                </a:cubicBezTo>
                <a:lnTo>
                  <a:pt x="2043306" y="4142586"/>
                </a:lnTo>
                <a:lnTo>
                  <a:pt x="2059682" y="4108251"/>
                </a:lnTo>
                <a:cubicBezTo>
                  <a:pt x="2059668" y="4103888"/>
                  <a:pt x="2058283" y="4099106"/>
                  <a:pt x="2059644" y="4095157"/>
                </a:cubicBezTo>
                <a:cubicBezTo>
                  <a:pt x="2062367" y="4087252"/>
                  <a:pt x="2069236" y="4089319"/>
                  <a:pt x="2070608" y="4089732"/>
                </a:cubicBezTo>
                <a:lnTo>
                  <a:pt x="2101996" y="4025018"/>
                </a:lnTo>
                <a:lnTo>
                  <a:pt x="2106069" y="4008795"/>
                </a:lnTo>
                <a:lnTo>
                  <a:pt x="2107380" y="3987383"/>
                </a:lnTo>
                <a:lnTo>
                  <a:pt x="2093705" y="4005075"/>
                </a:lnTo>
                <a:lnTo>
                  <a:pt x="2060994" y="4086839"/>
                </a:lnTo>
                <a:cubicBezTo>
                  <a:pt x="2045946" y="4104118"/>
                  <a:pt x="2020004" y="4153022"/>
                  <a:pt x="2007729" y="4179859"/>
                </a:cubicBezTo>
                <a:cubicBezTo>
                  <a:pt x="1998197" y="4207529"/>
                  <a:pt x="1984534" y="4229590"/>
                  <a:pt x="1972258" y="4256427"/>
                </a:cubicBezTo>
                <a:cubicBezTo>
                  <a:pt x="1959943" y="4270170"/>
                  <a:pt x="1947640" y="4288281"/>
                  <a:pt x="1935340" y="4306387"/>
                </a:cubicBezTo>
                <a:lnTo>
                  <a:pt x="1898496" y="4382542"/>
                </a:lnTo>
                <a:cubicBezTo>
                  <a:pt x="1897124" y="4382129"/>
                  <a:pt x="1893002" y="4380889"/>
                  <a:pt x="1890279" y="4388793"/>
                </a:cubicBezTo>
                <a:cubicBezTo>
                  <a:pt x="1888917" y="4392748"/>
                  <a:pt x="1890316" y="4401894"/>
                  <a:pt x="1890327" y="4406256"/>
                </a:cubicBezTo>
                <a:lnTo>
                  <a:pt x="1867051" y="4425424"/>
                </a:lnTo>
                <a:lnTo>
                  <a:pt x="1857434" y="4422530"/>
                </a:lnTo>
                <a:cubicBezTo>
                  <a:pt x="1868326" y="4390911"/>
                  <a:pt x="1879266" y="4376755"/>
                  <a:pt x="1895579" y="4320595"/>
                </a:cubicBezTo>
                <a:cubicBezTo>
                  <a:pt x="1881916" y="4342656"/>
                  <a:pt x="1868241" y="4360354"/>
                  <a:pt x="1857350" y="4391974"/>
                </a:cubicBezTo>
                <a:cubicBezTo>
                  <a:pt x="1845035" y="4405716"/>
                  <a:pt x="1834095" y="4419872"/>
                  <a:pt x="1821794" y="4437978"/>
                </a:cubicBezTo>
                <a:cubicBezTo>
                  <a:pt x="1803936" y="4432604"/>
                  <a:pt x="1804082" y="4484993"/>
                  <a:pt x="1793093" y="4481686"/>
                </a:cubicBezTo>
                <a:lnTo>
                  <a:pt x="1787599" y="4480033"/>
                </a:lnTo>
                <a:cubicBezTo>
                  <a:pt x="1779430" y="4503747"/>
                  <a:pt x="1772573" y="4506049"/>
                  <a:pt x="1765767" y="4525808"/>
                </a:cubicBezTo>
                <a:lnTo>
                  <a:pt x="1747984" y="4546629"/>
                </a:lnTo>
                <a:lnTo>
                  <a:pt x="1753381" y="4513356"/>
                </a:lnTo>
                <a:cubicBezTo>
                  <a:pt x="1750634" y="4512530"/>
                  <a:pt x="1750620" y="4508167"/>
                  <a:pt x="1753343" y="4500262"/>
                </a:cubicBezTo>
                <a:cubicBezTo>
                  <a:pt x="1764235" y="4468642"/>
                  <a:pt x="1783382" y="4443867"/>
                  <a:pt x="1795634" y="4408298"/>
                </a:cubicBezTo>
                <a:cubicBezTo>
                  <a:pt x="1795634" y="4408298"/>
                  <a:pt x="1798357" y="4400394"/>
                  <a:pt x="1796982" y="4399980"/>
                </a:cubicBezTo>
                <a:cubicBezTo>
                  <a:pt x="1795609" y="4399566"/>
                  <a:pt x="1784694" y="4422455"/>
                  <a:pt x="1781958" y="4425991"/>
                </a:cubicBezTo>
                <a:cubicBezTo>
                  <a:pt x="1779223" y="4429533"/>
                  <a:pt x="1776488" y="4433068"/>
                  <a:pt x="1775126" y="4437024"/>
                </a:cubicBezTo>
                <a:cubicBezTo>
                  <a:pt x="1771043" y="4448878"/>
                  <a:pt x="1768332" y="4461152"/>
                  <a:pt x="1762838" y="4459498"/>
                </a:cubicBezTo>
                <a:lnTo>
                  <a:pt x="1754620" y="4465750"/>
                </a:lnTo>
                <a:lnTo>
                  <a:pt x="1739524" y="4465566"/>
                </a:lnTo>
                <a:lnTo>
                  <a:pt x="1724510" y="4495945"/>
                </a:lnTo>
                <a:cubicBezTo>
                  <a:pt x="1719028" y="4498660"/>
                  <a:pt x="1710823" y="4509274"/>
                  <a:pt x="1705353" y="4516353"/>
                </a:cubicBezTo>
                <a:cubicBezTo>
                  <a:pt x="1702606" y="4515526"/>
                  <a:pt x="1697123" y="4518242"/>
                  <a:pt x="1693040" y="4530095"/>
                </a:cubicBezTo>
                <a:lnTo>
                  <a:pt x="1688967" y="4546317"/>
                </a:lnTo>
                <a:lnTo>
                  <a:pt x="1676606" y="4542598"/>
                </a:lnTo>
                <a:cubicBezTo>
                  <a:pt x="1680689" y="4530744"/>
                  <a:pt x="1706641" y="4486208"/>
                  <a:pt x="1699773" y="4484142"/>
                </a:cubicBezTo>
                <a:cubicBezTo>
                  <a:pt x="1697026" y="4483315"/>
                  <a:pt x="1691556" y="4490393"/>
                  <a:pt x="1688821" y="4493929"/>
                </a:cubicBezTo>
                <a:lnTo>
                  <a:pt x="1669737" y="4540531"/>
                </a:lnTo>
                <a:lnTo>
                  <a:pt x="1653339" y="4566134"/>
                </a:lnTo>
                <a:cubicBezTo>
                  <a:pt x="1645170" y="4589849"/>
                  <a:pt x="1636977" y="4604832"/>
                  <a:pt x="1626037" y="4618989"/>
                </a:cubicBezTo>
                <a:lnTo>
                  <a:pt x="1615146" y="4650607"/>
                </a:lnTo>
                <a:cubicBezTo>
                  <a:pt x="1606940" y="4661221"/>
                  <a:pt x="1600122" y="4676618"/>
                  <a:pt x="1594676" y="4692427"/>
                </a:cubicBezTo>
                <a:cubicBezTo>
                  <a:pt x="1591915" y="4687237"/>
                  <a:pt x="1583697" y="4693490"/>
                  <a:pt x="1578252" y="4709299"/>
                </a:cubicBezTo>
                <a:lnTo>
                  <a:pt x="1557758" y="4742387"/>
                </a:lnTo>
                <a:lnTo>
                  <a:pt x="1550852" y="4727226"/>
                </a:lnTo>
                <a:cubicBezTo>
                  <a:pt x="1563143" y="4704752"/>
                  <a:pt x="1576746" y="4660859"/>
                  <a:pt x="1587686" y="4646703"/>
                </a:cubicBezTo>
                <a:cubicBezTo>
                  <a:pt x="1591769" y="4634848"/>
                  <a:pt x="1595867" y="4627357"/>
                  <a:pt x="1599987" y="4628597"/>
                </a:cubicBezTo>
                <a:cubicBezTo>
                  <a:pt x="1604108" y="4629838"/>
                  <a:pt x="1620603" y="4639160"/>
                  <a:pt x="1615049" y="4615681"/>
                </a:cubicBezTo>
                <a:lnTo>
                  <a:pt x="1634157" y="4577811"/>
                </a:lnTo>
                <a:lnTo>
                  <a:pt x="1628663" y="4576157"/>
                </a:lnTo>
                <a:lnTo>
                  <a:pt x="1640966" y="4558045"/>
                </a:lnTo>
                <a:lnTo>
                  <a:pt x="1654580" y="4518522"/>
                </a:lnTo>
                <a:lnTo>
                  <a:pt x="1671000" y="4501656"/>
                </a:lnTo>
                <a:lnTo>
                  <a:pt x="1683254" y="4466082"/>
                </a:lnTo>
                <a:cubicBezTo>
                  <a:pt x="1690084" y="4455053"/>
                  <a:pt x="1696917" y="4444020"/>
                  <a:pt x="1703761" y="4437356"/>
                </a:cubicBezTo>
                <a:lnTo>
                  <a:pt x="1718773" y="4406976"/>
                </a:lnTo>
                <a:cubicBezTo>
                  <a:pt x="1709159" y="4404083"/>
                  <a:pt x="1744629" y="4327515"/>
                  <a:pt x="1748725" y="4320024"/>
                </a:cubicBezTo>
                <a:cubicBezTo>
                  <a:pt x="1754219" y="4321677"/>
                  <a:pt x="1769184" y="4273835"/>
                  <a:pt x="1771907" y="4265930"/>
                </a:cubicBezTo>
                <a:cubicBezTo>
                  <a:pt x="1777387" y="4263220"/>
                  <a:pt x="1784208" y="4247825"/>
                  <a:pt x="1788292" y="4235964"/>
                </a:cubicBezTo>
                <a:cubicBezTo>
                  <a:pt x="1793739" y="4220155"/>
                  <a:pt x="1789605" y="4214552"/>
                  <a:pt x="1795051" y="4198742"/>
                </a:cubicBezTo>
                <a:cubicBezTo>
                  <a:pt x="1782688" y="4195022"/>
                  <a:pt x="1767798" y="4269058"/>
                  <a:pt x="1756809" y="4265752"/>
                </a:cubicBezTo>
                <a:cubicBezTo>
                  <a:pt x="1748640" y="4289466"/>
                  <a:pt x="1733602" y="4311114"/>
                  <a:pt x="1722652" y="4320902"/>
                </a:cubicBezTo>
                <a:lnTo>
                  <a:pt x="1704952" y="4372286"/>
                </a:lnTo>
                <a:cubicBezTo>
                  <a:pt x="1666601" y="4400001"/>
                  <a:pt x="1661204" y="4433274"/>
                  <a:pt x="1622987" y="4509015"/>
                </a:cubicBezTo>
                <a:cubicBezTo>
                  <a:pt x="1613372" y="4506121"/>
                  <a:pt x="1598347" y="4532138"/>
                  <a:pt x="1588732" y="4529245"/>
                </a:cubicBezTo>
                <a:lnTo>
                  <a:pt x="1573758" y="4572718"/>
                </a:lnTo>
                <a:lnTo>
                  <a:pt x="1569635" y="4571478"/>
                </a:lnTo>
                <a:cubicBezTo>
                  <a:pt x="1564141" y="4569825"/>
                  <a:pt x="1566864" y="4561919"/>
                  <a:pt x="1572310" y="4546110"/>
                </a:cubicBezTo>
                <a:lnTo>
                  <a:pt x="1587324" y="4515731"/>
                </a:lnTo>
                <a:cubicBezTo>
                  <a:pt x="1588684" y="4511781"/>
                  <a:pt x="1594106" y="4487240"/>
                  <a:pt x="1592730" y="4486827"/>
                </a:cubicBezTo>
                <a:lnTo>
                  <a:pt x="1588647" y="4498681"/>
                </a:lnTo>
                <a:cubicBezTo>
                  <a:pt x="1579068" y="4508888"/>
                  <a:pt x="1557175" y="4532831"/>
                  <a:pt x="1550367" y="4552597"/>
                </a:cubicBezTo>
                <a:cubicBezTo>
                  <a:pt x="1543524" y="4559262"/>
                  <a:pt x="1535343" y="4578606"/>
                  <a:pt x="1529898" y="4594416"/>
                </a:cubicBezTo>
                <a:lnTo>
                  <a:pt x="1514837" y="4607333"/>
                </a:lnTo>
                <a:cubicBezTo>
                  <a:pt x="1510752" y="4619193"/>
                  <a:pt x="1502571" y="4638539"/>
                  <a:pt x="1495729" y="4645203"/>
                </a:cubicBezTo>
                <a:lnTo>
                  <a:pt x="1484837" y="4676822"/>
                </a:lnTo>
                <a:lnTo>
                  <a:pt x="1475257" y="4687029"/>
                </a:lnTo>
                <a:cubicBezTo>
                  <a:pt x="1467089" y="4710743"/>
                  <a:pt x="1452051" y="4732391"/>
                  <a:pt x="1439738" y="4746134"/>
                </a:cubicBezTo>
                <a:cubicBezTo>
                  <a:pt x="1426075" y="4768195"/>
                  <a:pt x="1404219" y="4805239"/>
                  <a:pt x="1389171" y="4822518"/>
                </a:cubicBezTo>
                <a:cubicBezTo>
                  <a:pt x="1385086" y="4834378"/>
                  <a:pt x="1379640" y="4850188"/>
                  <a:pt x="1372796" y="4856852"/>
                </a:cubicBezTo>
                <a:cubicBezTo>
                  <a:pt x="1364626" y="4880567"/>
                  <a:pt x="1349603" y="4906577"/>
                  <a:pt x="1338663" y="4920734"/>
                </a:cubicBezTo>
                <a:cubicBezTo>
                  <a:pt x="1335940" y="4928638"/>
                  <a:pt x="1331844" y="4936130"/>
                  <a:pt x="1329097" y="4935303"/>
                </a:cubicBezTo>
                <a:lnTo>
                  <a:pt x="1326336" y="4930113"/>
                </a:lnTo>
                <a:lnTo>
                  <a:pt x="1344072" y="4891830"/>
                </a:lnTo>
                <a:cubicBezTo>
                  <a:pt x="1349542" y="4884752"/>
                  <a:pt x="1356361" y="4869355"/>
                  <a:pt x="1360446" y="4857495"/>
                </a:cubicBezTo>
                <a:lnTo>
                  <a:pt x="1378192" y="4823579"/>
                </a:lnTo>
                <a:cubicBezTo>
                  <a:pt x="1383639" y="4807770"/>
                  <a:pt x="1391783" y="4775324"/>
                  <a:pt x="1400024" y="4777804"/>
                </a:cubicBezTo>
                <a:cubicBezTo>
                  <a:pt x="1412278" y="4742232"/>
                  <a:pt x="1434784" y="4692298"/>
                  <a:pt x="1458670" y="4644960"/>
                </a:cubicBezTo>
                <a:lnTo>
                  <a:pt x="1461298" y="4640041"/>
                </a:lnTo>
                <a:lnTo>
                  <a:pt x="1438753" y="4670550"/>
                </a:lnTo>
                <a:lnTo>
                  <a:pt x="1401910" y="4746705"/>
                </a:lnTo>
                <a:cubicBezTo>
                  <a:pt x="1400537" y="4746292"/>
                  <a:pt x="1396415" y="4745051"/>
                  <a:pt x="1393692" y="4752956"/>
                </a:cubicBezTo>
                <a:cubicBezTo>
                  <a:pt x="1392330" y="4756911"/>
                  <a:pt x="1393729" y="4766057"/>
                  <a:pt x="1393741" y="4770419"/>
                </a:cubicBezTo>
                <a:lnTo>
                  <a:pt x="1370464" y="4789587"/>
                </a:lnTo>
                <a:lnTo>
                  <a:pt x="1360848" y="4786693"/>
                </a:lnTo>
                <a:cubicBezTo>
                  <a:pt x="1371739" y="4755073"/>
                  <a:pt x="1382679" y="4740918"/>
                  <a:pt x="1398992" y="4684758"/>
                </a:cubicBezTo>
                <a:cubicBezTo>
                  <a:pt x="1385329" y="4706818"/>
                  <a:pt x="1371654" y="4724517"/>
                  <a:pt x="1360762" y="4756136"/>
                </a:cubicBezTo>
                <a:cubicBezTo>
                  <a:pt x="1348447" y="4769879"/>
                  <a:pt x="1337507" y="4784035"/>
                  <a:pt x="1325207" y="4802141"/>
                </a:cubicBezTo>
                <a:cubicBezTo>
                  <a:pt x="1307349" y="4796766"/>
                  <a:pt x="1307494" y="4849156"/>
                  <a:pt x="1296506" y="4845849"/>
                </a:cubicBezTo>
                <a:lnTo>
                  <a:pt x="1291011" y="4844195"/>
                </a:lnTo>
                <a:cubicBezTo>
                  <a:pt x="1282843" y="4867910"/>
                  <a:pt x="1275986" y="4870212"/>
                  <a:pt x="1269180" y="4889971"/>
                </a:cubicBezTo>
                <a:lnTo>
                  <a:pt x="1251397" y="4910792"/>
                </a:lnTo>
                <a:lnTo>
                  <a:pt x="1256794" y="4877519"/>
                </a:lnTo>
                <a:cubicBezTo>
                  <a:pt x="1254047" y="4876693"/>
                  <a:pt x="1254033" y="4872330"/>
                  <a:pt x="1256756" y="4864425"/>
                </a:cubicBezTo>
                <a:cubicBezTo>
                  <a:pt x="1267647" y="4832805"/>
                  <a:pt x="1286794" y="4808029"/>
                  <a:pt x="1299046" y="4772461"/>
                </a:cubicBezTo>
                <a:cubicBezTo>
                  <a:pt x="1299046" y="4772461"/>
                  <a:pt x="1301770" y="4764557"/>
                  <a:pt x="1300395" y="4764142"/>
                </a:cubicBezTo>
                <a:cubicBezTo>
                  <a:pt x="1299022" y="4763729"/>
                  <a:pt x="1288106" y="4786618"/>
                  <a:pt x="1285371" y="4790154"/>
                </a:cubicBezTo>
                <a:cubicBezTo>
                  <a:pt x="1282637" y="4793696"/>
                  <a:pt x="1279901" y="4797231"/>
                  <a:pt x="1278539" y="4801186"/>
                </a:cubicBezTo>
                <a:cubicBezTo>
                  <a:pt x="1274456" y="4813040"/>
                  <a:pt x="1271745" y="4825315"/>
                  <a:pt x="1266250" y="4823661"/>
                </a:cubicBezTo>
                <a:lnTo>
                  <a:pt x="1258033" y="4829913"/>
                </a:lnTo>
                <a:lnTo>
                  <a:pt x="1242937" y="4829728"/>
                </a:lnTo>
                <a:lnTo>
                  <a:pt x="1227923" y="4860108"/>
                </a:lnTo>
                <a:cubicBezTo>
                  <a:pt x="1222441" y="4862823"/>
                  <a:pt x="1214236" y="4873437"/>
                  <a:pt x="1208766" y="4880516"/>
                </a:cubicBezTo>
                <a:cubicBezTo>
                  <a:pt x="1206019" y="4879688"/>
                  <a:pt x="1200537" y="4882404"/>
                  <a:pt x="1196453" y="4894258"/>
                </a:cubicBezTo>
                <a:lnTo>
                  <a:pt x="1192379" y="4910480"/>
                </a:lnTo>
                <a:lnTo>
                  <a:pt x="1180018" y="4906761"/>
                </a:lnTo>
                <a:cubicBezTo>
                  <a:pt x="1184101" y="4894907"/>
                  <a:pt x="1210053" y="4850371"/>
                  <a:pt x="1203186" y="4848305"/>
                </a:cubicBezTo>
                <a:cubicBezTo>
                  <a:pt x="1200439" y="4847477"/>
                  <a:pt x="1194969" y="4854556"/>
                  <a:pt x="1192234" y="4858092"/>
                </a:cubicBezTo>
                <a:lnTo>
                  <a:pt x="1173149" y="4904694"/>
                </a:lnTo>
                <a:lnTo>
                  <a:pt x="1156752" y="4930297"/>
                </a:lnTo>
                <a:cubicBezTo>
                  <a:pt x="1148582" y="4954012"/>
                  <a:pt x="1140390" y="4968994"/>
                  <a:pt x="1129449" y="4983151"/>
                </a:cubicBezTo>
                <a:lnTo>
                  <a:pt x="1118558" y="5014770"/>
                </a:lnTo>
                <a:cubicBezTo>
                  <a:pt x="1110353" y="5025384"/>
                  <a:pt x="1103534" y="5040780"/>
                  <a:pt x="1098089" y="5056590"/>
                </a:cubicBezTo>
                <a:cubicBezTo>
                  <a:pt x="1095327" y="5051400"/>
                  <a:pt x="1087110" y="5057652"/>
                  <a:pt x="1081663" y="5073461"/>
                </a:cubicBezTo>
                <a:lnTo>
                  <a:pt x="1061170" y="5106550"/>
                </a:lnTo>
                <a:lnTo>
                  <a:pt x="1054265" y="5091389"/>
                </a:lnTo>
                <a:cubicBezTo>
                  <a:pt x="1066556" y="5068915"/>
                  <a:pt x="1080158" y="5025022"/>
                  <a:pt x="1091098" y="5010865"/>
                </a:cubicBezTo>
                <a:cubicBezTo>
                  <a:pt x="1095182" y="4999011"/>
                  <a:pt x="1099279" y="4991520"/>
                  <a:pt x="1103399" y="4992760"/>
                </a:cubicBezTo>
                <a:cubicBezTo>
                  <a:pt x="1107520" y="4994000"/>
                  <a:pt x="1124016" y="5003323"/>
                  <a:pt x="1118460" y="4979844"/>
                </a:cubicBezTo>
                <a:lnTo>
                  <a:pt x="1137570" y="4941973"/>
                </a:lnTo>
                <a:lnTo>
                  <a:pt x="1132075" y="4940320"/>
                </a:lnTo>
                <a:lnTo>
                  <a:pt x="1144377" y="4922208"/>
                </a:lnTo>
                <a:lnTo>
                  <a:pt x="1157992" y="4882684"/>
                </a:lnTo>
                <a:lnTo>
                  <a:pt x="1174412" y="4865819"/>
                </a:lnTo>
                <a:lnTo>
                  <a:pt x="1186667" y="4830245"/>
                </a:lnTo>
                <a:cubicBezTo>
                  <a:pt x="1193497" y="4819216"/>
                  <a:pt x="1200330" y="4808183"/>
                  <a:pt x="1207175" y="4801518"/>
                </a:cubicBezTo>
                <a:lnTo>
                  <a:pt x="1222185" y="4771139"/>
                </a:lnTo>
                <a:cubicBezTo>
                  <a:pt x="1212572" y="4768246"/>
                  <a:pt x="1248042" y="4691678"/>
                  <a:pt x="1252138" y="4684186"/>
                </a:cubicBezTo>
                <a:cubicBezTo>
                  <a:pt x="1257632" y="4685840"/>
                  <a:pt x="1272597" y="4637997"/>
                  <a:pt x="1275320" y="4630093"/>
                </a:cubicBezTo>
                <a:cubicBezTo>
                  <a:pt x="1280800" y="4627383"/>
                  <a:pt x="1287620" y="4611987"/>
                  <a:pt x="1291706" y="4600127"/>
                </a:cubicBezTo>
                <a:cubicBezTo>
                  <a:pt x="1297152" y="4584317"/>
                  <a:pt x="1293018" y="4578715"/>
                  <a:pt x="1298464" y="4562905"/>
                </a:cubicBezTo>
                <a:cubicBezTo>
                  <a:pt x="1286100" y="4559185"/>
                  <a:pt x="1271210" y="4633221"/>
                  <a:pt x="1260221" y="4629915"/>
                </a:cubicBezTo>
                <a:cubicBezTo>
                  <a:pt x="1252052" y="4653629"/>
                  <a:pt x="1237015" y="4675277"/>
                  <a:pt x="1226065" y="4685065"/>
                </a:cubicBezTo>
                <a:lnTo>
                  <a:pt x="1208365" y="4736448"/>
                </a:lnTo>
                <a:cubicBezTo>
                  <a:pt x="1170014" y="4764163"/>
                  <a:pt x="1164616" y="4797436"/>
                  <a:pt x="1126398" y="4873177"/>
                </a:cubicBezTo>
                <a:cubicBezTo>
                  <a:pt x="1116784" y="4870284"/>
                  <a:pt x="1101759" y="4896300"/>
                  <a:pt x="1092145" y="4893408"/>
                </a:cubicBezTo>
                <a:lnTo>
                  <a:pt x="1077169" y="4936881"/>
                </a:lnTo>
                <a:lnTo>
                  <a:pt x="1073048" y="4935641"/>
                </a:lnTo>
                <a:cubicBezTo>
                  <a:pt x="1067554" y="4933987"/>
                  <a:pt x="1070276" y="4926082"/>
                  <a:pt x="1075722" y="4910273"/>
                </a:cubicBezTo>
                <a:lnTo>
                  <a:pt x="1090736" y="4879894"/>
                </a:lnTo>
                <a:cubicBezTo>
                  <a:pt x="1092096" y="4875944"/>
                  <a:pt x="1097518" y="4851403"/>
                  <a:pt x="1096143" y="4850989"/>
                </a:cubicBezTo>
                <a:lnTo>
                  <a:pt x="1092060" y="4862844"/>
                </a:lnTo>
                <a:cubicBezTo>
                  <a:pt x="1082480" y="4873050"/>
                  <a:pt x="1060588" y="4896994"/>
                  <a:pt x="1053779" y="4916759"/>
                </a:cubicBezTo>
                <a:cubicBezTo>
                  <a:pt x="1046936" y="4923424"/>
                  <a:pt x="1038756" y="4942769"/>
                  <a:pt x="1033310" y="4958579"/>
                </a:cubicBezTo>
                <a:lnTo>
                  <a:pt x="1018250" y="4971495"/>
                </a:lnTo>
                <a:cubicBezTo>
                  <a:pt x="1014165" y="4983355"/>
                  <a:pt x="1005984" y="5002702"/>
                  <a:pt x="999141" y="5009367"/>
                </a:cubicBezTo>
                <a:lnTo>
                  <a:pt x="988250" y="5040985"/>
                </a:lnTo>
                <a:lnTo>
                  <a:pt x="978670" y="5051192"/>
                </a:lnTo>
                <a:cubicBezTo>
                  <a:pt x="970501" y="5074906"/>
                  <a:pt x="955464" y="5096554"/>
                  <a:pt x="943151" y="5110296"/>
                </a:cubicBezTo>
                <a:cubicBezTo>
                  <a:pt x="929488" y="5132358"/>
                  <a:pt x="907632" y="5169402"/>
                  <a:pt x="892584" y="5186681"/>
                </a:cubicBezTo>
                <a:cubicBezTo>
                  <a:pt x="888499" y="5198541"/>
                  <a:pt x="883052" y="5214351"/>
                  <a:pt x="876208" y="5221015"/>
                </a:cubicBezTo>
                <a:cubicBezTo>
                  <a:pt x="868039" y="5244730"/>
                  <a:pt x="853016" y="5270740"/>
                  <a:pt x="842075" y="5284896"/>
                </a:cubicBezTo>
                <a:cubicBezTo>
                  <a:pt x="839353" y="5292801"/>
                  <a:pt x="835257" y="5300293"/>
                  <a:pt x="832510" y="5299466"/>
                </a:cubicBezTo>
                <a:lnTo>
                  <a:pt x="829748" y="5294277"/>
                </a:lnTo>
                <a:lnTo>
                  <a:pt x="847485" y="5255993"/>
                </a:lnTo>
                <a:cubicBezTo>
                  <a:pt x="852955" y="5248915"/>
                  <a:pt x="859773" y="5233518"/>
                  <a:pt x="863859" y="5221658"/>
                </a:cubicBezTo>
                <a:lnTo>
                  <a:pt x="881605" y="5187742"/>
                </a:lnTo>
                <a:cubicBezTo>
                  <a:pt x="887050" y="5171933"/>
                  <a:pt x="895195" y="5139487"/>
                  <a:pt x="903437" y="5141967"/>
                </a:cubicBezTo>
                <a:cubicBezTo>
                  <a:pt x="927943" y="5070824"/>
                  <a:pt x="993462" y="4942229"/>
                  <a:pt x="1029006" y="4891855"/>
                </a:cubicBezTo>
                <a:cubicBezTo>
                  <a:pt x="1038537" y="4864186"/>
                  <a:pt x="1049464" y="4845667"/>
                  <a:pt x="1058996" y="4817997"/>
                </a:cubicBezTo>
                <a:cubicBezTo>
                  <a:pt x="1063116" y="4819237"/>
                  <a:pt x="1068574" y="4807797"/>
                  <a:pt x="1072659" y="4795936"/>
                </a:cubicBezTo>
                <a:cubicBezTo>
                  <a:pt x="1084911" y="4760368"/>
                  <a:pt x="1086322" y="4773875"/>
                  <a:pt x="1094491" y="4750161"/>
                </a:cubicBezTo>
                <a:lnTo>
                  <a:pt x="1114973" y="4712704"/>
                </a:lnTo>
                <a:cubicBezTo>
                  <a:pt x="1120455" y="4709994"/>
                  <a:pt x="1125912" y="4698547"/>
                  <a:pt x="1129996" y="4686693"/>
                </a:cubicBezTo>
                <a:lnTo>
                  <a:pt x="1135431" y="4666515"/>
                </a:lnTo>
                <a:lnTo>
                  <a:pt x="1189999" y="4547714"/>
                </a:lnTo>
                <a:lnTo>
                  <a:pt x="1190380" y="4547308"/>
                </a:lnTo>
                <a:lnTo>
                  <a:pt x="1181623" y="4544673"/>
                </a:lnTo>
                <a:cubicBezTo>
                  <a:pt x="1185706" y="4532819"/>
                  <a:pt x="1211658" y="4488283"/>
                  <a:pt x="1204790" y="4486217"/>
                </a:cubicBezTo>
                <a:cubicBezTo>
                  <a:pt x="1202043" y="4485390"/>
                  <a:pt x="1196573" y="4492468"/>
                  <a:pt x="1193838" y="4496004"/>
                </a:cubicBezTo>
                <a:lnTo>
                  <a:pt x="1174753" y="4542606"/>
                </a:lnTo>
                <a:lnTo>
                  <a:pt x="1158355" y="4568209"/>
                </a:lnTo>
                <a:cubicBezTo>
                  <a:pt x="1150187" y="4591923"/>
                  <a:pt x="1141994" y="4606907"/>
                  <a:pt x="1131054" y="4621063"/>
                </a:cubicBezTo>
                <a:lnTo>
                  <a:pt x="1120162" y="4652681"/>
                </a:lnTo>
                <a:cubicBezTo>
                  <a:pt x="1111956" y="4663296"/>
                  <a:pt x="1105138" y="4678693"/>
                  <a:pt x="1099692" y="4694502"/>
                </a:cubicBezTo>
                <a:cubicBezTo>
                  <a:pt x="1096931" y="4689312"/>
                  <a:pt x="1088714" y="4695563"/>
                  <a:pt x="1083268" y="4711373"/>
                </a:cubicBezTo>
                <a:lnTo>
                  <a:pt x="1062774" y="4744462"/>
                </a:lnTo>
                <a:lnTo>
                  <a:pt x="1055869" y="4729301"/>
                </a:lnTo>
                <a:cubicBezTo>
                  <a:pt x="1068159" y="4706826"/>
                  <a:pt x="1081762" y="4662934"/>
                  <a:pt x="1092702" y="4648778"/>
                </a:cubicBezTo>
                <a:cubicBezTo>
                  <a:pt x="1096785" y="4636923"/>
                  <a:pt x="1100883" y="4629432"/>
                  <a:pt x="1105003" y="4630672"/>
                </a:cubicBezTo>
                <a:cubicBezTo>
                  <a:pt x="1109124" y="4631912"/>
                  <a:pt x="1125619" y="4641235"/>
                  <a:pt x="1120065" y="4617756"/>
                </a:cubicBezTo>
                <a:lnTo>
                  <a:pt x="1139173" y="4579886"/>
                </a:lnTo>
                <a:lnTo>
                  <a:pt x="1133679" y="4578232"/>
                </a:lnTo>
                <a:lnTo>
                  <a:pt x="1145981" y="4560120"/>
                </a:lnTo>
                <a:lnTo>
                  <a:pt x="1159596" y="4520596"/>
                </a:lnTo>
                <a:lnTo>
                  <a:pt x="1176017" y="4503730"/>
                </a:lnTo>
                <a:lnTo>
                  <a:pt x="1188271" y="4468156"/>
                </a:lnTo>
                <a:cubicBezTo>
                  <a:pt x="1195101" y="4457128"/>
                  <a:pt x="1201934" y="4446095"/>
                  <a:pt x="1208778" y="4439430"/>
                </a:cubicBezTo>
                <a:lnTo>
                  <a:pt x="1223790" y="4409051"/>
                </a:lnTo>
                <a:cubicBezTo>
                  <a:pt x="1214176" y="4406158"/>
                  <a:pt x="1249646" y="4329590"/>
                  <a:pt x="1253741" y="4322099"/>
                </a:cubicBezTo>
                <a:cubicBezTo>
                  <a:pt x="1259236" y="4323752"/>
                  <a:pt x="1274201" y="4275909"/>
                  <a:pt x="1276924" y="4268005"/>
                </a:cubicBezTo>
                <a:cubicBezTo>
                  <a:pt x="1282404" y="4265295"/>
                  <a:pt x="1289224" y="4249900"/>
                  <a:pt x="1293310" y="4238039"/>
                </a:cubicBezTo>
                <a:cubicBezTo>
                  <a:pt x="1298756" y="4222229"/>
                  <a:pt x="1294622" y="4216627"/>
                  <a:pt x="1300067" y="4200817"/>
                </a:cubicBezTo>
                <a:cubicBezTo>
                  <a:pt x="1287704" y="4197097"/>
                  <a:pt x="1272814" y="4271133"/>
                  <a:pt x="1261826" y="4267827"/>
                </a:cubicBezTo>
                <a:cubicBezTo>
                  <a:pt x="1253657" y="4291541"/>
                  <a:pt x="1238619" y="4313189"/>
                  <a:pt x="1227668" y="4322976"/>
                </a:cubicBezTo>
                <a:lnTo>
                  <a:pt x="1209969" y="4374360"/>
                </a:lnTo>
                <a:cubicBezTo>
                  <a:pt x="1171617" y="4402075"/>
                  <a:pt x="1166221" y="4435348"/>
                  <a:pt x="1128003" y="4511089"/>
                </a:cubicBezTo>
                <a:cubicBezTo>
                  <a:pt x="1118388" y="4508196"/>
                  <a:pt x="1103362" y="4534212"/>
                  <a:pt x="1093749" y="4531319"/>
                </a:cubicBezTo>
                <a:lnTo>
                  <a:pt x="1078774" y="4574793"/>
                </a:lnTo>
                <a:lnTo>
                  <a:pt x="1074652" y="4573553"/>
                </a:lnTo>
                <a:cubicBezTo>
                  <a:pt x="1069157" y="4571899"/>
                  <a:pt x="1071880" y="4563994"/>
                  <a:pt x="1077326" y="4548184"/>
                </a:cubicBezTo>
                <a:lnTo>
                  <a:pt x="1092340" y="4517806"/>
                </a:lnTo>
                <a:cubicBezTo>
                  <a:pt x="1093700" y="4513856"/>
                  <a:pt x="1099122" y="4489315"/>
                  <a:pt x="1097747" y="4488902"/>
                </a:cubicBezTo>
                <a:lnTo>
                  <a:pt x="1093663" y="4500756"/>
                </a:lnTo>
                <a:cubicBezTo>
                  <a:pt x="1084084" y="4510963"/>
                  <a:pt x="1062191" y="4534906"/>
                  <a:pt x="1055383" y="4554671"/>
                </a:cubicBezTo>
                <a:cubicBezTo>
                  <a:pt x="1048541" y="4561336"/>
                  <a:pt x="1040360" y="4580681"/>
                  <a:pt x="1034914" y="4596491"/>
                </a:cubicBezTo>
                <a:lnTo>
                  <a:pt x="1019853" y="4609407"/>
                </a:lnTo>
                <a:cubicBezTo>
                  <a:pt x="1015768" y="4621268"/>
                  <a:pt x="1007588" y="4640613"/>
                  <a:pt x="1000745" y="4647278"/>
                </a:cubicBezTo>
                <a:lnTo>
                  <a:pt x="989853" y="4678897"/>
                </a:lnTo>
                <a:lnTo>
                  <a:pt x="980274" y="4689103"/>
                </a:lnTo>
                <a:cubicBezTo>
                  <a:pt x="972105" y="4712818"/>
                  <a:pt x="957067" y="4734465"/>
                  <a:pt x="944754" y="4748209"/>
                </a:cubicBezTo>
                <a:cubicBezTo>
                  <a:pt x="931091" y="4770269"/>
                  <a:pt x="909235" y="4807314"/>
                  <a:pt x="894187" y="4824593"/>
                </a:cubicBezTo>
                <a:cubicBezTo>
                  <a:pt x="890102" y="4836453"/>
                  <a:pt x="884656" y="4852263"/>
                  <a:pt x="877811" y="4858927"/>
                </a:cubicBezTo>
                <a:cubicBezTo>
                  <a:pt x="869642" y="4882641"/>
                  <a:pt x="854619" y="4908652"/>
                  <a:pt x="843679" y="4922809"/>
                </a:cubicBezTo>
                <a:cubicBezTo>
                  <a:pt x="840956" y="4930713"/>
                  <a:pt x="836861" y="4938205"/>
                  <a:pt x="834113" y="4937378"/>
                </a:cubicBezTo>
                <a:lnTo>
                  <a:pt x="831352" y="4932188"/>
                </a:lnTo>
                <a:lnTo>
                  <a:pt x="849088" y="4893904"/>
                </a:lnTo>
                <a:cubicBezTo>
                  <a:pt x="854558" y="4886826"/>
                  <a:pt x="861377" y="4871430"/>
                  <a:pt x="865462" y="4859570"/>
                </a:cubicBezTo>
                <a:lnTo>
                  <a:pt x="883208" y="4825654"/>
                </a:lnTo>
                <a:cubicBezTo>
                  <a:pt x="888655" y="4809845"/>
                  <a:pt x="896799" y="4777399"/>
                  <a:pt x="905040" y="4779879"/>
                </a:cubicBezTo>
                <a:cubicBezTo>
                  <a:pt x="929547" y="4708735"/>
                  <a:pt x="995066" y="4580141"/>
                  <a:pt x="1030609" y="4529767"/>
                </a:cubicBezTo>
                <a:cubicBezTo>
                  <a:pt x="1040140" y="4502098"/>
                  <a:pt x="1051069" y="4483579"/>
                  <a:pt x="1060600" y="4455909"/>
                </a:cubicBezTo>
                <a:cubicBezTo>
                  <a:pt x="1064720" y="4457149"/>
                  <a:pt x="1070177" y="4445708"/>
                  <a:pt x="1074263" y="4433848"/>
                </a:cubicBezTo>
                <a:cubicBezTo>
                  <a:pt x="1086515" y="4398280"/>
                  <a:pt x="1087926" y="4411787"/>
                  <a:pt x="1096095" y="4388072"/>
                </a:cubicBezTo>
                <a:lnTo>
                  <a:pt x="1116576" y="4350615"/>
                </a:lnTo>
                <a:cubicBezTo>
                  <a:pt x="1122058" y="4347906"/>
                  <a:pt x="1127516" y="4336459"/>
                  <a:pt x="1131600" y="4324605"/>
                </a:cubicBezTo>
                <a:lnTo>
                  <a:pt x="1137036" y="4304427"/>
                </a:lnTo>
                <a:lnTo>
                  <a:pt x="1191603" y="4185626"/>
                </a:lnTo>
                <a:lnTo>
                  <a:pt x="1201183" y="4175419"/>
                </a:lnTo>
                <a:lnTo>
                  <a:pt x="1212109" y="4156899"/>
                </a:lnTo>
                <a:cubicBezTo>
                  <a:pt x="1216194" y="4145040"/>
                  <a:pt x="1224375" y="4125694"/>
                  <a:pt x="1229845" y="4118616"/>
                </a:cubicBezTo>
                <a:cubicBezTo>
                  <a:pt x="1232556" y="4106342"/>
                  <a:pt x="1244808" y="4070774"/>
                  <a:pt x="1251677" y="4072841"/>
                </a:cubicBezTo>
                <a:cubicBezTo>
                  <a:pt x="1257122" y="4057031"/>
                  <a:pt x="1298085" y="3982116"/>
                  <a:pt x="1302208" y="3983356"/>
                </a:cubicBezTo>
                <a:lnTo>
                  <a:pt x="1315860" y="3956927"/>
                </a:lnTo>
                <a:cubicBezTo>
                  <a:pt x="1333558" y="3905549"/>
                  <a:pt x="1352703" y="3880772"/>
                  <a:pt x="1370401" y="3829394"/>
                </a:cubicBezTo>
                <a:lnTo>
                  <a:pt x="1379967" y="3814823"/>
                </a:lnTo>
                <a:cubicBezTo>
                  <a:pt x="1382350" y="3807907"/>
                  <a:pt x="1386102" y="3800039"/>
                  <a:pt x="1390540" y="3791695"/>
                </a:cubicBezTo>
                <a:lnTo>
                  <a:pt x="1397717" y="3778993"/>
                </a:lnTo>
                <a:lnTo>
                  <a:pt x="1388422" y="3769848"/>
                </a:lnTo>
                <a:cubicBezTo>
                  <a:pt x="1379078" y="3784521"/>
                  <a:pt x="1372813" y="3802107"/>
                  <a:pt x="1369644" y="3819679"/>
                </a:cubicBezTo>
                <a:cubicBezTo>
                  <a:pt x="1357265" y="3819731"/>
                  <a:pt x="1329203" y="3869601"/>
                  <a:pt x="1329124" y="3887160"/>
                </a:cubicBezTo>
                <a:cubicBezTo>
                  <a:pt x="1326033" y="3887173"/>
                  <a:pt x="1319841" y="3887199"/>
                  <a:pt x="1319828" y="3890123"/>
                </a:cubicBezTo>
                <a:cubicBezTo>
                  <a:pt x="1319789" y="3898905"/>
                  <a:pt x="1329047" y="3904719"/>
                  <a:pt x="1313581" y="3904784"/>
                </a:cubicBezTo>
                <a:lnTo>
                  <a:pt x="1301089" y="3931173"/>
                </a:lnTo>
                <a:lnTo>
                  <a:pt x="1279366" y="3945898"/>
                </a:lnTo>
                <a:cubicBezTo>
                  <a:pt x="1279327" y="3954676"/>
                  <a:pt x="1276192" y="3963470"/>
                  <a:pt x="1269979" y="3969349"/>
                </a:cubicBezTo>
                <a:cubicBezTo>
                  <a:pt x="1266822" y="3983993"/>
                  <a:pt x="1254370" y="4001604"/>
                  <a:pt x="1241956" y="4010438"/>
                </a:cubicBezTo>
                <a:cubicBezTo>
                  <a:pt x="1241865" y="4030921"/>
                  <a:pt x="1220181" y="4036865"/>
                  <a:pt x="1220090" y="4057353"/>
                </a:cubicBezTo>
                <a:lnTo>
                  <a:pt x="1188976" y="4098454"/>
                </a:lnTo>
                <a:cubicBezTo>
                  <a:pt x="1188937" y="4107232"/>
                  <a:pt x="1182724" y="4113111"/>
                  <a:pt x="1170349" y="4113163"/>
                </a:cubicBezTo>
                <a:lnTo>
                  <a:pt x="1164161" y="4113188"/>
                </a:lnTo>
                <a:lnTo>
                  <a:pt x="1163966" y="4157088"/>
                </a:lnTo>
                <a:cubicBezTo>
                  <a:pt x="1129934" y="4157231"/>
                  <a:pt x="1135809" y="4227438"/>
                  <a:pt x="1104869" y="4227567"/>
                </a:cubicBezTo>
                <a:cubicBezTo>
                  <a:pt x="1098685" y="4227593"/>
                  <a:pt x="1095633" y="4218828"/>
                  <a:pt x="1095658" y="4212976"/>
                </a:cubicBezTo>
                <a:lnTo>
                  <a:pt x="1145586" y="4116195"/>
                </a:lnTo>
                <a:cubicBezTo>
                  <a:pt x="1145664" y="4098635"/>
                  <a:pt x="1151938" y="4078122"/>
                  <a:pt x="1164382" y="4063439"/>
                </a:cubicBezTo>
                <a:cubicBezTo>
                  <a:pt x="1167473" y="4063426"/>
                  <a:pt x="1170582" y="4060485"/>
                  <a:pt x="1170595" y="4057560"/>
                </a:cubicBezTo>
                <a:cubicBezTo>
                  <a:pt x="1170660" y="4042926"/>
                  <a:pt x="1164499" y="4037099"/>
                  <a:pt x="1186165" y="4034083"/>
                </a:cubicBezTo>
                <a:cubicBezTo>
                  <a:pt x="1186282" y="4007743"/>
                  <a:pt x="1195643" y="3990144"/>
                  <a:pt x="1205026" y="3966693"/>
                </a:cubicBezTo>
                <a:cubicBezTo>
                  <a:pt x="1214318" y="3963730"/>
                  <a:pt x="1217440" y="3957864"/>
                  <a:pt x="1226731" y="3954896"/>
                </a:cubicBezTo>
                <a:cubicBezTo>
                  <a:pt x="1226771" y="3946119"/>
                  <a:pt x="1229932" y="3931471"/>
                  <a:pt x="1236145" y="3925592"/>
                </a:cubicBezTo>
                <a:lnTo>
                  <a:pt x="1220765" y="3905174"/>
                </a:lnTo>
                <a:cubicBezTo>
                  <a:pt x="1242436" y="3902154"/>
                  <a:pt x="1223939" y="3887601"/>
                  <a:pt x="1242501" y="3887523"/>
                </a:cubicBezTo>
                <a:cubicBezTo>
                  <a:pt x="1242605" y="3864112"/>
                  <a:pt x="1283029" y="3817118"/>
                  <a:pt x="1283133" y="3793705"/>
                </a:cubicBezTo>
                <a:lnTo>
                  <a:pt x="1283145" y="3790777"/>
                </a:lnTo>
                <a:cubicBezTo>
                  <a:pt x="1289337" y="3790751"/>
                  <a:pt x="1295524" y="3790726"/>
                  <a:pt x="1295537" y="3787797"/>
                </a:cubicBezTo>
                <a:cubicBezTo>
                  <a:pt x="1295551" y="3784872"/>
                  <a:pt x="1286280" y="3781983"/>
                  <a:pt x="1283184" y="3781996"/>
                </a:cubicBezTo>
                <a:cubicBezTo>
                  <a:pt x="1283197" y="3779071"/>
                  <a:pt x="1283224" y="3773218"/>
                  <a:pt x="1277036" y="3773244"/>
                </a:cubicBezTo>
                <a:lnTo>
                  <a:pt x="1274698" y="3774043"/>
                </a:lnTo>
                <a:lnTo>
                  <a:pt x="1265662" y="3778944"/>
                </a:lnTo>
                <a:cubicBezTo>
                  <a:pt x="1254736" y="3790239"/>
                  <a:pt x="1245930" y="3813872"/>
                  <a:pt x="1245890" y="3822651"/>
                </a:cubicBezTo>
                <a:cubicBezTo>
                  <a:pt x="1245825" y="3837282"/>
                  <a:pt x="1239573" y="3851943"/>
                  <a:pt x="1227163" y="3860773"/>
                </a:cubicBezTo>
                <a:lnTo>
                  <a:pt x="1164758" y="3981022"/>
                </a:lnTo>
                <a:cubicBezTo>
                  <a:pt x="1164679" y="3998580"/>
                  <a:pt x="1146074" y="4007436"/>
                  <a:pt x="1145996" y="4024995"/>
                </a:cubicBezTo>
                <a:lnTo>
                  <a:pt x="1145983" y="4027924"/>
                </a:lnTo>
                <a:lnTo>
                  <a:pt x="1124122" y="4074839"/>
                </a:lnTo>
                <a:cubicBezTo>
                  <a:pt x="1121031" y="4074852"/>
                  <a:pt x="1114839" y="4074878"/>
                  <a:pt x="1114813" y="4080731"/>
                </a:cubicBezTo>
                <a:cubicBezTo>
                  <a:pt x="1114735" y="4098290"/>
                  <a:pt x="1102386" y="4092489"/>
                  <a:pt x="1086894" y="4098407"/>
                </a:cubicBezTo>
                <a:lnTo>
                  <a:pt x="1077442" y="4136489"/>
                </a:lnTo>
                <a:cubicBezTo>
                  <a:pt x="1071254" y="4136515"/>
                  <a:pt x="1065028" y="4145322"/>
                  <a:pt x="1065002" y="4151176"/>
                </a:cubicBezTo>
                <a:lnTo>
                  <a:pt x="1061703" y="4198013"/>
                </a:lnTo>
                <a:lnTo>
                  <a:pt x="1036936" y="4201041"/>
                </a:lnTo>
                <a:cubicBezTo>
                  <a:pt x="1027635" y="4206933"/>
                  <a:pt x="1024474" y="4221581"/>
                  <a:pt x="1024436" y="4230358"/>
                </a:cubicBezTo>
                <a:lnTo>
                  <a:pt x="1002717" y="4245084"/>
                </a:lnTo>
                <a:cubicBezTo>
                  <a:pt x="1005730" y="4262630"/>
                  <a:pt x="996370" y="4280228"/>
                  <a:pt x="996291" y="4297787"/>
                </a:cubicBezTo>
                <a:cubicBezTo>
                  <a:pt x="986943" y="4312457"/>
                  <a:pt x="974495" y="4330068"/>
                  <a:pt x="962068" y="4341826"/>
                </a:cubicBezTo>
                <a:lnTo>
                  <a:pt x="943467" y="4350685"/>
                </a:lnTo>
                <a:lnTo>
                  <a:pt x="943558" y="4330198"/>
                </a:lnTo>
                <a:lnTo>
                  <a:pt x="952880" y="4321382"/>
                </a:lnTo>
                <a:cubicBezTo>
                  <a:pt x="953010" y="4292116"/>
                  <a:pt x="980925" y="4274440"/>
                  <a:pt x="981041" y="4248099"/>
                </a:cubicBezTo>
                <a:lnTo>
                  <a:pt x="981067" y="4242247"/>
                </a:lnTo>
                <a:lnTo>
                  <a:pt x="993538" y="4221710"/>
                </a:lnTo>
                <a:cubicBezTo>
                  <a:pt x="999725" y="4221685"/>
                  <a:pt x="1002821" y="4221672"/>
                  <a:pt x="1002847" y="4215819"/>
                </a:cubicBezTo>
                <a:cubicBezTo>
                  <a:pt x="1002886" y="4207037"/>
                  <a:pt x="1002912" y="4201184"/>
                  <a:pt x="1015282" y="4201132"/>
                </a:cubicBezTo>
                <a:lnTo>
                  <a:pt x="1021590" y="4174766"/>
                </a:lnTo>
                <a:lnTo>
                  <a:pt x="1003093" y="4160213"/>
                </a:lnTo>
                <a:lnTo>
                  <a:pt x="1009419" y="4127997"/>
                </a:lnTo>
                <a:lnTo>
                  <a:pt x="1004310" y="4123163"/>
                </a:lnTo>
                <a:lnTo>
                  <a:pt x="995437" y="4139870"/>
                </a:lnTo>
                <a:cubicBezTo>
                  <a:pt x="981407" y="4164438"/>
                  <a:pt x="965837" y="4187184"/>
                  <a:pt x="956556" y="4187223"/>
                </a:cubicBezTo>
                <a:cubicBezTo>
                  <a:pt x="953465" y="4187236"/>
                  <a:pt x="953491" y="4181383"/>
                  <a:pt x="953504" y="4178455"/>
                </a:cubicBezTo>
                <a:lnTo>
                  <a:pt x="963330" y="4163901"/>
                </a:lnTo>
                <a:lnTo>
                  <a:pt x="954728" y="4165901"/>
                </a:lnTo>
                <a:cubicBezTo>
                  <a:pt x="952012" y="4167741"/>
                  <a:pt x="950453" y="4170675"/>
                  <a:pt x="950434" y="4175064"/>
                </a:cubicBezTo>
                <a:lnTo>
                  <a:pt x="950407" y="4180921"/>
                </a:lnTo>
                <a:cubicBezTo>
                  <a:pt x="947303" y="4183858"/>
                  <a:pt x="903523" y="4289394"/>
                  <a:pt x="881865" y="4289485"/>
                </a:cubicBezTo>
                <a:lnTo>
                  <a:pt x="881203" y="4288723"/>
                </a:lnTo>
                <a:lnTo>
                  <a:pt x="861448" y="4326108"/>
                </a:lnTo>
                <a:cubicBezTo>
                  <a:pt x="856441" y="4342044"/>
                  <a:pt x="848398" y="4348496"/>
                  <a:pt x="843391" y="4364432"/>
                </a:cubicBezTo>
                <a:lnTo>
                  <a:pt x="826452" y="4394408"/>
                </a:lnTo>
                <a:lnTo>
                  <a:pt x="814789" y="4417174"/>
                </a:lnTo>
                <a:cubicBezTo>
                  <a:pt x="804642" y="4444680"/>
                  <a:pt x="793111" y="4471813"/>
                  <a:pt x="781314" y="4490213"/>
                </a:cubicBezTo>
                <a:cubicBezTo>
                  <a:pt x="758116" y="4540112"/>
                  <a:pt x="737691" y="4590763"/>
                  <a:pt x="727542" y="4618275"/>
                </a:cubicBezTo>
                <a:cubicBezTo>
                  <a:pt x="727411" y="4613909"/>
                  <a:pt x="726025" y="4613529"/>
                  <a:pt x="724641" y="4613150"/>
                </a:cubicBezTo>
                <a:lnTo>
                  <a:pt x="715346" y="4623589"/>
                </a:lnTo>
                <a:cubicBezTo>
                  <a:pt x="712709" y="4627191"/>
                  <a:pt x="710206" y="4635159"/>
                  <a:pt x="711723" y="4639904"/>
                </a:cubicBezTo>
                <a:cubicBezTo>
                  <a:pt x="697289" y="4661912"/>
                  <a:pt x="668686" y="4714655"/>
                  <a:pt x="658673" y="4746527"/>
                </a:cubicBezTo>
                <a:cubicBezTo>
                  <a:pt x="652014" y="4753357"/>
                  <a:pt x="645490" y="4764548"/>
                  <a:pt x="644504" y="4777261"/>
                </a:cubicBezTo>
                <a:cubicBezTo>
                  <a:pt x="634359" y="4804766"/>
                  <a:pt x="623546" y="4810460"/>
                  <a:pt x="614384" y="4825258"/>
                </a:cubicBezTo>
                <a:cubicBezTo>
                  <a:pt x="607727" y="4832090"/>
                  <a:pt x="606607" y="4840437"/>
                  <a:pt x="605490" y="4848783"/>
                </a:cubicBezTo>
                <a:lnTo>
                  <a:pt x="572997" y="4909114"/>
                </a:lnTo>
                <a:cubicBezTo>
                  <a:pt x="569111" y="4916704"/>
                  <a:pt x="561199" y="4927521"/>
                  <a:pt x="556192" y="4943457"/>
                </a:cubicBezTo>
                <a:cubicBezTo>
                  <a:pt x="528575" y="4983487"/>
                  <a:pt x="503275" y="5054439"/>
                  <a:pt x="474140" y="5089731"/>
                </a:cubicBezTo>
                <a:lnTo>
                  <a:pt x="466763" y="5118000"/>
                </a:lnTo>
                <a:lnTo>
                  <a:pt x="430250" y="5181555"/>
                </a:lnTo>
                <a:cubicBezTo>
                  <a:pt x="425243" y="5197490"/>
                  <a:pt x="391767" y="5270535"/>
                  <a:pt x="378584" y="5288556"/>
                </a:cubicBezTo>
                <a:cubicBezTo>
                  <a:pt x="373577" y="5304492"/>
                  <a:pt x="367052" y="5315689"/>
                  <a:pt x="357758" y="5326121"/>
                </a:cubicBezTo>
                <a:cubicBezTo>
                  <a:pt x="356907" y="5343195"/>
                  <a:pt x="347611" y="5353633"/>
                  <a:pt x="340952" y="5360464"/>
                </a:cubicBezTo>
                <a:lnTo>
                  <a:pt x="208353" y="5605392"/>
                </a:lnTo>
                <a:cubicBezTo>
                  <a:pt x="195168" y="5623420"/>
                  <a:pt x="187658" y="5647323"/>
                  <a:pt x="174342" y="5660985"/>
                </a:cubicBezTo>
                <a:cubicBezTo>
                  <a:pt x="170588" y="5672934"/>
                  <a:pt x="162811" y="5688112"/>
                  <a:pt x="157538" y="5695321"/>
                </a:cubicBezTo>
                <a:lnTo>
                  <a:pt x="143236" y="5721695"/>
                </a:lnTo>
                <a:cubicBezTo>
                  <a:pt x="140601" y="5725298"/>
                  <a:pt x="137584" y="5727717"/>
                  <a:pt x="135037" y="5728643"/>
                </a:cubicBezTo>
                <a:cubicBezTo>
                  <a:pt x="132490" y="5729569"/>
                  <a:pt x="130414" y="5729001"/>
                  <a:pt x="129653" y="5726631"/>
                </a:cubicBezTo>
                <a:cubicBezTo>
                  <a:pt x="130639" y="5713919"/>
                  <a:pt x="181188" y="5615263"/>
                  <a:pt x="191734" y="5600844"/>
                </a:cubicBezTo>
                <a:lnTo>
                  <a:pt x="190348" y="5600465"/>
                </a:lnTo>
                <a:cubicBezTo>
                  <a:pt x="189948" y="5587380"/>
                  <a:pt x="192452" y="5579411"/>
                  <a:pt x="198978" y="5568214"/>
                </a:cubicBezTo>
                <a:cubicBezTo>
                  <a:pt x="220523" y="5509216"/>
                  <a:pt x="254265" y="5444897"/>
                  <a:pt x="278579" y="5386658"/>
                </a:cubicBezTo>
                <a:cubicBezTo>
                  <a:pt x="279565" y="5373945"/>
                  <a:pt x="282335" y="5374703"/>
                  <a:pt x="288992" y="5367872"/>
                </a:cubicBezTo>
                <a:cubicBezTo>
                  <a:pt x="291495" y="5359905"/>
                  <a:pt x="295385" y="5352316"/>
                  <a:pt x="292615" y="5351558"/>
                </a:cubicBezTo>
                <a:cubicBezTo>
                  <a:pt x="297753" y="5339988"/>
                  <a:pt x="312188" y="5317980"/>
                  <a:pt x="311922" y="5309254"/>
                </a:cubicBezTo>
                <a:lnTo>
                  <a:pt x="296102" y="5330883"/>
                </a:lnTo>
                <a:cubicBezTo>
                  <a:pt x="290829" y="5338093"/>
                  <a:pt x="286942" y="5345682"/>
                  <a:pt x="287208" y="5354408"/>
                </a:cubicBezTo>
                <a:cubicBezTo>
                  <a:pt x="281935" y="5361617"/>
                  <a:pt x="272773" y="5376416"/>
                  <a:pt x="267635" y="5387986"/>
                </a:cubicBezTo>
                <a:lnTo>
                  <a:pt x="234025" y="5456664"/>
                </a:lnTo>
                <a:lnTo>
                  <a:pt x="219457" y="5474313"/>
                </a:lnTo>
                <a:cubicBezTo>
                  <a:pt x="214184" y="5481522"/>
                  <a:pt x="207659" y="5492714"/>
                  <a:pt x="207925" y="5501440"/>
                </a:cubicBezTo>
                <a:lnTo>
                  <a:pt x="192372" y="5531795"/>
                </a:lnTo>
                <a:cubicBezTo>
                  <a:pt x="186379" y="5560443"/>
                  <a:pt x="168776" y="5568602"/>
                  <a:pt x="162783" y="5597251"/>
                </a:cubicBezTo>
                <a:lnTo>
                  <a:pt x="131011" y="5636143"/>
                </a:lnTo>
                <a:cubicBezTo>
                  <a:pt x="131598" y="5610345"/>
                  <a:pt x="131598" y="5610345"/>
                  <a:pt x="143528" y="5596304"/>
                </a:cubicBezTo>
                <a:cubicBezTo>
                  <a:pt x="144115" y="5570505"/>
                  <a:pt x="159215" y="5570315"/>
                  <a:pt x="159934" y="5548876"/>
                </a:cubicBezTo>
                <a:cubicBezTo>
                  <a:pt x="169095" y="5534077"/>
                  <a:pt x="201321" y="5465020"/>
                  <a:pt x="202305" y="5452313"/>
                </a:cubicBezTo>
                <a:lnTo>
                  <a:pt x="237167" y="5379647"/>
                </a:lnTo>
                <a:cubicBezTo>
                  <a:pt x="237885" y="5358214"/>
                  <a:pt x="244010" y="5333931"/>
                  <a:pt x="258578" y="5316283"/>
                </a:cubicBezTo>
                <a:cubicBezTo>
                  <a:pt x="271361" y="5285169"/>
                  <a:pt x="289418" y="5246847"/>
                  <a:pt x="305237" y="5225218"/>
                </a:cubicBezTo>
                <a:lnTo>
                  <a:pt x="311097" y="5192209"/>
                </a:lnTo>
                <a:lnTo>
                  <a:pt x="327048" y="5174945"/>
                </a:lnTo>
                <a:lnTo>
                  <a:pt x="340818" y="5131119"/>
                </a:lnTo>
                <a:cubicBezTo>
                  <a:pt x="349980" y="5116321"/>
                  <a:pt x="353601" y="5100006"/>
                  <a:pt x="361644" y="5093554"/>
                </a:cubicBezTo>
                <a:cubicBezTo>
                  <a:pt x="365533" y="5085965"/>
                  <a:pt x="370405" y="5065670"/>
                  <a:pt x="370274" y="5061304"/>
                </a:cubicBezTo>
                <a:cubicBezTo>
                  <a:pt x="371390" y="5052957"/>
                  <a:pt x="367368" y="5056185"/>
                  <a:pt x="366117" y="5060166"/>
                </a:cubicBezTo>
                <a:cubicBezTo>
                  <a:pt x="365533" y="5085965"/>
                  <a:pt x="346677" y="5098111"/>
                  <a:pt x="340018" y="5104942"/>
                </a:cubicBezTo>
                <a:lnTo>
                  <a:pt x="321242" y="5164703"/>
                </a:lnTo>
                <a:lnTo>
                  <a:pt x="319858" y="5164324"/>
                </a:lnTo>
                <a:cubicBezTo>
                  <a:pt x="315969" y="5171912"/>
                  <a:pt x="310830" y="5183484"/>
                  <a:pt x="311097" y="5192209"/>
                </a:cubicBezTo>
                <a:cubicBezTo>
                  <a:pt x="296528" y="5209857"/>
                  <a:pt x="286381" y="5237363"/>
                  <a:pt x="273065" y="5251025"/>
                </a:cubicBezTo>
                <a:cubicBezTo>
                  <a:pt x="273998" y="5281568"/>
                  <a:pt x="267072" y="5279673"/>
                  <a:pt x="249869" y="5300923"/>
                </a:cubicBezTo>
                <a:cubicBezTo>
                  <a:pt x="237937" y="5314964"/>
                  <a:pt x="211652" y="5398623"/>
                  <a:pt x="197084" y="5416272"/>
                </a:cubicBezTo>
                <a:cubicBezTo>
                  <a:pt x="193063" y="5419495"/>
                  <a:pt x="191544" y="5414755"/>
                  <a:pt x="191413" y="5410390"/>
                </a:cubicBezTo>
                <a:cubicBezTo>
                  <a:pt x="190745" y="5388578"/>
                  <a:pt x="210187" y="5350634"/>
                  <a:pt x="219482" y="5340195"/>
                </a:cubicBezTo>
                <a:cubicBezTo>
                  <a:pt x="242678" y="5290302"/>
                  <a:pt x="259216" y="5247234"/>
                  <a:pt x="281162" y="5201323"/>
                </a:cubicBezTo>
                <a:cubicBezTo>
                  <a:pt x="280896" y="5192597"/>
                  <a:pt x="284917" y="5189373"/>
                  <a:pt x="290190" y="5182164"/>
                </a:cubicBezTo>
                <a:cubicBezTo>
                  <a:pt x="295463" y="5174954"/>
                  <a:pt x="296581" y="5166607"/>
                  <a:pt x="295063" y="5161862"/>
                </a:cubicBezTo>
                <a:cubicBezTo>
                  <a:pt x="302973" y="5151050"/>
                  <a:pt x="312133" y="5136251"/>
                  <a:pt x="315889" y="5124297"/>
                </a:cubicBezTo>
                <a:lnTo>
                  <a:pt x="330190" y="5097928"/>
                </a:lnTo>
                <a:cubicBezTo>
                  <a:pt x="331043" y="5080855"/>
                  <a:pt x="337434" y="5065298"/>
                  <a:pt x="344093" y="5058468"/>
                </a:cubicBezTo>
                <a:cubicBezTo>
                  <a:pt x="335783" y="5056194"/>
                  <a:pt x="311255" y="5062457"/>
                  <a:pt x="311841" y="5036659"/>
                </a:cubicBezTo>
                <a:cubicBezTo>
                  <a:pt x="312693" y="5019586"/>
                  <a:pt x="318949" y="4999669"/>
                  <a:pt x="324358" y="4996819"/>
                </a:cubicBezTo>
                <a:cubicBezTo>
                  <a:pt x="325609" y="4992838"/>
                  <a:pt x="332135" y="4981642"/>
                  <a:pt x="331999" y="4977282"/>
                </a:cubicBezTo>
                <a:lnTo>
                  <a:pt x="325342" y="4984112"/>
                </a:lnTo>
                <a:lnTo>
                  <a:pt x="294822" y="5019024"/>
                </a:lnTo>
                <a:lnTo>
                  <a:pt x="283290" y="5046151"/>
                </a:lnTo>
                <a:cubicBezTo>
                  <a:pt x="282304" y="5058864"/>
                  <a:pt x="279534" y="5058105"/>
                  <a:pt x="274261" y="5065315"/>
                </a:cubicBezTo>
                <a:cubicBezTo>
                  <a:pt x="270374" y="5072904"/>
                  <a:pt x="270507" y="5077264"/>
                  <a:pt x="270640" y="5081630"/>
                </a:cubicBezTo>
                <a:cubicBezTo>
                  <a:pt x="254820" y="5103260"/>
                  <a:pt x="239267" y="5133615"/>
                  <a:pt x="223448" y="5155244"/>
                </a:cubicBezTo>
                <a:cubicBezTo>
                  <a:pt x="209414" y="5190339"/>
                  <a:pt x="189838" y="5223923"/>
                  <a:pt x="173752" y="5236827"/>
                </a:cubicBezTo>
                <a:lnTo>
                  <a:pt x="168879" y="5257122"/>
                </a:lnTo>
                <a:cubicBezTo>
                  <a:pt x="166509" y="5269456"/>
                  <a:pt x="159985" y="5280647"/>
                  <a:pt x="153326" y="5287477"/>
                </a:cubicBezTo>
                <a:cubicBezTo>
                  <a:pt x="145550" y="5302655"/>
                  <a:pt x="141527" y="5305883"/>
                  <a:pt x="142513" y="5293171"/>
                </a:cubicBezTo>
                <a:cubicBezTo>
                  <a:pt x="141980" y="5275719"/>
                  <a:pt x="142964" y="5263012"/>
                  <a:pt x="156149" y="5244985"/>
                </a:cubicBezTo>
                <a:cubicBezTo>
                  <a:pt x="164057" y="5234173"/>
                  <a:pt x="192927" y="5190156"/>
                  <a:pt x="194897" y="5164736"/>
                </a:cubicBezTo>
                <a:cubicBezTo>
                  <a:pt x="202542" y="5145193"/>
                  <a:pt x="231997" y="5075377"/>
                  <a:pt x="247816" y="5053748"/>
                </a:cubicBezTo>
                <a:cubicBezTo>
                  <a:pt x="247416" y="5040662"/>
                  <a:pt x="252689" y="5033452"/>
                  <a:pt x="256712" y="5030224"/>
                </a:cubicBezTo>
                <a:cubicBezTo>
                  <a:pt x="266005" y="5019791"/>
                  <a:pt x="267443" y="4976919"/>
                  <a:pt x="268561" y="4968572"/>
                </a:cubicBezTo>
                <a:cubicBezTo>
                  <a:pt x="277723" y="4953774"/>
                  <a:pt x="342572" y="4828744"/>
                  <a:pt x="342039" y="4811293"/>
                </a:cubicBezTo>
                <a:lnTo>
                  <a:pt x="361879" y="4786440"/>
                </a:lnTo>
                <a:cubicBezTo>
                  <a:pt x="373545" y="4763674"/>
                  <a:pt x="383958" y="4744889"/>
                  <a:pt x="394238" y="4721742"/>
                </a:cubicBezTo>
                <a:lnTo>
                  <a:pt x="396609" y="4709415"/>
                </a:lnTo>
                <a:cubicBezTo>
                  <a:pt x="386913" y="4706762"/>
                  <a:pt x="365635" y="4774486"/>
                  <a:pt x="354556" y="4771453"/>
                </a:cubicBezTo>
                <a:cubicBezTo>
                  <a:pt x="351786" y="4770695"/>
                  <a:pt x="347764" y="4773924"/>
                  <a:pt x="342359" y="4776768"/>
                </a:cubicBezTo>
                <a:lnTo>
                  <a:pt x="348297" y="4791375"/>
                </a:lnTo>
                <a:lnTo>
                  <a:pt x="341640" y="4798207"/>
                </a:lnTo>
                <a:cubicBezTo>
                  <a:pt x="334980" y="4805037"/>
                  <a:pt x="334714" y="4796311"/>
                  <a:pt x="334448" y="4787585"/>
                </a:cubicBezTo>
                <a:cubicBezTo>
                  <a:pt x="327923" y="4798776"/>
                  <a:pt x="322650" y="4805986"/>
                  <a:pt x="318894" y="4817941"/>
                </a:cubicBezTo>
                <a:cubicBezTo>
                  <a:pt x="313621" y="4825151"/>
                  <a:pt x="307364" y="4845067"/>
                  <a:pt x="300973" y="4860624"/>
                </a:cubicBezTo>
                <a:cubicBezTo>
                  <a:pt x="305127" y="4861761"/>
                  <a:pt x="306779" y="4870866"/>
                  <a:pt x="305793" y="4883579"/>
                </a:cubicBezTo>
                <a:cubicBezTo>
                  <a:pt x="299134" y="4890410"/>
                  <a:pt x="292610" y="4901600"/>
                  <a:pt x="287603" y="4917536"/>
                </a:cubicBezTo>
                <a:lnTo>
                  <a:pt x="276258" y="4905778"/>
                </a:lnTo>
                <a:cubicBezTo>
                  <a:pt x="284168" y="4894966"/>
                  <a:pt x="287923" y="4883012"/>
                  <a:pt x="294448" y="4871821"/>
                </a:cubicBezTo>
                <a:lnTo>
                  <a:pt x="292663" y="4858350"/>
                </a:lnTo>
                <a:cubicBezTo>
                  <a:pt x="289893" y="4857592"/>
                  <a:pt x="289759" y="4853232"/>
                  <a:pt x="292263" y="4845264"/>
                </a:cubicBezTo>
                <a:cubicBezTo>
                  <a:pt x="297268" y="4829328"/>
                  <a:pt x="306432" y="4814530"/>
                  <a:pt x="312957" y="4803334"/>
                </a:cubicBezTo>
                <a:cubicBezTo>
                  <a:pt x="310052" y="4798214"/>
                  <a:pt x="303262" y="4800680"/>
                  <a:pt x="301743" y="4795941"/>
                </a:cubicBezTo>
                <a:cubicBezTo>
                  <a:pt x="302729" y="4783228"/>
                  <a:pt x="321186" y="4757997"/>
                  <a:pt x="329095" y="4747179"/>
                </a:cubicBezTo>
                <a:cubicBezTo>
                  <a:pt x="334102" y="4731243"/>
                  <a:pt x="341879" y="4716066"/>
                  <a:pt x="344648" y="4716824"/>
                </a:cubicBezTo>
                <a:lnTo>
                  <a:pt x="360335" y="4690835"/>
                </a:lnTo>
                <a:lnTo>
                  <a:pt x="371601" y="4654976"/>
                </a:lnTo>
                <a:lnTo>
                  <a:pt x="363689" y="4665793"/>
                </a:lnTo>
                <a:lnTo>
                  <a:pt x="348136" y="4696149"/>
                </a:lnTo>
                <a:cubicBezTo>
                  <a:pt x="344248" y="4703738"/>
                  <a:pt x="340228" y="4706960"/>
                  <a:pt x="338842" y="4706582"/>
                </a:cubicBezTo>
                <a:cubicBezTo>
                  <a:pt x="340093" y="4702600"/>
                  <a:pt x="346618" y="4691404"/>
                  <a:pt x="349122" y="4683436"/>
                </a:cubicBezTo>
                <a:cubicBezTo>
                  <a:pt x="349481" y="4672720"/>
                  <a:pt x="358329" y="4658918"/>
                  <a:pt x="367178" y="4645115"/>
                </a:cubicBezTo>
                <a:lnTo>
                  <a:pt x="371958" y="4637160"/>
                </a:lnTo>
                <a:lnTo>
                  <a:pt x="373210" y="4634413"/>
                </a:lnTo>
                <a:lnTo>
                  <a:pt x="370730" y="4626611"/>
                </a:lnTo>
                <a:lnTo>
                  <a:pt x="364604" y="4637106"/>
                </a:lnTo>
                <a:lnTo>
                  <a:pt x="360573" y="4646540"/>
                </a:lnTo>
                <a:cubicBezTo>
                  <a:pt x="357351" y="4654312"/>
                  <a:pt x="351443" y="4665677"/>
                  <a:pt x="346437" y="4681613"/>
                </a:cubicBezTo>
                <a:cubicBezTo>
                  <a:pt x="325495" y="4723470"/>
                  <a:pt x="301530" y="4794789"/>
                  <a:pt x="280404" y="4832272"/>
                </a:cubicBezTo>
                <a:lnTo>
                  <a:pt x="272359" y="4860358"/>
                </a:lnTo>
                <a:lnTo>
                  <a:pt x="243190" y="4925923"/>
                </a:lnTo>
                <a:cubicBezTo>
                  <a:pt x="238183" y="4941858"/>
                  <a:pt x="209379" y="5016181"/>
                  <a:pt x="199534" y="5035117"/>
                </a:cubicBezTo>
                <a:cubicBezTo>
                  <a:pt x="194527" y="5051052"/>
                  <a:pt x="189337" y="5062614"/>
                  <a:pt x="182713" y="5073778"/>
                </a:cubicBezTo>
                <a:cubicBezTo>
                  <a:pt x="179859" y="5090303"/>
                  <a:pt x="173234" y="5101472"/>
                  <a:pt x="168577" y="5108851"/>
                </a:cubicBezTo>
                <a:lnTo>
                  <a:pt x="60676" y="5360538"/>
                </a:lnTo>
                <a:cubicBezTo>
                  <a:pt x="50829" y="5379480"/>
                  <a:pt x="43319" y="5403383"/>
                  <a:pt x="34008" y="5418141"/>
                </a:cubicBezTo>
                <a:cubicBezTo>
                  <a:pt x="30253" y="5430089"/>
                  <a:pt x="23813" y="5445633"/>
                  <a:pt x="19874" y="5453208"/>
                </a:cubicBezTo>
                <a:lnTo>
                  <a:pt x="8242" y="5480313"/>
                </a:lnTo>
                <a:cubicBezTo>
                  <a:pt x="6275" y="5484098"/>
                  <a:pt x="4259" y="5486792"/>
                  <a:pt x="2713" y="5487992"/>
                </a:cubicBezTo>
                <a:cubicBezTo>
                  <a:pt x="1167" y="5489191"/>
                  <a:pt x="92" y="5488897"/>
                  <a:pt x="0" y="5486710"/>
                </a:cubicBezTo>
                <a:cubicBezTo>
                  <a:pt x="2321" y="5474363"/>
                  <a:pt x="44191" y="5373333"/>
                  <a:pt x="52067" y="5358182"/>
                </a:cubicBezTo>
                <a:lnTo>
                  <a:pt x="51350" y="5357986"/>
                </a:lnTo>
                <a:cubicBezTo>
                  <a:pt x="52951" y="5345448"/>
                  <a:pt x="55455" y="5337480"/>
                  <a:pt x="60646" y="5325919"/>
                </a:cubicBezTo>
                <a:cubicBezTo>
                  <a:pt x="80856" y="5266555"/>
                  <a:pt x="108591" y="5200593"/>
                  <a:pt x="130235" y="5141622"/>
                </a:cubicBezTo>
                <a:cubicBezTo>
                  <a:pt x="132555" y="5129274"/>
                  <a:pt x="133991" y="5129667"/>
                  <a:pt x="138646" y="5122288"/>
                </a:cubicBezTo>
                <a:cubicBezTo>
                  <a:pt x="141148" y="5114320"/>
                  <a:pt x="144371" y="5106549"/>
                  <a:pt x="142936" y="5106157"/>
                </a:cubicBezTo>
                <a:cubicBezTo>
                  <a:pt x="147407" y="5094404"/>
                  <a:pt x="158504" y="5071481"/>
                  <a:pt x="159572" y="5063121"/>
                </a:cubicBezTo>
                <a:lnTo>
                  <a:pt x="147758" y="5085846"/>
                </a:lnTo>
                <a:cubicBezTo>
                  <a:pt x="143821" y="5093422"/>
                  <a:pt x="140599" y="5101194"/>
                  <a:pt x="139531" y="5109554"/>
                </a:cubicBezTo>
                <a:cubicBezTo>
                  <a:pt x="135593" y="5117129"/>
                  <a:pt x="128434" y="5132476"/>
                  <a:pt x="123962" y="5144228"/>
                </a:cubicBezTo>
                <a:lnTo>
                  <a:pt x="95694" y="5214369"/>
                </a:lnTo>
                <a:lnTo>
                  <a:pt x="85130" y="5233113"/>
                </a:lnTo>
                <a:cubicBezTo>
                  <a:pt x="81191" y="5240688"/>
                  <a:pt x="76002" y="5252244"/>
                  <a:pt x="74934" y="5260605"/>
                </a:cubicBezTo>
                <a:lnTo>
                  <a:pt x="62051" y="5291691"/>
                </a:lnTo>
                <a:cubicBezTo>
                  <a:pt x="54723" y="5319974"/>
                  <a:pt x="43795" y="5329959"/>
                  <a:pt x="36467" y="5358243"/>
                </a:cubicBezTo>
                <a:lnTo>
                  <a:pt x="13373" y="5399510"/>
                </a:lnTo>
                <a:cubicBezTo>
                  <a:pt x="17296" y="5374625"/>
                  <a:pt x="17296" y="5374625"/>
                  <a:pt x="25889" y="5359672"/>
                </a:cubicBezTo>
                <a:cubicBezTo>
                  <a:pt x="29814" y="5334786"/>
                  <a:pt x="38238" y="5332768"/>
                  <a:pt x="41628" y="5312060"/>
                </a:cubicBezTo>
                <a:cubicBezTo>
                  <a:pt x="48786" y="5296714"/>
                  <a:pt x="76339" y="5226377"/>
                  <a:pt x="78658" y="5214036"/>
                </a:cubicBezTo>
                <a:lnTo>
                  <a:pt x="108181" y="5139909"/>
                </a:lnTo>
                <a:cubicBezTo>
                  <a:pt x="111568" y="5119207"/>
                  <a:pt x="118360" y="5095107"/>
                  <a:pt x="128924" y="5076362"/>
                </a:cubicBezTo>
                <a:cubicBezTo>
                  <a:pt x="140372" y="5044883"/>
                  <a:pt x="155759" y="5005830"/>
                  <a:pt x="167573" y="4983104"/>
                </a:cubicBezTo>
                <a:lnTo>
                  <a:pt x="175435" y="4950644"/>
                </a:lnTo>
                <a:lnTo>
                  <a:pt x="186713" y="4932101"/>
                </a:lnTo>
                <a:lnTo>
                  <a:pt x="200483" y="4888275"/>
                </a:lnTo>
                <a:cubicBezTo>
                  <a:pt x="207643" y="4872929"/>
                  <a:pt x="211931" y="4856796"/>
                  <a:pt x="217304" y="4849614"/>
                </a:cubicBezTo>
                <a:cubicBezTo>
                  <a:pt x="220526" y="4841843"/>
                  <a:pt x="226066" y="4821729"/>
                  <a:pt x="226601" y="4817546"/>
                </a:cubicBezTo>
                <a:cubicBezTo>
                  <a:pt x="228386" y="4809382"/>
                  <a:pt x="225699" y="4812976"/>
                  <a:pt x="224448" y="4816957"/>
                </a:cubicBezTo>
                <a:cubicBezTo>
                  <a:pt x="220526" y="4841843"/>
                  <a:pt x="208345" y="4855815"/>
                  <a:pt x="203689" y="4863193"/>
                </a:cubicBezTo>
                <a:lnTo>
                  <a:pt x="184913" y="4922955"/>
                </a:lnTo>
                <a:lnTo>
                  <a:pt x="184196" y="4922759"/>
                </a:lnTo>
                <a:cubicBezTo>
                  <a:pt x="180974" y="4930530"/>
                  <a:pt x="176503" y="4942283"/>
                  <a:pt x="175435" y="4950644"/>
                </a:cubicBezTo>
                <a:cubicBezTo>
                  <a:pt x="164871" y="4969389"/>
                  <a:pt x="155393" y="4997077"/>
                  <a:pt x="146082" y="5011834"/>
                </a:cubicBezTo>
                <a:cubicBezTo>
                  <a:pt x="142341" y="5041099"/>
                  <a:pt x="138754" y="5040117"/>
                  <a:pt x="126222" y="5062647"/>
                </a:cubicBezTo>
                <a:cubicBezTo>
                  <a:pt x="117629" y="5077601"/>
                  <a:pt x="91344" y="5161260"/>
                  <a:pt x="80780" y="5180005"/>
                </a:cubicBezTo>
                <a:cubicBezTo>
                  <a:pt x="78094" y="5183593"/>
                  <a:pt x="77910" y="5179220"/>
                  <a:pt x="78446" y="5175037"/>
                </a:cubicBezTo>
                <a:cubicBezTo>
                  <a:pt x="81116" y="5154138"/>
                  <a:pt x="97221" y="5115280"/>
                  <a:pt x="103846" y="5104111"/>
                </a:cubicBezTo>
                <a:cubicBezTo>
                  <a:pt x="123704" y="5053304"/>
                  <a:pt x="138908" y="5009871"/>
                  <a:pt x="157515" y="4963046"/>
                </a:cubicBezTo>
                <a:cubicBezTo>
                  <a:pt x="158584" y="4954685"/>
                  <a:pt x="161270" y="4951096"/>
                  <a:pt x="165208" y="4943522"/>
                </a:cubicBezTo>
                <a:cubicBezTo>
                  <a:pt x="169146" y="4935946"/>
                  <a:pt x="170931" y="4927782"/>
                  <a:pt x="170749" y="4923402"/>
                </a:cubicBezTo>
                <a:cubicBezTo>
                  <a:pt x="176656" y="4912043"/>
                  <a:pt x="183815" y="4896696"/>
                  <a:pt x="187570" y="4884741"/>
                </a:cubicBezTo>
                <a:lnTo>
                  <a:pt x="199200" y="4857642"/>
                </a:lnTo>
                <a:cubicBezTo>
                  <a:pt x="202056" y="4841117"/>
                  <a:pt x="207779" y="4825378"/>
                  <a:pt x="212435" y="4817999"/>
                </a:cubicBezTo>
                <a:cubicBezTo>
                  <a:pt x="208132" y="4816821"/>
                  <a:pt x="193616" y="4825825"/>
                  <a:pt x="197540" y="4800940"/>
                </a:cubicBezTo>
                <a:cubicBezTo>
                  <a:pt x="200394" y="4784415"/>
                  <a:pt x="206651" y="4764498"/>
                  <a:pt x="210056" y="4761100"/>
                </a:cubicBezTo>
                <a:cubicBezTo>
                  <a:pt x="211307" y="4757119"/>
                  <a:pt x="216498" y="4745557"/>
                  <a:pt x="217031" y="4741380"/>
                </a:cubicBezTo>
                <a:lnTo>
                  <a:pt x="212376" y="4748759"/>
                </a:lnTo>
                <a:lnTo>
                  <a:pt x="190533" y="4786046"/>
                </a:lnTo>
                <a:lnTo>
                  <a:pt x="180337" y="4813538"/>
                </a:lnTo>
                <a:cubicBezTo>
                  <a:pt x="178016" y="4825885"/>
                  <a:pt x="176581" y="4825492"/>
                  <a:pt x="172643" y="4833067"/>
                </a:cubicBezTo>
                <a:cubicBezTo>
                  <a:pt x="169423" y="4840839"/>
                  <a:pt x="168889" y="4845016"/>
                  <a:pt x="168354" y="4849200"/>
                </a:cubicBezTo>
                <a:cubicBezTo>
                  <a:pt x="156539" y="4871925"/>
                  <a:pt x="143657" y="4903011"/>
                  <a:pt x="131842" y="4925737"/>
                </a:cubicBezTo>
                <a:cubicBezTo>
                  <a:pt x="119142" y="4961197"/>
                  <a:pt x="103573" y="4995877"/>
                  <a:pt x="92827" y="5010242"/>
                </a:cubicBezTo>
                <a:lnTo>
                  <a:pt x="87286" y="5030354"/>
                </a:lnTo>
                <a:cubicBezTo>
                  <a:pt x="84248" y="5042505"/>
                  <a:pt x="79060" y="5054062"/>
                  <a:pt x="74403" y="5061441"/>
                </a:cubicBezTo>
                <a:cubicBezTo>
                  <a:pt x="67962" y="5076984"/>
                  <a:pt x="65274" y="5080578"/>
                  <a:pt x="67596" y="5068231"/>
                </a:cubicBezTo>
                <a:cubicBezTo>
                  <a:pt x="69733" y="5051509"/>
                  <a:pt x="72052" y="5039167"/>
                  <a:pt x="81898" y="5020227"/>
                </a:cubicBezTo>
                <a:cubicBezTo>
                  <a:pt x="87804" y="5008867"/>
                  <a:pt x="109999" y="4963024"/>
                  <a:pt x="114639" y="4938335"/>
                </a:cubicBezTo>
                <a:cubicBezTo>
                  <a:pt x="121617" y="4918609"/>
                  <a:pt x="147733" y="4847879"/>
                  <a:pt x="159548" y="4825153"/>
                </a:cubicBezTo>
                <a:cubicBezTo>
                  <a:pt x="161150" y="4812616"/>
                  <a:pt x="165089" y="4805040"/>
                  <a:pt x="167776" y="4801447"/>
                </a:cubicBezTo>
                <a:cubicBezTo>
                  <a:pt x="174399" y="4790283"/>
                  <a:pt x="181177" y="4748873"/>
                  <a:pt x="182963" y="4740708"/>
                </a:cubicBezTo>
                <a:cubicBezTo>
                  <a:pt x="190122" y="4725363"/>
                  <a:pt x="243624" y="4597227"/>
                  <a:pt x="245761" y="4580506"/>
                </a:cubicBezTo>
                <a:lnTo>
                  <a:pt x="260261" y="4554192"/>
                </a:lnTo>
                <a:cubicBezTo>
                  <a:pt x="269924" y="4530878"/>
                  <a:pt x="278335" y="4511544"/>
                  <a:pt x="287279" y="4488033"/>
                </a:cubicBezTo>
                <a:lnTo>
                  <a:pt x="290317" y="4475888"/>
                </a:lnTo>
                <a:cubicBezTo>
                  <a:pt x="285295" y="4474514"/>
                  <a:pt x="264017" y="4542238"/>
                  <a:pt x="258277" y="4540667"/>
                </a:cubicBezTo>
                <a:cubicBezTo>
                  <a:pt x="256843" y="4540274"/>
                  <a:pt x="254156" y="4543868"/>
                  <a:pt x="250753" y="4547260"/>
                </a:cubicBezTo>
                <a:lnTo>
                  <a:pt x="252018" y="4560589"/>
                </a:lnTo>
                <a:lnTo>
                  <a:pt x="247364" y="4567968"/>
                </a:lnTo>
                <a:cubicBezTo>
                  <a:pt x="242708" y="4575347"/>
                  <a:pt x="243776" y="4566986"/>
                  <a:pt x="244844" y="4558626"/>
                </a:cubicBezTo>
                <a:cubicBezTo>
                  <a:pt x="239655" y="4570183"/>
                  <a:pt x="235718" y="4577757"/>
                  <a:pt x="231962" y="4589712"/>
                </a:cubicBezTo>
                <a:cubicBezTo>
                  <a:pt x="228024" y="4597287"/>
                  <a:pt x="221766" y="4617204"/>
                  <a:pt x="216043" y="4632943"/>
                </a:cubicBezTo>
                <a:cubicBezTo>
                  <a:pt x="218194" y="4633532"/>
                  <a:pt x="217844" y="4642089"/>
                  <a:pt x="215522" y="4654437"/>
                </a:cubicBezTo>
                <a:cubicBezTo>
                  <a:pt x="210866" y="4661815"/>
                  <a:pt x="205677" y="4673371"/>
                  <a:pt x="200670" y="4689308"/>
                </a:cubicBezTo>
                <a:lnTo>
                  <a:pt x="196000" y="4679377"/>
                </a:lnTo>
                <a:cubicBezTo>
                  <a:pt x="201907" y="4668017"/>
                  <a:pt x="205663" y="4656062"/>
                  <a:pt x="210852" y="4644505"/>
                </a:cubicBezTo>
                <a:lnTo>
                  <a:pt x="211738" y="4631765"/>
                </a:lnTo>
                <a:cubicBezTo>
                  <a:pt x="210303" y="4631373"/>
                  <a:pt x="210837" y="4627195"/>
                  <a:pt x="213340" y="4619228"/>
                </a:cubicBezTo>
                <a:cubicBezTo>
                  <a:pt x="218346" y="4603292"/>
                  <a:pt x="225505" y="4587945"/>
                  <a:pt x="230697" y="4576383"/>
                </a:cubicBezTo>
                <a:cubicBezTo>
                  <a:pt x="229794" y="4571813"/>
                  <a:pt x="225675" y="4575008"/>
                  <a:pt x="225491" y="4570635"/>
                </a:cubicBezTo>
                <a:cubicBezTo>
                  <a:pt x="227811" y="4558287"/>
                  <a:pt x="241595" y="4531777"/>
                  <a:pt x="247503" y="4520412"/>
                </a:cubicBezTo>
                <a:cubicBezTo>
                  <a:pt x="252510" y="4504476"/>
                  <a:pt x="258951" y="4488933"/>
                  <a:pt x="260386" y="4489325"/>
                </a:cubicBezTo>
                <a:lnTo>
                  <a:pt x="266199" y="4476659"/>
                </a:lnTo>
                <a:lnTo>
                  <a:pt x="263603" y="4471721"/>
                </a:lnTo>
                <a:lnTo>
                  <a:pt x="258585" y="4480180"/>
                </a:lnTo>
                <a:cubicBezTo>
                  <a:pt x="259210" y="4478189"/>
                  <a:pt x="260820" y="4474303"/>
                  <a:pt x="262587" y="4469920"/>
                </a:cubicBezTo>
                <a:lnTo>
                  <a:pt x="262616" y="4469843"/>
                </a:lnTo>
                <a:lnTo>
                  <a:pt x="260124" y="4465107"/>
                </a:lnTo>
                <a:cubicBezTo>
                  <a:pt x="259237" y="4460761"/>
                  <a:pt x="259974" y="4455996"/>
                  <a:pt x="263186" y="4449862"/>
                </a:cubicBezTo>
                <a:cubicBezTo>
                  <a:pt x="267038" y="4442503"/>
                  <a:pt x="279520" y="4413290"/>
                  <a:pt x="272577" y="4399701"/>
                </a:cubicBezTo>
                <a:cubicBezTo>
                  <a:pt x="273140" y="4387885"/>
                  <a:pt x="277213" y="4345196"/>
                  <a:pt x="284919" y="4330476"/>
                </a:cubicBezTo>
                <a:cubicBezTo>
                  <a:pt x="279984" y="4323796"/>
                  <a:pt x="282552" y="4318889"/>
                  <a:pt x="285301" y="4316322"/>
                </a:cubicBezTo>
                <a:cubicBezTo>
                  <a:pt x="290619" y="4308851"/>
                  <a:pt x="277094" y="4286352"/>
                  <a:pt x="275267" y="4281785"/>
                </a:cubicBezTo>
                <a:cubicBezTo>
                  <a:pt x="278941" y="4272085"/>
                  <a:pt x="297884" y="4192935"/>
                  <a:pt x="291302" y="4184026"/>
                </a:cubicBezTo>
                <a:lnTo>
                  <a:pt x="301757" y="4166741"/>
                </a:lnTo>
                <a:cubicBezTo>
                  <a:pt x="305069" y="4152361"/>
                  <a:pt x="308560" y="4140319"/>
                  <a:pt x="310406" y="4126051"/>
                </a:cubicBezTo>
                <a:lnTo>
                  <a:pt x="308401" y="4119146"/>
                </a:lnTo>
                <a:cubicBezTo>
                  <a:pt x="298145" y="4119937"/>
                  <a:pt x="301216" y="4159719"/>
                  <a:pt x="289497" y="4160624"/>
                </a:cubicBezTo>
                <a:cubicBezTo>
                  <a:pt x="286567" y="4160849"/>
                  <a:pt x="283818" y="4163417"/>
                  <a:pt x="279604" y="4166095"/>
                </a:cubicBezTo>
                <a:lnTo>
                  <a:pt x="290400" y="4172326"/>
                </a:lnTo>
                <a:lnTo>
                  <a:pt x="286366" y="4177345"/>
                </a:lnTo>
                <a:cubicBezTo>
                  <a:pt x="282332" y="4182365"/>
                  <a:pt x="279041" y="4177911"/>
                  <a:pt x="275750" y="4173457"/>
                </a:cubicBezTo>
                <a:cubicBezTo>
                  <a:pt x="273362" y="4180701"/>
                  <a:pt x="270793" y="4185608"/>
                  <a:pt x="271335" y="4192631"/>
                </a:cubicBezTo>
                <a:cubicBezTo>
                  <a:pt x="268766" y="4197537"/>
                  <a:pt x="269669" y="4209236"/>
                  <a:pt x="268928" y="4218710"/>
                </a:cubicBezTo>
                <a:cubicBezTo>
                  <a:pt x="273321" y="4218371"/>
                  <a:pt x="278078" y="4222712"/>
                  <a:pt x="281550" y="4229509"/>
                </a:cubicBezTo>
                <a:cubicBezTo>
                  <a:pt x="277515" y="4234529"/>
                  <a:pt x="275127" y="4241774"/>
                  <a:pt x="275849" y="4251135"/>
                </a:cubicBezTo>
                <a:lnTo>
                  <a:pt x="260839" y="4247585"/>
                </a:lnTo>
                <a:cubicBezTo>
                  <a:pt x="264694" y="4240226"/>
                  <a:pt x="264151" y="4233204"/>
                  <a:pt x="266539" y="4225959"/>
                </a:cubicBezTo>
                <a:lnTo>
                  <a:pt x="260138" y="4219389"/>
                </a:lnTo>
                <a:cubicBezTo>
                  <a:pt x="257209" y="4219615"/>
                  <a:pt x="255562" y="4217389"/>
                  <a:pt x="255201" y="4212708"/>
                </a:cubicBezTo>
                <a:cubicBezTo>
                  <a:pt x="254479" y="4203347"/>
                  <a:pt x="258152" y="4193648"/>
                  <a:pt x="260540" y="4186399"/>
                </a:cubicBezTo>
                <a:cubicBezTo>
                  <a:pt x="255964" y="4184400"/>
                  <a:pt x="250285" y="4187191"/>
                  <a:pt x="247175" y="4185078"/>
                </a:cubicBezTo>
                <a:cubicBezTo>
                  <a:pt x="243703" y="4178282"/>
                  <a:pt x="252694" y="4161110"/>
                  <a:pt x="256546" y="4153749"/>
                </a:cubicBezTo>
                <a:cubicBezTo>
                  <a:pt x="255824" y="4144388"/>
                  <a:pt x="258031" y="4134801"/>
                  <a:pt x="260961" y="4134575"/>
                </a:cubicBezTo>
                <a:lnTo>
                  <a:pt x="267023" y="4117630"/>
                </a:lnTo>
                <a:lnTo>
                  <a:pt x="265398" y="4096566"/>
                </a:lnTo>
                <a:lnTo>
                  <a:pt x="261543" y="4103928"/>
                </a:lnTo>
                <a:lnTo>
                  <a:pt x="257128" y="4123102"/>
                </a:lnTo>
                <a:cubicBezTo>
                  <a:pt x="256026" y="4127895"/>
                  <a:pt x="253277" y="4130460"/>
                  <a:pt x="251810" y="4130573"/>
                </a:cubicBezTo>
                <a:cubicBezTo>
                  <a:pt x="251630" y="4128234"/>
                  <a:pt x="254018" y="4120986"/>
                  <a:pt x="253657" y="4116305"/>
                </a:cubicBezTo>
                <a:cubicBezTo>
                  <a:pt x="246895" y="4105058"/>
                  <a:pt x="268527" y="4079847"/>
                  <a:pt x="261765" y="4068597"/>
                </a:cubicBezTo>
                <a:lnTo>
                  <a:pt x="266360" y="4051764"/>
                </a:lnTo>
                <a:cubicBezTo>
                  <a:pt x="265999" y="4047084"/>
                  <a:pt x="266923" y="4039949"/>
                  <a:pt x="267846" y="4032816"/>
                </a:cubicBezTo>
                <a:cubicBezTo>
                  <a:pt x="262889" y="4044969"/>
                  <a:pt x="256649" y="4059575"/>
                  <a:pt x="257913" y="4075958"/>
                </a:cubicBezTo>
                <a:lnTo>
                  <a:pt x="245652" y="4069839"/>
                </a:lnTo>
                <a:lnTo>
                  <a:pt x="246595" y="4043873"/>
                </a:lnTo>
                <a:lnTo>
                  <a:pt x="239450" y="4046776"/>
                </a:lnTo>
                <a:lnTo>
                  <a:pt x="231044" y="4033300"/>
                </a:lnTo>
                <a:lnTo>
                  <a:pt x="235658" y="3997634"/>
                </a:lnTo>
                <a:cubicBezTo>
                  <a:pt x="246113" y="3980346"/>
                  <a:pt x="249806" y="3951812"/>
                  <a:pt x="257512" y="3937091"/>
                </a:cubicBezTo>
                <a:lnTo>
                  <a:pt x="260442" y="3936865"/>
                </a:lnTo>
                <a:lnTo>
                  <a:pt x="259901" y="3929847"/>
                </a:lnTo>
                <a:lnTo>
                  <a:pt x="266884" y="3905766"/>
                </a:lnTo>
                <a:cubicBezTo>
                  <a:pt x="265259" y="3884702"/>
                  <a:pt x="279186" y="3874211"/>
                  <a:pt x="277199" y="3848470"/>
                </a:cubicBezTo>
                <a:cubicBezTo>
                  <a:pt x="279586" y="3841222"/>
                  <a:pt x="286952" y="3802986"/>
                  <a:pt x="289883" y="3802761"/>
                </a:cubicBezTo>
                <a:cubicBezTo>
                  <a:pt x="289341" y="3795741"/>
                  <a:pt x="288619" y="3786381"/>
                  <a:pt x="289360" y="3776907"/>
                </a:cubicBezTo>
                <a:lnTo>
                  <a:pt x="287897" y="3777019"/>
                </a:lnTo>
                <a:cubicBezTo>
                  <a:pt x="286250" y="3774791"/>
                  <a:pt x="286069" y="3772453"/>
                  <a:pt x="288818" y="3769885"/>
                </a:cubicBezTo>
                <a:lnTo>
                  <a:pt x="291748" y="3769658"/>
                </a:lnTo>
                <a:cubicBezTo>
                  <a:pt x="292673" y="3762526"/>
                  <a:pt x="295422" y="3759958"/>
                  <a:pt x="298352" y="3759732"/>
                </a:cubicBezTo>
                <a:cubicBezTo>
                  <a:pt x="297088" y="3743352"/>
                  <a:pt x="301864" y="3728859"/>
                  <a:pt x="300600" y="3712475"/>
                </a:cubicBezTo>
                <a:lnTo>
                  <a:pt x="290366" y="3694432"/>
                </a:lnTo>
                <a:cubicBezTo>
                  <a:pt x="288900" y="3694545"/>
                  <a:pt x="287436" y="3694657"/>
                  <a:pt x="287255" y="3692319"/>
                </a:cubicBezTo>
                <a:cubicBezTo>
                  <a:pt x="286894" y="3687639"/>
                  <a:pt x="289282" y="3680390"/>
                  <a:pt x="292032" y="3677826"/>
                </a:cubicBezTo>
                <a:cubicBezTo>
                  <a:pt x="291490" y="3670803"/>
                  <a:pt x="292412" y="3663672"/>
                  <a:pt x="298271" y="3663220"/>
                </a:cubicBezTo>
                <a:lnTo>
                  <a:pt x="302667" y="3662880"/>
                </a:lnTo>
                <a:lnTo>
                  <a:pt x="302144" y="3637023"/>
                </a:lnTo>
                <a:lnTo>
                  <a:pt x="313363" y="3591430"/>
                </a:lnTo>
                <a:lnTo>
                  <a:pt x="318680" y="3583955"/>
                </a:lnTo>
                <a:cubicBezTo>
                  <a:pt x="317597" y="3569914"/>
                  <a:pt x="322012" y="3550740"/>
                  <a:pt x="325325" y="3536359"/>
                </a:cubicBezTo>
                <a:lnTo>
                  <a:pt x="323158" y="3508276"/>
                </a:lnTo>
                <a:lnTo>
                  <a:pt x="333613" y="3490993"/>
                </a:lnTo>
                <a:lnTo>
                  <a:pt x="337667" y="3467138"/>
                </a:lnTo>
                <a:lnTo>
                  <a:pt x="345553" y="3454757"/>
                </a:lnTo>
                <a:cubicBezTo>
                  <a:pt x="344289" y="3438376"/>
                  <a:pt x="354181" y="3432905"/>
                  <a:pt x="352737" y="3414183"/>
                </a:cubicBezTo>
                <a:lnTo>
                  <a:pt x="362850" y="3373380"/>
                </a:lnTo>
                <a:cubicBezTo>
                  <a:pt x="373106" y="3372590"/>
                  <a:pt x="364357" y="3335598"/>
                  <a:pt x="377540" y="3334581"/>
                </a:cubicBezTo>
                <a:lnTo>
                  <a:pt x="381132" y="3400220"/>
                </a:lnTo>
                <a:lnTo>
                  <a:pt x="390283" y="3404223"/>
                </a:lnTo>
                <a:lnTo>
                  <a:pt x="394878" y="3387390"/>
                </a:lnTo>
                <a:cubicBezTo>
                  <a:pt x="396544" y="3370781"/>
                  <a:pt x="401722" y="3323298"/>
                  <a:pt x="400458" y="3306918"/>
                </a:cubicBezTo>
                <a:cubicBezTo>
                  <a:pt x="398833" y="3285854"/>
                  <a:pt x="400479" y="3288083"/>
                  <a:pt x="415128" y="3286953"/>
                </a:cubicBezTo>
                <a:lnTo>
                  <a:pt x="416050" y="3279817"/>
                </a:lnTo>
                <a:cubicBezTo>
                  <a:pt x="412759" y="3275363"/>
                  <a:pt x="405635" y="3259435"/>
                  <a:pt x="414425" y="3258757"/>
                </a:cubicBezTo>
                <a:cubicBezTo>
                  <a:pt x="415891" y="3258644"/>
                  <a:pt x="423033" y="3255737"/>
                  <a:pt x="422853" y="3253399"/>
                </a:cubicBezTo>
                <a:lnTo>
                  <a:pt x="422672" y="3251056"/>
                </a:lnTo>
                <a:lnTo>
                  <a:pt x="400719" y="3233917"/>
                </a:lnTo>
                <a:cubicBezTo>
                  <a:pt x="394299" y="3246185"/>
                  <a:pt x="392814" y="3265133"/>
                  <a:pt x="394078" y="3281513"/>
                </a:cubicBezTo>
                <a:cubicBezTo>
                  <a:pt x="390224" y="3288875"/>
                  <a:pt x="389301" y="3296006"/>
                  <a:pt x="390023" y="3305367"/>
                </a:cubicBezTo>
                <a:lnTo>
                  <a:pt x="385788" y="3326883"/>
                </a:lnTo>
                <a:cubicBezTo>
                  <a:pt x="385968" y="3329222"/>
                  <a:pt x="386510" y="3336244"/>
                  <a:pt x="385046" y="3336357"/>
                </a:cubicBezTo>
                <a:cubicBezTo>
                  <a:pt x="379187" y="3336809"/>
                  <a:pt x="372985" y="3313746"/>
                  <a:pt x="372443" y="3306724"/>
                </a:cubicBezTo>
                <a:cubicBezTo>
                  <a:pt x="372263" y="3304385"/>
                  <a:pt x="371901" y="3299705"/>
                  <a:pt x="374831" y="3299479"/>
                </a:cubicBezTo>
                <a:cubicBezTo>
                  <a:pt x="376316" y="3280531"/>
                  <a:pt x="380933" y="3244860"/>
                  <a:pt x="390105" y="3230028"/>
                </a:cubicBezTo>
                <a:cubicBezTo>
                  <a:pt x="389383" y="3220667"/>
                  <a:pt x="393596" y="3217989"/>
                  <a:pt x="392874" y="3208628"/>
                </a:cubicBezTo>
                <a:cubicBezTo>
                  <a:pt x="396005" y="3191906"/>
                  <a:pt x="400420" y="3172732"/>
                  <a:pt x="406660" y="3158125"/>
                </a:cubicBezTo>
                <a:cubicBezTo>
                  <a:pt x="406299" y="3153445"/>
                  <a:pt x="407223" y="3146313"/>
                  <a:pt x="410153" y="3146087"/>
                </a:cubicBezTo>
                <a:cubicBezTo>
                  <a:pt x="416013" y="3145634"/>
                  <a:pt x="416172" y="3166808"/>
                  <a:pt x="416533" y="3171489"/>
                </a:cubicBezTo>
                <a:lnTo>
                  <a:pt x="427710" y="3163565"/>
                </a:lnTo>
                <a:lnTo>
                  <a:pt x="427371" y="3140050"/>
                </a:lnTo>
                <a:lnTo>
                  <a:pt x="437304" y="3096909"/>
                </a:lnTo>
                <a:lnTo>
                  <a:pt x="438770" y="3096795"/>
                </a:lnTo>
                <a:lnTo>
                  <a:pt x="447239" y="3053767"/>
                </a:lnTo>
                <a:cubicBezTo>
                  <a:pt x="449988" y="3051199"/>
                  <a:pt x="447077" y="3032591"/>
                  <a:pt x="446896" y="3030252"/>
                </a:cubicBezTo>
                <a:cubicBezTo>
                  <a:pt x="444508" y="3037497"/>
                  <a:pt x="437565" y="3023908"/>
                  <a:pt x="441781" y="3021230"/>
                </a:cubicBezTo>
                <a:cubicBezTo>
                  <a:pt x="443244" y="3021117"/>
                  <a:pt x="446174" y="3020891"/>
                  <a:pt x="445813" y="3016210"/>
                </a:cubicBezTo>
                <a:cubicBezTo>
                  <a:pt x="445452" y="3011530"/>
                  <a:pt x="440516" y="3004847"/>
                  <a:pt x="437226" y="3000392"/>
                </a:cubicBezTo>
                <a:cubicBezTo>
                  <a:pt x="436684" y="2993373"/>
                  <a:pt x="442945" y="2959932"/>
                  <a:pt x="445875" y="2959706"/>
                </a:cubicBezTo>
                <a:cubicBezTo>
                  <a:pt x="444611" y="2943322"/>
                  <a:pt x="444431" y="2940984"/>
                  <a:pt x="454684" y="2940193"/>
                </a:cubicBezTo>
                <a:lnTo>
                  <a:pt x="452697" y="2914449"/>
                </a:lnTo>
                <a:cubicBezTo>
                  <a:pt x="460565" y="2920905"/>
                  <a:pt x="468610" y="2929701"/>
                  <a:pt x="473909" y="2941061"/>
                </a:cubicBezTo>
                <a:cubicBezTo>
                  <a:pt x="473548" y="2936381"/>
                  <a:pt x="473187" y="2931701"/>
                  <a:pt x="474289" y="2926907"/>
                </a:cubicBezTo>
                <a:lnTo>
                  <a:pt x="463694" y="2904184"/>
                </a:lnTo>
                <a:cubicBezTo>
                  <a:pt x="465721" y="2892258"/>
                  <a:pt x="472586" y="2809331"/>
                  <a:pt x="487235" y="2808200"/>
                </a:cubicBezTo>
                <a:cubicBezTo>
                  <a:pt x="486693" y="2801182"/>
                  <a:pt x="490386" y="2772647"/>
                  <a:pt x="494780" y="2772308"/>
                </a:cubicBezTo>
                <a:cubicBezTo>
                  <a:pt x="496245" y="2772195"/>
                  <a:pt x="496787" y="2779213"/>
                  <a:pt x="496787" y="2779213"/>
                </a:cubicBezTo>
                <a:lnTo>
                  <a:pt x="502827" y="2781103"/>
                </a:lnTo>
                <a:lnTo>
                  <a:pt x="506498" y="2771403"/>
                </a:lnTo>
                <a:lnTo>
                  <a:pt x="494981" y="2755811"/>
                </a:lnTo>
                <a:cubicBezTo>
                  <a:pt x="492995" y="2730070"/>
                  <a:pt x="498874" y="2710784"/>
                  <a:pt x="506219" y="2691383"/>
                </a:cubicBezTo>
                <a:cubicBezTo>
                  <a:pt x="505858" y="2686703"/>
                  <a:pt x="494541" y="2654618"/>
                  <a:pt x="498936" y="2654279"/>
                </a:cubicBezTo>
                <a:cubicBezTo>
                  <a:pt x="503330" y="2653940"/>
                  <a:pt x="506620" y="2658394"/>
                  <a:pt x="509912" y="2662849"/>
                </a:cubicBezTo>
                <a:cubicBezTo>
                  <a:pt x="508647" y="2646465"/>
                  <a:pt x="509772" y="2622837"/>
                  <a:pt x="514728" y="2610685"/>
                </a:cubicBezTo>
                <a:lnTo>
                  <a:pt x="523497" y="2628842"/>
                </a:lnTo>
                <a:lnTo>
                  <a:pt x="520908" y="2652583"/>
                </a:lnTo>
                <a:cubicBezTo>
                  <a:pt x="522555" y="2654809"/>
                  <a:pt x="525664" y="2656925"/>
                  <a:pt x="525844" y="2659264"/>
                </a:cubicBezTo>
                <a:cubicBezTo>
                  <a:pt x="526205" y="2663944"/>
                  <a:pt x="517416" y="2664622"/>
                  <a:pt x="515951" y="2664735"/>
                </a:cubicBezTo>
                <a:cubicBezTo>
                  <a:pt x="517036" y="2678776"/>
                  <a:pt x="513905" y="2695499"/>
                  <a:pt x="510593" y="2709879"/>
                </a:cubicBezTo>
                <a:cubicBezTo>
                  <a:pt x="510773" y="2712217"/>
                  <a:pt x="512782" y="2719127"/>
                  <a:pt x="514426" y="2721353"/>
                </a:cubicBezTo>
                <a:lnTo>
                  <a:pt x="523054" y="2699501"/>
                </a:lnTo>
                <a:lnTo>
                  <a:pt x="530199" y="2696594"/>
                </a:lnTo>
                <a:lnTo>
                  <a:pt x="527670" y="2663831"/>
                </a:lnTo>
                <a:cubicBezTo>
                  <a:pt x="537022" y="2651340"/>
                  <a:pt x="543102" y="2615556"/>
                  <a:pt x="544768" y="2598951"/>
                </a:cubicBezTo>
                <a:cubicBezTo>
                  <a:pt x="544045" y="2589590"/>
                  <a:pt x="549544" y="2584457"/>
                  <a:pt x="548821" y="2575097"/>
                </a:cubicBezTo>
                <a:lnTo>
                  <a:pt x="551773" y="2556035"/>
                </a:lnTo>
                <a:lnTo>
                  <a:pt x="550309" y="2556148"/>
                </a:lnTo>
                <a:cubicBezTo>
                  <a:pt x="549587" y="2546787"/>
                  <a:pt x="555085" y="2541654"/>
                  <a:pt x="554363" y="2532294"/>
                </a:cubicBezTo>
                <a:cubicBezTo>
                  <a:pt x="553821" y="2525271"/>
                  <a:pt x="553280" y="2518252"/>
                  <a:pt x="559139" y="2517800"/>
                </a:cubicBezTo>
                <a:cubicBezTo>
                  <a:pt x="558056" y="2503759"/>
                  <a:pt x="557875" y="2501417"/>
                  <a:pt x="566665" y="2500739"/>
                </a:cubicBezTo>
                <a:lnTo>
                  <a:pt x="564678" y="2474998"/>
                </a:lnTo>
                <a:lnTo>
                  <a:pt x="572363" y="2479113"/>
                </a:lnTo>
                <a:lnTo>
                  <a:pt x="578624" y="2445671"/>
                </a:lnTo>
                <a:lnTo>
                  <a:pt x="575333" y="2441217"/>
                </a:lnTo>
                <a:lnTo>
                  <a:pt x="580651" y="2433742"/>
                </a:lnTo>
                <a:lnTo>
                  <a:pt x="582859" y="2424156"/>
                </a:lnTo>
                <a:lnTo>
                  <a:pt x="577201" y="2408115"/>
                </a:lnTo>
                <a:lnTo>
                  <a:pt x="577220" y="2389280"/>
                </a:lnTo>
                <a:cubicBezTo>
                  <a:pt x="586010" y="2388602"/>
                  <a:pt x="577242" y="2370446"/>
                  <a:pt x="591891" y="2369315"/>
                </a:cubicBezTo>
                <a:lnTo>
                  <a:pt x="592793" y="2381015"/>
                </a:lnTo>
                <a:lnTo>
                  <a:pt x="597007" y="2378337"/>
                </a:lnTo>
                <a:cubicBezTo>
                  <a:pt x="598111" y="2373544"/>
                  <a:pt x="601984" y="2347347"/>
                  <a:pt x="603448" y="2347234"/>
                </a:cubicBezTo>
                <a:cubicBezTo>
                  <a:pt x="604914" y="2347121"/>
                  <a:pt x="605276" y="2351801"/>
                  <a:pt x="605276" y="2351801"/>
                </a:cubicBezTo>
                <a:cubicBezTo>
                  <a:pt x="614065" y="2351123"/>
                  <a:pt x="609108" y="2363278"/>
                  <a:pt x="606539" y="2368185"/>
                </a:cubicBezTo>
                <a:lnTo>
                  <a:pt x="614024" y="2388794"/>
                </a:lnTo>
                <a:lnTo>
                  <a:pt x="609428" y="2405628"/>
                </a:lnTo>
                <a:lnTo>
                  <a:pt x="620224" y="2411856"/>
                </a:lnTo>
                <a:cubicBezTo>
                  <a:pt x="618960" y="2395476"/>
                  <a:pt x="628492" y="2385324"/>
                  <a:pt x="627048" y="2366602"/>
                </a:cubicBezTo>
                <a:cubicBezTo>
                  <a:pt x="634393" y="2347202"/>
                  <a:pt x="640091" y="2325573"/>
                  <a:pt x="645972" y="2306286"/>
                </a:cubicBezTo>
                <a:cubicBezTo>
                  <a:pt x="646713" y="2296812"/>
                  <a:pt x="648942" y="2268390"/>
                  <a:pt x="656266" y="2267826"/>
                </a:cubicBezTo>
                <a:cubicBezTo>
                  <a:pt x="656085" y="2265487"/>
                  <a:pt x="650428" y="2249442"/>
                  <a:pt x="650428" y="2249442"/>
                </a:cubicBezTo>
                <a:cubicBezTo>
                  <a:pt x="648961" y="2249556"/>
                  <a:pt x="649503" y="2256578"/>
                  <a:pt x="649503" y="2256578"/>
                </a:cubicBezTo>
                <a:cubicBezTo>
                  <a:pt x="644347" y="2285226"/>
                  <a:pt x="630038" y="2309871"/>
                  <a:pt x="630921" y="2340406"/>
                </a:cubicBezTo>
                <a:lnTo>
                  <a:pt x="623596" y="2340971"/>
                </a:lnTo>
                <a:cubicBezTo>
                  <a:pt x="617736" y="2341424"/>
                  <a:pt x="604553" y="2342440"/>
                  <a:pt x="603651" y="2330741"/>
                </a:cubicBezTo>
                <a:cubicBezTo>
                  <a:pt x="602025" y="2309677"/>
                  <a:pt x="607724" y="2288052"/>
                  <a:pt x="613784" y="2271103"/>
                </a:cubicBezTo>
                <a:cubicBezTo>
                  <a:pt x="612882" y="2259404"/>
                  <a:pt x="607945" y="2252720"/>
                  <a:pt x="607042" y="2241021"/>
                </a:cubicBezTo>
                <a:lnTo>
                  <a:pt x="617658" y="2244911"/>
                </a:lnTo>
                <a:cubicBezTo>
                  <a:pt x="616574" y="2230868"/>
                  <a:pt x="616594" y="2212034"/>
                  <a:pt x="621371" y="2197541"/>
                </a:cubicBezTo>
                <a:lnTo>
                  <a:pt x="629959" y="2213355"/>
                </a:lnTo>
                <a:lnTo>
                  <a:pt x="627190" y="2234758"/>
                </a:lnTo>
                <a:cubicBezTo>
                  <a:pt x="628835" y="2236984"/>
                  <a:pt x="631946" y="2239100"/>
                  <a:pt x="632126" y="2241438"/>
                </a:cubicBezTo>
                <a:cubicBezTo>
                  <a:pt x="632487" y="2246118"/>
                  <a:pt x="625162" y="2246684"/>
                  <a:pt x="623698" y="2246797"/>
                </a:cubicBezTo>
                <a:lnTo>
                  <a:pt x="617978" y="2287260"/>
                </a:lnTo>
                <a:lnTo>
                  <a:pt x="620165" y="2296508"/>
                </a:lnTo>
                <a:lnTo>
                  <a:pt x="626927" y="2307756"/>
                </a:lnTo>
                <a:lnTo>
                  <a:pt x="633350" y="2295491"/>
                </a:lnTo>
                <a:lnTo>
                  <a:pt x="633951" y="2246005"/>
                </a:lnTo>
                <a:cubicBezTo>
                  <a:pt x="641838" y="2233628"/>
                  <a:pt x="648280" y="2202525"/>
                  <a:pt x="649946" y="2185918"/>
                </a:cubicBezTo>
                <a:cubicBezTo>
                  <a:pt x="648681" y="2169536"/>
                  <a:pt x="653457" y="2155042"/>
                  <a:pt x="655123" y="2138436"/>
                </a:cubicBezTo>
                <a:cubicBezTo>
                  <a:pt x="661727" y="2128510"/>
                  <a:pt x="666683" y="2116356"/>
                  <a:pt x="671641" y="2104203"/>
                </a:cubicBezTo>
                <a:lnTo>
                  <a:pt x="678282" y="2056608"/>
                </a:lnTo>
                <a:cubicBezTo>
                  <a:pt x="679746" y="2056494"/>
                  <a:pt x="684142" y="2056156"/>
                  <a:pt x="683781" y="2051476"/>
                </a:cubicBezTo>
                <a:cubicBezTo>
                  <a:pt x="683600" y="2049133"/>
                  <a:pt x="678843" y="2044792"/>
                  <a:pt x="677199" y="2042566"/>
                </a:cubicBezTo>
                <a:lnTo>
                  <a:pt x="692228" y="2027282"/>
                </a:lnTo>
                <a:lnTo>
                  <a:pt x="702483" y="2026491"/>
                </a:lnTo>
                <a:cubicBezTo>
                  <a:pt x="703928" y="2045212"/>
                  <a:pt x="698791" y="2055025"/>
                  <a:pt x="704249" y="2087563"/>
                </a:cubicBezTo>
                <a:cubicBezTo>
                  <a:pt x="709025" y="2073069"/>
                  <a:pt x="715445" y="2060802"/>
                  <a:pt x="714001" y="2042079"/>
                </a:cubicBezTo>
                <a:cubicBezTo>
                  <a:pt x="720604" y="2032153"/>
                  <a:pt x="725741" y="2022340"/>
                  <a:pt x="730698" y="2010188"/>
                </a:cubicBezTo>
                <a:cubicBezTo>
                  <a:pt x="749742" y="2008718"/>
                  <a:pt x="729997" y="1981991"/>
                  <a:pt x="741716" y="1981088"/>
                </a:cubicBezTo>
                <a:lnTo>
                  <a:pt x="747575" y="1980636"/>
                </a:lnTo>
                <a:cubicBezTo>
                  <a:pt x="746493" y="1966594"/>
                  <a:pt x="752171" y="1963800"/>
                  <a:pt x="751268" y="1952101"/>
                </a:cubicBezTo>
                <a:lnTo>
                  <a:pt x="760439" y="1937269"/>
                </a:lnTo>
                <a:lnTo>
                  <a:pt x="767743" y="1955537"/>
                </a:lnTo>
                <a:cubicBezTo>
                  <a:pt x="770672" y="1955311"/>
                  <a:pt x="772319" y="1957538"/>
                  <a:pt x="772680" y="1962218"/>
                </a:cubicBezTo>
                <a:cubicBezTo>
                  <a:pt x="774124" y="1980940"/>
                  <a:pt x="765134" y="1998115"/>
                  <a:pt x="766759" y="2019174"/>
                </a:cubicBezTo>
                <a:cubicBezTo>
                  <a:pt x="766759" y="2019174"/>
                  <a:pt x="767120" y="2023855"/>
                  <a:pt x="768585" y="2023742"/>
                </a:cubicBezTo>
                <a:cubicBezTo>
                  <a:pt x="770050" y="2023629"/>
                  <a:pt x="771896" y="2009361"/>
                  <a:pt x="773181" y="2006910"/>
                </a:cubicBezTo>
                <a:cubicBezTo>
                  <a:pt x="774465" y="2004456"/>
                  <a:pt x="775750" y="2002003"/>
                  <a:pt x="775569" y="1999661"/>
                </a:cubicBezTo>
                <a:cubicBezTo>
                  <a:pt x="775027" y="1992644"/>
                  <a:pt x="773020" y="1985733"/>
                  <a:pt x="778880" y="1985281"/>
                </a:cubicBezTo>
                <a:lnTo>
                  <a:pt x="784378" y="1980149"/>
                </a:lnTo>
                <a:lnTo>
                  <a:pt x="798846" y="1976680"/>
                </a:lnTo>
                <a:lnTo>
                  <a:pt x="801797" y="1957619"/>
                </a:lnTo>
                <a:cubicBezTo>
                  <a:pt x="806011" y="1954938"/>
                  <a:pt x="809865" y="1947579"/>
                  <a:pt x="812433" y="1942673"/>
                </a:cubicBezTo>
                <a:cubicBezTo>
                  <a:pt x="815363" y="1942447"/>
                  <a:pt x="819576" y="1939766"/>
                  <a:pt x="819034" y="1932747"/>
                </a:cubicBezTo>
                <a:lnTo>
                  <a:pt x="816848" y="1923499"/>
                </a:lnTo>
                <a:lnTo>
                  <a:pt x="830031" y="1922482"/>
                </a:lnTo>
                <a:cubicBezTo>
                  <a:pt x="830573" y="1929501"/>
                  <a:pt x="822487" y="1958375"/>
                  <a:pt x="829810" y="1957810"/>
                </a:cubicBezTo>
                <a:cubicBezTo>
                  <a:pt x="832740" y="1957584"/>
                  <a:pt x="835309" y="1952677"/>
                  <a:pt x="836594" y="1950226"/>
                </a:cubicBezTo>
                <a:lnTo>
                  <a:pt x="837357" y="1921916"/>
                </a:lnTo>
                <a:lnTo>
                  <a:pt x="843416" y="1904968"/>
                </a:lnTo>
                <a:cubicBezTo>
                  <a:pt x="842333" y="1890927"/>
                  <a:pt x="844540" y="1881340"/>
                  <a:pt x="849677" y="1871527"/>
                </a:cubicBezTo>
                <a:lnTo>
                  <a:pt x="848233" y="1852805"/>
                </a:lnTo>
                <a:cubicBezTo>
                  <a:pt x="852087" y="1845447"/>
                  <a:pt x="852829" y="1835973"/>
                  <a:pt x="852107" y="1826612"/>
                </a:cubicBezTo>
                <a:cubicBezTo>
                  <a:pt x="856683" y="1828611"/>
                  <a:pt x="862181" y="1823479"/>
                  <a:pt x="861459" y="1814118"/>
                </a:cubicBezTo>
                <a:lnTo>
                  <a:pt x="868623" y="1792379"/>
                </a:lnTo>
                <a:lnTo>
                  <a:pt x="880884" y="1798493"/>
                </a:lnTo>
                <a:cubicBezTo>
                  <a:pt x="877572" y="1812875"/>
                  <a:pt x="881024" y="1838506"/>
                  <a:pt x="875887" y="1848319"/>
                </a:cubicBezTo>
                <a:cubicBezTo>
                  <a:pt x="876429" y="1855338"/>
                  <a:pt x="875324" y="1860131"/>
                  <a:pt x="870930" y="1860470"/>
                </a:cubicBezTo>
                <a:cubicBezTo>
                  <a:pt x="866534" y="1860809"/>
                  <a:pt x="847311" y="1859941"/>
                  <a:pt x="861397" y="1870622"/>
                </a:cubicBezTo>
                <a:lnTo>
                  <a:pt x="857343" y="1894477"/>
                </a:lnTo>
                <a:lnTo>
                  <a:pt x="863203" y="1894024"/>
                </a:lnTo>
                <a:lnTo>
                  <a:pt x="858246" y="1906179"/>
                </a:lnTo>
                <a:lnTo>
                  <a:pt x="860052" y="1929582"/>
                </a:lnTo>
                <a:lnTo>
                  <a:pt x="850701" y="1942073"/>
                </a:lnTo>
                <a:lnTo>
                  <a:pt x="852327" y="1963136"/>
                </a:lnTo>
                <a:cubicBezTo>
                  <a:pt x="849938" y="1970382"/>
                  <a:pt x="847550" y="1977630"/>
                  <a:pt x="843516" y="1982650"/>
                </a:cubicBezTo>
                <a:lnTo>
                  <a:pt x="840567" y="2001711"/>
                </a:lnTo>
                <a:cubicBezTo>
                  <a:pt x="850820" y="2000919"/>
                  <a:pt x="845642" y="2048402"/>
                  <a:pt x="844540" y="2053195"/>
                </a:cubicBezTo>
                <a:cubicBezTo>
                  <a:pt x="838680" y="2053648"/>
                  <a:pt x="842311" y="2081617"/>
                  <a:pt x="842672" y="2086298"/>
                </a:cubicBezTo>
                <a:cubicBezTo>
                  <a:pt x="838458" y="2088976"/>
                  <a:pt x="837715" y="2098450"/>
                  <a:pt x="838256" y="2105472"/>
                </a:cubicBezTo>
                <a:cubicBezTo>
                  <a:pt x="838979" y="2114833"/>
                  <a:pt x="845019" y="2116720"/>
                  <a:pt x="845741" y="2126081"/>
                </a:cubicBezTo>
                <a:cubicBezTo>
                  <a:pt x="858927" y="2125063"/>
                  <a:pt x="845421" y="2083730"/>
                  <a:pt x="857140" y="2082825"/>
                </a:cubicBezTo>
                <a:cubicBezTo>
                  <a:pt x="856056" y="2068784"/>
                  <a:pt x="862299" y="2054177"/>
                  <a:pt x="869081" y="2046594"/>
                </a:cubicBezTo>
                <a:lnTo>
                  <a:pt x="866733" y="2016169"/>
                </a:lnTo>
                <a:cubicBezTo>
                  <a:pt x="892942" y="1992961"/>
                  <a:pt x="885638" y="1974691"/>
                  <a:pt x="893746" y="1926982"/>
                </a:cubicBezTo>
                <a:cubicBezTo>
                  <a:pt x="903999" y="1926192"/>
                  <a:pt x="908594" y="1909355"/>
                  <a:pt x="918848" y="1908565"/>
                </a:cubicBezTo>
                <a:lnTo>
                  <a:pt x="916861" y="1882824"/>
                </a:lnTo>
                <a:lnTo>
                  <a:pt x="921257" y="1882484"/>
                </a:lnTo>
                <a:cubicBezTo>
                  <a:pt x="927117" y="1882032"/>
                  <a:pt x="927477" y="1886713"/>
                  <a:pt x="928200" y="1896074"/>
                </a:cubicBezTo>
                <a:lnTo>
                  <a:pt x="925249" y="1915134"/>
                </a:lnTo>
                <a:cubicBezTo>
                  <a:pt x="925430" y="1917473"/>
                  <a:pt x="929443" y="1931288"/>
                  <a:pt x="930908" y="1931175"/>
                </a:cubicBezTo>
                <a:lnTo>
                  <a:pt x="930367" y="1924157"/>
                </a:lnTo>
                <a:cubicBezTo>
                  <a:pt x="935685" y="1916682"/>
                  <a:pt x="947606" y="1899284"/>
                  <a:pt x="946703" y="1887581"/>
                </a:cubicBezTo>
                <a:cubicBezTo>
                  <a:pt x="950735" y="1882562"/>
                  <a:pt x="951299" y="1870750"/>
                  <a:pt x="950576" y="1861389"/>
                </a:cubicBezTo>
                <a:lnTo>
                  <a:pt x="960108" y="1851237"/>
                </a:lnTo>
                <a:cubicBezTo>
                  <a:pt x="959565" y="1844214"/>
                  <a:pt x="960129" y="1832402"/>
                  <a:pt x="964161" y="1827382"/>
                </a:cubicBezTo>
                <a:lnTo>
                  <a:pt x="962716" y="1808660"/>
                </a:lnTo>
                <a:lnTo>
                  <a:pt x="968034" y="1801186"/>
                </a:lnTo>
                <a:cubicBezTo>
                  <a:pt x="966951" y="1787145"/>
                  <a:pt x="973193" y="1772538"/>
                  <a:pt x="979794" y="1762612"/>
                </a:cubicBezTo>
                <a:cubicBezTo>
                  <a:pt x="984570" y="1748119"/>
                  <a:pt x="991554" y="1724038"/>
                  <a:pt x="999441" y="1711660"/>
                </a:cubicBezTo>
                <a:cubicBezTo>
                  <a:pt x="998899" y="1704637"/>
                  <a:pt x="998176" y="1695276"/>
                  <a:pt x="1002211" y="1690257"/>
                </a:cubicBezTo>
                <a:cubicBezTo>
                  <a:pt x="1001128" y="1676216"/>
                  <a:pt x="1005724" y="1659384"/>
                  <a:pt x="1010861" y="1649571"/>
                </a:cubicBezTo>
                <a:cubicBezTo>
                  <a:pt x="1010500" y="1644891"/>
                  <a:pt x="1011602" y="1640097"/>
                  <a:pt x="1014532" y="1639871"/>
                </a:cubicBezTo>
                <a:lnTo>
                  <a:pt x="1019109" y="1641870"/>
                </a:lnTo>
                <a:lnTo>
                  <a:pt x="1016518" y="1665612"/>
                </a:lnTo>
                <a:cubicBezTo>
                  <a:pt x="1013950" y="1670519"/>
                  <a:pt x="1013208" y="1679992"/>
                  <a:pt x="1013750" y="1687014"/>
                </a:cubicBezTo>
                <a:lnTo>
                  <a:pt x="1009515" y="1708527"/>
                </a:lnTo>
                <a:cubicBezTo>
                  <a:pt x="1010238" y="1717888"/>
                  <a:pt x="1014612" y="1736384"/>
                  <a:pt x="1005823" y="1737062"/>
                </a:cubicBezTo>
                <a:cubicBezTo>
                  <a:pt x="1009073" y="1779186"/>
                  <a:pt x="994704" y="1860336"/>
                  <a:pt x="979653" y="1894456"/>
                </a:cubicBezTo>
                <a:cubicBezTo>
                  <a:pt x="980917" y="1910840"/>
                  <a:pt x="977424" y="1922878"/>
                  <a:pt x="978689" y="1939261"/>
                </a:cubicBezTo>
                <a:cubicBezTo>
                  <a:pt x="974295" y="1939600"/>
                  <a:pt x="973370" y="1946732"/>
                  <a:pt x="973912" y="1953755"/>
                </a:cubicBezTo>
                <a:cubicBezTo>
                  <a:pt x="975537" y="1974815"/>
                  <a:pt x="969136" y="1968249"/>
                  <a:pt x="970219" y="1982289"/>
                </a:cubicBezTo>
                <a:lnTo>
                  <a:pt x="964702" y="2006257"/>
                </a:lnTo>
                <a:cubicBezTo>
                  <a:pt x="960486" y="2008935"/>
                  <a:pt x="959565" y="2016070"/>
                  <a:pt x="960106" y="2023089"/>
                </a:cubicBezTo>
                <a:lnTo>
                  <a:pt x="962474" y="2034678"/>
                </a:lnTo>
                <a:lnTo>
                  <a:pt x="954886" y="2108242"/>
                </a:lnTo>
                <a:lnTo>
                  <a:pt x="954473" y="2108821"/>
                </a:lnTo>
                <a:lnTo>
                  <a:pt x="966636" y="2126835"/>
                </a:lnTo>
                <a:cubicBezTo>
                  <a:pt x="966657" y="2122139"/>
                  <a:pt x="966677" y="2117442"/>
                  <a:pt x="968167" y="2112740"/>
                </a:cubicBezTo>
                <a:lnTo>
                  <a:pt x="959458" y="2089297"/>
                </a:lnTo>
                <a:cubicBezTo>
                  <a:pt x="962448" y="2077547"/>
                  <a:pt x="976031" y="1995310"/>
                  <a:pt x="990720" y="1995249"/>
                </a:cubicBezTo>
                <a:cubicBezTo>
                  <a:pt x="990751" y="1988206"/>
                  <a:pt x="996751" y="1960006"/>
                  <a:pt x="1001156" y="1959987"/>
                </a:cubicBezTo>
                <a:cubicBezTo>
                  <a:pt x="1002626" y="1959981"/>
                  <a:pt x="1002595" y="1967023"/>
                  <a:pt x="1002595" y="1967023"/>
                </a:cubicBezTo>
                <a:lnTo>
                  <a:pt x="1008460" y="1969349"/>
                </a:lnTo>
                <a:lnTo>
                  <a:pt x="1012906" y="1959938"/>
                </a:lnTo>
                <a:lnTo>
                  <a:pt x="1002699" y="1943543"/>
                </a:lnTo>
                <a:cubicBezTo>
                  <a:pt x="1002814" y="1917717"/>
                  <a:pt x="1010240" y="1898902"/>
                  <a:pt x="1019136" y="1880082"/>
                </a:cubicBezTo>
                <a:cubicBezTo>
                  <a:pt x="1019156" y="1875385"/>
                  <a:pt x="1010490" y="1842550"/>
                  <a:pt x="1014897" y="1842532"/>
                </a:cubicBezTo>
                <a:cubicBezTo>
                  <a:pt x="1019302" y="1842513"/>
                  <a:pt x="1022218" y="1847197"/>
                  <a:pt x="1025136" y="1851881"/>
                </a:cubicBezTo>
                <a:cubicBezTo>
                  <a:pt x="1025208" y="1835443"/>
                  <a:pt x="1028250" y="1811951"/>
                  <a:pt x="1034178" y="1800188"/>
                </a:cubicBezTo>
                <a:lnTo>
                  <a:pt x="1041437" y="1818941"/>
                </a:lnTo>
                <a:lnTo>
                  <a:pt x="1036927" y="1842439"/>
                </a:lnTo>
                <a:cubicBezTo>
                  <a:pt x="1038387" y="1844780"/>
                  <a:pt x="1041312" y="1847117"/>
                  <a:pt x="1041302" y="1849463"/>
                </a:cubicBezTo>
                <a:cubicBezTo>
                  <a:pt x="1041281" y="1854159"/>
                  <a:pt x="1032468" y="1854196"/>
                  <a:pt x="1031000" y="1854202"/>
                </a:cubicBezTo>
                <a:cubicBezTo>
                  <a:pt x="1030938" y="1868291"/>
                  <a:pt x="1026460" y="1884747"/>
                  <a:pt x="1021990" y="1898853"/>
                </a:cubicBezTo>
                <a:cubicBezTo>
                  <a:pt x="1021979" y="1901199"/>
                  <a:pt x="1023418" y="1908239"/>
                  <a:pt x="1024875" y="1910579"/>
                </a:cubicBezTo>
                <a:lnTo>
                  <a:pt x="1035250" y="1889406"/>
                </a:lnTo>
                <a:lnTo>
                  <a:pt x="1042605" y="1887025"/>
                </a:lnTo>
                <a:lnTo>
                  <a:pt x="1042750" y="1854153"/>
                </a:lnTo>
                <a:cubicBezTo>
                  <a:pt x="1053083" y="1842372"/>
                  <a:pt x="1062052" y="1807114"/>
                  <a:pt x="1065063" y="1790667"/>
                </a:cubicBezTo>
                <a:cubicBezTo>
                  <a:pt x="1065104" y="1781274"/>
                  <a:pt x="1071000" y="1776554"/>
                  <a:pt x="1071042" y="1767162"/>
                </a:cubicBezTo>
                <a:lnTo>
                  <a:pt x="1075532" y="1748360"/>
                </a:lnTo>
                <a:lnTo>
                  <a:pt x="1074065" y="1748366"/>
                </a:lnTo>
                <a:cubicBezTo>
                  <a:pt x="1074106" y="1738974"/>
                  <a:pt x="1080002" y="1734253"/>
                  <a:pt x="1080044" y="1724862"/>
                </a:cubicBezTo>
                <a:cubicBezTo>
                  <a:pt x="1080075" y="1717816"/>
                  <a:pt x="1080106" y="1710774"/>
                  <a:pt x="1085981" y="1710749"/>
                </a:cubicBezTo>
                <a:cubicBezTo>
                  <a:pt x="1086044" y="1696661"/>
                  <a:pt x="1086054" y="1694311"/>
                  <a:pt x="1094867" y="1694274"/>
                </a:cubicBezTo>
                <a:lnTo>
                  <a:pt x="1094982" y="1668448"/>
                </a:lnTo>
                <a:lnTo>
                  <a:pt x="1102303" y="1673113"/>
                </a:lnTo>
                <a:lnTo>
                  <a:pt x="1111262" y="1640204"/>
                </a:lnTo>
                <a:lnTo>
                  <a:pt x="1108345" y="1635521"/>
                </a:lnTo>
                <a:lnTo>
                  <a:pt x="1114252" y="1628450"/>
                </a:lnTo>
                <a:lnTo>
                  <a:pt x="1117231" y="1619046"/>
                </a:lnTo>
                <a:lnTo>
                  <a:pt x="1112898" y="1602630"/>
                </a:lnTo>
                <a:lnTo>
                  <a:pt x="1114449" y="1583840"/>
                </a:lnTo>
                <a:cubicBezTo>
                  <a:pt x="1123262" y="1583803"/>
                  <a:pt x="1116002" y="1565050"/>
                  <a:pt x="1130690" y="1564989"/>
                </a:cubicBezTo>
                <a:lnTo>
                  <a:pt x="1130638" y="1576727"/>
                </a:lnTo>
                <a:lnTo>
                  <a:pt x="1135054" y="1574362"/>
                </a:lnTo>
                <a:cubicBezTo>
                  <a:pt x="1136545" y="1569660"/>
                  <a:pt x="1142534" y="1543806"/>
                  <a:pt x="1144002" y="1543800"/>
                </a:cubicBezTo>
                <a:cubicBezTo>
                  <a:pt x="1145472" y="1543794"/>
                  <a:pt x="1145451" y="1548489"/>
                  <a:pt x="1145451" y="1548489"/>
                </a:cubicBezTo>
                <a:cubicBezTo>
                  <a:pt x="1154264" y="1548453"/>
                  <a:pt x="1148336" y="1560219"/>
                  <a:pt x="1145378" y="1564927"/>
                </a:cubicBezTo>
                <a:lnTo>
                  <a:pt x="1151160" y="1586033"/>
                </a:lnTo>
                <a:lnTo>
                  <a:pt x="1145212" y="1602495"/>
                </a:lnTo>
                <a:lnTo>
                  <a:pt x="1155460" y="1609494"/>
                </a:lnTo>
                <a:cubicBezTo>
                  <a:pt x="1155534" y="1593060"/>
                  <a:pt x="1165858" y="1583625"/>
                  <a:pt x="1165941" y="1564841"/>
                </a:cubicBezTo>
                <a:cubicBezTo>
                  <a:pt x="1174837" y="1546020"/>
                  <a:pt x="1182274" y="1524856"/>
                  <a:pt x="1189702" y="1506040"/>
                </a:cubicBezTo>
                <a:cubicBezTo>
                  <a:pt x="1191211" y="1496643"/>
                  <a:pt x="1195743" y="1468448"/>
                  <a:pt x="1203086" y="1468417"/>
                </a:cubicBezTo>
                <a:cubicBezTo>
                  <a:pt x="1203097" y="1466071"/>
                  <a:pt x="1198764" y="1449652"/>
                  <a:pt x="1198764" y="1449652"/>
                </a:cubicBezTo>
                <a:cubicBezTo>
                  <a:pt x="1197295" y="1449658"/>
                  <a:pt x="1197263" y="1456704"/>
                  <a:pt x="1197263" y="1456704"/>
                </a:cubicBezTo>
                <a:cubicBezTo>
                  <a:pt x="1189796" y="1484910"/>
                  <a:pt x="1173534" y="1508458"/>
                  <a:pt x="1171930" y="1538987"/>
                </a:cubicBezTo>
                <a:lnTo>
                  <a:pt x="1164586" y="1539017"/>
                </a:lnTo>
                <a:cubicBezTo>
                  <a:pt x="1158711" y="1539042"/>
                  <a:pt x="1145493" y="1539098"/>
                  <a:pt x="1145544" y="1527359"/>
                </a:cubicBezTo>
                <a:cubicBezTo>
                  <a:pt x="1145638" y="1506225"/>
                  <a:pt x="1153075" y="1485065"/>
                  <a:pt x="1160493" y="1468596"/>
                </a:cubicBezTo>
                <a:cubicBezTo>
                  <a:pt x="1160544" y="1456858"/>
                  <a:pt x="1156168" y="1449831"/>
                  <a:pt x="1156221" y="1438093"/>
                </a:cubicBezTo>
                <a:lnTo>
                  <a:pt x="1166482" y="1442745"/>
                </a:lnTo>
                <a:cubicBezTo>
                  <a:pt x="1166545" y="1428657"/>
                  <a:pt x="1168096" y="1409868"/>
                  <a:pt x="1174034" y="1395755"/>
                </a:cubicBezTo>
                <a:lnTo>
                  <a:pt x="1181306" y="1412158"/>
                </a:lnTo>
                <a:lnTo>
                  <a:pt x="1176805" y="1433310"/>
                </a:lnTo>
                <a:cubicBezTo>
                  <a:pt x="1178264" y="1435650"/>
                  <a:pt x="1181191" y="1437988"/>
                  <a:pt x="1181181" y="1440333"/>
                </a:cubicBezTo>
                <a:cubicBezTo>
                  <a:pt x="1181160" y="1445030"/>
                  <a:pt x="1173815" y="1445061"/>
                  <a:pt x="1172347" y="1445067"/>
                </a:cubicBezTo>
                <a:lnTo>
                  <a:pt x="1163357" y="1485022"/>
                </a:lnTo>
                <a:lnTo>
                  <a:pt x="1164783" y="1494407"/>
                </a:lnTo>
                <a:lnTo>
                  <a:pt x="1170606" y="1506121"/>
                </a:lnTo>
                <a:lnTo>
                  <a:pt x="1178004" y="1494351"/>
                </a:lnTo>
                <a:lnTo>
                  <a:pt x="1182627" y="1445024"/>
                </a:lnTo>
                <a:cubicBezTo>
                  <a:pt x="1191492" y="1433249"/>
                  <a:pt x="1200440" y="1402686"/>
                  <a:pt x="1203450" y="1386239"/>
                </a:cubicBezTo>
                <a:cubicBezTo>
                  <a:pt x="1203524" y="1369802"/>
                  <a:pt x="1209461" y="1355689"/>
                  <a:pt x="1212472" y="1339243"/>
                </a:cubicBezTo>
                <a:cubicBezTo>
                  <a:pt x="1219858" y="1329820"/>
                  <a:pt x="1225786" y="1318053"/>
                  <a:pt x="1231712" y="1306291"/>
                </a:cubicBezTo>
                <a:lnTo>
                  <a:pt x="1242202" y="1259288"/>
                </a:lnTo>
                <a:cubicBezTo>
                  <a:pt x="1243669" y="1259281"/>
                  <a:pt x="1248077" y="1259263"/>
                  <a:pt x="1248097" y="1254567"/>
                </a:cubicBezTo>
                <a:cubicBezTo>
                  <a:pt x="1248108" y="1252218"/>
                  <a:pt x="1243721" y="1247540"/>
                  <a:pt x="1242264" y="1245200"/>
                </a:cubicBezTo>
                <a:lnTo>
                  <a:pt x="1258481" y="1231044"/>
                </a:lnTo>
                <a:lnTo>
                  <a:pt x="1268764" y="1231001"/>
                </a:lnTo>
                <a:cubicBezTo>
                  <a:pt x="1268681" y="1249785"/>
                  <a:pt x="1262764" y="1259202"/>
                  <a:pt x="1265556" y="1292061"/>
                </a:cubicBezTo>
                <a:cubicBezTo>
                  <a:pt x="1271494" y="1277949"/>
                  <a:pt x="1278888" y="1266176"/>
                  <a:pt x="1278971" y="1247392"/>
                </a:cubicBezTo>
                <a:cubicBezTo>
                  <a:pt x="1286358" y="1237970"/>
                  <a:pt x="1292275" y="1228552"/>
                  <a:pt x="1298202" y="1216790"/>
                </a:cubicBezTo>
                <a:cubicBezTo>
                  <a:pt x="1317298" y="1216710"/>
                  <a:pt x="1299797" y="1188607"/>
                  <a:pt x="1311547" y="1188559"/>
                </a:cubicBezTo>
                <a:lnTo>
                  <a:pt x="1317422" y="1188534"/>
                </a:lnTo>
                <a:cubicBezTo>
                  <a:pt x="1317485" y="1174446"/>
                  <a:pt x="1323371" y="1172071"/>
                  <a:pt x="1323423" y="1160334"/>
                </a:cubicBezTo>
                <a:lnTo>
                  <a:pt x="1333765" y="1146202"/>
                </a:lnTo>
                <a:lnTo>
                  <a:pt x="1339557" y="1164961"/>
                </a:lnTo>
                <a:cubicBezTo>
                  <a:pt x="1342495" y="1164949"/>
                  <a:pt x="1343954" y="1167290"/>
                  <a:pt x="1343933" y="1171986"/>
                </a:cubicBezTo>
                <a:cubicBezTo>
                  <a:pt x="1343850" y="1190770"/>
                  <a:pt x="1333495" y="1207250"/>
                  <a:pt x="1333401" y="1228380"/>
                </a:cubicBezTo>
                <a:cubicBezTo>
                  <a:pt x="1333401" y="1228380"/>
                  <a:pt x="1333380" y="1233076"/>
                  <a:pt x="1334850" y="1233070"/>
                </a:cubicBezTo>
                <a:cubicBezTo>
                  <a:pt x="1336318" y="1233064"/>
                  <a:pt x="1339318" y="1218963"/>
                  <a:pt x="1340798" y="1216611"/>
                </a:cubicBezTo>
                <a:cubicBezTo>
                  <a:pt x="1342276" y="1214256"/>
                  <a:pt x="1343757" y="1211903"/>
                  <a:pt x="1343767" y="1209553"/>
                </a:cubicBezTo>
                <a:cubicBezTo>
                  <a:pt x="1343798" y="1202511"/>
                  <a:pt x="1342359" y="1195471"/>
                  <a:pt x="1348234" y="1195447"/>
                </a:cubicBezTo>
                <a:lnTo>
                  <a:pt x="1354130" y="1190726"/>
                </a:lnTo>
                <a:lnTo>
                  <a:pt x="1368829" y="1188318"/>
                </a:lnTo>
                <a:lnTo>
                  <a:pt x="1373319" y="1169516"/>
                </a:lnTo>
                <a:cubicBezTo>
                  <a:pt x="1377735" y="1167148"/>
                  <a:pt x="1382174" y="1160087"/>
                  <a:pt x="1385132" y="1155379"/>
                </a:cubicBezTo>
                <a:cubicBezTo>
                  <a:pt x="1388069" y="1155366"/>
                  <a:pt x="1392486" y="1152998"/>
                  <a:pt x="1392516" y="1145956"/>
                </a:cubicBezTo>
                <a:lnTo>
                  <a:pt x="1391090" y="1136570"/>
                </a:lnTo>
                <a:lnTo>
                  <a:pt x="1404308" y="1136515"/>
                </a:lnTo>
                <a:cubicBezTo>
                  <a:pt x="1404277" y="1143557"/>
                  <a:pt x="1393872" y="1171777"/>
                  <a:pt x="1401215" y="1171745"/>
                </a:cubicBezTo>
                <a:cubicBezTo>
                  <a:pt x="1404152" y="1171733"/>
                  <a:pt x="1407111" y="1167025"/>
                  <a:pt x="1408591" y="1164672"/>
                </a:cubicBezTo>
                <a:lnTo>
                  <a:pt x="1411654" y="1136484"/>
                </a:lnTo>
                <a:lnTo>
                  <a:pt x="1419069" y="1120015"/>
                </a:lnTo>
                <a:cubicBezTo>
                  <a:pt x="1419132" y="1105928"/>
                  <a:pt x="1422111" y="1096523"/>
                  <a:pt x="1428027" y="1087106"/>
                </a:cubicBezTo>
                <a:lnTo>
                  <a:pt x="1428111" y="1068322"/>
                </a:lnTo>
                <a:cubicBezTo>
                  <a:pt x="1432550" y="1061261"/>
                  <a:pt x="1434059" y="1051864"/>
                  <a:pt x="1434101" y="1042472"/>
                </a:cubicBezTo>
                <a:cubicBezTo>
                  <a:pt x="1438497" y="1044800"/>
                  <a:pt x="1444394" y="1040079"/>
                  <a:pt x="1444435" y="1030687"/>
                </a:cubicBezTo>
                <a:lnTo>
                  <a:pt x="1453342" y="1009520"/>
                </a:lnTo>
                <a:lnTo>
                  <a:pt x="1465061" y="1016513"/>
                </a:lnTo>
                <a:cubicBezTo>
                  <a:pt x="1460591" y="1030619"/>
                  <a:pt x="1461946" y="1056443"/>
                  <a:pt x="1456029" y="1065860"/>
                </a:cubicBezTo>
                <a:cubicBezTo>
                  <a:pt x="1455997" y="1072901"/>
                  <a:pt x="1454508" y="1077604"/>
                  <a:pt x="1450102" y="1077623"/>
                </a:cubicBezTo>
                <a:cubicBezTo>
                  <a:pt x="1445694" y="1077641"/>
                  <a:pt x="1426611" y="1075375"/>
                  <a:pt x="1439778" y="1087057"/>
                </a:cubicBezTo>
                <a:lnTo>
                  <a:pt x="1433799" y="1110562"/>
                </a:lnTo>
                <a:lnTo>
                  <a:pt x="1439674" y="1110537"/>
                </a:lnTo>
                <a:lnTo>
                  <a:pt x="1433746" y="1122304"/>
                </a:lnTo>
                <a:lnTo>
                  <a:pt x="1433643" y="1145784"/>
                </a:lnTo>
                <a:lnTo>
                  <a:pt x="1423310" y="1157565"/>
                </a:lnTo>
                <a:lnTo>
                  <a:pt x="1423216" y="1178699"/>
                </a:lnTo>
                <a:cubicBezTo>
                  <a:pt x="1420248" y="1185753"/>
                  <a:pt x="1417279" y="1192811"/>
                  <a:pt x="1412851" y="1197525"/>
                </a:cubicBezTo>
                <a:lnTo>
                  <a:pt x="1408362" y="1216328"/>
                </a:lnTo>
                <a:cubicBezTo>
                  <a:pt x="1418642" y="1216285"/>
                  <a:pt x="1409622" y="1263282"/>
                  <a:pt x="1408133" y="1267984"/>
                </a:cubicBezTo>
                <a:cubicBezTo>
                  <a:pt x="1402258" y="1268008"/>
                  <a:pt x="1403600" y="1296178"/>
                  <a:pt x="1403580" y="1300874"/>
                </a:cubicBezTo>
                <a:cubicBezTo>
                  <a:pt x="1399164" y="1303239"/>
                  <a:pt x="1397653" y="1312637"/>
                  <a:pt x="1397622" y="1319682"/>
                </a:cubicBezTo>
                <a:cubicBezTo>
                  <a:pt x="1397580" y="1329074"/>
                  <a:pt x="1403444" y="1331396"/>
                  <a:pt x="1403403" y="1340788"/>
                </a:cubicBezTo>
                <a:cubicBezTo>
                  <a:pt x="1416623" y="1340733"/>
                  <a:pt x="1406527" y="1298512"/>
                  <a:pt x="1418278" y="1298463"/>
                </a:cubicBezTo>
                <a:cubicBezTo>
                  <a:pt x="1418340" y="1284375"/>
                  <a:pt x="1425748" y="1270256"/>
                  <a:pt x="1433122" y="1263182"/>
                </a:cubicBezTo>
                <a:lnTo>
                  <a:pt x="1433257" y="1232657"/>
                </a:lnTo>
                <a:cubicBezTo>
                  <a:pt x="1461259" y="1211410"/>
                  <a:pt x="1455467" y="1192651"/>
                  <a:pt x="1467425" y="1145641"/>
                </a:cubicBezTo>
                <a:cubicBezTo>
                  <a:pt x="1477706" y="1145599"/>
                  <a:pt x="1483654" y="1129137"/>
                  <a:pt x="1493934" y="1129093"/>
                </a:cubicBezTo>
                <a:lnTo>
                  <a:pt x="1494049" y="1103267"/>
                </a:lnTo>
                <a:lnTo>
                  <a:pt x="1498457" y="1103249"/>
                </a:lnTo>
                <a:cubicBezTo>
                  <a:pt x="1504331" y="1103224"/>
                  <a:pt x="1504311" y="1107920"/>
                  <a:pt x="1504269" y="1117313"/>
                </a:cubicBezTo>
                <a:lnTo>
                  <a:pt x="1499779" y="1136115"/>
                </a:lnTo>
                <a:cubicBezTo>
                  <a:pt x="1499768" y="1138460"/>
                  <a:pt x="1502643" y="1152536"/>
                  <a:pt x="1504113" y="1152530"/>
                </a:cubicBezTo>
                <a:lnTo>
                  <a:pt x="1504144" y="1145488"/>
                </a:lnTo>
                <a:cubicBezTo>
                  <a:pt x="1510050" y="1138417"/>
                  <a:pt x="1523343" y="1121928"/>
                  <a:pt x="1523396" y="1110186"/>
                </a:cubicBezTo>
                <a:cubicBezTo>
                  <a:pt x="1527821" y="1105472"/>
                  <a:pt x="1529343" y="1093727"/>
                  <a:pt x="1529385" y="1084336"/>
                </a:cubicBezTo>
                <a:lnTo>
                  <a:pt x="1539707" y="1074900"/>
                </a:lnTo>
                <a:cubicBezTo>
                  <a:pt x="1539738" y="1067855"/>
                  <a:pt x="1541261" y="1056110"/>
                  <a:pt x="1545686" y="1051395"/>
                </a:cubicBezTo>
                <a:lnTo>
                  <a:pt x="1545770" y="1032612"/>
                </a:lnTo>
                <a:lnTo>
                  <a:pt x="1551676" y="1025541"/>
                </a:lnTo>
                <a:cubicBezTo>
                  <a:pt x="1551739" y="1011453"/>
                  <a:pt x="1559146" y="997335"/>
                  <a:pt x="1566530" y="987912"/>
                </a:cubicBezTo>
                <a:cubicBezTo>
                  <a:pt x="1572468" y="973799"/>
                  <a:pt x="1581384" y="950283"/>
                  <a:pt x="1590249" y="938507"/>
                </a:cubicBezTo>
                <a:cubicBezTo>
                  <a:pt x="1590281" y="931462"/>
                  <a:pt x="1590322" y="922070"/>
                  <a:pt x="1594751" y="917355"/>
                </a:cubicBezTo>
                <a:cubicBezTo>
                  <a:pt x="1594813" y="903267"/>
                  <a:pt x="1600762" y="886808"/>
                  <a:pt x="1606677" y="877391"/>
                </a:cubicBezTo>
                <a:cubicBezTo>
                  <a:pt x="1606699" y="872696"/>
                  <a:pt x="1608187" y="867994"/>
                  <a:pt x="1611124" y="867981"/>
                </a:cubicBezTo>
                <a:lnTo>
                  <a:pt x="1615522" y="870308"/>
                </a:lnTo>
                <a:lnTo>
                  <a:pt x="1611010" y="893807"/>
                </a:lnTo>
                <a:cubicBezTo>
                  <a:pt x="1608052" y="898515"/>
                  <a:pt x="1606542" y="907914"/>
                  <a:pt x="1606511" y="914959"/>
                </a:cubicBezTo>
                <a:lnTo>
                  <a:pt x="1600543" y="936114"/>
                </a:lnTo>
                <a:cubicBezTo>
                  <a:pt x="1600500" y="945507"/>
                  <a:pt x="1603354" y="964278"/>
                  <a:pt x="1594542" y="964315"/>
                </a:cubicBezTo>
                <a:cubicBezTo>
                  <a:pt x="1594355" y="1006579"/>
                  <a:pt x="1573438" y="1086497"/>
                  <a:pt x="1555667" y="1119442"/>
                </a:cubicBezTo>
                <a:cubicBezTo>
                  <a:pt x="1555594" y="1135880"/>
                  <a:pt x="1551135" y="1147637"/>
                  <a:pt x="1551062" y="1164075"/>
                </a:cubicBezTo>
                <a:cubicBezTo>
                  <a:pt x="1546656" y="1164093"/>
                  <a:pt x="1545155" y="1171141"/>
                  <a:pt x="1545124" y="1178187"/>
                </a:cubicBezTo>
                <a:cubicBezTo>
                  <a:pt x="1545030" y="1199318"/>
                  <a:pt x="1539186" y="1192299"/>
                  <a:pt x="1539124" y="1206388"/>
                </a:cubicBezTo>
                <a:lnTo>
                  <a:pt x="1531677" y="1229899"/>
                </a:lnTo>
                <a:cubicBezTo>
                  <a:pt x="1527260" y="1232263"/>
                  <a:pt x="1525761" y="1239315"/>
                  <a:pt x="1525729" y="1246357"/>
                </a:cubicBezTo>
                <a:lnTo>
                  <a:pt x="1527144" y="1258092"/>
                </a:lnTo>
                <a:lnTo>
                  <a:pt x="1513601" y="1330934"/>
                </a:lnTo>
                <a:lnTo>
                  <a:pt x="1507695" y="1338004"/>
                </a:lnTo>
                <a:lnTo>
                  <a:pt x="1503239" y="1349761"/>
                </a:lnTo>
                <a:cubicBezTo>
                  <a:pt x="1503207" y="1356807"/>
                  <a:pt x="1501685" y="1368552"/>
                  <a:pt x="1498727" y="1373259"/>
                </a:cubicBezTo>
                <a:cubicBezTo>
                  <a:pt x="1499446" y="1376779"/>
                  <a:pt x="1499782" y="1383822"/>
                  <a:pt x="1499021" y="1389988"/>
                </a:cubicBezTo>
                <a:lnTo>
                  <a:pt x="1493678" y="1399726"/>
                </a:lnTo>
                <a:lnTo>
                  <a:pt x="1495098" y="1404991"/>
                </a:lnTo>
                <a:cubicBezTo>
                  <a:pt x="1502607" y="1381088"/>
                  <a:pt x="1513338" y="1349413"/>
                  <a:pt x="1523718" y="1326294"/>
                </a:cubicBezTo>
                <a:lnTo>
                  <a:pt x="1518544" y="1355162"/>
                </a:lnTo>
                <a:lnTo>
                  <a:pt x="1505125" y="1390430"/>
                </a:lnTo>
                <a:cubicBezTo>
                  <a:pt x="1504592" y="1394607"/>
                  <a:pt x="1504774" y="1398987"/>
                  <a:pt x="1503524" y="1402968"/>
                </a:cubicBezTo>
                <a:cubicBezTo>
                  <a:pt x="1501021" y="1410936"/>
                  <a:pt x="1497433" y="1409954"/>
                  <a:pt x="1496716" y="1409758"/>
                </a:cubicBezTo>
                <a:lnTo>
                  <a:pt x="1471132" y="1476310"/>
                </a:lnTo>
                <a:lnTo>
                  <a:pt x="1466842" y="1492442"/>
                </a:lnTo>
                <a:lnTo>
                  <a:pt x="1464269" y="1508166"/>
                </a:lnTo>
                <a:lnTo>
                  <a:pt x="1463635" y="1512798"/>
                </a:lnTo>
                <a:lnTo>
                  <a:pt x="1473299" y="1494208"/>
                </a:lnTo>
                <a:lnTo>
                  <a:pt x="1501737" y="1411132"/>
                </a:lnTo>
                <a:cubicBezTo>
                  <a:pt x="1512299" y="1392394"/>
                  <a:pt x="1532877" y="1341777"/>
                  <a:pt x="1543073" y="1314286"/>
                </a:cubicBezTo>
                <a:cubicBezTo>
                  <a:pt x="1551834" y="1286396"/>
                  <a:pt x="1562214" y="1263277"/>
                  <a:pt x="1572410" y="1235785"/>
                </a:cubicBezTo>
                <a:cubicBezTo>
                  <a:pt x="1581004" y="1220831"/>
                  <a:pt x="1590133" y="1201693"/>
                  <a:pt x="1599260" y="1182563"/>
                </a:cubicBezTo>
                <a:lnTo>
                  <a:pt x="1629315" y="1104258"/>
                </a:lnTo>
                <a:cubicBezTo>
                  <a:pt x="1630031" y="1104455"/>
                  <a:pt x="1632185" y="1105043"/>
                  <a:pt x="1634688" y="1097075"/>
                </a:cubicBezTo>
                <a:cubicBezTo>
                  <a:pt x="1635940" y="1093089"/>
                  <a:pt x="1636292" y="1084531"/>
                  <a:pt x="1636825" y="1080354"/>
                </a:cubicBezTo>
                <a:lnTo>
                  <a:pt x="1652226" y="1058611"/>
                </a:lnTo>
                <a:lnTo>
                  <a:pt x="1657248" y="1059985"/>
                </a:lnTo>
                <a:cubicBezTo>
                  <a:pt x="1647235" y="1091856"/>
                  <a:pt x="1639358" y="1107007"/>
                  <a:pt x="1623270" y="1163174"/>
                </a:cubicBezTo>
                <a:cubicBezTo>
                  <a:pt x="1633649" y="1140056"/>
                  <a:pt x="1643495" y="1121115"/>
                  <a:pt x="1653509" y="1089244"/>
                </a:cubicBezTo>
                <a:cubicBezTo>
                  <a:pt x="1662103" y="1074289"/>
                  <a:pt x="1669978" y="1059140"/>
                  <a:pt x="1679106" y="1040008"/>
                </a:cubicBezTo>
                <a:cubicBezTo>
                  <a:pt x="1688432" y="1042561"/>
                  <a:pt x="1694844" y="992397"/>
                  <a:pt x="1700583" y="993969"/>
                </a:cubicBezTo>
                <a:lnTo>
                  <a:pt x="1703452" y="994754"/>
                </a:lnTo>
                <a:cubicBezTo>
                  <a:pt x="1710962" y="970850"/>
                  <a:pt x="1715084" y="967648"/>
                  <a:pt x="1721342" y="947731"/>
                </a:cubicBezTo>
                <a:lnTo>
                  <a:pt x="1733873" y="925203"/>
                </a:lnTo>
                <a:lnTo>
                  <a:pt x="1726730" y="957859"/>
                </a:lnTo>
                <a:cubicBezTo>
                  <a:pt x="1728165" y="958252"/>
                  <a:pt x="1727632" y="962429"/>
                  <a:pt x="1725128" y="970397"/>
                </a:cubicBezTo>
                <a:cubicBezTo>
                  <a:pt x="1715115" y="1002269"/>
                  <a:pt x="1701330" y="1028785"/>
                  <a:pt x="1690066" y="1064637"/>
                </a:cubicBezTo>
                <a:cubicBezTo>
                  <a:pt x="1690066" y="1064637"/>
                  <a:pt x="1687562" y="1072605"/>
                  <a:pt x="1688280" y="1072801"/>
                </a:cubicBezTo>
                <a:cubicBezTo>
                  <a:pt x="1688996" y="1072998"/>
                  <a:pt x="1697942" y="1049487"/>
                  <a:pt x="1699911" y="1045702"/>
                </a:cubicBezTo>
                <a:cubicBezTo>
                  <a:pt x="1701880" y="1041912"/>
                  <a:pt x="1703848" y="1038127"/>
                  <a:pt x="1705101" y="1034140"/>
                </a:cubicBezTo>
                <a:cubicBezTo>
                  <a:pt x="1708855" y="1022192"/>
                  <a:pt x="1711893" y="1010040"/>
                  <a:pt x="1714763" y="1010826"/>
                </a:cubicBezTo>
                <a:lnTo>
                  <a:pt x="1720136" y="1003643"/>
                </a:lnTo>
                <a:lnTo>
                  <a:pt x="1728561" y="1001625"/>
                </a:lnTo>
                <a:lnTo>
                  <a:pt x="1740726" y="970343"/>
                </a:lnTo>
                <a:cubicBezTo>
                  <a:pt x="1744130" y="966945"/>
                  <a:pt x="1750038" y="955586"/>
                  <a:pt x="1753975" y="948010"/>
                </a:cubicBezTo>
                <a:cubicBezTo>
                  <a:pt x="1755411" y="948402"/>
                  <a:pt x="1758815" y="945005"/>
                  <a:pt x="1762568" y="933056"/>
                </a:cubicBezTo>
                <a:lnTo>
                  <a:pt x="1766859" y="916924"/>
                </a:lnTo>
                <a:lnTo>
                  <a:pt x="1773314" y="918691"/>
                </a:lnTo>
                <a:cubicBezTo>
                  <a:pt x="1769561" y="930640"/>
                  <a:pt x="1749519" y="977073"/>
                  <a:pt x="1753105" y="978054"/>
                </a:cubicBezTo>
                <a:cubicBezTo>
                  <a:pt x="1754540" y="978447"/>
                  <a:pt x="1758478" y="970872"/>
                  <a:pt x="1760447" y="967087"/>
                </a:cubicBezTo>
                <a:lnTo>
                  <a:pt x="1776902" y="919673"/>
                </a:lnTo>
                <a:lnTo>
                  <a:pt x="1789251" y="892764"/>
                </a:lnTo>
                <a:cubicBezTo>
                  <a:pt x="1796761" y="868860"/>
                  <a:pt x="1803202" y="853318"/>
                  <a:pt x="1811079" y="838166"/>
                </a:cubicBezTo>
                <a:lnTo>
                  <a:pt x="1821093" y="806296"/>
                </a:lnTo>
                <a:cubicBezTo>
                  <a:pt x="1827000" y="794935"/>
                  <a:pt x="1832724" y="779196"/>
                  <a:pt x="1837730" y="763261"/>
                </a:cubicBezTo>
                <a:cubicBezTo>
                  <a:pt x="1838632" y="767831"/>
                  <a:pt x="1844005" y="760648"/>
                  <a:pt x="1849012" y="744712"/>
                </a:cubicBezTo>
                <a:lnTo>
                  <a:pt x="1864579" y="710038"/>
                </a:lnTo>
                <a:lnTo>
                  <a:pt x="1866565" y="723558"/>
                </a:lnTo>
                <a:cubicBezTo>
                  <a:pt x="1856903" y="746872"/>
                  <a:pt x="1843850" y="790895"/>
                  <a:pt x="1835974" y="806045"/>
                </a:cubicBezTo>
                <a:cubicBezTo>
                  <a:pt x="1832220" y="817994"/>
                  <a:pt x="1828999" y="825765"/>
                  <a:pt x="1826847" y="825176"/>
                </a:cubicBezTo>
                <a:cubicBezTo>
                  <a:pt x="1824694" y="824587"/>
                  <a:pt x="1816620" y="818054"/>
                  <a:pt x="1816818" y="839738"/>
                </a:cubicBezTo>
                <a:lnTo>
                  <a:pt x="1801432" y="878792"/>
                </a:lnTo>
                <a:lnTo>
                  <a:pt x="1804301" y="879577"/>
                </a:lnTo>
                <a:lnTo>
                  <a:pt x="1795172" y="898714"/>
                </a:lnTo>
                <a:lnTo>
                  <a:pt x="1782656" y="938554"/>
                </a:lnTo>
                <a:lnTo>
                  <a:pt x="1771377" y="957096"/>
                </a:lnTo>
                <a:lnTo>
                  <a:pt x="1760110" y="992954"/>
                </a:lnTo>
                <a:cubicBezTo>
                  <a:pt x="1754922" y="1004511"/>
                  <a:pt x="1749731" y="1016072"/>
                  <a:pt x="1745075" y="1023451"/>
                </a:cubicBezTo>
                <a:lnTo>
                  <a:pt x="1732910" y="1054734"/>
                </a:lnTo>
                <a:cubicBezTo>
                  <a:pt x="1737931" y="1056108"/>
                  <a:pt x="1708593" y="1134609"/>
                  <a:pt x="1705372" y="1142380"/>
                </a:cubicBezTo>
                <a:cubicBezTo>
                  <a:pt x="1702503" y="1141595"/>
                  <a:pt x="1688200" y="1189598"/>
                  <a:pt x="1685696" y="1197566"/>
                </a:cubicBezTo>
                <a:cubicBezTo>
                  <a:pt x="1682294" y="1200958"/>
                  <a:pt x="1676570" y="1216697"/>
                  <a:pt x="1672813" y="1228652"/>
                </a:cubicBezTo>
                <a:cubicBezTo>
                  <a:pt x="1667807" y="1244588"/>
                  <a:pt x="1669425" y="1249354"/>
                  <a:pt x="1664418" y="1265290"/>
                </a:cubicBezTo>
                <a:cubicBezTo>
                  <a:pt x="1670876" y="1267058"/>
                  <a:pt x="1688384" y="1193972"/>
                  <a:pt x="1694123" y="1195542"/>
                </a:cubicBezTo>
                <a:cubicBezTo>
                  <a:pt x="1701633" y="1171639"/>
                  <a:pt x="1712730" y="1148717"/>
                  <a:pt x="1720071" y="1137750"/>
                </a:cubicBezTo>
                <a:lnTo>
                  <a:pt x="1736344" y="1085956"/>
                </a:lnTo>
                <a:cubicBezTo>
                  <a:pt x="1761239" y="1053834"/>
                  <a:pt x="1768383" y="1021177"/>
                  <a:pt x="1799156" y="943070"/>
                </a:cubicBezTo>
                <a:cubicBezTo>
                  <a:pt x="1804177" y="944443"/>
                  <a:pt x="1815809" y="917339"/>
                  <a:pt x="1820830" y="918713"/>
                </a:cubicBezTo>
                <a:lnTo>
                  <a:pt x="1834598" y="874892"/>
                </a:lnTo>
                <a:lnTo>
                  <a:pt x="1836751" y="875482"/>
                </a:lnTo>
                <a:cubicBezTo>
                  <a:pt x="1839620" y="876267"/>
                  <a:pt x="1837117" y="884235"/>
                  <a:pt x="1832110" y="900171"/>
                </a:cubicBezTo>
                <a:lnTo>
                  <a:pt x="1819944" y="931452"/>
                </a:lnTo>
                <a:cubicBezTo>
                  <a:pt x="1818693" y="935434"/>
                  <a:pt x="1812618" y="959730"/>
                  <a:pt x="1813336" y="959927"/>
                </a:cubicBezTo>
                <a:lnTo>
                  <a:pt x="1817090" y="947977"/>
                </a:lnTo>
                <a:cubicBezTo>
                  <a:pt x="1823715" y="936808"/>
                  <a:pt x="1838933" y="910691"/>
                  <a:pt x="1845192" y="890768"/>
                </a:cubicBezTo>
                <a:cubicBezTo>
                  <a:pt x="1849848" y="883389"/>
                  <a:pt x="1856823" y="863669"/>
                  <a:pt x="1861829" y="847733"/>
                </a:cubicBezTo>
                <a:lnTo>
                  <a:pt x="1871857" y="833171"/>
                </a:lnTo>
                <a:cubicBezTo>
                  <a:pt x="1875613" y="821217"/>
                  <a:pt x="1882589" y="801496"/>
                  <a:pt x="1887244" y="794118"/>
                </a:cubicBezTo>
                <a:lnTo>
                  <a:pt x="1897258" y="762246"/>
                </a:lnTo>
                <a:lnTo>
                  <a:pt x="1903883" y="751077"/>
                </a:lnTo>
                <a:cubicBezTo>
                  <a:pt x="1911393" y="727173"/>
                  <a:pt x="1922491" y="704251"/>
                  <a:pt x="1931084" y="689297"/>
                </a:cubicBezTo>
                <a:cubicBezTo>
                  <a:pt x="1941464" y="666180"/>
                  <a:pt x="1958285" y="627518"/>
                  <a:pt x="1968846" y="608779"/>
                </a:cubicBezTo>
                <a:cubicBezTo>
                  <a:pt x="1972602" y="596824"/>
                  <a:pt x="1977609" y="580889"/>
                  <a:pt x="1982265" y="573510"/>
                </a:cubicBezTo>
                <a:cubicBezTo>
                  <a:pt x="1989776" y="549607"/>
                  <a:pt x="2001406" y="522508"/>
                  <a:pt x="2009282" y="507357"/>
                </a:cubicBezTo>
                <a:cubicBezTo>
                  <a:pt x="2011785" y="499389"/>
                  <a:pt x="2015006" y="491617"/>
                  <a:pt x="2016441" y="492009"/>
                </a:cubicBezTo>
                <a:lnTo>
                  <a:pt x="2017342" y="496580"/>
                </a:lnTo>
                <a:lnTo>
                  <a:pt x="2002673" y="535830"/>
                </a:lnTo>
                <a:cubicBezTo>
                  <a:pt x="1998735" y="543406"/>
                  <a:pt x="1993011" y="559145"/>
                  <a:pt x="1989255" y="571100"/>
                </a:cubicBezTo>
                <a:lnTo>
                  <a:pt x="1975122" y="606167"/>
                </a:lnTo>
                <a:cubicBezTo>
                  <a:pt x="1970115" y="622103"/>
                  <a:pt x="1961536" y="654367"/>
                  <a:pt x="1957231" y="653188"/>
                </a:cubicBezTo>
                <a:cubicBezTo>
                  <a:pt x="1940334" y="706972"/>
                  <a:pt x="1906521" y="795064"/>
                  <a:pt x="1879648" y="858285"/>
                </a:cubicBezTo>
                <a:lnTo>
                  <a:pt x="1868839" y="882355"/>
                </a:lnTo>
                <a:lnTo>
                  <a:pt x="1862722" y="898436"/>
                </a:lnTo>
                <a:cubicBezTo>
                  <a:pt x="1862189" y="902613"/>
                  <a:pt x="1862371" y="906992"/>
                  <a:pt x="1861120" y="910973"/>
                </a:cubicBezTo>
                <a:cubicBezTo>
                  <a:pt x="1858617" y="918942"/>
                  <a:pt x="1855029" y="917960"/>
                  <a:pt x="1854313" y="917763"/>
                </a:cubicBezTo>
                <a:lnTo>
                  <a:pt x="1847711" y="934935"/>
                </a:lnTo>
                <a:lnTo>
                  <a:pt x="1843000" y="948578"/>
                </a:lnTo>
                <a:cubicBezTo>
                  <a:pt x="1838707" y="960382"/>
                  <a:pt x="1834414" y="972186"/>
                  <a:pt x="1830033" y="986132"/>
                </a:cubicBezTo>
                <a:lnTo>
                  <a:pt x="1827067" y="990562"/>
                </a:lnTo>
                <a:lnTo>
                  <a:pt x="1824439" y="1000446"/>
                </a:lnTo>
                <a:lnTo>
                  <a:pt x="1821051" y="1021149"/>
                </a:lnTo>
                <a:lnTo>
                  <a:pt x="1830896" y="1002214"/>
                </a:lnTo>
                <a:lnTo>
                  <a:pt x="1859334" y="919138"/>
                </a:lnTo>
                <a:cubicBezTo>
                  <a:pt x="1869895" y="900398"/>
                  <a:pt x="1890472" y="849782"/>
                  <a:pt x="1900668" y="822290"/>
                </a:cubicBezTo>
                <a:cubicBezTo>
                  <a:pt x="1909431" y="794400"/>
                  <a:pt x="1919811" y="771283"/>
                  <a:pt x="1930006" y="743790"/>
                </a:cubicBezTo>
                <a:cubicBezTo>
                  <a:pt x="1938600" y="728836"/>
                  <a:pt x="1947730" y="709699"/>
                  <a:pt x="1956856" y="690567"/>
                </a:cubicBezTo>
                <a:lnTo>
                  <a:pt x="1986912" y="612264"/>
                </a:lnTo>
                <a:cubicBezTo>
                  <a:pt x="1987628" y="612459"/>
                  <a:pt x="1989781" y="613049"/>
                  <a:pt x="1992284" y="605081"/>
                </a:cubicBezTo>
                <a:cubicBezTo>
                  <a:pt x="1993537" y="601094"/>
                  <a:pt x="1993888" y="592537"/>
                  <a:pt x="1994422" y="588359"/>
                </a:cubicBezTo>
                <a:lnTo>
                  <a:pt x="2009823" y="566616"/>
                </a:lnTo>
                <a:lnTo>
                  <a:pt x="2014845" y="567990"/>
                </a:lnTo>
                <a:cubicBezTo>
                  <a:pt x="2004831" y="599862"/>
                  <a:pt x="1996954" y="615012"/>
                  <a:pt x="1980866" y="671179"/>
                </a:cubicBezTo>
                <a:cubicBezTo>
                  <a:pt x="1991245" y="648062"/>
                  <a:pt x="2001091" y="629121"/>
                  <a:pt x="2011105" y="597249"/>
                </a:cubicBezTo>
                <a:cubicBezTo>
                  <a:pt x="2019699" y="582295"/>
                  <a:pt x="2027576" y="567146"/>
                  <a:pt x="2036702" y="548014"/>
                </a:cubicBezTo>
                <a:cubicBezTo>
                  <a:pt x="2046029" y="550566"/>
                  <a:pt x="2052441" y="500402"/>
                  <a:pt x="2058180" y="501974"/>
                </a:cubicBezTo>
                <a:lnTo>
                  <a:pt x="2061049" y="502759"/>
                </a:lnTo>
                <a:cubicBezTo>
                  <a:pt x="2068559" y="478855"/>
                  <a:pt x="2072681" y="475653"/>
                  <a:pt x="2078939" y="455737"/>
                </a:cubicBezTo>
                <a:lnTo>
                  <a:pt x="2091470" y="433208"/>
                </a:lnTo>
                <a:lnTo>
                  <a:pt x="2084326" y="465864"/>
                </a:lnTo>
                <a:cubicBezTo>
                  <a:pt x="2085761" y="466257"/>
                  <a:pt x="2085228" y="470434"/>
                  <a:pt x="2082725" y="478403"/>
                </a:cubicBezTo>
                <a:cubicBezTo>
                  <a:pt x="2072711" y="510274"/>
                  <a:pt x="2058926" y="536790"/>
                  <a:pt x="2047662" y="572642"/>
                </a:cubicBezTo>
                <a:cubicBezTo>
                  <a:pt x="2047662" y="572642"/>
                  <a:pt x="2045158" y="580610"/>
                  <a:pt x="2045876" y="580807"/>
                </a:cubicBezTo>
                <a:cubicBezTo>
                  <a:pt x="2046594" y="581003"/>
                  <a:pt x="2055538" y="557492"/>
                  <a:pt x="2057507" y="553707"/>
                </a:cubicBezTo>
                <a:cubicBezTo>
                  <a:pt x="2059477" y="549916"/>
                  <a:pt x="2061445" y="546132"/>
                  <a:pt x="2062698" y="542145"/>
                </a:cubicBezTo>
                <a:cubicBezTo>
                  <a:pt x="2066452" y="530197"/>
                  <a:pt x="2069490" y="518045"/>
                  <a:pt x="2072359" y="518830"/>
                </a:cubicBezTo>
                <a:lnTo>
                  <a:pt x="2077732" y="511648"/>
                </a:lnTo>
                <a:lnTo>
                  <a:pt x="2086157" y="509631"/>
                </a:lnTo>
                <a:lnTo>
                  <a:pt x="2098323" y="478348"/>
                </a:lnTo>
                <a:cubicBezTo>
                  <a:pt x="2101728" y="474951"/>
                  <a:pt x="2107634" y="463591"/>
                  <a:pt x="2111573" y="456015"/>
                </a:cubicBezTo>
                <a:cubicBezTo>
                  <a:pt x="2113007" y="456408"/>
                  <a:pt x="2116411" y="453010"/>
                  <a:pt x="2120166" y="441061"/>
                </a:cubicBezTo>
                <a:lnTo>
                  <a:pt x="2124455" y="424929"/>
                </a:lnTo>
                <a:lnTo>
                  <a:pt x="2130912" y="426696"/>
                </a:lnTo>
                <a:cubicBezTo>
                  <a:pt x="2127157" y="438646"/>
                  <a:pt x="2107116" y="485077"/>
                  <a:pt x="2110702" y="486060"/>
                </a:cubicBezTo>
                <a:cubicBezTo>
                  <a:pt x="2112137" y="486452"/>
                  <a:pt x="2116075" y="478877"/>
                  <a:pt x="2118044" y="475092"/>
                </a:cubicBezTo>
                <a:lnTo>
                  <a:pt x="2134499" y="427678"/>
                </a:lnTo>
                <a:lnTo>
                  <a:pt x="2146848" y="400769"/>
                </a:lnTo>
                <a:cubicBezTo>
                  <a:pt x="2154358" y="376866"/>
                  <a:pt x="2160800" y="361322"/>
                  <a:pt x="2168676" y="346172"/>
                </a:cubicBezTo>
                <a:lnTo>
                  <a:pt x="2178689" y="314301"/>
                </a:lnTo>
                <a:cubicBezTo>
                  <a:pt x="2184596" y="302940"/>
                  <a:pt x="2190320" y="287201"/>
                  <a:pt x="2195326" y="271266"/>
                </a:cubicBezTo>
                <a:cubicBezTo>
                  <a:pt x="2196229" y="275836"/>
                  <a:pt x="2201601" y="268654"/>
                  <a:pt x="2206608" y="252718"/>
                </a:cubicBezTo>
                <a:lnTo>
                  <a:pt x="2222177" y="218043"/>
                </a:lnTo>
                <a:lnTo>
                  <a:pt x="2224162" y="231563"/>
                </a:lnTo>
                <a:cubicBezTo>
                  <a:pt x="2214499" y="254878"/>
                  <a:pt x="2201447" y="298900"/>
                  <a:pt x="2193571" y="314050"/>
                </a:cubicBezTo>
                <a:cubicBezTo>
                  <a:pt x="2189817" y="326000"/>
                  <a:pt x="2186596" y="333770"/>
                  <a:pt x="2184444" y="333182"/>
                </a:cubicBezTo>
                <a:cubicBezTo>
                  <a:pt x="2182291" y="332593"/>
                  <a:pt x="2174216" y="326059"/>
                  <a:pt x="2174415" y="347743"/>
                </a:cubicBezTo>
                <a:lnTo>
                  <a:pt x="2159029" y="386796"/>
                </a:lnTo>
                <a:lnTo>
                  <a:pt x="2161898" y="387582"/>
                </a:lnTo>
                <a:lnTo>
                  <a:pt x="2152769" y="406720"/>
                </a:lnTo>
                <a:lnTo>
                  <a:pt x="2140252" y="446559"/>
                </a:lnTo>
                <a:lnTo>
                  <a:pt x="2128974" y="465101"/>
                </a:lnTo>
                <a:lnTo>
                  <a:pt x="2117708" y="500959"/>
                </a:lnTo>
                <a:cubicBezTo>
                  <a:pt x="2112518" y="512516"/>
                  <a:pt x="2107328" y="524078"/>
                  <a:pt x="2102672" y="531456"/>
                </a:cubicBezTo>
                <a:lnTo>
                  <a:pt x="2090507" y="562739"/>
                </a:lnTo>
                <a:cubicBezTo>
                  <a:pt x="2095528" y="564113"/>
                  <a:pt x="2066190" y="642614"/>
                  <a:pt x="2062970" y="650385"/>
                </a:cubicBezTo>
                <a:cubicBezTo>
                  <a:pt x="2060100" y="649600"/>
                  <a:pt x="2045796" y="697604"/>
                  <a:pt x="2043293" y="705571"/>
                </a:cubicBezTo>
                <a:cubicBezTo>
                  <a:pt x="2039891" y="708963"/>
                  <a:pt x="2034166" y="724702"/>
                  <a:pt x="2030410" y="736657"/>
                </a:cubicBezTo>
                <a:cubicBezTo>
                  <a:pt x="2025404" y="752593"/>
                  <a:pt x="2027023" y="757359"/>
                  <a:pt x="2022015" y="773296"/>
                </a:cubicBezTo>
                <a:cubicBezTo>
                  <a:pt x="2028472" y="775062"/>
                  <a:pt x="2045980" y="701977"/>
                  <a:pt x="2051719" y="703548"/>
                </a:cubicBezTo>
                <a:cubicBezTo>
                  <a:pt x="2059229" y="679645"/>
                  <a:pt x="2070328" y="656722"/>
                  <a:pt x="2077667" y="645755"/>
                </a:cubicBezTo>
                <a:lnTo>
                  <a:pt x="2093941" y="593961"/>
                </a:lnTo>
                <a:cubicBezTo>
                  <a:pt x="2118836" y="561839"/>
                  <a:pt x="2125980" y="529182"/>
                  <a:pt x="2156753" y="451075"/>
                </a:cubicBezTo>
                <a:cubicBezTo>
                  <a:pt x="2161774" y="452448"/>
                  <a:pt x="2173406" y="425344"/>
                  <a:pt x="2178427" y="426717"/>
                </a:cubicBezTo>
                <a:lnTo>
                  <a:pt x="2192195" y="382898"/>
                </a:lnTo>
                <a:lnTo>
                  <a:pt x="2194348" y="383486"/>
                </a:lnTo>
                <a:cubicBezTo>
                  <a:pt x="2197217" y="384272"/>
                  <a:pt x="2194713" y="392240"/>
                  <a:pt x="2189707" y="408176"/>
                </a:cubicBezTo>
                <a:lnTo>
                  <a:pt x="2177541" y="439458"/>
                </a:lnTo>
                <a:cubicBezTo>
                  <a:pt x="2176290" y="443439"/>
                  <a:pt x="2170214" y="467735"/>
                  <a:pt x="2170933" y="467932"/>
                </a:cubicBezTo>
                <a:lnTo>
                  <a:pt x="2174686" y="455982"/>
                </a:lnTo>
                <a:cubicBezTo>
                  <a:pt x="2181312" y="444813"/>
                  <a:pt x="2196530" y="418696"/>
                  <a:pt x="2202789" y="398773"/>
                </a:cubicBezTo>
                <a:cubicBezTo>
                  <a:pt x="2207444" y="391395"/>
                  <a:pt x="2214420" y="371675"/>
                  <a:pt x="2219427" y="355738"/>
                </a:cubicBezTo>
                <a:lnTo>
                  <a:pt x="2229455" y="341177"/>
                </a:lnTo>
                <a:cubicBezTo>
                  <a:pt x="2233211" y="329223"/>
                  <a:pt x="2240186" y="309502"/>
                  <a:pt x="2244840" y="302123"/>
                </a:cubicBezTo>
                <a:lnTo>
                  <a:pt x="2254854" y="270252"/>
                </a:lnTo>
                <a:lnTo>
                  <a:pt x="2261480" y="259083"/>
                </a:lnTo>
                <a:cubicBezTo>
                  <a:pt x="2268990" y="235178"/>
                  <a:pt x="2280087" y="212257"/>
                  <a:pt x="2288680" y="197303"/>
                </a:cubicBezTo>
                <a:cubicBezTo>
                  <a:pt x="2299060" y="174185"/>
                  <a:pt x="2315881" y="135524"/>
                  <a:pt x="2326444" y="116785"/>
                </a:cubicBezTo>
                <a:cubicBezTo>
                  <a:pt x="2330199" y="104830"/>
                  <a:pt x="2335206" y="88894"/>
                  <a:pt x="2339862" y="81516"/>
                </a:cubicBezTo>
                <a:cubicBezTo>
                  <a:pt x="2347372" y="57611"/>
                  <a:pt x="2359002" y="30513"/>
                  <a:pt x="2366879" y="15363"/>
                </a:cubicBezTo>
                <a:cubicBezTo>
                  <a:pt x="2369383" y="7394"/>
                  <a:pt x="2372602" y="-377"/>
                  <a:pt x="2374037" y="1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24C4B96F-1422-9D46-AAA8-BFD35D7BFD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432" y="2542259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2A50F740-EEF4-154B-AFA6-363F4F414D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9433" y="3561478"/>
            <a:ext cx="3336027" cy="1421928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027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2DAE6BF-33C3-D640-A341-7C40E43777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1582" y="573071"/>
            <a:ext cx="8232922" cy="3352864"/>
          </a:xfrm>
          <a:custGeom>
            <a:avLst/>
            <a:gdLst>
              <a:gd name="connsiteX0" fmla="*/ 1979954 w 8232922"/>
              <a:gd name="connsiteY0" fmla="*/ 3315865 h 3352864"/>
              <a:gd name="connsiteX1" fmla="*/ 2032995 w 8232922"/>
              <a:gd name="connsiteY1" fmla="*/ 3315865 h 3352864"/>
              <a:gd name="connsiteX2" fmla="*/ 2086035 w 8232922"/>
              <a:gd name="connsiteY2" fmla="*/ 3324496 h 3352864"/>
              <a:gd name="connsiteX3" fmla="*/ 1979954 w 8232922"/>
              <a:gd name="connsiteY3" fmla="*/ 3324496 h 3352864"/>
              <a:gd name="connsiteX4" fmla="*/ 2669517 w 8232922"/>
              <a:gd name="connsiteY4" fmla="*/ 3292118 h 3352864"/>
              <a:gd name="connsiteX5" fmla="*/ 2631634 w 8232922"/>
              <a:gd name="connsiteY5" fmla="*/ 3307230 h 3352864"/>
              <a:gd name="connsiteX6" fmla="*/ 2555857 w 8232922"/>
              <a:gd name="connsiteY6" fmla="*/ 3307230 h 3352864"/>
              <a:gd name="connsiteX7" fmla="*/ 2601323 w 8232922"/>
              <a:gd name="connsiteY7" fmla="*/ 3294278 h 3352864"/>
              <a:gd name="connsiteX8" fmla="*/ 2391016 w 8232922"/>
              <a:gd name="connsiteY8" fmla="*/ 3245977 h 3352864"/>
              <a:gd name="connsiteX9" fmla="*/ 2389138 w 8232922"/>
              <a:gd name="connsiteY9" fmla="*/ 3248184 h 3352864"/>
              <a:gd name="connsiteX10" fmla="*/ 2343677 w 8232922"/>
              <a:gd name="connsiteY10" fmla="*/ 3257896 h 3352864"/>
              <a:gd name="connsiteX11" fmla="*/ 2316207 w 8232922"/>
              <a:gd name="connsiteY11" fmla="*/ 3250882 h 3352864"/>
              <a:gd name="connsiteX12" fmla="*/ 2292045 w 8232922"/>
              <a:gd name="connsiteY12" fmla="*/ 3248129 h 3352864"/>
              <a:gd name="connsiteX13" fmla="*/ 2279196 w 8232922"/>
              <a:gd name="connsiteY13" fmla="*/ 3251096 h 3352864"/>
              <a:gd name="connsiteX14" fmla="*/ 2269623 w 8232922"/>
              <a:gd name="connsiteY14" fmla="*/ 3250930 h 3352864"/>
              <a:gd name="connsiteX15" fmla="*/ 2267892 w 8232922"/>
              <a:gd name="connsiteY15" fmla="*/ 3251422 h 3352864"/>
              <a:gd name="connsiteX16" fmla="*/ 2328522 w 8232922"/>
              <a:gd name="connsiteY16" fmla="*/ 3270846 h 3352864"/>
              <a:gd name="connsiteX17" fmla="*/ 2341349 w 8232922"/>
              <a:gd name="connsiteY17" fmla="*/ 3273890 h 3352864"/>
              <a:gd name="connsiteX18" fmla="*/ 2386872 w 8232922"/>
              <a:gd name="connsiteY18" fmla="*/ 3271102 h 3352864"/>
              <a:gd name="connsiteX19" fmla="*/ 2429357 w 8232922"/>
              <a:gd name="connsiteY19" fmla="*/ 3268967 h 3352864"/>
              <a:gd name="connsiteX20" fmla="*/ 2405012 w 8232922"/>
              <a:gd name="connsiteY20" fmla="*/ 3247213 h 3352864"/>
              <a:gd name="connsiteX21" fmla="*/ 2449760 w 8232922"/>
              <a:gd name="connsiteY21" fmla="*/ 3214728 h 3352864"/>
              <a:gd name="connsiteX22" fmla="*/ 2438932 w 8232922"/>
              <a:gd name="connsiteY22" fmla="*/ 3217813 h 3352864"/>
              <a:gd name="connsiteX23" fmla="*/ 2446609 w 8232922"/>
              <a:gd name="connsiteY23" fmla="*/ 3226627 h 3352864"/>
              <a:gd name="connsiteX24" fmla="*/ 2458769 w 8232922"/>
              <a:gd name="connsiteY24" fmla="*/ 3228707 h 3352864"/>
              <a:gd name="connsiteX25" fmla="*/ 2480065 w 8232922"/>
              <a:gd name="connsiteY25" fmla="*/ 3216577 h 3352864"/>
              <a:gd name="connsiteX26" fmla="*/ 2481400 w 8232922"/>
              <a:gd name="connsiteY26" fmla="*/ 3215816 h 3352864"/>
              <a:gd name="connsiteX27" fmla="*/ 2823731 w 8232922"/>
              <a:gd name="connsiteY27" fmla="*/ 3205235 h 3352864"/>
              <a:gd name="connsiteX28" fmla="*/ 2786510 w 8232922"/>
              <a:gd name="connsiteY28" fmla="*/ 3206820 h 3352864"/>
              <a:gd name="connsiteX29" fmla="*/ 2777927 w 8232922"/>
              <a:gd name="connsiteY29" fmla="*/ 3210105 h 3352864"/>
              <a:gd name="connsiteX30" fmla="*/ 2821047 w 8232922"/>
              <a:gd name="connsiteY30" fmla="*/ 3206095 h 3352864"/>
              <a:gd name="connsiteX31" fmla="*/ 214438 w 8232922"/>
              <a:gd name="connsiteY31" fmla="*/ 3177727 h 3352864"/>
              <a:gd name="connsiteX32" fmla="*/ 229595 w 8232922"/>
              <a:gd name="connsiteY32" fmla="*/ 3182044 h 3352864"/>
              <a:gd name="connsiteX33" fmla="*/ 214438 w 8232922"/>
              <a:gd name="connsiteY33" fmla="*/ 3188517 h 3352864"/>
              <a:gd name="connsiteX34" fmla="*/ 191699 w 8232922"/>
              <a:gd name="connsiteY34" fmla="*/ 3179884 h 3352864"/>
              <a:gd name="connsiteX35" fmla="*/ 2592098 w 8232922"/>
              <a:gd name="connsiteY35" fmla="*/ 3163657 h 3352864"/>
              <a:gd name="connsiteX36" fmla="*/ 2573439 w 8232922"/>
              <a:gd name="connsiteY36" fmla="*/ 3164481 h 3352864"/>
              <a:gd name="connsiteX37" fmla="*/ 2559238 w 8232922"/>
              <a:gd name="connsiteY37" fmla="*/ 3172637 h 3352864"/>
              <a:gd name="connsiteX38" fmla="*/ 2560044 w 8232922"/>
              <a:gd name="connsiteY38" fmla="*/ 3172811 h 3352864"/>
              <a:gd name="connsiteX39" fmla="*/ 2601308 w 8232922"/>
              <a:gd name="connsiteY39" fmla="*/ 3165088 h 3352864"/>
              <a:gd name="connsiteX40" fmla="*/ 418787 w 8232922"/>
              <a:gd name="connsiteY40" fmla="*/ 3158410 h 3352864"/>
              <a:gd name="connsiteX41" fmla="*/ 411444 w 8232922"/>
              <a:gd name="connsiteY41" fmla="*/ 3162928 h 3352864"/>
              <a:gd name="connsiteX42" fmla="*/ 457853 w 8232922"/>
              <a:gd name="connsiteY42" fmla="*/ 3176958 h 3352864"/>
              <a:gd name="connsiteX43" fmla="*/ 510372 w 8232922"/>
              <a:gd name="connsiteY43" fmla="*/ 3177716 h 3352864"/>
              <a:gd name="connsiteX44" fmla="*/ 508715 w 8232922"/>
              <a:gd name="connsiteY44" fmla="*/ 3172637 h 3352864"/>
              <a:gd name="connsiteX45" fmla="*/ 473204 w 8232922"/>
              <a:gd name="connsiteY45" fmla="*/ 3166422 h 3352864"/>
              <a:gd name="connsiteX46" fmla="*/ 214434 w 8232922"/>
              <a:gd name="connsiteY46" fmla="*/ 3134871 h 3352864"/>
              <a:gd name="connsiteX47" fmla="*/ 191696 w 8232922"/>
              <a:gd name="connsiteY47" fmla="*/ 3137028 h 3352864"/>
              <a:gd name="connsiteX48" fmla="*/ 214434 w 8232922"/>
              <a:gd name="connsiteY48" fmla="*/ 3145661 h 3352864"/>
              <a:gd name="connsiteX49" fmla="*/ 229587 w 8232922"/>
              <a:gd name="connsiteY49" fmla="*/ 3139188 h 3352864"/>
              <a:gd name="connsiteX50" fmla="*/ 214434 w 8232922"/>
              <a:gd name="connsiteY50" fmla="*/ 3134871 h 3352864"/>
              <a:gd name="connsiteX51" fmla="*/ 3033216 w 8232922"/>
              <a:gd name="connsiteY51" fmla="*/ 3124078 h 3352864"/>
              <a:gd name="connsiteX52" fmla="*/ 3033216 w 8232922"/>
              <a:gd name="connsiteY52" fmla="*/ 3124096 h 3352864"/>
              <a:gd name="connsiteX53" fmla="*/ 3035061 w 8232922"/>
              <a:gd name="connsiteY53" fmla="*/ 3135891 h 3352864"/>
              <a:gd name="connsiteX54" fmla="*/ 3060259 w 8232922"/>
              <a:gd name="connsiteY54" fmla="*/ 3125040 h 3352864"/>
              <a:gd name="connsiteX55" fmla="*/ 2867667 w 8232922"/>
              <a:gd name="connsiteY55" fmla="*/ 3113598 h 3352864"/>
              <a:gd name="connsiteX56" fmla="*/ 2843322 w 8232922"/>
              <a:gd name="connsiteY56" fmla="*/ 3126028 h 3352864"/>
              <a:gd name="connsiteX57" fmla="*/ 2823679 w 8232922"/>
              <a:gd name="connsiteY57" fmla="*/ 3129787 h 3352864"/>
              <a:gd name="connsiteX58" fmla="*/ 2829334 w 8232922"/>
              <a:gd name="connsiteY58" fmla="*/ 3132779 h 3352864"/>
              <a:gd name="connsiteX59" fmla="*/ 2874083 w 8232922"/>
              <a:gd name="connsiteY59" fmla="*/ 3137028 h 3352864"/>
              <a:gd name="connsiteX60" fmla="*/ 2745273 w 8232922"/>
              <a:gd name="connsiteY60" fmla="*/ 3186671 h 3352864"/>
              <a:gd name="connsiteX61" fmla="*/ 2677071 w 8232922"/>
              <a:gd name="connsiteY61" fmla="*/ 3186671 h 3352864"/>
              <a:gd name="connsiteX62" fmla="*/ 2654344 w 8232922"/>
              <a:gd name="connsiteY62" fmla="*/ 3195305 h 3352864"/>
              <a:gd name="connsiteX63" fmla="*/ 2584226 w 8232922"/>
              <a:gd name="connsiteY63" fmla="*/ 3205290 h 3352864"/>
              <a:gd name="connsiteX64" fmla="*/ 2601303 w 8232922"/>
              <a:gd name="connsiteY64" fmla="*/ 3207943 h 3352864"/>
              <a:gd name="connsiteX65" fmla="*/ 2534995 w 8232922"/>
              <a:gd name="connsiteY65" fmla="*/ 3220354 h 3352864"/>
              <a:gd name="connsiteX66" fmla="*/ 2461017 w 8232922"/>
              <a:gd name="connsiteY66" fmla="*/ 3229091 h 3352864"/>
              <a:gd name="connsiteX67" fmla="*/ 2494304 w 8232922"/>
              <a:gd name="connsiteY67" fmla="*/ 3234784 h 3352864"/>
              <a:gd name="connsiteX68" fmla="*/ 2523935 w 8232922"/>
              <a:gd name="connsiteY68" fmla="*/ 3244236 h 3352864"/>
              <a:gd name="connsiteX69" fmla="*/ 2578570 w 8232922"/>
              <a:gd name="connsiteY69" fmla="*/ 3238472 h 3352864"/>
              <a:gd name="connsiteX70" fmla="*/ 2616452 w 8232922"/>
              <a:gd name="connsiteY70" fmla="*/ 3229838 h 3352864"/>
              <a:gd name="connsiteX71" fmla="*/ 2617013 w 8232922"/>
              <a:gd name="connsiteY71" fmla="*/ 3229838 h 3352864"/>
              <a:gd name="connsiteX72" fmla="*/ 2640404 w 8232922"/>
              <a:gd name="connsiteY72" fmla="*/ 3219247 h 3352864"/>
              <a:gd name="connsiteX73" fmla="*/ 2762154 w 8232922"/>
              <a:gd name="connsiteY73" fmla="*/ 3188175 h 3352864"/>
              <a:gd name="connsiteX74" fmla="*/ 2802732 w 8232922"/>
              <a:gd name="connsiteY74" fmla="*/ 3175745 h 3352864"/>
              <a:gd name="connsiteX75" fmla="*/ 2859556 w 8232922"/>
              <a:gd name="connsiteY75" fmla="*/ 3175745 h 3352864"/>
              <a:gd name="connsiteX76" fmla="*/ 2916368 w 8232922"/>
              <a:gd name="connsiteY76" fmla="*/ 3153991 h 3352864"/>
              <a:gd name="connsiteX77" fmla="*/ 3021893 w 8232922"/>
              <a:gd name="connsiteY77" fmla="*/ 3141562 h 3352864"/>
              <a:gd name="connsiteX78" fmla="*/ 3033397 w 8232922"/>
              <a:gd name="connsiteY78" fmla="*/ 3136608 h 3352864"/>
              <a:gd name="connsiteX79" fmla="*/ 3002904 w 8232922"/>
              <a:gd name="connsiteY79" fmla="*/ 3143504 h 3352864"/>
              <a:gd name="connsiteX80" fmla="*/ 2919547 w 8232922"/>
              <a:gd name="connsiteY80" fmla="*/ 3134871 h 3352864"/>
              <a:gd name="connsiteX81" fmla="*/ 2874083 w 8232922"/>
              <a:gd name="connsiteY81" fmla="*/ 3126234 h 3352864"/>
              <a:gd name="connsiteX82" fmla="*/ 2904403 w 8232922"/>
              <a:gd name="connsiteY82" fmla="*/ 3117601 h 3352864"/>
              <a:gd name="connsiteX83" fmla="*/ 2895965 w 8232922"/>
              <a:gd name="connsiteY83" fmla="*/ 3113598 h 3352864"/>
              <a:gd name="connsiteX84" fmla="*/ 3016005 w 8232922"/>
              <a:gd name="connsiteY84" fmla="*/ 3076594 h 3352864"/>
              <a:gd name="connsiteX85" fmla="*/ 3015803 w 8232922"/>
              <a:gd name="connsiteY85" fmla="*/ 3076696 h 3352864"/>
              <a:gd name="connsiteX86" fmla="*/ 2989093 w 8232922"/>
              <a:gd name="connsiteY86" fmla="*/ 3089673 h 3352864"/>
              <a:gd name="connsiteX87" fmla="*/ 3002904 w 8232922"/>
              <a:gd name="connsiteY87" fmla="*/ 3091704 h 3352864"/>
              <a:gd name="connsiteX88" fmla="*/ 3033213 w 8232922"/>
              <a:gd name="connsiteY88" fmla="*/ 3091704 h 3352864"/>
              <a:gd name="connsiteX89" fmla="*/ 3033213 w 8232922"/>
              <a:gd name="connsiteY89" fmla="*/ 3076594 h 3352864"/>
              <a:gd name="connsiteX90" fmla="*/ 3707595 w 8232922"/>
              <a:gd name="connsiteY90" fmla="*/ 3048232 h 3352864"/>
              <a:gd name="connsiteX91" fmla="*/ 3737908 w 8232922"/>
              <a:gd name="connsiteY91" fmla="*/ 3054706 h 3352864"/>
              <a:gd name="connsiteX92" fmla="*/ 3684854 w 8232922"/>
              <a:gd name="connsiteY92" fmla="*/ 3063340 h 3352864"/>
              <a:gd name="connsiteX93" fmla="*/ 3736174 w 8232922"/>
              <a:gd name="connsiteY93" fmla="*/ 3016825 h 3352864"/>
              <a:gd name="connsiteX94" fmla="*/ 3736174 w 8232922"/>
              <a:gd name="connsiteY94" fmla="*/ 3032365 h 3352864"/>
              <a:gd name="connsiteX95" fmla="*/ 3695596 w 8232922"/>
              <a:gd name="connsiteY95" fmla="*/ 3038579 h 3352864"/>
              <a:gd name="connsiteX96" fmla="*/ 3648012 w 8232922"/>
              <a:gd name="connsiteY96" fmla="*/ 3075006 h 3352864"/>
              <a:gd name="connsiteX97" fmla="*/ 3669710 w 8232922"/>
              <a:gd name="connsiteY97" fmla="*/ 3093550 h 3352864"/>
              <a:gd name="connsiteX98" fmla="*/ 3707606 w 8232922"/>
              <a:gd name="connsiteY98" fmla="*/ 3104343 h 3352864"/>
              <a:gd name="connsiteX99" fmla="*/ 3677293 w 8232922"/>
              <a:gd name="connsiteY99" fmla="*/ 3108660 h 3352864"/>
              <a:gd name="connsiteX100" fmla="*/ 3631814 w 8232922"/>
              <a:gd name="connsiteY100" fmla="*/ 3100027 h 3352864"/>
              <a:gd name="connsiteX101" fmla="*/ 3639398 w 8232922"/>
              <a:gd name="connsiteY101" fmla="*/ 3087077 h 3352864"/>
              <a:gd name="connsiteX102" fmla="*/ 3645210 w 8232922"/>
              <a:gd name="connsiteY102" fmla="*/ 3077151 h 3352864"/>
              <a:gd name="connsiteX103" fmla="*/ 3638771 w 8232922"/>
              <a:gd name="connsiteY103" fmla="*/ 3082080 h 3352864"/>
              <a:gd name="connsiteX104" fmla="*/ 3590070 w 8232922"/>
              <a:gd name="connsiteY104" fmla="*/ 3106943 h 3352864"/>
              <a:gd name="connsiteX105" fmla="*/ 3517025 w 8232922"/>
              <a:gd name="connsiteY105" fmla="*/ 3103833 h 3352864"/>
              <a:gd name="connsiteX106" fmla="*/ 3476434 w 8232922"/>
              <a:gd name="connsiteY106" fmla="*/ 3075864 h 3352864"/>
              <a:gd name="connsiteX107" fmla="*/ 3549480 w 8232922"/>
              <a:gd name="connsiteY107" fmla="*/ 3051009 h 3352864"/>
              <a:gd name="connsiteX108" fmla="*/ 3736174 w 8232922"/>
              <a:gd name="connsiteY108" fmla="*/ 3016825 h 3352864"/>
              <a:gd name="connsiteX109" fmla="*/ 3483590 w 8232922"/>
              <a:gd name="connsiteY109" fmla="*/ 2956763 h 3352864"/>
              <a:gd name="connsiteX110" fmla="*/ 3471755 w 8232922"/>
              <a:gd name="connsiteY110" fmla="*/ 2959368 h 3352864"/>
              <a:gd name="connsiteX111" fmla="*/ 3457547 w 8232922"/>
              <a:gd name="connsiteY111" fmla="*/ 2968676 h 3352864"/>
              <a:gd name="connsiteX112" fmla="*/ 3446429 w 8232922"/>
              <a:gd name="connsiteY112" fmla="*/ 2968874 h 3352864"/>
              <a:gd name="connsiteX113" fmla="*/ 3444383 w 8232922"/>
              <a:gd name="connsiteY113" fmla="*/ 2975533 h 3352864"/>
              <a:gd name="connsiteX114" fmla="*/ 3457547 w 8232922"/>
              <a:gd name="connsiteY114" fmla="*/ 2977309 h 3352864"/>
              <a:gd name="connsiteX115" fmla="*/ 3518166 w 8232922"/>
              <a:gd name="connsiteY115" fmla="*/ 2964359 h 3352864"/>
              <a:gd name="connsiteX116" fmla="*/ 3523750 w 8232922"/>
              <a:gd name="connsiteY116" fmla="*/ 2963386 h 3352864"/>
              <a:gd name="connsiteX117" fmla="*/ 3501804 w 8232922"/>
              <a:gd name="connsiteY117" fmla="*/ 2960948 h 3352864"/>
              <a:gd name="connsiteX118" fmla="*/ 3965227 w 8232922"/>
              <a:gd name="connsiteY118" fmla="*/ 2953566 h 3352864"/>
              <a:gd name="connsiteX119" fmla="*/ 3962488 w 8232922"/>
              <a:gd name="connsiteY119" fmla="*/ 2954434 h 3352864"/>
              <a:gd name="connsiteX120" fmla="*/ 3967555 w 8232922"/>
              <a:gd name="connsiteY120" fmla="*/ 2955933 h 3352864"/>
              <a:gd name="connsiteX121" fmla="*/ 100770 w 8232922"/>
              <a:gd name="connsiteY121" fmla="*/ 2953566 h 3352864"/>
              <a:gd name="connsiteX122" fmla="*/ 151924 w 8232922"/>
              <a:gd name="connsiteY122" fmla="*/ 2995758 h 3352864"/>
              <a:gd name="connsiteX123" fmla="*/ 154630 w 8232922"/>
              <a:gd name="connsiteY123" fmla="*/ 3002816 h 3352864"/>
              <a:gd name="connsiteX124" fmla="*/ 191704 w 8232922"/>
              <a:gd name="connsiteY124" fmla="*/ 3007217 h 3352864"/>
              <a:gd name="connsiteX125" fmla="*/ 195343 w 8232922"/>
              <a:gd name="connsiteY125" fmla="*/ 3018328 h 3352864"/>
              <a:gd name="connsiteX126" fmla="*/ 229587 w 8232922"/>
              <a:gd name="connsiteY126" fmla="*/ 3016160 h 3352864"/>
              <a:gd name="connsiteX127" fmla="*/ 229587 w 8232922"/>
              <a:gd name="connsiteY127" fmla="*/ 3005577 h 3352864"/>
              <a:gd name="connsiteX128" fmla="*/ 180999 w 8232922"/>
              <a:gd name="connsiteY128" fmla="*/ 2989302 h 3352864"/>
              <a:gd name="connsiteX129" fmla="*/ 131538 w 8232922"/>
              <a:gd name="connsiteY129" fmla="*/ 2974785 h 3352864"/>
              <a:gd name="connsiteX130" fmla="*/ 114453 w 8232922"/>
              <a:gd name="connsiteY130" fmla="*/ 2955190 h 3352864"/>
              <a:gd name="connsiteX131" fmla="*/ 4094044 w 8232922"/>
              <a:gd name="connsiteY131" fmla="*/ 2953266 h 3352864"/>
              <a:gd name="connsiteX132" fmla="*/ 4071307 w 8232922"/>
              <a:gd name="connsiteY132" fmla="*/ 2961899 h 3352864"/>
              <a:gd name="connsiteX133" fmla="*/ 4033425 w 8232922"/>
              <a:gd name="connsiteY133" fmla="*/ 2977005 h 3352864"/>
              <a:gd name="connsiteX134" fmla="*/ 4033425 w 8232922"/>
              <a:gd name="connsiteY134" fmla="*/ 2964056 h 3352864"/>
              <a:gd name="connsiteX135" fmla="*/ 4094044 w 8232922"/>
              <a:gd name="connsiteY135" fmla="*/ 2953266 h 3352864"/>
              <a:gd name="connsiteX136" fmla="*/ 3611431 w 8232922"/>
              <a:gd name="connsiteY136" fmla="*/ 2928333 h 3352864"/>
              <a:gd name="connsiteX137" fmla="*/ 3563522 w 8232922"/>
              <a:gd name="connsiteY137" fmla="*/ 2934398 h 3352864"/>
              <a:gd name="connsiteX138" fmla="*/ 3561672 w 8232922"/>
              <a:gd name="connsiteY138" fmla="*/ 2943079 h 3352864"/>
              <a:gd name="connsiteX139" fmla="*/ 3552032 w 8232922"/>
              <a:gd name="connsiteY139" fmla="*/ 2957985 h 3352864"/>
              <a:gd name="connsiteX140" fmla="*/ 3549254 w 8232922"/>
              <a:gd name="connsiteY140" fmla="*/ 2958941 h 3352864"/>
              <a:gd name="connsiteX141" fmla="*/ 3581632 w 8232922"/>
              <a:gd name="connsiteY141" fmla="*/ 2953298 h 3352864"/>
              <a:gd name="connsiteX142" fmla="*/ 3616678 w 8232922"/>
              <a:gd name="connsiteY142" fmla="*/ 2934142 h 3352864"/>
              <a:gd name="connsiteX143" fmla="*/ 3627492 w 8232922"/>
              <a:gd name="connsiteY143" fmla="*/ 2933116 h 3352864"/>
              <a:gd name="connsiteX144" fmla="*/ 3961184 w 8232922"/>
              <a:gd name="connsiteY144" fmla="*/ 2911196 h 3352864"/>
              <a:gd name="connsiteX145" fmla="*/ 3938726 w 8232922"/>
              <a:gd name="connsiteY145" fmla="*/ 2913328 h 3352864"/>
              <a:gd name="connsiteX146" fmla="*/ 3904633 w 8232922"/>
              <a:gd name="connsiteY146" fmla="*/ 2916565 h 3352864"/>
              <a:gd name="connsiteX147" fmla="*/ 3899576 w 8232922"/>
              <a:gd name="connsiteY147" fmla="*/ 2913993 h 3352864"/>
              <a:gd name="connsiteX148" fmla="*/ 3889464 w 8232922"/>
              <a:gd name="connsiteY148" fmla="*/ 2919035 h 3352864"/>
              <a:gd name="connsiteX149" fmla="*/ 3957655 w 8232922"/>
              <a:gd name="connsiteY149" fmla="*/ 2919035 h 3352864"/>
              <a:gd name="connsiteX150" fmla="*/ 3966430 w 8232922"/>
              <a:gd name="connsiteY150" fmla="*/ 2918868 h 3352864"/>
              <a:gd name="connsiteX151" fmla="*/ 3971560 w 8232922"/>
              <a:gd name="connsiteY151" fmla="*/ 2914287 h 3352864"/>
              <a:gd name="connsiteX152" fmla="*/ 3971669 w 8232922"/>
              <a:gd name="connsiteY152" fmla="*/ 2914298 h 3352864"/>
              <a:gd name="connsiteX153" fmla="*/ 4094048 w 8232922"/>
              <a:gd name="connsiteY153" fmla="*/ 2910402 h 3352864"/>
              <a:gd name="connsiteX154" fmla="*/ 4033429 w 8232922"/>
              <a:gd name="connsiteY154" fmla="*/ 2921192 h 3352864"/>
              <a:gd name="connsiteX155" fmla="*/ 4033429 w 8232922"/>
              <a:gd name="connsiteY155" fmla="*/ 2934142 h 3352864"/>
              <a:gd name="connsiteX156" fmla="*/ 4071311 w 8232922"/>
              <a:gd name="connsiteY156" fmla="*/ 2919035 h 3352864"/>
              <a:gd name="connsiteX157" fmla="*/ 3965227 w 8232922"/>
              <a:gd name="connsiteY157" fmla="*/ 2882342 h 3352864"/>
              <a:gd name="connsiteX158" fmla="*/ 3950083 w 8232922"/>
              <a:gd name="connsiteY158" fmla="*/ 2884502 h 3352864"/>
              <a:gd name="connsiteX159" fmla="*/ 3965227 w 8232922"/>
              <a:gd name="connsiteY159" fmla="*/ 2893135 h 3352864"/>
              <a:gd name="connsiteX160" fmla="*/ 3972810 w 8232922"/>
              <a:gd name="connsiteY160" fmla="*/ 2886659 h 3352864"/>
              <a:gd name="connsiteX161" fmla="*/ 3965227 w 8232922"/>
              <a:gd name="connsiteY161" fmla="*/ 2882342 h 3352864"/>
              <a:gd name="connsiteX162" fmla="*/ 3927345 w 8232922"/>
              <a:gd name="connsiteY162" fmla="*/ 2856442 h 3352864"/>
              <a:gd name="connsiteX163" fmla="*/ 3896955 w 8232922"/>
              <a:gd name="connsiteY163" fmla="*/ 2858175 h 3352864"/>
              <a:gd name="connsiteX164" fmla="*/ 3898516 w 8232922"/>
              <a:gd name="connsiteY164" fmla="*/ 2858792 h 3352864"/>
              <a:gd name="connsiteX165" fmla="*/ 3890265 w 8232922"/>
              <a:gd name="connsiteY165" fmla="*/ 2862135 h 3352864"/>
              <a:gd name="connsiteX166" fmla="*/ 3891358 w 8232922"/>
              <a:gd name="connsiteY166" fmla="*/ 2866964 h 3352864"/>
              <a:gd name="connsiteX167" fmla="*/ 3904619 w 8232922"/>
              <a:gd name="connsiteY167" fmla="*/ 2873708 h 3352864"/>
              <a:gd name="connsiteX168" fmla="*/ 3972810 w 8232922"/>
              <a:gd name="connsiteY168" fmla="*/ 2867235 h 3352864"/>
              <a:gd name="connsiteX169" fmla="*/ 3927345 w 8232922"/>
              <a:gd name="connsiteY169" fmla="*/ 2856442 h 3352864"/>
              <a:gd name="connsiteX170" fmla="*/ 4253179 w 8232922"/>
              <a:gd name="connsiteY170" fmla="*/ 2847808 h 3352864"/>
              <a:gd name="connsiteX171" fmla="*/ 4268334 w 8232922"/>
              <a:gd name="connsiteY171" fmla="*/ 2856442 h 3352864"/>
              <a:gd name="connsiteX172" fmla="*/ 4283488 w 8232922"/>
              <a:gd name="connsiteY172" fmla="*/ 2849968 h 3352864"/>
              <a:gd name="connsiteX173" fmla="*/ 4585309 w 8232922"/>
              <a:gd name="connsiteY173" fmla="*/ 2718307 h 3352864"/>
              <a:gd name="connsiteX174" fmla="*/ 4583381 w 8232922"/>
              <a:gd name="connsiteY174" fmla="*/ 2723621 h 3352864"/>
              <a:gd name="connsiteX175" fmla="*/ 4547865 w 8232922"/>
              <a:gd name="connsiteY175" fmla="*/ 2728282 h 3352864"/>
              <a:gd name="connsiteX176" fmla="*/ 4539150 w 8232922"/>
              <a:gd name="connsiteY176" fmla="*/ 2728282 h 3352864"/>
              <a:gd name="connsiteX177" fmla="*/ 4535432 w 8232922"/>
              <a:gd name="connsiteY177" fmla="*/ 2730449 h 3352864"/>
              <a:gd name="connsiteX178" fmla="*/ 4525954 w 8232922"/>
              <a:gd name="connsiteY178" fmla="*/ 2744207 h 3352864"/>
              <a:gd name="connsiteX179" fmla="*/ 4435025 w 8232922"/>
              <a:gd name="connsiteY179" fmla="*/ 2772267 h 3352864"/>
              <a:gd name="connsiteX180" fmla="*/ 4374406 w 8232922"/>
              <a:gd name="connsiteY180" fmla="*/ 2798168 h 3352864"/>
              <a:gd name="connsiteX181" fmla="*/ 4427453 w 8232922"/>
              <a:gd name="connsiteY181" fmla="*/ 2804641 h 3352864"/>
              <a:gd name="connsiteX182" fmla="*/ 4586573 w 8232922"/>
              <a:gd name="connsiteY182" fmla="*/ 2729100 h 3352864"/>
              <a:gd name="connsiteX183" fmla="*/ 4616893 w 8232922"/>
              <a:gd name="connsiteY183" fmla="*/ 2718307 h 3352864"/>
              <a:gd name="connsiteX184" fmla="*/ 4669930 w 8232922"/>
              <a:gd name="connsiteY184" fmla="*/ 2690250 h 3352864"/>
              <a:gd name="connsiteX185" fmla="*/ 4654775 w 8232922"/>
              <a:gd name="connsiteY185" fmla="*/ 2692407 h 3352864"/>
              <a:gd name="connsiteX186" fmla="*/ 4616893 w 8232922"/>
              <a:gd name="connsiteY186" fmla="*/ 2698883 h 3352864"/>
              <a:gd name="connsiteX187" fmla="*/ 4647203 w 8232922"/>
              <a:gd name="connsiteY187" fmla="*/ 2707517 h 3352864"/>
              <a:gd name="connsiteX188" fmla="*/ 4669930 w 8232922"/>
              <a:gd name="connsiteY188" fmla="*/ 2690250 h 3352864"/>
              <a:gd name="connsiteX189" fmla="*/ 1780174 w 8232922"/>
              <a:gd name="connsiteY189" fmla="*/ 2666134 h 3352864"/>
              <a:gd name="connsiteX190" fmla="*/ 1780120 w 8232922"/>
              <a:gd name="connsiteY190" fmla="*/ 2666253 h 3352864"/>
              <a:gd name="connsiteX191" fmla="*/ 1785093 w 8232922"/>
              <a:gd name="connsiteY191" fmla="*/ 2671959 h 3352864"/>
              <a:gd name="connsiteX192" fmla="*/ 1796261 w 8232922"/>
              <a:gd name="connsiteY192" fmla="*/ 2675455 h 3352864"/>
              <a:gd name="connsiteX193" fmla="*/ 1804372 w 8232922"/>
              <a:gd name="connsiteY193" fmla="*/ 2672350 h 3352864"/>
              <a:gd name="connsiteX194" fmla="*/ 1788138 w 8232922"/>
              <a:gd name="connsiteY194" fmla="*/ 2666134 h 3352864"/>
              <a:gd name="connsiteX195" fmla="*/ 4707822 w 8232922"/>
              <a:gd name="connsiteY195" fmla="*/ 2657873 h 3352864"/>
              <a:gd name="connsiteX196" fmla="*/ 4730548 w 8232922"/>
              <a:gd name="connsiteY196" fmla="*/ 2675140 h 3352864"/>
              <a:gd name="connsiteX197" fmla="*/ 4738121 w 8232922"/>
              <a:gd name="connsiteY197" fmla="*/ 2664350 h 3352864"/>
              <a:gd name="connsiteX198" fmla="*/ 4776014 w 8232922"/>
              <a:gd name="connsiteY198" fmla="*/ 2662190 h 3352864"/>
              <a:gd name="connsiteX199" fmla="*/ 4707822 w 8232922"/>
              <a:gd name="connsiteY199" fmla="*/ 2657873 h 3352864"/>
              <a:gd name="connsiteX200" fmla="*/ 4768441 w 8232922"/>
              <a:gd name="connsiteY200" fmla="*/ 2631973 h 3352864"/>
              <a:gd name="connsiteX201" fmla="*/ 4768441 w 8232922"/>
              <a:gd name="connsiteY201" fmla="*/ 2638446 h 3352864"/>
              <a:gd name="connsiteX202" fmla="*/ 4806323 w 8232922"/>
              <a:gd name="connsiteY202" fmla="*/ 2649240 h 3352864"/>
              <a:gd name="connsiteX203" fmla="*/ 1651820 w 8232922"/>
              <a:gd name="connsiteY203" fmla="*/ 2625290 h 3352864"/>
              <a:gd name="connsiteX204" fmla="*/ 1652605 w 8232922"/>
              <a:gd name="connsiteY204" fmla="*/ 2627991 h 3352864"/>
              <a:gd name="connsiteX205" fmla="*/ 1661709 w 8232922"/>
              <a:gd name="connsiteY205" fmla="*/ 2630315 h 3352864"/>
              <a:gd name="connsiteX206" fmla="*/ 1661709 w 8232922"/>
              <a:gd name="connsiteY206" fmla="*/ 2625290 h 3352864"/>
              <a:gd name="connsiteX207" fmla="*/ 4874525 w 8232922"/>
              <a:gd name="connsiteY207" fmla="*/ 2597439 h 3352864"/>
              <a:gd name="connsiteX208" fmla="*/ 4866942 w 8232922"/>
              <a:gd name="connsiteY208" fmla="*/ 2606073 h 3352864"/>
              <a:gd name="connsiteX209" fmla="*/ 4821478 w 8232922"/>
              <a:gd name="connsiteY209" fmla="*/ 2614706 h 3352864"/>
              <a:gd name="connsiteX210" fmla="*/ 4829060 w 8232922"/>
              <a:gd name="connsiteY210" fmla="*/ 2619023 h 3352864"/>
              <a:gd name="connsiteX211" fmla="*/ 4836632 w 8232922"/>
              <a:gd name="connsiteY211" fmla="*/ 2614706 h 3352864"/>
              <a:gd name="connsiteX212" fmla="*/ 4889680 w 8232922"/>
              <a:gd name="connsiteY212" fmla="*/ 2606073 h 3352864"/>
              <a:gd name="connsiteX213" fmla="*/ 4874525 w 8232922"/>
              <a:gd name="connsiteY213" fmla="*/ 2597439 h 3352864"/>
              <a:gd name="connsiteX214" fmla="*/ 1670487 w 8232922"/>
              <a:gd name="connsiteY214" fmla="*/ 2570851 h 3352864"/>
              <a:gd name="connsiteX215" fmla="*/ 1666373 w 8232922"/>
              <a:gd name="connsiteY215" fmla="*/ 2575572 h 3352864"/>
              <a:gd name="connsiteX216" fmla="*/ 1664488 w 8232922"/>
              <a:gd name="connsiteY216" fmla="*/ 2574127 h 3352864"/>
              <a:gd name="connsiteX217" fmla="*/ 1661709 w 8232922"/>
              <a:gd name="connsiteY217" fmla="*/ 2578015 h 3352864"/>
              <a:gd name="connsiteX218" fmla="*/ 1684445 w 8232922"/>
              <a:gd name="connsiteY218" fmla="*/ 2583950 h 3352864"/>
              <a:gd name="connsiteX219" fmla="*/ 1662099 w 8232922"/>
              <a:gd name="connsiteY219" fmla="*/ 2592965 h 3352864"/>
              <a:gd name="connsiteX220" fmla="*/ 1664056 w 8232922"/>
              <a:gd name="connsiteY220" fmla="*/ 2594214 h 3352864"/>
              <a:gd name="connsiteX221" fmla="*/ 1670432 w 8232922"/>
              <a:gd name="connsiteY221" fmla="*/ 2589941 h 3352864"/>
              <a:gd name="connsiteX222" fmla="*/ 1683904 w 8232922"/>
              <a:gd name="connsiteY222" fmla="*/ 2589355 h 3352864"/>
              <a:gd name="connsiteX223" fmla="*/ 1684446 w 8232922"/>
              <a:gd name="connsiteY223" fmla="*/ 2586649 h 3352864"/>
              <a:gd name="connsiteX224" fmla="*/ 1715082 w 8232922"/>
              <a:gd name="connsiteY224" fmla="*/ 2584797 h 3352864"/>
              <a:gd name="connsiteX225" fmla="*/ 1715082 w 8232922"/>
              <a:gd name="connsiteY225" fmla="*/ 2582233 h 3352864"/>
              <a:gd name="connsiteX226" fmla="*/ 1696258 w 8232922"/>
              <a:gd name="connsiteY226" fmla="*/ 2544175 h 3352864"/>
              <a:gd name="connsiteX227" fmla="*/ 1684446 w 8232922"/>
              <a:gd name="connsiteY227" fmla="*/ 2547798 h 3352864"/>
              <a:gd name="connsiteX228" fmla="*/ 1696758 w 8232922"/>
              <a:gd name="connsiteY228" fmla="*/ 2551035 h 3352864"/>
              <a:gd name="connsiteX229" fmla="*/ 1709851 w 8232922"/>
              <a:gd name="connsiteY229" fmla="*/ 2553390 h 3352864"/>
              <a:gd name="connsiteX230" fmla="*/ 1715082 w 8232922"/>
              <a:gd name="connsiteY230" fmla="*/ 2548050 h 3352864"/>
              <a:gd name="connsiteX231" fmla="*/ 1715082 w 8232922"/>
              <a:gd name="connsiteY231" fmla="*/ 2546576 h 3352864"/>
              <a:gd name="connsiteX232" fmla="*/ 4950298 w 8232922"/>
              <a:gd name="connsiteY232" fmla="*/ 2543482 h 3352864"/>
              <a:gd name="connsiteX233" fmla="*/ 4942715 w 8232922"/>
              <a:gd name="connsiteY233" fmla="*/ 2578015 h 3352864"/>
              <a:gd name="connsiteX234" fmla="*/ 4950298 w 8232922"/>
              <a:gd name="connsiteY234" fmla="*/ 2578015 h 3352864"/>
              <a:gd name="connsiteX235" fmla="*/ 5010917 w 8232922"/>
              <a:gd name="connsiteY235" fmla="*/ 2547798 h 3352864"/>
              <a:gd name="connsiteX236" fmla="*/ 4950298 w 8232922"/>
              <a:gd name="connsiteY236" fmla="*/ 2543482 h 3352864"/>
              <a:gd name="connsiteX237" fmla="*/ 5051522 w 8232922"/>
              <a:gd name="connsiteY237" fmla="*/ 2512462 h 3352864"/>
              <a:gd name="connsiteX238" fmla="*/ 5048799 w 8232922"/>
              <a:gd name="connsiteY238" fmla="*/ 2513906 h 3352864"/>
              <a:gd name="connsiteX239" fmla="*/ 5048799 w 8232922"/>
              <a:gd name="connsiteY239" fmla="*/ 2519738 h 3352864"/>
              <a:gd name="connsiteX240" fmla="*/ 5079109 w 8232922"/>
              <a:gd name="connsiteY240" fmla="*/ 2526215 h 3352864"/>
              <a:gd name="connsiteX241" fmla="*/ 1747543 w 8232922"/>
              <a:gd name="connsiteY241" fmla="*/ 2486391 h 3352864"/>
              <a:gd name="connsiteX242" fmla="*/ 1747543 w 8232922"/>
              <a:gd name="connsiteY242" fmla="*/ 2489011 h 3352864"/>
              <a:gd name="connsiteX243" fmla="*/ 1747549 w 8232922"/>
              <a:gd name="connsiteY243" fmla="*/ 2489012 h 3352864"/>
              <a:gd name="connsiteX244" fmla="*/ 1747549 w 8232922"/>
              <a:gd name="connsiteY244" fmla="*/ 2486391 h 3352864"/>
              <a:gd name="connsiteX245" fmla="*/ 1904187 w 8232922"/>
              <a:gd name="connsiteY245" fmla="*/ 2439881 h 3352864"/>
              <a:gd name="connsiteX246" fmla="*/ 1904187 w 8232922"/>
              <a:gd name="connsiteY246" fmla="*/ 2450671 h 3352864"/>
              <a:gd name="connsiteX247" fmla="*/ 1934507 w 8232922"/>
              <a:gd name="connsiteY247" fmla="*/ 2454988 h 3352864"/>
              <a:gd name="connsiteX248" fmla="*/ 1904187 w 8232922"/>
              <a:gd name="connsiteY248" fmla="*/ 2439881 h 3352864"/>
              <a:gd name="connsiteX249" fmla="*/ 1752636 w 8232922"/>
              <a:gd name="connsiteY249" fmla="*/ 2413981 h 3352864"/>
              <a:gd name="connsiteX250" fmla="*/ 1751748 w 8232922"/>
              <a:gd name="connsiteY250" fmla="*/ 2416387 h 3352864"/>
              <a:gd name="connsiteX251" fmla="*/ 1757971 w 8232922"/>
              <a:gd name="connsiteY251" fmla="*/ 2414672 h 3352864"/>
              <a:gd name="connsiteX252" fmla="*/ 5238228 w 8232922"/>
              <a:gd name="connsiteY252" fmla="*/ 2368653 h 3352864"/>
              <a:gd name="connsiteX253" fmla="*/ 5200347 w 8232922"/>
              <a:gd name="connsiteY253" fmla="*/ 2388080 h 3352864"/>
              <a:gd name="connsiteX254" fmla="*/ 5170037 w 8232922"/>
              <a:gd name="connsiteY254" fmla="*/ 2394554 h 3352864"/>
              <a:gd name="connsiteX255" fmla="*/ 5170037 w 8232922"/>
              <a:gd name="connsiteY255" fmla="*/ 2405347 h 3352864"/>
              <a:gd name="connsiteX256" fmla="*/ 5200347 w 8232922"/>
              <a:gd name="connsiteY256" fmla="*/ 2394554 h 3352864"/>
              <a:gd name="connsiteX257" fmla="*/ 5200347 w 8232922"/>
              <a:gd name="connsiteY257" fmla="*/ 2388080 h 3352864"/>
              <a:gd name="connsiteX258" fmla="*/ 5260966 w 8232922"/>
              <a:gd name="connsiteY258" fmla="*/ 2375130 h 3352864"/>
              <a:gd name="connsiteX259" fmla="*/ 5238228 w 8232922"/>
              <a:gd name="connsiteY259" fmla="*/ 2368653 h 3352864"/>
              <a:gd name="connsiteX260" fmla="*/ 1904200 w 8232922"/>
              <a:gd name="connsiteY260" fmla="*/ 2331956 h 3352864"/>
              <a:gd name="connsiteX261" fmla="*/ 1904187 w 8232922"/>
              <a:gd name="connsiteY261" fmla="*/ 2331963 h 3352864"/>
              <a:gd name="connsiteX262" fmla="*/ 1900243 w 8232922"/>
              <a:gd name="connsiteY262" fmla="*/ 2335845 h 3352864"/>
              <a:gd name="connsiteX263" fmla="*/ 1901772 w 8232922"/>
              <a:gd name="connsiteY263" fmla="*/ 2339858 h 3352864"/>
              <a:gd name="connsiteX264" fmla="*/ 1895754 w 8232922"/>
              <a:gd name="connsiteY264" fmla="*/ 2340264 h 3352864"/>
              <a:gd name="connsiteX265" fmla="*/ 1893771 w 8232922"/>
              <a:gd name="connsiteY265" fmla="*/ 2342214 h 3352864"/>
              <a:gd name="connsiteX266" fmla="*/ 1874831 w 8232922"/>
              <a:gd name="connsiteY266" fmla="*/ 2347052 h 3352864"/>
              <a:gd name="connsiteX267" fmla="*/ 1909895 w 8232922"/>
              <a:gd name="connsiteY267" fmla="*/ 2355397 h 3352864"/>
              <a:gd name="connsiteX268" fmla="*/ 1905658 w 8232922"/>
              <a:gd name="connsiteY268" fmla="*/ 2367885 h 3352864"/>
              <a:gd name="connsiteX269" fmla="*/ 1906085 w 8232922"/>
              <a:gd name="connsiteY269" fmla="*/ 2367845 h 3352864"/>
              <a:gd name="connsiteX270" fmla="*/ 1926923 w 8232922"/>
              <a:gd name="connsiteY270" fmla="*/ 2360020 h 3352864"/>
              <a:gd name="connsiteX271" fmla="*/ 1950926 w 8232922"/>
              <a:gd name="connsiteY271" fmla="*/ 2355234 h 3352864"/>
              <a:gd name="connsiteX272" fmla="*/ 1957246 w 8232922"/>
              <a:gd name="connsiteY272" fmla="*/ 2353242 h 3352864"/>
              <a:gd name="connsiteX273" fmla="*/ 1904200 w 8232922"/>
              <a:gd name="connsiteY273" fmla="*/ 2351082 h 3352864"/>
              <a:gd name="connsiteX274" fmla="*/ 5351894 w 8232922"/>
              <a:gd name="connsiteY274" fmla="*/ 2327646 h 3352864"/>
              <a:gd name="connsiteX275" fmla="*/ 5351894 w 8232922"/>
              <a:gd name="connsiteY275" fmla="*/ 2336280 h 3352864"/>
              <a:gd name="connsiteX276" fmla="*/ 5382204 w 8232922"/>
              <a:gd name="connsiteY276" fmla="*/ 2344913 h 3352864"/>
              <a:gd name="connsiteX277" fmla="*/ 2008089 w 8232922"/>
              <a:gd name="connsiteY277" fmla="*/ 2284353 h 3352864"/>
              <a:gd name="connsiteX278" fmla="*/ 2001748 w 8232922"/>
              <a:gd name="connsiteY278" fmla="*/ 2288255 h 3352864"/>
              <a:gd name="connsiteX279" fmla="*/ 1972387 w 8232922"/>
              <a:gd name="connsiteY279" fmla="*/ 2299586 h 3352864"/>
              <a:gd name="connsiteX280" fmla="*/ 1964805 w 8232922"/>
              <a:gd name="connsiteY280" fmla="*/ 2288796 h 3352864"/>
              <a:gd name="connsiteX281" fmla="*/ 1904187 w 8232922"/>
              <a:gd name="connsiteY281" fmla="*/ 2284479 h 3352864"/>
              <a:gd name="connsiteX282" fmla="*/ 1904187 w 8232922"/>
              <a:gd name="connsiteY282" fmla="*/ 2308219 h 3352864"/>
              <a:gd name="connsiteX283" fmla="*/ 1957232 w 8232922"/>
              <a:gd name="connsiteY283" fmla="*/ 2310379 h 3352864"/>
              <a:gd name="connsiteX284" fmla="*/ 1930709 w 8232922"/>
              <a:gd name="connsiteY284" fmla="*/ 2318742 h 3352864"/>
              <a:gd name="connsiteX285" fmla="*/ 1912301 w 8232922"/>
              <a:gd name="connsiteY285" fmla="*/ 2327918 h 3352864"/>
              <a:gd name="connsiteX286" fmla="*/ 1964817 w 8232922"/>
              <a:gd name="connsiteY286" fmla="*/ 2331658 h 3352864"/>
              <a:gd name="connsiteX287" fmla="*/ 1972400 w 8232922"/>
              <a:gd name="connsiteY287" fmla="*/ 2342448 h 3352864"/>
              <a:gd name="connsiteX288" fmla="*/ 2025436 w 8232922"/>
              <a:gd name="connsiteY288" fmla="*/ 2316548 h 3352864"/>
              <a:gd name="connsiteX289" fmla="*/ 2040929 w 8232922"/>
              <a:gd name="connsiteY289" fmla="*/ 2320410 h 3352864"/>
              <a:gd name="connsiteX290" fmla="*/ 2063317 w 8232922"/>
              <a:gd name="connsiteY290" fmla="*/ 2306063 h 3352864"/>
              <a:gd name="connsiteX291" fmla="*/ 2086044 w 8232922"/>
              <a:gd name="connsiteY291" fmla="*/ 2288796 h 3352864"/>
              <a:gd name="connsiteX292" fmla="*/ 2070959 w 8232922"/>
              <a:gd name="connsiteY292" fmla="*/ 2285036 h 3352864"/>
              <a:gd name="connsiteX293" fmla="*/ 2063319 w 8232922"/>
              <a:gd name="connsiteY293" fmla="*/ 2292809 h 3352864"/>
              <a:gd name="connsiteX294" fmla="*/ 2024485 w 8232922"/>
              <a:gd name="connsiteY294" fmla="*/ 2291460 h 3352864"/>
              <a:gd name="connsiteX295" fmla="*/ 5533752 w 8232922"/>
              <a:gd name="connsiteY295" fmla="*/ 2213252 h 3352864"/>
              <a:gd name="connsiteX296" fmla="*/ 5503442 w 8232922"/>
              <a:gd name="connsiteY296" fmla="*/ 2224045 h 3352864"/>
              <a:gd name="connsiteX297" fmla="*/ 5442824 w 8232922"/>
              <a:gd name="connsiteY297" fmla="*/ 2267212 h 3352864"/>
              <a:gd name="connsiteX298" fmla="*/ 5467450 w 8232922"/>
              <a:gd name="connsiteY298" fmla="*/ 2272877 h 3352864"/>
              <a:gd name="connsiteX299" fmla="*/ 5494219 w 8232922"/>
              <a:gd name="connsiteY299" fmla="*/ 2273478 h 3352864"/>
              <a:gd name="connsiteX300" fmla="*/ 5503455 w 8232922"/>
              <a:gd name="connsiteY300" fmla="*/ 2266902 h 3352864"/>
              <a:gd name="connsiteX301" fmla="*/ 5524471 w 8232922"/>
              <a:gd name="connsiteY301" fmla="*/ 2264549 h 3352864"/>
              <a:gd name="connsiteX302" fmla="*/ 5531063 w 8232922"/>
              <a:gd name="connsiteY302" fmla="*/ 2261684 h 3352864"/>
              <a:gd name="connsiteX303" fmla="*/ 5533763 w 8232922"/>
              <a:gd name="connsiteY303" fmla="*/ 2256108 h 3352864"/>
              <a:gd name="connsiteX304" fmla="*/ 5541135 w 8232922"/>
              <a:gd name="connsiteY304" fmla="*/ 2257308 h 3352864"/>
              <a:gd name="connsiteX305" fmla="*/ 5559325 w 8232922"/>
              <a:gd name="connsiteY305" fmla="*/ 2249404 h 3352864"/>
              <a:gd name="connsiteX306" fmla="*/ 5586789 w 8232922"/>
              <a:gd name="connsiteY306" fmla="*/ 2221885 h 3352864"/>
              <a:gd name="connsiteX307" fmla="*/ 2161808 w 8232922"/>
              <a:gd name="connsiteY307" fmla="*/ 2161451 h 3352864"/>
              <a:gd name="connsiteX308" fmla="*/ 2116344 w 8232922"/>
              <a:gd name="connsiteY308" fmla="*/ 2163611 h 3352864"/>
              <a:gd name="connsiteX309" fmla="*/ 2002696 w 8232922"/>
              <a:gd name="connsiteY309" fmla="*/ 2239152 h 3352864"/>
              <a:gd name="connsiteX310" fmla="*/ 2024485 w 8232922"/>
              <a:gd name="connsiteY310" fmla="*/ 2248596 h 3352864"/>
              <a:gd name="connsiteX311" fmla="*/ 2036044 w 8232922"/>
              <a:gd name="connsiteY311" fmla="*/ 2248998 h 3352864"/>
              <a:gd name="connsiteX312" fmla="*/ 2042478 w 8232922"/>
              <a:gd name="connsiteY312" fmla="*/ 2242627 h 3352864"/>
              <a:gd name="connsiteX313" fmla="*/ 2096475 w 8232922"/>
              <a:gd name="connsiteY313" fmla="*/ 2216202 h 3352864"/>
              <a:gd name="connsiteX314" fmla="*/ 2116344 w 8232922"/>
              <a:gd name="connsiteY314" fmla="*/ 2195985 h 3352864"/>
              <a:gd name="connsiteX315" fmla="*/ 2176963 w 8232922"/>
              <a:gd name="connsiteY315" fmla="*/ 2176561 h 3352864"/>
              <a:gd name="connsiteX316" fmla="*/ 2214855 w 8232922"/>
              <a:gd name="connsiteY316" fmla="*/ 2109651 h 3352864"/>
              <a:gd name="connsiteX317" fmla="*/ 2184546 w 8232922"/>
              <a:gd name="connsiteY317" fmla="*/ 2131234 h 3352864"/>
              <a:gd name="connsiteX318" fmla="*/ 2245165 w 8232922"/>
              <a:gd name="connsiteY318" fmla="*/ 2135551 h 3352864"/>
              <a:gd name="connsiteX319" fmla="*/ 2267892 w 8232922"/>
              <a:gd name="connsiteY319" fmla="*/ 2116127 h 3352864"/>
              <a:gd name="connsiteX320" fmla="*/ 2283057 w 8232922"/>
              <a:gd name="connsiteY320" fmla="*/ 2092384 h 3352864"/>
              <a:gd name="connsiteX321" fmla="*/ 2267892 w 8232922"/>
              <a:gd name="connsiteY321" fmla="*/ 2094544 h 3352864"/>
              <a:gd name="connsiteX322" fmla="*/ 2283057 w 8232922"/>
              <a:gd name="connsiteY322" fmla="*/ 2101017 h 3352864"/>
              <a:gd name="connsiteX323" fmla="*/ 2298212 w 8232922"/>
              <a:gd name="connsiteY323" fmla="*/ 2096701 h 3352864"/>
              <a:gd name="connsiteX324" fmla="*/ 2283057 w 8232922"/>
              <a:gd name="connsiteY324" fmla="*/ 2092384 h 3352864"/>
              <a:gd name="connsiteX325" fmla="*/ 5632253 w 8232922"/>
              <a:gd name="connsiteY325" fmla="*/ 2040584 h 3352864"/>
              <a:gd name="connsiteX326" fmla="*/ 5662573 w 8232922"/>
              <a:gd name="connsiteY326" fmla="*/ 2049217 h 3352864"/>
              <a:gd name="connsiteX327" fmla="*/ 5685300 w 8232922"/>
              <a:gd name="connsiteY327" fmla="*/ 2042743 h 3352864"/>
              <a:gd name="connsiteX328" fmla="*/ 5844420 w 8232922"/>
              <a:gd name="connsiteY328" fmla="*/ 2012526 h 3352864"/>
              <a:gd name="connsiteX329" fmla="*/ 5836848 w 8232922"/>
              <a:gd name="connsiteY329" fmla="*/ 2014683 h 3352864"/>
              <a:gd name="connsiteX330" fmla="*/ 5839622 w 8232922"/>
              <a:gd name="connsiteY330" fmla="*/ 2021638 h 3352864"/>
              <a:gd name="connsiteX331" fmla="*/ 5905053 w 8232922"/>
              <a:gd name="connsiteY331" fmla="*/ 2029485 h 3352864"/>
              <a:gd name="connsiteX332" fmla="*/ 5894071 w 8232922"/>
              <a:gd name="connsiteY332" fmla="*/ 2032265 h 3352864"/>
              <a:gd name="connsiteX333" fmla="*/ 5907889 w 8232922"/>
              <a:gd name="connsiteY333" fmla="*/ 2032491 h 3352864"/>
              <a:gd name="connsiteX334" fmla="*/ 5935359 w 8232922"/>
              <a:gd name="connsiteY334" fmla="*/ 2029793 h 3352864"/>
              <a:gd name="connsiteX335" fmla="*/ 5844420 w 8232922"/>
              <a:gd name="connsiteY335" fmla="*/ 2012526 h 3352864"/>
              <a:gd name="connsiteX336" fmla="*/ 2434605 w 8232922"/>
              <a:gd name="connsiteY336" fmla="*/ 1971516 h 3352864"/>
              <a:gd name="connsiteX337" fmla="*/ 2419440 w 8232922"/>
              <a:gd name="connsiteY337" fmla="*/ 1975833 h 3352864"/>
              <a:gd name="connsiteX338" fmla="*/ 2419440 w 8232922"/>
              <a:gd name="connsiteY338" fmla="*/ 1993100 h 3352864"/>
              <a:gd name="connsiteX339" fmla="*/ 2480069 w 8232922"/>
              <a:gd name="connsiteY339" fmla="*/ 1995260 h 3352864"/>
              <a:gd name="connsiteX340" fmla="*/ 2548261 w 8232922"/>
              <a:gd name="connsiteY340" fmla="*/ 1971516 h 3352864"/>
              <a:gd name="connsiteX341" fmla="*/ 2540689 w 8232922"/>
              <a:gd name="connsiteY341" fmla="*/ 1971516 h 3352864"/>
              <a:gd name="connsiteX342" fmla="*/ 5761073 w 8232922"/>
              <a:gd name="connsiteY342" fmla="*/ 1969359 h 3352864"/>
              <a:gd name="connsiteX343" fmla="*/ 5753502 w 8232922"/>
              <a:gd name="connsiteY343" fmla="*/ 1971516 h 3352864"/>
              <a:gd name="connsiteX344" fmla="*/ 5692872 w 8232922"/>
              <a:gd name="connsiteY344" fmla="*/ 2014683 h 3352864"/>
              <a:gd name="connsiteX345" fmla="*/ 5836848 w 8232922"/>
              <a:gd name="connsiteY345" fmla="*/ 2003893 h 3352864"/>
              <a:gd name="connsiteX346" fmla="*/ 5905050 w 8232922"/>
              <a:gd name="connsiteY346" fmla="*/ 1986626 h 3352864"/>
              <a:gd name="connsiteX347" fmla="*/ 6488503 w 8232922"/>
              <a:gd name="connsiteY347" fmla="*/ 1583012 h 3352864"/>
              <a:gd name="connsiteX348" fmla="*/ 6427884 w 8232922"/>
              <a:gd name="connsiteY348" fmla="*/ 1598122 h 3352864"/>
              <a:gd name="connsiteX349" fmla="*/ 6465776 w 8232922"/>
              <a:gd name="connsiteY349" fmla="*/ 1608913 h 3352864"/>
              <a:gd name="connsiteX350" fmla="*/ 6488503 w 8232922"/>
              <a:gd name="connsiteY350" fmla="*/ 1606756 h 3352864"/>
              <a:gd name="connsiteX351" fmla="*/ 6511240 w 8232922"/>
              <a:gd name="connsiteY351" fmla="*/ 1595963 h 3352864"/>
              <a:gd name="connsiteX352" fmla="*/ 6511240 w 8232922"/>
              <a:gd name="connsiteY352" fmla="*/ 1593806 h 3352864"/>
              <a:gd name="connsiteX353" fmla="*/ 6533967 w 8232922"/>
              <a:gd name="connsiteY353" fmla="*/ 1563589 h 3352864"/>
              <a:gd name="connsiteX354" fmla="*/ 6556705 w 8232922"/>
              <a:gd name="connsiteY354" fmla="*/ 1574379 h 3352864"/>
              <a:gd name="connsiteX355" fmla="*/ 6556705 w 8232922"/>
              <a:gd name="connsiteY355" fmla="*/ 1583012 h 3352864"/>
              <a:gd name="connsiteX356" fmla="*/ 6557466 w 8232922"/>
              <a:gd name="connsiteY356" fmla="*/ 1582796 h 3352864"/>
              <a:gd name="connsiteX357" fmla="*/ 6556719 w 8232922"/>
              <a:gd name="connsiteY357" fmla="*/ 1582704 h 3352864"/>
              <a:gd name="connsiteX358" fmla="*/ 6558053 w 8232922"/>
              <a:gd name="connsiteY358" fmla="*/ 1582628 h 3352864"/>
              <a:gd name="connsiteX359" fmla="*/ 6571860 w 8232922"/>
              <a:gd name="connsiteY359" fmla="*/ 1578696 h 3352864"/>
              <a:gd name="connsiteX360" fmla="*/ 6587003 w 8232922"/>
              <a:gd name="connsiteY360" fmla="*/ 1578696 h 3352864"/>
              <a:gd name="connsiteX361" fmla="*/ 6587003 w 8232922"/>
              <a:gd name="connsiteY361" fmla="*/ 1574379 h 3352864"/>
              <a:gd name="connsiteX362" fmla="*/ 6594586 w 8232922"/>
              <a:gd name="connsiteY362" fmla="*/ 1537688 h 3352864"/>
              <a:gd name="connsiteX363" fmla="*/ 6556705 w 8232922"/>
              <a:gd name="connsiteY363" fmla="*/ 1539845 h 3352864"/>
              <a:gd name="connsiteX364" fmla="*/ 6609741 w 8232922"/>
              <a:gd name="connsiteY364" fmla="*/ 1546322 h 3352864"/>
              <a:gd name="connsiteX365" fmla="*/ 6609741 w 8232922"/>
              <a:gd name="connsiteY365" fmla="*/ 1539845 h 3352864"/>
              <a:gd name="connsiteX366" fmla="*/ 6594586 w 8232922"/>
              <a:gd name="connsiteY366" fmla="*/ 1537688 h 3352864"/>
              <a:gd name="connsiteX367" fmla="*/ 6033246 w 8232922"/>
              <a:gd name="connsiteY367" fmla="*/ 1463576 h 3352864"/>
              <a:gd name="connsiteX368" fmla="*/ 6040863 w 8232922"/>
              <a:gd name="connsiteY368" fmla="*/ 1466491 h 3352864"/>
              <a:gd name="connsiteX369" fmla="*/ 6041432 w 8232922"/>
              <a:gd name="connsiteY369" fmla="*/ 1464304 h 3352864"/>
              <a:gd name="connsiteX370" fmla="*/ 6042370 w 8232922"/>
              <a:gd name="connsiteY370" fmla="*/ 1464075 h 3352864"/>
              <a:gd name="connsiteX371" fmla="*/ 2607939 w 8232922"/>
              <a:gd name="connsiteY371" fmla="*/ 1364139 h 3352864"/>
              <a:gd name="connsiteX372" fmla="*/ 2591694 w 8232922"/>
              <a:gd name="connsiteY372" fmla="*/ 1370354 h 3352864"/>
              <a:gd name="connsiteX373" fmla="*/ 2591694 w 8232922"/>
              <a:gd name="connsiteY373" fmla="*/ 1395213 h 3352864"/>
              <a:gd name="connsiteX374" fmla="*/ 2656640 w 8232922"/>
              <a:gd name="connsiteY374" fmla="*/ 1398323 h 3352864"/>
              <a:gd name="connsiteX375" fmla="*/ 2729687 w 8232922"/>
              <a:gd name="connsiteY375" fmla="*/ 1364139 h 3352864"/>
              <a:gd name="connsiteX376" fmla="*/ 2721576 w 8232922"/>
              <a:gd name="connsiteY376" fmla="*/ 1364139 h 3352864"/>
              <a:gd name="connsiteX377" fmla="*/ 6171238 w 8232922"/>
              <a:gd name="connsiteY377" fmla="*/ 1361033 h 3352864"/>
              <a:gd name="connsiteX378" fmla="*/ 6163128 w 8232922"/>
              <a:gd name="connsiteY378" fmla="*/ 1364139 h 3352864"/>
              <a:gd name="connsiteX379" fmla="*/ 6098181 w 8232922"/>
              <a:gd name="connsiteY379" fmla="*/ 1426286 h 3352864"/>
              <a:gd name="connsiteX380" fmla="*/ 6172248 w 8232922"/>
              <a:gd name="connsiteY380" fmla="*/ 1416189 h 3352864"/>
              <a:gd name="connsiteX381" fmla="*/ 6252105 w 8232922"/>
              <a:gd name="connsiteY381" fmla="*/ 1410772 h 3352864"/>
              <a:gd name="connsiteX382" fmla="*/ 6253167 w 8232922"/>
              <a:gd name="connsiteY382" fmla="*/ 1410470 h 3352864"/>
              <a:gd name="connsiteX383" fmla="*/ 6253632 w 8232922"/>
              <a:gd name="connsiteY383" fmla="*/ 1410297 h 3352864"/>
              <a:gd name="connsiteX384" fmla="*/ 6257398 w 8232922"/>
              <a:gd name="connsiteY384" fmla="*/ 1402521 h 3352864"/>
              <a:gd name="connsiteX385" fmla="*/ 6281986 w 8232922"/>
              <a:gd name="connsiteY385" fmla="*/ 1399770 h 3352864"/>
              <a:gd name="connsiteX386" fmla="*/ 6285890 w 8232922"/>
              <a:gd name="connsiteY386" fmla="*/ 1398321 h 3352864"/>
              <a:gd name="connsiteX387" fmla="*/ 6325465 w 8232922"/>
              <a:gd name="connsiteY387" fmla="*/ 1385893 h 3352864"/>
              <a:gd name="connsiteX388" fmla="*/ 5059233 w 8232922"/>
              <a:gd name="connsiteY388" fmla="*/ 1236738 h 3352864"/>
              <a:gd name="connsiteX389" fmla="*/ 5042999 w 8232922"/>
              <a:gd name="connsiteY389" fmla="*/ 1239844 h 3352864"/>
              <a:gd name="connsiteX390" fmla="*/ 5059233 w 8232922"/>
              <a:gd name="connsiteY390" fmla="*/ 1252273 h 3352864"/>
              <a:gd name="connsiteX391" fmla="*/ 5075456 w 8232922"/>
              <a:gd name="connsiteY391" fmla="*/ 1242954 h 3352864"/>
              <a:gd name="connsiteX392" fmla="*/ 5059233 w 8232922"/>
              <a:gd name="connsiteY392" fmla="*/ 1236738 h 3352864"/>
              <a:gd name="connsiteX393" fmla="*/ 7322016 w 8232922"/>
              <a:gd name="connsiteY393" fmla="*/ 1198825 h 3352864"/>
              <a:gd name="connsiteX394" fmla="*/ 7337171 w 8232922"/>
              <a:gd name="connsiteY394" fmla="*/ 1207459 h 3352864"/>
              <a:gd name="connsiteX395" fmla="*/ 7344742 w 8232922"/>
              <a:gd name="connsiteY395" fmla="*/ 1203142 h 3352864"/>
              <a:gd name="connsiteX396" fmla="*/ 7329598 w 8232922"/>
              <a:gd name="connsiteY396" fmla="*/ 1198825 h 3352864"/>
              <a:gd name="connsiteX397" fmla="*/ 7375062 w 8232922"/>
              <a:gd name="connsiteY397" fmla="*/ 1172925 h 3352864"/>
              <a:gd name="connsiteX398" fmla="*/ 7397790 w 8232922"/>
              <a:gd name="connsiteY398" fmla="*/ 1181559 h 3352864"/>
              <a:gd name="connsiteX399" fmla="*/ 7405361 w 8232922"/>
              <a:gd name="connsiteY399" fmla="*/ 1179402 h 3352864"/>
              <a:gd name="connsiteX400" fmla="*/ 7382635 w 8232922"/>
              <a:gd name="connsiteY400" fmla="*/ 1172925 h 3352864"/>
              <a:gd name="connsiteX401" fmla="*/ 7405361 w 8232922"/>
              <a:gd name="connsiteY401" fmla="*/ 1157818 h 3352864"/>
              <a:gd name="connsiteX402" fmla="*/ 7412944 w 8232922"/>
              <a:gd name="connsiteY402" fmla="*/ 1162135 h 3352864"/>
              <a:gd name="connsiteX403" fmla="*/ 7435682 w 8232922"/>
              <a:gd name="connsiteY403" fmla="*/ 1162135 h 3352864"/>
              <a:gd name="connsiteX404" fmla="*/ 7412944 w 8232922"/>
              <a:gd name="connsiteY404" fmla="*/ 1157818 h 3352864"/>
              <a:gd name="connsiteX405" fmla="*/ 6950458 w 8232922"/>
              <a:gd name="connsiteY405" fmla="*/ 804810 h 3352864"/>
              <a:gd name="connsiteX406" fmla="*/ 6885522 w 8232922"/>
              <a:gd name="connsiteY406" fmla="*/ 826563 h 3352864"/>
              <a:gd name="connsiteX407" fmla="*/ 6926113 w 8232922"/>
              <a:gd name="connsiteY407" fmla="*/ 842099 h 3352864"/>
              <a:gd name="connsiteX408" fmla="*/ 6950458 w 8232922"/>
              <a:gd name="connsiteY408" fmla="*/ 838994 h 3352864"/>
              <a:gd name="connsiteX409" fmla="*/ 6974814 w 8232922"/>
              <a:gd name="connsiteY409" fmla="*/ 823455 h 3352864"/>
              <a:gd name="connsiteX410" fmla="*/ 6974814 w 8232922"/>
              <a:gd name="connsiteY410" fmla="*/ 820350 h 3352864"/>
              <a:gd name="connsiteX411" fmla="*/ 6999159 w 8232922"/>
              <a:gd name="connsiteY411" fmla="*/ 776846 h 3352864"/>
              <a:gd name="connsiteX412" fmla="*/ 7023516 w 8232922"/>
              <a:gd name="connsiteY412" fmla="*/ 792381 h 3352864"/>
              <a:gd name="connsiteX413" fmla="*/ 7023516 w 8232922"/>
              <a:gd name="connsiteY413" fmla="*/ 804810 h 3352864"/>
              <a:gd name="connsiteX414" fmla="*/ 7024330 w 8232922"/>
              <a:gd name="connsiteY414" fmla="*/ 804499 h 3352864"/>
              <a:gd name="connsiteX415" fmla="*/ 7023531 w 8232922"/>
              <a:gd name="connsiteY415" fmla="*/ 804366 h 3352864"/>
              <a:gd name="connsiteX416" fmla="*/ 7024960 w 8232922"/>
              <a:gd name="connsiteY416" fmla="*/ 804257 h 3352864"/>
              <a:gd name="connsiteX417" fmla="*/ 7039749 w 8232922"/>
              <a:gd name="connsiteY417" fmla="*/ 798596 h 3352864"/>
              <a:gd name="connsiteX418" fmla="*/ 7055971 w 8232922"/>
              <a:gd name="connsiteY418" fmla="*/ 798596 h 3352864"/>
              <a:gd name="connsiteX419" fmla="*/ 7055971 w 8232922"/>
              <a:gd name="connsiteY419" fmla="*/ 792381 h 3352864"/>
              <a:gd name="connsiteX420" fmla="*/ 5724805 w 8232922"/>
              <a:gd name="connsiteY420" fmla="*/ 764416 h 3352864"/>
              <a:gd name="connsiteX421" fmla="*/ 5708583 w 8232922"/>
              <a:gd name="connsiteY421" fmla="*/ 767521 h 3352864"/>
              <a:gd name="connsiteX422" fmla="*/ 5724805 w 8232922"/>
              <a:gd name="connsiteY422" fmla="*/ 779952 h 3352864"/>
              <a:gd name="connsiteX423" fmla="*/ 5741050 w 8232922"/>
              <a:gd name="connsiteY423" fmla="*/ 770631 h 3352864"/>
              <a:gd name="connsiteX424" fmla="*/ 5724805 w 8232922"/>
              <a:gd name="connsiteY424" fmla="*/ 764416 h 3352864"/>
              <a:gd name="connsiteX425" fmla="*/ 6495913 w 8232922"/>
              <a:gd name="connsiteY425" fmla="*/ 755092 h 3352864"/>
              <a:gd name="connsiteX426" fmla="*/ 6471557 w 8232922"/>
              <a:gd name="connsiteY426" fmla="*/ 776846 h 3352864"/>
              <a:gd name="connsiteX427" fmla="*/ 6495913 w 8232922"/>
              <a:gd name="connsiteY427" fmla="*/ 789275 h 3352864"/>
              <a:gd name="connsiteX428" fmla="*/ 6560848 w 8232922"/>
              <a:gd name="connsiteY428" fmla="*/ 758202 h 3352864"/>
              <a:gd name="connsiteX429" fmla="*/ 7064093 w 8232922"/>
              <a:gd name="connsiteY429" fmla="*/ 739557 h 3352864"/>
              <a:gd name="connsiteX430" fmla="*/ 7023516 w 8232922"/>
              <a:gd name="connsiteY430" fmla="*/ 742662 h 3352864"/>
              <a:gd name="connsiteX431" fmla="*/ 7080327 w 8232922"/>
              <a:gd name="connsiteY431" fmla="*/ 751987 h 3352864"/>
              <a:gd name="connsiteX432" fmla="*/ 7080327 w 8232922"/>
              <a:gd name="connsiteY432" fmla="*/ 742662 h 3352864"/>
              <a:gd name="connsiteX433" fmla="*/ 7064093 w 8232922"/>
              <a:gd name="connsiteY433" fmla="*/ 739557 h 3352864"/>
              <a:gd name="connsiteX434" fmla="*/ 6666373 w 8232922"/>
              <a:gd name="connsiteY434" fmla="*/ 664980 h 3352864"/>
              <a:gd name="connsiteX435" fmla="*/ 6633894 w 8232922"/>
              <a:gd name="connsiteY435" fmla="*/ 668086 h 3352864"/>
              <a:gd name="connsiteX436" fmla="*/ 6593316 w 8232922"/>
              <a:gd name="connsiteY436" fmla="*/ 689839 h 3352864"/>
              <a:gd name="connsiteX437" fmla="*/ 6633894 w 8232922"/>
              <a:gd name="connsiteY437" fmla="*/ 702268 h 3352864"/>
              <a:gd name="connsiteX438" fmla="*/ 6666373 w 8232922"/>
              <a:gd name="connsiteY438" fmla="*/ 699159 h 3352864"/>
              <a:gd name="connsiteX439" fmla="*/ 6698841 w 8232922"/>
              <a:gd name="connsiteY439" fmla="*/ 677409 h 3352864"/>
              <a:gd name="connsiteX440" fmla="*/ 6666373 w 8232922"/>
              <a:gd name="connsiteY440" fmla="*/ 664980 h 3352864"/>
              <a:gd name="connsiteX441" fmla="*/ 6739418 w 8232922"/>
              <a:gd name="connsiteY441" fmla="*/ 615262 h 3352864"/>
              <a:gd name="connsiteX442" fmla="*/ 6723185 w 8232922"/>
              <a:gd name="connsiteY442" fmla="*/ 618367 h 3352864"/>
              <a:gd name="connsiteX443" fmla="*/ 6739418 w 8232922"/>
              <a:gd name="connsiteY443" fmla="*/ 630797 h 3352864"/>
              <a:gd name="connsiteX444" fmla="*/ 6755652 w 8232922"/>
              <a:gd name="connsiteY444" fmla="*/ 621477 h 3352864"/>
              <a:gd name="connsiteX445" fmla="*/ 6739418 w 8232922"/>
              <a:gd name="connsiteY445" fmla="*/ 615262 h 3352864"/>
              <a:gd name="connsiteX446" fmla="*/ 6917990 w 8232922"/>
              <a:gd name="connsiteY446" fmla="*/ 553114 h 3352864"/>
              <a:gd name="connsiteX447" fmla="*/ 6917990 w 8232922"/>
              <a:gd name="connsiteY447" fmla="*/ 565544 h 3352864"/>
              <a:gd name="connsiteX448" fmla="*/ 6950458 w 8232922"/>
              <a:gd name="connsiteY448" fmla="*/ 577973 h 3352864"/>
              <a:gd name="connsiteX449" fmla="*/ 7843313 w 8232922"/>
              <a:gd name="connsiteY449" fmla="*/ 251696 h 3352864"/>
              <a:gd name="connsiteX450" fmla="*/ 7859547 w 8232922"/>
              <a:gd name="connsiteY450" fmla="*/ 264126 h 3352864"/>
              <a:gd name="connsiteX451" fmla="*/ 7867657 w 8232922"/>
              <a:gd name="connsiteY451" fmla="*/ 257911 h 3352864"/>
              <a:gd name="connsiteX452" fmla="*/ 7851435 w 8232922"/>
              <a:gd name="connsiteY452" fmla="*/ 251696 h 3352864"/>
              <a:gd name="connsiteX453" fmla="*/ 7900137 w 8232922"/>
              <a:gd name="connsiteY453" fmla="*/ 214407 h 3352864"/>
              <a:gd name="connsiteX454" fmla="*/ 7924481 w 8232922"/>
              <a:gd name="connsiteY454" fmla="*/ 226838 h 3352864"/>
              <a:gd name="connsiteX455" fmla="*/ 7932593 w 8232922"/>
              <a:gd name="connsiteY455" fmla="*/ 223732 h 3352864"/>
              <a:gd name="connsiteX456" fmla="*/ 7908248 w 8232922"/>
              <a:gd name="connsiteY456" fmla="*/ 214407 h 3352864"/>
              <a:gd name="connsiteX457" fmla="*/ 7932593 w 8232922"/>
              <a:gd name="connsiteY457" fmla="*/ 192658 h 3352864"/>
              <a:gd name="connsiteX458" fmla="*/ 7940715 w 8232922"/>
              <a:gd name="connsiteY458" fmla="*/ 198873 h 3352864"/>
              <a:gd name="connsiteX459" fmla="*/ 7965072 w 8232922"/>
              <a:gd name="connsiteY459" fmla="*/ 198873 h 3352864"/>
              <a:gd name="connsiteX460" fmla="*/ 7940715 w 8232922"/>
              <a:gd name="connsiteY460" fmla="*/ 192658 h 3352864"/>
              <a:gd name="connsiteX461" fmla="*/ 8176109 w 8232922"/>
              <a:gd name="connsiteY461" fmla="*/ 0 h 3352864"/>
              <a:gd name="connsiteX462" fmla="*/ 8224810 w 8232922"/>
              <a:gd name="connsiteY462" fmla="*/ 0 h 3352864"/>
              <a:gd name="connsiteX463" fmla="*/ 8232922 w 8232922"/>
              <a:gd name="connsiteY463" fmla="*/ 24859 h 3352864"/>
              <a:gd name="connsiteX464" fmla="*/ 8192343 w 8232922"/>
              <a:gd name="connsiteY464" fmla="*/ 40394 h 3352864"/>
              <a:gd name="connsiteX465" fmla="*/ 8167987 w 8232922"/>
              <a:gd name="connsiteY465" fmla="*/ 71468 h 3352864"/>
              <a:gd name="connsiteX466" fmla="*/ 8167987 w 8232922"/>
              <a:gd name="connsiteY466" fmla="*/ 130510 h 3352864"/>
              <a:gd name="connsiteX467" fmla="*/ 8062473 w 8232922"/>
              <a:gd name="connsiteY467" fmla="*/ 192658 h 3352864"/>
              <a:gd name="connsiteX468" fmla="*/ 8062473 w 8232922"/>
              <a:gd name="connsiteY468" fmla="*/ 226838 h 3352864"/>
              <a:gd name="connsiteX469" fmla="*/ 8013773 w 8232922"/>
              <a:gd name="connsiteY469" fmla="*/ 248590 h 3352864"/>
              <a:gd name="connsiteX470" fmla="*/ 8013773 w 8232922"/>
              <a:gd name="connsiteY470" fmla="*/ 251696 h 3352864"/>
              <a:gd name="connsiteX471" fmla="*/ 7965072 w 8232922"/>
              <a:gd name="connsiteY471" fmla="*/ 273449 h 3352864"/>
              <a:gd name="connsiteX472" fmla="*/ 7932593 w 8232922"/>
              <a:gd name="connsiteY472" fmla="*/ 313843 h 3352864"/>
              <a:gd name="connsiteX473" fmla="*/ 7867657 w 8232922"/>
              <a:gd name="connsiteY473" fmla="*/ 388421 h 3352864"/>
              <a:gd name="connsiteX474" fmla="*/ 7843313 w 8232922"/>
              <a:gd name="connsiteY474" fmla="*/ 425709 h 3352864"/>
              <a:gd name="connsiteX475" fmla="*/ 7770256 w 8232922"/>
              <a:gd name="connsiteY475" fmla="*/ 481642 h 3352864"/>
              <a:gd name="connsiteX476" fmla="*/ 7705320 w 8232922"/>
              <a:gd name="connsiteY476" fmla="*/ 543791 h 3352864"/>
              <a:gd name="connsiteX477" fmla="*/ 7672864 w 8232922"/>
              <a:gd name="connsiteY477" fmla="*/ 602833 h 3352864"/>
              <a:gd name="connsiteX478" fmla="*/ 7640396 w 8232922"/>
              <a:gd name="connsiteY478" fmla="*/ 612152 h 3352864"/>
              <a:gd name="connsiteX479" fmla="*/ 7575462 w 8232922"/>
              <a:gd name="connsiteY479" fmla="*/ 624582 h 3352864"/>
              <a:gd name="connsiteX480" fmla="*/ 7542995 w 8232922"/>
              <a:gd name="connsiteY480" fmla="*/ 652551 h 3352864"/>
              <a:gd name="connsiteX481" fmla="*/ 7534872 w 8232922"/>
              <a:gd name="connsiteY481" fmla="*/ 702268 h 3352864"/>
              <a:gd name="connsiteX482" fmla="*/ 7478060 w 8232922"/>
              <a:gd name="connsiteY482" fmla="*/ 730233 h 3352864"/>
              <a:gd name="connsiteX483" fmla="*/ 7437470 w 8232922"/>
              <a:gd name="connsiteY483" fmla="*/ 761306 h 3352864"/>
              <a:gd name="connsiteX484" fmla="*/ 7405003 w 8232922"/>
              <a:gd name="connsiteY484" fmla="*/ 804810 h 3352864"/>
              <a:gd name="connsiteX485" fmla="*/ 7405003 w 8232922"/>
              <a:gd name="connsiteY485" fmla="*/ 838994 h 3352864"/>
              <a:gd name="connsiteX486" fmla="*/ 7380646 w 8232922"/>
              <a:gd name="connsiteY486" fmla="*/ 845209 h 3352864"/>
              <a:gd name="connsiteX487" fmla="*/ 7291365 w 8232922"/>
              <a:gd name="connsiteY487" fmla="*/ 919785 h 3352864"/>
              <a:gd name="connsiteX488" fmla="*/ 7218309 w 8232922"/>
              <a:gd name="connsiteY488" fmla="*/ 929106 h 3352864"/>
              <a:gd name="connsiteX489" fmla="*/ 7153385 w 8232922"/>
              <a:gd name="connsiteY489" fmla="*/ 1025436 h 3352864"/>
              <a:gd name="connsiteX490" fmla="*/ 7080327 w 8232922"/>
              <a:gd name="connsiteY490" fmla="*/ 1040971 h 3352864"/>
              <a:gd name="connsiteX491" fmla="*/ 7055971 w 8232922"/>
              <a:gd name="connsiteY491" fmla="*/ 1072045 h 3352864"/>
              <a:gd name="connsiteX492" fmla="*/ 7031626 w 8232922"/>
              <a:gd name="connsiteY492" fmla="*/ 1090689 h 3352864"/>
              <a:gd name="connsiteX493" fmla="*/ 6991047 w 8232922"/>
              <a:gd name="connsiteY493" fmla="*/ 1090689 h 3352864"/>
              <a:gd name="connsiteX494" fmla="*/ 6950458 w 8232922"/>
              <a:gd name="connsiteY494" fmla="*/ 1131087 h 3352864"/>
              <a:gd name="connsiteX495" fmla="*/ 6942347 w 8232922"/>
              <a:gd name="connsiteY495" fmla="*/ 1137303 h 3352864"/>
              <a:gd name="connsiteX496" fmla="*/ 6885522 w 8232922"/>
              <a:gd name="connsiteY496" fmla="*/ 1118658 h 3352864"/>
              <a:gd name="connsiteX497" fmla="*/ 6877411 w 8232922"/>
              <a:gd name="connsiteY497" fmla="*/ 1124872 h 3352864"/>
              <a:gd name="connsiteX498" fmla="*/ 6869288 w 8232922"/>
              <a:gd name="connsiteY498" fmla="*/ 1162162 h 3352864"/>
              <a:gd name="connsiteX499" fmla="*/ 6893645 w 8232922"/>
              <a:gd name="connsiteY499" fmla="*/ 1140408 h 3352864"/>
              <a:gd name="connsiteX500" fmla="*/ 6917990 w 8232922"/>
              <a:gd name="connsiteY500" fmla="*/ 1190125 h 3352864"/>
              <a:gd name="connsiteX501" fmla="*/ 6893645 w 8232922"/>
              <a:gd name="connsiteY501" fmla="*/ 1196340 h 3352864"/>
              <a:gd name="connsiteX502" fmla="*/ 6853055 w 8232922"/>
              <a:gd name="connsiteY502" fmla="*/ 1214984 h 3352864"/>
              <a:gd name="connsiteX503" fmla="*/ 6820588 w 8232922"/>
              <a:gd name="connsiteY503" fmla="*/ 1224309 h 3352864"/>
              <a:gd name="connsiteX504" fmla="*/ 6780009 w 8232922"/>
              <a:gd name="connsiteY504" fmla="*/ 1246059 h 3352864"/>
              <a:gd name="connsiteX505" fmla="*/ 6774935 w 8232922"/>
              <a:gd name="connsiteY505" fmla="*/ 1266256 h 3352864"/>
              <a:gd name="connsiteX506" fmla="*/ 6762539 w 8232922"/>
              <a:gd name="connsiteY506" fmla="*/ 1270052 h 3352864"/>
              <a:gd name="connsiteX507" fmla="*/ 6806753 w 8232922"/>
              <a:gd name="connsiteY507" fmla="*/ 1270052 h 3352864"/>
              <a:gd name="connsiteX508" fmla="*/ 6739418 w 8232922"/>
              <a:gd name="connsiteY508" fmla="*/ 1284968 h 3352864"/>
              <a:gd name="connsiteX509" fmla="*/ 6739418 w 8232922"/>
              <a:gd name="connsiteY509" fmla="*/ 1311316 h 3352864"/>
              <a:gd name="connsiteX510" fmla="*/ 6725526 w 8232922"/>
              <a:gd name="connsiteY510" fmla="*/ 1314862 h 3352864"/>
              <a:gd name="connsiteX511" fmla="*/ 6723407 w 8232922"/>
              <a:gd name="connsiteY511" fmla="*/ 1319693 h 3352864"/>
              <a:gd name="connsiteX512" fmla="*/ 6669327 w 8232922"/>
              <a:gd name="connsiteY512" fmla="*/ 1341515 h 3352864"/>
              <a:gd name="connsiteX513" fmla="*/ 6657233 w 8232922"/>
              <a:gd name="connsiteY513" fmla="*/ 1351323 h 3352864"/>
              <a:gd name="connsiteX514" fmla="*/ 6625783 w 8232922"/>
              <a:gd name="connsiteY514" fmla="*/ 1392108 h 3352864"/>
              <a:gd name="connsiteX515" fmla="*/ 6585192 w 8232922"/>
              <a:gd name="connsiteY515" fmla="*/ 1398323 h 3352864"/>
              <a:gd name="connsiteX516" fmla="*/ 6581415 w 8232922"/>
              <a:gd name="connsiteY516" fmla="*/ 1404108 h 3352864"/>
              <a:gd name="connsiteX517" fmla="*/ 6640050 w 8232922"/>
              <a:gd name="connsiteY517" fmla="*/ 1399554 h 3352864"/>
              <a:gd name="connsiteX518" fmla="*/ 6662788 w 8232922"/>
              <a:gd name="connsiteY518" fmla="*/ 1371494 h 3352864"/>
              <a:gd name="connsiteX519" fmla="*/ 6768871 w 8232922"/>
              <a:gd name="connsiteY519" fmla="*/ 1332643 h 3352864"/>
              <a:gd name="connsiteX520" fmla="*/ 6768871 w 8232922"/>
              <a:gd name="connsiteY520" fmla="*/ 1319693 h 3352864"/>
              <a:gd name="connsiteX521" fmla="*/ 6859800 w 8232922"/>
              <a:gd name="connsiteY521" fmla="*/ 1270052 h 3352864"/>
              <a:gd name="connsiteX522" fmla="*/ 6890099 w 8232922"/>
              <a:gd name="connsiteY522" fmla="*/ 1278686 h 3352864"/>
              <a:gd name="connsiteX523" fmla="*/ 6768871 w 8232922"/>
              <a:gd name="connsiteY523" fmla="*/ 1399554 h 3352864"/>
              <a:gd name="connsiteX524" fmla="*/ 6829490 w 8232922"/>
              <a:gd name="connsiteY524" fmla="*/ 1380127 h 3352864"/>
              <a:gd name="connsiteX525" fmla="*/ 7041658 w 8232922"/>
              <a:gd name="connsiteY525" fmla="*/ 1302426 h 3352864"/>
              <a:gd name="connsiteX526" fmla="*/ 7109848 w 8232922"/>
              <a:gd name="connsiteY526" fmla="*/ 1285160 h 3352864"/>
              <a:gd name="connsiteX527" fmla="*/ 7132586 w 8232922"/>
              <a:gd name="connsiteY527" fmla="*/ 1265736 h 3352864"/>
              <a:gd name="connsiteX528" fmla="*/ 7193194 w 8232922"/>
              <a:gd name="connsiteY528" fmla="*/ 1250626 h 3352864"/>
              <a:gd name="connsiteX529" fmla="*/ 7231087 w 8232922"/>
              <a:gd name="connsiteY529" fmla="*/ 1235519 h 3352864"/>
              <a:gd name="connsiteX530" fmla="*/ 7291706 w 8232922"/>
              <a:gd name="connsiteY530" fmla="*/ 1188035 h 3352864"/>
              <a:gd name="connsiteX531" fmla="*/ 7291706 w 8232922"/>
              <a:gd name="connsiteY531" fmla="*/ 1181559 h 3352864"/>
              <a:gd name="connsiteX532" fmla="*/ 7344742 w 8232922"/>
              <a:gd name="connsiteY532" fmla="*/ 1170768 h 3352864"/>
              <a:gd name="connsiteX533" fmla="*/ 7443254 w 8232922"/>
              <a:gd name="connsiteY533" fmla="*/ 1138391 h 3352864"/>
              <a:gd name="connsiteX534" fmla="*/ 7519027 w 8232922"/>
              <a:gd name="connsiteY534" fmla="*/ 1101701 h 3352864"/>
              <a:gd name="connsiteX535" fmla="*/ 7526610 w 8232922"/>
              <a:gd name="connsiteY535" fmla="*/ 1101701 h 3352864"/>
              <a:gd name="connsiteX536" fmla="*/ 7625110 w 8232922"/>
              <a:gd name="connsiteY536" fmla="*/ 1054217 h 3352864"/>
              <a:gd name="connsiteX537" fmla="*/ 7632693 w 8232922"/>
              <a:gd name="connsiteY537" fmla="*/ 1041267 h 3352864"/>
              <a:gd name="connsiteX538" fmla="*/ 7655421 w 8232922"/>
              <a:gd name="connsiteY538" fmla="*/ 1039107 h 3352864"/>
              <a:gd name="connsiteX539" fmla="*/ 7625110 w 8232922"/>
              <a:gd name="connsiteY539" fmla="*/ 1026157 h 3352864"/>
              <a:gd name="connsiteX540" fmla="*/ 7632693 w 8232922"/>
              <a:gd name="connsiteY540" fmla="*/ 1024000 h 3352864"/>
              <a:gd name="connsiteX541" fmla="*/ 7678158 w 8232922"/>
              <a:gd name="connsiteY541" fmla="*/ 1024000 h 3352864"/>
              <a:gd name="connsiteX542" fmla="*/ 7685730 w 8232922"/>
              <a:gd name="connsiteY542" fmla="*/ 1041267 h 3352864"/>
              <a:gd name="connsiteX543" fmla="*/ 7647848 w 8232922"/>
              <a:gd name="connsiteY543" fmla="*/ 1052057 h 3352864"/>
              <a:gd name="connsiteX544" fmla="*/ 7625110 w 8232922"/>
              <a:gd name="connsiteY544" fmla="*/ 1073641 h 3352864"/>
              <a:gd name="connsiteX545" fmla="*/ 7625110 w 8232922"/>
              <a:gd name="connsiteY545" fmla="*/ 1114651 h 3352864"/>
              <a:gd name="connsiteX546" fmla="*/ 7526610 w 8232922"/>
              <a:gd name="connsiteY546" fmla="*/ 1157818 h 3352864"/>
              <a:gd name="connsiteX547" fmla="*/ 7526610 w 8232922"/>
              <a:gd name="connsiteY547" fmla="*/ 1181559 h 3352864"/>
              <a:gd name="connsiteX548" fmla="*/ 7481146 w 8232922"/>
              <a:gd name="connsiteY548" fmla="*/ 1196668 h 3352864"/>
              <a:gd name="connsiteX549" fmla="*/ 7481146 w 8232922"/>
              <a:gd name="connsiteY549" fmla="*/ 1198825 h 3352864"/>
              <a:gd name="connsiteX550" fmla="*/ 7435682 w 8232922"/>
              <a:gd name="connsiteY550" fmla="*/ 1213935 h 3352864"/>
              <a:gd name="connsiteX551" fmla="*/ 7405361 w 8232922"/>
              <a:gd name="connsiteY551" fmla="*/ 1241992 h 3352864"/>
              <a:gd name="connsiteX552" fmla="*/ 7344742 w 8232922"/>
              <a:gd name="connsiteY552" fmla="*/ 1293793 h 3352864"/>
              <a:gd name="connsiteX553" fmla="*/ 7322016 w 8232922"/>
              <a:gd name="connsiteY553" fmla="*/ 1319693 h 3352864"/>
              <a:gd name="connsiteX554" fmla="*/ 7253814 w 8232922"/>
              <a:gd name="connsiteY554" fmla="*/ 1358543 h 3352864"/>
              <a:gd name="connsiteX555" fmla="*/ 7193194 w 8232922"/>
              <a:gd name="connsiteY555" fmla="*/ 1401711 h 3352864"/>
              <a:gd name="connsiteX556" fmla="*/ 7162896 w 8232922"/>
              <a:gd name="connsiteY556" fmla="*/ 1442721 h 3352864"/>
              <a:gd name="connsiteX557" fmla="*/ 7132586 w 8232922"/>
              <a:gd name="connsiteY557" fmla="*/ 1449194 h 3352864"/>
              <a:gd name="connsiteX558" fmla="*/ 7071967 w 8232922"/>
              <a:gd name="connsiteY558" fmla="*/ 1457828 h 3352864"/>
              <a:gd name="connsiteX559" fmla="*/ 7041658 w 8232922"/>
              <a:gd name="connsiteY559" fmla="*/ 1477255 h 3352864"/>
              <a:gd name="connsiteX560" fmla="*/ 7034075 w 8232922"/>
              <a:gd name="connsiteY560" fmla="*/ 1511788 h 3352864"/>
              <a:gd name="connsiteX561" fmla="*/ 6981039 w 8232922"/>
              <a:gd name="connsiteY561" fmla="*/ 1531212 h 3352864"/>
              <a:gd name="connsiteX562" fmla="*/ 6943146 w 8232922"/>
              <a:gd name="connsiteY562" fmla="*/ 1552795 h 3352864"/>
              <a:gd name="connsiteX563" fmla="*/ 6912837 w 8232922"/>
              <a:gd name="connsiteY563" fmla="*/ 1583012 h 3352864"/>
              <a:gd name="connsiteX564" fmla="*/ 6912837 w 8232922"/>
              <a:gd name="connsiteY564" fmla="*/ 1606756 h 3352864"/>
              <a:gd name="connsiteX565" fmla="*/ 6890099 w 8232922"/>
              <a:gd name="connsiteY565" fmla="*/ 1611073 h 3352864"/>
              <a:gd name="connsiteX566" fmla="*/ 6806753 w 8232922"/>
              <a:gd name="connsiteY566" fmla="*/ 1662873 h 3352864"/>
              <a:gd name="connsiteX567" fmla="*/ 6738551 w 8232922"/>
              <a:gd name="connsiteY567" fmla="*/ 1669347 h 3352864"/>
              <a:gd name="connsiteX568" fmla="*/ 6677943 w 8232922"/>
              <a:gd name="connsiteY568" fmla="*/ 1736257 h 3352864"/>
              <a:gd name="connsiteX569" fmla="*/ 6609741 w 8232922"/>
              <a:gd name="connsiteY569" fmla="*/ 1747047 h 3352864"/>
              <a:gd name="connsiteX570" fmla="*/ 6587003 w 8232922"/>
              <a:gd name="connsiteY570" fmla="*/ 1768631 h 3352864"/>
              <a:gd name="connsiteX571" fmla="*/ 6564277 w 8232922"/>
              <a:gd name="connsiteY571" fmla="*/ 1781581 h 3352864"/>
              <a:gd name="connsiteX572" fmla="*/ 6526395 w 8232922"/>
              <a:gd name="connsiteY572" fmla="*/ 1781581 h 3352864"/>
              <a:gd name="connsiteX573" fmla="*/ 6488503 w 8232922"/>
              <a:gd name="connsiteY573" fmla="*/ 1809641 h 3352864"/>
              <a:gd name="connsiteX574" fmla="*/ 6480931 w 8232922"/>
              <a:gd name="connsiteY574" fmla="*/ 1813958 h 3352864"/>
              <a:gd name="connsiteX575" fmla="*/ 6427884 w 8232922"/>
              <a:gd name="connsiteY575" fmla="*/ 1801008 h 3352864"/>
              <a:gd name="connsiteX576" fmla="*/ 6420311 w 8232922"/>
              <a:gd name="connsiteY576" fmla="*/ 1805324 h 3352864"/>
              <a:gd name="connsiteX577" fmla="*/ 6412729 w 8232922"/>
              <a:gd name="connsiteY577" fmla="*/ 1831225 h 3352864"/>
              <a:gd name="connsiteX578" fmla="*/ 6435467 w 8232922"/>
              <a:gd name="connsiteY578" fmla="*/ 1816115 h 3352864"/>
              <a:gd name="connsiteX579" fmla="*/ 6458193 w 8232922"/>
              <a:gd name="connsiteY579" fmla="*/ 1850648 h 3352864"/>
              <a:gd name="connsiteX580" fmla="*/ 6435467 w 8232922"/>
              <a:gd name="connsiteY580" fmla="*/ 1854965 h 3352864"/>
              <a:gd name="connsiteX581" fmla="*/ 6397574 w 8232922"/>
              <a:gd name="connsiteY581" fmla="*/ 1867915 h 3352864"/>
              <a:gd name="connsiteX582" fmla="*/ 6367265 w 8232922"/>
              <a:gd name="connsiteY582" fmla="*/ 1874392 h 3352864"/>
              <a:gd name="connsiteX583" fmla="*/ 6329383 w 8232922"/>
              <a:gd name="connsiteY583" fmla="*/ 1889499 h 3352864"/>
              <a:gd name="connsiteX584" fmla="*/ 6291490 w 8232922"/>
              <a:gd name="connsiteY584" fmla="*/ 1911082 h 3352864"/>
              <a:gd name="connsiteX585" fmla="*/ 6291490 w 8232922"/>
              <a:gd name="connsiteY585" fmla="*/ 1934826 h 3352864"/>
              <a:gd name="connsiteX586" fmla="*/ 6268764 w 8232922"/>
              <a:gd name="connsiteY586" fmla="*/ 1939142 h 3352864"/>
              <a:gd name="connsiteX587" fmla="*/ 6261181 w 8232922"/>
              <a:gd name="connsiteY587" fmla="*/ 1939142 h 3352864"/>
              <a:gd name="connsiteX588" fmla="*/ 6185407 w 8232922"/>
              <a:gd name="connsiteY588" fmla="*/ 1990943 h 3352864"/>
              <a:gd name="connsiteX589" fmla="*/ 6147515 w 8232922"/>
              <a:gd name="connsiteY589" fmla="*/ 1995260 h 3352864"/>
              <a:gd name="connsiteX590" fmla="*/ 6132360 w 8232922"/>
              <a:gd name="connsiteY590" fmla="*/ 2012526 h 3352864"/>
              <a:gd name="connsiteX591" fmla="*/ 6117217 w 8232922"/>
              <a:gd name="connsiteY591" fmla="*/ 2010367 h 3352864"/>
              <a:gd name="connsiteX592" fmla="*/ 6056597 w 8232922"/>
              <a:gd name="connsiteY592" fmla="*/ 2064327 h 3352864"/>
              <a:gd name="connsiteX593" fmla="*/ 5988395 w 8232922"/>
              <a:gd name="connsiteY593" fmla="*/ 2075117 h 3352864"/>
              <a:gd name="connsiteX594" fmla="*/ 5965669 w 8232922"/>
              <a:gd name="connsiteY594" fmla="*/ 2096701 h 3352864"/>
              <a:gd name="connsiteX595" fmla="*/ 5942931 w 8232922"/>
              <a:gd name="connsiteY595" fmla="*/ 2109651 h 3352864"/>
              <a:gd name="connsiteX596" fmla="*/ 5905050 w 8232922"/>
              <a:gd name="connsiteY596" fmla="*/ 2109651 h 3352864"/>
              <a:gd name="connsiteX597" fmla="*/ 5867157 w 8232922"/>
              <a:gd name="connsiteY597" fmla="*/ 2137711 h 3352864"/>
              <a:gd name="connsiteX598" fmla="*/ 5859585 w 8232922"/>
              <a:gd name="connsiteY598" fmla="*/ 2142028 h 3352864"/>
              <a:gd name="connsiteX599" fmla="*/ 5776228 w 8232922"/>
              <a:gd name="connsiteY599" fmla="*/ 2120444 h 3352864"/>
              <a:gd name="connsiteX600" fmla="*/ 5806538 w 8232922"/>
              <a:gd name="connsiteY600" fmla="*/ 2103177 h 3352864"/>
              <a:gd name="connsiteX601" fmla="*/ 5836848 w 8232922"/>
              <a:gd name="connsiteY601" fmla="*/ 2083751 h 3352864"/>
              <a:gd name="connsiteX602" fmla="*/ 5829275 w 8232922"/>
              <a:gd name="connsiteY602" fmla="*/ 2077277 h 3352864"/>
              <a:gd name="connsiteX603" fmla="*/ 5806538 w 8232922"/>
              <a:gd name="connsiteY603" fmla="*/ 2090227 h 3352864"/>
              <a:gd name="connsiteX604" fmla="*/ 5753502 w 8232922"/>
              <a:gd name="connsiteY604" fmla="*/ 2107494 h 3352864"/>
              <a:gd name="connsiteX605" fmla="*/ 5715609 w 8232922"/>
              <a:gd name="connsiteY605" fmla="*/ 2131234 h 3352864"/>
              <a:gd name="connsiteX606" fmla="*/ 5654990 w 8232922"/>
              <a:gd name="connsiteY606" fmla="*/ 2148501 h 3352864"/>
              <a:gd name="connsiteX607" fmla="*/ 5654990 w 8232922"/>
              <a:gd name="connsiteY607" fmla="*/ 2178718 h 3352864"/>
              <a:gd name="connsiteX608" fmla="*/ 5632253 w 8232922"/>
              <a:gd name="connsiteY608" fmla="*/ 2180878 h 3352864"/>
              <a:gd name="connsiteX609" fmla="*/ 5685300 w 8232922"/>
              <a:gd name="connsiteY609" fmla="*/ 2187352 h 3352864"/>
              <a:gd name="connsiteX610" fmla="*/ 5776228 w 8232922"/>
              <a:gd name="connsiteY610" fmla="*/ 2170085 h 3352864"/>
              <a:gd name="connsiteX611" fmla="*/ 5814121 w 8232922"/>
              <a:gd name="connsiteY611" fmla="*/ 2144185 h 3352864"/>
              <a:gd name="connsiteX612" fmla="*/ 5836848 w 8232922"/>
              <a:gd name="connsiteY612" fmla="*/ 2178718 h 3352864"/>
              <a:gd name="connsiteX613" fmla="*/ 5814121 w 8232922"/>
              <a:gd name="connsiteY613" fmla="*/ 2183035 h 3352864"/>
              <a:gd name="connsiteX614" fmla="*/ 5776228 w 8232922"/>
              <a:gd name="connsiteY614" fmla="*/ 2195985 h 3352864"/>
              <a:gd name="connsiteX615" fmla="*/ 5745919 w 8232922"/>
              <a:gd name="connsiteY615" fmla="*/ 2200302 h 3352864"/>
              <a:gd name="connsiteX616" fmla="*/ 5647418 w 8232922"/>
              <a:gd name="connsiteY616" fmla="*/ 2267212 h 3352864"/>
              <a:gd name="connsiteX617" fmla="*/ 5594371 w 8232922"/>
              <a:gd name="connsiteY617" fmla="*/ 2282319 h 3352864"/>
              <a:gd name="connsiteX618" fmla="*/ 5533752 w 8232922"/>
              <a:gd name="connsiteY618" fmla="*/ 2306063 h 3352864"/>
              <a:gd name="connsiteX619" fmla="*/ 5473133 w 8232922"/>
              <a:gd name="connsiteY619" fmla="*/ 2353546 h 3352864"/>
              <a:gd name="connsiteX620" fmla="*/ 5442824 w 8232922"/>
              <a:gd name="connsiteY620" fmla="*/ 2357863 h 3352864"/>
              <a:gd name="connsiteX621" fmla="*/ 5413463 w 8232922"/>
              <a:gd name="connsiteY621" fmla="*/ 2374589 h 3352864"/>
              <a:gd name="connsiteX622" fmla="*/ 5377444 w 8232922"/>
              <a:gd name="connsiteY622" fmla="*/ 2385059 h 3352864"/>
              <a:gd name="connsiteX623" fmla="*/ 5382204 w 8232922"/>
              <a:gd name="connsiteY623" fmla="*/ 2387770 h 3352864"/>
              <a:gd name="connsiteX624" fmla="*/ 5375088 w 8232922"/>
              <a:gd name="connsiteY624" fmla="*/ 2385744 h 3352864"/>
              <a:gd name="connsiteX625" fmla="*/ 5367049 w 8232922"/>
              <a:gd name="connsiteY625" fmla="*/ 2388080 h 3352864"/>
              <a:gd name="connsiteX626" fmla="*/ 5253394 w 8232922"/>
              <a:gd name="connsiteY626" fmla="*/ 2422614 h 3352864"/>
              <a:gd name="connsiteX627" fmla="*/ 5223084 w 8232922"/>
              <a:gd name="connsiteY627" fmla="*/ 2513265 h 3352864"/>
              <a:gd name="connsiteX628" fmla="*/ 5079109 w 8232922"/>
              <a:gd name="connsiteY628" fmla="*/ 2569382 h 3352864"/>
              <a:gd name="connsiteX629" fmla="*/ 4919978 w 8232922"/>
              <a:gd name="connsiteY629" fmla="*/ 2638446 h 3352864"/>
              <a:gd name="connsiteX630" fmla="*/ 4836632 w 8232922"/>
              <a:gd name="connsiteY630" fmla="*/ 2672983 h 3352864"/>
              <a:gd name="connsiteX631" fmla="*/ 4806323 w 8232922"/>
              <a:gd name="connsiteY631" fmla="*/ 2690250 h 3352864"/>
              <a:gd name="connsiteX632" fmla="*/ 4806323 w 8232922"/>
              <a:gd name="connsiteY632" fmla="*/ 2733417 h 3352864"/>
              <a:gd name="connsiteX633" fmla="*/ 4707822 w 8232922"/>
              <a:gd name="connsiteY633" fmla="*/ 2772267 h 3352864"/>
              <a:gd name="connsiteX634" fmla="*/ 4639620 w 8232922"/>
              <a:gd name="connsiteY634" fmla="*/ 2778741 h 3352864"/>
              <a:gd name="connsiteX635" fmla="*/ 4616893 w 8232922"/>
              <a:gd name="connsiteY635" fmla="*/ 2785217 h 3352864"/>
              <a:gd name="connsiteX636" fmla="*/ 4579001 w 8232922"/>
              <a:gd name="connsiteY636" fmla="*/ 2796008 h 3352864"/>
              <a:gd name="connsiteX637" fmla="*/ 4485435 w 8232922"/>
              <a:gd name="connsiteY637" fmla="*/ 2810222 h 3352864"/>
              <a:gd name="connsiteX638" fmla="*/ 4459314 w 8232922"/>
              <a:gd name="connsiteY638" fmla="*/ 2827019 h 3352864"/>
              <a:gd name="connsiteX639" fmla="*/ 4452321 w 8232922"/>
              <a:gd name="connsiteY639" fmla="*/ 2842952 h 3352864"/>
              <a:gd name="connsiteX640" fmla="*/ 4381989 w 8232922"/>
              <a:gd name="connsiteY640" fmla="*/ 2867235 h 3352864"/>
              <a:gd name="connsiteX641" fmla="*/ 4344107 w 8232922"/>
              <a:gd name="connsiteY641" fmla="*/ 2873708 h 3352864"/>
              <a:gd name="connsiteX642" fmla="*/ 4313798 w 8232922"/>
              <a:gd name="connsiteY642" fmla="*/ 2882342 h 3352864"/>
              <a:gd name="connsiteX643" fmla="*/ 4283488 w 8232922"/>
              <a:gd name="connsiteY643" fmla="*/ 2906085 h 3352864"/>
              <a:gd name="connsiteX644" fmla="*/ 4245596 w 8232922"/>
              <a:gd name="connsiteY644" fmla="*/ 2919035 h 3352864"/>
              <a:gd name="connsiteX645" fmla="*/ 4222858 w 8232922"/>
              <a:gd name="connsiteY645" fmla="*/ 2919035 h 3352864"/>
              <a:gd name="connsiteX646" fmla="*/ 4169822 w 8232922"/>
              <a:gd name="connsiteY646" fmla="*/ 2934142 h 3352864"/>
              <a:gd name="connsiteX647" fmla="*/ 4086466 w 8232922"/>
              <a:gd name="connsiteY647" fmla="*/ 2944936 h 3352864"/>
              <a:gd name="connsiteX648" fmla="*/ 4033429 w 8232922"/>
              <a:gd name="connsiteY648" fmla="*/ 2957883 h 3352864"/>
              <a:gd name="connsiteX649" fmla="*/ 3987965 w 8232922"/>
              <a:gd name="connsiteY649" fmla="*/ 2970836 h 3352864"/>
              <a:gd name="connsiteX650" fmla="*/ 3972810 w 8232922"/>
              <a:gd name="connsiteY650" fmla="*/ 2968676 h 3352864"/>
              <a:gd name="connsiteX651" fmla="*/ 3971888 w 8232922"/>
              <a:gd name="connsiteY651" fmla="*/ 2960542 h 3352864"/>
              <a:gd name="connsiteX652" fmla="*/ 3957672 w 8232922"/>
              <a:gd name="connsiteY652" fmla="*/ 2961893 h 3352864"/>
              <a:gd name="connsiteX653" fmla="*/ 3945677 w 8232922"/>
              <a:gd name="connsiteY653" fmla="*/ 2961893 h 3352864"/>
              <a:gd name="connsiteX654" fmla="*/ 3939662 w 8232922"/>
              <a:gd name="connsiteY654" fmla="*/ 2965438 h 3352864"/>
              <a:gd name="connsiteX655" fmla="*/ 3924612 w 8232922"/>
              <a:gd name="connsiteY655" fmla="*/ 2972219 h 3352864"/>
              <a:gd name="connsiteX656" fmla="*/ 3930979 w 8232922"/>
              <a:gd name="connsiteY656" fmla="*/ 2979531 h 3352864"/>
              <a:gd name="connsiteX657" fmla="*/ 3971572 w 8232922"/>
              <a:gd name="connsiteY657" fmla="*/ 2995070 h 3352864"/>
              <a:gd name="connsiteX658" fmla="*/ 3939101 w 8232922"/>
              <a:gd name="connsiteY658" fmla="*/ 3001285 h 3352864"/>
              <a:gd name="connsiteX659" fmla="*/ 3890384 w 8232922"/>
              <a:gd name="connsiteY659" fmla="*/ 2988856 h 3352864"/>
              <a:gd name="connsiteX660" fmla="*/ 3895365 w 8232922"/>
              <a:gd name="connsiteY660" fmla="*/ 2977424 h 3352864"/>
              <a:gd name="connsiteX661" fmla="*/ 3869569 w 8232922"/>
              <a:gd name="connsiteY661" fmla="*/ 2979198 h 3352864"/>
              <a:gd name="connsiteX662" fmla="*/ 3859154 w 8232922"/>
              <a:gd name="connsiteY662" fmla="*/ 2985943 h 3352864"/>
              <a:gd name="connsiteX663" fmla="*/ 3828834 w 8232922"/>
              <a:gd name="connsiteY663" fmla="*/ 2996736 h 3352864"/>
              <a:gd name="connsiteX664" fmla="*/ 3783380 w 8232922"/>
              <a:gd name="connsiteY664" fmla="*/ 3003210 h 3352864"/>
              <a:gd name="connsiteX665" fmla="*/ 3768215 w 8232922"/>
              <a:gd name="connsiteY665" fmla="*/ 2996736 h 3352864"/>
              <a:gd name="connsiteX666" fmla="*/ 3828834 w 8232922"/>
              <a:gd name="connsiteY666" fmla="*/ 2957883 h 3352864"/>
              <a:gd name="connsiteX667" fmla="*/ 3828834 w 8232922"/>
              <a:gd name="connsiteY667" fmla="*/ 2929826 h 3352864"/>
              <a:gd name="connsiteX668" fmla="*/ 3783380 w 8232922"/>
              <a:gd name="connsiteY668" fmla="*/ 2927669 h 3352864"/>
              <a:gd name="connsiteX669" fmla="*/ 3768215 w 8232922"/>
              <a:gd name="connsiteY669" fmla="*/ 2947093 h 3352864"/>
              <a:gd name="connsiteX670" fmla="*/ 3715178 w 8232922"/>
              <a:gd name="connsiteY670" fmla="*/ 2960043 h 3352864"/>
              <a:gd name="connsiteX671" fmla="*/ 3669714 w 8232922"/>
              <a:gd name="connsiteY671" fmla="*/ 2970836 h 3352864"/>
              <a:gd name="connsiteX672" fmla="*/ 3669714 w 8232922"/>
              <a:gd name="connsiteY672" fmla="*/ 2977309 h 3352864"/>
              <a:gd name="connsiteX673" fmla="*/ 3700024 w 8232922"/>
              <a:gd name="connsiteY673" fmla="*/ 2981626 h 3352864"/>
              <a:gd name="connsiteX674" fmla="*/ 3669714 w 8232922"/>
              <a:gd name="connsiteY674" fmla="*/ 2990260 h 3352864"/>
              <a:gd name="connsiteX675" fmla="*/ 3654559 w 8232922"/>
              <a:gd name="connsiteY675" fmla="*/ 3003210 h 3352864"/>
              <a:gd name="connsiteX676" fmla="*/ 3646988 w 8232922"/>
              <a:gd name="connsiteY676" fmla="*/ 2996736 h 3352864"/>
              <a:gd name="connsiteX677" fmla="*/ 3571203 w 8232922"/>
              <a:gd name="connsiteY677" fmla="*/ 3003210 h 3352864"/>
              <a:gd name="connsiteX678" fmla="*/ 3639405 w 8232922"/>
              <a:gd name="connsiteY678" fmla="*/ 3009686 h 3352864"/>
              <a:gd name="connsiteX679" fmla="*/ 3548476 w 8232922"/>
              <a:gd name="connsiteY679" fmla="*/ 3031270 h 3352864"/>
              <a:gd name="connsiteX680" fmla="*/ 3495440 w 8232922"/>
              <a:gd name="connsiteY680" fmla="*/ 3039903 h 3352864"/>
              <a:gd name="connsiteX681" fmla="*/ 3434821 w 8232922"/>
              <a:gd name="connsiteY681" fmla="*/ 3048537 h 3352864"/>
              <a:gd name="connsiteX682" fmla="*/ 3396928 w 8232922"/>
              <a:gd name="connsiteY682" fmla="*/ 3063644 h 3352864"/>
              <a:gd name="connsiteX683" fmla="*/ 3328737 w 8232922"/>
              <a:gd name="connsiteY683" fmla="*/ 3048537 h 3352864"/>
              <a:gd name="connsiteX684" fmla="*/ 3298427 w 8232922"/>
              <a:gd name="connsiteY684" fmla="*/ 3083070 h 3352864"/>
              <a:gd name="connsiteX685" fmla="*/ 3245380 w 8232922"/>
              <a:gd name="connsiteY685" fmla="*/ 3076594 h 3352864"/>
              <a:gd name="connsiteX686" fmla="*/ 3218860 w 8232922"/>
              <a:gd name="connsiteY686" fmla="*/ 3082530 h 3352864"/>
              <a:gd name="connsiteX687" fmla="*/ 3215077 w 8232922"/>
              <a:gd name="connsiteY687" fmla="*/ 3091689 h 3352864"/>
              <a:gd name="connsiteX688" fmla="*/ 3216698 w 8232922"/>
              <a:gd name="connsiteY688" fmla="*/ 3091844 h 3352864"/>
              <a:gd name="connsiteX689" fmla="*/ 3214925 w 8232922"/>
              <a:gd name="connsiteY689" fmla="*/ 3092706 h 3352864"/>
              <a:gd name="connsiteX690" fmla="*/ 3213173 w 8232922"/>
              <a:gd name="connsiteY690" fmla="*/ 3104653 h 3352864"/>
              <a:gd name="connsiteX691" fmla="*/ 3202279 w 8232922"/>
              <a:gd name="connsiteY691" fmla="*/ 3109306 h 3352864"/>
              <a:gd name="connsiteX692" fmla="*/ 3184769 w 8232922"/>
              <a:gd name="connsiteY692" fmla="*/ 3110576 h 3352864"/>
              <a:gd name="connsiteX693" fmla="*/ 3176108 w 8232922"/>
              <a:gd name="connsiteY693" fmla="*/ 3119813 h 3352864"/>
              <a:gd name="connsiteX694" fmla="*/ 3200465 w 8232922"/>
              <a:gd name="connsiteY694" fmla="*/ 3126028 h 3352864"/>
              <a:gd name="connsiteX695" fmla="*/ 3306600 w 8232922"/>
              <a:gd name="connsiteY695" fmla="*/ 3119610 h 3352864"/>
              <a:gd name="connsiteX696" fmla="*/ 3314096 w 8232922"/>
              <a:gd name="connsiteY696" fmla="*/ 3113153 h 3352864"/>
              <a:gd name="connsiteX697" fmla="*/ 3331372 w 8232922"/>
              <a:gd name="connsiteY697" fmla="*/ 3118112 h 3352864"/>
              <a:gd name="connsiteX698" fmla="*/ 3354680 w 8232922"/>
              <a:gd name="connsiteY698" fmla="*/ 3116703 h 3352864"/>
              <a:gd name="connsiteX699" fmla="*/ 3354680 w 8232922"/>
              <a:gd name="connsiteY699" fmla="*/ 3129133 h 3352864"/>
              <a:gd name="connsiteX700" fmla="*/ 3335150 w 8232922"/>
              <a:gd name="connsiteY700" fmla="*/ 3138261 h 3352864"/>
              <a:gd name="connsiteX701" fmla="*/ 3326472 w 8232922"/>
              <a:gd name="connsiteY701" fmla="*/ 3139783 h 3352864"/>
              <a:gd name="connsiteX702" fmla="*/ 3323358 w 8232922"/>
              <a:gd name="connsiteY702" fmla="*/ 3142466 h 3352864"/>
              <a:gd name="connsiteX703" fmla="*/ 3363180 w 8232922"/>
              <a:gd name="connsiteY703" fmla="*/ 3139488 h 3352864"/>
              <a:gd name="connsiteX704" fmla="*/ 3487853 w 8232922"/>
              <a:gd name="connsiteY704" fmla="*/ 3119454 h 3352864"/>
              <a:gd name="connsiteX705" fmla="*/ 3487853 w 8232922"/>
              <a:gd name="connsiteY705" fmla="*/ 3130248 h 3352864"/>
              <a:gd name="connsiteX706" fmla="*/ 3449972 w 8232922"/>
              <a:gd name="connsiteY706" fmla="*/ 3134564 h 3352864"/>
              <a:gd name="connsiteX707" fmla="*/ 3396924 w 8232922"/>
              <a:gd name="connsiteY707" fmla="*/ 3164779 h 3352864"/>
              <a:gd name="connsiteX708" fmla="*/ 3351460 w 8232922"/>
              <a:gd name="connsiteY708" fmla="*/ 3182049 h 3352864"/>
              <a:gd name="connsiteX709" fmla="*/ 3283269 w 8232922"/>
              <a:gd name="connsiteY709" fmla="*/ 3179889 h 3352864"/>
              <a:gd name="connsiteX710" fmla="*/ 3245377 w 8232922"/>
              <a:gd name="connsiteY710" fmla="*/ 3160462 h 3352864"/>
              <a:gd name="connsiteX711" fmla="*/ 3287999 w 8232922"/>
              <a:gd name="connsiteY711" fmla="*/ 3155068 h 3352864"/>
              <a:gd name="connsiteX712" fmla="*/ 3304128 w 8232922"/>
              <a:gd name="connsiteY712" fmla="*/ 3147580 h 3352864"/>
              <a:gd name="connsiteX713" fmla="*/ 3295741 w 8232922"/>
              <a:gd name="connsiteY713" fmla="*/ 3145172 h 3352864"/>
              <a:gd name="connsiteX714" fmla="*/ 3289748 w 8232922"/>
              <a:gd name="connsiteY714" fmla="*/ 3146224 h 3352864"/>
              <a:gd name="connsiteX715" fmla="*/ 3200465 w 8232922"/>
              <a:gd name="connsiteY715" fmla="*/ 3153991 h 3352864"/>
              <a:gd name="connsiteX716" fmla="*/ 3119297 w 8232922"/>
              <a:gd name="connsiteY716" fmla="*/ 3216140 h 3352864"/>
              <a:gd name="connsiteX717" fmla="*/ 3005660 w 8232922"/>
              <a:gd name="connsiteY717" fmla="*/ 3240998 h 3352864"/>
              <a:gd name="connsiteX718" fmla="*/ 2989427 w 8232922"/>
              <a:gd name="connsiteY718" fmla="*/ 3234784 h 3352864"/>
              <a:gd name="connsiteX719" fmla="*/ 2953927 w 8232922"/>
              <a:gd name="connsiteY719" fmla="*/ 3221194 h 3352864"/>
              <a:gd name="connsiteX720" fmla="*/ 2952468 w 8232922"/>
              <a:gd name="connsiteY720" fmla="*/ 3221473 h 3352864"/>
              <a:gd name="connsiteX721" fmla="*/ 2911976 w 8232922"/>
              <a:gd name="connsiteY721" fmla="*/ 3257896 h 3352864"/>
              <a:gd name="connsiteX722" fmla="*/ 2861778 w 8232922"/>
              <a:gd name="connsiteY722" fmla="*/ 3268958 h 3352864"/>
              <a:gd name="connsiteX723" fmla="*/ 2856354 w 8232922"/>
              <a:gd name="connsiteY723" fmla="*/ 3269560 h 3352864"/>
              <a:gd name="connsiteX724" fmla="*/ 2848415 w 8232922"/>
              <a:gd name="connsiteY724" fmla="*/ 3279785 h 3352864"/>
              <a:gd name="connsiteX725" fmla="*/ 2818995 w 8232922"/>
              <a:gd name="connsiteY725" fmla="*/ 3287166 h 3352864"/>
              <a:gd name="connsiteX726" fmla="*/ 2737824 w 8232922"/>
              <a:gd name="connsiteY726" fmla="*/ 3287166 h 3352864"/>
              <a:gd name="connsiteX727" fmla="*/ 2784839 w 8232922"/>
              <a:gd name="connsiteY727" fmla="*/ 3269166 h 3352864"/>
              <a:gd name="connsiteX728" fmla="*/ 2745273 w 8232922"/>
              <a:gd name="connsiteY728" fmla="*/ 3257896 h 3352864"/>
              <a:gd name="connsiteX729" fmla="*/ 2730934 w 8232922"/>
              <a:gd name="connsiteY729" fmla="*/ 3259230 h 3352864"/>
              <a:gd name="connsiteX730" fmla="*/ 2676279 w 8232922"/>
              <a:gd name="connsiteY730" fmla="*/ 3268296 h 3352864"/>
              <a:gd name="connsiteX731" fmla="*/ 2669499 w 8232922"/>
              <a:gd name="connsiteY731" fmla="*/ 3273006 h 3352864"/>
              <a:gd name="connsiteX732" fmla="*/ 2628295 w 8232922"/>
              <a:gd name="connsiteY732" fmla="*/ 3277390 h 3352864"/>
              <a:gd name="connsiteX733" fmla="*/ 2563390 w 8232922"/>
              <a:gd name="connsiteY733" fmla="*/ 3286029 h 3352864"/>
              <a:gd name="connsiteX734" fmla="*/ 2534882 w 8232922"/>
              <a:gd name="connsiteY734" fmla="*/ 3293826 h 3352864"/>
              <a:gd name="connsiteX735" fmla="*/ 2502414 w 8232922"/>
              <a:gd name="connsiteY735" fmla="*/ 3315576 h 3352864"/>
              <a:gd name="connsiteX736" fmla="*/ 2387759 w 8232922"/>
              <a:gd name="connsiteY736" fmla="*/ 3312468 h 3352864"/>
              <a:gd name="connsiteX737" fmla="*/ 2366380 w 8232922"/>
              <a:gd name="connsiteY737" fmla="*/ 3311918 h 3352864"/>
              <a:gd name="connsiteX738" fmla="*/ 2362614 w 8232922"/>
              <a:gd name="connsiteY738" fmla="*/ 3321837 h 3352864"/>
              <a:gd name="connsiteX739" fmla="*/ 2336094 w 8232922"/>
              <a:gd name="connsiteY739" fmla="*/ 3326963 h 3352864"/>
              <a:gd name="connsiteX740" fmla="*/ 2116344 w 8232922"/>
              <a:gd name="connsiteY740" fmla="*/ 3322646 h 3352864"/>
              <a:gd name="connsiteX741" fmla="*/ 2116344 w 8232922"/>
              <a:gd name="connsiteY741" fmla="*/ 3311856 h 3352864"/>
              <a:gd name="connsiteX742" fmla="*/ 2120919 w 8232922"/>
              <a:gd name="connsiteY742" fmla="*/ 3309670 h 3352864"/>
              <a:gd name="connsiteX743" fmla="*/ 2120919 w 8232922"/>
              <a:gd name="connsiteY743" fmla="*/ 3299598 h 3352864"/>
              <a:gd name="connsiteX744" fmla="*/ 2166628 w 8232922"/>
              <a:gd name="connsiteY744" fmla="*/ 3299598 h 3352864"/>
              <a:gd name="connsiteX745" fmla="*/ 2177913 w 8232922"/>
              <a:gd name="connsiteY745" fmla="*/ 3298365 h 3352864"/>
              <a:gd name="connsiteX746" fmla="*/ 2228232 w 8232922"/>
              <a:gd name="connsiteY746" fmla="*/ 3296072 h 3352864"/>
              <a:gd name="connsiteX747" fmla="*/ 2267020 w 8232922"/>
              <a:gd name="connsiteY747" fmla="*/ 3294622 h 3352864"/>
              <a:gd name="connsiteX748" fmla="*/ 2267020 w 8232922"/>
              <a:gd name="connsiteY748" fmla="*/ 3294009 h 3352864"/>
              <a:gd name="connsiteX749" fmla="*/ 2245165 w 8232922"/>
              <a:gd name="connsiteY749" fmla="*/ 3279479 h 3352864"/>
              <a:gd name="connsiteX750" fmla="*/ 2200752 w 8232922"/>
              <a:gd name="connsiteY750" fmla="*/ 3276561 h 3352864"/>
              <a:gd name="connsiteX751" fmla="*/ 2200067 w 8232922"/>
              <a:gd name="connsiteY751" fmla="*/ 3276735 h 3352864"/>
              <a:gd name="connsiteX752" fmla="*/ 2136060 w 8232922"/>
              <a:gd name="connsiteY752" fmla="*/ 3278134 h 3352864"/>
              <a:gd name="connsiteX753" fmla="*/ 2127711 w 8232922"/>
              <a:gd name="connsiteY753" fmla="*/ 3282176 h 3352864"/>
              <a:gd name="connsiteX754" fmla="*/ 2117454 w 8232922"/>
              <a:gd name="connsiteY754" fmla="*/ 3282043 h 3352864"/>
              <a:gd name="connsiteX755" fmla="*/ 2077670 w 8232922"/>
              <a:gd name="connsiteY755" fmla="*/ 3294932 h 3352864"/>
              <a:gd name="connsiteX756" fmla="*/ 2077047 w 8232922"/>
              <a:gd name="connsiteY756" fmla="*/ 3295600 h 3352864"/>
              <a:gd name="connsiteX757" fmla="*/ 2073595 w 8232922"/>
              <a:gd name="connsiteY757" fmla="*/ 3296252 h 3352864"/>
              <a:gd name="connsiteX758" fmla="*/ 2023534 w 8232922"/>
              <a:gd name="connsiteY758" fmla="*/ 3312470 h 3352864"/>
              <a:gd name="connsiteX759" fmla="*/ 1950477 w 8232922"/>
              <a:gd name="connsiteY759" fmla="*/ 3312470 h 3352864"/>
              <a:gd name="connsiteX760" fmla="*/ 1934243 w 8232922"/>
              <a:gd name="connsiteY760" fmla="*/ 3328005 h 3352864"/>
              <a:gd name="connsiteX761" fmla="*/ 1816348 w 8232922"/>
              <a:gd name="connsiteY761" fmla="*/ 3328005 h 3352864"/>
              <a:gd name="connsiteX762" fmla="*/ 1805686 w 8232922"/>
              <a:gd name="connsiteY762" fmla="*/ 3335596 h 3352864"/>
              <a:gd name="connsiteX763" fmla="*/ 1717891 w 8232922"/>
              <a:gd name="connsiteY763" fmla="*/ 3335596 h 3352864"/>
              <a:gd name="connsiteX764" fmla="*/ 1715082 w 8232922"/>
              <a:gd name="connsiteY764" fmla="*/ 3340435 h 3352864"/>
              <a:gd name="connsiteX765" fmla="*/ 1625801 w 8232922"/>
              <a:gd name="connsiteY765" fmla="*/ 3352864 h 3352864"/>
              <a:gd name="connsiteX766" fmla="*/ 1276781 w 8232922"/>
              <a:gd name="connsiteY766" fmla="*/ 3352864 h 3352864"/>
              <a:gd name="connsiteX767" fmla="*/ 1276775 w 8232922"/>
              <a:gd name="connsiteY767" fmla="*/ 3352863 h 3352864"/>
              <a:gd name="connsiteX768" fmla="*/ 1191921 w 8232922"/>
              <a:gd name="connsiteY768" fmla="*/ 3352863 h 3352864"/>
              <a:gd name="connsiteX769" fmla="*/ 1108565 w 8232922"/>
              <a:gd name="connsiteY769" fmla="*/ 3342073 h 3352864"/>
              <a:gd name="connsiteX770" fmla="*/ 1047945 w 8232922"/>
              <a:gd name="connsiteY770" fmla="*/ 3324806 h 3352864"/>
              <a:gd name="connsiteX771" fmla="*/ 805468 w 8232922"/>
              <a:gd name="connsiteY771" fmla="*/ 3324806 h 3352864"/>
              <a:gd name="connsiteX772" fmla="*/ 775159 w 8232922"/>
              <a:gd name="connsiteY772" fmla="*/ 3305379 h 3352864"/>
              <a:gd name="connsiteX773" fmla="*/ 593301 w 8232922"/>
              <a:gd name="connsiteY773" fmla="*/ 3260055 h 3352864"/>
              <a:gd name="connsiteX774" fmla="*/ 509956 w 8232922"/>
              <a:gd name="connsiteY774" fmla="*/ 3257896 h 3352864"/>
              <a:gd name="connsiteX775" fmla="*/ 479635 w 8232922"/>
              <a:gd name="connsiteY775" fmla="*/ 3238472 h 3352864"/>
              <a:gd name="connsiteX776" fmla="*/ 441753 w 8232922"/>
              <a:gd name="connsiteY776" fmla="*/ 3223362 h 3352864"/>
              <a:gd name="connsiteX777" fmla="*/ 343251 w 8232922"/>
              <a:gd name="connsiteY777" fmla="*/ 3212572 h 3352864"/>
              <a:gd name="connsiteX778" fmla="*/ 191696 w 8232922"/>
              <a:gd name="connsiteY778" fmla="*/ 3160771 h 3352864"/>
              <a:gd name="connsiteX779" fmla="*/ 131089 w 8232922"/>
              <a:gd name="connsiteY779" fmla="*/ 3141344 h 3352864"/>
              <a:gd name="connsiteX780" fmla="*/ 176552 w 8232922"/>
              <a:gd name="connsiteY780" fmla="*/ 3126234 h 3352864"/>
              <a:gd name="connsiteX781" fmla="*/ 214432 w 8232922"/>
              <a:gd name="connsiteY781" fmla="*/ 3124885 h 3352864"/>
              <a:gd name="connsiteX782" fmla="*/ 228647 w 8232922"/>
              <a:gd name="connsiteY782" fmla="*/ 3116030 h 3352864"/>
              <a:gd name="connsiteX783" fmla="*/ 211438 w 8232922"/>
              <a:gd name="connsiteY783" fmla="*/ 3112371 h 3352864"/>
              <a:gd name="connsiteX784" fmla="*/ 210181 w 8232922"/>
              <a:gd name="connsiteY784" fmla="*/ 3110608 h 3352864"/>
              <a:gd name="connsiteX785" fmla="*/ 168970 w 8232922"/>
              <a:gd name="connsiteY785" fmla="*/ 3100337 h 3352864"/>
              <a:gd name="connsiteX786" fmla="*/ 78040 w 8232922"/>
              <a:gd name="connsiteY786" fmla="*/ 3018320 h 3352864"/>
              <a:gd name="connsiteX787" fmla="*/ 2267 w 8232922"/>
              <a:gd name="connsiteY787" fmla="*/ 2940619 h 3352864"/>
              <a:gd name="connsiteX788" fmla="*/ 40148 w 8232922"/>
              <a:gd name="connsiteY788" fmla="*/ 2919035 h 3352864"/>
              <a:gd name="connsiteX789" fmla="*/ 31624 w 8232922"/>
              <a:gd name="connsiteY789" fmla="*/ 2867100 h 3352864"/>
              <a:gd name="connsiteX790" fmla="*/ 29481 w 8232922"/>
              <a:gd name="connsiteY790" fmla="*/ 2852204 h 3352864"/>
              <a:gd name="connsiteX791" fmla="*/ 26400 w 8232922"/>
              <a:gd name="connsiteY791" fmla="*/ 2851122 h 3352864"/>
              <a:gd name="connsiteX792" fmla="*/ 2428 w 8232922"/>
              <a:gd name="connsiteY792" fmla="*/ 2759356 h 3352864"/>
              <a:gd name="connsiteX793" fmla="*/ 43006 w 8232922"/>
              <a:gd name="connsiteY793" fmla="*/ 2728282 h 3352864"/>
              <a:gd name="connsiteX794" fmla="*/ 116066 w 8232922"/>
              <a:gd name="connsiteY794" fmla="*/ 2417544 h 3352864"/>
              <a:gd name="connsiteX795" fmla="*/ 140422 w 8232922"/>
              <a:gd name="connsiteY795" fmla="*/ 2358502 h 3352864"/>
              <a:gd name="connsiteX796" fmla="*/ 140422 w 8232922"/>
              <a:gd name="connsiteY796" fmla="*/ 2290140 h 3352864"/>
              <a:gd name="connsiteX797" fmla="*/ 172889 w 8232922"/>
              <a:gd name="connsiteY797" fmla="*/ 2274605 h 3352864"/>
              <a:gd name="connsiteX798" fmla="*/ 245933 w 8232922"/>
              <a:gd name="connsiteY798" fmla="*/ 2190704 h 3352864"/>
              <a:gd name="connsiteX799" fmla="*/ 278399 w 8232922"/>
              <a:gd name="connsiteY799" fmla="*/ 2116126 h 3352864"/>
              <a:gd name="connsiteX800" fmla="*/ 335223 w 8232922"/>
              <a:gd name="connsiteY800" fmla="*/ 2050873 h 3352864"/>
              <a:gd name="connsiteX801" fmla="*/ 351456 w 8232922"/>
              <a:gd name="connsiteY801" fmla="*/ 2022904 h 3352864"/>
              <a:gd name="connsiteX802" fmla="*/ 367689 w 8232922"/>
              <a:gd name="connsiteY802" fmla="*/ 2022904 h 3352864"/>
              <a:gd name="connsiteX803" fmla="*/ 367689 w 8232922"/>
              <a:gd name="connsiteY803" fmla="*/ 1973187 h 3352864"/>
              <a:gd name="connsiteX804" fmla="*/ 505672 w 8232922"/>
              <a:gd name="connsiteY804" fmla="*/ 1845786 h 3352864"/>
              <a:gd name="connsiteX805" fmla="*/ 505672 w 8232922"/>
              <a:gd name="connsiteY805" fmla="*/ 1824032 h 3352864"/>
              <a:gd name="connsiteX806" fmla="*/ 538140 w 8232922"/>
              <a:gd name="connsiteY806" fmla="*/ 1811602 h 3352864"/>
              <a:gd name="connsiteX807" fmla="*/ 603074 w 8232922"/>
              <a:gd name="connsiteY807" fmla="*/ 1743239 h 3352864"/>
              <a:gd name="connsiteX808" fmla="*/ 659898 w 8232922"/>
              <a:gd name="connsiteY808" fmla="*/ 1687307 h 3352864"/>
              <a:gd name="connsiteX809" fmla="*/ 797880 w 8232922"/>
              <a:gd name="connsiteY809" fmla="*/ 1563012 h 3352864"/>
              <a:gd name="connsiteX810" fmla="*/ 862814 w 8232922"/>
              <a:gd name="connsiteY810" fmla="*/ 1513293 h 3352864"/>
              <a:gd name="connsiteX811" fmla="*/ 927750 w 8232922"/>
              <a:gd name="connsiteY811" fmla="*/ 1423181 h 3352864"/>
              <a:gd name="connsiteX812" fmla="*/ 992684 w 8232922"/>
              <a:gd name="connsiteY812" fmla="*/ 1410752 h 3352864"/>
              <a:gd name="connsiteX813" fmla="*/ 1025152 w 8232922"/>
              <a:gd name="connsiteY813" fmla="*/ 1376569 h 3352864"/>
              <a:gd name="connsiteX814" fmla="*/ 1049497 w 8232922"/>
              <a:gd name="connsiteY814" fmla="*/ 1351710 h 3352864"/>
              <a:gd name="connsiteX815" fmla="*/ 1033263 w 8232922"/>
              <a:gd name="connsiteY815" fmla="*/ 1351710 h 3352864"/>
              <a:gd name="connsiteX816" fmla="*/ 1065731 w 8232922"/>
              <a:gd name="connsiteY816" fmla="*/ 1314422 h 3352864"/>
              <a:gd name="connsiteX817" fmla="*/ 1122555 w 8232922"/>
              <a:gd name="connsiteY817" fmla="*/ 1301991 h 3352864"/>
              <a:gd name="connsiteX818" fmla="*/ 1130666 w 8232922"/>
              <a:gd name="connsiteY818" fmla="*/ 1298886 h 3352864"/>
              <a:gd name="connsiteX819" fmla="*/ 1146900 w 8232922"/>
              <a:gd name="connsiteY819" fmla="*/ 1277132 h 3352864"/>
              <a:gd name="connsiteX820" fmla="*/ 1195613 w 8232922"/>
              <a:gd name="connsiteY820" fmla="*/ 1224309 h 3352864"/>
              <a:gd name="connsiteX821" fmla="*/ 1228068 w 8232922"/>
              <a:gd name="connsiteY821" fmla="*/ 1224309 h 3352864"/>
              <a:gd name="connsiteX822" fmla="*/ 1236192 w 8232922"/>
              <a:gd name="connsiteY822" fmla="*/ 1214984 h 3352864"/>
              <a:gd name="connsiteX823" fmla="*/ 1252425 w 8232922"/>
              <a:gd name="connsiteY823" fmla="*/ 1202556 h 3352864"/>
              <a:gd name="connsiteX824" fmla="*/ 1252425 w 8232922"/>
              <a:gd name="connsiteY824" fmla="*/ 1199450 h 3352864"/>
              <a:gd name="connsiteX825" fmla="*/ 1333594 w 8232922"/>
              <a:gd name="connsiteY825" fmla="*/ 1115549 h 3352864"/>
              <a:gd name="connsiteX826" fmla="*/ 1349827 w 8232922"/>
              <a:gd name="connsiteY826" fmla="*/ 1115549 h 3352864"/>
              <a:gd name="connsiteX827" fmla="*/ 1349827 w 8232922"/>
              <a:gd name="connsiteY827" fmla="*/ 1100014 h 3352864"/>
              <a:gd name="connsiteX828" fmla="*/ 1390418 w 8232922"/>
              <a:gd name="connsiteY828" fmla="*/ 1100014 h 3352864"/>
              <a:gd name="connsiteX829" fmla="*/ 1390418 w 8232922"/>
              <a:gd name="connsiteY829" fmla="*/ 1090689 h 3352864"/>
              <a:gd name="connsiteX830" fmla="*/ 1422886 w 8232922"/>
              <a:gd name="connsiteY830" fmla="*/ 1087584 h 3352864"/>
              <a:gd name="connsiteX831" fmla="*/ 1422886 w 8232922"/>
              <a:gd name="connsiteY831" fmla="*/ 1075155 h 3352864"/>
              <a:gd name="connsiteX832" fmla="*/ 1439120 w 8232922"/>
              <a:gd name="connsiteY832" fmla="*/ 1075155 h 3352864"/>
              <a:gd name="connsiteX833" fmla="*/ 1439120 w 8232922"/>
              <a:gd name="connsiteY833" fmla="*/ 1072045 h 3352864"/>
              <a:gd name="connsiteX834" fmla="*/ 1439120 w 8232922"/>
              <a:gd name="connsiteY834" fmla="*/ 1065830 h 3352864"/>
              <a:gd name="connsiteX835" fmla="*/ 1479698 w 8232922"/>
              <a:gd name="connsiteY835" fmla="*/ 1040971 h 3352864"/>
              <a:gd name="connsiteX836" fmla="*/ 1479698 w 8232922"/>
              <a:gd name="connsiteY836" fmla="*/ 1025436 h 3352864"/>
              <a:gd name="connsiteX837" fmla="*/ 1487820 w 8232922"/>
              <a:gd name="connsiteY837" fmla="*/ 1025436 h 3352864"/>
              <a:gd name="connsiteX838" fmla="*/ 1487820 w 8232922"/>
              <a:gd name="connsiteY838" fmla="*/ 991254 h 3352864"/>
              <a:gd name="connsiteX839" fmla="*/ 1560867 w 8232922"/>
              <a:gd name="connsiteY839" fmla="*/ 966394 h 3352864"/>
              <a:gd name="connsiteX840" fmla="*/ 1617678 w 8232922"/>
              <a:gd name="connsiteY840" fmla="*/ 916676 h 3352864"/>
              <a:gd name="connsiteX841" fmla="*/ 1666381 w 8232922"/>
              <a:gd name="connsiteY841" fmla="*/ 898032 h 3352864"/>
              <a:gd name="connsiteX842" fmla="*/ 1666381 w 8232922"/>
              <a:gd name="connsiteY842" fmla="*/ 888711 h 3352864"/>
              <a:gd name="connsiteX843" fmla="*/ 1755671 w 8232922"/>
              <a:gd name="connsiteY843" fmla="*/ 876282 h 3352864"/>
              <a:gd name="connsiteX844" fmla="*/ 1788138 w 8232922"/>
              <a:gd name="connsiteY844" fmla="*/ 854528 h 3352864"/>
              <a:gd name="connsiteX845" fmla="*/ 1812496 w 8232922"/>
              <a:gd name="connsiteY845" fmla="*/ 854528 h 3352864"/>
              <a:gd name="connsiteX846" fmla="*/ 1828717 w 8232922"/>
              <a:gd name="connsiteY846" fmla="*/ 814135 h 3352864"/>
              <a:gd name="connsiteX847" fmla="*/ 1885538 w 8232922"/>
              <a:gd name="connsiteY847" fmla="*/ 829669 h 3352864"/>
              <a:gd name="connsiteX848" fmla="*/ 1918007 w 8232922"/>
              <a:gd name="connsiteY848" fmla="*/ 851423 h 3352864"/>
              <a:gd name="connsiteX849" fmla="*/ 1974833 w 8232922"/>
              <a:gd name="connsiteY849" fmla="*/ 817240 h 3352864"/>
              <a:gd name="connsiteX850" fmla="*/ 2137169 w 8232922"/>
              <a:gd name="connsiteY850" fmla="*/ 748877 h 3352864"/>
              <a:gd name="connsiteX851" fmla="*/ 2177748 w 8232922"/>
              <a:gd name="connsiteY851" fmla="*/ 717803 h 3352864"/>
              <a:gd name="connsiteX852" fmla="*/ 2250785 w 8232922"/>
              <a:gd name="connsiteY852" fmla="*/ 689839 h 3352864"/>
              <a:gd name="connsiteX853" fmla="*/ 2405012 w 8232922"/>
              <a:gd name="connsiteY853" fmla="*/ 668086 h 3352864"/>
              <a:gd name="connsiteX854" fmla="*/ 2469947 w 8232922"/>
              <a:gd name="connsiteY854" fmla="*/ 664980 h 3352864"/>
              <a:gd name="connsiteX855" fmla="*/ 2624173 w 8232922"/>
              <a:gd name="connsiteY855" fmla="*/ 652551 h 3352864"/>
              <a:gd name="connsiteX856" fmla="*/ 2624173 w 8232922"/>
              <a:gd name="connsiteY856" fmla="*/ 646336 h 3352864"/>
              <a:gd name="connsiteX857" fmla="*/ 2632283 w 8232922"/>
              <a:gd name="connsiteY857" fmla="*/ 646336 h 3352864"/>
              <a:gd name="connsiteX858" fmla="*/ 2640395 w 8232922"/>
              <a:gd name="connsiteY858" fmla="*/ 649441 h 3352864"/>
              <a:gd name="connsiteX859" fmla="*/ 2705330 w 8232922"/>
              <a:gd name="connsiteY859" fmla="*/ 640121 h 3352864"/>
              <a:gd name="connsiteX860" fmla="*/ 2729687 w 8232922"/>
              <a:gd name="connsiteY860" fmla="*/ 664980 h 3352864"/>
              <a:gd name="connsiteX861" fmla="*/ 2689096 w 8232922"/>
              <a:gd name="connsiteY861" fmla="*/ 680515 h 3352864"/>
              <a:gd name="connsiteX862" fmla="*/ 2672874 w 8232922"/>
              <a:gd name="connsiteY862" fmla="*/ 680515 h 3352864"/>
              <a:gd name="connsiteX863" fmla="*/ 2632283 w 8232922"/>
              <a:gd name="connsiteY863" fmla="*/ 717803 h 3352864"/>
              <a:gd name="connsiteX864" fmla="*/ 2835201 w 8232922"/>
              <a:gd name="connsiteY864" fmla="*/ 730233 h 3352864"/>
              <a:gd name="connsiteX865" fmla="*/ 2859556 w 8232922"/>
              <a:gd name="connsiteY865" fmla="*/ 758202 h 3352864"/>
              <a:gd name="connsiteX866" fmla="*/ 2875791 w 8232922"/>
              <a:gd name="connsiteY866" fmla="*/ 739557 h 3352864"/>
              <a:gd name="connsiteX867" fmla="*/ 2916368 w 8232922"/>
              <a:gd name="connsiteY867" fmla="*/ 751987 h 3352864"/>
              <a:gd name="connsiteX868" fmla="*/ 2956958 w 8232922"/>
              <a:gd name="connsiteY868" fmla="*/ 767521 h 3352864"/>
              <a:gd name="connsiteX869" fmla="*/ 2916368 w 8232922"/>
              <a:gd name="connsiteY869" fmla="*/ 814135 h 3352864"/>
              <a:gd name="connsiteX870" fmla="*/ 2851434 w 8232922"/>
              <a:gd name="connsiteY870" fmla="*/ 876282 h 3352864"/>
              <a:gd name="connsiteX871" fmla="*/ 2794621 w 8232922"/>
              <a:gd name="connsiteY871" fmla="*/ 932214 h 3352864"/>
              <a:gd name="connsiteX872" fmla="*/ 2818978 w 8232922"/>
              <a:gd name="connsiteY872" fmla="*/ 941535 h 3352864"/>
              <a:gd name="connsiteX873" fmla="*/ 2908258 w 8232922"/>
              <a:gd name="connsiteY873" fmla="*/ 876282 h 3352864"/>
              <a:gd name="connsiteX874" fmla="*/ 3030016 w 8232922"/>
              <a:gd name="connsiteY874" fmla="*/ 848313 h 3352864"/>
              <a:gd name="connsiteX875" fmla="*/ 3127407 w 8232922"/>
              <a:gd name="connsiteY875" fmla="*/ 807919 h 3352864"/>
              <a:gd name="connsiteX876" fmla="*/ 3094952 w 8232922"/>
              <a:gd name="connsiteY876" fmla="*/ 898032 h 3352864"/>
              <a:gd name="connsiteX877" fmla="*/ 3070594 w 8232922"/>
              <a:gd name="connsiteY877" fmla="*/ 910461 h 3352864"/>
              <a:gd name="connsiteX878" fmla="*/ 3094952 w 8232922"/>
              <a:gd name="connsiteY878" fmla="*/ 916676 h 3352864"/>
              <a:gd name="connsiteX879" fmla="*/ 3094952 w 8232922"/>
              <a:gd name="connsiteY879" fmla="*/ 932214 h 3352864"/>
              <a:gd name="connsiteX880" fmla="*/ 3127407 w 8232922"/>
              <a:gd name="connsiteY880" fmla="*/ 941535 h 3352864"/>
              <a:gd name="connsiteX881" fmla="*/ 3159886 w 8232922"/>
              <a:gd name="connsiteY881" fmla="*/ 1028542 h 3352864"/>
              <a:gd name="connsiteX882" fmla="*/ 3119297 w 8232922"/>
              <a:gd name="connsiteY882" fmla="*/ 1078260 h 3352864"/>
              <a:gd name="connsiteX883" fmla="*/ 3046250 w 8232922"/>
              <a:gd name="connsiteY883" fmla="*/ 1202556 h 3352864"/>
              <a:gd name="connsiteX884" fmla="*/ 2924492 w 8232922"/>
              <a:gd name="connsiteY884" fmla="*/ 1342389 h 3352864"/>
              <a:gd name="connsiteX885" fmla="*/ 2900135 w 8232922"/>
              <a:gd name="connsiteY885" fmla="*/ 1364139 h 3352864"/>
              <a:gd name="connsiteX886" fmla="*/ 2851434 w 8232922"/>
              <a:gd name="connsiteY886" fmla="*/ 1364139 h 3352864"/>
              <a:gd name="connsiteX887" fmla="*/ 2843322 w 8232922"/>
              <a:gd name="connsiteY887" fmla="*/ 1364139 h 3352864"/>
              <a:gd name="connsiteX888" fmla="*/ 2721576 w 8232922"/>
              <a:gd name="connsiteY888" fmla="*/ 1503974 h 3352864"/>
              <a:gd name="connsiteX889" fmla="*/ 2697219 w 8232922"/>
              <a:gd name="connsiteY889" fmla="*/ 1500864 h 3352864"/>
              <a:gd name="connsiteX890" fmla="*/ 2669699 w 8232922"/>
              <a:gd name="connsiteY890" fmla="*/ 1521646 h 3352864"/>
              <a:gd name="connsiteX891" fmla="*/ 2653198 w 8232922"/>
              <a:gd name="connsiteY891" fmla="*/ 1537170 h 3352864"/>
              <a:gd name="connsiteX892" fmla="*/ 2658131 w 8232922"/>
              <a:gd name="connsiteY892" fmla="*/ 1541736 h 3352864"/>
              <a:gd name="connsiteX893" fmla="*/ 2669499 w 8232922"/>
              <a:gd name="connsiteY893" fmla="*/ 1550639 h 3352864"/>
              <a:gd name="connsiteX894" fmla="*/ 2684654 w 8232922"/>
              <a:gd name="connsiteY894" fmla="*/ 1537688 h 3352864"/>
              <a:gd name="connsiteX895" fmla="*/ 2722535 w 8232922"/>
              <a:gd name="connsiteY895" fmla="*/ 1546322 h 3352864"/>
              <a:gd name="connsiteX896" fmla="*/ 2760428 w 8232922"/>
              <a:gd name="connsiteY896" fmla="*/ 1557112 h 3352864"/>
              <a:gd name="connsiteX897" fmla="*/ 2722535 w 8232922"/>
              <a:gd name="connsiteY897" fmla="*/ 1589489 h 3352864"/>
              <a:gd name="connsiteX898" fmla="*/ 2661916 w 8232922"/>
              <a:gd name="connsiteY898" fmla="*/ 1632656 h 3352864"/>
              <a:gd name="connsiteX899" fmla="*/ 2608880 w 8232922"/>
              <a:gd name="connsiteY899" fmla="*/ 1671506 h 3352864"/>
              <a:gd name="connsiteX900" fmla="*/ 2631617 w 8232922"/>
              <a:gd name="connsiteY900" fmla="*/ 1677980 h 3352864"/>
              <a:gd name="connsiteX901" fmla="*/ 2714964 w 8232922"/>
              <a:gd name="connsiteY901" fmla="*/ 1632656 h 3352864"/>
              <a:gd name="connsiteX902" fmla="*/ 2828630 w 8232922"/>
              <a:gd name="connsiteY902" fmla="*/ 1613229 h 3352864"/>
              <a:gd name="connsiteX903" fmla="*/ 2919547 w 8232922"/>
              <a:gd name="connsiteY903" fmla="*/ 1585172 h 3352864"/>
              <a:gd name="connsiteX904" fmla="*/ 2889249 w 8232922"/>
              <a:gd name="connsiteY904" fmla="*/ 1647763 h 3352864"/>
              <a:gd name="connsiteX905" fmla="*/ 2866510 w 8232922"/>
              <a:gd name="connsiteY905" fmla="*/ 1656396 h 3352864"/>
              <a:gd name="connsiteX906" fmla="*/ 2889249 w 8232922"/>
              <a:gd name="connsiteY906" fmla="*/ 1660713 h 3352864"/>
              <a:gd name="connsiteX907" fmla="*/ 2889249 w 8232922"/>
              <a:gd name="connsiteY907" fmla="*/ 1671506 h 3352864"/>
              <a:gd name="connsiteX908" fmla="*/ 2919547 w 8232922"/>
              <a:gd name="connsiteY908" fmla="*/ 1677980 h 3352864"/>
              <a:gd name="connsiteX909" fmla="*/ 2949867 w 8232922"/>
              <a:gd name="connsiteY909" fmla="*/ 1738414 h 3352864"/>
              <a:gd name="connsiteX910" fmla="*/ 2911976 w 8232922"/>
              <a:gd name="connsiteY910" fmla="*/ 1772948 h 3352864"/>
              <a:gd name="connsiteX911" fmla="*/ 2843784 w 8232922"/>
              <a:gd name="connsiteY911" fmla="*/ 1859282 h 3352864"/>
              <a:gd name="connsiteX912" fmla="*/ 2730118 w 8232922"/>
              <a:gd name="connsiteY912" fmla="*/ 1956409 h 3352864"/>
              <a:gd name="connsiteX913" fmla="*/ 2707380 w 8232922"/>
              <a:gd name="connsiteY913" fmla="*/ 1971516 h 3352864"/>
              <a:gd name="connsiteX914" fmla="*/ 2661916 w 8232922"/>
              <a:gd name="connsiteY914" fmla="*/ 1971516 h 3352864"/>
              <a:gd name="connsiteX915" fmla="*/ 2654344 w 8232922"/>
              <a:gd name="connsiteY915" fmla="*/ 1971516 h 3352864"/>
              <a:gd name="connsiteX916" fmla="*/ 2540689 w 8232922"/>
              <a:gd name="connsiteY916" fmla="*/ 2068644 h 3352864"/>
              <a:gd name="connsiteX917" fmla="*/ 2517951 w 8232922"/>
              <a:gd name="connsiteY917" fmla="*/ 2066484 h 3352864"/>
              <a:gd name="connsiteX918" fmla="*/ 2442177 w 8232922"/>
              <a:gd name="connsiteY918" fmla="*/ 2135551 h 3352864"/>
              <a:gd name="connsiteX919" fmla="*/ 2389141 w 8232922"/>
              <a:gd name="connsiteY919" fmla="*/ 2150661 h 3352864"/>
              <a:gd name="connsiteX920" fmla="*/ 2328522 w 8232922"/>
              <a:gd name="connsiteY920" fmla="*/ 2185195 h 3352864"/>
              <a:gd name="connsiteX921" fmla="*/ 2298212 w 8232922"/>
              <a:gd name="connsiteY921" fmla="*/ 2213252 h 3352864"/>
              <a:gd name="connsiteX922" fmla="*/ 2222438 w 8232922"/>
              <a:gd name="connsiteY922" fmla="*/ 2239152 h 3352864"/>
              <a:gd name="connsiteX923" fmla="*/ 2139082 w 8232922"/>
              <a:gd name="connsiteY923" fmla="*/ 2273686 h 3352864"/>
              <a:gd name="connsiteX924" fmla="*/ 2116344 w 8232922"/>
              <a:gd name="connsiteY924" fmla="*/ 2306063 h 3352864"/>
              <a:gd name="connsiteX925" fmla="*/ 2074603 w 8232922"/>
              <a:gd name="connsiteY925" fmla="*/ 2328804 h 3352864"/>
              <a:gd name="connsiteX926" fmla="*/ 2086055 w 8232922"/>
              <a:gd name="connsiteY926" fmla="*/ 2331658 h 3352864"/>
              <a:gd name="connsiteX927" fmla="*/ 2063328 w 8232922"/>
              <a:gd name="connsiteY927" fmla="*/ 2348925 h 3352864"/>
              <a:gd name="connsiteX928" fmla="*/ 2002709 w 8232922"/>
              <a:gd name="connsiteY928" fmla="*/ 2387776 h 3352864"/>
              <a:gd name="connsiteX929" fmla="*/ 1997535 w 8232922"/>
              <a:gd name="connsiteY929" fmla="*/ 2388807 h 3352864"/>
              <a:gd name="connsiteX930" fmla="*/ 2027323 w 8232922"/>
              <a:gd name="connsiteY930" fmla="*/ 2397793 h 3352864"/>
              <a:gd name="connsiteX931" fmla="*/ 2025424 w 8232922"/>
              <a:gd name="connsiteY931" fmla="*/ 2413981 h 3352864"/>
              <a:gd name="connsiteX932" fmla="*/ 2063317 w 8232922"/>
              <a:gd name="connsiteY932" fmla="*/ 2429087 h 3352864"/>
              <a:gd name="connsiteX933" fmla="*/ 2025424 w 8232922"/>
              <a:gd name="connsiteY933" fmla="*/ 2470098 h 3352864"/>
              <a:gd name="connsiteX934" fmla="*/ 1964805 w 8232922"/>
              <a:gd name="connsiteY934" fmla="*/ 2511105 h 3352864"/>
              <a:gd name="connsiteX935" fmla="*/ 1866303 w 8232922"/>
              <a:gd name="connsiteY935" fmla="*/ 2554272 h 3352864"/>
              <a:gd name="connsiteX936" fmla="*/ 1861541 w 8232922"/>
              <a:gd name="connsiteY936" fmla="*/ 2567293 h 3352864"/>
              <a:gd name="connsiteX937" fmla="*/ 1909895 w 8232922"/>
              <a:gd name="connsiteY937" fmla="*/ 2588448 h 3352864"/>
              <a:gd name="connsiteX938" fmla="*/ 1855105 w 8232922"/>
              <a:gd name="connsiteY938" fmla="*/ 2589614 h 3352864"/>
              <a:gd name="connsiteX939" fmla="*/ 1846517 w 8232922"/>
              <a:gd name="connsiteY939" fmla="*/ 2592993 h 3352864"/>
              <a:gd name="connsiteX940" fmla="*/ 1838313 w 8232922"/>
              <a:gd name="connsiteY940" fmla="*/ 2603191 h 3352864"/>
              <a:gd name="connsiteX941" fmla="*/ 1836839 w 8232922"/>
              <a:gd name="connsiteY941" fmla="*/ 2607092 h 3352864"/>
              <a:gd name="connsiteX942" fmla="*/ 1958597 w 8232922"/>
              <a:gd name="connsiteY942" fmla="*/ 2641277 h 3352864"/>
              <a:gd name="connsiteX943" fmla="*/ 2388777 w 8232922"/>
              <a:gd name="connsiteY943" fmla="*/ 2600877 h 3352864"/>
              <a:gd name="connsiteX944" fmla="*/ 2461835 w 8232922"/>
              <a:gd name="connsiteY944" fmla="*/ 2579128 h 3352864"/>
              <a:gd name="connsiteX945" fmla="*/ 2591694 w 8232922"/>
              <a:gd name="connsiteY945" fmla="*/ 2548050 h 3352864"/>
              <a:gd name="connsiteX946" fmla="*/ 2786510 w 8232922"/>
              <a:gd name="connsiteY946" fmla="*/ 2464153 h 3352864"/>
              <a:gd name="connsiteX947" fmla="*/ 2892024 w 8232922"/>
              <a:gd name="connsiteY947" fmla="*/ 2408219 h 3352864"/>
              <a:gd name="connsiteX948" fmla="*/ 2956958 w 8232922"/>
              <a:gd name="connsiteY948" fmla="*/ 2392685 h 3352864"/>
              <a:gd name="connsiteX949" fmla="*/ 3021893 w 8232922"/>
              <a:gd name="connsiteY949" fmla="*/ 2361612 h 3352864"/>
              <a:gd name="connsiteX950" fmla="*/ 3119297 w 8232922"/>
              <a:gd name="connsiteY950" fmla="*/ 2321213 h 3352864"/>
              <a:gd name="connsiteX951" fmla="*/ 3216698 w 8232922"/>
              <a:gd name="connsiteY951" fmla="*/ 2277711 h 3352864"/>
              <a:gd name="connsiteX952" fmla="*/ 3354680 w 8232922"/>
              <a:gd name="connsiteY952" fmla="*/ 2234207 h 3352864"/>
              <a:gd name="connsiteX953" fmla="*/ 3476438 w 8232922"/>
              <a:gd name="connsiteY953" fmla="*/ 2153414 h 3352864"/>
              <a:gd name="connsiteX954" fmla="*/ 3606308 w 8232922"/>
              <a:gd name="connsiteY954" fmla="*/ 2075732 h 3352864"/>
              <a:gd name="connsiteX955" fmla="*/ 3630665 w 8232922"/>
              <a:gd name="connsiteY955" fmla="*/ 2050873 h 3352864"/>
              <a:gd name="connsiteX956" fmla="*/ 3703711 w 8232922"/>
              <a:gd name="connsiteY956" fmla="*/ 2026014 h 3352864"/>
              <a:gd name="connsiteX957" fmla="*/ 3882282 w 8232922"/>
              <a:gd name="connsiteY957" fmla="*/ 1914147 h 3352864"/>
              <a:gd name="connsiteX958" fmla="*/ 3963450 w 8232922"/>
              <a:gd name="connsiteY958" fmla="*/ 1904824 h 3352864"/>
              <a:gd name="connsiteX959" fmla="*/ 4068974 w 8232922"/>
              <a:gd name="connsiteY959" fmla="*/ 1827142 h 3352864"/>
              <a:gd name="connsiteX960" fmla="*/ 4109553 w 8232922"/>
              <a:gd name="connsiteY960" fmla="*/ 1799173 h 3352864"/>
              <a:gd name="connsiteX961" fmla="*/ 4166378 w 8232922"/>
              <a:gd name="connsiteY961" fmla="*/ 1774314 h 3352864"/>
              <a:gd name="connsiteX962" fmla="*/ 4198834 w 8232922"/>
              <a:gd name="connsiteY962" fmla="*/ 1743239 h 3352864"/>
              <a:gd name="connsiteX963" fmla="*/ 4255658 w 8232922"/>
              <a:gd name="connsiteY963" fmla="*/ 1724595 h 3352864"/>
              <a:gd name="connsiteX964" fmla="*/ 4288126 w 8232922"/>
              <a:gd name="connsiteY964" fmla="*/ 1699736 h 3352864"/>
              <a:gd name="connsiteX965" fmla="*/ 4320593 w 8232922"/>
              <a:gd name="connsiteY965" fmla="*/ 1662448 h 3352864"/>
              <a:gd name="connsiteX966" fmla="*/ 4385527 w 8232922"/>
              <a:gd name="connsiteY966" fmla="*/ 1640698 h 3352864"/>
              <a:gd name="connsiteX967" fmla="*/ 4369293 w 8232922"/>
              <a:gd name="connsiteY967" fmla="*/ 1612731 h 3352864"/>
              <a:gd name="connsiteX968" fmla="*/ 4604689 w 8232922"/>
              <a:gd name="connsiteY968" fmla="*/ 1497759 h 3352864"/>
              <a:gd name="connsiteX969" fmla="*/ 4661502 w 8232922"/>
              <a:gd name="connsiteY969" fmla="*/ 1469790 h 3352864"/>
              <a:gd name="connsiteX970" fmla="*/ 4693969 w 8232922"/>
              <a:gd name="connsiteY970" fmla="*/ 1444930 h 3352864"/>
              <a:gd name="connsiteX971" fmla="*/ 4726436 w 8232922"/>
              <a:gd name="connsiteY971" fmla="*/ 1410752 h 3352864"/>
              <a:gd name="connsiteX972" fmla="*/ 4783260 w 8232922"/>
              <a:gd name="connsiteY972" fmla="*/ 1388998 h 3352864"/>
              <a:gd name="connsiteX973" fmla="*/ 4986176 w 8232922"/>
              <a:gd name="connsiteY973" fmla="*/ 1258488 h 3352864"/>
              <a:gd name="connsiteX974" fmla="*/ 5099811 w 8232922"/>
              <a:gd name="connsiteY974" fmla="*/ 1211879 h 3352864"/>
              <a:gd name="connsiteX975" fmla="*/ 5116046 w 8232922"/>
              <a:gd name="connsiteY975" fmla="*/ 1208769 h 3352864"/>
              <a:gd name="connsiteX976" fmla="*/ 5075456 w 8232922"/>
              <a:gd name="connsiteY976" fmla="*/ 1196340 h 3352864"/>
              <a:gd name="connsiteX977" fmla="*/ 5075456 w 8232922"/>
              <a:gd name="connsiteY977" fmla="*/ 1180806 h 3352864"/>
              <a:gd name="connsiteX978" fmla="*/ 5042999 w 8232922"/>
              <a:gd name="connsiteY978" fmla="*/ 1174591 h 3352864"/>
              <a:gd name="connsiteX979" fmla="*/ 5034877 w 8232922"/>
              <a:gd name="connsiteY979" fmla="*/ 1140408 h 3352864"/>
              <a:gd name="connsiteX980" fmla="*/ 5270261 w 8232922"/>
              <a:gd name="connsiteY980" fmla="*/ 1025436 h 3352864"/>
              <a:gd name="connsiteX981" fmla="*/ 5327083 w 8232922"/>
              <a:gd name="connsiteY981" fmla="*/ 997467 h 3352864"/>
              <a:gd name="connsiteX982" fmla="*/ 5359552 w 8232922"/>
              <a:gd name="connsiteY982" fmla="*/ 972610 h 3352864"/>
              <a:gd name="connsiteX983" fmla="*/ 5392019 w 8232922"/>
              <a:gd name="connsiteY983" fmla="*/ 938430 h 3352864"/>
              <a:gd name="connsiteX984" fmla="*/ 5448831 w 8232922"/>
              <a:gd name="connsiteY984" fmla="*/ 916676 h 3352864"/>
              <a:gd name="connsiteX985" fmla="*/ 5651759 w 8232922"/>
              <a:gd name="connsiteY985" fmla="*/ 786165 h 3352864"/>
              <a:gd name="connsiteX986" fmla="*/ 5765395 w 8232922"/>
              <a:gd name="connsiteY986" fmla="*/ 739557 h 3352864"/>
              <a:gd name="connsiteX987" fmla="*/ 5781628 w 8232922"/>
              <a:gd name="connsiteY987" fmla="*/ 736448 h 3352864"/>
              <a:gd name="connsiteX988" fmla="*/ 5741050 w 8232922"/>
              <a:gd name="connsiteY988" fmla="*/ 724018 h 3352864"/>
              <a:gd name="connsiteX989" fmla="*/ 5773518 w 8232922"/>
              <a:gd name="connsiteY989" fmla="*/ 689839 h 3352864"/>
              <a:gd name="connsiteX990" fmla="*/ 5879031 w 8232922"/>
              <a:gd name="connsiteY990" fmla="*/ 637011 h 3352864"/>
              <a:gd name="connsiteX991" fmla="*/ 5919609 w 8232922"/>
              <a:gd name="connsiteY991" fmla="*/ 602833 h 3352864"/>
              <a:gd name="connsiteX992" fmla="*/ 6008901 w 8232922"/>
              <a:gd name="connsiteY992" fmla="*/ 602833 h 3352864"/>
              <a:gd name="connsiteX993" fmla="*/ 6130660 w 8232922"/>
              <a:gd name="connsiteY993" fmla="*/ 506501 h 3352864"/>
              <a:gd name="connsiteX994" fmla="*/ 6114427 w 8232922"/>
              <a:gd name="connsiteY994" fmla="*/ 500287 h 3352864"/>
              <a:gd name="connsiteX995" fmla="*/ 6163128 w 8232922"/>
              <a:gd name="connsiteY995" fmla="*/ 490967 h 3352864"/>
              <a:gd name="connsiteX996" fmla="*/ 6203706 w 8232922"/>
              <a:gd name="connsiteY996" fmla="*/ 450569 h 3352864"/>
              <a:gd name="connsiteX997" fmla="*/ 6260519 w 8232922"/>
              <a:gd name="connsiteY997" fmla="*/ 435034 h 3352864"/>
              <a:gd name="connsiteX998" fmla="*/ 6333576 w 8232922"/>
              <a:gd name="connsiteY998" fmla="*/ 360456 h 3352864"/>
              <a:gd name="connsiteX999" fmla="*/ 6398511 w 8232922"/>
              <a:gd name="connsiteY999" fmla="*/ 332487 h 3352864"/>
              <a:gd name="connsiteX1000" fmla="*/ 6430978 w 8232922"/>
              <a:gd name="connsiteY1000" fmla="*/ 310739 h 3352864"/>
              <a:gd name="connsiteX1001" fmla="*/ 6495913 w 8232922"/>
              <a:gd name="connsiteY1001" fmla="*/ 288985 h 3352864"/>
              <a:gd name="connsiteX1002" fmla="*/ 6625783 w 8232922"/>
              <a:gd name="connsiteY1002" fmla="*/ 214407 h 3352864"/>
              <a:gd name="connsiteX1003" fmla="*/ 6633894 w 8232922"/>
              <a:gd name="connsiteY1003" fmla="*/ 214407 h 3352864"/>
              <a:gd name="connsiteX1004" fmla="*/ 6593316 w 8232922"/>
              <a:gd name="connsiteY1004" fmla="*/ 248590 h 3352864"/>
              <a:gd name="connsiteX1005" fmla="*/ 6528381 w 8232922"/>
              <a:gd name="connsiteY1005" fmla="*/ 298309 h 3352864"/>
              <a:gd name="connsiteX1006" fmla="*/ 6430978 w 8232922"/>
              <a:gd name="connsiteY1006" fmla="*/ 379100 h 3352864"/>
              <a:gd name="connsiteX1007" fmla="*/ 6390400 w 8232922"/>
              <a:gd name="connsiteY1007" fmla="*/ 400850 h 3352864"/>
              <a:gd name="connsiteX1008" fmla="*/ 6333576 w 8232922"/>
              <a:gd name="connsiteY1008" fmla="*/ 425709 h 3352864"/>
              <a:gd name="connsiteX1009" fmla="*/ 6430978 w 8232922"/>
              <a:gd name="connsiteY1009" fmla="*/ 438140 h 3352864"/>
              <a:gd name="connsiteX1010" fmla="*/ 6422867 w 8232922"/>
              <a:gd name="connsiteY1010" fmla="*/ 462997 h 3352864"/>
              <a:gd name="connsiteX1011" fmla="*/ 6528381 w 8232922"/>
              <a:gd name="connsiteY1011" fmla="*/ 475428 h 3352864"/>
              <a:gd name="connsiteX1012" fmla="*/ 6560848 w 8232922"/>
              <a:gd name="connsiteY1012" fmla="*/ 497182 h 3352864"/>
              <a:gd name="connsiteX1013" fmla="*/ 6471557 w 8232922"/>
              <a:gd name="connsiteY1013" fmla="*/ 565544 h 3352864"/>
              <a:gd name="connsiteX1014" fmla="*/ 6471557 w 8232922"/>
              <a:gd name="connsiteY1014" fmla="*/ 602833 h 3352864"/>
              <a:gd name="connsiteX1015" fmla="*/ 6430978 w 8232922"/>
              <a:gd name="connsiteY1015" fmla="*/ 621477 h 3352864"/>
              <a:gd name="connsiteX1016" fmla="*/ 6455334 w 8232922"/>
              <a:gd name="connsiteY1016" fmla="*/ 652551 h 3352864"/>
              <a:gd name="connsiteX1017" fmla="*/ 6471557 w 8232922"/>
              <a:gd name="connsiteY1017" fmla="*/ 633906 h 3352864"/>
              <a:gd name="connsiteX1018" fmla="*/ 6528381 w 8232922"/>
              <a:gd name="connsiteY1018" fmla="*/ 615262 h 3352864"/>
              <a:gd name="connsiteX1019" fmla="*/ 6544615 w 8232922"/>
              <a:gd name="connsiteY1019" fmla="*/ 602833 h 3352864"/>
              <a:gd name="connsiteX1020" fmla="*/ 6593316 w 8232922"/>
              <a:gd name="connsiteY1020" fmla="*/ 615262 h 3352864"/>
              <a:gd name="connsiteX1021" fmla="*/ 6674483 w 8232922"/>
              <a:gd name="connsiteY1021" fmla="*/ 565544 h 3352864"/>
              <a:gd name="connsiteX1022" fmla="*/ 6698841 w 8232922"/>
              <a:gd name="connsiteY1022" fmla="*/ 556219 h 3352864"/>
              <a:gd name="connsiteX1023" fmla="*/ 6731308 w 8232922"/>
              <a:gd name="connsiteY1023" fmla="*/ 540685 h 3352864"/>
              <a:gd name="connsiteX1024" fmla="*/ 6788120 w 8232922"/>
              <a:gd name="connsiteY1024" fmla="*/ 553114 h 3352864"/>
              <a:gd name="connsiteX1025" fmla="*/ 6771886 w 8232922"/>
              <a:gd name="connsiteY1025" fmla="*/ 553114 h 3352864"/>
              <a:gd name="connsiteX1026" fmla="*/ 6820588 w 8232922"/>
              <a:gd name="connsiteY1026" fmla="*/ 587294 h 3352864"/>
              <a:gd name="connsiteX1027" fmla="*/ 6844932 w 8232922"/>
              <a:gd name="connsiteY1027" fmla="*/ 565544 h 3352864"/>
              <a:gd name="connsiteX1028" fmla="*/ 6917990 w 8232922"/>
              <a:gd name="connsiteY1028" fmla="*/ 522041 h 3352864"/>
              <a:gd name="connsiteX1029" fmla="*/ 7023516 w 8232922"/>
              <a:gd name="connsiteY1029" fmla="*/ 475428 h 3352864"/>
              <a:gd name="connsiteX1030" fmla="*/ 7088450 w 8232922"/>
              <a:gd name="connsiteY1030" fmla="*/ 400850 h 3352864"/>
              <a:gd name="connsiteX1031" fmla="*/ 7169606 w 8232922"/>
              <a:gd name="connsiteY1031" fmla="*/ 388421 h 3352864"/>
              <a:gd name="connsiteX1032" fmla="*/ 7193963 w 8232922"/>
              <a:gd name="connsiteY1032" fmla="*/ 354241 h 3352864"/>
              <a:gd name="connsiteX1033" fmla="*/ 7291365 w 8232922"/>
              <a:gd name="connsiteY1033" fmla="*/ 354241 h 3352864"/>
              <a:gd name="connsiteX1034" fmla="*/ 7218309 w 8232922"/>
              <a:gd name="connsiteY1034" fmla="*/ 375992 h 3352864"/>
              <a:gd name="connsiteX1035" fmla="*/ 7202086 w 8232922"/>
              <a:gd name="connsiteY1035" fmla="*/ 425709 h 3352864"/>
              <a:gd name="connsiteX1036" fmla="*/ 7104671 w 8232922"/>
              <a:gd name="connsiteY1036" fmla="*/ 478538 h 3352864"/>
              <a:gd name="connsiteX1037" fmla="*/ 7080327 w 8232922"/>
              <a:gd name="connsiteY1037" fmla="*/ 487857 h 3352864"/>
              <a:gd name="connsiteX1038" fmla="*/ 7055971 w 8232922"/>
              <a:gd name="connsiteY1038" fmla="*/ 500287 h 3352864"/>
              <a:gd name="connsiteX1039" fmla="*/ 7015393 w 8232922"/>
              <a:gd name="connsiteY1039" fmla="*/ 525145 h 3352864"/>
              <a:gd name="connsiteX1040" fmla="*/ 6982926 w 8232922"/>
              <a:gd name="connsiteY1040" fmla="*/ 531360 h 3352864"/>
              <a:gd name="connsiteX1041" fmla="*/ 7023516 w 8232922"/>
              <a:gd name="connsiteY1041" fmla="*/ 550004 h 3352864"/>
              <a:gd name="connsiteX1042" fmla="*/ 7112795 w 8232922"/>
              <a:gd name="connsiteY1042" fmla="*/ 540685 h 3352864"/>
              <a:gd name="connsiteX1043" fmla="*/ 7137152 w 8232922"/>
              <a:gd name="connsiteY1043" fmla="*/ 500287 h 3352864"/>
              <a:gd name="connsiteX1044" fmla="*/ 7250786 w 8232922"/>
              <a:gd name="connsiteY1044" fmla="*/ 444353 h 3352864"/>
              <a:gd name="connsiteX1045" fmla="*/ 7250786 w 8232922"/>
              <a:gd name="connsiteY1045" fmla="*/ 425709 h 3352864"/>
              <a:gd name="connsiteX1046" fmla="*/ 7348190 w 8232922"/>
              <a:gd name="connsiteY1046" fmla="*/ 354241 h 3352864"/>
              <a:gd name="connsiteX1047" fmla="*/ 7380646 w 8232922"/>
              <a:gd name="connsiteY1047" fmla="*/ 366671 h 3352864"/>
              <a:gd name="connsiteX1048" fmla="*/ 7250786 w 8232922"/>
              <a:gd name="connsiteY1048" fmla="*/ 540685 h 3352864"/>
              <a:gd name="connsiteX1049" fmla="*/ 7315722 w 8232922"/>
              <a:gd name="connsiteY1049" fmla="*/ 512716 h 3352864"/>
              <a:gd name="connsiteX1050" fmla="*/ 7542995 w 8232922"/>
              <a:gd name="connsiteY1050" fmla="*/ 400850 h 3352864"/>
              <a:gd name="connsiteX1051" fmla="*/ 7616039 w 8232922"/>
              <a:gd name="connsiteY1051" fmla="*/ 375992 h 3352864"/>
              <a:gd name="connsiteX1052" fmla="*/ 7640396 w 8232922"/>
              <a:gd name="connsiteY1052" fmla="*/ 348027 h 3352864"/>
              <a:gd name="connsiteX1053" fmla="*/ 7705320 w 8232922"/>
              <a:gd name="connsiteY1053" fmla="*/ 326274 h 3352864"/>
              <a:gd name="connsiteX1054" fmla="*/ 7745911 w 8232922"/>
              <a:gd name="connsiteY1054" fmla="*/ 304524 h 3352864"/>
              <a:gd name="connsiteX1055" fmla="*/ 7810844 w 8232922"/>
              <a:gd name="connsiteY1055" fmla="*/ 236161 h 3352864"/>
              <a:gd name="connsiteX1056" fmla="*/ 7810844 w 8232922"/>
              <a:gd name="connsiteY1056" fmla="*/ 226838 h 3352864"/>
              <a:gd name="connsiteX1057" fmla="*/ 7867657 w 8232922"/>
              <a:gd name="connsiteY1057" fmla="*/ 211302 h 3352864"/>
              <a:gd name="connsiteX1058" fmla="*/ 7973183 w 8232922"/>
              <a:gd name="connsiteY1058" fmla="*/ 164689 h 3352864"/>
              <a:gd name="connsiteX1059" fmla="*/ 8054351 w 8232922"/>
              <a:gd name="connsiteY1059" fmla="*/ 111866 h 3352864"/>
              <a:gd name="connsiteX1060" fmla="*/ 8062473 w 8232922"/>
              <a:gd name="connsiteY1060" fmla="*/ 111866 h 3352864"/>
              <a:gd name="connsiteX1061" fmla="*/ 8167987 w 8232922"/>
              <a:gd name="connsiteY1061" fmla="*/ 43503 h 3352864"/>
              <a:gd name="connsiteX1062" fmla="*/ 8176109 w 8232922"/>
              <a:gd name="connsiteY1062" fmla="*/ 24859 h 3352864"/>
              <a:gd name="connsiteX1063" fmla="*/ 8200455 w 8232922"/>
              <a:gd name="connsiteY1063" fmla="*/ 21750 h 3352864"/>
              <a:gd name="connsiteX1064" fmla="*/ 8167987 w 8232922"/>
              <a:gd name="connsiteY1064" fmla="*/ 3105 h 3352864"/>
              <a:gd name="connsiteX1065" fmla="*/ 8176109 w 8232922"/>
              <a:gd name="connsiteY1065" fmla="*/ 0 h 33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</a:cxnLst>
            <a:rect l="l" t="t" r="r" b="b"/>
            <a:pathLst>
              <a:path w="8232922" h="3352864">
                <a:moveTo>
                  <a:pt x="1979954" y="3315865"/>
                </a:moveTo>
                <a:lnTo>
                  <a:pt x="2032995" y="3315865"/>
                </a:lnTo>
                <a:cubicBezTo>
                  <a:pt x="2055734" y="3315865"/>
                  <a:pt x="2086035" y="3315865"/>
                  <a:pt x="2086035" y="3324496"/>
                </a:cubicBezTo>
                <a:lnTo>
                  <a:pt x="1979954" y="3324496"/>
                </a:lnTo>
                <a:close/>
                <a:moveTo>
                  <a:pt x="2669517" y="3292118"/>
                </a:moveTo>
                <a:cubicBezTo>
                  <a:pt x="2669517" y="3298596"/>
                  <a:pt x="2654362" y="3307230"/>
                  <a:pt x="2631634" y="3307230"/>
                </a:cubicBezTo>
                <a:lnTo>
                  <a:pt x="2555857" y="3307230"/>
                </a:lnTo>
                <a:lnTo>
                  <a:pt x="2601323" y="3294278"/>
                </a:lnTo>
                <a:close/>
                <a:moveTo>
                  <a:pt x="2391016" y="3245977"/>
                </a:moveTo>
                <a:lnTo>
                  <a:pt x="2389138" y="3248184"/>
                </a:lnTo>
                <a:cubicBezTo>
                  <a:pt x="2385349" y="3253040"/>
                  <a:pt x="2377772" y="3257896"/>
                  <a:pt x="2343677" y="3257896"/>
                </a:cubicBezTo>
                <a:cubicBezTo>
                  <a:pt x="2336100" y="3255738"/>
                  <a:pt x="2326627" y="3253040"/>
                  <a:pt x="2316207" y="3250882"/>
                </a:cubicBezTo>
                <a:lnTo>
                  <a:pt x="2292045" y="3248129"/>
                </a:lnTo>
                <a:lnTo>
                  <a:pt x="2279196" y="3251096"/>
                </a:lnTo>
                <a:lnTo>
                  <a:pt x="2269623" y="3250930"/>
                </a:lnTo>
                <a:lnTo>
                  <a:pt x="2267892" y="3251422"/>
                </a:lnTo>
                <a:cubicBezTo>
                  <a:pt x="2267892" y="3262212"/>
                  <a:pt x="2290630" y="3270846"/>
                  <a:pt x="2328522" y="3270846"/>
                </a:cubicBezTo>
                <a:lnTo>
                  <a:pt x="2341349" y="3273890"/>
                </a:lnTo>
                <a:lnTo>
                  <a:pt x="2386872" y="3271102"/>
                </a:lnTo>
                <a:cubicBezTo>
                  <a:pt x="2403993" y="3270326"/>
                  <a:pt x="2419211" y="3269743"/>
                  <a:pt x="2429357" y="3268967"/>
                </a:cubicBezTo>
                <a:lnTo>
                  <a:pt x="2405012" y="3247213"/>
                </a:lnTo>
                <a:close/>
                <a:moveTo>
                  <a:pt x="2449760" y="3214728"/>
                </a:moveTo>
                <a:lnTo>
                  <a:pt x="2438932" y="3217813"/>
                </a:lnTo>
                <a:lnTo>
                  <a:pt x="2446609" y="3226627"/>
                </a:lnTo>
                <a:lnTo>
                  <a:pt x="2458769" y="3228707"/>
                </a:lnTo>
                <a:lnTo>
                  <a:pt x="2480065" y="3216577"/>
                </a:lnTo>
                <a:lnTo>
                  <a:pt x="2481400" y="3215816"/>
                </a:lnTo>
                <a:close/>
                <a:moveTo>
                  <a:pt x="2823731" y="3205235"/>
                </a:moveTo>
                <a:lnTo>
                  <a:pt x="2786510" y="3206820"/>
                </a:lnTo>
                <a:lnTo>
                  <a:pt x="2777927" y="3210105"/>
                </a:lnTo>
                <a:lnTo>
                  <a:pt x="2821047" y="3206095"/>
                </a:lnTo>
                <a:close/>
                <a:moveTo>
                  <a:pt x="214438" y="3177727"/>
                </a:moveTo>
                <a:cubicBezTo>
                  <a:pt x="222021" y="3177727"/>
                  <a:pt x="229595" y="3179884"/>
                  <a:pt x="229595" y="3182044"/>
                </a:cubicBezTo>
                <a:cubicBezTo>
                  <a:pt x="229595" y="3184201"/>
                  <a:pt x="222021" y="3188517"/>
                  <a:pt x="214438" y="3188517"/>
                </a:cubicBezTo>
                <a:cubicBezTo>
                  <a:pt x="199282" y="3188517"/>
                  <a:pt x="191699" y="3184201"/>
                  <a:pt x="191699" y="3179884"/>
                </a:cubicBezTo>
                <a:close/>
                <a:moveTo>
                  <a:pt x="2592098" y="3163657"/>
                </a:moveTo>
                <a:lnTo>
                  <a:pt x="2573439" y="3164481"/>
                </a:lnTo>
                <a:cubicBezTo>
                  <a:pt x="2565324" y="3165646"/>
                  <a:pt x="2559238" y="3167976"/>
                  <a:pt x="2559238" y="3172637"/>
                </a:cubicBezTo>
                <a:lnTo>
                  <a:pt x="2560044" y="3172811"/>
                </a:lnTo>
                <a:lnTo>
                  <a:pt x="2601308" y="3165088"/>
                </a:lnTo>
                <a:close/>
                <a:moveTo>
                  <a:pt x="418787" y="3158410"/>
                </a:moveTo>
                <a:lnTo>
                  <a:pt x="411444" y="3162928"/>
                </a:lnTo>
                <a:cubicBezTo>
                  <a:pt x="411444" y="3171562"/>
                  <a:pt x="432281" y="3175339"/>
                  <a:pt x="457853" y="3176958"/>
                </a:cubicBezTo>
                <a:lnTo>
                  <a:pt x="510372" y="3177716"/>
                </a:lnTo>
                <a:lnTo>
                  <a:pt x="508715" y="3172637"/>
                </a:lnTo>
                <a:cubicBezTo>
                  <a:pt x="501613" y="3168753"/>
                  <a:pt x="489438" y="3166422"/>
                  <a:pt x="473204" y="3166422"/>
                </a:cubicBezTo>
                <a:close/>
                <a:moveTo>
                  <a:pt x="214434" y="3134871"/>
                </a:moveTo>
                <a:lnTo>
                  <a:pt x="191696" y="3137028"/>
                </a:lnTo>
                <a:cubicBezTo>
                  <a:pt x="191696" y="3141344"/>
                  <a:pt x="199279" y="3145661"/>
                  <a:pt x="214434" y="3145661"/>
                </a:cubicBezTo>
                <a:cubicBezTo>
                  <a:pt x="222016" y="3145661"/>
                  <a:pt x="229587" y="3141344"/>
                  <a:pt x="229587" y="3139188"/>
                </a:cubicBezTo>
                <a:cubicBezTo>
                  <a:pt x="229587" y="3137028"/>
                  <a:pt x="222016" y="3134871"/>
                  <a:pt x="214434" y="3134871"/>
                </a:cubicBezTo>
                <a:close/>
                <a:moveTo>
                  <a:pt x="3033216" y="3124078"/>
                </a:moveTo>
                <a:lnTo>
                  <a:pt x="3033216" y="3124096"/>
                </a:lnTo>
                <a:lnTo>
                  <a:pt x="3035061" y="3135891"/>
                </a:lnTo>
                <a:lnTo>
                  <a:pt x="3060259" y="3125040"/>
                </a:lnTo>
                <a:close/>
                <a:moveTo>
                  <a:pt x="2867667" y="3113598"/>
                </a:moveTo>
                <a:lnTo>
                  <a:pt x="2843322" y="3126028"/>
                </a:lnTo>
                <a:lnTo>
                  <a:pt x="2823679" y="3129787"/>
                </a:lnTo>
                <a:lnTo>
                  <a:pt x="2829334" y="3132779"/>
                </a:lnTo>
                <a:cubicBezTo>
                  <a:pt x="2844250" y="3135409"/>
                  <a:pt x="2874083" y="3133790"/>
                  <a:pt x="2874083" y="3137028"/>
                </a:cubicBezTo>
                <a:cubicBezTo>
                  <a:pt x="2874083" y="3141344"/>
                  <a:pt x="2760428" y="3180195"/>
                  <a:pt x="2745273" y="3186671"/>
                </a:cubicBezTo>
                <a:lnTo>
                  <a:pt x="2677071" y="3186671"/>
                </a:lnTo>
                <a:lnTo>
                  <a:pt x="2654344" y="3195305"/>
                </a:lnTo>
                <a:lnTo>
                  <a:pt x="2584226" y="3205290"/>
                </a:lnTo>
                <a:lnTo>
                  <a:pt x="2601303" y="3207943"/>
                </a:lnTo>
                <a:cubicBezTo>
                  <a:pt x="2582357" y="3212260"/>
                  <a:pt x="2559623" y="3216577"/>
                  <a:pt x="2534995" y="3220354"/>
                </a:cubicBezTo>
                <a:lnTo>
                  <a:pt x="2461017" y="3229091"/>
                </a:lnTo>
                <a:lnTo>
                  <a:pt x="2494304" y="3234784"/>
                </a:lnTo>
                <a:lnTo>
                  <a:pt x="2523935" y="3244236"/>
                </a:lnTo>
                <a:lnTo>
                  <a:pt x="2578570" y="3238472"/>
                </a:lnTo>
                <a:cubicBezTo>
                  <a:pt x="2578570" y="3231995"/>
                  <a:pt x="2593725" y="3229838"/>
                  <a:pt x="2616452" y="3229838"/>
                </a:cubicBezTo>
                <a:lnTo>
                  <a:pt x="2617013" y="3229838"/>
                </a:lnTo>
                <a:lnTo>
                  <a:pt x="2640404" y="3219247"/>
                </a:lnTo>
                <a:cubicBezTo>
                  <a:pt x="2672871" y="3203711"/>
                  <a:pt x="2709397" y="3188175"/>
                  <a:pt x="2762154" y="3188175"/>
                </a:cubicBezTo>
                <a:cubicBezTo>
                  <a:pt x="2762154" y="3178850"/>
                  <a:pt x="2778387" y="3175745"/>
                  <a:pt x="2802732" y="3175745"/>
                </a:cubicBezTo>
                <a:lnTo>
                  <a:pt x="2859556" y="3175745"/>
                </a:lnTo>
                <a:lnTo>
                  <a:pt x="2916368" y="3153991"/>
                </a:lnTo>
                <a:cubicBezTo>
                  <a:pt x="2965070" y="3153991"/>
                  <a:pt x="2981315" y="3141562"/>
                  <a:pt x="3021893" y="3141562"/>
                </a:cubicBezTo>
                <a:lnTo>
                  <a:pt x="3033397" y="3136608"/>
                </a:lnTo>
                <a:lnTo>
                  <a:pt x="3002904" y="3143504"/>
                </a:lnTo>
                <a:cubicBezTo>
                  <a:pt x="2980177" y="3143504"/>
                  <a:pt x="2934712" y="3143504"/>
                  <a:pt x="2919547" y="3134871"/>
                </a:cubicBezTo>
                <a:cubicBezTo>
                  <a:pt x="2904403" y="3134871"/>
                  <a:pt x="2874083" y="3132711"/>
                  <a:pt x="2874083" y="3126234"/>
                </a:cubicBezTo>
                <a:cubicBezTo>
                  <a:pt x="2874083" y="3119761"/>
                  <a:pt x="2889249" y="3117601"/>
                  <a:pt x="2904403" y="3117601"/>
                </a:cubicBezTo>
                <a:lnTo>
                  <a:pt x="2895965" y="3113598"/>
                </a:lnTo>
                <a:close/>
                <a:moveTo>
                  <a:pt x="3016005" y="3076594"/>
                </a:moveTo>
                <a:lnTo>
                  <a:pt x="3015803" y="3076696"/>
                </a:lnTo>
                <a:lnTo>
                  <a:pt x="2989093" y="3089673"/>
                </a:lnTo>
                <a:lnTo>
                  <a:pt x="3002904" y="3091704"/>
                </a:lnTo>
                <a:lnTo>
                  <a:pt x="3033213" y="3091704"/>
                </a:lnTo>
                <a:lnTo>
                  <a:pt x="3033213" y="3076594"/>
                </a:lnTo>
                <a:close/>
                <a:moveTo>
                  <a:pt x="3707595" y="3048232"/>
                </a:moveTo>
                <a:cubicBezTo>
                  <a:pt x="3722752" y="3048232"/>
                  <a:pt x="3737908" y="3050389"/>
                  <a:pt x="3737908" y="3054706"/>
                </a:cubicBezTo>
                <a:cubicBezTo>
                  <a:pt x="3737908" y="3061183"/>
                  <a:pt x="3700011" y="3063340"/>
                  <a:pt x="3684854" y="3063340"/>
                </a:cubicBezTo>
                <a:close/>
                <a:moveTo>
                  <a:pt x="3736174" y="3016825"/>
                </a:moveTo>
                <a:lnTo>
                  <a:pt x="3736174" y="3032365"/>
                </a:lnTo>
                <a:cubicBezTo>
                  <a:pt x="3736174" y="3038579"/>
                  <a:pt x="3703706" y="3038579"/>
                  <a:pt x="3695596" y="3038579"/>
                </a:cubicBezTo>
                <a:lnTo>
                  <a:pt x="3648012" y="3075006"/>
                </a:lnTo>
                <a:lnTo>
                  <a:pt x="3669710" y="3093550"/>
                </a:lnTo>
                <a:cubicBezTo>
                  <a:pt x="3677293" y="3095710"/>
                  <a:pt x="3707606" y="3100027"/>
                  <a:pt x="3707606" y="3104343"/>
                </a:cubicBezTo>
                <a:cubicBezTo>
                  <a:pt x="3707606" y="3108660"/>
                  <a:pt x="3684866" y="3108660"/>
                  <a:pt x="3677293" y="3108660"/>
                </a:cubicBezTo>
                <a:cubicBezTo>
                  <a:pt x="3662137" y="3108660"/>
                  <a:pt x="3631814" y="3108660"/>
                  <a:pt x="3631814" y="3100027"/>
                </a:cubicBezTo>
                <a:cubicBezTo>
                  <a:pt x="3631814" y="3095710"/>
                  <a:pt x="3635606" y="3091393"/>
                  <a:pt x="3639398" y="3087077"/>
                </a:cubicBezTo>
                <a:lnTo>
                  <a:pt x="3645210" y="3077151"/>
                </a:lnTo>
                <a:lnTo>
                  <a:pt x="3638771" y="3082080"/>
                </a:lnTo>
                <a:cubicBezTo>
                  <a:pt x="3638771" y="3094514"/>
                  <a:pt x="3622538" y="3106943"/>
                  <a:pt x="3590070" y="3106943"/>
                </a:cubicBezTo>
                <a:lnTo>
                  <a:pt x="3517025" y="3103833"/>
                </a:lnTo>
                <a:lnTo>
                  <a:pt x="3476434" y="3075864"/>
                </a:lnTo>
                <a:cubicBezTo>
                  <a:pt x="3508901" y="3075864"/>
                  <a:pt x="3541369" y="3063440"/>
                  <a:pt x="3549480" y="3051009"/>
                </a:cubicBezTo>
                <a:cubicBezTo>
                  <a:pt x="3638771" y="3051009"/>
                  <a:pt x="3638771" y="3016825"/>
                  <a:pt x="3736174" y="3016825"/>
                </a:cubicBezTo>
                <a:close/>
                <a:moveTo>
                  <a:pt x="3483590" y="2956763"/>
                </a:moveTo>
                <a:lnTo>
                  <a:pt x="3471755" y="2959368"/>
                </a:lnTo>
                <a:cubicBezTo>
                  <a:pt x="3463230" y="2961931"/>
                  <a:pt x="3457547" y="2964899"/>
                  <a:pt x="3457547" y="2968676"/>
                </a:cubicBezTo>
                <a:lnTo>
                  <a:pt x="3446429" y="2968874"/>
                </a:lnTo>
                <a:lnTo>
                  <a:pt x="3444383" y="2975533"/>
                </a:lnTo>
                <a:lnTo>
                  <a:pt x="3457547" y="2977309"/>
                </a:lnTo>
                <a:cubicBezTo>
                  <a:pt x="3457547" y="2960043"/>
                  <a:pt x="3518166" y="2977309"/>
                  <a:pt x="3518166" y="2964359"/>
                </a:cubicBezTo>
                <a:lnTo>
                  <a:pt x="3523750" y="2963386"/>
                </a:lnTo>
                <a:lnTo>
                  <a:pt x="3501804" y="2960948"/>
                </a:lnTo>
                <a:close/>
                <a:moveTo>
                  <a:pt x="3965227" y="2953566"/>
                </a:moveTo>
                <a:lnTo>
                  <a:pt x="3962488" y="2954434"/>
                </a:lnTo>
                <a:lnTo>
                  <a:pt x="3967555" y="2955933"/>
                </a:lnTo>
                <a:close/>
                <a:moveTo>
                  <a:pt x="100770" y="2953566"/>
                </a:moveTo>
                <a:cubicBezTo>
                  <a:pt x="100770" y="2969756"/>
                  <a:pt x="134873" y="2976232"/>
                  <a:pt x="151924" y="2995758"/>
                </a:cubicBezTo>
                <a:lnTo>
                  <a:pt x="154630" y="3002816"/>
                </a:lnTo>
                <a:lnTo>
                  <a:pt x="191704" y="3007217"/>
                </a:lnTo>
                <a:lnTo>
                  <a:pt x="195343" y="3018328"/>
                </a:lnTo>
                <a:lnTo>
                  <a:pt x="229587" y="3016160"/>
                </a:lnTo>
                <a:lnTo>
                  <a:pt x="229587" y="3005577"/>
                </a:lnTo>
                <a:lnTo>
                  <a:pt x="180999" y="2989302"/>
                </a:lnTo>
                <a:cubicBezTo>
                  <a:pt x="160708" y="2989302"/>
                  <a:pt x="144474" y="2983670"/>
                  <a:pt x="131538" y="2974785"/>
                </a:cubicBezTo>
                <a:lnTo>
                  <a:pt x="114453" y="2955190"/>
                </a:lnTo>
                <a:close/>
                <a:moveTo>
                  <a:pt x="4094044" y="2953266"/>
                </a:moveTo>
                <a:lnTo>
                  <a:pt x="4071307" y="2961899"/>
                </a:lnTo>
                <a:cubicBezTo>
                  <a:pt x="4071307" y="2968372"/>
                  <a:pt x="4063734" y="2977005"/>
                  <a:pt x="4033425" y="2977005"/>
                </a:cubicBezTo>
                <a:lnTo>
                  <a:pt x="4033425" y="2964056"/>
                </a:lnTo>
                <a:cubicBezTo>
                  <a:pt x="4033425" y="2953266"/>
                  <a:pt x="4056163" y="2953266"/>
                  <a:pt x="4094044" y="2953266"/>
                </a:cubicBezTo>
                <a:close/>
                <a:moveTo>
                  <a:pt x="3611431" y="2928333"/>
                </a:moveTo>
                <a:lnTo>
                  <a:pt x="3563522" y="2934398"/>
                </a:lnTo>
                <a:lnTo>
                  <a:pt x="3561672" y="2943079"/>
                </a:lnTo>
                <a:cubicBezTo>
                  <a:pt x="3559641" y="2948711"/>
                  <a:pt x="3556598" y="2954052"/>
                  <a:pt x="3552032" y="2957985"/>
                </a:cubicBezTo>
                <a:lnTo>
                  <a:pt x="3549254" y="2958941"/>
                </a:lnTo>
                <a:lnTo>
                  <a:pt x="3581632" y="2953298"/>
                </a:lnTo>
                <a:cubicBezTo>
                  <a:pt x="3601524" y="2948172"/>
                  <a:pt x="3616678" y="2941697"/>
                  <a:pt x="3616678" y="2934142"/>
                </a:cubicBezTo>
                <a:lnTo>
                  <a:pt x="3627492" y="2933116"/>
                </a:lnTo>
                <a:close/>
                <a:moveTo>
                  <a:pt x="3961184" y="2911196"/>
                </a:moveTo>
                <a:lnTo>
                  <a:pt x="3938726" y="2913328"/>
                </a:lnTo>
                <a:cubicBezTo>
                  <a:pt x="3927361" y="2914947"/>
                  <a:pt x="3915995" y="2916565"/>
                  <a:pt x="3904633" y="2916565"/>
                </a:cubicBezTo>
                <a:lnTo>
                  <a:pt x="3899576" y="2913993"/>
                </a:lnTo>
                <a:lnTo>
                  <a:pt x="3889464" y="2919035"/>
                </a:lnTo>
                <a:lnTo>
                  <a:pt x="3957655" y="2919035"/>
                </a:lnTo>
                <a:lnTo>
                  <a:pt x="3966430" y="2918868"/>
                </a:lnTo>
                <a:lnTo>
                  <a:pt x="3971560" y="2914287"/>
                </a:lnTo>
                <a:lnTo>
                  <a:pt x="3971669" y="2914298"/>
                </a:lnTo>
                <a:close/>
                <a:moveTo>
                  <a:pt x="4094048" y="2910402"/>
                </a:moveTo>
                <a:cubicBezTo>
                  <a:pt x="4056167" y="2910402"/>
                  <a:pt x="4033429" y="2910402"/>
                  <a:pt x="4033429" y="2921192"/>
                </a:cubicBezTo>
                <a:lnTo>
                  <a:pt x="4033429" y="2934142"/>
                </a:lnTo>
                <a:cubicBezTo>
                  <a:pt x="4063738" y="2934142"/>
                  <a:pt x="4071311" y="2925509"/>
                  <a:pt x="4071311" y="2919035"/>
                </a:cubicBezTo>
                <a:close/>
                <a:moveTo>
                  <a:pt x="3965227" y="2882342"/>
                </a:moveTo>
                <a:cubicBezTo>
                  <a:pt x="3957655" y="2882342"/>
                  <a:pt x="3957655" y="2884502"/>
                  <a:pt x="3950083" y="2884502"/>
                </a:cubicBezTo>
                <a:cubicBezTo>
                  <a:pt x="3950083" y="2886659"/>
                  <a:pt x="3950083" y="2893135"/>
                  <a:pt x="3965227" y="2893135"/>
                </a:cubicBezTo>
                <a:cubicBezTo>
                  <a:pt x="3972810" y="2893135"/>
                  <a:pt x="3972810" y="2888819"/>
                  <a:pt x="3972810" y="2886659"/>
                </a:cubicBezTo>
                <a:cubicBezTo>
                  <a:pt x="3972810" y="2884502"/>
                  <a:pt x="3972810" y="2882342"/>
                  <a:pt x="3965227" y="2882342"/>
                </a:cubicBezTo>
                <a:close/>
                <a:moveTo>
                  <a:pt x="3927345" y="2856442"/>
                </a:moveTo>
                <a:lnTo>
                  <a:pt x="3896955" y="2858175"/>
                </a:lnTo>
                <a:lnTo>
                  <a:pt x="3898516" y="2858792"/>
                </a:lnTo>
                <a:lnTo>
                  <a:pt x="3890265" y="2862135"/>
                </a:lnTo>
                <a:lnTo>
                  <a:pt x="3891358" y="2866964"/>
                </a:lnTo>
                <a:cubicBezTo>
                  <a:pt x="3893253" y="2870471"/>
                  <a:pt x="3897041" y="2873708"/>
                  <a:pt x="3904619" y="2873708"/>
                </a:cubicBezTo>
                <a:cubicBezTo>
                  <a:pt x="3927345" y="2873708"/>
                  <a:pt x="3950083" y="2867235"/>
                  <a:pt x="3972810" y="2867235"/>
                </a:cubicBezTo>
                <a:cubicBezTo>
                  <a:pt x="3972810" y="2860758"/>
                  <a:pt x="3957655" y="2856442"/>
                  <a:pt x="3927345" y="2856442"/>
                </a:cubicBezTo>
                <a:close/>
                <a:moveTo>
                  <a:pt x="4253179" y="2847808"/>
                </a:moveTo>
                <a:cubicBezTo>
                  <a:pt x="4253179" y="2852125"/>
                  <a:pt x="4260751" y="2854285"/>
                  <a:pt x="4268334" y="2856442"/>
                </a:cubicBezTo>
                <a:cubicBezTo>
                  <a:pt x="4283488" y="2856442"/>
                  <a:pt x="4283488" y="2852125"/>
                  <a:pt x="4283488" y="2849968"/>
                </a:cubicBezTo>
                <a:close/>
                <a:moveTo>
                  <a:pt x="4585309" y="2718307"/>
                </a:moveTo>
                <a:lnTo>
                  <a:pt x="4583381" y="2723621"/>
                </a:lnTo>
                <a:cubicBezTo>
                  <a:pt x="4578308" y="2726728"/>
                  <a:pt x="4568160" y="2728282"/>
                  <a:pt x="4547865" y="2728282"/>
                </a:cubicBezTo>
                <a:lnTo>
                  <a:pt x="4539150" y="2728282"/>
                </a:lnTo>
                <a:lnTo>
                  <a:pt x="4535432" y="2730449"/>
                </a:lnTo>
                <a:cubicBezTo>
                  <a:pt x="4529746" y="2735035"/>
                  <a:pt x="4525954" y="2739891"/>
                  <a:pt x="4525954" y="2744207"/>
                </a:cubicBezTo>
                <a:cubicBezTo>
                  <a:pt x="4495655" y="2750684"/>
                  <a:pt x="4450191" y="2761474"/>
                  <a:pt x="4435025" y="2772267"/>
                </a:cubicBezTo>
                <a:cubicBezTo>
                  <a:pt x="4435025" y="2787374"/>
                  <a:pt x="4374406" y="2791691"/>
                  <a:pt x="4374406" y="2798168"/>
                </a:cubicBezTo>
                <a:cubicBezTo>
                  <a:pt x="4374406" y="2804641"/>
                  <a:pt x="4412299" y="2804641"/>
                  <a:pt x="4427453" y="2804641"/>
                </a:cubicBezTo>
                <a:cubicBezTo>
                  <a:pt x="4450191" y="2776584"/>
                  <a:pt x="4518382" y="2750684"/>
                  <a:pt x="4586573" y="2729100"/>
                </a:cubicBezTo>
                <a:cubicBezTo>
                  <a:pt x="4609311" y="2731257"/>
                  <a:pt x="4616893" y="2722624"/>
                  <a:pt x="4616893" y="2718307"/>
                </a:cubicBezTo>
                <a:close/>
                <a:moveTo>
                  <a:pt x="4669930" y="2690250"/>
                </a:moveTo>
                <a:lnTo>
                  <a:pt x="4654775" y="2692407"/>
                </a:lnTo>
                <a:cubicBezTo>
                  <a:pt x="4639620" y="2692407"/>
                  <a:pt x="4616893" y="2692407"/>
                  <a:pt x="4616893" y="2698883"/>
                </a:cubicBezTo>
                <a:cubicBezTo>
                  <a:pt x="4616893" y="2701040"/>
                  <a:pt x="4632037" y="2707517"/>
                  <a:pt x="4647203" y="2707517"/>
                </a:cubicBezTo>
                <a:cubicBezTo>
                  <a:pt x="4654775" y="2707517"/>
                  <a:pt x="4647203" y="2696723"/>
                  <a:pt x="4669930" y="2690250"/>
                </a:cubicBezTo>
                <a:close/>
                <a:moveTo>
                  <a:pt x="1780174" y="2666134"/>
                </a:moveTo>
                <a:lnTo>
                  <a:pt x="1780120" y="2666253"/>
                </a:lnTo>
                <a:lnTo>
                  <a:pt x="1785093" y="2671959"/>
                </a:lnTo>
                <a:cubicBezTo>
                  <a:pt x="1788138" y="2673901"/>
                  <a:pt x="1792200" y="2675455"/>
                  <a:pt x="1796261" y="2675455"/>
                </a:cubicBezTo>
                <a:cubicBezTo>
                  <a:pt x="1804372" y="2675455"/>
                  <a:pt x="1804372" y="2672350"/>
                  <a:pt x="1804372" y="2672350"/>
                </a:cubicBezTo>
                <a:cubicBezTo>
                  <a:pt x="1804372" y="2669240"/>
                  <a:pt x="1796261" y="2666134"/>
                  <a:pt x="1788138" y="2666134"/>
                </a:cubicBezTo>
                <a:close/>
                <a:moveTo>
                  <a:pt x="4707822" y="2657873"/>
                </a:moveTo>
                <a:cubicBezTo>
                  <a:pt x="4707822" y="2660033"/>
                  <a:pt x="4715394" y="2675140"/>
                  <a:pt x="4730548" y="2675140"/>
                </a:cubicBezTo>
                <a:cubicBezTo>
                  <a:pt x="4738121" y="2675140"/>
                  <a:pt x="4738121" y="2666506"/>
                  <a:pt x="4738121" y="2664350"/>
                </a:cubicBezTo>
                <a:cubicBezTo>
                  <a:pt x="4738121" y="2664350"/>
                  <a:pt x="4776014" y="2664350"/>
                  <a:pt x="4776014" y="2662190"/>
                </a:cubicBezTo>
                <a:cubicBezTo>
                  <a:pt x="4776014" y="2662190"/>
                  <a:pt x="4722977" y="2657873"/>
                  <a:pt x="4707822" y="2657873"/>
                </a:cubicBezTo>
                <a:close/>
                <a:moveTo>
                  <a:pt x="4768441" y="2631973"/>
                </a:moveTo>
                <a:lnTo>
                  <a:pt x="4768441" y="2638446"/>
                </a:lnTo>
                <a:cubicBezTo>
                  <a:pt x="4768441" y="2647083"/>
                  <a:pt x="4783585" y="2649240"/>
                  <a:pt x="4806323" y="2649240"/>
                </a:cubicBezTo>
                <a:close/>
                <a:moveTo>
                  <a:pt x="1651820" y="2625290"/>
                </a:moveTo>
                <a:lnTo>
                  <a:pt x="1652605" y="2627991"/>
                </a:lnTo>
                <a:lnTo>
                  <a:pt x="1661709" y="2630315"/>
                </a:lnTo>
                <a:lnTo>
                  <a:pt x="1661709" y="2625290"/>
                </a:lnTo>
                <a:close/>
                <a:moveTo>
                  <a:pt x="4874525" y="2597439"/>
                </a:moveTo>
                <a:cubicBezTo>
                  <a:pt x="4866942" y="2597439"/>
                  <a:pt x="4866942" y="2606073"/>
                  <a:pt x="4866942" y="2606073"/>
                </a:cubicBezTo>
                <a:cubicBezTo>
                  <a:pt x="4851787" y="2606073"/>
                  <a:pt x="4821478" y="2608232"/>
                  <a:pt x="4821478" y="2614706"/>
                </a:cubicBezTo>
                <a:cubicBezTo>
                  <a:pt x="4821478" y="2614706"/>
                  <a:pt x="4821478" y="2619023"/>
                  <a:pt x="4829060" y="2619023"/>
                </a:cubicBezTo>
                <a:cubicBezTo>
                  <a:pt x="4836632" y="2619023"/>
                  <a:pt x="4836632" y="2616866"/>
                  <a:pt x="4836632" y="2614706"/>
                </a:cubicBezTo>
                <a:lnTo>
                  <a:pt x="4889680" y="2606073"/>
                </a:lnTo>
                <a:cubicBezTo>
                  <a:pt x="4889680" y="2603916"/>
                  <a:pt x="4882096" y="2597439"/>
                  <a:pt x="4874525" y="2597439"/>
                </a:cubicBezTo>
                <a:close/>
                <a:moveTo>
                  <a:pt x="1670487" y="2570851"/>
                </a:moveTo>
                <a:lnTo>
                  <a:pt x="1666373" y="2575572"/>
                </a:lnTo>
                <a:lnTo>
                  <a:pt x="1664488" y="2574127"/>
                </a:lnTo>
                <a:lnTo>
                  <a:pt x="1661709" y="2578015"/>
                </a:lnTo>
                <a:cubicBezTo>
                  <a:pt x="1684441" y="2578015"/>
                  <a:pt x="1688233" y="2580713"/>
                  <a:pt x="1684445" y="2583950"/>
                </a:cubicBezTo>
                <a:lnTo>
                  <a:pt x="1662099" y="2592965"/>
                </a:lnTo>
                <a:lnTo>
                  <a:pt x="1664056" y="2594214"/>
                </a:lnTo>
                <a:lnTo>
                  <a:pt x="1670432" y="2589941"/>
                </a:lnTo>
                <a:lnTo>
                  <a:pt x="1683904" y="2589355"/>
                </a:lnTo>
                <a:lnTo>
                  <a:pt x="1684446" y="2586649"/>
                </a:lnTo>
                <a:lnTo>
                  <a:pt x="1715082" y="2584797"/>
                </a:lnTo>
                <a:lnTo>
                  <a:pt x="1715082" y="2582233"/>
                </a:lnTo>
                <a:close/>
                <a:moveTo>
                  <a:pt x="1696258" y="2544175"/>
                </a:moveTo>
                <a:lnTo>
                  <a:pt x="1684446" y="2547798"/>
                </a:lnTo>
                <a:cubicBezTo>
                  <a:pt x="1684446" y="2548877"/>
                  <a:pt x="1690128" y="2549956"/>
                  <a:pt x="1696758" y="2551035"/>
                </a:cubicBezTo>
                <a:lnTo>
                  <a:pt x="1709851" y="2553390"/>
                </a:lnTo>
                <a:lnTo>
                  <a:pt x="1715082" y="2548050"/>
                </a:lnTo>
                <a:lnTo>
                  <a:pt x="1715082" y="2546576"/>
                </a:lnTo>
                <a:close/>
                <a:moveTo>
                  <a:pt x="4950298" y="2543482"/>
                </a:moveTo>
                <a:cubicBezTo>
                  <a:pt x="4950298" y="2554272"/>
                  <a:pt x="4957870" y="2569382"/>
                  <a:pt x="4942715" y="2578015"/>
                </a:cubicBezTo>
                <a:lnTo>
                  <a:pt x="4950298" y="2578015"/>
                </a:lnTo>
                <a:cubicBezTo>
                  <a:pt x="4965453" y="2569382"/>
                  <a:pt x="4980597" y="2556432"/>
                  <a:pt x="5010917" y="2547798"/>
                </a:cubicBezTo>
                <a:cubicBezTo>
                  <a:pt x="5010917" y="2543482"/>
                  <a:pt x="4957870" y="2543482"/>
                  <a:pt x="4950298" y="2543482"/>
                </a:cubicBezTo>
                <a:close/>
                <a:moveTo>
                  <a:pt x="5051522" y="2512462"/>
                </a:moveTo>
                <a:lnTo>
                  <a:pt x="5048799" y="2513906"/>
                </a:lnTo>
                <a:lnTo>
                  <a:pt x="5048799" y="2519738"/>
                </a:lnTo>
                <a:cubicBezTo>
                  <a:pt x="5048799" y="2526215"/>
                  <a:pt x="5063954" y="2526215"/>
                  <a:pt x="5079109" y="2526215"/>
                </a:cubicBezTo>
                <a:close/>
                <a:moveTo>
                  <a:pt x="1747543" y="2486391"/>
                </a:moveTo>
                <a:lnTo>
                  <a:pt x="1747543" y="2489011"/>
                </a:lnTo>
                <a:lnTo>
                  <a:pt x="1747549" y="2489012"/>
                </a:lnTo>
                <a:lnTo>
                  <a:pt x="1747549" y="2486391"/>
                </a:lnTo>
                <a:close/>
                <a:moveTo>
                  <a:pt x="1904187" y="2439881"/>
                </a:moveTo>
                <a:lnTo>
                  <a:pt x="1904187" y="2450671"/>
                </a:lnTo>
                <a:cubicBezTo>
                  <a:pt x="1904187" y="2454988"/>
                  <a:pt x="1926923" y="2454988"/>
                  <a:pt x="1934507" y="2454988"/>
                </a:cubicBezTo>
                <a:cubicBezTo>
                  <a:pt x="1934507" y="2452831"/>
                  <a:pt x="1911770" y="2439881"/>
                  <a:pt x="1904187" y="2439881"/>
                </a:cubicBezTo>
                <a:close/>
                <a:moveTo>
                  <a:pt x="1752636" y="2413981"/>
                </a:moveTo>
                <a:lnTo>
                  <a:pt x="1751748" y="2416387"/>
                </a:lnTo>
                <a:lnTo>
                  <a:pt x="1757971" y="2414672"/>
                </a:lnTo>
                <a:close/>
                <a:moveTo>
                  <a:pt x="5238228" y="2368653"/>
                </a:moveTo>
                <a:lnTo>
                  <a:pt x="5200347" y="2388080"/>
                </a:lnTo>
                <a:cubicBezTo>
                  <a:pt x="5185192" y="2388080"/>
                  <a:pt x="5170037" y="2390237"/>
                  <a:pt x="5170037" y="2394554"/>
                </a:cubicBezTo>
                <a:lnTo>
                  <a:pt x="5170037" y="2405347"/>
                </a:lnTo>
                <a:cubicBezTo>
                  <a:pt x="5192764" y="2405347"/>
                  <a:pt x="5200347" y="2398870"/>
                  <a:pt x="5200347" y="2394554"/>
                </a:cubicBezTo>
                <a:lnTo>
                  <a:pt x="5200347" y="2388080"/>
                </a:lnTo>
                <a:cubicBezTo>
                  <a:pt x="5230657" y="2388080"/>
                  <a:pt x="5260966" y="2383764"/>
                  <a:pt x="5260966" y="2375130"/>
                </a:cubicBezTo>
                <a:cubicBezTo>
                  <a:pt x="5260966" y="2370813"/>
                  <a:pt x="5253394" y="2368653"/>
                  <a:pt x="5238228" y="2368653"/>
                </a:cubicBezTo>
                <a:close/>
                <a:moveTo>
                  <a:pt x="1904200" y="2331956"/>
                </a:moveTo>
                <a:lnTo>
                  <a:pt x="1904187" y="2331963"/>
                </a:lnTo>
                <a:lnTo>
                  <a:pt x="1900243" y="2335845"/>
                </a:lnTo>
                <a:lnTo>
                  <a:pt x="1901772" y="2339858"/>
                </a:lnTo>
                <a:lnTo>
                  <a:pt x="1895754" y="2340264"/>
                </a:lnTo>
                <a:lnTo>
                  <a:pt x="1893771" y="2342214"/>
                </a:lnTo>
                <a:lnTo>
                  <a:pt x="1874831" y="2347052"/>
                </a:lnTo>
                <a:lnTo>
                  <a:pt x="1909895" y="2355397"/>
                </a:lnTo>
                <a:lnTo>
                  <a:pt x="1905658" y="2367885"/>
                </a:lnTo>
                <a:lnTo>
                  <a:pt x="1906085" y="2367845"/>
                </a:lnTo>
                <a:cubicBezTo>
                  <a:pt x="1915556" y="2365957"/>
                  <a:pt x="1923133" y="2363259"/>
                  <a:pt x="1926923" y="2360020"/>
                </a:cubicBezTo>
                <a:lnTo>
                  <a:pt x="1950926" y="2355234"/>
                </a:lnTo>
                <a:lnTo>
                  <a:pt x="1957246" y="2353242"/>
                </a:lnTo>
                <a:cubicBezTo>
                  <a:pt x="1957246" y="2351082"/>
                  <a:pt x="1911784" y="2351082"/>
                  <a:pt x="1904200" y="2351082"/>
                </a:cubicBezTo>
                <a:close/>
                <a:moveTo>
                  <a:pt x="5351894" y="2327646"/>
                </a:moveTo>
                <a:lnTo>
                  <a:pt x="5351894" y="2336280"/>
                </a:lnTo>
                <a:cubicBezTo>
                  <a:pt x="5351894" y="2342753"/>
                  <a:pt x="5359477" y="2344913"/>
                  <a:pt x="5382204" y="2344913"/>
                </a:cubicBezTo>
                <a:close/>
                <a:moveTo>
                  <a:pt x="2008089" y="2284353"/>
                </a:moveTo>
                <a:lnTo>
                  <a:pt x="2001748" y="2288255"/>
                </a:lnTo>
                <a:cubicBezTo>
                  <a:pt x="1991330" y="2294190"/>
                  <a:pt x="1979965" y="2299586"/>
                  <a:pt x="1972387" y="2299586"/>
                </a:cubicBezTo>
                <a:cubicBezTo>
                  <a:pt x="1964805" y="2299586"/>
                  <a:pt x="1964805" y="2290953"/>
                  <a:pt x="1964805" y="2288796"/>
                </a:cubicBezTo>
                <a:lnTo>
                  <a:pt x="1904187" y="2284479"/>
                </a:lnTo>
                <a:lnTo>
                  <a:pt x="1904187" y="2308219"/>
                </a:lnTo>
                <a:cubicBezTo>
                  <a:pt x="1911770" y="2308219"/>
                  <a:pt x="1957232" y="2308219"/>
                  <a:pt x="1957232" y="2310379"/>
                </a:cubicBezTo>
                <a:cubicBezTo>
                  <a:pt x="1957232" y="2312538"/>
                  <a:pt x="1943971" y="2315235"/>
                  <a:pt x="1930709" y="2318742"/>
                </a:cubicBezTo>
                <a:lnTo>
                  <a:pt x="1912301" y="2327918"/>
                </a:lnTo>
                <a:lnTo>
                  <a:pt x="1964817" y="2331658"/>
                </a:lnTo>
                <a:cubicBezTo>
                  <a:pt x="1964817" y="2333815"/>
                  <a:pt x="1964817" y="2342448"/>
                  <a:pt x="1972400" y="2342448"/>
                </a:cubicBezTo>
                <a:cubicBezTo>
                  <a:pt x="1987555" y="2342448"/>
                  <a:pt x="2017864" y="2320865"/>
                  <a:pt x="2025436" y="2316548"/>
                </a:cubicBezTo>
                <a:lnTo>
                  <a:pt x="2040929" y="2320410"/>
                </a:lnTo>
                <a:lnTo>
                  <a:pt x="2063317" y="2306063"/>
                </a:lnTo>
                <a:cubicBezTo>
                  <a:pt x="2086044" y="2303903"/>
                  <a:pt x="2086044" y="2293113"/>
                  <a:pt x="2086044" y="2288796"/>
                </a:cubicBezTo>
                <a:lnTo>
                  <a:pt x="2070959" y="2285036"/>
                </a:lnTo>
                <a:lnTo>
                  <a:pt x="2063319" y="2292809"/>
                </a:lnTo>
                <a:cubicBezTo>
                  <a:pt x="2055741" y="2292809"/>
                  <a:pt x="2038693" y="2292809"/>
                  <a:pt x="2024485" y="2291460"/>
                </a:cubicBezTo>
                <a:close/>
                <a:moveTo>
                  <a:pt x="5533752" y="2213252"/>
                </a:moveTo>
                <a:cubicBezTo>
                  <a:pt x="5548907" y="2217569"/>
                  <a:pt x="5518597" y="2226202"/>
                  <a:pt x="5503442" y="2224045"/>
                </a:cubicBezTo>
                <a:cubicBezTo>
                  <a:pt x="5480705" y="2239152"/>
                  <a:pt x="5457978" y="2252102"/>
                  <a:pt x="5442824" y="2267212"/>
                </a:cubicBezTo>
                <a:cubicBezTo>
                  <a:pt x="5442824" y="2270449"/>
                  <a:pt x="5454190" y="2272067"/>
                  <a:pt x="5467450" y="2272877"/>
                </a:cubicBezTo>
                <a:lnTo>
                  <a:pt x="5494219" y="2273478"/>
                </a:lnTo>
                <a:lnTo>
                  <a:pt x="5503455" y="2266902"/>
                </a:lnTo>
                <a:lnTo>
                  <a:pt x="5524471" y="2264549"/>
                </a:lnTo>
                <a:lnTo>
                  <a:pt x="5531063" y="2261684"/>
                </a:lnTo>
                <a:lnTo>
                  <a:pt x="5533763" y="2256108"/>
                </a:lnTo>
                <a:lnTo>
                  <a:pt x="5541135" y="2257308"/>
                </a:lnTo>
                <a:lnTo>
                  <a:pt x="5559325" y="2249404"/>
                </a:lnTo>
                <a:cubicBezTo>
                  <a:pt x="5569743" y="2241310"/>
                  <a:pt x="5575425" y="2232677"/>
                  <a:pt x="5586789" y="2221885"/>
                </a:cubicBezTo>
                <a:close/>
                <a:moveTo>
                  <a:pt x="2161808" y="2161451"/>
                </a:moveTo>
                <a:lnTo>
                  <a:pt x="2116344" y="2163611"/>
                </a:lnTo>
                <a:cubicBezTo>
                  <a:pt x="2048162" y="2187352"/>
                  <a:pt x="2025424" y="2211095"/>
                  <a:pt x="2002696" y="2239152"/>
                </a:cubicBezTo>
                <a:cubicBezTo>
                  <a:pt x="1998910" y="2244549"/>
                  <a:pt x="2010277" y="2247247"/>
                  <a:pt x="2024485" y="2248596"/>
                </a:cubicBezTo>
                <a:lnTo>
                  <a:pt x="2036044" y="2248998"/>
                </a:lnTo>
                <a:lnTo>
                  <a:pt x="2042478" y="2242627"/>
                </a:lnTo>
                <a:lnTo>
                  <a:pt x="2096475" y="2216202"/>
                </a:lnTo>
                <a:lnTo>
                  <a:pt x="2116344" y="2195985"/>
                </a:lnTo>
                <a:lnTo>
                  <a:pt x="2176963" y="2176561"/>
                </a:lnTo>
                <a:close/>
                <a:moveTo>
                  <a:pt x="2214855" y="2109651"/>
                </a:moveTo>
                <a:lnTo>
                  <a:pt x="2184546" y="2131234"/>
                </a:lnTo>
                <a:cubicBezTo>
                  <a:pt x="2184546" y="2135551"/>
                  <a:pt x="2237593" y="2135551"/>
                  <a:pt x="2245165" y="2135551"/>
                </a:cubicBezTo>
                <a:cubicBezTo>
                  <a:pt x="2267892" y="2131234"/>
                  <a:pt x="2267892" y="2122601"/>
                  <a:pt x="2267892" y="2116127"/>
                </a:cubicBezTo>
                <a:close/>
                <a:moveTo>
                  <a:pt x="2283057" y="2092384"/>
                </a:moveTo>
                <a:cubicBezTo>
                  <a:pt x="2283057" y="2092384"/>
                  <a:pt x="2275475" y="2094544"/>
                  <a:pt x="2267892" y="2094544"/>
                </a:cubicBezTo>
                <a:cubicBezTo>
                  <a:pt x="2267892" y="2096701"/>
                  <a:pt x="2275475" y="2101017"/>
                  <a:pt x="2283057" y="2101017"/>
                </a:cubicBezTo>
                <a:cubicBezTo>
                  <a:pt x="2290630" y="2101017"/>
                  <a:pt x="2298212" y="2098861"/>
                  <a:pt x="2298212" y="2096701"/>
                </a:cubicBezTo>
                <a:cubicBezTo>
                  <a:pt x="2298212" y="2094544"/>
                  <a:pt x="2290630" y="2092384"/>
                  <a:pt x="2283057" y="2092384"/>
                </a:cubicBezTo>
                <a:close/>
                <a:moveTo>
                  <a:pt x="5632253" y="2040584"/>
                </a:moveTo>
                <a:lnTo>
                  <a:pt x="5662573" y="2049217"/>
                </a:lnTo>
                <a:cubicBezTo>
                  <a:pt x="5670145" y="2049217"/>
                  <a:pt x="5685300" y="2047060"/>
                  <a:pt x="5685300" y="2042743"/>
                </a:cubicBezTo>
                <a:close/>
                <a:moveTo>
                  <a:pt x="5844420" y="2012526"/>
                </a:moveTo>
                <a:cubicBezTo>
                  <a:pt x="5836848" y="2012526"/>
                  <a:pt x="5836848" y="2012526"/>
                  <a:pt x="5836848" y="2014683"/>
                </a:cubicBezTo>
                <a:lnTo>
                  <a:pt x="5839622" y="2021638"/>
                </a:lnTo>
                <a:lnTo>
                  <a:pt x="5905053" y="2029485"/>
                </a:lnTo>
                <a:lnTo>
                  <a:pt x="5894071" y="2032265"/>
                </a:lnTo>
                <a:lnTo>
                  <a:pt x="5907889" y="2032491"/>
                </a:lnTo>
                <a:cubicBezTo>
                  <a:pt x="5922097" y="2032491"/>
                  <a:pt x="5935359" y="2031952"/>
                  <a:pt x="5935359" y="2029793"/>
                </a:cubicBezTo>
                <a:cubicBezTo>
                  <a:pt x="5935359" y="2023317"/>
                  <a:pt x="5867157" y="2012526"/>
                  <a:pt x="5844420" y="2012526"/>
                </a:cubicBezTo>
                <a:close/>
                <a:moveTo>
                  <a:pt x="2434605" y="1971516"/>
                </a:moveTo>
                <a:lnTo>
                  <a:pt x="2419440" y="1975833"/>
                </a:lnTo>
                <a:lnTo>
                  <a:pt x="2419440" y="1993100"/>
                </a:lnTo>
                <a:lnTo>
                  <a:pt x="2480069" y="1995260"/>
                </a:lnTo>
                <a:cubicBezTo>
                  <a:pt x="2480069" y="1982310"/>
                  <a:pt x="2548261" y="1984466"/>
                  <a:pt x="2548261" y="1971516"/>
                </a:cubicBezTo>
                <a:lnTo>
                  <a:pt x="2540689" y="1971516"/>
                </a:lnTo>
                <a:close/>
                <a:moveTo>
                  <a:pt x="5761073" y="1969359"/>
                </a:moveTo>
                <a:lnTo>
                  <a:pt x="5753502" y="1971516"/>
                </a:lnTo>
                <a:cubicBezTo>
                  <a:pt x="5745919" y="1977993"/>
                  <a:pt x="5723192" y="2008210"/>
                  <a:pt x="5692872" y="2014683"/>
                </a:cubicBezTo>
                <a:cubicBezTo>
                  <a:pt x="5738336" y="2010367"/>
                  <a:pt x="5783801" y="2003893"/>
                  <a:pt x="5836848" y="2003893"/>
                </a:cubicBezTo>
                <a:cubicBezTo>
                  <a:pt x="5852003" y="1997416"/>
                  <a:pt x="5882312" y="1993100"/>
                  <a:pt x="5905050" y="1986626"/>
                </a:cubicBezTo>
                <a:close/>
                <a:moveTo>
                  <a:pt x="6488503" y="1583012"/>
                </a:moveTo>
                <a:cubicBezTo>
                  <a:pt x="6488503" y="1598122"/>
                  <a:pt x="6427884" y="1583012"/>
                  <a:pt x="6427884" y="1598122"/>
                </a:cubicBezTo>
                <a:cubicBezTo>
                  <a:pt x="6427884" y="1604596"/>
                  <a:pt x="6443038" y="1608913"/>
                  <a:pt x="6465776" y="1608913"/>
                </a:cubicBezTo>
                <a:lnTo>
                  <a:pt x="6488503" y="1606756"/>
                </a:lnTo>
                <a:cubicBezTo>
                  <a:pt x="6488503" y="1602439"/>
                  <a:pt x="6496075" y="1598122"/>
                  <a:pt x="6511240" y="1595963"/>
                </a:cubicBezTo>
                <a:lnTo>
                  <a:pt x="6511240" y="1593806"/>
                </a:lnTo>
                <a:close/>
                <a:moveTo>
                  <a:pt x="6533967" y="1563589"/>
                </a:moveTo>
                <a:lnTo>
                  <a:pt x="6556705" y="1574379"/>
                </a:lnTo>
                <a:lnTo>
                  <a:pt x="6556705" y="1583012"/>
                </a:lnTo>
                <a:lnTo>
                  <a:pt x="6557466" y="1582796"/>
                </a:lnTo>
                <a:lnTo>
                  <a:pt x="6556719" y="1582704"/>
                </a:lnTo>
                <a:lnTo>
                  <a:pt x="6558053" y="1582628"/>
                </a:lnTo>
                <a:lnTo>
                  <a:pt x="6571860" y="1578696"/>
                </a:lnTo>
                <a:lnTo>
                  <a:pt x="6587003" y="1578696"/>
                </a:lnTo>
                <a:lnTo>
                  <a:pt x="6587003" y="1574379"/>
                </a:lnTo>
                <a:close/>
                <a:moveTo>
                  <a:pt x="6594586" y="1537688"/>
                </a:moveTo>
                <a:lnTo>
                  <a:pt x="6556705" y="1539845"/>
                </a:lnTo>
                <a:lnTo>
                  <a:pt x="6609741" y="1546322"/>
                </a:lnTo>
                <a:lnTo>
                  <a:pt x="6609741" y="1539845"/>
                </a:lnTo>
                <a:cubicBezTo>
                  <a:pt x="6602169" y="1539845"/>
                  <a:pt x="6602169" y="1537688"/>
                  <a:pt x="6594586" y="1537688"/>
                </a:cubicBezTo>
                <a:close/>
                <a:moveTo>
                  <a:pt x="6033246" y="1463576"/>
                </a:moveTo>
                <a:lnTo>
                  <a:pt x="6040863" y="1466491"/>
                </a:lnTo>
                <a:lnTo>
                  <a:pt x="6041432" y="1464304"/>
                </a:lnTo>
                <a:lnTo>
                  <a:pt x="6042370" y="1464075"/>
                </a:lnTo>
                <a:close/>
                <a:moveTo>
                  <a:pt x="2607939" y="1364139"/>
                </a:moveTo>
                <a:lnTo>
                  <a:pt x="2591694" y="1370354"/>
                </a:lnTo>
                <a:lnTo>
                  <a:pt x="2591694" y="1395213"/>
                </a:lnTo>
                <a:lnTo>
                  <a:pt x="2656640" y="1398323"/>
                </a:lnTo>
                <a:cubicBezTo>
                  <a:pt x="2656640" y="1379679"/>
                  <a:pt x="2729687" y="1382783"/>
                  <a:pt x="2729687" y="1364139"/>
                </a:cubicBezTo>
                <a:lnTo>
                  <a:pt x="2721576" y="1364139"/>
                </a:lnTo>
                <a:close/>
                <a:moveTo>
                  <a:pt x="6171238" y="1361033"/>
                </a:moveTo>
                <a:lnTo>
                  <a:pt x="6163128" y="1364139"/>
                </a:lnTo>
                <a:cubicBezTo>
                  <a:pt x="6155005" y="1373464"/>
                  <a:pt x="6130660" y="1416967"/>
                  <a:pt x="6098181" y="1426286"/>
                </a:cubicBezTo>
                <a:cubicBezTo>
                  <a:pt x="6122531" y="1423179"/>
                  <a:pt x="6146882" y="1419296"/>
                  <a:pt x="6172248" y="1416189"/>
                </a:cubicBezTo>
                <a:lnTo>
                  <a:pt x="6252105" y="1410772"/>
                </a:lnTo>
                <a:lnTo>
                  <a:pt x="6253167" y="1410470"/>
                </a:lnTo>
                <a:lnTo>
                  <a:pt x="6253632" y="1410297"/>
                </a:lnTo>
                <a:lnTo>
                  <a:pt x="6257398" y="1402521"/>
                </a:lnTo>
                <a:lnTo>
                  <a:pt x="6281986" y="1399770"/>
                </a:lnTo>
                <a:lnTo>
                  <a:pt x="6285890" y="1398321"/>
                </a:lnTo>
                <a:cubicBezTo>
                  <a:pt x="6299081" y="1394437"/>
                  <a:pt x="6313287" y="1390553"/>
                  <a:pt x="6325465" y="1385893"/>
                </a:cubicBezTo>
                <a:close/>
                <a:moveTo>
                  <a:pt x="5059233" y="1236738"/>
                </a:moveTo>
                <a:cubicBezTo>
                  <a:pt x="5051111" y="1236738"/>
                  <a:pt x="5051111" y="1239844"/>
                  <a:pt x="5042999" y="1239844"/>
                </a:cubicBezTo>
                <a:cubicBezTo>
                  <a:pt x="5042999" y="1242954"/>
                  <a:pt x="5042999" y="1252273"/>
                  <a:pt x="5059233" y="1252273"/>
                </a:cubicBezTo>
                <a:cubicBezTo>
                  <a:pt x="5075456" y="1252273"/>
                  <a:pt x="5075456" y="1246059"/>
                  <a:pt x="5075456" y="1242954"/>
                </a:cubicBezTo>
                <a:cubicBezTo>
                  <a:pt x="5075456" y="1239844"/>
                  <a:pt x="5067344" y="1236738"/>
                  <a:pt x="5059233" y="1236738"/>
                </a:cubicBezTo>
                <a:close/>
                <a:moveTo>
                  <a:pt x="7322016" y="1198825"/>
                </a:moveTo>
                <a:cubicBezTo>
                  <a:pt x="7322016" y="1200985"/>
                  <a:pt x="7322016" y="1207459"/>
                  <a:pt x="7337171" y="1207459"/>
                </a:cubicBezTo>
                <a:cubicBezTo>
                  <a:pt x="7344742" y="1207459"/>
                  <a:pt x="7344742" y="1205302"/>
                  <a:pt x="7344742" y="1203142"/>
                </a:cubicBezTo>
                <a:cubicBezTo>
                  <a:pt x="7344742" y="1200985"/>
                  <a:pt x="7337171" y="1198825"/>
                  <a:pt x="7329598" y="1198825"/>
                </a:cubicBezTo>
                <a:close/>
                <a:moveTo>
                  <a:pt x="7375062" y="1172925"/>
                </a:moveTo>
                <a:cubicBezTo>
                  <a:pt x="7375062" y="1175085"/>
                  <a:pt x="7382635" y="1181559"/>
                  <a:pt x="7397790" y="1181559"/>
                </a:cubicBezTo>
                <a:cubicBezTo>
                  <a:pt x="7405361" y="1181559"/>
                  <a:pt x="7405361" y="1181559"/>
                  <a:pt x="7405361" y="1179402"/>
                </a:cubicBezTo>
                <a:cubicBezTo>
                  <a:pt x="7405361" y="1175085"/>
                  <a:pt x="7397790" y="1172925"/>
                  <a:pt x="7382635" y="1172925"/>
                </a:cubicBezTo>
                <a:close/>
                <a:moveTo>
                  <a:pt x="7405361" y="1157818"/>
                </a:moveTo>
                <a:lnTo>
                  <a:pt x="7412944" y="1162135"/>
                </a:lnTo>
                <a:lnTo>
                  <a:pt x="7435682" y="1162135"/>
                </a:lnTo>
                <a:cubicBezTo>
                  <a:pt x="7435682" y="1157818"/>
                  <a:pt x="7428099" y="1157818"/>
                  <a:pt x="7412944" y="1157818"/>
                </a:cubicBezTo>
                <a:close/>
                <a:moveTo>
                  <a:pt x="6950458" y="804810"/>
                </a:moveTo>
                <a:cubicBezTo>
                  <a:pt x="6950458" y="826563"/>
                  <a:pt x="6885522" y="804810"/>
                  <a:pt x="6885522" y="826563"/>
                </a:cubicBezTo>
                <a:cubicBezTo>
                  <a:pt x="6885522" y="835884"/>
                  <a:pt x="6901756" y="842099"/>
                  <a:pt x="6926113" y="842099"/>
                </a:cubicBezTo>
                <a:lnTo>
                  <a:pt x="6950458" y="838994"/>
                </a:lnTo>
                <a:cubicBezTo>
                  <a:pt x="6950458" y="832779"/>
                  <a:pt x="6958569" y="826563"/>
                  <a:pt x="6974814" y="823455"/>
                </a:cubicBezTo>
                <a:lnTo>
                  <a:pt x="6974814" y="820350"/>
                </a:lnTo>
                <a:close/>
                <a:moveTo>
                  <a:pt x="6999159" y="776846"/>
                </a:moveTo>
                <a:lnTo>
                  <a:pt x="7023516" y="792381"/>
                </a:lnTo>
                <a:lnTo>
                  <a:pt x="7023516" y="804810"/>
                </a:lnTo>
                <a:lnTo>
                  <a:pt x="7024330" y="804499"/>
                </a:lnTo>
                <a:lnTo>
                  <a:pt x="7023531" y="804366"/>
                </a:lnTo>
                <a:lnTo>
                  <a:pt x="7024960" y="804257"/>
                </a:lnTo>
                <a:lnTo>
                  <a:pt x="7039749" y="798596"/>
                </a:lnTo>
                <a:lnTo>
                  <a:pt x="7055971" y="798596"/>
                </a:lnTo>
                <a:lnTo>
                  <a:pt x="7055971" y="792381"/>
                </a:lnTo>
                <a:close/>
                <a:moveTo>
                  <a:pt x="5724805" y="764416"/>
                </a:moveTo>
                <a:cubicBezTo>
                  <a:pt x="5716693" y="764416"/>
                  <a:pt x="5716693" y="767521"/>
                  <a:pt x="5708583" y="767521"/>
                </a:cubicBezTo>
                <a:cubicBezTo>
                  <a:pt x="5708583" y="770631"/>
                  <a:pt x="5708583" y="779952"/>
                  <a:pt x="5724805" y="779952"/>
                </a:cubicBezTo>
                <a:cubicBezTo>
                  <a:pt x="5741050" y="779952"/>
                  <a:pt x="5741050" y="773737"/>
                  <a:pt x="5741050" y="770631"/>
                </a:cubicBezTo>
                <a:cubicBezTo>
                  <a:pt x="5741050" y="767521"/>
                  <a:pt x="5732927" y="764416"/>
                  <a:pt x="5724805" y="764416"/>
                </a:cubicBezTo>
                <a:close/>
                <a:moveTo>
                  <a:pt x="6495913" y="755092"/>
                </a:moveTo>
                <a:cubicBezTo>
                  <a:pt x="6495913" y="767521"/>
                  <a:pt x="6471557" y="761306"/>
                  <a:pt x="6471557" y="776846"/>
                </a:cubicBezTo>
                <a:cubicBezTo>
                  <a:pt x="6471557" y="783060"/>
                  <a:pt x="6479680" y="789275"/>
                  <a:pt x="6495913" y="789275"/>
                </a:cubicBezTo>
                <a:cubicBezTo>
                  <a:pt x="6544615" y="789275"/>
                  <a:pt x="6560848" y="773737"/>
                  <a:pt x="6560848" y="758202"/>
                </a:cubicBezTo>
                <a:close/>
                <a:moveTo>
                  <a:pt x="7064093" y="739557"/>
                </a:moveTo>
                <a:lnTo>
                  <a:pt x="7023516" y="742662"/>
                </a:lnTo>
                <a:lnTo>
                  <a:pt x="7080327" y="751987"/>
                </a:lnTo>
                <a:lnTo>
                  <a:pt x="7080327" y="742662"/>
                </a:lnTo>
                <a:cubicBezTo>
                  <a:pt x="7072217" y="742662"/>
                  <a:pt x="7072217" y="739557"/>
                  <a:pt x="7064093" y="739557"/>
                </a:cubicBezTo>
                <a:close/>
                <a:moveTo>
                  <a:pt x="6666373" y="664980"/>
                </a:moveTo>
                <a:lnTo>
                  <a:pt x="6633894" y="668086"/>
                </a:lnTo>
                <a:cubicBezTo>
                  <a:pt x="6633894" y="677409"/>
                  <a:pt x="6625783" y="689839"/>
                  <a:pt x="6593316" y="689839"/>
                </a:cubicBezTo>
                <a:cubicBezTo>
                  <a:pt x="6593316" y="699159"/>
                  <a:pt x="6609550" y="702268"/>
                  <a:pt x="6633894" y="702268"/>
                </a:cubicBezTo>
                <a:lnTo>
                  <a:pt x="6666373" y="699159"/>
                </a:lnTo>
                <a:cubicBezTo>
                  <a:pt x="6658250" y="689839"/>
                  <a:pt x="6666373" y="677409"/>
                  <a:pt x="6698841" y="677409"/>
                </a:cubicBezTo>
                <a:cubicBezTo>
                  <a:pt x="6698841" y="671195"/>
                  <a:pt x="6682595" y="664980"/>
                  <a:pt x="6666373" y="664980"/>
                </a:cubicBezTo>
                <a:close/>
                <a:moveTo>
                  <a:pt x="6739418" y="615262"/>
                </a:moveTo>
                <a:cubicBezTo>
                  <a:pt x="6731308" y="615262"/>
                  <a:pt x="6731308" y="618367"/>
                  <a:pt x="6723185" y="618367"/>
                </a:cubicBezTo>
                <a:cubicBezTo>
                  <a:pt x="6723185" y="621477"/>
                  <a:pt x="6731308" y="630797"/>
                  <a:pt x="6739418" y="630797"/>
                </a:cubicBezTo>
                <a:cubicBezTo>
                  <a:pt x="6755652" y="630797"/>
                  <a:pt x="6755652" y="624582"/>
                  <a:pt x="6755652" y="621477"/>
                </a:cubicBezTo>
                <a:cubicBezTo>
                  <a:pt x="6755652" y="618367"/>
                  <a:pt x="6747530" y="615262"/>
                  <a:pt x="6739418" y="615262"/>
                </a:cubicBezTo>
                <a:close/>
                <a:moveTo>
                  <a:pt x="6917990" y="553114"/>
                </a:moveTo>
                <a:lnTo>
                  <a:pt x="6917990" y="565544"/>
                </a:lnTo>
                <a:cubicBezTo>
                  <a:pt x="6917990" y="574864"/>
                  <a:pt x="6926113" y="577973"/>
                  <a:pt x="6950458" y="577973"/>
                </a:cubicBezTo>
                <a:close/>
                <a:moveTo>
                  <a:pt x="7843313" y="251696"/>
                </a:moveTo>
                <a:cubicBezTo>
                  <a:pt x="7843313" y="254805"/>
                  <a:pt x="7843313" y="264126"/>
                  <a:pt x="7859547" y="264126"/>
                </a:cubicBezTo>
                <a:cubicBezTo>
                  <a:pt x="7867657" y="264126"/>
                  <a:pt x="7867657" y="261021"/>
                  <a:pt x="7867657" y="257911"/>
                </a:cubicBezTo>
                <a:cubicBezTo>
                  <a:pt x="7867657" y="254805"/>
                  <a:pt x="7859547" y="251696"/>
                  <a:pt x="7851435" y="251696"/>
                </a:cubicBezTo>
                <a:close/>
                <a:moveTo>
                  <a:pt x="7900137" y="214407"/>
                </a:moveTo>
                <a:cubicBezTo>
                  <a:pt x="7900137" y="217517"/>
                  <a:pt x="7908248" y="226838"/>
                  <a:pt x="7924481" y="226838"/>
                </a:cubicBezTo>
                <a:cubicBezTo>
                  <a:pt x="7932593" y="226838"/>
                  <a:pt x="7932593" y="226838"/>
                  <a:pt x="7932593" y="223732"/>
                </a:cubicBezTo>
                <a:cubicBezTo>
                  <a:pt x="7932593" y="217517"/>
                  <a:pt x="7924481" y="214407"/>
                  <a:pt x="7908248" y="214407"/>
                </a:cubicBezTo>
                <a:close/>
                <a:moveTo>
                  <a:pt x="7932593" y="192658"/>
                </a:moveTo>
                <a:lnTo>
                  <a:pt x="7940715" y="198873"/>
                </a:lnTo>
                <a:lnTo>
                  <a:pt x="7965072" y="198873"/>
                </a:lnTo>
                <a:cubicBezTo>
                  <a:pt x="7965072" y="192658"/>
                  <a:pt x="7956949" y="192658"/>
                  <a:pt x="7940715" y="192658"/>
                </a:cubicBezTo>
                <a:close/>
                <a:moveTo>
                  <a:pt x="8176109" y="0"/>
                </a:moveTo>
                <a:lnTo>
                  <a:pt x="8224810" y="0"/>
                </a:lnTo>
                <a:lnTo>
                  <a:pt x="8232922" y="24859"/>
                </a:lnTo>
                <a:cubicBezTo>
                  <a:pt x="8232922" y="34178"/>
                  <a:pt x="8216688" y="40394"/>
                  <a:pt x="8192343" y="40394"/>
                </a:cubicBezTo>
                <a:cubicBezTo>
                  <a:pt x="8192343" y="49719"/>
                  <a:pt x="8184221" y="62148"/>
                  <a:pt x="8167987" y="71468"/>
                </a:cubicBezTo>
                <a:lnTo>
                  <a:pt x="8167987" y="130510"/>
                </a:lnTo>
                <a:cubicBezTo>
                  <a:pt x="8111175" y="142941"/>
                  <a:pt x="8184221" y="167799"/>
                  <a:pt x="8062473" y="192658"/>
                </a:cubicBezTo>
                <a:lnTo>
                  <a:pt x="8062473" y="226838"/>
                </a:lnTo>
                <a:cubicBezTo>
                  <a:pt x="8029995" y="226838"/>
                  <a:pt x="8013773" y="236161"/>
                  <a:pt x="8013773" y="248590"/>
                </a:cubicBezTo>
                <a:lnTo>
                  <a:pt x="8013773" y="251696"/>
                </a:lnTo>
                <a:lnTo>
                  <a:pt x="7965072" y="273449"/>
                </a:lnTo>
                <a:cubicBezTo>
                  <a:pt x="7965072" y="288985"/>
                  <a:pt x="7932593" y="295199"/>
                  <a:pt x="7932593" y="313843"/>
                </a:cubicBezTo>
                <a:cubicBezTo>
                  <a:pt x="7900137" y="332487"/>
                  <a:pt x="7908248" y="388421"/>
                  <a:pt x="7867657" y="388421"/>
                </a:cubicBezTo>
                <a:cubicBezTo>
                  <a:pt x="7867657" y="400850"/>
                  <a:pt x="7892014" y="425709"/>
                  <a:pt x="7843313" y="425709"/>
                </a:cubicBezTo>
                <a:lnTo>
                  <a:pt x="7770256" y="481642"/>
                </a:lnTo>
                <a:cubicBezTo>
                  <a:pt x="7770256" y="506501"/>
                  <a:pt x="7705320" y="518931"/>
                  <a:pt x="7705320" y="543791"/>
                </a:cubicBezTo>
                <a:cubicBezTo>
                  <a:pt x="7656630" y="553114"/>
                  <a:pt x="7672864" y="587294"/>
                  <a:pt x="7672864" y="602833"/>
                </a:cubicBezTo>
                <a:lnTo>
                  <a:pt x="7640396" y="612152"/>
                </a:lnTo>
                <a:cubicBezTo>
                  <a:pt x="7616039" y="609048"/>
                  <a:pt x="7575462" y="612152"/>
                  <a:pt x="7575462" y="624582"/>
                </a:cubicBezTo>
                <a:lnTo>
                  <a:pt x="7542995" y="652551"/>
                </a:lnTo>
                <a:lnTo>
                  <a:pt x="7534872" y="702268"/>
                </a:lnTo>
                <a:lnTo>
                  <a:pt x="7478060" y="730233"/>
                </a:lnTo>
                <a:cubicBezTo>
                  <a:pt x="7478060" y="742662"/>
                  <a:pt x="7461827" y="755092"/>
                  <a:pt x="7437470" y="761306"/>
                </a:cubicBezTo>
                <a:cubicBezTo>
                  <a:pt x="7445581" y="773737"/>
                  <a:pt x="7461827" y="804810"/>
                  <a:pt x="7405003" y="804810"/>
                </a:cubicBezTo>
                <a:lnTo>
                  <a:pt x="7405003" y="838994"/>
                </a:lnTo>
                <a:cubicBezTo>
                  <a:pt x="7396880" y="842099"/>
                  <a:pt x="7388769" y="845209"/>
                  <a:pt x="7380646" y="845209"/>
                </a:cubicBezTo>
                <a:cubicBezTo>
                  <a:pt x="7356301" y="845209"/>
                  <a:pt x="7291365" y="901141"/>
                  <a:pt x="7291365" y="919785"/>
                </a:cubicBezTo>
                <a:lnTo>
                  <a:pt x="7218309" y="929106"/>
                </a:lnTo>
                <a:cubicBezTo>
                  <a:pt x="7226430" y="957074"/>
                  <a:pt x="7185852" y="1000577"/>
                  <a:pt x="7153385" y="1025436"/>
                </a:cubicBezTo>
                <a:cubicBezTo>
                  <a:pt x="7112795" y="1025436"/>
                  <a:pt x="7129028" y="1040971"/>
                  <a:pt x="7080327" y="1040971"/>
                </a:cubicBezTo>
                <a:cubicBezTo>
                  <a:pt x="7080327" y="1050296"/>
                  <a:pt x="7072217" y="1062725"/>
                  <a:pt x="7055971" y="1072045"/>
                </a:cubicBezTo>
                <a:cubicBezTo>
                  <a:pt x="7055971" y="1081369"/>
                  <a:pt x="7055971" y="1090689"/>
                  <a:pt x="7031626" y="1090689"/>
                </a:cubicBezTo>
                <a:lnTo>
                  <a:pt x="6991047" y="1090689"/>
                </a:lnTo>
                <a:cubicBezTo>
                  <a:pt x="6991047" y="1115549"/>
                  <a:pt x="6950458" y="1112443"/>
                  <a:pt x="6950458" y="1131087"/>
                </a:cubicBezTo>
                <a:cubicBezTo>
                  <a:pt x="6950458" y="1131087"/>
                  <a:pt x="6950458" y="1137303"/>
                  <a:pt x="6942347" y="1137303"/>
                </a:cubicBezTo>
                <a:cubicBezTo>
                  <a:pt x="6934224" y="1137303"/>
                  <a:pt x="6909867" y="1127978"/>
                  <a:pt x="6885522" y="1118658"/>
                </a:cubicBezTo>
                <a:lnTo>
                  <a:pt x="6877411" y="1124872"/>
                </a:lnTo>
                <a:lnTo>
                  <a:pt x="6869288" y="1162162"/>
                </a:lnTo>
                <a:lnTo>
                  <a:pt x="6893645" y="1140408"/>
                </a:lnTo>
                <a:lnTo>
                  <a:pt x="6917990" y="1190125"/>
                </a:lnTo>
                <a:cubicBezTo>
                  <a:pt x="6909867" y="1193235"/>
                  <a:pt x="6901756" y="1196340"/>
                  <a:pt x="6893645" y="1196340"/>
                </a:cubicBezTo>
                <a:cubicBezTo>
                  <a:pt x="6853055" y="1196340"/>
                  <a:pt x="6853055" y="1190125"/>
                  <a:pt x="6853055" y="1214984"/>
                </a:cubicBezTo>
                <a:cubicBezTo>
                  <a:pt x="6836821" y="1214984"/>
                  <a:pt x="6820588" y="1214984"/>
                  <a:pt x="6820588" y="1224309"/>
                </a:cubicBezTo>
                <a:cubicBezTo>
                  <a:pt x="6820588" y="1233629"/>
                  <a:pt x="6796231" y="1236738"/>
                  <a:pt x="6780009" y="1246059"/>
                </a:cubicBezTo>
                <a:cubicBezTo>
                  <a:pt x="6780009" y="1252273"/>
                  <a:pt x="6780009" y="1260042"/>
                  <a:pt x="6774935" y="1266256"/>
                </a:cubicBezTo>
                <a:lnTo>
                  <a:pt x="6762539" y="1270052"/>
                </a:lnTo>
                <a:lnTo>
                  <a:pt x="6806753" y="1270052"/>
                </a:lnTo>
                <a:lnTo>
                  <a:pt x="6739418" y="1284968"/>
                </a:lnTo>
                <a:lnTo>
                  <a:pt x="6739418" y="1311316"/>
                </a:lnTo>
                <a:lnTo>
                  <a:pt x="6725526" y="1314862"/>
                </a:lnTo>
                <a:lnTo>
                  <a:pt x="6723407" y="1319693"/>
                </a:lnTo>
                <a:lnTo>
                  <a:pt x="6669327" y="1341515"/>
                </a:lnTo>
                <a:lnTo>
                  <a:pt x="6657233" y="1351323"/>
                </a:lnTo>
                <a:cubicBezTo>
                  <a:pt x="6639985" y="1367248"/>
                  <a:pt x="6625783" y="1384339"/>
                  <a:pt x="6625783" y="1392108"/>
                </a:cubicBezTo>
                <a:lnTo>
                  <a:pt x="6585192" y="1398323"/>
                </a:lnTo>
                <a:lnTo>
                  <a:pt x="6581415" y="1404108"/>
                </a:lnTo>
                <a:lnTo>
                  <a:pt x="6640050" y="1399554"/>
                </a:lnTo>
                <a:lnTo>
                  <a:pt x="6662788" y="1371494"/>
                </a:lnTo>
                <a:cubicBezTo>
                  <a:pt x="6677943" y="1362860"/>
                  <a:pt x="6730979" y="1336960"/>
                  <a:pt x="6768871" y="1332643"/>
                </a:cubicBezTo>
                <a:lnTo>
                  <a:pt x="6768871" y="1319693"/>
                </a:lnTo>
                <a:cubicBezTo>
                  <a:pt x="6806753" y="1308903"/>
                  <a:pt x="6821908" y="1270052"/>
                  <a:pt x="6859800" y="1270052"/>
                </a:cubicBezTo>
                <a:cubicBezTo>
                  <a:pt x="6874955" y="1270052"/>
                  <a:pt x="6890099" y="1274369"/>
                  <a:pt x="6890099" y="1278686"/>
                </a:cubicBezTo>
                <a:cubicBezTo>
                  <a:pt x="6890099" y="1298110"/>
                  <a:pt x="6776443" y="1369337"/>
                  <a:pt x="6768871" y="1399554"/>
                </a:cubicBezTo>
                <a:cubicBezTo>
                  <a:pt x="6829490" y="1399554"/>
                  <a:pt x="6768871" y="1380127"/>
                  <a:pt x="6829490" y="1380127"/>
                </a:cubicBezTo>
                <a:cubicBezTo>
                  <a:pt x="6882527" y="1354227"/>
                  <a:pt x="6935574" y="1315376"/>
                  <a:pt x="7041658" y="1302426"/>
                </a:cubicBezTo>
                <a:cubicBezTo>
                  <a:pt x="7041658" y="1285160"/>
                  <a:pt x="7049229" y="1285160"/>
                  <a:pt x="7109848" y="1285160"/>
                </a:cubicBezTo>
                <a:cubicBezTo>
                  <a:pt x="7132586" y="1280843"/>
                  <a:pt x="7132586" y="1272209"/>
                  <a:pt x="7132586" y="1265736"/>
                </a:cubicBezTo>
                <a:lnTo>
                  <a:pt x="7193194" y="1250626"/>
                </a:lnTo>
                <a:cubicBezTo>
                  <a:pt x="7223514" y="1250626"/>
                  <a:pt x="7231087" y="1241992"/>
                  <a:pt x="7231087" y="1235519"/>
                </a:cubicBezTo>
                <a:cubicBezTo>
                  <a:pt x="7231087" y="1172925"/>
                  <a:pt x="7291706" y="1211775"/>
                  <a:pt x="7291706" y="1188035"/>
                </a:cubicBezTo>
                <a:lnTo>
                  <a:pt x="7291706" y="1181559"/>
                </a:lnTo>
                <a:lnTo>
                  <a:pt x="7344742" y="1170768"/>
                </a:lnTo>
                <a:cubicBezTo>
                  <a:pt x="7344742" y="1153501"/>
                  <a:pt x="7397790" y="1147025"/>
                  <a:pt x="7443254" y="1138391"/>
                </a:cubicBezTo>
                <a:cubicBezTo>
                  <a:pt x="7458409" y="1125441"/>
                  <a:pt x="7450825" y="1101701"/>
                  <a:pt x="7519027" y="1101701"/>
                </a:cubicBezTo>
                <a:lnTo>
                  <a:pt x="7526610" y="1101701"/>
                </a:lnTo>
                <a:cubicBezTo>
                  <a:pt x="7526610" y="1082274"/>
                  <a:pt x="7572075" y="1065007"/>
                  <a:pt x="7625110" y="1054217"/>
                </a:cubicBezTo>
                <a:lnTo>
                  <a:pt x="7632693" y="1041267"/>
                </a:lnTo>
                <a:cubicBezTo>
                  <a:pt x="7640266" y="1041267"/>
                  <a:pt x="7655421" y="1041267"/>
                  <a:pt x="7655421" y="1039107"/>
                </a:cubicBezTo>
                <a:cubicBezTo>
                  <a:pt x="7655421" y="1032634"/>
                  <a:pt x="7625110" y="1030474"/>
                  <a:pt x="7625110" y="1026157"/>
                </a:cubicBezTo>
                <a:cubicBezTo>
                  <a:pt x="7625110" y="1024000"/>
                  <a:pt x="7632693" y="1024000"/>
                  <a:pt x="7632693" y="1024000"/>
                </a:cubicBezTo>
                <a:lnTo>
                  <a:pt x="7678158" y="1024000"/>
                </a:lnTo>
                <a:lnTo>
                  <a:pt x="7685730" y="1041267"/>
                </a:lnTo>
                <a:cubicBezTo>
                  <a:pt x="7685730" y="1047740"/>
                  <a:pt x="7670575" y="1052057"/>
                  <a:pt x="7647848" y="1052057"/>
                </a:cubicBezTo>
                <a:cubicBezTo>
                  <a:pt x="7647848" y="1058534"/>
                  <a:pt x="7640266" y="1067167"/>
                  <a:pt x="7625110" y="1073641"/>
                </a:cubicBezTo>
                <a:lnTo>
                  <a:pt x="7625110" y="1114651"/>
                </a:lnTo>
                <a:cubicBezTo>
                  <a:pt x="7572075" y="1123285"/>
                  <a:pt x="7640266" y="1140551"/>
                  <a:pt x="7526610" y="1157818"/>
                </a:cubicBezTo>
                <a:lnTo>
                  <a:pt x="7526610" y="1181559"/>
                </a:lnTo>
                <a:cubicBezTo>
                  <a:pt x="7496290" y="1181559"/>
                  <a:pt x="7481146" y="1188035"/>
                  <a:pt x="7481146" y="1196668"/>
                </a:cubicBezTo>
                <a:lnTo>
                  <a:pt x="7481146" y="1198825"/>
                </a:lnTo>
                <a:lnTo>
                  <a:pt x="7435682" y="1213935"/>
                </a:lnTo>
                <a:cubicBezTo>
                  <a:pt x="7435682" y="1224726"/>
                  <a:pt x="7405361" y="1229042"/>
                  <a:pt x="7405361" y="1241992"/>
                </a:cubicBezTo>
                <a:cubicBezTo>
                  <a:pt x="7375062" y="1254942"/>
                  <a:pt x="7382635" y="1293793"/>
                  <a:pt x="7344742" y="1293793"/>
                </a:cubicBezTo>
                <a:cubicBezTo>
                  <a:pt x="7344742" y="1302426"/>
                  <a:pt x="7367480" y="1319693"/>
                  <a:pt x="7322016" y="1319693"/>
                </a:cubicBezTo>
                <a:lnTo>
                  <a:pt x="7253814" y="1358543"/>
                </a:lnTo>
                <a:cubicBezTo>
                  <a:pt x="7253814" y="1375810"/>
                  <a:pt x="7193194" y="1384444"/>
                  <a:pt x="7193194" y="1401711"/>
                </a:cubicBezTo>
                <a:cubicBezTo>
                  <a:pt x="7147741" y="1408187"/>
                  <a:pt x="7162896" y="1431928"/>
                  <a:pt x="7162896" y="1442721"/>
                </a:cubicBezTo>
                <a:lnTo>
                  <a:pt x="7132586" y="1449194"/>
                </a:lnTo>
                <a:cubicBezTo>
                  <a:pt x="7109848" y="1447038"/>
                  <a:pt x="7071967" y="1449194"/>
                  <a:pt x="7071967" y="1457828"/>
                </a:cubicBezTo>
                <a:lnTo>
                  <a:pt x="7041658" y="1477255"/>
                </a:lnTo>
                <a:lnTo>
                  <a:pt x="7034075" y="1511788"/>
                </a:lnTo>
                <a:lnTo>
                  <a:pt x="6981039" y="1531212"/>
                </a:lnTo>
                <a:cubicBezTo>
                  <a:pt x="6981039" y="1539845"/>
                  <a:pt x="6965884" y="1548479"/>
                  <a:pt x="6943146" y="1552795"/>
                </a:cubicBezTo>
                <a:cubicBezTo>
                  <a:pt x="6950718" y="1561429"/>
                  <a:pt x="6965884" y="1583012"/>
                  <a:pt x="6912837" y="1583012"/>
                </a:cubicBezTo>
                <a:lnTo>
                  <a:pt x="6912837" y="1606756"/>
                </a:lnTo>
                <a:cubicBezTo>
                  <a:pt x="6905254" y="1608913"/>
                  <a:pt x="6897682" y="1611073"/>
                  <a:pt x="6890099" y="1611073"/>
                </a:cubicBezTo>
                <a:cubicBezTo>
                  <a:pt x="6867372" y="1611073"/>
                  <a:pt x="6806753" y="1649923"/>
                  <a:pt x="6806753" y="1662873"/>
                </a:cubicBezTo>
                <a:lnTo>
                  <a:pt x="6738551" y="1669347"/>
                </a:lnTo>
                <a:cubicBezTo>
                  <a:pt x="6746133" y="1688773"/>
                  <a:pt x="6708252" y="1718990"/>
                  <a:pt x="6677943" y="1736257"/>
                </a:cubicBezTo>
                <a:cubicBezTo>
                  <a:pt x="6640050" y="1736257"/>
                  <a:pt x="6655205" y="1747047"/>
                  <a:pt x="6609741" y="1747047"/>
                </a:cubicBezTo>
                <a:cubicBezTo>
                  <a:pt x="6609741" y="1753524"/>
                  <a:pt x="6602169" y="1762157"/>
                  <a:pt x="6587003" y="1768631"/>
                </a:cubicBezTo>
                <a:cubicBezTo>
                  <a:pt x="6587003" y="1775107"/>
                  <a:pt x="6587003" y="1781581"/>
                  <a:pt x="6564277" y="1781581"/>
                </a:cubicBezTo>
                <a:lnTo>
                  <a:pt x="6526395" y="1781581"/>
                </a:lnTo>
                <a:cubicBezTo>
                  <a:pt x="6526395" y="1798848"/>
                  <a:pt x="6488503" y="1796691"/>
                  <a:pt x="6488503" y="1809641"/>
                </a:cubicBezTo>
                <a:cubicBezTo>
                  <a:pt x="6488503" y="1809641"/>
                  <a:pt x="6488503" y="1813958"/>
                  <a:pt x="6480931" y="1813958"/>
                </a:cubicBezTo>
                <a:cubicBezTo>
                  <a:pt x="6473349" y="1813958"/>
                  <a:pt x="6450611" y="1807481"/>
                  <a:pt x="6427884" y="1801008"/>
                </a:cubicBezTo>
                <a:lnTo>
                  <a:pt x="6420311" y="1805324"/>
                </a:lnTo>
                <a:lnTo>
                  <a:pt x="6412729" y="1831225"/>
                </a:lnTo>
                <a:lnTo>
                  <a:pt x="6435467" y="1816115"/>
                </a:lnTo>
                <a:lnTo>
                  <a:pt x="6458193" y="1850648"/>
                </a:lnTo>
                <a:cubicBezTo>
                  <a:pt x="6450611" y="1852808"/>
                  <a:pt x="6443038" y="1854965"/>
                  <a:pt x="6435467" y="1854965"/>
                </a:cubicBezTo>
                <a:cubicBezTo>
                  <a:pt x="6397574" y="1854965"/>
                  <a:pt x="6397574" y="1850648"/>
                  <a:pt x="6397574" y="1867915"/>
                </a:cubicBezTo>
                <a:cubicBezTo>
                  <a:pt x="6382419" y="1867915"/>
                  <a:pt x="6367265" y="1867915"/>
                  <a:pt x="6367265" y="1874392"/>
                </a:cubicBezTo>
                <a:cubicBezTo>
                  <a:pt x="6367265" y="1880865"/>
                  <a:pt x="6344527" y="1883025"/>
                  <a:pt x="6329383" y="1889499"/>
                </a:cubicBezTo>
                <a:cubicBezTo>
                  <a:pt x="6329383" y="1898132"/>
                  <a:pt x="6329383" y="1911082"/>
                  <a:pt x="6291490" y="1911082"/>
                </a:cubicBezTo>
                <a:lnTo>
                  <a:pt x="6291490" y="1934826"/>
                </a:lnTo>
                <a:cubicBezTo>
                  <a:pt x="6283919" y="1936983"/>
                  <a:pt x="6276335" y="1939142"/>
                  <a:pt x="6268764" y="1939142"/>
                </a:cubicBezTo>
                <a:lnTo>
                  <a:pt x="6261181" y="1939142"/>
                </a:lnTo>
                <a:cubicBezTo>
                  <a:pt x="6238443" y="1943459"/>
                  <a:pt x="6185407" y="1980150"/>
                  <a:pt x="6185407" y="1990943"/>
                </a:cubicBezTo>
                <a:lnTo>
                  <a:pt x="6147515" y="1995260"/>
                </a:lnTo>
                <a:cubicBezTo>
                  <a:pt x="6147515" y="2001733"/>
                  <a:pt x="6139943" y="2008210"/>
                  <a:pt x="6132360" y="2012526"/>
                </a:cubicBezTo>
                <a:lnTo>
                  <a:pt x="6117217" y="2010367"/>
                </a:lnTo>
                <a:cubicBezTo>
                  <a:pt x="6109634" y="2029793"/>
                  <a:pt x="6079324" y="2051377"/>
                  <a:pt x="6056597" y="2064327"/>
                </a:cubicBezTo>
                <a:cubicBezTo>
                  <a:pt x="6018704" y="2064327"/>
                  <a:pt x="6033859" y="2075117"/>
                  <a:pt x="5988395" y="2075117"/>
                </a:cubicBezTo>
                <a:cubicBezTo>
                  <a:pt x="5988395" y="2081594"/>
                  <a:pt x="5980823" y="2090227"/>
                  <a:pt x="5965669" y="2096701"/>
                </a:cubicBezTo>
                <a:cubicBezTo>
                  <a:pt x="5965669" y="2103177"/>
                  <a:pt x="5965669" y="2109651"/>
                  <a:pt x="5942931" y="2109651"/>
                </a:cubicBezTo>
                <a:lnTo>
                  <a:pt x="5905050" y="2109651"/>
                </a:lnTo>
                <a:cubicBezTo>
                  <a:pt x="5905050" y="2126918"/>
                  <a:pt x="5867157" y="2124761"/>
                  <a:pt x="5867157" y="2137711"/>
                </a:cubicBezTo>
                <a:cubicBezTo>
                  <a:pt x="5867157" y="2137711"/>
                  <a:pt x="5867157" y="2142028"/>
                  <a:pt x="5859585" y="2142028"/>
                </a:cubicBezTo>
                <a:cubicBezTo>
                  <a:pt x="5852003" y="2142028"/>
                  <a:pt x="5791383" y="2124761"/>
                  <a:pt x="5776228" y="2120444"/>
                </a:cubicBezTo>
                <a:cubicBezTo>
                  <a:pt x="5776228" y="2109651"/>
                  <a:pt x="5806538" y="2113968"/>
                  <a:pt x="5806538" y="2103177"/>
                </a:cubicBezTo>
                <a:lnTo>
                  <a:pt x="5836848" y="2083751"/>
                </a:lnTo>
                <a:cubicBezTo>
                  <a:pt x="5836848" y="2081594"/>
                  <a:pt x="5844420" y="2077277"/>
                  <a:pt x="5829275" y="2077277"/>
                </a:cubicBezTo>
                <a:cubicBezTo>
                  <a:pt x="5821692" y="2077277"/>
                  <a:pt x="5806538" y="2088067"/>
                  <a:pt x="5806538" y="2090227"/>
                </a:cubicBezTo>
                <a:lnTo>
                  <a:pt x="5753502" y="2107494"/>
                </a:lnTo>
                <a:cubicBezTo>
                  <a:pt x="5753502" y="2118284"/>
                  <a:pt x="5715609" y="2120444"/>
                  <a:pt x="5715609" y="2131234"/>
                </a:cubicBezTo>
                <a:lnTo>
                  <a:pt x="5654990" y="2148501"/>
                </a:lnTo>
                <a:lnTo>
                  <a:pt x="5654990" y="2178718"/>
                </a:lnTo>
                <a:cubicBezTo>
                  <a:pt x="5654990" y="2178718"/>
                  <a:pt x="5632253" y="2178718"/>
                  <a:pt x="5632253" y="2180878"/>
                </a:cubicBezTo>
                <a:cubicBezTo>
                  <a:pt x="5632253" y="2183035"/>
                  <a:pt x="5677727" y="2187352"/>
                  <a:pt x="5685300" y="2187352"/>
                </a:cubicBezTo>
                <a:cubicBezTo>
                  <a:pt x="5685300" y="2174401"/>
                  <a:pt x="5738336" y="2170085"/>
                  <a:pt x="5776228" y="2170085"/>
                </a:cubicBezTo>
                <a:lnTo>
                  <a:pt x="5814121" y="2144185"/>
                </a:lnTo>
                <a:lnTo>
                  <a:pt x="5836848" y="2178718"/>
                </a:lnTo>
                <a:cubicBezTo>
                  <a:pt x="5829275" y="2180878"/>
                  <a:pt x="5821692" y="2183035"/>
                  <a:pt x="5814121" y="2183035"/>
                </a:cubicBezTo>
                <a:cubicBezTo>
                  <a:pt x="5776228" y="2183035"/>
                  <a:pt x="5776228" y="2178718"/>
                  <a:pt x="5776228" y="2195985"/>
                </a:cubicBezTo>
                <a:cubicBezTo>
                  <a:pt x="5761073" y="2195985"/>
                  <a:pt x="5745919" y="2195985"/>
                  <a:pt x="5745919" y="2200302"/>
                </a:cubicBezTo>
                <a:cubicBezTo>
                  <a:pt x="5745919" y="2217569"/>
                  <a:pt x="5654990" y="2208935"/>
                  <a:pt x="5647418" y="2267212"/>
                </a:cubicBezTo>
                <a:cubicBezTo>
                  <a:pt x="5617108" y="2267212"/>
                  <a:pt x="5594371" y="2273686"/>
                  <a:pt x="5594371" y="2282319"/>
                </a:cubicBezTo>
                <a:lnTo>
                  <a:pt x="5533752" y="2306063"/>
                </a:lnTo>
                <a:cubicBezTo>
                  <a:pt x="5533752" y="2327646"/>
                  <a:pt x="5518597" y="2336280"/>
                  <a:pt x="5473133" y="2353546"/>
                </a:cubicBezTo>
                <a:lnTo>
                  <a:pt x="5442824" y="2357863"/>
                </a:lnTo>
                <a:cubicBezTo>
                  <a:pt x="5439037" y="2363258"/>
                  <a:pt x="5427671" y="2369193"/>
                  <a:pt x="5413463" y="2374589"/>
                </a:cubicBezTo>
                <a:lnTo>
                  <a:pt x="5377444" y="2385059"/>
                </a:lnTo>
                <a:lnTo>
                  <a:pt x="5382204" y="2387770"/>
                </a:lnTo>
                <a:lnTo>
                  <a:pt x="5375088" y="2385744"/>
                </a:lnTo>
                <a:lnTo>
                  <a:pt x="5367049" y="2388080"/>
                </a:lnTo>
                <a:cubicBezTo>
                  <a:pt x="5314013" y="2388080"/>
                  <a:pt x="5314013" y="2422614"/>
                  <a:pt x="5253394" y="2422614"/>
                </a:cubicBezTo>
                <a:cubicBezTo>
                  <a:pt x="5253394" y="2452831"/>
                  <a:pt x="5223084" y="2489521"/>
                  <a:pt x="5223084" y="2513265"/>
                </a:cubicBezTo>
                <a:cubicBezTo>
                  <a:pt x="5170037" y="2519738"/>
                  <a:pt x="5101846" y="2556432"/>
                  <a:pt x="5079109" y="2569382"/>
                </a:cubicBezTo>
                <a:cubicBezTo>
                  <a:pt x="5079109" y="2599599"/>
                  <a:pt x="4919978" y="2621183"/>
                  <a:pt x="4919978" y="2638446"/>
                </a:cubicBezTo>
                <a:lnTo>
                  <a:pt x="4836632" y="2672983"/>
                </a:lnTo>
                <a:cubicBezTo>
                  <a:pt x="4836632" y="2679457"/>
                  <a:pt x="4829060" y="2688090"/>
                  <a:pt x="4806323" y="2690250"/>
                </a:cubicBezTo>
                <a:lnTo>
                  <a:pt x="4806323" y="2733417"/>
                </a:lnTo>
                <a:lnTo>
                  <a:pt x="4707822" y="2772267"/>
                </a:lnTo>
                <a:cubicBezTo>
                  <a:pt x="4685084" y="2772267"/>
                  <a:pt x="4654775" y="2774424"/>
                  <a:pt x="4639620" y="2778741"/>
                </a:cubicBezTo>
                <a:cubicBezTo>
                  <a:pt x="4624465" y="2778741"/>
                  <a:pt x="4616893" y="2780901"/>
                  <a:pt x="4616893" y="2785217"/>
                </a:cubicBezTo>
                <a:cubicBezTo>
                  <a:pt x="4616893" y="2791691"/>
                  <a:pt x="4609311" y="2796008"/>
                  <a:pt x="4579001" y="2796008"/>
                </a:cubicBezTo>
                <a:lnTo>
                  <a:pt x="4485435" y="2810222"/>
                </a:lnTo>
                <a:lnTo>
                  <a:pt x="4459314" y="2827019"/>
                </a:lnTo>
                <a:lnTo>
                  <a:pt x="4452321" y="2842952"/>
                </a:lnTo>
                <a:cubicBezTo>
                  <a:pt x="4428877" y="2861973"/>
                  <a:pt x="4381989" y="2854285"/>
                  <a:pt x="4381989" y="2867235"/>
                </a:cubicBezTo>
                <a:cubicBezTo>
                  <a:pt x="4366834" y="2867235"/>
                  <a:pt x="4344107" y="2867235"/>
                  <a:pt x="4344107" y="2873708"/>
                </a:cubicBezTo>
                <a:cubicBezTo>
                  <a:pt x="4344107" y="2880185"/>
                  <a:pt x="4344107" y="2882342"/>
                  <a:pt x="4313798" y="2882342"/>
                </a:cubicBezTo>
                <a:cubicBezTo>
                  <a:pt x="4313798" y="2890975"/>
                  <a:pt x="4306215" y="2899609"/>
                  <a:pt x="4283488" y="2906085"/>
                </a:cubicBezTo>
                <a:cubicBezTo>
                  <a:pt x="4283488" y="2914719"/>
                  <a:pt x="4283488" y="2919035"/>
                  <a:pt x="4245596" y="2919035"/>
                </a:cubicBezTo>
                <a:lnTo>
                  <a:pt x="4222858" y="2919035"/>
                </a:lnTo>
                <a:lnTo>
                  <a:pt x="4169822" y="2934142"/>
                </a:lnTo>
                <a:cubicBezTo>
                  <a:pt x="4139513" y="2934142"/>
                  <a:pt x="4109202" y="2938459"/>
                  <a:pt x="4086466" y="2944936"/>
                </a:cubicBezTo>
                <a:cubicBezTo>
                  <a:pt x="4041012" y="2944936"/>
                  <a:pt x="4033429" y="2944936"/>
                  <a:pt x="4033429" y="2957883"/>
                </a:cubicBezTo>
                <a:cubicBezTo>
                  <a:pt x="4025846" y="2962199"/>
                  <a:pt x="4010702" y="2970836"/>
                  <a:pt x="3987965" y="2970836"/>
                </a:cubicBezTo>
                <a:lnTo>
                  <a:pt x="3972810" y="2968676"/>
                </a:lnTo>
                <a:lnTo>
                  <a:pt x="3971888" y="2960542"/>
                </a:lnTo>
                <a:lnTo>
                  <a:pt x="3957672" y="2961893"/>
                </a:lnTo>
                <a:lnTo>
                  <a:pt x="3945677" y="2961893"/>
                </a:lnTo>
                <a:lnTo>
                  <a:pt x="3939662" y="2965438"/>
                </a:lnTo>
                <a:lnTo>
                  <a:pt x="3924612" y="2972219"/>
                </a:lnTo>
                <a:lnTo>
                  <a:pt x="3930979" y="2979531"/>
                </a:lnTo>
                <a:cubicBezTo>
                  <a:pt x="3939101" y="2982641"/>
                  <a:pt x="3971572" y="2988856"/>
                  <a:pt x="3971572" y="2995070"/>
                </a:cubicBezTo>
                <a:cubicBezTo>
                  <a:pt x="3971572" y="3001285"/>
                  <a:pt x="3947213" y="3001285"/>
                  <a:pt x="3939101" y="3001285"/>
                </a:cubicBezTo>
                <a:cubicBezTo>
                  <a:pt x="3922866" y="3001285"/>
                  <a:pt x="3890384" y="3001285"/>
                  <a:pt x="3890384" y="2988856"/>
                </a:cubicBezTo>
                <a:lnTo>
                  <a:pt x="3895365" y="2977424"/>
                </a:lnTo>
                <a:lnTo>
                  <a:pt x="3869569" y="2979198"/>
                </a:lnTo>
                <a:cubicBezTo>
                  <a:pt x="3862940" y="2980548"/>
                  <a:pt x="3859154" y="2982706"/>
                  <a:pt x="3859154" y="2985943"/>
                </a:cubicBezTo>
                <a:cubicBezTo>
                  <a:pt x="3859154" y="2992420"/>
                  <a:pt x="3859154" y="2996736"/>
                  <a:pt x="3828834" y="2996736"/>
                </a:cubicBezTo>
                <a:cubicBezTo>
                  <a:pt x="3821262" y="2998893"/>
                  <a:pt x="3798535" y="3003210"/>
                  <a:pt x="3783380" y="3003210"/>
                </a:cubicBezTo>
                <a:cubicBezTo>
                  <a:pt x="3775798" y="3003210"/>
                  <a:pt x="3768215" y="3001053"/>
                  <a:pt x="3768215" y="2996736"/>
                </a:cubicBezTo>
                <a:cubicBezTo>
                  <a:pt x="3768215" y="2981626"/>
                  <a:pt x="3828834" y="2972993"/>
                  <a:pt x="3828834" y="2957883"/>
                </a:cubicBezTo>
                <a:lnTo>
                  <a:pt x="3828834" y="2929826"/>
                </a:lnTo>
                <a:lnTo>
                  <a:pt x="3783380" y="2927669"/>
                </a:lnTo>
                <a:lnTo>
                  <a:pt x="3768215" y="2947093"/>
                </a:lnTo>
                <a:lnTo>
                  <a:pt x="3715178" y="2960043"/>
                </a:lnTo>
                <a:cubicBezTo>
                  <a:pt x="3684869" y="2960043"/>
                  <a:pt x="3669714" y="2960043"/>
                  <a:pt x="3669714" y="2970836"/>
                </a:cubicBezTo>
                <a:lnTo>
                  <a:pt x="3669714" y="2977309"/>
                </a:lnTo>
                <a:cubicBezTo>
                  <a:pt x="3677297" y="2977309"/>
                  <a:pt x="3700024" y="2977309"/>
                  <a:pt x="3700024" y="2981626"/>
                </a:cubicBezTo>
                <a:cubicBezTo>
                  <a:pt x="3700024" y="2983786"/>
                  <a:pt x="3677297" y="2988103"/>
                  <a:pt x="3669714" y="2990260"/>
                </a:cubicBezTo>
                <a:cubicBezTo>
                  <a:pt x="3669714" y="2992420"/>
                  <a:pt x="3654559" y="3003210"/>
                  <a:pt x="3654559" y="3003210"/>
                </a:cubicBezTo>
                <a:cubicBezTo>
                  <a:pt x="3646988" y="3003210"/>
                  <a:pt x="3646988" y="2998893"/>
                  <a:pt x="3646988" y="2996736"/>
                </a:cubicBezTo>
                <a:cubicBezTo>
                  <a:pt x="3639405" y="2996736"/>
                  <a:pt x="3571203" y="3001053"/>
                  <a:pt x="3571203" y="3003210"/>
                </a:cubicBezTo>
                <a:cubicBezTo>
                  <a:pt x="3571203" y="3007526"/>
                  <a:pt x="3639405" y="3003210"/>
                  <a:pt x="3639405" y="3009686"/>
                </a:cubicBezTo>
                <a:cubicBezTo>
                  <a:pt x="3639405" y="3011843"/>
                  <a:pt x="3548476" y="3031270"/>
                  <a:pt x="3548476" y="3031270"/>
                </a:cubicBezTo>
                <a:cubicBezTo>
                  <a:pt x="3548476" y="3009686"/>
                  <a:pt x="3503011" y="3033427"/>
                  <a:pt x="3495440" y="3039903"/>
                </a:cubicBezTo>
                <a:lnTo>
                  <a:pt x="3434821" y="3048537"/>
                </a:lnTo>
                <a:lnTo>
                  <a:pt x="3396928" y="3063644"/>
                </a:lnTo>
                <a:lnTo>
                  <a:pt x="3328737" y="3048537"/>
                </a:lnTo>
                <a:cubicBezTo>
                  <a:pt x="3328737" y="3055010"/>
                  <a:pt x="3328737" y="3083070"/>
                  <a:pt x="3298427" y="3083070"/>
                </a:cubicBezTo>
                <a:cubicBezTo>
                  <a:pt x="3275690" y="3083070"/>
                  <a:pt x="3260535" y="3078754"/>
                  <a:pt x="3245380" y="3076594"/>
                </a:cubicBezTo>
                <a:cubicBezTo>
                  <a:pt x="3230226" y="3076594"/>
                  <a:pt x="3222648" y="3079292"/>
                  <a:pt x="3218860" y="3082530"/>
                </a:cubicBezTo>
                <a:lnTo>
                  <a:pt x="3215077" y="3091689"/>
                </a:lnTo>
                <a:lnTo>
                  <a:pt x="3216698" y="3091844"/>
                </a:lnTo>
                <a:lnTo>
                  <a:pt x="3214925" y="3092706"/>
                </a:lnTo>
                <a:lnTo>
                  <a:pt x="3213173" y="3104653"/>
                </a:lnTo>
                <a:cubicBezTo>
                  <a:pt x="3211279" y="3106541"/>
                  <a:pt x="3207963" y="3108160"/>
                  <a:pt x="3202279" y="3109306"/>
                </a:cubicBezTo>
                <a:lnTo>
                  <a:pt x="3184769" y="3110576"/>
                </a:lnTo>
                <a:lnTo>
                  <a:pt x="3176108" y="3119813"/>
                </a:lnTo>
                <a:cubicBezTo>
                  <a:pt x="3176108" y="3126028"/>
                  <a:pt x="3192354" y="3126028"/>
                  <a:pt x="3200465" y="3126028"/>
                </a:cubicBezTo>
                <a:lnTo>
                  <a:pt x="3306600" y="3119610"/>
                </a:lnTo>
                <a:lnTo>
                  <a:pt x="3314096" y="3113153"/>
                </a:lnTo>
                <a:lnTo>
                  <a:pt x="3331372" y="3118112"/>
                </a:lnTo>
                <a:lnTo>
                  <a:pt x="3354680" y="3116703"/>
                </a:lnTo>
                <a:lnTo>
                  <a:pt x="3354680" y="3129133"/>
                </a:lnTo>
                <a:cubicBezTo>
                  <a:pt x="3354680" y="3132240"/>
                  <a:pt x="3347071" y="3135347"/>
                  <a:pt x="3335150" y="3138261"/>
                </a:cubicBezTo>
                <a:lnTo>
                  <a:pt x="3326472" y="3139783"/>
                </a:lnTo>
                <a:lnTo>
                  <a:pt x="3323358" y="3142466"/>
                </a:lnTo>
                <a:lnTo>
                  <a:pt x="3363180" y="3139488"/>
                </a:lnTo>
                <a:cubicBezTo>
                  <a:pt x="3402608" y="3132810"/>
                  <a:pt x="3419657" y="3119454"/>
                  <a:pt x="3487853" y="3119454"/>
                </a:cubicBezTo>
                <a:lnTo>
                  <a:pt x="3487853" y="3130248"/>
                </a:lnTo>
                <a:cubicBezTo>
                  <a:pt x="3487853" y="3134564"/>
                  <a:pt x="3457543" y="3134564"/>
                  <a:pt x="3449972" y="3134564"/>
                </a:cubicBezTo>
                <a:lnTo>
                  <a:pt x="3396924" y="3164779"/>
                </a:lnTo>
                <a:cubicBezTo>
                  <a:pt x="3396924" y="3173416"/>
                  <a:pt x="3381770" y="3182049"/>
                  <a:pt x="3351460" y="3182049"/>
                </a:cubicBezTo>
                <a:lnTo>
                  <a:pt x="3283269" y="3179889"/>
                </a:lnTo>
                <a:lnTo>
                  <a:pt x="3245377" y="3160462"/>
                </a:lnTo>
                <a:cubicBezTo>
                  <a:pt x="3260531" y="3160462"/>
                  <a:pt x="3275686" y="3158305"/>
                  <a:pt x="3287999" y="3155068"/>
                </a:cubicBezTo>
                <a:lnTo>
                  <a:pt x="3304128" y="3147580"/>
                </a:lnTo>
                <a:lnTo>
                  <a:pt x="3295741" y="3145172"/>
                </a:lnTo>
                <a:lnTo>
                  <a:pt x="3289748" y="3146224"/>
                </a:lnTo>
                <a:cubicBezTo>
                  <a:pt x="3255252" y="3150884"/>
                  <a:pt x="3216698" y="3153991"/>
                  <a:pt x="3200465" y="3153991"/>
                </a:cubicBezTo>
                <a:cubicBezTo>
                  <a:pt x="3119297" y="3153991"/>
                  <a:pt x="3184231" y="3216140"/>
                  <a:pt x="3119297" y="3216140"/>
                </a:cubicBezTo>
                <a:cubicBezTo>
                  <a:pt x="3086828" y="3225464"/>
                  <a:pt x="3046250" y="3240998"/>
                  <a:pt x="3005660" y="3240998"/>
                </a:cubicBezTo>
                <a:cubicBezTo>
                  <a:pt x="2997549" y="3240998"/>
                  <a:pt x="2989427" y="3237894"/>
                  <a:pt x="2989427" y="3234784"/>
                </a:cubicBezTo>
                <a:lnTo>
                  <a:pt x="2953927" y="3221194"/>
                </a:lnTo>
                <a:lnTo>
                  <a:pt x="2952468" y="3221473"/>
                </a:lnTo>
                <a:cubicBezTo>
                  <a:pt x="2934708" y="3233614"/>
                  <a:pt x="2957440" y="3257896"/>
                  <a:pt x="2911976" y="3257896"/>
                </a:cubicBezTo>
                <a:cubicBezTo>
                  <a:pt x="2896821" y="3261134"/>
                  <a:pt x="2879773" y="3265451"/>
                  <a:pt x="2861778" y="3268958"/>
                </a:cubicBezTo>
                <a:lnTo>
                  <a:pt x="2856354" y="3269560"/>
                </a:lnTo>
                <a:lnTo>
                  <a:pt x="2848415" y="3279785"/>
                </a:lnTo>
                <a:cubicBezTo>
                  <a:pt x="2841314" y="3284059"/>
                  <a:pt x="2831169" y="3287166"/>
                  <a:pt x="2818995" y="3287166"/>
                </a:cubicBezTo>
                <a:lnTo>
                  <a:pt x="2737824" y="3287166"/>
                </a:lnTo>
                <a:lnTo>
                  <a:pt x="2784839" y="3269166"/>
                </a:lnTo>
                <a:lnTo>
                  <a:pt x="2745273" y="3257896"/>
                </a:lnTo>
                <a:lnTo>
                  <a:pt x="2730934" y="3259230"/>
                </a:lnTo>
                <a:lnTo>
                  <a:pt x="2676279" y="3268296"/>
                </a:lnTo>
                <a:lnTo>
                  <a:pt x="2669499" y="3273006"/>
                </a:lnTo>
                <a:cubicBezTo>
                  <a:pt x="2663814" y="3273006"/>
                  <a:pt x="2648659" y="3274760"/>
                  <a:pt x="2628295" y="3277390"/>
                </a:cubicBezTo>
                <a:lnTo>
                  <a:pt x="2563390" y="3286029"/>
                </a:lnTo>
                <a:lnTo>
                  <a:pt x="2534882" y="3293826"/>
                </a:lnTo>
                <a:cubicBezTo>
                  <a:pt x="2534882" y="3303146"/>
                  <a:pt x="2534882" y="3315576"/>
                  <a:pt x="2502414" y="3315576"/>
                </a:cubicBezTo>
                <a:cubicBezTo>
                  <a:pt x="2465886" y="3315576"/>
                  <a:pt x="2427329" y="3314022"/>
                  <a:pt x="2387759" y="3312468"/>
                </a:cubicBezTo>
                <a:lnTo>
                  <a:pt x="2366380" y="3311918"/>
                </a:lnTo>
                <a:lnTo>
                  <a:pt x="2362614" y="3321837"/>
                </a:lnTo>
                <a:cubicBezTo>
                  <a:pt x="2358826" y="3324805"/>
                  <a:pt x="2351248" y="3326963"/>
                  <a:pt x="2336094" y="3326963"/>
                </a:cubicBezTo>
                <a:cubicBezTo>
                  <a:pt x="2267892" y="3326963"/>
                  <a:pt x="2192119" y="3322646"/>
                  <a:pt x="2116344" y="3322646"/>
                </a:cubicBezTo>
                <a:lnTo>
                  <a:pt x="2116344" y="3311856"/>
                </a:lnTo>
                <a:lnTo>
                  <a:pt x="2120919" y="3309670"/>
                </a:lnTo>
                <a:lnTo>
                  <a:pt x="2120919" y="3299598"/>
                </a:lnTo>
                <a:lnTo>
                  <a:pt x="2166628" y="3299598"/>
                </a:lnTo>
                <a:lnTo>
                  <a:pt x="2177913" y="3298365"/>
                </a:lnTo>
                <a:cubicBezTo>
                  <a:pt x="2194488" y="3297286"/>
                  <a:pt x="2212248" y="3296612"/>
                  <a:pt x="2228232" y="3296072"/>
                </a:cubicBezTo>
                <a:lnTo>
                  <a:pt x="2267020" y="3294622"/>
                </a:lnTo>
                <a:lnTo>
                  <a:pt x="2267020" y="3294009"/>
                </a:lnTo>
                <a:lnTo>
                  <a:pt x="2245165" y="3279479"/>
                </a:lnTo>
                <a:lnTo>
                  <a:pt x="2200752" y="3276561"/>
                </a:lnTo>
                <a:lnTo>
                  <a:pt x="2200067" y="3276735"/>
                </a:lnTo>
                <a:lnTo>
                  <a:pt x="2136060" y="3278134"/>
                </a:lnTo>
                <a:lnTo>
                  <a:pt x="2127711" y="3282176"/>
                </a:lnTo>
                <a:lnTo>
                  <a:pt x="2117454" y="3282043"/>
                </a:lnTo>
                <a:lnTo>
                  <a:pt x="2077670" y="3294932"/>
                </a:lnTo>
                <a:lnTo>
                  <a:pt x="2077047" y="3295600"/>
                </a:lnTo>
                <a:lnTo>
                  <a:pt x="2073595" y="3296252"/>
                </a:lnTo>
                <a:lnTo>
                  <a:pt x="2023534" y="3312470"/>
                </a:lnTo>
                <a:lnTo>
                  <a:pt x="1950477" y="3312470"/>
                </a:lnTo>
                <a:lnTo>
                  <a:pt x="1934243" y="3328005"/>
                </a:lnTo>
                <a:lnTo>
                  <a:pt x="1816348" y="3328005"/>
                </a:lnTo>
                <a:lnTo>
                  <a:pt x="1805686" y="3335596"/>
                </a:lnTo>
                <a:lnTo>
                  <a:pt x="1717891" y="3335596"/>
                </a:lnTo>
                <a:lnTo>
                  <a:pt x="1715082" y="3340435"/>
                </a:lnTo>
                <a:cubicBezTo>
                  <a:pt x="1682614" y="3340435"/>
                  <a:pt x="1642035" y="3343545"/>
                  <a:pt x="1625801" y="3352864"/>
                </a:cubicBezTo>
                <a:lnTo>
                  <a:pt x="1276781" y="3352864"/>
                </a:lnTo>
                <a:lnTo>
                  <a:pt x="1276775" y="3352863"/>
                </a:lnTo>
                <a:lnTo>
                  <a:pt x="1191921" y="3352863"/>
                </a:lnTo>
                <a:lnTo>
                  <a:pt x="1108565" y="3342073"/>
                </a:lnTo>
                <a:lnTo>
                  <a:pt x="1047945" y="3324806"/>
                </a:lnTo>
                <a:cubicBezTo>
                  <a:pt x="964589" y="3324806"/>
                  <a:pt x="888825" y="3326963"/>
                  <a:pt x="805468" y="3324806"/>
                </a:cubicBezTo>
                <a:lnTo>
                  <a:pt x="775159" y="3305379"/>
                </a:lnTo>
                <a:cubicBezTo>
                  <a:pt x="661502" y="3298906"/>
                  <a:pt x="593301" y="3301063"/>
                  <a:pt x="593301" y="3260055"/>
                </a:cubicBezTo>
                <a:lnTo>
                  <a:pt x="509956" y="3257896"/>
                </a:lnTo>
                <a:cubicBezTo>
                  <a:pt x="517527" y="3249262"/>
                  <a:pt x="517527" y="3238472"/>
                  <a:pt x="479635" y="3238472"/>
                </a:cubicBezTo>
                <a:cubicBezTo>
                  <a:pt x="487218" y="3229838"/>
                  <a:pt x="472063" y="3223362"/>
                  <a:pt x="441753" y="3223362"/>
                </a:cubicBezTo>
                <a:lnTo>
                  <a:pt x="343251" y="3212572"/>
                </a:lnTo>
                <a:cubicBezTo>
                  <a:pt x="343251" y="3195305"/>
                  <a:pt x="244742" y="3186671"/>
                  <a:pt x="191696" y="3160771"/>
                </a:cubicBezTo>
                <a:cubicBezTo>
                  <a:pt x="191696" y="3145661"/>
                  <a:pt x="131089" y="3160771"/>
                  <a:pt x="131089" y="3141344"/>
                </a:cubicBezTo>
                <a:cubicBezTo>
                  <a:pt x="131089" y="3132711"/>
                  <a:pt x="138661" y="3126234"/>
                  <a:pt x="176552" y="3126234"/>
                </a:cubicBezTo>
                <a:cubicBezTo>
                  <a:pt x="191702" y="3126234"/>
                  <a:pt x="204960" y="3126234"/>
                  <a:pt x="214432" y="3124885"/>
                </a:cubicBezTo>
                <a:lnTo>
                  <a:pt x="228647" y="3116030"/>
                </a:lnTo>
                <a:lnTo>
                  <a:pt x="211438" y="3112371"/>
                </a:lnTo>
                <a:lnTo>
                  <a:pt x="210181" y="3110608"/>
                </a:lnTo>
                <a:lnTo>
                  <a:pt x="168970" y="3100337"/>
                </a:lnTo>
                <a:cubicBezTo>
                  <a:pt x="93197" y="3100337"/>
                  <a:pt x="78040" y="3037743"/>
                  <a:pt x="78040" y="3018320"/>
                </a:cubicBezTo>
                <a:cubicBezTo>
                  <a:pt x="-20461" y="3005370"/>
                  <a:pt x="2267" y="2966519"/>
                  <a:pt x="2267" y="2940619"/>
                </a:cubicBezTo>
                <a:cubicBezTo>
                  <a:pt x="2267" y="2934142"/>
                  <a:pt x="2267" y="2919035"/>
                  <a:pt x="40148" y="2919035"/>
                </a:cubicBezTo>
                <a:cubicBezTo>
                  <a:pt x="40148" y="2903927"/>
                  <a:pt x="35886" y="2886121"/>
                  <a:pt x="31624" y="2867100"/>
                </a:cubicBezTo>
                <a:lnTo>
                  <a:pt x="29481" y="2852204"/>
                </a:lnTo>
                <a:lnTo>
                  <a:pt x="26400" y="2851122"/>
                </a:lnTo>
                <a:cubicBezTo>
                  <a:pt x="-11266" y="2825777"/>
                  <a:pt x="2428" y="2787323"/>
                  <a:pt x="2428" y="2759356"/>
                </a:cubicBezTo>
                <a:cubicBezTo>
                  <a:pt x="2428" y="2750032"/>
                  <a:pt x="2428" y="2728282"/>
                  <a:pt x="43006" y="2728282"/>
                </a:cubicBezTo>
                <a:cubicBezTo>
                  <a:pt x="43006" y="2641277"/>
                  <a:pt x="-30039" y="2492122"/>
                  <a:pt x="116066" y="2417544"/>
                </a:cubicBezTo>
                <a:cubicBezTo>
                  <a:pt x="116066" y="2392685"/>
                  <a:pt x="99832" y="2377146"/>
                  <a:pt x="140422" y="2358502"/>
                </a:cubicBezTo>
                <a:lnTo>
                  <a:pt x="140422" y="2290140"/>
                </a:lnTo>
                <a:cubicBezTo>
                  <a:pt x="164767" y="2290140"/>
                  <a:pt x="172889" y="2283924"/>
                  <a:pt x="172889" y="2274605"/>
                </a:cubicBezTo>
                <a:cubicBezTo>
                  <a:pt x="172889" y="2252851"/>
                  <a:pt x="205344" y="2200027"/>
                  <a:pt x="245933" y="2190704"/>
                </a:cubicBezTo>
                <a:cubicBezTo>
                  <a:pt x="245933" y="2165844"/>
                  <a:pt x="278399" y="2140985"/>
                  <a:pt x="278399" y="2116126"/>
                </a:cubicBezTo>
                <a:cubicBezTo>
                  <a:pt x="310867" y="2097482"/>
                  <a:pt x="327101" y="2072622"/>
                  <a:pt x="335223" y="2050873"/>
                </a:cubicBezTo>
                <a:cubicBezTo>
                  <a:pt x="310867" y="2053978"/>
                  <a:pt x="294633" y="2022904"/>
                  <a:pt x="351456" y="2022904"/>
                </a:cubicBezTo>
                <a:lnTo>
                  <a:pt x="367689" y="2022904"/>
                </a:lnTo>
                <a:lnTo>
                  <a:pt x="367689" y="1973187"/>
                </a:lnTo>
                <a:cubicBezTo>
                  <a:pt x="383913" y="1970081"/>
                  <a:pt x="481316" y="1864430"/>
                  <a:pt x="505672" y="1845786"/>
                </a:cubicBezTo>
                <a:lnTo>
                  <a:pt x="505672" y="1824032"/>
                </a:lnTo>
                <a:lnTo>
                  <a:pt x="538140" y="1811602"/>
                </a:lnTo>
                <a:cubicBezTo>
                  <a:pt x="538140" y="1786743"/>
                  <a:pt x="603074" y="1771208"/>
                  <a:pt x="603074" y="1743239"/>
                </a:cubicBezTo>
                <a:lnTo>
                  <a:pt x="659898" y="1687307"/>
                </a:lnTo>
                <a:cubicBezTo>
                  <a:pt x="659898" y="1665557"/>
                  <a:pt x="797880" y="1597195"/>
                  <a:pt x="797880" y="1563012"/>
                </a:cubicBezTo>
                <a:cubicBezTo>
                  <a:pt x="862814" y="1563012"/>
                  <a:pt x="862814" y="1531937"/>
                  <a:pt x="862814" y="1513293"/>
                </a:cubicBezTo>
                <a:cubicBezTo>
                  <a:pt x="862814" y="1469790"/>
                  <a:pt x="927750" y="1457361"/>
                  <a:pt x="927750" y="1423181"/>
                </a:cubicBezTo>
                <a:cubicBezTo>
                  <a:pt x="968328" y="1423181"/>
                  <a:pt x="952105" y="1410752"/>
                  <a:pt x="992684" y="1410752"/>
                </a:cubicBezTo>
                <a:cubicBezTo>
                  <a:pt x="992684" y="1398323"/>
                  <a:pt x="1008918" y="1385893"/>
                  <a:pt x="1025152" y="1376569"/>
                </a:cubicBezTo>
                <a:cubicBezTo>
                  <a:pt x="1025152" y="1367249"/>
                  <a:pt x="1033263" y="1357924"/>
                  <a:pt x="1049497" y="1351710"/>
                </a:cubicBezTo>
                <a:lnTo>
                  <a:pt x="1033263" y="1351710"/>
                </a:lnTo>
                <a:cubicBezTo>
                  <a:pt x="1049497" y="1342389"/>
                  <a:pt x="1065731" y="1326851"/>
                  <a:pt x="1065731" y="1314422"/>
                </a:cubicBezTo>
                <a:cubicBezTo>
                  <a:pt x="1098198" y="1314422"/>
                  <a:pt x="1098198" y="1305101"/>
                  <a:pt x="1122555" y="1301991"/>
                </a:cubicBezTo>
                <a:cubicBezTo>
                  <a:pt x="1122555" y="1301991"/>
                  <a:pt x="1130666" y="1301991"/>
                  <a:pt x="1130666" y="1298886"/>
                </a:cubicBezTo>
                <a:cubicBezTo>
                  <a:pt x="1130666" y="1292672"/>
                  <a:pt x="1138789" y="1283347"/>
                  <a:pt x="1146900" y="1277132"/>
                </a:cubicBezTo>
                <a:cubicBezTo>
                  <a:pt x="1155023" y="1258488"/>
                  <a:pt x="1171256" y="1239844"/>
                  <a:pt x="1195613" y="1224309"/>
                </a:cubicBezTo>
                <a:lnTo>
                  <a:pt x="1228068" y="1224309"/>
                </a:lnTo>
                <a:cubicBezTo>
                  <a:pt x="1236192" y="1221200"/>
                  <a:pt x="1236192" y="1218094"/>
                  <a:pt x="1236192" y="1214984"/>
                </a:cubicBezTo>
                <a:lnTo>
                  <a:pt x="1252425" y="1202556"/>
                </a:lnTo>
                <a:lnTo>
                  <a:pt x="1252425" y="1199450"/>
                </a:lnTo>
                <a:cubicBezTo>
                  <a:pt x="1284893" y="1174591"/>
                  <a:pt x="1301127" y="1143518"/>
                  <a:pt x="1333594" y="1115549"/>
                </a:cubicBezTo>
                <a:lnTo>
                  <a:pt x="1349827" y="1115549"/>
                </a:lnTo>
                <a:lnTo>
                  <a:pt x="1349827" y="1100014"/>
                </a:lnTo>
                <a:lnTo>
                  <a:pt x="1390418" y="1100014"/>
                </a:lnTo>
                <a:lnTo>
                  <a:pt x="1390418" y="1090689"/>
                </a:lnTo>
                <a:cubicBezTo>
                  <a:pt x="1398529" y="1090689"/>
                  <a:pt x="1414763" y="1090689"/>
                  <a:pt x="1422886" y="1087584"/>
                </a:cubicBezTo>
                <a:lnTo>
                  <a:pt x="1422886" y="1075155"/>
                </a:lnTo>
                <a:lnTo>
                  <a:pt x="1439120" y="1075155"/>
                </a:lnTo>
                <a:lnTo>
                  <a:pt x="1439120" y="1072045"/>
                </a:lnTo>
                <a:lnTo>
                  <a:pt x="1439120" y="1065830"/>
                </a:lnTo>
                <a:lnTo>
                  <a:pt x="1479698" y="1040971"/>
                </a:lnTo>
                <a:lnTo>
                  <a:pt x="1479698" y="1025436"/>
                </a:lnTo>
                <a:lnTo>
                  <a:pt x="1487820" y="1025436"/>
                </a:lnTo>
                <a:lnTo>
                  <a:pt x="1487820" y="991254"/>
                </a:lnTo>
                <a:cubicBezTo>
                  <a:pt x="1552756" y="991254"/>
                  <a:pt x="1560867" y="991254"/>
                  <a:pt x="1560867" y="966394"/>
                </a:cubicBezTo>
                <a:cubicBezTo>
                  <a:pt x="1625801" y="966394"/>
                  <a:pt x="1617678" y="932214"/>
                  <a:pt x="1617678" y="916676"/>
                </a:cubicBezTo>
                <a:cubicBezTo>
                  <a:pt x="1650147" y="916676"/>
                  <a:pt x="1666381" y="910461"/>
                  <a:pt x="1666381" y="898032"/>
                </a:cubicBezTo>
                <a:lnTo>
                  <a:pt x="1666381" y="888711"/>
                </a:lnTo>
                <a:lnTo>
                  <a:pt x="1755671" y="876282"/>
                </a:lnTo>
                <a:cubicBezTo>
                  <a:pt x="1755671" y="863853"/>
                  <a:pt x="1747549" y="854528"/>
                  <a:pt x="1788138" y="854528"/>
                </a:cubicBezTo>
                <a:lnTo>
                  <a:pt x="1812496" y="854528"/>
                </a:lnTo>
                <a:lnTo>
                  <a:pt x="1828717" y="814135"/>
                </a:lnTo>
                <a:cubicBezTo>
                  <a:pt x="1861196" y="814135"/>
                  <a:pt x="1885538" y="814135"/>
                  <a:pt x="1885538" y="829669"/>
                </a:cubicBezTo>
                <a:cubicBezTo>
                  <a:pt x="1885538" y="838994"/>
                  <a:pt x="1885538" y="851423"/>
                  <a:pt x="1918007" y="851423"/>
                </a:cubicBezTo>
                <a:cubicBezTo>
                  <a:pt x="1958597" y="851423"/>
                  <a:pt x="1974833" y="829669"/>
                  <a:pt x="1974833" y="817240"/>
                </a:cubicBezTo>
                <a:cubicBezTo>
                  <a:pt x="2007299" y="792381"/>
                  <a:pt x="2080346" y="764416"/>
                  <a:pt x="2137169" y="748877"/>
                </a:cubicBezTo>
                <a:cubicBezTo>
                  <a:pt x="2137169" y="733343"/>
                  <a:pt x="2177748" y="733343"/>
                  <a:pt x="2177748" y="717803"/>
                </a:cubicBezTo>
                <a:lnTo>
                  <a:pt x="2250785" y="689839"/>
                </a:lnTo>
                <a:lnTo>
                  <a:pt x="2405012" y="668086"/>
                </a:lnTo>
                <a:cubicBezTo>
                  <a:pt x="2405012" y="692945"/>
                  <a:pt x="2453713" y="674299"/>
                  <a:pt x="2469947" y="664980"/>
                </a:cubicBezTo>
                <a:cubicBezTo>
                  <a:pt x="2469947" y="649441"/>
                  <a:pt x="2591694" y="652551"/>
                  <a:pt x="2624173" y="652551"/>
                </a:cubicBezTo>
                <a:lnTo>
                  <a:pt x="2624173" y="646336"/>
                </a:lnTo>
                <a:lnTo>
                  <a:pt x="2632283" y="646336"/>
                </a:lnTo>
                <a:lnTo>
                  <a:pt x="2640395" y="649441"/>
                </a:lnTo>
                <a:lnTo>
                  <a:pt x="2705330" y="640121"/>
                </a:lnTo>
                <a:cubicBezTo>
                  <a:pt x="2729687" y="640121"/>
                  <a:pt x="2729687" y="658765"/>
                  <a:pt x="2729687" y="664980"/>
                </a:cubicBezTo>
                <a:cubicBezTo>
                  <a:pt x="2729687" y="674299"/>
                  <a:pt x="2713453" y="680515"/>
                  <a:pt x="2689096" y="680515"/>
                </a:cubicBezTo>
                <a:lnTo>
                  <a:pt x="2672874" y="680515"/>
                </a:lnTo>
                <a:lnTo>
                  <a:pt x="2632283" y="717803"/>
                </a:lnTo>
                <a:cubicBezTo>
                  <a:pt x="2705330" y="717803"/>
                  <a:pt x="2770277" y="717803"/>
                  <a:pt x="2835201" y="730233"/>
                </a:cubicBezTo>
                <a:cubicBezTo>
                  <a:pt x="2835201" y="733343"/>
                  <a:pt x="2859556" y="758202"/>
                  <a:pt x="2859556" y="758202"/>
                </a:cubicBezTo>
                <a:cubicBezTo>
                  <a:pt x="2875791" y="758202"/>
                  <a:pt x="2859556" y="739557"/>
                  <a:pt x="2875791" y="739557"/>
                </a:cubicBezTo>
                <a:cubicBezTo>
                  <a:pt x="2892024" y="739557"/>
                  <a:pt x="2908258" y="748877"/>
                  <a:pt x="2916368" y="751987"/>
                </a:cubicBezTo>
                <a:cubicBezTo>
                  <a:pt x="2940726" y="751987"/>
                  <a:pt x="2956958" y="758202"/>
                  <a:pt x="2956958" y="767521"/>
                </a:cubicBezTo>
                <a:cubicBezTo>
                  <a:pt x="2956958" y="783060"/>
                  <a:pt x="2940726" y="801706"/>
                  <a:pt x="2916368" y="814135"/>
                </a:cubicBezTo>
                <a:cubicBezTo>
                  <a:pt x="2916368" y="829669"/>
                  <a:pt x="2900135" y="876282"/>
                  <a:pt x="2851434" y="876282"/>
                </a:cubicBezTo>
                <a:cubicBezTo>
                  <a:pt x="2827088" y="891816"/>
                  <a:pt x="2794621" y="913570"/>
                  <a:pt x="2794621" y="932214"/>
                </a:cubicBezTo>
                <a:cubicBezTo>
                  <a:pt x="2794621" y="938430"/>
                  <a:pt x="2802732" y="941535"/>
                  <a:pt x="2818978" y="941535"/>
                </a:cubicBezTo>
                <a:lnTo>
                  <a:pt x="2908258" y="876282"/>
                </a:lnTo>
                <a:cubicBezTo>
                  <a:pt x="2965070" y="876282"/>
                  <a:pt x="3030016" y="876282"/>
                  <a:pt x="3030016" y="848313"/>
                </a:cubicBezTo>
                <a:lnTo>
                  <a:pt x="3127407" y="807919"/>
                </a:lnTo>
                <a:cubicBezTo>
                  <a:pt x="3127407" y="842099"/>
                  <a:pt x="3094952" y="870067"/>
                  <a:pt x="3094952" y="898032"/>
                </a:cubicBezTo>
                <a:lnTo>
                  <a:pt x="3070594" y="910461"/>
                </a:lnTo>
                <a:lnTo>
                  <a:pt x="3094952" y="916676"/>
                </a:lnTo>
                <a:lnTo>
                  <a:pt x="3094952" y="932214"/>
                </a:lnTo>
                <a:lnTo>
                  <a:pt x="3127407" y="941535"/>
                </a:lnTo>
                <a:lnTo>
                  <a:pt x="3159886" y="1028542"/>
                </a:lnTo>
                <a:cubicBezTo>
                  <a:pt x="3143652" y="1044081"/>
                  <a:pt x="3127407" y="1062725"/>
                  <a:pt x="3119297" y="1078260"/>
                </a:cubicBezTo>
                <a:cubicBezTo>
                  <a:pt x="3119297" y="1084474"/>
                  <a:pt x="3103063" y="1202556"/>
                  <a:pt x="3046250" y="1202556"/>
                </a:cubicBezTo>
                <a:cubicBezTo>
                  <a:pt x="3030016" y="1258488"/>
                  <a:pt x="2932602" y="1274027"/>
                  <a:pt x="2924492" y="1342389"/>
                </a:cubicBezTo>
                <a:lnTo>
                  <a:pt x="2900135" y="1364139"/>
                </a:lnTo>
                <a:lnTo>
                  <a:pt x="2851434" y="1364139"/>
                </a:lnTo>
                <a:lnTo>
                  <a:pt x="2843322" y="1364139"/>
                </a:lnTo>
                <a:cubicBezTo>
                  <a:pt x="2770277" y="1364139"/>
                  <a:pt x="2810854" y="1503974"/>
                  <a:pt x="2721576" y="1503974"/>
                </a:cubicBezTo>
                <a:lnTo>
                  <a:pt x="2697219" y="1500864"/>
                </a:lnTo>
                <a:cubicBezTo>
                  <a:pt x="2689102" y="1506303"/>
                  <a:pt x="2679464" y="1513489"/>
                  <a:pt x="2669699" y="1521646"/>
                </a:cubicBezTo>
                <a:lnTo>
                  <a:pt x="2653198" y="1537170"/>
                </a:lnTo>
                <a:lnTo>
                  <a:pt x="2658131" y="1541736"/>
                </a:lnTo>
                <a:cubicBezTo>
                  <a:pt x="2663814" y="1546322"/>
                  <a:pt x="2669499" y="1550639"/>
                  <a:pt x="2669499" y="1550639"/>
                </a:cubicBezTo>
                <a:cubicBezTo>
                  <a:pt x="2684654" y="1550639"/>
                  <a:pt x="2669499" y="1537688"/>
                  <a:pt x="2684654" y="1537688"/>
                </a:cubicBezTo>
                <a:cubicBezTo>
                  <a:pt x="2699809" y="1537688"/>
                  <a:pt x="2714964" y="1544162"/>
                  <a:pt x="2722535" y="1546322"/>
                </a:cubicBezTo>
                <a:cubicBezTo>
                  <a:pt x="2745273" y="1546322"/>
                  <a:pt x="2760428" y="1550639"/>
                  <a:pt x="2760428" y="1557112"/>
                </a:cubicBezTo>
                <a:cubicBezTo>
                  <a:pt x="2760428" y="1567905"/>
                  <a:pt x="2745273" y="1580856"/>
                  <a:pt x="2722535" y="1589489"/>
                </a:cubicBezTo>
                <a:cubicBezTo>
                  <a:pt x="2722535" y="1600279"/>
                  <a:pt x="2707380" y="1632656"/>
                  <a:pt x="2661916" y="1632656"/>
                </a:cubicBezTo>
                <a:cubicBezTo>
                  <a:pt x="2639189" y="1643446"/>
                  <a:pt x="2608880" y="1658556"/>
                  <a:pt x="2608880" y="1671506"/>
                </a:cubicBezTo>
                <a:cubicBezTo>
                  <a:pt x="2608880" y="1675823"/>
                  <a:pt x="2616452" y="1677980"/>
                  <a:pt x="2631617" y="1677980"/>
                </a:cubicBezTo>
                <a:lnTo>
                  <a:pt x="2714964" y="1632656"/>
                </a:lnTo>
                <a:cubicBezTo>
                  <a:pt x="2767999" y="1632656"/>
                  <a:pt x="2828630" y="1632656"/>
                  <a:pt x="2828630" y="1613229"/>
                </a:cubicBezTo>
                <a:lnTo>
                  <a:pt x="2919547" y="1585172"/>
                </a:lnTo>
                <a:cubicBezTo>
                  <a:pt x="2919547" y="1608913"/>
                  <a:pt x="2889249" y="1628339"/>
                  <a:pt x="2889249" y="1647763"/>
                </a:cubicBezTo>
                <a:lnTo>
                  <a:pt x="2866510" y="1656396"/>
                </a:lnTo>
                <a:lnTo>
                  <a:pt x="2889249" y="1660713"/>
                </a:lnTo>
                <a:lnTo>
                  <a:pt x="2889249" y="1671506"/>
                </a:lnTo>
                <a:lnTo>
                  <a:pt x="2919547" y="1677980"/>
                </a:lnTo>
                <a:lnTo>
                  <a:pt x="2949867" y="1738414"/>
                </a:lnTo>
                <a:cubicBezTo>
                  <a:pt x="2934712" y="1749207"/>
                  <a:pt x="2919547" y="1762157"/>
                  <a:pt x="2911976" y="1772948"/>
                </a:cubicBezTo>
                <a:cubicBezTo>
                  <a:pt x="2911976" y="1777264"/>
                  <a:pt x="2896821" y="1859282"/>
                  <a:pt x="2843784" y="1859282"/>
                </a:cubicBezTo>
                <a:cubicBezTo>
                  <a:pt x="2828630" y="1898132"/>
                  <a:pt x="2737690" y="1908925"/>
                  <a:pt x="2730118" y="1956409"/>
                </a:cubicBezTo>
                <a:lnTo>
                  <a:pt x="2707380" y="1971516"/>
                </a:lnTo>
                <a:lnTo>
                  <a:pt x="2661916" y="1971516"/>
                </a:lnTo>
                <a:lnTo>
                  <a:pt x="2654344" y="1971516"/>
                </a:lnTo>
                <a:cubicBezTo>
                  <a:pt x="2586153" y="1971516"/>
                  <a:pt x="2624034" y="2068644"/>
                  <a:pt x="2540689" y="2068644"/>
                </a:cubicBezTo>
                <a:lnTo>
                  <a:pt x="2517951" y="2066484"/>
                </a:lnTo>
                <a:cubicBezTo>
                  <a:pt x="2487642" y="2081594"/>
                  <a:pt x="2434605" y="2116127"/>
                  <a:pt x="2442177" y="2135551"/>
                </a:cubicBezTo>
                <a:lnTo>
                  <a:pt x="2389141" y="2150661"/>
                </a:lnTo>
                <a:cubicBezTo>
                  <a:pt x="2389141" y="2170085"/>
                  <a:pt x="2328522" y="2174401"/>
                  <a:pt x="2328522" y="2185195"/>
                </a:cubicBezTo>
                <a:cubicBezTo>
                  <a:pt x="2328522" y="2193828"/>
                  <a:pt x="2343677" y="2213252"/>
                  <a:pt x="2298212" y="2213252"/>
                </a:cubicBezTo>
                <a:cubicBezTo>
                  <a:pt x="2298212" y="2234835"/>
                  <a:pt x="2313356" y="2239152"/>
                  <a:pt x="2222438" y="2239152"/>
                </a:cubicBezTo>
                <a:cubicBezTo>
                  <a:pt x="2245165" y="2267212"/>
                  <a:pt x="2139082" y="2247786"/>
                  <a:pt x="2139082" y="2273686"/>
                </a:cubicBezTo>
                <a:cubicBezTo>
                  <a:pt x="2139082" y="2282319"/>
                  <a:pt x="2161808" y="2299586"/>
                  <a:pt x="2116344" y="2306063"/>
                </a:cubicBezTo>
                <a:lnTo>
                  <a:pt x="2074603" y="2328804"/>
                </a:lnTo>
                <a:lnTo>
                  <a:pt x="2086055" y="2331658"/>
                </a:lnTo>
                <a:cubicBezTo>
                  <a:pt x="2086055" y="2335975"/>
                  <a:pt x="2086055" y="2346765"/>
                  <a:pt x="2063328" y="2348925"/>
                </a:cubicBezTo>
                <a:lnTo>
                  <a:pt x="2002709" y="2387776"/>
                </a:lnTo>
                <a:lnTo>
                  <a:pt x="1997535" y="2388807"/>
                </a:lnTo>
                <a:lnTo>
                  <a:pt x="2027323" y="2397793"/>
                </a:lnTo>
                <a:cubicBezTo>
                  <a:pt x="2029216" y="2403189"/>
                  <a:pt x="2025424" y="2409664"/>
                  <a:pt x="2025424" y="2413981"/>
                </a:cubicBezTo>
                <a:lnTo>
                  <a:pt x="2063317" y="2429087"/>
                </a:lnTo>
                <a:cubicBezTo>
                  <a:pt x="2063317" y="2442038"/>
                  <a:pt x="2048162" y="2457148"/>
                  <a:pt x="2025424" y="2470098"/>
                </a:cubicBezTo>
                <a:cubicBezTo>
                  <a:pt x="2025424" y="2485205"/>
                  <a:pt x="1964805" y="2493838"/>
                  <a:pt x="1964805" y="2511105"/>
                </a:cubicBezTo>
                <a:cubicBezTo>
                  <a:pt x="1964805" y="2526215"/>
                  <a:pt x="1866303" y="2534848"/>
                  <a:pt x="1866303" y="2554272"/>
                </a:cubicBezTo>
                <a:lnTo>
                  <a:pt x="1861541" y="2567293"/>
                </a:lnTo>
                <a:lnTo>
                  <a:pt x="1909895" y="2588448"/>
                </a:lnTo>
                <a:cubicBezTo>
                  <a:pt x="1885546" y="2588448"/>
                  <a:pt x="1867281" y="2587672"/>
                  <a:pt x="1855105" y="2589614"/>
                </a:cubicBezTo>
                <a:lnTo>
                  <a:pt x="1846517" y="2592993"/>
                </a:lnTo>
                <a:lnTo>
                  <a:pt x="1838313" y="2603191"/>
                </a:lnTo>
                <a:lnTo>
                  <a:pt x="1836839" y="2607092"/>
                </a:lnTo>
                <a:cubicBezTo>
                  <a:pt x="1836839" y="2638167"/>
                  <a:pt x="1893650" y="2641277"/>
                  <a:pt x="1958597" y="2641277"/>
                </a:cubicBezTo>
                <a:cubicBezTo>
                  <a:pt x="2112812" y="2641277"/>
                  <a:pt x="2267020" y="2600877"/>
                  <a:pt x="2388777" y="2600877"/>
                </a:cubicBezTo>
                <a:lnTo>
                  <a:pt x="2461835" y="2579128"/>
                </a:lnTo>
                <a:cubicBezTo>
                  <a:pt x="2461835" y="2551160"/>
                  <a:pt x="2534882" y="2554270"/>
                  <a:pt x="2591694" y="2548050"/>
                </a:cubicBezTo>
                <a:cubicBezTo>
                  <a:pt x="2656640" y="2520086"/>
                  <a:pt x="2705330" y="2485907"/>
                  <a:pt x="2786510" y="2464153"/>
                </a:cubicBezTo>
                <a:cubicBezTo>
                  <a:pt x="2786510" y="2436188"/>
                  <a:pt x="2892024" y="2436188"/>
                  <a:pt x="2892024" y="2408219"/>
                </a:cubicBezTo>
                <a:cubicBezTo>
                  <a:pt x="2924492" y="2411329"/>
                  <a:pt x="2956958" y="2408219"/>
                  <a:pt x="2956958" y="2392685"/>
                </a:cubicBezTo>
                <a:lnTo>
                  <a:pt x="3021893" y="2361612"/>
                </a:lnTo>
                <a:cubicBezTo>
                  <a:pt x="3021893" y="2339858"/>
                  <a:pt x="3119297" y="2349182"/>
                  <a:pt x="3119297" y="2321213"/>
                </a:cubicBezTo>
                <a:cubicBezTo>
                  <a:pt x="3119297" y="2308784"/>
                  <a:pt x="3192354" y="2277711"/>
                  <a:pt x="3216698" y="2277711"/>
                </a:cubicBezTo>
                <a:lnTo>
                  <a:pt x="3354680" y="2234207"/>
                </a:lnTo>
                <a:cubicBezTo>
                  <a:pt x="3379036" y="2212458"/>
                  <a:pt x="3427737" y="2168954"/>
                  <a:pt x="3476438" y="2153414"/>
                </a:cubicBezTo>
                <a:cubicBezTo>
                  <a:pt x="3541372" y="2159629"/>
                  <a:pt x="3606308" y="2097482"/>
                  <a:pt x="3606308" y="2075732"/>
                </a:cubicBezTo>
                <a:lnTo>
                  <a:pt x="3630665" y="2050873"/>
                </a:lnTo>
                <a:cubicBezTo>
                  <a:pt x="3703711" y="2050873"/>
                  <a:pt x="3646899" y="2026014"/>
                  <a:pt x="3703711" y="2026014"/>
                </a:cubicBezTo>
                <a:cubicBezTo>
                  <a:pt x="3776756" y="1994940"/>
                  <a:pt x="3841703" y="1954543"/>
                  <a:pt x="3882282" y="1914147"/>
                </a:cubicBezTo>
                <a:lnTo>
                  <a:pt x="3963450" y="1904824"/>
                </a:lnTo>
                <a:cubicBezTo>
                  <a:pt x="3971573" y="1879965"/>
                  <a:pt x="4028386" y="1845786"/>
                  <a:pt x="4068974" y="1827142"/>
                </a:cubicBezTo>
                <a:cubicBezTo>
                  <a:pt x="4101431" y="1833356"/>
                  <a:pt x="4101431" y="1805388"/>
                  <a:pt x="4109553" y="1799173"/>
                </a:cubicBezTo>
                <a:lnTo>
                  <a:pt x="4166378" y="1774314"/>
                </a:lnTo>
                <a:cubicBezTo>
                  <a:pt x="4166378" y="1758779"/>
                  <a:pt x="4198834" y="1764993"/>
                  <a:pt x="4198834" y="1743239"/>
                </a:cubicBezTo>
                <a:cubicBezTo>
                  <a:pt x="4231313" y="1746349"/>
                  <a:pt x="4255658" y="1737025"/>
                  <a:pt x="4255658" y="1724595"/>
                </a:cubicBezTo>
                <a:lnTo>
                  <a:pt x="4288126" y="1699736"/>
                </a:lnTo>
                <a:cubicBezTo>
                  <a:pt x="4288126" y="1684201"/>
                  <a:pt x="4320593" y="1677988"/>
                  <a:pt x="4320593" y="1662448"/>
                </a:cubicBezTo>
                <a:cubicBezTo>
                  <a:pt x="4344949" y="1662448"/>
                  <a:pt x="4385527" y="1653128"/>
                  <a:pt x="4385527" y="1640698"/>
                </a:cubicBezTo>
                <a:cubicBezTo>
                  <a:pt x="4385527" y="1631374"/>
                  <a:pt x="4377405" y="1622054"/>
                  <a:pt x="4369293" y="1612731"/>
                </a:cubicBezTo>
                <a:cubicBezTo>
                  <a:pt x="4482931" y="1612731"/>
                  <a:pt x="4588455" y="1538152"/>
                  <a:pt x="4604689" y="1497759"/>
                </a:cubicBezTo>
                <a:lnTo>
                  <a:pt x="4661502" y="1469790"/>
                </a:lnTo>
                <a:cubicBezTo>
                  <a:pt x="4661502" y="1460471"/>
                  <a:pt x="4669623" y="1448040"/>
                  <a:pt x="4693969" y="1444930"/>
                </a:cubicBezTo>
                <a:lnTo>
                  <a:pt x="4726436" y="1410752"/>
                </a:lnTo>
                <a:cubicBezTo>
                  <a:pt x="4718324" y="1398323"/>
                  <a:pt x="4750781" y="1388998"/>
                  <a:pt x="4783260" y="1388998"/>
                </a:cubicBezTo>
                <a:cubicBezTo>
                  <a:pt x="4783260" y="1367249"/>
                  <a:pt x="4929363" y="1270918"/>
                  <a:pt x="4986176" y="1258488"/>
                </a:cubicBezTo>
                <a:cubicBezTo>
                  <a:pt x="4986176" y="1221200"/>
                  <a:pt x="5002410" y="1211879"/>
                  <a:pt x="5099811" y="1211879"/>
                </a:cubicBezTo>
                <a:cubicBezTo>
                  <a:pt x="5107934" y="1211879"/>
                  <a:pt x="5116046" y="1211879"/>
                  <a:pt x="5116046" y="1208769"/>
                </a:cubicBezTo>
                <a:cubicBezTo>
                  <a:pt x="5116046" y="1202556"/>
                  <a:pt x="5083578" y="1199450"/>
                  <a:pt x="5075456" y="1196340"/>
                </a:cubicBezTo>
                <a:lnTo>
                  <a:pt x="5075456" y="1180806"/>
                </a:lnTo>
                <a:lnTo>
                  <a:pt x="5042999" y="1174591"/>
                </a:lnTo>
                <a:lnTo>
                  <a:pt x="5034877" y="1140408"/>
                </a:lnTo>
                <a:cubicBezTo>
                  <a:pt x="5148513" y="1140408"/>
                  <a:pt x="5254038" y="1065830"/>
                  <a:pt x="5270261" y="1025436"/>
                </a:cubicBezTo>
                <a:lnTo>
                  <a:pt x="5327083" y="997467"/>
                </a:lnTo>
                <a:cubicBezTo>
                  <a:pt x="5327083" y="988148"/>
                  <a:pt x="5335195" y="975718"/>
                  <a:pt x="5359552" y="972610"/>
                </a:cubicBezTo>
                <a:lnTo>
                  <a:pt x="5392019" y="938430"/>
                </a:lnTo>
                <a:cubicBezTo>
                  <a:pt x="5383896" y="926001"/>
                  <a:pt x="5416377" y="916676"/>
                  <a:pt x="5448831" y="916676"/>
                </a:cubicBezTo>
                <a:cubicBezTo>
                  <a:pt x="5448831" y="894926"/>
                  <a:pt x="5594947" y="798596"/>
                  <a:pt x="5651759" y="786165"/>
                </a:cubicBezTo>
                <a:cubicBezTo>
                  <a:pt x="5651759" y="748877"/>
                  <a:pt x="5667993" y="739557"/>
                  <a:pt x="5765395" y="739557"/>
                </a:cubicBezTo>
                <a:cubicBezTo>
                  <a:pt x="5773518" y="739557"/>
                  <a:pt x="5781628" y="739557"/>
                  <a:pt x="5781628" y="736448"/>
                </a:cubicBezTo>
                <a:cubicBezTo>
                  <a:pt x="5781628" y="730233"/>
                  <a:pt x="5749161" y="727128"/>
                  <a:pt x="5741050" y="724018"/>
                </a:cubicBezTo>
                <a:cubicBezTo>
                  <a:pt x="5741050" y="714699"/>
                  <a:pt x="5741050" y="696053"/>
                  <a:pt x="5773518" y="689839"/>
                </a:cubicBezTo>
                <a:cubicBezTo>
                  <a:pt x="5773518" y="668086"/>
                  <a:pt x="5879031" y="664980"/>
                  <a:pt x="5879031" y="637011"/>
                </a:cubicBezTo>
                <a:lnTo>
                  <a:pt x="5919609" y="602833"/>
                </a:lnTo>
                <a:lnTo>
                  <a:pt x="6008901" y="602833"/>
                </a:lnTo>
                <a:cubicBezTo>
                  <a:pt x="6017023" y="596617"/>
                  <a:pt x="6130660" y="512716"/>
                  <a:pt x="6130660" y="506501"/>
                </a:cubicBezTo>
                <a:cubicBezTo>
                  <a:pt x="6130660" y="503397"/>
                  <a:pt x="6122537" y="500287"/>
                  <a:pt x="6114427" y="500287"/>
                </a:cubicBezTo>
                <a:lnTo>
                  <a:pt x="6163128" y="490967"/>
                </a:lnTo>
                <a:lnTo>
                  <a:pt x="6203706" y="450569"/>
                </a:lnTo>
                <a:lnTo>
                  <a:pt x="6260519" y="435034"/>
                </a:lnTo>
                <a:cubicBezTo>
                  <a:pt x="6260519" y="410175"/>
                  <a:pt x="6333576" y="372887"/>
                  <a:pt x="6333576" y="360456"/>
                </a:cubicBezTo>
                <a:lnTo>
                  <a:pt x="6398511" y="332487"/>
                </a:lnTo>
                <a:cubicBezTo>
                  <a:pt x="6422867" y="329383"/>
                  <a:pt x="6430978" y="320058"/>
                  <a:pt x="6430978" y="310739"/>
                </a:cubicBezTo>
                <a:lnTo>
                  <a:pt x="6495913" y="288985"/>
                </a:lnTo>
                <a:cubicBezTo>
                  <a:pt x="6495913" y="270340"/>
                  <a:pt x="6585192" y="214407"/>
                  <a:pt x="6625783" y="214407"/>
                </a:cubicBezTo>
                <a:lnTo>
                  <a:pt x="6633894" y="214407"/>
                </a:lnTo>
                <a:cubicBezTo>
                  <a:pt x="6633894" y="226838"/>
                  <a:pt x="6625783" y="242376"/>
                  <a:pt x="6593316" y="248590"/>
                </a:cubicBezTo>
                <a:cubicBezTo>
                  <a:pt x="6585192" y="267236"/>
                  <a:pt x="6560848" y="285880"/>
                  <a:pt x="6528381" y="298309"/>
                </a:cubicBezTo>
                <a:cubicBezTo>
                  <a:pt x="6528381" y="320058"/>
                  <a:pt x="6430978" y="369777"/>
                  <a:pt x="6430978" y="379100"/>
                </a:cubicBezTo>
                <a:cubicBezTo>
                  <a:pt x="6430978" y="394636"/>
                  <a:pt x="6439101" y="400850"/>
                  <a:pt x="6390400" y="400850"/>
                </a:cubicBezTo>
                <a:lnTo>
                  <a:pt x="6333576" y="425709"/>
                </a:lnTo>
                <a:cubicBezTo>
                  <a:pt x="6366043" y="422604"/>
                  <a:pt x="6430978" y="419494"/>
                  <a:pt x="6430978" y="438140"/>
                </a:cubicBezTo>
                <a:cubicBezTo>
                  <a:pt x="6390400" y="438140"/>
                  <a:pt x="6414745" y="456784"/>
                  <a:pt x="6422867" y="462997"/>
                </a:cubicBezTo>
                <a:cubicBezTo>
                  <a:pt x="6455334" y="462997"/>
                  <a:pt x="6528381" y="456784"/>
                  <a:pt x="6528381" y="475428"/>
                </a:cubicBezTo>
                <a:lnTo>
                  <a:pt x="6560848" y="497182"/>
                </a:lnTo>
                <a:cubicBezTo>
                  <a:pt x="6560848" y="537575"/>
                  <a:pt x="6544615" y="540685"/>
                  <a:pt x="6471557" y="565544"/>
                </a:cubicBezTo>
                <a:lnTo>
                  <a:pt x="6471557" y="602833"/>
                </a:lnTo>
                <a:lnTo>
                  <a:pt x="6430978" y="621477"/>
                </a:lnTo>
                <a:cubicBezTo>
                  <a:pt x="6430978" y="627692"/>
                  <a:pt x="6439101" y="652551"/>
                  <a:pt x="6455334" y="652551"/>
                </a:cubicBezTo>
                <a:cubicBezTo>
                  <a:pt x="6471557" y="652551"/>
                  <a:pt x="6471557" y="637011"/>
                  <a:pt x="6471557" y="633906"/>
                </a:cubicBezTo>
                <a:lnTo>
                  <a:pt x="6528381" y="615262"/>
                </a:lnTo>
                <a:cubicBezTo>
                  <a:pt x="6528381" y="612152"/>
                  <a:pt x="6528381" y="602833"/>
                  <a:pt x="6544615" y="602833"/>
                </a:cubicBezTo>
                <a:cubicBezTo>
                  <a:pt x="6560848" y="602833"/>
                  <a:pt x="6577082" y="609048"/>
                  <a:pt x="6593316" y="615262"/>
                </a:cubicBezTo>
                <a:lnTo>
                  <a:pt x="6674483" y="565544"/>
                </a:lnTo>
                <a:cubicBezTo>
                  <a:pt x="6690717" y="565544"/>
                  <a:pt x="6698841" y="562435"/>
                  <a:pt x="6698841" y="556219"/>
                </a:cubicBezTo>
                <a:cubicBezTo>
                  <a:pt x="6698841" y="546899"/>
                  <a:pt x="6698841" y="540685"/>
                  <a:pt x="6731308" y="540685"/>
                </a:cubicBezTo>
                <a:cubicBezTo>
                  <a:pt x="6739418" y="540685"/>
                  <a:pt x="6788120" y="550004"/>
                  <a:pt x="6788120" y="553114"/>
                </a:cubicBezTo>
                <a:lnTo>
                  <a:pt x="6771886" y="553114"/>
                </a:lnTo>
                <a:cubicBezTo>
                  <a:pt x="6780009" y="559329"/>
                  <a:pt x="6804353" y="587294"/>
                  <a:pt x="6820588" y="587294"/>
                </a:cubicBezTo>
                <a:cubicBezTo>
                  <a:pt x="6836821" y="587294"/>
                  <a:pt x="6812476" y="565544"/>
                  <a:pt x="6844932" y="565544"/>
                </a:cubicBezTo>
                <a:cubicBezTo>
                  <a:pt x="6885522" y="565544"/>
                  <a:pt x="6917990" y="537575"/>
                  <a:pt x="6917990" y="522041"/>
                </a:cubicBezTo>
                <a:cubicBezTo>
                  <a:pt x="6917990" y="494072"/>
                  <a:pt x="7023516" y="503397"/>
                  <a:pt x="7023516" y="475428"/>
                </a:cubicBezTo>
                <a:cubicBezTo>
                  <a:pt x="7064093" y="456784"/>
                  <a:pt x="7064093" y="422604"/>
                  <a:pt x="7088450" y="400850"/>
                </a:cubicBezTo>
                <a:cubicBezTo>
                  <a:pt x="7120905" y="400850"/>
                  <a:pt x="7145262" y="397746"/>
                  <a:pt x="7169606" y="388421"/>
                </a:cubicBezTo>
                <a:lnTo>
                  <a:pt x="7193963" y="354241"/>
                </a:lnTo>
                <a:lnTo>
                  <a:pt x="7291365" y="354241"/>
                </a:lnTo>
                <a:lnTo>
                  <a:pt x="7218309" y="375992"/>
                </a:lnTo>
                <a:lnTo>
                  <a:pt x="7202086" y="425709"/>
                </a:lnTo>
                <a:lnTo>
                  <a:pt x="7104671" y="478538"/>
                </a:lnTo>
                <a:cubicBezTo>
                  <a:pt x="7088450" y="478538"/>
                  <a:pt x="7080327" y="481642"/>
                  <a:pt x="7080327" y="487857"/>
                </a:cubicBezTo>
                <a:cubicBezTo>
                  <a:pt x="7080327" y="494072"/>
                  <a:pt x="7088450" y="500287"/>
                  <a:pt x="7055971" y="500287"/>
                </a:cubicBezTo>
                <a:lnTo>
                  <a:pt x="7015393" y="525145"/>
                </a:lnTo>
                <a:cubicBezTo>
                  <a:pt x="7007282" y="525145"/>
                  <a:pt x="6982926" y="525145"/>
                  <a:pt x="6982926" y="531360"/>
                </a:cubicBezTo>
                <a:cubicBezTo>
                  <a:pt x="6982926" y="537575"/>
                  <a:pt x="7007282" y="546899"/>
                  <a:pt x="7023516" y="550004"/>
                </a:cubicBezTo>
                <a:lnTo>
                  <a:pt x="7112795" y="540685"/>
                </a:lnTo>
                <a:lnTo>
                  <a:pt x="7137152" y="500287"/>
                </a:lnTo>
                <a:cubicBezTo>
                  <a:pt x="7153385" y="487857"/>
                  <a:pt x="7210197" y="450569"/>
                  <a:pt x="7250786" y="444353"/>
                </a:cubicBezTo>
                <a:lnTo>
                  <a:pt x="7250786" y="425709"/>
                </a:lnTo>
                <a:cubicBezTo>
                  <a:pt x="7291365" y="410175"/>
                  <a:pt x="7307599" y="354241"/>
                  <a:pt x="7348190" y="354241"/>
                </a:cubicBezTo>
                <a:cubicBezTo>
                  <a:pt x="7364423" y="354241"/>
                  <a:pt x="7380646" y="360456"/>
                  <a:pt x="7380646" y="366671"/>
                </a:cubicBezTo>
                <a:cubicBezTo>
                  <a:pt x="7380646" y="394636"/>
                  <a:pt x="7258897" y="497182"/>
                  <a:pt x="7250786" y="540685"/>
                </a:cubicBezTo>
                <a:cubicBezTo>
                  <a:pt x="7315722" y="540685"/>
                  <a:pt x="7250786" y="512716"/>
                  <a:pt x="7315722" y="512716"/>
                </a:cubicBezTo>
                <a:cubicBezTo>
                  <a:pt x="7372535" y="475428"/>
                  <a:pt x="7429358" y="419494"/>
                  <a:pt x="7542995" y="400850"/>
                </a:cubicBezTo>
                <a:cubicBezTo>
                  <a:pt x="7542995" y="375992"/>
                  <a:pt x="7551106" y="375992"/>
                  <a:pt x="7616039" y="375992"/>
                </a:cubicBezTo>
                <a:cubicBezTo>
                  <a:pt x="7640396" y="369777"/>
                  <a:pt x="7640396" y="357347"/>
                  <a:pt x="7640396" y="348027"/>
                </a:cubicBezTo>
                <a:lnTo>
                  <a:pt x="7705320" y="326274"/>
                </a:lnTo>
                <a:cubicBezTo>
                  <a:pt x="7737799" y="326274"/>
                  <a:pt x="7745911" y="313843"/>
                  <a:pt x="7745911" y="304524"/>
                </a:cubicBezTo>
                <a:cubicBezTo>
                  <a:pt x="7745911" y="214407"/>
                  <a:pt x="7810844" y="270340"/>
                  <a:pt x="7810844" y="236161"/>
                </a:cubicBezTo>
                <a:lnTo>
                  <a:pt x="7810844" y="226838"/>
                </a:lnTo>
                <a:lnTo>
                  <a:pt x="7867657" y="211302"/>
                </a:lnTo>
                <a:cubicBezTo>
                  <a:pt x="7867657" y="186443"/>
                  <a:pt x="7924481" y="177119"/>
                  <a:pt x="7973183" y="164689"/>
                </a:cubicBezTo>
                <a:cubicBezTo>
                  <a:pt x="7989416" y="146045"/>
                  <a:pt x="7981293" y="111866"/>
                  <a:pt x="8054351" y="111866"/>
                </a:cubicBezTo>
                <a:lnTo>
                  <a:pt x="8062473" y="111866"/>
                </a:lnTo>
                <a:cubicBezTo>
                  <a:pt x="8062473" y="83897"/>
                  <a:pt x="8111175" y="59038"/>
                  <a:pt x="8167987" y="43503"/>
                </a:cubicBezTo>
                <a:lnTo>
                  <a:pt x="8176109" y="24859"/>
                </a:lnTo>
                <a:cubicBezTo>
                  <a:pt x="8184221" y="24859"/>
                  <a:pt x="8200455" y="24859"/>
                  <a:pt x="8200455" y="21750"/>
                </a:cubicBezTo>
                <a:cubicBezTo>
                  <a:pt x="8200455" y="12430"/>
                  <a:pt x="8167987" y="9321"/>
                  <a:pt x="8167987" y="3105"/>
                </a:cubicBezTo>
                <a:cubicBezTo>
                  <a:pt x="8167987" y="0"/>
                  <a:pt x="8176109" y="0"/>
                  <a:pt x="817610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14A43E7-1AF5-5F43-9555-332597E316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244" y="4622071"/>
            <a:ext cx="6993625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AD3B7DF5-2BCD-3348-830D-B1115F4C22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3245" y="5405098"/>
            <a:ext cx="7486459" cy="867930"/>
          </a:xfrm>
        </p:spPr>
        <p:txBody>
          <a:bodyPr wrap="square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800" dirty="0">
                <a:latin typeface="Josefin Sans" pitchFamily="2" charset="77"/>
              </a:rPr>
              <a:t>“Don’t worry about people stealing your design work. </a:t>
            </a:r>
            <a:r>
              <a:rPr lang="en-ID" sz="2800" b="1" dirty="0">
                <a:latin typeface="Josefin Sans" pitchFamily="2" charset="77"/>
              </a:rPr>
              <a:t>Worry about the day they stop</a:t>
            </a:r>
            <a:r>
              <a:rPr lang="en-ID" sz="2800" dirty="0">
                <a:latin typeface="Josefin Sans" pitchFamily="2" charset="77"/>
              </a:rPr>
              <a:t>.” </a:t>
            </a:r>
            <a:r>
              <a:rPr lang="en-ID" sz="1800" dirty="0">
                <a:latin typeface="Josefin Sans" pitchFamily="2" charset="77"/>
              </a:rPr>
              <a:t>– Jeffrey </a:t>
            </a:r>
            <a:r>
              <a:rPr lang="en-ID" sz="180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926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8E8A4CC-6191-8D47-8E39-B7A75F3F27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4485" y="188498"/>
            <a:ext cx="8149441" cy="4929085"/>
          </a:xfrm>
          <a:custGeom>
            <a:avLst/>
            <a:gdLst>
              <a:gd name="connsiteX0" fmla="*/ 1596009 w 8149441"/>
              <a:gd name="connsiteY0" fmla="*/ 4812476 h 4929085"/>
              <a:gd name="connsiteX1" fmla="*/ 1601616 w 8149441"/>
              <a:gd name="connsiteY1" fmla="*/ 4813447 h 4929085"/>
              <a:gd name="connsiteX2" fmla="*/ 1606039 w 8149441"/>
              <a:gd name="connsiteY2" fmla="*/ 4821201 h 4929085"/>
              <a:gd name="connsiteX3" fmla="*/ 1500787 w 8149441"/>
              <a:gd name="connsiteY3" fmla="*/ 4795982 h 4929085"/>
              <a:gd name="connsiteX4" fmla="*/ 1517587 w 8149441"/>
              <a:gd name="connsiteY4" fmla="*/ 4798892 h 4929085"/>
              <a:gd name="connsiteX5" fmla="*/ 1516999 w 8149441"/>
              <a:gd name="connsiteY5" fmla="*/ 4802280 h 4929085"/>
              <a:gd name="connsiteX6" fmla="*/ 1431853 w 8149441"/>
              <a:gd name="connsiteY6" fmla="*/ 4860884 h 4929085"/>
              <a:gd name="connsiteX7" fmla="*/ 1416221 w 8149441"/>
              <a:gd name="connsiteY7" fmla="*/ 4851190 h 4929085"/>
              <a:gd name="connsiteX8" fmla="*/ 1420920 w 8149441"/>
              <a:gd name="connsiteY8" fmla="*/ 4824062 h 4929085"/>
              <a:gd name="connsiteX9" fmla="*/ 1456289 w 8149441"/>
              <a:gd name="connsiteY9" fmla="*/ 4819707 h 4929085"/>
              <a:gd name="connsiteX10" fmla="*/ 1456877 w 8149441"/>
              <a:gd name="connsiteY10" fmla="*/ 4816318 h 4929085"/>
              <a:gd name="connsiteX11" fmla="*/ 1493419 w 8149441"/>
              <a:gd name="connsiteY11" fmla="*/ 4805182 h 4929085"/>
              <a:gd name="connsiteX12" fmla="*/ 1259083 w 8149441"/>
              <a:gd name="connsiteY12" fmla="*/ 4792533 h 4929085"/>
              <a:gd name="connsiteX13" fmla="*/ 1269110 w 8149441"/>
              <a:gd name="connsiteY13" fmla="*/ 4801256 h 4929085"/>
              <a:gd name="connsiteX14" fmla="*/ 1264688 w 8149441"/>
              <a:gd name="connsiteY14" fmla="*/ 4793504 h 4929085"/>
              <a:gd name="connsiteX15" fmla="*/ 1163869 w 8149441"/>
              <a:gd name="connsiteY15" fmla="*/ 4776040 h 4929085"/>
              <a:gd name="connsiteX16" fmla="*/ 1156502 w 8149441"/>
              <a:gd name="connsiteY16" fmla="*/ 4785239 h 4929085"/>
              <a:gd name="connsiteX17" fmla="*/ 1119960 w 8149441"/>
              <a:gd name="connsiteY17" fmla="*/ 4796376 h 4929085"/>
              <a:gd name="connsiteX18" fmla="*/ 1119373 w 8149441"/>
              <a:gd name="connsiteY18" fmla="*/ 4799766 h 4929085"/>
              <a:gd name="connsiteX19" fmla="*/ 1084003 w 8149441"/>
              <a:gd name="connsiteY19" fmla="*/ 4804120 h 4929085"/>
              <a:gd name="connsiteX20" fmla="*/ 1079303 w 8149441"/>
              <a:gd name="connsiteY20" fmla="*/ 4831249 h 4929085"/>
              <a:gd name="connsiteX21" fmla="*/ 1094935 w 8149441"/>
              <a:gd name="connsiteY21" fmla="*/ 4840943 h 4929085"/>
              <a:gd name="connsiteX22" fmla="*/ 1180083 w 8149441"/>
              <a:gd name="connsiteY22" fmla="*/ 4782338 h 4929085"/>
              <a:gd name="connsiteX23" fmla="*/ 1180669 w 8149441"/>
              <a:gd name="connsiteY23" fmla="*/ 4778950 h 4929085"/>
              <a:gd name="connsiteX24" fmla="*/ 2067192 w 8149441"/>
              <a:gd name="connsiteY24" fmla="*/ 4590205 h 4929085"/>
              <a:gd name="connsiteX25" fmla="*/ 2083410 w 8149441"/>
              <a:gd name="connsiteY25" fmla="*/ 4596504 h 4929085"/>
              <a:gd name="connsiteX26" fmla="*/ 2071034 w 8149441"/>
              <a:gd name="connsiteY26" fmla="*/ 4601345 h 4929085"/>
              <a:gd name="connsiteX27" fmla="*/ 2048632 w 8149441"/>
              <a:gd name="connsiteY27" fmla="*/ 4597464 h 4929085"/>
              <a:gd name="connsiteX28" fmla="*/ 1730265 w 8149441"/>
              <a:gd name="connsiteY28" fmla="*/ 4570264 h 4929085"/>
              <a:gd name="connsiteX29" fmla="*/ 1711705 w 8149441"/>
              <a:gd name="connsiteY29" fmla="*/ 4577525 h 4929085"/>
              <a:gd name="connsiteX30" fmla="*/ 1734109 w 8149441"/>
              <a:gd name="connsiteY30" fmla="*/ 4581407 h 4929085"/>
              <a:gd name="connsiteX31" fmla="*/ 1746487 w 8149441"/>
              <a:gd name="connsiteY31" fmla="*/ 4576565 h 4929085"/>
              <a:gd name="connsiteX32" fmla="*/ 2099584 w 8149441"/>
              <a:gd name="connsiteY32" fmla="*/ 4536443 h 4929085"/>
              <a:gd name="connsiteX33" fmla="*/ 2128184 w 8149441"/>
              <a:gd name="connsiteY33" fmla="*/ 4537902 h 4929085"/>
              <a:gd name="connsiteX34" fmla="*/ 2101664 w 8149441"/>
              <a:gd name="connsiteY34" fmla="*/ 4557759 h 4929085"/>
              <a:gd name="connsiteX35" fmla="*/ 2100490 w 8149441"/>
              <a:gd name="connsiteY35" fmla="*/ 4564541 h 4929085"/>
              <a:gd name="connsiteX36" fmla="*/ 1762657 w 8149441"/>
              <a:gd name="connsiteY36" fmla="*/ 4516497 h 4929085"/>
              <a:gd name="connsiteX37" fmla="*/ 1763563 w 8149441"/>
              <a:gd name="connsiteY37" fmla="*/ 4544597 h 4929085"/>
              <a:gd name="connsiteX38" fmla="*/ 1764737 w 8149441"/>
              <a:gd name="connsiteY38" fmla="*/ 4537816 h 4929085"/>
              <a:gd name="connsiteX39" fmla="*/ 1791253 w 8149441"/>
              <a:gd name="connsiteY39" fmla="*/ 4517956 h 4929085"/>
              <a:gd name="connsiteX40" fmla="*/ 1981642 w 8149441"/>
              <a:gd name="connsiteY40" fmla="*/ 4484561 h 4929085"/>
              <a:gd name="connsiteX41" fmla="*/ 1994336 w 8149441"/>
              <a:gd name="connsiteY41" fmla="*/ 4511213 h 4929085"/>
              <a:gd name="connsiteX42" fmla="*/ 1942478 w 8149441"/>
              <a:gd name="connsiteY42" fmla="*/ 4544145 h 4929085"/>
              <a:gd name="connsiteX43" fmla="*/ 1954537 w 8149441"/>
              <a:gd name="connsiteY43" fmla="*/ 4507809 h 4929085"/>
              <a:gd name="connsiteX44" fmla="*/ 1980467 w 8149441"/>
              <a:gd name="connsiteY44" fmla="*/ 4491343 h 4929085"/>
              <a:gd name="connsiteX45" fmla="*/ 2039410 w 8149441"/>
              <a:gd name="connsiteY45" fmla="*/ 4484091 h 4929085"/>
              <a:gd name="connsiteX46" fmla="*/ 2070664 w 8149441"/>
              <a:gd name="connsiteY46" fmla="*/ 4503478 h 4929085"/>
              <a:gd name="connsiteX47" fmla="*/ 2101025 w 8149441"/>
              <a:gd name="connsiteY47" fmla="*/ 4494764 h 4929085"/>
              <a:gd name="connsiteX48" fmla="*/ 2102199 w 8149441"/>
              <a:gd name="connsiteY48" fmla="*/ 4487982 h 4929085"/>
              <a:gd name="connsiteX49" fmla="*/ 2118997 w 8149441"/>
              <a:gd name="connsiteY49" fmla="*/ 4490891 h 4929085"/>
              <a:gd name="connsiteX50" fmla="*/ 2129033 w 8149441"/>
              <a:gd name="connsiteY50" fmla="*/ 4499616 h 4929085"/>
              <a:gd name="connsiteX51" fmla="*/ 2097500 w 8149441"/>
              <a:gd name="connsiteY51" fmla="*/ 4515112 h 4929085"/>
              <a:gd name="connsiteX52" fmla="*/ 2063893 w 8149441"/>
              <a:gd name="connsiteY52" fmla="*/ 4509290 h 4929085"/>
              <a:gd name="connsiteX53" fmla="*/ 2021434 w 8149441"/>
              <a:gd name="connsiteY53" fmla="*/ 4487963 h 4929085"/>
              <a:gd name="connsiteX54" fmla="*/ 1644719 w 8149441"/>
              <a:gd name="connsiteY54" fmla="*/ 4464629 h 4929085"/>
              <a:gd name="connsiteX55" fmla="*/ 1643545 w 8149441"/>
              <a:gd name="connsiteY55" fmla="*/ 4471411 h 4929085"/>
              <a:gd name="connsiteX56" fmla="*/ 1617616 w 8149441"/>
              <a:gd name="connsiteY56" fmla="*/ 4487878 h 4929085"/>
              <a:gd name="connsiteX57" fmla="*/ 1605557 w 8149441"/>
              <a:gd name="connsiteY57" fmla="*/ 4524214 h 4929085"/>
              <a:gd name="connsiteX58" fmla="*/ 1657416 w 8149441"/>
              <a:gd name="connsiteY58" fmla="*/ 4491281 h 4929085"/>
              <a:gd name="connsiteX59" fmla="*/ 1702493 w 8149441"/>
              <a:gd name="connsiteY59" fmla="*/ 4464160 h 4929085"/>
              <a:gd name="connsiteX60" fmla="*/ 1684519 w 8149441"/>
              <a:gd name="connsiteY60" fmla="*/ 4468032 h 4929085"/>
              <a:gd name="connsiteX61" fmla="*/ 1726977 w 8149441"/>
              <a:gd name="connsiteY61" fmla="*/ 4489360 h 4929085"/>
              <a:gd name="connsiteX62" fmla="*/ 1760584 w 8149441"/>
              <a:gd name="connsiteY62" fmla="*/ 4495180 h 4929085"/>
              <a:gd name="connsiteX63" fmla="*/ 1792118 w 8149441"/>
              <a:gd name="connsiteY63" fmla="*/ 4479685 h 4929085"/>
              <a:gd name="connsiteX64" fmla="*/ 1782083 w 8149441"/>
              <a:gd name="connsiteY64" fmla="*/ 4470961 h 4929085"/>
              <a:gd name="connsiteX65" fmla="*/ 1765284 w 8149441"/>
              <a:gd name="connsiteY65" fmla="*/ 4468051 h 4929085"/>
              <a:gd name="connsiteX66" fmla="*/ 1764109 w 8149441"/>
              <a:gd name="connsiteY66" fmla="*/ 4474833 h 4929085"/>
              <a:gd name="connsiteX67" fmla="*/ 1733749 w 8149441"/>
              <a:gd name="connsiteY67" fmla="*/ 4483546 h 4929085"/>
              <a:gd name="connsiteX68" fmla="*/ 2602311 w 8149441"/>
              <a:gd name="connsiteY68" fmla="*/ 4298681 h 4929085"/>
              <a:gd name="connsiteX69" fmla="*/ 2642103 w 8149441"/>
              <a:gd name="connsiteY69" fmla="*/ 4302083 h 4929085"/>
              <a:gd name="connsiteX70" fmla="*/ 2602035 w 8149441"/>
              <a:gd name="connsiteY70" fmla="*/ 4333561 h 4929085"/>
              <a:gd name="connsiteX71" fmla="*/ 2265380 w 8149441"/>
              <a:gd name="connsiteY71" fmla="*/ 4278735 h 4929085"/>
              <a:gd name="connsiteX72" fmla="*/ 2265102 w 8149441"/>
              <a:gd name="connsiteY72" fmla="*/ 4313616 h 4929085"/>
              <a:gd name="connsiteX73" fmla="*/ 2305171 w 8149441"/>
              <a:gd name="connsiteY73" fmla="*/ 4282137 h 4929085"/>
              <a:gd name="connsiteX74" fmla="*/ 1983288 w 8149441"/>
              <a:gd name="connsiteY74" fmla="*/ 4275281 h 4929085"/>
              <a:gd name="connsiteX75" fmla="*/ 1773777 w 8149441"/>
              <a:gd name="connsiteY75" fmla="*/ 4385692 h 4929085"/>
              <a:gd name="connsiteX76" fmla="*/ 1805628 w 8149441"/>
              <a:gd name="connsiteY76" fmla="*/ 4401686 h 4929085"/>
              <a:gd name="connsiteX77" fmla="*/ 1863990 w 8149441"/>
              <a:gd name="connsiteY77" fmla="*/ 4397824 h 4929085"/>
              <a:gd name="connsiteX78" fmla="*/ 1865164 w 8149441"/>
              <a:gd name="connsiteY78" fmla="*/ 4391040 h 4929085"/>
              <a:gd name="connsiteX79" fmla="*/ 1927636 w 8149441"/>
              <a:gd name="connsiteY79" fmla="*/ 4363442 h 4929085"/>
              <a:gd name="connsiteX80" fmla="*/ 1978906 w 8149441"/>
              <a:gd name="connsiteY80" fmla="*/ 4333899 h 4929085"/>
              <a:gd name="connsiteX81" fmla="*/ 1984503 w 8149441"/>
              <a:gd name="connsiteY81" fmla="*/ 4334869 h 4929085"/>
              <a:gd name="connsiteX82" fmla="*/ 2000405 w 8149441"/>
              <a:gd name="connsiteY82" fmla="*/ 4309679 h 4929085"/>
              <a:gd name="connsiteX83" fmla="*/ 2585461 w 8149441"/>
              <a:gd name="connsiteY83" fmla="*/ 4229384 h 4929085"/>
              <a:gd name="connsiteX84" fmla="*/ 2629097 w 8149441"/>
              <a:gd name="connsiteY84" fmla="*/ 4243929 h 4929085"/>
              <a:gd name="connsiteX85" fmla="*/ 2639125 w 8149441"/>
              <a:gd name="connsiteY85" fmla="*/ 4252652 h 4929085"/>
              <a:gd name="connsiteX86" fmla="*/ 2600818 w 8149441"/>
              <a:gd name="connsiteY86" fmla="*/ 4273962 h 4929085"/>
              <a:gd name="connsiteX87" fmla="*/ 2508539 w 8149441"/>
              <a:gd name="connsiteY87" fmla="*/ 4240509 h 4929085"/>
              <a:gd name="connsiteX88" fmla="*/ 2585461 w 8149441"/>
              <a:gd name="connsiteY88" fmla="*/ 4229384 h 4929085"/>
              <a:gd name="connsiteX89" fmla="*/ 2447494 w 8149441"/>
              <a:gd name="connsiteY89" fmla="*/ 4226454 h 4929085"/>
              <a:gd name="connsiteX90" fmla="*/ 2474641 w 8149441"/>
              <a:gd name="connsiteY90" fmla="*/ 4269576 h 4929085"/>
              <a:gd name="connsiteX91" fmla="*/ 2409229 w 8149441"/>
              <a:gd name="connsiteY91" fmla="*/ 4314131 h 4929085"/>
              <a:gd name="connsiteX92" fmla="*/ 2371199 w 8149441"/>
              <a:gd name="connsiteY92" fmla="*/ 4300557 h 4929085"/>
              <a:gd name="connsiteX93" fmla="*/ 2447494 w 8149441"/>
              <a:gd name="connsiteY93" fmla="*/ 4226454 h 4929085"/>
              <a:gd name="connsiteX94" fmla="*/ 2248530 w 8149441"/>
              <a:gd name="connsiteY94" fmla="*/ 4209453 h 4929085"/>
              <a:gd name="connsiteX95" fmla="*/ 2171610 w 8149441"/>
              <a:gd name="connsiteY95" fmla="*/ 4220577 h 4929085"/>
              <a:gd name="connsiteX96" fmla="*/ 2263886 w 8149441"/>
              <a:gd name="connsiteY96" fmla="*/ 4254028 h 4929085"/>
              <a:gd name="connsiteX97" fmla="*/ 2302193 w 8149441"/>
              <a:gd name="connsiteY97" fmla="*/ 4232719 h 4929085"/>
              <a:gd name="connsiteX98" fmla="*/ 2292164 w 8149441"/>
              <a:gd name="connsiteY98" fmla="*/ 4223997 h 4929085"/>
              <a:gd name="connsiteX99" fmla="*/ 2110581 w 8149441"/>
              <a:gd name="connsiteY99" fmla="*/ 4206514 h 4929085"/>
              <a:gd name="connsiteX100" fmla="*/ 2034289 w 8149441"/>
              <a:gd name="connsiteY100" fmla="*/ 4280619 h 4929085"/>
              <a:gd name="connsiteX101" fmla="*/ 2072318 w 8149441"/>
              <a:gd name="connsiteY101" fmla="*/ 4294192 h 4929085"/>
              <a:gd name="connsiteX102" fmla="*/ 2137727 w 8149441"/>
              <a:gd name="connsiteY102" fmla="*/ 4249636 h 4929085"/>
              <a:gd name="connsiteX103" fmla="*/ 2110581 w 8149441"/>
              <a:gd name="connsiteY103" fmla="*/ 4206514 h 4929085"/>
              <a:gd name="connsiteX104" fmla="*/ 195286 w 8149441"/>
              <a:gd name="connsiteY104" fmla="*/ 4174660 h 4929085"/>
              <a:gd name="connsiteX105" fmla="*/ 196989 w 8149441"/>
              <a:gd name="connsiteY105" fmla="*/ 4187369 h 4929085"/>
              <a:gd name="connsiteX106" fmla="*/ 172244 w 8149441"/>
              <a:gd name="connsiteY106" fmla="*/ 4213329 h 4929085"/>
              <a:gd name="connsiteX107" fmla="*/ 189511 w 8149441"/>
              <a:gd name="connsiteY107" fmla="*/ 4236887 h 4929085"/>
              <a:gd name="connsiteX108" fmla="*/ 202523 w 8149441"/>
              <a:gd name="connsiteY108" fmla="*/ 4228679 h 4929085"/>
              <a:gd name="connsiteX109" fmla="*/ 212980 w 8149441"/>
              <a:gd name="connsiteY109" fmla="*/ 4201402 h 4929085"/>
              <a:gd name="connsiteX110" fmla="*/ 3040779 w 8149441"/>
              <a:gd name="connsiteY110" fmla="*/ 4098689 h 4929085"/>
              <a:gd name="connsiteX111" fmla="*/ 3054648 w 8149441"/>
              <a:gd name="connsiteY111" fmla="*/ 4118554 h 4929085"/>
              <a:gd name="connsiteX112" fmla="*/ 3020766 w 8149441"/>
              <a:gd name="connsiteY112" fmla="*/ 4147616 h 4929085"/>
              <a:gd name="connsiteX113" fmla="*/ 3015170 w 8149441"/>
              <a:gd name="connsiteY113" fmla="*/ 4146646 h 4929085"/>
              <a:gd name="connsiteX114" fmla="*/ 3040779 w 8149441"/>
              <a:gd name="connsiteY114" fmla="*/ 4098689 h 4929085"/>
              <a:gd name="connsiteX115" fmla="*/ 3153931 w 8149441"/>
              <a:gd name="connsiteY115" fmla="*/ 4044940 h 4929085"/>
              <a:gd name="connsiteX116" fmla="*/ 3154240 w 8149441"/>
              <a:gd name="connsiteY116" fmla="*/ 4076432 h 4929085"/>
              <a:gd name="connsiteX117" fmla="*/ 3145119 w 8149441"/>
              <a:gd name="connsiteY117" fmla="*/ 4095809 h 4929085"/>
              <a:gd name="connsiteX118" fmla="*/ 3110337 w 8149441"/>
              <a:gd name="connsiteY118" fmla="*/ 4096770 h 4929085"/>
              <a:gd name="connsiteX119" fmla="*/ 3108257 w 8149441"/>
              <a:gd name="connsiteY119" fmla="*/ 4075453 h 4929085"/>
              <a:gd name="connsiteX120" fmla="*/ 3153931 w 8149441"/>
              <a:gd name="connsiteY120" fmla="*/ 4044940 h 4929085"/>
              <a:gd name="connsiteX121" fmla="*/ 2844433 w 8149441"/>
              <a:gd name="connsiteY121" fmla="*/ 4033231 h 4929085"/>
              <a:gd name="connsiteX122" fmla="*/ 2890416 w 8149441"/>
              <a:gd name="connsiteY122" fmla="*/ 4034212 h 4929085"/>
              <a:gd name="connsiteX123" fmla="*/ 2917252 w 8149441"/>
              <a:gd name="connsiteY123" fmla="*/ 4045846 h 4929085"/>
              <a:gd name="connsiteX124" fmla="*/ 2928176 w 8149441"/>
              <a:gd name="connsiteY124" fmla="*/ 4082669 h 4929085"/>
              <a:gd name="connsiteX125" fmla="*/ 2841226 w 8149441"/>
              <a:gd name="connsiteY125" fmla="*/ 4085075 h 4929085"/>
              <a:gd name="connsiteX126" fmla="*/ 2832684 w 8149441"/>
              <a:gd name="connsiteY126" fmla="*/ 4101057 h 4929085"/>
              <a:gd name="connsiteX127" fmla="*/ 2794378 w 8149441"/>
              <a:gd name="connsiteY127" fmla="*/ 4122366 h 4929085"/>
              <a:gd name="connsiteX128" fmla="*/ 2723639 w 8149441"/>
              <a:gd name="connsiteY128" fmla="*/ 4131071 h 4929085"/>
              <a:gd name="connsiteX129" fmla="*/ 2699162 w 8149441"/>
              <a:gd name="connsiteY129" fmla="*/ 4105873 h 4929085"/>
              <a:gd name="connsiteX130" fmla="*/ 2725678 w 8149441"/>
              <a:gd name="connsiteY130" fmla="*/ 4086017 h 4929085"/>
              <a:gd name="connsiteX131" fmla="*/ 2827355 w 8149441"/>
              <a:gd name="connsiteY131" fmla="*/ 4065204 h 4929085"/>
              <a:gd name="connsiteX132" fmla="*/ 2507502 w 8149441"/>
              <a:gd name="connsiteY132" fmla="*/ 4013298 h 4929085"/>
              <a:gd name="connsiteX133" fmla="*/ 2490424 w 8149441"/>
              <a:gd name="connsiteY133" fmla="*/ 4045269 h 4929085"/>
              <a:gd name="connsiteX134" fmla="*/ 2388750 w 8149441"/>
              <a:gd name="connsiteY134" fmla="*/ 4066081 h 4929085"/>
              <a:gd name="connsiteX135" fmla="*/ 2362233 w 8149441"/>
              <a:gd name="connsiteY135" fmla="*/ 4085936 h 4929085"/>
              <a:gd name="connsiteX136" fmla="*/ 2386710 w 8149441"/>
              <a:gd name="connsiteY136" fmla="*/ 4111133 h 4929085"/>
              <a:gd name="connsiteX137" fmla="*/ 2457447 w 8149441"/>
              <a:gd name="connsiteY137" fmla="*/ 4102429 h 4929085"/>
              <a:gd name="connsiteX138" fmla="*/ 2495753 w 8149441"/>
              <a:gd name="connsiteY138" fmla="*/ 4081121 h 4929085"/>
              <a:gd name="connsiteX139" fmla="*/ 2504295 w 8149441"/>
              <a:gd name="connsiteY139" fmla="*/ 4065139 h 4929085"/>
              <a:gd name="connsiteX140" fmla="*/ 2591243 w 8149441"/>
              <a:gd name="connsiteY140" fmla="*/ 4062733 h 4929085"/>
              <a:gd name="connsiteX141" fmla="*/ 2580320 w 8149441"/>
              <a:gd name="connsiteY141" fmla="*/ 4025911 h 4929085"/>
              <a:gd name="connsiteX142" fmla="*/ 2553484 w 8149441"/>
              <a:gd name="connsiteY142" fmla="*/ 4014277 h 4929085"/>
              <a:gd name="connsiteX143" fmla="*/ 3605298 w 8149441"/>
              <a:gd name="connsiteY143" fmla="*/ 3703976 h 4929085"/>
              <a:gd name="connsiteX144" fmla="*/ 3626528 w 8149441"/>
              <a:gd name="connsiteY144" fmla="*/ 3714639 h 4929085"/>
              <a:gd name="connsiteX145" fmla="*/ 3543732 w 8149441"/>
              <a:gd name="connsiteY145" fmla="*/ 3759679 h 4929085"/>
              <a:gd name="connsiteX146" fmla="*/ 3495398 w 8149441"/>
              <a:gd name="connsiteY146" fmla="*/ 3772264 h 4929085"/>
              <a:gd name="connsiteX147" fmla="*/ 3395528 w 8149441"/>
              <a:gd name="connsiteY147" fmla="*/ 3849270 h 4929085"/>
              <a:gd name="connsiteX148" fmla="*/ 3315662 w 8149441"/>
              <a:gd name="connsiteY148" fmla="*/ 3877351 h 4929085"/>
              <a:gd name="connsiteX149" fmla="*/ 3286796 w 8149441"/>
              <a:gd name="connsiteY149" fmla="*/ 3910775 h 4929085"/>
              <a:gd name="connsiteX150" fmla="*/ 3214884 w 8149441"/>
              <a:gd name="connsiteY150" fmla="*/ 3926262 h 4929085"/>
              <a:gd name="connsiteX151" fmla="*/ 3242615 w 8149441"/>
              <a:gd name="connsiteY151" fmla="*/ 3965995 h 4929085"/>
              <a:gd name="connsiteX152" fmla="*/ 3162439 w 8149441"/>
              <a:gd name="connsiteY152" fmla="*/ 3962582 h 4929085"/>
              <a:gd name="connsiteX153" fmla="*/ 3119711 w 8149441"/>
              <a:gd name="connsiteY153" fmla="*/ 3976139 h 4929085"/>
              <a:gd name="connsiteX154" fmla="*/ 3192757 w 8149441"/>
              <a:gd name="connsiteY154" fmla="*/ 3887500 h 4929085"/>
              <a:gd name="connsiteX155" fmla="*/ 3383420 w 8149441"/>
              <a:gd name="connsiteY155" fmla="*/ 3819230 h 4929085"/>
              <a:gd name="connsiteX156" fmla="*/ 3405514 w 8149441"/>
              <a:gd name="connsiteY156" fmla="*/ 3791619 h 4929085"/>
              <a:gd name="connsiteX157" fmla="*/ 3605298 w 8149441"/>
              <a:gd name="connsiteY157" fmla="*/ 3703976 h 4929085"/>
              <a:gd name="connsiteX158" fmla="*/ 3268370 w 8149441"/>
              <a:gd name="connsiteY158" fmla="*/ 3684029 h 4929085"/>
              <a:gd name="connsiteX159" fmla="*/ 3068585 w 8149441"/>
              <a:gd name="connsiteY159" fmla="*/ 3771673 h 4929085"/>
              <a:gd name="connsiteX160" fmla="*/ 3046492 w 8149441"/>
              <a:gd name="connsiteY160" fmla="*/ 3799284 h 4929085"/>
              <a:gd name="connsiteX161" fmla="*/ 2855826 w 8149441"/>
              <a:gd name="connsiteY161" fmla="*/ 3867555 h 4929085"/>
              <a:gd name="connsiteX162" fmla="*/ 2782780 w 8149441"/>
              <a:gd name="connsiteY162" fmla="*/ 3956194 h 4929085"/>
              <a:gd name="connsiteX163" fmla="*/ 2825509 w 8149441"/>
              <a:gd name="connsiteY163" fmla="*/ 3942637 h 4929085"/>
              <a:gd name="connsiteX164" fmla="*/ 2905685 w 8149441"/>
              <a:gd name="connsiteY164" fmla="*/ 3946050 h 4929085"/>
              <a:gd name="connsiteX165" fmla="*/ 2877953 w 8149441"/>
              <a:gd name="connsiteY165" fmla="*/ 3906317 h 4929085"/>
              <a:gd name="connsiteX166" fmla="*/ 2949865 w 8149441"/>
              <a:gd name="connsiteY166" fmla="*/ 3890831 h 4929085"/>
              <a:gd name="connsiteX167" fmla="*/ 2978732 w 8149441"/>
              <a:gd name="connsiteY167" fmla="*/ 3857406 h 4929085"/>
              <a:gd name="connsiteX168" fmla="*/ 3058599 w 8149441"/>
              <a:gd name="connsiteY168" fmla="*/ 3829324 h 4929085"/>
              <a:gd name="connsiteX169" fmla="*/ 3158470 w 8149441"/>
              <a:gd name="connsiteY169" fmla="*/ 3752318 h 4929085"/>
              <a:gd name="connsiteX170" fmla="*/ 3206804 w 8149441"/>
              <a:gd name="connsiteY170" fmla="*/ 3739733 h 4929085"/>
              <a:gd name="connsiteX171" fmla="*/ 3289600 w 8149441"/>
              <a:gd name="connsiteY171" fmla="*/ 3694693 h 4929085"/>
              <a:gd name="connsiteX172" fmla="*/ 3989265 w 8149441"/>
              <a:gd name="connsiteY172" fmla="*/ 3518989 h 4929085"/>
              <a:gd name="connsiteX173" fmla="*/ 4027889 w 8149441"/>
              <a:gd name="connsiteY173" fmla="*/ 3529175 h 4929085"/>
              <a:gd name="connsiteX174" fmla="*/ 4069761 w 8149441"/>
              <a:gd name="connsiteY174" fmla="*/ 3553891 h 4929085"/>
              <a:gd name="connsiteX175" fmla="*/ 3798362 w 8149441"/>
              <a:gd name="connsiteY175" fmla="*/ 3688513 h 4929085"/>
              <a:gd name="connsiteX176" fmla="*/ 3792757 w 8149441"/>
              <a:gd name="connsiteY176" fmla="*/ 3687543 h 4929085"/>
              <a:gd name="connsiteX177" fmla="*/ 3743526 w 8149441"/>
              <a:gd name="connsiteY177" fmla="*/ 3672029 h 4929085"/>
              <a:gd name="connsiteX178" fmla="*/ 3744113 w 8149441"/>
              <a:gd name="connsiteY178" fmla="*/ 3668638 h 4929085"/>
              <a:gd name="connsiteX179" fmla="*/ 3793621 w 8149441"/>
              <a:gd name="connsiteY179" fmla="*/ 3649271 h 4929085"/>
              <a:gd name="connsiteX180" fmla="*/ 3793304 w 8149441"/>
              <a:gd name="connsiteY180" fmla="*/ 3617777 h 4929085"/>
              <a:gd name="connsiteX181" fmla="*/ 3818059 w 8149441"/>
              <a:gd name="connsiteY181" fmla="*/ 3608093 h 4929085"/>
              <a:gd name="connsiteX182" fmla="*/ 3819233 w 8149441"/>
              <a:gd name="connsiteY182" fmla="*/ 3601310 h 4929085"/>
              <a:gd name="connsiteX183" fmla="*/ 3862557 w 8149441"/>
              <a:gd name="connsiteY183" fmla="*/ 3584367 h 4929085"/>
              <a:gd name="connsiteX184" fmla="*/ 3863731 w 8149441"/>
              <a:gd name="connsiteY184" fmla="*/ 3577585 h 4929085"/>
              <a:gd name="connsiteX185" fmla="*/ 3922092 w 8149441"/>
              <a:gd name="connsiteY185" fmla="*/ 3573722 h 4929085"/>
              <a:gd name="connsiteX186" fmla="*/ 3967170 w 8149441"/>
              <a:gd name="connsiteY186" fmla="*/ 3546601 h 4929085"/>
              <a:gd name="connsiteX187" fmla="*/ 3955381 w 8149441"/>
              <a:gd name="connsiteY187" fmla="*/ 3548049 h 4929085"/>
              <a:gd name="connsiteX188" fmla="*/ 3652333 w 8149441"/>
              <a:gd name="connsiteY188" fmla="*/ 3499049 h 4929085"/>
              <a:gd name="connsiteX189" fmla="*/ 3618450 w 8149441"/>
              <a:gd name="connsiteY189" fmla="*/ 3528110 h 4929085"/>
              <a:gd name="connsiteX190" fmla="*/ 3630239 w 8149441"/>
              <a:gd name="connsiteY190" fmla="*/ 3526660 h 4929085"/>
              <a:gd name="connsiteX191" fmla="*/ 3585160 w 8149441"/>
              <a:gd name="connsiteY191" fmla="*/ 3553781 h 4929085"/>
              <a:gd name="connsiteX192" fmla="*/ 3526800 w 8149441"/>
              <a:gd name="connsiteY192" fmla="*/ 3557644 h 4929085"/>
              <a:gd name="connsiteX193" fmla="*/ 3525626 w 8149441"/>
              <a:gd name="connsiteY193" fmla="*/ 3564426 h 4929085"/>
              <a:gd name="connsiteX194" fmla="*/ 3482304 w 8149441"/>
              <a:gd name="connsiteY194" fmla="*/ 3581370 h 4929085"/>
              <a:gd name="connsiteX195" fmla="*/ 3481129 w 8149441"/>
              <a:gd name="connsiteY195" fmla="*/ 3588152 h 4929085"/>
              <a:gd name="connsiteX196" fmla="*/ 3456374 w 8149441"/>
              <a:gd name="connsiteY196" fmla="*/ 3597836 h 4929085"/>
              <a:gd name="connsiteX197" fmla="*/ 3456692 w 8149441"/>
              <a:gd name="connsiteY197" fmla="*/ 3629329 h 4929085"/>
              <a:gd name="connsiteX198" fmla="*/ 3407185 w 8149441"/>
              <a:gd name="connsiteY198" fmla="*/ 3648697 h 4929085"/>
              <a:gd name="connsiteX199" fmla="*/ 3406599 w 8149441"/>
              <a:gd name="connsiteY199" fmla="*/ 3652086 h 4929085"/>
              <a:gd name="connsiteX200" fmla="*/ 3455830 w 8149441"/>
              <a:gd name="connsiteY200" fmla="*/ 3667601 h 4929085"/>
              <a:gd name="connsiteX201" fmla="*/ 3461434 w 8149441"/>
              <a:gd name="connsiteY201" fmla="*/ 3668572 h 4929085"/>
              <a:gd name="connsiteX202" fmla="*/ 3732830 w 8149441"/>
              <a:gd name="connsiteY202" fmla="*/ 3533950 h 4929085"/>
              <a:gd name="connsiteX203" fmla="*/ 3690957 w 8149441"/>
              <a:gd name="connsiteY203" fmla="*/ 3509235 h 4929085"/>
              <a:gd name="connsiteX204" fmla="*/ 4341187 w 8149441"/>
              <a:gd name="connsiteY204" fmla="*/ 3485645 h 4929085"/>
              <a:gd name="connsiteX205" fmla="*/ 4333550 w 8149441"/>
              <a:gd name="connsiteY205" fmla="*/ 3529729 h 4929085"/>
              <a:gd name="connsiteX206" fmla="*/ 4304377 w 8149441"/>
              <a:gd name="connsiteY206" fmla="*/ 3531662 h 4929085"/>
              <a:gd name="connsiteX207" fmla="*/ 4301709 w 8149441"/>
              <a:gd name="connsiteY207" fmla="*/ 3513737 h 4929085"/>
              <a:gd name="connsiteX208" fmla="*/ 4341187 w 8149441"/>
              <a:gd name="connsiteY208" fmla="*/ 3485645 h 4929085"/>
              <a:gd name="connsiteX209" fmla="*/ 5882611 w 8149441"/>
              <a:gd name="connsiteY209" fmla="*/ 2746689 h 4929085"/>
              <a:gd name="connsiteX210" fmla="*/ 5857268 w 8149441"/>
              <a:gd name="connsiteY210" fmla="*/ 2759763 h 4929085"/>
              <a:gd name="connsiteX211" fmla="*/ 5828089 w 8149441"/>
              <a:gd name="connsiteY211" fmla="*/ 2761694 h 4929085"/>
              <a:gd name="connsiteX212" fmla="*/ 5853433 w 8149441"/>
              <a:gd name="connsiteY212" fmla="*/ 2748621 h 4929085"/>
              <a:gd name="connsiteX213" fmla="*/ 5882611 w 8149441"/>
              <a:gd name="connsiteY213" fmla="*/ 2746689 h 4929085"/>
              <a:gd name="connsiteX214" fmla="*/ 5545690 w 8149441"/>
              <a:gd name="connsiteY214" fmla="*/ 2726749 h 4929085"/>
              <a:gd name="connsiteX215" fmla="*/ 5516513 w 8149441"/>
              <a:gd name="connsiteY215" fmla="*/ 2728681 h 4929085"/>
              <a:gd name="connsiteX216" fmla="*/ 5491173 w 8149441"/>
              <a:gd name="connsiteY216" fmla="*/ 2741754 h 4929085"/>
              <a:gd name="connsiteX217" fmla="*/ 5520350 w 8149441"/>
              <a:gd name="connsiteY217" fmla="*/ 2739822 h 4929085"/>
              <a:gd name="connsiteX218" fmla="*/ 4856537 w 8149441"/>
              <a:gd name="connsiteY218" fmla="*/ 2708665 h 4929085"/>
              <a:gd name="connsiteX219" fmla="*/ 4897233 w 8149441"/>
              <a:gd name="connsiteY219" fmla="*/ 2740167 h 4929085"/>
              <a:gd name="connsiteX220" fmla="*/ 4898995 w 8149441"/>
              <a:gd name="connsiteY220" fmla="*/ 2729991 h 4929085"/>
              <a:gd name="connsiteX221" fmla="*/ 4856537 w 8149441"/>
              <a:gd name="connsiteY221" fmla="*/ 2708665 h 4929085"/>
              <a:gd name="connsiteX222" fmla="*/ 5043367 w 8149441"/>
              <a:gd name="connsiteY222" fmla="*/ 2629254 h 4929085"/>
              <a:gd name="connsiteX223" fmla="*/ 4993271 w 8149441"/>
              <a:gd name="connsiteY223" fmla="*/ 2652015 h 4929085"/>
              <a:gd name="connsiteX224" fmla="*/ 5043090 w 8149441"/>
              <a:gd name="connsiteY224" fmla="*/ 2664136 h 4929085"/>
              <a:gd name="connsiteX225" fmla="*/ 5048695 w 8149441"/>
              <a:gd name="connsiteY225" fmla="*/ 2665107 h 4929085"/>
              <a:gd name="connsiteX226" fmla="*/ 5075210 w 8149441"/>
              <a:gd name="connsiteY226" fmla="*/ 2645251 h 4929085"/>
              <a:gd name="connsiteX227" fmla="*/ 5117629 w 8149441"/>
              <a:gd name="connsiteY227" fmla="*/ 2600202 h 4929085"/>
              <a:gd name="connsiteX228" fmla="*/ 5153308 w 8149441"/>
              <a:gd name="connsiteY228" fmla="*/ 2627340 h 4929085"/>
              <a:gd name="connsiteX229" fmla="*/ 5157420 w 8149441"/>
              <a:gd name="connsiteY229" fmla="*/ 2603605 h 4929085"/>
              <a:gd name="connsiteX230" fmla="*/ 5397281 w 8149441"/>
              <a:gd name="connsiteY230" fmla="*/ 2484479 h 4929085"/>
              <a:gd name="connsiteX231" fmla="*/ 5358388 w 8149441"/>
              <a:gd name="connsiteY231" fmla="*/ 2509176 h 4929085"/>
              <a:gd name="connsiteX232" fmla="*/ 5323018 w 8149441"/>
              <a:gd name="connsiteY232" fmla="*/ 2513531 h 4929085"/>
              <a:gd name="connsiteX233" fmla="*/ 5284713 w 8149441"/>
              <a:gd name="connsiteY233" fmla="*/ 2534838 h 4929085"/>
              <a:gd name="connsiteX234" fmla="*/ 5382553 w 8149441"/>
              <a:gd name="connsiteY234" fmla="*/ 2502886 h 4929085"/>
              <a:gd name="connsiteX235" fmla="*/ 5707293 w 8149441"/>
              <a:gd name="connsiteY235" fmla="*/ 2360038 h 4929085"/>
              <a:gd name="connsiteX236" fmla="*/ 5688143 w 8149441"/>
              <a:gd name="connsiteY236" fmla="*/ 2370693 h 4929085"/>
              <a:gd name="connsiteX237" fmla="*/ 5614738 w 8149441"/>
              <a:gd name="connsiteY237" fmla="*/ 2361472 h 4929085"/>
              <a:gd name="connsiteX238" fmla="*/ 5480077 w 8149441"/>
              <a:gd name="connsiteY238" fmla="*/ 2439439 h 4929085"/>
              <a:gd name="connsiteX239" fmla="*/ 5477727 w 8149441"/>
              <a:gd name="connsiteY239" fmla="*/ 2453003 h 4929085"/>
              <a:gd name="connsiteX240" fmla="*/ 5549051 w 8149441"/>
              <a:gd name="connsiteY240" fmla="*/ 2440910 h 4929085"/>
              <a:gd name="connsiteX241" fmla="*/ 5671654 w 8149441"/>
              <a:gd name="connsiteY241" fmla="*/ 2399275 h 4929085"/>
              <a:gd name="connsiteX242" fmla="*/ 5729696 w 8149441"/>
              <a:gd name="connsiteY242" fmla="*/ 2363919 h 4929085"/>
              <a:gd name="connsiteX243" fmla="*/ 2315091 w 8149441"/>
              <a:gd name="connsiteY243" fmla="*/ 2174948 h 4929085"/>
              <a:gd name="connsiteX244" fmla="*/ 2303077 w 8149441"/>
              <a:gd name="connsiteY244" fmla="*/ 2187802 h 4929085"/>
              <a:gd name="connsiteX245" fmla="*/ 2303077 w 8149441"/>
              <a:gd name="connsiteY245" fmla="*/ 2192141 h 4929085"/>
              <a:gd name="connsiteX246" fmla="*/ 2314383 w 8149441"/>
              <a:gd name="connsiteY246" fmla="*/ 2182285 h 4929085"/>
              <a:gd name="connsiteX247" fmla="*/ 5580864 w 8149441"/>
              <a:gd name="connsiteY247" fmla="*/ 2075912 h 4929085"/>
              <a:gd name="connsiteX248" fmla="*/ 5561942 w 8149441"/>
              <a:gd name="connsiteY248" fmla="*/ 2078803 h 4929085"/>
              <a:gd name="connsiteX249" fmla="*/ 5531131 w 8149441"/>
              <a:gd name="connsiteY249" fmla="*/ 2092928 h 4929085"/>
              <a:gd name="connsiteX250" fmla="*/ 5549868 w 8149441"/>
              <a:gd name="connsiteY250" fmla="*/ 2086517 h 4929085"/>
              <a:gd name="connsiteX251" fmla="*/ 2590527 w 8149441"/>
              <a:gd name="connsiteY251" fmla="*/ 1980499 h 4929085"/>
              <a:gd name="connsiteX252" fmla="*/ 2583528 w 8149441"/>
              <a:gd name="connsiteY252" fmla="*/ 1983724 h 4929085"/>
              <a:gd name="connsiteX253" fmla="*/ 2572293 w 8149441"/>
              <a:gd name="connsiteY253" fmla="*/ 1996175 h 4929085"/>
              <a:gd name="connsiteX254" fmla="*/ 5422075 w 8149441"/>
              <a:gd name="connsiteY254" fmla="*/ 1806304 h 4929085"/>
              <a:gd name="connsiteX255" fmla="*/ 5478022 w 8149441"/>
              <a:gd name="connsiteY255" fmla="*/ 1828747 h 4929085"/>
              <a:gd name="connsiteX256" fmla="*/ 5478022 w 8149441"/>
              <a:gd name="connsiteY256" fmla="*/ 1819127 h 4929085"/>
              <a:gd name="connsiteX257" fmla="*/ 5422075 w 8149441"/>
              <a:gd name="connsiteY257" fmla="*/ 1806304 h 4929085"/>
              <a:gd name="connsiteX258" fmla="*/ 3031589 w 8149441"/>
              <a:gd name="connsiteY258" fmla="*/ 1759131 h 4929085"/>
              <a:gd name="connsiteX259" fmla="*/ 3000826 w 8149441"/>
              <a:gd name="connsiteY259" fmla="*/ 1766027 h 4929085"/>
              <a:gd name="connsiteX260" fmla="*/ 3033664 w 8149441"/>
              <a:gd name="connsiteY260" fmla="*/ 1763633 h 4929085"/>
              <a:gd name="connsiteX261" fmla="*/ 6261258 w 8149441"/>
              <a:gd name="connsiteY261" fmla="*/ 1713337 h 4929085"/>
              <a:gd name="connsiteX262" fmla="*/ 6226296 w 8149441"/>
              <a:gd name="connsiteY262" fmla="*/ 1719748 h 4929085"/>
              <a:gd name="connsiteX263" fmla="*/ 6198324 w 8149441"/>
              <a:gd name="connsiteY263" fmla="*/ 1735775 h 4929085"/>
              <a:gd name="connsiteX264" fmla="*/ 6233286 w 8149441"/>
              <a:gd name="connsiteY264" fmla="*/ 1729363 h 4929085"/>
              <a:gd name="connsiteX265" fmla="*/ 5631875 w 8149441"/>
              <a:gd name="connsiteY265" fmla="*/ 1703717 h 4929085"/>
              <a:gd name="connsiteX266" fmla="*/ 5575929 w 8149441"/>
              <a:gd name="connsiteY266" fmla="*/ 1732571 h 4929085"/>
              <a:gd name="connsiteX267" fmla="*/ 5638863 w 8149441"/>
              <a:gd name="connsiteY267" fmla="*/ 1735775 h 4929085"/>
              <a:gd name="connsiteX268" fmla="*/ 5645862 w 8149441"/>
              <a:gd name="connsiteY268" fmla="*/ 1735775 h 4929085"/>
              <a:gd name="connsiteX269" fmla="*/ 5673834 w 8149441"/>
              <a:gd name="connsiteY269" fmla="*/ 1713337 h 4929085"/>
              <a:gd name="connsiteX270" fmla="*/ 6673858 w 8149441"/>
              <a:gd name="connsiteY270" fmla="*/ 1678072 h 4929085"/>
              <a:gd name="connsiteX271" fmla="*/ 6645883 w 8149441"/>
              <a:gd name="connsiteY271" fmla="*/ 1694099 h 4929085"/>
              <a:gd name="connsiteX272" fmla="*/ 6610918 w 8149441"/>
              <a:gd name="connsiteY272" fmla="*/ 1700512 h 4929085"/>
              <a:gd name="connsiteX273" fmla="*/ 6638894 w 8149441"/>
              <a:gd name="connsiteY273" fmla="*/ 1684483 h 4929085"/>
              <a:gd name="connsiteX274" fmla="*/ 6673858 w 8149441"/>
              <a:gd name="connsiteY274" fmla="*/ 1678072 h 4929085"/>
              <a:gd name="connsiteX275" fmla="*/ 3106774 w 8149441"/>
              <a:gd name="connsiteY275" fmla="*/ 1664472 h 4929085"/>
              <a:gd name="connsiteX276" fmla="*/ 3083702 w 8149441"/>
              <a:gd name="connsiteY276" fmla="*/ 1669643 h 4929085"/>
              <a:gd name="connsiteX277" fmla="*/ 3061925 w 8149441"/>
              <a:gd name="connsiteY277" fmla="*/ 1696046 h 4929085"/>
              <a:gd name="connsiteX278" fmla="*/ 3094111 w 8149441"/>
              <a:gd name="connsiteY278" fmla="*/ 1683037 h 4929085"/>
              <a:gd name="connsiteX279" fmla="*/ 3097613 w 8149441"/>
              <a:gd name="connsiteY279" fmla="*/ 1681424 h 4929085"/>
              <a:gd name="connsiteX280" fmla="*/ 5764742 w 8149441"/>
              <a:gd name="connsiteY280" fmla="*/ 1662043 h 4929085"/>
              <a:gd name="connsiteX281" fmla="*/ 5715794 w 8149441"/>
              <a:gd name="connsiteY281" fmla="*/ 1665246 h 4929085"/>
              <a:gd name="connsiteX282" fmla="*/ 5764742 w 8149441"/>
              <a:gd name="connsiteY282" fmla="*/ 1684482 h 4929085"/>
              <a:gd name="connsiteX283" fmla="*/ 3358975 w 8149441"/>
              <a:gd name="connsiteY283" fmla="*/ 1655763 h 4929085"/>
              <a:gd name="connsiteX284" fmla="*/ 3351754 w 8149441"/>
              <a:gd name="connsiteY284" fmla="*/ 1658455 h 4929085"/>
              <a:gd name="connsiteX285" fmla="*/ 3339618 w 8149441"/>
              <a:gd name="connsiteY285" fmla="*/ 1670030 h 4929085"/>
              <a:gd name="connsiteX286" fmla="*/ 3141210 w 8149441"/>
              <a:gd name="connsiteY286" fmla="*/ 1619506 h 4929085"/>
              <a:gd name="connsiteX287" fmla="*/ 3117404 w 8149441"/>
              <a:gd name="connsiteY287" fmla="*/ 1632290 h 4929085"/>
              <a:gd name="connsiteX288" fmla="*/ 3146048 w 8149441"/>
              <a:gd name="connsiteY288" fmla="*/ 1630009 h 4929085"/>
              <a:gd name="connsiteX289" fmla="*/ 4109526 w 8149441"/>
              <a:gd name="connsiteY289" fmla="*/ 1528473 h 4929085"/>
              <a:gd name="connsiteX290" fmla="*/ 4095663 w 8149441"/>
              <a:gd name="connsiteY290" fmla="*/ 1530330 h 4929085"/>
              <a:gd name="connsiteX291" fmla="*/ 4069639 w 8149441"/>
              <a:gd name="connsiteY291" fmla="*/ 1546755 h 4929085"/>
              <a:gd name="connsiteX292" fmla="*/ 6030487 w 8149441"/>
              <a:gd name="connsiteY292" fmla="*/ 1514573 h 4929085"/>
              <a:gd name="connsiteX293" fmla="*/ 5988526 w 8149441"/>
              <a:gd name="connsiteY293" fmla="*/ 1543424 h 4929085"/>
              <a:gd name="connsiteX294" fmla="*/ 5946566 w 8149441"/>
              <a:gd name="connsiteY294" fmla="*/ 1553044 h 4929085"/>
              <a:gd name="connsiteX295" fmla="*/ 5904608 w 8149441"/>
              <a:gd name="connsiteY295" fmla="*/ 1578690 h 4929085"/>
              <a:gd name="connsiteX296" fmla="*/ 6016498 w 8149441"/>
              <a:gd name="connsiteY296" fmla="*/ 1533809 h 4929085"/>
              <a:gd name="connsiteX297" fmla="*/ 3034973 w 8149441"/>
              <a:gd name="connsiteY297" fmla="*/ 1490188 h 4929085"/>
              <a:gd name="connsiteX298" fmla="*/ 3005203 w 8149441"/>
              <a:gd name="connsiteY298" fmla="*/ 1527902 h 4929085"/>
              <a:gd name="connsiteX299" fmla="*/ 2996344 w 8149441"/>
              <a:gd name="connsiteY299" fmla="*/ 1535265 h 4929085"/>
              <a:gd name="connsiteX300" fmla="*/ 2992110 w 8149441"/>
              <a:gd name="connsiteY300" fmla="*/ 1544491 h 4929085"/>
              <a:gd name="connsiteX301" fmla="*/ 3005203 w 8149441"/>
              <a:gd name="connsiteY301" fmla="*/ 1527902 h 4929085"/>
              <a:gd name="connsiteX302" fmla="*/ 3020887 w 8149441"/>
              <a:gd name="connsiteY302" fmla="*/ 1514866 h 4929085"/>
              <a:gd name="connsiteX303" fmla="*/ 3242405 w 8149441"/>
              <a:gd name="connsiteY303" fmla="*/ 1489218 h 4929085"/>
              <a:gd name="connsiteX304" fmla="*/ 3227628 w 8149441"/>
              <a:gd name="connsiteY304" fmla="*/ 1512394 h 4929085"/>
              <a:gd name="connsiteX305" fmla="*/ 3208702 w 8149441"/>
              <a:gd name="connsiteY305" fmla="*/ 1526571 h 4929085"/>
              <a:gd name="connsiteX306" fmla="*/ 3193234 w 8149441"/>
              <a:gd name="connsiteY306" fmla="*/ 1548248 h 4929085"/>
              <a:gd name="connsiteX307" fmla="*/ 3239553 w 8149441"/>
              <a:gd name="connsiteY307" fmla="*/ 1501446 h 4929085"/>
              <a:gd name="connsiteX308" fmla="*/ 3815373 w 8149441"/>
              <a:gd name="connsiteY308" fmla="*/ 1468040 h 4929085"/>
              <a:gd name="connsiteX309" fmla="*/ 3784180 w 8149441"/>
              <a:gd name="connsiteY309" fmla="*/ 1472614 h 4929085"/>
              <a:gd name="connsiteX310" fmla="*/ 3817105 w 8149441"/>
              <a:gd name="connsiteY310" fmla="*/ 1472686 h 4929085"/>
              <a:gd name="connsiteX311" fmla="*/ 3068717 w 8149441"/>
              <a:gd name="connsiteY311" fmla="*/ 1443719 h 4929085"/>
              <a:gd name="connsiteX312" fmla="*/ 3035839 w 8149441"/>
              <a:gd name="connsiteY312" fmla="*/ 1455227 h 4929085"/>
              <a:gd name="connsiteX313" fmla="*/ 3034324 w 8149441"/>
              <a:gd name="connsiteY313" fmla="*/ 1479572 h 4929085"/>
              <a:gd name="connsiteX314" fmla="*/ 3037779 w 8149441"/>
              <a:gd name="connsiteY314" fmla="*/ 1487074 h 4929085"/>
              <a:gd name="connsiteX315" fmla="*/ 3059515 w 8149441"/>
              <a:gd name="connsiteY315" fmla="*/ 1469786 h 4929085"/>
              <a:gd name="connsiteX316" fmla="*/ 3897434 w 8149441"/>
              <a:gd name="connsiteY316" fmla="*/ 1379277 h 4929085"/>
              <a:gd name="connsiteX317" fmla="*/ 3874039 w 8149441"/>
              <a:gd name="connsiteY317" fmla="*/ 1382706 h 4929085"/>
              <a:gd name="connsiteX318" fmla="*/ 3850346 w 8149441"/>
              <a:gd name="connsiteY318" fmla="*/ 1407404 h 4929085"/>
              <a:gd name="connsiteX319" fmla="*/ 3883417 w 8149441"/>
              <a:gd name="connsiteY319" fmla="*/ 1396841 h 4929085"/>
              <a:gd name="connsiteX320" fmla="*/ 3887030 w 8149441"/>
              <a:gd name="connsiteY320" fmla="*/ 1395495 h 4929085"/>
              <a:gd name="connsiteX321" fmla="*/ 4935327 w 8149441"/>
              <a:gd name="connsiteY321" fmla="*/ 1372565 h 4929085"/>
              <a:gd name="connsiteX322" fmla="*/ 4993759 w 8149441"/>
              <a:gd name="connsiteY322" fmla="*/ 1387380 h 4929085"/>
              <a:gd name="connsiteX323" fmla="*/ 4992482 w 8149441"/>
              <a:gd name="connsiteY323" fmla="*/ 1377846 h 4929085"/>
              <a:gd name="connsiteX324" fmla="*/ 4935327 w 8149441"/>
              <a:gd name="connsiteY324" fmla="*/ 1372565 h 4929085"/>
              <a:gd name="connsiteX325" fmla="*/ 6380150 w 8149441"/>
              <a:gd name="connsiteY325" fmla="*/ 1351073 h 4929085"/>
              <a:gd name="connsiteX326" fmla="*/ 6359174 w 8149441"/>
              <a:gd name="connsiteY326" fmla="*/ 1363898 h 4929085"/>
              <a:gd name="connsiteX327" fmla="*/ 6268257 w 8149441"/>
              <a:gd name="connsiteY327" fmla="*/ 1367105 h 4929085"/>
              <a:gd name="connsiteX328" fmla="*/ 6121393 w 8149441"/>
              <a:gd name="connsiteY328" fmla="*/ 1460073 h 4929085"/>
              <a:gd name="connsiteX329" fmla="*/ 6121393 w 8149441"/>
              <a:gd name="connsiteY329" fmla="*/ 1472895 h 4929085"/>
              <a:gd name="connsiteX330" fmla="*/ 6205312 w 8149441"/>
              <a:gd name="connsiteY330" fmla="*/ 1450457 h 4929085"/>
              <a:gd name="connsiteX331" fmla="*/ 6345188 w 8149441"/>
              <a:gd name="connsiteY331" fmla="*/ 1392751 h 4929085"/>
              <a:gd name="connsiteX332" fmla="*/ 6408122 w 8149441"/>
              <a:gd name="connsiteY332" fmla="*/ 1351073 h 4929085"/>
              <a:gd name="connsiteX333" fmla="*/ 5687819 w 8149441"/>
              <a:gd name="connsiteY333" fmla="*/ 1347870 h 4929085"/>
              <a:gd name="connsiteX334" fmla="*/ 5610109 w 8149441"/>
              <a:gd name="connsiteY334" fmla="*/ 1390174 h 4929085"/>
              <a:gd name="connsiteX335" fmla="*/ 5589915 w 8149441"/>
              <a:gd name="connsiteY335" fmla="*/ 1395956 h 4929085"/>
              <a:gd name="connsiteX336" fmla="*/ 5575929 w 8149441"/>
              <a:gd name="connsiteY336" fmla="*/ 1408779 h 4929085"/>
              <a:gd name="connsiteX337" fmla="*/ 5610109 w 8149441"/>
              <a:gd name="connsiteY337" fmla="*/ 1390174 h 4929085"/>
              <a:gd name="connsiteX338" fmla="*/ 5645862 w 8149441"/>
              <a:gd name="connsiteY338" fmla="*/ 1379928 h 4929085"/>
              <a:gd name="connsiteX339" fmla="*/ 3935140 w 8149441"/>
              <a:gd name="connsiteY339" fmla="*/ 1337015 h 4929085"/>
              <a:gd name="connsiteX340" fmla="*/ 3910444 w 8149441"/>
              <a:gd name="connsiteY340" fmla="*/ 1347980 h 4929085"/>
              <a:gd name="connsiteX341" fmla="*/ 3939178 w 8149441"/>
              <a:gd name="connsiteY341" fmla="*/ 1347850 h 4929085"/>
              <a:gd name="connsiteX342" fmla="*/ 3396141 w 8149441"/>
              <a:gd name="connsiteY342" fmla="*/ 1325630 h 4929085"/>
              <a:gd name="connsiteX343" fmla="*/ 3382143 w 8149441"/>
              <a:gd name="connsiteY343" fmla="*/ 1332078 h 4929085"/>
              <a:gd name="connsiteX344" fmla="*/ 3374410 w 8149441"/>
              <a:gd name="connsiteY344" fmla="*/ 1342917 h 4929085"/>
              <a:gd name="connsiteX345" fmla="*/ 3329601 w 8149441"/>
              <a:gd name="connsiteY345" fmla="*/ 1365377 h 4929085"/>
              <a:gd name="connsiteX346" fmla="*/ 3276149 w 8149441"/>
              <a:gd name="connsiteY346" fmla="*/ 1442750 h 4929085"/>
              <a:gd name="connsiteX347" fmla="*/ 3278914 w 8149441"/>
              <a:gd name="connsiteY347" fmla="*/ 1448752 h 4929085"/>
              <a:gd name="connsiteX348" fmla="*/ 3316073 w 8149441"/>
              <a:gd name="connsiteY348" fmla="*/ 1418903 h 4929085"/>
              <a:gd name="connsiteX349" fmla="*/ 3373632 w 8149441"/>
              <a:gd name="connsiteY349" fmla="*/ 1359647 h 4929085"/>
              <a:gd name="connsiteX350" fmla="*/ 5715794 w 8149441"/>
              <a:gd name="connsiteY350" fmla="*/ 1286956 h 4929085"/>
              <a:gd name="connsiteX351" fmla="*/ 5694810 w 8149441"/>
              <a:gd name="connsiteY351" fmla="*/ 1328635 h 4929085"/>
              <a:gd name="connsiteX352" fmla="*/ 5694810 w 8149441"/>
              <a:gd name="connsiteY352" fmla="*/ 1344663 h 4929085"/>
              <a:gd name="connsiteX353" fmla="*/ 5743766 w 8149441"/>
              <a:gd name="connsiteY353" fmla="*/ 1331839 h 4929085"/>
              <a:gd name="connsiteX354" fmla="*/ 5778728 w 8149441"/>
              <a:gd name="connsiteY354" fmla="*/ 1293369 h 4929085"/>
              <a:gd name="connsiteX355" fmla="*/ 3632602 w 8149441"/>
              <a:gd name="connsiteY355" fmla="*/ 1282541 h 4929085"/>
              <a:gd name="connsiteX356" fmla="*/ 3605090 w 8149441"/>
              <a:gd name="connsiteY356" fmla="*/ 1300317 h 4929085"/>
              <a:gd name="connsiteX357" fmla="*/ 3567843 w 8149441"/>
              <a:gd name="connsiteY357" fmla="*/ 1348396 h 4929085"/>
              <a:gd name="connsiteX358" fmla="*/ 3554536 w 8149441"/>
              <a:gd name="connsiteY358" fmla="*/ 1356346 h 4929085"/>
              <a:gd name="connsiteX359" fmla="*/ 3539757 w 8149441"/>
              <a:gd name="connsiteY359" fmla="*/ 1379524 h 4929085"/>
              <a:gd name="connsiteX360" fmla="*/ 3532757 w 8149441"/>
              <a:gd name="connsiteY360" fmla="*/ 1382748 h 4929085"/>
              <a:gd name="connsiteX361" fmla="*/ 3520100 w 8149441"/>
              <a:gd name="connsiteY361" fmla="*/ 1401312 h 4929085"/>
              <a:gd name="connsiteX362" fmla="*/ 3473131 w 8149441"/>
              <a:gd name="connsiteY362" fmla="*/ 1437501 h 4929085"/>
              <a:gd name="connsiteX363" fmla="*/ 3470890 w 8149441"/>
              <a:gd name="connsiteY363" fmla="*/ 1452062 h 4929085"/>
              <a:gd name="connsiteX364" fmla="*/ 3470335 w 8149441"/>
              <a:gd name="connsiteY364" fmla="*/ 1453782 h 4929085"/>
              <a:gd name="connsiteX365" fmla="*/ 3473136 w 8149441"/>
              <a:gd name="connsiteY365" fmla="*/ 1454539 h 4929085"/>
              <a:gd name="connsiteX366" fmla="*/ 3494376 w 8149441"/>
              <a:gd name="connsiteY366" fmla="*/ 1434282 h 4929085"/>
              <a:gd name="connsiteX367" fmla="*/ 3493800 w 8149441"/>
              <a:gd name="connsiteY367" fmla="*/ 1432734 h 4929085"/>
              <a:gd name="connsiteX368" fmla="*/ 3527598 w 8149441"/>
              <a:gd name="connsiteY368" fmla="*/ 1413085 h 4929085"/>
              <a:gd name="connsiteX369" fmla="*/ 3534966 w 8149441"/>
              <a:gd name="connsiteY369" fmla="*/ 1399760 h 4929085"/>
              <a:gd name="connsiteX370" fmla="*/ 3534389 w 8149441"/>
              <a:gd name="connsiteY370" fmla="*/ 1398214 h 4929085"/>
              <a:gd name="connsiteX371" fmla="*/ 3552015 w 8149441"/>
              <a:gd name="connsiteY371" fmla="*/ 1379302 h 4929085"/>
              <a:gd name="connsiteX372" fmla="*/ 3555627 w 8149441"/>
              <a:gd name="connsiteY372" fmla="*/ 1377955 h 4929085"/>
              <a:gd name="connsiteX373" fmla="*/ 3575561 w 8149441"/>
              <a:gd name="connsiteY373" fmla="*/ 1365238 h 4929085"/>
              <a:gd name="connsiteX374" fmla="*/ 3607052 w 8149441"/>
              <a:gd name="connsiteY374" fmla="*/ 1339397 h 4929085"/>
              <a:gd name="connsiteX375" fmla="*/ 3626706 w 8149441"/>
              <a:gd name="connsiteY375" fmla="*/ 1303863 h 4929085"/>
              <a:gd name="connsiteX376" fmla="*/ 3622668 w 8149441"/>
              <a:gd name="connsiteY376" fmla="*/ 1293026 h 4929085"/>
              <a:gd name="connsiteX377" fmla="*/ 4200727 w 8149441"/>
              <a:gd name="connsiteY377" fmla="*/ 1266245 h 4929085"/>
              <a:gd name="connsiteX378" fmla="*/ 4183830 w 8149441"/>
              <a:gd name="connsiteY378" fmla="*/ 1276069 h 4929085"/>
              <a:gd name="connsiteX379" fmla="*/ 4172272 w 8149441"/>
              <a:gd name="connsiteY379" fmla="*/ 1289190 h 4929085"/>
              <a:gd name="connsiteX380" fmla="*/ 4188333 w 8149441"/>
              <a:gd name="connsiteY380" fmla="*/ 1279853 h 4929085"/>
              <a:gd name="connsiteX381" fmla="*/ 4196404 w 8149441"/>
              <a:gd name="connsiteY381" fmla="*/ 1271153 h 4929085"/>
              <a:gd name="connsiteX382" fmla="*/ 5129649 w 8149441"/>
              <a:gd name="connsiteY382" fmla="*/ 1243029 h 4929085"/>
              <a:gd name="connsiteX383" fmla="*/ 5078029 w 8149441"/>
              <a:gd name="connsiteY383" fmla="*/ 1279057 h 4929085"/>
              <a:gd name="connsiteX384" fmla="*/ 5140831 w 8149441"/>
              <a:gd name="connsiteY384" fmla="*/ 1273876 h 4929085"/>
              <a:gd name="connsiteX385" fmla="*/ 5147768 w 8149441"/>
              <a:gd name="connsiteY385" fmla="*/ 1272946 h 4929085"/>
              <a:gd name="connsiteX386" fmla="*/ 5172513 w 8149441"/>
              <a:gd name="connsiteY386" fmla="*/ 1246992 h 4929085"/>
              <a:gd name="connsiteX387" fmla="*/ 4045807 w 8149441"/>
              <a:gd name="connsiteY387" fmla="*/ 1214669 h 4929085"/>
              <a:gd name="connsiteX388" fmla="*/ 4029334 w 8149441"/>
              <a:gd name="connsiteY388" fmla="*/ 1236675 h 4929085"/>
              <a:gd name="connsiteX389" fmla="*/ 4009401 w 8149441"/>
              <a:gd name="connsiteY389" fmla="*/ 1249395 h 4929085"/>
              <a:gd name="connsiteX390" fmla="*/ 3992353 w 8149441"/>
              <a:gd name="connsiteY390" fmla="*/ 1269852 h 4929085"/>
              <a:gd name="connsiteX391" fmla="*/ 4042046 w 8149441"/>
              <a:gd name="connsiteY391" fmla="*/ 1226649 h 4929085"/>
              <a:gd name="connsiteX392" fmla="*/ 3838884 w 8149441"/>
              <a:gd name="connsiteY392" fmla="*/ 1200105 h 4929085"/>
              <a:gd name="connsiteX393" fmla="*/ 3806374 w 8149441"/>
              <a:gd name="connsiteY393" fmla="*/ 1235486 h 4929085"/>
              <a:gd name="connsiteX394" fmla="*/ 3796988 w 8149441"/>
              <a:gd name="connsiteY394" fmla="*/ 1242163 h 4929085"/>
              <a:gd name="connsiteX395" fmla="*/ 3792075 w 8149441"/>
              <a:gd name="connsiteY395" fmla="*/ 1251047 h 4929085"/>
              <a:gd name="connsiteX396" fmla="*/ 3806374 w 8149441"/>
              <a:gd name="connsiteY396" fmla="*/ 1235486 h 4929085"/>
              <a:gd name="connsiteX397" fmla="*/ 3822990 w 8149441"/>
              <a:gd name="connsiteY397" fmla="*/ 1223659 h 4929085"/>
              <a:gd name="connsiteX398" fmla="*/ 5255806 w 8149441"/>
              <a:gd name="connsiteY398" fmla="*/ 1184082 h 4929085"/>
              <a:gd name="connsiteX399" fmla="*/ 5207717 w 8149441"/>
              <a:gd name="connsiteY399" fmla="*/ 1193756 h 4929085"/>
              <a:gd name="connsiteX400" fmla="*/ 5258785 w 8149441"/>
              <a:gd name="connsiteY400" fmla="*/ 1206323 h 4929085"/>
              <a:gd name="connsiteX401" fmla="*/ 4407409 w 8149441"/>
              <a:gd name="connsiteY401" fmla="*/ 1169823 h 4929085"/>
              <a:gd name="connsiteX402" fmla="*/ 4395850 w 8149441"/>
              <a:gd name="connsiteY402" fmla="*/ 1182946 h 4929085"/>
              <a:gd name="connsiteX403" fmla="*/ 4378951 w 8149441"/>
              <a:gd name="connsiteY403" fmla="*/ 1192771 h 4929085"/>
              <a:gd name="connsiteX404" fmla="*/ 4390511 w 8149441"/>
              <a:gd name="connsiteY404" fmla="*/ 1179648 h 4929085"/>
              <a:gd name="connsiteX405" fmla="*/ 4407409 w 8149441"/>
              <a:gd name="connsiteY405" fmla="*/ 1169823 h 4929085"/>
              <a:gd name="connsiteX406" fmla="*/ 3876012 w 8149441"/>
              <a:gd name="connsiteY406" fmla="*/ 1156293 h 4929085"/>
              <a:gd name="connsiteX407" fmla="*/ 3842365 w 8149441"/>
              <a:gd name="connsiteY407" fmla="*/ 1165307 h 4929085"/>
              <a:gd name="connsiteX408" fmla="*/ 3839031 w 8149441"/>
              <a:gd name="connsiteY408" fmla="*/ 1189471 h 4929085"/>
              <a:gd name="connsiteX409" fmla="*/ 3841915 w 8149441"/>
              <a:gd name="connsiteY409" fmla="*/ 1197211 h 4929085"/>
              <a:gd name="connsiteX410" fmla="*/ 3864884 w 8149441"/>
              <a:gd name="connsiteY410" fmla="*/ 1181598 h 4929085"/>
              <a:gd name="connsiteX411" fmla="*/ 6159000 w 8149441"/>
              <a:gd name="connsiteY411" fmla="*/ 1079260 h 4929085"/>
              <a:gd name="connsiteX412" fmla="*/ 6133402 w 8149441"/>
              <a:gd name="connsiteY412" fmla="*/ 1098859 h 4929085"/>
              <a:gd name="connsiteX413" fmla="*/ 6099597 w 8149441"/>
              <a:gd name="connsiteY413" fmla="*/ 1109858 h 4929085"/>
              <a:gd name="connsiteX414" fmla="*/ 6125198 w 8149441"/>
              <a:gd name="connsiteY414" fmla="*/ 1090257 h 4929085"/>
              <a:gd name="connsiteX415" fmla="*/ 6159000 w 8149441"/>
              <a:gd name="connsiteY415" fmla="*/ 1079260 h 4929085"/>
              <a:gd name="connsiteX416" fmla="*/ 4211358 w 8149441"/>
              <a:gd name="connsiteY416" fmla="*/ 1063051 h 4929085"/>
              <a:gd name="connsiteX417" fmla="*/ 4196917 w 8149441"/>
              <a:gd name="connsiteY417" fmla="*/ 1068433 h 4929085"/>
              <a:gd name="connsiteX418" fmla="*/ 4188394 w 8149441"/>
              <a:gd name="connsiteY418" fmla="*/ 1078662 h 4929085"/>
              <a:gd name="connsiteX419" fmla="*/ 4142031 w 8149441"/>
              <a:gd name="connsiteY419" fmla="*/ 1097706 h 4929085"/>
              <a:gd name="connsiteX420" fmla="*/ 4082935 w 8149441"/>
              <a:gd name="connsiteY420" fmla="*/ 1170858 h 4929085"/>
              <a:gd name="connsiteX421" fmla="*/ 4085242 w 8149441"/>
              <a:gd name="connsiteY421" fmla="*/ 1177051 h 4929085"/>
              <a:gd name="connsiteX422" fmla="*/ 4124532 w 8149441"/>
              <a:gd name="connsiteY422" fmla="*/ 1150068 h 4929085"/>
              <a:gd name="connsiteX423" fmla="*/ 4186366 w 8149441"/>
              <a:gd name="connsiteY423" fmla="*/ 1095287 h 4929085"/>
              <a:gd name="connsiteX424" fmla="*/ 5499617 w 8149441"/>
              <a:gd name="connsiteY424" fmla="*/ 1002634 h 4929085"/>
              <a:gd name="connsiteX425" fmla="*/ 5461859 w 8149441"/>
              <a:gd name="connsiteY425" fmla="*/ 1036800 h 4929085"/>
              <a:gd name="connsiteX426" fmla="*/ 5421547 w 8149441"/>
              <a:gd name="connsiteY426" fmla="*/ 1051907 h 4929085"/>
              <a:gd name="connsiteX427" fmla="*/ 5383366 w 8149441"/>
              <a:gd name="connsiteY427" fmla="*/ 1082897 h 4929085"/>
              <a:gd name="connsiteX428" fmla="*/ 5488307 w 8149441"/>
              <a:gd name="connsiteY428" fmla="*/ 1023557 h 4929085"/>
              <a:gd name="connsiteX429" fmla="*/ 5137850 w 8149441"/>
              <a:gd name="connsiteY429" fmla="*/ 882904 h 4929085"/>
              <a:gd name="connsiteX430" fmla="*/ 5066444 w 8149441"/>
              <a:gd name="connsiteY430" fmla="*/ 935151 h 4929085"/>
              <a:gd name="connsiteX431" fmla="*/ 5047196 w 8149441"/>
              <a:gd name="connsiteY431" fmla="*/ 943564 h 4929085"/>
              <a:gd name="connsiteX432" fmla="*/ 5035037 w 8149441"/>
              <a:gd name="connsiteY432" fmla="*/ 958130 h 4929085"/>
              <a:gd name="connsiteX433" fmla="*/ 5066444 w 8149441"/>
              <a:gd name="connsiteY433" fmla="*/ 935151 h 4929085"/>
              <a:gd name="connsiteX434" fmla="*/ 5100519 w 8149441"/>
              <a:gd name="connsiteY434" fmla="*/ 920251 h 4929085"/>
              <a:gd name="connsiteX435" fmla="*/ 5220717 w 8149441"/>
              <a:gd name="connsiteY435" fmla="*/ 816815 h 4929085"/>
              <a:gd name="connsiteX436" fmla="*/ 5157488 w 8149441"/>
              <a:gd name="connsiteY436" fmla="*/ 818816 h 4929085"/>
              <a:gd name="connsiteX437" fmla="*/ 5142224 w 8149441"/>
              <a:gd name="connsiteY437" fmla="*/ 862912 h 4929085"/>
              <a:gd name="connsiteX438" fmla="*/ 5144352 w 8149441"/>
              <a:gd name="connsiteY438" fmla="*/ 878797 h 4929085"/>
              <a:gd name="connsiteX439" fmla="*/ 5191172 w 8149441"/>
              <a:gd name="connsiteY439" fmla="*/ 859587 h 4929085"/>
              <a:gd name="connsiteX440" fmla="*/ 5852200 w 8149441"/>
              <a:gd name="connsiteY440" fmla="*/ 790440 h 4929085"/>
              <a:gd name="connsiteX441" fmla="*/ 5824475 w 8149441"/>
              <a:gd name="connsiteY441" fmla="*/ 794154 h 4929085"/>
              <a:gd name="connsiteX442" fmla="*/ 5805388 w 8149441"/>
              <a:gd name="connsiteY442" fmla="*/ 809649 h 4929085"/>
              <a:gd name="connsiteX443" fmla="*/ 5715701 w 8149441"/>
              <a:gd name="connsiteY443" fmla="*/ 824900 h 4929085"/>
              <a:gd name="connsiteX444" fmla="*/ 5582483 w 8149441"/>
              <a:gd name="connsiteY444" fmla="*/ 936545 h 4929085"/>
              <a:gd name="connsiteX445" fmla="*/ 5584185 w 8149441"/>
              <a:gd name="connsiteY445" fmla="*/ 949255 h 4929085"/>
              <a:gd name="connsiteX446" fmla="*/ 5664381 w 8149441"/>
              <a:gd name="connsiteY446" fmla="*/ 915872 h 4929085"/>
              <a:gd name="connsiteX447" fmla="*/ 5795357 w 8149441"/>
              <a:gd name="connsiteY447" fmla="*/ 840106 h 4929085"/>
              <a:gd name="connsiteX448" fmla="*/ 7503185 w 8149441"/>
              <a:gd name="connsiteY448" fmla="*/ 0 h 4929085"/>
              <a:gd name="connsiteX449" fmla="*/ 7478441 w 8149441"/>
              <a:gd name="connsiteY449" fmla="*/ 25959 h 4929085"/>
              <a:gd name="connsiteX450" fmla="*/ 7430351 w 8149441"/>
              <a:gd name="connsiteY450" fmla="*/ 35633 h 4929085"/>
              <a:gd name="connsiteX451" fmla="*/ 7419468 w 8149441"/>
              <a:gd name="connsiteY451" fmla="*/ 59734 h 4929085"/>
              <a:gd name="connsiteX452" fmla="*/ 7144526 w 8149441"/>
              <a:gd name="connsiteY452" fmla="*/ 219476 h 4929085"/>
              <a:gd name="connsiteX453" fmla="*/ 7127569 w 8149441"/>
              <a:gd name="connsiteY453" fmla="*/ 250856 h 4929085"/>
              <a:gd name="connsiteX454" fmla="*/ 7053021 w 8149441"/>
              <a:gd name="connsiteY454" fmla="*/ 273781 h 4929085"/>
              <a:gd name="connsiteX455" fmla="*/ 7028700 w 8149441"/>
              <a:gd name="connsiteY455" fmla="*/ 302915 h 4929085"/>
              <a:gd name="connsiteX456" fmla="*/ 6976231 w 8149441"/>
              <a:gd name="connsiteY456" fmla="*/ 332588 h 4929085"/>
              <a:gd name="connsiteX457" fmla="*/ 6955866 w 8149441"/>
              <a:gd name="connsiteY457" fmla="*/ 338547 h 4929085"/>
              <a:gd name="connsiteX458" fmla="*/ 6917258 w 8149441"/>
              <a:gd name="connsiteY458" fmla="*/ 366363 h 4929085"/>
              <a:gd name="connsiteX459" fmla="*/ 6903394 w 8149441"/>
              <a:gd name="connsiteY459" fmla="*/ 368221 h 4929085"/>
              <a:gd name="connsiteX460" fmla="*/ 6878649 w 8149441"/>
              <a:gd name="connsiteY460" fmla="*/ 394175 h 4929085"/>
              <a:gd name="connsiteX461" fmla="*/ 6771152 w 8149441"/>
              <a:gd name="connsiteY461" fmla="*/ 434452 h 4929085"/>
              <a:gd name="connsiteX462" fmla="*/ 6694351 w 8149441"/>
              <a:gd name="connsiteY462" fmla="*/ 493259 h 4929085"/>
              <a:gd name="connsiteX463" fmla="*/ 6610209 w 8149441"/>
              <a:gd name="connsiteY463" fmla="*/ 549815 h 4929085"/>
              <a:gd name="connsiteX464" fmla="*/ 6525205 w 8149441"/>
              <a:gd name="connsiteY464" fmla="*/ 600016 h 4929085"/>
              <a:gd name="connsiteX465" fmla="*/ 6515597 w 8149441"/>
              <a:gd name="connsiteY465" fmla="*/ 633647 h 4929085"/>
              <a:gd name="connsiteX466" fmla="*/ 6424519 w 8149441"/>
              <a:gd name="connsiteY466" fmla="*/ 691132 h 4929085"/>
              <a:gd name="connsiteX467" fmla="*/ 6717152 w 8149441"/>
              <a:gd name="connsiteY467" fmla="*/ 558127 h 4929085"/>
              <a:gd name="connsiteX468" fmla="*/ 6737953 w 8149441"/>
              <a:gd name="connsiteY468" fmla="*/ 555340 h 4929085"/>
              <a:gd name="connsiteX469" fmla="*/ 6706695 w 8149441"/>
              <a:gd name="connsiteY469" fmla="*/ 585404 h 4929085"/>
              <a:gd name="connsiteX470" fmla="*/ 6659032 w 8149441"/>
              <a:gd name="connsiteY470" fmla="*/ 598257 h 4929085"/>
              <a:gd name="connsiteX471" fmla="*/ 6641213 w 8149441"/>
              <a:gd name="connsiteY471" fmla="*/ 623289 h 4929085"/>
              <a:gd name="connsiteX472" fmla="*/ 6536272 w 8149441"/>
              <a:gd name="connsiteY472" fmla="*/ 682630 h 4929085"/>
              <a:gd name="connsiteX473" fmla="*/ 6327237 w 8149441"/>
              <a:gd name="connsiteY473" fmla="*/ 807668 h 4929085"/>
              <a:gd name="connsiteX474" fmla="*/ 6310705 w 8149441"/>
              <a:gd name="connsiteY474" fmla="*/ 842227 h 4929085"/>
              <a:gd name="connsiteX475" fmla="*/ 6229233 w 8149441"/>
              <a:gd name="connsiteY475" fmla="*/ 866079 h 4929085"/>
              <a:gd name="connsiteX476" fmla="*/ 6139428 w 8149441"/>
              <a:gd name="connsiteY476" fmla="*/ 933093 h 4929085"/>
              <a:gd name="connsiteX477" fmla="*/ 6112130 w 8149441"/>
              <a:gd name="connsiteY477" fmla="*/ 939987 h 4929085"/>
              <a:gd name="connsiteX478" fmla="*/ 6074371 w 8149441"/>
              <a:gd name="connsiteY478" fmla="*/ 974153 h 4929085"/>
              <a:gd name="connsiteX479" fmla="*/ 6060510 w 8149441"/>
              <a:gd name="connsiteY479" fmla="*/ 976010 h 4929085"/>
              <a:gd name="connsiteX480" fmla="*/ 6028837 w 8149441"/>
              <a:gd name="connsiteY480" fmla="*/ 1002898 h 4929085"/>
              <a:gd name="connsiteX481" fmla="*/ 5928268 w 8149441"/>
              <a:gd name="connsiteY481" fmla="*/ 1042246 h 4929085"/>
              <a:gd name="connsiteX482" fmla="*/ 5916815 w 8149441"/>
              <a:gd name="connsiteY482" fmla="*/ 1067836 h 4929085"/>
              <a:gd name="connsiteX483" fmla="*/ 5913918 w 8149441"/>
              <a:gd name="connsiteY483" fmla="*/ 1072281 h 4929085"/>
              <a:gd name="connsiteX484" fmla="*/ 5953556 w 8149441"/>
              <a:gd name="connsiteY484" fmla="*/ 1052931 h 4929085"/>
              <a:gd name="connsiteX485" fmla="*/ 5953556 w 8149441"/>
              <a:gd name="connsiteY485" fmla="*/ 1049723 h 4929085"/>
              <a:gd name="connsiteX486" fmla="*/ 6009500 w 8149441"/>
              <a:gd name="connsiteY486" fmla="*/ 1059344 h 4929085"/>
              <a:gd name="connsiteX487" fmla="*/ 6023488 w 8149441"/>
              <a:gd name="connsiteY487" fmla="*/ 1072168 h 4929085"/>
              <a:gd name="connsiteX488" fmla="*/ 6072445 w 8149441"/>
              <a:gd name="connsiteY488" fmla="*/ 1052931 h 4929085"/>
              <a:gd name="connsiteX489" fmla="*/ 6072445 w 8149441"/>
              <a:gd name="connsiteY489" fmla="*/ 1049723 h 4929085"/>
              <a:gd name="connsiteX490" fmla="*/ 6128391 w 8149441"/>
              <a:gd name="connsiteY490" fmla="*/ 1040109 h 4929085"/>
              <a:gd name="connsiteX491" fmla="*/ 6233286 w 8149441"/>
              <a:gd name="connsiteY491" fmla="*/ 985606 h 4929085"/>
              <a:gd name="connsiteX492" fmla="*/ 6345188 w 8149441"/>
              <a:gd name="connsiteY492" fmla="*/ 950345 h 4929085"/>
              <a:gd name="connsiteX493" fmla="*/ 6338189 w 8149441"/>
              <a:gd name="connsiteY493" fmla="*/ 905464 h 4929085"/>
              <a:gd name="connsiteX494" fmla="*/ 6380150 w 8149441"/>
              <a:gd name="connsiteY494" fmla="*/ 883020 h 4929085"/>
              <a:gd name="connsiteX495" fmla="*/ 6387148 w 8149441"/>
              <a:gd name="connsiteY495" fmla="*/ 883020 h 4929085"/>
              <a:gd name="connsiteX496" fmla="*/ 6485053 w 8149441"/>
              <a:gd name="connsiteY496" fmla="*/ 844550 h 4929085"/>
              <a:gd name="connsiteX497" fmla="*/ 6520015 w 8149441"/>
              <a:gd name="connsiteY497" fmla="*/ 815699 h 4929085"/>
              <a:gd name="connsiteX498" fmla="*/ 6534001 w 8149441"/>
              <a:gd name="connsiteY498" fmla="*/ 815699 h 4929085"/>
              <a:gd name="connsiteX499" fmla="*/ 6575962 w 8149441"/>
              <a:gd name="connsiteY499" fmla="*/ 838138 h 4929085"/>
              <a:gd name="connsiteX500" fmla="*/ 6575962 w 8149441"/>
              <a:gd name="connsiteY500" fmla="*/ 854169 h 4929085"/>
              <a:gd name="connsiteX501" fmla="*/ 6534001 w 8149441"/>
              <a:gd name="connsiteY501" fmla="*/ 860582 h 4929085"/>
              <a:gd name="connsiteX502" fmla="*/ 6478055 w 8149441"/>
              <a:gd name="connsiteY502" fmla="*/ 883020 h 4929085"/>
              <a:gd name="connsiteX503" fmla="*/ 6478055 w 8149441"/>
              <a:gd name="connsiteY503" fmla="*/ 886229 h 4929085"/>
              <a:gd name="connsiteX504" fmla="*/ 6429107 w 8149441"/>
              <a:gd name="connsiteY504" fmla="*/ 899052 h 4929085"/>
              <a:gd name="connsiteX505" fmla="*/ 6464068 w 8149441"/>
              <a:gd name="connsiteY505" fmla="*/ 911875 h 4929085"/>
              <a:gd name="connsiteX506" fmla="*/ 6191326 w 8149441"/>
              <a:gd name="connsiteY506" fmla="*/ 1068959 h 4929085"/>
              <a:gd name="connsiteX507" fmla="*/ 6128391 w 8149441"/>
              <a:gd name="connsiteY507" fmla="*/ 1084990 h 4929085"/>
              <a:gd name="connsiteX508" fmla="*/ 6086431 w 8149441"/>
              <a:gd name="connsiteY508" fmla="*/ 1110637 h 4929085"/>
              <a:gd name="connsiteX509" fmla="*/ 6079432 w 8149441"/>
              <a:gd name="connsiteY509" fmla="*/ 1110637 h 4929085"/>
              <a:gd name="connsiteX510" fmla="*/ 6030487 w 8149441"/>
              <a:gd name="connsiteY510" fmla="*/ 1120253 h 4929085"/>
              <a:gd name="connsiteX511" fmla="*/ 5988526 w 8149441"/>
              <a:gd name="connsiteY511" fmla="*/ 1149107 h 4929085"/>
              <a:gd name="connsiteX512" fmla="*/ 6002512 w 8149441"/>
              <a:gd name="connsiteY512" fmla="*/ 1168342 h 4929085"/>
              <a:gd name="connsiteX513" fmla="*/ 6058459 w 8149441"/>
              <a:gd name="connsiteY513" fmla="*/ 1155519 h 4929085"/>
              <a:gd name="connsiteX514" fmla="*/ 6205312 w 8149441"/>
              <a:gd name="connsiteY514" fmla="*/ 1094607 h 4929085"/>
              <a:gd name="connsiteX515" fmla="*/ 6268257 w 8149441"/>
              <a:gd name="connsiteY515" fmla="*/ 1081783 h 4929085"/>
              <a:gd name="connsiteX516" fmla="*/ 6275255 w 8149441"/>
              <a:gd name="connsiteY516" fmla="*/ 1072168 h 4929085"/>
              <a:gd name="connsiteX517" fmla="*/ 6324203 w 8149441"/>
              <a:gd name="connsiteY517" fmla="*/ 1049723 h 4929085"/>
              <a:gd name="connsiteX518" fmla="*/ 6366164 w 8149441"/>
              <a:gd name="connsiteY518" fmla="*/ 1052931 h 4929085"/>
              <a:gd name="connsiteX519" fmla="*/ 6750797 w 8149441"/>
              <a:gd name="connsiteY519" fmla="*/ 931109 h 4929085"/>
              <a:gd name="connsiteX520" fmla="*/ 6792758 w 8149441"/>
              <a:gd name="connsiteY520" fmla="*/ 905464 h 4929085"/>
              <a:gd name="connsiteX521" fmla="*/ 6799745 w 8149441"/>
              <a:gd name="connsiteY521" fmla="*/ 905464 h 4929085"/>
              <a:gd name="connsiteX522" fmla="*/ 6841706 w 8149441"/>
              <a:gd name="connsiteY522" fmla="*/ 883020 h 4929085"/>
              <a:gd name="connsiteX523" fmla="*/ 6918626 w 8149441"/>
              <a:gd name="connsiteY523" fmla="*/ 876608 h 4929085"/>
              <a:gd name="connsiteX524" fmla="*/ 6918626 w 8149441"/>
              <a:gd name="connsiteY524" fmla="*/ 857372 h 4929085"/>
              <a:gd name="connsiteX525" fmla="*/ 6985938 w 8149441"/>
              <a:gd name="connsiteY525" fmla="*/ 832930 h 4929085"/>
              <a:gd name="connsiteX526" fmla="*/ 7005394 w 8149441"/>
              <a:gd name="connsiteY526" fmla="*/ 825595 h 4929085"/>
              <a:gd name="connsiteX527" fmla="*/ 7030528 w 8149441"/>
              <a:gd name="connsiteY527" fmla="*/ 799675 h 4929085"/>
              <a:gd name="connsiteX528" fmla="*/ 7059763 w 8149441"/>
              <a:gd name="connsiteY528" fmla="*/ 815306 h 4929085"/>
              <a:gd name="connsiteX529" fmla="*/ 7093458 w 8149441"/>
              <a:gd name="connsiteY529" fmla="*/ 804880 h 4929085"/>
              <a:gd name="connsiteX530" fmla="*/ 7128424 w 8149441"/>
              <a:gd name="connsiteY530" fmla="*/ 796464 h 4929085"/>
              <a:gd name="connsiteX531" fmla="*/ 7149409 w 8149441"/>
              <a:gd name="connsiteY531" fmla="*/ 796464 h 4929085"/>
              <a:gd name="connsiteX532" fmla="*/ 7058491 w 8149441"/>
              <a:gd name="connsiteY532" fmla="*/ 876608 h 4929085"/>
              <a:gd name="connsiteX533" fmla="*/ 7016532 w 8149441"/>
              <a:gd name="connsiteY533" fmla="*/ 883020 h 4929085"/>
              <a:gd name="connsiteX534" fmla="*/ 6869678 w 8149441"/>
              <a:gd name="connsiteY534" fmla="*/ 966372 h 4929085"/>
              <a:gd name="connsiteX535" fmla="*/ 6736812 w 8149441"/>
              <a:gd name="connsiteY535" fmla="*/ 1056136 h 4929085"/>
              <a:gd name="connsiteX536" fmla="*/ 6520015 w 8149441"/>
              <a:gd name="connsiteY536" fmla="*/ 1181165 h 4929085"/>
              <a:gd name="connsiteX537" fmla="*/ 6568972 w 8149441"/>
              <a:gd name="connsiteY537" fmla="*/ 1158722 h 4929085"/>
              <a:gd name="connsiteX538" fmla="*/ 6582960 w 8149441"/>
              <a:gd name="connsiteY538" fmla="*/ 1158722 h 4929085"/>
              <a:gd name="connsiteX539" fmla="*/ 6687853 w 8149441"/>
              <a:gd name="connsiteY539" fmla="*/ 1120253 h 4929085"/>
              <a:gd name="connsiteX540" fmla="*/ 6687853 w 8149441"/>
              <a:gd name="connsiteY540" fmla="*/ 1117049 h 4929085"/>
              <a:gd name="connsiteX541" fmla="*/ 6736812 w 8149441"/>
              <a:gd name="connsiteY541" fmla="*/ 1104225 h 4929085"/>
              <a:gd name="connsiteX542" fmla="*/ 6764784 w 8149441"/>
              <a:gd name="connsiteY542" fmla="*/ 1068959 h 4929085"/>
              <a:gd name="connsiteX543" fmla="*/ 6827718 w 8149441"/>
              <a:gd name="connsiteY543" fmla="*/ 1062547 h 4929085"/>
              <a:gd name="connsiteX544" fmla="*/ 6876666 w 8149441"/>
              <a:gd name="connsiteY544" fmla="*/ 1036901 h 4929085"/>
              <a:gd name="connsiteX545" fmla="*/ 6736812 w 8149441"/>
              <a:gd name="connsiteY545" fmla="*/ 1136285 h 4929085"/>
              <a:gd name="connsiteX546" fmla="*/ 6659880 w 8149441"/>
              <a:gd name="connsiteY546" fmla="*/ 1187579 h 4929085"/>
              <a:gd name="connsiteX547" fmla="*/ 6568972 w 8149441"/>
              <a:gd name="connsiteY547" fmla="*/ 1216428 h 4929085"/>
              <a:gd name="connsiteX548" fmla="*/ 6547987 w 8149441"/>
              <a:gd name="connsiteY548" fmla="*/ 1245283 h 4929085"/>
              <a:gd name="connsiteX549" fmla="*/ 6429107 w 8149441"/>
              <a:gd name="connsiteY549" fmla="*/ 1325426 h 4929085"/>
              <a:gd name="connsiteX550" fmla="*/ 6534001 w 8149441"/>
              <a:gd name="connsiteY550" fmla="*/ 1306193 h 4929085"/>
              <a:gd name="connsiteX551" fmla="*/ 6534001 w 8149441"/>
              <a:gd name="connsiteY551" fmla="*/ 1274133 h 4929085"/>
              <a:gd name="connsiteX552" fmla="*/ 6582960 w 8149441"/>
              <a:gd name="connsiteY552" fmla="*/ 1261309 h 4929085"/>
              <a:gd name="connsiteX553" fmla="*/ 6589948 w 8149441"/>
              <a:gd name="connsiteY553" fmla="*/ 1261309 h 4929085"/>
              <a:gd name="connsiteX554" fmla="*/ 6631908 w 8149441"/>
              <a:gd name="connsiteY554" fmla="*/ 1235662 h 4929085"/>
              <a:gd name="connsiteX555" fmla="*/ 6883664 w 8149441"/>
              <a:gd name="connsiteY555" fmla="*/ 1181165 h 4929085"/>
              <a:gd name="connsiteX556" fmla="*/ 6841706 w 8149441"/>
              <a:gd name="connsiteY556" fmla="*/ 1210017 h 4929085"/>
              <a:gd name="connsiteX557" fmla="*/ 6841706 w 8149441"/>
              <a:gd name="connsiteY557" fmla="*/ 1251694 h 4929085"/>
              <a:gd name="connsiteX558" fmla="*/ 7030519 w 8149441"/>
              <a:gd name="connsiteY558" fmla="*/ 1152311 h 4929085"/>
              <a:gd name="connsiteX559" fmla="*/ 7079476 w 8149441"/>
              <a:gd name="connsiteY559" fmla="*/ 1152311 h 4929085"/>
              <a:gd name="connsiteX560" fmla="*/ 7128424 w 8149441"/>
              <a:gd name="connsiteY560" fmla="*/ 1133076 h 4929085"/>
              <a:gd name="connsiteX561" fmla="*/ 7163395 w 8149441"/>
              <a:gd name="connsiteY561" fmla="*/ 1104225 h 4929085"/>
              <a:gd name="connsiteX562" fmla="*/ 7212343 w 8149441"/>
              <a:gd name="connsiteY562" fmla="*/ 1084990 h 4929085"/>
              <a:gd name="connsiteX563" fmla="*/ 7212343 w 8149441"/>
              <a:gd name="connsiteY563" fmla="*/ 1081783 h 4929085"/>
              <a:gd name="connsiteX564" fmla="*/ 7338233 w 8149441"/>
              <a:gd name="connsiteY564" fmla="*/ 1040109 h 4929085"/>
              <a:gd name="connsiteX565" fmla="*/ 7338233 w 8149441"/>
              <a:gd name="connsiteY565" fmla="*/ 1036901 h 4929085"/>
              <a:gd name="connsiteX566" fmla="*/ 7624951 w 8149441"/>
              <a:gd name="connsiteY566" fmla="*/ 943933 h 4929085"/>
              <a:gd name="connsiteX567" fmla="*/ 7750830 w 8149441"/>
              <a:gd name="connsiteY567" fmla="*/ 911875 h 4929085"/>
              <a:gd name="connsiteX568" fmla="*/ 7771814 w 8149441"/>
              <a:gd name="connsiteY568" fmla="*/ 886229 h 4929085"/>
              <a:gd name="connsiteX569" fmla="*/ 7778802 w 8149441"/>
              <a:gd name="connsiteY569" fmla="*/ 883020 h 4929085"/>
              <a:gd name="connsiteX570" fmla="*/ 8135456 w 8149441"/>
              <a:gd name="connsiteY570" fmla="*/ 786845 h 4929085"/>
              <a:gd name="connsiteX571" fmla="*/ 8149441 w 8149441"/>
              <a:gd name="connsiteY571" fmla="*/ 786845 h 4929085"/>
              <a:gd name="connsiteX572" fmla="*/ 8121469 w 8149441"/>
              <a:gd name="connsiteY572" fmla="*/ 809289 h 4929085"/>
              <a:gd name="connsiteX573" fmla="*/ 8072520 w 8149441"/>
              <a:gd name="connsiteY573" fmla="*/ 812492 h 4929085"/>
              <a:gd name="connsiteX574" fmla="*/ 8058535 w 8149441"/>
              <a:gd name="connsiteY574" fmla="*/ 834934 h 4929085"/>
              <a:gd name="connsiteX575" fmla="*/ 7764816 w 8149441"/>
              <a:gd name="connsiteY575" fmla="*/ 956756 h 4929085"/>
              <a:gd name="connsiteX576" fmla="*/ 7743843 w 8149441"/>
              <a:gd name="connsiteY576" fmla="*/ 985606 h 4929085"/>
              <a:gd name="connsiteX577" fmla="*/ 7666912 w 8149441"/>
              <a:gd name="connsiteY577" fmla="*/ 998431 h 4929085"/>
              <a:gd name="connsiteX578" fmla="*/ 7638937 w 8149441"/>
              <a:gd name="connsiteY578" fmla="*/ 1024077 h 4929085"/>
              <a:gd name="connsiteX579" fmla="*/ 7582992 w 8149441"/>
              <a:gd name="connsiteY579" fmla="*/ 1046520 h 4929085"/>
              <a:gd name="connsiteX580" fmla="*/ 7562016 w 8149441"/>
              <a:gd name="connsiteY580" fmla="*/ 1049723 h 4929085"/>
              <a:gd name="connsiteX581" fmla="*/ 7520058 w 8149441"/>
              <a:gd name="connsiteY581" fmla="*/ 1072168 h 4929085"/>
              <a:gd name="connsiteX582" fmla="*/ 7506070 w 8149441"/>
              <a:gd name="connsiteY582" fmla="*/ 1072168 h 4929085"/>
              <a:gd name="connsiteX583" fmla="*/ 7478098 w 8149441"/>
              <a:gd name="connsiteY583" fmla="*/ 1094607 h 4929085"/>
              <a:gd name="connsiteX584" fmla="*/ 7366205 w 8149441"/>
              <a:gd name="connsiteY584" fmla="*/ 1120253 h 4929085"/>
              <a:gd name="connsiteX585" fmla="*/ 7282276 w 8149441"/>
              <a:gd name="connsiteY585" fmla="*/ 1168342 h 4929085"/>
              <a:gd name="connsiteX586" fmla="*/ 7191369 w 8149441"/>
              <a:gd name="connsiteY586" fmla="*/ 1213225 h 4929085"/>
              <a:gd name="connsiteX587" fmla="*/ 7100452 w 8149441"/>
              <a:gd name="connsiteY587" fmla="*/ 1251694 h 4929085"/>
              <a:gd name="connsiteX588" fmla="*/ 7086464 w 8149441"/>
              <a:gd name="connsiteY588" fmla="*/ 1283754 h 4929085"/>
              <a:gd name="connsiteX589" fmla="*/ 6988559 w 8149441"/>
              <a:gd name="connsiteY589" fmla="*/ 1328635 h 4929085"/>
              <a:gd name="connsiteX590" fmla="*/ 7296261 w 8149441"/>
              <a:gd name="connsiteY590" fmla="*/ 1235662 h 4929085"/>
              <a:gd name="connsiteX591" fmla="*/ 7317248 w 8149441"/>
              <a:gd name="connsiteY591" fmla="*/ 1235662 h 4929085"/>
              <a:gd name="connsiteX592" fmla="*/ 7282276 w 8149441"/>
              <a:gd name="connsiteY592" fmla="*/ 1261309 h 4929085"/>
              <a:gd name="connsiteX593" fmla="*/ 7233328 w 8149441"/>
              <a:gd name="connsiteY593" fmla="*/ 1267721 h 4929085"/>
              <a:gd name="connsiteX594" fmla="*/ 7212343 w 8149441"/>
              <a:gd name="connsiteY594" fmla="*/ 1290164 h 4929085"/>
              <a:gd name="connsiteX595" fmla="*/ 7100452 w 8149441"/>
              <a:gd name="connsiteY595" fmla="*/ 1335046 h 4929085"/>
              <a:gd name="connsiteX596" fmla="*/ 6876666 w 8149441"/>
              <a:gd name="connsiteY596" fmla="*/ 1431222 h 4929085"/>
              <a:gd name="connsiteX597" fmla="*/ 6855692 w 8149441"/>
              <a:gd name="connsiteY597" fmla="*/ 1463281 h 4929085"/>
              <a:gd name="connsiteX598" fmla="*/ 6771773 w 8149441"/>
              <a:gd name="connsiteY598" fmla="*/ 1476104 h 4929085"/>
              <a:gd name="connsiteX599" fmla="*/ 6673866 w 8149441"/>
              <a:gd name="connsiteY599" fmla="*/ 1530601 h 4929085"/>
              <a:gd name="connsiteX600" fmla="*/ 6645894 w 8149441"/>
              <a:gd name="connsiteY600" fmla="*/ 1533809 h 4929085"/>
              <a:gd name="connsiteX601" fmla="*/ 6603934 w 8149441"/>
              <a:gd name="connsiteY601" fmla="*/ 1562659 h 4929085"/>
              <a:gd name="connsiteX602" fmla="*/ 6589948 w 8149441"/>
              <a:gd name="connsiteY602" fmla="*/ 1562659 h 4929085"/>
              <a:gd name="connsiteX603" fmla="*/ 6554986 w 8149441"/>
              <a:gd name="connsiteY603" fmla="*/ 1585103 h 4929085"/>
              <a:gd name="connsiteX604" fmla="*/ 6450083 w 8149441"/>
              <a:gd name="connsiteY604" fmla="*/ 1610749 h 4929085"/>
              <a:gd name="connsiteX605" fmla="*/ 6324203 w 8149441"/>
              <a:gd name="connsiteY605" fmla="*/ 1722951 h 4929085"/>
              <a:gd name="connsiteX606" fmla="*/ 6289241 w 8149441"/>
              <a:gd name="connsiteY606" fmla="*/ 1748598 h 4929085"/>
              <a:gd name="connsiteX607" fmla="*/ 6219300 w 8149441"/>
              <a:gd name="connsiteY607" fmla="*/ 1758218 h 4929085"/>
              <a:gd name="connsiteX608" fmla="*/ 6002512 w 8149441"/>
              <a:gd name="connsiteY608" fmla="*/ 1854393 h 4929085"/>
              <a:gd name="connsiteX609" fmla="*/ 5841662 w 8149441"/>
              <a:gd name="connsiteY609" fmla="*/ 1937746 h 4929085"/>
              <a:gd name="connsiteX610" fmla="*/ 5813690 w 8149441"/>
              <a:gd name="connsiteY610" fmla="*/ 1969804 h 4929085"/>
              <a:gd name="connsiteX611" fmla="*/ 5694810 w 8149441"/>
              <a:gd name="connsiteY611" fmla="*/ 2030713 h 4929085"/>
              <a:gd name="connsiteX612" fmla="*/ 5644110 w 8149441"/>
              <a:gd name="connsiteY612" fmla="*/ 2050351 h 4929085"/>
              <a:gd name="connsiteX613" fmla="*/ 5619137 w 8149441"/>
              <a:gd name="connsiteY613" fmla="*/ 2064040 h 4929085"/>
              <a:gd name="connsiteX614" fmla="*/ 5667020 w 8149441"/>
              <a:gd name="connsiteY614" fmla="*/ 2059655 h 4929085"/>
              <a:gd name="connsiteX615" fmla="*/ 5674387 w 8149441"/>
              <a:gd name="connsiteY615" fmla="*/ 2050455 h 4929085"/>
              <a:gd name="connsiteX616" fmla="*/ 5717703 w 8149441"/>
              <a:gd name="connsiteY616" fmla="*/ 2033504 h 4929085"/>
              <a:gd name="connsiteX617" fmla="*/ 5750722 w 8149441"/>
              <a:gd name="connsiteY617" fmla="*/ 2042719 h 4929085"/>
              <a:gd name="connsiteX618" fmla="*/ 6081106 w 8149441"/>
              <a:gd name="connsiteY618" fmla="*/ 1967218 h 4929085"/>
              <a:gd name="connsiteX619" fmla="*/ 6119412 w 8149441"/>
              <a:gd name="connsiteY619" fmla="*/ 1945910 h 4929085"/>
              <a:gd name="connsiteX620" fmla="*/ 6125008 w 8149441"/>
              <a:gd name="connsiteY620" fmla="*/ 1946880 h 4929085"/>
              <a:gd name="connsiteX621" fmla="*/ 6162728 w 8149441"/>
              <a:gd name="connsiteY621" fmla="*/ 1928961 h 4929085"/>
              <a:gd name="connsiteX622" fmla="*/ 6225510 w 8149441"/>
              <a:gd name="connsiteY622" fmla="*/ 1932851 h 4929085"/>
              <a:gd name="connsiteX623" fmla="*/ 6229035 w 8149441"/>
              <a:gd name="connsiteY623" fmla="*/ 1912503 h 4929085"/>
              <a:gd name="connsiteX624" fmla="*/ 6287424 w 8149441"/>
              <a:gd name="connsiteY624" fmla="*/ 1895986 h 4929085"/>
              <a:gd name="connsiteX625" fmla="*/ 6304351 w 8149441"/>
              <a:gd name="connsiteY625" fmla="*/ 1890926 h 4929085"/>
              <a:gd name="connsiteX626" fmla="*/ 6329231 w 8149441"/>
              <a:gd name="connsiteY626" fmla="*/ 1866993 h 4929085"/>
              <a:gd name="connsiteX627" fmla="*/ 6349781 w 8149441"/>
              <a:gd name="connsiteY627" fmla="*/ 1887585 h 4929085"/>
              <a:gd name="connsiteX628" fmla="*/ 6378679 w 8149441"/>
              <a:gd name="connsiteY628" fmla="*/ 1881230 h 4929085"/>
              <a:gd name="connsiteX629" fmla="*/ 6408226 w 8149441"/>
              <a:gd name="connsiteY629" fmla="*/ 1877180 h 4929085"/>
              <a:gd name="connsiteX630" fmla="*/ 6425033 w 8149441"/>
              <a:gd name="connsiteY630" fmla="*/ 1880091 h 4929085"/>
              <a:gd name="connsiteX631" fmla="*/ 6337530 w 8149441"/>
              <a:gd name="connsiteY631" fmla="*/ 1952255 h 4929085"/>
              <a:gd name="connsiteX632" fmla="*/ 6302749 w 8149441"/>
              <a:gd name="connsiteY632" fmla="*/ 1953216 h 4929085"/>
              <a:gd name="connsiteX633" fmla="*/ 6169858 w 8149441"/>
              <a:gd name="connsiteY633" fmla="*/ 2021012 h 4929085"/>
              <a:gd name="connsiteX634" fmla="*/ 6046994 w 8149441"/>
              <a:gd name="connsiteY634" fmla="*/ 2097532 h 4929085"/>
              <a:gd name="connsiteX635" fmla="*/ 5850448 w 8149441"/>
              <a:gd name="connsiteY635" fmla="*/ 2199712 h 4929085"/>
              <a:gd name="connsiteX636" fmla="*/ 5893770 w 8149441"/>
              <a:gd name="connsiteY636" fmla="*/ 2182763 h 4929085"/>
              <a:gd name="connsiteX637" fmla="*/ 5904973 w 8149441"/>
              <a:gd name="connsiteY637" fmla="*/ 2184705 h 4929085"/>
              <a:gd name="connsiteX638" fmla="*/ 5996033 w 8149441"/>
              <a:gd name="connsiteY638" fmla="*/ 2158564 h 4929085"/>
              <a:gd name="connsiteX639" fmla="*/ 5996621 w 8149441"/>
              <a:gd name="connsiteY639" fmla="*/ 2155174 h 4929085"/>
              <a:gd name="connsiteX640" fmla="*/ 6038182 w 8149441"/>
              <a:gd name="connsiteY640" fmla="*/ 2148402 h 4929085"/>
              <a:gd name="connsiteX641" fmla="*/ 6067048 w 8149441"/>
              <a:gd name="connsiteY641" fmla="*/ 2114977 h 4929085"/>
              <a:gd name="connsiteX642" fmla="*/ 6118628 w 8149441"/>
              <a:gd name="connsiteY642" fmla="*/ 2116926 h 4929085"/>
              <a:gd name="connsiteX643" fmla="*/ 6162531 w 8149441"/>
              <a:gd name="connsiteY643" fmla="*/ 2096588 h 4929085"/>
              <a:gd name="connsiteX644" fmla="*/ 6032308 w 8149441"/>
              <a:gd name="connsiteY644" fmla="*/ 2182314 h 4929085"/>
              <a:gd name="connsiteX645" fmla="*/ 5961294 w 8149441"/>
              <a:gd name="connsiteY645" fmla="*/ 2225899 h 4929085"/>
              <a:gd name="connsiteX646" fmla="*/ 5883196 w 8149441"/>
              <a:gd name="connsiteY646" fmla="*/ 2243806 h 4929085"/>
              <a:gd name="connsiteX647" fmla="*/ 5861102 w 8149441"/>
              <a:gd name="connsiteY647" fmla="*/ 2271417 h 4929085"/>
              <a:gd name="connsiteX648" fmla="*/ 5751203 w 8149441"/>
              <a:gd name="connsiteY648" fmla="*/ 2339700 h 4929085"/>
              <a:gd name="connsiteX649" fmla="*/ 5838740 w 8149441"/>
              <a:gd name="connsiteY649" fmla="*/ 2333907 h 4929085"/>
              <a:gd name="connsiteX650" fmla="*/ 5844614 w 8149441"/>
              <a:gd name="connsiteY650" fmla="*/ 2299995 h 4929085"/>
              <a:gd name="connsiteX651" fmla="*/ 5886176 w 8149441"/>
              <a:gd name="connsiteY651" fmla="*/ 2293223 h 4929085"/>
              <a:gd name="connsiteX652" fmla="*/ 5891773 w 8149441"/>
              <a:gd name="connsiteY652" fmla="*/ 2294191 h 4929085"/>
              <a:gd name="connsiteX653" fmla="*/ 5930079 w 8149441"/>
              <a:gd name="connsiteY653" fmla="*/ 2272884 h 4929085"/>
              <a:gd name="connsiteX654" fmla="*/ 6141701 w 8149441"/>
              <a:gd name="connsiteY654" fmla="*/ 2250163 h 4929085"/>
              <a:gd name="connsiteX655" fmla="*/ 6102809 w 8149441"/>
              <a:gd name="connsiteY655" fmla="*/ 2274862 h 4929085"/>
              <a:gd name="connsiteX656" fmla="*/ 6095173 w 8149441"/>
              <a:gd name="connsiteY656" fmla="*/ 2318950 h 4929085"/>
              <a:gd name="connsiteX657" fmla="*/ 6264607 w 8149441"/>
              <a:gd name="connsiteY657" fmla="*/ 2240016 h 4929085"/>
              <a:gd name="connsiteX658" fmla="*/ 6303818 w 8149441"/>
              <a:gd name="connsiteY658" fmla="*/ 2246808 h 4929085"/>
              <a:gd name="connsiteX659" fmla="*/ 6346547 w 8149441"/>
              <a:gd name="connsiteY659" fmla="*/ 2233252 h 4929085"/>
              <a:gd name="connsiteX660" fmla="*/ 6379841 w 8149441"/>
              <a:gd name="connsiteY660" fmla="*/ 2207585 h 4929085"/>
              <a:gd name="connsiteX661" fmla="*/ 6422569 w 8149441"/>
              <a:gd name="connsiteY661" fmla="*/ 2194029 h 4929085"/>
              <a:gd name="connsiteX662" fmla="*/ 6423157 w 8149441"/>
              <a:gd name="connsiteY662" fmla="*/ 2190635 h 4929085"/>
              <a:gd name="connsiteX663" fmla="*/ 6531621 w 8149441"/>
              <a:gd name="connsiteY663" fmla="*/ 2164018 h 4929085"/>
              <a:gd name="connsiteX664" fmla="*/ 6532209 w 8149441"/>
              <a:gd name="connsiteY664" fmla="*/ 2160625 h 4929085"/>
              <a:gd name="connsiteX665" fmla="*/ 6778882 w 8149441"/>
              <a:gd name="connsiteY665" fmla="*/ 2102062 h 4929085"/>
              <a:gd name="connsiteX666" fmla="*/ 6885576 w 8149441"/>
              <a:gd name="connsiteY666" fmla="*/ 2085615 h 4929085"/>
              <a:gd name="connsiteX667" fmla="*/ 6907082 w 8149441"/>
              <a:gd name="connsiteY667" fmla="*/ 2061396 h 4929085"/>
              <a:gd name="connsiteX668" fmla="*/ 6913267 w 8149441"/>
              <a:gd name="connsiteY668" fmla="*/ 2058972 h 4929085"/>
              <a:gd name="connsiteX669" fmla="*/ 7216540 w 8149441"/>
              <a:gd name="connsiteY669" fmla="*/ 2006718 h 4929085"/>
              <a:gd name="connsiteX670" fmla="*/ 7227742 w 8149441"/>
              <a:gd name="connsiteY670" fmla="*/ 2008658 h 4929085"/>
              <a:gd name="connsiteX671" fmla="*/ 7201225 w 8149441"/>
              <a:gd name="connsiteY671" fmla="*/ 2028518 h 4929085"/>
              <a:gd name="connsiteX672" fmla="*/ 7161435 w 8149441"/>
              <a:gd name="connsiteY672" fmla="*/ 2025116 h 4929085"/>
              <a:gd name="connsiteX673" fmla="*/ 7146121 w 8149441"/>
              <a:gd name="connsiteY673" fmla="*/ 2046916 h 4929085"/>
              <a:gd name="connsiteX674" fmla="*/ 6888553 w 8149441"/>
              <a:gd name="connsiteY674" fmla="*/ 2135030 h 4929085"/>
              <a:gd name="connsiteX675" fmla="*/ 6866468 w 8149441"/>
              <a:gd name="connsiteY675" fmla="*/ 2162639 h 4929085"/>
              <a:gd name="connsiteX676" fmla="*/ 6802503 w 8149441"/>
              <a:gd name="connsiteY676" fmla="*/ 2165532 h 4929085"/>
              <a:gd name="connsiteX677" fmla="*/ 6775398 w 8149441"/>
              <a:gd name="connsiteY677" fmla="*/ 2188779 h 4929085"/>
              <a:gd name="connsiteX678" fmla="*/ 6726479 w 8149441"/>
              <a:gd name="connsiteY678" fmla="*/ 2204758 h 4929085"/>
              <a:gd name="connsiteX679" fmla="*/ 6709092 w 8149441"/>
              <a:gd name="connsiteY679" fmla="*/ 2205236 h 4929085"/>
              <a:gd name="connsiteX680" fmla="*/ 6671374 w 8149441"/>
              <a:gd name="connsiteY680" fmla="*/ 2223156 h 4929085"/>
              <a:gd name="connsiteX681" fmla="*/ 6660171 w 8149441"/>
              <a:gd name="connsiteY681" fmla="*/ 2221216 h 4929085"/>
              <a:gd name="connsiteX682" fmla="*/ 6633656 w 8149441"/>
              <a:gd name="connsiteY682" fmla="*/ 2241071 h 4929085"/>
              <a:gd name="connsiteX683" fmla="*/ 6539340 w 8149441"/>
              <a:gd name="connsiteY683" fmla="*/ 2252677 h 4929085"/>
              <a:gd name="connsiteX684" fmla="*/ 6463306 w 8149441"/>
              <a:gd name="connsiteY684" fmla="*/ 2291902 h 4929085"/>
              <a:gd name="connsiteX685" fmla="*/ 6382273 w 8149441"/>
              <a:gd name="connsiteY685" fmla="*/ 2326767 h 4929085"/>
              <a:gd name="connsiteX686" fmla="*/ 6302407 w 8149441"/>
              <a:gd name="connsiteY686" fmla="*/ 2354848 h 4929085"/>
              <a:gd name="connsiteX687" fmla="*/ 6285329 w 8149441"/>
              <a:gd name="connsiteY687" fmla="*/ 2386818 h 4929085"/>
              <a:gd name="connsiteX688" fmla="*/ 6198691 w 8149441"/>
              <a:gd name="connsiteY688" fmla="*/ 2420712 h 4929085"/>
              <a:gd name="connsiteX689" fmla="*/ 6462173 w 8149441"/>
              <a:gd name="connsiteY689" fmla="*/ 2365055 h 4929085"/>
              <a:gd name="connsiteX690" fmla="*/ 6478982 w 8149441"/>
              <a:gd name="connsiteY690" fmla="*/ 2367967 h 4929085"/>
              <a:gd name="connsiteX691" fmla="*/ 6446271 w 8149441"/>
              <a:gd name="connsiteY691" fmla="*/ 2390244 h 4929085"/>
              <a:gd name="connsiteX692" fmla="*/ 6405893 w 8149441"/>
              <a:gd name="connsiteY692" fmla="*/ 2390235 h 4929085"/>
              <a:gd name="connsiteX693" fmla="*/ 6384974 w 8149441"/>
              <a:gd name="connsiteY693" fmla="*/ 2411065 h 4929085"/>
              <a:gd name="connsiteX694" fmla="*/ 6287134 w 8149441"/>
              <a:gd name="connsiteY694" fmla="*/ 2443018 h 4929085"/>
              <a:gd name="connsiteX695" fmla="*/ 6090276 w 8149441"/>
              <a:gd name="connsiteY695" fmla="*/ 2513706 h 4929085"/>
              <a:gd name="connsiteX696" fmla="*/ 6067603 w 8149441"/>
              <a:gd name="connsiteY696" fmla="*/ 2544708 h 4929085"/>
              <a:gd name="connsiteX697" fmla="*/ 5998042 w 8149441"/>
              <a:gd name="connsiteY697" fmla="*/ 2546630 h 4929085"/>
              <a:gd name="connsiteX698" fmla="*/ 5909640 w 8149441"/>
              <a:gd name="connsiteY698" fmla="*/ 2590694 h 4929085"/>
              <a:gd name="connsiteX699" fmla="*/ 5886649 w 8149441"/>
              <a:gd name="connsiteY699" fmla="*/ 2590207 h 4929085"/>
              <a:gd name="connsiteX700" fmla="*/ 5847755 w 8149441"/>
              <a:gd name="connsiteY700" fmla="*/ 2614903 h 4929085"/>
              <a:gd name="connsiteX701" fmla="*/ 5836554 w 8149441"/>
              <a:gd name="connsiteY701" fmla="*/ 2612963 h 4929085"/>
              <a:gd name="connsiteX702" fmla="*/ 5804440 w 8149441"/>
              <a:gd name="connsiteY702" fmla="*/ 2631853 h 4929085"/>
              <a:gd name="connsiteX703" fmla="*/ 5715721 w 8149441"/>
              <a:gd name="connsiteY703" fmla="*/ 2644428 h 4929085"/>
              <a:gd name="connsiteX704" fmla="*/ 5594342 w 8149441"/>
              <a:gd name="connsiteY704" fmla="*/ 2745653 h 4929085"/>
              <a:gd name="connsiteX705" fmla="*/ 5561641 w 8149441"/>
              <a:gd name="connsiteY705" fmla="*/ 2767932 h 4929085"/>
              <a:gd name="connsiteX706" fmla="*/ 5503861 w 8149441"/>
              <a:gd name="connsiteY706" fmla="*/ 2768405 h 4929085"/>
              <a:gd name="connsiteX707" fmla="*/ 5312608 w 8149441"/>
              <a:gd name="connsiteY707" fmla="*/ 2840063 h 4929085"/>
              <a:gd name="connsiteX708" fmla="*/ 5168507 w 8149441"/>
              <a:gd name="connsiteY708" fmla="*/ 2905918 h 4929085"/>
              <a:gd name="connsiteX709" fmla="*/ 5140230 w 8149441"/>
              <a:gd name="connsiteY709" fmla="*/ 2935950 h 4929085"/>
              <a:gd name="connsiteX710" fmla="*/ 5033855 w 8149441"/>
              <a:gd name="connsiteY710" fmla="*/ 2983886 h 4929085"/>
              <a:gd name="connsiteX711" fmla="*/ 4953408 w 8149441"/>
              <a:gd name="connsiteY711" fmla="*/ 3015361 h 4929085"/>
              <a:gd name="connsiteX712" fmla="*/ 4918626 w 8149441"/>
              <a:gd name="connsiteY712" fmla="*/ 3016323 h 4929085"/>
              <a:gd name="connsiteX713" fmla="*/ 4869119 w 8149441"/>
              <a:gd name="connsiteY713" fmla="*/ 3035690 h 4929085"/>
              <a:gd name="connsiteX714" fmla="*/ 4861164 w 8149441"/>
              <a:gd name="connsiteY714" fmla="*/ 3048284 h 4929085"/>
              <a:gd name="connsiteX715" fmla="*/ 4826382 w 8149441"/>
              <a:gd name="connsiteY715" fmla="*/ 3049245 h 4929085"/>
              <a:gd name="connsiteX716" fmla="*/ 4807822 w 8149441"/>
              <a:gd name="connsiteY716" fmla="*/ 3056505 h 4929085"/>
              <a:gd name="connsiteX717" fmla="*/ 4786901 w 8149441"/>
              <a:gd name="connsiteY717" fmla="*/ 3077335 h 4929085"/>
              <a:gd name="connsiteX718" fmla="*/ 4774524 w 8149441"/>
              <a:gd name="connsiteY718" fmla="*/ 3082176 h 4929085"/>
              <a:gd name="connsiteX719" fmla="*/ 4620446 w 8149441"/>
              <a:gd name="connsiteY719" fmla="*/ 3205681 h 4929085"/>
              <a:gd name="connsiteX720" fmla="*/ 4587149 w 8149441"/>
              <a:gd name="connsiteY720" fmla="*/ 3231352 h 4929085"/>
              <a:gd name="connsiteX721" fmla="*/ 4528788 w 8149441"/>
              <a:gd name="connsiteY721" fmla="*/ 3235214 h 4929085"/>
              <a:gd name="connsiteX722" fmla="*/ 4517587 w 8149441"/>
              <a:gd name="connsiteY722" fmla="*/ 3233274 h 4929085"/>
              <a:gd name="connsiteX723" fmla="*/ 4301574 w 8149441"/>
              <a:gd name="connsiteY723" fmla="*/ 3314616 h 4929085"/>
              <a:gd name="connsiteX724" fmla="*/ 4175454 w 8149441"/>
              <a:gd name="connsiteY724" fmla="*/ 3376599 h 4929085"/>
              <a:gd name="connsiteX725" fmla="*/ 4173692 w 8149441"/>
              <a:gd name="connsiteY725" fmla="*/ 3386771 h 4929085"/>
              <a:gd name="connsiteX726" fmla="*/ 4137745 w 8149441"/>
              <a:gd name="connsiteY726" fmla="*/ 3394515 h 4929085"/>
              <a:gd name="connsiteX727" fmla="*/ 4103860 w 8149441"/>
              <a:gd name="connsiteY727" fmla="*/ 3423575 h 4929085"/>
              <a:gd name="connsiteX728" fmla="*/ 4012800 w 8149441"/>
              <a:gd name="connsiteY728" fmla="*/ 3449716 h 4929085"/>
              <a:gd name="connsiteX729" fmla="*/ 3985107 w 8149441"/>
              <a:gd name="connsiteY729" fmla="*/ 3476358 h 4929085"/>
              <a:gd name="connsiteX730" fmla="*/ 3942960 w 8149441"/>
              <a:gd name="connsiteY730" fmla="*/ 3486520 h 4929085"/>
              <a:gd name="connsiteX731" fmla="*/ 3897882 w 8149441"/>
              <a:gd name="connsiteY731" fmla="*/ 3513641 h 4929085"/>
              <a:gd name="connsiteX732" fmla="*/ 3816530 w 8149441"/>
              <a:gd name="connsiteY732" fmla="*/ 3517015 h 4929085"/>
              <a:gd name="connsiteX733" fmla="*/ 3787665 w 8149441"/>
              <a:gd name="connsiteY733" fmla="*/ 3550435 h 4929085"/>
              <a:gd name="connsiteX734" fmla="*/ 3734314 w 8149441"/>
              <a:gd name="connsiteY734" fmla="*/ 3558661 h 4929085"/>
              <a:gd name="connsiteX735" fmla="*/ 3707210 w 8149441"/>
              <a:gd name="connsiteY735" fmla="*/ 3581909 h 4929085"/>
              <a:gd name="connsiteX736" fmla="*/ 3409886 w 8149441"/>
              <a:gd name="connsiteY736" fmla="*/ 3732997 h 4929085"/>
              <a:gd name="connsiteX737" fmla="*/ 3371578 w 8149441"/>
              <a:gd name="connsiteY737" fmla="*/ 3754304 h 4929085"/>
              <a:gd name="connsiteX738" fmla="*/ 3319413 w 8149441"/>
              <a:gd name="connsiteY738" fmla="*/ 3755744 h 4929085"/>
              <a:gd name="connsiteX739" fmla="*/ 3318824 w 8149441"/>
              <a:gd name="connsiteY739" fmla="*/ 3759138 h 4929085"/>
              <a:gd name="connsiteX740" fmla="*/ 3266062 w 8149441"/>
              <a:gd name="connsiteY740" fmla="*/ 3763970 h 4929085"/>
              <a:gd name="connsiteX741" fmla="*/ 3242801 w 8149441"/>
              <a:gd name="connsiteY741" fmla="*/ 3798360 h 4929085"/>
              <a:gd name="connsiteX742" fmla="*/ 3215111 w 8149441"/>
              <a:gd name="connsiteY742" fmla="*/ 3825002 h 4929085"/>
              <a:gd name="connsiteX743" fmla="*/ 3083980 w 8149441"/>
              <a:gd name="connsiteY743" fmla="*/ 3882623 h 4929085"/>
              <a:gd name="connsiteX744" fmla="*/ 3034472 w 8149441"/>
              <a:gd name="connsiteY744" fmla="*/ 3901991 h 4929085"/>
              <a:gd name="connsiteX745" fmla="*/ 3011203 w 8149441"/>
              <a:gd name="connsiteY745" fmla="*/ 3936384 h 4929085"/>
              <a:gd name="connsiteX746" fmla="*/ 2918968 w 8149441"/>
              <a:gd name="connsiteY746" fmla="*/ 3969308 h 4929085"/>
              <a:gd name="connsiteX747" fmla="*/ 2784583 w 8149441"/>
              <a:gd name="connsiteY747" fmla="*/ 4012393 h 4929085"/>
              <a:gd name="connsiteX748" fmla="*/ 2756306 w 8149441"/>
              <a:gd name="connsiteY748" fmla="*/ 4042424 h 4929085"/>
              <a:gd name="connsiteX749" fmla="*/ 2631353 w 8149441"/>
              <a:gd name="connsiteY749" fmla="*/ 4097625 h 4929085"/>
              <a:gd name="connsiteX750" fmla="*/ 2563283 w 8149441"/>
              <a:gd name="connsiteY750" fmla="*/ 4124258 h 4929085"/>
              <a:gd name="connsiteX751" fmla="*/ 2522310 w 8149441"/>
              <a:gd name="connsiteY751" fmla="*/ 4127636 h 4929085"/>
              <a:gd name="connsiteX752" fmla="*/ 2556822 w 8149441"/>
              <a:gd name="connsiteY752" fmla="*/ 4161558 h 4929085"/>
              <a:gd name="connsiteX753" fmla="*/ 2536490 w 8149441"/>
              <a:gd name="connsiteY753" fmla="*/ 4178995 h 4929085"/>
              <a:gd name="connsiteX754" fmla="*/ 2466339 w 8149441"/>
              <a:gd name="connsiteY754" fmla="*/ 4184309 h 4929085"/>
              <a:gd name="connsiteX755" fmla="*/ 2400930 w 8149441"/>
              <a:gd name="connsiteY755" fmla="*/ 4228866 h 4929085"/>
              <a:gd name="connsiteX756" fmla="*/ 2376765 w 8149441"/>
              <a:gd name="connsiteY756" fmla="*/ 4235156 h 4929085"/>
              <a:gd name="connsiteX757" fmla="*/ 2357028 w 8149441"/>
              <a:gd name="connsiteY757" fmla="*/ 4249205 h 4929085"/>
              <a:gd name="connsiteX758" fmla="*/ 2367952 w 8149441"/>
              <a:gd name="connsiteY758" fmla="*/ 4286026 h 4929085"/>
              <a:gd name="connsiteX759" fmla="*/ 2336391 w 8149441"/>
              <a:gd name="connsiteY759" fmla="*/ 4305882 h 4929085"/>
              <a:gd name="connsiteX760" fmla="*/ 2326896 w 8149441"/>
              <a:gd name="connsiteY760" fmla="*/ 4308643 h 4929085"/>
              <a:gd name="connsiteX761" fmla="*/ 2337332 w 8149441"/>
              <a:gd name="connsiteY761" fmla="*/ 4329617 h 4929085"/>
              <a:gd name="connsiteX762" fmla="*/ 2321432 w 8149441"/>
              <a:gd name="connsiteY762" fmla="*/ 4354807 h 4929085"/>
              <a:gd name="connsiteX763" fmla="*/ 2315835 w 8149441"/>
              <a:gd name="connsiteY763" fmla="*/ 4353837 h 4929085"/>
              <a:gd name="connsiteX764" fmla="*/ 2264563 w 8149441"/>
              <a:gd name="connsiteY764" fmla="*/ 4383380 h 4929085"/>
              <a:gd name="connsiteX765" fmla="*/ 2202091 w 8149441"/>
              <a:gd name="connsiteY765" fmla="*/ 4410978 h 4929085"/>
              <a:gd name="connsiteX766" fmla="*/ 2200916 w 8149441"/>
              <a:gd name="connsiteY766" fmla="*/ 4417760 h 4929085"/>
              <a:gd name="connsiteX767" fmla="*/ 2142556 w 8149441"/>
              <a:gd name="connsiteY767" fmla="*/ 4421623 h 4929085"/>
              <a:gd name="connsiteX768" fmla="*/ 2118235 w 8149441"/>
              <a:gd name="connsiteY768" fmla="*/ 4409411 h 4929085"/>
              <a:gd name="connsiteX769" fmla="*/ 2101976 w 8149441"/>
              <a:gd name="connsiteY769" fmla="*/ 4410234 h 4929085"/>
              <a:gd name="connsiteX770" fmla="*/ 2062372 w 8149441"/>
              <a:gd name="connsiteY770" fmla="*/ 4418216 h 4929085"/>
              <a:gd name="connsiteX771" fmla="*/ 1893247 w 8149441"/>
              <a:gd name="connsiteY771" fmla="*/ 4528637 h 4929085"/>
              <a:gd name="connsiteX772" fmla="*/ 1842294 w 8149441"/>
              <a:gd name="connsiteY772" fmla="*/ 4589670 h 4929085"/>
              <a:gd name="connsiteX773" fmla="*/ 1858238 w 8149441"/>
              <a:gd name="connsiteY773" fmla="*/ 4630856 h 4929085"/>
              <a:gd name="connsiteX774" fmla="*/ 1829371 w 8149441"/>
              <a:gd name="connsiteY774" fmla="*/ 4664277 h 4929085"/>
              <a:gd name="connsiteX775" fmla="*/ 1786049 w 8149441"/>
              <a:gd name="connsiteY775" fmla="*/ 4681225 h 4929085"/>
              <a:gd name="connsiteX776" fmla="*/ 1761571 w 8149441"/>
              <a:gd name="connsiteY776" fmla="*/ 4656027 h 4929085"/>
              <a:gd name="connsiteX777" fmla="*/ 1789262 w 8149441"/>
              <a:gd name="connsiteY777" fmla="*/ 4629385 h 4929085"/>
              <a:gd name="connsiteX778" fmla="*/ 1740334 w 8149441"/>
              <a:gd name="connsiteY778" fmla="*/ 4645362 h 4929085"/>
              <a:gd name="connsiteX779" fmla="*/ 1723257 w 8149441"/>
              <a:gd name="connsiteY779" fmla="*/ 4677334 h 4929085"/>
              <a:gd name="connsiteX780" fmla="*/ 1673750 w 8149441"/>
              <a:gd name="connsiteY780" fmla="*/ 4696701 h 4929085"/>
              <a:gd name="connsiteX781" fmla="*/ 1589779 w 8149441"/>
              <a:gd name="connsiteY781" fmla="*/ 4748519 h 4929085"/>
              <a:gd name="connsiteX782" fmla="*/ 1524956 w 8149441"/>
              <a:gd name="connsiteY782" fmla="*/ 4789687 h 4929085"/>
              <a:gd name="connsiteX783" fmla="*/ 1513754 w 8149441"/>
              <a:gd name="connsiteY783" fmla="*/ 4787747 h 4929085"/>
              <a:gd name="connsiteX784" fmla="*/ 1507841 w 8149441"/>
              <a:gd name="connsiteY784" fmla="*/ 4755283 h 4929085"/>
              <a:gd name="connsiteX785" fmla="*/ 1553194 w 8149441"/>
              <a:gd name="connsiteY785" fmla="*/ 4693280 h 4929085"/>
              <a:gd name="connsiteX786" fmla="*/ 1597097 w 8149441"/>
              <a:gd name="connsiteY786" fmla="*/ 4672941 h 4929085"/>
              <a:gd name="connsiteX787" fmla="*/ 1598272 w 8149441"/>
              <a:gd name="connsiteY787" fmla="*/ 4666159 h 4929085"/>
              <a:gd name="connsiteX788" fmla="*/ 1589420 w 8149441"/>
              <a:gd name="connsiteY788" fmla="*/ 4650654 h 4929085"/>
              <a:gd name="connsiteX789" fmla="*/ 1533727 w 8149441"/>
              <a:gd name="connsiteY789" fmla="*/ 4672446 h 4929085"/>
              <a:gd name="connsiteX790" fmla="*/ 1481591 w 8149441"/>
              <a:gd name="connsiteY790" fmla="*/ 4740260 h 4929085"/>
              <a:gd name="connsiteX791" fmla="*/ 1458013 w 8149441"/>
              <a:gd name="connsiteY791" fmla="*/ 4743162 h 4929085"/>
              <a:gd name="connsiteX792" fmla="*/ 1419707 w 8149441"/>
              <a:gd name="connsiteY792" fmla="*/ 4764470 h 4929085"/>
              <a:gd name="connsiteX793" fmla="*/ 1436826 w 8149441"/>
              <a:gd name="connsiteY793" fmla="*/ 4798868 h 4929085"/>
              <a:gd name="connsiteX794" fmla="*/ 1377607 w 8149441"/>
              <a:gd name="connsiteY794" fmla="*/ 4841006 h 4929085"/>
              <a:gd name="connsiteX795" fmla="*/ 1358140 w 8149441"/>
              <a:gd name="connsiteY795" fmla="*/ 4820168 h 4929085"/>
              <a:gd name="connsiteX796" fmla="*/ 1379052 w 8149441"/>
              <a:gd name="connsiteY796" fmla="*/ 4799342 h 4929085"/>
              <a:gd name="connsiteX797" fmla="*/ 1342517 w 8149441"/>
              <a:gd name="connsiteY797" fmla="*/ 4810476 h 4929085"/>
              <a:gd name="connsiteX798" fmla="*/ 1326614 w 8149441"/>
              <a:gd name="connsiteY798" fmla="*/ 4835665 h 4929085"/>
              <a:gd name="connsiteX799" fmla="*/ 1283291 w 8149441"/>
              <a:gd name="connsiteY799" fmla="*/ 4852613 h 4929085"/>
              <a:gd name="connsiteX800" fmla="*/ 1218470 w 8149441"/>
              <a:gd name="connsiteY800" fmla="*/ 4893776 h 4929085"/>
              <a:gd name="connsiteX801" fmla="*/ 1166612 w 8149441"/>
              <a:gd name="connsiteY801" fmla="*/ 4926708 h 4929085"/>
              <a:gd name="connsiteX802" fmla="*/ 1155410 w 8149441"/>
              <a:gd name="connsiteY802" fmla="*/ 4924768 h 4929085"/>
              <a:gd name="connsiteX803" fmla="*/ 1153925 w 8149441"/>
              <a:gd name="connsiteY803" fmla="*/ 4900062 h 4929085"/>
              <a:gd name="connsiteX804" fmla="*/ 1223447 w 8149441"/>
              <a:gd name="connsiteY804" fmla="*/ 4831765 h 4929085"/>
              <a:gd name="connsiteX805" fmla="*/ 1220779 w 8149441"/>
              <a:gd name="connsiteY805" fmla="*/ 4813840 h 4929085"/>
              <a:gd name="connsiteX806" fmla="*/ 1171271 w 8149441"/>
              <a:gd name="connsiteY806" fmla="*/ 4833208 h 4929085"/>
              <a:gd name="connsiteX807" fmla="*/ 1133283 w 8149441"/>
              <a:gd name="connsiteY807" fmla="*/ 4886006 h 4929085"/>
              <a:gd name="connsiteX808" fmla="*/ 1018049 w 8149441"/>
              <a:gd name="connsiteY808" fmla="*/ 4918441 h 4929085"/>
              <a:gd name="connsiteX809" fmla="*/ 995643 w 8149441"/>
              <a:gd name="connsiteY809" fmla="*/ 4914560 h 4929085"/>
              <a:gd name="connsiteX810" fmla="*/ 958512 w 8149441"/>
              <a:gd name="connsiteY810" fmla="*/ 4929085 h 4929085"/>
              <a:gd name="connsiteX811" fmla="*/ 868897 w 8149441"/>
              <a:gd name="connsiteY811" fmla="*/ 4913562 h 4929085"/>
              <a:gd name="connsiteX812" fmla="*/ 765409 w 8149441"/>
              <a:gd name="connsiteY812" fmla="*/ 4878168 h 4929085"/>
              <a:gd name="connsiteX813" fmla="*/ 706421 w 8149441"/>
              <a:gd name="connsiteY813" fmla="*/ 4819048 h 4929085"/>
              <a:gd name="connsiteX814" fmla="*/ 665455 w 8149441"/>
              <a:gd name="connsiteY814" fmla="*/ 4822434 h 4929085"/>
              <a:gd name="connsiteX815" fmla="*/ 575838 w 8149441"/>
              <a:gd name="connsiteY815" fmla="*/ 4806909 h 4929085"/>
              <a:gd name="connsiteX816" fmla="*/ 500362 w 8149441"/>
              <a:gd name="connsiteY816" fmla="*/ 4776368 h 4929085"/>
              <a:gd name="connsiteX817" fmla="*/ 427232 w 8149441"/>
              <a:gd name="connsiteY817" fmla="*/ 4732267 h 4929085"/>
              <a:gd name="connsiteX818" fmla="*/ 394491 w 8149441"/>
              <a:gd name="connsiteY818" fmla="*/ 4688170 h 4929085"/>
              <a:gd name="connsiteX819" fmla="*/ 396253 w 8149441"/>
              <a:gd name="connsiteY819" fmla="*/ 4678000 h 4929085"/>
              <a:gd name="connsiteX820" fmla="*/ 341100 w 8149441"/>
              <a:gd name="connsiteY820" fmla="*/ 4630022 h 4929085"/>
              <a:gd name="connsiteX821" fmla="*/ 342862 w 8149441"/>
              <a:gd name="connsiteY821" fmla="*/ 4619849 h 4929085"/>
              <a:gd name="connsiteX822" fmla="*/ 324570 w 8149441"/>
              <a:gd name="connsiteY822" fmla="*/ 4592227 h 4929085"/>
              <a:gd name="connsiteX823" fmla="*/ 287716 w 8149441"/>
              <a:gd name="connsiteY823" fmla="*/ 4571872 h 4929085"/>
              <a:gd name="connsiteX824" fmla="*/ 282112 w 8149441"/>
              <a:gd name="connsiteY824" fmla="*/ 4570901 h 4929085"/>
              <a:gd name="connsiteX825" fmla="*/ 252380 w 8149441"/>
              <a:gd name="connsiteY825" fmla="*/ 4509037 h 4929085"/>
              <a:gd name="connsiteX826" fmla="*/ 239556 w 8149441"/>
              <a:gd name="connsiteY826" fmla="*/ 4505117 h 4929085"/>
              <a:gd name="connsiteX827" fmla="*/ 238278 w 8149441"/>
              <a:gd name="connsiteY827" fmla="*/ 4495586 h 4929085"/>
              <a:gd name="connsiteX828" fmla="*/ 207574 w 8149441"/>
              <a:gd name="connsiteY828" fmla="*/ 4477055 h 4929085"/>
              <a:gd name="connsiteX829" fmla="*/ 157356 w 8149441"/>
              <a:gd name="connsiteY829" fmla="*/ 4470845 h 4929085"/>
              <a:gd name="connsiteX830" fmla="*/ 150420 w 8149441"/>
              <a:gd name="connsiteY830" fmla="*/ 4471774 h 4929085"/>
              <a:gd name="connsiteX831" fmla="*/ 0 w 8149441"/>
              <a:gd name="connsiteY831" fmla="*/ 4349607 h 4929085"/>
              <a:gd name="connsiteX832" fmla="*/ 33502 w 8149441"/>
              <a:gd name="connsiteY832" fmla="*/ 4283666 h 4929085"/>
              <a:gd name="connsiteX833" fmla="*/ 9721 w 8149441"/>
              <a:gd name="connsiteY833" fmla="*/ 4264209 h 4929085"/>
              <a:gd name="connsiteX834" fmla="*/ 49182 w 8149441"/>
              <a:gd name="connsiteY834" fmla="*/ 4242752 h 4929085"/>
              <a:gd name="connsiteX835" fmla="*/ 73502 w 8149441"/>
              <a:gd name="connsiteY835" fmla="*/ 4213618 h 4929085"/>
              <a:gd name="connsiteX836" fmla="*/ 49423 w 8149441"/>
              <a:gd name="connsiteY836" fmla="*/ 4139216 h 4929085"/>
              <a:gd name="connsiteX837" fmla="*/ 75873 w 8149441"/>
              <a:gd name="connsiteY837" fmla="*/ 4125966 h 4929085"/>
              <a:gd name="connsiteX838" fmla="*/ 80681 w 8149441"/>
              <a:gd name="connsiteY838" fmla="*/ 4109153 h 4929085"/>
              <a:gd name="connsiteX839" fmla="*/ 55198 w 8149441"/>
              <a:gd name="connsiteY839" fmla="*/ 4076985 h 4929085"/>
              <a:gd name="connsiteX840" fmla="*/ 100435 w 8149441"/>
              <a:gd name="connsiteY840" fmla="*/ 3993296 h 4929085"/>
              <a:gd name="connsiteX841" fmla="*/ 68878 w 8149441"/>
              <a:gd name="connsiteY841" fmla="*/ 3968416 h 4929085"/>
              <a:gd name="connsiteX842" fmla="*/ 119646 w 8149441"/>
              <a:gd name="connsiteY842" fmla="*/ 3926034 h 4929085"/>
              <a:gd name="connsiteX843" fmla="*/ 135337 w 8149441"/>
              <a:gd name="connsiteY843" fmla="*/ 3885118 h 4929085"/>
              <a:gd name="connsiteX844" fmla="*/ 119036 w 8149441"/>
              <a:gd name="connsiteY844" fmla="*/ 3816143 h 4929085"/>
              <a:gd name="connsiteX845" fmla="*/ 151994 w 8149441"/>
              <a:gd name="connsiteY845" fmla="*/ 3798789 h 4929085"/>
              <a:gd name="connsiteX846" fmla="*/ 185496 w 8149441"/>
              <a:gd name="connsiteY846" fmla="*/ 3732849 h 4929085"/>
              <a:gd name="connsiteX847" fmla="*/ 157461 w 8149441"/>
              <a:gd name="connsiteY847" fmla="*/ 3681616 h 4929085"/>
              <a:gd name="connsiteX848" fmla="*/ 226048 w 8149441"/>
              <a:gd name="connsiteY848" fmla="*/ 3614208 h 4929085"/>
              <a:gd name="connsiteX849" fmla="*/ 218687 w 8149441"/>
              <a:gd name="connsiteY849" fmla="*/ 3611960 h 4929085"/>
              <a:gd name="connsiteX850" fmla="*/ 215282 w 8149441"/>
              <a:gd name="connsiteY850" fmla="*/ 3586541 h 4929085"/>
              <a:gd name="connsiteX851" fmla="*/ 234803 w 8149441"/>
              <a:gd name="connsiteY851" fmla="*/ 3574220 h 4929085"/>
              <a:gd name="connsiteX852" fmla="*/ 203246 w 8149441"/>
              <a:gd name="connsiteY852" fmla="*/ 3549339 h 4929085"/>
              <a:gd name="connsiteX853" fmla="*/ 205916 w 8149441"/>
              <a:gd name="connsiteY853" fmla="*/ 3516633 h 4929085"/>
              <a:gd name="connsiteX854" fmla="*/ 250184 w 8149441"/>
              <a:gd name="connsiteY854" fmla="*/ 3478362 h 4929085"/>
              <a:gd name="connsiteX855" fmla="*/ 330612 w 8149441"/>
              <a:gd name="connsiteY855" fmla="*/ 3341440 h 4929085"/>
              <a:gd name="connsiteX856" fmla="*/ 344715 w 8149441"/>
              <a:gd name="connsiteY856" fmla="*/ 3236047 h 4929085"/>
              <a:gd name="connsiteX857" fmla="*/ 387339 w 8149441"/>
              <a:gd name="connsiteY857" fmla="*/ 2974815 h 4929085"/>
              <a:gd name="connsiteX858" fmla="*/ 447589 w 8149441"/>
              <a:gd name="connsiteY858" fmla="*/ 2950569 h 4929085"/>
              <a:gd name="connsiteX859" fmla="*/ 427342 w 8149441"/>
              <a:gd name="connsiteY859" fmla="*/ 2904767 h 4929085"/>
              <a:gd name="connsiteX860" fmla="*/ 474588 w 8149441"/>
              <a:gd name="connsiteY860" fmla="*/ 2888731 h 4929085"/>
              <a:gd name="connsiteX861" fmla="*/ 449959 w 8149441"/>
              <a:gd name="connsiteY861" fmla="*/ 2862923 h 4929085"/>
              <a:gd name="connsiteX862" fmla="*/ 484309 w 8149441"/>
              <a:gd name="connsiteY862" fmla="*/ 2803333 h 4929085"/>
              <a:gd name="connsiteX863" fmla="*/ 527301 w 8149441"/>
              <a:gd name="connsiteY863" fmla="*/ 2755527 h 4929085"/>
              <a:gd name="connsiteX864" fmla="*/ 533075 w 8149441"/>
              <a:gd name="connsiteY864" fmla="*/ 2693296 h 4929085"/>
              <a:gd name="connsiteX865" fmla="*/ 526138 w 8149441"/>
              <a:gd name="connsiteY865" fmla="*/ 2694225 h 4929085"/>
              <a:gd name="connsiteX866" fmla="*/ 508446 w 8149441"/>
              <a:gd name="connsiteY866" fmla="*/ 2667487 h 4929085"/>
              <a:gd name="connsiteX867" fmla="*/ 546629 w 8149441"/>
              <a:gd name="connsiteY867" fmla="*/ 2636496 h 4929085"/>
              <a:gd name="connsiteX868" fmla="*/ 529060 w 8149441"/>
              <a:gd name="connsiteY868" fmla="*/ 2557986 h 4929085"/>
              <a:gd name="connsiteX869" fmla="*/ 581105 w 8149441"/>
              <a:gd name="connsiteY869" fmla="*/ 2525138 h 4929085"/>
              <a:gd name="connsiteX870" fmla="*/ 580680 w 8149441"/>
              <a:gd name="connsiteY870" fmla="*/ 2521962 h 4929085"/>
              <a:gd name="connsiteX871" fmla="*/ 592416 w 8149441"/>
              <a:gd name="connsiteY871" fmla="*/ 2504216 h 4929085"/>
              <a:gd name="connsiteX872" fmla="*/ 605117 w 8149441"/>
              <a:gd name="connsiteY872" fmla="*/ 2441061 h 4929085"/>
              <a:gd name="connsiteX873" fmla="*/ 567910 w 8149441"/>
              <a:gd name="connsiteY873" fmla="*/ 2426639 h 4929085"/>
              <a:gd name="connsiteX874" fmla="*/ 564505 w 8149441"/>
              <a:gd name="connsiteY874" fmla="*/ 2401219 h 4929085"/>
              <a:gd name="connsiteX875" fmla="*/ 589677 w 8149441"/>
              <a:gd name="connsiteY875" fmla="*/ 2378439 h 4929085"/>
              <a:gd name="connsiteX876" fmla="*/ 578059 w 8149441"/>
              <a:gd name="connsiteY876" fmla="*/ 2344414 h 4929085"/>
              <a:gd name="connsiteX877" fmla="*/ 617943 w 8149441"/>
              <a:gd name="connsiteY877" fmla="*/ 2326134 h 4929085"/>
              <a:gd name="connsiteX878" fmla="*/ 585537 w 8149441"/>
              <a:gd name="connsiteY878" fmla="*/ 2294899 h 4929085"/>
              <a:gd name="connsiteX879" fmla="*/ 642516 w 8149441"/>
              <a:gd name="connsiteY879" fmla="*/ 2193463 h 4929085"/>
              <a:gd name="connsiteX880" fmla="*/ 621418 w 8149441"/>
              <a:gd name="connsiteY880" fmla="*/ 2141305 h 4929085"/>
              <a:gd name="connsiteX881" fmla="*/ 654365 w 8149441"/>
              <a:gd name="connsiteY881" fmla="*/ 2123953 h 4929085"/>
              <a:gd name="connsiteX882" fmla="*/ 650108 w 8149441"/>
              <a:gd name="connsiteY882" fmla="*/ 2092178 h 4929085"/>
              <a:gd name="connsiteX883" fmla="*/ 687441 w 8149441"/>
              <a:gd name="connsiteY883" fmla="*/ 2054832 h 4929085"/>
              <a:gd name="connsiteX884" fmla="*/ 674128 w 8149441"/>
              <a:gd name="connsiteY884" fmla="*/ 2008097 h 4929085"/>
              <a:gd name="connsiteX885" fmla="*/ 718386 w 8149441"/>
              <a:gd name="connsiteY885" fmla="*/ 1969823 h 4929085"/>
              <a:gd name="connsiteX886" fmla="*/ 707204 w 8149441"/>
              <a:gd name="connsiteY886" fmla="*/ 1938976 h 4929085"/>
              <a:gd name="connsiteX887" fmla="*/ 720641 w 8149441"/>
              <a:gd name="connsiteY887" fmla="*/ 1933944 h 4929085"/>
              <a:gd name="connsiteX888" fmla="*/ 824181 w 8149441"/>
              <a:gd name="connsiteY888" fmla="*/ 1916837 h 4929085"/>
              <a:gd name="connsiteX889" fmla="*/ 812573 w 8149441"/>
              <a:gd name="connsiteY889" fmla="*/ 1882814 h 4929085"/>
              <a:gd name="connsiteX890" fmla="*/ 873247 w 8149441"/>
              <a:gd name="connsiteY890" fmla="*/ 1861748 h 4929085"/>
              <a:gd name="connsiteX891" fmla="*/ 887109 w 8149441"/>
              <a:gd name="connsiteY891" fmla="*/ 1859891 h 4929085"/>
              <a:gd name="connsiteX892" fmla="*/ 920918 w 8149441"/>
              <a:gd name="connsiteY892" fmla="*/ 1848893 h 4929085"/>
              <a:gd name="connsiteX893" fmla="*/ 1055832 w 8149441"/>
              <a:gd name="connsiteY893" fmla="*/ 1749955 h 4929085"/>
              <a:gd name="connsiteX894" fmla="*/ 1062768 w 8149441"/>
              <a:gd name="connsiteY894" fmla="*/ 1749025 h 4929085"/>
              <a:gd name="connsiteX895" fmla="*/ 1184117 w 8149441"/>
              <a:gd name="connsiteY895" fmla="*/ 1706893 h 4929085"/>
              <a:gd name="connsiteX896" fmla="*/ 1280971 w 8149441"/>
              <a:gd name="connsiteY896" fmla="*/ 1587184 h 4929085"/>
              <a:gd name="connsiteX897" fmla="*/ 1346764 w 8149441"/>
              <a:gd name="connsiteY897" fmla="*/ 1604246 h 4929085"/>
              <a:gd name="connsiteX898" fmla="*/ 1404132 w 8149441"/>
              <a:gd name="connsiteY898" fmla="*/ 1703298 h 4929085"/>
              <a:gd name="connsiteX899" fmla="*/ 1416955 w 8149441"/>
              <a:gd name="connsiteY899" fmla="*/ 1723831 h 4929085"/>
              <a:gd name="connsiteX900" fmla="*/ 1450771 w 8149441"/>
              <a:gd name="connsiteY900" fmla="*/ 1704118 h 4929085"/>
              <a:gd name="connsiteX901" fmla="*/ 1526820 w 8149441"/>
              <a:gd name="connsiteY901" fmla="*/ 1665246 h 4929085"/>
              <a:gd name="connsiteX902" fmla="*/ 1533819 w 8149441"/>
              <a:gd name="connsiteY902" fmla="*/ 1665246 h 4929085"/>
              <a:gd name="connsiteX903" fmla="*/ 1557043 w 8149441"/>
              <a:gd name="connsiteY903" fmla="*/ 1658919 h 4929085"/>
              <a:gd name="connsiteX904" fmla="*/ 1547458 w 8149441"/>
              <a:gd name="connsiteY904" fmla="*/ 1640835 h 4929085"/>
              <a:gd name="connsiteX905" fmla="*/ 1525576 w 8149441"/>
              <a:gd name="connsiteY905" fmla="*/ 1622337 h 4929085"/>
              <a:gd name="connsiteX906" fmla="*/ 1533054 w 8149441"/>
              <a:gd name="connsiteY906" fmla="*/ 1572821 h 4929085"/>
              <a:gd name="connsiteX907" fmla="*/ 1556949 w 8149441"/>
              <a:gd name="connsiteY907" fmla="*/ 1540507 h 4929085"/>
              <a:gd name="connsiteX908" fmla="*/ 1577748 w 8149441"/>
              <a:gd name="connsiteY908" fmla="*/ 1537721 h 4929085"/>
              <a:gd name="connsiteX909" fmla="*/ 1630459 w 8149441"/>
              <a:gd name="connsiteY909" fmla="*/ 1615162 h 4929085"/>
              <a:gd name="connsiteX910" fmla="*/ 1644025 w 8149441"/>
              <a:gd name="connsiteY910" fmla="*/ 1641802 h 4929085"/>
              <a:gd name="connsiteX911" fmla="*/ 1659687 w 8149441"/>
              <a:gd name="connsiteY911" fmla="*/ 1639599 h 4929085"/>
              <a:gd name="connsiteX912" fmla="*/ 1771577 w 8149441"/>
              <a:gd name="connsiteY912" fmla="*/ 1533809 h 4929085"/>
              <a:gd name="connsiteX913" fmla="*/ 1834523 w 8149441"/>
              <a:gd name="connsiteY913" fmla="*/ 1559456 h 4929085"/>
              <a:gd name="connsiteX914" fmla="*/ 1932430 w 8149441"/>
              <a:gd name="connsiteY914" fmla="*/ 1771042 h 4929085"/>
              <a:gd name="connsiteX915" fmla="*/ 1960402 w 8149441"/>
              <a:gd name="connsiteY915" fmla="*/ 1819127 h 4929085"/>
              <a:gd name="connsiteX916" fmla="*/ 1988376 w 8149441"/>
              <a:gd name="connsiteY916" fmla="*/ 1822335 h 4929085"/>
              <a:gd name="connsiteX917" fmla="*/ 2016348 w 8149441"/>
              <a:gd name="connsiteY917" fmla="*/ 1793480 h 4929085"/>
              <a:gd name="connsiteX918" fmla="*/ 2023337 w 8149441"/>
              <a:gd name="connsiteY918" fmla="*/ 1745395 h 4929085"/>
              <a:gd name="connsiteX919" fmla="*/ 2002363 w 8149441"/>
              <a:gd name="connsiteY919" fmla="*/ 1722951 h 4929085"/>
              <a:gd name="connsiteX920" fmla="*/ 2037324 w 8149441"/>
              <a:gd name="connsiteY920" fmla="*/ 1646012 h 4929085"/>
              <a:gd name="connsiteX921" fmla="*/ 2009350 w 8149441"/>
              <a:gd name="connsiteY921" fmla="*/ 1601129 h 4929085"/>
              <a:gd name="connsiteX922" fmla="*/ 2023337 w 8149441"/>
              <a:gd name="connsiteY922" fmla="*/ 1553044 h 4929085"/>
              <a:gd name="connsiteX923" fmla="*/ 2051311 w 8149441"/>
              <a:gd name="connsiteY923" fmla="*/ 1524189 h 4929085"/>
              <a:gd name="connsiteX924" fmla="*/ 2072296 w 8149441"/>
              <a:gd name="connsiteY924" fmla="*/ 1524189 h 4929085"/>
              <a:gd name="connsiteX925" fmla="*/ 2135240 w 8149441"/>
              <a:gd name="connsiteY925" fmla="*/ 1694101 h 4929085"/>
              <a:gd name="connsiteX926" fmla="*/ 2170200 w 8149441"/>
              <a:gd name="connsiteY926" fmla="*/ 1732571 h 4929085"/>
              <a:gd name="connsiteX927" fmla="*/ 2226147 w 8149441"/>
              <a:gd name="connsiteY927" fmla="*/ 1748598 h 4929085"/>
              <a:gd name="connsiteX928" fmla="*/ 2310067 w 8149441"/>
              <a:gd name="connsiteY928" fmla="*/ 1902479 h 4929085"/>
              <a:gd name="connsiteX929" fmla="*/ 2310067 w 8149441"/>
              <a:gd name="connsiteY929" fmla="*/ 2078803 h 4929085"/>
              <a:gd name="connsiteX930" fmla="*/ 2317061 w 8149441"/>
              <a:gd name="connsiteY930" fmla="*/ 2122081 h 4929085"/>
              <a:gd name="connsiteX931" fmla="*/ 2322759 w 8149441"/>
              <a:gd name="connsiteY931" fmla="*/ 2157350 h 4929085"/>
              <a:gd name="connsiteX932" fmla="*/ 2341604 w 8149441"/>
              <a:gd name="connsiteY932" fmla="*/ 2130865 h 4929085"/>
              <a:gd name="connsiteX933" fmla="*/ 2380447 w 8149441"/>
              <a:gd name="connsiteY933" fmla="*/ 2095463 h 4929085"/>
              <a:gd name="connsiteX934" fmla="*/ 2379065 w 8149441"/>
              <a:gd name="connsiteY934" fmla="*/ 2092463 h 4929085"/>
              <a:gd name="connsiteX935" fmla="*/ 2406505 w 8149441"/>
              <a:gd name="connsiteY935" fmla="*/ 2050718 h 4929085"/>
              <a:gd name="connsiteX936" fmla="*/ 2445738 w 8149441"/>
              <a:gd name="connsiteY936" fmla="*/ 2025370 h 4929085"/>
              <a:gd name="connsiteX937" fmla="*/ 2450752 w 8149441"/>
              <a:gd name="connsiteY937" fmla="*/ 1999416 h 4929085"/>
              <a:gd name="connsiteX938" fmla="*/ 2486528 w 8149441"/>
              <a:gd name="connsiteY938" fmla="*/ 1966563 h 4929085"/>
              <a:gd name="connsiteX939" fmla="*/ 2516821 w 8149441"/>
              <a:gd name="connsiteY939" fmla="*/ 1912591 h 4929085"/>
              <a:gd name="connsiteX940" fmla="*/ 2539243 w 8149441"/>
              <a:gd name="connsiteY940" fmla="*/ 1896806 h 4929085"/>
              <a:gd name="connsiteX941" fmla="*/ 2561020 w 8149441"/>
              <a:gd name="connsiteY941" fmla="*/ 1870402 h 4929085"/>
              <a:gd name="connsiteX942" fmla="*/ 2593254 w 8149441"/>
              <a:gd name="connsiteY942" fmla="*/ 1848278 h 4929085"/>
              <a:gd name="connsiteX943" fmla="*/ 2642467 w 8149441"/>
              <a:gd name="connsiteY943" fmla="*/ 1780135 h 4929085"/>
              <a:gd name="connsiteX944" fmla="*/ 2641084 w 8149441"/>
              <a:gd name="connsiteY944" fmla="*/ 1777134 h 4929085"/>
              <a:gd name="connsiteX945" fmla="*/ 2675350 w 8149441"/>
              <a:gd name="connsiteY945" fmla="*/ 1768625 h 4929085"/>
              <a:gd name="connsiteX946" fmla="*/ 2689303 w 8149441"/>
              <a:gd name="connsiteY946" fmla="*/ 1771292 h 4929085"/>
              <a:gd name="connsiteX947" fmla="*/ 2708966 w 8149441"/>
              <a:gd name="connsiteY947" fmla="*/ 1749502 h 4929085"/>
              <a:gd name="connsiteX948" fmla="*/ 2708274 w 8149441"/>
              <a:gd name="connsiteY948" fmla="*/ 1748000 h 4929085"/>
              <a:gd name="connsiteX949" fmla="*/ 2740507 w 8149441"/>
              <a:gd name="connsiteY949" fmla="*/ 1725876 h 4929085"/>
              <a:gd name="connsiteX950" fmla="*/ 2746856 w 8149441"/>
              <a:gd name="connsiteY950" fmla="*/ 1712038 h 4929085"/>
              <a:gd name="connsiteX951" fmla="*/ 2746165 w 8149441"/>
              <a:gd name="connsiteY951" fmla="*/ 1710539 h 4929085"/>
              <a:gd name="connsiteX952" fmla="*/ 2762326 w 8149441"/>
              <a:gd name="connsiteY952" fmla="*/ 1690360 h 4929085"/>
              <a:gd name="connsiteX953" fmla="*/ 2765827 w 8149441"/>
              <a:gd name="connsiteY953" fmla="*/ 1688746 h 4929085"/>
              <a:gd name="connsiteX954" fmla="*/ 2784753 w 8149441"/>
              <a:gd name="connsiteY954" fmla="*/ 1674573 h 4929085"/>
              <a:gd name="connsiteX955" fmla="*/ 2814221 w 8149441"/>
              <a:gd name="connsiteY955" fmla="*/ 1646447 h 4929085"/>
              <a:gd name="connsiteX956" fmla="*/ 2831161 w 8149441"/>
              <a:gd name="connsiteY956" fmla="*/ 1609540 h 4929085"/>
              <a:gd name="connsiteX957" fmla="*/ 2826321 w 8149441"/>
              <a:gd name="connsiteY957" fmla="*/ 1599036 h 4929085"/>
              <a:gd name="connsiteX958" fmla="*/ 2845292 w 8149441"/>
              <a:gd name="connsiteY958" fmla="*/ 1575744 h 4929085"/>
              <a:gd name="connsiteX959" fmla="*/ 2848790 w 8149441"/>
              <a:gd name="connsiteY959" fmla="*/ 1574133 h 4929085"/>
              <a:gd name="connsiteX960" fmla="*/ 2895801 w 8149441"/>
              <a:gd name="connsiteY960" fmla="*/ 1528832 h 4929085"/>
              <a:gd name="connsiteX961" fmla="*/ 2906390 w 8149441"/>
              <a:gd name="connsiteY961" fmla="*/ 1505765 h 4929085"/>
              <a:gd name="connsiteX962" fmla="*/ 2913389 w 8149441"/>
              <a:gd name="connsiteY962" fmla="*/ 1502540 h 4929085"/>
              <a:gd name="connsiteX963" fmla="*/ 2930845 w 8149441"/>
              <a:gd name="connsiteY963" fmla="*/ 1503592 h 4929085"/>
              <a:gd name="connsiteX964" fmla="*/ 2935811 w 8149441"/>
              <a:gd name="connsiteY964" fmla="*/ 1486753 h 4929085"/>
              <a:gd name="connsiteX965" fmla="*/ 2935121 w 8149441"/>
              <a:gd name="connsiteY965" fmla="*/ 1485255 h 4929085"/>
              <a:gd name="connsiteX966" fmla="*/ 2968091 w 8149441"/>
              <a:gd name="connsiteY966" fmla="*/ 1455515 h 4929085"/>
              <a:gd name="connsiteX967" fmla="*/ 2992762 w 8149441"/>
              <a:gd name="connsiteY967" fmla="*/ 1407771 h 4929085"/>
              <a:gd name="connsiteX968" fmla="*/ 3012378 w 8149441"/>
              <a:gd name="connsiteY968" fmla="*/ 1395096 h 4929085"/>
              <a:gd name="connsiteX969" fmla="*/ 3031350 w 8149441"/>
              <a:gd name="connsiteY969" fmla="*/ 1371805 h 4929085"/>
              <a:gd name="connsiteX970" fmla="*/ 3060081 w 8149441"/>
              <a:gd name="connsiteY970" fmla="*/ 1351294 h 4929085"/>
              <a:gd name="connsiteX971" fmla="*/ 3104368 w 8149441"/>
              <a:gd name="connsiteY971" fmla="*/ 1290876 h 4929085"/>
              <a:gd name="connsiteX972" fmla="*/ 3103676 w 8149441"/>
              <a:gd name="connsiteY972" fmla="*/ 1289374 h 4929085"/>
              <a:gd name="connsiteX973" fmla="*/ 3133748 w 8149441"/>
              <a:gd name="connsiteY973" fmla="*/ 1280979 h 4929085"/>
              <a:gd name="connsiteX974" fmla="*/ 3143513 w 8149441"/>
              <a:gd name="connsiteY974" fmla="*/ 1283757 h 4929085"/>
              <a:gd name="connsiteX975" fmla="*/ 3163866 w 8149441"/>
              <a:gd name="connsiteY975" fmla="*/ 1263467 h 4929085"/>
              <a:gd name="connsiteX976" fmla="*/ 3163174 w 8149441"/>
              <a:gd name="connsiteY976" fmla="*/ 1261965 h 4929085"/>
              <a:gd name="connsiteX977" fmla="*/ 3189100 w 8149441"/>
              <a:gd name="connsiteY977" fmla="*/ 1244568 h 4929085"/>
              <a:gd name="connsiteX978" fmla="*/ 3229844 w 8149441"/>
              <a:gd name="connsiteY978" fmla="*/ 1194875 h 4929085"/>
              <a:gd name="connsiteX979" fmla="*/ 3278242 w 8149441"/>
              <a:gd name="connsiteY979" fmla="*/ 1152573 h 4929085"/>
              <a:gd name="connsiteX980" fmla="*/ 3265062 w 8149441"/>
              <a:gd name="connsiteY980" fmla="*/ 1133179 h 4929085"/>
              <a:gd name="connsiteX981" fmla="*/ 3281222 w 8149441"/>
              <a:gd name="connsiteY981" fmla="*/ 1113000 h 4929085"/>
              <a:gd name="connsiteX982" fmla="*/ 3284725 w 8149441"/>
              <a:gd name="connsiteY982" fmla="*/ 1111387 h 4929085"/>
              <a:gd name="connsiteX983" fmla="*/ 3325427 w 8149441"/>
              <a:gd name="connsiteY983" fmla="*/ 1070810 h 4929085"/>
              <a:gd name="connsiteX984" fmla="*/ 3336703 w 8149441"/>
              <a:gd name="connsiteY984" fmla="*/ 1049247 h 4929085"/>
              <a:gd name="connsiteX985" fmla="*/ 3343702 w 8149441"/>
              <a:gd name="connsiteY985" fmla="*/ 1046022 h 4929085"/>
              <a:gd name="connsiteX986" fmla="*/ 3369540 w 8149441"/>
              <a:gd name="connsiteY986" fmla="*/ 1046851 h 4929085"/>
              <a:gd name="connsiteX987" fmla="*/ 3372996 w 8149441"/>
              <a:gd name="connsiteY987" fmla="*/ 1054355 h 4929085"/>
              <a:gd name="connsiteX988" fmla="*/ 3353379 w 8149441"/>
              <a:gd name="connsiteY988" fmla="*/ 1067029 h 4929085"/>
              <a:gd name="connsiteX989" fmla="*/ 3330219 w 8149441"/>
              <a:gd name="connsiteY989" fmla="*/ 1090430 h 4929085"/>
              <a:gd name="connsiteX990" fmla="*/ 3330911 w 8149441"/>
              <a:gd name="connsiteY990" fmla="*/ 1091931 h 4929085"/>
              <a:gd name="connsiteX991" fmla="*/ 3309180 w 8149441"/>
              <a:gd name="connsiteY991" fmla="*/ 1109218 h 4929085"/>
              <a:gd name="connsiteX992" fmla="*/ 3329441 w 8149441"/>
              <a:gd name="connsiteY992" fmla="*/ 1107160 h 4929085"/>
              <a:gd name="connsiteX993" fmla="*/ 3226816 w 8149441"/>
              <a:gd name="connsiteY993" fmla="*/ 1243563 h 4929085"/>
              <a:gd name="connsiteX994" fmla="*/ 3198777 w 8149441"/>
              <a:gd name="connsiteY994" fmla="*/ 1265575 h 4929085"/>
              <a:gd name="connsiteX995" fmla="*/ 3183308 w 8149441"/>
              <a:gd name="connsiteY995" fmla="*/ 1287253 h 4929085"/>
              <a:gd name="connsiteX996" fmla="*/ 3179806 w 8149441"/>
              <a:gd name="connsiteY996" fmla="*/ 1288866 h 4929085"/>
              <a:gd name="connsiteX997" fmla="*/ 3157383 w 8149441"/>
              <a:gd name="connsiteY997" fmla="*/ 1304651 h 4929085"/>
              <a:gd name="connsiteX998" fmla="*/ 3142606 w 8149441"/>
              <a:gd name="connsiteY998" fmla="*/ 1327829 h 4929085"/>
              <a:gd name="connsiteX999" fmla="*/ 3153753 w 8149441"/>
              <a:gd name="connsiteY999" fmla="*/ 1333608 h 4929085"/>
              <a:gd name="connsiteX1000" fmla="*/ 3178986 w 8149441"/>
              <a:gd name="connsiteY1000" fmla="*/ 1314709 h 4929085"/>
              <a:gd name="connsiteX1001" fmla="*/ 3239345 w 8149441"/>
              <a:gd name="connsiteY1001" fmla="*/ 1252343 h 4929085"/>
              <a:gd name="connsiteX1002" fmla="*/ 3268082 w 8149441"/>
              <a:gd name="connsiteY1002" fmla="*/ 1231829 h 4929085"/>
              <a:gd name="connsiteX1003" fmla="*/ 3269510 w 8149441"/>
              <a:gd name="connsiteY1003" fmla="*/ 1225715 h 4929085"/>
              <a:gd name="connsiteX1004" fmla="*/ 3289168 w 8149441"/>
              <a:gd name="connsiteY1004" fmla="*/ 1203926 h 4929085"/>
              <a:gd name="connsiteX1005" fmla="*/ 3310859 w 8149441"/>
              <a:gd name="connsiteY1005" fmla="*/ 1195754 h 4929085"/>
              <a:gd name="connsiteX1006" fmla="*/ 3477083 w 8149441"/>
              <a:gd name="connsiteY1006" fmla="*/ 1050061 h 4929085"/>
              <a:gd name="connsiteX1007" fmla="*/ 3492552 w 8149441"/>
              <a:gd name="connsiteY1007" fmla="*/ 1028384 h 4929085"/>
              <a:gd name="connsiteX1008" fmla="*/ 3496049 w 8149441"/>
              <a:gd name="connsiteY1008" fmla="*/ 1026773 h 4929085"/>
              <a:gd name="connsiteX1009" fmla="*/ 3512209 w 8149441"/>
              <a:gd name="connsiteY1009" fmla="*/ 1006595 h 4929085"/>
              <a:gd name="connsiteX1010" fmla="*/ 3549322 w 8149441"/>
              <a:gd name="connsiteY1010" fmla="*/ 985861 h 4929085"/>
              <a:gd name="connsiteX1011" fmla="*/ 3545174 w 8149441"/>
              <a:gd name="connsiteY1011" fmla="*/ 976857 h 4929085"/>
              <a:gd name="connsiteX1012" fmla="*/ 3573591 w 8149441"/>
              <a:gd name="connsiteY1012" fmla="*/ 949899 h 4929085"/>
              <a:gd name="connsiteX1013" fmla="*/ 3581746 w 8149441"/>
              <a:gd name="connsiteY1013" fmla="*/ 941980 h 4929085"/>
              <a:gd name="connsiteX1014" fmla="*/ 3588735 w 8149441"/>
              <a:gd name="connsiteY1014" fmla="*/ 924053 h 4929085"/>
              <a:gd name="connsiteX1015" fmla="*/ 3606737 w 8149441"/>
              <a:gd name="connsiteY1015" fmla="*/ 924629 h 4929085"/>
              <a:gd name="connsiteX1016" fmla="*/ 3621351 w 8149441"/>
              <a:gd name="connsiteY1016" fmla="*/ 911982 h 4929085"/>
              <a:gd name="connsiteX1017" fmla="*/ 3637036 w 8149441"/>
              <a:gd name="connsiteY1017" fmla="*/ 899981 h 4929085"/>
              <a:gd name="connsiteX1018" fmla="*/ 3647537 w 8149441"/>
              <a:gd name="connsiteY1018" fmla="*/ 895144 h 4929085"/>
              <a:gd name="connsiteX1019" fmla="*/ 3619318 w 8149441"/>
              <a:gd name="connsiteY1019" fmla="*/ 953616 h 4929085"/>
              <a:gd name="connsiteX1020" fmla="*/ 3599702 w 8149441"/>
              <a:gd name="connsiteY1020" fmla="*/ 966291 h 4929085"/>
              <a:gd name="connsiteX1021" fmla="*/ 3544180 w 8149441"/>
              <a:gd name="connsiteY1021" fmla="*/ 1039160 h 4929085"/>
              <a:gd name="connsiteX1022" fmla="*/ 3497042 w 8149441"/>
              <a:gd name="connsiteY1022" fmla="*/ 1111806 h 4929085"/>
              <a:gd name="connsiteX1023" fmla="*/ 3415503 w 8149441"/>
              <a:gd name="connsiteY1023" fmla="*/ 1220308 h 4929085"/>
              <a:gd name="connsiteX1024" fmla="*/ 3435165 w 8149441"/>
              <a:gd name="connsiteY1024" fmla="*/ 1198516 h 4929085"/>
              <a:gd name="connsiteX1025" fmla="*/ 3442165 w 8149441"/>
              <a:gd name="connsiteY1025" fmla="*/ 1195291 h 4929085"/>
              <a:gd name="connsiteX1026" fmla="*/ 3486364 w 8149441"/>
              <a:gd name="connsiteY1026" fmla="*/ 1153103 h 4929085"/>
              <a:gd name="connsiteX1027" fmla="*/ 3485674 w 8149441"/>
              <a:gd name="connsiteY1027" fmla="*/ 1151603 h 4929085"/>
              <a:gd name="connsiteX1028" fmla="*/ 3507410 w 8149441"/>
              <a:gd name="connsiteY1028" fmla="*/ 1134315 h 4929085"/>
              <a:gd name="connsiteX1029" fmla="*/ 3513805 w 8149441"/>
              <a:gd name="connsiteY1029" fmla="*/ 1111359 h 4929085"/>
              <a:gd name="connsiteX1030" fmla="*/ 3543918 w 8149441"/>
              <a:gd name="connsiteY1030" fmla="*/ 1093849 h 4929085"/>
              <a:gd name="connsiteX1031" fmla="*/ 3562885 w 8149441"/>
              <a:gd name="connsiteY1031" fmla="*/ 1070561 h 4929085"/>
              <a:gd name="connsiteX1032" fmla="*/ 3514322 w 8149441"/>
              <a:gd name="connsiteY1032" fmla="*/ 1149320 h 4929085"/>
              <a:gd name="connsiteX1033" fmla="*/ 3486882 w 8149441"/>
              <a:gd name="connsiteY1033" fmla="*/ 1191065 h 4929085"/>
              <a:gd name="connsiteX1034" fmla="*/ 3447607 w 8149441"/>
              <a:gd name="connsiteY1034" fmla="*/ 1225525 h 4929085"/>
              <a:gd name="connsiteX1035" fmla="*/ 3443327 w 8149441"/>
              <a:gd name="connsiteY1035" fmla="*/ 1243870 h 4929085"/>
              <a:gd name="connsiteX1036" fmla="*/ 3401113 w 8149441"/>
              <a:gd name="connsiteY1036" fmla="*/ 1308788 h 4929085"/>
              <a:gd name="connsiteX1037" fmla="*/ 3449461 w 8149441"/>
              <a:gd name="connsiteY1037" fmla="*/ 1275603 h 4929085"/>
              <a:gd name="connsiteX1038" fmla="*/ 3442548 w 8149441"/>
              <a:gd name="connsiteY1038" fmla="*/ 1260598 h 4929085"/>
              <a:gd name="connsiteX1039" fmla="*/ 3464285 w 8149441"/>
              <a:gd name="connsiteY1039" fmla="*/ 1243308 h 4929085"/>
              <a:gd name="connsiteX1040" fmla="*/ 3467782 w 8149441"/>
              <a:gd name="connsiteY1040" fmla="*/ 1241698 h 4929085"/>
              <a:gd name="connsiteX1041" fmla="*/ 3483251 w 8149441"/>
              <a:gd name="connsiteY1041" fmla="*/ 1220020 h 4929085"/>
              <a:gd name="connsiteX1042" fmla="*/ 3597492 w 8149441"/>
              <a:gd name="connsiteY1042" fmla="*/ 1136473 h 4929085"/>
              <a:gd name="connsiteX1043" fmla="*/ 3582715 w 8149441"/>
              <a:gd name="connsiteY1043" fmla="*/ 1159649 h 4929085"/>
              <a:gd name="connsiteX1044" fmla="*/ 3591702 w 8149441"/>
              <a:gd name="connsiteY1044" fmla="*/ 1179158 h 4929085"/>
              <a:gd name="connsiteX1045" fmla="*/ 3664765 w 8149441"/>
              <a:gd name="connsiteY1045" fmla="*/ 1089111 h 4929085"/>
              <a:gd name="connsiteX1046" fmla="*/ 3689266 w 8149441"/>
              <a:gd name="connsiteY1046" fmla="*/ 1077825 h 4929085"/>
              <a:gd name="connsiteX1047" fmla="*/ 3709615 w 8149441"/>
              <a:gd name="connsiteY1047" fmla="*/ 1057537 h 4929085"/>
              <a:gd name="connsiteX1048" fmla="*/ 3720895 w 8149441"/>
              <a:gd name="connsiteY1048" fmla="*/ 1035971 h 4929085"/>
              <a:gd name="connsiteX1049" fmla="*/ 3741244 w 8149441"/>
              <a:gd name="connsiteY1049" fmla="*/ 1015683 h 4929085"/>
              <a:gd name="connsiteX1050" fmla="*/ 3740552 w 8149441"/>
              <a:gd name="connsiteY1050" fmla="*/ 1014182 h 4929085"/>
              <a:gd name="connsiteX1051" fmla="*/ 3794569 w 8149441"/>
              <a:gd name="connsiteY1051" fmla="*/ 965653 h 4929085"/>
              <a:gd name="connsiteX1052" fmla="*/ 3793876 w 8149441"/>
              <a:gd name="connsiteY1052" fmla="*/ 964153 h 4929085"/>
              <a:gd name="connsiteX1053" fmla="*/ 3917320 w 8149441"/>
              <a:gd name="connsiteY1053" fmla="*/ 854539 h 4929085"/>
              <a:gd name="connsiteX1054" fmla="*/ 3973405 w 8149441"/>
              <a:gd name="connsiteY1054" fmla="*/ 810514 h 4929085"/>
              <a:gd name="connsiteX1055" fmla="*/ 3978376 w 8149441"/>
              <a:gd name="connsiteY1055" fmla="*/ 793672 h 4929085"/>
              <a:gd name="connsiteX1056" fmla="*/ 3981182 w 8149441"/>
              <a:gd name="connsiteY1056" fmla="*/ 790559 h 4929085"/>
              <a:gd name="connsiteX1057" fmla="*/ 4138934 w 8149441"/>
              <a:gd name="connsiteY1057" fmla="*/ 663320 h 4929085"/>
              <a:gd name="connsiteX1058" fmla="*/ 4145933 w 8149441"/>
              <a:gd name="connsiteY1058" fmla="*/ 660096 h 4929085"/>
              <a:gd name="connsiteX1059" fmla="*/ 4136773 w 8149441"/>
              <a:gd name="connsiteY1059" fmla="*/ 677051 h 4929085"/>
              <a:gd name="connsiteX1060" fmla="*/ 4112967 w 8149441"/>
              <a:gd name="connsiteY1060" fmla="*/ 689834 h 4929085"/>
              <a:gd name="connsiteX1061" fmla="*/ 4110807 w 8149441"/>
              <a:gd name="connsiteY1061" fmla="*/ 703563 h 4929085"/>
              <a:gd name="connsiteX1062" fmla="*/ 3990081 w 8149441"/>
              <a:gd name="connsiteY1062" fmla="*/ 828296 h 4929085"/>
              <a:gd name="connsiteX1063" fmla="*/ 3985806 w 8149441"/>
              <a:gd name="connsiteY1063" fmla="*/ 846635 h 4929085"/>
              <a:gd name="connsiteX1064" fmla="*/ 3950071 w 8149441"/>
              <a:gd name="connsiteY1064" fmla="*/ 870374 h 4929085"/>
              <a:gd name="connsiteX1065" fmla="*/ 3941600 w 8149441"/>
              <a:gd name="connsiteY1065" fmla="*/ 888827 h 4929085"/>
              <a:gd name="connsiteX1066" fmla="*/ 3918441 w 8149441"/>
              <a:gd name="connsiteY1066" fmla="*/ 912228 h 4929085"/>
              <a:gd name="connsiteX1067" fmla="*/ 3908635 w 8149441"/>
              <a:gd name="connsiteY1067" fmla="*/ 918564 h 4929085"/>
              <a:gd name="connsiteX1068" fmla="*/ 3892476 w 8149441"/>
              <a:gd name="connsiteY1068" fmla="*/ 938742 h 4929085"/>
              <a:gd name="connsiteX1069" fmla="*/ 3885475 w 8149441"/>
              <a:gd name="connsiteY1069" fmla="*/ 941966 h 4929085"/>
              <a:gd name="connsiteX1070" fmla="*/ 3876315 w 8149441"/>
              <a:gd name="connsiteY1070" fmla="*/ 958918 h 4929085"/>
              <a:gd name="connsiteX1071" fmla="*/ 3825847 w 8149441"/>
              <a:gd name="connsiteY1071" fmla="*/ 996718 h 4929085"/>
              <a:gd name="connsiteX1072" fmla="*/ 3794214 w 8149441"/>
              <a:gd name="connsiteY1072" fmla="*/ 1038575 h 4929085"/>
              <a:gd name="connsiteX1073" fmla="*/ 3758397 w 8149441"/>
              <a:gd name="connsiteY1073" fmla="*/ 1080540 h 4929085"/>
              <a:gd name="connsiteX1074" fmla="*/ 3721192 w 8149441"/>
              <a:gd name="connsiteY1074" fmla="*/ 1119507 h 4929085"/>
              <a:gd name="connsiteX1075" fmla="*/ 3721104 w 8149441"/>
              <a:gd name="connsiteY1075" fmla="*/ 1137737 h 4929085"/>
              <a:gd name="connsiteX1076" fmla="*/ 3681784 w 8149441"/>
              <a:gd name="connsiteY1076" fmla="*/ 1181315 h 4929085"/>
              <a:gd name="connsiteX1077" fmla="*/ 3815729 w 8149441"/>
              <a:gd name="connsiteY1077" fmla="*/ 1066861 h 4929085"/>
              <a:gd name="connsiteX1078" fmla="*/ 3826231 w 8149441"/>
              <a:gd name="connsiteY1078" fmla="*/ 1062023 h 4929085"/>
              <a:gd name="connsiteX1079" fmla="*/ 3814259 w 8149441"/>
              <a:gd name="connsiteY1079" fmla="*/ 1082091 h 4929085"/>
              <a:gd name="connsiteX1080" fmla="*/ 3791145 w 8149441"/>
              <a:gd name="connsiteY1080" fmla="*/ 1096375 h 4929085"/>
              <a:gd name="connsiteX1081" fmla="*/ 3785483 w 8149441"/>
              <a:gd name="connsiteY1081" fmla="*/ 1111717 h 4929085"/>
              <a:gd name="connsiteX1082" fmla="*/ 3739164 w 8149441"/>
              <a:gd name="connsiteY1082" fmla="*/ 1158521 h 4929085"/>
              <a:gd name="connsiteX1083" fmla="*/ 3647906 w 8149441"/>
              <a:gd name="connsiteY1083" fmla="*/ 1255128 h 4929085"/>
              <a:gd name="connsiteX1084" fmla="*/ 3645120 w 8149441"/>
              <a:gd name="connsiteY1084" fmla="*/ 1270553 h 4929085"/>
              <a:gd name="connsiteX1085" fmla="*/ 3646937 w 8149441"/>
              <a:gd name="connsiteY1085" fmla="*/ 1269875 h 4929085"/>
              <a:gd name="connsiteX1086" fmla="*/ 3697209 w 8149441"/>
              <a:gd name="connsiteY1086" fmla="*/ 1228221 h 4929085"/>
              <a:gd name="connsiteX1087" fmla="*/ 3709495 w 8149441"/>
              <a:gd name="connsiteY1087" fmla="*/ 1206011 h 4929085"/>
              <a:gd name="connsiteX1088" fmla="*/ 3716717 w 8149441"/>
              <a:gd name="connsiteY1088" fmla="*/ 1203320 h 4929085"/>
              <a:gd name="connsiteX1089" fmla="*/ 3734045 w 8149441"/>
              <a:gd name="connsiteY1089" fmla="*/ 1205677 h 4929085"/>
              <a:gd name="connsiteX1090" fmla="*/ 3740258 w 8149441"/>
              <a:gd name="connsiteY1090" fmla="*/ 1189256 h 4929085"/>
              <a:gd name="connsiteX1091" fmla="*/ 3739682 w 8149441"/>
              <a:gd name="connsiteY1091" fmla="*/ 1187709 h 4929085"/>
              <a:gd name="connsiteX1092" fmla="*/ 3774785 w 8149441"/>
              <a:gd name="connsiteY1092" fmla="*/ 1160521 h 4929085"/>
              <a:gd name="connsiteX1093" fmla="*/ 3802961 w 8149441"/>
              <a:gd name="connsiteY1093" fmla="*/ 1114759 h 4929085"/>
              <a:gd name="connsiteX1094" fmla="*/ 3823472 w 8149441"/>
              <a:gd name="connsiteY1094" fmla="*/ 1103589 h 4929085"/>
              <a:gd name="connsiteX1095" fmla="*/ 3844134 w 8149441"/>
              <a:gd name="connsiteY1095" fmla="*/ 1081784 h 4929085"/>
              <a:gd name="connsiteX1096" fmla="*/ 3874321 w 8149441"/>
              <a:gd name="connsiteY1096" fmla="*/ 1063482 h 4929085"/>
              <a:gd name="connsiteX1097" fmla="*/ 3923007 w 8149441"/>
              <a:gd name="connsiteY1097" fmla="*/ 1006548 h 4929085"/>
              <a:gd name="connsiteX1098" fmla="*/ 3922429 w 8149441"/>
              <a:gd name="connsiteY1098" fmla="*/ 1005000 h 4929085"/>
              <a:gd name="connsiteX1099" fmla="*/ 3953045 w 8149441"/>
              <a:gd name="connsiteY1099" fmla="*/ 998880 h 4929085"/>
              <a:gd name="connsiteX1100" fmla="*/ 3962575 w 8149441"/>
              <a:gd name="connsiteY1100" fmla="*/ 1002381 h 4929085"/>
              <a:gd name="connsiteX1101" fmla="*/ 3984390 w 8149441"/>
              <a:gd name="connsiteY1101" fmla="*/ 983672 h 4929085"/>
              <a:gd name="connsiteX1102" fmla="*/ 3983813 w 8149441"/>
              <a:gd name="connsiteY1102" fmla="*/ 982122 h 4929085"/>
              <a:gd name="connsiteX1103" fmla="*/ 4010969 w 8149441"/>
              <a:gd name="connsiteY1103" fmla="*/ 966714 h 4929085"/>
              <a:gd name="connsiteX1104" fmla="*/ 4055318 w 8149441"/>
              <a:gd name="connsiteY1104" fmla="*/ 920212 h 4929085"/>
              <a:gd name="connsiteX1105" fmla="*/ 4106748 w 8149441"/>
              <a:gd name="connsiteY1105" fmla="*/ 881652 h 4929085"/>
              <a:gd name="connsiteX1106" fmla="*/ 4095058 w 8149441"/>
              <a:gd name="connsiteY1106" fmla="*/ 861326 h 4929085"/>
              <a:gd name="connsiteX1107" fmla="*/ 4112683 w 8149441"/>
              <a:gd name="connsiteY1107" fmla="*/ 842414 h 4929085"/>
              <a:gd name="connsiteX1108" fmla="*/ 4116296 w 8149441"/>
              <a:gd name="connsiteY1108" fmla="*/ 841067 h 4929085"/>
              <a:gd name="connsiteX1109" fmla="*/ 4159922 w 8149441"/>
              <a:gd name="connsiteY1109" fmla="*/ 803652 h 4929085"/>
              <a:gd name="connsiteX1110" fmla="*/ 4172781 w 8149441"/>
              <a:gd name="connsiteY1110" fmla="*/ 782993 h 4929085"/>
              <a:gd name="connsiteX1111" fmla="*/ 4180003 w 8149441"/>
              <a:gd name="connsiteY1111" fmla="*/ 780301 h 4929085"/>
              <a:gd name="connsiteX1112" fmla="*/ 4205705 w 8149441"/>
              <a:gd name="connsiteY1112" fmla="*/ 783063 h 4929085"/>
              <a:gd name="connsiteX1113" fmla="*/ 4208591 w 8149441"/>
              <a:gd name="connsiteY1113" fmla="*/ 790805 h 4929085"/>
              <a:gd name="connsiteX1114" fmla="*/ 4188080 w 8149441"/>
              <a:gd name="connsiteY1114" fmla="*/ 801975 h 4929085"/>
              <a:gd name="connsiteX1115" fmla="*/ 4163233 w 8149441"/>
              <a:gd name="connsiteY1115" fmla="*/ 823575 h 4929085"/>
              <a:gd name="connsiteX1116" fmla="*/ 4163810 w 8149441"/>
              <a:gd name="connsiteY1116" fmla="*/ 825124 h 4929085"/>
              <a:gd name="connsiteX1117" fmla="*/ 4140845 w 8149441"/>
              <a:gd name="connsiteY1117" fmla="*/ 840736 h 4929085"/>
              <a:gd name="connsiteX1118" fmla="*/ 4161204 w 8149441"/>
              <a:gd name="connsiteY1118" fmla="*/ 840200 h 4929085"/>
              <a:gd name="connsiteX1119" fmla="*/ 4048654 w 8149441"/>
              <a:gd name="connsiteY1119" fmla="*/ 968536 h 4929085"/>
              <a:gd name="connsiteX1120" fmla="*/ 4019046 w 8149441"/>
              <a:gd name="connsiteY1120" fmla="*/ 988388 h 4929085"/>
              <a:gd name="connsiteX1121" fmla="*/ 4001997 w 8149441"/>
              <a:gd name="connsiteY1121" fmla="*/ 1008846 h 4929085"/>
              <a:gd name="connsiteX1122" fmla="*/ 3998384 w 8149441"/>
              <a:gd name="connsiteY1122" fmla="*/ 1010193 h 4929085"/>
              <a:gd name="connsiteX1123" fmla="*/ 3974843 w 8149441"/>
              <a:gd name="connsiteY1123" fmla="*/ 1024255 h 4929085"/>
              <a:gd name="connsiteX1124" fmla="*/ 3958371 w 8149441"/>
              <a:gd name="connsiteY1124" fmla="*/ 1046262 h 4929085"/>
              <a:gd name="connsiteX1125" fmla="*/ 3969054 w 8149441"/>
              <a:gd name="connsiteY1125" fmla="*/ 1052859 h 4929085"/>
              <a:gd name="connsiteX1126" fmla="*/ 3995631 w 8149441"/>
              <a:gd name="connsiteY1126" fmla="*/ 1035901 h 4929085"/>
              <a:gd name="connsiteX1127" fmla="*/ 4060491 w 8149441"/>
              <a:gd name="connsiteY1127" fmla="*/ 978230 h 4929085"/>
              <a:gd name="connsiteX1128" fmla="*/ 4090682 w 8149441"/>
              <a:gd name="connsiteY1128" fmla="*/ 959925 h 4929085"/>
              <a:gd name="connsiteX1129" fmla="*/ 4092565 w 8149441"/>
              <a:gd name="connsiteY1129" fmla="*/ 953936 h 4929085"/>
              <a:gd name="connsiteX1130" fmla="*/ 4113798 w 8149441"/>
              <a:gd name="connsiteY1130" fmla="*/ 933679 h 4929085"/>
              <a:gd name="connsiteX1131" fmla="*/ 4136040 w 8149441"/>
              <a:gd name="connsiteY1131" fmla="*/ 927154 h 4929085"/>
              <a:gd name="connsiteX1132" fmla="*/ 4312707 w 8149441"/>
              <a:gd name="connsiteY1132" fmla="*/ 794316 h 4929085"/>
              <a:gd name="connsiteX1133" fmla="*/ 4329755 w 8149441"/>
              <a:gd name="connsiteY1133" fmla="*/ 773858 h 4929085"/>
              <a:gd name="connsiteX1134" fmla="*/ 4333364 w 8149441"/>
              <a:gd name="connsiteY1134" fmla="*/ 772513 h 4929085"/>
              <a:gd name="connsiteX1135" fmla="*/ 4350988 w 8149441"/>
              <a:gd name="connsiteY1135" fmla="*/ 753602 h 4929085"/>
              <a:gd name="connsiteX1136" fmla="*/ 4389550 w 8149441"/>
              <a:gd name="connsiteY1136" fmla="*/ 735704 h 4929085"/>
              <a:gd name="connsiteX1137" fmla="*/ 4386087 w 8149441"/>
              <a:gd name="connsiteY1137" fmla="*/ 726416 h 4929085"/>
              <a:gd name="connsiteX1138" fmla="*/ 4416442 w 8149441"/>
              <a:gd name="connsiteY1138" fmla="*/ 701661 h 4929085"/>
              <a:gd name="connsiteX1139" fmla="*/ 4425167 w 8149441"/>
              <a:gd name="connsiteY1139" fmla="*/ 694375 h 4929085"/>
              <a:gd name="connsiteX1140" fmla="*/ 4433480 w 8149441"/>
              <a:gd name="connsiteY1140" fmla="*/ 677021 h 4929085"/>
              <a:gd name="connsiteX1141" fmla="*/ 4451387 w 8149441"/>
              <a:gd name="connsiteY1141" fmla="*/ 678944 h 4929085"/>
              <a:gd name="connsiteX1142" fmla="*/ 4466908 w 8149441"/>
              <a:gd name="connsiteY1142" fmla="*/ 667426 h 4929085"/>
              <a:gd name="connsiteX1143" fmla="*/ 4483447 w 8149441"/>
              <a:gd name="connsiteY1143" fmla="*/ 656634 h 4929085"/>
              <a:gd name="connsiteX1144" fmla="*/ 4494282 w 8149441"/>
              <a:gd name="connsiteY1144" fmla="*/ 652596 h 4929085"/>
              <a:gd name="connsiteX1145" fmla="*/ 4461763 w 8149441"/>
              <a:gd name="connsiteY1145" fmla="*/ 708791 h 4929085"/>
              <a:gd name="connsiteX1146" fmla="*/ 4441253 w 8149441"/>
              <a:gd name="connsiteY1146" fmla="*/ 719961 h 4929085"/>
              <a:gd name="connsiteX1147" fmla="*/ 4380432 w 8149441"/>
              <a:gd name="connsiteY1147" fmla="*/ 788470 h 4929085"/>
              <a:gd name="connsiteX1148" fmla="*/ 4327985 w 8149441"/>
              <a:gd name="connsiteY1148" fmla="*/ 857382 h 4929085"/>
              <a:gd name="connsiteX1149" fmla="*/ 4238553 w 8149441"/>
              <a:gd name="connsiteY1149" fmla="*/ 959473 h 4929085"/>
              <a:gd name="connsiteX1150" fmla="*/ 4259791 w 8149441"/>
              <a:gd name="connsiteY1150" fmla="*/ 939216 h 4929085"/>
              <a:gd name="connsiteX1151" fmla="*/ 4267012 w 8149441"/>
              <a:gd name="connsiteY1151" fmla="*/ 936525 h 4929085"/>
              <a:gd name="connsiteX1152" fmla="*/ 4314246 w 8149441"/>
              <a:gd name="connsiteY1152" fmla="*/ 897764 h 4929085"/>
              <a:gd name="connsiteX1153" fmla="*/ 4313669 w 8149441"/>
              <a:gd name="connsiteY1153" fmla="*/ 896217 h 4929085"/>
              <a:gd name="connsiteX1154" fmla="*/ 4336640 w 8149441"/>
              <a:gd name="connsiteY1154" fmla="*/ 880604 h 4929085"/>
              <a:gd name="connsiteX1155" fmla="*/ 4344736 w 8149441"/>
              <a:gd name="connsiteY1155" fmla="*/ 858191 h 4929085"/>
              <a:gd name="connsiteX1156" fmla="*/ 4376075 w 8149441"/>
              <a:gd name="connsiteY1156" fmla="*/ 842985 h 4929085"/>
              <a:gd name="connsiteX1157" fmla="*/ 4396732 w 8149441"/>
              <a:gd name="connsiteY1157" fmla="*/ 821182 h 4929085"/>
              <a:gd name="connsiteX1158" fmla="*/ 4342410 w 8149441"/>
              <a:gd name="connsiteY1158" fmla="*/ 896085 h 4929085"/>
              <a:gd name="connsiteX1159" fmla="*/ 4311920 w 8149441"/>
              <a:gd name="connsiteY1159" fmla="*/ 935657 h 4929085"/>
              <a:gd name="connsiteX1160" fmla="*/ 4270176 w 8149441"/>
              <a:gd name="connsiteY1160" fmla="*/ 967081 h 4929085"/>
              <a:gd name="connsiteX1161" fmla="*/ 4264534 w 8149441"/>
              <a:gd name="connsiteY1161" fmla="*/ 985054 h 4929085"/>
              <a:gd name="connsiteX1162" fmla="*/ 4217578 w 8149441"/>
              <a:gd name="connsiteY1162" fmla="*/ 1046629 h 4929085"/>
              <a:gd name="connsiteX1163" fmla="*/ 4268274 w 8149441"/>
              <a:gd name="connsiteY1163" fmla="*/ 1017157 h 4929085"/>
              <a:gd name="connsiteX1164" fmla="*/ 4262505 w 8149441"/>
              <a:gd name="connsiteY1164" fmla="*/ 1001676 h 4929085"/>
              <a:gd name="connsiteX1165" fmla="*/ 4285475 w 8149441"/>
              <a:gd name="connsiteY1165" fmla="*/ 986062 h 4929085"/>
              <a:gd name="connsiteX1166" fmla="*/ 4289083 w 8149441"/>
              <a:gd name="connsiteY1166" fmla="*/ 984718 h 4929085"/>
              <a:gd name="connsiteX1167" fmla="*/ 4306132 w 8149441"/>
              <a:gd name="connsiteY1167" fmla="*/ 964259 h 4929085"/>
              <a:gd name="connsiteX1168" fmla="*/ 4426309 w 8149441"/>
              <a:gd name="connsiteY1168" fmla="*/ 889500 h 4929085"/>
              <a:gd name="connsiteX1169" fmla="*/ 4409837 w 8149441"/>
              <a:gd name="connsiteY1169" fmla="*/ 911506 h 4929085"/>
              <a:gd name="connsiteX1170" fmla="*/ 4417338 w 8149441"/>
              <a:gd name="connsiteY1170" fmla="*/ 931631 h 4929085"/>
              <a:gd name="connsiteX1171" fmla="*/ 4496938 w 8149441"/>
              <a:gd name="connsiteY1171" fmla="*/ 847309 h 4929085"/>
              <a:gd name="connsiteX1172" fmla="*/ 4522215 w 8149441"/>
              <a:gd name="connsiteY1172" fmla="*/ 837889 h 4929085"/>
              <a:gd name="connsiteX1173" fmla="*/ 4544026 w 8149441"/>
              <a:gd name="connsiteY1173" fmla="*/ 819181 h 4929085"/>
              <a:gd name="connsiteX1174" fmla="*/ 4556889 w 8149441"/>
              <a:gd name="connsiteY1174" fmla="*/ 798521 h 4929085"/>
              <a:gd name="connsiteX1175" fmla="*/ 4578700 w 8149441"/>
              <a:gd name="connsiteY1175" fmla="*/ 779814 h 4929085"/>
              <a:gd name="connsiteX1176" fmla="*/ 4578122 w 8149441"/>
              <a:gd name="connsiteY1176" fmla="*/ 778264 h 4929085"/>
              <a:gd name="connsiteX1177" fmla="*/ 4635621 w 8149441"/>
              <a:gd name="connsiteY1177" fmla="*/ 733917 h 4929085"/>
              <a:gd name="connsiteX1178" fmla="*/ 4635043 w 8149441"/>
              <a:gd name="connsiteY1178" fmla="*/ 732368 h 4929085"/>
              <a:gd name="connsiteX1179" fmla="*/ 4766348 w 8149441"/>
              <a:gd name="connsiteY1179" fmla="*/ 632305 h 4929085"/>
              <a:gd name="connsiteX1180" fmla="*/ 4825571 w 8149441"/>
              <a:gd name="connsiteY1180" fmla="*/ 592602 h 4929085"/>
              <a:gd name="connsiteX1181" fmla="*/ 4831790 w 8149441"/>
              <a:gd name="connsiteY1181" fmla="*/ 576180 h 4929085"/>
              <a:gd name="connsiteX1182" fmla="*/ 4834820 w 8149441"/>
              <a:gd name="connsiteY1182" fmla="*/ 573286 h 4929085"/>
              <a:gd name="connsiteX1183" fmla="*/ 5001655 w 8149441"/>
              <a:gd name="connsiteY1183" fmla="*/ 458216 h 4929085"/>
              <a:gd name="connsiteX1184" fmla="*/ 5008877 w 8149441"/>
              <a:gd name="connsiteY1184" fmla="*/ 455525 h 4929085"/>
              <a:gd name="connsiteX1185" fmla="*/ 4998473 w 8149441"/>
              <a:gd name="connsiteY1185" fmla="*/ 471745 h 4929085"/>
              <a:gd name="connsiteX1186" fmla="*/ 4973778 w 8149441"/>
              <a:gd name="connsiteY1186" fmla="*/ 482711 h 4929085"/>
              <a:gd name="connsiteX1187" fmla="*/ 4970596 w 8149441"/>
              <a:gd name="connsiteY1187" fmla="*/ 496239 h 4929085"/>
              <a:gd name="connsiteX1188" fmla="*/ 4840870 w 8149441"/>
              <a:gd name="connsiteY1188" fmla="*/ 611584 h 4929085"/>
              <a:gd name="connsiteX1189" fmla="*/ 4835232 w 8149441"/>
              <a:gd name="connsiteY1189" fmla="*/ 629551 h 4929085"/>
              <a:gd name="connsiteX1190" fmla="*/ 4797821 w 8149441"/>
              <a:gd name="connsiteY1190" fmla="*/ 650547 h 4929085"/>
              <a:gd name="connsiteX1191" fmla="*/ 4787992 w 8149441"/>
              <a:gd name="connsiteY1191" fmla="*/ 668314 h 4929085"/>
              <a:gd name="connsiteX1192" fmla="*/ 4763146 w 8149441"/>
              <a:gd name="connsiteY1192" fmla="*/ 689916 h 4929085"/>
              <a:gd name="connsiteX1193" fmla="*/ 4752893 w 8149441"/>
              <a:gd name="connsiteY1193" fmla="*/ 695500 h 4929085"/>
              <a:gd name="connsiteX1194" fmla="*/ 4735269 w 8149441"/>
              <a:gd name="connsiteY1194" fmla="*/ 714410 h 4929085"/>
              <a:gd name="connsiteX1195" fmla="*/ 4728046 w 8149441"/>
              <a:gd name="connsiteY1195" fmla="*/ 717102 h 4929085"/>
              <a:gd name="connsiteX1196" fmla="*/ 4717642 w 8149441"/>
              <a:gd name="connsiteY1196" fmla="*/ 733320 h 4929085"/>
              <a:gd name="connsiteX1197" fmla="*/ 4664486 w 8149441"/>
              <a:gd name="connsiteY1197" fmla="*/ 767235 h 4929085"/>
              <a:gd name="connsiteX1198" fmla="*/ 4629807 w 8149441"/>
              <a:gd name="connsiteY1198" fmla="*/ 806608 h 4929085"/>
              <a:gd name="connsiteX1199" fmla="*/ 4590949 w 8149441"/>
              <a:gd name="connsiteY1199" fmla="*/ 845773 h 4929085"/>
              <a:gd name="connsiteX1200" fmla="*/ 4550931 w 8149441"/>
              <a:gd name="connsiteY1200" fmla="*/ 881844 h 4929085"/>
              <a:gd name="connsiteX1201" fmla="*/ 4549478 w 8149441"/>
              <a:gd name="connsiteY1201" fmla="*/ 900016 h 4929085"/>
              <a:gd name="connsiteX1202" fmla="*/ 4507005 w 8149441"/>
              <a:gd name="connsiteY1202" fmla="*/ 940528 h 4929085"/>
              <a:gd name="connsiteX1203" fmla="*/ 4649144 w 8149441"/>
              <a:gd name="connsiteY1203" fmla="*/ 836425 h 4929085"/>
              <a:gd name="connsiteX1204" fmla="*/ 4659979 w 8149441"/>
              <a:gd name="connsiteY1204" fmla="*/ 832386 h 4929085"/>
              <a:gd name="connsiteX1205" fmla="*/ 4646538 w 8149441"/>
              <a:gd name="connsiteY1205" fmla="*/ 851501 h 4929085"/>
              <a:gd name="connsiteX1206" fmla="*/ 4622420 w 8149441"/>
              <a:gd name="connsiteY1206" fmla="*/ 864015 h 4929085"/>
              <a:gd name="connsiteX1207" fmla="*/ 4615625 w 8149441"/>
              <a:gd name="connsiteY1207" fmla="*/ 878891 h 4929085"/>
              <a:gd name="connsiteX1208" fmla="*/ 4565931 w 8149441"/>
              <a:gd name="connsiteY1208" fmla="*/ 922094 h 4929085"/>
              <a:gd name="connsiteX1209" fmla="*/ 4467696 w 8149441"/>
              <a:gd name="connsiteY1209" fmla="*/ 1011597 h 4929085"/>
              <a:gd name="connsiteX1210" fmla="*/ 4462638 w 8149441"/>
              <a:gd name="connsiteY1210" fmla="*/ 1031114 h 4929085"/>
              <a:gd name="connsiteX1211" fmla="*/ 4421617 w 8149441"/>
              <a:gd name="connsiteY1211" fmla="*/ 1053454 h 4929085"/>
              <a:gd name="connsiteX1212" fmla="*/ 4380875 w 8149441"/>
              <a:gd name="connsiteY1212" fmla="*/ 1098609 h 4929085"/>
              <a:gd name="connsiteX1213" fmla="*/ 4367009 w 8149441"/>
              <a:gd name="connsiteY1213" fmla="*/ 1105541 h 4929085"/>
              <a:gd name="connsiteX1214" fmla="*/ 4350536 w 8149441"/>
              <a:gd name="connsiteY1214" fmla="*/ 1127547 h 4929085"/>
              <a:gd name="connsiteX1215" fmla="*/ 4343316 w 8149441"/>
              <a:gd name="connsiteY1215" fmla="*/ 1130238 h 4929085"/>
              <a:gd name="connsiteX1216" fmla="*/ 4329303 w 8149441"/>
              <a:gd name="connsiteY1216" fmla="*/ 1147803 h 4929085"/>
              <a:gd name="connsiteX1217" fmla="*/ 4279756 w 8149441"/>
              <a:gd name="connsiteY1217" fmla="*/ 1180373 h 4929085"/>
              <a:gd name="connsiteX1218" fmla="*/ 4276432 w 8149441"/>
              <a:gd name="connsiteY1218" fmla="*/ 1194725 h 4929085"/>
              <a:gd name="connsiteX1219" fmla="*/ 4268314 w 8149441"/>
              <a:gd name="connsiteY1219" fmla="*/ 1214637 h 4929085"/>
              <a:gd name="connsiteX1220" fmla="*/ 4303893 w 8149441"/>
              <a:gd name="connsiteY1220" fmla="*/ 1188692 h 4929085"/>
              <a:gd name="connsiteX1221" fmla="*/ 4303042 w 8149441"/>
              <a:gd name="connsiteY1221" fmla="*/ 1182338 h 4929085"/>
              <a:gd name="connsiteX1222" fmla="*/ 4367132 w 8149441"/>
              <a:gd name="connsiteY1222" fmla="*/ 1186690 h 4929085"/>
              <a:gd name="connsiteX1223" fmla="*/ 4390048 w 8149441"/>
              <a:gd name="connsiteY1223" fmla="*/ 1199791 h 4929085"/>
              <a:gd name="connsiteX1224" fmla="*/ 4435594 w 8149441"/>
              <a:gd name="connsiteY1224" fmla="*/ 1171049 h 4929085"/>
              <a:gd name="connsiteX1225" fmla="*/ 4435168 w 8149441"/>
              <a:gd name="connsiteY1225" fmla="*/ 1167869 h 4929085"/>
              <a:gd name="connsiteX1226" fmla="*/ 4502779 w 8149441"/>
              <a:gd name="connsiteY1226" fmla="*/ 1145875 h 4929085"/>
              <a:gd name="connsiteX1227" fmla="*/ 4521013 w 8149441"/>
              <a:gd name="connsiteY1227" fmla="*/ 1124025 h 4929085"/>
              <a:gd name="connsiteX1228" fmla="*/ 4520588 w 8149441"/>
              <a:gd name="connsiteY1228" fmla="*/ 1120850 h 4929085"/>
              <a:gd name="connsiteX1229" fmla="*/ 4559197 w 8149441"/>
              <a:gd name="connsiteY1229" fmla="*/ 1093034 h 4929085"/>
              <a:gd name="connsiteX1230" fmla="*/ 4566133 w 8149441"/>
              <a:gd name="connsiteY1230" fmla="*/ 1092105 h 4929085"/>
              <a:gd name="connsiteX1231" fmla="*/ 4606443 w 8149441"/>
              <a:gd name="connsiteY1231" fmla="*/ 1077003 h 4929085"/>
              <a:gd name="connsiteX1232" fmla="*/ 4672352 w 8149441"/>
              <a:gd name="connsiteY1232" fmla="*/ 1042299 h 4929085"/>
              <a:gd name="connsiteX1233" fmla="*/ 4720992 w 8149441"/>
              <a:gd name="connsiteY1233" fmla="*/ 984030 h 4929085"/>
              <a:gd name="connsiteX1234" fmla="*/ 4718012 w 8149441"/>
              <a:gd name="connsiteY1234" fmla="*/ 961787 h 4929085"/>
              <a:gd name="connsiteX1235" fmla="*/ 4763132 w 8149441"/>
              <a:gd name="connsiteY1235" fmla="*/ 929866 h 4929085"/>
              <a:gd name="connsiteX1236" fmla="*/ 4770058 w 8149441"/>
              <a:gd name="connsiteY1236" fmla="*/ 928938 h 4929085"/>
              <a:gd name="connsiteX1237" fmla="*/ 4875427 w 8149441"/>
              <a:gd name="connsiteY1237" fmla="*/ 872776 h 4929085"/>
              <a:gd name="connsiteX1238" fmla="*/ 4905832 w 8149441"/>
              <a:gd name="connsiteY1238" fmla="*/ 836358 h 4929085"/>
              <a:gd name="connsiteX1239" fmla="*/ 4919694 w 8149441"/>
              <a:gd name="connsiteY1239" fmla="*/ 834501 h 4929085"/>
              <a:gd name="connsiteX1240" fmla="*/ 4949548 w 8149441"/>
              <a:gd name="connsiteY1240" fmla="*/ 846672 h 4929085"/>
              <a:gd name="connsiteX1241" fmla="*/ 4966931 w 8149441"/>
              <a:gd name="connsiteY1241" fmla="*/ 818468 h 4929085"/>
              <a:gd name="connsiteX1242" fmla="*/ 4966506 w 8149441"/>
              <a:gd name="connsiteY1242" fmla="*/ 815293 h 4929085"/>
              <a:gd name="connsiteX1243" fmla="*/ 5039350 w 8149441"/>
              <a:gd name="connsiteY1243" fmla="*/ 779658 h 4929085"/>
              <a:gd name="connsiteX1244" fmla="*/ 5107076 w 8149441"/>
              <a:gd name="connsiteY1244" fmla="*/ 705896 h 4929085"/>
              <a:gd name="connsiteX1245" fmla="*/ 5147814 w 8149441"/>
              <a:gd name="connsiteY1245" fmla="*/ 693969 h 4929085"/>
              <a:gd name="connsiteX1246" fmla="*/ 5192934 w 8149441"/>
              <a:gd name="connsiteY1246" fmla="*/ 662048 h 4929085"/>
              <a:gd name="connsiteX1247" fmla="*/ 5253609 w 8149441"/>
              <a:gd name="connsiteY1247" fmla="*/ 640983 h 4929085"/>
              <a:gd name="connsiteX1248" fmla="*/ 5362072 w 8149441"/>
              <a:gd name="connsiteY1248" fmla="*/ 555294 h 4929085"/>
              <a:gd name="connsiteX1249" fmla="*/ 5361646 w 8149441"/>
              <a:gd name="connsiteY1249" fmla="*/ 552114 h 4929085"/>
              <a:gd name="connsiteX1250" fmla="*/ 5418372 w 8149441"/>
              <a:gd name="connsiteY1250" fmla="*/ 554222 h 4929085"/>
              <a:gd name="connsiteX1251" fmla="*/ 5433939 w 8149441"/>
              <a:gd name="connsiteY1251" fmla="*/ 565073 h 4929085"/>
              <a:gd name="connsiteX1252" fmla="*/ 5479908 w 8149441"/>
              <a:gd name="connsiteY1252" fmla="*/ 539508 h 4929085"/>
              <a:gd name="connsiteX1253" fmla="*/ 5479482 w 8149441"/>
              <a:gd name="connsiteY1253" fmla="*/ 536328 h 4929085"/>
              <a:gd name="connsiteX1254" fmla="*/ 5533657 w 8149441"/>
              <a:gd name="connsiteY1254" fmla="*/ 519370 h 4929085"/>
              <a:gd name="connsiteX1255" fmla="*/ 5630386 w 8149441"/>
              <a:gd name="connsiteY1255" fmla="*/ 451423 h 4929085"/>
              <a:gd name="connsiteX1256" fmla="*/ 5736616 w 8149441"/>
              <a:gd name="connsiteY1256" fmla="*/ 401616 h 4929085"/>
              <a:gd name="connsiteX1257" fmla="*/ 5723720 w 8149441"/>
              <a:gd name="connsiteY1257" fmla="*/ 358060 h 4929085"/>
              <a:gd name="connsiteX1258" fmla="*/ 5762329 w 8149441"/>
              <a:gd name="connsiteY1258" fmla="*/ 330244 h 4929085"/>
              <a:gd name="connsiteX1259" fmla="*/ 5769265 w 8149441"/>
              <a:gd name="connsiteY1259" fmla="*/ 329315 h 4929085"/>
              <a:gd name="connsiteX1260" fmla="*/ 5861195 w 8149441"/>
              <a:gd name="connsiteY1260" fmla="*/ 278186 h 4929085"/>
              <a:gd name="connsiteX1261" fmla="*/ 5892017 w 8149441"/>
              <a:gd name="connsiteY1261" fmla="*/ 244950 h 4929085"/>
              <a:gd name="connsiteX1262" fmla="*/ 5905878 w 8149441"/>
              <a:gd name="connsiteY1262" fmla="*/ 243092 h 4929085"/>
              <a:gd name="connsiteX1263" fmla="*/ 5950447 w 8149441"/>
              <a:gd name="connsiteY1263" fmla="*/ 259761 h 4929085"/>
              <a:gd name="connsiteX1264" fmla="*/ 5952576 w 8149441"/>
              <a:gd name="connsiteY1264" fmla="*/ 275650 h 4929085"/>
              <a:gd name="connsiteX1265" fmla="*/ 5911838 w 8149441"/>
              <a:gd name="connsiteY1265" fmla="*/ 287576 h 4929085"/>
              <a:gd name="connsiteX1266" fmla="*/ 5859367 w 8149441"/>
              <a:gd name="connsiteY1266" fmla="*/ 317245 h 4929085"/>
              <a:gd name="connsiteX1267" fmla="*/ 5859793 w 8149441"/>
              <a:gd name="connsiteY1267" fmla="*/ 320425 h 4929085"/>
              <a:gd name="connsiteX1268" fmla="*/ 5812981 w 8149441"/>
              <a:gd name="connsiteY1268" fmla="*/ 339634 h 4929085"/>
              <a:gd name="connsiteX1269" fmla="*/ 5849336 w 8149441"/>
              <a:gd name="connsiteY1269" fmla="*/ 347701 h 4929085"/>
              <a:gd name="connsiteX1270" fmla="*/ 5599864 w 8149441"/>
              <a:gd name="connsiteY1270" fmla="*/ 539608 h 4929085"/>
              <a:gd name="connsiteX1271" fmla="*/ 5539616 w 8149441"/>
              <a:gd name="connsiteY1271" fmla="*/ 563854 h 4929085"/>
              <a:gd name="connsiteX1272" fmla="*/ 5501433 w 8149441"/>
              <a:gd name="connsiteY1272" fmla="*/ 594845 h 4929085"/>
              <a:gd name="connsiteX1273" fmla="*/ 5494496 w 8149441"/>
              <a:gd name="connsiteY1273" fmla="*/ 595775 h 4929085"/>
              <a:gd name="connsiteX1274" fmla="*/ 5447260 w 8149441"/>
              <a:gd name="connsiteY1274" fmla="*/ 611804 h 4929085"/>
              <a:gd name="connsiteX1275" fmla="*/ 5409503 w 8149441"/>
              <a:gd name="connsiteY1275" fmla="*/ 645974 h 4929085"/>
              <a:gd name="connsiteX1276" fmla="*/ 5425919 w 8149441"/>
              <a:gd name="connsiteY1276" fmla="*/ 663183 h 4929085"/>
              <a:gd name="connsiteX1277" fmla="*/ 5479668 w 8149441"/>
              <a:gd name="connsiteY1277" fmla="*/ 643045 h 4929085"/>
              <a:gd name="connsiteX1278" fmla="*/ 5617132 w 8149441"/>
              <a:gd name="connsiteY1278" fmla="*/ 563172 h 4929085"/>
              <a:gd name="connsiteX1279" fmla="*/ 5677817 w 8149441"/>
              <a:gd name="connsiteY1279" fmla="*/ 542103 h 4929085"/>
              <a:gd name="connsiteX1280" fmla="*/ 5683477 w 8149441"/>
              <a:gd name="connsiteY1280" fmla="*/ 531644 h 4929085"/>
              <a:gd name="connsiteX1281" fmla="*/ 5729011 w 8149441"/>
              <a:gd name="connsiteY1281" fmla="*/ 502900 h 4929085"/>
              <a:gd name="connsiteX1282" fmla="*/ 5771027 w 8149441"/>
              <a:gd name="connsiteY1282" fmla="*/ 500509 h 4929085"/>
              <a:gd name="connsiteX1283" fmla="*/ 6136079 w 8149441"/>
              <a:gd name="connsiteY1283" fmla="*/ 328695 h 4929085"/>
              <a:gd name="connsiteX1284" fmla="*/ 6174263 w 8149441"/>
              <a:gd name="connsiteY1284" fmla="*/ 297704 h 4929085"/>
              <a:gd name="connsiteX1285" fmla="*/ 6181189 w 8149441"/>
              <a:gd name="connsiteY1285" fmla="*/ 296777 h 4929085"/>
              <a:gd name="connsiteX1286" fmla="*/ 6219798 w 8149441"/>
              <a:gd name="connsiteY1286" fmla="*/ 268960 h 4929085"/>
              <a:gd name="connsiteX1287" fmla="*/ 6295186 w 8149441"/>
              <a:gd name="connsiteY1287" fmla="*/ 252392 h 4929085"/>
              <a:gd name="connsiteX1288" fmla="*/ 6292632 w 8149441"/>
              <a:gd name="connsiteY1288" fmla="*/ 233327 h 4929085"/>
              <a:gd name="connsiteX1289" fmla="*/ 6356102 w 8149441"/>
              <a:gd name="connsiteY1289" fmla="*/ 200164 h 4929085"/>
              <a:gd name="connsiteX1290" fmla="*/ 6374412 w 8149441"/>
              <a:gd name="connsiteY1290" fmla="*/ 190310 h 4929085"/>
              <a:gd name="connsiteX1291" fmla="*/ 6395882 w 8149441"/>
              <a:gd name="connsiteY1291" fmla="*/ 161281 h 4929085"/>
              <a:gd name="connsiteX1292" fmla="*/ 6426933 w 8149441"/>
              <a:gd name="connsiteY1292" fmla="*/ 172893 h 4929085"/>
              <a:gd name="connsiteX1293" fmla="*/ 6458946 w 8149441"/>
              <a:gd name="connsiteY1293" fmla="*/ 158085 h 4929085"/>
              <a:gd name="connsiteX1294" fmla="*/ 6492485 w 8149441"/>
              <a:gd name="connsiteY1294" fmla="*/ 145101 h 4929085"/>
              <a:gd name="connsiteX1295" fmla="*/ 6513283 w 8149441"/>
              <a:gd name="connsiteY1295" fmla="*/ 142315 h 4929085"/>
              <a:gd name="connsiteX1296" fmla="*/ 6433813 w 8149441"/>
              <a:gd name="connsiteY1296" fmla="*/ 233821 h 4929085"/>
              <a:gd name="connsiteX1297" fmla="*/ 6393076 w 8149441"/>
              <a:gd name="connsiteY1297" fmla="*/ 245748 h 4929085"/>
              <a:gd name="connsiteX1298" fmla="*/ 6258590 w 8149441"/>
              <a:gd name="connsiteY1298" fmla="*/ 347861 h 4929085"/>
              <a:gd name="connsiteX1299" fmla="*/ 6138818 w 8149441"/>
              <a:gd name="connsiteY1299" fmla="*/ 454472 h 4929085"/>
              <a:gd name="connsiteX1300" fmla="*/ 5940542 w 8149441"/>
              <a:gd name="connsiteY1300" fmla="*/ 607179 h 4929085"/>
              <a:gd name="connsiteX1301" fmla="*/ 5986086 w 8149441"/>
              <a:gd name="connsiteY1301" fmla="*/ 578435 h 4929085"/>
              <a:gd name="connsiteX1302" fmla="*/ 5999950 w 8149441"/>
              <a:gd name="connsiteY1302" fmla="*/ 576578 h 4929085"/>
              <a:gd name="connsiteX1303" fmla="*/ 6098806 w 8149441"/>
              <a:gd name="connsiteY1303" fmla="*/ 524522 h 4929085"/>
              <a:gd name="connsiteX1304" fmla="*/ 6098380 w 8149441"/>
              <a:gd name="connsiteY1304" fmla="*/ 521346 h 4929085"/>
              <a:gd name="connsiteX1305" fmla="*/ 6145203 w 8149441"/>
              <a:gd name="connsiteY1305" fmla="*/ 502135 h 4929085"/>
              <a:gd name="connsiteX1306" fmla="*/ 6168245 w 8149441"/>
              <a:gd name="connsiteY1306" fmla="*/ 463467 h 4929085"/>
              <a:gd name="connsiteX1307" fmla="*/ 6229770 w 8149441"/>
              <a:gd name="connsiteY1307" fmla="*/ 448756 h 4929085"/>
              <a:gd name="connsiteX1308" fmla="*/ 6274880 w 8149441"/>
              <a:gd name="connsiteY1308" fmla="*/ 416837 h 4929085"/>
              <a:gd name="connsiteX1309" fmla="*/ 6149460 w 8149441"/>
              <a:gd name="connsiteY1309" fmla="*/ 533910 h 4929085"/>
              <a:gd name="connsiteX1310" fmla="*/ 6080021 w 8149441"/>
              <a:gd name="connsiteY1310" fmla="*/ 594964 h 4929085"/>
              <a:gd name="connsiteX1311" fmla="*/ 5993748 w 8149441"/>
              <a:gd name="connsiteY1311" fmla="*/ 635630 h 4929085"/>
              <a:gd name="connsiteX1312" fmla="*/ 5976780 w 8149441"/>
              <a:gd name="connsiteY1312" fmla="*/ 667016 h 4929085"/>
              <a:gd name="connsiteX1313" fmla="*/ 5869593 w 8149441"/>
              <a:gd name="connsiteY1313" fmla="*/ 762234 h 4929085"/>
              <a:gd name="connsiteX1314" fmla="*/ 5971005 w 8149441"/>
              <a:gd name="connsiteY1314" fmla="*/ 729242 h 4929085"/>
              <a:gd name="connsiteX1315" fmla="*/ 5966748 w 8149441"/>
              <a:gd name="connsiteY1315" fmla="*/ 697467 h 4929085"/>
              <a:gd name="connsiteX1316" fmla="*/ 6013571 w 8149441"/>
              <a:gd name="connsiteY1316" fmla="*/ 678256 h 4929085"/>
              <a:gd name="connsiteX1317" fmla="*/ 6020497 w 8149441"/>
              <a:gd name="connsiteY1317" fmla="*/ 677328 h 4929085"/>
              <a:gd name="connsiteX1318" fmla="*/ 6058680 w 8149441"/>
              <a:gd name="connsiteY1318" fmla="*/ 646338 h 4929085"/>
              <a:gd name="connsiteX1319" fmla="*/ 6300971 w 8149441"/>
              <a:gd name="connsiteY1319" fmla="*/ 558895 h 4929085"/>
              <a:gd name="connsiteX1320" fmla="*/ 6263216 w 8149441"/>
              <a:gd name="connsiteY1320" fmla="*/ 593062 h 4929085"/>
              <a:gd name="connsiteX1321" fmla="*/ 6268749 w 8149441"/>
              <a:gd name="connsiteY1321" fmla="*/ 634371 h 4929085"/>
              <a:gd name="connsiteX1322" fmla="*/ 6442696 w 8149441"/>
              <a:gd name="connsiteY1322" fmla="*/ 510798 h 4929085"/>
              <a:gd name="connsiteX1323" fmla="*/ 6491218 w 8149441"/>
              <a:gd name="connsiteY1323" fmla="*/ 504298 h 4929085"/>
              <a:gd name="connsiteX1324" fmla="*/ 6537179 w 8149441"/>
              <a:gd name="connsiteY1324" fmla="*/ 478733 h 4929085"/>
              <a:gd name="connsiteX1325" fmla="*/ 6568010 w 8149441"/>
              <a:gd name="connsiteY1325" fmla="*/ 445495 h 4929085"/>
              <a:gd name="connsiteX1326" fmla="*/ 6613971 w 8149441"/>
              <a:gd name="connsiteY1326" fmla="*/ 419930 h 4929085"/>
              <a:gd name="connsiteX1327" fmla="*/ 6613545 w 8149441"/>
              <a:gd name="connsiteY1327" fmla="*/ 416751 h 4929085"/>
              <a:gd name="connsiteX1328" fmla="*/ 6732786 w 8149441"/>
              <a:gd name="connsiteY1328" fmla="*/ 358731 h 4929085"/>
              <a:gd name="connsiteX1329" fmla="*/ 6732360 w 8149441"/>
              <a:gd name="connsiteY1329" fmla="*/ 355552 h 4929085"/>
              <a:gd name="connsiteX1330" fmla="*/ 7004196 w 8149441"/>
              <a:gd name="connsiteY1330" fmla="*/ 225338 h 4929085"/>
              <a:gd name="connsiteX1331" fmla="*/ 7124704 w 8149441"/>
              <a:gd name="connsiteY1331" fmla="*/ 176850 h 4929085"/>
              <a:gd name="connsiteX1332" fmla="*/ 7142098 w 8149441"/>
              <a:gd name="connsiteY1332" fmla="*/ 148644 h 4929085"/>
              <a:gd name="connsiteX1333" fmla="*/ 7148597 w 8149441"/>
              <a:gd name="connsiteY1333" fmla="*/ 144536 h 4929085"/>
              <a:gd name="connsiteX1334" fmla="*/ 7489322 w 8149441"/>
              <a:gd name="connsiteY1334" fmla="*/ 1857 h 492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</a:cxnLst>
            <a:rect l="l" t="t" r="r" b="b"/>
            <a:pathLst>
              <a:path w="8149441" h="4929085">
                <a:moveTo>
                  <a:pt x="1596009" y="4812476"/>
                </a:moveTo>
                <a:lnTo>
                  <a:pt x="1601616" y="4813447"/>
                </a:lnTo>
                <a:lnTo>
                  <a:pt x="1606039" y="4821201"/>
                </a:lnTo>
                <a:close/>
                <a:moveTo>
                  <a:pt x="1500787" y="4795982"/>
                </a:moveTo>
                <a:lnTo>
                  <a:pt x="1517587" y="4798892"/>
                </a:lnTo>
                <a:lnTo>
                  <a:pt x="1516999" y="4802280"/>
                </a:lnTo>
                <a:cubicBezTo>
                  <a:pt x="1479868" y="4816806"/>
                  <a:pt x="1453352" y="4836666"/>
                  <a:pt x="1431853" y="4860884"/>
                </a:cubicBezTo>
                <a:lnTo>
                  <a:pt x="1416221" y="4851190"/>
                </a:lnTo>
                <a:lnTo>
                  <a:pt x="1420920" y="4824062"/>
                </a:lnTo>
                <a:lnTo>
                  <a:pt x="1456289" y="4819707"/>
                </a:lnTo>
                <a:lnTo>
                  <a:pt x="1456877" y="4816318"/>
                </a:lnTo>
                <a:lnTo>
                  <a:pt x="1493419" y="4805182"/>
                </a:lnTo>
                <a:close/>
                <a:moveTo>
                  <a:pt x="1259083" y="4792533"/>
                </a:moveTo>
                <a:lnTo>
                  <a:pt x="1269110" y="4801256"/>
                </a:lnTo>
                <a:lnTo>
                  <a:pt x="1264688" y="4793504"/>
                </a:lnTo>
                <a:close/>
                <a:moveTo>
                  <a:pt x="1163869" y="4776040"/>
                </a:moveTo>
                <a:lnTo>
                  <a:pt x="1156502" y="4785239"/>
                </a:lnTo>
                <a:lnTo>
                  <a:pt x="1119960" y="4796376"/>
                </a:lnTo>
                <a:lnTo>
                  <a:pt x="1119373" y="4799766"/>
                </a:lnTo>
                <a:lnTo>
                  <a:pt x="1084003" y="4804120"/>
                </a:lnTo>
                <a:lnTo>
                  <a:pt x="1079303" y="4831249"/>
                </a:lnTo>
                <a:lnTo>
                  <a:pt x="1094935" y="4840943"/>
                </a:lnTo>
                <a:cubicBezTo>
                  <a:pt x="1116435" y="4816724"/>
                  <a:pt x="1142952" y="4796864"/>
                  <a:pt x="1180083" y="4782338"/>
                </a:cubicBezTo>
                <a:lnTo>
                  <a:pt x="1180669" y="4778950"/>
                </a:lnTo>
                <a:close/>
                <a:moveTo>
                  <a:pt x="2067192" y="4590205"/>
                </a:moveTo>
                <a:lnTo>
                  <a:pt x="2083410" y="4596504"/>
                </a:lnTo>
                <a:lnTo>
                  <a:pt x="2071034" y="4601345"/>
                </a:lnTo>
                <a:lnTo>
                  <a:pt x="2048632" y="4597464"/>
                </a:lnTo>
                <a:close/>
                <a:moveTo>
                  <a:pt x="1730265" y="4570264"/>
                </a:moveTo>
                <a:lnTo>
                  <a:pt x="1711705" y="4577525"/>
                </a:lnTo>
                <a:lnTo>
                  <a:pt x="1734109" y="4581407"/>
                </a:lnTo>
                <a:lnTo>
                  <a:pt x="1746487" y="4576565"/>
                </a:lnTo>
                <a:close/>
                <a:moveTo>
                  <a:pt x="2099584" y="4536443"/>
                </a:moveTo>
                <a:lnTo>
                  <a:pt x="2128184" y="4537902"/>
                </a:lnTo>
                <a:cubicBezTo>
                  <a:pt x="2115805" y="4542744"/>
                  <a:pt x="2108437" y="4551947"/>
                  <a:pt x="2101664" y="4557759"/>
                </a:cubicBezTo>
                <a:lnTo>
                  <a:pt x="2100490" y="4564541"/>
                </a:lnTo>
                <a:close/>
                <a:moveTo>
                  <a:pt x="1762657" y="4516497"/>
                </a:moveTo>
                <a:lnTo>
                  <a:pt x="1763563" y="4544597"/>
                </a:lnTo>
                <a:lnTo>
                  <a:pt x="1764737" y="4537816"/>
                </a:lnTo>
                <a:cubicBezTo>
                  <a:pt x="1771509" y="4532002"/>
                  <a:pt x="1778876" y="4522798"/>
                  <a:pt x="1791253" y="4517956"/>
                </a:cubicBezTo>
                <a:close/>
                <a:moveTo>
                  <a:pt x="1981642" y="4484561"/>
                </a:moveTo>
                <a:lnTo>
                  <a:pt x="1994336" y="4511213"/>
                </a:lnTo>
                <a:lnTo>
                  <a:pt x="1942478" y="4544145"/>
                </a:lnTo>
                <a:lnTo>
                  <a:pt x="1954537" y="4507809"/>
                </a:lnTo>
                <a:lnTo>
                  <a:pt x="1980467" y="4491343"/>
                </a:lnTo>
                <a:close/>
                <a:moveTo>
                  <a:pt x="2039410" y="4484091"/>
                </a:moveTo>
                <a:lnTo>
                  <a:pt x="2070664" y="4503478"/>
                </a:lnTo>
                <a:lnTo>
                  <a:pt x="2101025" y="4494764"/>
                </a:lnTo>
                <a:lnTo>
                  <a:pt x="2102199" y="4487982"/>
                </a:lnTo>
                <a:lnTo>
                  <a:pt x="2118997" y="4490891"/>
                </a:lnTo>
                <a:lnTo>
                  <a:pt x="2129033" y="4499616"/>
                </a:lnTo>
                <a:lnTo>
                  <a:pt x="2097500" y="4515112"/>
                </a:lnTo>
                <a:lnTo>
                  <a:pt x="2063893" y="4509290"/>
                </a:lnTo>
                <a:lnTo>
                  <a:pt x="2021434" y="4487963"/>
                </a:lnTo>
                <a:close/>
                <a:moveTo>
                  <a:pt x="1644719" y="4464629"/>
                </a:moveTo>
                <a:lnTo>
                  <a:pt x="1643545" y="4471411"/>
                </a:lnTo>
                <a:lnTo>
                  <a:pt x="1617616" y="4487878"/>
                </a:lnTo>
                <a:lnTo>
                  <a:pt x="1605557" y="4524214"/>
                </a:lnTo>
                <a:lnTo>
                  <a:pt x="1657416" y="4491281"/>
                </a:lnTo>
                <a:close/>
                <a:moveTo>
                  <a:pt x="1702493" y="4464160"/>
                </a:moveTo>
                <a:lnTo>
                  <a:pt x="1684519" y="4468032"/>
                </a:lnTo>
                <a:lnTo>
                  <a:pt x="1726977" y="4489360"/>
                </a:lnTo>
                <a:lnTo>
                  <a:pt x="1760584" y="4495180"/>
                </a:lnTo>
                <a:lnTo>
                  <a:pt x="1792118" y="4479685"/>
                </a:lnTo>
                <a:lnTo>
                  <a:pt x="1782083" y="4470961"/>
                </a:lnTo>
                <a:lnTo>
                  <a:pt x="1765284" y="4468051"/>
                </a:lnTo>
                <a:lnTo>
                  <a:pt x="1764109" y="4474833"/>
                </a:lnTo>
                <a:lnTo>
                  <a:pt x="1733749" y="4483546"/>
                </a:lnTo>
                <a:close/>
                <a:moveTo>
                  <a:pt x="2602311" y="4298681"/>
                </a:moveTo>
                <a:lnTo>
                  <a:pt x="2642103" y="4302083"/>
                </a:lnTo>
                <a:cubicBezTo>
                  <a:pt x="2629139" y="4310314"/>
                  <a:pt x="2609990" y="4320968"/>
                  <a:pt x="2602035" y="4333561"/>
                </a:cubicBezTo>
                <a:close/>
                <a:moveTo>
                  <a:pt x="2265380" y="4278735"/>
                </a:moveTo>
                <a:lnTo>
                  <a:pt x="2265102" y="4313616"/>
                </a:lnTo>
                <a:cubicBezTo>
                  <a:pt x="2273058" y="4301023"/>
                  <a:pt x="2292207" y="4290367"/>
                  <a:pt x="2305171" y="4282137"/>
                </a:cubicBezTo>
                <a:close/>
                <a:moveTo>
                  <a:pt x="1983288" y="4275281"/>
                </a:moveTo>
                <a:cubicBezTo>
                  <a:pt x="1930255" y="4314996"/>
                  <a:pt x="1782001" y="4338215"/>
                  <a:pt x="1773777" y="4385692"/>
                </a:cubicBezTo>
                <a:lnTo>
                  <a:pt x="1805628" y="4401686"/>
                </a:lnTo>
                <a:lnTo>
                  <a:pt x="1863990" y="4397824"/>
                </a:lnTo>
                <a:lnTo>
                  <a:pt x="1865164" y="4391040"/>
                </a:lnTo>
                <a:cubicBezTo>
                  <a:pt x="1878715" y="4379417"/>
                  <a:pt x="1904058" y="4366344"/>
                  <a:pt x="1927636" y="4363442"/>
                </a:cubicBezTo>
                <a:cubicBezTo>
                  <a:pt x="1941188" y="4351814"/>
                  <a:pt x="1945299" y="4328077"/>
                  <a:pt x="1978906" y="4333899"/>
                </a:cubicBezTo>
                <a:lnTo>
                  <a:pt x="1984503" y="4334869"/>
                </a:lnTo>
                <a:lnTo>
                  <a:pt x="2000405" y="4309679"/>
                </a:lnTo>
                <a:close/>
                <a:moveTo>
                  <a:pt x="2585461" y="4229384"/>
                </a:moveTo>
                <a:lnTo>
                  <a:pt x="2629097" y="4243929"/>
                </a:lnTo>
                <a:lnTo>
                  <a:pt x="2639125" y="4252652"/>
                </a:lnTo>
                <a:lnTo>
                  <a:pt x="2600818" y="4273962"/>
                </a:lnTo>
                <a:cubicBezTo>
                  <a:pt x="2567210" y="4268141"/>
                  <a:pt x="2534779" y="4255536"/>
                  <a:pt x="2508539" y="4240509"/>
                </a:cubicBezTo>
                <a:cubicBezTo>
                  <a:pt x="2527101" y="4233247"/>
                  <a:pt x="2561884" y="4232286"/>
                  <a:pt x="2585461" y="4229384"/>
                </a:cubicBezTo>
                <a:close/>
                <a:moveTo>
                  <a:pt x="2447494" y="4226454"/>
                </a:moveTo>
                <a:cubicBezTo>
                  <a:pt x="2475505" y="4231306"/>
                  <a:pt x="2476990" y="4256011"/>
                  <a:pt x="2474641" y="4269576"/>
                </a:cubicBezTo>
                <a:cubicBezTo>
                  <a:pt x="2449299" y="4282653"/>
                  <a:pt x="2428974" y="4300088"/>
                  <a:pt x="2409229" y="4314131"/>
                </a:cubicBezTo>
                <a:lnTo>
                  <a:pt x="2371199" y="4300557"/>
                </a:lnTo>
                <a:cubicBezTo>
                  <a:pt x="2392698" y="4276338"/>
                  <a:pt x="2414792" y="4248732"/>
                  <a:pt x="2447494" y="4226454"/>
                </a:cubicBezTo>
                <a:close/>
                <a:moveTo>
                  <a:pt x="2248530" y="4209453"/>
                </a:moveTo>
                <a:cubicBezTo>
                  <a:pt x="2224952" y="4212355"/>
                  <a:pt x="2190170" y="4213315"/>
                  <a:pt x="2171610" y="4220577"/>
                </a:cubicBezTo>
                <a:cubicBezTo>
                  <a:pt x="2197849" y="4235603"/>
                  <a:pt x="2230280" y="4248207"/>
                  <a:pt x="2263886" y="4254028"/>
                </a:cubicBezTo>
                <a:lnTo>
                  <a:pt x="2302193" y="4232719"/>
                </a:lnTo>
                <a:lnTo>
                  <a:pt x="2292164" y="4223997"/>
                </a:lnTo>
                <a:close/>
                <a:moveTo>
                  <a:pt x="2110581" y="4206514"/>
                </a:moveTo>
                <a:cubicBezTo>
                  <a:pt x="2077881" y="4228793"/>
                  <a:pt x="2055787" y="4256400"/>
                  <a:pt x="2034289" y="4280619"/>
                </a:cubicBezTo>
                <a:lnTo>
                  <a:pt x="2072318" y="4294192"/>
                </a:lnTo>
                <a:cubicBezTo>
                  <a:pt x="2092062" y="4280151"/>
                  <a:pt x="2112384" y="4262714"/>
                  <a:pt x="2137727" y="4249636"/>
                </a:cubicBezTo>
                <a:cubicBezTo>
                  <a:pt x="2140077" y="4236072"/>
                  <a:pt x="2138591" y="4211365"/>
                  <a:pt x="2110581" y="4206514"/>
                </a:cubicBezTo>
                <a:close/>
                <a:moveTo>
                  <a:pt x="195286" y="4174660"/>
                </a:moveTo>
                <a:lnTo>
                  <a:pt x="196989" y="4187369"/>
                </a:lnTo>
                <a:lnTo>
                  <a:pt x="172244" y="4213329"/>
                </a:lnTo>
                <a:lnTo>
                  <a:pt x="189511" y="4236887"/>
                </a:lnTo>
                <a:lnTo>
                  <a:pt x="202523" y="4228679"/>
                </a:lnTo>
                <a:lnTo>
                  <a:pt x="212980" y="4201402"/>
                </a:lnTo>
                <a:close/>
                <a:moveTo>
                  <a:pt x="3040779" y="4098689"/>
                </a:moveTo>
                <a:lnTo>
                  <a:pt x="3054648" y="4118554"/>
                </a:lnTo>
                <a:cubicBezTo>
                  <a:pt x="3052885" y="4128730"/>
                  <a:pt x="3043167" y="4151496"/>
                  <a:pt x="3020766" y="4147616"/>
                </a:cubicBezTo>
                <a:lnTo>
                  <a:pt x="3015170" y="4146646"/>
                </a:lnTo>
                <a:cubicBezTo>
                  <a:pt x="3018106" y="4129692"/>
                  <a:pt x="3021631" y="4109345"/>
                  <a:pt x="3040779" y="4098689"/>
                </a:cubicBezTo>
                <a:close/>
                <a:moveTo>
                  <a:pt x="3153931" y="4044940"/>
                </a:moveTo>
                <a:cubicBezTo>
                  <a:pt x="3157764" y="4056086"/>
                  <a:pt x="3156003" y="4066256"/>
                  <a:pt x="3154240" y="4076432"/>
                </a:cubicBezTo>
                <a:cubicBezTo>
                  <a:pt x="3153066" y="4083214"/>
                  <a:pt x="3151890" y="4089997"/>
                  <a:pt x="3145119" y="4095809"/>
                </a:cubicBezTo>
                <a:lnTo>
                  <a:pt x="3110337" y="4096770"/>
                </a:lnTo>
                <a:lnTo>
                  <a:pt x="3108257" y="4075453"/>
                </a:lnTo>
                <a:cubicBezTo>
                  <a:pt x="3121221" y="4067217"/>
                  <a:pt x="3145975" y="4057534"/>
                  <a:pt x="3153931" y="4044940"/>
                </a:cubicBezTo>
                <a:close/>
                <a:moveTo>
                  <a:pt x="2844433" y="4033231"/>
                </a:moveTo>
                <a:lnTo>
                  <a:pt x="2890416" y="4034212"/>
                </a:lnTo>
                <a:lnTo>
                  <a:pt x="2917252" y="4045846"/>
                </a:lnTo>
                <a:lnTo>
                  <a:pt x="2928176" y="4082669"/>
                </a:lnTo>
                <a:lnTo>
                  <a:pt x="2841226" y="4085075"/>
                </a:lnTo>
                <a:lnTo>
                  <a:pt x="2832684" y="4101057"/>
                </a:lnTo>
                <a:lnTo>
                  <a:pt x="2794378" y="4122366"/>
                </a:lnTo>
                <a:cubicBezTo>
                  <a:pt x="2791439" y="4139324"/>
                  <a:pt x="2746044" y="4134952"/>
                  <a:pt x="2723639" y="4131071"/>
                </a:cubicBezTo>
                <a:lnTo>
                  <a:pt x="2699162" y="4105873"/>
                </a:lnTo>
                <a:lnTo>
                  <a:pt x="2725678" y="4086017"/>
                </a:lnTo>
                <a:cubicBezTo>
                  <a:pt x="2756030" y="4077302"/>
                  <a:pt x="2792575" y="4066165"/>
                  <a:pt x="2827355" y="4065204"/>
                </a:cubicBezTo>
                <a:close/>
                <a:moveTo>
                  <a:pt x="2507502" y="4013298"/>
                </a:moveTo>
                <a:lnTo>
                  <a:pt x="2490424" y="4045269"/>
                </a:lnTo>
                <a:cubicBezTo>
                  <a:pt x="2455644" y="4046230"/>
                  <a:pt x="2419100" y="4057366"/>
                  <a:pt x="2388750" y="4066081"/>
                </a:cubicBezTo>
                <a:lnTo>
                  <a:pt x="2362233" y="4085936"/>
                </a:lnTo>
                <a:lnTo>
                  <a:pt x="2386710" y="4111133"/>
                </a:lnTo>
                <a:cubicBezTo>
                  <a:pt x="2409114" y="4115014"/>
                  <a:pt x="2454509" y="4119387"/>
                  <a:pt x="2457447" y="4102429"/>
                </a:cubicBezTo>
                <a:lnTo>
                  <a:pt x="2495753" y="4081121"/>
                </a:lnTo>
                <a:lnTo>
                  <a:pt x="2504295" y="4065139"/>
                </a:lnTo>
                <a:lnTo>
                  <a:pt x="2591243" y="4062733"/>
                </a:lnTo>
                <a:lnTo>
                  <a:pt x="2580320" y="4025911"/>
                </a:lnTo>
                <a:lnTo>
                  <a:pt x="2553484" y="4014277"/>
                </a:lnTo>
                <a:close/>
                <a:moveTo>
                  <a:pt x="3605298" y="3703976"/>
                </a:moveTo>
                <a:lnTo>
                  <a:pt x="3626528" y="3714639"/>
                </a:lnTo>
                <a:cubicBezTo>
                  <a:pt x="3597352" y="3716571"/>
                  <a:pt x="3557872" y="3744661"/>
                  <a:pt x="3543732" y="3759679"/>
                </a:cubicBezTo>
                <a:lnTo>
                  <a:pt x="3495398" y="3772264"/>
                </a:lnTo>
                <a:cubicBezTo>
                  <a:pt x="3472138" y="3806655"/>
                  <a:pt x="3440018" y="3825543"/>
                  <a:pt x="3395528" y="3849270"/>
                </a:cubicBezTo>
                <a:cubicBezTo>
                  <a:pt x="3365757" y="3854594"/>
                  <a:pt x="3340415" y="3867667"/>
                  <a:pt x="3315662" y="3877351"/>
                </a:cubicBezTo>
                <a:lnTo>
                  <a:pt x="3286796" y="3910775"/>
                </a:lnTo>
                <a:lnTo>
                  <a:pt x="3214884" y="3926262"/>
                </a:lnTo>
                <a:cubicBezTo>
                  <a:pt x="3229929" y="3939344"/>
                  <a:pt x="3239369" y="3951460"/>
                  <a:pt x="3242615" y="3965995"/>
                </a:cubicBezTo>
                <a:lnTo>
                  <a:pt x="3162439" y="3962582"/>
                </a:lnTo>
                <a:lnTo>
                  <a:pt x="3119711" y="3976139"/>
                </a:lnTo>
                <a:cubicBezTo>
                  <a:pt x="3131769" y="3939808"/>
                  <a:pt x="3175680" y="3919471"/>
                  <a:pt x="3192757" y="3887500"/>
                </a:cubicBezTo>
                <a:cubicBezTo>
                  <a:pt x="3259063" y="3871042"/>
                  <a:pt x="3332150" y="3848772"/>
                  <a:pt x="3383420" y="3819230"/>
                </a:cubicBezTo>
                <a:lnTo>
                  <a:pt x="3405514" y="3791619"/>
                </a:lnTo>
                <a:cubicBezTo>
                  <a:pt x="3484197" y="3770324"/>
                  <a:pt x="3516000" y="3719946"/>
                  <a:pt x="3605298" y="3703976"/>
                </a:cubicBezTo>
                <a:close/>
                <a:moveTo>
                  <a:pt x="3268370" y="3684029"/>
                </a:moveTo>
                <a:cubicBezTo>
                  <a:pt x="3179073" y="3700000"/>
                  <a:pt x="3147268" y="3750378"/>
                  <a:pt x="3068585" y="3771673"/>
                </a:cubicBezTo>
                <a:lnTo>
                  <a:pt x="3046492" y="3799284"/>
                </a:lnTo>
                <a:cubicBezTo>
                  <a:pt x="2995220" y="3828828"/>
                  <a:pt x="2922133" y="3851097"/>
                  <a:pt x="2855826" y="3867555"/>
                </a:cubicBezTo>
                <a:cubicBezTo>
                  <a:pt x="2838750" y="3899526"/>
                  <a:pt x="2794839" y="3919862"/>
                  <a:pt x="2782780" y="3956194"/>
                </a:cubicBezTo>
                <a:lnTo>
                  <a:pt x="2825509" y="3942637"/>
                </a:lnTo>
                <a:lnTo>
                  <a:pt x="2905685" y="3946050"/>
                </a:lnTo>
                <a:cubicBezTo>
                  <a:pt x="2902437" y="3931516"/>
                  <a:pt x="2892999" y="3919399"/>
                  <a:pt x="2877953" y="3906317"/>
                </a:cubicBezTo>
                <a:lnTo>
                  <a:pt x="2949865" y="3890831"/>
                </a:lnTo>
                <a:lnTo>
                  <a:pt x="2978732" y="3857406"/>
                </a:lnTo>
                <a:cubicBezTo>
                  <a:pt x="3003485" y="3847721"/>
                  <a:pt x="3028826" y="3834649"/>
                  <a:pt x="3058599" y="3829324"/>
                </a:cubicBezTo>
                <a:cubicBezTo>
                  <a:pt x="3103089" y="3805597"/>
                  <a:pt x="3135210" y="3786709"/>
                  <a:pt x="3158470" y="3752318"/>
                </a:cubicBezTo>
                <a:lnTo>
                  <a:pt x="3206804" y="3739733"/>
                </a:lnTo>
                <a:cubicBezTo>
                  <a:pt x="3220942" y="3724715"/>
                  <a:pt x="3260424" y="3696625"/>
                  <a:pt x="3289600" y="3694693"/>
                </a:cubicBezTo>
                <a:close/>
                <a:moveTo>
                  <a:pt x="3989265" y="3518989"/>
                </a:moveTo>
                <a:lnTo>
                  <a:pt x="4027889" y="3529175"/>
                </a:lnTo>
                <a:lnTo>
                  <a:pt x="4069761" y="3553891"/>
                </a:lnTo>
                <a:cubicBezTo>
                  <a:pt x="4005517" y="3591665"/>
                  <a:pt x="3877633" y="3663824"/>
                  <a:pt x="3798362" y="3688513"/>
                </a:cubicBezTo>
                <a:lnTo>
                  <a:pt x="3792757" y="3687543"/>
                </a:lnTo>
                <a:lnTo>
                  <a:pt x="3743526" y="3672029"/>
                </a:lnTo>
                <a:lnTo>
                  <a:pt x="3744113" y="3668638"/>
                </a:lnTo>
                <a:lnTo>
                  <a:pt x="3793621" y="3649271"/>
                </a:lnTo>
                <a:lnTo>
                  <a:pt x="3793304" y="3617777"/>
                </a:lnTo>
                <a:lnTo>
                  <a:pt x="3818059" y="3608093"/>
                </a:lnTo>
                <a:lnTo>
                  <a:pt x="3819233" y="3601310"/>
                </a:lnTo>
                <a:lnTo>
                  <a:pt x="3862557" y="3584367"/>
                </a:lnTo>
                <a:lnTo>
                  <a:pt x="3863731" y="3577585"/>
                </a:lnTo>
                <a:lnTo>
                  <a:pt x="3922092" y="3573722"/>
                </a:lnTo>
                <a:lnTo>
                  <a:pt x="3967170" y="3546601"/>
                </a:lnTo>
                <a:lnTo>
                  <a:pt x="3955381" y="3548049"/>
                </a:lnTo>
                <a:close/>
                <a:moveTo>
                  <a:pt x="3652333" y="3499049"/>
                </a:moveTo>
                <a:lnTo>
                  <a:pt x="3618450" y="3528110"/>
                </a:lnTo>
                <a:lnTo>
                  <a:pt x="3630239" y="3526660"/>
                </a:lnTo>
                <a:lnTo>
                  <a:pt x="3585160" y="3553781"/>
                </a:lnTo>
                <a:lnTo>
                  <a:pt x="3526800" y="3557644"/>
                </a:lnTo>
                <a:lnTo>
                  <a:pt x="3525626" y="3564426"/>
                </a:lnTo>
                <a:lnTo>
                  <a:pt x="3482304" y="3581370"/>
                </a:lnTo>
                <a:lnTo>
                  <a:pt x="3481129" y="3588152"/>
                </a:lnTo>
                <a:lnTo>
                  <a:pt x="3456374" y="3597836"/>
                </a:lnTo>
                <a:lnTo>
                  <a:pt x="3456692" y="3629329"/>
                </a:lnTo>
                <a:lnTo>
                  <a:pt x="3407185" y="3648697"/>
                </a:lnTo>
                <a:lnTo>
                  <a:pt x="3406599" y="3652086"/>
                </a:lnTo>
                <a:lnTo>
                  <a:pt x="3455830" y="3667601"/>
                </a:lnTo>
                <a:lnTo>
                  <a:pt x="3461434" y="3668572"/>
                </a:lnTo>
                <a:cubicBezTo>
                  <a:pt x="3540704" y="3643882"/>
                  <a:pt x="3668586" y="3571723"/>
                  <a:pt x="3732830" y="3533950"/>
                </a:cubicBezTo>
                <a:lnTo>
                  <a:pt x="3690957" y="3509235"/>
                </a:lnTo>
                <a:close/>
                <a:moveTo>
                  <a:pt x="4341187" y="3485645"/>
                </a:moveTo>
                <a:lnTo>
                  <a:pt x="4333550" y="3529729"/>
                </a:lnTo>
                <a:lnTo>
                  <a:pt x="4304377" y="3531662"/>
                </a:lnTo>
                <a:lnTo>
                  <a:pt x="4301709" y="3513737"/>
                </a:lnTo>
                <a:cubicBezTo>
                  <a:pt x="4314673" y="3505501"/>
                  <a:pt x="4333240" y="3498241"/>
                  <a:pt x="4341187" y="3485645"/>
                </a:cubicBezTo>
                <a:close/>
                <a:moveTo>
                  <a:pt x="5882611" y="2746689"/>
                </a:moveTo>
                <a:lnTo>
                  <a:pt x="5857268" y="2759763"/>
                </a:lnTo>
                <a:lnTo>
                  <a:pt x="5828089" y="2761694"/>
                </a:lnTo>
                <a:lnTo>
                  <a:pt x="5853433" y="2748621"/>
                </a:lnTo>
                <a:cubicBezTo>
                  <a:pt x="5864636" y="2750561"/>
                  <a:pt x="5870820" y="2748137"/>
                  <a:pt x="5882611" y="2746689"/>
                </a:cubicBezTo>
                <a:close/>
                <a:moveTo>
                  <a:pt x="5545690" y="2726749"/>
                </a:moveTo>
                <a:cubicBezTo>
                  <a:pt x="5533902" y="2728197"/>
                  <a:pt x="5527717" y="2730622"/>
                  <a:pt x="5516513" y="2728681"/>
                </a:cubicBezTo>
                <a:lnTo>
                  <a:pt x="5491173" y="2741754"/>
                </a:lnTo>
                <a:lnTo>
                  <a:pt x="5520350" y="2739822"/>
                </a:lnTo>
                <a:close/>
                <a:moveTo>
                  <a:pt x="4856537" y="2708665"/>
                </a:moveTo>
                <a:lnTo>
                  <a:pt x="4897233" y="2740167"/>
                </a:lnTo>
                <a:lnTo>
                  <a:pt x="4898995" y="2729991"/>
                </a:lnTo>
                <a:cubicBezTo>
                  <a:pt x="4888968" y="2721268"/>
                  <a:pt x="4872749" y="2714968"/>
                  <a:pt x="4856537" y="2708665"/>
                </a:cubicBezTo>
                <a:close/>
                <a:moveTo>
                  <a:pt x="5043367" y="2629254"/>
                </a:moveTo>
                <a:cubicBezTo>
                  <a:pt x="5025384" y="2633125"/>
                  <a:pt x="5006237" y="2643779"/>
                  <a:pt x="4993271" y="2652015"/>
                </a:cubicBezTo>
                <a:lnTo>
                  <a:pt x="5043090" y="2664136"/>
                </a:lnTo>
                <a:lnTo>
                  <a:pt x="5048695" y="2665107"/>
                </a:lnTo>
                <a:lnTo>
                  <a:pt x="5075210" y="2645251"/>
                </a:lnTo>
                <a:close/>
                <a:moveTo>
                  <a:pt x="5117629" y="2600202"/>
                </a:moveTo>
                <a:lnTo>
                  <a:pt x="5153308" y="2627340"/>
                </a:lnTo>
                <a:lnTo>
                  <a:pt x="5157420" y="2603605"/>
                </a:lnTo>
                <a:close/>
                <a:moveTo>
                  <a:pt x="5397281" y="2484479"/>
                </a:moveTo>
                <a:lnTo>
                  <a:pt x="5358388" y="2509176"/>
                </a:lnTo>
                <a:lnTo>
                  <a:pt x="5323018" y="2513531"/>
                </a:lnTo>
                <a:lnTo>
                  <a:pt x="5284713" y="2534838"/>
                </a:lnTo>
                <a:cubicBezTo>
                  <a:pt x="5320082" y="2530484"/>
                  <a:pt x="5357213" y="2515958"/>
                  <a:pt x="5382553" y="2502886"/>
                </a:cubicBezTo>
                <a:close/>
                <a:moveTo>
                  <a:pt x="5707293" y="2360038"/>
                </a:moveTo>
                <a:lnTo>
                  <a:pt x="5688143" y="2370693"/>
                </a:lnTo>
                <a:cubicBezTo>
                  <a:pt x="5665152" y="2370205"/>
                  <a:pt x="5637143" y="2365353"/>
                  <a:pt x="5614738" y="2361472"/>
                </a:cubicBezTo>
                <a:cubicBezTo>
                  <a:pt x="5580267" y="2393922"/>
                  <a:pt x="5524575" y="2415714"/>
                  <a:pt x="5480077" y="2439439"/>
                </a:cubicBezTo>
                <a:lnTo>
                  <a:pt x="5477727" y="2453003"/>
                </a:lnTo>
                <a:cubicBezTo>
                  <a:pt x="5496296" y="2445744"/>
                  <a:pt x="5526061" y="2440418"/>
                  <a:pt x="5549051" y="2440910"/>
                </a:cubicBezTo>
                <a:cubicBezTo>
                  <a:pt x="5576743" y="2414268"/>
                  <a:pt x="5619478" y="2400713"/>
                  <a:pt x="5671654" y="2399275"/>
                </a:cubicBezTo>
                <a:lnTo>
                  <a:pt x="5729696" y="2363919"/>
                </a:lnTo>
                <a:close/>
                <a:moveTo>
                  <a:pt x="2315091" y="2174948"/>
                </a:moveTo>
                <a:lnTo>
                  <a:pt x="2303077" y="2187802"/>
                </a:lnTo>
                <a:lnTo>
                  <a:pt x="2303077" y="2192141"/>
                </a:lnTo>
                <a:lnTo>
                  <a:pt x="2314383" y="2182285"/>
                </a:lnTo>
                <a:close/>
                <a:moveTo>
                  <a:pt x="5580864" y="2075912"/>
                </a:moveTo>
                <a:lnTo>
                  <a:pt x="5561942" y="2078803"/>
                </a:lnTo>
                <a:lnTo>
                  <a:pt x="5531131" y="2092928"/>
                </a:lnTo>
                <a:lnTo>
                  <a:pt x="5549868" y="2086517"/>
                </a:lnTo>
                <a:close/>
                <a:moveTo>
                  <a:pt x="2590527" y="1980499"/>
                </a:moveTo>
                <a:lnTo>
                  <a:pt x="2583528" y="1983724"/>
                </a:lnTo>
                <a:lnTo>
                  <a:pt x="2572293" y="1996175"/>
                </a:lnTo>
                <a:close/>
                <a:moveTo>
                  <a:pt x="5422075" y="1806304"/>
                </a:moveTo>
                <a:lnTo>
                  <a:pt x="5478022" y="1828747"/>
                </a:lnTo>
                <a:lnTo>
                  <a:pt x="5478022" y="1819127"/>
                </a:lnTo>
                <a:cubicBezTo>
                  <a:pt x="5464036" y="1812715"/>
                  <a:pt x="5443051" y="1809512"/>
                  <a:pt x="5422075" y="1806304"/>
                </a:cubicBezTo>
                <a:close/>
                <a:moveTo>
                  <a:pt x="3031589" y="1759131"/>
                </a:moveTo>
                <a:cubicBezTo>
                  <a:pt x="3023208" y="1759354"/>
                  <a:pt x="3012015" y="1762692"/>
                  <a:pt x="3000826" y="1766027"/>
                </a:cubicBezTo>
                <a:lnTo>
                  <a:pt x="3033664" y="1763633"/>
                </a:lnTo>
                <a:close/>
                <a:moveTo>
                  <a:pt x="6261258" y="1713337"/>
                </a:moveTo>
                <a:cubicBezTo>
                  <a:pt x="6247272" y="1716540"/>
                  <a:pt x="6240285" y="1719748"/>
                  <a:pt x="6226296" y="1719748"/>
                </a:cubicBezTo>
                <a:lnTo>
                  <a:pt x="6198324" y="1735775"/>
                </a:lnTo>
                <a:lnTo>
                  <a:pt x="6233286" y="1729363"/>
                </a:lnTo>
                <a:close/>
                <a:moveTo>
                  <a:pt x="5631875" y="1703717"/>
                </a:moveTo>
                <a:cubicBezTo>
                  <a:pt x="5610888" y="1710128"/>
                  <a:pt x="5589915" y="1722951"/>
                  <a:pt x="5575929" y="1732571"/>
                </a:cubicBezTo>
                <a:lnTo>
                  <a:pt x="5638863" y="1735775"/>
                </a:lnTo>
                <a:lnTo>
                  <a:pt x="5645862" y="1735775"/>
                </a:lnTo>
                <a:lnTo>
                  <a:pt x="5673834" y="1713337"/>
                </a:lnTo>
                <a:close/>
                <a:moveTo>
                  <a:pt x="6673858" y="1678072"/>
                </a:moveTo>
                <a:lnTo>
                  <a:pt x="6645883" y="1694099"/>
                </a:lnTo>
                <a:lnTo>
                  <a:pt x="6610918" y="1700512"/>
                </a:lnTo>
                <a:lnTo>
                  <a:pt x="6638894" y="1684483"/>
                </a:lnTo>
                <a:cubicBezTo>
                  <a:pt x="6652882" y="1684483"/>
                  <a:pt x="6659870" y="1681275"/>
                  <a:pt x="6673858" y="1678072"/>
                </a:cubicBezTo>
                <a:close/>
                <a:moveTo>
                  <a:pt x="3106774" y="1664472"/>
                </a:moveTo>
                <a:lnTo>
                  <a:pt x="3083702" y="1669643"/>
                </a:lnTo>
                <a:cubicBezTo>
                  <a:pt x="3074582" y="1677482"/>
                  <a:pt x="3066850" y="1688319"/>
                  <a:pt x="3061925" y="1696046"/>
                </a:cubicBezTo>
                <a:lnTo>
                  <a:pt x="3094111" y="1683037"/>
                </a:lnTo>
                <a:lnTo>
                  <a:pt x="3097613" y="1681424"/>
                </a:lnTo>
                <a:close/>
                <a:moveTo>
                  <a:pt x="5764742" y="1662043"/>
                </a:moveTo>
                <a:lnTo>
                  <a:pt x="5715794" y="1665246"/>
                </a:lnTo>
                <a:lnTo>
                  <a:pt x="5764742" y="1684482"/>
                </a:lnTo>
                <a:close/>
                <a:moveTo>
                  <a:pt x="3358975" y="1655763"/>
                </a:moveTo>
                <a:lnTo>
                  <a:pt x="3351754" y="1658455"/>
                </a:lnTo>
                <a:lnTo>
                  <a:pt x="3339618" y="1670030"/>
                </a:lnTo>
                <a:close/>
                <a:moveTo>
                  <a:pt x="3141210" y="1619506"/>
                </a:moveTo>
                <a:lnTo>
                  <a:pt x="3117404" y="1632290"/>
                </a:lnTo>
                <a:lnTo>
                  <a:pt x="3146048" y="1630009"/>
                </a:lnTo>
                <a:close/>
                <a:moveTo>
                  <a:pt x="4109526" y="1528473"/>
                </a:moveTo>
                <a:lnTo>
                  <a:pt x="4095663" y="1530330"/>
                </a:lnTo>
                <a:lnTo>
                  <a:pt x="4069639" y="1546755"/>
                </a:lnTo>
                <a:close/>
                <a:moveTo>
                  <a:pt x="6030487" y="1514573"/>
                </a:moveTo>
                <a:lnTo>
                  <a:pt x="5988526" y="1543424"/>
                </a:lnTo>
                <a:lnTo>
                  <a:pt x="5946566" y="1553044"/>
                </a:lnTo>
                <a:lnTo>
                  <a:pt x="5904608" y="1578690"/>
                </a:lnTo>
                <a:cubicBezTo>
                  <a:pt x="5946566" y="1569071"/>
                  <a:pt x="5988526" y="1549836"/>
                  <a:pt x="6016498" y="1533809"/>
                </a:cubicBezTo>
                <a:close/>
                <a:moveTo>
                  <a:pt x="3034973" y="1490188"/>
                </a:moveTo>
                <a:lnTo>
                  <a:pt x="3005203" y="1527902"/>
                </a:lnTo>
                <a:lnTo>
                  <a:pt x="2996344" y="1535265"/>
                </a:lnTo>
                <a:lnTo>
                  <a:pt x="2992110" y="1544491"/>
                </a:lnTo>
                <a:lnTo>
                  <a:pt x="3005203" y="1527902"/>
                </a:lnTo>
                <a:lnTo>
                  <a:pt x="3020887" y="1514866"/>
                </a:lnTo>
                <a:close/>
                <a:moveTo>
                  <a:pt x="3242405" y="1489218"/>
                </a:moveTo>
                <a:lnTo>
                  <a:pt x="3227628" y="1512394"/>
                </a:lnTo>
                <a:lnTo>
                  <a:pt x="3208702" y="1526571"/>
                </a:lnTo>
                <a:lnTo>
                  <a:pt x="3193234" y="1548248"/>
                </a:lnTo>
                <a:cubicBezTo>
                  <a:pt x="3212158" y="1534072"/>
                  <a:pt x="3229010" y="1515396"/>
                  <a:pt x="3239553" y="1501446"/>
                </a:cubicBezTo>
                <a:close/>
                <a:moveTo>
                  <a:pt x="3815373" y="1468040"/>
                </a:moveTo>
                <a:cubicBezTo>
                  <a:pt x="3806999" y="1467636"/>
                  <a:pt x="3795588" y="1470127"/>
                  <a:pt x="3784180" y="1472614"/>
                </a:cubicBezTo>
                <a:lnTo>
                  <a:pt x="3817105" y="1472686"/>
                </a:lnTo>
                <a:close/>
                <a:moveTo>
                  <a:pt x="3068717" y="1443719"/>
                </a:moveTo>
                <a:lnTo>
                  <a:pt x="3035839" y="1455227"/>
                </a:lnTo>
                <a:cubicBezTo>
                  <a:pt x="3031605" y="1464453"/>
                  <a:pt x="3031559" y="1473571"/>
                  <a:pt x="3034324" y="1479572"/>
                </a:cubicBezTo>
                <a:lnTo>
                  <a:pt x="3037779" y="1487074"/>
                </a:lnTo>
                <a:lnTo>
                  <a:pt x="3059515" y="1469786"/>
                </a:lnTo>
                <a:close/>
                <a:moveTo>
                  <a:pt x="3897434" y="1379277"/>
                </a:moveTo>
                <a:lnTo>
                  <a:pt x="3874039" y="1382706"/>
                </a:lnTo>
                <a:cubicBezTo>
                  <a:pt x="3864358" y="1389839"/>
                  <a:pt x="3855837" y="1400067"/>
                  <a:pt x="3850346" y="1407404"/>
                </a:cubicBezTo>
                <a:lnTo>
                  <a:pt x="3883417" y="1396841"/>
                </a:lnTo>
                <a:lnTo>
                  <a:pt x="3887030" y="1395495"/>
                </a:lnTo>
                <a:close/>
                <a:moveTo>
                  <a:pt x="4935327" y="1372565"/>
                </a:moveTo>
                <a:lnTo>
                  <a:pt x="4993759" y="1387380"/>
                </a:lnTo>
                <a:lnTo>
                  <a:pt x="4992482" y="1377846"/>
                </a:lnTo>
                <a:cubicBezTo>
                  <a:pt x="4977768" y="1373347"/>
                  <a:pt x="4956544" y="1372959"/>
                  <a:pt x="4935327" y="1372565"/>
                </a:cubicBezTo>
                <a:close/>
                <a:moveTo>
                  <a:pt x="6380150" y="1351073"/>
                </a:moveTo>
                <a:lnTo>
                  <a:pt x="6359174" y="1363898"/>
                </a:lnTo>
                <a:cubicBezTo>
                  <a:pt x="6331202" y="1367105"/>
                  <a:pt x="6296231" y="1367105"/>
                  <a:pt x="6268257" y="1367105"/>
                </a:cubicBezTo>
                <a:cubicBezTo>
                  <a:pt x="6233286" y="1402367"/>
                  <a:pt x="6170352" y="1431222"/>
                  <a:pt x="6121393" y="1460073"/>
                </a:cubicBezTo>
                <a:lnTo>
                  <a:pt x="6121393" y="1472895"/>
                </a:lnTo>
                <a:cubicBezTo>
                  <a:pt x="6142378" y="1463281"/>
                  <a:pt x="6177339" y="1453660"/>
                  <a:pt x="6205312" y="1450457"/>
                </a:cubicBezTo>
                <a:cubicBezTo>
                  <a:pt x="6233286" y="1421602"/>
                  <a:pt x="6282243" y="1402367"/>
                  <a:pt x="6345188" y="1392751"/>
                </a:cubicBezTo>
                <a:lnTo>
                  <a:pt x="6408122" y="1351073"/>
                </a:lnTo>
                <a:close/>
                <a:moveTo>
                  <a:pt x="5687819" y="1347870"/>
                </a:moveTo>
                <a:lnTo>
                  <a:pt x="5610109" y="1390174"/>
                </a:lnTo>
                <a:lnTo>
                  <a:pt x="5589915" y="1395956"/>
                </a:lnTo>
                <a:lnTo>
                  <a:pt x="5575929" y="1408779"/>
                </a:lnTo>
                <a:lnTo>
                  <a:pt x="5610109" y="1390174"/>
                </a:lnTo>
                <a:lnTo>
                  <a:pt x="5645862" y="1379928"/>
                </a:lnTo>
                <a:close/>
                <a:moveTo>
                  <a:pt x="3935140" y="1337015"/>
                </a:moveTo>
                <a:lnTo>
                  <a:pt x="3910444" y="1347980"/>
                </a:lnTo>
                <a:lnTo>
                  <a:pt x="3939178" y="1347850"/>
                </a:lnTo>
                <a:close/>
                <a:moveTo>
                  <a:pt x="3396141" y="1325630"/>
                </a:moveTo>
                <a:lnTo>
                  <a:pt x="3382143" y="1332078"/>
                </a:lnTo>
                <a:lnTo>
                  <a:pt x="3374410" y="1342917"/>
                </a:lnTo>
                <a:cubicBezTo>
                  <a:pt x="3361102" y="1350867"/>
                  <a:pt x="3343602" y="1358929"/>
                  <a:pt x="3329601" y="1365377"/>
                </a:cubicBezTo>
                <a:cubicBezTo>
                  <a:pt x="3319704" y="1389945"/>
                  <a:pt x="3294430" y="1417960"/>
                  <a:pt x="3276149" y="1442750"/>
                </a:cubicBezTo>
                <a:lnTo>
                  <a:pt x="3278914" y="1448752"/>
                </a:lnTo>
                <a:cubicBezTo>
                  <a:pt x="3287342" y="1439414"/>
                  <a:pt x="3302764" y="1426851"/>
                  <a:pt x="3316073" y="1418903"/>
                </a:cubicBezTo>
                <a:cubicBezTo>
                  <a:pt x="3323852" y="1398948"/>
                  <a:pt x="3344205" y="1378658"/>
                  <a:pt x="3373632" y="1359647"/>
                </a:cubicBezTo>
                <a:close/>
                <a:moveTo>
                  <a:pt x="5715794" y="1286956"/>
                </a:moveTo>
                <a:cubicBezTo>
                  <a:pt x="5701808" y="1299779"/>
                  <a:pt x="5694810" y="1315811"/>
                  <a:pt x="5694810" y="1328635"/>
                </a:cubicBezTo>
                <a:lnTo>
                  <a:pt x="5694810" y="1344663"/>
                </a:lnTo>
                <a:lnTo>
                  <a:pt x="5743766" y="1331839"/>
                </a:lnTo>
                <a:lnTo>
                  <a:pt x="5778728" y="1293369"/>
                </a:lnTo>
                <a:close/>
                <a:moveTo>
                  <a:pt x="3632602" y="1282541"/>
                </a:moveTo>
                <a:lnTo>
                  <a:pt x="3605090" y="1300317"/>
                </a:lnTo>
                <a:cubicBezTo>
                  <a:pt x="3602928" y="1314044"/>
                  <a:pt x="3586078" y="1332721"/>
                  <a:pt x="3567843" y="1348396"/>
                </a:cubicBezTo>
                <a:lnTo>
                  <a:pt x="3554536" y="1356346"/>
                </a:lnTo>
                <a:lnTo>
                  <a:pt x="3539757" y="1379524"/>
                </a:lnTo>
                <a:lnTo>
                  <a:pt x="3532757" y="1382748"/>
                </a:lnTo>
                <a:lnTo>
                  <a:pt x="3520100" y="1401312"/>
                </a:lnTo>
                <a:lnTo>
                  <a:pt x="3473131" y="1437501"/>
                </a:lnTo>
                <a:cubicBezTo>
                  <a:pt x="3473293" y="1440155"/>
                  <a:pt x="3472526" y="1445396"/>
                  <a:pt x="3470890" y="1452062"/>
                </a:cubicBezTo>
                <a:lnTo>
                  <a:pt x="3470335" y="1453782"/>
                </a:lnTo>
                <a:lnTo>
                  <a:pt x="3473136" y="1454539"/>
                </a:lnTo>
                <a:lnTo>
                  <a:pt x="3494376" y="1434282"/>
                </a:lnTo>
                <a:lnTo>
                  <a:pt x="3493800" y="1432734"/>
                </a:lnTo>
                <a:lnTo>
                  <a:pt x="3527598" y="1413085"/>
                </a:lnTo>
                <a:lnTo>
                  <a:pt x="3534966" y="1399760"/>
                </a:lnTo>
                <a:lnTo>
                  <a:pt x="3534389" y="1398214"/>
                </a:lnTo>
                <a:lnTo>
                  <a:pt x="3552015" y="1379302"/>
                </a:lnTo>
                <a:lnTo>
                  <a:pt x="3555627" y="1377955"/>
                </a:lnTo>
                <a:lnTo>
                  <a:pt x="3575561" y="1365238"/>
                </a:lnTo>
                <a:cubicBezTo>
                  <a:pt x="3573830" y="1360593"/>
                  <a:pt x="3600407" y="1343635"/>
                  <a:pt x="3607052" y="1339397"/>
                </a:cubicBezTo>
                <a:cubicBezTo>
                  <a:pt x="3607199" y="1328764"/>
                  <a:pt x="3614572" y="1315437"/>
                  <a:pt x="3626706" y="1303863"/>
                </a:cubicBezTo>
                <a:lnTo>
                  <a:pt x="3622668" y="1293026"/>
                </a:lnTo>
                <a:close/>
                <a:moveTo>
                  <a:pt x="4200727" y="1266245"/>
                </a:moveTo>
                <a:cubicBezTo>
                  <a:pt x="4194083" y="1270483"/>
                  <a:pt x="4191052" y="1273377"/>
                  <a:pt x="4183830" y="1276069"/>
                </a:cubicBezTo>
                <a:lnTo>
                  <a:pt x="4172272" y="1289190"/>
                </a:lnTo>
                <a:lnTo>
                  <a:pt x="4188333" y="1279853"/>
                </a:lnTo>
                <a:lnTo>
                  <a:pt x="4196404" y="1271153"/>
                </a:lnTo>
                <a:close/>
                <a:moveTo>
                  <a:pt x="5129649" y="1243029"/>
                </a:moveTo>
                <a:cubicBezTo>
                  <a:pt x="5109699" y="1252170"/>
                  <a:pt x="5090614" y="1267664"/>
                  <a:pt x="5078029" y="1279057"/>
                </a:cubicBezTo>
                <a:lnTo>
                  <a:pt x="5140831" y="1273876"/>
                </a:lnTo>
                <a:lnTo>
                  <a:pt x="5147768" y="1272946"/>
                </a:lnTo>
                <a:lnTo>
                  <a:pt x="5172513" y="1246992"/>
                </a:lnTo>
                <a:close/>
                <a:moveTo>
                  <a:pt x="4045807" y="1214669"/>
                </a:moveTo>
                <a:lnTo>
                  <a:pt x="4029334" y="1236675"/>
                </a:lnTo>
                <a:lnTo>
                  <a:pt x="4009401" y="1249395"/>
                </a:lnTo>
                <a:lnTo>
                  <a:pt x="3992353" y="1269852"/>
                </a:lnTo>
                <a:cubicBezTo>
                  <a:pt x="4012285" y="1257133"/>
                  <a:pt x="4030489" y="1239771"/>
                  <a:pt x="4042046" y="1226649"/>
                </a:cubicBezTo>
                <a:close/>
                <a:moveTo>
                  <a:pt x="3838884" y="1200105"/>
                </a:moveTo>
                <a:lnTo>
                  <a:pt x="3806374" y="1235486"/>
                </a:lnTo>
                <a:lnTo>
                  <a:pt x="3796988" y="1242163"/>
                </a:lnTo>
                <a:lnTo>
                  <a:pt x="3792075" y="1251047"/>
                </a:lnTo>
                <a:lnTo>
                  <a:pt x="3806374" y="1235486"/>
                </a:lnTo>
                <a:lnTo>
                  <a:pt x="3822990" y="1223659"/>
                </a:lnTo>
                <a:close/>
                <a:moveTo>
                  <a:pt x="5255806" y="1184082"/>
                </a:moveTo>
                <a:lnTo>
                  <a:pt x="5207717" y="1193756"/>
                </a:lnTo>
                <a:lnTo>
                  <a:pt x="5258785" y="1206323"/>
                </a:lnTo>
                <a:close/>
                <a:moveTo>
                  <a:pt x="4407409" y="1169823"/>
                </a:moveTo>
                <a:lnTo>
                  <a:pt x="4395850" y="1182946"/>
                </a:lnTo>
                <a:lnTo>
                  <a:pt x="4378951" y="1192771"/>
                </a:lnTo>
                <a:lnTo>
                  <a:pt x="4390511" y="1179648"/>
                </a:lnTo>
                <a:cubicBezTo>
                  <a:pt x="4397733" y="1176956"/>
                  <a:pt x="4400764" y="1174063"/>
                  <a:pt x="4407409" y="1169823"/>
                </a:cubicBezTo>
                <a:close/>
                <a:moveTo>
                  <a:pt x="3876012" y="1156293"/>
                </a:moveTo>
                <a:lnTo>
                  <a:pt x="3842365" y="1165307"/>
                </a:lnTo>
                <a:cubicBezTo>
                  <a:pt x="3837451" y="1174190"/>
                  <a:pt x="3836723" y="1183279"/>
                  <a:pt x="3839031" y="1189471"/>
                </a:cubicBezTo>
                <a:lnTo>
                  <a:pt x="3841915" y="1197211"/>
                </a:lnTo>
                <a:lnTo>
                  <a:pt x="3864884" y="1181598"/>
                </a:lnTo>
                <a:close/>
                <a:moveTo>
                  <a:pt x="6159000" y="1079260"/>
                </a:moveTo>
                <a:lnTo>
                  <a:pt x="6133402" y="1098859"/>
                </a:lnTo>
                <a:lnTo>
                  <a:pt x="6099597" y="1109858"/>
                </a:lnTo>
                <a:lnTo>
                  <a:pt x="6125198" y="1090257"/>
                </a:lnTo>
                <a:cubicBezTo>
                  <a:pt x="6139061" y="1088400"/>
                  <a:pt x="6145562" y="1084292"/>
                  <a:pt x="6159000" y="1079260"/>
                </a:cubicBezTo>
                <a:close/>
                <a:moveTo>
                  <a:pt x="4211358" y="1063051"/>
                </a:moveTo>
                <a:lnTo>
                  <a:pt x="4196917" y="1068433"/>
                </a:lnTo>
                <a:lnTo>
                  <a:pt x="4188394" y="1078662"/>
                </a:lnTo>
                <a:cubicBezTo>
                  <a:pt x="4174530" y="1085593"/>
                  <a:pt x="4156473" y="1092322"/>
                  <a:pt x="4142031" y="1097706"/>
                </a:cubicBezTo>
                <a:cubicBezTo>
                  <a:pt x="4130321" y="1121463"/>
                  <a:pt x="4103020" y="1147507"/>
                  <a:pt x="4082935" y="1170858"/>
                </a:cubicBezTo>
                <a:lnTo>
                  <a:pt x="4085242" y="1177051"/>
                </a:lnTo>
                <a:cubicBezTo>
                  <a:pt x="4094346" y="1168370"/>
                  <a:pt x="4110666" y="1156997"/>
                  <a:pt x="4124532" y="1150068"/>
                </a:cubicBezTo>
                <a:cubicBezTo>
                  <a:pt x="4133782" y="1130751"/>
                  <a:pt x="4155597" y="1112042"/>
                  <a:pt x="4186366" y="1095287"/>
                </a:cubicBezTo>
                <a:close/>
                <a:moveTo>
                  <a:pt x="5499617" y="1002634"/>
                </a:moveTo>
                <a:lnTo>
                  <a:pt x="5461859" y="1036800"/>
                </a:lnTo>
                <a:lnTo>
                  <a:pt x="5421547" y="1051907"/>
                </a:lnTo>
                <a:lnTo>
                  <a:pt x="5383366" y="1082897"/>
                </a:lnTo>
                <a:cubicBezTo>
                  <a:pt x="5423676" y="1067791"/>
                  <a:pt x="5462710" y="1043156"/>
                  <a:pt x="5488307" y="1023557"/>
                </a:cubicBezTo>
                <a:close/>
                <a:moveTo>
                  <a:pt x="5137850" y="882904"/>
                </a:moveTo>
                <a:lnTo>
                  <a:pt x="5066444" y="935151"/>
                </a:lnTo>
                <a:lnTo>
                  <a:pt x="5047196" y="943564"/>
                </a:lnTo>
                <a:lnTo>
                  <a:pt x="5035037" y="958130"/>
                </a:lnTo>
                <a:lnTo>
                  <a:pt x="5066444" y="935151"/>
                </a:lnTo>
                <a:lnTo>
                  <a:pt x="5100519" y="920251"/>
                </a:lnTo>
                <a:close/>
                <a:moveTo>
                  <a:pt x="5220717" y="816815"/>
                </a:moveTo>
                <a:lnTo>
                  <a:pt x="5157488" y="818816"/>
                </a:lnTo>
                <a:cubicBezTo>
                  <a:pt x="5145329" y="833382"/>
                  <a:pt x="5140521" y="850202"/>
                  <a:pt x="5142224" y="862912"/>
                </a:cubicBezTo>
                <a:lnTo>
                  <a:pt x="5144352" y="878797"/>
                </a:lnTo>
                <a:lnTo>
                  <a:pt x="5191172" y="859587"/>
                </a:lnTo>
                <a:close/>
                <a:moveTo>
                  <a:pt x="5852200" y="790440"/>
                </a:moveTo>
                <a:lnTo>
                  <a:pt x="5824475" y="794154"/>
                </a:lnTo>
                <a:lnTo>
                  <a:pt x="5805388" y="809649"/>
                </a:lnTo>
                <a:cubicBezTo>
                  <a:pt x="5778089" y="816542"/>
                  <a:pt x="5743428" y="821186"/>
                  <a:pt x="5715701" y="824900"/>
                </a:cubicBezTo>
                <a:cubicBezTo>
                  <a:pt x="5685722" y="864494"/>
                  <a:pt x="5627177" y="901450"/>
                  <a:pt x="5582483" y="936545"/>
                </a:cubicBezTo>
                <a:lnTo>
                  <a:pt x="5584185" y="949255"/>
                </a:lnTo>
                <a:cubicBezTo>
                  <a:pt x="5603707" y="936939"/>
                  <a:pt x="5637082" y="922761"/>
                  <a:pt x="5664381" y="915872"/>
                </a:cubicBezTo>
                <a:cubicBezTo>
                  <a:pt x="5688277" y="883558"/>
                  <a:pt x="5734246" y="857993"/>
                  <a:pt x="5795357" y="840106"/>
                </a:cubicBezTo>
                <a:close/>
                <a:moveTo>
                  <a:pt x="7503185" y="0"/>
                </a:moveTo>
                <a:lnTo>
                  <a:pt x="7478441" y="25959"/>
                </a:lnTo>
                <a:lnTo>
                  <a:pt x="7430351" y="35633"/>
                </a:lnTo>
                <a:lnTo>
                  <a:pt x="7419468" y="59734"/>
                </a:lnTo>
                <a:cubicBezTo>
                  <a:pt x="7320175" y="108613"/>
                  <a:pt x="7243384" y="167419"/>
                  <a:pt x="7144526" y="219476"/>
                </a:cubicBezTo>
                <a:lnTo>
                  <a:pt x="7127569" y="250856"/>
                </a:lnTo>
                <a:lnTo>
                  <a:pt x="7053021" y="273781"/>
                </a:lnTo>
                <a:lnTo>
                  <a:pt x="7028700" y="302915"/>
                </a:lnTo>
                <a:lnTo>
                  <a:pt x="6976231" y="332588"/>
                </a:lnTo>
                <a:lnTo>
                  <a:pt x="6955866" y="338547"/>
                </a:lnTo>
                <a:lnTo>
                  <a:pt x="6917258" y="366363"/>
                </a:lnTo>
                <a:lnTo>
                  <a:pt x="6903394" y="368221"/>
                </a:lnTo>
                <a:lnTo>
                  <a:pt x="6878649" y="394175"/>
                </a:lnTo>
                <a:lnTo>
                  <a:pt x="6771152" y="434452"/>
                </a:lnTo>
                <a:cubicBezTo>
                  <a:pt x="6767196" y="457625"/>
                  <a:pt x="6742450" y="483579"/>
                  <a:pt x="6694351" y="493259"/>
                </a:cubicBezTo>
                <a:cubicBezTo>
                  <a:pt x="6668755" y="512859"/>
                  <a:pt x="6650518" y="534708"/>
                  <a:pt x="6610209" y="549815"/>
                </a:cubicBezTo>
                <a:cubicBezTo>
                  <a:pt x="6591538" y="568485"/>
                  <a:pt x="6558589" y="585838"/>
                  <a:pt x="6525205" y="600016"/>
                </a:cubicBezTo>
                <a:cubicBezTo>
                  <a:pt x="6519553" y="610474"/>
                  <a:pt x="6507393" y="625041"/>
                  <a:pt x="6515597" y="633647"/>
                </a:cubicBezTo>
                <a:cubicBezTo>
                  <a:pt x="6475287" y="648748"/>
                  <a:pt x="6442763" y="669281"/>
                  <a:pt x="6424519" y="691132"/>
                </a:cubicBezTo>
                <a:cubicBezTo>
                  <a:pt x="6504288" y="654569"/>
                  <a:pt x="6606252" y="572983"/>
                  <a:pt x="6717152" y="558127"/>
                </a:cubicBezTo>
                <a:lnTo>
                  <a:pt x="6737953" y="555340"/>
                </a:lnTo>
                <a:lnTo>
                  <a:pt x="6706695" y="585404"/>
                </a:lnTo>
                <a:lnTo>
                  <a:pt x="6659032" y="598257"/>
                </a:lnTo>
                <a:lnTo>
                  <a:pt x="6641213" y="623289"/>
                </a:lnTo>
                <a:cubicBezTo>
                  <a:pt x="6608691" y="643816"/>
                  <a:pt x="6576156" y="664348"/>
                  <a:pt x="6536272" y="682630"/>
                </a:cubicBezTo>
                <a:cubicBezTo>
                  <a:pt x="6499365" y="723151"/>
                  <a:pt x="6392719" y="769783"/>
                  <a:pt x="6327237" y="807668"/>
                </a:cubicBezTo>
                <a:lnTo>
                  <a:pt x="6310705" y="842227"/>
                </a:lnTo>
                <a:lnTo>
                  <a:pt x="6229233" y="866079"/>
                </a:lnTo>
                <a:cubicBezTo>
                  <a:pt x="6218348" y="890176"/>
                  <a:pt x="6179315" y="914813"/>
                  <a:pt x="6139428" y="933093"/>
                </a:cubicBezTo>
                <a:lnTo>
                  <a:pt x="6112130" y="939987"/>
                </a:lnTo>
                <a:lnTo>
                  <a:pt x="6074371" y="974153"/>
                </a:lnTo>
                <a:lnTo>
                  <a:pt x="6060510" y="976010"/>
                </a:lnTo>
                <a:lnTo>
                  <a:pt x="6028837" y="1002898"/>
                </a:lnTo>
                <a:lnTo>
                  <a:pt x="5928268" y="1042246"/>
                </a:lnTo>
                <a:cubicBezTo>
                  <a:pt x="5927174" y="1047243"/>
                  <a:pt x="5923121" y="1056480"/>
                  <a:pt x="5916815" y="1067836"/>
                </a:cubicBezTo>
                <a:lnTo>
                  <a:pt x="5913918" y="1072281"/>
                </a:lnTo>
                <a:lnTo>
                  <a:pt x="5953556" y="1052931"/>
                </a:lnTo>
                <a:lnTo>
                  <a:pt x="5953556" y="1049723"/>
                </a:lnTo>
                <a:lnTo>
                  <a:pt x="6009500" y="1059344"/>
                </a:lnTo>
                <a:lnTo>
                  <a:pt x="6023488" y="1072168"/>
                </a:lnTo>
                <a:lnTo>
                  <a:pt x="6072445" y="1052931"/>
                </a:lnTo>
                <a:lnTo>
                  <a:pt x="6072445" y="1049723"/>
                </a:lnTo>
                <a:lnTo>
                  <a:pt x="6128391" y="1040109"/>
                </a:lnTo>
                <a:cubicBezTo>
                  <a:pt x="6156363" y="1017665"/>
                  <a:pt x="6212310" y="1008050"/>
                  <a:pt x="6233286" y="985606"/>
                </a:cubicBezTo>
                <a:cubicBezTo>
                  <a:pt x="6275255" y="975992"/>
                  <a:pt x="6310217" y="966372"/>
                  <a:pt x="6345188" y="950345"/>
                </a:cubicBezTo>
                <a:lnTo>
                  <a:pt x="6338189" y="905464"/>
                </a:lnTo>
                <a:lnTo>
                  <a:pt x="6380150" y="883020"/>
                </a:lnTo>
                <a:lnTo>
                  <a:pt x="6387148" y="883020"/>
                </a:lnTo>
                <a:cubicBezTo>
                  <a:pt x="6415120" y="866993"/>
                  <a:pt x="6450083" y="854169"/>
                  <a:pt x="6485053" y="844550"/>
                </a:cubicBezTo>
                <a:lnTo>
                  <a:pt x="6520015" y="815699"/>
                </a:lnTo>
                <a:lnTo>
                  <a:pt x="6534001" y="815699"/>
                </a:lnTo>
                <a:lnTo>
                  <a:pt x="6575962" y="838138"/>
                </a:lnTo>
                <a:lnTo>
                  <a:pt x="6575962" y="854169"/>
                </a:lnTo>
                <a:lnTo>
                  <a:pt x="6534001" y="860582"/>
                </a:lnTo>
                <a:lnTo>
                  <a:pt x="6478055" y="883020"/>
                </a:lnTo>
                <a:lnTo>
                  <a:pt x="6478055" y="886229"/>
                </a:lnTo>
                <a:lnTo>
                  <a:pt x="6429107" y="899052"/>
                </a:lnTo>
                <a:lnTo>
                  <a:pt x="6464068" y="911875"/>
                </a:lnTo>
                <a:cubicBezTo>
                  <a:pt x="6401134" y="975992"/>
                  <a:pt x="6247272" y="1008050"/>
                  <a:pt x="6191326" y="1068959"/>
                </a:cubicBezTo>
                <a:lnTo>
                  <a:pt x="6128391" y="1084990"/>
                </a:lnTo>
                <a:lnTo>
                  <a:pt x="6086431" y="1110637"/>
                </a:lnTo>
                <a:lnTo>
                  <a:pt x="6079432" y="1110637"/>
                </a:lnTo>
                <a:lnTo>
                  <a:pt x="6030487" y="1120253"/>
                </a:lnTo>
                <a:cubicBezTo>
                  <a:pt x="6016498" y="1129872"/>
                  <a:pt x="6009500" y="1142695"/>
                  <a:pt x="5988526" y="1149107"/>
                </a:cubicBezTo>
                <a:lnTo>
                  <a:pt x="6002512" y="1168342"/>
                </a:lnTo>
                <a:lnTo>
                  <a:pt x="6058459" y="1155519"/>
                </a:lnTo>
                <a:cubicBezTo>
                  <a:pt x="6100419" y="1133076"/>
                  <a:pt x="6163354" y="1117049"/>
                  <a:pt x="6205312" y="1094607"/>
                </a:cubicBezTo>
                <a:lnTo>
                  <a:pt x="6268257" y="1081783"/>
                </a:lnTo>
                <a:lnTo>
                  <a:pt x="6275255" y="1072168"/>
                </a:lnTo>
                <a:lnTo>
                  <a:pt x="6324203" y="1049723"/>
                </a:lnTo>
                <a:lnTo>
                  <a:pt x="6366164" y="1052931"/>
                </a:lnTo>
                <a:cubicBezTo>
                  <a:pt x="6485053" y="1014461"/>
                  <a:pt x="6617920" y="956756"/>
                  <a:pt x="6750797" y="931109"/>
                </a:cubicBezTo>
                <a:lnTo>
                  <a:pt x="6792758" y="905464"/>
                </a:lnTo>
                <a:lnTo>
                  <a:pt x="6799745" y="905464"/>
                </a:lnTo>
                <a:lnTo>
                  <a:pt x="6841706" y="883020"/>
                </a:lnTo>
                <a:cubicBezTo>
                  <a:pt x="6869678" y="886229"/>
                  <a:pt x="6890652" y="873405"/>
                  <a:pt x="6918626" y="876608"/>
                </a:cubicBezTo>
                <a:lnTo>
                  <a:pt x="6918626" y="857372"/>
                </a:lnTo>
                <a:cubicBezTo>
                  <a:pt x="6946601" y="852565"/>
                  <a:pt x="6965831" y="842147"/>
                  <a:pt x="6985938" y="832930"/>
                </a:cubicBezTo>
                <a:lnTo>
                  <a:pt x="7005394" y="825595"/>
                </a:lnTo>
                <a:lnTo>
                  <a:pt x="7030528" y="799675"/>
                </a:lnTo>
                <a:lnTo>
                  <a:pt x="7059763" y="815306"/>
                </a:lnTo>
                <a:lnTo>
                  <a:pt x="7093458" y="804880"/>
                </a:lnTo>
                <a:cubicBezTo>
                  <a:pt x="7103947" y="800471"/>
                  <a:pt x="7114438" y="796464"/>
                  <a:pt x="7128424" y="796464"/>
                </a:cubicBezTo>
                <a:lnTo>
                  <a:pt x="7149409" y="796464"/>
                </a:lnTo>
                <a:cubicBezTo>
                  <a:pt x="7107450" y="818903"/>
                  <a:pt x="7072478" y="847758"/>
                  <a:pt x="7058491" y="876608"/>
                </a:cubicBezTo>
                <a:lnTo>
                  <a:pt x="7016532" y="883020"/>
                </a:lnTo>
                <a:cubicBezTo>
                  <a:pt x="6960587" y="915078"/>
                  <a:pt x="6960587" y="950345"/>
                  <a:pt x="6869678" y="966372"/>
                </a:cubicBezTo>
                <a:cubicBezTo>
                  <a:pt x="6820719" y="998431"/>
                  <a:pt x="6771773" y="1017665"/>
                  <a:pt x="6736812" y="1056136"/>
                </a:cubicBezTo>
                <a:cubicBezTo>
                  <a:pt x="6680865" y="1068959"/>
                  <a:pt x="6547987" y="1155519"/>
                  <a:pt x="6520015" y="1181165"/>
                </a:cubicBezTo>
                <a:lnTo>
                  <a:pt x="6568972" y="1158722"/>
                </a:lnTo>
                <a:lnTo>
                  <a:pt x="6582960" y="1158722"/>
                </a:lnTo>
                <a:cubicBezTo>
                  <a:pt x="6617920" y="1149107"/>
                  <a:pt x="6652893" y="1133076"/>
                  <a:pt x="6687853" y="1120253"/>
                </a:cubicBezTo>
                <a:lnTo>
                  <a:pt x="6687853" y="1117049"/>
                </a:lnTo>
                <a:lnTo>
                  <a:pt x="6736812" y="1104225"/>
                </a:lnTo>
                <a:lnTo>
                  <a:pt x="6764784" y="1068959"/>
                </a:lnTo>
                <a:lnTo>
                  <a:pt x="6827718" y="1062547"/>
                </a:lnTo>
                <a:lnTo>
                  <a:pt x="6876666" y="1036901"/>
                </a:lnTo>
                <a:cubicBezTo>
                  <a:pt x="6848694" y="1113840"/>
                  <a:pt x="6771773" y="1088194"/>
                  <a:pt x="6736812" y="1136285"/>
                </a:cubicBezTo>
                <a:cubicBezTo>
                  <a:pt x="6701840" y="1149107"/>
                  <a:pt x="6680865" y="1168342"/>
                  <a:pt x="6659880" y="1187579"/>
                </a:cubicBezTo>
                <a:cubicBezTo>
                  <a:pt x="6624918" y="1193989"/>
                  <a:pt x="6596946" y="1203604"/>
                  <a:pt x="6568972" y="1216428"/>
                </a:cubicBezTo>
                <a:lnTo>
                  <a:pt x="6547987" y="1245283"/>
                </a:lnTo>
                <a:cubicBezTo>
                  <a:pt x="6492040" y="1261309"/>
                  <a:pt x="6443094" y="1296576"/>
                  <a:pt x="6429107" y="1325426"/>
                </a:cubicBezTo>
                <a:lnTo>
                  <a:pt x="6534001" y="1306193"/>
                </a:lnTo>
                <a:lnTo>
                  <a:pt x="6534001" y="1274133"/>
                </a:lnTo>
                <a:lnTo>
                  <a:pt x="6582960" y="1261309"/>
                </a:lnTo>
                <a:lnTo>
                  <a:pt x="6589948" y="1261309"/>
                </a:lnTo>
                <a:lnTo>
                  <a:pt x="6631908" y="1235662"/>
                </a:lnTo>
                <a:cubicBezTo>
                  <a:pt x="6708837" y="1219636"/>
                  <a:pt x="6813732" y="1187579"/>
                  <a:pt x="6883664" y="1181165"/>
                </a:cubicBezTo>
                <a:lnTo>
                  <a:pt x="6841706" y="1210017"/>
                </a:lnTo>
                <a:lnTo>
                  <a:pt x="6841706" y="1251694"/>
                </a:lnTo>
                <a:cubicBezTo>
                  <a:pt x="6911639" y="1213225"/>
                  <a:pt x="6946599" y="1187579"/>
                  <a:pt x="7030519" y="1152311"/>
                </a:cubicBezTo>
                <a:lnTo>
                  <a:pt x="7079476" y="1152311"/>
                </a:lnTo>
                <a:lnTo>
                  <a:pt x="7128424" y="1133076"/>
                </a:lnTo>
                <a:lnTo>
                  <a:pt x="7163395" y="1104225"/>
                </a:lnTo>
                <a:lnTo>
                  <a:pt x="7212343" y="1084990"/>
                </a:lnTo>
                <a:lnTo>
                  <a:pt x="7212343" y="1081783"/>
                </a:lnTo>
                <a:cubicBezTo>
                  <a:pt x="7261302" y="1072168"/>
                  <a:pt x="7310250" y="1059344"/>
                  <a:pt x="7338233" y="1040109"/>
                </a:cubicBezTo>
                <a:lnTo>
                  <a:pt x="7338233" y="1036901"/>
                </a:lnTo>
                <a:cubicBezTo>
                  <a:pt x="7436138" y="1014461"/>
                  <a:pt x="7527046" y="969580"/>
                  <a:pt x="7624951" y="943933"/>
                </a:cubicBezTo>
                <a:cubicBezTo>
                  <a:pt x="7652925" y="921490"/>
                  <a:pt x="7708870" y="921490"/>
                  <a:pt x="7750830" y="911875"/>
                </a:cubicBezTo>
                <a:lnTo>
                  <a:pt x="7771814" y="886229"/>
                </a:lnTo>
                <a:lnTo>
                  <a:pt x="7778802" y="883020"/>
                </a:lnTo>
                <a:cubicBezTo>
                  <a:pt x="7918669" y="863784"/>
                  <a:pt x="8023562" y="786845"/>
                  <a:pt x="8135456" y="786845"/>
                </a:cubicBezTo>
                <a:lnTo>
                  <a:pt x="8149441" y="786845"/>
                </a:lnTo>
                <a:lnTo>
                  <a:pt x="8121469" y="809289"/>
                </a:lnTo>
                <a:lnTo>
                  <a:pt x="8072520" y="812492"/>
                </a:lnTo>
                <a:lnTo>
                  <a:pt x="8058535" y="834934"/>
                </a:lnTo>
                <a:cubicBezTo>
                  <a:pt x="7953630" y="870196"/>
                  <a:pt x="7869710" y="918286"/>
                  <a:pt x="7764816" y="956756"/>
                </a:cubicBezTo>
                <a:lnTo>
                  <a:pt x="7743843" y="985606"/>
                </a:lnTo>
                <a:lnTo>
                  <a:pt x="7666912" y="998431"/>
                </a:lnTo>
                <a:lnTo>
                  <a:pt x="7638937" y="1024077"/>
                </a:lnTo>
                <a:lnTo>
                  <a:pt x="7582992" y="1046520"/>
                </a:lnTo>
                <a:lnTo>
                  <a:pt x="7562016" y="1049723"/>
                </a:lnTo>
                <a:lnTo>
                  <a:pt x="7520058" y="1072168"/>
                </a:lnTo>
                <a:lnTo>
                  <a:pt x="7506070" y="1072168"/>
                </a:lnTo>
                <a:lnTo>
                  <a:pt x="7478098" y="1094607"/>
                </a:lnTo>
                <a:lnTo>
                  <a:pt x="7366205" y="1120253"/>
                </a:lnTo>
                <a:cubicBezTo>
                  <a:pt x="7359207" y="1142695"/>
                  <a:pt x="7331235" y="1165134"/>
                  <a:pt x="7282276" y="1168342"/>
                </a:cubicBezTo>
                <a:cubicBezTo>
                  <a:pt x="7254304" y="1184369"/>
                  <a:pt x="7233328" y="1203604"/>
                  <a:pt x="7191369" y="1213225"/>
                </a:cubicBezTo>
                <a:cubicBezTo>
                  <a:pt x="7170385" y="1229252"/>
                  <a:pt x="7135422" y="1242075"/>
                  <a:pt x="7100452" y="1251694"/>
                </a:cubicBezTo>
                <a:cubicBezTo>
                  <a:pt x="7093462" y="1261309"/>
                  <a:pt x="7079476" y="1274133"/>
                  <a:pt x="7086464" y="1283754"/>
                </a:cubicBezTo>
                <a:cubicBezTo>
                  <a:pt x="7044506" y="1293369"/>
                  <a:pt x="7009543" y="1309400"/>
                  <a:pt x="6988559" y="1328635"/>
                </a:cubicBezTo>
                <a:cubicBezTo>
                  <a:pt x="7072478" y="1302987"/>
                  <a:pt x="7184371" y="1235662"/>
                  <a:pt x="7296261" y="1235662"/>
                </a:cubicBezTo>
                <a:lnTo>
                  <a:pt x="7317248" y="1235662"/>
                </a:lnTo>
                <a:lnTo>
                  <a:pt x="7282276" y="1261309"/>
                </a:lnTo>
                <a:lnTo>
                  <a:pt x="7233328" y="1267721"/>
                </a:lnTo>
                <a:lnTo>
                  <a:pt x="7212343" y="1290164"/>
                </a:lnTo>
                <a:cubicBezTo>
                  <a:pt x="7177383" y="1306193"/>
                  <a:pt x="7142410" y="1322223"/>
                  <a:pt x="7100452" y="1335046"/>
                </a:cubicBezTo>
                <a:cubicBezTo>
                  <a:pt x="7058491" y="1370309"/>
                  <a:pt x="6946599" y="1402367"/>
                  <a:pt x="6876666" y="1431222"/>
                </a:cubicBezTo>
                <a:lnTo>
                  <a:pt x="6855692" y="1463281"/>
                </a:lnTo>
                <a:lnTo>
                  <a:pt x="6771773" y="1476104"/>
                </a:lnTo>
                <a:cubicBezTo>
                  <a:pt x="6757786" y="1498542"/>
                  <a:pt x="6715827" y="1517778"/>
                  <a:pt x="6673866" y="1530601"/>
                </a:cubicBezTo>
                <a:lnTo>
                  <a:pt x="6645894" y="1533809"/>
                </a:lnTo>
                <a:lnTo>
                  <a:pt x="6603934" y="1562659"/>
                </a:lnTo>
                <a:lnTo>
                  <a:pt x="6589948" y="1562659"/>
                </a:lnTo>
                <a:lnTo>
                  <a:pt x="6554986" y="1585103"/>
                </a:lnTo>
                <a:lnTo>
                  <a:pt x="6450083" y="1610749"/>
                </a:lnTo>
                <a:cubicBezTo>
                  <a:pt x="6443094" y="1629984"/>
                  <a:pt x="6380150" y="1710128"/>
                  <a:pt x="6324203" y="1722951"/>
                </a:cubicBezTo>
                <a:lnTo>
                  <a:pt x="6289241" y="1748598"/>
                </a:lnTo>
                <a:cubicBezTo>
                  <a:pt x="6275255" y="1751807"/>
                  <a:pt x="6233286" y="1761421"/>
                  <a:pt x="6219300" y="1758218"/>
                </a:cubicBezTo>
                <a:cubicBezTo>
                  <a:pt x="6177339" y="1796688"/>
                  <a:pt x="6100419" y="1841570"/>
                  <a:pt x="6002512" y="1854393"/>
                </a:cubicBezTo>
                <a:cubicBezTo>
                  <a:pt x="5974540" y="1870421"/>
                  <a:pt x="5876634" y="1931334"/>
                  <a:pt x="5841662" y="1937746"/>
                </a:cubicBezTo>
                <a:lnTo>
                  <a:pt x="5813690" y="1969804"/>
                </a:lnTo>
                <a:cubicBezTo>
                  <a:pt x="5757752" y="1989040"/>
                  <a:pt x="5708795" y="1998655"/>
                  <a:pt x="5694810" y="2030713"/>
                </a:cubicBezTo>
                <a:cubicBezTo>
                  <a:pt x="5670335" y="2035523"/>
                  <a:pt x="5656349" y="2042737"/>
                  <a:pt x="5644110" y="2050351"/>
                </a:cubicBezTo>
                <a:lnTo>
                  <a:pt x="5619137" y="2064040"/>
                </a:lnTo>
                <a:lnTo>
                  <a:pt x="5667020" y="2059655"/>
                </a:lnTo>
                <a:lnTo>
                  <a:pt x="5674387" y="2050455"/>
                </a:lnTo>
                <a:lnTo>
                  <a:pt x="5717703" y="2033504"/>
                </a:lnTo>
                <a:lnTo>
                  <a:pt x="5750722" y="2042719"/>
                </a:lnTo>
                <a:cubicBezTo>
                  <a:pt x="5852992" y="2018520"/>
                  <a:pt x="5969982" y="1975913"/>
                  <a:pt x="6081106" y="1967218"/>
                </a:cubicBezTo>
                <a:lnTo>
                  <a:pt x="6119412" y="1945910"/>
                </a:lnTo>
                <a:lnTo>
                  <a:pt x="6125008" y="1946880"/>
                </a:lnTo>
                <a:lnTo>
                  <a:pt x="6162728" y="1928961"/>
                </a:lnTo>
                <a:cubicBezTo>
                  <a:pt x="6184543" y="1936235"/>
                  <a:pt x="6203692" y="1925581"/>
                  <a:pt x="6225510" y="1932851"/>
                </a:cubicBezTo>
                <a:lnTo>
                  <a:pt x="6229035" y="1912503"/>
                </a:lnTo>
                <a:cubicBezTo>
                  <a:pt x="6252320" y="1911299"/>
                  <a:pt x="6269631" y="1902947"/>
                  <a:pt x="6287424" y="1895986"/>
                </a:cubicBezTo>
                <a:lnTo>
                  <a:pt x="6304351" y="1890926"/>
                </a:lnTo>
                <a:lnTo>
                  <a:pt x="6329231" y="1866993"/>
                </a:lnTo>
                <a:lnTo>
                  <a:pt x="6349781" y="1887585"/>
                </a:lnTo>
                <a:lnTo>
                  <a:pt x="6378679" y="1881230"/>
                </a:lnTo>
                <a:cubicBezTo>
                  <a:pt x="6387888" y="1878023"/>
                  <a:pt x="6397024" y="1875240"/>
                  <a:pt x="6408226" y="1877180"/>
                </a:cubicBezTo>
                <a:lnTo>
                  <a:pt x="6425033" y="1880091"/>
                </a:lnTo>
                <a:cubicBezTo>
                  <a:pt x="6387316" y="1898006"/>
                  <a:pt x="6354018" y="1923677"/>
                  <a:pt x="6337530" y="1952255"/>
                </a:cubicBezTo>
                <a:lnTo>
                  <a:pt x="6302749" y="1953216"/>
                </a:lnTo>
                <a:cubicBezTo>
                  <a:pt x="6252068" y="1979366"/>
                  <a:pt x="6245605" y="2016672"/>
                  <a:pt x="6169858" y="2021012"/>
                </a:cubicBezTo>
                <a:cubicBezTo>
                  <a:pt x="6124772" y="2048132"/>
                  <a:pt x="6082045" y="2061688"/>
                  <a:pt x="6046994" y="2097532"/>
                </a:cubicBezTo>
                <a:cubicBezTo>
                  <a:pt x="5999836" y="2103335"/>
                  <a:pt x="5877551" y="2176464"/>
                  <a:pt x="5850448" y="2199712"/>
                </a:cubicBezTo>
                <a:lnTo>
                  <a:pt x="5893770" y="2182763"/>
                </a:lnTo>
                <a:lnTo>
                  <a:pt x="5904973" y="2184705"/>
                </a:lnTo>
                <a:cubicBezTo>
                  <a:pt x="5934736" y="2179384"/>
                  <a:pt x="5965683" y="2167277"/>
                  <a:pt x="5996033" y="2158564"/>
                </a:cubicBezTo>
                <a:lnTo>
                  <a:pt x="5996621" y="2155174"/>
                </a:lnTo>
                <a:lnTo>
                  <a:pt x="6038182" y="2148402"/>
                </a:lnTo>
                <a:lnTo>
                  <a:pt x="6067048" y="2114977"/>
                </a:lnTo>
                <a:lnTo>
                  <a:pt x="6118628" y="2116926"/>
                </a:lnTo>
                <a:lnTo>
                  <a:pt x="6162531" y="2096588"/>
                </a:lnTo>
                <a:cubicBezTo>
                  <a:pt x="6126029" y="2174095"/>
                  <a:pt x="6069122" y="2136295"/>
                  <a:pt x="6032308" y="2182314"/>
                </a:cubicBezTo>
                <a:cubicBezTo>
                  <a:pt x="6001950" y="2191026"/>
                  <a:pt x="5981625" y="2208464"/>
                  <a:pt x="5961294" y="2225899"/>
                </a:cubicBezTo>
                <a:cubicBezTo>
                  <a:pt x="5932116" y="2227831"/>
                  <a:pt x="5907951" y="2234121"/>
                  <a:pt x="5883196" y="2243806"/>
                </a:cubicBezTo>
                <a:lnTo>
                  <a:pt x="5861102" y="2271417"/>
                </a:lnTo>
                <a:cubicBezTo>
                  <a:pt x="5813357" y="2280608"/>
                  <a:pt x="5767693" y="2311123"/>
                  <a:pt x="5751203" y="2339700"/>
                </a:cubicBezTo>
                <a:lnTo>
                  <a:pt x="5838740" y="2333907"/>
                </a:lnTo>
                <a:lnTo>
                  <a:pt x="5844614" y="2299995"/>
                </a:lnTo>
                <a:lnTo>
                  <a:pt x="5886176" y="2293223"/>
                </a:lnTo>
                <a:lnTo>
                  <a:pt x="5891773" y="2294191"/>
                </a:lnTo>
                <a:lnTo>
                  <a:pt x="5930079" y="2272884"/>
                </a:lnTo>
                <a:cubicBezTo>
                  <a:pt x="5994630" y="2266604"/>
                  <a:pt x="6084516" y="2247245"/>
                  <a:pt x="6141701" y="2250163"/>
                </a:cubicBezTo>
                <a:lnTo>
                  <a:pt x="6102809" y="2274862"/>
                </a:lnTo>
                <a:lnTo>
                  <a:pt x="6095173" y="2318950"/>
                </a:lnTo>
                <a:cubicBezTo>
                  <a:pt x="6158232" y="2287958"/>
                  <a:pt x="6190931" y="2265678"/>
                  <a:pt x="6264607" y="2240016"/>
                </a:cubicBezTo>
                <a:lnTo>
                  <a:pt x="6303818" y="2246808"/>
                </a:lnTo>
                <a:lnTo>
                  <a:pt x="6346547" y="2233252"/>
                </a:lnTo>
                <a:lnTo>
                  <a:pt x="6379841" y="2207585"/>
                </a:lnTo>
                <a:lnTo>
                  <a:pt x="6422569" y="2194029"/>
                </a:lnTo>
                <a:lnTo>
                  <a:pt x="6423157" y="2190635"/>
                </a:lnTo>
                <a:cubicBezTo>
                  <a:pt x="6464131" y="2187257"/>
                  <a:pt x="6505684" y="2180484"/>
                  <a:pt x="6531621" y="2164018"/>
                </a:cubicBezTo>
                <a:lnTo>
                  <a:pt x="6532209" y="2160625"/>
                </a:lnTo>
                <a:cubicBezTo>
                  <a:pt x="6614735" y="2150472"/>
                  <a:pt x="6695769" y="2115609"/>
                  <a:pt x="6778882" y="2102062"/>
                </a:cubicBezTo>
                <a:cubicBezTo>
                  <a:pt x="6805400" y="2082203"/>
                  <a:pt x="6850207" y="2089965"/>
                  <a:pt x="6885576" y="2085615"/>
                </a:cubicBezTo>
                <a:lnTo>
                  <a:pt x="6907082" y="2061396"/>
                </a:lnTo>
                <a:lnTo>
                  <a:pt x="6913267" y="2058972"/>
                </a:lnTo>
                <a:cubicBezTo>
                  <a:pt x="7028814" y="2058029"/>
                  <a:pt x="7126923" y="1991194"/>
                  <a:pt x="7216540" y="2006718"/>
                </a:cubicBezTo>
                <a:lnTo>
                  <a:pt x="7227742" y="2008658"/>
                </a:lnTo>
                <a:lnTo>
                  <a:pt x="7201225" y="2028518"/>
                </a:lnTo>
                <a:lnTo>
                  <a:pt x="7161435" y="2025116"/>
                </a:lnTo>
                <a:lnTo>
                  <a:pt x="7146121" y="2046916"/>
                </a:lnTo>
                <a:cubicBezTo>
                  <a:pt x="7055639" y="2069663"/>
                  <a:pt x="6979615" y="2108889"/>
                  <a:pt x="6888553" y="2135030"/>
                </a:cubicBezTo>
                <a:lnTo>
                  <a:pt x="6866468" y="2162639"/>
                </a:lnTo>
                <a:lnTo>
                  <a:pt x="6802503" y="2165532"/>
                </a:lnTo>
                <a:lnTo>
                  <a:pt x="6775398" y="2188779"/>
                </a:lnTo>
                <a:lnTo>
                  <a:pt x="6726479" y="2204758"/>
                </a:lnTo>
                <a:lnTo>
                  <a:pt x="6709092" y="2205236"/>
                </a:lnTo>
                <a:lnTo>
                  <a:pt x="6671374" y="2223156"/>
                </a:lnTo>
                <a:lnTo>
                  <a:pt x="6660171" y="2221216"/>
                </a:lnTo>
                <a:lnTo>
                  <a:pt x="6633656" y="2241071"/>
                </a:lnTo>
                <a:lnTo>
                  <a:pt x="6539340" y="2252677"/>
                </a:lnTo>
                <a:cubicBezTo>
                  <a:pt x="6529622" y="2275446"/>
                  <a:pt x="6503106" y="2295301"/>
                  <a:pt x="6463306" y="2291902"/>
                </a:cubicBezTo>
                <a:cubicBezTo>
                  <a:pt x="6437966" y="2304976"/>
                  <a:pt x="6417642" y="2322412"/>
                  <a:pt x="6382273" y="2326767"/>
                </a:cubicBezTo>
                <a:cubicBezTo>
                  <a:pt x="6362530" y="2340808"/>
                  <a:pt x="6332178" y="2349524"/>
                  <a:pt x="6302407" y="2354848"/>
                </a:cubicBezTo>
                <a:cubicBezTo>
                  <a:pt x="6295047" y="2364048"/>
                  <a:pt x="6281495" y="2375673"/>
                  <a:pt x="6285329" y="2386818"/>
                </a:cubicBezTo>
                <a:cubicBezTo>
                  <a:pt x="6249962" y="2391168"/>
                  <a:pt x="6219022" y="2403276"/>
                  <a:pt x="6198691" y="2420712"/>
                </a:cubicBezTo>
                <a:cubicBezTo>
                  <a:pt x="6270603" y="2405224"/>
                  <a:pt x="6372557" y="2349531"/>
                  <a:pt x="6462173" y="2365055"/>
                </a:cubicBezTo>
                <a:lnTo>
                  <a:pt x="6478982" y="2367967"/>
                </a:lnTo>
                <a:lnTo>
                  <a:pt x="6446271" y="2390244"/>
                </a:lnTo>
                <a:lnTo>
                  <a:pt x="6405893" y="2390235"/>
                </a:lnTo>
                <a:lnTo>
                  <a:pt x="6384974" y="2411065"/>
                </a:lnTo>
                <a:cubicBezTo>
                  <a:pt x="6354037" y="2423169"/>
                  <a:pt x="6323089" y="2435274"/>
                  <a:pt x="6287134" y="2443018"/>
                </a:cubicBezTo>
                <a:cubicBezTo>
                  <a:pt x="6247066" y="2474498"/>
                  <a:pt x="6151573" y="2492885"/>
                  <a:pt x="6090276" y="2513706"/>
                </a:cubicBezTo>
                <a:lnTo>
                  <a:pt x="6067603" y="2544708"/>
                </a:lnTo>
                <a:lnTo>
                  <a:pt x="5998042" y="2546630"/>
                </a:lnTo>
                <a:cubicBezTo>
                  <a:pt x="5982727" y="2568425"/>
                  <a:pt x="5945597" y="2582951"/>
                  <a:pt x="5909640" y="2590694"/>
                </a:cubicBezTo>
                <a:lnTo>
                  <a:pt x="5886649" y="2590207"/>
                </a:lnTo>
                <a:lnTo>
                  <a:pt x="5847755" y="2614903"/>
                </a:lnTo>
                <a:lnTo>
                  <a:pt x="5836554" y="2612963"/>
                </a:lnTo>
                <a:lnTo>
                  <a:pt x="5804440" y="2631853"/>
                </a:lnTo>
                <a:lnTo>
                  <a:pt x="5715721" y="2644428"/>
                </a:lnTo>
                <a:cubicBezTo>
                  <a:pt x="5706600" y="2663807"/>
                  <a:pt x="5641501" y="2739851"/>
                  <a:pt x="5594342" y="2745653"/>
                </a:cubicBezTo>
                <a:lnTo>
                  <a:pt x="5561641" y="2767932"/>
                </a:lnTo>
                <a:cubicBezTo>
                  <a:pt x="5549851" y="2769385"/>
                  <a:pt x="5514475" y="2773734"/>
                  <a:pt x="5503861" y="2768405"/>
                </a:cubicBezTo>
                <a:cubicBezTo>
                  <a:pt x="5463205" y="2803277"/>
                  <a:pt x="5393373" y="2840082"/>
                  <a:pt x="5312608" y="2840063"/>
                </a:cubicBezTo>
                <a:cubicBezTo>
                  <a:pt x="5287268" y="2853136"/>
                  <a:pt x="5197691" y="2903988"/>
                  <a:pt x="5168507" y="2905918"/>
                </a:cubicBezTo>
                <a:lnTo>
                  <a:pt x="5140230" y="2935950"/>
                </a:lnTo>
                <a:cubicBezTo>
                  <a:pt x="5091903" y="2948536"/>
                  <a:pt x="5050931" y="2951915"/>
                  <a:pt x="5033855" y="2983886"/>
                </a:cubicBezTo>
                <a:cubicBezTo>
                  <a:pt x="4992888" y="2987271"/>
                  <a:pt x="4983759" y="3006648"/>
                  <a:pt x="4953408" y="3015361"/>
                </a:cubicBezTo>
                <a:lnTo>
                  <a:pt x="4918626" y="3016323"/>
                </a:lnTo>
                <a:lnTo>
                  <a:pt x="4869119" y="3035690"/>
                </a:lnTo>
                <a:lnTo>
                  <a:pt x="4861164" y="3048284"/>
                </a:lnTo>
                <a:lnTo>
                  <a:pt x="4826382" y="3049245"/>
                </a:lnTo>
                <a:lnTo>
                  <a:pt x="4807822" y="3056505"/>
                </a:lnTo>
                <a:lnTo>
                  <a:pt x="4786901" y="3077335"/>
                </a:lnTo>
                <a:lnTo>
                  <a:pt x="4774524" y="3082176"/>
                </a:lnTo>
                <a:cubicBezTo>
                  <a:pt x="4752440" y="3109785"/>
                  <a:pt x="4673201" y="3200847"/>
                  <a:pt x="4620446" y="3205681"/>
                </a:cubicBezTo>
                <a:lnTo>
                  <a:pt x="4587149" y="3231352"/>
                </a:lnTo>
                <a:lnTo>
                  <a:pt x="4528788" y="3235214"/>
                </a:lnTo>
                <a:lnTo>
                  <a:pt x="4517587" y="3233274"/>
                </a:lnTo>
                <a:cubicBezTo>
                  <a:pt x="4475170" y="3278318"/>
                  <a:pt x="4388531" y="3312211"/>
                  <a:pt x="4301574" y="3314616"/>
                </a:cubicBezTo>
                <a:cubicBezTo>
                  <a:pt x="4262681" y="3339312"/>
                  <a:pt x="4224374" y="3360620"/>
                  <a:pt x="4175454" y="3376599"/>
                </a:cubicBezTo>
                <a:lnTo>
                  <a:pt x="4173692" y="3386771"/>
                </a:lnTo>
                <a:lnTo>
                  <a:pt x="4137745" y="3394515"/>
                </a:lnTo>
                <a:lnTo>
                  <a:pt x="4103860" y="3423575"/>
                </a:lnTo>
                <a:cubicBezTo>
                  <a:pt x="4073510" y="3432288"/>
                  <a:pt x="4043737" y="3437613"/>
                  <a:pt x="4012800" y="3449716"/>
                </a:cubicBezTo>
                <a:lnTo>
                  <a:pt x="3985107" y="3476358"/>
                </a:lnTo>
                <a:lnTo>
                  <a:pt x="3942960" y="3486520"/>
                </a:lnTo>
                <a:cubicBezTo>
                  <a:pt x="3929994" y="3494755"/>
                  <a:pt x="3915856" y="3509768"/>
                  <a:pt x="3897882" y="3513641"/>
                </a:cubicBezTo>
                <a:cubicBezTo>
                  <a:pt x="3868698" y="3515571"/>
                  <a:pt x="3841284" y="3507332"/>
                  <a:pt x="3816530" y="3517015"/>
                </a:cubicBezTo>
                <a:lnTo>
                  <a:pt x="3787665" y="3550435"/>
                </a:lnTo>
                <a:lnTo>
                  <a:pt x="3734314" y="3558661"/>
                </a:lnTo>
                <a:lnTo>
                  <a:pt x="3707210" y="3581909"/>
                </a:lnTo>
                <a:cubicBezTo>
                  <a:pt x="3592562" y="3610951"/>
                  <a:pt x="3510395" y="3718969"/>
                  <a:pt x="3409886" y="3732997"/>
                </a:cubicBezTo>
                <a:lnTo>
                  <a:pt x="3371578" y="3754304"/>
                </a:lnTo>
                <a:lnTo>
                  <a:pt x="3319413" y="3755744"/>
                </a:lnTo>
                <a:lnTo>
                  <a:pt x="3318824" y="3759138"/>
                </a:lnTo>
                <a:lnTo>
                  <a:pt x="3266062" y="3763970"/>
                </a:lnTo>
                <a:cubicBezTo>
                  <a:pt x="3259289" y="3769783"/>
                  <a:pt x="3238380" y="3790608"/>
                  <a:pt x="3242801" y="3798360"/>
                </a:cubicBezTo>
                <a:lnTo>
                  <a:pt x="3215111" y="3825002"/>
                </a:lnTo>
                <a:cubicBezTo>
                  <a:pt x="3171795" y="3841947"/>
                  <a:pt x="3112260" y="3852593"/>
                  <a:pt x="3083980" y="3882623"/>
                </a:cubicBezTo>
                <a:cubicBezTo>
                  <a:pt x="3065999" y="3886494"/>
                  <a:pt x="3047437" y="3893760"/>
                  <a:pt x="3034472" y="3901991"/>
                </a:cubicBezTo>
                <a:lnTo>
                  <a:pt x="3011203" y="3936384"/>
                </a:lnTo>
                <a:cubicBezTo>
                  <a:pt x="2988212" y="3935892"/>
                  <a:pt x="2926915" y="3956713"/>
                  <a:pt x="2918968" y="3969308"/>
                </a:cubicBezTo>
                <a:cubicBezTo>
                  <a:pt x="2865617" y="3977529"/>
                  <a:pt x="2837925" y="4004171"/>
                  <a:pt x="2784583" y="4012393"/>
                </a:cubicBezTo>
                <a:lnTo>
                  <a:pt x="2756306" y="4042424"/>
                </a:lnTo>
                <a:cubicBezTo>
                  <a:pt x="2712394" y="4062761"/>
                  <a:pt x="2660807" y="4060811"/>
                  <a:pt x="2631353" y="4097625"/>
                </a:cubicBezTo>
                <a:cubicBezTo>
                  <a:pt x="2607775" y="4100526"/>
                  <a:pt x="2581844" y="4116992"/>
                  <a:pt x="2563283" y="4124258"/>
                </a:cubicBezTo>
                <a:lnTo>
                  <a:pt x="2522310" y="4127636"/>
                </a:lnTo>
                <a:lnTo>
                  <a:pt x="2556822" y="4161558"/>
                </a:lnTo>
                <a:lnTo>
                  <a:pt x="2536490" y="4178995"/>
                </a:lnTo>
                <a:lnTo>
                  <a:pt x="2466339" y="4184309"/>
                </a:lnTo>
                <a:cubicBezTo>
                  <a:pt x="2440999" y="4197383"/>
                  <a:pt x="2415658" y="4210460"/>
                  <a:pt x="2400930" y="4228866"/>
                </a:cubicBezTo>
                <a:lnTo>
                  <a:pt x="2376765" y="4235156"/>
                </a:lnTo>
                <a:lnTo>
                  <a:pt x="2357028" y="4249205"/>
                </a:lnTo>
                <a:lnTo>
                  <a:pt x="2367952" y="4286026"/>
                </a:lnTo>
                <a:cubicBezTo>
                  <a:pt x="2358085" y="4293048"/>
                  <a:pt x="2348214" y="4300071"/>
                  <a:pt x="2336391" y="4305882"/>
                </a:cubicBezTo>
                <a:lnTo>
                  <a:pt x="2326896" y="4308643"/>
                </a:lnTo>
                <a:lnTo>
                  <a:pt x="2337332" y="4329617"/>
                </a:lnTo>
                <a:lnTo>
                  <a:pt x="2321432" y="4354807"/>
                </a:lnTo>
                <a:lnTo>
                  <a:pt x="2315835" y="4353837"/>
                </a:lnTo>
                <a:cubicBezTo>
                  <a:pt x="2282228" y="4348015"/>
                  <a:pt x="2278116" y="4371752"/>
                  <a:pt x="2264563" y="4383380"/>
                </a:cubicBezTo>
                <a:cubicBezTo>
                  <a:pt x="2240984" y="4386282"/>
                  <a:pt x="2215643" y="4399354"/>
                  <a:pt x="2202091" y="4410978"/>
                </a:cubicBezTo>
                <a:lnTo>
                  <a:pt x="2200916" y="4417760"/>
                </a:lnTo>
                <a:lnTo>
                  <a:pt x="2142556" y="4421623"/>
                </a:lnTo>
                <a:lnTo>
                  <a:pt x="2118235" y="4409411"/>
                </a:lnTo>
                <a:lnTo>
                  <a:pt x="2101976" y="4410234"/>
                </a:lnTo>
                <a:cubicBezTo>
                  <a:pt x="2087939" y="4412168"/>
                  <a:pt x="2074455" y="4415071"/>
                  <a:pt x="2062372" y="4418216"/>
                </a:cubicBezTo>
                <a:cubicBezTo>
                  <a:pt x="2052663" y="4440987"/>
                  <a:pt x="1930378" y="4514112"/>
                  <a:pt x="1893247" y="4528637"/>
                </a:cubicBezTo>
                <a:cubicBezTo>
                  <a:pt x="1899161" y="4561101"/>
                  <a:pt x="1880013" y="4571756"/>
                  <a:pt x="1842294" y="4589670"/>
                </a:cubicBezTo>
                <a:lnTo>
                  <a:pt x="1858238" y="4630856"/>
                </a:lnTo>
                <a:lnTo>
                  <a:pt x="1829371" y="4664277"/>
                </a:lnTo>
                <a:lnTo>
                  <a:pt x="1786049" y="4681225"/>
                </a:lnTo>
                <a:lnTo>
                  <a:pt x="1761571" y="4656027"/>
                </a:lnTo>
                <a:lnTo>
                  <a:pt x="1789262" y="4629385"/>
                </a:lnTo>
                <a:lnTo>
                  <a:pt x="1740334" y="4645362"/>
                </a:lnTo>
                <a:cubicBezTo>
                  <a:pt x="1744177" y="4656505"/>
                  <a:pt x="1730626" y="4668128"/>
                  <a:pt x="1723257" y="4677334"/>
                </a:cubicBezTo>
                <a:lnTo>
                  <a:pt x="1673750" y="4696701"/>
                </a:lnTo>
                <a:cubicBezTo>
                  <a:pt x="1664042" y="4719468"/>
                  <a:pt x="1630744" y="4745139"/>
                  <a:pt x="1589779" y="4748519"/>
                </a:cubicBezTo>
                <a:cubicBezTo>
                  <a:pt x="1570034" y="4762566"/>
                  <a:pt x="1550297" y="4776609"/>
                  <a:pt x="1524956" y="4789687"/>
                </a:cubicBezTo>
                <a:lnTo>
                  <a:pt x="1513754" y="4787747"/>
                </a:lnTo>
                <a:cubicBezTo>
                  <a:pt x="1509912" y="4776600"/>
                  <a:pt x="1506077" y="4765458"/>
                  <a:pt x="1507841" y="4755283"/>
                </a:cubicBezTo>
                <a:cubicBezTo>
                  <a:pt x="1511952" y="4731547"/>
                  <a:pt x="1538467" y="4711687"/>
                  <a:pt x="1553194" y="4693280"/>
                </a:cubicBezTo>
                <a:lnTo>
                  <a:pt x="1597097" y="4672941"/>
                </a:lnTo>
                <a:lnTo>
                  <a:pt x="1598272" y="4666159"/>
                </a:lnTo>
                <a:lnTo>
                  <a:pt x="1589420" y="4650654"/>
                </a:lnTo>
                <a:lnTo>
                  <a:pt x="1533727" y="4672446"/>
                </a:lnTo>
                <a:cubicBezTo>
                  <a:pt x="1536974" y="4686980"/>
                  <a:pt x="1495143" y="4728635"/>
                  <a:pt x="1481591" y="4740260"/>
                </a:cubicBezTo>
                <a:lnTo>
                  <a:pt x="1458013" y="4743162"/>
                </a:lnTo>
                <a:cubicBezTo>
                  <a:pt x="1450655" y="4752362"/>
                  <a:pt x="1432084" y="4759627"/>
                  <a:pt x="1419707" y="4764470"/>
                </a:cubicBezTo>
                <a:lnTo>
                  <a:pt x="1436826" y="4798868"/>
                </a:lnTo>
                <a:cubicBezTo>
                  <a:pt x="1422684" y="4813886"/>
                  <a:pt x="1402361" y="4831323"/>
                  <a:pt x="1377607" y="4841006"/>
                </a:cubicBezTo>
                <a:lnTo>
                  <a:pt x="1358140" y="4820168"/>
                </a:lnTo>
                <a:lnTo>
                  <a:pt x="1379052" y="4799342"/>
                </a:lnTo>
                <a:lnTo>
                  <a:pt x="1342517" y="4810476"/>
                </a:lnTo>
                <a:cubicBezTo>
                  <a:pt x="1346939" y="4818228"/>
                  <a:pt x="1333387" y="4829852"/>
                  <a:pt x="1326614" y="4835665"/>
                </a:cubicBezTo>
                <a:lnTo>
                  <a:pt x="1283291" y="4852613"/>
                </a:lnTo>
                <a:cubicBezTo>
                  <a:pt x="1269153" y="4867626"/>
                  <a:pt x="1247653" y="4891846"/>
                  <a:pt x="1218470" y="4893776"/>
                </a:cubicBezTo>
                <a:cubicBezTo>
                  <a:pt x="1204919" y="4905400"/>
                  <a:pt x="1185180" y="4919449"/>
                  <a:pt x="1166612" y="4926708"/>
                </a:cubicBezTo>
                <a:lnTo>
                  <a:pt x="1155410" y="4924768"/>
                </a:lnTo>
                <a:cubicBezTo>
                  <a:pt x="1150989" y="4917017"/>
                  <a:pt x="1152750" y="4906844"/>
                  <a:pt x="1153925" y="4900062"/>
                </a:cubicBezTo>
                <a:cubicBezTo>
                  <a:pt x="1157450" y="4879716"/>
                  <a:pt x="1198692" y="4841449"/>
                  <a:pt x="1223447" y="4831765"/>
                </a:cubicBezTo>
                <a:cubicBezTo>
                  <a:pt x="1224622" y="4824983"/>
                  <a:pt x="1220192" y="4817230"/>
                  <a:pt x="1220779" y="4813840"/>
                </a:cubicBezTo>
                <a:lnTo>
                  <a:pt x="1171271" y="4833208"/>
                </a:lnTo>
                <a:cubicBezTo>
                  <a:pt x="1162149" y="4852586"/>
                  <a:pt x="1147422" y="4870992"/>
                  <a:pt x="1133283" y="4886006"/>
                </a:cubicBezTo>
                <a:cubicBezTo>
                  <a:pt x="1091723" y="4892779"/>
                  <a:pt x="1060197" y="4908275"/>
                  <a:pt x="1018049" y="4918441"/>
                </a:cubicBezTo>
                <a:lnTo>
                  <a:pt x="995643" y="4914560"/>
                </a:lnTo>
                <a:lnTo>
                  <a:pt x="958512" y="4929085"/>
                </a:lnTo>
                <a:lnTo>
                  <a:pt x="868897" y="4913562"/>
                </a:lnTo>
                <a:cubicBezTo>
                  <a:pt x="842061" y="4901928"/>
                  <a:pt x="794005" y="4879631"/>
                  <a:pt x="765409" y="4878168"/>
                </a:cubicBezTo>
                <a:cubicBezTo>
                  <a:pt x="751546" y="4858304"/>
                  <a:pt x="732080" y="4837466"/>
                  <a:pt x="706421" y="4819048"/>
                </a:cubicBezTo>
                <a:lnTo>
                  <a:pt x="665455" y="4822434"/>
                </a:lnTo>
                <a:lnTo>
                  <a:pt x="575838" y="4806909"/>
                </a:lnTo>
                <a:cubicBezTo>
                  <a:pt x="549004" y="4795276"/>
                  <a:pt x="527774" y="4784613"/>
                  <a:pt x="500362" y="4776368"/>
                </a:cubicBezTo>
                <a:cubicBezTo>
                  <a:pt x="480306" y="4758923"/>
                  <a:pt x="454067" y="4743901"/>
                  <a:pt x="427232" y="4732267"/>
                </a:cubicBezTo>
                <a:cubicBezTo>
                  <a:pt x="406592" y="4718211"/>
                  <a:pt x="392141" y="4701735"/>
                  <a:pt x="394491" y="4688170"/>
                </a:cubicBezTo>
                <a:lnTo>
                  <a:pt x="396253" y="4678000"/>
                </a:lnTo>
                <a:cubicBezTo>
                  <a:pt x="381795" y="4661524"/>
                  <a:pt x="361742" y="4644078"/>
                  <a:pt x="341100" y="4630022"/>
                </a:cubicBezTo>
                <a:lnTo>
                  <a:pt x="342862" y="4619849"/>
                </a:lnTo>
                <a:lnTo>
                  <a:pt x="324570" y="4592227"/>
                </a:lnTo>
                <a:lnTo>
                  <a:pt x="287716" y="4571872"/>
                </a:lnTo>
                <a:lnTo>
                  <a:pt x="282112" y="4570901"/>
                </a:lnTo>
                <a:lnTo>
                  <a:pt x="252380" y="4509037"/>
                </a:lnTo>
                <a:lnTo>
                  <a:pt x="239556" y="4505117"/>
                </a:lnTo>
                <a:lnTo>
                  <a:pt x="238278" y="4495586"/>
                </a:lnTo>
                <a:lnTo>
                  <a:pt x="207574" y="4477055"/>
                </a:lnTo>
                <a:lnTo>
                  <a:pt x="157356" y="4470845"/>
                </a:lnTo>
                <a:lnTo>
                  <a:pt x="150420" y="4471774"/>
                </a:lnTo>
                <a:lnTo>
                  <a:pt x="0" y="4349607"/>
                </a:lnTo>
                <a:cubicBezTo>
                  <a:pt x="18235" y="4327758"/>
                  <a:pt x="29119" y="4303660"/>
                  <a:pt x="33502" y="4283666"/>
                </a:cubicBezTo>
                <a:lnTo>
                  <a:pt x="9721" y="4264209"/>
                </a:lnTo>
                <a:lnTo>
                  <a:pt x="49182" y="4242752"/>
                </a:lnTo>
                <a:lnTo>
                  <a:pt x="73502" y="4213618"/>
                </a:lnTo>
                <a:cubicBezTo>
                  <a:pt x="63170" y="4189126"/>
                  <a:pt x="66265" y="4159599"/>
                  <a:pt x="49423" y="4139216"/>
                </a:cubicBezTo>
                <a:lnTo>
                  <a:pt x="75873" y="4125966"/>
                </a:lnTo>
                <a:lnTo>
                  <a:pt x="80681" y="4109153"/>
                </a:lnTo>
                <a:lnTo>
                  <a:pt x="55198" y="4076985"/>
                </a:lnTo>
                <a:cubicBezTo>
                  <a:pt x="79519" y="4047851"/>
                  <a:pt x="89975" y="4020574"/>
                  <a:pt x="100435" y="3993296"/>
                </a:cubicBezTo>
                <a:lnTo>
                  <a:pt x="68878" y="3968416"/>
                </a:lnTo>
                <a:cubicBezTo>
                  <a:pt x="75388" y="3964307"/>
                  <a:pt x="148222" y="3928674"/>
                  <a:pt x="119646" y="3926034"/>
                </a:cubicBezTo>
                <a:cubicBezTo>
                  <a:pt x="124881" y="3912395"/>
                  <a:pt x="115815" y="3897439"/>
                  <a:pt x="135337" y="3885118"/>
                </a:cubicBezTo>
                <a:cubicBezTo>
                  <a:pt x="132357" y="3862878"/>
                  <a:pt x="128952" y="3837458"/>
                  <a:pt x="119036" y="3816143"/>
                </a:cubicBezTo>
                <a:lnTo>
                  <a:pt x="151994" y="3798789"/>
                </a:lnTo>
                <a:cubicBezTo>
                  <a:pt x="149441" y="3779725"/>
                  <a:pt x="159898" y="3752449"/>
                  <a:pt x="185496" y="3732849"/>
                </a:cubicBezTo>
                <a:cubicBezTo>
                  <a:pt x="190294" y="3716031"/>
                  <a:pt x="173452" y="3695649"/>
                  <a:pt x="157461" y="3681616"/>
                </a:cubicBezTo>
                <a:cubicBezTo>
                  <a:pt x="175706" y="3659765"/>
                  <a:pt x="200876" y="3636985"/>
                  <a:pt x="226048" y="3614208"/>
                </a:cubicBezTo>
                <a:lnTo>
                  <a:pt x="218687" y="3611960"/>
                </a:lnTo>
                <a:lnTo>
                  <a:pt x="215282" y="3586541"/>
                </a:lnTo>
                <a:lnTo>
                  <a:pt x="234803" y="3574220"/>
                </a:lnTo>
                <a:lnTo>
                  <a:pt x="203246" y="3549339"/>
                </a:lnTo>
                <a:lnTo>
                  <a:pt x="205916" y="3516633"/>
                </a:lnTo>
                <a:cubicBezTo>
                  <a:pt x="225864" y="3507495"/>
                  <a:pt x="237598" y="3489749"/>
                  <a:pt x="250184" y="3478362"/>
                </a:cubicBezTo>
                <a:cubicBezTo>
                  <a:pt x="244650" y="3437053"/>
                  <a:pt x="221849" y="3372186"/>
                  <a:pt x="330612" y="3341440"/>
                </a:cubicBezTo>
                <a:cubicBezTo>
                  <a:pt x="319856" y="3313773"/>
                  <a:pt x="285320" y="3266643"/>
                  <a:pt x="344715" y="3236047"/>
                </a:cubicBezTo>
                <a:cubicBezTo>
                  <a:pt x="311584" y="3146688"/>
                  <a:pt x="426558" y="3056891"/>
                  <a:pt x="387339" y="2974815"/>
                </a:cubicBezTo>
                <a:lnTo>
                  <a:pt x="447589" y="2950569"/>
                </a:lnTo>
                <a:cubicBezTo>
                  <a:pt x="438535" y="2935612"/>
                  <a:pt x="422542" y="2921579"/>
                  <a:pt x="427342" y="2904767"/>
                </a:cubicBezTo>
                <a:lnTo>
                  <a:pt x="474588" y="2888731"/>
                </a:lnTo>
                <a:lnTo>
                  <a:pt x="449959" y="2862923"/>
                </a:lnTo>
                <a:cubicBezTo>
                  <a:pt x="468629" y="2844247"/>
                  <a:pt x="486862" y="2822397"/>
                  <a:pt x="484309" y="2803333"/>
                </a:cubicBezTo>
                <a:cubicBezTo>
                  <a:pt x="496471" y="2788765"/>
                  <a:pt x="507779" y="2767845"/>
                  <a:pt x="527301" y="2755527"/>
                </a:cubicBezTo>
                <a:cubicBezTo>
                  <a:pt x="517811" y="2737392"/>
                  <a:pt x="521767" y="2714219"/>
                  <a:pt x="533075" y="2693296"/>
                </a:cubicBezTo>
                <a:lnTo>
                  <a:pt x="526138" y="2694225"/>
                </a:lnTo>
                <a:lnTo>
                  <a:pt x="508446" y="2667487"/>
                </a:lnTo>
                <a:lnTo>
                  <a:pt x="546629" y="2636496"/>
                </a:lnTo>
                <a:cubicBezTo>
                  <a:pt x="550161" y="2610149"/>
                  <a:pt x="532465" y="2583406"/>
                  <a:pt x="529060" y="2557986"/>
                </a:cubicBezTo>
                <a:lnTo>
                  <a:pt x="581105" y="2525138"/>
                </a:lnTo>
                <a:lnTo>
                  <a:pt x="580680" y="2521962"/>
                </a:lnTo>
                <a:lnTo>
                  <a:pt x="592416" y="2504216"/>
                </a:lnTo>
                <a:cubicBezTo>
                  <a:pt x="582926" y="2486080"/>
                  <a:pt x="593383" y="2458804"/>
                  <a:pt x="605117" y="2441061"/>
                </a:cubicBezTo>
                <a:lnTo>
                  <a:pt x="567910" y="2426639"/>
                </a:lnTo>
                <a:lnTo>
                  <a:pt x="564505" y="2401219"/>
                </a:lnTo>
                <a:lnTo>
                  <a:pt x="589677" y="2378439"/>
                </a:lnTo>
                <a:lnTo>
                  <a:pt x="578059" y="2344414"/>
                </a:lnTo>
                <a:lnTo>
                  <a:pt x="617943" y="2326134"/>
                </a:lnTo>
                <a:lnTo>
                  <a:pt x="585537" y="2294899"/>
                </a:lnTo>
                <a:cubicBezTo>
                  <a:pt x="595993" y="2267621"/>
                  <a:pt x="645921" y="2218883"/>
                  <a:pt x="642516" y="2193463"/>
                </a:cubicBezTo>
                <a:cubicBezTo>
                  <a:pt x="639962" y="2174398"/>
                  <a:pt x="630472" y="2156262"/>
                  <a:pt x="621418" y="2141305"/>
                </a:cubicBezTo>
                <a:lnTo>
                  <a:pt x="654365" y="2123953"/>
                </a:lnTo>
                <a:lnTo>
                  <a:pt x="650108" y="2092178"/>
                </a:lnTo>
                <a:cubicBezTo>
                  <a:pt x="656193" y="2084894"/>
                  <a:pt x="674002" y="2059865"/>
                  <a:pt x="687441" y="2054832"/>
                </a:cubicBezTo>
                <a:lnTo>
                  <a:pt x="674128" y="2008097"/>
                </a:lnTo>
                <a:cubicBezTo>
                  <a:pt x="694067" y="1998957"/>
                  <a:pt x="713163" y="1983460"/>
                  <a:pt x="718386" y="1969823"/>
                </a:cubicBezTo>
                <a:lnTo>
                  <a:pt x="707204" y="1938976"/>
                </a:lnTo>
                <a:lnTo>
                  <a:pt x="720641" y="1933944"/>
                </a:lnTo>
                <a:cubicBezTo>
                  <a:pt x="755293" y="1929301"/>
                  <a:pt x="790382" y="1927833"/>
                  <a:pt x="824181" y="1916837"/>
                </a:cubicBezTo>
                <a:lnTo>
                  <a:pt x="812573" y="1882814"/>
                </a:lnTo>
                <a:lnTo>
                  <a:pt x="873247" y="1861748"/>
                </a:lnTo>
                <a:lnTo>
                  <a:pt x="887109" y="1859891"/>
                </a:lnTo>
                <a:lnTo>
                  <a:pt x="920918" y="1848893"/>
                </a:lnTo>
                <a:cubicBezTo>
                  <a:pt x="958677" y="1814722"/>
                  <a:pt x="1010722" y="1781874"/>
                  <a:pt x="1055832" y="1749955"/>
                </a:cubicBezTo>
                <a:lnTo>
                  <a:pt x="1062768" y="1749025"/>
                </a:lnTo>
                <a:cubicBezTo>
                  <a:pt x="1095716" y="1731675"/>
                  <a:pt x="1142954" y="1715644"/>
                  <a:pt x="1184117" y="1706893"/>
                </a:cubicBezTo>
                <a:cubicBezTo>
                  <a:pt x="1221022" y="1666373"/>
                  <a:pt x="1222424" y="1624134"/>
                  <a:pt x="1280971" y="1587184"/>
                </a:cubicBezTo>
                <a:lnTo>
                  <a:pt x="1346764" y="1604246"/>
                </a:lnTo>
                <a:cubicBezTo>
                  <a:pt x="1347190" y="1607423"/>
                  <a:pt x="1374794" y="1655476"/>
                  <a:pt x="1404132" y="1703298"/>
                </a:cubicBezTo>
                <a:lnTo>
                  <a:pt x="1416955" y="1723831"/>
                </a:lnTo>
                <a:lnTo>
                  <a:pt x="1450771" y="1704118"/>
                </a:lnTo>
                <a:cubicBezTo>
                  <a:pt x="1476122" y="1690893"/>
                  <a:pt x="1502346" y="1678070"/>
                  <a:pt x="1526820" y="1665246"/>
                </a:cubicBezTo>
                <a:lnTo>
                  <a:pt x="1533819" y="1665246"/>
                </a:lnTo>
                <a:lnTo>
                  <a:pt x="1557043" y="1658919"/>
                </a:lnTo>
                <a:lnTo>
                  <a:pt x="1547458" y="1640835"/>
                </a:lnTo>
                <a:cubicBezTo>
                  <a:pt x="1541249" y="1633985"/>
                  <a:pt x="1533359" y="1627763"/>
                  <a:pt x="1525576" y="1622337"/>
                </a:cubicBezTo>
                <a:cubicBezTo>
                  <a:pt x="1530384" y="1605523"/>
                  <a:pt x="1542118" y="1587776"/>
                  <a:pt x="1533054" y="1572821"/>
                </a:cubicBezTo>
                <a:lnTo>
                  <a:pt x="1556949" y="1540507"/>
                </a:lnTo>
                <a:lnTo>
                  <a:pt x="1577748" y="1537721"/>
                </a:lnTo>
                <a:cubicBezTo>
                  <a:pt x="1595228" y="1562873"/>
                  <a:pt x="1614550" y="1588587"/>
                  <a:pt x="1630459" y="1615162"/>
                </a:cubicBezTo>
                <a:lnTo>
                  <a:pt x="1644025" y="1641802"/>
                </a:lnTo>
                <a:lnTo>
                  <a:pt x="1659687" y="1639599"/>
                </a:lnTo>
                <a:cubicBezTo>
                  <a:pt x="1701645" y="1604337"/>
                  <a:pt x="1708643" y="1562659"/>
                  <a:pt x="1771577" y="1533809"/>
                </a:cubicBezTo>
                <a:lnTo>
                  <a:pt x="1834523" y="1559456"/>
                </a:lnTo>
                <a:cubicBezTo>
                  <a:pt x="1834523" y="1565867"/>
                  <a:pt x="1918444" y="1764630"/>
                  <a:pt x="1932430" y="1771042"/>
                </a:cubicBezTo>
                <a:lnTo>
                  <a:pt x="1960402" y="1819127"/>
                </a:lnTo>
                <a:lnTo>
                  <a:pt x="1988376" y="1822335"/>
                </a:lnTo>
                <a:lnTo>
                  <a:pt x="2016348" y="1793480"/>
                </a:lnTo>
                <a:lnTo>
                  <a:pt x="2023337" y="1745395"/>
                </a:lnTo>
                <a:lnTo>
                  <a:pt x="2002363" y="1722951"/>
                </a:lnTo>
                <a:cubicBezTo>
                  <a:pt x="2009350" y="1700513"/>
                  <a:pt x="2037324" y="1668454"/>
                  <a:pt x="2037324" y="1646012"/>
                </a:cubicBezTo>
                <a:cubicBezTo>
                  <a:pt x="2037324" y="1629984"/>
                  <a:pt x="2023337" y="1613953"/>
                  <a:pt x="2009350" y="1601129"/>
                </a:cubicBezTo>
                <a:cubicBezTo>
                  <a:pt x="2016348" y="1585103"/>
                  <a:pt x="2030335" y="1569071"/>
                  <a:pt x="2023337" y="1553044"/>
                </a:cubicBezTo>
                <a:lnTo>
                  <a:pt x="2051311" y="1524189"/>
                </a:lnTo>
                <a:lnTo>
                  <a:pt x="2072296" y="1524189"/>
                </a:lnTo>
                <a:cubicBezTo>
                  <a:pt x="2100267" y="1578690"/>
                  <a:pt x="2135240" y="1636396"/>
                  <a:pt x="2135240" y="1694101"/>
                </a:cubicBezTo>
                <a:lnTo>
                  <a:pt x="2170200" y="1732571"/>
                </a:lnTo>
                <a:lnTo>
                  <a:pt x="2226147" y="1748598"/>
                </a:lnTo>
                <a:cubicBezTo>
                  <a:pt x="2184188" y="1822335"/>
                  <a:pt x="2219159" y="1831951"/>
                  <a:pt x="2310067" y="1902479"/>
                </a:cubicBezTo>
                <a:lnTo>
                  <a:pt x="2310067" y="2078803"/>
                </a:lnTo>
                <a:cubicBezTo>
                  <a:pt x="2310067" y="2093229"/>
                  <a:pt x="2313564" y="2107655"/>
                  <a:pt x="2317061" y="2122081"/>
                </a:cubicBezTo>
                <a:lnTo>
                  <a:pt x="2322759" y="2157350"/>
                </a:lnTo>
                <a:lnTo>
                  <a:pt x="2341604" y="2130865"/>
                </a:lnTo>
                <a:cubicBezTo>
                  <a:pt x="2351876" y="2118629"/>
                  <a:pt x="2364331" y="2106526"/>
                  <a:pt x="2380447" y="2095463"/>
                </a:cubicBezTo>
                <a:lnTo>
                  <a:pt x="2379065" y="2092463"/>
                </a:lnTo>
                <a:cubicBezTo>
                  <a:pt x="2393801" y="2078399"/>
                  <a:pt x="2403654" y="2062946"/>
                  <a:pt x="2406505" y="2050718"/>
                </a:cubicBezTo>
                <a:cubicBezTo>
                  <a:pt x="2414196" y="2048995"/>
                  <a:pt x="2439430" y="2030096"/>
                  <a:pt x="2445738" y="2025370"/>
                </a:cubicBezTo>
                <a:cubicBezTo>
                  <a:pt x="2447167" y="2019256"/>
                  <a:pt x="2456327" y="2002302"/>
                  <a:pt x="2450752" y="1999416"/>
                </a:cubicBezTo>
                <a:cubicBezTo>
                  <a:pt x="2463368" y="1989965"/>
                  <a:pt x="2478795" y="1977401"/>
                  <a:pt x="2486528" y="1966563"/>
                </a:cubicBezTo>
                <a:cubicBezTo>
                  <a:pt x="2487997" y="1951334"/>
                  <a:pt x="2499969" y="1931268"/>
                  <a:pt x="2516821" y="1912591"/>
                </a:cubicBezTo>
                <a:lnTo>
                  <a:pt x="2539243" y="1896806"/>
                </a:lnTo>
                <a:lnTo>
                  <a:pt x="2561020" y="1870402"/>
                </a:lnTo>
                <a:lnTo>
                  <a:pt x="2593254" y="1848278"/>
                </a:lnTo>
                <a:cubicBezTo>
                  <a:pt x="2600340" y="1826825"/>
                  <a:pt x="2627688" y="1803312"/>
                  <a:pt x="2642467" y="1780135"/>
                </a:cubicBezTo>
                <a:lnTo>
                  <a:pt x="2641084" y="1777134"/>
                </a:lnTo>
                <a:lnTo>
                  <a:pt x="2675350" y="1768625"/>
                </a:lnTo>
                <a:lnTo>
                  <a:pt x="2689303" y="1771292"/>
                </a:lnTo>
                <a:lnTo>
                  <a:pt x="2708966" y="1749502"/>
                </a:lnTo>
                <a:lnTo>
                  <a:pt x="2708274" y="1748000"/>
                </a:lnTo>
                <a:lnTo>
                  <a:pt x="2740507" y="1725876"/>
                </a:lnTo>
                <a:lnTo>
                  <a:pt x="2746856" y="1712038"/>
                </a:lnTo>
                <a:lnTo>
                  <a:pt x="2746165" y="1710539"/>
                </a:lnTo>
                <a:lnTo>
                  <a:pt x="2762326" y="1690360"/>
                </a:lnTo>
                <a:lnTo>
                  <a:pt x="2765827" y="1688746"/>
                </a:lnTo>
                <a:lnTo>
                  <a:pt x="2784753" y="1674573"/>
                </a:lnTo>
                <a:cubicBezTo>
                  <a:pt x="2782679" y="1670071"/>
                  <a:pt x="2807912" y="1651171"/>
                  <a:pt x="2814221" y="1646447"/>
                </a:cubicBezTo>
                <a:cubicBezTo>
                  <a:pt x="2813572" y="1635832"/>
                  <a:pt x="2819926" y="1621991"/>
                  <a:pt x="2831161" y="1609540"/>
                </a:cubicBezTo>
                <a:lnTo>
                  <a:pt x="2826321" y="1599036"/>
                </a:lnTo>
                <a:lnTo>
                  <a:pt x="2845292" y="1575744"/>
                </a:lnTo>
                <a:lnTo>
                  <a:pt x="2848790" y="1574133"/>
                </a:lnTo>
                <a:cubicBezTo>
                  <a:pt x="2859332" y="1560183"/>
                  <a:pt x="2876875" y="1543006"/>
                  <a:pt x="2895801" y="1528832"/>
                </a:cubicBezTo>
                <a:lnTo>
                  <a:pt x="2906390" y="1505765"/>
                </a:lnTo>
                <a:lnTo>
                  <a:pt x="2913389" y="1502540"/>
                </a:lnTo>
                <a:lnTo>
                  <a:pt x="2930845" y="1503592"/>
                </a:lnTo>
                <a:lnTo>
                  <a:pt x="2935811" y="1486753"/>
                </a:lnTo>
                <a:lnTo>
                  <a:pt x="2935121" y="1485255"/>
                </a:lnTo>
                <a:lnTo>
                  <a:pt x="2968091" y="1455515"/>
                </a:lnTo>
                <a:cubicBezTo>
                  <a:pt x="2966749" y="1443399"/>
                  <a:pt x="2978721" y="1423331"/>
                  <a:pt x="2992762" y="1407771"/>
                </a:cubicBezTo>
                <a:lnTo>
                  <a:pt x="3012378" y="1395096"/>
                </a:lnTo>
                <a:lnTo>
                  <a:pt x="3031350" y="1371805"/>
                </a:lnTo>
                <a:lnTo>
                  <a:pt x="3060081" y="1351294"/>
                </a:lnTo>
                <a:cubicBezTo>
                  <a:pt x="3064356" y="1332952"/>
                  <a:pt x="3088207" y="1311052"/>
                  <a:pt x="3104368" y="1290876"/>
                </a:cubicBezTo>
                <a:lnTo>
                  <a:pt x="3103676" y="1289374"/>
                </a:lnTo>
                <a:lnTo>
                  <a:pt x="3133748" y="1280979"/>
                </a:lnTo>
                <a:lnTo>
                  <a:pt x="3143513" y="1283757"/>
                </a:lnTo>
                <a:lnTo>
                  <a:pt x="3163866" y="1263467"/>
                </a:lnTo>
                <a:lnTo>
                  <a:pt x="3163174" y="1261965"/>
                </a:lnTo>
                <a:lnTo>
                  <a:pt x="3189100" y="1244568"/>
                </a:lnTo>
                <a:cubicBezTo>
                  <a:pt x="3198260" y="1227614"/>
                  <a:pt x="3224185" y="1210215"/>
                  <a:pt x="3229844" y="1194875"/>
                </a:cubicBezTo>
                <a:cubicBezTo>
                  <a:pt x="3248774" y="1180699"/>
                  <a:pt x="3264196" y="1168137"/>
                  <a:pt x="3278242" y="1152573"/>
                </a:cubicBezTo>
                <a:lnTo>
                  <a:pt x="3265062" y="1133179"/>
                </a:lnTo>
                <a:lnTo>
                  <a:pt x="3281222" y="1113000"/>
                </a:lnTo>
                <a:lnTo>
                  <a:pt x="3284725" y="1111387"/>
                </a:lnTo>
                <a:cubicBezTo>
                  <a:pt x="3295268" y="1097436"/>
                  <a:pt x="3309999" y="1083375"/>
                  <a:pt x="3325427" y="1070810"/>
                </a:cubicBezTo>
                <a:lnTo>
                  <a:pt x="3336703" y="1049247"/>
                </a:lnTo>
                <a:lnTo>
                  <a:pt x="3343702" y="1046022"/>
                </a:lnTo>
                <a:lnTo>
                  <a:pt x="3369540" y="1046851"/>
                </a:lnTo>
                <a:lnTo>
                  <a:pt x="3372996" y="1054355"/>
                </a:lnTo>
                <a:lnTo>
                  <a:pt x="3353379" y="1067029"/>
                </a:lnTo>
                <a:lnTo>
                  <a:pt x="3330219" y="1090430"/>
                </a:lnTo>
                <a:lnTo>
                  <a:pt x="3330911" y="1091931"/>
                </a:lnTo>
                <a:lnTo>
                  <a:pt x="3309180" y="1109218"/>
                </a:lnTo>
                <a:lnTo>
                  <a:pt x="3329441" y="1107160"/>
                </a:lnTo>
                <a:cubicBezTo>
                  <a:pt x="3311770" y="1151679"/>
                  <a:pt x="3241682" y="1202156"/>
                  <a:pt x="3226816" y="1243563"/>
                </a:cubicBezTo>
                <a:lnTo>
                  <a:pt x="3198777" y="1265575"/>
                </a:lnTo>
                <a:lnTo>
                  <a:pt x="3183308" y="1287253"/>
                </a:lnTo>
                <a:lnTo>
                  <a:pt x="3179806" y="1288866"/>
                </a:lnTo>
                <a:lnTo>
                  <a:pt x="3157383" y="1304651"/>
                </a:lnTo>
                <a:cubicBezTo>
                  <a:pt x="3152457" y="1312378"/>
                  <a:pt x="3151719" y="1319993"/>
                  <a:pt x="3142606" y="1327829"/>
                </a:cubicBezTo>
                <a:lnTo>
                  <a:pt x="3153753" y="1333608"/>
                </a:lnTo>
                <a:lnTo>
                  <a:pt x="3178986" y="1314709"/>
                </a:lnTo>
                <a:cubicBezTo>
                  <a:pt x="3195146" y="1294530"/>
                  <a:pt x="3223186" y="1272520"/>
                  <a:pt x="3239345" y="1252343"/>
                </a:cubicBezTo>
                <a:lnTo>
                  <a:pt x="3268082" y="1231829"/>
                </a:lnTo>
                <a:lnTo>
                  <a:pt x="3269510" y="1225715"/>
                </a:lnTo>
                <a:lnTo>
                  <a:pt x="3289168" y="1203926"/>
                </a:lnTo>
                <a:lnTo>
                  <a:pt x="3310859" y="1195754"/>
                </a:lnTo>
                <a:cubicBezTo>
                  <a:pt x="3362062" y="1150339"/>
                  <a:pt x="3416114" y="1092698"/>
                  <a:pt x="3477083" y="1050061"/>
                </a:cubicBezTo>
                <a:lnTo>
                  <a:pt x="3492552" y="1028384"/>
                </a:lnTo>
                <a:lnTo>
                  <a:pt x="3496049" y="1026773"/>
                </a:lnTo>
                <a:lnTo>
                  <a:pt x="3512209" y="1006595"/>
                </a:lnTo>
                <a:cubicBezTo>
                  <a:pt x="3526900" y="1001647"/>
                  <a:pt x="3534631" y="990810"/>
                  <a:pt x="3549322" y="985861"/>
                </a:cubicBezTo>
                <a:lnTo>
                  <a:pt x="3545174" y="976857"/>
                </a:lnTo>
                <a:cubicBezTo>
                  <a:pt x="3558138" y="968158"/>
                  <a:pt x="3565516" y="958848"/>
                  <a:pt x="3573591" y="949899"/>
                </a:cubicBezTo>
                <a:lnTo>
                  <a:pt x="3581746" y="941980"/>
                </a:lnTo>
                <a:lnTo>
                  <a:pt x="3588735" y="924053"/>
                </a:lnTo>
                <a:lnTo>
                  <a:pt x="3606737" y="924629"/>
                </a:lnTo>
                <a:lnTo>
                  <a:pt x="3621351" y="911982"/>
                </a:lnTo>
                <a:cubicBezTo>
                  <a:pt x="3625650" y="907501"/>
                  <a:pt x="3630036" y="903206"/>
                  <a:pt x="3637036" y="899981"/>
                </a:cubicBezTo>
                <a:lnTo>
                  <a:pt x="3647537" y="895144"/>
                </a:lnTo>
                <a:cubicBezTo>
                  <a:pt x="3631377" y="915320"/>
                  <a:pt x="3620097" y="936888"/>
                  <a:pt x="3619318" y="953616"/>
                </a:cubicBezTo>
                <a:lnTo>
                  <a:pt x="3599702" y="966291"/>
                </a:lnTo>
                <a:cubicBezTo>
                  <a:pt x="3578617" y="994193"/>
                  <a:pt x="3586220" y="1010701"/>
                  <a:pt x="3544180" y="1039160"/>
                </a:cubicBezTo>
                <a:cubicBezTo>
                  <a:pt x="3526592" y="1065452"/>
                  <a:pt x="3506243" y="1085739"/>
                  <a:pt x="3497042" y="1111806"/>
                </a:cubicBezTo>
                <a:cubicBezTo>
                  <a:pt x="3471808" y="1130705"/>
                  <a:pt x="3423973" y="1201855"/>
                  <a:pt x="3415503" y="1220308"/>
                </a:cubicBezTo>
                <a:lnTo>
                  <a:pt x="3435165" y="1198516"/>
                </a:lnTo>
                <a:lnTo>
                  <a:pt x="3442165" y="1195291"/>
                </a:lnTo>
                <a:cubicBezTo>
                  <a:pt x="3457588" y="1182731"/>
                  <a:pt x="3471634" y="1167165"/>
                  <a:pt x="3486364" y="1153103"/>
                </a:cubicBezTo>
                <a:lnTo>
                  <a:pt x="3485674" y="1151603"/>
                </a:lnTo>
                <a:lnTo>
                  <a:pt x="3507410" y="1134315"/>
                </a:lnTo>
                <a:lnTo>
                  <a:pt x="3513805" y="1111359"/>
                </a:lnTo>
                <a:lnTo>
                  <a:pt x="3543918" y="1093849"/>
                </a:lnTo>
                <a:lnTo>
                  <a:pt x="3562885" y="1070561"/>
                </a:lnTo>
                <a:cubicBezTo>
                  <a:pt x="3565475" y="1113021"/>
                  <a:pt x="3521450" y="1118751"/>
                  <a:pt x="3514322" y="1149320"/>
                </a:cubicBezTo>
                <a:cubicBezTo>
                  <a:pt x="3499586" y="1163384"/>
                  <a:pt x="3493236" y="1177223"/>
                  <a:pt x="3486882" y="1191065"/>
                </a:cubicBezTo>
                <a:cubicBezTo>
                  <a:pt x="3470767" y="1202125"/>
                  <a:pt x="3458842" y="1213074"/>
                  <a:pt x="3447607" y="1225525"/>
                </a:cubicBezTo>
                <a:lnTo>
                  <a:pt x="3443327" y="1243870"/>
                </a:lnTo>
                <a:cubicBezTo>
                  <a:pt x="3418784" y="1264269"/>
                  <a:pt x="3401893" y="1292059"/>
                  <a:pt x="3401113" y="1308788"/>
                </a:cubicBezTo>
                <a:lnTo>
                  <a:pt x="3449461" y="1275603"/>
                </a:lnTo>
                <a:lnTo>
                  <a:pt x="3442548" y="1260598"/>
                </a:lnTo>
                <a:lnTo>
                  <a:pt x="3464285" y="1243308"/>
                </a:lnTo>
                <a:lnTo>
                  <a:pt x="3467782" y="1241698"/>
                </a:lnTo>
                <a:lnTo>
                  <a:pt x="3483251" y="1220020"/>
                </a:lnTo>
                <a:cubicBezTo>
                  <a:pt x="3518295" y="1194783"/>
                  <a:pt x="3563878" y="1155596"/>
                  <a:pt x="3597492" y="1136473"/>
                </a:cubicBezTo>
                <a:lnTo>
                  <a:pt x="3582715" y="1159649"/>
                </a:lnTo>
                <a:lnTo>
                  <a:pt x="3591702" y="1179158"/>
                </a:lnTo>
                <a:cubicBezTo>
                  <a:pt x="3618405" y="1145029"/>
                  <a:pt x="3630371" y="1124964"/>
                  <a:pt x="3664765" y="1089111"/>
                </a:cubicBezTo>
                <a:lnTo>
                  <a:pt x="3689266" y="1077825"/>
                </a:lnTo>
                <a:lnTo>
                  <a:pt x="3709615" y="1057537"/>
                </a:lnTo>
                <a:lnTo>
                  <a:pt x="3720895" y="1035971"/>
                </a:lnTo>
                <a:lnTo>
                  <a:pt x="3741244" y="1015683"/>
                </a:lnTo>
                <a:lnTo>
                  <a:pt x="3740552" y="1014182"/>
                </a:lnTo>
                <a:cubicBezTo>
                  <a:pt x="3762981" y="998395"/>
                  <a:pt x="3784712" y="981109"/>
                  <a:pt x="3794569" y="965653"/>
                </a:cubicBezTo>
                <a:lnTo>
                  <a:pt x="3793876" y="964153"/>
                </a:lnTo>
                <a:cubicBezTo>
                  <a:pt x="3838036" y="931079"/>
                  <a:pt x="3873854" y="889114"/>
                  <a:pt x="3917320" y="854539"/>
                </a:cubicBezTo>
                <a:cubicBezTo>
                  <a:pt x="3926481" y="837585"/>
                  <a:pt x="3954479" y="824687"/>
                  <a:pt x="3973405" y="810514"/>
                </a:cubicBezTo>
                <a:lnTo>
                  <a:pt x="3978376" y="793672"/>
                </a:lnTo>
                <a:lnTo>
                  <a:pt x="3981182" y="790559"/>
                </a:lnTo>
                <a:cubicBezTo>
                  <a:pt x="4047032" y="749311"/>
                  <a:pt x="4082936" y="689116"/>
                  <a:pt x="4138934" y="663320"/>
                </a:cubicBezTo>
                <a:lnTo>
                  <a:pt x="4145933" y="660096"/>
                </a:lnTo>
                <a:lnTo>
                  <a:pt x="4136773" y="677051"/>
                </a:lnTo>
                <a:lnTo>
                  <a:pt x="4112967" y="689834"/>
                </a:lnTo>
                <a:lnTo>
                  <a:pt x="4110807" y="703563"/>
                </a:lnTo>
                <a:cubicBezTo>
                  <a:pt x="4065910" y="744253"/>
                  <a:pt x="4034282" y="786108"/>
                  <a:pt x="3990081" y="828296"/>
                </a:cubicBezTo>
                <a:lnTo>
                  <a:pt x="3985806" y="846635"/>
                </a:lnTo>
                <a:lnTo>
                  <a:pt x="3950071" y="870374"/>
                </a:lnTo>
                <a:lnTo>
                  <a:pt x="3941600" y="888827"/>
                </a:lnTo>
                <a:lnTo>
                  <a:pt x="3918441" y="912228"/>
                </a:lnTo>
                <a:lnTo>
                  <a:pt x="3908635" y="918564"/>
                </a:lnTo>
                <a:lnTo>
                  <a:pt x="3892476" y="938742"/>
                </a:lnTo>
                <a:lnTo>
                  <a:pt x="3885475" y="941966"/>
                </a:lnTo>
                <a:lnTo>
                  <a:pt x="3876315" y="958918"/>
                </a:lnTo>
                <a:lnTo>
                  <a:pt x="3825847" y="996718"/>
                </a:lnTo>
                <a:cubicBezTo>
                  <a:pt x="3827184" y="1008835"/>
                  <a:pt x="3818024" y="1025787"/>
                  <a:pt x="3794214" y="1038575"/>
                </a:cubicBezTo>
                <a:cubicBezTo>
                  <a:pt x="3783671" y="1052526"/>
                  <a:pt x="3777321" y="1066364"/>
                  <a:pt x="3758397" y="1080540"/>
                </a:cubicBezTo>
                <a:cubicBezTo>
                  <a:pt x="3751351" y="1092880"/>
                  <a:pt x="3736618" y="1106942"/>
                  <a:pt x="3721192" y="1119507"/>
                </a:cubicBezTo>
                <a:cubicBezTo>
                  <a:pt x="3719767" y="1125618"/>
                  <a:pt x="3715533" y="1134845"/>
                  <a:pt x="3721104" y="1137737"/>
                </a:cubicBezTo>
                <a:cubicBezTo>
                  <a:pt x="3702178" y="1151910"/>
                  <a:pt x="3688138" y="1167475"/>
                  <a:pt x="3681784" y="1181315"/>
                </a:cubicBezTo>
                <a:cubicBezTo>
                  <a:pt x="3718251" y="1149964"/>
                  <a:pt x="3759733" y="1092657"/>
                  <a:pt x="3815729" y="1066861"/>
                </a:cubicBezTo>
                <a:lnTo>
                  <a:pt x="3826231" y="1062023"/>
                </a:lnTo>
                <a:lnTo>
                  <a:pt x="3814259" y="1082091"/>
                </a:lnTo>
                <a:lnTo>
                  <a:pt x="3791145" y="1096375"/>
                </a:lnTo>
                <a:lnTo>
                  <a:pt x="3785483" y="1111717"/>
                </a:lnTo>
                <a:cubicBezTo>
                  <a:pt x="3771443" y="1127280"/>
                  <a:pt x="3757397" y="1142845"/>
                  <a:pt x="3739164" y="1158521"/>
                </a:cubicBezTo>
                <a:cubicBezTo>
                  <a:pt x="3725768" y="1184699"/>
                  <a:pt x="3676683" y="1225500"/>
                  <a:pt x="3647906" y="1255128"/>
                </a:cubicBezTo>
                <a:lnTo>
                  <a:pt x="3645120" y="1270553"/>
                </a:lnTo>
                <a:lnTo>
                  <a:pt x="3646937" y="1269875"/>
                </a:lnTo>
                <a:cubicBezTo>
                  <a:pt x="3658496" y="1256753"/>
                  <a:pt x="3677275" y="1240939"/>
                  <a:pt x="3697209" y="1228221"/>
                </a:cubicBezTo>
                <a:lnTo>
                  <a:pt x="3709495" y="1206011"/>
                </a:lnTo>
                <a:lnTo>
                  <a:pt x="3716717" y="1203320"/>
                </a:lnTo>
                <a:lnTo>
                  <a:pt x="3734045" y="1205677"/>
                </a:lnTo>
                <a:lnTo>
                  <a:pt x="3740258" y="1189256"/>
                </a:lnTo>
                <a:lnTo>
                  <a:pt x="3739682" y="1187709"/>
                </a:lnTo>
                <a:lnTo>
                  <a:pt x="3774785" y="1160521"/>
                </a:lnTo>
                <a:cubicBezTo>
                  <a:pt x="3774354" y="1148340"/>
                  <a:pt x="3787796" y="1129225"/>
                  <a:pt x="3802961" y="1114759"/>
                </a:cubicBezTo>
                <a:lnTo>
                  <a:pt x="3823472" y="1103589"/>
                </a:lnTo>
                <a:lnTo>
                  <a:pt x="3844134" y="1081784"/>
                </a:lnTo>
                <a:lnTo>
                  <a:pt x="3874321" y="1063482"/>
                </a:lnTo>
                <a:cubicBezTo>
                  <a:pt x="3879957" y="1045511"/>
                  <a:pt x="3905380" y="1025458"/>
                  <a:pt x="3923007" y="1006548"/>
                </a:cubicBezTo>
                <a:lnTo>
                  <a:pt x="3922429" y="1005000"/>
                </a:lnTo>
                <a:lnTo>
                  <a:pt x="3953045" y="998880"/>
                </a:lnTo>
                <a:lnTo>
                  <a:pt x="3962575" y="1002381"/>
                </a:lnTo>
                <a:lnTo>
                  <a:pt x="3984390" y="983672"/>
                </a:lnTo>
                <a:lnTo>
                  <a:pt x="3983813" y="982122"/>
                </a:lnTo>
                <a:lnTo>
                  <a:pt x="4010969" y="966714"/>
                </a:lnTo>
                <a:cubicBezTo>
                  <a:pt x="4021372" y="950495"/>
                  <a:pt x="4048526" y="935086"/>
                  <a:pt x="4055318" y="920212"/>
                </a:cubicBezTo>
                <a:cubicBezTo>
                  <a:pt x="4075256" y="907493"/>
                  <a:pt x="4091577" y="896120"/>
                  <a:pt x="4106748" y="881652"/>
                </a:cubicBezTo>
                <a:lnTo>
                  <a:pt x="4095058" y="861326"/>
                </a:lnTo>
                <a:lnTo>
                  <a:pt x="4112683" y="842414"/>
                </a:lnTo>
                <a:lnTo>
                  <a:pt x="4116296" y="841067"/>
                </a:lnTo>
                <a:cubicBezTo>
                  <a:pt x="4127855" y="827945"/>
                  <a:pt x="4143598" y="815026"/>
                  <a:pt x="4159922" y="803652"/>
                </a:cubicBezTo>
                <a:lnTo>
                  <a:pt x="4172781" y="782993"/>
                </a:lnTo>
                <a:lnTo>
                  <a:pt x="4180003" y="780301"/>
                </a:lnTo>
                <a:lnTo>
                  <a:pt x="4205705" y="783063"/>
                </a:lnTo>
                <a:lnTo>
                  <a:pt x="4208591" y="790805"/>
                </a:lnTo>
                <a:lnTo>
                  <a:pt x="4188080" y="801975"/>
                </a:lnTo>
                <a:lnTo>
                  <a:pt x="4163233" y="823575"/>
                </a:lnTo>
                <a:lnTo>
                  <a:pt x="4163810" y="825124"/>
                </a:lnTo>
                <a:lnTo>
                  <a:pt x="4140845" y="840736"/>
                </a:lnTo>
                <a:lnTo>
                  <a:pt x="4161204" y="840200"/>
                </a:lnTo>
                <a:cubicBezTo>
                  <a:pt x="4140249" y="883272"/>
                  <a:pt x="4066578" y="928359"/>
                  <a:pt x="4048654" y="968536"/>
                </a:cubicBezTo>
                <a:lnTo>
                  <a:pt x="4019046" y="988388"/>
                </a:lnTo>
                <a:lnTo>
                  <a:pt x="4001997" y="1008846"/>
                </a:lnTo>
                <a:lnTo>
                  <a:pt x="3998384" y="1010193"/>
                </a:lnTo>
                <a:lnTo>
                  <a:pt x="3974843" y="1024255"/>
                </a:lnTo>
                <a:cubicBezTo>
                  <a:pt x="3969351" y="1031591"/>
                  <a:pt x="3968046" y="1039130"/>
                  <a:pt x="3958371" y="1046262"/>
                </a:cubicBezTo>
                <a:lnTo>
                  <a:pt x="3969054" y="1052859"/>
                </a:lnTo>
                <a:lnTo>
                  <a:pt x="3995631" y="1035901"/>
                </a:lnTo>
                <a:cubicBezTo>
                  <a:pt x="4013257" y="1016990"/>
                  <a:pt x="4042866" y="997141"/>
                  <a:pt x="4060491" y="978230"/>
                </a:cubicBezTo>
                <a:lnTo>
                  <a:pt x="4090682" y="959925"/>
                </a:lnTo>
                <a:lnTo>
                  <a:pt x="4092565" y="953936"/>
                </a:lnTo>
                <a:lnTo>
                  <a:pt x="4113798" y="933679"/>
                </a:lnTo>
                <a:lnTo>
                  <a:pt x="4136040" y="927154"/>
                </a:lnTo>
                <a:cubicBezTo>
                  <a:pt x="4190500" y="885701"/>
                  <a:pt x="4248716" y="832269"/>
                  <a:pt x="4312707" y="794316"/>
                </a:cubicBezTo>
                <a:lnTo>
                  <a:pt x="4329755" y="773858"/>
                </a:lnTo>
                <a:lnTo>
                  <a:pt x="4333364" y="772513"/>
                </a:lnTo>
                <a:lnTo>
                  <a:pt x="4350988" y="753602"/>
                </a:lnTo>
                <a:cubicBezTo>
                  <a:pt x="4366008" y="749768"/>
                  <a:pt x="4374529" y="739540"/>
                  <a:pt x="4389550" y="735704"/>
                </a:cubicBezTo>
                <a:lnTo>
                  <a:pt x="4386087" y="726416"/>
                </a:lnTo>
                <a:cubicBezTo>
                  <a:pt x="4399666" y="718711"/>
                  <a:pt x="4407720" y="709980"/>
                  <a:pt x="4416442" y="701661"/>
                </a:cubicBezTo>
                <a:lnTo>
                  <a:pt x="4425167" y="694375"/>
                </a:lnTo>
                <a:lnTo>
                  <a:pt x="4433480" y="677021"/>
                </a:lnTo>
                <a:lnTo>
                  <a:pt x="4451387" y="678944"/>
                </a:lnTo>
                <a:lnTo>
                  <a:pt x="4466908" y="667426"/>
                </a:lnTo>
                <a:cubicBezTo>
                  <a:pt x="4471530" y="663279"/>
                  <a:pt x="4476226" y="659326"/>
                  <a:pt x="4483447" y="656634"/>
                </a:cubicBezTo>
                <a:lnTo>
                  <a:pt x="4494282" y="652596"/>
                </a:lnTo>
                <a:cubicBezTo>
                  <a:pt x="4476656" y="671505"/>
                  <a:pt x="4463792" y="692169"/>
                  <a:pt x="4461763" y="708791"/>
                </a:cubicBezTo>
                <a:lnTo>
                  <a:pt x="4441253" y="719961"/>
                </a:lnTo>
                <a:cubicBezTo>
                  <a:pt x="4418137" y="746208"/>
                  <a:pt x="4424484" y="763237"/>
                  <a:pt x="4380432" y="788470"/>
                </a:cubicBezTo>
                <a:cubicBezTo>
                  <a:pt x="4360923" y="813371"/>
                  <a:pt x="4339114" y="832077"/>
                  <a:pt x="4327985" y="857382"/>
                </a:cubicBezTo>
                <a:cubicBezTo>
                  <a:pt x="4301408" y="874339"/>
                  <a:pt x="4248380" y="941707"/>
                  <a:pt x="4238553" y="959473"/>
                </a:cubicBezTo>
                <a:lnTo>
                  <a:pt x="4259791" y="939216"/>
                </a:lnTo>
                <a:lnTo>
                  <a:pt x="4267012" y="936525"/>
                </a:lnTo>
                <a:cubicBezTo>
                  <a:pt x="4283332" y="925154"/>
                  <a:pt x="4298505" y="910684"/>
                  <a:pt x="4314246" y="897764"/>
                </a:cubicBezTo>
                <a:lnTo>
                  <a:pt x="4313669" y="896217"/>
                </a:lnTo>
                <a:lnTo>
                  <a:pt x="4336640" y="880604"/>
                </a:lnTo>
                <a:lnTo>
                  <a:pt x="4344736" y="858191"/>
                </a:lnTo>
                <a:lnTo>
                  <a:pt x="4376075" y="842985"/>
                </a:lnTo>
                <a:lnTo>
                  <a:pt x="4396732" y="821182"/>
                </a:lnTo>
                <a:cubicBezTo>
                  <a:pt x="4396137" y="863719"/>
                  <a:pt x="4351806" y="866136"/>
                  <a:pt x="4342410" y="896085"/>
                </a:cubicBezTo>
                <a:cubicBezTo>
                  <a:pt x="4326662" y="909005"/>
                  <a:pt x="4319294" y="922330"/>
                  <a:pt x="4311920" y="935657"/>
                </a:cubicBezTo>
                <a:cubicBezTo>
                  <a:pt x="4295024" y="945481"/>
                  <a:pt x="4282311" y="955506"/>
                  <a:pt x="4270176" y="967081"/>
                </a:cubicBezTo>
                <a:lnTo>
                  <a:pt x="4264534" y="985054"/>
                </a:lnTo>
                <a:cubicBezTo>
                  <a:pt x="4238533" y="1003557"/>
                  <a:pt x="4219608" y="1030005"/>
                  <a:pt x="4217578" y="1046629"/>
                </a:cubicBezTo>
                <a:lnTo>
                  <a:pt x="4268274" y="1017157"/>
                </a:lnTo>
                <a:lnTo>
                  <a:pt x="4262505" y="1001676"/>
                </a:lnTo>
                <a:lnTo>
                  <a:pt x="4285475" y="986062"/>
                </a:lnTo>
                <a:lnTo>
                  <a:pt x="4289083" y="984718"/>
                </a:lnTo>
                <a:lnTo>
                  <a:pt x="4306132" y="964259"/>
                </a:lnTo>
                <a:cubicBezTo>
                  <a:pt x="4342967" y="941718"/>
                  <a:pt x="4391356" y="906053"/>
                  <a:pt x="4426309" y="889500"/>
                </a:cubicBezTo>
                <a:lnTo>
                  <a:pt x="4409837" y="911506"/>
                </a:lnTo>
                <a:lnTo>
                  <a:pt x="4417338" y="931631"/>
                </a:lnTo>
                <a:cubicBezTo>
                  <a:pt x="4446522" y="899598"/>
                  <a:pt x="4459956" y="880487"/>
                  <a:pt x="4496938" y="847309"/>
                </a:cubicBezTo>
                <a:lnTo>
                  <a:pt x="4522215" y="837889"/>
                </a:lnTo>
                <a:lnTo>
                  <a:pt x="4544026" y="819181"/>
                </a:lnTo>
                <a:lnTo>
                  <a:pt x="4556889" y="798521"/>
                </a:lnTo>
                <a:lnTo>
                  <a:pt x="4578700" y="779814"/>
                </a:lnTo>
                <a:lnTo>
                  <a:pt x="4578122" y="778264"/>
                </a:lnTo>
                <a:cubicBezTo>
                  <a:pt x="4601670" y="764201"/>
                  <a:pt x="4624635" y="748590"/>
                  <a:pt x="4635621" y="733917"/>
                </a:cubicBezTo>
                <a:lnTo>
                  <a:pt x="4635043" y="732368"/>
                </a:lnTo>
                <a:cubicBezTo>
                  <a:pt x="4681554" y="702694"/>
                  <a:pt x="4720414" y="663528"/>
                  <a:pt x="4766348" y="632305"/>
                </a:cubicBezTo>
                <a:cubicBezTo>
                  <a:pt x="4776752" y="616084"/>
                  <a:pt x="4805637" y="605320"/>
                  <a:pt x="4825571" y="592602"/>
                </a:cubicBezTo>
                <a:lnTo>
                  <a:pt x="4831790" y="576180"/>
                </a:lnTo>
                <a:lnTo>
                  <a:pt x="4834820" y="573286"/>
                </a:lnTo>
                <a:cubicBezTo>
                  <a:pt x="4903574" y="537083"/>
                  <a:pt x="4943884" y="479746"/>
                  <a:pt x="5001655" y="458216"/>
                </a:cubicBezTo>
                <a:lnTo>
                  <a:pt x="5008877" y="455525"/>
                </a:lnTo>
                <a:lnTo>
                  <a:pt x="4998473" y="471745"/>
                </a:lnTo>
                <a:lnTo>
                  <a:pt x="4973778" y="482711"/>
                </a:lnTo>
                <a:lnTo>
                  <a:pt x="4970596" y="496239"/>
                </a:lnTo>
                <a:cubicBezTo>
                  <a:pt x="4922778" y="533453"/>
                  <a:pt x="4888105" y="572823"/>
                  <a:pt x="4840870" y="611584"/>
                </a:cubicBezTo>
                <a:lnTo>
                  <a:pt x="4835232" y="629551"/>
                </a:lnTo>
                <a:lnTo>
                  <a:pt x="4797821" y="650547"/>
                </a:lnTo>
                <a:lnTo>
                  <a:pt x="4787992" y="668314"/>
                </a:lnTo>
                <a:lnTo>
                  <a:pt x="4763146" y="689916"/>
                </a:lnTo>
                <a:lnTo>
                  <a:pt x="4752893" y="695500"/>
                </a:lnTo>
                <a:lnTo>
                  <a:pt x="4735269" y="714410"/>
                </a:lnTo>
                <a:lnTo>
                  <a:pt x="4728046" y="717102"/>
                </a:lnTo>
                <a:lnTo>
                  <a:pt x="4717642" y="733320"/>
                </a:lnTo>
                <a:lnTo>
                  <a:pt x="4664486" y="767235"/>
                </a:lnTo>
                <a:cubicBezTo>
                  <a:pt x="4664912" y="779420"/>
                  <a:pt x="4654508" y="795637"/>
                  <a:pt x="4629807" y="806608"/>
                </a:cubicBezTo>
                <a:cubicBezTo>
                  <a:pt x="4618249" y="819729"/>
                  <a:pt x="4610881" y="833054"/>
                  <a:pt x="4590949" y="845773"/>
                </a:cubicBezTo>
                <a:cubicBezTo>
                  <a:pt x="4582999" y="857550"/>
                  <a:pt x="4567255" y="870469"/>
                  <a:pt x="4550931" y="881844"/>
                </a:cubicBezTo>
                <a:cubicBezTo>
                  <a:pt x="4549052" y="887832"/>
                  <a:pt x="4544139" y="896716"/>
                  <a:pt x="4549478" y="900016"/>
                </a:cubicBezTo>
                <a:cubicBezTo>
                  <a:pt x="4529545" y="912733"/>
                  <a:pt x="4514379" y="927202"/>
                  <a:pt x="4507005" y="940528"/>
                </a:cubicBezTo>
                <a:cubicBezTo>
                  <a:pt x="4545718" y="911996"/>
                  <a:pt x="4591373" y="857955"/>
                  <a:pt x="4649144" y="836425"/>
                </a:cubicBezTo>
                <a:lnTo>
                  <a:pt x="4659979" y="832386"/>
                </a:lnTo>
                <a:lnTo>
                  <a:pt x="4646538" y="851501"/>
                </a:lnTo>
                <a:lnTo>
                  <a:pt x="4622420" y="864015"/>
                </a:lnTo>
                <a:lnTo>
                  <a:pt x="4615625" y="878891"/>
                </a:lnTo>
                <a:cubicBezTo>
                  <a:pt x="4600459" y="893357"/>
                  <a:pt x="4585287" y="907828"/>
                  <a:pt x="4565931" y="922094"/>
                </a:cubicBezTo>
                <a:cubicBezTo>
                  <a:pt x="4550612" y="947196"/>
                  <a:pt x="4498611" y="984207"/>
                  <a:pt x="4467696" y="1011597"/>
                </a:cubicBezTo>
                <a:lnTo>
                  <a:pt x="4462638" y="1031114"/>
                </a:lnTo>
                <a:lnTo>
                  <a:pt x="4421617" y="1053454"/>
                </a:lnTo>
                <a:cubicBezTo>
                  <a:pt x="4418432" y="1066980"/>
                  <a:pt x="4400231" y="1084344"/>
                  <a:pt x="4380875" y="1098609"/>
                </a:cubicBezTo>
                <a:lnTo>
                  <a:pt x="4367009" y="1105541"/>
                </a:lnTo>
                <a:lnTo>
                  <a:pt x="4350536" y="1127547"/>
                </a:lnTo>
                <a:lnTo>
                  <a:pt x="4343316" y="1130238"/>
                </a:lnTo>
                <a:lnTo>
                  <a:pt x="4329303" y="1147803"/>
                </a:lnTo>
                <a:lnTo>
                  <a:pt x="4279756" y="1180373"/>
                </a:lnTo>
                <a:cubicBezTo>
                  <a:pt x="4279719" y="1183030"/>
                  <a:pt x="4278563" y="1188200"/>
                  <a:pt x="4276432" y="1194725"/>
                </a:cubicBezTo>
                <a:lnTo>
                  <a:pt x="4268314" y="1214637"/>
                </a:lnTo>
                <a:lnTo>
                  <a:pt x="4303893" y="1188692"/>
                </a:lnTo>
                <a:lnTo>
                  <a:pt x="4303042" y="1182338"/>
                </a:lnTo>
                <a:lnTo>
                  <a:pt x="4367132" y="1186690"/>
                </a:lnTo>
                <a:lnTo>
                  <a:pt x="4390048" y="1199791"/>
                </a:lnTo>
                <a:lnTo>
                  <a:pt x="4435594" y="1171049"/>
                </a:lnTo>
                <a:lnTo>
                  <a:pt x="4435168" y="1167869"/>
                </a:lnTo>
                <a:lnTo>
                  <a:pt x="4502779" y="1145875"/>
                </a:lnTo>
                <a:lnTo>
                  <a:pt x="4521013" y="1124025"/>
                </a:lnTo>
                <a:lnTo>
                  <a:pt x="4520588" y="1120850"/>
                </a:lnTo>
                <a:lnTo>
                  <a:pt x="4559197" y="1093034"/>
                </a:lnTo>
                <a:lnTo>
                  <a:pt x="4566133" y="1092105"/>
                </a:lnTo>
                <a:lnTo>
                  <a:pt x="4606443" y="1077003"/>
                </a:lnTo>
                <a:cubicBezTo>
                  <a:pt x="4605166" y="1067470"/>
                  <a:pt x="4658915" y="1047331"/>
                  <a:pt x="4672352" y="1042299"/>
                </a:cubicBezTo>
                <a:cubicBezTo>
                  <a:pt x="4676725" y="1022305"/>
                  <a:pt x="4694970" y="1000455"/>
                  <a:pt x="4720992" y="984030"/>
                </a:cubicBezTo>
                <a:lnTo>
                  <a:pt x="4718012" y="961787"/>
                </a:lnTo>
                <a:lnTo>
                  <a:pt x="4763132" y="929866"/>
                </a:lnTo>
                <a:lnTo>
                  <a:pt x="4770058" y="928938"/>
                </a:lnTo>
                <a:cubicBezTo>
                  <a:pt x="4795654" y="909339"/>
                  <a:pt x="4835114" y="887878"/>
                  <a:pt x="4875427" y="872776"/>
                </a:cubicBezTo>
                <a:lnTo>
                  <a:pt x="4905832" y="836358"/>
                </a:lnTo>
                <a:lnTo>
                  <a:pt x="4919694" y="834501"/>
                </a:lnTo>
                <a:lnTo>
                  <a:pt x="4949548" y="846672"/>
                </a:lnTo>
                <a:lnTo>
                  <a:pt x="4966931" y="818468"/>
                </a:lnTo>
                <a:lnTo>
                  <a:pt x="4966506" y="815293"/>
                </a:lnTo>
                <a:lnTo>
                  <a:pt x="5039350" y="779658"/>
                </a:lnTo>
                <a:cubicBezTo>
                  <a:pt x="5043296" y="756486"/>
                  <a:pt x="5074554" y="726423"/>
                  <a:pt x="5107076" y="705896"/>
                </a:cubicBezTo>
                <a:lnTo>
                  <a:pt x="5147814" y="693969"/>
                </a:lnTo>
                <a:lnTo>
                  <a:pt x="5192934" y="662048"/>
                </a:lnTo>
                <a:lnTo>
                  <a:pt x="5253609" y="640983"/>
                </a:lnTo>
                <a:cubicBezTo>
                  <a:pt x="5270565" y="609599"/>
                  <a:pt x="5323463" y="583105"/>
                  <a:pt x="5362072" y="555294"/>
                </a:cubicBezTo>
                <a:lnTo>
                  <a:pt x="5361646" y="552114"/>
                </a:lnTo>
                <a:lnTo>
                  <a:pt x="5418372" y="554222"/>
                </a:lnTo>
                <a:lnTo>
                  <a:pt x="5433939" y="565073"/>
                </a:lnTo>
                <a:lnTo>
                  <a:pt x="5479908" y="539508"/>
                </a:lnTo>
                <a:lnTo>
                  <a:pt x="5479482" y="536328"/>
                </a:lnTo>
                <a:lnTo>
                  <a:pt x="5533657" y="519370"/>
                </a:lnTo>
                <a:cubicBezTo>
                  <a:pt x="5558402" y="493411"/>
                  <a:pt x="5612576" y="476453"/>
                  <a:pt x="5630386" y="451423"/>
                </a:cubicBezTo>
                <a:cubicBezTo>
                  <a:pt x="5670707" y="436321"/>
                  <a:pt x="5704083" y="422144"/>
                  <a:pt x="5736616" y="401616"/>
                </a:cubicBezTo>
                <a:lnTo>
                  <a:pt x="5723720" y="358060"/>
                </a:lnTo>
                <a:lnTo>
                  <a:pt x="5762329" y="330244"/>
                </a:lnTo>
                <a:lnTo>
                  <a:pt x="5769265" y="329315"/>
                </a:lnTo>
                <a:cubicBezTo>
                  <a:pt x="5794862" y="309716"/>
                  <a:pt x="5827811" y="292364"/>
                  <a:pt x="5861195" y="278186"/>
                </a:cubicBezTo>
                <a:lnTo>
                  <a:pt x="5892017" y="244950"/>
                </a:lnTo>
                <a:lnTo>
                  <a:pt x="5905878" y="243092"/>
                </a:lnTo>
                <a:lnTo>
                  <a:pt x="5950447" y="259761"/>
                </a:lnTo>
                <a:lnTo>
                  <a:pt x="5952576" y="275650"/>
                </a:lnTo>
                <a:lnTo>
                  <a:pt x="5911838" y="287576"/>
                </a:lnTo>
                <a:lnTo>
                  <a:pt x="5859367" y="317245"/>
                </a:lnTo>
                <a:lnTo>
                  <a:pt x="5859793" y="320425"/>
                </a:lnTo>
                <a:lnTo>
                  <a:pt x="5812981" y="339634"/>
                </a:lnTo>
                <a:lnTo>
                  <a:pt x="5849336" y="347701"/>
                </a:lnTo>
                <a:cubicBezTo>
                  <a:pt x="5795472" y="419607"/>
                  <a:pt x="5647228" y="471811"/>
                  <a:pt x="5599864" y="539608"/>
                </a:cubicBezTo>
                <a:lnTo>
                  <a:pt x="5539616" y="563854"/>
                </a:lnTo>
                <a:lnTo>
                  <a:pt x="5501433" y="594845"/>
                </a:lnTo>
                <a:lnTo>
                  <a:pt x="5494496" y="595775"/>
                </a:lnTo>
                <a:lnTo>
                  <a:pt x="5447260" y="611804"/>
                </a:lnTo>
                <a:cubicBezTo>
                  <a:pt x="5434673" y="623196"/>
                  <a:pt x="5429440" y="636834"/>
                  <a:pt x="5409503" y="645974"/>
                </a:cubicBezTo>
                <a:lnTo>
                  <a:pt x="5425919" y="663183"/>
                </a:lnTo>
                <a:lnTo>
                  <a:pt x="5479668" y="643045"/>
                </a:lnTo>
                <a:cubicBezTo>
                  <a:pt x="5518276" y="615229"/>
                  <a:pt x="5578525" y="590987"/>
                  <a:pt x="5617132" y="563172"/>
                </a:cubicBezTo>
                <a:lnTo>
                  <a:pt x="5677817" y="542103"/>
                </a:lnTo>
                <a:lnTo>
                  <a:pt x="5683477" y="531644"/>
                </a:lnTo>
                <a:lnTo>
                  <a:pt x="5729011" y="502900"/>
                </a:lnTo>
                <a:lnTo>
                  <a:pt x="5771027" y="500509"/>
                </a:lnTo>
                <a:cubicBezTo>
                  <a:pt x="5883755" y="446593"/>
                  <a:pt x="6007784" y="371758"/>
                  <a:pt x="6136079" y="328695"/>
                </a:cubicBezTo>
                <a:lnTo>
                  <a:pt x="6174263" y="297704"/>
                </a:lnTo>
                <a:lnTo>
                  <a:pt x="6181189" y="296777"/>
                </a:lnTo>
                <a:lnTo>
                  <a:pt x="6219798" y="268960"/>
                </a:lnTo>
                <a:cubicBezTo>
                  <a:pt x="6247949" y="268426"/>
                  <a:pt x="6267034" y="252932"/>
                  <a:pt x="6295186" y="252392"/>
                </a:cubicBezTo>
                <a:lnTo>
                  <a:pt x="6292632" y="233327"/>
                </a:lnTo>
                <a:cubicBezTo>
                  <a:pt x="6319720" y="224848"/>
                  <a:pt x="6337398" y="211969"/>
                  <a:pt x="6356102" y="200164"/>
                </a:cubicBezTo>
                <a:lnTo>
                  <a:pt x="6374412" y="190310"/>
                </a:lnTo>
                <a:lnTo>
                  <a:pt x="6395882" y="161281"/>
                </a:lnTo>
                <a:lnTo>
                  <a:pt x="6426933" y="172893"/>
                </a:lnTo>
                <a:lnTo>
                  <a:pt x="6458946" y="158085"/>
                </a:lnTo>
                <a:cubicBezTo>
                  <a:pt x="6468757" y="152324"/>
                  <a:pt x="6478623" y="146959"/>
                  <a:pt x="6492485" y="145101"/>
                </a:cubicBezTo>
                <a:lnTo>
                  <a:pt x="6513283" y="142315"/>
                </a:lnTo>
                <a:cubicBezTo>
                  <a:pt x="6474676" y="170126"/>
                  <a:pt x="6443845" y="203370"/>
                  <a:pt x="6433813" y="233821"/>
                </a:cubicBezTo>
                <a:lnTo>
                  <a:pt x="6393076" y="245748"/>
                </a:lnTo>
                <a:cubicBezTo>
                  <a:pt x="6341883" y="284950"/>
                  <a:pt x="6346566" y="319904"/>
                  <a:pt x="6258590" y="347861"/>
                </a:cubicBezTo>
                <a:cubicBezTo>
                  <a:pt x="6214321" y="386136"/>
                  <a:pt x="6168363" y="411699"/>
                  <a:pt x="6138818" y="454472"/>
                </a:cubicBezTo>
                <a:cubicBezTo>
                  <a:pt x="6085070" y="474609"/>
                  <a:pt x="5964862" y="578047"/>
                  <a:pt x="5940542" y="607179"/>
                </a:cubicBezTo>
                <a:lnTo>
                  <a:pt x="5986086" y="578435"/>
                </a:lnTo>
                <a:lnTo>
                  <a:pt x="5999950" y="576578"/>
                </a:lnTo>
                <a:cubicBezTo>
                  <a:pt x="6033324" y="562406"/>
                  <a:pt x="6065858" y="541872"/>
                  <a:pt x="6098806" y="524522"/>
                </a:cubicBezTo>
                <a:lnTo>
                  <a:pt x="6098380" y="521346"/>
                </a:lnTo>
                <a:lnTo>
                  <a:pt x="6145203" y="502135"/>
                </a:lnTo>
                <a:lnTo>
                  <a:pt x="6168245" y="463467"/>
                </a:lnTo>
                <a:lnTo>
                  <a:pt x="6229770" y="448756"/>
                </a:lnTo>
                <a:lnTo>
                  <a:pt x="6274880" y="416837"/>
                </a:lnTo>
                <a:cubicBezTo>
                  <a:pt x="6257371" y="496810"/>
                  <a:pt x="6177727" y="481604"/>
                  <a:pt x="6149460" y="533910"/>
                </a:cubicBezTo>
                <a:cubicBezTo>
                  <a:pt x="6116501" y="551263"/>
                  <a:pt x="6098265" y="573113"/>
                  <a:pt x="6080021" y="594964"/>
                </a:cubicBezTo>
                <a:cubicBezTo>
                  <a:pt x="6046219" y="605961"/>
                  <a:pt x="6019771" y="619205"/>
                  <a:pt x="5993748" y="635630"/>
                </a:cubicBezTo>
                <a:lnTo>
                  <a:pt x="5976780" y="667016"/>
                </a:lnTo>
                <a:cubicBezTo>
                  <a:pt x="5923457" y="690329"/>
                  <a:pt x="5879626" y="731782"/>
                  <a:pt x="5869593" y="762234"/>
                </a:cubicBezTo>
                <a:lnTo>
                  <a:pt x="5971005" y="729242"/>
                </a:lnTo>
                <a:lnTo>
                  <a:pt x="5966748" y="697467"/>
                </a:lnTo>
                <a:lnTo>
                  <a:pt x="6013571" y="678256"/>
                </a:lnTo>
                <a:lnTo>
                  <a:pt x="6020497" y="677328"/>
                </a:lnTo>
                <a:lnTo>
                  <a:pt x="6058680" y="646338"/>
                </a:lnTo>
                <a:cubicBezTo>
                  <a:pt x="6132801" y="620239"/>
                  <a:pt x="6232510" y="574537"/>
                  <a:pt x="6300971" y="558895"/>
                </a:cubicBezTo>
                <a:lnTo>
                  <a:pt x="6263216" y="593062"/>
                </a:lnTo>
                <a:lnTo>
                  <a:pt x="6268749" y="634371"/>
                </a:lnTo>
                <a:cubicBezTo>
                  <a:pt x="6332956" y="586956"/>
                  <a:pt x="6364200" y="556895"/>
                  <a:pt x="6442696" y="510798"/>
                </a:cubicBezTo>
                <a:lnTo>
                  <a:pt x="6491218" y="504298"/>
                </a:lnTo>
                <a:lnTo>
                  <a:pt x="6537179" y="478733"/>
                </a:lnTo>
                <a:lnTo>
                  <a:pt x="6568010" y="445495"/>
                </a:lnTo>
                <a:lnTo>
                  <a:pt x="6613971" y="419930"/>
                </a:lnTo>
                <a:lnTo>
                  <a:pt x="6613545" y="416751"/>
                </a:lnTo>
                <a:cubicBezTo>
                  <a:pt x="6660794" y="400721"/>
                  <a:pt x="6707605" y="381512"/>
                  <a:pt x="6732786" y="358731"/>
                </a:cubicBezTo>
                <a:lnTo>
                  <a:pt x="6732360" y="355552"/>
                </a:lnTo>
                <a:cubicBezTo>
                  <a:pt x="6826419" y="320312"/>
                  <a:pt x="6910563" y="263757"/>
                  <a:pt x="7004196" y="225338"/>
                </a:cubicBezTo>
                <a:cubicBezTo>
                  <a:pt x="7028943" y="199379"/>
                  <a:pt x="7084392" y="191951"/>
                  <a:pt x="7124704" y="176850"/>
                </a:cubicBezTo>
                <a:lnTo>
                  <a:pt x="7142098" y="148644"/>
                </a:lnTo>
                <a:lnTo>
                  <a:pt x="7148597" y="144536"/>
                </a:lnTo>
                <a:cubicBezTo>
                  <a:pt x="7284672" y="106899"/>
                  <a:pt x="7378420" y="16713"/>
                  <a:pt x="7489322" y="185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CFFBECA5-FE7E-934F-A9F2-6DFECC292C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9242" y="3886964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7BC82B37-62B7-5647-B32B-32E7B6C459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9243" y="4906184"/>
            <a:ext cx="3336027" cy="1421928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365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9E2D463-8790-984F-85C7-84A022F0B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9419" y="1251718"/>
            <a:ext cx="5242091" cy="4354564"/>
          </a:xfrm>
          <a:custGeom>
            <a:avLst/>
            <a:gdLst>
              <a:gd name="connsiteX0" fmla="*/ 2106993 w 5242091"/>
              <a:gd name="connsiteY0" fmla="*/ 4286703 h 4354564"/>
              <a:gd name="connsiteX1" fmla="*/ 2111519 w 5242091"/>
              <a:gd name="connsiteY1" fmla="*/ 4286704 h 4354564"/>
              <a:gd name="connsiteX2" fmla="*/ 2129616 w 5242091"/>
              <a:gd name="connsiteY2" fmla="*/ 4331947 h 4354564"/>
              <a:gd name="connsiteX3" fmla="*/ 2084374 w 5242091"/>
              <a:gd name="connsiteY3" fmla="*/ 4354564 h 4354564"/>
              <a:gd name="connsiteX4" fmla="*/ 1975791 w 5242091"/>
              <a:gd name="connsiteY4" fmla="*/ 4340995 h 4354564"/>
              <a:gd name="connsiteX5" fmla="*/ 1989366 w 5242091"/>
              <a:gd name="connsiteY5" fmla="*/ 4309323 h 4354564"/>
              <a:gd name="connsiteX6" fmla="*/ 2039130 w 5242091"/>
              <a:gd name="connsiteY6" fmla="*/ 4304801 h 4354564"/>
              <a:gd name="connsiteX7" fmla="*/ 2070796 w 5242091"/>
              <a:gd name="connsiteY7" fmla="*/ 4322898 h 4354564"/>
              <a:gd name="connsiteX8" fmla="*/ 2500598 w 5242091"/>
              <a:gd name="connsiteY8" fmla="*/ 4128353 h 4354564"/>
              <a:gd name="connsiteX9" fmla="*/ 2527743 w 5242091"/>
              <a:gd name="connsiteY9" fmla="*/ 4150978 h 4354564"/>
              <a:gd name="connsiteX10" fmla="*/ 2505125 w 5242091"/>
              <a:gd name="connsiteY10" fmla="*/ 4178123 h 4354564"/>
              <a:gd name="connsiteX11" fmla="*/ 2351305 w 5242091"/>
              <a:gd name="connsiteY11" fmla="*/ 4232414 h 4354564"/>
              <a:gd name="connsiteX12" fmla="*/ 2274391 w 5242091"/>
              <a:gd name="connsiteY12" fmla="*/ 4295752 h 4354564"/>
              <a:gd name="connsiteX13" fmla="*/ 2260823 w 5242091"/>
              <a:gd name="connsiteY13" fmla="*/ 4259561 h 4354564"/>
              <a:gd name="connsiteX14" fmla="*/ 2301537 w 5242091"/>
              <a:gd name="connsiteY14" fmla="*/ 4236934 h 4354564"/>
              <a:gd name="connsiteX15" fmla="*/ 2373925 w 5242091"/>
              <a:gd name="connsiteY15" fmla="*/ 4205269 h 4354564"/>
              <a:gd name="connsiteX16" fmla="*/ 2392020 w 5242091"/>
              <a:gd name="connsiteY16" fmla="*/ 4173596 h 4354564"/>
              <a:gd name="connsiteX17" fmla="*/ 2437260 w 5242091"/>
              <a:gd name="connsiteY17" fmla="*/ 4169075 h 4354564"/>
              <a:gd name="connsiteX18" fmla="*/ 2174359 w 5242091"/>
              <a:gd name="connsiteY18" fmla="*/ 4069317 h 4354564"/>
              <a:gd name="connsiteX19" fmla="*/ 2196325 w 5242091"/>
              <a:gd name="connsiteY19" fmla="*/ 4105516 h 4354564"/>
              <a:gd name="connsiteX20" fmla="*/ 2158114 w 5242091"/>
              <a:gd name="connsiteY20" fmla="*/ 4132189 h 4354564"/>
              <a:gd name="connsiteX21" fmla="*/ 2058059 w 5242091"/>
              <a:gd name="connsiteY21" fmla="*/ 4137629 h 4354564"/>
              <a:gd name="connsiteX22" fmla="*/ 2066462 w 5242091"/>
              <a:gd name="connsiteY22" fmla="*/ 4108142 h 4354564"/>
              <a:gd name="connsiteX23" fmla="*/ 2110995 w 5242091"/>
              <a:gd name="connsiteY23" fmla="*/ 4096377 h 4354564"/>
              <a:gd name="connsiteX24" fmla="*/ 2141914 w 5242091"/>
              <a:gd name="connsiteY24" fmla="*/ 4106997 h 4354564"/>
              <a:gd name="connsiteX25" fmla="*/ 2170258 w 5242091"/>
              <a:gd name="connsiteY25" fmla="*/ 4070031 h 4354564"/>
              <a:gd name="connsiteX26" fmla="*/ 2751688 w 5242091"/>
              <a:gd name="connsiteY26" fmla="*/ 3906204 h 4354564"/>
              <a:gd name="connsiteX27" fmla="*/ 2706285 w 5242091"/>
              <a:gd name="connsiteY27" fmla="*/ 3951605 h 4354564"/>
              <a:gd name="connsiteX28" fmla="*/ 2708711 w 5242091"/>
              <a:gd name="connsiteY28" fmla="*/ 3951909 h 4354564"/>
              <a:gd name="connsiteX29" fmla="*/ 2749433 w 5242091"/>
              <a:gd name="connsiteY29" fmla="*/ 3920235 h 4354564"/>
              <a:gd name="connsiteX30" fmla="*/ 2753954 w 5242091"/>
              <a:gd name="connsiteY30" fmla="*/ 3920236 h 4354564"/>
              <a:gd name="connsiteX31" fmla="*/ 2765647 w 5242091"/>
              <a:gd name="connsiteY31" fmla="*/ 3906205 h 4354564"/>
              <a:gd name="connsiteX32" fmla="*/ 2285703 w 5242091"/>
              <a:gd name="connsiteY32" fmla="*/ 3901677 h 4354564"/>
              <a:gd name="connsiteX33" fmla="*/ 2258556 w 5242091"/>
              <a:gd name="connsiteY33" fmla="*/ 3951447 h 4354564"/>
              <a:gd name="connsiteX34" fmla="*/ 2294750 w 5242091"/>
              <a:gd name="connsiteY34" fmla="*/ 3928822 h 4354564"/>
              <a:gd name="connsiteX35" fmla="*/ 2344513 w 5242091"/>
              <a:gd name="connsiteY35" fmla="*/ 3924301 h 4354564"/>
              <a:gd name="connsiteX36" fmla="*/ 2353561 w 5242091"/>
              <a:gd name="connsiteY36" fmla="*/ 3906204 h 4354564"/>
              <a:gd name="connsiteX37" fmla="*/ 2441632 w 5242091"/>
              <a:gd name="connsiteY37" fmla="*/ 3763813 h 4354564"/>
              <a:gd name="connsiteX38" fmla="*/ 2410680 w 5242091"/>
              <a:gd name="connsiteY38" fmla="*/ 3774437 h 4354564"/>
              <a:gd name="connsiteX39" fmla="*/ 2376184 w 5242091"/>
              <a:gd name="connsiteY39" fmla="*/ 3797624 h 4354564"/>
              <a:gd name="connsiteX40" fmla="*/ 2457618 w 5242091"/>
              <a:gd name="connsiteY40" fmla="*/ 3779527 h 4354564"/>
              <a:gd name="connsiteX41" fmla="*/ 2462041 w 5242091"/>
              <a:gd name="connsiteY41" fmla="*/ 3775841 h 4354564"/>
              <a:gd name="connsiteX42" fmla="*/ 2756207 w 5242091"/>
              <a:gd name="connsiteY42" fmla="*/ 3734285 h 4354564"/>
              <a:gd name="connsiteX43" fmla="*/ 2697398 w 5242091"/>
              <a:gd name="connsiteY43" fmla="*/ 3734286 h 4354564"/>
              <a:gd name="connsiteX44" fmla="*/ 2638588 w 5242091"/>
              <a:gd name="connsiteY44" fmla="*/ 3765951 h 4354564"/>
              <a:gd name="connsiteX45" fmla="*/ 2620489 w 5242091"/>
              <a:gd name="connsiteY45" fmla="*/ 3765952 h 4354564"/>
              <a:gd name="connsiteX46" fmla="*/ 2597867 w 5242091"/>
              <a:gd name="connsiteY46" fmla="*/ 3793097 h 4354564"/>
              <a:gd name="connsiteX47" fmla="*/ 2593344 w 5242091"/>
              <a:gd name="connsiteY47" fmla="*/ 3793097 h 4354564"/>
              <a:gd name="connsiteX48" fmla="*/ 2552624 w 5242091"/>
              <a:gd name="connsiteY48" fmla="*/ 3824769 h 4354564"/>
              <a:gd name="connsiteX49" fmla="*/ 2516437 w 5242091"/>
              <a:gd name="connsiteY49" fmla="*/ 3820241 h 4354564"/>
              <a:gd name="connsiteX50" fmla="*/ 2466667 w 5242091"/>
              <a:gd name="connsiteY50" fmla="*/ 3888107 h 4354564"/>
              <a:gd name="connsiteX51" fmla="*/ 2499948 w 5242091"/>
              <a:gd name="connsiteY51" fmla="*/ 3877580 h 4354564"/>
              <a:gd name="connsiteX52" fmla="*/ 2507412 w 5242091"/>
              <a:gd name="connsiteY52" fmla="*/ 3871146 h 4354564"/>
              <a:gd name="connsiteX53" fmla="*/ 2512078 w 5242091"/>
              <a:gd name="connsiteY53" fmla="*/ 3873744 h 4354564"/>
              <a:gd name="connsiteX54" fmla="*/ 2537287 w 5242091"/>
              <a:gd name="connsiteY54" fmla="*/ 3865770 h 4354564"/>
              <a:gd name="connsiteX55" fmla="*/ 2751688 w 5242091"/>
              <a:gd name="connsiteY55" fmla="*/ 3761431 h 4354564"/>
              <a:gd name="connsiteX56" fmla="*/ 2561671 w 5242091"/>
              <a:gd name="connsiteY56" fmla="*/ 3725237 h 4354564"/>
              <a:gd name="connsiteX57" fmla="*/ 2553922 w 5242091"/>
              <a:gd name="connsiteY57" fmla="*/ 3728142 h 4354564"/>
              <a:gd name="connsiteX58" fmla="*/ 2531695 w 5242091"/>
              <a:gd name="connsiteY58" fmla="*/ 3740362 h 4354564"/>
              <a:gd name="connsiteX59" fmla="*/ 2543576 w 5242091"/>
              <a:gd name="connsiteY59" fmla="*/ 3743334 h 4354564"/>
              <a:gd name="connsiteX60" fmla="*/ 2548212 w 5242091"/>
              <a:gd name="connsiteY60" fmla="*/ 3741647 h 4354564"/>
              <a:gd name="connsiteX61" fmla="*/ 2566848 w 5242091"/>
              <a:gd name="connsiteY61" fmla="*/ 3725237 h 4354564"/>
              <a:gd name="connsiteX62" fmla="*/ 2672829 w 5242091"/>
              <a:gd name="connsiteY62" fmla="*/ 3685022 h 4354564"/>
              <a:gd name="connsiteX63" fmla="*/ 2672030 w 5242091"/>
              <a:gd name="connsiteY63" fmla="*/ 3686065 h 4354564"/>
              <a:gd name="connsiteX64" fmla="*/ 2673433 w 5242091"/>
              <a:gd name="connsiteY64" fmla="*/ 3685989 h 4354564"/>
              <a:gd name="connsiteX65" fmla="*/ 3305889 w 5242091"/>
              <a:gd name="connsiteY65" fmla="*/ 3657821 h 4354564"/>
              <a:gd name="connsiteX66" fmla="*/ 3305888 w 5242091"/>
              <a:gd name="connsiteY66" fmla="*/ 3671398 h 4354564"/>
              <a:gd name="connsiteX67" fmla="*/ 3265171 w 5242091"/>
              <a:gd name="connsiteY67" fmla="*/ 3725691 h 4354564"/>
              <a:gd name="connsiteX68" fmla="*/ 3265171 w 5242091"/>
              <a:gd name="connsiteY68" fmla="*/ 3689496 h 4354564"/>
              <a:gd name="connsiteX69" fmla="*/ 682019 w 5242091"/>
              <a:gd name="connsiteY69" fmla="*/ 3201418 h 4354564"/>
              <a:gd name="connsiteX70" fmla="*/ 679434 w 5242091"/>
              <a:gd name="connsiteY70" fmla="*/ 3204789 h 4354564"/>
              <a:gd name="connsiteX71" fmla="*/ 681536 w 5242091"/>
              <a:gd name="connsiteY71" fmla="*/ 3205759 h 4354564"/>
              <a:gd name="connsiteX72" fmla="*/ 720334 w 5242091"/>
              <a:gd name="connsiteY72" fmla="*/ 2757061 h 4354564"/>
              <a:gd name="connsiteX73" fmla="*/ 661517 w 5242091"/>
              <a:gd name="connsiteY73" fmla="*/ 2987791 h 4354564"/>
              <a:gd name="connsiteX74" fmla="*/ 634373 w 5242091"/>
              <a:gd name="connsiteY74" fmla="*/ 3014938 h 4354564"/>
              <a:gd name="connsiteX75" fmla="*/ 664410 w 5242091"/>
              <a:gd name="connsiteY75" fmla="*/ 3036394 h 4354564"/>
              <a:gd name="connsiteX76" fmla="*/ 665010 w 5242091"/>
              <a:gd name="connsiteY76" fmla="*/ 3015172 h 4354564"/>
              <a:gd name="connsiteX77" fmla="*/ 689336 w 5242091"/>
              <a:gd name="connsiteY77" fmla="*/ 2998188 h 4354564"/>
              <a:gd name="connsiteX78" fmla="*/ 675093 w 5242091"/>
              <a:gd name="connsiteY78" fmla="*/ 2969695 h 4354564"/>
              <a:gd name="connsiteX79" fmla="*/ 706760 w 5242091"/>
              <a:gd name="connsiteY79" fmla="*/ 2847546 h 4354564"/>
              <a:gd name="connsiteX80" fmla="*/ 733905 w 5242091"/>
              <a:gd name="connsiteY80" fmla="*/ 2784207 h 4354564"/>
              <a:gd name="connsiteX81" fmla="*/ 4235216 w 5242091"/>
              <a:gd name="connsiteY81" fmla="*/ 2676555 h 4354564"/>
              <a:gd name="connsiteX82" fmla="*/ 4206230 w 5242091"/>
              <a:gd name="connsiteY82" fmla="*/ 2699176 h 4354564"/>
              <a:gd name="connsiteX83" fmla="*/ 4172441 w 5242091"/>
              <a:gd name="connsiteY83" fmla="*/ 2725744 h 4354564"/>
              <a:gd name="connsiteX84" fmla="*/ 4152278 w 5242091"/>
              <a:gd name="connsiteY84" fmla="*/ 2737876 h 4354564"/>
              <a:gd name="connsiteX85" fmla="*/ 4145896 w 5242091"/>
              <a:gd name="connsiteY85" fmla="*/ 2749363 h 4354564"/>
              <a:gd name="connsiteX86" fmla="*/ 4159598 w 5242091"/>
              <a:gd name="connsiteY86" fmla="*/ 2751164 h 4354564"/>
              <a:gd name="connsiteX87" fmla="*/ 4208580 w 5242091"/>
              <a:gd name="connsiteY87" fmla="*/ 2734526 h 4354564"/>
              <a:gd name="connsiteX88" fmla="*/ 4240761 w 5242091"/>
              <a:gd name="connsiteY88" fmla="*/ 2718136 h 4354564"/>
              <a:gd name="connsiteX89" fmla="*/ 3964170 w 5242091"/>
              <a:gd name="connsiteY89" fmla="*/ 2598711 h 4354564"/>
              <a:gd name="connsiteX90" fmla="*/ 3955121 w 5242091"/>
              <a:gd name="connsiteY90" fmla="*/ 2630384 h 4354564"/>
              <a:gd name="connsiteX91" fmla="*/ 3937025 w 5242091"/>
              <a:gd name="connsiteY91" fmla="*/ 2653003 h 4354564"/>
              <a:gd name="connsiteX92" fmla="*/ 3914408 w 5242091"/>
              <a:gd name="connsiteY92" fmla="*/ 2666578 h 4354564"/>
              <a:gd name="connsiteX93" fmla="*/ 3891783 w 5242091"/>
              <a:gd name="connsiteY93" fmla="*/ 2725389 h 4354564"/>
              <a:gd name="connsiteX94" fmla="*/ 3875381 w 5242091"/>
              <a:gd name="connsiteY94" fmla="*/ 2750839 h 4354564"/>
              <a:gd name="connsiteX95" fmla="*/ 3871371 w 5242091"/>
              <a:gd name="connsiteY95" fmla="*/ 2765825 h 4354564"/>
              <a:gd name="connsiteX96" fmla="*/ 3893664 w 5242091"/>
              <a:gd name="connsiteY96" fmla="*/ 2755340 h 4354564"/>
              <a:gd name="connsiteX97" fmla="*/ 3900761 w 5242091"/>
              <a:gd name="connsiteY97" fmla="*/ 2748293 h 4354564"/>
              <a:gd name="connsiteX98" fmla="*/ 3977746 w 5242091"/>
              <a:gd name="connsiteY98" fmla="*/ 2643954 h 4354564"/>
              <a:gd name="connsiteX99" fmla="*/ 4000363 w 5242091"/>
              <a:gd name="connsiteY99" fmla="*/ 2603240 h 4354564"/>
              <a:gd name="connsiteX100" fmla="*/ 4077272 w 5242091"/>
              <a:gd name="connsiteY100" fmla="*/ 2535374 h 4354564"/>
              <a:gd name="connsiteX101" fmla="*/ 4086319 w 5242091"/>
              <a:gd name="connsiteY101" fmla="*/ 2603240 h 4354564"/>
              <a:gd name="connsiteX102" fmla="*/ 4095368 w 5242091"/>
              <a:gd name="connsiteY102" fmla="*/ 2585141 h 4354564"/>
              <a:gd name="connsiteX103" fmla="*/ 4167761 w 5242091"/>
              <a:gd name="connsiteY103" fmla="*/ 2345359 h 4354564"/>
              <a:gd name="connsiteX104" fmla="*/ 4117993 w 5242091"/>
              <a:gd name="connsiteY104" fmla="*/ 2408696 h 4354564"/>
              <a:gd name="connsiteX105" fmla="*/ 4104416 w 5242091"/>
              <a:gd name="connsiteY105" fmla="*/ 2449417 h 4354564"/>
              <a:gd name="connsiteX106" fmla="*/ 4104415 w 5242091"/>
              <a:gd name="connsiteY106" fmla="*/ 2499178 h 4354564"/>
              <a:gd name="connsiteX107" fmla="*/ 4167761 w 5242091"/>
              <a:gd name="connsiteY107" fmla="*/ 2345359 h 4354564"/>
              <a:gd name="connsiteX108" fmla="*/ 4482270 w 5242091"/>
              <a:gd name="connsiteY108" fmla="*/ 2213527 h 4354564"/>
              <a:gd name="connsiteX109" fmla="*/ 4480078 w 5242091"/>
              <a:gd name="connsiteY109" fmla="*/ 2254862 h 4354564"/>
              <a:gd name="connsiteX110" fmla="*/ 4443534 w 5242091"/>
              <a:gd name="connsiteY110" fmla="*/ 2276221 h 4354564"/>
              <a:gd name="connsiteX111" fmla="*/ 4482270 w 5242091"/>
              <a:gd name="connsiteY111" fmla="*/ 2213527 h 4354564"/>
              <a:gd name="connsiteX112" fmla="*/ 847469 w 5242091"/>
              <a:gd name="connsiteY112" fmla="*/ 1686871 h 4354564"/>
              <a:gd name="connsiteX113" fmla="*/ 806629 w 5242091"/>
              <a:gd name="connsiteY113" fmla="*/ 1754041 h 4354564"/>
              <a:gd name="connsiteX114" fmla="*/ 808703 w 5242091"/>
              <a:gd name="connsiteY114" fmla="*/ 1709644 h 4354564"/>
              <a:gd name="connsiteX115" fmla="*/ 1260303 w 5242091"/>
              <a:gd name="connsiteY115" fmla="*/ 1650512 h 4354564"/>
              <a:gd name="connsiteX116" fmla="*/ 1252103 w 5242091"/>
              <a:gd name="connsiteY116" fmla="*/ 1651942 h 4354564"/>
              <a:gd name="connsiteX117" fmla="*/ 1217433 w 5242091"/>
              <a:gd name="connsiteY117" fmla="*/ 1673998 h 4354564"/>
              <a:gd name="connsiteX118" fmla="*/ 1236058 w 5242091"/>
              <a:gd name="connsiteY118" fmla="*/ 1686761 h 4354564"/>
              <a:gd name="connsiteX119" fmla="*/ 1387836 w 5242091"/>
              <a:gd name="connsiteY119" fmla="*/ 1484176 h 4354564"/>
              <a:gd name="connsiteX120" fmla="*/ 1389417 w 5242091"/>
              <a:gd name="connsiteY120" fmla="*/ 1487564 h 4354564"/>
              <a:gd name="connsiteX121" fmla="*/ 1390271 w 5242091"/>
              <a:gd name="connsiteY121" fmla="*/ 1485611 h 4354564"/>
              <a:gd name="connsiteX122" fmla="*/ 1858936 w 5242091"/>
              <a:gd name="connsiteY122" fmla="*/ 955899 h 4354564"/>
              <a:gd name="connsiteX123" fmla="*/ 1829690 w 5242091"/>
              <a:gd name="connsiteY123" fmla="*/ 958826 h 4354564"/>
              <a:gd name="connsiteX124" fmla="*/ 1690113 w 5242091"/>
              <a:gd name="connsiteY124" fmla="*/ 1011179 h 4354564"/>
              <a:gd name="connsiteX125" fmla="*/ 1752714 w 5242091"/>
              <a:gd name="connsiteY125" fmla="*/ 1008268 h 4354564"/>
              <a:gd name="connsiteX126" fmla="*/ 1791351 w 5242091"/>
              <a:gd name="connsiteY126" fmla="*/ 997453 h 4354564"/>
              <a:gd name="connsiteX127" fmla="*/ 1815749 w 5242091"/>
              <a:gd name="connsiteY127" fmla="*/ 980185 h 4354564"/>
              <a:gd name="connsiteX128" fmla="*/ 1855902 w 5242091"/>
              <a:gd name="connsiteY128" fmla="*/ 960957 h 4354564"/>
              <a:gd name="connsiteX129" fmla="*/ 3319692 w 5242091"/>
              <a:gd name="connsiteY129" fmla="*/ 0 h 4354564"/>
              <a:gd name="connsiteX130" fmla="*/ 3311637 w 5242091"/>
              <a:gd name="connsiteY130" fmla="*/ 27482 h 4354564"/>
              <a:gd name="connsiteX131" fmla="*/ 3309682 w 5242091"/>
              <a:gd name="connsiteY131" fmla="*/ 28002 h 4354564"/>
              <a:gd name="connsiteX132" fmla="*/ 3326256 w 5242091"/>
              <a:gd name="connsiteY132" fmla="*/ 28975 h 4354564"/>
              <a:gd name="connsiteX133" fmla="*/ 3378855 w 5242091"/>
              <a:gd name="connsiteY133" fmla="*/ 15404 h 4354564"/>
              <a:gd name="connsiteX134" fmla="*/ 3434844 w 5242091"/>
              <a:gd name="connsiteY134" fmla="*/ 15406 h 4354564"/>
              <a:gd name="connsiteX135" fmla="*/ 3498176 w 5242091"/>
              <a:gd name="connsiteY135" fmla="*/ 28976 h 4354564"/>
              <a:gd name="connsiteX136" fmla="*/ 3543417 w 5242091"/>
              <a:gd name="connsiteY136" fmla="*/ 19926 h 4354564"/>
              <a:gd name="connsiteX137" fmla="*/ 3914408 w 5242091"/>
              <a:gd name="connsiteY137" fmla="*/ 92313 h 4354564"/>
              <a:gd name="connsiteX138" fmla="*/ 3914408 w 5242091"/>
              <a:gd name="connsiteY138" fmla="*/ 105891 h 4354564"/>
              <a:gd name="connsiteX139" fmla="*/ 4122512 w 5242091"/>
              <a:gd name="connsiteY139" fmla="*/ 182797 h 4354564"/>
              <a:gd name="connsiteX140" fmla="*/ 4208476 w 5242091"/>
              <a:gd name="connsiteY140" fmla="*/ 237089 h 4354564"/>
              <a:gd name="connsiteX141" fmla="*/ 4240148 w 5242091"/>
              <a:gd name="connsiteY141" fmla="*/ 237088 h 4354564"/>
              <a:gd name="connsiteX142" fmla="*/ 4259312 w 5242091"/>
              <a:gd name="connsiteY142" fmla="*/ 256484 h 4354564"/>
              <a:gd name="connsiteX143" fmla="*/ 4273335 w 5242091"/>
              <a:gd name="connsiteY143" fmla="*/ 267874 h 4354564"/>
              <a:gd name="connsiteX144" fmla="*/ 4279084 w 5242091"/>
              <a:gd name="connsiteY144" fmla="*/ 269764 h 4354564"/>
              <a:gd name="connsiteX145" fmla="*/ 4412638 w 5242091"/>
              <a:gd name="connsiteY145" fmla="*/ 350340 h 4354564"/>
              <a:gd name="connsiteX146" fmla="*/ 4447003 w 5242091"/>
              <a:gd name="connsiteY146" fmla="*/ 413680 h 4354564"/>
              <a:gd name="connsiteX147" fmla="*/ 4451553 w 5242091"/>
              <a:gd name="connsiteY147" fmla="*/ 417836 h 4354564"/>
              <a:gd name="connsiteX148" fmla="*/ 4552314 w 5242091"/>
              <a:gd name="connsiteY148" fmla="*/ 571877 h 4354564"/>
              <a:gd name="connsiteX149" fmla="*/ 4596609 w 5242091"/>
              <a:gd name="connsiteY149" fmla="*/ 629807 h 4354564"/>
              <a:gd name="connsiteX150" fmla="*/ 4596905 w 5242091"/>
              <a:gd name="connsiteY150" fmla="*/ 626654 h 4354564"/>
              <a:gd name="connsiteX151" fmla="*/ 4629752 w 5242091"/>
              <a:gd name="connsiteY151" fmla="*/ 635727 h 4354564"/>
              <a:gd name="connsiteX152" fmla="*/ 4620852 w 5242091"/>
              <a:gd name="connsiteY152" fmla="*/ 685687 h 4354564"/>
              <a:gd name="connsiteX153" fmla="*/ 4630798 w 5242091"/>
              <a:gd name="connsiteY153" fmla="*/ 709457 h 4354564"/>
              <a:gd name="connsiteX154" fmla="*/ 4631021 w 5242091"/>
              <a:gd name="connsiteY154" fmla="*/ 711601 h 4354564"/>
              <a:gd name="connsiteX155" fmla="*/ 4647318 w 5242091"/>
              <a:gd name="connsiteY155" fmla="*/ 730227 h 4354564"/>
              <a:gd name="connsiteX156" fmla="*/ 4692559 w 5242091"/>
              <a:gd name="connsiteY156" fmla="*/ 988103 h 4354564"/>
              <a:gd name="connsiteX157" fmla="*/ 4697087 w 5242091"/>
              <a:gd name="connsiteY157" fmla="*/ 1028822 h 4354564"/>
              <a:gd name="connsiteX158" fmla="*/ 4715184 w 5242091"/>
              <a:gd name="connsiteY158" fmla="*/ 1037871 h 4354564"/>
              <a:gd name="connsiteX159" fmla="*/ 4692559 w 5242091"/>
              <a:gd name="connsiteY159" fmla="*/ 1060488 h 4354564"/>
              <a:gd name="connsiteX160" fmla="*/ 4719712 w 5242091"/>
              <a:gd name="connsiteY160" fmla="*/ 1200742 h 4354564"/>
              <a:gd name="connsiteX161" fmla="*/ 4642798 w 5242091"/>
              <a:gd name="connsiteY161" fmla="*/ 1644113 h 4354564"/>
              <a:gd name="connsiteX162" fmla="*/ 4493504 w 5242091"/>
              <a:gd name="connsiteY162" fmla="*/ 1956278 h 4354564"/>
              <a:gd name="connsiteX163" fmla="*/ 4443734 w 5242091"/>
              <a:gd name="connsiteY163" fmla="*/ 2033193 h 4354564"/>
              <a:gd name="connsiteX164" fmla="*/ 4421116 w 5242091"/>
              <a:gd name="connsiteY164" fmla="*/ 2042241 h 4354564"/>
              <a:gd name="connsiteX165" fmla="*/ 4412068 w 5242091"/>
              <a:gd name="connsiteY165" fmla="*/ 2105580 h 4354564"/>
              <a:gd name="connsiteX166" fmla="*/ 4317057 w 5242091"/>
              <a:gd name="connsiteY166" fmla="*/ 2272971 h 4354564"/>
              <a:gd name="connsiteX167" fmla="*/ 4330632 w 5242091"/>
              <a:gd name="connsiteY167" fmla="*/ 2313685 h 4354564"/>
              <a:gd name="connsiteX168" fmla="*/ 4285392 w 5242091"/>
              <a:gd name="connsiteY168" fmla="*/ 2336309 h 4354564"/>
              <a:gd name="connsiteX169" fmla="*/ 4285391 w 5242091"/>
              <a:gd name="connsiteY169" fmla="*/ 2367982 h 4354564"/>
              <a:gd name="connsiteX170" fmla="*/ 4267293 w 5242091"/>
              <a:gd name="connsiteY170" fmla="*/ 2377030 h 4354564"/>
              <a:gd name="connsiteX171" fmla="*/ 4262766 w 5242091"/>
              <a:gd name="connsiteY171" fmla="*/ 2377030 h 4354564"/>
              <a:gd name="connsiteX172" fmla="*/ 4140611 w 5242091"/>
              <a:gd name="connsiteY172" fmla="*/ 2544422 h 4354564"/>
              <a:gd name="connsiteX173" fmla="*/ 4131562 w 5242091"/>
              <a:gd name="connsiteY173" fmla="*/ 2603241 h 4354564"/>
              <a:gd name="connsiteX174" fmla="*/ 4115444 w 5242091"/>
              <a:gd name="connsiteY174" fmla="*/ 2622922 h 4354564"/>
              <a:gd name="connsiteX175" fmla="*/ 4156459 w 5242091"/>
              <a:gd name="connsiteY175" fmla="*/ 2614002 h 4354564"/>
              <a:gd name="connsiteX176" fmla="*/ 4217986 w 5242091"/>
              <a:gd name="connsiteY176" fmla="*/ 2562636 h 4354564"/>
              <a:gd name="connsiteX177" fmla="*/ 4279223 w 5242091"/>
              <a:gd name="connsiteY177" fmla="*/ 2529266 h 4354564"/>
              <a:gd name="connsiteX178" fmla="*/ 4323832 w 5242091"/>
              <a:gd name="connsiteY178" fmla="*/ 2472496 h 4354564"/>
              <a:gd name="connsiteX179" fmla="*/ 4317344 w 5242091"/>
              <a:gd name="connsiteY179" fmla="*/ 2499923 h 4354564"/>
              <a:gd name="connsiteX180" fmla="*/ 4350086 w 5242091"/>
              <a:gd name="connsiteY180" fmla="*/ 2471794 h 4354564"/>
              <a:gd name="connsiteX181" fmla="*/ 4374715 w 5242091"/>
              <a:gd name="connsiteY181" fmla="*/ 2478598 h 4354564"/>
              <a:gd name="connsiteX182" fmla="*/ 4386941 w 5242091"/>
              <a:gd name="connsiteY182" fmla="*/ 2509936 h 4354564"/>
              <a:gd name="connsiteX183" fmla="*/ 4447624 w 5242091"/>
              <a:gd name="connsiteY183" fmla="*/ 2491748 h 4354564"/>
              <a:gd name="connsiteX184" fmla="*/ 4287184 w 5242091"/>
              <a:gd name="connsiteY184" fmla="*/ 2616921 h 4354564"/>
              <a:gd name="connsiteX185" fmla="*/ 4287686 w 5242091"/>
              <a:gd name="connsiteY185" fmla="*/ 2620549 h 4354564"/>
              <a:gd name="connsiteX186" fmla="*/ 4269069 w 5242091"/>
              <a:gd name="connsiteY186" fmla="*/ 2657346 h 4354564"/>
              <a:gd name="connsiteX187" fmla="*/ 4238037 w 5242091"/>
              <a:gd name="connsiteY187" fmla="*/ 2674354 h 4354564"/>
              <a:gd name="connsiteX188" fmla="*/ 4237737 w 5242091"/>
              <a:gd name="connsiteY188" fmla="*/ 2674588 h 4354564"/>
              <a:gd name="connsiteX189" fmla="*/ 4251444 w 5242091"/>
              <a:gd name="connsiteY189" fmla="*/ 2712278 h 4354564"/>
              <a:gd name="connsiteX190" fmla="*/ 4251164 w 5242091"/>
              <a:gd name="connsiteY190" fmla="*/ 2712839 h 4354564"/>
              <a:gd name="connsiteX191" fmla="*/ 4267213 w 5242091"/>
              <a:gd name="connsiteY191" fmla="*/ 2704664 h 4354564"/>
              <a:gd name="connsiteX192" fmla="*/ 4369303 w 5242091"/>
              <a:gd name="connsiteY192" fmla="*/ 2639605 h 4354564"/>
              <a:gd name="connsiteX193" fmla="*/ 4364948 w 5242091"/>
              <a:gd name="connsiteY193" fmla="*/ 2636651 h 4354564"/>
              <a:gd name="connsiteX194" fmla="*/ 4460666 w 5242091"/>
              <a:gd name="connsiteY194" fmla="*/ 2586213 h 4354564"/>
              <a:gd name="connsiteX195" fmla="*/ 5056989 w 5242091"/>
              <a:gd name="connsiteY195" fmla="*/ 2071239 h 4354564"/>
              <a:gd name="connsiteX196" fmla="*/ 5052976 w 5242091"/>
              <a:gd name="connsiteY196" fmla="*/ 2042174 h 4354564"/>
              <a:gd name="connsiteX197" fmla="*/ 5089522 w 5242091"/>
              <a:gd name="connsiteY197" fmla="*/ 2020817 h 4354564"/>
              <a:gd name="connsiteX198" fmla="*/ 5211752 w 5242091"/>
              <a:gd name="connsiteY198" fmla="*/ 1876353 h 4354564"/>
              <a:gd name="connsiteX199" fmla="*/ 5242091 w 5242091"/>
              <a:gd name="connsiteY199" fmla="*/ 1867263 h 4354564"/>
              <a:gd name="connsiteX200" fmla="*/ 5207212 w 5242091"/>
              <a:gd name="connsiteY200" fmla="*/ 1929265 h 4354564"/>
              <a:gd name="connsiteX201" fmla="*/ 5127229 w 5242091"/>
              <a:gd name="connsiteY201" fmla="*/ 2036475 h 4354564"/>
              <a:gd name="connsiteX202" fmla="*/ 5096043 w 5242091"/>
              <a:gd name="connsiteY202" fmla="*/ 2068046 h 4354564"/>
              <a:gd name="connsiteX203" fmla="*/ 5075078 w 5242091"/>
              <a:gd name="connsiteY203" fmla="*/ 2116421 h 4354564"/>
              <a:gd name="connsiteX204" fmla="*/ 5043705 w 5242091"/>
              <a:gd name="connsiteY204" fmla="*/ 2203859 h 4354564"/>
              <a:gd name="connsiteX205" fmla="*/ 5045210 w 5242091"/>
              <a:gd name="connsiteY205" fmla="*/ 2214761 h 4354564"/>
              <a:gd name="connsiteX206" fmla="*/ 5034806 w 5242091"/>
              <a:gd name="connsiteY206" fmla="*/ 2253823 h 4354564"/>
              <a:gd name="connsiteX207" fmla="*/ 4984345 w 5242091"/>
              <a:gd name="connsiteY207" fmla="*/ 2288806 h 4354564"/>
              <a:gd name="connsiteX208" fmla="*/ 4995567 w 5242091"/>
              <a:gd name="connsiteY208" fmla="*/ 2312876 h 4354564"/>
              <a:gd name="connsiteX209" fmla="*/ 4800250 w 5242091"/>
              <a:gd name="connsiteY209" fmla="*/ 2500047 h 4354564"/>
              <a:gd name="connsiteX210" fmla="*/ 4804765 w 5242091"/>
              <a:gd name="connsiteY210" fmla="*/ 2532750 h 4354564"/>
              <a:gd name="connsiteX211" fmla="*/ 4771575 w 5242091"/>
              <a:gd name="connsiteY211" fmla="*/ 2549789 h 4354564"/>
              <a:gd name="connsiteX212" fmla="*/ 4688579 w 5242091"/>
              <a:gd name="connsiteY212" fmla="*/ 2635199 h 4354564"/>
              <a:gd name="connsiteX213" fmla="*/ 4682033 w 5242091"/>
              <a:gd name="connsiteY213" fmla="*/ 2673577 h 4354564"/>
              <a:gd name="connsiteX214" fmla="*/ 4499975 w 5242091"/>
              <a:gd name="connsiteY214" fmla="*/ 2813739 h 4354564"/>
              <a:gd name="connsiteX215" fmla="*/ 4358656 w 5242091"/>
              <a:gd name="connsiteY215" fmla="*/ 2905749 h 4354564"/>
              <a:gd name="connsiteX216" fmla="*/ 4312052 w 5242091"/>
              <a:gd name="connsiteY216" fmla="*/ 2940055 h 4354564"/>
              <a:gd name="connsiteX217" fmla="*/ 4218341 w 5242091"/>
              <a:gd name="connsiteY217" fmla="*/ 3005026 h 4354564"/>
              <a:gd name="connsiteX218" fmla="*/ 4104509 w 5242091"/>
              <a:gd name="connsiteY218" fmla="*/ 3095896 h 4354564"/>
              <a:gd name="connsiteX219" fmla="*/ 3813004 w 5242091"/>
              <a:gd name="connsiteY219" fmla="*/ 3244267 h 4354564"/>
              <a:gd name="connsiteX220" fmla="*/ 3869978 w 5242091"/>
              <a:gd name="connsiteY220" fmla="*/ 3256513 h 4354564"/>
              <a:gd name="connsiteX221" fmla="*/ 3866628 w 5242091"/>
              <a:gd name="connsiteY221" fmla="*/ 3260826 h 4354564"/>
              <a:gd name="connsiteX222" fmla="*/ 3830084 w 5242091"/>
              <a:gd name="connsiteY222" fmla="*/ 3282181 h 4354564"/>
              <a:gd name="connsiteX223" fmla="*/ 3750790 w 5242091"/>
              <a:gd name="connsiteY223" fmla="*/ 3337162 h 4354564"/>
              <a:gd name="connsiteX224" fmla="*/ 3754142 w 5242091"/>
              <a:gd name="connsiteY224" fmla="*/ 3332845 h 4354564"/>
              <a:gd name="connsiteX225" fmla="*/ 3748800 w 5242091"/>
              <a:gd name="connsiteY225" fmla="*/ 3311375 h 4354564"/>
              <a:gd name="connsiteX226" fmla="*/ 3713080 w 5242091"/>
              <a:gd name="connsiteY226" fmla="*/ 3318518 h 4354564"/>
              <a:gd name="connsiteX227" fmla="*/ 3713080 w 5242091"/>
              <a:gd name="connsiteY227" fmla="*/ 3323039 h 4354564"/>
              <a:gd name="connsiteX228" fmla="*/ 3672357 w 5242091"/>
              <a:gd name="connsiteY228" fmla="*/ 3395427 h 4354564"/>
              <a:gd name="connsiteX229" fmla="*/ 3672359 w 5242091"/>
              <a:gd name="connsiteY229" fmla="*/ 3381857 h 4354564"/>
              <a:gd name="connsiteX230" fmla="*/ 3609027 w 5242091"/>
              <a:gd name="connsiteY230" fmla="*/ 3454237 h 4354564"/>
              <a:gd name="connsiteX231" fmla="*/ 3523064 w 5242091"/>
              <a:gd name="connsiteY231" fmla="*/ 3526633 h 4354564"/>
              <a:gd name="connsiteX232" fmla="*/ 3518543 w 5242091"/>
              <a:gd name="connsiteY232" fmla="*/ 3526632 h 4354564"/>
              <a:gd name="connsiteX233" fmla="*/ 3523064 w 5242091"/>
              <a:gd name="connsiteY233" fmla="*/ 3454237 h 4354564"/>
              <a:gd name="connsiteX234" fmla="*/ 3396387 w 5242091"/>
              <a:gd name="connsiteY234" fmla="*/ 3558299 h 4354564"/>
              <a:gd name="connsiteX235" fmla="*/ 3355673 w 5242091"/>
              <a:gd name="connsiteY235" fmla="*/ 3562825 h 4354564"/>
              <a:gd name="connsiteX236" fmla="*/ 3292336 w 5242091"/>
              <a:gd name="connsiteY236" fmla="*/ 3608069 h 4354564"/>
              <a:gd name="connsiteX237" fmla="*/ 3238044 w 5242091"/>
              <a:gd name="connsiteY237" fmla="*/ 3635212 h 4354564"/>
              <a:gd name="connsiteX238" fmla="*/ 3278759 w 5242091"/>
              <a:gd name="connsiteY238" fmla="*/ 3603540 h 4354564"/>
              <a:gd name="connsiteX239" fmla="*/ 3287808 w 5242091"/>
              <a:gd name="connsiteY239" fmla="*/ 3603541 h 4354564"/>
              <a:gd name="connsiteX240" fmla="*/ 3364722 w 5242091"/>
              <a:gd name="connsiteY240" fmla="*/ 3513056 h 4354564"/>
              <a:gd name="connsiteX241" fmla="*/ 3432580 w 5242091"/>
              <a:gd name="connsiteY241" fmla="*/ 3481390 h 4354564"/>
              <a:gd name="connsiteX242" fmla="*/ 3503201 w 5242091"/>
              <a:gd name="connsiteY242" fmla="*/ 3410130 h 4354564"/>
              <a:gd name="connsiteX243" fmla="*/ 3515104 w 5242091"/>
              <a:gd name="connsiteY243" fmla="*/ 3391701 h 4354564"/>
              <a:gd name="connsiteX244" fmla="*/ 3497293 w 5242091"/>
              <a:gd name="connsiteY244" fmla="*/ 3399712 h 4354564"/>
              <a:gd name="connsiteX245" fmla="*/ 3412703 w 5242091"/>
              <a:gd name="connsiteY245" fmla="*/ 3438500 h 4354564"/>
              <a:gd name="connsiteX246" fmla="*/ 3404979 w 5242091"/>
              <a:gd name="connsiteY246" fmla="*/ 3442075 h 4354564"/>
              <a:gd name="connsiteX247" fmla="*/ 3403171 w 5242091"/>
              <a:gd name="connsiteY247" fmla="*/ 3444737 h 4354564"/>
              <a:gd name="connsiteX248" fmla="*/ 3154344 w 5242091"/>
              <a:gd name="connsiteY248" fmla="*/ 3639275 h 4354564"/>
              <a:gd name="connsiteX249" fmla="*/ 3122672 w 5242091"/>
              <a:gd name="connsiteY249" fmla="*/ 3652844 h 4354564"/>
              <a:gd name="connsiteX250" fmla="*/ 3122671 w 5242091"/>
              <a:gd name="connsiteY250" fmla="*/ 3616657 h 4354564"/>
              <a:gd name="connsiteX251" fmla="*/ 3163392 w 5242091"/>
              <a:gd name="connsiteY251" fmla="*/ 3603082 h 4354564"/>
              <a:gd name="connsiteX252" fmla="*/ 3195059 w 5242091"/>
              <a:gd name="connsiteY252" fmla="*/ 3548790 h 4354564"/>
              <a:gd name="connsiteX253" fmla="*/ 3276494 w 5242091"/>
              <a:gd name="connsiteY253" fmla="*/ 3503550 h 4354564"/>
              <a:gd name="connsiteX254" fmla="*/ 3278235 w 5242091"/>
              <a:gd name="connsiteY254" fmla="*/ 3500763 h 4354564"/>
              <a:gd name="connsiteX255" fmla="*/ 3271807 w 5242091"/>
              <a:gd name="connsiteY255" fmla="*/ 3503740 h 4354564"/>
              <a:gd name="connsiteX256" fmla="*/ 3231333 w 5242091"/>
              <a:gd name="connsiteY256" fmla="*/ 3522156 h 4354564"/>
              <a:gd name="connsiteX257" fmla="*/ 3195129 w 5242091"/>
              <a:gd name="connsiteY257" fmla="*/ 3517402 h 4354564"/>
              <a:gd name="connsiteX258" fmla="*/ 3112789 w 5242091"/>
              <a:gd name="connsiteY258" fmla="*/ 3553842 h 4354564"/>
              <a:gd name="connsiteX259" fmla="*/ 3101372 w 5242091"/>
              <a:gd name="connsiteY259" fmla="*/ 3556899 h 4354564"/>
              <a:gd name="connsiteX260" fmla="*/ 3005042 w 5242091"/>
              <a:gd name="connsiteY260" fmla="*/ 3625705 h 4354564"/>
              <a:gd name="connsiteX261" fmla="*/ 3009569 w 5242091"/>
              <a:gd name="connsiteY261" fmla="*/ 3630227 h 4354564"/>
              <a:gd name="connsiteX262" fmla="*/ 2991473 w 5242091"/>
              <a:gd name="connsiteY262" fmla="*/ 3675469 h 4354564"/>
              <a:gd name="connsiteX263" fmla="*/ 2900989 w 5242091"/>
              <a:gd name="connsiteY263" fmla="*/ 3725237 h 4354564"/>
              <a:gd name="connsiteX264" fmla="*/ 2882892 w 5242091"/>
              <a:gd name="connsiteY264" fmla="*/ 3770479 h 4354564"/>
              <a:gd name="connsiteX265" fmla="*/ 2837650 w 5242091"/>
              <a:gd name="connsiteY265" fmla="*/ 3784049 h 4354564"/>
              <a:gd name="connsiteX266" fmla="*/ 2824498 w 5242091"/>
              <a:gd name="connsiteY266" fmla="*/ 3805090 h 4354564"/>
              <a:gd name="connsiteX267" fmla="*/ 2839908 w 5242091"/>
              <a:gd name="connsiteY267" fmla="*/ 3829750 h 4354564"/>
              <a:gd name="connsiteX268" fmla="*/ 2808240 w 5242091"/>
              <a:gd name="connsiteY268" fmla="*/ 3847848 h 4354564"/>
              <a:gd name="connsiteX269" fmla="*/ 2810237 w 5242091"/>
              <a:gd name="connsiteY269" fmla="*/ 3827905 h 4354564"/>
              <a:gd name="connsiteX270" fmla="*/ 2792403 w 5242091"/>
              <a:gd name="connsiteY270" fmla="*/ 3856434 h 4354564"/>
              <a:gd name="connsiteX271" fmla="*/ 2782409 w 5242091"/>
              <a:gd name="connsiteY271" fmla="*/ 3893091 h 4354564"/>
              <a:gd name="connsiteX272" fmla="*/ 2794674 w 5242091"/>
              <a:gd name="connsiteY272" fmla="*/ 3893089 h 4354564"/>
              <a:gd name="connsiteX273" fmla="*/ 2853485 w 5242091"/>
              <a:gd name="connsiteY273" fmla="*/ 3861423 h 4354564"/>
              <a:gd name="connsiteX274" fmla="*/ 2912295 w 5242091"/>
              <a:gd name="connsiteY274" fmla="*/ 3861423 h 4354564"/>
              <a:gd name="connsiteX275" fmla="*/ 2907774 w 5242091"/>
              <a:gd name="connsiteY275" fmla="*/ 3888569 h 4354564"/>
              <a:gd name="connsiteX276" fmla="*/ 2622756 w 5242091"/>
              <a:gd name="connsiteY276" fmla="*/ 4015248 h 4354564"/>
              <a:gd name="connsiteX277" fmla="*/ 2652731 w 5242091"/>
              <a:gd name="connsiteY277" fmla="*/ 3986402 h 4354564"/>
              <a:gd name="connsiteX278" fmla="*/ 2659981 w 5242091"/>
              <a:gd name="connsiteY278" fmla="*/ 3972109 h 4354564"/>
              <a:gd name="connsiteX279" fmla="*/ 2634059 w 5242091"/>
              <a:gd name="connsiteY279" fmla="*/ 3978585 h 4354564"/>
              <a:gd name="connsiteX280" fmla="*/ 2634060 w 5242091"/>
              <a:gd name="connsiteY280" fmla="*/ 3983113 h 4354564"/>
              <a:gd name="connsiteX281" fmla="*/ 2597867 w 5242091"/>
              <a:gd name="connsiteY281" fmla="*/ 4014785 h 4354564"/>
              <a:gd name="connsiteX282" fmla="*/ 2421426 w 5242091"/>
              <a:gd name="connsiteY282" fmla="*/ 4118838 h 4354564"/>
              <a:gd name="connsiteX283" fmla="*/ 2367137 w 5242091"/>
              <a:gd name="connsiteY283" fmla="*/ 4100741 h 4354564"/>
              <a:gd name="connsiteX284" fmla="*/ 2371659 w 5242091"/>
              <a:gd name="connsiteY284" fmla="*/ 4087173 h 4354564"/>
              <a:gd name="connsiteX285" fmla="*/ 2416898 w 5242091"/>
              <a:gd name="connsiteY285" fmla="*/ 4087172 h 4354564"/>
              <a:gd name="connsiteX286" fmla="*/ 2466465 w 5242091"/>
              <a:gd name="connsiteY286" fmla="*/ 4054531 h 4354564"/>
              <a:gd name="connsiteX287" fmla="*/ 2450823 w 5242091"/>
              <a:gd name="connsiteY287" fmla="*/ 4055952 h 4354564"/>
              <a:gd name="connsiteX288" fmla="*/ 2414630 w 5242091"/>
              <a:gd name="connsiteY288" fmla="*/ 4078576 h 4354564"/>
              <a:gd name="connsiteX289" fmla="*/ 2441773 w 5242091"/>
              <a:gd name="connsiteY289" fmla="*/ 4028806 h 4354564"/>
              <a:gd name="connsiteX290" fmla="*/ 2499663 w 5242091"/>
              <a:gd name="connsiteY290" fmla="*/ 4032668 h 4354564"/>
              <a:gd name="connsiteX291" fmla="*/ 2602394 w 5242091"/>
              <a:gd name="connsiteY291" fmla="*/ 3965016 h 4354564"/>
              <a:gd name="connsiteX292" fmla="*/ 2484764 w 5242091"/>
              <a:gd name="connsiteY292" fmla="*/ 4014785 h 4354564"/>
              <a:gd name="connsiteX293" fmla="*/ 2480245 w 5242091"/>
              <a:gd name="connsiteY293" fmla="*/ 4023834 h 4354564"/>
              <a:gd name="connsiteX294" fmla="*/ 2444049 w 5242091"/>
              <a:gd name="connsiteY294" fmla="*/ 3992161 h 4354564"/>
              <a:gd name="connsiteX295" fmla="*/ 2436129 w 5242091"/>
              <a:gd name="connsiteY295" fmla="*/ 3974064 h 4354564"/>
              <a:gd name="connsiteX296" fmla="*/ 2435625 w 5242091"/>
              <a:gd name="connsiteY296" fmla="*/ 3966025 h 4354564"/>
              <a:gd name="connsiteX297" fmla="*/ 2421057 w 5242091"/>
              <a:gd name="connsiteY297" fmla="*/ 3973578 h 4354564"/>
              <a:gd name="connsiteX298" fmla="*/ 2384945 w 5242091"/>
              <a:gd name="connsiteY298" fmla="*/ 3984566 h 4354564"/>
              <a:gd name="connsiteX299" fmla="*/ 2323048 w 5242091"/>
              <a:gd name="connsiteY299" fmla="*/ 4051397 h 4354564"/>
              <a:gd name="connsiteX300" fmla="*/ 2306301 w 5242091"/>
              <a:gd name="connsiteY300" fmla="*/ 4022296 h 4354564"/>
              <a:gd name="connsiteX301" fmla="*/ 2340406 w 5242091"/>
              <a:gd name="connsiteY301" fmla="*/ 3996331 h 4354564"/>
              <a:gd name="connsiteX302" fmla="*/ 2360010 w 5242091"/>
              <a:gd name="connsiteY302" fmla="*/ 3978349 h 4354564"/>
              <a:gd name="connsiteX303" fmla="*/ 2342251 w 5242091"/>
              <a:gd name="connsiteY303" fmla="*/ 3985374 h 4354564"/>
              <a:gd name="connsiteX304" fmla="*/ 2249508 w 5242091"/>
              <a:gd name="connsiteY304" fmla="*/ 4014784 h 4354564"/>
              <a:gd name="connsiteX305" fmla="*/ 2213315 w 5242091"/>
              <a:gd name="connsiteY305" fmla="*/ 4037402 h 4354564"/>
              <a:gd name="connsiteX306" fmla="*/ 2140921 w 5242091"/>
              <a:gd name="connsiteY306" fmla="*/ 4064549 h 4354564"/>
              <a:gd name="connsiteX307" fmla="*/ 1901142 w 5242091"/>
              <a:gd name="connsiteY307" fmla="*/ 4118838 h 4354564"/>
              <a:gd name="connsiteX308" fmla="*/ 1896615 w 5242091"/>
              <a:gd name="connsiteY308" fmla="*/ 4118838 h 4354564"/>
              <a:gd name="connsiteX309" fmla="*/ 1855902 w 5242091"/>
              <a:gd name="connsiteY309" fmla="*/ 4096221 h 4354564"/>
              <a:gd name="connsiteX310" fmla="*/ 1634220 w 5242091"/>
              <a:gd name="connsiteY310" fmla="*/ 4078124 h 4354564"/>
              <a:gd name="connsiteX311" fmla="*/ 1598025 w 5242091"/>
              <a:gd name="connsiteY311" fmla="*/ 4087173 h 4354564"/>
              <a:gd name="connsiteX312" fmla="*/ 1525637 w 5242091"/>
              <a:gd name="connsiteY312" fmla="*/ 4114317 h 4354564"/>
              <a:gd name="connsiteX313" fmla="*/ 1489445 w 5242091"/>
              <a:gd name="connsiteY313" fmla="*/ 4114316 h 4354564"/>
              <a:gd name="connsiteX314" fmla="*/ 1489446 w 5242091"/>
              <a:gd name="connsiteY314" fmla="*/ 4069075 h 4354564"/>
              <a:gd name="connsiteX315" fmla="*/ 1408004 w 5242091"/>
              <a:gd name="connsiteY315" fmla="*/ 4046450 h 4354564"/>
              <a:gd name="connsiteX316" fmla="*/ 1371810 w 5242091"/>
              <a:gd name="connsiteY316" fmla="*/ 4050979 h 4354564"/>
              <a:gd name="connsiteX317" fmla="*/ 1222514 w 5242091"/>
              <a:gd name="connsiteY317" fmla="*/ 3983113 h 4354564"/>
              <a:gd name="connsiteX318" fmla="*/ 991786 w 5242091"/>
              <a:gd name="connsiteY318" fmla="*/ 3847386 h 4354564"/>
              <a:gd name="connsiteX319" fmla="*/ 919399 w 5242091"/>
              <a:gd name="connsiteY319" fmla="*/ 3806673 h 4354564"/>
              <a:gd name="connsiteX320" fmla="*/ 779146 w 5242091"/>
              <a:gd name="connsiteY320" fmla="*/ 3679996 h 4354564"/>
              <a:gd name="connsiteX321" fmla="*/ 742952 w 5242091"/>
              <a:gd name="connsiteY321" fmla="*/ 3575937 h 4354564"/>
              <a:gd name="connsiteX322" fmla="*/ 752000 w 5242091"/>
              <a:gd name="connsiteY322" fmla="*/ 3517126 h 4354564"/>
              <a:gd name="connsiteX323" fmla="*/ 729383 w 5242091"/>
              <a:gd name="connsiteY323" fmla="*/ 3489981 h 4354564"/>
              <a:gd name="connsiteX324" fmla="*/ 724856 w 5242091"/>
              <a:gd name="connsiteY324" fmla="*/ 3449258 h 4354564"/>
              <a:gd name="connsiteX325" fmla="*/ 706760 w 5242091"/>
              <a:gd name="connsiteY325" fmla="*/ 3423246 h 4354564"/>
              <a:gd name="connsiteX326" fmla="*/ 710709 w 5242091"/>
              <a:gd name="connsiteY326" fmla="*/ 3408929 h 4354564"/>
              <a:gd name="connsiteX327" fmla="*/ 697760 w 5242091"/>
              <a:gd name="connsiteY327" fmla="*/ 3421747 h 4354564"/>
              <a:gd name="connsiteX328" fmla="*/ 694572 w 5242091"/>
              <a:gd name="connsiteY328" fmla="*/ 3458325 h 4354564"/>
              <a:gd name="connsiteX329" fmla="*/ 659550 w 5242091"/>
              <a:gd name="connsiteY329" fmla="*/ 3448421 h 4354564"/>
              <a:gd name="connsiteX330" fmla="*/ 668709 w 5242091"/>
              <a:gd name="connsiteY330" fmla="*/ 3394790 h 4354564"/>
              <a:gd name="connsiteX331" fmla="*/ 654791 w 5242091"/>
              <a:gd name="connsiteY331" fmla="*/ 3297146 h 4354564"/>
              <a:gd name="connsiteX332" fmla="*/ 632269 w 5242091"/>
              <a:gd name="connsiteY332" fmla="*/ 3257045 h 4354564"/>
              <a:gd name="connsiteX333" fmla="*/ 632535 w 5242091"/>
              <a:gd name="connsiteY333" fmla="*/ 3254969 h 4354564"/>
              <a:gd name="connsiteX334" fmla="*/ 620802 w 5242091"/>
              <a:gd name="connsiteY334" fmla="*/ 3263769 h 4354564"/>
              <a:gd name="connsiteX335" fmla="*/ 611754 w 5242091"/>
              <a:gd name="connsiteY335" fmla="*/ 3304485 h 4354564"/>
              <a:gd name="connsiteX336" fmla="*/ 575560 w 5242091"/>
              <a:gd name="connsiteY336" fmla="*/ 3286389 h 4354564"/>
              <a:gd name="connsiteX337" fmla="*/ 593656 w 5242091"/>
              <a:gd name="connsiteY337" fmla="*/ 3227576 h 4354564"/>
              <a:gd name="connsiteX338" fmla="*/ 593657 w 5242091"/>
              <a:gd name="connsiteY338" fmla="*/ 3114470 h 4354564"/>
              <a:gd name="connsiteX339" fmla="*/ 575560 w 5242091"/>
              <a:gd name="connsiteY339" fmla="*/ 3064707 h 4354564"/>
              <a:gd name="connsiteX340" fmla="*/ 580080 w 5242091"/>
              <a:gd name="connsiteY340" fmla="*/ 2983264 h 4354564"/>
              <a:gd name="connsiteX341" fmla="*/ 647947 w 5242091"/>
              <a:gd name="connsiteY341" fmla="*/ 2797776 h 4354564"/>
              <a:gd name="connsiteX342" fmla="*/ 684141 w 5242091"/>
              <a:gd name="connsiteY342" fmla="*/ 2779678 h 4354564"/>
              <a:gd name="connsiteX343" fmla="*/ 720334 w 5242091"/>
              <a:gd name="connsiteY343" fmla="*/ 2689195 h 4354564"/>
              <a:gd name="connsiteX344" fmla="*/ 748852 w 5242091"/>
              <a:gd name="connsiteY344" fmla="*/ 2657814 h 4354564"/>
              <a:gd name="connsiteX345" fmla="*/ 749469 w 5242091"/>
              <a:gd name="connsiteY345" fmla="*/ 2655335 h 4354564"/>
              <a:gd name="connsiteX346" fmla="*/ 752053 w 5242091"/>
              <a:gd name="connsiteY346" fmla="*/ 2623736 h 4354564"/>
              <a:gd name="connsiteX347" fmla="*/ 768100 w 5242091"/>
              <a:gd name="connsiteY347" fmla="*/ 2593858 h 4354564"/>
              <a:gd name="connsiteX348" fmla="*/ 773776 w 5242091"/>
              <a:gd name="connsiteY348" fmla="*/ 2558775 h 4354564"/>
              <a:gd name="connsiteX349" fmla="*/ 783674 w 5242091"/>
              <a:gd name="connsiteY349" fmla="*/ 2512756 h 4354564"/>
              <a:gd name="connsiteX350" fmla="*/ 761049 w 5242091"/>
              <a:gd name="connsiteY350" fmla="*/ 2508229 h 4354564"/>
              <a:gd name="connsiteX351" fmla="*/ 801771 w 5242091"/>
              <a:gd name="connsiteY351" fmla="*/ 2372502 h 4354564"/>
              <a:gd name="connsiteX352" fmla="*/ 824395 w 5242091"/>
              <a:gd name="connsiteY352" fmla="*/ 2340838 h 4354564"/>
              <a:gd name="connsiteX353" fmla="*/ 896060 w 5242091"/>
              <a:gd name="connsiteY353" fmla="*/ 2167635 h 4354564"/>
              <a:gd name="connsiteX354" fmla="*/ 896912 w 5242091"/>
              <a:gd name="connsiteY354" fmla="*/ 2162680 h 4354564"/>
              <a:gd name="connsiteX355" fmla="*/ 899553 w 5242091"/>
              <a:gd name="connsiteY355" fmla="*/ 2159192 h 4354564"/>
              <a:gd name="connsiteX356" fmla="*/ 932969 w 5242091"/>
              <a:gd name="connsiteY356" fmla="*/ 2078434 h 4354564"/>
              <a:gd name="connsiteX357" fmla="*/ 951065 w 5242091"/>
              <a:gd name="connsiteY357" fmla="*/ 2069386 h 4354564"/>
              <a:gd name="connsiteX358" fmla="*/ 964599 w 5242091"/>
              <a:gd name="connsiteY358" fmla="*/ 2041691 h 4354564"/>
              <a:gd name="connsiteX359" fmla="*/ 966472 w 5242091"/>
              <a:gd name="connsiteY359" fmla="*/ 2005954 h 4354564"/>
              <a:gd name="connsiteX360" fmla="*/ 1000584 w 5242091"/>
              <a:gd name="connsiteY360" fmla="*/ 1979990 h 4354564"/>
              <a:gd name="connsiteX361" fmla="*/ 1006193 w 5242091"/>
              <a:gd name="connsiteY361" fmla="*/ 1930980 h 4354564"/>
              <a:gd name="connsiteX362" fmla="*/ 1022785 w 5242091"/>
              <a:gd name="connsiteY362" fmla="*/ 1957620 h 4354564"/>
              <a:gd name="connsiteX363" fmla="*/ 1032501 w 5242091"/>
              <a:gd name="connsiteY363" fmla="*/ 1942710 h 4354564"/>
              <a:gd name="connsiteX364" fmla="*/ 1018932 w 5242091"/>
              <a:gd name="connsiteY364" fmla="*/ 1911035 h 4354564"/>
              <a:gd name="connsiteX365" fmla="*/ 1055121 w 5242091"/>
              <a:gd name="connsiteY365" fmla="*/ 1865794 h 4354564"/>
              <a:gd name="connsiteX366" fmla="*/ 1077740 w 5242091"/>
              <a:gd name="connsiteY366" fmla="*/ 1820553 h 4354564"/>
              <a:gd name="connsiteX367" fmla="*/ 1113941 w 5242091"/>
              <a:gd name="connsiteY367" fmla="*/ 1788887 h 4354564"/>
              <a:gd name="connsiteX368" fmla="*/ 1127509 w 5242091"/>
              <a:gd name="connsiteY368" fmla="*/ 1716499 h 4354564"/>
              <a:gd name="connsiteX369" fmla="*/ 1165876 w 5242091"/>
              <a:gd name="connsiteY369" fmla="*/ 1695184 h 4354564"/>
              <a:gd name="connsiteX370" fmla="*/ 1169204 w 5242091"/>
              <a:gd name="connsiteY370" fmla="*/ 1686074 h 4354564"/>
              <a:gd name="connsiteX371" fmla="*/ 1171619 w 5242091"/>
              <a:gd name="connsiteY371" fmla="*/ 1666734 h 4354564"/>
              <a:gd name="connsiteX372" fmla="*/ 1181794 w 5242091"/>
              <a:gd name="connsiteY372" fmla="*/ 1639586 h 4354564"/>
              <a:gd name="connsiteX373" fmla="*/ 1186016 w 5242091"/>
              <a:gd name="connsiteY373" fmla="*/ 1649815 h 4354564"/>
              <a:gd name="connsiteX374" fmla="*/ 1200225 w 5242091"/>
              <a:gd name="connsiteY374" fmla="*/ 1626962 h 4354564"/>
              <a:gd name="connsiteX375" fmla="*/ 1265564 w 5242091"/>
              <a:gd name="connsiteY375" fmla="*/ 1569540 h 4354564"/>
              <a:gd name="connsiteX376" fmla="*/ 1309389 w 5242091"/>
              <a:gd name="connsiteY376" fmla="*/ 1493850 h 4354564"/>
              <a:gd name="connsiteX377" fmla="*/ 1377608 w 5242091"/>
              <a:gd name="connsiteY377" fmla="*/ 1441926 h 4354564"/>
              <a:gd name="connsiteX378" fmla="*/ 1389400 w 5242091"/>
              <a:gd name="connsiteY378" fmla="*/ 1418999 h 4354564"/>
              <a:gd name="connsiteX379" fmla="*/ 1385385 w 5242091"/>
              <a:gd name="connsiteY379" fmla="*/ 1413376 h 4354564"/>
              <a:gd name="connsiteX380" fmla="*/ 1407157 w 5242091"/>
              <a:gd name="connsiteY380" fmla="*/ 1371246 h 4354564"/>
              <a:gd name="connsiteX381" fmla="*/ 1418477 w 5242091"/>
              <a:gd name="connsiteY381" fmla="*/ 1357387 h 4354564"/>
              <a:gd name="connsiteX382" fmla="*/ 1419767 w 5242091"/>
              <a:gd name="connsiteY382" fmla="*/ 1354521 h 4354564"/>
              <a:gd name="connsiteX383" fmla="*/ 1422213 w 5242091"/>
              <a:gd name="connsiteY383" fmla="*/ 1352812 h 4354564"/>
              <a:gd name="connsiteX384" fmla="*/ 1437413 w 5242091"/>
              <a:gd name="connsiteY384" fmla="*/ 1334205 h 4354564"/>
              <a:gd name="connsiteX385" fmla="*/ 1456854 w 5242091"/>
              <a:gd name="connsiteY385" fmla="*/ 1318326 h 4354564"/>
              <a:gd name="connsiteX386" fmla="*/ 1469362 w 5242091"/>
              <a:gd name="connsiteY386" fmla="*/ 1289835 h 4354564"/>
              <a:gd name="connsiteX387" fmla="*/ 1533480 w 5242091"/>
              <a:gd name="connsiteY387" fmla="*/ 1238627 h 4354564"/>
              <a:gd name="connsiteX388" fmla="*/ 1542991 w 5242091"/>
              <a:gd name="connsiteY388" fmla="*/ 1216957 h 4354564"/>
              <a:gd name="connsiteX389" fmla="*/ 1567576 w 5242091"/>
              <a:gd name="connsiteY389" fmla="*/ 1217346 h 4354564"/>
              <a:gd name="connsiteX390" fmla="*/ 1575402 w 5242091"/>
              <a:gd name="connsiteY390" fmla="*/ 1205264 h 4354564"/>
              <a:gd name="connsiteX391" fmla="*/ 1656838 w 5242091"/>
              <a:gd name="connsiteY391" fmla="*/ 1160022 h 4354564"/>
              <a:gd name="connsiteX392" fmla="*/ 1687941 w 5242091"/>
              <a:gd name="connsiteY392" fmla="*/ 1114782 h 4354564"/>
              <a:gd name="connsiteX393" fmla="*/ 1704864 w 5242091"/>
              <a:gd name="connsiteY393" fmla="*/ 1087155 h 4354564"/>
              <a:gd name="connsiteX394" fmla="*/ 1661369 w 5242091"/>
              <a:gd name="connsiteY394" fmla="*/ 1104250 h 4354564"/>
              <a:gd name="connsiteX395" fmla="*/ 1616069 w 5242091"/>
              <a:gd name="connsiteY395" fmla="*/ 1140172 h 4354564"/>
              <a:gd name="connsiteX396" fmla="*/ 1248755 w 5242091"/>
              <a:gd name="connsiteY396" fmla="*/ 1304284 h 4354564"/>
              <a:gd name="connsiteX397" fmla="*/ 1150930 w 5242091"/>
              <a:gd name="connsiteY397" fmla="*/ 1325347 h 4354564"/>
              <a:gd name="connsiteX398" fmla="*/ 1009278 w 5242091"/>
              <a:gd name="connsiteY398" fmla="*/ 1422096 h 4354564"/>
              <a:gd name="connsiteX399" fmla="*/ 945712 w 5242091"/>
              <a:gd name="connsiteY399" fmla="*/ 1477205 h 4354564"/>
              <a:gd name="connsiteX400" fmla="*/ 919454 w 5242091"/>
              <a:gd name="connsiteY400" fmla="*/ 1469778 h 4354564"/>
              <a:gd name="connsiteX401" fmla="*/ 906242 w 5242091"/>
              <a:gd name="connsiteY401" fmla="*/ 1436054 h 4354564"/>
              <a:gd name="connsiteX402" fmla="*/ 841762 w 5242091"/>
              <a:gd name="connsiteY402" fmla="*/ 1455305 h 4354564"/>
              <a:gd name="connsiteX403" fmla="*/ 1011759 w 5242091"/>
              <a:gd name="connsiteY403" fmla="*/ 1321589 h 4354564"/>
              <a:gd name="connsiteX404" fmla="*/ 1011201 w 5242091"/>
              <a:gd name="connsiteY404" fmla="*/ 1317689 h 4354564"/>
              <a:gd name="connsiteX405" fmla="*/ 1030786 w 5242091"/>
              <a:gd name="connsiteY405" fmla="*/ 1278246 h 4354564"/>
              <a:gd name="connsiteX406" fmla="*/ 1172436 w 5242091"/>
              <a:gd name="connsiteY406" fmla="*/ 1181497 h 4354564"/>
              <a:gd name="connsiteX407" fmla="*/ 1146727 w 5242091"/>
              <a:gd name="connsiteY407" fmla="*/ 1177975 h 4354564"/>
              <a:gd name="connsiteX408" fmla="*/ 924203 w 5242091"/>
              <a:gd name="connsiteY408" fmla="*/ 1296829 h 4354564"/>
              <a:gd name="connsiteX409" fmla="*/ 928858 w 5242091"/>
              <a:gd name="connsiteY409" fmla="*/ 1300023 h 4354564"/>
              <a:gd name="connsiteX410" fmla="*/ 827286 w 5242091"/>
              <a:gd name="connsiteY410" fmla="*/ 1353755 h 4354564"/>
              <a:gd name="connsiteX411" fmla="*/ 195753 w 5242091"/>
              <a:gd name="connsiteY411" fmla="*/ 1904175 h 4354564"/>
              <a:gd name="connsiteX412" fmla="*/ 200207 w 5242091"/>
              <a:gd name="connsiteY412" fmla="*/ 1935420 h 4354564"/>
              <a:gd name="connsiteX413" fmla="*/ 161439 w 5242091"/>
              <a:gd name="connsiteY413" fmla="*/ 1958190 h 4354564"/>
              <a:gd name="connsiteX414" fmla="*/ 32238 w 5242091"/>
              <a:gd name="connsiteY414" fmla="*/ 2112813 h 4354564"/>
              <a:gd name="connsiteX415" fmla="*/ 0 w 5242091"/>
              <a:gd name="connsiteY415" fmla="*/ 2122434 h 4354564"/>
              <a:gd name="connsiteX416" fmla="*/ 36738 w 5242091"/>
              <a:gd name="connsiteY416" fmla="*/ 2055988 h 4354564"/>
              <a:gd name="connsiteX417" fmla="*/ 121203 w 5242091"/>
              <a:gd name="connsiteY417" fmla="*/ 1941189 h 4354564"/>
              <a:gd name="connsiteX418" fmla="*/ 154203 w 5242091"/>
              <a:gd name="connsiteY418" fmla="*/ 1907420 h 4354564"/>
              <a:gd name="connsiteX419" fmla="*/ 176214 w 5242091"/>
              <a:gd name="connsiteY419" fmla="*/ 1855549 h 4354564"/>
              <a:gd name="connsiteX420" fmla="*/ 209060 w 5242091"/>
              <a:gd name="connsiteY420" fmla="*/ 1761761 h 4354564"/>
              <a:gd name="connsiteX421" fmla="*/ 207389 w 5242091"/>
              <a:gd name="connsiteY421" fmla="*/ 1750041 h 4354564"/>
              <a:gd name="connsiteX422" fmla="*/ 218218 w 5242091"/>
              <a:gd name="connsiteY422" fmla="*/ 1708125 h 4354564"/>
              <a:gd name="connsiteX423" fmla="*/ 271713 w 5242091"/>
              <a:gd name="connsiteY423" fmla="*/ 1670781 h 4354564"/>
              <a:gd name="connsiteX424" fmla="*/ 259617 w 5242091"/>
              <a:gd name="connsiteY424" fmla="*/ 1644869 h 4354564"/>
              <a:gd name="connsiteX425" fmla="*/ 466351 w 5242091"/>
              <a:gd name="connsiteY425" fmla="*/ 1444712 h 4354564"/>
              <a:gd name="connsiteX426" fmla="*/ 461339 w 5242091"/>
              <a:gd name="connsiteY426" fmla="*/ 1409557 h 4354564"/>
              <a:gd name="connsiteX427" fmla="*/ 496561 w 5242091"/>
              <a:gd name="connsiteY427" fmla="*/ 1391410 h 4354564"/>
              <a:gd name="connsiteX428" fmla="*/ 584371 w 5242091"/>
              <a:gd name="connsiteY428" fmla="*/ 1300045 h 4354564"/>
              <a:gd name="connsiteX429" fmla="*/ 591098 w 5242091"/>
              <a:gd name="connsiteY429" fmla="*/ 1258846 h 4354564"/>
              <a:gd name="connsiteX430" fmla="*/ 745865 w 5242091"/>
              <a:gd name="connsiteY430" fmla="*/ 1159250 h 4354564"/>
              <a:gd name="connsiteX431" fmla="*/ 776536 w 5242091"/>
              <a:gd name="connsiteY431" fmla="*/ 1118953 h 4354564"/>
              <a:gd name="connsiteX432" fmla="*/ 692058 w 5242091"/>
              <a:gd name="connsiteY432" fmla="*/ 1173595 h 4354564"/>
              <a:gd name="connsiteX433" fmla="*/ 313159 w 5242091"/>
              <a:gd name="connsiteY433" fmla="*/ 1449570 h 4354564"/>
              <a:gd name="connsiteX434" fmla="*/ 313159 w 5242091"/>
              <a:gd name="connsiteY434" fmla="*/ 1485763 h 4354564"/>
              <a:gd name="connsiteX435" fmla="*/ 267916 w 5242091"/>
              <a:gd name="connsiteY435" fmla="*/ 1503860 h 4354564"/>
              <a:gd name="connsiteX436" fmla="*/ 105045 w 5242091"/>
              <a:gd name="connsiteY436" fmla="*/ 1653162 h 4354564"/>
              <a:gd name="connsiteX437" fmla="*/ 68852 w 5242091"/>
              <a:gd name="connsiteY437" fmla="*/ 1657683 h 4354564"/>
              <a:gd name="connsiteX438" fmla="*/ 118615 w 5242091"/>
              <a:gd name="connsiteY438" fmla="*/ 1589823 h 4354564"/>
              <a:gd name="connsiteX439" fmla="*/ 227196 w 5242091"/>
              <a:gd name="connsiteY439" fmla="*/ 1476715 h 4354564"/>
              <a:gd name="connsiteX440" fmla="*/ 267916 w 5242091"/>
              <a:gd name="connsiteY440" fmla="*/ 1445049 h 4354564"/>
              <a:gd name="connsiteX441" fmla="*/ 299582 w 5242091"/>
              <a:gd name="connsiteY441" fmla="*/ 1390758 h 4354564"/>
              <a:gd name="connsiteX442" fmla="*/ 349352 w 5242091"/>
              <a:gd name="connsiteY442" fmla="*/ 1291226 h 4354564"/>
              <a:gd name="connsiteX443" fmla="*/ 349351 w 5242091"/>
              <a:gd name="connsiteY443" fmla="*/ 1277651 h 4354564"/>
              <a:gd name="connsiteX444" fmla="*/ 367448 w 5242091"/>
              <a:gd name="connsiteY444" fmla="*/ 1232408 h 4354564"/>
              <a:gd name="connsiteX445" fmla="*/ 430788 w 5242091"/>
              <a:gd name="connsiteY445" fmla="*/ 1200742 h 4354564"/>
              <a:gd name="connsiteX446" fmla="*/ 421739 w 5242091"/>
              <a:gd name="connsiteY446" fmla="*/ 1169070 h 4354564"/>
              <a:gd name="connsiteX447" fmla="*/ 675093 w 5242091"/>
              <a:gd name="connsiteY447" fmla="*/ 983582 h 4354564"/>
              <a:gd name="connsiteX448" fmla="*/ 675092 w 5242091"/>
              <a:gd name="connsiteY448" fmla="*/ 942860 h 4354564"/>
              <a:gd name="connsiteX449" fmla="*/ 715808 w 5242091"/>
              <a:gd name="connsiteY449" fmla="*/ 929290 h 4354564"/>
              <a:gd name="connsiteX450" fmla="*/ 824395 w 5242091"/>
              <a:gd name="connsiteY450" fmla="*/ 843329 h 4354564"/>
              <a:gd name="connsiteX451" fmla="*/ 837963 w 5242091"/>
              <a:gd name="connsiteY451" fmla="*/ 798088 h 4354564"/>
              <a:gd name="connsiteX452" fmla="*/ 1068692 w 5242091"/>
              <a:gd name="connsiteY452" fmla="*/ 666889 h 4354564"/>
              <a:gd name="connsiteX453" fmla="*/ 1245136 w 5242091"/>
              <a:gd name="connsiteY453" fmla="*/ 585454 h 4354564"/>
              <a:gd name="connsiteX454" fmla="*/ 1303949 w 5242091"/>
              <a:gd name="connsiteY454" fmla="*/ 553780 h 4354564"/>
              <a:gd name="connsiteX455" fmla="*/ 1421579 w 5242091"/>
              <a:gd name="connsiteY455" fmla="*/ 494969 h 4354564"/>
              <a:gd name="connsiteX456" fmla="*/ 1566353 w 5242091"/>
              <a:gd name="connsiteY456" fmla="*/ 409006 h 4354564"/>
              <a:gd name="connsiteX457" fmla="*/ 1923760 w 5242091"/>
              <a:gd name="connsiteY457" fmla="*/ 291377 h 4354564"/>
              <a:gd name="connsiteX458" fmla="*/ 1860428 w 5242091"/>
              <a:gd name="connsiteY458" fmla="*/ 264233 h 4354564"/>
              <a:gd name="connsiteX459" fmla="*/ 1864950 w 5242091"/>
              <a:gd name="connsiteY459" fmla="*/ 259711 h 4354564"/>
              <a:gd name="connsiteX460" fmla="*/ 1910190 w 5242091"/>
              <a:gd name="connsiteY460" fmla="*/ 241616 h 4354564"/>
              <a:gd name="connsiteX461" fmla="*/ 2009723 w 5242091"/>
              <a:gd name="connsiteY461" fmla="*/ 191846 h 4354564"/>
              <a:gd name="connsiteX462" fmla="*/ 2005201 w 5242091"/>
              <a:gd name="connsiteY462" fmla="*/ 196373 h 4354564"/>
              <a:gd name="connsiteX463" fmla="*/ 2009722 w 5242091"/>
              <a:gd name="connsiteY463" fmla="*/ 241615 h 4354564"/>
              <a:gd name="connsiteX464" fmla="*/ 2634060 w 5242091"/>
              <a:gd name="connsiteY464" fmla="*/ 78745 h 4354564"/>
              <a:gd name="connsiteX465" fmla="*/ 2674781 w 5242091"/>
              <a:gd name="connsiteY465" fmla="*/ 92313 h 4354564"/>
              <a:gd name="connsiteX466" fmla="*/ 2878366 w 5242091"/>
              <a:gd name="connsiteY466" fmla="*/ 56121 h 4354564"/>
              <a:gd name="connsiteX467" fmla="*/ 2887414 w 5242091"/>
              <a:gd name="connsiteY467" fmla="*/ 65169 h 4354564"/>
              <a:gd name="connsiteX468" fmla="*/ 3000522 w 5242091"/>
              <a:gd name="connsiteY468" fmla="*/ 33503 h 4354564"/>
              <a:gd name="connsiteX469" fmla="*/ 3018618 w 5242091"/>
              <a:gd name="connsiteY469" fmla="*/ 38024 h 4354564"/>
              <a:gd name="connsiteX470" fmla="*/ 3041236 w 5242091"/>
              <a:gd name="connsiteY470" fmla="*/ 24454 h 4354564"/>
              <a:gd name="connsiteX471" fmla="*/ 3109101 w 5242091"/>
              <a:gd name="connsiteY471" fmla="*/ 33503 h 4354564"/>
              <a:gd name="connsiteX472" fmla="*/ 3113623 w 5242091"/>
              <a:gd name="connsiteY472" fmla="*/ 24454 h 4354564"/>
              <a:gd name="connsiteX473" fmla="*/ 3198293 w 5242091"/>
              <a:gd name="connsiteY473" fmla="*/ 24455 h 4354564"/>
              <a:gd name="connsiteX474" fmla="*/ 3225665 w 5242091"/>
              <a:gd name="connsiteY474" fmla="*/ 5479 h 4354564"/>
              <a:gd name="connsiteX475" fmla="*/ 3319692 w 5242091"/>
              <a:gd name="connsiteY475" fmla="*/ 0 h 435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</a:cxnLst>
            <a:rect l="l" t="t" r="r" b="b"/>
            <a:pathLst>
              <a:path w="5242091" h="4354564">
                <a:moveTo>
                  <a:pt x="2106993" y="4286703"/>
                </a:moveTo>
                <a:lnTo>
                  <a:pt x="2111519" y="4286704"/>
                </a:lnTo>
                <a:lnTo>
                  <a:pt x="2129616" y="4331947"/>
                </a:lnTo>
                <a:lnTo>
                  <a:pt x="2084374" y="4354564"/>
                </a:lnTo>
                <a:cubicBezTo>
                  <a:pt x="2048178" y="4345517"/>
                  <a:pt x="2011984" y="4345517"/>
                  <a:pt x="1975791" y="4340995"/>
                </a:cubicBezTo>
                <a:lnTo>
                  <a:pt x="1989366" y="4309323"/>
                </a:lnTo>
                <a:cubicBezTo>
                  <a:pt x="2007465" y="4309322"/>
                  <a:pt x="2025554" y="4304802"/>
                  <a:pt x="2039130" y="4304801"/>
                </a:cubicBezTo>
                <a:lnTo>
                  <a:pt x="2070796" y="4322898"/>
                </a:lnTo>
                <a:close/>
                <a:moveTo>
                  <a:pt x="2500598" y="4128353"/>
                </a:moveTo>
                <a:lnTo>
                  <a:pt x="2527743" y="4150978"/>
                </a:lnTo>
                <a:lnTo>
                  <a:pt x="2505125" y="4178123"/>
                </a:lnTo>
                <a:cubicBezTo>
                  <a:pt x="2459884" y="4200740"/>
                  <a:pt x="2405594" y="4232414"/>
                  <a:pt x="2351305" y="4232414"/>
                </a:cubicBezTo>
                <a:cubicBezTo>
                  <a:pt x="2324154" y="4250509"/>
                  <a:pt x="2297010" y="4273129"/>
                  <a:pt x="2274391" y="4295752"/>
                </a:cubicBezTo>
                <a:lnTo>
                  <a:pt x="2260823" y="4259561"/>
                </a:lnTo>
                <a:lnTo>
                  <a:pt x="2301537" y="4236934"/>
                </a:lnTo>
                <a:cubicBezTo>
                  <a:pt x="2319635" y="4214318"/>
                  <a:pt x="2346778" y="4209790"/>
                  <a:pt x="2373925" y="4205269"/>
                </a:cubicBezTo>
                <a:lnTo>
                  <a:pt x="2392020" y="4173596"/>
                </a:lnTo>
                <a:lnTo>
                  <a:pt x="2437260" y="4169075"/>
                </a:lnTo>
                <a:close/>
                <a:moveTo>
                  <a:pt x="2174359" y="4069317"/>
                </a:moveTo>
                <a:lnTo>
                  <a:pt x="2196325" y="4105516"/>
                </a:lnTo>
                <a:lnTo>
                  <a:pt x="2158114" y="4132189"/>
                </a:lnTo>
                <a:cubicBezTo>
                  <a:pt x="2124205" y="4130097"/>
                  <a:pt x="2091410" y="4135815"/>
                  <a:pt x="2058059" y="4137629"/>
                </a:cubicBezTo>
                <a:lnTo>
                  <a:pt x="2066462" y="4108142"/>
                </a:lnTo>
                <a:cubicBezTo>
                  <a:pt x="2082860" y="4105283"/>
                  <a:pt x="2098694" y="4098522"/>
                  <a:pt x="2110995" y="4096377"/>
                </a:cubicBezTo>
                <a:lnTo>
                  <a:pt x="2141914" y="4106997"/>
                </a:lnTo>
                <a:lnTo>
                  <a:pt x="2170258" y="4070031"/>
                </a:lnTo>
                <a:close/>
                <a:moveTo>
                  <a:pt x="2751688" y="3906204"/>
                </a:moveTo>
                <a:lnTo>
                  <a:pt x="2706285" y="3951605"/>
                </a:lnTo>
                <a:lnTo>
                  <a:pt x="2708711" y="3951909"/>
                </a:lnTo>
                <a:lnTo>
                  <a:pt x="2749433" y="3920235"/>
                </a:lnTo>
                <a:lnTo>
                  <a:pt x="2753954" y="3920236"/>
                </a:lnTo>
                <a:lnTo>
                  <a:pt x="2765647" y="3906205"/>
                </a:lnTo>
                <a:close/>
                <a:moveTo>
                  <a:pt x="2285703" y="3901677"/>
                </a:moveTo>
                <a:lnTo>
                  <a:pt x="2258556" y="3951447"/>
                </a:lnTo>
                <a:lnTo>
                  <a:pt x="2294750" y="3928822"/>
                </a:lnTo>
                <a:cubicBezTo>
                  <a:pt x="2312848" y="3928822"/>
                  <a:pt x="2330946" y="3924301"/>
                  <a:pt x="2344513" y="3924301"/>
                </a:cubicBezTo>
                <a:lnTo>
                  <a:pt x="2353561" y="3906204"/>
                </a:lnTo>
                <a:close/>
                <a:moveTo>
                  <a:pt x="2441632" y="3763813"/>
                </a:moveTo>
                <a:lnTo>
                  <a:pt x="2410680" y="3774437"/>
                </a:lnTo>
                <a:cubicBezTo>
                  <a:pt x="2397674" y="3780658"/>
                  <a:pt x="2385233" y="3788577"/>
                  <a:pt x="2376184" y="3797624"/>
                </a:cubicBezTo>
                <a:lnTo>
                  <a:pt x="2457618" y="3779527"/>
                </a:lnTo>
                <a:lnTo>
                  <a:pt x="2462041" y="3775841"/>
                </a:lnTo>
                <a:close/>
                <a:moveTo>
                  <a:pt x="2756207" y="3734285"/>
                </a:moveTo>
                <a:lnTo>
                  <a:pt x="2697398" y="3734286"/>
                </a:lnTo>
                <a:cubicBezTo>
                  <a:pt x="2683821" y="3752383"/>
                  <a:pt x="2661204" y="3765951"/>
                  <a:pt x="2638588" y="3765951"/>
                </a:cubicBezTo>
                <a:lnTo>
                  <a:pt x="2620489" y="3765952"/>
                </a:lnTo>
                <a:lnTo>
                  <a:pt x="2597867" y="3793097"/>
                </a:lnTo>
                <a:lnTo>
                  <a:pt x="2593344" y="3793097"/>
                </a:lnTo>
                <a:lnTo>
                  <a:pt x="2552624" y="3824769"/>
                </a:lnTo>
                <a:lnTo>
                  <a:pt x="2516437" y="3820241"/>
                </a:lnTo>
                <a:cubicBezTo>
                  <a:pt x="2507389" y="3847387"/>
                  <a:pt x="2489292" y="3874533"/>
                  <a:pt x="2466667" y="3888107"/>
                </a:cubicBezTo>
                <a:lnTo>
                  <a:pt x="2499948" y="3877580"/>
                </a:lnTo>
                <a:lnTo>
                  <a:pt x="2507412" y="3871146"/>
                </a:lnTo>
                <a:lnTo>
                  <a:pt x="2512078" y="3873744"/>
                </a:lnTo>
                <a:lnTo>
                  <a:pt x="2537287" y="3865770"/>
                </a:lnTo>
                <a:cubicBezTo>
                  <a:pt x="2610028" y="3836080"/>
                  <a:pt x="2687221" y="3788576"/>
                  <a:pt x="2751688" y="3761431"/>
                </a:cubicBezTo>
                <a:close/>
                <a:moveTo>
                  <a:pt x="2561671" y="3725237"/>
                </a:moveTo>
                <a:lnTo>
                  <a:pt x="2553922" y="3728142"/>
                </a:lnTo>
                <a:lnTo>
                  <a:pt x="2531695" y="3740362"/>
                </a:lnTo>
                <a:lnTo>
                  <a:pt x="2543576" y="3743334"/>
                </a:lnTo>
                <a:lnTo>
                  <a:pt x="2548212" y="3741647"/>
                </a:lnTo>
                <a:lnTo>
                  <a:pt x="2566848" y="3725237"/>
                </a:lnTo>
                <a:close/>
                <a:moveTo>
                  <a:pt x="2672829" y="3685022"/>
                </a:moveTo>
                <a:lnTo>
                  <a:pt x="2672030" y="3686065"/>
                </a:lnTo>
                <a:lnTo>
                  <a:pt x="2673433" y="3685989"/>
                </a:lnTo>
                <a:close/>
                <a:moveTo>
                  <a:pt x="3305889" y="3657821"/>
                </a:moveTo>
                <a:lnTo>
                  <a:pt x="3305888" y="3671398"/>
                </a:lnTo>
                <a:cubicBezTo>
                  <a:pt x="3305888" y="3698546"/>
                  <a:pt x="3283270" y="3712116"/>
                  <a:pt x="3265171" y="3725691"/>
                </a:cubicBezTo>
                <a:lnTo>
                  <a:pt x="3265171" y="3689496"/>
                </a:lnTo>
                <a:close/>
                <a:moveTo>
                  <a:pt x="682019" y="3201418"/>
                </a:moveTo>
                <a:lnTo>
                  <a:pt x="679434" y="3204789"/>
                </a:lnTo>
                <a:lnTo>
                  <a:pt x="681536" y="3205759"/>
                </a:lnTo>
                <a:close/>
                <a:moveTo>
                  <a:pt x="720334" y="2757061"/>
                </a:moveTo>
                <a:cubicBezTo>
                  <a:pt x="688661" y="2811352"/>
                  <a:pt x="670566" y="2924454"/>
                  <a:pt x="661517" y="2987791"/>
                </a:cubicBezTo>
                <a:lnTo>
                  <a:pt x="634373" y="3014938"/>
                </a:lnTo>
                <a:lnTo>
                  <a:pt x="664410" y="3036394"/>
                </a:lnTo>
                <a:lnTo>
                  <a:pt x="665010" y="3015172"/>
                </a:lnTo>
                <a:lnTo>
                  <a:pt x="689336" y="2998188"/>
                </a:lnTo>
                <a:lnTo>
                  <a:pt x="675093" y="2969695"/>
                </a:lnTo>
                <a:cubicBezTo>
                  <a:pt x="684140" y="2938029"/>
                  <a:pt x="711288" y="2879212"/>
                  <a:pt x="706760" y="2847546"/>
                </a:cubicBezTo>
                <a:cubicBezTo>
                  <a:pt x="720335" y="2829449"/>
                  <a:pt x="733904" y="2806825"/>
                  <a:pt x="733905" y="2784207"/>
                </a:cubicBezTo>
                <a:close/>
                <a:moveTo>
                  <a:pt x="4235216" y="2676555"/>
                </a:moveTo>
                <a:lnTo>
                  <a:pt x="4206230" y="2699176"/>
                </a:lnTo>
                <a:cubicBezTo>
                  <a:pt x="4195364" y="2708078"/>
                  <a:pt x="4184168" y="2717272"/>
                  <a:pt x="4172441" y="2725744"/>
                </a:cubicBezTo>
                <a:lnTo>
                  <a:pt x="4152278" y="2737876"/>
                </a:lnTo>
                <a:lnTo>
                  <a:pt x="4145896" y="2749363"/>
                </a:lnTo>
                <a:lnTo>
                  <a:pt x="4159598" y="2751164"/>
                </a:lnTo>
                <a:cubicBezTo>
                  <a:pt x="4173091" y="2748776"/>
                  <a:pt x="4190031" y="2742753"/>
                  <a:pt x="4208580" y="2734526"/>
                </a:cubicBezTo>
                <a:lnTo>
                  <a:pt x="4240761" y="2718136"/>
                </a:lnTo>
                <a:close/>
                <a:moveTo>
                  <a:pt x="3964170" y="2598711"/>
                </a:moveTo>
                <a:lnTo>
                  <a:pt x="3955121" y="2630384"/>
                </a:lnTo>
                <a:lnTo>
                  <a:pt x="3937025" y="2653003"/>
                </a:lnTo>
                <a:lnTo>
                  <a:pt x="3914408" y="2666578"/>
                </a:lnTo>
                <a:lnTo>
                  <a:pt x="3891783" y="2725389"/>
                </a:lnTo>
                <a:cubicBezTo>
                  <a:pt x="3884995" y="2727654"/>
                  <a:pt x="3879339" y="2738964"/>
                  <a:pt x="3875381" y="2750839"/>
                </a:cubicBezTo>
                <a:lnTo>
                  <a:pt x="3871371" y="2765825"/>
                </a:lnTo>
                <a:lnTo>
                  <a:pt x="3893664" y="2755340"/>
                </a:lnTo>
                <a:lnTo>
                  <a:pt x="3900761" y="2748293"/>
                </a:lnTo>
                <a:cubicBezTo>
                  <a:pt x="3930240" y="2708423"/>
                  <a:pt x="3953991" y="2650740"/>
                  <a:pt x="3977746" y="2643954"/>
                </a:cubicBezTo>
                <a:lnTo>
                  <a:pt x="4000363" y="2603240"/>
                </a:lnTo>
                <a:close/>
                <a:moveTo>
                  <a:pt x="4077272" y="2535374"/>
                </a:moveTo>
                <a:lnTo>
                  <a:pt x="4086319" y="2603240"/>
                </a:lnTo>
                <a:lnTo>
                  <a:pt x="4095368" y="2585141"/>
                </a:lnTo>
                <a:close/>
                <a:moveTo>
                  <a:pt x="4167761" y="2345359"/>
                </a:moveTo>
                <a:lnTo>
                  <a:pt x="4117993" y="2408696"/>
                </a:lnTo>
                <a:cubicBezTo>
                  <a:pt x="4113464" y="2417746"/>
                  <a:pt x="4104415" y="2435842"/>
                  <a:pt x="4104416" y="2449417"/>
                </a:cubicBezTo>
                <a:lnTo>
                  <a:pt x="4104415" y="2499178"/>
                </a:lnTo>
                <a:cubicBezTo>
                  <a:pt x="4145138" y="2462985"/>
                  <a:pt x="4158707" y="2399646"/>
                  <a:pt x="4167761" y="2345359"/>
                </a:cubicBezTo>
                <a:close/>
                <a:moveTo>
                  <a:pt x="4482270" y="2213527"/>
                </a:moveTo>
                <a:cubicBezTo>
                  <a:pt x="4487628" y="2223748"/>
                  <a:pt x="4482430" y="2243276"/>
                  <a:pt x="4480078" y="2254862"/>
                </a:cubicBezTo>
                <a:lnTo>
                  <a:pt x="4443534" y="2276221"/>
                </a:lnTo>
                <a:cubicBezTo>
                  <a:pt x="4443881" y="2250101"/>
                  <a:pt x="4461144" y="2232156"/>
                  <a:pt x="4482270" y="2213527"/>
                </a:cubicBezTo>
                <a:close/>
                <a:moveTo>
                  <a:pt x="847469" y="1686871"/>
                </a:moveTo>
                <a:cubicBezTo>
                  <a:pt x="847263" y="1714932"/>
                  <a:pt x="829000" y="1734130"/>
                  <a:pt x="806629" y="1754041"/>
                </a:cubicBezTo>
                <a:cubicBezTo>
                  <a:pt x="800862" y="1743034"/>
                  <a:pt x="806272" y="1722080"/>
                  <a:pt x="808703" y="1709644"/>
                </a:cubicBezTo>
                <a:close/>
                <a:moveTo>
                  <a:pt x="1260303" y="1650512"/>
                </a:moveTo>
                <a:lnTo>
                  <a:pt x="1252103" y="1651942"/>
                </a:lnTo>
                <a:lnTo>
                  <a:pt x="1217433" y="1673998"/>
                </a:lnTo>
                <a:lnTo>
                  <a:pt x="1236058" y="1686761"/>
                </a:lnTo>
                <a:close/>
                <a:moveTo>
                  <a:pt x="1387836" y="1484176"/>
                </a:moveTo>
                <a:lnTo>
                  <a:pt x="1389417" y="1487564"/>
                </a:lnTo>
                <a:lnTo>
                  <a:pt x="1390271" y="1485611"/>
                </a:lnTo>
                <a:close/>
                <a:moveTo>
                  <a:pt x="1858936" y="955899"/>
                </a:moveTo>
                <a:lnTo>
                  <a:pt x="1829690" y="958826"/>
                </a:lnTo>
                <a:cubicBezTo>
                  <a:pt x="1780498" y="967403"/>
                  <a:pt x="1732975" y="987695"/>
                  <a:pt x="1690113" y="1011179"/>
                </a:cubicBezTo>
                <a:cubicBezTo>
                  <a:pt x="1711163" y="1011513"/>
                  <a:pt x="1732221" y="1011842"/>
                  <a:pt x="1752714" y="1008268"/>
                </a:cubicBezTo>
                <a:lnTo>
                  <a:pt x="1791351" y="997453"/>
                </a:lnTo>
                <a:lnTo>
                  <a:pt x="1815749" y="980185"/>
                </a:lnTo>
                <a:cubicBezTo>
                  <a:pt x="1828756" y="972268"/>
                  <a:pt x="1842329" y="965482"/>
                  <a:pt x="1855902" y="960957"/>
                </a:cubicBezTo>
                <a:close/>
                <a:moveTo>
                  <a:pt x="3319692" y="0"/>
                </a:moveTo>
                <a:lnTo>
                  <a:pt x="3311637" y="27482"/>
                </a:lnTo>
                <a:lnTo>
                  <a:pt x="3309682" y="28002"/>
                </a:lnTo>
                <a:lnTo>
                  <a:pt x="3326256" y="28975"/>
                </a:lnTo>
                <a:cubicBezTo>
                  <a:pt x="3342092" y="19929"/>
                  <a:pt x="3360191" y="16535"/>
                  <a:pt x="3378855" y="15404"/>
                </a:cubicBezTo>
                <a:cubicBezTo>
                  <a:pt x="3397518" y="14275"/>
                  <a:pt x="3416747" y="15407"/>
                  <a:pt x="3434844" y="15406"/>
                </a:cubicBezTo>
                <a:cubicBezTo>
                  <a:pt x="3457461" y="15406"/>
                  <a:pt x="3480085" y="19926"/>
                  <a:pt x="3498176" y="28976"/>
                </a:cubicBezTo>
                <a:lnTo>
                  <a:pt x="3543417" y="19926"/>
                </a:lnTo>
                <a:cubicBezTo>
                  <a:pt x="3629379" y="42551"/>
                  <a:pt x="3814876" y="83266"/>
                  <a:pt x="3914408" y="92313"/>
                </a:cubicBezTo>
                <a:lnTo>
                  <a:pt x="3914408" y="105891"/>
                </a:lnTo>
                <a:cubicBezTo>
                  <a:pt x="3968697" y="133035"/>
                  <a:pt x="4063701" y="164701"/>
                  <a:pt x="4122512" y="182797"/>
                </a:cubicBezTo>
                <a:cubicBezTo>
                  <a:pt x="4145138" y="209941"/>
                  <a:pt x="4176810" y="228040"/>
                  <a:pt x="4208476" y="237089"/>
                </a:cubicBezTo>
                <a:lnTo>
                  <a:pt x="4240148" y="237088"/>
                </a:lnTo>
                <a:cubicBezTo>
                  <a:pt x="4242975" y="241613"/>
                  <a:pt x="4249691" y="248186"/>
                  <a:pt x="4259312" y="256484"/>
                </a:cubicBezTo>
                <a:lnTo>
                  <a:pt x="4273335" y="267874"/>
                </a:lnTo>
                <a:lnTo>
                  <a:pt x="4279084" y="269764"/>
                </a:lnTo>
                <a:cubicBezTo>
                  <a:pt x="4316946" y="315172"/>
                  <a:pt x="4368566" y="317202"/>
                  <a:pt x="4412638" y="350340"/>
                </a:cubicBezTo>
                <a:lnTo>
                  <a:pt x="4447003" y="413680"/>
                </a:lnTo>
                <a:lnTo>
                  <a:pt x="4451553" y="417836"/>
                </a:lnTo>
                <a:cubicBezTo>
                  <a:pt x="4503113" y="468389"/>
                  <a:pt x="4545527" y="522679"/>
                  <a:pt x="4552314" y="571877"/>
                </a:cubicBezTo>
                <a:lnTo>
                  <a:pt x="4596609" y="629807"/>
                </a:lnTo>
                <a:lnTo>
                  <a:pt x="4596905" y="626654"/>
                </a:lnTo>
                <a:lnTo>
                  <a:pt x="4629752" y="635727"/>
                </a:lnTo>
                <a:lnTo>
                  <a:pt x="4620852" y="685687"/>
                </a:lnTo>
                <a:cubicBezTo>
                  <a:pt x="4625962" y="694087"/>
                  <a:pt x="4629017" y="701922"/>
                  <a:pt x="4630798" y="709457"/>
                </a:cubicBezTo>
                <a:lnTo>
                  <a:pt x="4631021" y="711601"/>
                </a:lnTo>
                <a:lnTo>
                  <a:pt x="4647318" y="730227"/>
                </a:lnTo>
                <a:cubicBezTo>
                  <a:pt x="4647319" y="816184"/>
                  <a:pt x="4719712" y="879523"/>
                  <a:pt x="4692559" y="988103"/>
                </a:cubicBezTo>
                <a:cubicBezTo>
                  <a:pt x="4701615" y="1001678"/>
                  <a:pt x="4688041" y="1015248"/>
                  <a:pt x="4697087" y="1028822"/>
                </a:cubicBezTo>
                <a:lnTo>
                  <a:pt x="4715184" y="1037871"/>
                </a:lnTo>
                <a:cubicBezTo>
                  <a:pt x="4701616" y="1033344"/>
                  <a:pt x="4692560" y="1046921"/>
                  <a:pt x="4692559" y="1060488"/>
                </a:cubicBezTo>
                <a:cubicBezTo>
                  <a:pt x="4692560" y="1110259"/>
                  <a:pt x="4706136" y="1150972"/>
                  <a:pt x="4719712" y="1200742"/>
                </a:cubicBezTo>
                <a:cubicBezTo>
                  <a:pt x="4692560" y="1345516"/>
                  <a:pt x="4674464" y="1499338"/>
                  <a:pt x="4642798" y="1644113"/>
                </a:cubicBezTo>
                <a:cubicBezTo>
                  <a:pt x="4611125" y="1662209"/>
                  <a:pt x="4511599" y="1906515"/>
                  <a:pt x="4493504" y="1956278"/>
                </a:cubicBezTo>
                <a:cubicBezTo>
                  <a:pt x="4466357" y="1974375"/>
                  <a:pt x="4448261" y="2001519"/>
                  <a:pt x="4443734" y="2033193"/>
                </a:cubicBezTo>
                <a:lnTo>
                  <a:pt x="4421116" y="2042241"/>
                </a:lnTo>
                <a:lnTo>
                  <a:pt x="4412068" y="2105580"/>
                </a:lnTo>
                <a:cubicBezTo>
                  <a:pt x="4321584" y="2137246"/>
                  <a:pt x="4403019" y="2254874"/>
                  <a:pt x="4317057" y="2272971"/>
                </a:cubicBezTo>
                <a:lnTo>
                  <a:pt x="4330632" y="2313685"/>
                </a:lnTo>
                <a:lnTo>
                  <a:pt x="4285392" y="2336309"/>
                </a:lnTo>
                <a:lnTo>
                  <a:pt x="4285391" y="2367982"/>
                </a:lnTo>
                <a:lnTo>
                  <a:pt x="4267293" y="2377030"/>
                </a:lnTo>
                <a:lnTo>
                  <a:pt x="4262766" y="2377030"/>
                </a:lnTo>
                <a:cubicBezTo>
                  <a:pt x="4217525" y="2431321"/>
                  <a:pt x="4185859" y="2490132"/>
                  <a:pt x="4140611" y="2544422"/>
                </a:cubicBezTo>
                <a:lnTo>
                  <a:pt x="4131562" y="2603241"/>
                </a:lnTo>
                <a:lnTo>
                  <a:pt x="4115444" y="2622922"/>
                </a:lnTo>
                <a:lnTo>
                  <a:pt x="4156459" y="2614002"/>
                </a:lnTo>
                <a:cubicBezTo>
                  <a:pt x="4173477" y="2594243"/>
                  <a:pt x="4194851" y="2577432"/>
                  <a:pt x="4217986" y="2562636"/>
                </a:cubicBezTo>
                <a:lnTo>
                  <a:pt x="4279223" y="2529266"/>
                </a:lnTo>
                <a:lnTo>
                  <a:pt x="4323832" y="2472496"/>
                </a:lnTo>
                <a:lnTo>
                  <a:pt x="4317344" y="2499923"/>
                </a:lnTo>
                <a:lnTo>
                  <a:pt x="4350086" y="2471794"/>
                </a:lnTo>
                <a:lnTo>
                  <a:pt x="4374715" y="2478598"/>
                </a:lnTo>
                <a:lnTo>
                  <a:pt x="4386941" y="2509936"/>
                </a:lnTo>
                <a:cubicBezTo>
                  <a:pt x="4404713" y="2495620"/>
                  <a:pt x="4428345" y="2495160"/>
                  <a:pt x="4447624" y="2491748"/>
                </a:cubicBezTo>
                <a:cubicBezTo>
                  <a:pt x="4440911" y="2500382"/>
                  <a:pt x="4317524" y="2607824"/>
                  <a:pt x="4287184" y="2616921"/>
                </a:cubicBezTo>
                <a:lnTo>
                  <a:pt x="4287686" y="2620549"/>
                </a:lnTo>
                <a:lnTo>
                  <a:pt x="4269069" y="2657346"/>
                </a:lnTo>
                <a:cubicBezTo>
                  <a:pt x="4258720" y="2661039"/>
                  <a:pt x="4248443" y="2667046"/>
                  <a:pt x="4238037" y="2674354"/>
                </a:cubicBezTo>
                <a:lnTo>
                  <a:pt x="4237737" y="2674588"/>
                </a:lnTo>
                <a:lnTo>
                  <a:pt x="4251444" y="2712278"/>
                </a:lnTo>
                <a:lnTo>
                  <a:pt x="4251164" y="2712839"/>
                </a:lnTo>
                <a:lnTo>
                  <a:pt x="4267213" y="2704664"/>
                </a:lnTo>
                <a:cubicBezTo>
                  <a:pt x="4307069" y="2682256"/>
                  <a:pt x="4346002" y="2656754"/>
                  <a:pt x="4369303" y="2639605"/>
                </a:cubicBezTo>
                <a:lnTo>
                  <a:pt x="4364948" y="2636651"/>
                </a:lnTo>
                <a:cubicBezTo>
                  <a:pt x="4410702" y="2624833"/>
                  <a:pt x="4425118" y="2614837"/>
                  <a:pt x="4460666" y="2586213"/>
                </a:cubicBezTo>
                <a:cubicBezTo>
                  <a:pt x="4543469" y="2556669"/>
                  <a:pt x="4989920" y="2157551"/>
                  <a:pt x="5056989" y="2071239"/>
                </a:cubicBezTo>
                <a:lnTo>
                  <a:pt x="5052976" y="2042174"/>
                </a:lnTo>
                <a:lnTo>
                  <a:pt x="5089522" y="2020817"/>
                </a:lnTo>
                <a:cubicBezTo>
                  <a:pt x="5100429" y="1985386"/>
                  <a:pt x="5179567" y="1900663"/>
                  <a:pt x="5211752" y="1876353"/>
                </a:cubicBezTo>
                <a:lnTo>
                  <a:pt x="5242091" y="1867263"/>
                </a:lnTo>
                <a:cubicBezTo>
                  <a:pt x="5220466" y="1882254"/>
                  <a:pt x="5211906" y="1906103"/>
                  <a:pt x="5207212" y="1929265"/>
                </a:cubicBezTo>
                <a:cubicBezTo>
                  <a:pt x="5176026" y="1960841"/>
                  <a:pt x="5145345" y="1996049"/>
                  <a:pt x="5127229" y="2036475"/>
                </a:cubicBezTo>
                <a:lnTo>
                  <a:pt x="5096043" y="2068046"/>
                </a:lnTo>
                <a:lnTo>
                  <a:pt x="5075078" y="2116421"/>
                </a:lnTo>
                <a:cubicBezTo>
                  <a:pt x="5079091" y="2145486"/>
                  <a:pt x="5051260" y="2172746"/>
                  <a:pt x="5043705" y="2203859"/>
                </a:cubicBezTo>
                <a:lnTo>
                  <a:pt x="5045210" y="2214761"/>
                </a:lnTo>
                <a:lnTo>
                  <a:pt x="5034806" y="2253823"/>
                </a:lnTo>
                <a:cubicBezTo>
                  <a:pt x="5021394" y="2271084"/>
                  <a:pt x="5002621" y="2278127"/>
                  <a:pt x="4984345" y="2288806"/>
                </a:cubicBezTo>
                <a:lnTo>
                  <a:pt x="4995567" y="2312876"/>
                </a:lnTo>
                <a:cubicBezTo>
                  <a:pt x="4906057" y="2351052"/>
                  <a:pt x="4894623" y="2468456"/>
                  <a:pt x="4800250" y="2500047"/>
                </a:cubicBezTo>
                <a:lnTo>
                  <a:pt x="4804765" y="2532750"/>
                </a:lnTo>
                <a:lnTo>
                  <a:pt x="4771575" y="2549789"/>
                </a:lnTo>
                <a:cubicBezTo>
                  <a:pt x="4743745" y="2577046"/>
                  <a:pt x="4721272" y="2614525"/>
                  <a:pt x="4688579" y="2635199"/>
                </a:cubicBezTo>
                <a:lnTo>
                  <a:pt x="4682033" y="2673577"/>
                </a:lnTo>
                <a:cubicBezTo>
                  <a:pt x="4601736" y="2721286"/>
                  <a:pt x="4544916" y="2738789"/>
                  <a:pt x="4499975" y="2813739"/>
                </a:cubicBezTo>
                <a:cubicBezTo>
                  <a:pt x="4477000" y="2847582"/>
                  <a:pt x="4394697" y="2880762"/>
                  <a:pt x="4358656" y="2905749"/>
                </a:cubicBezTo>
                <a:cubicBezTo>
                  <a:pt x="4358314" y="2931867"/>
                  <a:pt x="4331324" y="2936643"/>
                  <a:pt x="4312052" y="2940055"/>
                </a:cubicBezTo>
                <a:cubicBezTo>
                  <a:pt x="4258082" y="2949608"/>
                  <a:pt x="4253381" y="2972772"/>
                  <a:pt x="4218341" y="3005026"/>
                </a:cubicBezTo>
                <a:cubicBezTo>
                  <a:pt x="4196375" y="3046136"/>
                  <a:pt x="4141396" y="3048422"/>
                  <a:pt x="4104509" y="3095896"/>
                </a:cubicBezTo>
                <a:cubicBezTo>
                  <a:pt x="4003430" y="3136119"/>
                  <a:pt x="3913077" y="3196777"/>
                  <a:pt x="3813004" y="3244267"/>
                </a:cubicBezTo>
                <a:cubicBezTo>
                  <a:pt x="3826573" y="3256752"/>
                  <a:pt x="3850706" y="3259924"/>
                  <a:pt x="3869978" y="3256513"/>
                </a:cubicBezTo>
                <a:lnTo>
                  <a:pt x="3866628" y="3260826"/>
                </a:lnTo>
                <a:lnTo>
                  <a:pt x="3830084" y="3282181"/>
                </a:lnTo>
                <a:cubicBezTo>
                  <a:pt x="3814323" y="3311028"/>
                  <a:pt x="3780628" y="3324437"/>
                  <a:pt x="3750790" y="3337162"/>
                </a:cubicBezTo>
                <a:lnTo>
                  <a:pt x="3754142" y="3332845"/>
                </a:lnTo>
                <a:lnTo>
                  <a:pt x="3748800" y="3311375"/>
                </a:lnTo>
                <a:lnTo>
                  <a:pt x="3713080" y="3318518"/>
                </a:lnTo>
                <a:lnTo>
                  <a:pt x="3713080" y="3323039"/>
                </a:lnTo>
                <a:lnTo>
                  <a:pt x="3672357" y="3395427"/>
                </a:lnTo>
                <a:lnTo>
                  <a:pt x="3672359" y="3381857"/>
                </a:lnTo>
                <a:lnTo>
                  <a:pt x="3609027" y="3454237"/>
                </a:lnTo>
                <a:cubicBezTo>
                  <a:pt x="3572833" y="3467815"/>
                  <a:pt x="3568307" y="3526632"/>
                  <a:pt x="3523064" y="3526633"/>
                </a:cubicBezTo>
                <a:lnTo>
                  <a:pt x="3518543" y="3526632"/>
                </a:lnTo>
                <a:lnTo>
                  <a:pt x="3523064" y="3454237"/>
                </a:lnTo>
                <a:cubicBezTo>
                  <a:pt x="3491393" y="3494959"/>
                  <a:pt x="3441629" y="3540202"/>
                  <a:pt x="3396387" y="3558299"/>
                </a:cubicBezTo>
                <a:lnTo>
                  <a:pt x="3355673" y="3562825"/>
                </a:lnTo>
                <a:cubicBezTo>
                  <a:pt x="3337576" y="3585443"/>
                  <a:pt x="3324002" y="3608068"/>
                  <a:pt x="3292336" y="3608069"/>
                </a:cubicBezTo>
                <a:lnTo>
                  <a:pt x="3238044" y="3635212"/>
                </a:lnTo>
                <a:lnTo>
                  <a:pt x="3278759" y="3603540"/>
                </a:lnTo>
                <a:lnTo>
                  <a:pt x="3287808" y="3603541"/>
                </a:lnTo>
                <a:lnTo>
                  <a:pt x="3364722" y="3513056"/>
                </a:lnTo>
                <a:cubicBezTo>
                  <a:pt x="3387339" y="3499486"/>
                  <a:pt x="3405435" y="3485910"/>
                  <a:pt x="3432580" y="3481390"/>
                </a:cubicBezTo>
                <a:cubicBezTo>
                  <a:pt x="3452940" y="3467818"/>
                  <a:pt x="3483477" y="3436429"/>
                  <a:pt x="3503201" y="3410130"/>
                </a:cubicBezTo>
                <a:lnTo>
                  <a:pt x="3515104" y="3391701"/>
                </a:lnTo>
                <a:lnTo>
                  <a:pt x="3497293" y="3399712"/>
                </a:lnTo>
                <a:cubicBezTo>
                  <a:pt x="3468844" y="3412656"/>
                  <a:pt x="3440207" y="3425809"/>
                  <a:pt x="3412703" y="3438500"/>
                </a:cubicBezTo>
                <a:lnTo>
                  <a:pt x="3404979" y="3442075"/>
                </a:lnTo>
                <a:lnTo>
                  <a:pt x="3403171" y="3444737"/>
                </a:lnTo>
                <a:cubicBezTo>
                  <a:pt x="3389602" y="3449259"/>
                  <a:pt x="3158866" y="3630225"/>
                  <a:pt x="3154344" y="3639275"/>
                </a:cubicBezTo>
                <a:lnTo>
                  <a:pt x="3122672" y="3652844"/>
                </a:lnTo>
                <a:lnTo>
                  <a:pt x="3122671" y="3616657"/>
                </a:lnTo>
                <a:lnTo>
                  <a:pt x="3163392" y="3603082"/>
                </a:lnTo>
                <a:lnTo>
                  <a:pt x="3195059" y="3548790"/>
                </a:lnTo>
                <a:cubicBezTo>
                  <a:pt x="3226724" y="3539742"/>
                  <a:pt x="3249348" y="3521646"/>
                  <a:pt x="3276494" y="3503550"/>
                </a:cubicBezTo>
                <a:lnTo>
                  <a:pt x="3278235" y="3500763"/>
                </a:lnTo>
                <a:lnTo>
                  <a:pt x="3271807" y="3503740"/>
                </a:lnTo>
                <a:cubicBezTo>
                  <a:pt x="3254106" y="3511904"/>
                  <a:pt x="3240175" y="3518266"/>
                  <a:pt x="3231333" y="3522156"/>
                </a:cubicBezTo>
                <a:lnTo>
                  <a:pt x="3195129" y="3517402"/>
                </a:lnTo>
                <a:cubicBezTo>
                  <a:pt x="3169903" y="3534892"/>
                  <a:pt x="3141744" y="3545459"/>
                  <a:pt x="3112789" y="3553842"/>
                </a:cubicBezTo>
                <a:lnTo>
                  <a:pt x="3101372" y="3556899"/>
                </a:lnTo>
                <a:lnTo>
                  <a:pt x="3005042" y="3625705"/>
                </a:lnTo>
                <a:lnTo>
                  <a:pt x="3009569" y="3630227"/>
                </a:lnTo>
                <a:lnTo>
                  <a:pt x="2991473" y="3675469"/>
                </a:lnTo>
                <a:cubicBezTo>
                  <a:pt x="2959800" y="3689044"/>
                  <a:pt x="2928134" y="3702613"/>
                  <a:pt x="2900989" y="3725237"/>
                </a:cubicBezTo>
                <a:lnTo>
                  <a:pt x="2882892" y="3770479"/>
                </a:lnTo>
                <a:lnTo>
                  <a:pt x="2837650" y="3784049"/>
                </a:lnTo>
                <a:lnTo>
                  <a:pt x="2824498" y="3805090"/>
                </a:lnTo>
                <a:lnTo>
                  <a:pt x="2839908" y="3829750"/>
                </a:lnTo>
                <a:lnTo>
                  <a:pt x="2808240" y="3847848"/>
                </a:lnTo>
                <a:lnTo>
                  <a:pt x="2810237" y="3827905"/>
                </a:lnTo>
                <a:lnTo>
                  <a:pt x="2792403" y="3856434"/>
                </a:lnTo>
                <a:lnTo>
                  <a:pt x="2782409" y="3893091"/>
                </a:lnTo>
                <a:lnTo>
                  <a:pt x="2794674" y="3893089"/>
                </a:lnTo>
                <a:cubicBezTo>
                  <a:pt x="2817292" y="3893090"/>
                  <a:pt x="2839910" y="3879521"/>
                  <a:pt x="2853485" y="3861423"/>
                </a:cubicBezTo>
                <a:lnTo>
                  <a:pt x="2912295" y="3861423"/>
                </a:lnTo>
                <a:lnTo>
                  <a:pt x="2907774" y="3888569"/>
                </a:lnTo>
                <a:cubicBezTo>
                  <a:pt x="2821819" y="3924761"/>
                  <a:pt x="2713241" y="3997151"/>
                  <a:pt x="2622756" y="4015248"/>
                </a:cubicBezTo>
                <a:cubicBezTo>
                  <a:pt x="2634067" y="4008460"/>
                  <a:pt x="2644248" y="3998279"/>
                  <a:pt x="2652731" y="3986402"/>
                </a:cubicBezTo>
                <a:lnTo>
                  <a:pt x="2659981" y="3972109"/>
                </a:lnTo>
                <a:lnTo>
                  <a:pt x="2634059" y="3978585"/>
                </a:lnTo>
                <a:lnTo>
                  <a:pt x="2634060" y="3983113"/>
                </a:lnTo>
                <a:lnTo>
                  <a:pt x="2597867" y="4014785"/>
                </a:lnTo>
                <a:cubicBezTo>
                  <a:pt x="2543575" y="4023833"/>
                  <a:pt x="2471197" y="4087172"/>
                  <a:pt x="2421426" y="4118838"/>
                </a:cubicBezTo>
                <a:lnTo>
                  <a:pt x="2367137" y="4100741"/>
                </a:lnTo>
                <a:lnTo>
                  <a:pt x="2371659" y="4087173"/>
                </a:lnTo>
                <a:lnTo>
                  <a:pt x="2416898" y="4087172"/>
                </a:lnTo>
                <a:lnTo>
                  <a:pt x="2466465" y="4054531"/>
                </a:lnTo>
                <a:lnTo>
                  <a:pt x="2450823" y="4055952"/>
                </a:lnTo>
                <a:lnTo>
                  <a:pt x="2414630" y="4078576"/>
                </a:lnTo>
                <a:lnTo>
                  <a:pt x="2441773" y="4028806"/>
                </a:lnTo>
                <a:lnTo>
                  <a:pt x="2499663" y="4032668"/>
                </a:lnTo>
                <a:lnTo>
                  <a:pt x="2602394" y="3965016"/>
                </a:lnTo>
                <a:cubicBezTo>
                  <a:pt x="2561671" y="3974065"/>
                  <a:pt x="2525479" y="3996682"/>
                  <a:pt x="2484764" y="4014785"/>
                </a:cubicBezTo>
                <a:lnTo>
                  <a:pt x="2480245" y="4023834"/>
                </a:lnTo>
                <a:lnTo>
                  <a:pt x="2444049" y="3992161"/>
                </a:lnTo>
                <a:cubicBezTo>
                  <a:pt x="2441785" y="3987636"/>
                  <a:pt x="2438392" y="3980851"/>
                  <a:pt x="2436129" y="3974064"/>
                </a:cubicBezTo>
                <a:lnTo>
                  <a:pt x="2435625" y="3966025"/>
                </a:lnTo>
                <a:lnTo>
                  <a:pt x="2421057" y="3973578"/>
                </a:lnTo>
                <a:cubicBezTo>
                  <a:pt x="2409297" y="3978569"/>
                  <a:pt x="2397243" y="3982421"/>
                  <a:pt x="2384945" y="3984566"/>
                </a:cubicBezTo>
                <a:cubicBezTo>
                  <a:pt x="2362571" y="4004478"/>
                  <a:pt x="2340760" y="4028293"/>
                  <a:pt x="2323048" y="4051397"/>
                </a:cubicBezTo>
                <a:lnTo>
                  <a:pt x="2306301" y="4022296"/>
                </a:lnTo>
                <a:lnTo>
                  <a:pt x="2340406" y="3996331"/>
                </a:lnTo>
                <a:lnTo>
                  <a:pt x="2360010" y="3978349"/>
                </a:lnTo>
                <a:lnTo>
                  <a:pt x="2342251" y="3985374"/>
                </a:lnTo>
                <a:cubicBezTo>
                  <a:pt x="2312845" y="3997816"/>
                  <a:pt x="2283438" y="4010259"/>
                  <a:pt x="2249508" y="4014784"/>
                </a:cubicBezTo>
                <a:lnTo>
                  <a:pt x="2213315" y="4037402"/>
                </a:lnTo>
                <a:cubicBezTo>
                  <a:pt x="2186163" y="4041931"/>
                  <a:pt x="2163546" y="4050978"/>
                  <a:pt x="2140921" y="4064549"/>
                </a:cubicBezTo>
                <a:cubicBezTo>
                  <a:pt x="2073059" y="4073597"/>
                  <a:pt x="1964481" y="4096220"/>
                  <a:pt x="1901142" y="4118838"/>
                </a:cubicBezTo>
                <a:lnTo>
                  <a:pt x="1896615" y="4118838"/>
                </a:lnTo>
                <a:lnTo>
                  <a:pt x="1855902" y="4096221"/>
                </a:lnTo>
                <a:cubicBezTo>
                  <a:pt x="1751847" y="4118837"/>
                  <a:pt x="1715655" y="4078124"/>
                  <a:pt x="1634220" y="4078124"/>
                </a:cubicBezTo>
                <a:cubicBezTo>
                  <a:pt x="1620643" y="4078124"/>
                  <a:pt x="1611594" y="4082645"/>
                  <a:pt x="1598025" y="4087173"/>
                </a:cubicBezTo>
                <a:cubicBezTo>
                  <a:pt x="1579928" y="4109790"/>
                  <a:pt x="1552783" y="4114316"/>
                  <a:pt x="1525637" y="4114317"/>
                </a:cubicBezTo>
                <a:lnTo>
                  <a:pt x="1489445" y="4114316"/>
                </a:lnTo>
                <a:lnTo>
                  <a:pt x="1489446" y="4069075"/>
                </a:lnTo>
                <a:cubicBezTo>
                  <a:pt x="1462300" y="4064549"/>
                  <a:pt x="1435148" y="4060028"/>
                  <a:pt x="1408004" y="4046450"/>
                </a:cubicBezTo>
                <a:lnTo>
                  <a:pt x="1371810" y="4050979"/>
                </a:lnTo>
                <a:cubicBezTo>
                  <a:pt x="1317527" y="4032882"/>
                  <a:pt x="1276803" y="4001209"/>
                  <a:pt x="1222514" y="3983113"/>
                </a:cubicBezTo>
                <a:cubicBezTo>
                  <a:pt x="1213464" y="3974065"/>
                  <a:pt x="996308" y="3847386"/>
                  <a:pt x="991786" y="3847386"/>
                </a:cubicBezTo>
                <a:lnTo>
                  <a:pt x="919399" y="3806673"/>
                </a:lnTo>
                <a:cubicBezTo>
                  <a:pt x="883205" y="3743333"/>
                  <a:pt x="824393" y="3729758"/>
                  <a:pt x="779146" y="3679996"/>
                </a:cubicBezTo>
                <a:lnTo>
                  <a:pt x="742952" y="3575937"/>
                </a:lnTo>
                <a:cubicBezTo>
                  <a:pt x="752001" y="3557838"/>
                  <a:pt x="752000" y="3535221"/>
                  <a:pt x="752000" y="3517126"/>
                </a:cubicBezTo>
                <a:lnTo>
                  <a:pt x="729383" y="3489981"/>
                </a:lnTo>
                <a:lnTo>
                  <a:pt x="724856" y="3449258"/>
                </a:lnTo>
                <a:cubicBezTo>
                  <a:pt x="711283" y="3444734"/>
                  <a:pt x="706759" y="3434556"/>
                  <a:pt x="706760" y="3423246"/>
                </a:cubicBezTo>
                <a:lnTo>
                  <a:pt x="710709" y="3408929"/>
                </a:lnTo>
                <a:lnTo>
                  <a:pt x="697760" y="3421747"/>
                </a:lnTo>
                <a:lnTo>
                  <a:pt x="694572" y="3458325"/>
                </a:lnTo>
                <a:lnTo>
                  <a:pt x="659550" y="3448421"/>
                </a:lnTo>
                <a:lnTo>
                  <a:pt x="668709" y="3394790"/>
                </a:lnTo>
                <a:cubicBezTo>
                  <a:pt x="646746" y="3358594"/>
                  <a:pt x="659802" y="3332299"/>
                  <a:pt x="654791" y="3297146"/>
                </a:cubicBezTo>
                <a:cubicBezTo>
                  <a:pt x="652564" y="3281523"/>
                  <a:pt x="646234" y="3266616"/>
                  <a:pt x="632269" y="3257045"/>
                </a:cubicBezTo>
                <a:lnTo>
                  <a:pt x="632535" y="3254969"/>
                </a:lnTo>
                <a:lnTo>
                  <a:pt x="620802" y="3263769"/>
                </a:lnTo>
                <a:lnTo>
                  <a:pt x="611754" y="3304485"/>
                </a:lnTo>
                <a:lnTo>
                  <a:pt x="575560" y="3286389"/>
                </a:lnTo>
                <a:lnTo>
                  <a:pt x="593656" y="3227576"/>
                </a:lnTo>
                <a:cubicBezTo>
                  <a:pt x="575560" y="3182335"/>
                  <a:pt x="593657" y="3155189"/>
                  <a:pt x="593657" y="3114470"/>
                </a:cubicBezTo>
                <a:cubicBezTo>
                  <a:pt x="593657" y="3096373"/>
                  <a:pt x="589130" y="3078275"/>
                  <a:pt x="575560" y="3064707"/>
                </a:cubicBezTo>
                <a:cubicBezTo>
                  <a:pt x="589130" y="3033034"/>
                  <a:pt x="589130" y="3014937"/>
                  <a:pt x="580080" y="2983264"/>
                </a:cubicBezTo>
                <a:cubicBezTo>
                  <a:pt x="593658" y="2910884"/>
                  <a:pt x="647948" y="2879211"/>
                  <a:pt x="647947" y="2797776"/>
                </a:cubicBezTo>
                <a:lnTo>
                  <a:pt x="684141" y="2779678"/>
                </a:lnTo>
                <a:lnTo>
                  <a:pt x="720334" y="2689195"/>
                </a:lnTo>
                <a:lnTo>
                  <a:pt x="748852" y="2657814"/>
                </a:lnTo>
                <a:lnTo>
                  <a:pt x="749469" y="2655335"/>
                </a:lnTo>
                <a:cubicBezTo>
                  <a:pt x="751425" y="2645111"/>
                  <a:pt x="752560" y="2634656"/>
                  <a:pt x="752053" y="2623736"/>
                </a:cubicBezTo>
                <a:lnTo>
                  <a:pt x="768100" y="2593858"/>
                </a:lnTo>
                <a:lnTo>
                  <a:pt x="773776" y="2558775"/>
                </a:lnTo>
                <a:cubicBezTo>
                  <a:pt x="776322" y="2542162"/>
                  <a:pt x="779149" y="2526328"/>
                  <a:pt x="783674" y="2512756"/>
                </a:cubicBezTo>
                <a:lnTo>
                  <a:pt x="761049" y="2508229"/>
                </a:lnTo>
                <a:cubicBezTo>
                  <a:pt x="765577" y="2458465"/>
                  <a:pt x="797249" y="2422272"/>
                  <a:pt x="801771" y="2372502"/>
                </a:cubicBezTo>
                <a:lnTo>
                  <a:pt x="824395" y="2340838"/>
                </a:lnTo>
                <a:lnTo>
                  <a:pt x="896060" y="2167635"/>
                </a:lnTo>
                <a:lnTo>
                  <a:pt x="896912" y="2162680"/>
                </a:lnTo>
                <a:lnTo>
                  <a:pt x="899553" y="2159192"/>
                </a:lnTo>
                <a:lnTo>
                  <a:pt x="932969" y="2078434"/>
                </a:lnTo>
                <a:lnTo>
                  <a:pt x="951065" y="2069386"/>
                </a:lnTo>
                <a:lnTo>
                  <a:pt x="964599" y="2041691"/>
                </a:lnTo>
                <a:lnTo>
                  <a:pt x="966472" y="2005954"/>
                </a:lnTo>
                <a:lnTo>
                  <a:pt x="1000584" y="1979990"/>
                </a:lnTo>
                <a:cubicBezTo>
                  <a:pt x="994813" y="1968991"/>
                  <a:pt x="1003767" y="1943413"/>
                  <a:pt x="1006193" y="1930980"/>
                </a:cubicBezTo>
                <a:lnTo>
                  <a:pt x="1022785" y="1957620"/>
                </a:lnTo>
                <a:lnTo>
                  <a:pt x="1032501" y="1942710"/>
                </a:lnTo>
                <a:lnTo>
                  <a:pt x="1018932" y="1911035"/>
                </a:lnTo>
                <a:cubicBezTo>
                  <a:pt x="1018931" y="1892939"/>
                  <a:pt x="1032500" y="1861273"/>
                  <a:pt x="1055121" y="1865794"/>
                </a:cubicBezTo>
                <a:lnTo>
                  <a:pt x="1077740" y="1820553"/>
                </a:lnTo>
                <a:lnTo>
                  <a:pt x="1113941" y="1788887"/>
                </a:lnTo>
                <a:lnTo>
                  <a:pt x="1127509" y="1716499"/>
                </a:lnTo>
                <a:lnTo>
                  <a:pt x="1165876" y="1695184"/>
                </a:lnTo>
                <a:lnTo>
                  <a:pt x="1169204" y="1686074"/>
                </a:lnTo>
                <a:lnTo>
                  <a:pt x="1171619" y="1666734"/>
                </a:lnTo>
                <a:cubicBezTo>
                  <a:pt x="1175010" y="1656554"/>
                  <a:pt x="1179532" y="1646374"/>
                  <a:pt x="1181794" y="1639586"/>
                </a:cubicBezTo>
                <a:lnTo>
                  <a:pt x="1186016" y="1649815"/>
                </a:lnTo>
                <a:lnTo>
                  <a:pt x="1200225" y="1626962"/>
                </a:lnTo>
                <a:cubicBezTo>
                  <a:pt x="1217939" y="1603861"/>
                  <a:pt x="1240309" y="1583949"/>
                  <a:pt x="1265564" y="1569540"/>
                </a:cubicBezTo>
                <a:cubicBezTo>
                  <a:pt x="1282717" y="1542532"/>
                  <a:pt x="1300991" y="1523336"/>
                  <a:pt x="1309389" y="1493850"/>
                </a:cubicBezTo>
                <a:cubicBezTo>
                  <a:pt x="1327102" y="1470749"/>
                  <a:pt x="1354125" y="1454027"/>
                  <a:pt x="1377608" y="1441926"/>
                </a:cubicBezTo>
                <a:lnTo>
                  <a:pt x="1389400" y="1418999"/>
                </a:lnTo>
                <a:lnTo>
                  <a:pt x="1385385" y="1413376"/>
                </a:lnTo>
                <a:cubicBezTo>
                  <a:pt x="1391039" y="1398673"/>
                  <a:pt x="1398391" y="1384536"/>
                  <a:pt x="1407157" y="1371246"/>
                </a:cubicBezTo>
                <a:lnTo>
                  <a:pt x="1418477" y="1357387"/>
                </a:lnTo>
                <a:lnTo>
                  <a:pt x="1419767" y="1354521"/>
                </a:lnTo>
                <a:lnTo>
                  <a:pt x="1422213" y="1352812"/>
                </a:lnTo>
                <a:lnTo>
                  <a:pt x="1437413" y="1334205"/>
                </a:lnTo>
                <a:lnTo>
                  <a:pt x="1456854" y="1318326"/>
                </a:lnTo>
                <a:lnTo>
                  <a:pt x="1469362" y="1289835"/>
                </a:lnTo>
                <a:cubicBezTo>
                  <a:pt x="1487627" y="1270639"/>
                  <a:pt x="1509998" y="1250728"/>
                  <a:pt x="1533480" y="1238627"/>
                </a:cubicBezTo>
                <a:lnTo>
                  <a:pt x="1542991" y="1216957"/>
                </a:lnTo>
                <a:lnTo>
                  <a:pt x="1567576" y="1217346"/>
                </a:lnTo>
                <a:lnTo>
                  <a:pt x="1575402" y="1205264"/>
                </a:lnTo>
                <a:cubicBezTo>
                  <a:pt x="1598024" y="1182645"/>
                  <a:pt x="1629691" y="1169071"/>
                  <a:pt x="1656838" y="1160022"/>
                </a:cubicBezTo>
                <a:cubicBezTo>
                  <a:pt x="1665885" y="1144188"/>
                  <a:pt x="1677195" y="1129486"/>
                  <a:pt x="1687941" y="1114782"/>
                </a:cubicBezTo>
                <a:lnTo>
                  <a:pt x="1704864" y="1087155"/>
                </a:lnTo>
                <a:lnTo>
                  <a:pt x="1661369" y="1104250"/>
                </a:lnTo>
                <a:lnTo>
                  <a:pt x="1616069" y="1140172"/>
                </a:lnTo>
                <a:cubicBezTo>
                  <a:pt x="1509340" y="1098738"/>
                  <a:pt x="1322389" y="1231406"/>
                  <a:pt x="1248755" y="1304284"/>
                </a:cubicBezTo>
                <a:lnTo>
                  <a:pt x="1150930" y="1325347"/>
                </a:lnTo>
                <a:cubicBezTo>
                  <a:pt x="1114947" y="1367642"/>
                  <a:pt x="1060341" y="1397180"/>
                  <a:pt x="1009278" y="1422096"/>
                </a:cubicBezTo>
                <a:cubicBezTo>
                  <a:pt x="991005" y="1441292"/>
                  <a:pt x="968638" y="1461203"/>
                  <a:pt x="945712" y="1477205"/>
                </a:cubicBezTo>
                <a:lnTo>
                  <a:pt x="919454" y="1469778"/>
                </a:lnTo>
                <a:lnTo>
                  <a:pt x="906242" y="1436054"/>
                </a:lnTo>
                <a:cubicBezTo>
                  <a:pt x="887414" y="1451349"/>
                  <a:pt x="862262" y="1451730"/>
                  <a:pt x="841762" y="1455305"/>
                </a:cubicBezTo>
                <a:cubicBezTo>
                  <a:pt x="848853" y="1446061"/>
                  <a:pt x="979519" y="1331219"/>
                  <a:pt x="1011759" y="1321589"/>
                </a:cubicBezTo>
                <a:lnTo>
                  <a:pt x="1011201" y="1317689"/>
                </a:lnTo>
                <a:lnTo>
                  <a:pt x="1030786" y="1278246"/>
                </a:lnTo>
                <a:cubicBezTo>
                  <a:pt x="1074761" y="1262573"/>
                  <a:pt x="1117272" y="1207127"/>
                  <a:pt x="1172436" y="1181497"/>
                </a:cubicBezTo>
                <a:cubicBezTo>
                  <a:pt x="1163681" y="1179023"/>
                  <a:pt x="1154926" y="1176545"/>
                  <a:pt x="1146727" y="1177975"/>
                </a:cubicBezTo>
                <a:cubicBezTo>
                  <a:pt x="1089337" y="1187981"/>
                  <a:pt x="973594" y="1260202"/>
                  <a:pt x="924203" y="1296829"/>
                </a:cubicBezTo>
                <a:lnTo>
                  <a:pt x="928858" y="1300023"/>
                </a:lnTo>
                <a:cubicBezTo>
                  <a:pt x="880227" y="1312504"/>
                  <a:pt x="864945" y="1323173"/>
                  <a:pt x="827286" y="1353755"/>
                </a:cubicBezTo>
                <a:cubicBezTo>
                  <a:pt x="739331" y="1385103"/>
                  <a:pt x="266604" y="1811766"/>
                  <a:pt x="195753" y="1904175"/>
                </a:cubicBezTo>
                <a:lnTo>
                  <a:pt x="200207" y="1935420"/>
                </a:lnTo>
                <a:lnTo>
                  <a:pt x="161439" y="1958190"/>
                </a:lnTo>
                <a:cubicBezTo>
                  <a:pt x="150052" y="1996204"/>
                  <a:pt x="66345" y="2086848"/>
                  <a:pt x="32238" y="2112813"/>
                </a:cubicBezTo>
                <a:lnTo>
                  <a:pt x="0" y="2122434"/>
                </a:lnTo>
                <a:cubicBezTo>
                  <a:pt x="22925" y="2106430"/>
                  <a:pt x="31886" y="2080850"/>
                  <a:pt x="36738" y="2055988"/>
                </a:cubicBezTo>
                <a:cubicBezTo>
                  <a:pt x="69736" y="2022213"/>
                  <a:pt x="102174" y="1984534"/>
                  <a:pt x="121203" y="1941189"/>
                </a:cubicBezTo>
                <a:lnTo>
                  <a:pt x="154203" y="1907420"/>
                </a:lnTo>
                <a:lnTo>
                  <a:pt x="176214" y="1855549"/>
                </a:lnTo>
                <a:cubicBezTo>
                  <a:pt x="171760" y="1824303"/>
                  <a:pt x="201214" y="1795150"/>
                  <a:pt x="209060" y="1761761"/>
                </a:cubicBezTo>
                <a:lnTo>
                  <a:pt x="207389" y="1750041"/>
                </a:lnTo>
                <a:lnTo>
                  <a:pt x="218218" y="1708125"/>
                </a:lnTo>
                <a:cubicBezTo>
                  <a:pt x="232389" y="1689644"/>
                  <a:pt x="252326" y="1682167"/>
                  <a:pt x="271713" y="1670781"/>
                </a:cubicBezTo>
                <a:lnTo>
                  <a:pt x="259617" y="1644869"/>
                </a:lnTo>
                <a:cubicBezTo>
                  <a:pt x="354659" y="1604280"/>
                  <a:pt x="366092" y="1478204"/>
                  <a:pt x="466351" y="1444712"/>
                </a:cubicBezTo>
                <a:lnTo>
                  <a:pt x="461339" y="1409557"/>
                </a:lnTo>
                <a:lnTo>
                  <a:pt x="496561" y="1391410"/>
                </a:lnTo>
                <a:cubicBezTo>
                  <a:pt x="526014" y="1362259"/>
                  <a:pt x="549702" y="1322101"/>
                  <a:pt x="584371" y="1300045"/>
                </a:cubicBezTo>
                <a:lnTo>
                  <a:pt x="591098" y="1258846"/>
                </a:lnTo>
                <a:cubicBezTo>
                  <a:pt x="654980" y="1220691"/>
                  <a:pt x="704910" y="1200727"/>
                  <a:pt x="745865" y="1159250"/>
                </a:cubicBezTo>
                <a:lnTo>
                  <a:pt x="776536" y="1118953"/>
                </a:lnTo>
                <a:lnTo>
                  <a:pt x="692058" y="1173595"/>
                </a:lnTo>
                <a:cubicBezTo>
                  <a:pt x="524664" y="1284438"/>
                  <a:pt x="358401" y="1404329"/>
                  <a:pt x="313159" y="1449570"/>
                </a:cubicBezTo>
                <a:lnTo>
                  <a:pt x="313159" y="1485763"/>
                </a:lnTo>
                <a:lnTo>
                  <a:pt x="267916" y="1503860"/>
                </a:lnTo>
                <a:cubicBezTo>
                  <a:pt x="249818" y="1544581"/>
                  <a:pt x="145760" y="1630537"/>
                  <a:pt x="105045" y="1653162"/>
                </a:cubicBezTo>
                <a:lnTo>
                  <a:pt x="68852" y="1657683"/>
                </a:lnTo>
                <a:cubicBezTo>
                  <a:pt x="95996" y="1644113"/>
                  <a:pt x="109573" y="1616966"/>
                  <a:pt x="118615" y="1589823"/>
                </a:cubicBezTo>
                <a:cubicBezTo>
                  <a:pt x="159333" y="1558150"/>
                  <a:pt x="200050" y="1521956"/>
                  <a:pt x="227196" y="1476715"/>
                </a:cubicBezTo>
                <a:lnTo>
                  <a:pt x="267916" y="1445049"/>
                </a:lnTo>
                <a:lnTo>
                  <a:pt x="299582" y="1390758"/>
                </a:lnTo>
                <a:cubicBezTo>
                  <a:pt x="299582" y="1354566"/>
                  <a:pt x="335777" y="1327419"/>
                  <a:pt x="349352" y="1291226"/>
                </a:cubicBezTo>
                <a:lnTo>
                  <a:pt x="349351" y="1277651"/>
                </a:lnTo>
                <a:lnTo>
                  <a:pt x="367448" y="1232408"/>
                </a:lnTo>
                <a:cubicBezTo>
                  <a:pt x="385544" y="1214312"/>
                  <a:pt x="408162" y="1209791"/>
                  <a:pt x="430788" y="1200742"/>
                </a:cubicBezTo>
                <a:lnTo>
                  <a:pt x="421739" y="1169070"/>
                </a:lnTo>
                <a:cubicBezTo>
                  <a:pt x="530318" y="1141925"/>
                  <a:pt x="561984" y="1001678"/>
                  <a:pt x="675093" y="983582"/>
                </a:cubicBezTo>
                <a:lnTo>
                  <a:pt x="675092" y="942860"/>
                </a:lnTo>
                <a:lnTo>
                  <a:pt x="715808" y="929290"/>
                </a:lnTo>
                <a:cubicBezTo>
                  <a:pt x="752000" y="902146"/>
                  <a:pt x="783673" y="861426"/>
                  <a:pt x="824395" y="843329"/>
                </a:cubicBezTo>
                <a:lnTo>
                  <a:pt x="837963" y="798088"/>
                </a:lnTo>
                <a:cubicBezTo>
                  <a:pt x="937496" y="757374"/>
                  <a:pt x="1005356" y="748323"/>
                  <a:pt x="1068692" y="666889"/>
                </a:cubicBezTo>
                <a:cubicBezTo>
                  <a:pt x="1100365" y="630695"/>
                  <a:pt x="1199895" y="608073"/>
                  <a:pt x="1245136" y="585454"/>
                </a:cubicBezTo>
                <a:cubicBezTo>
                  <a:pt x="1249658" y="553781"/>
                  <a:pt x="1281333" y="553781"/>
                  <a:pt x="1303949" y="553780"/>
                </a:cubicBezTo>
                <a:cubicBezTo>
                  <a:pt x="1367287" y="553781"/>
                  <a:pt x="1376336" y="526637"/>
                  <a:pt x="1421579" y="494969"/>
                </a:cubicBezTo>
                <a:cubicBezTo>
                  <a:pt x="1453245" y="449727"/>
                  <a:pt x="1516589" y="458775"/>
                  <a:pt x="1566353" y="409006"/>
                </a:cubicBezTo>
                <a:cubicBezTo>
                  <a:pt x="1688509" y="381862"/>
                  <a:pt x="1801609" y="327571"/>
                  <a:pt x="1923760" y="291377"/>
                </a:cubicBezTo>
                <a:cubicBezTo>
                  <a:pt x="1910190" y="273281"/>
                  <a:pt x="1883045" y="264232"/>
                  <a:pt x="1860428" y="264233"/>
                </a:cubicBezTo>
                <a:lnTo>
                  <a:pt x="1864950" y="259711"/>
                </a:lnTo>
                <a:lnTo>
                  <a:pt x="1910190" y="241616"/>
                </a:lnTo>
                <a:cubicBezTo>
                  <a:pt x="1932809" y="209943"/>
                  <a:pt x="1973529" y="200894"/>
                  <a:pt x="2009723" y="191846"/>
                </a:cubicBezTo>
                <a:lnTo>
                  <a:pt x="2005201" y="196373"/>
                </a:lnTo>
                <a:lnTo>
                  <a:pt x="2009722" y="241615"/>
                </a:lnTo>
                <a:cubicBezTo>
                  <a:pt x="2064011" y="246136"/>
                  <a:pt x="2548103" y="101361"/>
                  <a:pt x="2634060" y="78745"/>
                </a:cubicBezTo>
                <a:lnTo>
                  <a:pt x="2674781" y="92313"/>
                </a:lnTo>
                <a:cubicBezTo>
                  <a:pt x="2738112" y="60648"/>
                  <a:pt x="2810500" y="65169"/>
                  <a:pt x="2878366" y="56121"/>
                </a:cubicBezTo>
                <a:cubicBezTo>
                  <a:pt x="2873845" y="60648"/>
                  <a:pt x="2882893" y="69696"/>
                  <a:pt x="2887414" y="65169"/>
                </a:cubicBezTo>
                <a:cubicBezTo>
                  <a:pt x="2891941" y="60648"/>
                  <a:pt x="2991473" y="33502"/>
                  <a:pt x="3000522" y="33503"/>
                </a:cubicBezTo>
                <a:cubicBezTo>
                  <a:pt x="3005042" y="33502"/>
                  <a:pt x="3014090" y="38024"/>
                  <a:pt x="3018618" y="38024"/>
                </a:cubicBezTo>
                <a:lnTo>
                  <a:pt x="3041236" y="24454"/>
                </a:lnTo>
                <a:cubicBezTo>
                  <a:pt x="3063860" y="33504"/>
                  <a:pt x="3086479" y="38023"/>
                  <a:pt x="3109101" y="33503"/>
                </a:cubicBezTo>
                <a:lnTo>
                  <a:pt x="3113623" y="24454"/>
                </a:lnTo>
                <a:lnTo>
                  <a:pt x="3198293" y="24455"/>
                </a:lnTo>
                <a:lnTo>
                  <a:pt x="3225665" y="5479"/>
                </a:lnTo>
                <a:cubicBezTo>
                  <a:pt x="3257510" y="7286"/>
                  <a:pt x="3288351" y="1826"/>
                  <a:pt x="3319692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6379E6AD-CEE5-974A-A627-CB1A63156F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31510" y="2201600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7CCF7C68-94E5-7A41-8D66-2476528EF5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31510" y="3220819"/>
            <a:ext cx="3336027" cy="1421928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910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AEAE573-05CF-8542-BC40-55D2127CEEB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1995" y="208198"/>
            <a:ext cx="4921325" cy="6231459"/>
          </a:xfrm>
          <a:custGeom>
            <a:avLst/>
            <a:gdLst>
              <a:gd name="connsiteX0" fmla="*/ 1142378 w 4921325"/>
              <a:gd name="connsiteY0" fmla="*/ 5877797 h 6231459"/>
              <a:gd name="connsiteX1" fmla="*/ 1166676 w 4921325"/>
              <a:gd name="connsiteY1" fmla="*/ 5902095 h 6231459"/>
              <a:gd name="connsiteX2" fmla="*/ 1142378 w 4921325"/>
              <a:gd name="connsiteY2" fmla="*/ 5964581 h 6231459"/>
              <a:gd name="connsiteX3" fmla="*/ 1118076 w 4921325"/>
              <a:gd name="connsiteY3" fmla="*/ 5985411 h 6231459"/>
              <a:gd name="connsiteX4" fmla="*/ 1100722 w 4921325"/>
              <a:gd name="connsiteY4" fmla="*/ 5919455 h 6231459"/>
              <a:gd name="connsiteX5" fmla="*/ 1121550 w 4921325"/>
              <a:gd name="connsiteY5" fmla="*/ 5905569 h 6231459"/>
              <a:gd name="connsiteX6" fmla="*/ 1142378 w 4921325"/>
              <a:gd name="connsiteY6" fmla="*/ 5877797 h 6231459"/>
              <a:gd name="connsiteX7" fmla="*/ 1131958 w 4921325"/>
              <a:gd name="connsiteY7" fmla="*/ 5836129 h 6231459"/>
              <a:gd name="connsiteX8" fmla="*/ 1142376 w 4921325"/>
              <a:gd name="connsiteY8" fmla="*/ 5843072 h 6231459"/>
              <a:gd name="connsiteX9" fmla="*/ 1128489 w 4921325"/>
              <a:gd name="connsiteY9" fmla="*/ 5856960 h 6231459"/>
              <a:gd name="connsiteX10" fmla="*/ 1114602 w 4921325"/>
              <a:gd name="connsiteY10" fmla="*/ 5877790 h 6231459"/>
              <a:gd name="connsiteX11" fmla="*/ 1104184 w 4921325"/>
              <a:gd name="connsiteY11" fmla="*/ 5877789 h 6231459"/>
              <a:gd name="connsiteX12" fmla="*/ 1100715 w 4921325"/>
              <a:gd name="connsiteY12" fmla="*/ 5839598 h 6231459"/>
              <a:gd name="connsiteX13" fmla="*/ 574437 w 4921325"/>
              <a:gd name="connsiteY13" fmla="*/ 5737150 h 6231459"/>
              <a:gd name="connsiteX14" fmla="*/ 570968 w 4921325"/>
              <a:gd name="connsiteY14" fmla="*/ 5737151 h 6231459"/>
              <a:gd name="connsiteX15" fmla="*/ 570969 w 4921325"/>
              <a:gd name="connsiteY15" fmla="*/ 5737152 h 6231459"/>
              <a:gd name="connsiteX16" fmla="*/ 574437 w 4921325"/>
              <a:gd name="connsiteY16" fmla="*/ 5737151 h 6231459"/>
              <a:gd name="connsiteX17" fmla="*/ 604380 w 4921325"/>
              <a:gd name="connsiteY17" fmla="*/ 5685945 h 6231459"/>
              <a:gd name="connsiteX18" fmla="*/ 604379 w 4921325"/>
              <a:gd name="connsiteY18" fmla="*/ 5685947 h 6231459"/>
              <a:gd name="connsiteX19" fmla="*/ 596580 w 4921325"/>
              <a:gd name="connsiteY19" fmla="*/ 5703029 h 6231459"/>
              <a:gd name="connsiteX20" fmla="*/ 595267 w 4921325"/>
              <a:gd name="connsiteY20" fmla="*/ 5705905 h 6231459"/>
              <a:gd name="connsiteX21" fmla="*/ 595267 w 4921325"/>
              <a:gd name="connsiteY21" fmla="*/ 5705905 h 6231459"/>
              <a:gd name="connsiteX22" fmla="*/ 595266 w 4921325"/>
              <a:gd name="connsiteY22" fmla="*/ 5705907 h 6231459"/>
              <a:gd name="connsiteX23" fmla="*/ 595266 w 4921325"/>
              <a:gd name="connsiteY23" fmla="*/ 5744095 h 6231459"/>
              <a:gd name="connsiteX24" fmla="*/ 595267 w 4921325"/>
              <a:gd name="connsiteY24" fmla="*/ 5744094 h 6231459"/>
              <a:gd name="connsiteX25" fmla="*/ 595267 w 4921325"/>
              <a:gd name="connsiteY25" fmla="*/ 5705905 h 6231459"/>
              <a:gd name="connsiteX26" fmla="*/ 596580 w 4921325"/>
              <a:gd name="connsiteY26" fmla="*/ 5703029 h 6231459"/>
              <a:gd name="connsiteX27" fmla="*/ 598740 w 4921325"/>
              <a:gd name="connsiteY27" fmla="*/ 5669456 h 6231459"/>
              <a:gd name="connsiteX28" fmla="*/ 585612 w 4921325"/>
              <a:gd name="connsiteY28" fmla="*/ 5678568 h 6231459"/>
              <a:gd name="connsiteX29" fmla="*/ 574438 w 4921325"/>
              <a:gd name="connsiteY29" fmla="*/ 5685076 h 6231459"/>
              <a:gd name="connsiteX30" fmla="*/ 574438 w 4921325"/>
              <a:gd name="connsiteY30" fmla="*/ 5685077 h 6231459"/>
              <a:gd name="connsiteX31" fmla="*/ 585612 w 4921325"/>
              <a:gd name="connsiteY31" fmla="*/ 5678570 h 6231459"/>
              <a:gd name="connsiteX32" fmla="*/ 598738 w 4921325"/>
              <a:gd name="connsiteY32" fmla="*/ 5669458 h 6231459"/>
              <a:gd name="connsiteX33" fmla="*/ 606116 w 4921325"/>
              <a:gd name="connsiteY33" fmla="*/ 5639515 h 6231459"/>
              <a:gd name="connsiteX34" fmla="*/ 602210 w 4921325"/>
              <a:gd name="connsiteY34" fmla="*/ 5643419 h 6231459"/>
              <a:gd name="connsiteX35" fmla="*/ 606113 w 4921325"/>
              <a:gd name="connsiteY35" fmla="*/ 5639518 h 6231459"/>
              <a:gd name="connsiteX36" fmla="*/ 612626 w 4921325"/>
              <a:gd name="connsiteY36" fmla="*/ 5643421 h 6231459"/>
              <a:gd name="connsiteX37" fmla="*/ 616093 w 4921325"/>
              <a:gd name="connsiteY37" fmla="*/ 5671193 h 6231459"/>
              <a:gd name="connsiteX38" fmla="*/ 611111 w 4921325"/>
              <a:gd name="connsiteY38" fmla="*/ 5677469 h 6231459"/>
              <a:gd name="connsiteX39" fmla="*/ 616096 w 4921325"/>
              <a:gd name="connsiteY39" fmla="*/ 5671191 h 6231459"/>
              <a:gd name="connsiteX40" fmla="*/ 612627 w 4921325"/>
              <a:gd name="connsiteY40" fmla="*/ 5643420 h 6231459"/>
              <a:gd name="connsiteX41" fmla="*/ 606116 w 4921325"/>
              <a:gd name="connsiteY41" fmla="*/ 5639515 h 6231459"/>
              <a:gd name="connsiteX42" fmla="*/ 1166669 w 4921325"/>
              <a:gd name="connsiteY42" fmla="*/ 5613969 h 6231459"/>
              <a:gd name="connsiteX43" fmla="*/ 1180558 w 4921325"/>
              <a:gd name="connsiteY43" fmla="*/ 5638268 h 6231459"/>
              <a:gd name="connsiteX44" fmla="*/ 1166669 w 4921325"/>
              <a:gd name="connsiteY44" fmla="*/ 5620913 h 6231459"/>
              <a:gd name="connsiteX45" fmla="*/ 1218745 w 4921325"/>
              <a:gd name="connsiteY45" fmla="*/ 5586196 h 6231459"/>
              <a:gd name="connsiteX46" fmla="*/ 1246518 w 4921325"/>
              <a:gd name="connsiteY46" fmla="*/ 5596609 h 6231459"/>
              <a:gd name="connsiteX47" fmla="*/ 1246517 w 4921325"/>
              <a:gd name="connsiteY47" fmla="*/ 5627853 h 6231459"/>
              <a:gd name="connsiteX48" fmla="*/ 1218745 w 4921325"/>
              <a:gd name="connsiteY48" fmla="*/ 5676454 h 6231459"/>
              <a:gd name="connsiteX49" fmla="*/ 1208328 w 4921325"/>
              <a:gd name="connsiteY49" fmla="*/ 5725054 h 6231459"/>
              <a:gd name="connsiteX50" fmla="*/ 1180555 w 4921325"/>
              <a:gd name="connsiteY50" fmla="*/ 5763237 h 6231459"/>
              <a:gd name="connsiteX51" fmla="*/ 1173612 w 4921325"/>
              <a:gd name="connsiteY51" fmla="*/ 5773654 h 6231459"/>
              <a:gd name="connsiteX52" fmla="*/ 1149314 w 4921325"/>
              <a:gd name="connsiteY52" fmla="*/ 5752825 h 6231459"/>
              <a:gd name="connsiteX53" fmla="*/ 1166668 w 4921325"/>
              <a:gd name="connsiteY53" fmla="*/ 5745883 h 6231459"/>
              <a:gd name="connsiteX54" fmla="*/ 1180555 w 4921325"/>
              <a:gd name="connsiteY54" fmla="*/ 5693809 h 6231459"/>
              <a:gd name="connsiteX55" fmla="*/ 1208328 w 4921325"/>
              <a:gd name="connsiteY55" fmla="*/ 5652152 h 6231459"/>
              <a:gd name="connsiteX56" fmla="*/ 1218745 w 4921325"/>
              <a:gd name="connsiteY56" fmla="*/ 5586196 h 6231459"/>
              <a:gd name="connsiteX57" fmla="*/ 1336774 w 4921325"/>
              <a:gd name="connsiteY57" fmla="*/ 5579251 h 6231459"/>
              <a:gd name="connsiteX58" fmla="*/ 1325056 w 4921325"/>
              <a:gd name="connsiteY58" fmla="*/ 5596173 h 6231459"/>
              <a:gd name="connsiteX59" fmla="*/ 1325380 w 4921325"/>
              <a:gd name="connsiteY59" fmla="*/ 5602353 h 6231459"/>
              <a:gd name="connsiteX60" fmla="*/ 1326020 w 4921325"/>
              <a:gd name="connsiteY60" fmla="*/ 5601000 h 6231459"/>
              <a:gd name="connsiteX61" fmla="*/ 1334975 w 4921325"/>
              <a:gd name="connsiteY61" fmla="*/ 5587059 h 6231459"/>
              <a:gd name="connsiteX62" fmla="*/ 1338183 w 4921325"/>
              <a:gd name="connsiteY62" fmla="*/ 5579251 h 6231459"/>
              <a:gd name="connsiteX63" fmla="*/ 670200 w 4921325"/>
              <a:gd name="connsiteY63" fmla="*/ 5551966 h 6231459"/>
              <a:gd name="connsiteX64" fmla="*/ 650810 w 4921325"/>
              <a:gd name="connsiteY64" fmla="*/ 5567047 h 6231459"/>
              <a:gd name="connsiteX65" fmla="*/ 640394 w 4921325"/>
              <a:gd name="connsiteY65" fmla="*/ 5594818 h 6231459"/>
              <a:gd name="connsiteX66" fmla="*/ 640394 w 4921325"/>
              <a:gd name="connsiteY66" fmla="*/ 5594820 h 6231459"/>
              <a:gd name="connsiteX67" fmla="*/ 650807 w 4921325"/>
              <a:gd name="connsiteY67" fmla="*/ 5567060 h 6231459"/>
              <a:gd name="connsiteX68" fmla="*/ 670203 w 4921325"/>
              <a:gd name="connsiteY68" fmla="*/ 5551975 h 6231459"/>
              <a:gd name="connsiteX69" fmla="*/ 1395237 w 4921325"/>
              <a:gd name="connsiteY69" fmla="*/ 5480739 h 6231459"/>
              <a:gd name="connsiteX70" fmla="*/ 1391949 w 4921325"/>
              <a:gd name="connsiteY70" fmla="*/ 5486004 h 6231459"/>
              <a:gd name="connsiteX71" fmla="*/ 1391620 w 4921325"/>
              <a:gd name="connsiteY71" fmla="*/ 5496242 h 6231459"/>
              <a:gd name="connsiteX72" fmla="*/ 1432446 w 4921325"/>
              <a:gd name="connsiteY72" fmla="*/ 5419361 h 6231459"/>
              <a:gd name="connsiteX73" fmla="*/ 1427080 w 4921325"/>
              <a:gd name="connsiteY73" fmla="*/ 5428421 h 6231459"/>
              <a:gd name="connsiteX74" fmla="*/ 1431001 w 4921325"/>
              <a:gd name="connsiteY74" fmla="*/ 5428506 h 6231459"/>
              <a:gd name="connsiteX75" fmla="*/ 1441583 w 4921325"/>
              <a:gd name="connsiteY75" fmla="*/ 5387728 h 6231459"/>
              <a:gd name="connsiteX76" fmla="*/ 1441583 w 4921325"/>
              <a:gd name="connsiteY76" fmla="*/ 5387730 h 6231459"/>
              <a:gd name="connsiteX77" fmla="*/ 1443090 w 4921325"/>
              <a:gd name="connsiteY77" fmla="*/ 5388164 h 6231459"/>
              <a:gd name="connsiteX78" fmla="*/ 1443090 w 4921325"/>
              <a:gd name="connsiteY78" fmla="*/ 5388163 h 6231459"/>
              <a:gd name="connsiteX79" fmla="*/ 1455343 w 4921325"/>
              <a:gd name="connsiteY79" fmla="*/ 5379693 h 6231459"/>
              <a:gd name="connsiteX80" fmla="*/ 1449530 w 4921325"/>
              <a:gd name="connsiteY80" fmla="*/ 5399816 h 6231459"/>
              <a:gd name="connsiteX81" fmla="*/ 1449530 w 4921325"/>
              <a:gd name="connsiteY81" fmla="*/ 5399818 h 6231459"/>
              <a:gd name="connsiteX82" fmla="*/ 1320424 w 4921325"/>
              <a:gd name="connsiteY82" fmla="*/ 5350586 h 6231459"/>
              <a:gd name="connsiteX83" fmla="*/ 1316990 w 4921325"/>
              <a:gd name="connsiteY83" fmla="*/ 5351922 h 6231459"/>
              <a:gd name="connsiteX84" fmla="*/ 1316989 w 4921325"/>
              <a:gd name="connsiteY84" fmla="*/ 5358992 h 6231459"/>
              <a:gd name="connsiteX85" fmla="*/ 1479107 w 4921325"/>
              <a:gd name="connsiteY85" fmla="*/ 5303085 h 6231459"/>
              <a:gd name="connsiteX86" fmla="*/ 1469977 w 4921325"/>
              <a:gd name="connsiteY86" fmla="*/ 5313300 h 6231459"/>
              <a:gd name="connsiteX87" fmla="*/ 1462673 w 4921325"/>
              <a:gd name="connsiteY87" fmla="*/ 5320371 h 6231459"/>
              <a:gd name="connsiteX88" fmla="*/ 1462673 w 4921325"/>
              <a:gd name="connsiteY88" fmla="*/ 5320372 h 6231459"/>
              <a:gd name="connsiteX89" fmla="*/ 1469976 w 4921325"/>
              <a:gd name="connsiteY89" fmla="*/ 5313302 h 6231459"/>
              <a:gd name="connsiteX90" fmla="*/ 1479106 w 4921325"/>
              <a:gd name="connsiteY90" fmla="*/ 5303088 h 6231459"/>
              <a:gd name="connsiteX91" fmla="*/ 1303104 w 4921325"/>
              <a:gd name="connsiteY91" fmla="*/ 5292904 h 6231459"/>
              <a:gd name="connsiteX92" fmla="*/ 1310046 w 4921325"/>
              <a:gd name="connsiteY92" fmla="*/ 5303320 h 6231459"/>
              <a:gd name="connsiteX93" fmla="*/ 1316989 w 4921325"/>
              <a:gd name="connsiteY93" fmla="*/ 5296378 h 6231459"/>
              <a:gd name="connsiteX94" fmla="*/ 1316986 w 4921325"/>
              <a:gd name="connsiteY94" fmla="*/ 5296376 h 6231459"/>
              <a:gd name="connsiteX95" fmla="*/ 1310048 w 4921325"/>
              <a:gd name="connsiteY95" fmla="*/ 5303314 h 6231459"/>
              <a:gd name="connsiteX96" fmla="*/ 1303109 w 4921325"/>
              <a:gd name="connsiteY96" fmla="*/ 5292904 h 6231459"/>
              <a:gd name="connsiteX97" fmla="*/ 1316989 w 4921325"/>
              <a:gd name="connsiteY97" fmla="*/ 5265131 h 6231459"/>
              <a:gd name="connsiteX98" fmla="*/ 1323932 w 4921325"/>
              <a:gd name="connsiteY98" fmla="*/ 5275549 h 6231459"/>
              <a:gd name="connsiteX99" fmla="*/ 1327401 w 4921325"/>
              <a:gd name="connsiteY99" fmla="*/ 5275548 h 6231459"/>
              <a:gd name="connsiteX100" fmla="*/ 1327395 w 4921325"/>
              <a:gd name="connsiteY100" fmla="*/ 5275543 h 6231459"/>
              <a:gd name="connsiteX101" fmla="*/ 1323940 w 4921325"/>
              <a:gd name="connsiteY101" fmla="*/ 5275543 h 6231459"/>
              <a:gd name="connsiteX102" fmla="*/ 1317867 w 4921325"/>
              <a:gd name="connsiteY102" fmla="*/ 5271637 h 6231459"/>
              <a:gd name="connsiteX103" fmla="*/ 1317002 w 4921325"/>
              <a:gd name="connsiteY103" fmla="*/ 5265144 h 6231459"/>
              <a:gd name="connsiteX104" fmla="*/ 1493571 w 4921325"/>
              <a:gd name="connsiteY104" fmla="*/ 5265034 h 6231459"/>
              <a:gd name="connsiteX105" fmla="*/ 1490405 w 4921325"/>
              <a:gd name="connsiteY105" fmla="*/ 5269626 h 6231459"/>
              <a:gd name="connsiteX106" fmla="*/ 1493570 w 4921325"/>
              <a:gd name="connsiteY106" fmla="*/ 5265036 h 6231459"/>
              <a:gd name="connsiteX107" fmla="*/ 1494045 w 4921325"/>
              <a:gd name="connsiteY107" fmla="*/ 5267099 h 6231459"/>
              <a:gd name="connsiteX108" fmla="*/ 1494047 w 4921325"/>
              <a:gd name="connsiteY108" fmla="*/ 5267096 h 6231459"/>
              <a:gd name="connsiteX109" fmla="*/ 1153672 w 4921325"/>
              <a:gd name="connsiteY109" fmla="*/ 5208136 h 6231459"/>
              <a:gd name="connsiteX110" fmla="*/ 1153196 w 4921325"/>
              <a:gd name="connsiteY110" fmla="*/ 5210584 h 6231459"/>
              <a:gd name="connsiteX111" fmla="*/ 1153728 w 4921325"/>
              <a:gd name="connsiteY111" fmla="*/ 5210284 h 6231459"/>
              <a:gd name="connsiteX112" fmla="*/ 1886306 w 4921325"/>
              <a:gd name="connsiteY112" fmla="*/ 5202644 h 6231459"/>
              <a:gd name="connsiteX113" fmla="*/ 1900198 w 4921325"/>
              <a:gd name="connsiteY113" fmla="*/ 5226946 h 6231459"/>
              <a:gd name="connsiteX114" fmla="*/ 1896724 w 4921325"/>
              <a:gd name="connsiteY114" fmla="*/ 5254717 h 6231459"/>
              <a:gd name="connsiteX115" fmla="*/ 1862009 w 4921325"/>
              <a:gd name="connsiteY115" fmla="*/ 5279014 h 6231459"/>
              <a:gd name="connsiteX116" fmla="*/ 1886306 w 4921325"/>
              <a:gd name="connsiteY116" fmla="*/ 5202644 h 6231459"/>
              <a:gd name="connsiteX117" fmla="*/ 1700876 w 4921325"/>
              <a:gd name="connsiteY117" fmla="*/ 5125343 h 6231459"/>
              <a:gd name="connsiteX118" fmla="*/ 1700874 w 4921325"/>
              <a:gd name="connsiteY118" fmla="*/ 5125345 h 6231459"/>
              <a:gd name="connsiteX119" fmla="*/ 1702320 w 4921325"/>
              <a:gd name="connsiteY119" fmla="*/ 5126273 h 6231459"/>
              <a:gd name="connsiteX120" fmla="*/ 1702324 w 4921325"/>
              <a:gd name="connsiteY120" fmla="*/ 5126273 h 6231459"/>
              <a:gd name="connsiteX121" fmla="*/ 1704119 w 4921325"/>
              <a:gd name="connsiteY121" fmla="*/ 5118245 h 6231459"/>
              <a:gd name="connsiteX122" fmla="*/ 1704922 w 4921325"/>
              <a:gd name="connsiteY122" fmla="*/ 5118464 h 6231459"/>
              <a:gd name="connsiteX123" fmla="*/ 1704923 w 4921325"/>
              <a:gd name="connsiteY123" fmla="*/ 5118464 h 6231459"/>
              <a:gd name="connsiteX124" fmla="*/ 297060 w 4921325"/>
              <a:gd name="connsiteY124" fmla="*/ 5111115 h 6231459"/>
              <a:gd name="connsiteX125" fmla="*/ 286151 w 4921325"/>
              <a:gd name="connsiteY125" fmla="*/ 5118688 h 6231459"/>
              <a:gd name="connsiteX126" fmla="*/ 276863 w 4921325"/>
              <a:gd name="connsiteY126" fmla="*/ 5124098 h 6231459"/>
              <a:gd name="connsiteX127" fmla="*/ 286150 w 4921325"/>
              <a:gd name="connsiteY127" fmla="*/ 5118689 h 6231459"/>
              <a:gd name="connsiteX128" fmla="*/ 297059 w 4921325"/>
              <a:gd name="connsiteY128" fmla="*/ 5111117 h 6231459"/>
              <a:gd name="connsiteX129" fmla="*/ 303190 w 4921325"/>
              <a:gd name="connsiteY129" fmla="*/ 5086233 h 6231459"/>
              <a:gd name="connsiteX130" fmla="*/ 299944 w 4921325"/>
              <a:gd name="connsiteY130" fmla="*/ 5089477 h 6231459"/>
              <a:gd name="connsiteX131" fmla="*/ 303188 w 4921325"/>
              <a:gd name="connsiteY131" fmla="*/ 5086235 h 6231459"/>
              <a:gd name="connsiteX132" fmla="*/ 308600 w 4921325"/>
              <a:gd name="connsiteY132" fmla="*/ 5089480 h 6231459"/>
              <a:gd name="connsiteX133" fmla="*/ 312204 w 4921325"/>
              <a:gd name="connsiteY133" fmla="*/ 5099938 h 6231459"/>
              <a:gd name="connsiteX134" fmla="*/ 311619 w 4921325"/>
              <a:gd name="connsiteY134" fmla="*/ 5110167 h 6231459"/>
              <a:gd name="connsiteX135" fmla="*/ 311621 w 4921325"/>
              <a:gd name="connsiteY135" fmla="*/ 5110165 h 6231459"/>
              <a:gd name="connsiteX136" fmla="*/ 312207 w 4921325"/>
              <a:gd name="connsiteY136" fmla="*/ 5099935 h 6231459"/>
              <a:gd name="connsiteX137" fmla="*/ 308602 w 4921325"/>
              <a:gd name="connsiteY137" fmla="*/ 5089478 h 6231459"/>
              <a:gd name="connsiteX138" fmla="*/ 303190 w 4921325"/>
              <a:gd name="connsiteY138" fmla="*/ 5086233 h 6231459"/>
              <a:gd name="connsiteX139" fmla="*/ 1287944 w 4921325"/>
              <a:gd name="connsiteY139" fmla="*/ 5033507 h 6231459"/>
              <a:gd name="connsiteX140" fmla="*/ 1287527 w 4921325"/>
              <a:gd name="connsiteY140" fmla="*/ 5033689 h 6231459"/>
              <a:gd name="connsiteX141" fmla="*/ 1287627 w 4921325"/>
              <a:gd name="connsiteY141" fmla="*/ 5034037 h 6231459"/>
              <a:gd name="connsiteX142" fmla="*/ 366294 w 4921325"/>
              <a:gd name="connsiteY142" fmla="*/ 5005816 h 6231459"/>
              <a:gd name="connsiteX143" fmla="*/ 340334 w 4921325"/>
              <a:gd name="connsiteY143" fmla="*/ 5026007 h 6231459"/>
              <a:gd name="connsiteX144" fmla="*/ 331678 w 4921325"/>
              <a:gd name="connsiteY144" fmla="*/ 5049087 h 6231459"/>
              <a:gd name="connsiteX145" fmla="*/ 331678 w 4921325"/>
              <a:gd name="connsiteY145" fmla="*/ 5049088 h 6231459"/>
              <a:gd name="connsiteX146" fmla="*/ 340332 w 4921325"/>
              <a:gd name="connsiteY146" fmla="*/ 5026017 h 6231459"/>
              <a:gd name="connsiteX147" fmla="*/ 366295 w 4921325"/>
              <a:gd name="connsiteY147" fmla="*/ 5005823 h 6231459"/>
              <a:gd name="connsiteX148" fmla="*/ 1921018 w 4921325"/>
              <a:gd name="connsiteY148" fmla="*/ 5001301 h 6231459"/>
              <a:gd name="connsiteX149" fmla="*/ 1927961 w 4921325"/>
              <a:gd name="connsiteY149" fmla="*/ 5015187 h 6231459"/>
              <a:gd name="connsiteX150" fmla="*/ 1934037 w 4921325"/>
              <a:gd name="connsiteY150" fmla="*/ 5011281 h 6231459"/>
              <a:gd name="connsiteX151" fmla="*/ 1934037 w 4921325"/>
              <a:gd name="connsiteY151" fmla="*/ 5011275 h 6231459"/>
              <a:gd name="connsiteX152" fmla="*/ 1927963 w 4921325"/>
              <a:gd name="connsiteY152" fmla="*/ 5015180 h 6231459"/>
              <a:gd name="connsiteX153" fmla="*/ 1923189 w 4921325"/>
              <a:gd name="connsiteY153" fmla="*/ 5009538 h 6231459"/>
              <a:gd name="connsiteX154" fmla="*/ 1921021 w 4921325"/>
              <a:gd name="connsiteY154" fmla="*/ 5001301 h 6231459"/>
              <a:gd name="connsiteX155" fmla="*/ 1771036 w 4921325"/>
              <a:gd name="connsiteY155" fmla="*/ 4984005 h 6231459"/>
              <a:gd name="connsiteX156" fmla="*/ 1770908 w 4921325"/>
              <a:gd name="connsiteY156" fmla="*/ 4984183 h 6231459"/>
              <a:gd name="connsiteX157" fmla="*/ 1775654 w 4921325"/>
              <a:gd name="connsiteY157" fmla="*/ 4985247 h 6231459"/>
              <a:gd name="connsiteX158" fmla="*/ 1792577 w 4921325"/>
              <a:gd name="connsiteY158" fmla="*/ 4987416 h 6231459"/>
              <a:gd name="connsiteX159" fmla="*/ 1792579 w 4921325"/>
              <a:gd name="connsiteY159" fmla="*/ 4987415 h 6231459"/>
              <a:gd name="connsiteX160" fmla="*/ 1786234 w 4921325"/>
              <a:gd name="connsiteY160" fmla="*/ 4986817 h 6231459"/>
              <a:gd name="connsiteX161" fmla="*/ 383879 w 4921325"/>
              <a:gd name="connsiteY161" fmla="*/ 4981743 h 6231459"/>
              <a:gd name="connsiteX162" fmla="*/ 383876 w 4921325"/>
              <a:gd name="connsiteY162" fmla="*/ 4981750 h 6231459"/>
              <a:gd name="connsiteX163" fmla="*/ 384131 w 4921325"/>
              <a:gd name="connsiteY163" fmla="*/ 4984483 h 6231459"/>
              <a:gd name="connsiteX164" fmla="*/ 384135 w 4921325"/>
              <a:gd name="connsiteY164" fmla="*/ 4984478 h 6231459"/>
              <a:gd name="connsiteX165" fmla="*/ 386494 w 4921325"/>
              <a:gd name="connsiteY165" fmla="*/ 4974076 h 6231459"/>
              <a:gd name="connsiteX166" fmla="*/ 366297 w 4921325"/>
              <a:gd name="connsiteY166" fmla="*/ 4976963 h 6231459"/>
              <a:gd name="connsiteX167" fmla="*/ 363414 w 4921325"/>
              <a:gd name="connsiteY167" fmla="*/ 4976963 h 6231459"/>
              <a:gd name="connsiteX168" fmla="*/ 363415 w 4921325"/>
              <a:gd name="connsiteY168" fmla="*/ 4976973 h 6231459"/>
              <a:gd name="connsiteX169" fmla="*/ 366295 w 4921325"/>
              <a:gd name="connsiteY169" fmla="*/ 4976973 h 6231459"/>
              <a:gd name="connsiteX170" fmla="*/ 386491 w 4921325"/>
              <a:gd name="connsiteY170" fmla="*/ 4974087 h 6231459"/>
              <a:gd name="connsiteX171" fmla="*/ 1781398 w 4921325"/>
              <a:gd name="connsiteY171" fmla="*/ 4964218 h 6231459"/>
              <a:gd name="connsiteX172" fmla="*/ 1781393 w 4921325"/>
              <a:gd name="connsiteY172" fmla="*/ 4964225 h 6231459"/>
              <a:gd name="connsiteX173" fmla="*/ 1778692 w 4921325"/>
              <a:gd name="connsiteY173" fmla="*/ 4973530 h 6231459"/>
              <a:gd name="connsiteX174" fmla="*/ 1778691 w 4921325"/>
              <a:gd name="connsiteY174" fmla="*/ 4977003 h 6231459"/>
              <a:gd name="connsiteX175" fmla="*/ 1778693 w 4921325"/>
              <a:gd name="connsiteY175" fmla="*/ 4977003 h 6231459"/>
              <a:gd name="connsiteX176" fmla="*/ 1778693 w 4921325"/>
              <a:gd name="connsiteY176" fmla="*/ 4973527 h 6231459"/>
              <a:gd name="connsiteX177" fmla="*/ 1987358 w 4921325"/>
              <a:gd name="connsiteY177" fmla="*/ 4891897 h 6231459"/>
              <a:gd name="connsiteX178" fmla="*/ 1987352 w 4921325"/>
              <a:gd name="connsiteY178" fmla="*/ 4891911 h 6231459"/>
              <a:gd name="connsiteX179" fmla="*/ 1981338 w 4921325"/>
              <a:gd name="connsiteY179" fmla="*/ 4904536 h 6231459"/>
              <a:gd name="connsiteX180" fmla="*/ 1981117 w 4921325"/>
              <a:gd name="connsiteY180" fmla="*/ 4909765 h 6231459"/>
              <a:gd name="connsiteX181" fmla="*/ 1980219 w 4921325"/>
              <a:gd name="connsiteY181" fmla="*/ 4912339 h 6231459"/>
              <a:gd name="connsiteX182" fmla="*/ 1980036 w 4921325"/>
              <a:gd name="connsiteY182" fmla="*/ 4935345 h 6231459"/>
              <a:gd name="connsiteX183" fmla="*/ 1963111 w 4921325"/>
              <a:gd name="connsiteY183" fmla="*/ 4937947 h 6231459"/>
              <a:gd name="connsiteX184" fmla="*/ 1950876 w 4921325"/>
              <a:gd name="connsiteY184" fmla="*/ 4944621 h 6231459"/>
              <a:gd name="connsiteX185" fmla="*/ 1963110 w 4921325"/>
              <a:gd name="connsiteY185" fmla="*/ 4937949 h 6231459"/>
              <a:gd name="connsiteX186" fmla="*/ 1980038 w 4921325"/>
              <a:gd name="connsiteY186" fmla="*/ 4935346 h 6231459"/>
              <a:gd name="connsiteX187" fmla="*/ 1981117 w 4921325"/>
              <a:gd name="connsiteY187" fmla="*/ 4909765 h 6231459"/>
              <a:gd name="connsiteX188" fmla="*/ 1987352 w 4921325"/>
              <a:gd name="connsiteY188" fmla="*/ 4891911 h 6231459"/>
              <a:gd name="connsiteX189" fmla="*/ 1987359 w 4921325"/>
              <a:gd name="connsiteY189" fmla="*/ 4891898 h 6231459"/>
              <a:gd name="connsiteX190" fmla="*/ 1855064 w 4921325"/>
              <a:gd name="connsiteY190" fmla="*/ 4827727 h 6231459"/>
              <a:gd name="connsiteX191" fmla="*/ 1848121 w 4921325"/>
              <a:gd name="connsiteY191" fmla="*/ 4845088 h 6231459"/>
              <a:gd name="connsiteX192" fmla="*/ 1823822 w 4921325"/>
              <a:gd name="connsiteY192" fmla="*/ 4883271 h 6231459"/>
              <a:gd name="connsiteX193" fmla="*/ 1813406 w 4921325"/>
              <a:gd name="connsiteY193" fmla="*/ 4931872 h 6231459"/>
              <a:gd name="connsiteX194" fmla="*/ 1813422 w 4921325"/>
              <a:gd name="connsiteY194" fmla="*/ 4931848 h 6231459"/>
              <a:gd name="connsiteX195" fmla="*/ 1818625 w 4921325"/>
              <a:gd name="connsiteY195" fmla="*/ 4907574 h 6231459"/>
              <a:gd name="connsiteX196" fmla="*/ 1823834 w 4921325"/>
              <a:gd name="connsiteY196" fmla="*/ 4883271 h 6231459"/>
              <a:gd name="connsiteX197" fmla="*/ 1848130 w 4921325"/>
              <a:gd name="connsiteY197" fmla="*/ 4845088 h 6231459"/>
              <a:gd name="connsiteX198" fmla="*/ 1848998 w 4921325"/>
              <a:gd name="connsiteY198" fmla="*/ 4835107 h 6231459"/>
              <a:gd name="connsiteX199" fmla="*/ 1855067 w 4921325"/>
              <a:gd name="connsiteY199" fmla="*/ 4827737 h 6231459"/>
              <a:gd name="connsiteX200" fmla="*/ 3203943 w 4921325"/>
              <a:gd name="connsiteY200" fmla="*/ 4798317 h 6231459"/>
              <a:gd name="connsiteX201" fmla="*/ 3210939 w 4921325"/>
              <a:gd name="connsiteY201" fmla="*/ 4809410 h 6231459"/>
              <a:gd name="connsiteX202" fmla="*/ 3217935 w 4921325"/>
              <a:gd name="connsiteY202" fmla="*/ 4809410 h 6231459"/>
              <a:gd name="connsiteX203" fmla="*/ 3203943 w 4921325"/>
              <a:gd name="connsiteY203" fmla="*/ 4798317 h 6231459"/>
              <a:gd name="connsiteX204" fmla="*/ 3071031 w 4921325"/>
              <a:gd name="connsiteY204" fmla="*/ 4746560 h 6231459"/>
              <a:gd name="connsiteX205" fmla="*/ 3057040 w 4921325"/>
              <a:gd name="connsiteY205" fmla="*/ 4761348 h 6231459"/>
              <a:gd name="connsiteX206" fmla="*/ 3071031 w 4921325"/>
              <a:gd name="connsiteY206" fmla="*/ 4776134 h 6231459"/>
              <a:gd name="connsiteX207" fmla="*/ 3085022 w 4921325"/>
              <a:gd name="connsiteY207" fmla="*/ 4761347 h 6231459"/>
              <a:gd name="connsiteX208" fmla="*/ 2861168 w 4921325"/>
              <a:gd name="connsiteY208" fmla="*/ 4657834 h 6231459"/>
              <a:gd name="connsiteX209" fmla="*/ 2854173 w 4921325"/>
              <a:gd name="connsiteY209" fmla="*/ 4661533 h 6231459"/>
              <a:gd name="connsiteX210" fmla="*/ 2861168 w 4921325"/>
              <a:gd name="connsiteY210" fmla="*/ 4676322 h 6231459"/>
              <a:gd name="connsiteX211" fmla="*/ 2868164 w 4921325"/>
              <a:gd name="connsiteY211" fmla="*/ 4665229 h 6231459"/>
              <a:gd name="connsiteX212" fmla="*/ 2861168 w 4921325"/>
              <a:gd name="connsiteY212" fmla="*/ 4657834 h 6231459"/>
              <a:gd name="connsiteX213" fmla="*/ 2136254 w 4921325"/>
              <a:gd name="connsiteY213" fmla="*/ 4619432 h 6231459"/>
              <a:gd name="connsiteX214" fmla="*/ 2136249 w 4921325"/>
              <a:gd name="connsiteY214" fmla="*/ 4619441 h 6231459"/>
              <a:gd name="connsiteX215" fmla="*/ 2146667 w 4921325"/>
              <a:gd name="connsiteY215" fmla="*/ 4640270 h 6231459"/>
              <a:gd name="connsiteX216" fmla="*/ 2170965 w 4921325"/>
              <a:gd name="connsiteY216" fmla="*/ 4650686 h 6231459"/>
              <a:gd name="connsiteX217" fmla="*/ 2170968 w 4921325"/>
              <a:gd name="connsiteY217" fmla="*/ 4650675 h 6231459"/>
              <a:gd name="connsiteX218" fmla="*/ 2146670 w 4921325"/>
              <a:gd name="connsiteY218" fmla="*/ 4640260 h 6231459"/>
              <a:gd name="connsiteX219" fmla="*/ 2140160 w 4921325"/>
              <a:gd name="connsiteY219" fmla="*/ 4629845 h 6231459"/>
              <a:gd name="connsiteX220" fmla="*/ 2170964 w 4921325"/>
              <a:gd name="connsiteY220" fmla="*/ 4602080 h 6231459"/>
              <a:gd name="connsiteX221" fmla="*/ 2160122 w 4921325"/>
              <a:gd name="connsiteY221" fmla="*/ 4611621 h 6231459"/>
              <a:gd name="connsiteX222" fmla="*/ 2160120 w 4921325"/>
              <a:gd name="connsiteY222" fmla="*/ 4611629 h 6231459"/>
              <a:gd name="connsiteX223" fmla="*/ 2170965 w 4921325"/>
              <a:gd name="connsiteY223" fmla="*/ 4602086 h 6231459"/>
              <a:gd name="connsiteX224" fmla="*/ 2136254 w 4921325"/>
              <a:gd name="connsiteY224" fmla="*/ 4574307 h 6231459"/>
              <a:gd name="connsiteX225" fmla="*/ 2136249 w 4921325"/>
              <a:gd name="connsiteY225" fmla="*/ 4574314 h 6231459"/>
              <a:gd name="connsiteX226" fmla="*/ 2146664 w 4921325"/>
              <a:gd name="connsiteY226" fmla="*/ 4612489 h 6231459"/>
              <a:gd name="connsiteX227" fmla="*/ 2146670 w 4921325"/>
              <a:gd name="connsiteY227" fmla="*/ 4612488 h 6231459"/>
              <a:gd name="connsiteX228" fmla="*/ 3242421 w 4921325"/>
              <a:gd name="connsiteY228" fmla="*/ 4528446 h 6231459"/>
              <a:gd name="connsiteX229" fmla="*/ 3249416 w 4921325"/>
              <a:gd name="connsiteY229" fmla="*/ 4539534 h 6231459"/>
              <a:gd name="connsiteX230" fmla="*/ 3256412 w 4921325"/>
              <a:gd name="connsiteY230" fmla="*/ 4539534 h 6231459"/>
              <a:gd name="connsiteX231" fmla="*/ 3242421 w 4921325"/>
              <a:gd name="connsiteY231" fmla="*/ 4528446 h 6231459"/>
              <a:gd name="connsiteX232" fmla="*/ 3547572 w 4921325"/>
              <a:gd name="connsiteY232" fmla="*/ 4471577 h 6231459"/>
              <a:gd name="connsiteX233" fmla="*/ 3547572 w 4921325"/>
              <a:gd name="connsiteY233" fmla="*/ 4497950 h 6231459"/>
              <a:gd name="connsiteX234" fmla="*/ 3533581 w 4921325"/>
              <a:gd name="connsiteY234" fmla="*/ 4512737 h 6231459"/>
              <a:gd name="connsiteX235" fmla="*/ 3519589 w 4921325"/>
              <a:gd name="connsiteY235" fmla="*/ 4553405 h 6231459"/>
              <a:gd name="connsiteX236" fmla="*/ 3505599 w 4921325"/>
              <a:gd name="connsiteY236" fmla="*/ 4579280 h 6231459"/>
              <a:gd name="connsiteX237" fmla="*/ 3491608 w 4921325"/>
              <a:gd name="connsiteY237" fmla="*/ 4619950 h 6231459"/>
              <a:gd name="connsiteX238" fmla="*/ 3479886 w 4921325"/>
              <a:gd name="connsiteY238" fmla="*/ 4650925 h 6231459"/>
              <a:gd name="connsiteX239" fmla="*/ 3476766 w 4921325"/>
              <a:gd name="connsiteY239" fmla="*/ 4624564 h 6231459"/>
              <a:gd name="connsiteX240" fmla="*/ 3497751 w 4921325"/>
              <a:gd name="connsiteY240" fmla="*/ 4565415 h 6231459"/>
              <a:gd name="connsiteX241" fmla="*/ 3511742 w 4921325"/>
              <a:gd name="connsiteY241" fmla="*/ 4535839 h 6231459"/>
              <a:gd name="connsiteX242" fmla="*/ 3525734 w 4921325"/>
              <a:gd name="connsiteY242" fmla="*/ 4506265 h 6231459"/>
              <a:gd name="connsiteX243" fmla="*/ 3540601 w 4921325"/>
              <a:gd name="connsiteY243" fmla="*/ 4487315 h 6231459"/>
              <a:gd name="connsiteX244" fmla="*/ 2237097 w 4921325"/>
              <a:gd name="connsiteY244" fmla="*/ 4408201 h 6231459"/>
              <a:gd name="connsiteX245" fmla="*/ 2240393 w 4921325"/>
              <a:gd name="connsiteY245" fmla="*/ 4418095 h 6231459"/>
              <a:gd name="connsiteX246" fmla="*/ 2240393 w 4921325"/>
              <a:gd name="connsiteY246" fmla="*/ 4418086 h 6231459"/>
              <a:gd name="connsiteX247" fmla="*/ 3303475 w 4921325"/>
              <a:gd name="connsiteY247" fmla="*/ 4375866 h 6231459"/>
              <a:gd name="connsiteX248" fmla="*/ 3303475 w 4921325"/>
              <a:gd name="connsiteY248" fmla="*/ 4390668 h 6231459"/>
              <a:gd name="connsiteX249" fmla="*/ 3298385 w 4921325"/>
              <a:gd name="connsiteY249" fmla="*/ 4389394 h 6231459"/>
              <a:gd name="connsiteX250" fmla="*/ 3298385 w 4921325"/>
              <a:gd name="connsiteY250" fmla="*/ 4406445 h 6231459"/>
              <a:gd name="connsiteX251" fmla="*/ 3312375 w 4921325"/>
              <a:gd name="connsiteY251" fmla="*/ 4410145 h 6231459"/>
              <a:gd name="connsiteX252" fmla="*/ 3312375 w 4921325"/>
              <a:gd name="connsiteY252" fmla="*/ 4380571 h 6231459"/>
              <a:gd name="connsiteX253" fmla="*/ 2278582 w 4921325"/>
              <a:gd name="connsiteY253" fmla="*/ 4369496 h 6231459"/>
              <a:gd name="connsiteX254" fmla="*/ 2278582 w 4921325"/>
              <a:gd name="connsiteY254" fmla="*/ 4369497 h 6231459"/>
              <a:gd name="connsiteX255" fmla="*/ 2275111 w 4921325"/>
              <a:gd name="connsiteY255" fmla="*/ 4379904 h 6231459"/>
              <a:gd name="connsiteX256" fmla="*/ 2264708 w 4921325"/>
              <a:gd name="connsiteY256" fmla="*/ 4379904 h 6231459"/>
              <a:gd name="connsiteX257" fmla="*/ 2264696 w 4921325"/>
              <a:gd name="connsiteY257" fmla="*/ 4379913 h 6231459"/>
              <a:gd name="connsiteX258" fmla="*/ 2275109 w 4921325"/>
              <a:gd name="connsiteY258" fmla="*/ 4379913 h 6231459"/>
              <a:gd name="connsiteX259" fmla="*/ 2278582 w 4921325"/>
              <a:gd name="connsiteY259" fmla="*/ 4369496 h 6231459"/>
              <a:gd name="connsiteX260" fmla="*/ 2309828 w 4921325"/>
              <a:gd name="connsiteY260" fmla="*/ 4334773 h 6231459"/>
              <a:gd name="connsiteX261" fmla="*/ 2282050 w 4921325"/>
              <a:gd name="connsiteY261" fmla="*/ 4359077 h 6231459"/>
              <a:gd name="connsiteX262" fmla="*/ 2275108 w 4921325"/>
              <a:gd name="connsiteY262" fmla="*/ 4348664 h 6231459"/>
              <a:gd name="connsiteX263" fmla="*/ 2275108 w 4921325"/>
              <a:gd name="connsiteY263" fmla="*/ 4348666 h 6231459"/>
              <a:gd name="connsiteX264" fmla="*/ 2282051 w 4921325"/>
              <a:gd name="connsiteY264" fmla="*/ 4359084 h 6231459"/>
              <a:gd name="connsiteX265" fmla="*/ 2309828 w 4921325"/>
              <a:gd name="connsiteY265" fmla="*/ 4334780 h 6231459"/>
              <a:gd name="connsiteX266" fmla="*/ 2313300 w 4921325"/>
              <a:gd name="connsiteY266" fmla="*/ 4286179 h 6231459"/>
              <a:gd name="connsiteX267" fmla="*/ 2313297 w 4921325"/>
              <a:gd name="connsiteY267" fmla="*/ 4286181 h 6231459"/>
              <a:gd name="connsiteX268" fmla="*/ 2313297 w 4921325"/>
              <a:gd name="connsiteY268" fmla="*/ 4313952 h 6231459"/>
              <a:gd name="connsiteX269" fmla="*/ 2322411 w 4921325"/>
              <a:gd name="connsiteY269" fmla="*/ 4299633 h 6231459"/>
              <a:gd name="connsiteX270" fmla="*/ 2322412 w 4921325"/>
              <a:gd name="connsiteY270" fmla="*/ 4299629 h 6231459"/>
              <a:gd name="connsiteX271" fmla="*/ 2313300 w 4921325"/>
              <a:gd name="connsiteY271" fmla="*/ 4313944 h 6231459"/>
              <a:gd name="connsiteX272" fmla="*/ 3549520 w 4921325"/>
              <a:gd name="connsiteY272" fmla="*/ 4274473 h 6231459"/>
              <a:gd name="connsiteX273" fmla="*/ 3525593 w 4921325"/>
              <a:gd name="connsiteY273" fmla="*/ 4342822 h 6231459"/>
              <a:gd name="connsiteX274" fmla="*/ 3549520 w 4921325"/>
              <a:gd name="connsiteY274" fmla="*/ 4274473 h 6231459"/>
              <a:gd name="connsiteX275" fmla="*/ 3403316 w 4921325"/>
              <a:gd name="connsiteY275" fmla="*/ 4243782 h 6231459"/>
              <a:gd name="connsiteX276" fmla="*/ 3401863 w 4921325"/>
              <a:gd name="connsiteY276" fmla="*/ 4246238 h 6231459"/>
              <a:gd name="connsiteX277" fmla="*/ 3405992 w 4921325"/>
              <a:gd name="connsiteY277" fmla="*/ 4257385 h 6231459"/>
              <a:gd name="connsiteX278" fmla="*/ 3400437 w 4921325"/>
              <a:gd name="connsiteY278" fmla="*/ 4263364 h 6231459"/>
              <a:gd name="connsiteX279" fmla="*/ 3393484 w 4921325"/>
              <a:gd name="connsiteY279" fmla="*/ 4264096 h 6231459"/>
              <a:gd name="connsiteX280" fmla="*/ 3392820 w 4921325"/>
              <a:gd name="connsiteY280" fmla="*/ 4265964 h 6231459"/>
              <a:gd name="connsiteX281" fmla="*/ 3403315 w 4921325"/>
              <a:gd name="connsiteY281" fmla="*/ 4273357 h 6231459"/>
              <a:gd name="connsiteX282" fmla="*/ 3417306 w 4921325"/>
              <a:gd name="connsiteY282" fmla="*/ 4265964 h 6231459"/>
              <a:gd name="connsiteX283" fmla="*/ 3403316 w 4921325"/>
              <a:gd name="connsiteY283" fmla="*/ 4243782 h 6231459"/>
              <a:gd name="connsiteX284" fmla="*/ 3579054 w 4921325"/>
              <a:gd name="connsiteY284" fmla="*/ 4228079 h 6231459"/>
              <a:gd name="connsiteX285" fmla="*/ 3584300 w 4921325"/>
              <a:gd name="connsiteY285" fmla="*/ 4251646 h 6231459"/>
              <a:gd name="connsiteX286" fmla="*/ 3585765 w 4921325"/>
              <a:gd name="connsiteY286" fmla="*/ 4264515 h 6231459"/>
              <a:gd name="connsiteX287" fmla="*/ 3565526 w 4921325"/>
              <a:gd name="connsiteY287" fmla="*/ 4283236 h 6231459"/>
              <a:gd name="connsiteX288" fmla="*/ 3566755 w 4921325"/>
              <a:gd name="connsiteY288" fmla="*/ 4276888 h 6231459"/>
              <a:gd name="connsiteX289" fmla="*/ 3575553 w 4921325"/>
              <a:gd name="connsiteY289" fmla="*/ 4261348 h 6231459"/>
              <a:gd name="connsiteX290" fmla="*/ 3579054 w 4921325"/>
              <a:gd name="connsiteY290" fmla="*/ 4228079 h 6231459"/>
              <a:gd name="connsiteX291" fmla="*/ 3419387 w 4921325"/>
              <a:gd name="connsiteY291" fmla="*/ 4218456 h 6231459"/>
              <a:gd name="connsiteX292" fmla="*/ 3418810 w 4921325"/>
              <a:gd name="connsiteY292" fmla="*/ 4222787 h 6231459"/>
              <a:gd name="connsiteX293" fmla="*/ 3418561 w 4921325"/>
              <a:gd name="connsiteY293" fmla="*/ 4222947 h 6231459"/>
              <a:gd name="connsiteX294" fmla="*/ 3419492 w 4921325"/>
              <a:gd name="connsiteY294" fmla="*/ 4226686 h 6231459"/>
              <a:gd name="connsiteX295" fmla="*/ 3424303 w 4921325"/>
              <a:gd name="connsiteY295" fmla="*/ 4232694 h 6231459"/>
              <a:gd name="connsiteX296" fmla="*/ 3431298 w 4921325"/>
              <a:gd name="connsiteY296" fmla="*/ 4221601 h 6231459"/>
              <a:gd name="connsiteX297" fmla="*/ 2542338 w 4921325"/>
              <a:gd name="connsiteY297" fmla="*/ 4205618 h 6231459"/>
              <a:gd name="connsiteX298" fmla="*/ 2538869 w 4921325"/>
              <a:gd name="connsiteY298" fmla="*/ 4205619 h 6231459"/>
              <a:gd name="connsiteX299" fmla="*/ 2538869 w 4921325"/>
              <a:gd name="connsiteY299" fmla="*/ 4205620 h 6231459"/>
              <a:gd name="connsiteX300" fmla="*/ 2542337 w 4921325"/>
              <a:gd name="connsiteY300" fmla="*/ 4205620 h 6231459"/>
              <a:gd name="connsiteX301" fmla="*/ 3457148 w 4921325"/>
              <a:gd name="connsiteY301" fmla="*/ 4203480 h 6231459"/>
              <a:gd name="connsiteX302" fmla="*/ 3456702 w 4921325"/>
              <a:gd name="connsiteY302" fmla="*/ 4206824 h 6231459"/>
              <a:gd name="connsiteX303" fmla="*/ 3457966 w 4921325"/>
              <a:gd name="connsiteY303" fmla="*/ 4211898 h 6231459"/>
              <a:gd name="connsiteX304" fmla="*/ 3462775 w 4921325"/>
              <a:gd name="connsiteY304" fmla="*/ 4217907 h 6231459"/>
              <a:gd name="connsiteX305" fmla="*/ 3469770 w 4921325"/>
              <a:gd name="connsiteY305" fmla="*/ 4206813 h 6231459"/>
              <a:gd name="connsiteX306" fmla="*/ 2365370 w 4921325"/>
              <a:gd name="connsiteY306" fmla="*/ 4199396 h 6231459"/>
              <a:gd name="connsiteX307" fmla="*/ 2355389 w 4921325"/>
              <a:gd name="connsiteY307" fmla="*/ 4231935 h 6231459"/>
              <a:gd name="connsiteX308" fmla="*/ 2337597 w 4921325"/>
              <a:gd name="connsiteY308" fmla="*/ 4261877 h 6231459"/>
              <a:gd name="connsiteX309" fmla="*/ 2334123 w 4921325"/>
              <a:gd name="connsiteY309" fmla="*/ 4272288 h 6231459"/>
              <a:gd name="connsiteX310" fmla="*/ 2327618 w 4921325"/>
              <a:gd name="connsiteY310" fmla="*/ 4259709 h 6231459"/>
              <a:gd name="connsiteX311" fmla="*/ 2327618 w 4921325"/>
              <a:gd name="connsiteY311" fmla="*/ 4259712 h 6231459"/>
              <a:gd name="connsiteX312" fmla="*/ 2334125 w 4921325"/>
              <a:gd name="connsiteY312" fmla="*/ 4272295 h 6231459"/>
              <a:gd name="connsiteX313" fmla="*/ 2337600 w 4921325"/>
              <a:gd name="connsiteY313" fmla="*/ 4261882 h 6231459"/>
              <a:gd name="connsiteX314" fmla="*/ 2365371 w 4921325"/>
              <a:gd name="connsiteY314" fmla="*/ 4199397 h 6231459"/>
              <a:gd name="connsiteX315" fmla="*/ 3431560 w 4921325"/>
              <a:gd name="connsiteY315" fmla="*/ 4188331 h 6231459"/>
              <a:gd name="connsiteX316" fmla="*/ 3433330 w 4921325"/>
              <a:gd name="connsiteY316" fmla="*/ 4192457 h 6231459"/>
              <a:gd name="connsiteX317" fmla="*/ 3432691 w 4921325"/>
              <a:gd name="connsiteY317" fmla="*/ 4193734 h 6231459"/>
              <a:gd name="connsiteX318" fmla="*/ 3433920 w 4921325"/>
              <a:gd name="connsiteY318" fmla="*/ 4198498 h 6231459"/>
              <a:gd name="connsiteX319" fmla="*/ 3441788 w 4921325"/>
              <a:gd name="connsiteY319" fmla="*/ 4203118 h 6231459"/>
              <a:gd name="connsiteX320" fmla="*/ 3443586 w 4921325"/>
              <a:gd name="connsiteY320" fmla="*/ 4199324 h 6231459"/>
              <a:gd name="connsiteX321" fmla="*/ 3443578 w 4921325"/>
              <a:gd name="connsiteY321" fmla="*/ 4199295 h 6231459"/>
              <a:gd name="connsiteX322" fmla="*/ 3443597 w 4921325"/>
              <a:gd name="connsiteY322" fmla="*/ 4199300 h 6231459"/>
              <a:gd name="connsiteX323" fmla="*/ 3445288 w 4921325"/>
              <a:gd name="connsiteY323" fmla="*/ 4195726 h 6231459"/>
              <a:gd name="connsiteX324" fmla="*/ 3434793 w 4921325"/>
              <a:gd name="connsiteY324" fmla="*/ 4188331 h 6231459"/>
              <a:gd name="connsiteX325" fmla="*/ 121052 w 4921325"/>
              <a:gd name="connsiteY325" fmla="*/ 4170867 h 6231459"/>
              <a:gd name="connsiteX326" fmla="*/ 121049 w 4921325"/>
              <a:gd name="connsiteY326" fmla="*/ 4170873 h 6231459"/>
              <a:gd name="connsiteX327" fmla="*/ 122164 w 4921325"/>
              <a:gd name="connsiteY327" fmla="*/ 4174238 h 6231459"/>
              <a:gd name="connsiteX328" fmla="*/ 114943 w 4921325"/>
              <a:gd name="connsiteY328" fmla="*/ 4185975 h 6231459"/>
              <a:gd name="connsiteX329" fmla="*/ 116613 w 4921325"/>
              <a:gd name="connsiteY329" fmla="*/ 4191013 h 6231459"/>
              <a:gd name="connsiteX330" fmla="*/ 116622 w 4921325"/>
              <a:gd name="connsiteY330" fmla="*/ 4191019 h 6231459"/>
              <a:gd name="connsiteX331" fmla="*/ 114948 w 4921325"/>
              <a:gd name="connsiteY331" fmla="*/ 4185970 h 6231459"/>
              <a:gd name="connsiteX332" fmla="*/ 122168 w 4921325"/>
              <a:gd name="connsiteY332" fmla="*/ 4174235 h 6231459"/>
              <a:gd name="connsiteX333" fmla="*/ 2572280 w 4921325"/>
              <a:gd name="connsiteY333" fmla="*/ 4154413 h 6231459"/>
              <a:gd name="connsiteX334" fmla="*/ 2568584 w 4921325"/>
              <a:gd name="connsiteY334" fmla="*/ 4162508 h 6231459"/>
              <a:gd name="connsiteX335" fmla="*/ 2563166 w 4921325"/>
              <a:gd name="connsiteY335" fmla="*/ 4174375 h 6231459"/>
              <a:gd name="connsiteX336" fmla="*/ 2563166 w 4921325"/>
              <a:gd name="connsiteY336" fmla="*/ 4212562 h 6231459"/>
              <a:gd name="connsiteX337" fmla="*/ 2563168 w 4921325"/>
              <a:gd name="connsiteY337" fmla="*/ 4212562 h 6231459"/>
              <a:gd name="connsiteX338" fmla="*/ 2563168 w 4921325"/>
              <a:gd name="connsiteY338" fmla="*/ 4174373 h 6231459"/>
              <a:gd name="connsiteX339" fmla="*/ 2568584 w 4921325"/>
              <a:gd name="connsiteY339" fmla="*/ 4162508 h 6231459"/>
              <a:gd name="connsiteX340" fmla="*/ 2572279 w 4921325"/>
              <a:gd name="connsiteY340" fmla="*/ 4154415 h 6231459"/>
              <a:gd name="connsiteX341" fmla="*/ 115474 w 4921325"/>
              <a:gd name="connsiteY341" fmla="*/ 4154038 h 6231459"/>
              <a:gd name="connsiteX342" fmla="*/ 115467 w 4921325"/>
              <a:gd name="connsiteY342" fmla="*/ 4154041 h 6231459"/>
              <a:gd name="connsiteX343" fmla="*/ 119371 w 4921325"/>
              <a:gd name="connsiteY343" fmla="*/ 4165817 h 6231459"/>
              <a:gd name="connsiteX344" fmla="*/ 119378 w 4921325"/>
              <a:gd name="connsiteY344" fmla="*/ 4165819 h 6231459"/>
              <a:gd name="connsiteX345" fmla="*/ 3469770 w 4921325"/>
              <a:gd name="connsiteY345" fmla="*/ 4147664 h 6231459"/>
              <a:gd name="connsiteX346" fmla="*/ 3469771 w 4921325"/>
              <a:gd name="connsiteY346" fmla="*/ 4148036 h 6231459"/>
              <a:gd name="connsiteX347" fmla="*/ 3484588 w 4921325"/>
              <a:gd name="connsiteY347" fmla="*/ 4148036 h 6231459"/>
              <a:gd name="connsiteX348" fmla="*/ 3484588 w 4921325"/>
              <a:gd name="connsiteY348" fmla="*/ 4178794 h 6231459"/>
              <a:gd name="connsiteX349" fmla="*/ 3469770 w 4921325"/>
              <a:gd name="connsiteY349" fmla="*/ 4182497 h 6231459"/>
              <a:gd name="connsiteX350" fmla="*/ 3469770 w 4921325"/>
              <a:gd name="connsiteY350" fmla="*/ 4188331 h 6231459"/>
              <a:gd name="connsiteX351" fmla="*/ 3497752 w 4921325"/>
              <a:gd name="connsiteY351" fmla="*/ 4180938 h 6231459"/>
              <a:gd name="connsiteX352" fmla="*/ 3497752 w 4921325"/>
              <a:gd name="connsiteY352" fmla="*/ 4147664 h 6231459"/>
              <a:gd name="connsiteX353" fmla="*/ 113510 w 4921325"/>
              <a:gd name="connsiteY353" fmla="*/ 4139739 h 6231459"/>
              <a:gd name="connsiteX354" fmla="*/ 113508 w 4921325"/>
              <a:gd name="connsiteY354" fmla="*/ 4139746 h 6231459"/>
              <a:gd name="connsiteX355" fmla="*/ 113526 w 4921325"/>
              <a:gd name="connsiteY355" fmla="*/ 4139749 h 6231459"/>
              <a:gd name="connsiteX356" fmla="*/ 123791 w 4921325"/>
              <a:gd name="connsiteY356" fmla="*/ 4145658 h 6231459"/>
              <a:gd name="connsiteX357" fmla="*/ 123804 w 4921325"/>
              <a:gd name="connsiteY357" fmla="*/ 4145674 h 6231459"/>
              <a:gd name="connsiteX358" fmla="*/ 121933 w 4921325"/>
              <a:gd name="connsiteY358" fmla="*/ 4150494 h 6231459"/>
              <a:gd name="connsiteX359" fmla="*/ 121937 w 4921325"/>
              <a:gd name="connsiteY359" fmla="*/ 4150491 h 6231459"/>
              <a:gd name="connsiteX360" fmla="*/ 123810 w 4921325"/>
              <a:gd name="connsiteY360" fmla="*/ 4145668 h 6231459"/>
              <a:gd name="connsiteX361" fmla="*/ 123791 w 4921325"/>
              <a:gd name="connsiteY361" fmla="*/ 4145658 h 6231459"/>
              <a:gd name="connsiteX362" fmla="*/ 120112 w 4921325"/>
              <a:gd name="connsiteY362" fmla="*/ 4140825 h 6231459"/>
              <a:gd name="connsiteX363" fmla="*/ 113526 w 4921325"/>
              <a:gd name="connsiteY363" fmla="*/ 4139749 h 6231459"/>
              <a:gd name="connsiteX364" fmla="*/ 2566640 w 4921325"/>
              <a:gd name="connsiteY364" fmla="*/ 4137924 h 6231459"/>
              <a:gd name="connsiteX365" fmla="*/ 2553513 w 4921325"/>
              <a:gd name="connsiteY365" fmla="*/ 4147036 h 6231459"/>
              <a:gd name="connsiteX366" fmla="*/ 2542339 w 4921325"/>
              <a:gd name="connsiteY366" fmla="*/ 4153544 h 6231459"/>
              <a:gd name="connsiteX367" fmla="*/ 2542338 w 4921325"/>
              <a:gd name="connsiteY367" fmla="*/ 4153545 h 6231459"/>
              <a:gd name="connsiteX368" fmla="*/ 2553513 w 4921325"/>
              <a:gd name="connsiteY368" fmla="*/ 4147038 h 6231459"/>
              <a:gd name="connsiteX369" fmla="*/ 2566639 w 4921325"/>
              <a:gd name="connsiteY369" fmla="*/ 4137926 h 6231459"/>
              <a:gd name="connsiteX370" fmla="*/ 121273 w 4921325"/>
              <a:gd name="connsiteY370" fmla="*/ 4112881 h 6231459"/>
              <a:gd name="connsiteX371" fmla="*/ 116267 w 4921325"/>
              <a:gd name="connsiteY371" fmla="*/ 4114539 h 6231459"/>
              <a:gd name="connsiteX372" fmla="*/ 114882 w 4921325"/>
              <a:gd name="connsiteY372" fmla="*/ 4118735 h 6231459"/>
              <a:gd name="connsiteX373" fmla="*/ 116266 w 4921325"/>
              <a:gd name="connsiteY373" fmla="*/ 4114544 h 6231459"/>
              <a:gd name="connsiteX374" fmla="*/ 121272 w 4921325"/>
              <a:gd name="connsiteY374" fmla="*/ 4112884 h 6231459"/>
              <a:gd name="connsiteX375" fmla="*/ 126006 w 4921325"/>
              <a:gd name="connsiteY375" fmla="*/ 4118784 h 6231459"/>
              <a:gd name="connsiteX376" fmla="*/ 126009 w 4921325"/>
              <a:gd name="connsiteY376" fmla="*/ 4118783 h 6231459"/>
              <a:gd name="connsiteX377" fmla="*/ 121273 w 4921325"/>
              <a:gd name="connsiteY377" fmla="*/ 4112881 h 6231459"/>
              <a:gd name="connsiteX378" fmla="*/ 2574016 w 4921325"/>
              <a:gd name="connsiteY378" fmla="*/ 4107983 h 6231459"/>
              <a:gd name="connsiteX379" fmla="*/ 2570110 w 4921325"/>
              <a:gd name="connsiteY379" fmla="*/ 4111888 h 6231459"/>
              <a:gd name="connsiteX380" fmla="*/ 2574014 w 4921325"/>
              <a:gd name="connsiteY380" fmla="*/ 4107986 h 6231459"/>
              <a:gd name="connsiteX381" fmla="*/ 2580526 w 4921325"/>
              <a:gd name="connsiteY381" fmla="*/ 4111889 h 6231459"/>
              <a:gd name="connsiteX382" fmla="*/ 2583994 w 4921325"/>
              <a:gd name="connsiteY382" fmla="*/ 4139661 h 6231459"/>
              <a:gd name="connsiteX383" fmla="*/ 2579012 w 4921325"/>
              <a:gd name="connsiteY383" fmla="*/ 4145937 h 6231459"/>
              <a:gd name="connsiteX384" fmla="*/ 2583997 w 4921325"/>
              <a:gd name="connsiteY384" fmla="*/ 4139659 h 6231459"/>
              <a:gd name="connsiteX385" fmla="*/ 2580528 w 4921325"/>
              <a:gd name="connsiteY385" fmla="*/ 4111888 h 6231459"/>
              <a:gd name="connsiteX386" fmla="*/ 2574016 w 4921325"/>
              <a:gd name="connsiteY386" fmla="*/ 4107983 h 6231459"/>
              <a:gd name="connsiteX387" fmla="*/ 3512082 w 4921325"/>
              <a:gd name="connsiteY387" fmla="*/ 4077231 h 6231459"/>
              <a:gd name="connsiteX388" fmla="*/ 3511742 w 4921325"/>
              <a:gd name="connsiteY388" fmla="*/ 4077424 h 6231459"/>
              <a:gd name="connsiteX389" fmla="*/ 3512046 w 4921325"/>
              <a:gd name="connsiteY389" fmla="*/ 4077795 h 6231459"/>
              <a:gd name="connsiteX390" fmla="*/ 146266 w 4921325"/>
              <a:gd name="connsiteY390" fmla="*/ 4070967 h 6231459"/>
              <a:gd name="connsiteX391" fmla="*/ 146261 w 4921325"/>
              <a:gd name="connsiteY391" fmla="*/ 4070979 h 6231459"/>
              <a:gd name="connsiteX392" fmla="*/ 146835 w 4921325"/>
              <a:gd name="connsiteY392" fmla="*/ 4089463 h 6231459"/>
              <a:gd name="connsiteX393" fmla="*/ 146840 w 4921325"/>
              <a:gd name="connsiteY393" fmla="*/ 4089459 h 6231459"/>
              <a:gd name="connsiteX394" fmla="*/ 146266 w 4921325"/>
              <a:gd name="connsiteY394" fmla="*/ 4070967 h 6231459"/>
              <a:gd name="connsiteX395" fmla="*/ 3613179 w 4921325"/>
              <a:gd name="connsiteY395" fmla="*/ 4058938 h 6231459"/>
              <a:gd name="connsiteX396" fmla="*/ 3606183 w 4921325"/>
              <a:gd name="connsiteY396" fmla="*/ 4062638 h 6231459"/>
              <a:gd name="connsiteX397" fmla="*/ 3613179 w 4921325"/>
              <a:gd name="connsiteY397" fmla="*/ 4077425 h 6231459"/>
              <a:gd name="connsiteX398" fmla="*/ 3620174 w 4921325"/>
              <a:gd name="connsiteY398" fmla="*/ 4066332 h 6231459"/>
              <a:gd name="connsiteX399" fmla="*/ 3613179 w 4921325"/>
              <a:gd name="connsiteY399" fmla="*/ 4058938 h 6231459"/>
              <a:gd name="connsiteX400" fmla="*/ 2431230 w 4921325"/>
              <a:gd name="connsiteY400" fmla="*/ 4053299 h 6231459"/>
              <a:gd name="connsiteX401" fmla="*/ 2426235 w 4921325"/>
              <a:gd name="connsiteY401" fmla="*/ 4061459 h 6231459"/>
              <a:gd name="connsiteX402" fmla="*/ 2425725 w 4921325"/>
              <a:gd name="connsiteY402" fmla="*/ 4063018 h 6231459"/>
              <a:gd name="connsiteX403" fmla="*/ 2421780 w 4921325"/>
              <a:gd name="connsiteY403" fmla="*/ 4069651 h 6231459"/>
              <a:gd name="connsiteX404" fmla="*/ 2417442 w 4921325"/>
              <a:gd name="connsiteY404" fmla="*/ 4088310 h 6231459"/>
              <a:gd name="connsiteX405" fmla="*/ 2396612 w 4921325"/>
              <a:gd name="connsiteY405" fmla="*/ 4116082 h 6231459"/>
              <a:gd name="connsiteX406" fmla="*/ 2403555 w 4921325"/>
              <a:gd name="connsiteY406" fmla="*/ 4126494 h 6231459"/>
              <a:gd name="connsiteX407" fmla="*/ 2403560 w 4921325"/>
              <a:gd name="connsiteY407" fmla="*/ 4126493 h 6231459"/>
              <a:gd name="connsiteX408" fmla="*/ 2397487 w 4921325"/>
              <a:gd name="connsiteY408" fmla="*/ 4122588 h 6231459"/>
              <a:gd name="connsiteX409" fmla="*/ 2396618 w 4921325"/>
              <a:gd name="connsiteY409" fmla="*/ 4116081 h 6231459"/>
              <a:gd name="connsiteX410" fmla="*/ 2417448 w 4921325"/>
              <a:gd name="connsiteY410" fmla="*/ 4088309 h 6231459"/>
              <a:gd name="connsiteX411" fmla="*/ 2425725 w 4921325"/>
              <a:gd name="connsiteY411" fmla="*/ 4063018 h 6231459"/>
              <a:gd name="connsiteX412" fmla="*/ 2431205 w 4921325"/>
              <a:gd name="connsiteY412" fmla="*/ 4053799 h 6231459"/>
              <a:gd name="connsiteX413" fmla="*/ 3532729 w 4921325"/>
              <a:gd name="connsiteY413" fmla="*/ 4047850 h 6231459"/>
              <a:gd name="connsiteX414" fmla="*/ 3525733 w 4921325"/>
              <a:gd name="connsiteY414" fmla="*/ 4073725 h 6231459"/>
              <a:gd name="connsiteX415" fmla="*/ 3525404 w 4921325"/>
              <a:gd name="connsiteY415" fmla="*/ 4073743 h 6231459"/>
              <a:gd name="connsiteX416" fmla="*/ 3525592 w 4921325"/>
              <a:gd name="connsiteY416" fmla="*/ 4076283 h 6231459"/>
              <a:gd name="connsiteX417" fmla="*/ 3518646 w 4921325"/>
              <a:gd name="connsiteY417" fmla="*/ 4084964 h 6231459"/>
              <a:gd name="connsiteX418" fmla="*/ 3525734 w 4921325"/>
              <a:gd name="connsiteY418" fmla="*/ 4088513 h 6231459"/>
              <a:gd name="connsiteX419" fmla="*/ 3539724 w 4921325"/>
              <a:gd name="connsiteY419" fmla="*/ 4070031 h 6231459"/>
              <a:gd name="connsiteX420" fmla="*/ 3532729 w 4921325"/>
              <a:gd name="connsiteY420" fmla="*/ 4047850 h 6231459"/>
              <a:gd name="connsiteX421" fmla="*/ 156515 w 4921325"/>
              <a:gd name="connsiteY421" fmla="*/ 4026468 h 6231459"/>
              <a:gd name="connsiteX422" fmla="*/ 149564 w 4921325"/>
              <a:gd name="connsiteY422" fmla="*/ 4030639 h 6231459"/>
              <a:gd name="connsiteX423" fmla="*/ 149586 w 4921325"/>
              <a:gd name="connsiteY423" fmla="*/ 4030632 h 6231459"/>
              <a:gd name="connsiteX424" fmla="*/ 156509 w 4921325"/>
              <a:gd name="connsiteY424" fmla="*/ 4026476 h 6231459"/>
              <a:gd name="connsiteX425" fmla="*/ 123964 w 4921325"/>
              <a:gd name="connsiteY425" fmla="*/ 4020442 h 6231459"/>
              <a:gd name="connsiteX426" fmla="*/ 122037 w 4921325"/>
              <a:gd name="connsiteY426" fmla="*/ 4039763 h 6231459"/>
              <a:gd name="connsiteX427" fmla="*/ 122020 w 4921325"/>
              <a:gd name="connsiteY427" fmla="*/ 4039793 h 6231459"/>
              <a:gd name="connsiteX428" fmla="*/ 118460 w 4921325"/>
              <a:gd name="connsiteY428" fmla="*/ 4044692 h 6231459"/>
              <a:gd name="connsiteX429" fmla="*/ 116767 w 4921325"/>
              <a:gd name="connsiteY429" fmla="*/ 4048972 h 6231459"/>
              <a:gd name="connsiteX430" fmla="*/ 116759 w 4921325"/>
              <a:gd name="connsiteY430" fmla="*/ 4048986 h 6231459"/>
              <a:gd name="connsiteX431" fmla="*/ 116761 w 4921325"/>
              <a:gd name="connsiteY431" fmla="*/ 4048985 h 6231459"/>
              <a:gd name="connsiteX432" fmla="*/ 116767 w 4921325"/>
              <a:gd name="connsiteY432" fmla="*/ 4048972 h 6231459"/>
              <a:gd name="connsiteX433" fmla="*/ 122020 w 4921325"/>
              <a:gd name="connsiteY433" fmla="*/ 4039793 h 6231459"/>
              <a:gd name="connsiteX434" fmla="*/ 122038 w 4921325"/>
              <a:gd name="connsiteY434" fmla="*/ 4039768 h 6231459"/>
              <a:gd name="connsiteX435" fmla="*/ 123965 w 4921325"/>
              <a:gd name="connsiteY435" fmla="*/ 4020447 h 6231459"/>
              <a:gd name="connsiteX436" fmla="*/ 140651 w 4921325"/>
              <a:gd name="connsiteY436" fmla="*/ 4020520 h 6231459"/>
              <a:gd name="connsiteX437" fmla="*/ 140653 w 4921325"/>
              <a:gd name="connsiteY437" fmla="*/ 4020516 h 6231459"/>
              <a:gd name="connsiteX438" fmla="*/ 123964 w 4921325"/>
              <a:gd name="connsiteY438" fmla="*/ 4020442 h 6231459"/>
              <a:gd name="connsiteX439" fmla="*/ 3683133 w 4921325"/>
              <a:gd name="connsiteY439" fmla="*/ 4018276 h 6231459"/>
              <a:gd name="connsiteX440" fmla="*/ 3690129 w 4921325"/>
              <a:gd name="connsiteY440" fmla="*/ 4033063 h 6231459"/>
              <a:gd name="connsiteX441" fmla="*/ 3697125 w 4921325"/>
              <a:gd name="connsiteY441" fmla="*/ 4021969 h 6231459"/>
              <a:gd name="connsiteX442" fmla="*/ 2649947 w 4921325"/>
              <a:gd name="connsiteY442" fmla="*/ 4011221 h 6231459"/>
              <a:gd name="connsiteX443" fmla="*/ 2618710 w 4921325"/>
              <a:gd name="connsiteY443" fmla="*/ 4035516 h 6231459"/>
              <a:gd name="connsiteX444" fmla="*/ 2608294 w 4921325"/>
              <a:gd name="connsiteY444" fmla="*/ 4063287 h 6231459"/>
              <a:gd name="connsiteX445" fmla="*/ 2608295 w 4921325"/>
              <a:gd name="connsiteY445" fmla="*/ 4063288 h 6231459"/>
              <a:gd name="connsiteX446" fmla="*/ 2618708 w 4921325"/>
              <a:gd name="connsiteY446" fmla="*/ 4035528 h 6231459"/>
              <a:gd name="connsiteX447" fmla="*/ 2649948 w 4921325"/>
              <a:gd name="connsiteY447" fmla="*/ 4011229 h 6231459"/>
              <a:gd name="connsiteX448" fmla="*/ 3627814 w 4921325"/>
              <a:gd name="connsiteY448" fmla="*/ 3999360 h 6231459"/>
              <a:gd name="connsiteX449" fmla="*/ 3619577 w 4921325"/>
              <a:gd name="connsiteY449" fmla="*/ 4001947 h 6231459"/>
              <a:gd name="connsiteX450" fmla="*/ 3624702 w 4921325"/>
              <a:gd name="connsiteY450" fmla="*/ 4028431 h 6231459"/>
              <a:gd name="connsiteX451" fmla="*/ 3613596 w 4921325"/>
              <a:gd name="connsiteY451" fmla="*/ 4040390 h 6231459"/>
              <a:gd name="connsiteX452" fmla="*/ 3612773 w 4921325"/>
              <a:gd name="connsiteY452" fmla="*/ 4042434 h 6231459"/>
              <a:gd name="connsiteX453" fmla="*/ 3613180 w 4921325"/>
              <a:gd name="connsiteY453" fmla="*/ 4044150 h 6231459"/>
              <a:gd name="connsiteX454" fmla="*/ 3641161 w 4921325"/>
              <a:gd name="connsiteY454" fmla="*/ 4018275 h 6231459"/>
              <a:gd name="connsiteX455" fmla="*/ 3630012 w 4921325"/>
              <a:gd name="connsiteY455" fmla="*/ 4004830 h 6231459"/>
              <a:gd name="connsiteX456" fmla="*/ 152859 w 4921325"/>
              <a:gd name="connsiteY456" fmla="*/ 3990319 h 6231459"/>
              <a:gd name="connsiteX457" fmla="*/ 149530 w 4921325"/>
              <a:gd name="connsiteY457" fmla="*/ 3997021 h 6231459"/>
              <a:gd name="connsiteX458" fmla="*/ 149531 w 4921325"/>
              <a:gd name="connsiteY458" fmla="*/ 3997021 h 6231459"/>
              <a:gd name="connsiteX459" fmla="*/ 149530 w 4921325"/>
              <a:gd name="connsiteY459" fmla="*/ 3997024 h 6231459"/>
              <a:gd name="connsiteX460" fmla="*/ 149463 w 4921325"/>
              <a:gd name="connsiteY460" fmla="*/ 3998915 h 6231459"/>
              <a:gd name="connsiteX461" fmla="*/ 153149 w 4921325"/>
              <a:gd name="connsiteY461" fmla="*/ 3999560 h 6231459"/>
              <a:gd name="connsiteX462" fmla="*/ 153151 w 4921325"/>
              <a:gd name="connsiteY462" fmla="*/ 3999558 h 6231459"/>
              <a:gd name="connsiteX463" fmla="*/ 149531 w 4921325"/>
              <a:gd name="connsiteY463" fmla="*/ 3997021 h 6231459"/>
              <a:gd name="connsiteX464" fmla="*/ 2671107 w 4921325"/>
              <a:gd name="connsiteY464" fmla="*/ 3982254 h 6231459"/>
              <a:gd name="connsiteX465" fmla="*/ 2671103 w 4921325"/>
              <a:gd name="connsiteY465" fmla="*/ 3982263 h 6231459"/>
              <a:gd name="connsiteX466" fmla="*/ 2672513 w 4921325"/>
              <a:gd name="connsiteY466" fmla="*/ 3997343 h 6231459"/>
              <a:gd name="connsiteX467" fmla="*/ 2671322 w 4921325"/>
              <a:gd name="connsiteY467" fmla="*/ 4015018 h 6231459"/>
              <a:gd name="connsiteX468" fmla="*/ 2671324 w 4921325"/>
              <a:gd name="connsiteY468" fmla="*/ 4015014 h 6231459"/>
              <a:gd name="connsiteX469" fmla="*/ 2672517 w 4921325"/>
              <a:gd name="connsiteY469" fmla="*/ 3997331 h 6231459"/>
              <a:gd name="connsiteX470" fmla="*/ 2674254 w 4921325"/>
              <a:gd name="connsiteY470" fmla="*/ 3973028 h 6231459"/>
              <a:gd name="connsiteX471" fmla="*/ 2649951 w 4921325"/>
              <a:gd name="connsiteY471" fmla="*/ 3976503 h 6231459"/>
              <a:gd name="connsiteX472" fmla="*/ 2646482 w 4921325"/>
              <a:gd name="connsiteY472" fmla="*/ 3976503 h 6231459"/>
              <a:gd name="connsiteX473" fmla="*/ 2646484 w 4921325"/>
              <a:gd name="connsiteY473" fmla="*/ 3976515 h 6231459"/>
              <a:gd name="connsiteX474" fmla="*/ 2649948 w 4921325"/>
              <a:gd name="connsiteY474" fmla="*/ 3976515 h 6231459"/>
              <a:gd name="connsiteX475" fmla="*/ 2674251 w 4921325"/>
              <a:gd name="connsiteY475" fmla="*/ 3973042 h 6231459"/>
              <a:gd name="connsiteX476" fmla="*/ 171481 w 4921325"/>
              <a:gd name="connsiteY476" fmla="*/ 3971064 h 6231459"/>
              <a:gd name="connsiteX477" fmla="*/ 171478 w 4921325"/>
              <a:gd name="connsiteY477" fmla="*/ 3971069 h 6231459"/>
              <a:gd name="connsiteX478" fmla="*/ 169822 w 4921325"/>
              <a:gd name="connsiteY478" fmla="*/ 3982821 h 6231459"/>
              <a:gd name="connsiteX479" fmla="*/ 169824 w 4921325"/>
              <a:gd name="connsiteY479" fmla="*/ 3982822 h 6231459"/>
              <a:gd name="connsiteX480" fmla="*/ 161568 w 4921325"/>
              <a:gd name="connsiteY480" fmla="*/ 3936984 h 6231459"/>
              <a:gd name="connsiteX481" fmla="*/ 153371 w 4921325"/>
              <a:gd name="connsiteY481" fmla="*/ 3941570 h 6231459"/>
              <a:gd name="connsiteX482" fmla="*/ 153369 w 4921325"/>
              <a:gd name="connsiteY482" fmla="*/ 3941576 h 6231459"/>
              <a:gd name="connsiteX483" fmla="*/ 161569 w 4921325"/>
              <a:gd name="connsiteY483" fmla="*/ 3936989 h 6231459"/>
              <a:gd name="connsiteX484" fmla="*/ 212012 w 4921325"/>
              <a:gd name="connsiteY484" fmla="*/ 3924702 h 6231459"/>
              <a:gd name="connsiteX485" fmla="*/ 203422 w 4921325"/>
              <a:gd name="connsiteY485" fmla="*/ 3924980 h 6231459"/>
              <a:gd name="connsiteX486" fmla="*/ 203427 w 4921325"/>
              <a:gd name="connsiteY486" fmla="*/ 3924982 h 6231459"/>
              <a:gd name="connsiteX487" fmla="*/ 212011 w 4921325"/>
              <a:gd name="connsiteY487" fmla="*/ 3924704 h 6231459"/>
              <a:gd name="connsiteX488" fmla="*/ 215987 w 4921325"/>
              <a:gd name="connsiteY488" fmla="*/ 3929775 h 6231459"/>
              <a:gd name="connsiteX489" fmla="*/ 171430 w 4921325"/>
              <a:gd name="connsiteY489" fmla="*/ 3920638 h 6231459"/>
              <a:gd name="connsiteX490" fmla="*/ 162776 w 4921325"/>
              <a:gd name="connsiteY490" fmla="*/ 3924907 h 6231459"/>
              <a:gd name="connsiteX491" fmla="*/ 162775 w 4921325"/>
              <a:gd name="connsiteY491" fmla="*/ 3924912 h 6231459"/>
              <a:gd name="connsiteX492" fmla="*/ 171429 w 4921325"/>
              <a:gd name="connsiteY492" fmla="*/ 3920644 h 6231459"/>
              <a:gd name="connsiteX493" fmla="*/ 190891 w 4921325"/>
              <a:gd name="connsiteY493" fmla="*/ 3912317 h 6231459"/>
              <a:gd name="connsiteX494" fmla="*/ 190889 w 4921325"/>
              <a:gd name="connsiteY494" fmla="*/ 3912324 h 6231459"/>
              <a:gd name="connsiteX495" fmla="*/ 185904 w 4921325"/>
              <a:gd name="connsiteY495" fmla="*/ 3930792 h 6231459"/>
              <a:gd name="connsiteX496" fmla="*/ 185904 w 4921325"/>
              <a:gd name="connsiteY496" fmla="*/ 3930801 h 6231459"/>
              <a:gd name="connsiteX497" fmla="*/ 182866 w 4921325"/>
              <a:gd name="connsiteY497" fmla="*/ 3950939 h 6231459"/>
              <a:gd name="connsiteX498" fmla="*/ 182864 w 4921325"/>
              <a:gd name="connsiteY498" fmla="*/ 3950945 h 6231459"/>
              <a:gd name="connsiteX499" fmla="*/ 182865 w 4921325"/>
              <a:gd name="connsiteY499" fmla="*/ 3950943 h 6231459"/>
              <a:gd name="connsiteX500" fmla="*/ 182866 w 4921325"/>
              <a:gd name="connsiteY500" fmla="*/ 3950939 h 6231459"/>
              <a:gd name="connsiteX501" fmla="*/ 186469 w 4921325"/>
              <a:gd name="connsiteY501" fmla="*/ 3940880 h 6231459"/>
              <a:gd name="connsiteX502" fmla="*/ 185904 w 4921325"/>
              <a:gd name="connsiteY502" fmla="*/ 3930801 h 6231459"/>
              <a:gd name="connsiteX503" fmla="*/ 185906 w 4921325"/>
              <a:gd name="connsiteY503" fmla="*/ 3930786 h 6231459"/>
              <a:gd name="connsiteX504" fmla="*/ 2958340 w 4921325"/>
              <a:gd name="connsiteY504" fmla="*/ 3909253 h 6231459"/>
              <a:gd name="connsiteX505" fmla="*/ 2938085 w 4921325"/>
              <a:gd name="connsiteY505" fmla="*/ 3945256 h 6231459"/>
              <a:gd name="connsiteX506" fmla="*/ 2924199 w 4921325"/>
              <a:gd name="connsiteY506" fmla="*/ 3976503 h 6231459"/>
              <a:gd name="connsiteX507" fmla="*/ 2914789 w 4921325"/>
              <a:gd name="connsiteY507" fmla="*/ 3990476 h 6231459"/>
              <a:gd name="connsiteX508" fmla="*/ 2925001 w 4921325"/>
              <a:gd name="connsiteY508" fmla="*/ 3986270 h 6231459"/>
              <a:gd name="connsiteX509" fmla="*/ 2948614 w 4921325"/>
              <a:gd name="connsiteY509" fmla="*/ 3933244 h 6231459"/>
              <a:gd name="connsiteX510" fmla="*/ 3644656 w 4921325"/>
              <a:gd name="connsiteY510" fmla="*/ 3907368 h 6231459"/>
              <a:gd name="connsiteX511" fmla="*/ 3639534 w 4921325"/>
              <a:gd name="connsiteY511" fmla="*/ 3929026 h 6231459"/>
              <a:gd name="connsiteX512" fmla="*/ 3665708 w 4921325"/>
              <a:gd name="connsiteY512" fmla="*/ 3936162 h 6231459"/>
              <a:gd name="connsiteX513" fmla="*/ 3645205 w 4921325"/>
              <a:gd name="connsiteY513" fmla="*/ 3977169 h 6231459"/>
              <a:gd name="connsiteX514" fmla="*/ 3645205 w 4921325"/>
              <a:gd name="connsiteY514" fmla="*/ 3980589 h 6231459"/>
              <a:gd name="connsiteX515" fmla="*/ 3641146 w 4921325"/>
              <a:gd name="connsiteY515" fmla="*/ 3987887 h 6231459"/>
              <a:gd name="connsiteX516" fmla="*/ 3652966 w 4921325"/>
              <a:gd name="connsiteY516" fmla="*/ 3983963 h 6231459"/>
              <a:gd name="connsiteX517" fmla="*/ 3662147 w 4921325"/>
              <a:gd name="connsiteY517" fmla="*/ 3966519 h 6231459"/>
              <a:gd name="connsiteX518" fmla="*/ 3662148 w 4921325"/>
              <a:gd name="connsiteY518" fmla="*/ 3962818 h 6231459"/>
              <a:gd name="connsiteX519" fmla="*/ 3683133 w 4921325"/>
              <a:gd name="connsiteY519" fmla="*/ 3918457 h 6231459"/>
              <a:gd name="connsiteX520" fmla="*/ 194305 w 4921325"/>
              <a:gd name="connsiteY520" fmla="*/ 3881762 h 6231459"/>
              <a:gd name="connsiteX521" fmla="*/ 194303 w 4921325"/>
              <a:gd name="connsiteY521" fmla="*/ 3881768 h 6231459"/>
              <a:gd name="connsiteX522" fmla="*/ 193377 w 4921325"/>
              <a:gd name="connsiteY522" fmla="*/ 3894685 h 6231459"/>
              <a:gd name="connsiteX523" fmla="*/ 195158 w 4921325"/>
              <a:gd name="connsiteY523" fmla="*/ 3903201 h 6231459"/>
              <a:gd name="connsiteX524" fmla="*/ 195160 w 4921325"/>
              <a:gd name="connsiteY524" fmla="*/ 3903196 h 6231459"/>
              <a:gd name="connsiteX525" fmla="*/ 193379 w 4921325"/>
              <a:gd name="connsiteY525" fmla="*/ 3894680 h 6231459"/>
              <a:gd name="connsiteX526" fmla="*/ 211995 w 4921325"/>
              <a:gd name="connsiteY526" fmla="*/ 3875430 h 6231459"/>
              <a:gd name="connsiteX527" fmla="*/ 211257 w 4921325"/>
              <a:gd name="connsiteY527" fmla="*/ 3880683 h 6231459"/>
              <a:gd name="connsiteX528" fmla="*/ 211995 w 4921325"/>
              <a:gd name="connsiteY528" fmla="*/ 3875433 h 6231459"/>
              <a:gd name="connsiteX529" fmla="*/ 3693189 w 4921325"/>
              <a:gd name="connsiteY529" fmla="*/ 3855901 h 6231459"/>
              <a:gd name="connsiteX530" fmla="*/ 3691935 w 4921325"/>
              <a:gd name="connsiteY530" fmla="*/ 3858674 h 6231459"/>
              <a:gd name="connsiteX531" fmla="*/ 3693043 w 4921325"/>
              <a:gd name="connsiteY531" fmla="*/ 3857564 h 6231459"/>
              <a:gd name="connsiteX532" fmla="*/ 190065 w 4921325"/>
              <a:gd name="connsiteY532" fmla="*/ 3851176 h 6231459"/>
              <a:gd name="connsiteX533" fmla="*/ 183609 w 4921325"/>
              <a:gd name="connsiteY533" fmla="*/ 3856817 h 6231459"/>
              <a:gd name="connsiteX534" fmla="*/ 183608 w 4921325"/>
              <a:gd name="connsiteY534" fmla="*/ 3856821 h 6231459"/>
              <a:gd name="connsiteX535" fmla="*/ 190065 w 4921325"/>
              <a:gd name="connsiteY535" fmla="*/ 3851178 h 6231459"/>
              <a:gd name="connsiteX536" fmla="*/ 208345 w 4921325"/>
              <a:gd name="connsiteY536" fmla="*/ 3839279 h 6231459"/>
              <a:gd name="connsiteX537" fmla="*/ 208343 w 4921325"/>
              <a:gd name="connsiteY537" fmla="*/ 3839280 h 6231459"/>
              <a:gd name="connsiteX538" fmla="*/ 207417 w 4921325"/>
              <a:gd name="connsiteY538" fmla="*/ 3852198 h 6231459"/>
              <a:gd name="connsiteX539" fmla="*/ 207419 w 4921325"/>
              <a:gd name="connsiteY539" fmla="*/ 3852193 h 6231459"/>
              <a:gd name="connsiteX540" fmla="*/ 196659 w 4921325"/>
              <a:gd name="connsiteY540" fmla="*/ 3837545 h 6231459"/>
              <a:gd name="connsiteX541" fmla="*/ 189919 w 4921325"/>
              <a:gd name="connsiteY541" fmla="*/ 3840246 h 6231459"/>
              <a:gd name="connsiteX542" fmla="*/ 189916 w 4921325"/>
              <a:gd name="connsiteY542" fmla="*/ 3840252 h 6231459"/>
              <a:gd name="connsiteX543" fmla="*/ 189916 w 4921325"/>
              <a:gd name="connsiteY543" fmla="*/ 3840252 h 6231459"/>
              <a:gd name="connsiteX544" fmla="*/ 189915 w 4921325"/>
              <a:gd name="connsiteY544" fmla="*/ 3840255 h 6231459"/>
              <a:gd name="connsiteX545" fmla="*/ 187767 w 4921325"/>
              <a:gd name="connsiteY545" fmla="*/ 3844229 h 6231459"/>
              <a:gd name="connsiteX546" fmla="*/ 187767 w 4921325"/>
              <a:gd name="connsiteY546" fmla="*/ 3844230 h 6231459"/>
              <a:gd name="connsiteX547" fmla="*/ 189915 w 4921325"/>
              <a:gd name="connsiteY547" fmla="*/ 3840255 h 6231459"/>
              <a:gd name="connsiteX548" fmla="*/ 189916 w 4921325"/>
              <a:gd name="connsiteY548" fmla="*/ 3840252 h 6231459"/>
              <a:gd name="connsiteX549" fmla="*/ 196659 w 4921325"/>
              <a:gd name="connsiteY549" fmla="*/ 3837550 h 6231459"/>
              <a:gd name="connsiteX550" fmla="*/ 219902 w 4921325"/>
              <a:gd name="connsiteY550" fmla="*/ 3818633 h 6231459"/>
              <a:gd name="connsiteX551" fmla="*/ 219251 w 4921325"/>
              <a:gd name="connsiteY551" fmla="*/ 3821115 h 6231459"/>
              <a:gd name="connsiteX552" fmla="*/ 219901 w 4921325"/>
              <a:gd name="connsiteY552" fmla="*/ 3818637 h 6231459"/>
              <a:gd name="connsiteX553" fmla="*/ 221096 w 4921325"/>
              <a:gd name="connsiteY553" fmla="*/ 3793946 h 6231459"/>
              <a:gd name="connsiteX554" fmla="*/ 201471 w 4921325"/>
              <a:gd name="connsiteY554" fmla="*/ 3815398 h 6231459"/>
              <a:gd name="connsiteX555" fmla="*/ 197875 w 4921325"/>
              <a:gd name="connsiteY555" fmla="*/ 3824837 h 6231459"/>
              <a:gd name="connsiteX556" fmla="*/ 201470 w 4921325"/>
              <a:gd name="connsiteY556" fmla="*/ 3815404 h 6231459"/>
              <a:gd name="connsiteX557" fmla="*/ 221094 w 4921325"/>
              <a:gd name="connsiteY557" fmla="*/ 3793952 h 6231459"/>
              <a:gd name="connsiteX558" fmla="*/ 225000 w 4921325"/>
              <a:gd name="connsiteY558" fmla="*/ 3805736 h 6231459"/>
              <a:gd name="connsiteX559" fmla="*/ 225002 w 4921325"/>
              <a:gd name="connsiteY559" fmla="*/ 3805731 h 6231459"/>
              <a:gd name="connsiteX560" fmla="*/ 3721606 w 4921325"/>
              <a:gd name="connsiteY560" fmla="*/ 3792761 h 6231459"/>
              <a:gd name="connsiteX561" fmla="*/ 3711115 w 4921325"/>
              <a:gd name="connsiteY561" fmla="*/ 3833430 h 6231459"/>
              <a:gd name="connsiteX562" fmla="*/ 3706531 w 4921325"/>
              <a:gd name="connsiteY562" fmla="*/ 3838274 h 6231459"/>
              <a:gd name="connsiteX563" fmla="*/ 3706713 w 4921325"/>
              <a:gd name="connsiteY563" fmla="*/ 3843895 h 6231459"/>
              <a:gd name="connsiteX564" fmla="*/ 3734051 w 4921325"/>
              <a:gd name="connsiteY564" fmla="*/ 3857565 h 6231459"/>
              <a:gd name="connsiteX565" fmla="*/ 3730149 w 4921325"/>
              <a:gd name="connsiteY565" fmla="*/ 3865369 h 6231459"/>
              <a:gd name="connsiteX566" fmla="*/ 3739097 w 4921325"/>
              <a:gd name="connsiteY566" fmla="*/ 3863005 h 6231459"/>
              <a:gd name="connsiteX567" fmla="*/ 3753087 w 4921325"/>
              <a:gd name="connsiteY567" fmla="*/ 3833430 h 6231459"/>
              <a:gd name="connsiteX568" fmla="*/ 3730418 w 4921325"/>
              <a:gd name="connsiteY568" fmla="*/ 3821449 h 6231459"/>
              <a:gd name="connsiteX569" fmla="*/ 3720382 w 4921325"/>
              <a:gd name="connsiteY569" fmla="*/ 3830231 h 6231459"/>
              <a:gd name="connsiteX570" fmla="*/ 3722518 w 4921325"/>
              <a:gd name="connsiteY570" fmla="*/ 3820459 h 6231459"/>
              <a:gd name="connsiteX571" fmla="*/ 3725090 w 4921325"/>
              <a:gd name="connsiteY571" fmla="*/ 3818093 h 6231459"/>
              <a:gd name="connsiteX572" fmla="*/ 3724668 w 4921325"/>
              <a:gd name="connsiteY572" fmla="*/ 3804315 h 6231459"/>
              <a:gd name="connsiteX573" fmla="*/ 3721606 w 4921325"/>
              <a:gd name="connsiteY573" fmla="*/ 3792761 h 6231459"/>
              <a:gd name="connsiteX574" fmla="*/ 3665618 w 4921325"/>
              <a:gd name="connsiteY574" fmla="*/ 3733810 h 6231459"/>
              <a:gd name="connsiteX575" fmla="*/ 3658647 w 4921325"/>
              <a:gd name="connsiteY575" fmla="*/ 3737311 h 6231459"/>
              <a:gd name="connsiteX576" fmla="*/ 3663430 w 4921325"/>
              <a:gd name="connsiteY576" fmla="*/ 3746157 h 6231459"/>
              <a:gd name="connsiteX577" fmla="*/ 3784816 w 4921325"/>
              <a:gd name="connsiteY577" fmla="*/ 3721124 h 6231459"/>
              <a:gd name="connsiteX578" fmla="*/ 3771639 w 4921325"/>
              <a:gd name="connsiteY578" fmla="*/ 3727713 h 6231459"/>
              <a:gd name="connsiteX579" fmla="*/ 3751458 w 4921325"/>
              <a:gd name="connsiteY579" fmla="*/ 3787301 h 6231459"/>
              <a:gd name="connsiteX580" fmla="*/ 3750227 w 4921325"/>
              <a:gd name="connsiteY580" fmla="*/ 3793560 h 6231459"/>
              <a:gd name="connsiteX581" fmla="*/ 3767078 w 4921325"/>
              <a:gd name="connsiteY581" fmla="*/ 3777974 h 6231459"/>
              <a:gd name="connsiteX582" fmla="*/ 3779319 w 4921325"/>
              <a:gd name="connsiteY582" fmla="*/ 3735462 h 6231459"/>
              <a:gd name="connsiteX583" fmla="*/ 274111 w 4921325"/>
              <a:gd name="connsiteY583" fmla="*/ 3694215 h 6231459"/>
              <a:gd name="connsiteX584" fmla="*/ 271355 w 4921325"/>
              <a:gd name="connsiteY584" fmla="*/ 3702557 h 6231459"/>
              <a:gd name="connsiteX585" fmla="*/ 271356 w 4921325"/>
              <a:gd name="connsiteY585" fmla="*/ 3702557 h 6231459"/>
              <a:gd name="connsiteX586" fmla="*/ 278888 w 4921325"/>
              <a:gd name="connsiteY586" fmla="*/ 3692823 h 6231459"/>
              <a:gd name="connsiteX587" fmla="*/ 274145 w 4921325"/>
              <a:gd name="connsiteY587" fmla="*/ 3694163 h 6231459"/>
              <a:gd name="connsiteX588" fmla="*/ 274128 w 4921325"/>
              <a:gd name="connsiteY588" fmla="*/ 3694165 h 6231459"/>
              <a:gd name="connsiteX589" fmla="*/ 274127 w 4921325"/>
              <a:gd name="connsiteY589" fmla="*/ 3694168 h 6231459"/>
              <a:gd name="connsiteX590" fmla="*/ 274145 w 4921325"/>
              <a:gd name="connsiteY590" fmla="*/ 3694163 h 6231459"/>
              <a:gd name="connsiteX591" fmla="*/ 282177 w 4921325"/>
              <a:gd name="connsiteY591" fmla="*/ 3693363 h 6231459"/>
              <a:gd name="connsiteX592" fmla="*/ 282190 w 4921325"/>
              <a:gd name="connsiteY592" fmla="*/ 3693365 h 6231459"/>
              <a:gd name="connsiteX593" fmla="*/ 282192 w 4921325"/>
              <a:gd name="connsiteY593" fmla="*/ 3693361 h 6231459"/>
              <a:gd name="connsiteX594" fmla="*/ 282177 w 4921325"/>
              <a:gd name="connsiteY594" fmla="*/ 3693363 h 6231459"/>
              <a:gd name="connsiteX595" fmla="*/ 3701496 w 4921325"/>
              <a:gd name="connsiteY595" fmla="*/ 3664295 h 6231459"/>
              <a:gd name="connsiteX596" fmla="*/ 3686629 w 4921325"/>
              <a:gd name="connsiteY596" fmla="*/ 3678160 h 6231459"/>
              <a:gd name="connsiteX597" fmla="*/ 3682607 w 4921325"/>
              <a:gd name="connsiteY597" fmla="*/ 3702144 h 6231459"/>
              <a:gd name="connsiteX598" fmla="*/ 3683646 w 4921325"/>
              <a:gd name="connsiteY598" fmla="*/ 3701228 h 6231459"/>
              <a:gd name="connsiteX599" fmla="*/ 3693044 w 4921325"/>
              <a:gd name="connsiteY599" fmla="*/ 3714044 h 6231459"/>
              <a:gd name="connsiteX600" fmla="*/ 3706060 w 4921325"/>
              <a:gd name="connsiteY600" fmla="*/ 3665229 h 6231459"/>
              <a:gd name="connsiteX601" fmla="*/ 3809343 w 4921325"/>
              <a:gd name="connsiteY601" fmla="*/ 3636073 h 6231459"/>
              <a:gd name="connsiteX602" fmla="*/ 3803553 w 4921325"/>
              <a:gd name="connsiteY602" fmla="*/ 3652373 h 6231459"/>
              <a:gd name="connsiteX603" fmla="*/ 3812647 w 4921325"/>
              <a:gd name="connsiteY603" fmla="*/ 3649113 h 6231459"/>
              <a:gd name="connsiteX604" fmla="*/ 3809657 w 4921325"/>
              <a:gd name="connsiteY604" fmla="*/ 3636299 h 6231459"/>
              <a:gd name="connsiteX605" fmla="*/ 289636 w 4921325"/>
              <a:gd name="connsiteY605" fmla="*/ 3623637 h 6231459"/>
              <a:gd name="connsiteX606" fmla="*/ 289633 w 4921325"/>
              <a:gd name="connsiteY606" fmla="*/ 3623648 h 6231459"/>
              <a:gd name="connsiteX607" fmla="*/ 291861 w 4921325"/>
              <a:gd name="connsiteY607" fmla="*/ 3630372 h 6231459"/>
              <a:gd name="connsiteX608" fmla="*/ 291868 w 4921325"/>
              <a:gd name="connsiteY608" fmla="*/ 3630369 h 6231459"/>
              <a:gd name="connsiteX609" fmla="*/ 3732101 w 4921325"/>
              <a:gd name="connsiteY609" fmla="*/ 3619010 h 6231459"/>
              <a:gd name="connsiteX610" fmla="*/ 3725107 w 4921325"/>
              <a:gd name="connsiteY610" fmla="*/ 3622704 h 6231459"/>
              <a:gd name="connsiteX611" fmla="*/ 3715391 w 4921325"/>
              <a:gd name="connsiteY611" fmla="*/ 3661212 h 6231459"/>
              <a:gd name="connsiteX612" fmla="*/ 3716962 w 4921325"/>
              <a:gd name="connsiteY612" fmla="*/ 3662783 h 6231459"/>
              <a:gd name="connsiteX613" fmla="*/ 3712990 w 4921325"/>
              <a:gd name="connsiteY613" fmla="*/ 3670728 h 6231459"/>
              <a:gd name="connsiteX614" fmla="*/ 3711116 w 4921325"/>
              <a:gd name="connsiteY614" fmla="*/ 3678160 h 6231459"/>
              <a:gd name="connsiteX615" fmla="*/ 3710539 w 4921325"/>
              <a:gd name="connsiteY615" fmla="*/ 3675632 h 6231459"/>
              <a:gd name="connsiteX616" fmla="*/ 3706713 w 4921325"/>
              <a:gd name="connsiteY616" fmla="*/ 3683287 h 6231459"/>
              <a:gd name="connsiteX617" fmla="*/ 3737466 w 4921325"/>
              <a:gd name="connsiteY617" fmla="*/ 3700375 h 6231459"/>
              <a:gd name="connsiteX618" fmla="*/ 3747720 w 4921325"/>
              <a:gd name="connsiteY618" fmla="*/ 3741383 h 6231459"/>
              <a:gd name="connsiteX619" fmla="*/ 3768917 w 4921325"/>
              <a:gd name="connsiteY619" fmla="*/ 3726966 h 6231459"/>
              <a:gd name="connsiteX620" fmla="*/ 3778012 w 4921325"/>
              <a:gd name="connsiteY620" fmla="*/ 3703973 h 6231459"/>
              <a:gd name="connsiteX621" fmla="*/ 3767079 w 4921325"/>
              <a:gd name="connsiteY621" fmla="*/ 3707735 h 6231459"/>
              <a:gd name="connsiteX622" fmla="*/ 3756583 w 4921325"/>
              <a:gd name="connsiteY622" fmla="*/ 3663373 h 6231459"/>
              <a:gd name="connsiteX623" fmla="*/ 3725106 w 4921325"/>
              <a:gd name="connsiteY623" fmla="*/ 3644886 h 6231459"/>
              <a:gd name="connsiteX624" fmla="*/ 3735597 w 4921325"/>
              <a:gd name="connsiteY624" fmla="*/ 3622705 h 6231459"/>
              <a:gd name="connsiteX625" fmla="*/ 3732101 w 4921325"/>
              <a:gd name="connsiteY625" fmla="*/ 3619010 h 6231459"/>
              <a:gd name="connsiteX626" fmla="*/ 262919 w 4921325"/>
              <a:gd name="connsiteY626" fmla="*/ 3610073 h 6231459"/>
              <a:gd name="connsiteX627" fmla="*/ 262914 w 4921325"/>
              <a:gd name="connsiteY627" fmla="*/ 3610098 h 6231459"/>
              <a:gd name="connsiteX628" fmla="*/ 258828 w 4921325"/>
              <a:gd name="connsiteY628" fmla="*/ 3620775 h 6231459"/>
              <a:gd name="connsiteX629" fmla="*/ 258491 w 4921325"/>
              <a:gd name="connsiteY629" fmla="*/ 3630214 h 6231459"/>
              <a:gd name="connsiteX630" fmla="*/ 258490 w 4921325"/>
              <a:gd name="connsiteY630" fmla="*/ 3630224 h 6231459"/>
              <a:gd name="connsiteX631" fmla="*/ 258491 w 4921325"/>
              <a:gd name="connsiteY631" fmla="*/ 3630225 h 6231459"/>
              <a:gd name="connsiteX632" fmla="*/ 258491 w 4921325"/>
              <a:gd name="connsiteY632" fmla="*/ 3630214 h 6231459"/>
              <a:gd name="connsiteX633" fmla="*/ 262914 w 4921325"/>
              <a:gd name="connsiteY633" fmla="*/ 3610098 h 6231459"/>
              <a:gd name="connsiteX634" fmla="*/ 262921 w 4921325"/>
              <a:gd name="connsiteY634" fmla="*/ 3610077 h 6231459"/>
              <a:gd name="connsiteX635" fmla="*/ 267093 w 4921325"/>
              <a:gd name="connsiteY635" fmla="*/ 3614296 h 6231459"/>
              <a:gd name="connsiteX636" fmla="*/ 267093 w 4921325"/>
              <a:gd name="connsiteY636" fmla="*/ 3614293 h 6231459"/>
              <a:gd name="connsiteX637" fmla="*/ 3843404 w 4921325"/>
              <a:gd name="connsiteY637" fmla="*/ 3584187 h 6231459"/>
              <a:gd name="connsiteX638" fmla="*/ 3839985 w 4921325"/>
              <a:gd name="connsiteY638" fmla="*/ 3614940 h 6231459"/>
              <a:gd name="connsiteX639" fmla="*/ 3812646 w 4921325"/>
              <a:gd name="connsiteY639" fmla="*/ 3673037 h 6231459"/>
              <a:gd name="connsiteX640" fmla="*/ 3809099 w 4921325"/>
              <a:gd name="connsiteY640" fmla="*/ 3683680 h 6231459"/>
              <a:gd name="connsiteX641" fmla="*/ 3819542 w 4921325"/>
              <a:gd name="connsiteY641" fmla="*/ 3678160 h 6231459"/>
              <a:gd name="connsiteX642" fmla="*/ 3833533 w 4921325"/>
              <a:gd name="connsiteY642" fmla="*/ 3633798 h 6231459"/>
              <a:gd name="connsiteX643" fmla="*/ 3844300 w 4921325"/>
              <a:gd name="connsiteY643" fmla="*/ 3624496 h 6231459"/>
              <a:gd name="connsiteX644" fmla="*/ 3848673 w 4921325"/>
              <a:gd name="connsiteY644" fmla="*/ 3607176 h 6231459"/>
              <a:gd name="connsiteX645" fmla="*/ 3848529 w 4921325"/>
              <a:gd name="connsiteY645" fmla="*/ 3605972 h 6231459"/>
              <a:gd name="connsiteX646" fmla="*/ 3843404 w 4921325"/>
              <a:gd name="connsiteY646" fmla="*/ 3584187 h 6231459"/>
              <a:gd name="connsiteX647" fmla="*/ 3885342 w 4921325"/>
              <a:gd name="connsiteY647" fmla="*/ 3566169 h 6231459"/>
              <a:gd name="connsiteX648" fmla="*/ 3877577 w 4921325"/>
              <a:gd name="connsiteY648" fmla="*/ 3573933 h 6231459"/>
              <a:gd name="connsiteX649" fmla="*/ 3875048 w 4921325"/>
              <a:gd name="connsiteY649" fmla="*/ 3581228 h 6231459"/>
              <a:gd name="connsiteX650" fmla="*/ 3875505 w 4921325"/>
              <a:gd name="connsiteY650" fmla="*/ 3582041 h 6231459"/>
              <a:gd name="connsiteX651" fmla="*/ 3882283 w 4921325"/>
              <a:gd name="connsiteY651" fmla="*/ 3573377 h 6231459"/>
              <a:gd name="connsiteX652" fmla="*/ 3909396 w 4921325"/>
              <a:gd name="connsiteY652" fmla="*/ 3516645 h 6231459"/>
              <a:gd name="connsiteX653" fmla="*/ 3898453 w 4921325"/>
              <a:gd name="connsiteY653" fmla="*/ 3520380 h 6231459"/>
              <a:gd name="connsiteX654" fmla="*/ 3892526 w 4921325"/>
              <a:gd name="connsiteY654" fmla="*/ 3531646 h 6231459"/>
              <a:gd name="connsiteX655" fmla="*/ 3891677 w 4921325"/>
              <a:gd name="connsiteY655" fmla="*/ 3550645 h 6231459"/>
              <a:gd name="connsiteX656" fmla="*/ 3897150 w 4921325"/>
              <a:gd name="connsiteY656" fmla="*/ 3535250 h 6231459"/>
              <a:gd name="connsiteX657" fmla="*/ 3899993 w 4921325"/>
              <a:gd name="connsiteY657" fmla="*/ 3526585 h 6231459"/>
              <a:gd name="connsiteX658" fmla="*/ 3839041 w 4921325"/>
              <a:gd name="connsiteY658" fmla="*/ 3495220 h 6231459"/>
              <a:gd name="connsiteX659" fmla="*/ 3819543 w 4921325"/>
              <a:gd name="connsiteY659" fmla="*/ 3508103 h 6231459"/>
              <a:gd name="connsiteX660" fmla="*/ 3819542 w 4921325"/>
              <a:gd name="connsiteY660" fmla="*/ 3543995 h 6231459"/>
              <a:gd name="connsiteX661" fmla="*/ 3826316 w 4921325"/>
              <a:gd name="connsiteY661" fmla="*/ 3539761 h 6231459"/>
              <a:gd name="connsiteX662" fmla="*/ 3833150 w 4921325"/>
              <a:gd name="connsiteY662" fmla="*/ 3515841 h 6231459"/>
              <a:gd name="connsiteX663" fmla="*/ 340400 w 4921325"/>
              <a:gd name="connsiteY663" fmla="*/ 3483505 h 6231459"/>
              <a:gd name="connsiteX664" fmla="*/ 326772 w 4921325"/>
              <a:gd name="connsiteY664" fmla="*/ 3484285 h 6231459"/>
              <a:gd name="connsiteX665" fmla="*/ 324826 w 4921325"/>
              <a:gd name="connsiteY665" fmla="*/ 3486797 h 6231459"/>
              <a:gd name="connsiteX666" fmla="*/ 322051 w 4921325"/>
              <a:gd name="connsiteY666" fmla="*/ 3495190 h 6231459"/>
              <a:gd name="connsiteX667" fmla="*/ 316220 w 4921325"/>
              <a:gd name="connsiteY667" fmla="*/ 3502729 h 6231459"/>
              <a:gd name="connsiteX668" fmla="*/ 305397 w 4921325"/>
              <a:gd name="connsiteY668" fmla="*/ 3528736 h 6231459"/>
              <a:gd name="connsiteX669" fmla="*/ 297382 w 4921325"/>
              <a:gd name="connsiteY669" fmla="*/ 3579968 h 6231459"/>
              <a:gd name="connsiteX670" fmla="*/ 283192 w 4921325"/>
              <a:gd name="connsiteY670" fmla="*/ 3579064 h 6231459"/>
              <a:gd name="connsiteX671" fmla="*/ 277377 w 4921325"/>
              <a:gd name="connsiteY671" fmla="*/ 3603412 h 6231459"/>
              <a:gd name="connsiteX672" fmla="*/ 277379 w 4921325"/>
              <a:gd name="connsiteY672" fmla="*/ 3603411 h 6231459"/>
              <a:gd name="connsiteX673" fmla="*/ 282372 w 4921325"/>
              <a:gd name="connsiteY673" fmla="*/ 3591249 h 6231459"/>
              <a:gd name="connsiteX674" fmla="*/ 283194 w 4921325"/>
              <a:gd name="connsiteY674" fmla="*/ 3579066 h 6231459"/>
              <a:gd name="connsiteX675" fmla="*/ 297383 w 4921325"/>
              <a:gd name="connsiteY675" fmla="*/ 3579968 h 6231459"/>
              <a:gd name="connsiteX676" fmla="*/ 305397 w 4921325"/>
              <a:gd name="connsiteY676" fmla="*/ 3528738 h 6231459"/>
              <a:gd name="connsiteX677" fmla="*/ 316223 w 4921325"/>
              <a:gd name="connsiteY677" fmla="*/ 3502731 h 6231459"/>
              <a:gd name="connsiteX678" fmla="*/ 322054 w 4921325"/>
              <a:gd name="connsiteY678" fmla="*/ 3495192 h 6231459"/>
              <a:gd name="connsiteX679" fmla="*/ 324827 w 4921325"/>
              <a:gd name="connsiteY679" fmla="*/ 3486800 h 6231459"/>
              <a:gd name="connsiteX680" fmla="*/ 326774 w 4921325"/>
              <a:gd name="connsiteY680" fmla="*/ 3484288 h 6231459"/>
              <a:gd name="connsiteX681" fmla="*/ 340400 w 4921325"/>
              <a:gd name="connsiteY681" fmla="*/ 3483507 h 6231459"/>
              <a:gd name="connsiteX682" fmla="*/ 3777569 w 4921325"/>
              <a:gd name="connsiteY682" fmla="*/ 3467436 h 6231459"/>
              <a:gd name="connsiteX683" fmla="*/ 3767078 w 4921325"/>
              <a:gd name="connsiteY683" fmla="*/ 3482222 h 6231459"/>
              <a:gd name="connsiteX684" fmla="*/ 3752213 w 4921325"/>
              <a:gd name="connsiteY684" fmla="*/ 3497012 h 6231459"/>
              <a:gd name="connsiteX685" fmla="*/ 3753057 w 4921325"/>
              <a:gd name="connsiteY685" fmla="*/ 3521985 h 6231459"/>
              <a:gd name="connsiteX686" fmla="*/ 3757978 w 4921325"/>
              <a:gd name="connsiteY686" fmla="*/ 3519250 h 6231459"/>
              <a:gd name="connsiteX687" fmla="*/ 3751144 w 4921325"/>
              <a:gd name="connsiteY687" fmla="*/ 3532923 h 6231459"/>
              <a:gd name="connsiteX688" fmla="*/ 3747729 w 4921325"/>
              <a:gd name="connsiteY688" fmla="*/ 3532922 h 6231459"/>
              <a:gd name="connsiteX689" fmla="*/ 3750291 w 4921325"/>
              <a:gd name="connsiteY689" fmla="*/ 3523523 h 6231459"/>
              <a:gd name="connsiteX690" fmla="*/ 3751014 w 4921325"/>
              <a:gd name="connsiteY690" fmla="*/ 3523122 h 6231459"/>
              <a:gd name="connsiteX691" fmla="*/ 3744780 w 4921325"/>
              <a:gd name="connsiteY691" fmla="*/ 3523815 h 6231459"/>
              <a:gd name="connsiteX692" fmla="*/ 3739097 w 4921325"/>
              <a:gd name="connsiteY692" fmla="*/ 3530285 h 6231459"/>
              <a:gd name="connsiteX693" fmla="*/ 3742578 w 4921325"/>
              <a:gd name="connsiteY693" fmla="*/ 3534812 h 6231459"/>
              <a:gd name="connsiteX694" fmla="*/ 3747717 w 4921325"/>
              <a:gd name="connsiteY694" fmla="*/ 3532929 h 6231459"/>
              <a:gd name="connsiteX695" fmla="*/ 3747716 w 4921325"/>
              <a:gd name="connsiteY695" fmla="*/ 3540291 h 6231459"/>
              <a:gd name="connsiteX696" fmla="*/ 3753088 w 4921325"/>
              <a:gd name="connsiteY696" fmla="*/ 3545073 h 6231459"/>
              <a:gd name="connsiteX697" fmla="*/ 3767078 w 4921325"/>
              <a:gd name="connsiteY697" fmla="*/ 3522891 h 6231459"/>
              <a:gd name="connsiteX698" fmla="*/ 3767078 w 4921325"/>
              <a:gd name="connsiteY698" fmla="*/ 3482222 h 6231459"/>
              <a:gd name="connsiteX699" fmla="*/ 3770574 w 4921325"/>
              <a:gd name="connsiteY699" fmla="*/ 3482223 h 6231459"/>
              <a:gd name="connsiteX700" fmla="*/ 3777569 w 4921325"/>
              <a:gd name="connsiteY700" fmla="*/ 3467436 h 6231459"/>
              <a:gd name="connsiteX701" fmla="*/ 3931469 w 4921325"/>
              <a:gd name="connsiteY701" fmla="*/ 3437860 h 6231459"/>
              <a:gd name="connsiteX702" fmla="*/ 3899993 w 4921325"/>
              <a:gd name="connsiteY702" fmla="*/ 3437861 h 6231459"/>
              <a:gd name="connsiteX703" fmla="*/ 3861514 w 4921325"/>
              <a:gd name="connsiteY703" fmla="*/ 3437861 h 6231459"/>
              <a:gd name="connsiteX704" fmla="*/ 3847524 w 4921325"/>
              <a:gd name="connsiteY704" fmla="*/ 3489616 h 6231459"/>
              <a:gd name="connsiteX705" fmla="*/ 3844037 w 4921325"/>
              <a:gd name="connsiteY705" fmla="*/ 3491919 h 6231459"/>
              <a:gd name="connsiteX706" fmla="*/ 3877577 w 4921325"/>
              <a:gd name="connsiteY706" fmla="*/ 3491918 h 6231459"/>
              <a:gd name="connsiteX707" fmla="*/ 3908330 w 4921325"/>
              <a:gd name="connsiteY707" fmla="*/ 3491918 h 6231459"/>
              <a:gd name="connsiteX708" fmla="*/ 3914310 w 4921325"/>
              <a:gd name="connsiteY708" fmla="*/ 3502599 h 6231459"/>
              <a:gd name="connsiteX709" fmla="*/ 3914348 w 4921325"/>
              <a:gd name="connsiteY709" fmla="*/ 3503185 h 6231459"/>
              <a:gd name="connsiteX710" fmla="*/ 3915294 w 4921325"/>
              <a:gd name="connsiteY710" fmla="*/ 3480839 h 6231459"/>
              <a:gd name="connsiteX711" fmla="*/ 3934968 w 4921325"/>
              <a:gd name="connsiteY711" fmla="*/ 3463741 h 6231459"/>
              <a:gd name="connsiteX712" fmla="*/ 3938464 w 4921325"/>
              <a:gd name="connsiteY712" fmla="*/ 3463741 h 6231459"/>
              <a:gd name="connsiteX713" fmla="*/ 3931469 w 4921325"/>
              <a:gd name="connsiteY713" fmla="*/ 3437860 h 6231459"/>
              <a:gd name="connsiteX714" fmla="*/ 337291 w 4921325"/>
              <a:gd name="connsiteY714" fmla="*/ 3432223 h 6231459"/>
              <a:gd name="connsiteX715" fmla="*/ 337291 w 4921325"/>
              <a:gd name="connsiteY715" fmla="*/ 3432231 h 6231459"/>
              <a:gd name="connsiteX716" fmla="*/ 340298 w 4921325"/>
              <a:gd name="connsiteY716" fmla="*/ 3451779 h 6231459"/>
              <a:gd name="connsiteX717" fmla="*/ 347060 w 4921325"/>
              <a:gd name="connsiteY717" fmla="*/ 3470086 h 6231459"/>
              <a:gd name="connsiteX718" fmla="*/ 347062 w 4921325"/>
              <a:gd name="connsiteY718" fmla="*/ 3470087 h 6231459"/>
              <a:gd name="connsiteX719" fmla="*/ 337291 w 4921325"/>
              <a:gd name="connsiteY719" fmla="*/ 3432223 h 6231459"/>
              <a:gd name="connsiteX720" fmla="*/ 372278 w 4921325"/>
              <a:gd name="connsiteY720" fmla="*/ 3370183 h 6231459"/>
              <a:gd name="connsiteX721" fmla="*/ 360879 w 4921325"/>
              <a:gd name="connsiteY721" fmla="*/ 3377697 h 6231459"/>
              <a:gd name="connsiteX722" fmla="*/ 356162 w 4921325"/>
              <a:gd name="connsiteY722" fmla="*/ 3388604 h 6231459"/>
              <a:gd name="connsiteX723" fmla="*/ 360880 w 4921325"/>
              <a:gd name="connsiteY723" fmla="*/ 3377699 h 6231459"/>
              <a:gd name="connsiteX724" fmla="*/ 372277 w 4921325"/>
              <a:gd name="connsiteY724" fmla="*/ 3370185 h 6231459"/>
              <a:gd name="connsiteX725" fmla="*/ 330258 w 4921325"/>
              <a:gd name="connsiteY725" fmla="*/ 3352351 h 6231459"/>
              <a:gd name="connsiteX726" fmla="*/ 322751 w 4921325"/>
              <a:gd name="connsiteY726" fmla="*/ 3354840 h 6231459"/>
              <a:gd name="connsiteX727" fmla="*/ 322751 w 4921325"/>
              <a:gd name="connsiteY727" fmla="*/ 3354843 h 6231459"/>
              <a:gd name="connsiteX728" fmla="*/ 330256 w 4921325"/>
              <a:gd name="connsiteY728" fmla="*/ 3352355 h 6231459"/>
              <a:gd name="connsiteX729" fmla="*/ 360830 w 4921325"/>
              <a:gd name="connsiteY729" fmla="*/ 3327272 h 6231459"/>
              <a:gd name="connsiteX730" fmla="*/ 360830 w 4921325"/>
              <a:gd name="connsiteY730" fmla="*/ 3327283 h 6231459"/>
              <a:gd name="connsiteX731" fmla="*/ 375027 w 4921325"/>
              <a:gd name="connsiteY731" fmla="*/ 3344984 h 6231459"/>
              <a:gd name="connsiteX732" fmla="*/ 377817 w 4921325"/>
              <a:gd name="connsiteY732" fmla="*/ 3353399 h 6231459"/>
              <a:gd name="connsiteX733" fmla="*/ 376428 w 4921325"/>
              <a:gd name="connsiteY733" fmla="*/ 3357596 h 6231459"/>
              <a:gd name="connsiteX734" fmla="*/ 363367 w 4921325"/>
              <a:gd name="connsiteY734" fmla="*/ 3360059 h 6231459"/>
              <a:gd name="connsiteX735" fmla="*/ 376436 w 4921325"/>
              <a:gd name="connsiteY735" fmla="*/ 3357595 h 6231459"/>
              <a:gd name="connsiteX736" fmla="*/ 377824 w 4921325"/>
              <a:gd name="connsiteY736" fmla="*/ 3353398 h 6231459"/>
              <a:gd name="connsiteX737" fmla="*/ 375035 w 4921325"/>
              <a:gd name="connsiteY737" fmla="*/ 3344983 h 6231459"/>
              <a:gd name="connsiteX738" fmla="*/ 360830 w 4921325"/>
              <a:gd name="connsiteY738" fmla="*/ 3327272 h 6231459"/>
              <a:gd name="connsiteX739" fmla="*/ 341334 w 4921325"/>
              <a:gd name="connsiteY739" fmla="*/ 3301972 h 6231459"/>
              <a:gd name="connsiteX740" fmla="*/ 331323 w 4921325"/>
              <a:gd name="connsiteY740" fmla="*/ 3305290 h 6231459"/>
              <a:gd name="connsiteX741" fmla="*/ 333845 w 4921325"/>
              <a:gd name="connsiteY741" fmla="*/ 3321270 h 6231459"/>
              <a:gd name="connsiteX742" fmla="*/ 333845 w 4921325"/>
              <a:gd name="connsiteY742" fmla="*/ 3321271 h 6231459"/>
              <a:gd name="connsiteX743" fmla="*/ 331324 w 4921325"/>
              <a:gd name="connsiteY743" fmla="*/ 3305294 h 6231459"/>
              <a:gd name="connsiteX744" fmla="*/ 341336 w 4921325"/>
              <a:gd name="connsiteY744" fmla="*/ 3301976 h 6231459"/>
              <a:gd name="connsiteX745" fmla="*/ 363875 w 4921325"/>
              <a:gd name="connsiteY745" fmla="*/ 3311319 h 6231459"/>
              <a:gd name="connsiteX746" fmla="*/ 363876 w 4921325"/>
              <a:gd name="connsiteY746" fmla="*/ 3311316 h 6231459"/>
              <a:gd name="connsiteX747" fmla="*/ 351026 w 4921325"/>
              <a:gd name="connsiteY747" fmla="*/ 3255791 h 6231459"/>
              <a:gd name="connsiteX748" fmla="*/ 351022 w 4921325"/>
              <a:gd name="connsiteY748" fmla="*/ 3255811 h 6231459"/>
              <a:gd name="connsiteX749" fmla="*/ 351305 w 4921325"/>
              <a:gd name="connsiteY749" fmla="*/ 3265039 h 6231459"/>
              <a:gd name="connsiteX750" fmla="*/ 351311 w 4921325"/>
              <a:gd name="connsiteY750" fmla="*/ 3265037 h 6231459"/>
              <a:gd name="connsiteX751" fmla="*/ 351026 w 4921325"/>
              <a:gd name="connsiteY751" fmla="*/ 3255791 h 6231459"/>
              <a:gd name="connsiteX752" fmla="*/ 390221 w 4921325"/>
              <a:gd name="connsiteY752" fmla="*/ 3231590 h 6231459"/>
              <a:gd name="connsiteX753" fmla="*/ 390217 w 4921325"/>
              <a:gd name="connsiteY753" fmla="*/ 3231591 h 6231459"/>
              <a:gd name="connsiteX754" fmla="*/ 395223 w 4921325"/>
              <a:gd name="connsiteY754" fmla="*/ 3232034 h 6231459"/>
              <a:gd name="connsiteX755" fmla="*/ 396895 w 4921325"/>
              <a:gd name="connsiteY755" fmla="*/ 3234981 h 6231459"/>
              <a:gd name="connsiteX756" fmla="*/ 386343 w 4921325"/>
              <a:gd name="connsiteY756" fmla="*/ 3253425 h 6231459"/>
              <a:gd name="connsiteX757" fmla="*/ 384441 w 4921325"/>
              <a:gd name="connsiteY757" fmla="*/ 3267666 h 6231459"/>
              <a:gd name="connsiteX758" fmla="*/ 381917 w 4921325"/>
              <a:gd name="connsiteY758" fmla="*/ 3273575 h 6231459"/>
              <a:gd name="connsiteX759" fmla="*/ 377701 w 4921325"/>
              <a:gd name="connsiteY759" fmla="*/ 3283441 h 6231459"/>
              <a:gd name="connsiteX760" fmla="*/ 377610 w 4921325"/>
              <a:gd name="connsiteY760" fmla="*/ 3283643 h 6231459"/>
              <a:gd name="connsiteX761" fmla="*/ 377481 w 4921325"/>
              <a:gd name="connsiteY761" fmla="*/ 3293727 h 6231459"/>
              <a:gd name="connsiteX762" fmla="*/ 377486 w 4921325"/>
              <a:gd name="connsiteY762" fmla="*/ 3293725 h 6231459"/>
              <a:gd name="connsiteX763" fmla="*/ 377615 w 4921325"/>
              <a:gd name="connsiteY763" fmla="*/ 3283641 h 6231459"/>
              <a:gd name="connsiteX764" fmla="*/ 377701 w 4921325"/>
              <a:gd name="connsiteY764" fmla="*/ 3283441 h 6231459"/>
              <a:gd name="connsiteX765" fmla="*/ 384324 w 4921325"/>
              <a:gd name="connsiteY765" fmla="*/ 3268545 h 6231459"/>
              <a:gd name="connsiteX766" fmla="*/ 384441 w 4921325"/>
              <a:gd name="connsiteY766" fmla="*/ 3267666 h 6231459"/>
              <a:gd name="connsiteX767" fmla="*/ 386219 w 4921325"/>
              <a:gd name="connsiteY767" fmla="*/ 3263508 h 6231459"/>
              <a:gd name="connsiteX768" fmla="*/ 386347 w 4921325"/>
              <a:gd name="connsiteY768" fmla="*/ 3253424 h 6231459"/>
              <a:gd name="connsiteX769" fmla="*/ 396899 w 4921325"/>
              <a:gd name="connsiteY769" fmla="*/ 3234980 h 6231459"/>
              <a:gd name="connsiteX770" fmla="*/ 390221 w 4921325"/>
              <a:gd name="connsiteY770" fmla="*/ 3231590 h 6231459"/>
              <a:gd name="connsiteX771" fmla="*/ 416838 w 4921325"/>
              <a:gd name="connsiteY771" fmla="*/ 3144301 h 6231459"/>
              <a:gd name="connsiteX772" fmla="*/ 416008 w 4921325"/>
              <a:gd name="connsiteY772" fmla="*/ 3150178 h 6231459"/>
              <a:gd name="connsiteX773" fmla="*/ 406030 w 4921325"/>
              <a:gd name="connsiteY773" fmla="*/ 3187115 h 6231459"/>
              <a:gd name="connsiteX774" fmla="*/ 406031 w 4921325"/>
              <a:gd name="connsiteY774" fmla="*/ 3187114 h 6231459"/>
              <a:gd name="connsiteX775" fmla="*/ 407996 w 4921325"/>
              <a:gd name="connsiteY775" fmla="*/ 3168951 h 6231459"/>
              <a:gd name="connsiteX776" fmla="*/ 416010 w 4921325"/>
              <a:gd name="connsiteY776" fmla="*/ 3150181 h 6231459"/>
              <a:gd name="connsiteX777" fmla="*/ 416841 w 4921325"/>
              <a:gd name="connsiteY777" fmla="*/ 3144302 h 6231459"/>
              <a:gd name="connsiteX778" fmla="*/ 419360 w 4921325"/>
              <a:gd name="connsiteY778" fmla="*/ 3146008 h 6231459"/>
              <a:gd name="connsiteX779" fmla="*/ 423552 w 4921325"/>
              <a:gd name="connsiteY779" fmla="*/ 3148847 h 6231459"/>
              <a:gd name="connsiteX780" fmla="*/ 423552 w 4921325"/>
              <a:gd name="connsiteY780" fmla="*/ 3148846 h 6231459"/>
              <a:gd name="connsiteX781" fmla="*/ 419360 w 4921325"/>
              <a:gd name="connsiteY781" fmla="*/ 3146008 h 6231459"/>
              <a:gd name="connsiteX782" fmla="*/ 416841 w 4921325"/>
              <a:gd name="connsiteY782" fmla="*/ 3144302 h 6231459"/>
              <a:gd name="connsiteX783" fmla="*/ 416841 w 4921325"/>
              <a:gd name="connsiteY783" fmla="*/ 3144302 h 6231459"/>
              <a:gd name="connsiteX784" fmla="*/ 425158 w 4921325"/>
              <a:gd name="connsiteY784" fmla="*/ 3119123 h 6231459"/>
              <a:gd name="connsiteX785" fmla="*/ 420889 w 4921325"/>
              <a:gd name="connsiteY785" fmla="*/ 3128245 h 6231459"/>
              <a:gd name="connsiteX786" fmla="*/ 420889 w 4921325"/>
              <a:gd name="connsiteY786" fmla="*/ 3128247 h 6231459"/>
              <a:gd name="connsiteX787" fmla="*/ 425157 w 4921325"/>
              <a:gd name="connsiteY787" fmla="*/ 3119128 h 6231459"/>
              <a:gd name="connsiteX788" fmla="*/ 429620 w 4921325"/>
              <a:gd name="connsiteY788" fmla="*/ 3132591 h 6231459"/>
              <a:gd name="connsiteX789" fmla="*/ 429622 w 4921325"/>
              <a:gd name="connsiteY789" fmla="*/ 3132590 h 6231459"/>
              <a:gd name="connsiteX790" fmla="*/ 440429 w 4921325"/>
              <a:gd name="connsiteY790" fmla="*/ 3089773 h 6231459"/>
              <a:gd name="connsiteX791" fmla="*/ 424311 w 4921325"/>
              <a:gd name="connsiteY791" fmla="*/ 3108194 h 6231459"/>
              <a:gd name="connsiteX792" fmla="*/ 424312 w 4921325"/>
              <a:gd name="connsiteY792" fmla="*/ 3108198 h 6231459"/>
              <a:gd name="connsiteX793" fmla="*/ 440432 w 4921325"/>
              <a:gd name="connsiteY793" fmla="*/ 3089775 h 6231459"/>
              <a:gd name="connsiteX794" fmla="*/ 447109 w 4921325"/>
              <a:gd name="connsiteY794" fmla="*/ 3093166 h 6231459"/>
              <a:gd name="connsiteX795" fmla="*/ 447109 w 4921325"/>
              <a:gd name="connsiteY795" fmla="*/ 3093165 h 6231459"/>
              <a:gd name="connsiteX796" fmla="*/ 449593 w 4921325"/>
              <a:gd name="connsiteY796" fmla="*/ 3075526 h 6231459"/>
              <a:gd name="connsiteX797" fmla="*/ 442087 w 4921325"/>
              <a:gd name="connsiteY797" fmla="*/ 3078014 h 6231459"/>
              <a:gd name="connsiteX798" fmla="*/ 441257 w 4921325"/>
              <a:gd name="connsiteY798" fmla="*/ 3083896 h 6231459"/>
              <a:gd name="connsiteX799" fmla="*/ 441257 w 4921325"/>
              <a:gd name="connsiteY799" fmla="*/ 3083894 h 6231459"/>
              <a:gd name="connsiteX800" fmla="*/ 442086 w 4921325"/>
              <a:gd name="connsiteY800" fmla="*/ 3078019 h 6231459"/>
              <a:gd name="connsiteX801" fmla="*/ 449586 w 4921325"/>
              <a:gd name="connsiteY801" fmla="*/ 3075533 h 6231459"/>
              <a:gd name="connsiteX802" fmla="*/ 4308156 w 4921325"/>
              <a:gd name="connsiteY802" fmla="*/ 3057926 h 6231459"/>
              <a:gd name="connsiteX803" fmla="*/ 4321826 w 4921325"/>
              <a:gd name="connsiteY803" fmla="*/ 3064760 h 6231459"/>
              <a:gd name="connsiteX804" fmla="*/ 4297899 w 4921325"/>
              <a:gd name="connsiteY804" fmla="*/ 3075010 h 6231459"/>
              <a:gd name="connsiteX805" fmla="*/ 4297899 w 4921325"/>
              <a:gd name="connsiteY805" fmla="*/ 3071595 h 6231459"/>
              <a:gd name="connsiteX806" fmla="*/ 4308156 w 4921325"/>
              <a:gd name="connsiteY806" fmla="*/ 3057926 h 6231459"/>
              <a:gd name="connsiteX807" fmla="*/ 460976 w 4921325"/>
              <a:gd name="connsiteY807" fmla="*/ 3051204 h 6231459"/>
              <a:gd name="connsiteX808" fmla="*/ 460977 w 4921325"/>
              <a:gd name="connsiteY808" fmla="*/ 3051209 h 6231459"/>
              <a:gd name="connsiteX809" fmla="*/ 464943 w 4921325"/>
              <a:gd name="connsiteY809" fmla="*/ 3055213 h 6231459"/>
              <a:gd name="connsiteX810" fmla="*/ 4116570 w 4921325"/>
              <a:gd name="connsiteY810" fmla="*/ 3043047 h 6231459"/>
              <a:gd name="connsiteX811" fmla="*/ 4107292 w 4921325"/>
              <a:gd name="connsiteY811" fmla="*/ 3055969 h 6231459"/>
              <a:gd name="connsiteX812" fmla="*/ 4100221 w 4921325"/>
              <a:gd name="connsiteY812" fmla="*/ 3067390 h 6231459"/>
              <a:gd name="connsiteX813" fmla="*/ 4100371 w 4921325"/>
              <a:gd name="connsiteY813" fmla="*/ 3067291 h 6231459"/>
              <a:gd name="connsiteX814" fmla="*/ 4109084 w 4921325"/>
              <a:gd name="connsiteY814" fmla="*/ 3065431 h 6231459"/>
              <a:gd name="connsiteX815" fmla="*/ 4164629 w 4921325"/>
              <a:gd name="connsiteY815" fmla="*/ 3030587 h 6231459"/>
              <a:gd name="connsiteX816" fmla="*/ 4205637 w 4921325"/>
              <a:gd name="connsiteY816" fmla="*/ 3044256 h 6231459"/>
              <a:gd name="connsiteX817" fmla="*/ 4191968 w 4921325"/>
              <a:gd name="connsiteY817" fmla="*/ 3047671 h 6231459"/>
              <a:gd name="connsiteX818" fmla="*/ 4150960 w 4921325"/>
              <a:gd name="connsiteY818" fmla="*/ 3037421 h 6231459"/>
              <a:gd name="connsiteX819" fmla="*/ 4164629 w 4921325"/>
              <a:gd name="connsiteY819" fmla="*/ 3030587 h 6231459"/>
              <a:gd name="connsiteX820" fmla="*/ 4222720 w 4921325"/>
              <a:gd name="connsiteY820" fmla="*/ 3020340 h 6231459"/>
              <a:gd name="connsiteX821" fmla="*/ 4229556 w 4921325"/>
              <a:gd name="connsiteY821" fmla="*/ 3027175 h 6231459"/>
              <a:gd name="connsiteX822" fmla="*/ 4222721 w 4921325"/>
              <a:gd name="connsiteY822" fmla="*/ 3037429 h 6231459"/>
              <a:gd name="connsiteX823" fmla="*/ 4215885 w 4921325"/>
              <a:gd name="connsiteY823" fmla="*/ 3023760 h 6231459"/>
              <a:gd name="connsiteX824" fmla="*/ 4222720 w 4921325"/>
              <a:gd name="connsiteY824" fmla="*/ 3020340 h 6231459"/>
              <a:gd name="connsiteX825" fmla="*/ 487739 w 4921325"/>
              <a:gd name="connsiteY825" fmla="*/ 2938177 h 6231459"/>
              <a:gd name="connsiteX826" fmla="*/ 481455 w 4921325"/>
              <a:gd name="connsiteY826" fmla="*/ 2945396 h 6231459"/>
              <a:gd name="connsiteX827" fmla="*/ 481456 w 4921325"/>
              <a:gd name="connsiteY827" fmla="*/ 2945399 h 6231459"/>
              <a:gd name="connsiteX828" fmla="*/ 487739 w 4921325"/>
              <a:gd name="connsiteY828" fmla="*/ 2938181 h 6231459"/>
              <a:gd name="connsiteX829" fmla="*/ 497301 w 4921325"/>
              <a:gd name="connsiteY829" fmla="*/ 2934545 h 6231459"/>
              <a:gd name="connsiteX830" fmla="*/ 497297 w 4921325"/>
              <a:gd name="connsiteY830" fmla="*/ 2934547 h 6231459"/>
              <a:gd name="connsiteX831" fmla="*/ 510942 w 4921325"/>
              <a:gd name="connsiteY831" fmla="*/ 2950572 h 6231459"/>
              <a:gd name="connsiteX832" fmla="*/ 510945 w 4921325"/>
              <a:gd name="connsiteY832" fmla="*/ 2950567 h 6231459"/>
              <a:gd name="connsiteX833" fmla="*/ 4160100 w 4921325"/>
              <a:gd name="connsiteY833" fmla="*/ 2934277 h 6231459"/>
              <a:gd name="connsiteX834" fmla="*/ 4160099 w 4921325"/>
              <a:gd name="connsiteY834" fmla="*/ 2934283 h 6231459"/>
              <a:gd name="connsiteX835" fmla="*/ 4162691 w 4921325"/>
              <a:gd name="connsiteY835" fmla="*/ 2934596 h 6231459"/>
              <a:gd name="connsiteX836" fmla="*/ 4162694 w 4921325"/>
              <a:gd name="connsiteY836" fmla="*/ 2934591 h 6231459"/>
              <a:gd name="connsiteX837" fmla="*/ 492835 w 4921325"/>
              <a:gd name="connsiteY837" fmla="*/ 2921074 h 6231459"/>
              <a:gd name="connsiteX838" fmla="*/ 473644 w 4921325"/>
              <a:gd name="connsiteY838" fmla="*/ 2921829 h 6231459"/>
              <a:gd name="connsiteX839" fmla="*/ 473643 w 4921325"/>
              <a:gd name="connsiteY839" fmla="*/ 2921836 h 6231459"/>
              <a:gd name="connsiteX840" fmla="*/ 492833 w 4921325"/>
              <a:gd name="connsiteY840" fmla="*/ 2921080 h 6231459"/>
              <a:gd name="connsiteX841" fmla="*/ 499201 w 4921325"/>
              <a:gd name="connsiteY841" fmla="*/ 2924574 h 6231459"/>
              <a:gd name="connsiteX842" fmla="*/ 503690 w 4921325"/>
              <a:gd name="connsiteY842" fmla="*/ 2928690 h 6231459"/>
              <a:gd name="connsiteX843" fmla="*/ 503692 w 4921325"/>
              <a:gd name="connsiteY843" fmla="*/ 2928684 h 6231459"/>
              <a:gd name="connsiteX844" fmla="*/ 492835 w 4921325"/>
              <a:gd name="connsiteY844" fmla="*/ 2921074 h 6231459"/>
              <a:gd name="connsiteX845" fmla="*/ 1289509 w 4921325"/>
              <a:gd name="connsiteY845" fmla="*/ 2896866 h 6231459"/>
              <a:gd name="connsiteX846" fmla="*/ 1283735 w 4921325"/>
              <a:gd name="connsiteY846" fmla="*/ 2905524 h 6231459"/>
              <a:gd name="connsiteX847" fmla="*/ 1283735 w 4921325"/>
              <a:gd name="connsiteY847" fmla="*/ 2905526 h 6231459"/>
              <a:gd name="connsiteX848" fmla="*/ 1289501 w 4921325"/>
              <a:gd name="connsiteY848" fmla="*/ 2896884 h 6231459"/>
              <a:gd name="connsiteX849" fmla="*/ 776252 w 4921325"/>
              <a:gd name="connsiteY849" fmla="*/ 2896256 h 6231459"/>
              <a:gd name="connsiteX850" fmla="*/ 772917 w 4921325"/>
              <a:gd name="connsiteY850" fmla="*/ 2902968 h 6231459"/>
              <a:gd name="connsiteX851" fmla="*/ 772918 w 4921325"/>
              <a:gd name="connsiteY851" fmla="*/ 2902969 h 6231459"/>
              <a:gd name="connsiteX852" fmla="*/ 776248 w 4921325"/>
              <a:gd name="connsiteY852" fmla="*/ 2896268 h 6231459"/>
              <a:gd name="connsiteX853" fmla="*/ 799572 w 4921325"/>
              <a:gd name="connsiteY853" fmla="*/ 2849294 h 6231459"/>
              <a:gd name="connsiteX854" fmla="*/ 794567 w 4921325"/>
              <a:gd name="connsiteY854" fmla="*/ 2850953 h 6231459"/>
              <a:gd name="connsiteX855" fmla="*/ 784834 w 4921325"/>
              <a:gd name="connsiteY855" fmla="*/ 2855113 h 6231459"/>
              <a:gd name="connsiteX856" fmla="*/ 784834 w 4921325"/>
              <a:gd name="connsiteY856" fmla="*/ 2855116 h 6231459"/>
              <a:gd name="connsiteX857" fmla="*/ 794565 w 4921325"/>
              <a:gd name="connsiteY857" fmla="*/ 2850955 h 6231459"/>
              <a:gd name="connsiteX858" fmla="*/ 799572 w 4921325"/>
              <a:gd name="connsiteY858" fmla="*/ 2849296 h 6231459"/>
              <a:gd name="connsiteX859" fmla="*/ 801245 w 4921325"/>
              <a:gd name="connsiteY859" fmla="*/ 2854344 h 6231459"/>
              <a:gd name="connsiteX860" fmla="*/ 801246 w 4921325"/>
              <a:gd name="connsiteY860" fmla="*/ 2854343 h 6231459"/>
              <a:gd name="connsiteX861" fmla="*/ 1324130 w 4921325"/>
              <a:gd name="connsiteY861" fmla="*/ 2836283 h 6231459"/>
              <a:gd name="connsiteX862" fmla="*/ 1312588 w 4921325"/>
              <a:gd name="connsiteY862" fmla="*/ 2837726 h 6231459"/>
              <a:gd name="connsiteX863" fmla="*/ 1312588 w 4921325"/>
              <a:gd name="connsiteY863" fmla="*/ 2837729 h 6231459"/>
              <a:gd name="connsiteX864" fmla="*/ 1324128 w 4921325"/>
              <a:gd name="connsiteY864" fmla="*/ 2836286 h 6231459"/>
              <a:gd name="connsiteX865" fmla="*/ 1329899 w 4921325"/>
              <a:gd name="connsiteY865" fmla="*/ 2836285 h 6231459"/>
              <a:gd name="connsiteX866" fmla="*/ 1329899 w 4921325"/>
              <a:gd name="connsiteY866" fmla="*/ 2844937 h 6231459"/>
              <a:gd name="connsiteX867" fmla="*/ 1329900 w 4921325"/>
              <a:gd name="connsiteY867" fmla="*/ 2844937 h 6231459"/>
              <a:gd name="connsiteX868" fmla="*/ 1329900 w 4921325"/>
              <a:gd name="connsiteY868" fmla="*/ 2836283 h 6231459"/>
              <a:gd name="connsiteX869" fmla="*/ 988878 w 4921325"/>
              <a:gd name="connsiteY869" fmla="*/ 2821630 h 6231459"/>
              <a:gd name="connsiteX870" fmla="*/ 988877 w 4921325"/>
              <a:gd name="connsiteY870" fmla="*/ 2821642 h 6231459"/>
              <a:gd name="connsiteX871" fmla="*/ 995233 w 4921325"/>
              <a:gd name="connsiteY871" fmla="*/ 2844942 h 6231459"/>
              <a:gd name="connsiteX872" fmla="*/ 995237 w 4921325"/>
              <a:gd name="connsiteY872" fmla="*/ 2844936 h 6231459"/>
              <a:gd name="connsiteX873" fmla="*/ 991625 w 4921325"/>
              <a:gd name="connsiteY873" fmla="*/ 2798193 h 6231459"/>
              <a:gd name="connsiteX874" fmla="*/ 991621 w 4921325"/>
              <a:gd name="connsiteY874" fmla="*/ 2798200 h 6231459"/>
              <a:gd name="connsiteX875" fmla="*/ 991988 w 4921325"/>
              <a:gd name="connsiteY875" fmla="*/ 2798786 h 6231459"/>
              <a:gd name="connsiteX876" fmla="*/ 995233 w 4921325"/>
              <a:gd name="connsiteY876" fmla="*/ 2807440 h 6231459"/>
              <a:gd name="connsiteX877" fmla="*/ 995237 w 4921325"/>
              <a:gd name="connsiteY877" fmla="*/ 2807433 h 6231459"/>
              <a:gd name="connsiteX878" fmla="*/ 991991 w 4921325"/>
              <a:gd name="connsiteY878" fmla="*/ 2798778 h 6231459"/>
              <a:gd name="connsiteX879" fmla="*/ 4894277 w 4921325"/>
              <a:gd name="connsiteY879" fmla="*/ 2757633 h 6231459"/>
              <a:gd name="connsiteX880" fmla="*/ 4912236 w 4921325"/>
              <a:gd name="connsiteY880" fmla="*/ 2757633 h 6231459"/>
              <a:gd name="connsiteX881" fmla="*/ 4921180 w 4921325"/>
              <a:gd name="connsiteY881" fmla="*/ 2761179 h 6231459"/>
              <a:gd name="connsiteX882" fmla="*/ 4921325 w 4921325"/>
              <a:gd name="connsiteY882" fmla="*/ 2761331 h 6231459"/>
              <a:gd name="connsiteX883" fmla="*/ 4906459 w 4921325"/>
              <a:gd name="connsiteY883" fmla="*/ 2771035 h 6231459"/>
              <a:gd name="connsiteX884" fmla="*/ 4894277 w 4921325"/>
              <a:gd name="connsiteY884" fmla="*/ 2771874 h 6231459"/>
              <a:gd name="connsiteX885" fmla="*/ 823688 w 4921325"/>
              <a:gd name="connsiteY885" fmla="*/ 2736682 h 6231459"/>
              <a:gd name="connsiteX886" fmla="*/ 809775 w 4921325"/>
              <a:gd name="connsiteY886" fmla="*/ 2737566 h 6231459"/>
              <a:gd name="connsiteX887" fmla="*/ 809752 w 4921325"/>
              <a:gd name="connsiteY887" fmla="*/ 2737561 h 6231459"/>
              <a:gd name="connsiteX888" fmla="*/ 809751 w 4921325"/>
              <a:gd name="connsiteY888" fmla="*/ 2737567 h 6231459"/>
              <a:gd name="connsiteX889" fmla="*/ 809775 w 4921325"/>
              <a:gd name="connsiteY889" fmla="*/ 2737566 h 6231459"/>
              <a:gd name="connsiteX890" fmla="*/ 833652 w 4921325"/>
              <a:gd name="connsiteY890" fmla="*/ 2742700 h 6231459"/>
              <a:gd name="connsiteX891" fmla="*/ 833672 w 4921325"/>
              <a:gd name="connsiteY891" fmla="*/ 2742713 h 6231459"/>
              <a:gd name="connsiteX892" fmla="*/ 820096 w 4921325"/>
              <a:gd name="connsiteY892" fmla="*/ 2793914 h 6231459"/>
              <a:gd name="connsiteX893" fmla="*/ 820101 w 4921325"/>
              <a:gd name="connsiteY893" fmla="*/ 2793914 h 6231459"/>
              <a:gd name="connsiteX894" fmla="*/ 833678 w 4921325"/>
              <a:gd name="connsiteY894" fmla="*/ 2742706 h 6231459"/>
              <a:gd name="connsiteX895" fmla="*/ 833652 w 4921325"/>
              <a:gd name="connsiteY895" fmla="*/ 2742700 h 6231459"/>
              <a:gd name="connsiteX896" fmla="*/ 577316 w 4921325"/>
              <a:gd name="connsiteY896" fmla="*/ 2732868 h 6231459"/>
              <a:gd name="connsiteX897" fmla="*/ 565532 w 4921325"/>
              <a:gd name="connsiteY897" fmla="*/ 2738174 h 6231459"/>
              <a:gd name="connsiteX898" fmla="*/ 565532 w 4921325"/>
              <a:gd name="connsiteY898" fmla="*/ 2738174 h 6231459"/>
              <a:gd name="connsiteX899" fmla="*/ 565531 w 4921325"/>
              <a:gd name="connsiteY899" fmla="*/ 2738174 h 6231459"/>
              <a:gd name="connsiteX900" fmla="*/ 568864 w 4921325"/>
              <a:gd name="connsiteY900" fmla="*/ 2750837 h 6231459"/>
              <a:gd name="connsiteX901" fmla="*/ 567239 w 4921325"/>
              <a:gd name="connsiteY901" fmla="*/ 2760983 h 6231459"/>
              <a:gd name="connsiteX902" fmla="*/ 567236 w 4921325"/>
              <a:gd name="connsiteY902" fmla="*/ 2760993 h 6231459"/>
              <a:gd name="connsiteX903" fmla="*/ 567237 w 4921325"/>
              <a:gd name="connsiteY903" fmla="*/ 2760991 h 6231459"/>
              <a:gd name="connsiteX904" fmla="*/ 567239 w 4921325"/>
              <a:gd name="connsiteY904" fmla="*/ 2760983 h 6231459"/>
              <a:gd name="connsiteX905" fmla="*/ 569545 w 4921325"/>
              <a:gd name="connsiteY905" fmla="*/ 2753426 h 6231459"/>
              <a:gd name="connsiteX906" fmla="*/ 568864 w 4921325"/>
              <a:gd name="connsiteY906" fmla="*/ 2750837 h 6231459"/>
              <a:gd name="connsiteX907" fmla="*/ 569098 w 4921325"/>
              <a:gd name="connsiteY907" fmla="*/ 2749374 h 6231459"/>
              <a:gd name="connsiteX908" fmla="*/ 565532 w 4921325"/>
              <a:gd name="connsiteY908" fmla="*/ 2738174 h 6231459"/>
              <a:gd name="connsiteX909" fmla="*/ 686215 w 4921325"/>
              <a:gd name="connsiteY909" fmla="*/ 2700042 h 6231459"/>
              <a:gd name="connsiteX910" fmla="*/ 686207 w 4921325"/>
              <a:gd name="connsiteY910" fmla="*/ 2700057 h 6231459"/>
              <a:gd name="connsiteX911" fmla="*/ 686357 w 4921325"/>
              <a:gd name="connsiteY911" fmla="*/ 2713071 h 6231459"/>
              <a:gd name="connsiteX912" fmla="*/ 686509 w 4921325"/>
              <a:gd name="connsiteY912" fmla="*/ 2726100 h 6231459"/>
              <a:gd name="connsiteX913" fmla="*/ 675130 w 4921325"/>
              <a:gd name="connsiteY913" fmla="*/ 2750421 h 6231459"/>
              <a:gd name="connsiteX914" fmla="*/ 676109 w 4921325"/>
              <a:gd name="connsiteY914" fmla="*/ 2755469 h 6231459"/>
              <a:gd name="connsiteX915" fmla="*/ 672918 w 4921325"/>
              <a:gd name="connsiteY915" fmla="*/ 2760492 h 6231459"/>
              <a:gd name="connsiteX916" fmla="*/ 672922 w 4921325"/>
              <a:gd name="connsiteY916" fmla="*/ 2760496 h 6231459"/>
              <a:gd name="connsiteX917" fmla="*/ 675137 w 4921325"/>
              <a:gd name="connsiteY917" fmla="*/ 2750419 h 6231459"/>
              <a:gd name="connsiteX918" fmla="*/ 686516 w 4921325"/>
              <a:gd name="connsiteY918" fmla="*/ 2726097 h 6231459"/>
              <a:gd name="connsiteX919" fmla="*/ 686215 w 4921325"/>
              <a:gd name="connsiteY919" fmla="*/ 2700042 h 6231459"/>
              <a:gd name="connsiteX920" fmla="*/ 825007 w 4921325"/>
              <a:gd name="connsiteY920" fmla="*/ 2691403 h 6231459"/>
              <a:gd name="connsiteX921" fmla="*/ 813067 w 4921325"/>
              <a:gd name="connsiteY921" fmla="*/ 2714042 h 6231459"/>
              <a:gd name="connsiteX922" fmla="*/ 825008 w 4921325"/>
              <a:gd name="connsiteY922" fmla="*/ 2691403 h 6231459"/>
              <a:gd name="connsiteX923" fmla="*/ 835979 w 4921325"/>
              <a:gd name="connsiteY923" fmla="*/ 2691796 h 6231459"/>
              <a:gd name="connsiteX924" fmla="*/ 845019 w 4921325"/>
              <a:gd name="connsiteY924" fmla="*/ 2692906 h 6231459"/>
              <a:gd name="connsiteX925" fmla="*/ 845036 w 4921325"/>
              <a:gd name="connsiteY925" fmla="*/ 2692909 h 6231459"/>
              <a:gd name="connsiteX926" fmla="*/ 845036 w 4921325"/>
              <a:gd name="connsiteY926" fmla="*/ 2692908 h 6231459"/>
              <a:gd name="connsiteX927" fmla="*/ 845019 w 4921325"/>
              <a:gd name="connsiteY927" fmla="*/ 2692906 h 6231459"/>
              <a:gd name="connsiteX928" fmla="*/ 838361 w 4921325"/>
              <a:gd name="connsiteY928" fmla="*/ 2691882 h 6231459"/>
              <a:gd name="connsiteX929" fmla="*/ 835979 w 4921325"/>
              <a:gd name="connsiteY929" fmla="*/ 2691796 h 6231459"/>
              <a:gd name="connsiteX930" fmla="*/ 834552 w 4921325"/>
              <a:gd name="connsiteY930" fmla="*/ 2691621 h 6231459"/>
              <a:gd name="connsiteX931" fmla="*/ 825007 w 4921325"/>
              <a:gd name="connsiteY931" fmla="*/ 2691403 h 6231459"/>
              <a:gd name="connsiteX932" fmla="*/ 4269590 w 4921325"/>
              <a:gd name="connsiteY932" fmla="*/ 2690807 h 6231459"/>
              <a:gd name="connsiteX933" fmla="*/ 4269588 w 4921325"/>
              <a:gd name="connsiteY933" fmla="*/ 2690808 h 6231459"/>
              <a:gd name="connsiteX934" fmla="*/ 4266782 w 4921325"/>
              <a:gd name="connsiteY934" fmla="*/ 2701050 h 6231459"/>
              <a:gd name="connsiteX935" fmla="*/ 4266114 w 4921325"/>
              <a:gd name="connsiteY935" fmla="*/ 2702108 h 6231459"/>
              <a:gd name="connsiteX936" fmla="*/ 4266112 w 4921325"/>
              <a:gd name="connsiteY936" fmla="*/ 2702114 h 6231459"/>
              <a:gd name="connsiteX937" fmla="*/ 4266784 w 4921325"/>
              <a:gd name="connsiteY937" fmla="*/ 2701052 h 6231459"/>
              <a:gd name="connsiteX938" fmla="*/ 590240 w 4921325"/>
              <a:gd name="connsiteY938" fmla="*/ 2687015 h 6231459"/>
              <a:gd name="connsiteX939" fmla="*/ 586488 w 4921325"/>
              <a:gd name="connsiteY939" fmla="*/ 2690361 h 6231459"/>
              <a:gd name="connsiteX940" fmla="*/ 586488 w 4921325"/>
              <a:gd name="connsiteY940" fmla="*/ 2690365 h 6231459"/>
              <a:gd name="connsiteX941" fmla="*/ 590239 w 4921325"/>
              <a:gd name="connsiteY941" fmla="*/ 2687020 h 6231459"/>
              <a:gd name="connsiteX942" fmla="*/ 590252 w 4921325"/>
              <a:gd name="connsiteY942" fmla="*/ 2687024 h 6231459"/>
              <a:gd name="connsiteX943" fmla="*/ 597471 w 4921325"/>
              <a:gd name="connsiteY943" fmla="*/ 2692086 h 6231459"/>
              <a:gd name="connsiteX944" fmla="*/ 597475 w 4921325"/>
              <a:gd name="connsiteY944" fmla="*/ 2692090 h 6231459"/>
              <a:gd name="connsiteX945" fmla="*/ 597477 w 4921325"/>
              <a:gd name="connsiteY945" fmla="*/ 2692090 h 6231459"/>
              <a:gd name="connsiteX946" fmla="*/ 597471 w 4921325"/>
              <a:gd name="connsiteY946" fmla="*/ 2692086 h 6231459"/>
              <a:gd name="connsiteX947" fmla="*/ 594588 w 4921325"/>
              <a:gd name="connsiteY947" fmla="*/ 2688614 h 6231459"/>
              <a:gd name="connsiteX948" fmla="*/ 590252 w 4921325"/>
              <a:gd name="connsiteY948" fmla="*/ 2687024 h 6231459"/>
              <a:gd name="connsiteX949" fmla="*/ 703986 w 4921325"/>
              <a:gd name="connsiteY949" fmla="*/ 2669863 h 6231459"/>
              <a:gd name="connsiteX950" fmla="*/ 703984 w 4921325"/>
              <a:gd name="connsiteY950" fmla="*/ 2669863 h 6231459"/>
              <a:gd name="connsiteX951" fmla="*/ 704544 w 4921325"/>
              <a:gd name="connsiteY951" fmla="*/ 2671549 h 6231459"/>
              <a:gd name="connsiteX952" fmla="*/ 703235 w 4921325"/>
              <a:gd name="connsiteY952" fmla="*/ 2686461 h 6231459"/>
              <a:gd name="connsiteX953" fmla="*/ 703236 w 4921325"/>
              <a:gd name="connsiteY953" fmla="*/ 2686459 h 6231459"/>
              <a:gd name="connsiteX954" fmla="*/ 704544 w 4921325"/>
              <a:gd name="connsiteY954" fmla="*/ 2671547 h 6231459"/>
              <a:gd name="connsiteX955" fmla="*/ 1378943 w 4921325"/>
              <a:gd name="connsiteY955" fmla="*/ 2668952 h 6231459"/>
              <a:gd name="connsiteX956" fmla="*/ 1378941 w 4921325"/>
              <a:gd name="connsiteY956" fmla="*/ 2668962 h 6231459"/>
              <a:gd name="connsiteX957" fmla="*/ 1393721 w 4921325"/>
              <a:gd name="connsiteY957" fmla="*/ 2674728 h 6231459"/>
              <a:gd name="connsiteX958" fmla="*/ 1402014 w 4921325"/>
              <a:gd name="connsiteY958" fmla="*/ 2689151 h 6231459"/>
              <a:gd name="connsiteX959" fmla="*/ 1370285 w 4921325"/>
              <a:gd name="connsiteY959" fmla="*/ 2761268 h 6231459"/>
              <a:gd name="connsiteX960" fmla="*/ 1370290 w 4921325"/>
              <a:gd name="connsiteY960" fmla="*/ 2761273 h 6231459"/>
              <a:gd name="connsiteX961" fmla="*/ 1402024 w 4921325"/>
              <a:gd name="connsiteY961" fmla="*/ 2689145 h 6231459"/>
              <a:gd name="connsiteX962" fmla="*/ 1378943 w 4921325"/>
              <a:gd name="connsiteY962" fmla="*/ 2668952 h 6231459"/>
              <a:gd name="connsiteX963" fmla="*/ 712366 w 4921325"/>
              <a:gd name="connsiteY963" fmla="*/ 2663845 h 6231459"/>
              <a:gd name="connsiteX964" fmla="*/ 704851 w 4921325"/>
              <a:gd name="connsiteY964" fmla="*/ 2665139 h 6231459"/>
              <a:gd name="connsiteX965" fmla="*/ 699802 w 4921325"/>
              <a:gd name="connsiteY965" fmla="*/ 2666343 h 6231459"/>
              <a:gd name="connsiteX966" fmla="*/ 696971 w 4921325"/>
              <a:gd name="connsiteY966" fmla="*/ 2666906 h 6231459"/>
              <a:gd name="connsiteX967" fmla="*/ 692327 w 4921325"/>
              <a:gd name="connsiteY967" fmla="*/ 2668125 h 6231459"/>
              <a:gd name="connsiteX968" fmla="*/ 692302 w 4921325"/>
              <a:gd name="connsiteY968" fmla="*/ 2668132 h 6231459"/>
              <a:gd name="connsiteX969" fmla="*/ 692301 w 4921325"/>
              <a:gd name="connsiteY969" fmla="*/ 2668133 h 6231459"/>
              <a:gd name="connsiteX970" fmla="*/ 692327 w 4921325"/>
              <a:gd name="connsiteY970" fmla="*/ 2668125 h 6231459"/>
              <a:gd name="connsiteX971" fmla="*/ 699802 w 4921325"/>
              <a:gd name="connsiteY971" fmla="*/ 2666343 h 6231459"/>
              <a:gd name="connsiteX972" fmla="*/ 712364 w 4921325"/>
              <a:gd name="connsiteY972" fmla="*/ 2663846 h 6231459"/>
              <a:gd name="connsiteX973" fmla="*/ 715942 w 4921325"/>
              <a:gd name="connsiteY973" fmla="*/ 2664033 h 6231459"/>
              <a:gd name="connsiteX974" fmla="*/ 715943 w 4921325"/>
              <a:gd name="connsiteY974" fmla="*/ 2664032 h 6231459"/>
              <a:gd name="connsiteX975" fmla="*/ 712366 w 4921325"/>
              <a:gd name="connsiteY975" fmla="*/ 2663845 h 6231459"/>
              <a:gd name="connsiteX976" fmla="*/ 842764 w 4921325"/>
              <a:gd name="connsiteY976" fmla="*/ 2644416 h 6231459"/>
              <a:gd name="connsiteX977" fmla="*/ 839011 w 4921325"/>
              <a:gd name="connsiteY977" fmla="*/ 2647760 h 6231459"/>
              <a:gd name="connsiteX978" fmla="*/ 839012 w 4921325"/>
              <a:gd name="connsiteY978" fmla="*/ 2647763 h 6231459"/>
              <a:gd name="connsiteX979" fmla="*/ 842763 w 4921325"/>
              <a:gd name="connsiteY979" fmla="*/ 2644418 h 6231459"/>
              <a:gd name="connsiteX980" fmla="*/ 842771 w 4921325"/>
              <a:gd name="connsiteY980" fmla="*/ 2644421 h 6231459"/>
              <a:gd name="connsiteX981" fmla="*/ 849999 w 4921325"/>
              <a:gd name="connsiteY981" fmla="*/ 2649488 h 6231459"/>
              <a:gd name="connsiteX982" fmla="*/ 849999 w 4921325"/>
              <a:gd name="connsiteY982" fmla="*/ 2649490 h 6231459"/>
              <a:gd name="connsiteX983" fmla="*/ 850000 w 4921325"/>
              <a:gd name="connsiteY983" fmla="*/ 2649490 h 6231459"/>
              <a:gd name="connsiteX984" fmla="*/ 849999 w 4921325"/>
              <a:gd name="connsiteY984" fmla="*/ 2649488 h 6231459"/>
              <a:gd name="connsiteX985" fmla="*/ 847111 w 4921325"/>
              <a:gd name="connsiteY985" fmla="*/ 2646012 h 6231459"/>
              <a:gd name="connsiteX986" fmla="*/ 842771 w 4921325"/>
              <a:gd name="connsiteY986" fmla="*/ 2644421 h 6231459"/>
              <a:gd name="connsiteX987" fmla="*/ 4338024 w 4921325"/>
              <a:gd name="connsiteY987" fmla="*/ 2615195 h 6231459"/>
              <a:gd name="connsiteX988" fmla="*/ 4338018 w 4921325"/>
              <a:gd name="connsiteY988" fmla="*/ 2615196 h 6231459"/>
              <a:gd name="connsiteX989" fmla="*/ 4336830 w 4921325"/>
              <a:gd name="connsiteY989" fmla="*/ 2624369 h 6231459"/>
              <a:gd name="connsiteX990" fmla="*/ 4336838 w 4921325"/>
              <a:gd name="connsiteY990" fmla="*/ 2624350 h 6231459"/>
              <a:gd name="connsiteX991" fmla="*/ 857059 w 4921325"/>
              <a:gd name="connsiteY991" fmla="*/ 2614221 h 6231459"/>
              <a:gd name="connsiteX992" fmla="*/ 849967 w 4921325"/>
              <a:gd name="connsiteY992" fmla="*/ 2615872 h 6231459"/>
              <a:gd name="connsiteX993" fmla="*/ 849972 w 4921325"/>
              <a:gd name="connsiteY993" fmla="*/ 2615875 h 6231459"/>
              <a:gd name="connsiteX994" fmla="*/ 857058 w 4921325"/>
              <a:gd name="connsiteY994" fmla="*/ 2614226 h 6231459"/>
              <a:gd name="connsiteX995" fmla="*/ 861652 w 4921325"/>
              <a:gd name="connsiteY995" fmla="*/ 2617605 h 6231459"/>
              <a:gd name="connsiteX996" fmla="*/ 861651 w 4921325"/>
              <a:gd name="connsiteY996" fmla="*/ 2617602 h 6231459"/>
              <a:gd name="connsiteX997" fmla="*/ 857059 w 4921325"/>
              <a:gd name="connsiteY997" fmla="*/ 2614221 h 6231459"/>
              <a:gd name="connsiteX998" fmla="*/ 1410681 w 4921325"/>
              <a:gd name="connsiteY998" fmla="*/ 2605482 h 6231459"/>
              <a:gd name="connsiteX999" fmla="*/ 1390483 w 4921325"/>
              <a:gd name="connsiteY999" fmla="*/ 2634332 h 6231459"/>
              <a:gd name="connsiteX1000" fmla="*/ 1410681 w 4921325"/>
              <a:gd name="connsiteY1000" fmla="*/ 2605484 h 6231459"/>
              <a:gd name="connsiteX1001" fmla="*/ 1421942 w 4921325"/>
              <a:gd name="connsiteY1001" fmla="*/ 2611707 h 6231459"/>
              <a:gd name="connsiteX1002" fmla="*/ 1430948 w 4921325"/>
              <a:gd name="connsiteY1002" fmla="*/ 2618045 h 6231459"/>
              <a:gd name="connsiteX1003" fmla="*/ 1430965 w 4921325"/>
              <a:gd name="connsiteY1003" fmla="*/ 2618059 h 6231459"/>
              <a:gd name="connsiteX1004" fmla="*/ 1430967 w 4921325"/>
              <a:gd name="connsiteY1004" fmla="*/ 2618060 h 6231459"/>
              <a:gd name="connsiteX1005" fmla="*/ 1430948 w 4921325"/>
              <a:gd name="connsiteY1005" fmla="*/ 2618045 h 6231459"/>
              <a:gd name="connsiteX1006" fmla="*/ 1424386 w 4921325"/>
              <a:gd name="connsiteY1006" fmla="*/ 2613057 h 6231459"/>
              <a:gd name="connsiteX1007" fmla="*/ 1421942 w 4921325"/>
              <a:gd name="connsiteY1007" fmla="*/ 2611707 h 6231459"/>
              <a:gd name="connsiteX1008" fmla="*/ 1420519 w 4921325"/>
              <a:gd name="connsiteY1008" fmla="*/ 2610706 h 6231459"/>
              <a:gd name="connsiteX1009" fmla="*/ 1410681 w 4921325"/>
              <a:gd name="connsiteY1009" fmla="*/ 2605482 h 6231459"/>
              <a:gd name="connsiteX1010" fmla="*/ 1099097 w 4921325"/>
              <a:gd name="connsiteY1010" fmla="*/ 2591054 h 6231459"/>
              <a:gd name="connsiteX1011" fmla="*/ 1096210 w 4921325"/>
              <a:gd name="connsiteY1011" fmla="*/ 2599712 h 6231459"/>
              <a:gd name="connsiteX1012" fmla="*/ 1047167 w 4921325"/>
              <a:gd name="connsiteY1012" fmla="*/ 2700686 h 6231459"/>
              <a:gd name="connsiteX1013" fmla="*/ 1032740 w 4921325"/>
              <a:gd name="connsiteY1013" fmla="*/ 2700686 h 6231459"/>
              <a:gd name="connsiteX1014" fmla="*/ 1019420 w 4921325"/>
              <a:gd name="connsiteY1014" fmla="*/ 2699645 h 6231459"/>
              <a:gd name="connsiteX1015" fmla="*/ 1019444 w 4921325"/>
              <a:gd name="connsiteY1015" fmla="*/ 2699814 h 6231459"/>
              <a:gd name="connsiteX1016" fmla="*/ 1014170 w 4921325"/>
              <a:gd name="connsiteY1016" fmla="*/ 2709036 h 6231459"/>
              <a:gd name="connsiteX1017" fmla="*/ 1007659 w 4921325"/>
              <a:gd name="connsiteY1017" fmla="*/ 2735482 h 6231459"/>
              <a:gd name="connsiteX1018" fmla="*/ 1002597 w 4921325"/>
              <a:gd name="connsiteY1018" fmla="*/ 2748980 h 6231459"/>
              <a:gd name="connsiteX1019" fmla="*/ 1006777 w 4921325"/>
              <a:gd name="connsiteY1019" fmla="*/ 2758386 h 6231459"/>
              <a:gd name="connsiteX1020" fmla="*/ 995852 w 4921325"/>
              <a:gd name="connsiteY1020" fmla="*/ 2777507 h 6231459"/>
              <a:gd name="connsiteX1021" fmla="*/ 996001 w 4921325"/>
              <a:gd name="connsiteY1021" fmla="*/ 2778911 h 6231459"/>
              <a:gd name="connsiteX1022" fmla="*/ 1015430 w 4921325"/>
              <a:gd name="connsiteY1022" fmla="*/ 2787235 h 6231459"/>
              <a:gd name="connsiteX1023" fmla="*/ 1035627 w 4921325"/>
              <a:gd name="connsiteY1023" fmla="*/ 2732422 h 6231459"/>
              <a:gd name="connsiteX1024" fmla="*/ 1081787 w 4921325"/>
              <a:gd name="connsiteY1024" fmla="*/ 2660295 h 6231459"/>
              <a:gd name="connsiteX1025" fmla="*/ 1107751 w 4921325"/>
              <a:gd name="connsiteY1025" fmla="*/ 2614135 h 6231459"/>
              <a:gd name="connsiteX1026" fmla="*/ 1099097 w 4921325"/>
              <a:gd name="connsiteY1026" fmla="*/ 2591054 h 6231459"/>
              <a:gd name="connsiteX1027" fmla="*/ 1761679 w 4921325"/>
              <a:gd name="connsiteY1027" fmla="*/ 2585070 h 6231459"/>
              <a:gd name="connsiteX1028" fmla="*/ 1761663 w 4921325"/>
              <a:gd name="connsiteY1028" fmla="*/ 2585095 h 6231459"/>
              <a:gd name="connsiteX1029" fmla="*/ 1756459 w 4921325"/>
              <a:gd name="connsiteY1029" fmla="*/ 2609369 h 6231459"/>
              <a:gd name="connsiteX1030" fmla="*/ 1751251 w 4921325"/>
              <a:gd name="connsiteY1030" fmla="*/ 2633671 h 6231459"/>
              <a:gd name="connsiteX1031" fmla="*/ 1726954 w 4921325"/>
              <a:gd name="connsiteY1031" fmla="*/ 2671854 h 6231459"/>
              <a:gd name="connsiteX1032" fmla="*/ 1726086 w 4921325"/>
              <a:gd name="connsiteY1032" fmla="*/ 2681835 h 6231459"/>
              <a:gd name="connsiteX1033" fmla="*/ 1720018 w 4921325"/>
              <a:gd name="connsiteY1033" fmla="*/ 2689206 h 6231459"/>
              <a:gd name="connsiteX1034" fmla="*/ 1720021 w 4921325"/>
              <a:gd name="connsiteY1034" fmla="*/ 2689215 h 6231459"/>
              <a:gd name="connsiteX1035" fmla="*/ 1726965 w 4921325"/>
              <a:gd name="connsiteY1035" fmla="*/ 2671855 h 6231459"/>
              <a:gd name="connsiteX1036" fmla="*/ 1751263 w 4921325"/>
              <a:gd name="connsiteY1036" fmla="*/ 2633671 h 6231459"/>
              <a:gd name="connsiteX1037" fmla="*/ 1761679 w 4921325"/>
              <a:gd name="connsiteY1037" fmla="*/ 2585070 h 6231459"/>
              <a:gd name="connsiteX1038" fmla="*/ 4316629 w 4921325"/>
              <a:gd name="connsiteY1038" fmla="*/ 2583360 h 6231459"/>
              <a:gd name="connsiteX1039" fmla="*/ 4316622 w 4921325"/>
              <a:gd name="connsiteY1039" fmla="*/ 2583369 h 6231459"/>
              <a:gd name="connsiteX1040" fmla="*/ 4315006 w 4921325"/>
              <a:gd name="connsiteY1040" fmla="*/ 2592647 h 6231459"/>
              <a:gd name="connsiteX1041" fmla="*/ 4314890 w 4921325"/>
              <a:gd name="connsiteY1041" fmla="*/ 2592831 h 6231459"/>
              <a:gd name="connsiteX1042" fmla="*/ 4313025 w 4921325"/>
              <a:gd name="connsiteY1042" fmla="*/ 2595689 h 6231459"/>
              <a:gd name="connsiteX1043" fmla="*/ 4312982 w 4921325"/>
              <a:gd name="connsiteY1043" fmla="*/ 2595851 h 6231459"/>
              <a:gd name="connsiteX1044" fmla="*/ 4314890 w 4921325"/>
              <a:gd name="connsiteY1044" fmla="*/ 2592831 h 6231459"/>
              <a:gd name="connsiteX1045" fmla="*/ 4315011 w 4921325"/>
              <a:gd name="connsiteY1045" fmla="*/ 2592645 h 6231459"/>
              <a:gd name="connsiteX1046" fmla="*/ 735048 w 4921325"/>
              <a:gd name="connsiteY1046" fmla="*/ 2579232 h 6231459"/>
              <a:gd name="connsiteX1047" fmla="*/ 735051 w 4921325"/>
              <a:gd name="connsiteY1047" fmla="*/ 2579233 h 6231459"/>
              <a:gd name="connsiteX1048" fmla="*/ 735625 w 4921325"/>
              <a:gd name="connsiteY1048" fmla="*/ 2579283 h 6231459"/>
              <a:gd name="connsiteX1049" fmla="*/ 740056 w 4921325"/>
              <a:gd name="connsiteY1049" fmla="*/ 2579674 h 6231459"/>
              <a:gd name="connsiteX1050" fmla="*/ 741728 w 4921325"/>
              <a:gd name="connsiteY1050" fmla="*/ 2582621 h 6231459"/>
              <a:gd name="connsiteX1051" fmla="*/ 735075 w 4921325"/>
              <a:gd name="connsiteY1051" fmla="*/ 2583550 h 6231459"/>
              <a:gd name="connsiteX1052" fmla="*/ 734430 w 4921325"/>
              <a:gd name="connsiteY1052" fmla="*/ 2583640 h 6231459"/>
              <a:gd name="connsiteX1053" fmla="*/ 734429 w 4921325"/>
              <a:gd name="connsiteY1053" fmla="*/ 2583641 h 6231459"/>
              <a:gd name="connsiteX1054" fmla="*/ 735075 w 4921325"/>
              <a:gd name="connsiteY1054" fmla="*/ 2583550 h 6231459"/>
              <a:gd name="connsiteX1055" fmla="*/ 741730 w 4921325"/>
              <a:gd name="connsiteY1055" fmla="*/ 2582621 h 6231459"/>
              <a:gd name="connsiteX1056" fmla="*/ 740058 w 4921325"/>
              <a:gd name="connsiteY1056" fmla="*/ 2579674 h 6231459"/>
              <a:gd name="connsiteX1057" fmla="*/ 735625 w 4921325"/>
              <a:gd name="connsiteY1057" fmla="*/ 2579283 h 6231459"/>
              <a:gd name="connsiteX1058" fmla="*/ 4364199 w 4921325"/>
              <a:gd name="connsiteY1058" fmla="*/ 2562452 h 6231459"/>
              <a:gd name="connsiteX1059" fmla="*/ 4364150 w 4921325"/>
              <a:gd name="connsiteY1059" fmla="*/ 2578626 h 6231459"/>
              <a:gd name="connsiteX1060" fmla="*/ 4353739 w 4921325"/>
              <a:gd name="connsiteY1060" fmla="*/ 2580311 h 6231459"/>
              <a:gd name="connsiteX1061" fmla="*/ 4332970 w 4921325"/>
              <a:gd name="connsiteY1061" fmla="*/ 2567505 h 6231459"/>
              <a:gd name="connsiteX1062" fmla="*/ 4332969 w 4921325"/>
              <a:gd name="connsiteY1062" fmla="*/ 2567507 h 6231459"/>
              <a:gd name="connsiteX1063" fmla="*/ 4353740 w 4921325"/>
              <a:gd name="connsiteY1063" fmla="*/ 2580315 h 6231459"/>
              <a:gd name="connsiteX1064" fmla="*/ 4364151 w 4921325"/>
              <a:gd name="connsiteY1064" fmla="*/ 2578630 h 6231459"/>
              <a:gd name="connsiteX1065" fmla="*/ 4364201 w 4921325"/>
              <a:gd name="connsiteY1065" fmla="*/ 2562452 h 6231459"/>
              <a:gd name="connsiteX1066" fmla="*/ 1263542 w 4921325"/>
              <a:gd name="connsiteY1066" fmla="*/ 2547781 h 6231459"/>
              <a:gd name="connsiteX1067" fmla="*/ 1263529 w 4921325"/>
              <a:gd name="connsiteY1067" fmla="*/ 2547801 h 6231459"/>
              <a:gd name="connsiteX1068" fmla="*/ 1259204 w 4921325"/>
              <a:gd name="connsiteY1068" fmla="*/ 2567975 h 6231459"/>
              <a:gd name="connsiteX1069" fmla="*/ 1254877 w 4921325"/>
              <a:gd name="connsiteY1069" fmla="*/ 2588172 h 6231459"/>
              <a:gd name="connsiteX1070" fmla="*/ 1234684 w 4921325"/>
              <a:gd name="connsiteY1070" fmla="*/ 2619905 h 6231459"/>
              <a:gd name="connsiteX1071" fmla="*/ 1233962 w 4921325"/>
              <a:gd name="connsiteY1071" fmla="*/ 2628200 h 6231459"/>
              <a:gd name="connsiteX1072" fmla="*/ 1228918 w 4921325"/>
              <a:gd name="connsiteY1072" fmla="*/ 2634324 h 6231459"/>
              <a:gd name="connsiteX1073" fmla="*/ 1228922 w 4921325"/>
              <a:gd name="connsiteY1073" fmla="*/ 2634333 h 6231459"/>
              <a:gd name="connsiteX1074" fmla="*/ 1234692 w 4921325"/>
              <a:gd name="connsiteY1074" fmla="*/ 2619905 h 6231459"/>
              <a:gd name="connsiteX1075" fmla="*/ 1254885 w 4921325"/>
              <a:gd name="connsiteY1075" fmla="*/ 2588172 h 6231459"/>
              <a:gd name="connsiteX1076" fmla="*/ 1263542 w 4921325"/>
              <a:gd name="connsiteY1076" fmla="*/ 2547781 h 6231459"/>
              <a:gd name="connsiteX1077" fmla="*/ 595381 w 4921325"/>
              <a:gd name="connsiteY1077" fmla="*/ 2543326 h 6231459"/>
              <a:gd name="connsiteX1078" fmla="*/ 590139 w 4921325"/>
              <a:gd name="connsiteY1078" fmla="*/ 2586163 h 6231459"/>
              <a:gd name="connsiteX1079" fmla="*/ 576219 w 4921325"/>
              <a:gd name="connsiteY1079" fmla="*/ 2577698 h 6231459"/>
              <a:gd name="connsiteX1080" fmla="*/ 574260 w 4921325"/>
              <a:gd name="connsiteY1080" fmla="*/ 2563403 h 6231459"/>
              <a:gd name="connsiteX1081" fmla="*/ 595381 w 4921325"/>
              <a:gd name="connsiteY1081" fmla="*/ 2543326 h 6231459"/>
              <a:gd name="connsiteX1082" fmla="*/ 1445301 w 4921325"/>
              <a:gd name="connsiteY1082" fmla="*/ 2542011 h 6231459"/>
              <a:gd name="connsiteX1083" fmla="*/ 1440252 w 4921325"/>
              <a:gd name="connsiteY1083" fmla="*/ 2545256 h 6231459"/>
              <a:gd name="connsiteX1084" fmla="*/ 1440252 w 4921325"/>
              <a:gd name="connsiteY1084" fmla="*/ 2545260 h 6231459"/>
              <a:gd name="connsiteX1085" fmla="*/ 1445300 w 4921325"/>
              <a:gd name="connsiteY1085" fmla="*/ 2542016 h 6231459"/>
              <a:gd name="connsiteX1086" fmla="*/ 1449267 w 4921325"/>
              <a:gd name="connsiteY1086" fmla="*/ 2546703 h 6231459"/>
              <a:gd name="connsiteX1087" fmla="*/ 1451069 w 4921325"/>
              <a:gd name="connsiteY1087" fmla="*/ 2553552 h 6231459"/>
              <a:gd name="connsiteX1088" fmla="*/ 1451070 w 4921325"/>
              <a:gd name="connsiteY1088" fmla="*/ 2553552 h 6231459"/>
              <a:gd name="connsiteX1089" fmla="*/ 1445301 w 4921325"/>
              <a:gd name="connsiteY1089" fmla="*/ 2542011 h 6231459"/>
              <a:gd name="connsiteX1090" fmla="*/ 1796393 w 4921325"/>
              <a:gd name="connsiteY1090" fmla="*/ 2539940 h 6231459"/>
              <a:gd name="connsiteX1091" fmla="*/ 1796392 w 4921325"/>
              <a:gd name="connsiteY1091" fmla="*/ 2539940 h 6231459"/>
              <a:gd name="connsiteX1092" fmla="*/ 1796391 w 4921325"/>
              <a:gd name="connsiteY1092" fmla="*/ 2543415 h 6231459"/>
              <a:gd name="connsiteX1093" fmla="*/ 1788578 w 4921325"/>
              <a:gd name="connsiteY1093" fmla="*/ 2570317 h 6231459"/>
              <a:gd name="connsiteX1094" fmla="*/ 1788581 w 4921325"/>
              <a:gd name="connsiteY1094" fmla="*/ 2570316 h 6231459"/>
              <a:gd name="connsiteX1095" fmla="*/ 1796393 w 4921325"/>
              <a:gd name="connsiteY1095" fmla="*/ 2543413 h 6231459"/>
              <a:gd name="connsiteX1096" fmla="*/ 1149295 w 4921325"/>
              <a:gd name="connsiteY1096" fmla="*/ 2537186 h 6231459"/>
              <a:gd name="connsiteX1097" fmla="*/ 1139127 w 4921325"/>
              <a:gd name="connsiteY1097" fmla="*/ 2542731 h 6231459"/>
              <a:gd name="connsiteX1098" fmla="*/ 1125061 w 4921325"/>
              <a:gd name="connsiteY1098" fmla="*/ 2544894 h 6231459"/>
              <a:gd name="connsiteX1099" fmla="*/ 1124163 w 4921325"/>
              <a:gd name="connsiteY1099" fmla="*/ 2566154 h 6231459"/>
              <a:gd name="connsiteX1100" fmla="*/ 1118981 w 4921325"/>
              <a:gd name="connsiteY1100" fmla="*/ 2580991 h 6231459"/>
              <a:gd name="connsiteX1101" fmla="*/ 1118975 w 4921325"/>
              <a:gd name="connsiteY1101" fmla="*/ 2581002 h 6231459"/>
              <a:gd name="connsiteX1102" fmla="*/ 1118976 w 4921325"/>
              <a:gd name="connsiteY1102" fmla="*/ 2581003 h 6231459"/>
              <a:gd name="connsiteX1103" fmla="*/ 1118981 w 4921325"/>
              <a:gd name="connsiteY1103" fmla="*/ 2580991 h 6231459"/>
              <a:gd name="connsiteX1104" fmla="*/ 1123979 w 4921325"/>
              <a:gd name="connsiteY1104" fmla="*/ 2570500 h 6231459"/>
              <a:gd name="connsiteX1105" fmla="*/ 1124163 w 4921325"/>
              <a:gd name="connsiteY1105" fmla="*/ 2566154 h 6231459"/>
              <a:gd name="connsiteX1106" fmla="*/ 1124910 w 4921325"/>
              <a:gd name="connsiteY1106" fmla="*/ 2564014 h 6231459"/>
              <a:gd name="connsiteX1107" fmla="*/ 1125061 w 4921325"/>
              <a:gd name="connsiteY1107" fmla="*/ 2544894 h 6231459"/>
              <a:gd name="connsiteX1108" fmla="*/ 1139128 w 4921325"/>
              <a:gd name="connsiteY1108" fmla="*/ 2542733 h 6231459"/>
              <a:gd name="connsiteX1109" fmla="*/ 4380490 w 4921325"/>
              <a:gd name="connsiteY1109" fmla="*/ 2531070 h 6231459"/>
              <a:gd name="connsiteX1110" fmla="*/ 4372685 w 4921325"/>
              <a:gd name="connsiteY1110" fmla="*/ 2532333 h 6231459"/>
              <a:gd name="connsiteX1111" fmla="*/ 4372682 w 4921325"/>
              <a:gd name="connsiteY1111" fmla="*/ 2532337 h 6231459"/>
              <a:gd name="connsiteX1112" fmla="*/ 4380489 w 4921325"/>
              <a:gd name="connsiteY1112" fmla="*/ 2531073 h 6231459"/>
              <a:gd name="connsiteX1113" fmla="*/ 1782507 w 4921325"/>
              <a:gd name="connsiteY1113" fmla="*/ 2529527 h 6231459"/>
              <a:gd name="connsiteX1114" fmla="*/ 1782506 w 4921325"/>
              <a:gd name="connsiteY1114" fmla="*/ 2529527 h 6231459"/>
              <a:gd name="connsiteX1115" fmla="*/ 1788850 w 4921325"/>
              <a:gd name="connsiteY1115" fmla="*/ 2530125 h 6231459"/>
              <a:gd name="connsiteX1116" fmla="*/ 1809358 w 4921325"/>
              <a:gd name="connsiteY1116" fmla="*/ 2533921 h 6231459"/>
              <a:gd name="connsiteX1117" fmla="*/ 1813751 w 4921325"/>
              <a:gd name="connsiteY1117" fmla="*/ 2536471 h 6231459"/>
              <a:gd name="connsiteX1118" fmla="*/ 1813753 w 4921325"/>
              <a:gd name="connsiteY1118" fmla="*/ 2536470 h 6231459"/>
              <a:gd name="connsiteX1119" fmla="*/ 1782507 w 4921325"/>
              <a:gd name="connsiteY1119" fmla="*/ 2529527 h 6231459"/>
              <a:gd name="connsiteX1120" fmla="*/ 773928 w 4921325"/>
              <a:gd name="connsiteY1120" fmla="*/ 2512165 h 6231459"/>
              <a:gd name="connsiteX1121" fmla="*/ 766980 w 4921325"/>
              <a:gd name="connsiteY1121" fmla="*/ 2516337 h 6231459"/>
              <a:gd name="connsiteX1122" fmla="*/ 766983 w 4921325"/>
              <a:gd name="connsiteY1122" fmla="*/ 2516337 h 6231459"/>
              <a:gd name="connsiteX1123" fmla="*/ 773925 w 4921325"/>
              <a:gd name="connsiteY1123" fmla="*/ 2512167 h 6231459"/>
              <a:gd name="connsiteX1124" fmla="*/ 778103 w 4921325"/>
              <a:gd name="connsiteY1124" fmla="*/ 2516386 h 6231459"/>
              <a:gd name="connsiteX1125" fmla="*/ 778107 w 4921325"/>
              <a:gd name="connsiteY1125" fmla="*/ 2516386 h 6231459"/>
              <a:gd name="connsiteX1126" fmla="*/ 773928 w 4921325"/>
              <a:gd name="connsiteY1126" fmla="*/ 2512165 h 6231459"/>
              <a:gd name="connsiteX1127" fmla="*/ 1292393 w 4921325"/>
              <a:gd name="connsiteY1127" fmla="*/ 2510275 h 6231459"/>
              <a:gd name="connsiteX1128" fmla="*/ 1292391 w 4921325"/>
              <a:gd name="connsiteY1128" fmla="*/ 2510275 h 6231459"/>
              <a:gd name="connsiteX1129" fmla="*/ 1292391 w 4921325"/>
              <a:gd name="connsiteY1129" fmla="*/ 2513162 h 6231459"/>
              <a:gd name="connsiteX1130" fmla="*/ 1285897 w 4921325"/>
              <a:gd name="connsiteY1130" fmla="*/ 2535520 h 6231459"/>
              <a:gd name="connsiteX1131" fmla="*/ 1285900 w 4921325"/>
              <a:gd name="connsiteY1131" fmla="*/ 2535519 h 6231459"/>
              <a:gd name="connsiteX1132" fmla="*/ 1292392 w 4921325"/>
              <a:gd name="connsiteY1132" fmla="*/ 2513161 h 6231459"/>
              <a:gd name="connsiteX1133" fmla="*/ 1280852 w 4921325"/>
              <a:gd name="connsiteY1133" fmla="*/ 2501621 h 6231459"/>
              <a:gd name="connsiteX1134" fmla="*/ 1280851 w 4921325"/>
              <a:gd name="connsiteY1134" fmla="*/ 2501622 h 6231459"/>
              <a:gd name="connsiteX1135" fmla="*/ 1286123 w 4921325"/>
              <a:gd name="connsiteY1135" fmla="*/ 2502117 h 6231459"/>
              <a:gd name="connsiteX1136" fmla="*/ 1303166 w 4921325"/>
              <a:gd name="connsiteY1136" fmla="*/ 2505272 h 6231459"/>
              <a:gd name="connsiteX1137" fmla="*/ 1306818 w 4921325"/>
              <a:gd name="connsiteY1137" fmla="*/ 2507392 h 6231459"/>
              <a:gd name="connsiteX1138" fmla="*/ 1306820 w 4921325"/>
              <a:gd name="connsiteY1138" fmla="*/ 2507391 h 6231459"/>
              <a:gd name="connsiteX1139" fmla="*/ 1280852 w 4921325"/>
              <a:gd name="connsiteY1139" fmla="*/ 2501621 h 6231459"/>
              <a:gd name="connsiteX1140" fmla="*/ 1462610 w 4921325"/>
              <a:gd name="connsiteY1140" fmla="*/ 2501620 h 6231459"/>
              <a:gd name="connsiteX1141" fmla="*/ 1462614 w 4921325"/>
              <a:gd name="connsiteY1141" fmla="*/ 2501627 h 6231459"/>
              <a:gd name="connsiteX1142" fmla="*/ 1470543 w 4921325"/>
              <a:gd name="connsiteY1142" fmla="*/ 2502709 h 6231459"/>
              <a:gd name="connsiteX1143" fmla="*/ 1474151 w 4921325"/>
              <a:gd name="connsiteY1143" fmla="*/ 2510280 h 6231459"/>
              <a:gd name="connsiteX1144" fmla="*/ 1474151 w 4921325"/>
              <a:gd name="connsiteY1144" fmla="*/ 2510274 h 6231459"/>
              <a:gd name="connsiteX1145" fmla="*/ 1462610 w 4921325"/>
              <a:gd name="connsiteY1145" fmla="*/ 2501620 h 6231459"/>
              <a:gd name="connsiteX1146" fmla="*/ 1168339 w 4921325"/>
              <a:gd name="connsiteY1146" fmla="*/ 2478541 h 6231459"/>
              <a:gd name="connsiteX1147" fmla="*/ 1163290 w 4921325"/>
              <a:gd name="connsiteY1147" fmla="*/ 2481786 h 6231459"/>
              <a:gd name="connsiteX1148" fmla="*/ 1163289 w 4921325"/>
              <a:gd name="connsiteY1148" fmla="*/ 2481793 h 6231459"/>
              <a:gd name="connsiteX1149" fmla="*/ 1168338 w 4921325"/>
              <a:gd name="connsiteY1149" fmla="*/ 2478547 h 6231459"/>
              <a:gd name="connsiteX1150" fmla="*/ 1172304 w 4921325"/>
              <a:gd name="connsiteY1150" fmla="*/ 2483236 h 6231459"/>
              <a:gd name="connsiteX1151" fmla="*/ 1174106 w 4921325"/>
              <a:gd name="connsiteY1151" fmla="*/ 2490080 h 6231459"/>
              <a:gd name="connsiteX1152" fmla="*/ 1174109 w 4921325"/>
              <a:gd name="connsiteY1152" fmla="*/ 2490082 h 6231459"/>
              <a:gd name="connsiteX1153" fmla="*/ 1168339 w 4921325"/>
              <a:gd name="connsiteY1153" fmla="*/ 2478541 h 6231459"/>
              <a:gd name="connsiteX1154" fmla="*/ 4378443 w 4921325"/>
              <a:gd name="connsiteY1154" fmla="*/ 2451132 h 6231459"/>
              <a:gd name="connsiteX1155" fmla="*/ 4378442 w 4921325"/>
              <a:gd name="connsiteY1155" fmla="*/ 2451144 h 6231459"/>
              <a:gd name="connsiteX1156" fmla="*/ 4378433 w 4921325"/>
              <a:gd name="connsiteY1156" fmla="*/ 2452362 h 6231459"/>
              <a:gd name="connsiteX1157" fmla="*/ 4378435 w 4921325"/>
              <a:gd name="connsiteY1157" fmla="*/ 2452355 h 6231459"/>
              <a:gd name="connsiteX1158" fmla="*/ 983840 w 4921325"/>
              <a:gd name="connsiteY1158" fmla="*/ 2416431 h 6231459"/>
              <a:gd name="connsiteX1159" fmla="*/ 981338 w 4921325"/>
              <a:gd name="connsiteY1159" fmla="*/ 2417259 h 6231459"/>
              <a:gd name="connsiteX1160" fmla="*/ 981344 w 4921325"/>
              <a:gd name="connsiteY1160" fmla="*/ 2417261 h 6231459"/>
              <a:gd name="connsiteX1161" fmla="*/ 983834 w 4921325"/>
              <a:gd name="connsiteY1161" fmla="*/ 2416436 h 6231459"/>
              <a:gd name="connsiteX1162" fmla="*/ 983852 w 4921325"/>
              <a:gd name="connsiteY1162" fmla="*/ 2416437 h 6231459"/>
              <a:gd name="connsiteX1163" fmla="*/ 990505 w 4921325"/>
              <a:gd name="connsiteY1163" fmla="*/ 2419816 h 6231459"/>
              <a:gd name="connsiteX1164" fmla="*/ 990508 w 4921325"/>
              <a:gd name="connsiteY1164" fmla="*/ 2419820 h 6231459"/>
              <a:gd name="connsiteX1165" fmla="*/ 990519 w 4921325"/>
              <a:gd name="connsiteY1165" fmla="*/ 2419822 h 6231459"/>
              <a:gd name="connsiteX1166" fmla="*/ 990505 w 4921325"/>
              <a:gd name="connsiteY1166" fmla="*/ 2419816 h 6231459"/>
              <a:gd name="connsiteX1167" fmla="*/ 988840 w 4921325"/>
              <a:gd name="connsiteY1167" fmla="*/ 2416878 h 6231459"/>
              <a:gd name="connsiteX1168" fmla="*/ 983852 w 4921325"/>
              <a:gd name="connsiteY1168" fmla="*/ 2416437 h 6231459"/>
              <a:gd name="connsiteX1169" fmla="*/ 4374804 w 4921325"/>
              <a:gd name="connsiteY1169" fmla="*/ 2413427 h 6231459"/>
              <a:gd name="connsiteX1170" fmla="*/ 4376508 w 4921325"/>
              <a:gd name="connsiteY1170" fmla="*/ 2422092 h 6231459"/>
              <a:gd name="connsiteX1171" fmla="*/ 4376512 w 4921325"/>
              <a:gd name="connsiteY1171" fmla="*/ 2422095 h 6231459"/>
              <a:gd name="connsiteX1172" fmla="*/ 4374806 w 4921325"/>
              <a:gd name="connsiteY1172" fmla="*/ 2413427 h 6231459"/>
              <a:gd name="connsiteX1173" fmla="*/ 989386 w 4921325"/>
              <a:gd name="connsiteY1173" fmla="*/ 2399645 h 6231459"/>
              <a:gd name="connsiteX1174" fmla="*/ 985497 w 4921325"/>
              <a:gd name="connsiteY1174" fmla="*/ 2404672 h 6231459"/>
              <a:gd name="connsiteX1175" fmla="*/ 985500 w 4921325"/>
              <a:gd name="connsiteY1175" fmla="*/ 2404671 h 6231459"/>
              <a:gd name="connsiteX1176" fmla="*/ 989386 w 4921325"/>
              <a:gd name="connsiteY1176" fmla="*/ 2399650 h 6231459"/>
              <a:gd name="connsiteX1177" fmla="*/ 996061 w 4921325"/>
              <a:gd name="connsiteY1177" fmla="*/ 2403039 h 6231459"/>
              <a:gd name="connsiteX1178" fmla="*/ 996065 w 4921325"/>
              <a:gd name="connsiteY1178" fmla="*/ 2403038 h 6231459"/>
              <a:gd name="connsiteX1179" fmla="*/ 989386 w 4921325"/>
              <a:gd name="connsiteY1179" fmla="*/ 2399645 h 6231459"/>
              <a:gd name="connsiteX1180" fmla="*/ 1872761 w 4921325"/>
              <a:gd name="connsiteY1180" fmla="*/ 2390669 h 6231459"/>
              <a:gd name="connsiteX1181" fmla="*/ 1879707 w 4921325"/>
              <a:gd name="connsiteY1181" fmla="*/ 2401078 h 6231459"/>
              <a:gd name="connsiteX1182" fmla="*/ 1871006 w 4921325"/>
              <a:gd name="connsiteY1182" fmla="*/ 2398710 h 6231459"/>
              <a:gd name="connsiteX1183" fmla="*/ 1870162 w 4921325"/>
              <a:gd name="connsiteY1183" fmla="*/ 2398479 h 6231459"/>
              <a:gd name="connsiteX1184" fmla="*/ 1870161 w 4921325"/>
              <a:gd name="connsiteY1184" fmla="*/ 2398480 h 6231459"/>
              <a:gd name="connsiteX1185" fmla="*/ 1871006 w 4921325"/>
              <a:gd name="connsiteY1185" fmla="*/ 2398710 h 6231459"/>
              <a:gd name="connsiteX1186" fmla="*/ 1879709 w 4921325"/>
              <a:gd name="connsiteY1186" fmla="*/ 2401081 h 6231459"/>
              <a:gd name="connsiteX1187" fmla="*/ 1872766 w 4921325"/>
              <a:gd name="connsiteY1187" fmla="*/ 2390669 h 6231459"/>
              <a:gd name="connsiteX1188" fmla="*/ 1355859 w 4921325"/>
              <a:gd name="connsiteY1188" fmla="*/ 2386220 h 6231459"/>
              <a:gd name="connsiteX1189" fmla="*/ 1361631 w 4921325"/>
              <a:gd name="connsiteY1189" fmla="*/ 2394872 h 6231459"/>
              <a:gd name="connsiteX1190" fmla="*/ 1354401 w 4921325"/>
              <a:gd name="connsiteY1190" fmla="*/ 2392902 h 6231459"/>
              <a:gd name="connsiteX1191" fmla="*/ 1353699 w 4921325"/>
              <a:gd name="connsiteY1191" fmla="*/ 2392711 h 6231459"/>
              <a:gd name="connsiteX1192" fmla="*/ 1353698 w 4921325"/>
              <a:gd name="connsiteY1192" fmla="*/ 2392711 h 6231459"/>
              <a:gd name="connsiteX1193" fmla="*/ 1354401 w 4921325"/>
              <a:gd name="connsiteY1193" fmla="*/ 2392902 h 6231459"/>
              <a:gd name="connsiteX1194" fmla="*/ 1361633 w 4921325"/>
              <a:gd name="connsiteY1194" fmla="*/ 2394873 h 6231459"/>
              <a:gd name="connsiteX1195" fmla="*/ 1355862 w 4921325"/>
              <a:gd name="connsiteY1195" fmla="*/ 2386220 h 6231459"/>
              <a:gd name="connsiteX1196" fmla="*/ 1419333 w 4921325"/>
              <a:gd name="connsiteY1196" fmla="*/ 2302553 h 6231459"/>
              <a:gd name="connsiteX1197" fmla="*/ 1410681 w 4921325"/>
              <a:gd name="connsiteY1197" fmla="*/ 2305440 h 6231459"/>
              <a:gd name="connsiteX1198" fmla="*/ 1410684 w 4921325"/>
              <a:gd name="connsiteY1198" fmla="*/ 2305441 h 6231459"/>
              <a:gd name="connsiteX1199" fmla="*/ 1419331 w 4921325"/>
              <a:gd name="connsiteY1199" fmla="*/ 2302557 h 6231459"/>
              <a:gd name="connsiteX1200" fmla="*/ 1422216 w 4921325"/>
              <a:gd name="connsiteY1200" fmla="*/ 2311207 h 6231459"/>
              <a:gd name="connsiteX1201" fmla="*/ 1422221 w 4921325"/>
              <a:gd name="connsiteY1201" fmla="*/ 2311210 h 6231459"/>
              <a:gd name="connsiteX1202" fmla="*/ 1419333 w 4921325"/>
              <a:gd name="connsiteY1202" fmla="*/ 2302553 h 6231459"/>
              <a:gd name="connsiteX1203" fmla="*/ 4464794 w 4921325"/>
              <a:gd name="connsiteY1203" fmla="*/ 2292873 h 6231459"/>
              <a:gd name="connsiteX1204" fmla="*/ 4464792 w 4921325"/>
              <a:gd name="connsiteY1204" fmla="*/ 2292874 h 6231459"/>
              <a:gd name="connsiteX1205" fmla="*/ 4457928 w 4921325"/>
              <a:gd name="connsiteY1205" fmla="*/ 2304087 h 6231459"/>
              <a:gd name="connsiteX1206" fmla="*/ 4455182 w 4921325"/>
              <a:gd name="connsiteY1206" fmla="*/ 2315985 h 6231459"/>
              <a:gd name="connsiteX1207" fmla="*/ 4441317 w 4921325"/>
              <a:gd name="connsiteY1207" fmla="*/ 2312838 h 6231459"/>
              <a:gd name="connsiteX1208" fmla="*/ 4425261 w 4921325"/>
              <a:gd name="connsiteY1208" fmla="*/ 2362144 h 6231459"/>
              <a:gd name="connsiteX1209" fmla="*/ 4410440 w 4921325"/>
              <a:gd name="connsiteY1209" fmla="*/ 2386099 h 6231459"/>
              <a:gd name="connsiteX1210" fmla="*/ 4403485 w 4921325"/>
              <a:gd name="connsiteY1210" fmla="*/ 2392616 h 6231459"/>
              <a:gd name="connsiteX1211" fmla="*/ 4399412 w 4921325"/>
              <a:gd name="connsiteY1211" fmla="*/ 2400461 h 6231459"/>
              <a:gd name="connsiteX1212" fmla="*/ 4397091 w 4921325"/>
              <a:gd name="connsiteY1212" fmla="*/ 2402632 h 6231459"/>
              <a:gd name="connsiteX1213" fmla="*/ 4383515 w 4921325"/>
              <a:gd name="connsiteY1213" fmla="*/ 2401236 h 6231459"/>
              <a:gd name="connsiteX1214" fmla="*/ 4383515 w 4921325"/>
              <a:gd name="connsiteY1214" fmla="*/ 2401239 h 6231459"/>
              <a:gd name="connsiteX1215" fmla="*/ 4397092 w 4921325"/>
              <a:gd name="connsiteY1215" fmla="*/ 2402635 h 6231459"/>
              <a:gd name="connsiteX1216" fmla="*/ 4399414 w 4921325"/>
              <a:gd name="connsiteY1216" fmla="*/ 2400463 h 6231459"/>
              <a:gd name="connsiteX1217" fmla="*/ 4403486 w 4921325"/>
              <a:gd name="connsiteY1217" fmla="*/ 2392618 h 6231459"/>
              <a:gd name="connsiteX1218" fmla="*/ 4410442 w 4921325"/>
              <a:gd name="connsiteY1218" fmla="*/ 2386102 h 6231459"/>
              <a:gd name="connsiteX1219" fmla="*/ 4425262 w 4921325"/>
              <a:gd name="connsiteY1219" fmla="*/ 2362146 h 6231459"/>
              <a:gd name="connsiteX1220" fmla="*/ 4441318 w 4921325"/>
              <a:gd name="connsiteY1220" fmla="*/ 2312839 h 6231459"/>
              <a:gd name="connsiteX1221" fmla="*/ 4455183 w 4921325"/>
              <a:gd name="connsiteY1221" fmla="*/ 2315986 h 6231459"/>
              <a:gd name="connsiteX1222" fmla="*/ 4464794 w 4921325"/>
              <a:gd name="connsiteY1222" fmla="*/ 2292873 h 6231459"/>
              <a:gd name="connsiteX1223" fmla="*/ 1949138 w 4921325"/>
              <a:gd name="connsiteY1223" fmla="*/ 2289994 h 6231459"/>
              <a:gd name="connsiteX1224" fmla="*/ 1938726 w 4921325"/>
              <a:gd name="connsiteY1224" fmla="*/ 2293468 h 6231459"/>
              <a:gd name="connsiteX1225" fmla="*/ 1938731 w 4921325"/>
              <a:gd name="connsiteY1225" fmla="*/ 2293469 h 6231459"/>
              <a:gd name="connsiteX1226" fmla="*/ 1949135 w 4921325"/>
              <a:gd name="connsiteY1226" fmla="*/ 2289999 h 6231459"/>
              <a:gd name="connsiteX1227" fmla="*/ 1952607 w 4921325"/>
              <a:gd name="connsiteY1227" fmla="*/ 2300409 h 6231459"/>
              <a:gd name="connsiteX1228" fmla="*/ 1952612 w 4921325"/>
              <a:gd name="connsiteY1228" fmla="*/ 2300412 h 6231459"/>
              <a:gd name="connsiteX1229" fmla="*/ 1949138 w 4921325"/>
              <a:gd name="connsiteY1229" fmla="*/ 2289994 h 6231459"/>
              <a:gd name="connsiteX1230" fmla="*/ 4487702 w 4921325"/>
              <a:gd name="connsiteY1230" fmla="*/ 2269403 h 6231459"/>
              <a:gd name="connsiteX1231" fmla="*/ 4487700 w 4921325"/>
              <a:gd name="connsiteY1231" fmla="*/ 2269412 h 6231459"/>
              <a:gd name="connsiteX1232" fmla="*/ 4480136 w 4921325"/>
              <a:gd name="connsiteY1232" fmla="*/ 2288571 h 6231459"/>
              <a:gd name="connsiteX1233" fmla="*/ 4480126 w 4921325"/>
              <a:gd name="connsiteY1233" fmla="*/ 2288590 h 6231459"/>
              <a:gd name="connsiteX1234" fmla="*/ 4476677 w 4921325"/>
              <a:gd name="connsiteY1234" fmla="*/ 2283761 h 6231459"/>
              <a:gd name="connsiteX1235" fmla="*/ 4476676 w 4921325"/>
              <a:gd name="connsiteY1235" fmla="*/ 2283765 h 6231459"/>
              <a:gd name="connsiteX1236" fmla="*/ 4480127 w 4921325"/>
              <a:gd name="connsiteY1236" fmla="*/ 2288595 h 6231459"/>
              <a:gd name="connsiteX1237" fmla="*/ 4480136 w 4921325"/>
              <a:gd name="connsiteY1237" fmla="*/ 2288571 h 6231459"/>
              <a:gd name="connsiteX1238" fmla="*/ 4485866 w 4921325"/>
              <a:gd name="connsiteY1238" fmla="*/ 2278678 h 6231459"/>
              <a:gd name="connsiteX1239" fmla="*/ 4487700 w 4921325"/>
              <a:gd name="connsiteY1239" fmla="*/ 2269412 h 6231459"/>
              <a:gd name="connsiteX1240" fmla="*/ 4487703 w 4921325"/>
              <a:gd name="connsiteY1240" fmla="*/ 2269403 h 6231459"/>
              <a:gd name="connsiteX1241" fmla="*/ 996977 w 4921325"/>
              <a:gd name="connsiteY1241" fmla="*/ 2269182 h 6231459"/>
              <a:gd name="connsiteX1242" fmla="*/ 990313 w 4921325"/>
              <a:gd name="connsiteY1242" fmla="*/ 2282599 h 6231459"/>
              <a:gd name="connsiteX1243" fmla="*/ 970290 w 4921325"/>
              <a:gd name="connsiteY1243" fmla="*/ 2289236 h 6231459"/>
              <a:gd name="connsiteX1244" fmla="*/ 976953 w 4921325"/>
              <a:gd name="connsiteY1244" fmla="*/ 2275819 h 6231459"/>
              <a:gd name="connsiteX1245" fmla="*/ 4454780 w 4921325"/>
              <a:gd name="connsiteY1245" fmla="*/ 2263954 h 6231459"/>
              <a:gd name="connsiteX1246" fmla="*/ 4454773 w 4921325"/>
              <a:gd name="connsiteY1246" fmla="*/ 2263954 h 6231459"/>
              <a:gd name="connsiteX1247" fmla="*/ 4455906 w 4921325"/>
              <a:gd name="connsiteY1247" fmla="*/ 2270956 h 6231459"/>
              <a:gd name="connsiteX1248" fmla="*/ 4455911 w 4921325"/>
              <a:gd name="connsiteY1248" fmla="*/ 2270946 h 6231459"/>
              <a:gd name="connsiteX1249" fmla="*/ 1670329 w 4921325"/>
              <a:gd name="connsiteY1249" fmla="*/ 2262163 h 6231459"/>
              <a:gd name="connsiteX1250" fmla="*/ 1667445 w 4921325"/>
              <a:gd name="connsiteY1250" fmla="*/ 2262164 h 6231459"/>
              <a:gd name="connsiteX1251" fmla="*/ 1667450 w 4921325"/>
              <a:gd name="connsiteY1251" fmla="*/ 2262167 h 6231459"/>
              <a:gd name="connsiteX1252" fmla="*/ 1670321 w 4921325"/>
              <a:gd name="connsiteY1252" fmla="*/ 2262167 h 6231459"/>
              <a:gd name="connsiteX1253" fmla="*/ 1675368 w 4921325"/>
              <a:gd name="connsiteY1253" fmla="*/ 2265413 h 6231459"/>
              <a:gd name="connsiteX1254" fmla="*/ 1676087 w 4921325"/>
              <a:gd name="connsiteY1254" fmla="*/ 2270809 h 6231459"/>
              <a:gd name="connsiteX1255" fmla="*/ 1676098 w 4921325"/>
              <a:gd name="connsiteY1255" fmla="*/ 2270820 h 6231459"/>
              <a:gd name="connsiteX1256" fmla="*/ 1670329 w 4921325"/>
              <a:gd name="connsiteY1256" fmla="*/ 2262163 h 6231459"/>
              <a:gd name="connsiteX1257" fmla="*/ 1223150 w 4921325"/>
              <a:gd name="connsiteY1257" fmla="*/ 2259283 h 6231459"/>
              <a:gd name="connsiteX1258" fmla="*/ 1202957 w 4921325"/>
              <a:gd name="connsiteY1258" fmla="*/ 2322752 h 6231459"/>
              <a:gd name="connsiteX1259" fmla="*/ 1191413 w 4921325"/>
              <a:gd name="connsiteY1259" fmla="*/ 2302555 h 6231459"/>
              <a:gd name="connsiteX1260" fmla="*/ 1194300 w 4921325"/>
              <a:gd name="connsiteY1260" fmla="*/ 2279476 h 6231459"/>
              <a:gd name="connsiteX1261" fmla="*/ 1223150 w 4921325"/>
              <a:gd name="connsiteY1261" fmla="*/ 2259283 h 6231459"/>
              <a:gd name="connsiteX1262" fmla="*/ 1681868 w 4921325"/>
              <a:gd name="connsiteY1262" fmla="*/ 2239083 h 6231459"/>
              <a:gd name="connsiteX1263" fmla="*/ 1676098 w 4921325"/>
              <a:gd name="connsiteY1263" fmla="*/ 2244852 h 6231459"/>
              <a:gd name="connsiteX1264" fmla="*/ 1676101 w 4921325"/>
              <a:gd name="connsiteY1264" fmla="*/ 2244854 h 6231459"/>
              <a:gd name="connsiteX1265" fmla="*/ 1681867 w 4921325"/>
              <a:gd name="connsiteY1265" fmla="*/ 2239088 h 6231459"/>
              <a:gd name="connsiteX1266" fmla="*/ 1687633 w 4921325"/>
              <a:gd name="connsiteY1266" fmla="*/ 2247739 h 6231459"/>
              <a:gd name="connsiteX1267" fmla="*/ 1687638 w 4921325"/>
              <a:gd name="connsiteY1267" fmla="*/ 2247740 h 6231459"/>
              <a:gd name="connsiteX1268" fmla="*/ 1681868 w 4921325"/>
              <a:gd name="connsiteY1268" fmla="*/ 2239083 h 6231459"/>
              <a:gd name="connsiteX1269" fmla="*/ 1028900 w 4921325"/>
              <a:gd name="connsiteY1269" fmla="*/ 2206288 h 6231459"/>
              <a:gd name="connsiteX1270" fmla="*/ 1041701 w 4921325"/>
              <a:gd name="connsiteY1270" fmla="*/ 2211385 h 6231459"/>
              <a:gd name="connsiteX1271" fmla="*/ 1042817 w 4921325"/>
              <a:gd name="connsiteY1271" fmla="*/ 2214751 h 6231459"/>
              <a:gd name="connsiteX1272" fmla="*/ 956647 w 4921325"/>
              <a:gd name="connsiteY1272" fmla="*/ 2204082 h 6231459"/>
              <a:gd name="connsiteX1273" fmla="*/ 968265 w 4921325"/>
              <a:gd name="connsiteY1273" fmla="*/ 2207705 h 6231459"/>
              <a:gd name="connsiteX1274" fmla="*/ 961872 w 4921325"/>
              <a:gd name="connsiteY1274" fmla="*/ 2213561 h 6231459"/>
              <a:gd name="connsiteX1275" fmla="*/ 952436 w 4921325"/>
              <a:gd name="connsiteY1275" fmla="*/ 2235372 h 6231459"/>
              <a:gd name="connsiteX1276" fmla="*/ 950237 w 4921325"/>
              <a:gd name="connsiteY1276" fmla="*/ 2262256 h 6231459"/>
              <a:gd name="connsiteX1277" fmla="*/ 948867 w 4921325"/>
              <a:gd name="connsiteY1277" fmla="*/ 2283260 h 6231459"/>
              <a:gd name="connsiteX1278" fmla="*/ 923268 w 4921325"/>
              <a:gd name="connsiteY1278" fmla="*/ 2273062 h 6231459"/>
              <a:gd name="connsiteX1279" fmla="*/ 925768 w 4921325"/>
              <a:gd name="connsiteY1279" fmla="*/ 2272233 h 6231459"/>
              <a:gd name="connsiteX1280" fmla="*/ 926583 w 4921325"/>
              <a:gd name="connsiteY1280" fmla="*/ 2249545 h 6231459"/>
              <a:gd name="connsiteX1281" fmla="*/ 942950 w 4921325"/>
              <a:gd name="connsiteY1281" fmla="*/ 2206754 h 6231459"/>
              <a:gd name="connsiteX1282" fmla="*/ 956647 w 4921325"/>
              <a:gd name="connsiteY1282" fmla="*/ 2204082 h 6231459"/>
              <a:gd name="connsiteX1283" fmla="*/ 4474340 w 4921325"/>
              <a:gd name="connsiteY1283" fmla="*/ 2203298 h 6231459"/>
              <a:gd name="connsiteX1284" fmla="*/ 4474337 w 4921325"/>
              <a:gd name="connsiteY1284" fmla="*/ 2203301 h 6231459"/>
              <a:gd name="connsiteX1285" fmla="*/ 4474351 w 4921325"/>
              <a:gd name="connsiteY1285" fmla="*/ 2203303 h 6231459"/>
              <a:gd name="connsiteX1286" fmla="*/ 4477514 w 4921325"/>
              <a:gd name="connsiteY1286" fmla="*/ 2204357 h 6231459"/>
              <a:gd name="connsiteX1287" fmla="*/ 4482407 w 4921325"/>
              <a:gd name="connsiteY1287" fmla="*/ 2203789 h 6231459"/>
              <a:gd name="connsiteX1288" fmla="*/ 4482426 w 4921325"/>
              <a:gd name="connsiteY1288" fmla="*/ 2203791 h 6231459"/>
              <a:gd name="connsiteX1289" fmla="*/ 4482428 w 4921325"/>
              <a:gd name="connsiteY1289" fmla="*/ 2203786 h 6231459"/>
              <a:gd name="connsiteX1290" fmla="*/ 4482407 w 4921325"/>
              <a:gd name="connsiteY1290" fmla="*/ 2203789 h 6231459"/>
              <a:gd name="connsiteX1291" fmla="*/ 4474351 w 4921325"/>
              <a:gd name="connsiteY1291" fmla="*/ 2203303 h 6231459"/>
              <a:gd name="connsiteX1292" fmla="*/ 4486499 w 4921325"/>
              <a:gd name="connsiteY1292" fmla="*/ 2195945 h 6231459"/>
              <a:gd name="connsiteX1293" fmla="*/ 4486498 w 4921325"/>
              <a:gd name="connsiteY1293" fmla="*/ 2195945 h 6231459"/>
              <a:gd name="connsiteX1294" fmla="*/ 4482451 w 4921325"/>
              <a:gd name="connsiteY1294" fmla="*/ 2203742 h 6231459"/>
              <a:gd name="connsiteX1295" fmla="*/ 2110914 w 4921325"/>
              <a:gd name="connsiteY1295" fmla="*/ 2192791 h 6231459"/>
              <a:gd name="connsiteX1296" fmla="*/ 2091471 w 4921325"/>
              <a:gd name="connsiteY1296" fmla="*/ 2206679 h 6231459"/>
              <a:gd name="connsiteX1297" fmla="*/ 2091470 w 4921325"/>
              <a:gd name="connsiteY1297" fmla="*/ 2213384 h 6231459"/>
              <a:gd name="connsiteX1298" fmla="*/ 2095171 w 4921325"/>
              <a:gd name="connsiteY1298" fmla="*/ 2206798 h 6231459"/>
              <a:gd name="connsiteX1299" fmla="*/ 2110036 w 4921325"/>
              <a:gd name="connsiteY1299" fmla="*/ 2195823 h 6231459"/>
              <a:gd name="connsiteX1300" fmla="*/ 4537122 w 4921325"/>
              <a:gd name="connsiteY1300" fmla="*/ 2139903 h 6231459"/>
              <a:gd name="connsiteX1301" fmla="*/ 4547537 w 4921325"/>
              <a:gd name="connsiteY1301" fmla="*/ 2146848 h 6231459"/>
              <a:gd name="connsiteX1302" fmla="*/ 4544066 w 4921325"/>
              <a:gd name="connsiteY1302" fmla="*/ 2153792 h 6231459"/>
              <a:gd name="connsiteX1303" fmla="*/ 4533647 w 4921325"/>
              <a:gd name="connsiteY1303" fmla="*/ 2139903 h 6231459"/>
              <a:gd name="connsiteX1304" fmla="*/ 1024765 w 4921325"/>
              <a:gd name="connsiteY1304" fmla="*/ 2138300 h 6231459"/>
              <a:gd name="connsiteX1305" fmla="*/ 1033010 w 4921325"/>
              <a:gd name="connsiteY1305" fmla="*/ 2143272 h 6231459"/>
              <a:gd name="connsiteX1306" fmla="*/ 1021615 w 4921325"/>
              <a:gd name="connsiteY1306" fmla="*/ 2150786 h 6231459"/>
              <a:gd name="connsiteX1307" fmla="*/ 1019974 w 4921325"/>
              <a:gd name="connsiteY1307" fmla="*/ 2179355 h 6231459"/>
              <a:gd name="connsiteX1308" fmla="*/ 1006648 w 4921325"/>
              <a:gd name="connsiteY1308" fmla="*/ 2206191 h 6231459"/>
              <a:gd name="connsiteX1309" fmla="*/ 1009739 w 4921325"/>
              <a:gd name="connsiteY1309" fmla="*/ 2240662 h 6231459"/>
              <a:gd name="connsiteX1310" fmla="*/ 988044 w 4921325"/>
              <a:gd name="connsiteY1310" fmla="*/ 2242249 h 6231459"/>
              <a:gd name="connsiteX1311" fmla="*/ 983022 w 4921325"/>
              <a:gd name="connsiteY1311" fmla="*/ 2227099 h 6231459"/>
              <a:gd name="connsiteX1312" fmla="*/ 995233 w 4921325"/>
              <a:gd name="connsiteY1312" fmla="*/ 2196896 h 6231459"/>
              <a:gd name="connsiteX1313" fmla="*/ 994930 w 4921325"/>
              <a:gd name="connsiteY1313" fmla="*/ 2170840 h 6231459"/>
              <a:gd name="connsiteX1314" fmla="*/ 1008815 w 4921325"/>
              <a:gd name="connsiteY1314" fmla="*/ 2145689 h 6231459"/>
              <a:gd name="connsiteX1315" fmla="*/ 1012146 w 4921325"/>
              <a:gd name="connsiteY1315" fmla="*/ 2138979 h 6231459"/>
              <a:gd name="connsiteX1316" fmla="*/ 1024765 w 4921325"/>
              <a:gd name="connsiteY1316" fmla="*/ 2138300 h 6231459"/>
              <a:gd name="connsiteX1317" fmla="*/ 4548663 w 4921325"/>
              <a:gd name="connsiteY1317" fmla="*/ 2101445 h 6231459"/>
              <a:gd name="connsiteX1318" fmla="*/ 4548660 w 4921325"/>
              <a:gd name="connsiteY1318" fmla="*/ 2101450 h 6231459"/>
              <a:gd name="connsiteX1319" fmla="*/ 4550643 w 4921325"/>
              <a:gd name="connsiteY1319" fmla="*/ 2113705 h 6231459"/>
              <a:gd name="connsiteX1320" fmla="*/ 4557474 w 4921325"/>
              <a:gd name="connsiteY1320" fmla="*/ 2108292 h 6231459"/>
              <a:gd name="connsiteX1321" fmla="*/ 4557471 w 4921325"/>
              <a:gd name="connsiteY1321" fmla="*/ 2108290 h 6231459"/>
              <a:gd name="connsiteX1322" fmla="*/ 4550646 w 4921325"/>
              <a:gd name="connsiteY1322" fmla="*/ 2113700 h 6231459"/>
              <a:gd name="connsiteX1323" fmla="*/ 2139362 w 4921325"/>
              <a:gd name="connsiteY1323" fmla="*/ 2088472 h 6231459"/>
              <a:gd name="connsiteX1324" fmla="*/ 2126184 w 4921325"/>
              <a:gd name="connsiteY1324" fmla="*/ 2089084 h 6231459"/>
              <a:gd name="connsiteX1325" fmla="*/ 2129654 w 4921325"/>
              <a:gd name="connsiteY1325" fmla="*/ 2102535 h 6231459"/>
              <a:gd name="connsiteX1326" fmla="*/ 2115768 w 4921325"/>
              <a:gd name="connsiteY1326" fmla="*/ 2137250 h 6231459"/>
              <a:gd name="connsiteX1327" fmla="*/ 2129655 w 4921325"/>
              <a:gd name="connsiteY1327" fmla="*/ 2137250 h 6231459"/>
              <a:gd name="connsiteX1328" fmla="*/ 2115769 w 4921325"/>
              <a:gd name="connsiteY1328" fmla="*/ 2154609 h 6231459"/>
              <a:gd name="connsiteX1329" fmla="*/ 2115768 w 4921325"/>
              <a:gd name="connsiteY1329" fmla="*/ 2176033 h 6231459"/>
              <a:gd name="connsiteX1330" fmla="*/ 2117030 w 4921325"/>
              <a:gd name="connsiteY1330" fmla="*/ 2171676 h 6231459"/>
              <a:gd name="connsiteX1331" fmla="*/ 2133643 w 4921325"/>
              <a:gd name="connsiteY1331" fmla="*/ 2136554 h 6231459"/>
              <a:gd name="connsiteX1332" fmla="*/ 2151135 w 4921325"/>
              <a:gd name="connsiteY1332" fmla="*/ 2110680 h 6231459"/>
              <a:gd name="connsiteX1333" fmla="*/ 2144139 w 4921325"/>
              <a:gd name="connsiteY1333" fmla="*/ 2106980 h 6231459"/>
              <a:gd name="connsiteX1334" fmla="*/ 4578479 w 4921325"/>
              <a:gd name="connsiteY1334" fmla="*/ 2086898 h 6231459"/>
              <a:gd name="connsiteX1335" fmla="*/ 4573431 w 4921325"/>
              <a:gd name="connsiteY1335" fmla="*/ 2095640 h 6231459"/>
              <a:gd name="connsiteX1336" fmla="*/ 4560111 w 4921325"/>
              <a:gd name="connsiteY1336" fmla="*/ 2106198 h 6231459"/>
              <a:gd name="connsiteX1337" fmla="*/ 4560101 w 4921325"/>
              <a:gd name="connsiteY1337" fmla="*/ 2106208 h 6231459"/>
              <a:gd name="connsiteX1338" fmla="*/ 4573428 w 4921325"/>
              <a:gd name="connsiteY1338" fmla="*/ 2095646 h 6231459"/>
              <a:gd name="connsiteX1339" fmla="*/ 4560876 w 4921325"/>
              <a:gd name="connsiteY1339" fmla="*/ 2077915 h 6231459"/>
              <a:gd name="connsiteX1340" fmla="*/ 4560875 w 4921325"/>
              <a:gd name="connsiteY1340" fmla="*/ 2077915 h 6231459"/>
              <a:gd name="connsiteX1341" fmla="*/ 4559304 w 4921325"/>
              <a:gd name="connsiteY1341" fmla="*/ 2081469 h 6231459"/>
              <a:gd name="connsiteX1342" fmla="*/ 4559306 w 4921325"/>
              <a:gd name="connsiteY1342" fmla="*/ 2081470 h 6231459"/>
              <a:gd name="connsiteX1343" fmla="*/ 1045459 w 4921325"/>
              <a:gd name="connsiteY1343" fmla="*/ 2071893 h 6231459"/>
              <a:gd name="connsiteX1344" fmla="*/ 1054099 w 4921325"/>
              <a:gd name="connsiteY1344" fmla="*/ 2089583 h 6231459"/>
              <a:gd name="connsiteX1345" fmla="*/ 1032133 w 4921325"/>
              <a:gd name="connsiteY1345" fmla="*/ 2098731 h 6231459"/>
              <a:gd name="connsiteX1346" fmla="*/ 1023507 w 4921325"/>
              <a:gd name="connsiteY1346" fmla="*/ 2097853 h 6231459"/>
              <a:gd name="connsiteX1347" fmla="*/ 1031286 w 4921325"/>
              <a:gd name="connsiteY1347" fmla="*/ 2087801 h 6231459"/>
              <a:gd name="connsiteX1348" fmla="*/ 1037950 w 4921325"/>
              <a:gd name="connsiteY1348" fmla="*/ 2074383 h 6231459"/>
              <a:gd name="connsiteX1349" fmla="*/ 4591541 w 4921325"/>
              <a:gd name="connsiteY1349" fmla="*/ 2069359 h 6231459"/>
              <a:gd name="connsiteX1350" fmla="*/ 4588787 w 4921325"/>
              <a:gd name="connsiteY1350" fmla="*/ 2072944 h 6231459"/>
              <a:gd name="connsiteX1351" fmla="*/ 4581700 w 4921325"/>
              <a:gd name="connsiteY1351" fmla="*/ 2074540 h 6231459"/>
              <a:gd name="connsiteX1352" fmla="*/ 4581700 w 4921325"/>
              <a:gd name="connsiteY1352" fmla="*/ 2074546 h 6231459"/>
              <a:gd name="connsiteX1353" fmla="*/ 4588783 w 4921325"/>
              <a:gd name="connsiteY1353" fmla="*/ 2072950 h 6231459"/>
              <a:gd name="connsiteX1354" fmla="*/ 4591541 w 4921325"/>
              <a:gd name="connsiteY1354" fmla="*/ 2069360 h 6231459"/>
              <a:gd name="connsiteX1355" fmla="*/ 4597649 w 4921325"/>
              <a:gd name="connsiteY1355" fmla="*/ 2057589 h 6231459"/>
              <a:gd name="connsiteX1356" fmla="*/ 4590376 w 4921325"/>
              <a:gd name="connsiteY1356" fmla="*/ 2062134 h 6231459"/>
              <a:gd name="connsiteX1357" fmla="*/ 4590376 w 4921325"/>
              <a:gd name="connsiteY1357" fmla="*/ 2062137 h 6231459"/>
              <a:gd name="connsiteX1358" fmla="*/ 4597647 w 4921325"/>
              <a:gd name="connsiteY1358" fmla="*/ 2057593 h 6231459"/>
              <a:gd name="connsiteX1359" fmla="*/ 1711587 w 4921325"/>
              <a:gd name="connsiteY1359" fmla="*/ 2041501 h 6231459"/>
              <a:gd name="connsiteX1360" fmla="*/ 1734670 w 4921325"/>
              <a:gd name="connsiteY1360" fmla="*/ 2041501 h 6231459"/>
              <a:gd name="connsiteX1361" fmla="*/ 1723129 w 4921325"/>
              <a:gd name="connsiteY1361" fmla="*/ 2058811 h 6231459"/>
              <a:gd name="connsiteX1362" fmla="*/ 1700046 w 4921325"/>
              <a:gd name="connsiteY1362" fmla="*/ 2058810 h 6231459"/>
              <a:gd name="connsiteX1363" fmla="*/ 1711587 w 4921325"/>
              <a:gd name="connsiteY1363" fmla="*/ 2041501 h 6231459"/>
              <a:gd name="connsiteX1364" fmla="*/ 1018147 w 4921325"/>
              <a:gd name="connsiteY1364" fmla="*/ 2023027 h 6231459"/>
              <a:gd name="connsiteX1365" fmla="*/ 1041258 w 4921325"/>
              <a:gd name="connsiteY1365" fmla="*/ 2050862 h 6231459"/>
              <a:gd name="connsiteX1366" fmla="*/ 1028476 w 4921325"/>
              <a:gd name="connsiteY1366" fmla="*/ 2062572 h 6231459"/>
              <a:gd name="connsiteX1367" fmla="*/ 1017924 w 4921325"/>
              <a:gd name="connsiteY1367" fmla="*/ 2081016 h 6231459"/>
              <a:gd name="connsiteX1368" fmla="*/ 996502 w 4921325"/>
              <a:gd name="connsiteY1368" fmla="*/ 2075040 h 6231459"/>
              <a:gd name="connsiteX1369" fmla="*/ 1003976 w 4921325"/>
              <a:gd name="connsiteY1369" fmla="*/ 2038934 h 6231459"/>
              <a:gd name="connsiteX1370" fmla="*/ 1018147 w 4921325"/>
              <a:gd name="connsiteY1370" fmla="*/ 2023027 h 6231459"/>
              <a:gd name="connsiteX1371" fmla="*/ 4593617 w 4921325"/>
              <a:gd name="connsiteY1371" fmla="*/ 2009962 h 6231459"/>
              <a:gd name="connsiteX1372" fmla="*/ 4593614 w 4921325"/>
              <a:gd name="connsiteY1372" fmla="*/ 2009968 h 6231459"/>
              <a:gd name="connsiteX1373" fmla="*/ 4594019 w 4921325"/>
              <a:gd name="connsiteY1373" fmla="*/ 2018658 h 6231459"/>
              <a:gd name="connsiteX1374" fmla="*/ 4591052 w 4921325"/>
              <a:gd name="connsiteY1374" fmla="*/ 2031264 h 6231459"/>
              <a:gd name="connsiteX1375" fmla="*/ 4591054 w 4921325"/>
              <a:gd name="connsiteY1375" fmla="*/ 2031260 h 6231459"/>
              <a:gd name="connsiteX1376" fmla="*/ 4594021 w 4921325"/>
              <a:gd name="connsiteY1376" fmla="*/ 2018653 h 6231459"/>
              <a:gd name="connsiteX1377" fmla="*/ 4629039 w 4921325"/>
              <a:gd name="connsiteY1377" fmla="*/ 1993674 h 6231459"/>
              <a:gd name="connsiteX1378" fmla="*/ 4619816 w 4921325"/>
              <a:gd name="connsiteY1378" fmla="*/ 1996514 h 6231459"/>
              <a:gd name="connsiteX1379" fmla="*/ 4619814 w 4921325"/>
              <a:gd name="connsiteY1379" fmla="*/ 1996518 h 6231459"/>
              <a:gd name="connsiteX1380" fmla="*/ 4629037 w 4921325"/>
              <a:gd name="connsiteY1380" fmla="*/ 1993679 h 6231459"/>
              <a:gd name="connsiteX1381" fmla="*/ 4577277 w 4921325"/>
              <a:gd name="connsiteY1381" fmla="*/ 1980416 h 6231459"/>
              <a:gd name="connsiteX1382" fmla="*/ 4580395 w 4921325"/>
              <a:gd name="connsiteY1382" fmla="*/ 1986057 h 6231459"/>
              <a:gd name="connsiteX1383" fmla="*/ 4588919 w 4921325"/>
              <a:gd name="connsiteY1383" fmla="*/ 1987146 h 6231459"/>
              <a:gd name="connsiteX1384" fmla="*/ 4588914 w 4921325"/>
              <a:gd name="connsiteY1384" fmla="*/ 1987145 h 6231459"/>
              <a:gd name="connsiteX1385" fmla="*/ 4580395 w 4921325"/>
              <a:gd name="connsiteY1385" fmla="*/ 1986054 h 6231459"/>
              <a:gd name="connsiteX1386" fmla="*/ 4640974 w 4921325"/>
              <a:gd name="connsiteY1386" fmla="*/ 1978718 h 6231459"/>
              <a:gd name="connsiteX1387" fmla="*/ 4632149 w 4921325"/>
              <a:gd name="connsiteY1387" fmla="*/ 1981942 h 6231459"/>
              <a:gd name="connsiteX1388" fmla="*/ 4632149 w 4921325"/>
              <a:gd name="connsiteY1388" fmla="*/ 1981948 h 6231459"/>
              <a:gd name="connsiteX1389" fmla="*/ 4640971 w 4921325"/>
              <a:gd name="connsiteY1389" fmla="*/ 1978723 h 6231459"/>
              <a:gd name="connsiteX1390" fmla="*/ 4613342 w 4921325"/>
              <a:gd name="connsiteY1390" fmla="*/ 1964779 h 6231459"/>
              <a:gd name="connsiteX1391" fmla="*/ 4613341 w 4921325"/>
              <a:gd name="connsiteY1391" fmla="*/ 1964781 h 6231459"/>
              <a:gd name="connsiteX1392" fmla="*/ 4613341 w 4921325"/>
              <a:gd name="connsiteY1392" fmla="*/ 1964782 h 6231459"/>
              <a:gd name="connsiteX1393" fmla="*/ 4608183 w 4921325"/>
              <a:gd name="connsiteY1393" fmla="*/ 1974144 h 6231459"/>
              <a:gd name="connsiteX1394" fmla="*/ 4607139 w 4921325"/>
              <a:gd name="connsiteY1394" fmla="*/ 1984185 h 6231459"/>
              <a:gd name="connsiteX1395" fmla="*/ 4607136 w 4921325"/>
              <a:gd name="connsiteY1395" fmla="*/ 1984198 h 6231459"/>
              <a:gd name="connsiteX1396" fmla="*/ 4605030 w 4921325"/>
              <a:gd name="connsiteY1396" fmla="*/ 1988873 h 6231459"/>
              <a:gd name="connsiteX1397" fmla="*/ 4599278 w 4921325"/>
              <a:gd name="connsiteY1397" fmla="*/ 2001640 h 6231459"/>
              <a:gd name="connsiteX1398" fmla="*/ 4599281 w 4921325"/>
              <a:gd name="connsiteY1398" fmla="*/ 2001634 h 6231459"/>
              <a:gd name="connsiteX1399" fmla="*/ 4605030 w 4921325"/>
              <a:gd name="connsiteY1399" fmla="*/ 1988873 h 6231459"/>
              <a:gd name="connsiteX1400" fmla="*/ 4607135 w 4921325"/>
              <a:gd name="connsiteY1400" fmla="*/ 1984199 h 6231459"/>
              <a:gd name="connsiteX1401" fmla="*/ 4607136 w 4921325"/>
              <a:gd name="connsiteY1401" fmla="*/ 1984198 h 6231459"/>
              <a:gd name="connsiteX1402" fmla="*/ 4607138 w 4921325"/>
              <a:gd name="connsiteY1402" fmla="*/ 1984193 h 6231459"/>
              <a:gd name="connsiteX1403" fmla="*/ 4607139 w 4921325"/>
              <a:gd name="connsiteY1403" fmla="*/ 1984185 h 6231459"/>
              <a:gd name="connsiteX1404" fmla="*/ 4613341 w 4921325"/>
              <a:gd name="connsiteY1404" fmla="*/ 1964782 h 6231459"/>
              <a:gd name="connsiteX1405" fmla="*/ 1789482 w 4921325"/>
              <a:gd name="connsiteY1405" fmla="*/ 1960718 h 6231459"/>
              <a:gd name="connsiteX1406" fmla="*/ 1801025 w 4921325"/>
              <a:gd name="connsiteY1406" fmla="*/ 1975141 h 6231459"/>
              <a:gd name="connsiteX1407" fmla="*/ 1801025 w 4921325"/>
              <a:gd name="connsiteY1407" fmla="*/ 1980912 h 6231459"/>
              <a:gd name="connsiteX1408" fmla="*/ 4631284 w 4921325"/>
              <a:gd name="connsiteY1408" fmla="*/ 1935381 h 6231459"/>
              <a:gd name="connsiteX1409" fmla="*/ 4627779 w 4921325"/>
              <a:gd name="connsiteY1409" fmla="*/ 1946725 h 6231459"/>
              <a:gd name="connsiteX1410" fmla="*/ 4627782 w 4921325"/>
              <a:gd name="connsiteY1410" fmla="*/ 1946721 h 6231459"/>
              <a:gd name="connsiteX1411" fmla="*/ 4631286 w 4921325"/>
              <a:gd name="connsiteY1411" fmla="*/ 1935382 h 6231459"/>
              <a:gd name="connsiteX1412" fmla="*/ 4650407 w 4921325"/>
              <a:gd name="connsiteY1412" fmla="*/ 1921506 h 6231459"/>
              <a:gd name="connsiteX1413" fmla="*/ 4650405 w 4921325"/>
              <a:gd name="connsiteY1413" fmla="*/ 1921507 h 6231459"/>
              <a:gd name="connsiteX1414" fmla="*/ 4653576 w 4921325"/>
              <a:gd name="connsiteY1414" fmla="*/ 1924586 h 6231459"/>
              <a:gd name="connsiteX1415" fmla="*/ 4649224 w 4921325"/>
              <a:gd name="connsiteY1415" fmla="*/ 1930674 h 6231459"/>
              <a:gd name="connsiteX1416" fmla="*/ 4653576 w 4921325"/>
              <a:gd name="connsiteY1416" fmla="*/ 1924587 h 6231459"/>
              <a:gd name="connsiteX1417" fmla="*/ 4653576 w 4921325"/>
              <a:gd name="connsiteY1417" fmla="*/ 1924586 h 6231459"/>
              <a:gd name="connsiteX1418" fmla="*/ 4653577 w 4921325"/>
              <a:gd name="connsiteY1418" fmla="*/ 1924585 h 6231459"/>
              <a:gd name="connsiteX1419" fmla="*/ 4653943 w 4921325"/>
              <a:gd name="connsiteY1419" fmla="*/ 1922728 h 6231459"/>
              <a:gd name="connsiteX1420" fmla="*/ 1700047 w 4921325"/>
              <a:gd name="connsiteY1420" fmla="*/ 1917445 h 6231459"/>
              <a:gd name="connsiteX1421" fmla="*/ 1726014 w 4921325"/>
              <a:gd name="connsiteY1421" fmla="*/ 1931872 h 6231459"/>
              <a:gd name="connsiteX1422" fmla="*/ 1717356 w 4921325"/>
              <a:gd name="connsiteY1422" fmla="*/ 1937642 h 6231459"/>
              <a:gd name="connsiteX1423" fmla="*/ 1700046 w 4921325"/>
              <a:gd name="connsiteY1423" fmla="*/ 1966492 h 6231459"/>
              <a:gd name="connsiteX1424" fmla="*/ 1688506 w 4921325"/>
              <a:gd name="connsiteY1424" fmla="*/ 2006882 h 6231459"/>
              <a:gd name="connsiteX1425" fmla="*/ 1679853 w 4921325"/>
              <a:gd name="connsiteY1425" fmla="*/ 2038616 h 6231459"/>
              <a:gd name="connsiteX1426" fmla="*/ 1656773 w 4921325"/>
              <a:gd name="connsiteY1426" fmla="*/ 2009766 h 6231459"/>
              <a:gd name="connsiteX1427" fmla="*/ 1659655 w 4921325"/>
              <a:gd name="connsiteY1427" fmla="*/ 2009765 h 6231459"/>
              <a:gd name="connsiteX1428" fmla="*/ 1668313 w 4921325"/>
              <a:gd name="connsiteY1428" fmla="*/ 1975145 h 6231459"/>
              <a:gd name="connsiteX1429" fmla="*/ 1700047 w 4921325"/>
              <a:gd name="connsiteY1429" fmla="*/ 1917445 h 6231459"/>
              <a:gd name="connsiteX1430" fmla="*/ 4658887 w 4921325"/>
              <a:gd name="connsiteY1430" fmla="*/ 1891391 h 6231459"/>
              <a:gd name="connsiteX1431" fmla="*/ 4658864 w 4921325"/>
              <a:gd name="connsiteY1431" fmla="*/ 1891395 h 6231459"/>
              <a:gd name="connsiteX1432" fmla="*/ 4651367 w 4921325"/>
              <a:gd name="connsiteY1432" fmla="*/ 1894398 h 6231459"/>
              <a:gd name="connsiteX1433" fmla="*/ 4651361 w 4921325"/>
              <a:gd name="connsiteY1433" fmla="*/ 1894404 h 6231459"/>
              <a:gd name="connsiteX1434" fmla="*/ 4694189 w 4921325"/>
              <a:gd name="connsiteY1434" fmla="*/ 1878492 h 6231459"/>
              <a:gd name="connsiteX1435" fmla="*/ 4694188 w 4921325"/>
              <a:gd name="connsiteY1435" fmla="*/ 1878492 h 6231459"/>
              <a:gd name="connsiteX1436" fmla="*/ 4694182 w 4921325"/>
              <a:gd name="connsiteY1436" fmla="*/ 1878502 h 6231459"/>
              <a:gd name="connsiteX1437" fmla="*/ 4687536 w 4921325"/>
              <a:gd name="connsiteY1437" fmla="*/ 1886732 h 6231459"/>
              <a:gd name="connsiteX1438" fmla="*/ 4687513 w 4921325"/>
              <a:gd name="connsiteY1438" fmla="*/ 1886753 h 6231459"/>
              <a:gd name="connsiteX1439" fmla="*/ 4682540 w 4921325"/>
              <a:gd name="connsiteY1439" fmla="*/ 1905523 h 6231459"/>
              <a:gd name="connsiteX1440" fmla="*/ 4666077 w 4921325"/>
              <a:gd name="connsiteY1440" fmla="*/ 1902798 h 6231459"/>
              <a:gd name="connsiteX1441" fmla="*/ 4666075 w 4921325"/>
              <a:gd name="connsiteY1441" fmla="*/ 1902803 h 6231459"/>
              <a:gd name="connsiteX1442" fmla="*/ 4682541 w 4921325"/>
              <a:gd name="connsiteY1442" fmla="*/ 1905528 h 6231459"/>
              <a:gd name="connsiteX1443" fmla="*/ 4687513 w 4921325"/>
              <a:gd name="connsiteY1443" fmla="*/ 1886758 h 6231459"/>
              <a:gd name="connsiteX1444" fmla="*/ 4687536 w 4921325"/>
              <a:gd name="connsiteY1444" fmla="*/ 1886732 h 6231459"/>
              <a:gd name="connsiteX1445" fmla="*/ 4691828 w 4921325"/>
              <a:gd name="connsiteY1445" fmla="*/ 1882462 h 6231459"/>
              <a:gd name="connsiteX1446" fmla="*/ 4694182 w 4921325"/>
              <a:gd name="connsiteY1446" fmla="*/ 1878502 h 6231459"/>
              <a:gd name="connsiteX1447" fmla="*/ 1795254 w 4921325"/>
              <a:gd name="connsiteY1447" fmla="*/ 1848204 h 6231459"/>
              <a:gd name="connsiteX1448" fmla="*/ 1815448 w 4921325"/>
              <a:gd name="connsiteY1448" fmla="*/ 1865513 h 6231459"/>
              <a:gd name="connsiteX1449" fmla="*/ 1801025 w 4921325"/>
              <a:gd name="connsiteY1449" fmla="*/ 1871283 h 6231459"/>
              <a:gd name="connsiteX1450" fmla="*/ 1789485 w 4921325"/>
              <a:gd name="connsiteY1450" fmla="*/ 1914560 h 6231459"/>
              <a:gd name="connsiteX1451" fmla="*/ 1766403 w 4921325"/>
              <a:gd name="connsiteY1451" fmla="*/ 1949180 h 6231459"/>
              <a:gd name="connsiteX1452" fmla="*/ 1757745 w 4921325"/>
              <a:gd name="connsiteY1452" fmla="*/ 2003993 h 6231459"/>
              <a:gd name="connsiteX1453" fmla="*/ 1734665 w 4921325"/>
              <a:gd name="connsiteY1453" fmla="*/ 1995340 h 6231459"/>
              <a:gd name="connsiteX1454" fmla="*/ 1734665 w 4921325"/>
              <a:gd name="connsiteY1454" fmla="*/ 1969373 h 6231459"/>
              <a:gd name="connsiteX1455" fmla="*/ 1757746 w 4921325"/>
              <a:gd name="connsiteY1455" fmla="*/ 1928983 h 6231459"/>
              <a:gd name="connsiteX1456" fmla="*/ 1766403 w 4921325"/>
              <a:gd name="connsiteY1456" fmla="*/ 1888594 h 6231459"/>
              <a:gd name="connsiteX1457" fmla="*/ 1789485 w 4921325"/>
              <a:gd name="connsiteY1457" fmla="*/ 1856861 h 6231459"/>
              <a:gd name="connsiteX1458" fmla="*/ 1795254 w 4921325"/>
              <a:gd name="connsiteY1458" fmla="*/ 1848204 h 6231459"/>
              <a:gd name="connsiteX1459" fmla="*/ 4670929 w 4921325"/>
              <a:gd name="connsiteY1459" fmla="*/ 1833750 h 6231459"/>
              <a:gd name="connsiteX1460" fmla="*/ 4670925 w 4921325"/>
              <a:gd name="connsiteY1460" fmla="*/ 1833751 h 6231459"/>
              <a:gd name="connsiteX1461" fmla="*/ 4668552 w 4921325"/>
              <a:gd name="connsiteY1461" fmla="*/ 1852101 h 6231459"/>
              <a:gd name="connsiteX1462" fmla="*/ 4668559 w 4921325"/>
              <a:gd name="connsiteY1462" fmla="*/ 1852089 h 6231459"/>
              <a:gd name="connsiteX1463" fmla="*/ 2286912 w 4921325"/>
              <a:gd name="connsiteY1463" fmla="*/ 1826605 h 6231459"/>
              <a:gd name="connsiteX1464" fmla="*/ 2318157 w 4921325"/>
              <a:gd name="connsiteY1464" fmla="*/ 1843964 h 6231459"/>
              <a:gd name="connsiteX1465" fmla="*/ 2307741 w 4921325"/>
              <a:gd name="connsiteY1465" fmla="*/ 1850908 h 6231459"/>
              <a:gd name="connsiteX1466" fmla="*/ 2286913 w 4921325"/>
              <a:gd name="connsiteY1466" fmla="*/ 1885622 h 6231459"/>
              <a:gd name="connsiteX1467" fmla="*/ 2273027 w 4921325"/>
              <a:gd name="connsiteY1467" fmla="*/ 1934223 h 6231459"/>
              <a:gd name="connsiteX1468" fmla="*/ 2262613 w 4921325"/>
              <a:gd name="connsiteY1468" fmla="*/ 1972407 h 6231459"/>
              <a:gd name="connsiteX1469" fmla="*/ 2234843 w 4921325"/>
              <a:gd name="connsiteY1469" fmla="*/ 1937692 h 6231459"/>
              <a:gd name="connsiteX1470" fmla="*/ 2238311 w 4921325"/>
              <a:gd name="connsiteY1470" fmla="*/ 1937692 h 6231459"/>
              <a:gd name="connsiteX1471" fmla="*/ 2248729 w 4921325"/>
              <a:gd name="connsiteY1471" fmla="*/ 1896034 h 6231459"/>
              <a:gd name="connsiteX1472" fmla="*/ 2286912 w 4921325"/>
              <a:gd name="connsiteY1472" fmla="*/ 1826605 h 6231459"/>
              <a:gd name="connsiteX1473" fmla="*/ 4696155 w 4921325"/>
              <a:gd name="connsiteY1473" fmla="*/ 1808111 h 6231459"/>
              <a:gd name="connsiteX1474" fmla="*/ 4696152 w 4921325"/>
              <a:gd name="connsiteY1474" fmla="*/ 1808112 h 6231459"/>
              <a:gd name="connsiteX1475" fmla="*/ 4699889 w 4921325"/>
              <a:gd name="connsiteY1475" fmla="*/ 1814692 h 6231459"/>
              <a:gd name="connsiteX1476" fmla="*/ 4705095 w 4921325"/>
              <a:gd name="connsiteY1476" fmla="*/ 1813850 h 6231459"/>
              <a:gd name="connsiteX1477" fmla="*/ 4707129 w 4921325"/>
              <a:gd name="connsiteY1477" fmla="*/ 1809927 h 6231459"/>
              <a:gd name="connsiteX1478" fmla="*/ 4705097 w 4921325"/>
              <a:gd name="connsiteY1478" fmla="*/ 1813846 h 6231459"/>
              <a:gd name="connsiteX1479" fmla="*/ 4699890 w 4921325"/>
              <a:gd name="connsiteY1479" fmla="*/ 1814688 h 6231459"/>
              <a:gd name="connsiteX1480" fmla="*/ 2489890 w 4921325"/>
              <a:gd name="connsiteY1480" fmla="*/ 1797350 h 6231459"/>
              <a:gd name="connsiteX1481" fmla="*/ 2489885 w 4921325"/>
              <a:gd name="connsiteY1481" fmla="*/ 1797366 h 6231459"/>
              <a:gd name="connsiteX1482" fmla="*/ 2491239 w 4921325"/>
              <a:gd name="connsiteY1482" fmla="*/ 1804921 h 6231459"/>
              <a:gd name="connsiteX1483" fmla="*/ 2491248 w 4921325"/>
              <a:gd name="connsiteY1483" fmla="*/ 1804920 h 6231459"/>
              <a:gd name="connsiteX1484" fmla="*/ 4705216 w 4921325"/>
              <a:gd name="connsiteY1484" fmla="*/ 1777452 h 6231459"/>
              <a:gd name="connsiteX1485" fmla="*/ 4705211 w 4921325"/>
              <a:gd name="connsiteY1485" fmla="*/ 1777453 h 6231459"/>
              <a:gd name="connsiteX1486" fmla="*/ 4702596 w 4921325"/>
              <a:gd name="connsiteY1486" fmla="*/ 1781918 h 6231459"/>
              <a:gd name="connsiteX1487" fmla="*/ 4702612 w 4921325"/>
              <a:gd name="connsiteY1487" fmla="*/ 1781932 h 6231459"/>
              <a:gd name="connsiteX1488" fmla="*/ 4705476 w 4921325"/>
              <a:gd name="connsiteY1488" fmla="*/ 1787287 h 6231459"/>
              <a:gd name="connsiteX1489" fmla="*/ 4711807 w 4921325"/>
              <a:gd name="connsiteY1489" fmla="*/ 1789397 h 6231459"/>
              <a:gd name="connsiteX1490" fmla="*/ 4711822 w 4921325"/>
              <a:gd name="connsiteY1490" fmla="*/ 1789409 h 6231459"/>
              <a:gd name="connsiteX1491" fmla="*/ 4711826 w 4921325"/>
              <a:gd name="connsiteY1491" fmla="*/ 1789403 h 6231459"/>
              <a:gd name="connsiteX1492" fmla="*/ 4711807 w 4921325"/>
              <a:gd name="connsiteY1492" fmla="*/ 1789397 h 6231459"/>
              <a:gd name="connsiteX1493" fmla="*/ 4702612 w 4921325"/>
              <a:gd name="connsiteY1493" fmla="*/ 1781932 h 6231459"/>
              <a:gd name="connsiteX1494" fmla="*/ 4702603 w 4921325"/>
              <a:gd name="connsiteY1494" fmla="*/ 1781913 h 6231459"/>
              <a:gd name="connsiteX1495" fmla="*/ 2503841 w 4921325"/>
              <a:gd name="connsiteY1495" fmla="*/ 1763850 h 6231459"/>
              <a:gd name="connsiteX1496" fmla="*/ 2503840 w 4921325"/>
              <a:gd name="connsiteY1496" fmla="*/ 1763852 h 6231459"/>
              <a:gd name="connsiteX1497" fmla="*/ 2504692 w 4921325"/>
              <a:gd name="connsiteY1497" fmla="*/ 1765291 h 6231459"/>
              <a:gd name="connsiteX1498" fmla="*/ 2505584 w 4921325"/>
              <a:gd name="connsiteY1498" fmla="*/ 1778675 h 6231459"/>
              <a:gd name="connsiteX1499" fmla="*/ 2505586 w 4921325"/>
              <a:gd name="connsiteY1499" fmla="*/ 1778673 h 6231459"/>
              <a:gd name="connsiteX1500" fmla="*/ 2504693 w 4921325"/>
              <a:gd name="connsiteY1500" fmla="*/ 1765289 h 6231459"/>
              <a:gd name="connsiteX1501" fmla="*/ 4710173 w 4921325"/>
              <a:gd name="connsiteY1501" fmla="*/ 1762727 h 6231459"/>
              <a:gd name="connsiteX1502" fmla="*/ 4712156 w 4921325"/>
              <a:gd name="connsiteY1502" fmla="*/ 1774979 h 6231459"/>
              <a:gd name="connsiteX1503" fmla="*/ 4712163 w 4921325"/>
              <a:gd name="connsiteY1503" fmla="*/ 1774976 h 6231459"/>
              <a:gd name="connsiteX1504" fmla="*/ 4710180 w 4921325"/>
              <a:gd name="connsiteY1504" fmla="*/ 1762730 h 6231459"/>
              <a:gd name="connsiteX1505" fmla="*/ 1852954 w 4921325"/>
              <a:gd name="connsiteY1505" fmla="*/ 1761659 h 6231459"/>
              <a:gd name="connsiteX1506" fmla="*/ 1855837 w 4921325"/>
              <a:gd name="connsiteY1506" fmla="*/ 1793399 h 6231459"/>
              <a:gd name="connsiteX1507" fmla="*/ 1829871 w 4921325"/>
              <a:gd name="connsiteY1507" fmla="*/ 1796283 h 6231459"/>
              <a:gd name="connsiteX1508" fmla="*/ 1821214 w 4921325"/>
              <a:gd name="connsiteY1508" fmla="*/ 1790512 h 6231459"/>
              <a:gd name="connsiteX1509" fmla="*/ 1832755 w 4921325"/>
              <a:gd name="connsiteY1509" fmla="*/ 1778971 h 6231459"/>
              <a:gd name="connsiteX1510" fmla="*/ 1844295 w 4921325"/>
              <a:gd name="connsiteY1510" fmla="*/ 1761660 h 6231459"/>
              <a:gd name="connsiteX1511" fmla="*/ 2515501 w 4921325"/>
              <a:gd name="connsiteY1511" fmla="*/ 1755011 h 6231459"/>
              <a:gd name="connsiteX1512" fmla="*/ 2504009 w 4921325"/>
              <a:gd name="connsiteY1512" fmla="*/ 1759139 h 6231459"/>
              <a:gd name="connsiteX1513" fmla="*/ 2498887 w 4921325"/>
              <a:gd name="connsiteY1513" fmla="*/ 1761682 h 6231459"/>
              <a:gd name="connsiteX1514" fmla="*/ 2496000 w 4921325"/>
              <a:gd name="connsiteY1514" fmla="*/ 1763001 h 6231459"/>
              <a:gd name="connsiteX1515" fmla="*/ 2491314 w 4921325"/>
              <a:gd name="connsiteY1515" fmla="*/ 1765441 h 6231459"/>
              <a:gd name="connsiteX1516" fmla="*/ 2491282 w 4921325"/>
              <a:gd name="connsiteY1516" fmla="*/ 1765458 h 6231459"/>
              <a:gd name="connsiteX1517" fmla="*/ 2491283 w 4921325"/>
              <a:gd name="connsiteY1517" fmla="*/ 1765459 h 6231459"/>
              <a:gd name="connsiteX1518" fmla="*/ 2491314 w 4921325"/>
              <a:gd name="connsiteY1518" fmla="*/ 1765441 h 6231459"/>
              <a:gd name="connsiteX1519" fmla="*/ 2498887 w 4921325"/>
              <a:gd name="connsiteY1519" fmla="*/ 1761682 h 6231459"/>
              <a:gd name="connsiteX1520" fmla="*/ 2511708 w 4921325"/>
              <a:gd name="connsiteY1520" fmla="*/ 1755829 h 6231459"/>
              <a:gd name="connsiteX1521" fmla="*/ 2515499 w 4921325"/>
              <a:gd name="connsiteY1521" fmla="*/ 1755012 h 6231459"/>
              <a:gd name="connsiteX1522" fmla="*/ 2644309 w 4921325"/>
              <a:gd name="connsiteY1522" fmla="*/ 1748240 h 6231459"/>
              <a:gd name="connsiteX1523" fmla="*/ 2634490 w 4921325"/>
              <a:gd name="connsiteY1523" fmla="*/ 1750623 h 6231459"/>
              <a:gd name="connsiteX1524" fmla="*/ 2634143 w 4921325"/>
              <a:gd name="connsiteY1524" fmla="*/ 1751575 h 6231459"/>
              <a:gd name="connsiteX1525" fmla="*/ 2634144 w 4921325"/>
              <a:gd name="connsiteY1525" fmla="*/ 1751576 h 6231459"/>
              <a:gd name="connsiteX1526" fmla="*/ 2634490 w 4921325"/>
              <a:gd name="connsiteY1526" fmla="*/ 1750624 h 6231459"/>
              <a:gd name="connsiteX1527" fmla="*/ 2644309 w 4921325"/>
              <a:gd name="connsiteY1527" fmla="*/ 1748359 h 6231459"/>
              <a:gd name="connsiteX1528" fmla="*/ 4016726 w 4921325"/>
              <a:gd name="connsiteY1528" fmla="*/ 1740525 h 6231459"/>
              <a:gd name="connsiteX1529" fmla="*/ 4008419 w 4921325"/>
              <a:gd name="connsiteY1529" fmla="*/ 1744686 h 6231459"/>
              <a:gd name="connsiteX1530" fmla="*/ 4022410 w 4921325"/>
              <a:gd name="connsiteY1530" fmla="*/ 1744686 h 6231459"/>
              <a:gd name="connsiteX1531" fmla="*/ 4016726 w 4921325"/>
              <a:gd name="connsiteY1531" fmla="*/ 1740525 h 6231459"/>
              <a:gd name="connsiteX1532" fmla="*/ 4716900 w 4921325"/>
              <a:gd name="connsiteY1532" fmla="*/ 1738286 h 6231459"/>
              <a:gd name="connsiteX1533" fmla="*/ 4717750 w 4921325"/>
              <a:gd name="connsiteY1533" fmla="*/ 1743536 h 6231459"/>
              <a:gd name="connsiteX1534" fmla="*/ 4708757 w 4921325"/>
              <a:gd name="connsiteY1534" fmla="*/ 1753975 h 6231459"/>
              <a:gd name="connsiteX1535" fmla="*/ 4709323 w 4921325"/>
              <a:gd name="connsiteY1535" fmla="*/ 1757477 h 6231459"/>
              <a:gd name="connsiteX1536" fmla="*/ 4709328 w 4921325"/>
              <a:gd name="connsiteY1536" fmla="*/ 1757472 h 6231459"/>
              <a:gd name="connsiteX1537" fmla="*/ 4708762 w 4921325"/>
              <a:gd name="connsiteY1537" fmla="*/ 1753973 h 6231459"/>
              <a:gd name="connsiteX1538" fmla="*/ 4717756 w 4921325"/>
              <a:gd name="connsiteY1538" fmla="*/ 1743533 h 6231459"/>
              <a:gd name="connsiteX1539" fmla="*/ 4716908 w 4921325"/>
              <a:gd name="connsiteY1539" fmla="*/ 1738293 h 6231459"/>
              <a:gd name="connsiteX1540" fmla="*/ 3140649 w 4921325"/>
              <a:gd name="connsiteY1540" fmla="*/ 1702621 h 6231459"/>
              <a:gd name="connsiteX1541" fmla="*/ 3140645 w 4921325"/>
              <a:gd name="connsiteY1541" fmla="*/ 1702621 h 6231459"/>
              <a:gd name="connsiteX1542" fmla="*/ 3138526 w 4921325"/>
              <a:gd name="connsiteY1542" fmla="*/ 1707278 h 6231459"/>
              <a:gd name="connsiteX1543" fmla="*/ 3138523 w 4921325"/>
              <a:gd name="connsiteY1543" fmla="*/ 1707293 h 6231459"/>
              <a:gd name="connsiteX1544" fmla="*/ 2645785 w 4921325"/>
              <a:gd name="connsiteY1544" fmla="*/ 1701220 h 6231459"/>
              <a:gd name="connsiteX1545" fmla="*/ 2642364 w 4921325"/>
              <a:gd name="connsiteY1545" fmla="*/ 1705429 h 6231459"/>
              <a:gd name="connsiteX1546" fmla="*/ 2642366 w 4921325"/>
              <a:gd name="connsiteY1546" fmla="*/ 1705431 h 6231459"/>
              <a:gd name="connsiteX1547" fmla="*/ 2645785 w 4921325"/>
              <a:gd name="connsiteY1547" fmla="*/ 1701224 h 6231459"/>
              <a:gd name="connsiteX1548" fmla="*/ 2645795 w 4921325"/>
              <a:gd name="connsiteY1548" fmla="*/ 1701224 h 6231459"/>
              <a:gd name="connsiteX1549" fmla="*/ 2654189 w 4921325"/>
              <a:gd name="connsiteY1549" fmla="*/ 1704012 h 6231459"/>
              <a:gd name="connsiteX1550" fmla="*/ 2654191 w 4921325"/>
              <a:gd name="connsiteY1550" fmla="*/ 1704014 h 6231459"/>
              <a:gd name="connsiteX1551" fmla="*/ 2654192 w 4921325"/>
              <a:gd name="connsiteY1551" fmla="*/ 1704013 h 6231459"/>
              <a:gd name="connsiteX1552" fmla="*/ 2654189 w 4921325"/>
              <a:gd name="connsiteY1552" fmla="*/ 1704012 h 6231459"/>
              <a:gd name="connsiteX1553" fmla="*/ 2650608 w 4921325"/>
              <a:gd name="connsiteY1553" fmla="*/ 1701524 h 6231459"/>
              <a:gd name="connsiteX1554" fmla="*/ 2645795 w 4921325"/>
              <a:gd name="connsiteY1554" fmla="*/ 1701224 h 6231459"/>
              <a:gd name="connsiteX1555" fmla="*/ 2369767 w 4921325"/>
              <a:gd name="connsiteY1555" fmla="*/ 1674255 h 6231459"/>
              <a:gd name="connsiteX1556" fmla="*/ 2370980 w 4921325"/>
              <a:gd name="connsiteY1556" fmla="*/ 1716255 h 6231459"/>
              <a:gd name="connsiteX1557" fmla="*/ 2355012 w 4921325"/>
              <a:gd name="connsiteY1557" fmla="*/ 1712110 h 6231459"/>
              <a:gd name="connsiteX1558" fmla="*/ 2350708 w 4921325"/>
              <a:gd name="connsiteY1558" fmla="*/ 1699123 h 6231459"/>
              <a:gd name="connsiteX1559" fmla="*/ 2369767 w 4921325"/>
              <a:gd name="connsiteY1559" fmla="*/ 1674255 h 6231459"/>
              <a:gd name="connsiteX1560" fmla="*/ 1841408 w 4921325"/>
              <a:gd name="connsiteY1560" fmla="*/ 1672219 h 6231459"/>
              <a:gd name="connsiteX1561" fmla="*/ 1855831 w 4921325"/>
              <a:gd name="connsiteY1561" fmla="*/ 1727033 h 6231459"/>
              <a:gd name="connsiteX1562" fmla="*/ 1838521 w 4921325"/>
              <a:gd name="connsiteY1562" fmla="*/ 1738574 h 6231459"/>
              <a:gd name="connsiteX1563" fmla="*/ 1821212 w 4921325"/>
              <a:gd name="connsiteY1563" fmla="*/ 1761654 h 6231459"/>
              <a:gd name="connsiteX1564" fmla="*/ 1801019 w 4921325"/>
              <a:gd name="connsiteY1564" fmla="*/ 1741460 h 6231459"/>
              <a:gd name="connsiteX1565" fmla="*/ 1821212 w 4921325"/>
              <a:gd name="connsiteY1565" fmla="*/ 1689529 h 6231459"/>
              <a:gd name="connsiteX1566" fmla="*/ 1841408 w 4921325"/>
              <a:gd name="connsiteY1566" fmla="*/ 1672219 h 6231459"/>
              <a:gd name="connsiteX1567" fmla="*/ 2656077 w 4921325"/>
              <a:gd name="connsiteY1567" fmla="*/ 1668673 h 6231459"/>
              <a:gd name="connsiteX1568" fmla="*/ 2648879 w 4921325"/>
              <a:gd name="connsiteY1568" fmla="*/ 1672204 h 6231459"/>
              <a:gd name="connsiteX1569" fmla="*/ 2648884 w 4921325"/>
              <a:gd name="connsiteY1569" fmla="*/ 1672206 h 6231459"/>
              <a:gd name="connsiteX1570" fmla="*/ 2656079 w 4921325"/>
              <a:gd name="connsiteY1570" fmla="*/ 1668676 h 6231459"/>
              <a:gd name="connsiteX1571" fmla="*/ 2661440 w 4921325"/>
              <a:gd name="connsiteY1571" fmla="*/ 1670600 h 6231459"/>
              <a:gd name="connsiteX1572" fmla="*/ 2661438 w 4921325"/>
              <a:gd name="connsiteY1572" fmla="*/ 1670597 h 6231459"/>
              <a:gd name="connsiteX1573" fmla="*/ 2656077 w 4921325"/>
              <a:gd name="connsiteY1573" fmla="*/ 1668673 h 6231459"/>
              <a:gd name="connsiteX1574" fmla="*/ 2527616 w 4921325"/>
              <a:gd name="connsiteY1574" fmla="*/ 1668472 h 6231459"/>
              <a:gd name="connsiteX1575" fmla="*/ 2522281 w 4921325"/>
              <a:gd name="connsiteY1575" fmla="*/ 1669445 h 6231459"/>
              <a:gd name="connsiteX1576" fmla="*/ 2522278 w 4921325"/>
              <a:gd name="connsiteY1576" fmla="*/ 1669446 h 6231459"/>
              <a:gd name="connsiteX1577" fmla="*/ 2529835 w 4921325"/>
              <a:gd name="connsiteY1577" fmla="*/ 1670797 h 6231459"/>
              <a:gd name="connsiteX1578" fmla="*/ 2522985 w 4921325"/>
              <a:gd name="connsiteY1578" fmla="*/ 1673525 h 6231459"/>
              <a:gd name="connsiteX1579" fmla="*/ 2522319 w 4921325"/>
              <a:gd name="connsiteY1579" fmla="*/ 1673790 h 6231459"/>
              <a:gd name="connsiteX1580" fmla="*/ 2522320 w 4921325"/>
              <a:gd name="connsiteY1580" fmla="*/ 1673790 h 6231459"/>
              <a:gd name="connsiteX1581" fmla="*/ 2522985 w 4921325"/>
              <a:gd name="connsiteY1581" fmla="*/ 1673525 h 6231459"/>
              <a:gd name="connsiteX1582" fmla="*/ 2529836 w 4921325"/>
              <a:gd name="connsiteY1582" fmla="*/ 1670798 h 6231459"/>
              <a:gd name="connsiteX1583" fmla="*/ 2527616 w 4921325"/>
              <a:gd name="connsiteY1583" fmla="*/ 1668472 h 6231459"/>
              <a:gd name="connsiteX1584" fmla="*/ 2552635 w 4921325"/>
              <a:gd name="connsiteY1584" fmla="*/ 1595171 h 6231459"/>
              <a:gd name="connsiteX1585" fmla="*/ 2545984 w 4921325"/>
              <a:gd name="connsiteY1585" fmla="*/ 1601049 h 6231459"/>
              <a:gd name="connsiteX1586" fmla="*/ 2545987 w 4921325"/>
              <a:gd name="connsiteY1586" fmla="*/ 1601049 h 6231459"/>
              <a:gd name="connsiteX1587" fmla="*/ 2552633 w 4921325"/>
              <a:gd name="connsiteY1587" fmla="*/ 1595174 h 6231459"/>
              <a:gd name="connsiteX1588" fmla="*/ 2557687 w 4921325"/>
              <a:gd name="connsiteY1588" fmla="*/ 1598006 h 6231459"/>
              <a:gd name="connsiteX1589" fmla="*/ 2557692 w 4921325"/>
              <a:gd name="connsiteY1589" fmla="*/ 1598005 h 6231459"/>
              <a:gd name="connsiteX1590" fmla="*/ 2552635 w 4921325"/>
              <a:gd name="connsiteY1590" fmla="*/ 1595171 h 6231459"/>
              <a:gd name="connsiteX1591" fmla="*/ 4186804 w 4921325"/>
              <a:gd name="connsiteY1591" fmla="*/ 1589415 h 6231459"/>
              <a:gd name="connsiteX1592" fmla="*/ 4179810 w 4921325"/>
              <a:gd name="connsiteY1592" fmla="*/ 1615296 h 6231459"/>
              <a:gd name="connsiteX1593" fmla="*/ 4179809 w 4921325"/>
              <a:gd name="connsiteY1593" fmla="*/ 1626385 h 6231459"/>
              <a:gd name="connsiteX1594" fmla="*/ 4151827 w 4921325"/>
              <a:gd name="connsiteY1594" fmla="*/ 1655959 h 6231459"/>
              <a:gd name="connsiteX1595" fmla="*/ 4169313 w 4921325"/>
              <a:gd name="connsiteY1595" fmla="*/ 1655960 h 6231459"/>
              <a:gd name="connsiteX1596" fmla="*/ 4190299 w 4921325"/>
              <a:gd name="connsiteY1596" fmla="*/ 1626384 h 6231459"/>
              <a:gd name="connsiteX1597" fmla="*/ 4197296 w 4921325"/>
              <a:gd name="connsiteY1597" fmla="*/ 1611597 h 6231459"/>
              <a:gd name="connsiteX1598" fmla="*/ 4200795 w 4921325"/>
              <a:gd name="connsiteY1598" fmla="*/ 1607903 h 6231459"/>
              <a:gd name="connsiteX1599" fmla="*/ 4186804 w 4921325"/>
              <a:gd name="connsiteY1599" fmla="*/ 1589415 h 6231459"/>
              <a:gd name="connsiteX1600" fmla="*/ 3195137 w 4921325"/>
              <a:gd name="connsiteY1600" fmla="*/ 1546271 h 6231459"/>
              <a:gd name="connsiteX1601" fmla="*/ 3171522 w 4921325"/>
              <a:gd name="connsiteY1601" fmla="*/ 1588415 h 6231459"/>
              <a:gd name="connsiteX1602" fmla="*/ 3195136 w 4921325"/>
              <a:gd name="connsiteY1602" fmla="*/ 1546276 h 6231459"/>
              <a:gd name="connsiteX1603" fmla="*/ 3198208 w 4921325"/>
              <a:gd name="connsiteY1603" fmla="*/ 1557723 h 6231459"/>
              <a:gd name="connsiteX1604" fmla="*/ 3200048 w 4921325"/>
              <a:gd name="connsiteY1604" fmla="*/ 1569014 h 6231459"/>
              <a:gd name="connsiteX1605" fmla="*/ 3200051 w 4921325"/>
              <a:gd name="connsiteY1605" fmla="*/ 1569039 h 6231459"/>
              <a:gd name="connsiteX1606" fmla="*/ 3200051 w 4921325"/>
              <a:gd name="connsiteY1606" fmla="*/ 1569035 h 6231459"/>
              <a:gd name="connsiteX1607" fmla="*/ 3200048 w 4921325"/>
              <a:gd name="connsiteY1607" fmla="*/ 1569014 h 6231459"/>
              <a:gd name="connsiteX1608" fmla="*/ 3198874 w 4921325"/>
              <a:gd name="connsiteY1608" fmla="*/ 1560208 h 6231459"/>
              <a:gd name="connsiteX1609" fmla="*/ 3198208 w 4921325"/>
              <a:gd name="connsiteY1609" fmla="*/ 1557723 h 6231459"/>
              <a:gd name="connsiteX1610" fmla="*/ 3197917 w 4921325"/>
              <a:gd name="connsiteY1610" fmla="*/ 1555939 h 6231459"/>
              <a:gd name="connsiteX1611" fmla="*/ 3195137 w 4921325"/>
              <a:gd name="connsiteY1611" fmla="*/ 1546271 h 6231459"/>
              <a:gd name="connsiteX1612" fmla="*/ 4186370 w 4921325"/>
              <a:gd name="connsiteY1612" fmla="*/ 1518711 h 6231459"/>
              <a:gd name="connsiteX1613" fmla="*/ 4176309 w 4921325"/>
              <a:gd name="connsiteY1613" fmla="*/ 1522871 h 6231459"/>
              <a:gd name="connsiteX1614" fmla="*/ 4186805 w 4921325"/>
              <a:gd name="connsiteY1614" fmla="*/ 1526570 h 6231459"/>
              <a:gd name="connsiteX1615" fmla="*/ 4193800 w 4921325"/>
              <a:gd name="connsiteY1615" fmla="*/ 1522872 h 6231459"/>
              <a:gd name="connsiteX1616" fmla="*/ 4186370 w 4921325"/>
              <a:gd name="connsiteY1616" fmla="*/ 1518711 h 6231459"/>
              <a:gd name="connsiteX1617" fmla="*/ 3760825 w 4921325"/>
              <a:gd name="connsiteY1617" fmla="*/ 1473583 h 6231459"/>
              <a:gd name="connsiteX1618" fmla="*/ 3753877 w 4921325"/>
              <a:gd name="connsiteY1618" fmla="*/ 1484000 h 6231459"/>
              <a:gd name="connsiteX1619" fmla="*/ 3753877 w 4921325"/>
              <a:gd name="connsiteY1619" fmla="*/ 1484003 h 6231459"/>
              <a:gd name="connsiteX1620" fmla="*/ 3760816 w 4921325"/>
              <a:gd name="connsiteY1620" fmla="*/ 1473604 h 6231459"/>
              <a:gd name="connsiteX1621" fmla="*/ 4512582 w 4921325"/>
              <a:gd name="connsiteY1621" fmla="*/ 1465957 h 6231459"/>
              <a:gd name="connsiteX1622" fmla="*/ 4507041 w 4921325"/>
              <a:gd name="connsiteY1622" fmla="*/ 1481220 h 6231459"/>
              <a:gd name="connsiteX1623" fmla="*/ 4502280 w 4921325"/>
              <a:gd name="connsiteY1623" fmla="*/ 1484782 h 6231459"/>
              <a:gd name="connsiteX1624" fmla="*/ 4502278 w 4921325"/>
              <a:gd name="connsiteY1624" fmla="*/ 1484789 h 6231459"/>
              <a:gd name="connsiteX1625" fmla="*/ 4507040 w 4921325"/>
              <a:gd name="connsiteY1625" fmla="*/ 1481226 h 6231459"/>
              <a:gd name="connsiteX1626" fmla="*/ 4512582 w 4921325"/>
              <a:gd name="connsiteY1626" fmla="*/ 1465958 h 6231459"/>
              <a:gd name="connsiteX1627" fmla="*/ 3241957 w 4921325"/>
              <a:gd name="connsiteY1627" fmla="*/ 1452075 h 6231459"/>
              <a:gd name="connsiteX1628" fmla="*/ 3237849 w 4921325"/>
              <a:gd name="connsiteY1628" fmla="*/ 1456396 h 6231459"/>
              <a:gd name="connsiteX1629" fmla="*/ 3237848 w 4921325"/>
              <a:gd name="connsiteY1629" fmla="*/ 1456402 h 6231459"/>
              <a:gd name="connsiteX1630" fmla="*/ 3241955 w 4921325"/>
              <a:gd name="connsiteY1630" fmla="*/ 1452082 h 6231459"/>
              <a:gd name="connsiteX1631" fmla="*/ 3241908 w 4921325"/>
              <a:gd name="connsiteY1631" fmla="*/ 1460024 h 6231459"/>
              <a:gd name="connsiteX1632" fmla="*/ 3239751 w 4921325"/>
              <a:gd name="connsiteY1632" fmla="*/ 1471024 h 6231459"/>
              <a:gd name="connsiteX1633" fmla="*/ 3239753 w 4921325"/>
              <a:gd name="connsiteY1633" fmla="*/ 1471025 h 6231459"/>
              <a:gd name="connsiteX1634" fmla="*/ 3241957 w 4921325"/>
              <a:gd name="connsiteY1634" fmla="*/ 1452075 h 6231459"/>
              <a:gd name="connsiteX1635" fmla="*/ 2763679 w 4921325"/>
              <a:gd name="connsiteY1635" fmla="*/ 1445294 h 6231459"/>
              <a:gd name="connsiteX1636" fmla="*/ 2758364 w 4921325"/>
              <a:gd name="connsiteY1636" fmla="*/ 1446262 h 6231459"/>
              <a:gd name="connsiteX1637" fmla="*/ 2758350 w 4921325"/>
              <a:gd name="connsiteY1637" fmla="*/ 1446260 h 6231459"/>
              <a:gd name="connsiteX1638" fmla="*/ 2755850 w 4921325"/>
              <a:gd name="connsiteY1638" fmla="*/ 1447739 h 6231459"/>
              <a:gd name="connsiteX1639" fmla="*/ 2755856 w 4921325"/>
              <a:gd name="connsiteY1639" fmla="*/ 1447739 h 6231459"/>
              <a:gd name="connsiteX1640" fmla="*/ 2758344 w 4921325"/>
              <a:gd name="connsiteY1640" fmla="*/ 1446266 h 6231459"/>
              <a:gd name="connsiteX1641" fmla="*/ 2758364 w 4921325"/>
              <a:gd name="connsiteY1641" fmla="*/ 1446262 h 6231459"/>
              <a:gd name="connsiteX1642" fmla="*/ 2765891 w 4921325"/>
              <a:gd name="connsiteY1642" fmla="*/ 1447612 h 6231459"/>
              <a:gd name="connsiteX1643" fmla="*/ 2765894 w 4921325"/>
              <a:gd name="connsiteY1643" fmla="*/ 1447616 h 6231459"/>
              <a:gd name="connsiteX1644" fmla="*/ 2765907 w 4921325"/>
              <a:gd name="connsiteY1644" fmla="*/ 1447615 h 6231459"/>
              <a:gd name="connsiteX1645" fmla="*/ 2765891 w 4921325"/>
              <a:gd name="connsiteY1645" fmla="*/ 1447612 h 6231459"/>
              <a:gd name="connsiteX1646" fmla="*/ 3144314 w 4921325"/>
              <a:gd name="connsiteY1646" fmla="*/ 1433664 h 6231459"/>
              <a:gd name="connsiteX1647" fmla="*/ 3144299 w 4921325"/>
              <a:gd name="connsiteY1647" fmla="*/ 1433691 h 6231459"/>
              <a:gd name="connsiteX1648" fmla="*/ 3132908 w 4921325"/>
              <a:gd name="connsiteY1648" fmla="*/ 1464641 h 6231459"/>
              <a:gd name="connsiteX1649" fmla="*/ 3121506 w 4921325"/>
              <a:gd name="connsiteY1649" fmla="*/ 1495624 h 6231459"/>
              <a:gd name="connsiteX1650" fmla="*/ 3096590 w 4921325"/>
              <a:gd name="connsiteY1650" fmla="*/ 1542283 h 6231459"/>
              <a:gd name="connsiteX1651" fmla="*/ 3092459 w 4921325"/>
              <a:gd name="connsiteY1651" fmla="*/ 1555168 h 6231459"/>
              <a:gd name="connsiteX1652" fmla="*/ 3087050 w 4921325"/>
              <a:gd name="connsiteY1652" fmla="*/ 1564002 h 6231459"/>
              <a:gd name="connsiteX1653" fmla="*/ 3087050 w 4921325"/>
              <a:gd name="connsiteY1653" fmla="*/ 1564014 h 6231459"/>
              <a:gd name="connsiteX1654" fmla="*/ 3096594 w 4921325"/>
              <a:gd name="connsiteY1654" fmla="*/ 1542285 h 6231459"/>
              <a:gd name="connsiteX1655" fmla="*/ 3121511 w 4921325"/>
              <a:gd name="connsiteY1655" fmla="*/ 1495625 h 6231459"/>
              <a:gd name="connsiteX1656" fmla="*/ 3144314 w 4921325"/>
              <a:gd name="connsiteY1656" fmla="*/ 1433664 h 6231459"/>
              <a:gd name="connsiteX1657" fmla="*/ 4525064 w 4921325"/>
              <a:gd name="connsiteY1657" fmla="*/ 1431054 h 6231459"/>
              <a:gd name="connsiteX1658" fmla="*/ 4525064 w 4921325"/>
              <a:gd name="connsiteY1658" fmla="*/ 1431058 h 6231459"/>
              <a:gd name="connsiteX1659" fmla="*/ 4525155 w 4921325"/>
              <a:gd name="connsiteY1659" fmla="*/ 1432260 h 6231459"/>
              <a:gd name="connsiteX1660" fmla="*/ 4529433 w 4921325"/>
              <a:gd name="connsiteY1660" fmla="*/ 1438080 h 6231459"/>
              <a:gd name="connsiteX1661" fmla="*/ 4537244 w 4921325"/>
              <a:gd name="connsiteY1661" fmla="*/ 1436816 h 6231459"/>
              <a:gd name="connsiteX1662" fmla="*/ 4534634 w 4921325"/>
              <a:gd name="connsiteY1662" fmla="*/ 1439257 h 6231459"/>
              <a:gd name="connsiteX1663" fmla="*/ 4529434 w 4921325"/>
              <a:gd name="connsiteY1663" fmla="*/ 1438078 h 6231459"/>
              <a:gd name="connsiteX1664" fmla="*/ 4525155 w 4921325"/>
              <a:gd name="connsiteY1664" fmla="*/ 1432259 h 6231459"/>
              <a:gd name="connsiteX1665" fmla="*/ 2761548 w 4921325"/>
              <a:gd name="connsiteY1665" fmla="*/ 1428834 h 6231459"/>
              <a:gd name="connsiteX1666" fmla="*/ 2758247 w 4921325"/>
              <a:gd name="connsiteY1666" fmla="*/ 1434670 h 6231459"/>
              <a:gd name="connsiteX1667" fmla="*/ 2758249 w 4921325"/>
              <a:gd name="connsiteY1667" fmla="*/ 1434670 h 6231459"/>
              <a:gd name="connsiteX1668" fmla="*/ 2761548 w 4921325"/>
              <a:gd name="connsiteY1668" fmla="*/ 1428837 h 6231459"/>
              <a:gd name="connsiteX1669" fmla="*/ 2769100 w 4921325"/>
              <a:gd name="connsiteY1669" fmla="*/ 1430191 h 6231459"/>
              <a:gd name="connsiteX1670" fmla="*/ 2769103 w 4921325"/>
              <a:gd name="connsiteY1670" fmla="*/ 1430189 h 6231459"/>
              <a:gd name="connsiteX1671" fmla="*/ 2761548 w 4921325"/>
              <a:gd name="connsiteY1671" fmla="*/ 1428834 h 6231459"/>
              <a:gd name="connsiteX1672" fmla="*/ 4554665 w 4921325"/>
              <a:gd name="connsiteY1672" fmla="*/ 1412438 h 6231459"/>
              <a:gd name="connsiteX1673" fmla="*/ 4546819 w 4921325"/>
              <a:gd name="connsiteY1673" fmla="*/ 1417077 h 6231459"/>
              <a:gd name="connsiteX1674" fmla="*/ 4537720 w 4921325"/>
              <a:gd name="connsiteY1674" fmla="*/ 1423264 h 6231459"/>
              <a:gd name="connsiteX1675" fmla="*/ 4537719 w 4921325"/>
              <a:gd name="connsiteY1675" fmla="*/ 1423266 h 6231459"/>
              <a:gd name="connsiteX1676" fmla="*/ 4546818 w 4921325"/>
              <a:gd name="connsiteY1676" fmla="*/ 1417078 h 6231459"/>
              <a:gd name="connsiteX1677" fmla="*/ 4554665 w 4921325"/>
              <a:gd name="connsiteY1677" fmla="*/ 1412439 h 6231459"/>
              <a:gd name="connsiteX1678" fmla="*/ 3802483 w 4921325"/>
              <a:gd name="connsiteY1678" fmla="*/ 1400685 h 6231459"/>
              <a:gd name="connsiteX1679" fmla="*/ 3788595 w 4921325"/>
              <a:gd name="connsiteY1679" fmla="*/ 1402420 h 6231459"/>
              <a:gd name="connsiteX1680" fmla="*/ 3788595 w 4921325"/>
              <a:gd name="connsiteY1680" fmla="*/ 1402424 h 6231459"/>
              <a:gd name="connsiteX1681" fmla="*/ 3802481 w 4921325"/>
              <a:gd name="connsiteY1681" fmla="*/ 1400688 h 6231459"/>
              <a:gd name="connsiteX1682" fmla="*/ 3809425 w 4921325"/>
              <a:gd name="connsiteY1682" fmla="*/ 1400688 h 6231459"/>
              <a:gd name="connsiteX1683" fmla="*/ 3809426 w 4921325"/>
              <a:gd name="connsiteY1683" fmla="*/ 1411099 h 6231459"/>
              <a:gd name="connsiteX1684" fmla="*/ 3809427 w 4921325"/>
              <a:gd name="connsiteY1684" fmla="*/ 1411097 h 6231459"/>
              <a:gd name="connsiteX1685" fmla="*/ 3809427 w 4921325"/>
              <a:gd name="connsiteY1685" fmla="*/ 1400686 h 6231459"/>
              <a:gd name="connsiteX1686" fmla="*/ 3269284 w 4921325"/>
              <a:gd name="connsiteY1686" fmla="*/ 1391419 h 6231459"/>
              <a:gd name="connsiteX1687" fmla="*/ 3269283 w 4921325"/>
              <a:gd name="connsiteY1687" fmla="*/ 1391429 h 6231459"/>
              <a:gd name="connsiteX1688" fmla="*/ 3272940 w 4921325"/>
              <a:gd name="connsiteY1688" fmla="*/ 1394321 h 6231459"/>
              <a:gd name="connsiteX1689" fmla="*/ 3271400 w 4921325"/>
              <a:gd name="connsiteY1689" fmla="*/ 1406726 h 6231459"/>
              <a:gd name="connsiteX1690" fmla="*/ 3271402 w 4921325"/>
              <a:gd name="connsiteY1690" fmla="*/ 1406716 h 6231459"/>
              <a:gd name="connsiteX1691" fmla="*/ 3269284 w 4921325"/>
              <a:gd name="connsiteY1691" fmla="*/ 1391419 h 6231459"/>
              <a:gd name="connsiteX1692" fmla="*/ 3401170 w 4921325"/>
              <a:gd name="connsiteY1692" fmla="*/ 1390695 h 6231459"/>
              <a:gd name="connsiteX1693" fmla="*/ 3401166 w 4921325"/>
              <a:gd name="connsiteY1693" fmla="*/ 1390705 h 6231459"/>
              <a:gd name="connsiteX1694" fmla="*/ 3406732 w 4921325"/>
              <a:gd name="connsiteY1694" fmla="*/ 1411105 h 6231459"/>
              <a:gd name="connsiteX1695" fmla="*/ 3406736 w 4921325"/>
              <a:gd name="connsiteY1695" fmla="*/ 1411098 h 6231459"/>
              <a:gd name="connsiteX1696" fmla="*/ 4534233 w 4921325"/>
              <a:gd name="connsiteY1696" fmla="*/ 1385204 h 6231459"/>
              <a:gd name="connsiteX1697" fmla="*/ 4534233 w 4921325"/>
              <a:gd name="connsiteY1697" fmla="*/ 1385206 h 6231459"/>
              <a:gd name="connsiteX1698" fmla="*/ 4537348 w 4921325"/>
              <a:gd name="connsiteY1698" fmla="*/ 1404463 h 6231459"/>
              <a:gd name="connsiteX1699" fmla="*/ 4532259 w 4921325"/>
              <a:gd name="connsiteY1699" fmla="*/ 1415392 h 6231459"/>
              <a:gd name="connsiteX1700" fmla="*/ 4532146 w 4921325"/>
              <a:gd name="connsiteY1700" fmla="*/ 1415634 h 6231459"/>
              <a:gd name="connsiteX1701" fmla="*/ 4532146 w 4921325"/>
              <a:gd name="connsiteY1701" fmla="*/ 1415634 h 6231459"/>
              <a:gd name="connsiteX1702" fmla="*/ 4532259 w 4921325"/>
              <a:gd name="connsiteY1702" fmla="*/ 1415392 h 6231459"/>
              <a:gd name="connsiteX1703" fmla="*/ 4537349 w 4921325"/>
              <a:gd name="connsiteY1703" fmla="*/ 1404463 h 6231459"/>
              <a:gd name="connsiteX1704" fmla="*/ 3176370 w 4921325"/>
              <a:gd name="connsiteY1704" fmla="*/ 1379267 h 6231459"/>
              <a:gd name="connsiteX1705" fmla="*/ 3176369 w 4921325"/>
              <a:gd name="connsiteY1705" fmla="*/ 1379267 h 6231459"/>
              <a:gd name="connsiteX1706" fmla="*/ 3175062 w 4921325"/>
              <a:gd name="connsiteY1706" fmla="*/ 1383791 h 6231459"/>
              <a:gd name="connsiteX1707" fmla="*/ 3161550 w 4921325"/>
              <a:gd name="connsiteY1707" fmla="*/ 1417833 h 6231459"/>
              <a:gd name="connsiteX1708" fmla="*/ 3161552 w 4921325"/>
              <a:gd name="connsiteY1708" fmla="*/ 1417831 h 6231459"/>
              <a:gd name="connsiteX1709" fmla="*/ 3175063 w 4921325"/>
              <a:gd name="connsiteY1709" fmla="*/ 1383788 h 6231459"/>
              <a:gd name="connsiteX1710" fmla="*/ 3174251 w 4921325"/>
              <a:gd name="connsiteY1710" fmla="*/ 1363968 h 6231459"/>
              <a:gd name="connsiteX1711" fmla="*/ 3174251 w 4921325"/>
              <a:gd name="connsiteY1711" fmla="*/ 1363969 h 6231459"/>
              <a:gd name="connsiteX1712" fmla="*/ 3174262 w 4921325"/>
              <a:gd name="connsiteY1712" fmla="*/ 1363975 h 6231459"/>
              <a:gd name="connsiteX1713" fmla="*/ 3178160 w 4921325"/>
              <a:gd name="connsiteY1713" fmla="*/ 1366925 h 6231459"/>
              <a:gd name="connsiteX1714" fmla="*/ 3181598 w 4921325"/>
              <a:gd name="connsiteY1714" fmla="*/ 1370379 h 6231459"/>
              <a:gd name="connsiteX1715" fmla="*/ 3185215 w 4921325"/>
              <a:gd name="connsiteY1715" fmla="*/ 1376924 h 6231459"/>
              <a:gd name="connsiteX1716" fmla="*/ 3185216 w 4921325"/>
              <a:gd name="connsiteY1716" fmla="*/ 1376930 h 6231459"/>
              <a:gd name="connsiteX1717" fmla="*/ 3185218 w 4921325"/>
              <a:gd name="connsiteY1717" fmla="*/ 1376928 h 6231459"/>
              <a:gd name="connsiteX1718" fmla="*/ 3185215 w 4921325"/>
              <a:gd name="connsiteY1718" fmla="*/ 1376924 h 6231459"/>
              <a:gd name="connsiteX1719" fmla="*/ 3184266 w 4921325"/>
              <a:gd name="connsiteY1719" fmla="*/ 1373059 h 6231459"/>
              <a:gd name="connsiteX1720" fmla="*/ 3181598 w 4921325"/>
              <a:gd name="connsiteY1720" fmla="*/ 1370379 h 6231459"/>
              <a:gd name="connsiteX1721" fmla="*/ 3180790 w 4921325"/>
              <a:gd name="connsiteY1721" fmla="*/ 1368915 h 6231459"/>
              <a:gd name="connsiteX1722" fmla="*/ 3178160 w 4921325"/>
              <a:gd name="connsiteY1722" fmla="*/ 1366925 h 6231459"/>
              <a:gd name="connsiteX1723" fmla="*/ 3176783 w 4921325"/>
              <a:gd name="connsiteY1723" fmla="*/ 1365543 h 6231459"/>
              <a:gd name="connsiteX1724" fmla="*/ 3174262 w 4921325"/>
              <a:gd name="connsiteY1724" fmla="*/ 1363975 h 6231459"/>
              <a:gd name="connsiteX1725" fmla="*/ 3125867 w 4921325"/>
              <a:gd name="connsiteY1725" fmla="*/ 1310821 h 6231459"/>
              <a:gd name="connsiteX1726" fmla="*/ 3121759 w 4921325"/>
              <a:gd name="connsiteY1726" fmla="*/ 1315143 h 6231459"/>
              <a:gd name="connsiteX1727" fmla="*/ 3121756 w 4921325"/>
              <a:gd name="connsiteY1727" fmla="*/ 1315152 h 6231459"/>
              <a:gd name="connsiteX1728" fmla="*/ 3125863 w 4921325"/>
              <a:gd name="connsiteY1728" fmla="*/ 1310830 h 6231459"/>
              <a:gd name="connsiteX1729" fmla="*/ 3125816 w 4921325"/>
              <a:gd name="connsiteY1729" fmla="*/ 1318774 h 6231459"/>
              <a:gd name="connsiteX1730" fmla="*/ 3123661 w 4921325"/>
              <a:gd name="connsiteY1730" fmla="*/ 1329769 h 6231459"/>
              <a:gd name="connsiteX1731" fmla="*/ 3123662 w 4921325"/>
              <a:gd name="connsiteY1731" fmla="*/ 1329770 h 6231459"/>
              <a:gd name="connsiteX1732" fmla="*/ 3125867 w 4921325"/>
              <a:gd name="connsiteY1732" fmla="*/ 1310821 h 6231459"/>
              <a:gd name="connsiteX1733" fmla="*/ 2749048 w 4921325"/>
              <a:gd name="connsiteY1733" fmla="*/ 1303248 h 6231459"/>
              <a:gd name="connsiteX1734" fmla="*/ 2744147 w 4921325"/>
              <a:gd name="connsiteY1734" fmla="*/ 1317797 h 6231459"/>
              <a:gd name="connsiteX1735" fmla="*/ 2724133 w 4921325"/>
              <a:gd name="connsiteY1735" fmla="*/ 1329640 h 6231459"/>
              <a:gd name="connsiteX1736" fmla="*/ 2729034 w 4921325"/>
              <a:gd name="connsiteY1736" fmla="*/ 1315090 h 6231459"/>
              <a:gd name="connsiteX1737" fmla="*/ 2696418 w 4921325"/>
              <a:gd name="connsiteY1737" fmla="*/ 1252835 h 6231459"/>
              <a:gd name="connsiteX1738" fmla="*/ 2709203 w 4921325"/>
              <a:gd name="connsiteY1738" fmla="*/ 1253037 h 6231459"/>
              <a:gd name="connsiteX1739" fmla="*/ 2703399 w 4921325"/>
              <a:gd name="connsiteY1739" fmla="*/ 1260355 h 6231459"/>
              <a:gd name="connsiteX1740" fmla="*/ 2696900 w 4921325"/>
              <a:gd name="connsiteY1740" fmla="*/ 1283618 h 6231459"/>
              <a:gd name="connsiteX1741" fmla="*/ 2698809 w 4921325"/>
              <a:gd name="connsiteY1741" fmla="*/ 1309674 h 6231459"/>
              <a:gd name="connsiteX1742" fmla="*/ 2700666 w 4921325"/>
              <a:gd name="connsiteY1742" fmla="*/ 1329933 h 6231459"/>
              <a:gd name="connsiteX1743" fmla="*/ 2672144 w 4921325"/>
              <a:gd name="connsiteY1743" fmla="*/ 1327393 h 6231459"/>
              <a:gd name="connsiteX1744" fmla="*/ 2674644 w 4921325"/>
              <a:gd name="connsiteY1744" fmla="*/ 1325914 h 6231459"/>
              <a:gd name="connsiteX1745" fmla="*/ 2671939 w 4921325"/>
              <a:gd name="connsiteY1745" fmla="*/ 1304214 h 6231459"/>
              <a:gd name="connsiteX1746" fmla="*/ 2682433 w 4921325"/>
              <a:gd name="connsiteY1746" fmla="*/ 1259167 h 6231459"/>
              <a:gd name="connsiteX1747" fmla="*/ 2696418 w 4921325"/>
              <a:gd name="connsiteY1747" fmla="*/ 1252835 h 6231459"/>
              <a:gd name="connsiteX1748" fmla="*/ 2782052 w 4921325"/>
              <a:gd name="connsiteY1748" fmla="*/ 1232744 h 6231459"/>
              <a:gd name="connsiteX1749" fmla="*/ 2787007 w 4921325"/>
              <a:gd name="connsiteY1749" fmla="*/ 1236123 h 6231459"/>
              <a:gd name="connsiteX1750" fmla="*/ 2788709 w 4921325"/>
              <a:gd name="connsiteY1750" fmla="*/ 1238999 h 6231459"/>
              <a:gd name="connsiteX1751" fmla="*/ 2772745 w 4921325"/>
              <a:gd name="connsiteY1751" fmla="*/ 1234854 h 6231459"/>
              <a:gd name="connsiteX1752" fmla="*/ 2782052 w 4921325"/>
              <a:gd name="connsiteY1752" fmla="*/ 1232744 h 6231459"/>
              <a:gd name="connsiteX1753" fmla="*/ 3868438 w 4921325"/>
              <a:gd name="connsiteY1753" fmla="*/ 1199340 h 6231459"/>
              <a:gd name="connsiteX1754" fmla="*/ 3868435 w 4921325"/>
              <a:gd name="connsiteY1754" fmla="*/ 1199352 h 6231459"/>
              <a:gd name="connsiteX1755" fmla="*/ 3886219 w 4921325"/>
              <a:gd name="connsiteY1755" fmla="*/ 1206291 h 6231459"/>
              <a:gd name="connsiteX1756" fmla="*/ 3896200 w 4921325"/>
              <a:gd name="connsiteY1756" fmla="*/ 1223646 h 6231459"/>
              <a:gd name="connsiteX1757" fmla="*/ 3858020 w 4921325"/>
              <a:gd name="connsiteY1757" fmla="*/ 1310422 h 6231459"/>
              <a:gd name="connsiteX1758" fmla="*/ 3858027 w 4921325"/>
              <a:gd name="connsiteY1758" fmla="*/ 1310428 h 6231459"/>
              <a:gd name="connsiteX1759" fmla="*/ 3896211 w 4921325"/>
              <a:gd name="connsiteY1759" fmla="*/ 1223638 h 6231459"/>
              <a:gd name="connsiteX1760" fmla="*/ 3868438 w 4921325"/>
              <a:gd name="connsiteY1760" fmla="*/ 1199340 h 6231459"/>
              <a:gd name="connsiteX1761" fmla="*/ 3265689 w 4921325"/>
              <a:gd name="connsiteY1761" fmla="*/ 1194525 h 6231459"/>
              <a:gd name="connsiteX1762" fmla="*/ 3265687 w 4921325"/>
              <a:gd name="connsiteY1762" fmla="*/ 1194525 h 6231459"/>
              <a:gd name="connsiteX1763" fmla="*/ 3264789 w 4921325"/>
              <a:gd name="connsiteY1763" fmla="*/ 1208949 h 6231459"/>
              <a:gd name="connsiteX1764" fmla="*/ 3261900 w 4921325"/>
              <a:gd name="connsiteY1764" fmla="*/ 1204771 h 6231459"/>
              <a:gd name="connsiteX1765" fmla="*/ 3264790 w 4921325"/>
              <a:gd name="connsiteY1765" fmla="*/ 1208952 h 6231459"/>
              <a:gd name="connsiteX1766" fmla="*/ 3265689 w 4921325"/>
              <a:gd name="connsiteY1766" fmla="*/ 1194525 h 6231459"/>
              <a:gd name="connsiteX1767" fmla="*/ 2757724 w 4921325"/>
              <a:gd name="connsiteY1767" fmla="*/ 1171655 h 6231459"/>
              <a:gd name="connsiteX1768" fmla="*/ 2767175 w 4921325"/>
              <a:gd name="connsiteY1768" fmla="*/ 1174071 h 6231459"/>
              <a:gd name="connsiteX1769" fmla="*/ 2756371 w 4921325"/>
              <a:gd name="connsiteY1769" fmla="*/ 1184348 h 6231459"/>
              <a:gd name="connsiteX1770" fmla="*/ 2759131 w 4921325"/>
              <a:gd name="connsiteY1770" fmla="*/ 1211843 h 6231459"/>
              <a:gd name="connsiteX1771" fmla="*/ 2749330 w 4921325"/>
              <a:gd name="connsiteY1771" fmla="*/ 1240943 h 6231459"/>
              <a:gd name="connsiteX1772" fmla="*/ 2757992 w 4921325"/>
              <a:gd name="connsiteY1772" fmla="*/ 1272710 h 6231459"/>
              <a:gd name="connsiteX1773" fmla="*/ 2735427 w 4921325"/>
              <a:gd name="connsiteY1773" fmla="*/ 1280238 h 6231459"/>
              <a:gd name="connsiteX1774" fmla="*/ 2727768 w 4921325"/>
              <a:gd name="connsiteY1774" fmla="*/ 1267293 h 6231459"/>
              <a:gd name="connsiteX1775" fmla="*/ 2735866 w 4921325"/>
              <a:gd name="connsiteY1775" fmla="*/ 1235316 h 6231459"/>
              <a:gd name="connsiteX1776" fmla="*/ 2731458 w 4921325"/>
              <a:gd name="connsiteY1776" fmla="*/ 1210741 h 6231459"/>
              <a:gd name="connsiteX1777" fmla="*/ 2742110 w 4921325"/>
              <a:gd name="connsiteY1777" fmla="*/ 1183079 h 6231459"/>
              <a:gd name="connsiteX1778" fmla="*/ 2744560 w 4921325"/>
              <a:gd name="connsiteY1778" fmla="*/ 1175803 h 6231459"/>
              <a:gd name="connsiteX1779" fmla="*/ 2757724 w 4921325"/>
              <a:gd name="connsiteY1779" fmla="*/ 1171655 h 6231459"/>
              <a:gd name="connsiteX1780" fmla="*/ 4431179 w 4921325"/>
              <a:gd name="connsiteY1780" fmla="*/ 1147676 h 6231459"/>
              <a:gd name="connsiteX1781" fmla="*/ 4424343 w 4921325"/>
              <a:gd name="connsiteY1781" fmla="*/ 1192101 h 6231459"/>
              <a:gd name="connsiteX1782" fmla="*/ 4417506 w 4921325"/>
              <a:gd name="connsiteY1782" fmla="*/ 1195517 h 6231459"/>
              <a:gd name="connsiteX1783" fmla="*/ 4417506 w 4921325"/>
              <a:gd name="connsiteY1783" fmla="*/ 1192101 h 6231459"/>
              <a:gd name="connsiteX1784" fmla="*/ 4431179 w 4921325"/>
              <a:gd name="connsiteY1784" fmla="*/ 1147676 h 6231459"/>
              <a:gd name="connsiteX1785" fmla="*/ 4420918 w 4921325"/>
              <a:gd name="connsiteY1785" fmla="*/ 1147663 h 6231459"/>
              <a:gd name="connsiteX1786" fmla="*/ 4403834 w 4921325"/>
              <a:gd name="connsiteY1786" fmla="*/ 1175002 h 6231459"/>
              <a:gd name="connsiteX1787" fmla="*/ 4407249 w 4921325"/>
              <a:gd name="connsiteY1787" fmla="*/ 1147663 h 6231459"/>
              <a:gd name="connsiteX1788" fmla="*/ 4420918 w 4921325"/>
              <a:gd name="connsiteY1788" fmla="*/ 1133997 h 6231459"/>
              <a:gd name="connsiteX1789" fmla="*/ 4431173 w 4921325"/>
              <a:gd name="connsiteY1789" fmla="*/ 1147671 h 6231459"/>
              <a:gd name="connsiteX1790" fmla="*/ 4420918 w 4921325"/>
              <a:gd name="connsiteY1790" fmla="*/ 1147670 h 6231459"/>
              <a:gd name="connsiteX1791" fmla="*/ 4420918 w 4921325"/>
              <a:gd name="connsiteY1791" fmla="*/ 1147663 h 6231459"/>
              <a:gd name="connsiteX1792" fmla="*/ 3906628 w 4921325"/>
              <a:gd name="connsiteY1792" fmla="*/ 1122969 h 6231459"/>
              <a:gd name="connsiteX1793" fmla="*/ 3882324 w 4921325"/>
              <a:gd name="connsiteY1793" fmla="*/ 1157683 h 6231459"/>
              <a:gd name="connsiteX1794" fmla="*/ 3906627 w 4921325"/>
              <a:gd name="connsiteY1794" fmla="*/ 1122971 h 6231459"/>
              <a:gd name="connsiteX1795" fmla="*/ 3920177 w 4921325"/>
              <a:gd name="connsiteY1795" fmla="*/ 1130458 h 6231459"/>
              <a:gd name="connsiteX1796" fmla="*/ 3931015 w 4921325"/>
              <a:gd name="connsiteY1796" fmla="*/ 1138086 h 6231459"/>
              <a:gd name="connsiteX1797" fmla="*/ 3931036 w 4921325"/>
              <a:gd name="connsiteY1797" fmla="*/ 1138103 h 6231459"/>
              <a:gd name="connsiteX1798" fmla="*/ 3931036 w 4921325"/>
              <a:gd name="connsiteY1798" fmla="*/ 1138101 h 6231459"/>
              <a:gd name="connsiteX1799" fmla="*/ 3931015 w 4921325"/>
              <a:gd name="connsiteY1799" fmla="*/ 1138086 h 6231459"/>
              <a:gd name="connsiteX1800" fmla="*/ 3923118 w 4921325"/>
              <a:gd name="connsiteY1800" fmla="*/ 1132083 h 6231459"/>
              <a:gd name="connsiteX1801" fmla="*/ 3920177 w 4921325"/>
              <a:gd name="connsiteY1801" fmla="*/ 1130458 h 6231459"/>
              <a:gd name="connsiteX1802" fmla="*/ 3918466 w 4921325"/>
              <a:gd name="connsiteY1802" fmla="*/ 1129253 h 6231459"/>
              <a:gd name="connsiteX1803" fmla="*/ 3906628 w 4921325"/>
              <a:gd name="connsiteY1803" fmla="*/ 1122969 h 6231459"/>
              <a:gd name="connsiteX1804" fmla="*/ 3531708 w 4921325"/>
              <a:gd name="connsiteY1804" fmla="*/ 1105609 h 6231459"/>
              <a:gd name="connsiteX1805" fmla="*/ 3528235 w 4921325"/>
              <a:gd name="connsiteY1805" fmla="*/ 1116025 h 6231459"/>
              <a:gd name="connsiteX1806" fmla="*/ 3493521 w 4921325"/>
              <a:gd name="connsiteY1806" fmla="*/ 1175474 h 6231459"/>
              <a:gd name="connsiteX1807" fmla="*/ 3484065 w 4921325"/>
              <a:gd name="connsiteY1807" fmla="*/ 1193077 h 6231459"/>
              <a:gd name="connsiteX1808" fmla="*/ 3480874 w 4921325"/>
              <a:gd name="connsiteY1808" fmla="*/ 1207718 h 6231459"/>
              <a:gd name="connsiteX1809" fmla="*/ 3469546 w 4921325"/>
              <a:gd name="connsiteY1809" fmla="*/ 1236261 h 6231459"/>
              <a:gd name="connsiteX1810" fmla="*/ 3469222 w 4921325"/>
              <a:gd name="connsiteY1810" fmla="*/ 1237525 h 6231459"/>
              <a:gd name="connsiteX1811" fmla="*/ 3469044 w 4921325"/>
              <a:gd name="connsiteY1811" fmla="*/ 1237525 h 6231459"/>
              <a:gd name="connsiteX1812" fmla="*/ 3428195 w 4921325"/>
              <a:gd name="connsiteY1812" fmla="*/ 1340451 h 6231459"/>
              <a:gd name="connsiteX1813" fmla="*/ 3431033 w 4921325"/>
              <a:gd name="connsiteY1813" fmla="*/ 1341668 h 6231459"/>
              <a:gd name="connsiteX1814" fmla="*/ 3455336 w 4921325"/>
              <a:gd name="connsiteY1814" fmla="*/ 1275712 h 6231459"/>
              <a:gd name="connsiteX1815" fmla="*/ 3510880 w 4921325"/>
              <a:gd name="connsiteY1815" fmla="*/ 1188924 h 6231459"/>
              <a:gd name="connsiteX1816" fmla="*/ 3542120 w 4921325"/>
              <a:gd name="connsiteY1816" fmla="*/ 1133380 h 6231459"/>
              <a:gd name="connsiteX1817" fmla="*/ 3531708 w 4921325"/>
              <a:gd name="connsiteY1817" fmla="*/ 1105609 h 6231459"/>
              <a:gd name="connsiteX1818" fmla="*/ 2769061 w 4921325"/>
              <a:gd name="connsiteY1818" fmla="*/ 1103056 h 6231459"/>
              <a:gd name="connsiteX1819" fmla="*/ 2780923 w 4921325"/>
              <a:gd name="connsiteY1819" fmla="*/ 1117400 h 6231459"/>
              <a:gd name="connsiteX1820" fmla="*/ 2759261 w 4921325"/>
              <a:gd name="connsiteY1820" fmla="*/ 1132159 h 6231459"/>
              <a:gd name="connsiteX1821" fmla="*/ 2750051 w 4921325"/>
              <a:gd name="connsiteY1821" fmla="*/ 1133724 h 6231459"/>
              <a:gd name="connsiteX1822" fmla="*/ 2756653 w 4921325"/>
              <a:gd name="connsiteY1822" fmla="*/ 1122050 h 6231459"/>
              <a:gd name="connsiteX1823" fmla="*/ 2761554 w 4921325"/>
              <a:gd name="connsiteY1823" fmla="*/ 1107499 h 6231459"/>
              <a:gd name="connsiteX1824" fmla="*/ 3336733 w 4921325"/>
              <a:gd name="connsiteY1824" fmla="*/ 1073048 h 6231459"/>
              <a:gd name="connsiteX1825" fmla="*/ 3330902 w 4921325"/>
              <a:gd name="connsiteY1825" fmla="*/ 1076264 h 6231459"/>
              <a:gd name="connsiteX1826" fmla="*/ 3330903 w 4921325"/>
              <a:gd name="connsiteY1826" fmla="*/ 1076267 h 6231459"/>
              <a:gd name="connsiteX1827" fmla="*/ 3336729 w 4921325"/>
              <a:gd name="connsiteY1827" fmla="*/ 1073054 h 6231459"/>
              <a:gd name="connsiteX1828" fmla="*/ 3334324 w 4921325"/>
              <a:gd name="connsiteY1828" fmla="*/ 1087042 h 6231459"/>
              <a:gd name="connsiteX1829" fmla="*/ 3334325 w 4921325"/>
              <a:gd name="connsiteY1829" fmla="*/ 1087046 h 6231459"/>
              <a:gd name="connsiteX1830" fmla="*/ 3336733 w 4921325"/>
              <a:gd name="connsiteY1830" fmla="*/ 1073048 h 6231459"/>
              <a:gd name="connsiteX1831" fmla="*/ 2732668 w 4921325"/>
              <a:gd name="connsiteY1831" fmla="*/ 1064393 h 6231459"/>
              <a:gd name="connsiteX1832" fmla="*/ 2761342 w 4921325"/>
              <a:gd name="connsiteY1832" fmla="*/ 1084319 h 6231459"/>
              <a:gd name="connsiteX1833" fmla="*/ 2749737 w 4921325"/>
              <a:gd name="connsiteY1833" fmla="*/ 1098953 h 6231459"/>
              <a:gd name="connsiteX1834" fmla="*/ 2741536 w 4921325"/>
              <a:gd name="connsiteY1834" fmla="*/ 1119339 h 6231459"/>
              <a:gd name="connsiteX1835" fmla="*/ 2718072 w 4921325"/>
              <a:gd name="connsiteY1835" fmla="*/ 1119633 h 6231459"/>
              <a:gd name="connsiteX1836" fmla="*/ 2720261 w 4921325"/>
              <a:gd name="connsiteY1836" fmla="*/ 1083385 h 6231459"/>
              <a:gd name="connsiteX1837" fmla="*/ 2732668 w 4921325"/>
              <a:gd name="connsiteY1837" fmla="*/ 1064393 h 6231459"/>
              <a:gd name="connsiteX1838" fmla="*/ 3729581 w 4921325"/>
              <a:gd name="connsiteY1838" fmla="*/ 1053539 h 6231459"/>
              <a:gd name="connsiteX1839" fmla="*/ 3729564 w 4921325"/>
              <a:gd name="connsiteY1839" fmla="*/ 1053563 h 6231459"/>
              <a:gd name="connsiteX1840" fmla="*/ 3724360 w 4921325"/>
              <a:gd name="connsiteY1840" fmla="*/ 1077838 h 6231459"/>
              <a:gd name="connsiteX1841" fmla="*/ 3719152 w 4921325"/>
              <a:gd name="connsiteY1841" fmla="*/ 1102139 h 6231459"/>
              <a:gd name="connsiteX1842" fmla="*/ 3694855 w 4921325"/>
              <a:gd name="connsiteY1842" fmla="*/ 1140322 h 6231459"/>
              <a:gd name="connsiteX1843" fmla="*/ 3693988 w 4921325"/>
              <a:gd name="connsiteY1843" fmla="*/ 1150304 h 6231459"/>
              <a:gd name="connsiteX1844" fmla="*/ 3687919 w 4921325"/>
              <a:gd name="connsiteY1844" fmla="*/ 1157675 h 6231459"/>
              <a:gd name="connsiteX1845" fmla="*/ 3687922 w 4921325"/>
              <a:gd name="connsiteY1845" fmla="*/ 1157683 h 6231459"/>
              <a:gd name="connsiteX1846" fmla="*/ 3694866 w 4921325"/>
              <a:gd name="connsiteY1846" fmla="*/ 1140323 h 6231459"/>
              <a:gd name="connsiteX1847" fmla="*/ 3719164 w 4921325"/>
              <a:gd name="connsiteY1847" fmla="*/ 1102139 h 6231459"/>
              <a:gd name="connsiteX1848" fmla="*/ 3729581 w 4921325"/>
              <a:gd name="connsiteY1848" fmla="*/ 1053539 h 6231459"/>
              <a:gd name="connsiteX1849" fmla="*/ 3948285 w 4921325"/>
              <a:gd name="connsiteY1849" fmla="*/ 1046596 h 6231459"/>
              <a:gd name="connsiteX1850" fmla="*/ 3942209 w 4921325"/>
              <a:gd name="connsiteY1850" fmla="*/ 1050501 h 6231459"/>
              <a:gd name="connsiteX1851" fmla="*/ 3942209 w 4921325"/>
              <a:gd name="connsiteY1851" fmla="*/ 1050505 h 6231459"/>
              <a:gd name="connsiteX1852" fmla="*/ 3948283 w 4921325"/>
              <a:gd name="connsiteY1852" fmla="*/ 1046601 h 6231459"/>
              <a:gd name="connsiteX1853" fmla="*/ 3953057 w 4921325"/>
              <a:gd name="connsiteY1853" fmla="*/ 1052241 h 6231459"/>
              <a:gd name="connsiteX1854" fmla="*/ 3955226 w 4921325"/>
              <a:gd name="connsiteY1854" fmla="*/ 1060483 h 6231459"/>
              <a:gd name="connsiteX1855" fmla="*/ 3955227 w 4921325"/>
              <a:gd name="connsiteY1855" fmla="*/ 1060483 h 6231459"/>
              <a:gd name="connsiteX1856" fmla="*/ 3948285 w 4921325"/>
              <a:gd name="connsiteY1856" fmla="*/ 1046596 h 6231459"/>
              <a:gd name="connsiteX1857" fmla="*/ 3592110 w 4921325"/>
              <a:gd name="connsiteY1857" fmla="*/ 1040791 h 6231459"/>
              <a:gd name="connsiteX1858" fmla="*/ 3579875 w 4921325"/>
              <a:gd name="connsiteY1858" fmla="*/ 1047463 h 6231459"/>
              <a:gd name="connsiteX1859" fmla="*/ 3562948 w 4921325"/>
              <a:gd name="connsiteY1859" fmla="*/ 1050065 h 6231459"/>
              <a:gd name="connsiteX1860" fmla="*/ 3561868 w 4921325"/>
              <a:gd name="connsiteY1860" fmla="*/ 1075647 h 6231459"/>
              <a:gd name="connsiteX1861" fmla="*/ 3555633 w 4921325"/>
              <a:gd name="connsiteY1861" fmla="*/ 1093499 h 6231459"/>
              <a:gd name="connsiteX1862" fmla="*/ 3555626 w 4921325"/>
              <a:gd name="connsiteY1862" fmla="*/ 1093514 h 6231459"/>
              <a:gd name="connsiteX1863" fmla="*/ 3555628 w 4921325"/>
              <a:gd name="connsiteY1863" fmla="*/ 1093513 h 6231459"/>
              <a:gd name="connsiteX1864" fmla="*/ 3555633 w 4921325"/>
              <a:gd name="connsiteY1864" fmla="*/ 1093499 h 6231459"/>
              <a:gd name="connsiteX1865" fmla="*/ 3561648 w 4921325"/>
              <a:gd name="connsiteY1865" fmla="*/ 1080875 h 6231459"/>
              <a:gd name="connsiteX1866" fmla="*/ 3561868 w 4921325"/>
              <a:gd name="connsiteY1866" fmla="*/ 1075647 h 6231459"/>
              <a:gd name="connsiteX1867" fmla="*/ 3562767 w 4921325"/>
              <a:gd name="connsiteY1867" fmla="*/ 1073071 h 6231459"/>
              <a:gd name="connsiteX1868" fmla="*/ 3562950 w 4921325"/>
              <a:gd name="connsiteY1868" fmla="*/ 1050066 h 6231459"/>
              <a:gd name="connsiteX1869" fmla="*/ 3579875 w 4921325"/>
              <a:gd name="connsiteY1869" fmla="*/ 1047464 h 6231459"/>
              <a:gd name="connsiteX1870" fmla="*/ 3502720 w 4921325"/>
              <a:gd name="connsiteY1870" fmla="*/ 1013274 h 6231459"/>
              <a:gd name="connsiteX1871" fmla="*/ 3497092 w 4921325"/>
              <a:gd name="connsiteY1871" fmla="*/ 1021442 h 6231459"/>
              <a:gd name="connsiteX1872" fmla="*/ 3497092 w 4921325"/>
              <a:gd name="connsiteY1872" fmla="*/ 1021444 h 6231459"/>
              <a:gd name="connsiteX1873" fmla="*/ 3502716 w 4921325"/>
              <a:gd name="connsiteY1873" fmla="*/ 1013283 h 6231459"/>
              <a:gd name="connsiteX1874" fmla="*/ 3501817 w 4921325"/>
              <a:gd name="connsiteY1874" fmla="*/ 1027705 h 6231459"/>
              <a:gd name="connsiteX1875" fmla="*/ 3501819 w 4921325"/>
              <a:gd name="connsiteY1875" fmla="*/ 1027707 h 6231459"/>
              <a:gd name="connsiteX1876" fmla="*/ 3502720 w 4921325"/>
              <a:gd name="connsiteY1876" fmla="*/ 1013274 h 6231459"/>
              <a:gd name="connsiteX1877" fmla="*/ 3764293 w 4921325"/>
              <a:gd name="connsiteY1877" fmla="*/ 1008408 h 6231459"/>
              <a:gd name="connsiteX1878" fmla="*/ 3764292 w 4921325"/>
              <a:gd name="connsiteY1878" fmla="*/ 1011883 h 6231459"/>
              <a:gd name="connsiteX1879" fmla="*/ 3756479 w 4921325"/>
              <a:gd name="connsiteY1879" fmla="*/ 1038786 h 6231459"/>
              <a:gd name="connsiteX1880" fmla="*/ 3756483 w 4921325"/>
              <a:gd name="connsiteY1880" fmla="*/ 1038784 h 6231459"/>
              <a:gd name="connsiteX1881" fmla="*/ 3764294 w 4921325"/>
              <a:gd name="connsiteY1881" fmla="*/ 1011881 h 6231459"/>
              <a:gd name="connsiteX1882" fmla="*/ 3764295 w 4921325"/>
              <a:gd name="connsiteY1882" fmla="*/ 1008409 h 6231459"/>
              <a:gd name="connsiteX1883" fmla="*/ 3969113 w 4921325"/>
              <a:gd name="connsiteY1883" fmla="*/ 997996 h 6231459"/>
              <a:gd name="connsiteX1884" fmla="*/ 3969117 w 4921325"/>
              <a:gd name="connsiteY1884" fmla="*/ 998003 h 6231459"/>
              <a:gd name="connsiteX1885" fmla="*/ 3978658 w 4921325"/>
              <a:gd name="connsiteY1885" fmla="*/ 999305 h 6231459"/>
              <a:gd name="connsiteX1886" fmla="*/ 3982999 w 4921325"/>
              <a:gd name="connsiteY1886" fmla="*/ 1008415 h 6231459"/>
              <a:gd name="connsiteX1887" fmla="*/ 3982999 w 4921325"/>
              <a:gd name="connsiteY1887" fmla="*/ 1008408 h 6231459"/>
              <a:gd name="connsiteX1888" fmla="*/ 3969113 w 4921325"/>
              <a:gd name="connsiteY1888" fmla="*/ 997996 h 6231459"/>
              <a:gd name="connsiteX1889" fmla="*/ 3750408 w 4921325"/>
              <a:gd name="connsiteY1889" fmla="*/ 997996 h 6231459"/>
              <a:gd name="connsiteX1890" fmla="*/ 3750407 w 4921325"/>
              <a:gd name="connsiteY1890" fmla="*/ 997996 h 6231459"/>
              <a:gd name="connsiteX1891" fmla="*/ 3756751 w 4921325"/>
              <a:gd name="connsiteY1891" fmla="*/ 998593 h 6231459"/>
              <a:gd name="connsiteX1892" fmla="*/ 3777259 w 4921325"/>
              <a:gd name="connsiteY1892" fmla="*/ 1002390 h 6231459"/>
              <a:gd name="connsiteX1893" fmla="*/ 3781652 w 4921325"/>
              <a:gd name="connsiteY1893" fmla="*/ 1004940 h 6231459"/>
              <a:gd name="connsiteX1894" fmla="*/ 3781654 w 4921325"/>
              <a:gd name="connsiteY1894" fmla="*/ 1004939 h 6231459"/>
              <a:gd name="connsiteX1895" fmla="*/ 3750408 w 4921325"/>
              <a:gd name="connsiteY1895" fmla="*/ 997996 h 6231459"/>
              <a:gd name="connsiteX1896" fmla="*/ 3253737 w 4921325"/>
              <a:gd name="connsiteY1896" fmla="*/ 975638 h 6231459"/>
              <a:gd name="connsiteX1897" fmla="*/ 3214460 w 4921325"/>
              <a:gd name="connsiteY1897" fmla="*/ 1072010 h 6231459"/>
              <a:gd name="connsiteX1898" fmla="*/ 3217563 w 4921325"/>
              <a:gd name="connsiteY1898" fmla="*/ 1038629 h 6231459"/>
              <a:gd name="connsiteX1899" fmla="*/ 3229516 w 4921325"/>
              <a:gd name="connsiteY1899" fmla="*/ 1002911 h 6231459"/>
              <a:gd name="connsiteX1900" fmla="*/ 3253737 w 4921325"/>
              <a:gd name="connsiteY1900" fmla="*/ 975638 h 6231459"/>
              <a:gd name="connsiteX1901" fmla="*/ 3615024 w 4921325"/>
              <a:gd name="connsiteY1901" fmla="*/ 970225 h 6231459"/>
              <a:gd name="connsiteX1902" fmla="*/ 3608949 w 4921325"/>
              <a:gd name="connsiteY1902" fmla="*/ 974130 h 6231459"/>
              <a:gd name="connsiteX1903" fmla="*/ 3608948 w 4921325"/>
              <a:gd name="connsiteY1903" fmla="*/ 974137 h 6231459"/>
              <a:gd name="connsiteX1904" fmla="*/ 3615023 w 4921325"/>
              <a:gd name="connsiteY1904" fmla="*/ 970231 h 6231459"/>
              <a:gd name="connsiteX1905" fmla="*/ 3619797 w 4921325"/>
              <a:gd name="connsiteY1905" fmla="*/ 975874 h 6231459"/>
              <a:gd name="connsiteX1906" fmla="*/ 3621965 w 4921325"/>
              <a:gd name="connsiteY1906" fmla="*/ 984109 h 6231459"/>
              <a:gd name="connsiteX1907" fmla="*/ 3621967 w 4921325"/>
              <a:gd name="connsiteY1907" fmla="*/ 984110 h 6231459"/>
              <a:gd name="connsiteX1908" fmla="*/ 3615024 w 4921325"/>
              <a:gd name="connsiteY1908" fmla="*/ 970225 h 6231459"/>
              <a:gd name="connsiteX1909" fmla="*/ 3840666 w 4921325"/>
              <a:gd name="connsiteY1909" fmla="*/ 859137 h 6231459"/>
              <a:gd name="connsiteX1910" fmla="*/ 3840662 w 4921325"/>
              <a:gd name="connsiteY1910" fmla="*/ 859137 h 6231459"/>
              <a:gd name="connsiteX1911" fmla="*/ 3847607 w 4921325"/>
              <a:gd name="connsiteY1911" fmla="*/ 869548 h 6231459"/>
              <a:gd name="connsiteX1912" fmla="*/ 3838907 w 4921325"/>
              <a:gd name="connsiteY1912" fmla="*/ 867178 h 6231459"/>
              <a:gd name="connsiteX1913" fmla="*/ 3838063 w 4921325"/>
              <a:gd name="connsiteY1913" fmla="*/ 866948 h 6231459"/>
              <a:gd name="connsiteX1914" fmla="*/ 3838062 w 4921325"/>
              <a:gd name="connsiteY1914" fmla="*/ 866948 h 6231459"/>
              <a:gd name="connsiteX1915" fmla="*/ 3838907 w 4921325"/>
              <a:gd name="connsiteY1915" fmla="*/ 867178 h 6231459"/>
              <a:gd name="connsiteX1916" fmla="*/ 3847609 w 4921325"/>
              <a:gd name="connsiteY1916" fmla="*/ 869549 h 6231459"/>
              <a:gd name="connsiteX1917" fmla="*/ 3840666 w 4921325"/>
              <a:gd name="connsiteY1917" fmla="*/ 859137 h 6231459"/>
              <a:gd name="connsiteX1918" fmla="*/ 3917039 w 4921325"/>
              <a:gd name="connsiteY1918" fmla="*/ 758463 h 6231459"/>
              <a:gd name="connsiteX1919" fmla="*/ 3906627 w 4921325"/>
              <a:gd name="connsiteY1919" fmla="*/ 761936 h 6231459"/>
              <a:gd name="connsiteX1920" fmla="*/ 3906632 w 4921325"/>
              <a:gd name="connsiteY1920" fmla="*/ 761938 h 6231459"/>
              <a:gd name="connsiteX1921" fmla="*/ 3917036 w 4921325"/>
              <a:gd name="connsiteY1921" fmla="*/ 758468 h 6231459"/>
              <a:gd name="connsiteX1922" fmla="*/ 3920508 w 4921325"/>
              <a:gd name="connsiteY1922" fmla="*/ 768877 h 6231459"/>
              <a:gd name="connsiteX1923" fmla="*/ 3920513 w 4921325"/>
              <a:gd name="connsiteY1923" fmla="*/ 768880 h 6231459"/>
              <a:gd name="connsiteX1924" fmla="*/ 3917039 w 4921325"/>
              <a:gd name="connsiteY1924" fmla="*/ 758463 h 6231459"/>
              <a:gd name="connsiteX1925" fmla="*/ 4215585 w 4921325"/>
              <a:gd name="connsiteY1925" fmla="*/ 709862 h 6231459"/>
              <a:gd name="connsiteX1926" fmla="*/ 4215592 w 4921325"/>
              <a:gd name="connsiteY1926" fmla="*/ 709868 h 6231459"/>
              <a:gd name="connsiteX1927" fmla="*/ 4219046 w 4921325"/>
              <a:gd name="connsiteY1927" fmla="*/ 709868 h 6231459"/>
              <a:gd name="connsiteX1928" fmla="*/ 4225119 w 4921325"/>
              <a:gd name="connsiteY1928" fmla="*/ 713775 h 6231459"/>
              <a:gd name="connsiteX1929" fmla="*/ 4225984 w 4921325"/>
              <a:gd name="connsiteY1929" fmla="*/ 720266 h 6231459"/>
              <a:gd name="connsiteX1930" fmla="*/ 4225997 w 4921325"/>
              <a:gd name="connsiteY1930" fmla="*/ 720280 h 6231459"/>
              <a:gd name="connsiteX1931" fmla="*/ 4219054 w 4921325"/>
              <a:gd name="connsiteY1931" fmla="*/ 709862 h 6231459"/>
              <a:gd name="connsiteX1932" fmla="*/ 3607661 w 4921325"/>
              <a:gd name="connsiteY1932" fmla="*/ 708258 h 6231459"/>
              <a:gd name="connsiteX1933" fmla="*/ 3619730 w 4921325"/>
              <a:gd name="connsiteY1933" fmla="*/ 711744 h 6231459"/>
              <a:gd name="connsiteX1934" fmla="*/ 3605864 w 4921325"/>
              <a:gd name="connsiteY1934" fmla="*/ 737115 h 6231459"/>
              <a:gd name="connsiteX1935" fmla="*/ 3593796 w 4921325"/>
              <a:gd name="connsiteY1935" fmla="*/ 733629 h 6231459"/>
              <a:gd name="connsiteX1936" fmla="*/ 3607661 w 4921325"/>
              <a:gd name="connsiteY1936" fmla="*/ 708258 h 6231459"/>
              <a:gd name="connsiteX1937" fmla="*/ 4232940 w 4921325"/>
              <a:gd name="connsiteY1937" fmla="*/ 682091 h 6231459"/>
              <a:gd name="connsiteX1938" fmla="*/ 4225997 w 4921325"/>
              <a:gd name="connsiteY1938" fmla="*/ 689033 h 6231459"/>
              <a:gd name="connsiteX1939" fmla="*/ 4226001 w 4921325"/>
              <a:gd name="connsiteY1939" fmla="*/ 689035 h 6231459"/>
              <a:gd name="connsiteX1940" fmla="*/ 4232939 w 4921325"/>
              <a:gd name="connsiteY1940" fmla="*/ 682097 h 6231459"/>
              <a:gd name="connsiteX1941" fmla="*/ 4239877 w 4921325"/>
              <a:gd name="connsiteY1941" fmla="*/ 692506 h 6231459"/>
              <a:gd name="connsiteX1942" fmla="*/ 4239882 w 4921325"/>
              <a:gd name="connsiteY1942" fmla="*/ 692507 h 6231459"/>
              <a:gd name="connsiteX1943" fmla="*/ 4232940 w 4921325"/>
              <a:gd name="connsiteY1943" fmla="*/ 682091 h 6231459"/>
              <a:gd name="connsiteX1944" fmla="*/ 3684942 w 4921325"/>
              <a:gd name="connsiteY1944" fmla="*/ 593478 h 6231459"/>
              <a:gd name="connsiteX1945" fmla="*/ 3684450 w 4921325"/>
              <a:gd name="connsiteY1945" fmla="*/ 617814 h 6231459"/>
              <a:gd name="connsiteX1946" fmla="*/ 3681839 w 4921325"/>
              <a:gd name="connsiteY1946" fmla="*/ 626855 h 6231459"/>
              <a:gd name="connsiteX1947" fmla="*/ 3657762 w 4921325"/>
              <a:gd name="connsiteY1947" fmla="*/ 512182 h 6231459"/>
              <a:gd name="connsiteX1948" fmla="*/ 3664810 w 4921325"/>
              <a:gd name="connsiteY1948" fmla="*/ 538704 h 6231459"/>
              <a:gd name="connsiteX1949" fmla="*/ 3657673 w 4921325"/>
              <a:gd name="connsiteY1949" fmla="*/ 546435 h 6231459"/>
              <a:gd name="connsiteX1950" fmla="*/ 3635568 w 4921325"/>
              <a:gd name="connsiteY1950" fmla="*/ 589015 h 6231459"/>
              <a:gd name="connsiteX1951" fmla="*/ 3611258 w 4921325"/>
              <a:gd name="connsiteY1951" fmla="*/ 650542 h 6231459"/>
              <a:gd name="connsiteX1952" fmla="*/ 3592374 w 4921325"/>
              <a:gd name="connsiteY1952" fmla="*/ 698945 h 6231459"/>
              <a:gd name="connsiteX1953" fmla="*/ 3593361 w 4921325"/>
              <a:gd name="connsiteY1953" fmla="*/ 650266 h 6231459"/>
              <a:gd name="connsiteX1954" fmla="*/ 3594869 w 4921325"/>
              <a:gd name="connsiteY1954" fmla="*/ 650702 h 6231459"/>
              <a:gd name="connsiteX1955" fmla="*/ 3615061 w 4921325"/>
              <a:gd name="connsiteY1955" fmla="*/ 597776 h 6231459"/>
              <a:gd name="connsiteX1956" fmla="*/ 3657762 w 4921325"/>
              <a:gd name="connsiteY1956" fmla="*/ 512182 h 6231459"/>
              <a:gd name="connsiteX1957" fmla="*/ 4296474 w 4921325"/>
              <a:gd name="connsiteY1957" fmla="*/ 444347 h 6231459"/>
              <a:gd name="connsiteX1958" fmla="*/ 4282588 w 4921325"/>
              <a:gd name="connsiteY1958" fmla="*/ 465174 h 6231459"/>
              <a:gd name="connsiteX1959" fmla="*/ 4254813 w 4921325"/>
              <a:gd name="connsiteY1959" fmla="*/ 465174 h 6231459"/>
              <a:gd name="connsiteX1960" fmla="*/ 4268701 w 4921325"/>
              <a:gd name="connsiteY1960" fmla="*/ 444347 h 6231459"/>
              <a:gd name="connsiteX1961" fmla="*/ 3738872 w 4921325"/>
              <a:gd name="connsiteY1961" fmla="*/ 418098 h 6231459"/>
              <a:gd name="connsiteX1962" fmla="*/ 3741598 w 4921325"/>
              <a:gd name="connsiteY1962" fmla="*/ 448263 h 6231459"/>
              <a:gd name="connsiteX1963" fmla="*/ 3731446 w 4921325"/>
              <a:gd name="connsiteY1963" fmla="*/ 455124 h 6231459"/>
              <a:gd name="connsiteX1964" fmla="*/ 3705829 w 4921325"/>
              <a:gd name="connsiteY1964" fmla="*/ 521173 h 6231459"/>
              <a:gd name="connsiteX1965" fmla="*/ 3678096 w 4921325"/>
              <a:gd name="connsiteY1965" fmla="*/ 571917 h 6231459"/>
              <a:gd name="connsiteX1966" fmla="*/ 3648768 w 4921325"/>
              <a:gd name="connsiteY1966" fmla="*/ 656473 h 6231459"/>
              <a:gd name="connsiteX1967" fmla="*/ 3640615 w 4921325"/>
              <a:gd name="connsiteY1967" fmla="*/ 639433 h 6231459"/>
              <a:gd name="connsiteX1968" fmla="*/ 3652364 w 4921325"/>
              <a:gd name="connsiteY1968" fmla="*/ 598756 h 6231459"/>
              <a:gd name="connsiteX1969" fmla="*/ 3682709 w 4921325"/>
              <a:gd name="connsiteY1969" fmla="*/ 538972 h 6231459"/>
              <a:gd name="connsiteX1970" fmla="*/ 3705510 w 4921325"/>
              <a:gd name="connsiteY1970" fmla="*/ 477011 h 6231459"/>
              <a:gd name="connsiteX1971" fmla="*/ 3731938 w 4921325"/>
              <a:gd name="connsiteY1971" fmla="*/ 430789 h 6231459"/>
              <a:gd name="connsiteX1972" fmla="*/ 3738872 w 4921325"/>
              <a:gd name="connsiteY1972" fmla="*/ 418098 h 6231459"/>
              <a:gd name="connsiteX1973" fmla="*/ 4362428 w 4921325"/>
              <a:gd name="connsiteY1973" fmla="*/ 347143 h 6231459"/>
              <a:gd name="connsiteX1974" fmla="*/ 4376317 w 4921325"/>
              <a:gd name="connsiteY1974" fmla="*/ 364498 h 6231459"/>
              <a:gd name="connsiteX1975" fmla="*/ 4376318 w 4921325"/>
              <a:gd name="connsiteY1975" fmla="*/ 371442 h 6231459"/>
              <a:gd name="connsiteX1976" fmla="*/ 4254813 w 4921325"/>
              <a:gd name="connsiteY1976" fmla="*/ 295073 h 6231459"/>
              <a:gd name="connsiteX1977" fmla="*/ 4286058 w 4921325"/>
              <a:gd name="connsiteY1977" fmla="*/ 312432 h 6231459"/>
              <a:gd name="connsiteX1978" fmla="*/ 4275642 w 4921325"/>
              <a:gd name="connsiteY1978" fmla="*/ 319375 h 6231459"/>
              <a:gd name="connsiteX1979" fmla="*/ 4254814 w 4921325"/>
              <a:gd name="connsiteY1979" fmla="*/ 354090 h 6231459"/>
              <a:gd name="connsiteX1980" fmla="*/ 4240928 w 4921325"/>
              <a:gd name="connsiteY1980" fmla="*/ 402692 h 6231459"/>
              <a:gd name="connsiteX1981" fmla="*/ 4230515 w 4921325"/>
              <a:gd name="connsiteY1981" fmla="*/ 440875 h 6231459"/>
              <a:gd name="connsiteX1982" fmla="*/ 4202744 w 4921325"/>
              <a:gd name="connsiteY1982" fmla="*/ 406160 h 6231459"/>
              <a:gd name="connsiteX1983" fmla="*/ 4206212 w 4921325"/>
              <a:gd name="connsiteY1983" fmla="*/ 406160 h 6231459"/>
              <a:gd name="connsiteX1984" fmla="*/ 4216629 w 4921325"/>
              <a:gd name="connsiteY1984" fmla="*/ 364502 h 6231459"/>
              <a:gd name="connsiteX1985" fmla="*/ 4254813 w 4921325"/>
              <a:gd name="connsiteY1985" fmla="*/ 295073 h 6231459"/>
              <a:gd name="connsiteX1986" fmla="*/ 3803674 w 4921325"/>
              <a:gd name="connsiteY1986" fmla="*/ 289936 h 6231459"/>
              <a:gd name="connsiteX1987" fmla="*/ 3808201 w 4921325"/>
              <a:gd name="connsiteY1987" fmla="*/ 291244 h 6231459"/>
              <a:gd name="connsiteX1988" fmla="*/ 3795346 w 4921325"/>
              <a:gd name="connsiteY1988" fmla="*/ 341398 h 6231459"/>
              <a:gd name="connsiteX1989" fmla="*/ 3780466 w 4921325"/>
              <a:gd name="connsiteY1989" fmla="*/ 341994 h 6231459"/>
              <a:gd name="connsiteX1990" fmla="*/ 3778550 w 4921325"/>
              <a:gd name="connsiteY1990" fmla="*/ 331646 h 6231459"/>
              <a:gd name="connsiteX1991" fmla="*/ 3789806 w 4921325"/>
              <a:gd name="connsiteY1991" fmla="*/ 315311 h 6231459"/>
              <a:gd name="connsiteX1992" fmla="*/ 3803674 w 4921325"/>
              <a:gd name="connsiteY1992" fmla="*/ 289936 h 6231459"/>
              <a:gd name="connsiteX1993" fmla="*/ 4500245 w 4921325"/>
              <a:gd name="connsiteY1993" fmla="*/ 248160 h 6231459"/>
              <a:gd name="connsiteX1994" fmla="*/ 4510663 w 4921325"/>
              <a:gd name="connsiteY1994" fmla="*/ 251629 h 6231459"/>
              <a:gd name="connsiteX1995" fmla="*/ 4500245 w 4921325"/>
              <a:gd name="connsiteY1995" fmla="*/ 286343 h 6231459"/>
              <a:gd name="connsiteX1996" fmla="*/ 4489833 w 4921325"/>
              <a:gd name="connsiteY1996" fmla="*/ 317590 h 6231459"/>
              <a:gd name="connsiteX1997" fmla="*/ 4475948 w 4921325"/>
              <a:gd name="connsiteY1997" fmla="*/ 348830 h 6231459"/>
              <a:gd name="connsiteX1998" fmla="*/ 4462062 w 4921325"/>
              <a:gd name="connsiteY1998" fmla="*/ 390487 h 6231459"/>
              <a:gd name="connsiteX1999" fmla="*/ 4371805 w 4921325"/>
              <a:gd name="connsiteY1999" fmla="*/ 619605 h 6231459"/>
              <a:gd name="connsiteX2000" fmla="*/ 4361387 w 4921325"/>
              <a:gd name="connsiteY2000" fmla="*/ 685564 h 6231459"/>
              <a:gd name="connsiteX2001" fmla="*/ 4347502 w 4921325"/>
              <a:gd name="connsiteY2001" fmla="*/ 706394 h 6231459"/>
              <a:gd name="connsiteX2002" fmla="*/ 4333616 w 4921325"/>
              <a:gd name="connsiteY2002" fmla="*/ 748050 h 6231459"/>
              <a:gd name="connsiteX2003" fmla="*/ 4316260 w 4921325"/>
              <a:gd name="connsiteY2003" fmla="*/ 782765 h 6231459"/>
              <a:gd name="connsiteX2004" fmla="*/ 4302374 w 4921325"/>
              <a:gd name="connsiteY2004" fmla="*/ 807063 h 6231459"/>
              <a:gd name="connsiteX2005" fmla="*/ 4305843 w 4921325"/>
              <a:gd name="connsiteY2005" fmla="*/ 824422 h 6231459"/>
              <a:gd name="connsiteX2006" fmla="*/ 4274598 w 4921325"/>
              <a:gd name="connsiteY2006" fmla="*/ 932036 h 6231459"/>
              <a:gd name="connsiteX2007" fmla="*/ 4260712 w 4921325"/>
              <a:gd name="connsiteY2007" fmla="*/ 942453 h 6231459"/>
              <a:gd name="connsiteX2008" fmla="*/ 4250300 w 4921325"/>
              <a:gd name="connsiteY2008" fmla="*/ 959808 h 6231459"/>
              <a:gd name="connsiteX2009" fmla="*/ 4239882 w 4921325"/>
              <a:gd name="connsiteY2009" fmla="*/ 994522 h 6231459"/>
              <a:gd name="connsiteX2010" fmla="*/ 4225998 w 4921325"/>
              <a:gd name="connsiteY2010" fmla="*/ 1036180 h 6231459"/>
              <a:gd name="connsiteX2011" fmla="*/ 4180871 w 4921325"/>
              <a:gd name="connsiteY2011" fmla="*/ 1119495 h 6231459"/>
              <a:gd name="connsiteX2012" fmla="*/ 4170453 w 4921325"/>
              <a:gd name="connsiteY2012" fmla="*/ 1143798 h 6231459"/>
              <a:gd name="connsiteX2013" fmla="*/ 4146155 w 4921325"/>
              <a:gd name="connsiteY2013" fmla="*/ 1258353 h 6231459"/>
              <a:gd name="connsiteX2014" fmla="*/ 4135743 w 4921325"/>
              <a:gd name="connsiteY2014" fmla="*/ 1272238 h 6231459"/>
              <a:gd name="connsiteX2015" fmla="*/ 4097555 w 4921325"/>
              <a:gd name="connsiteY2015" fmla="*/ 1362496 h 6231459"/>
              <a:gd name="connsiteX2016" fmla="*/ 4069784 w 4921325"/>
              <a:gd name="connsiteY2016" fmla="*/ 1424982 h 6231459"/>
              <a:gd name="connsiteX2017" fmla="*/ 4061594 w 4921325"/>
              <a:gd name="connsiteY2017" fmla="*/ 1453841 h 6231459"/>
              <a:gd name="connsiteX2018" fmla="*/ 4060527 w 4921325"/>
              <a:gd name="connsiteY2018" fmla="*/ 1456966 h 6231459"/>
              <a:gd name="connsiteX2019" fmla="*/ 4096738 w 4921325"/>
              <a:gd name="connsiteY2019" fmla="*/ 1417049 h 6231459"/>
              <a:gd name="connsiteX2020" fmla="*/ 4158823 w 4921325"/>
              <a:gd name="connsiteY2020" fmla="*/ 1334332 h 6231459"/>
              <a:gd name="connsiteX2021" fmla="*/ 4151827 w 4921325"/>
              <a:gd name="connsiteY2021" fmla="*/ 1319545 h 6231459"/>
              <a:gd name="connsiteX2022" fmla="*/ 4169313 w 4921325"/>
              <a:gd name="connsiteY2022" fmla="*/ 1293664 h 6231459"/>
              <a:gd name="connsiteX2023" fmla="*/ 4207791 w 4921325"/>
              <a:gd name="connsiteY2023" fmla="*/ 1245607 h 6231459"/>
              <a:gd name="connsiteX2024" fmla="*/ 4214786 w 4921325"/>
              <a:gd name="connsiteY2024" fmla="*/ 1216032 h 6231459"/>
              <a:gd name="connsiteX2025" fmla="*/ 4249763 w 4921325"/>
              <a:gd name="connsiteY2025" fmla="*/ 1167970 h 6231459"/>
              <a:gd name="connsiteX2026" fmla="*/ 4270750 w 4921325"/>
              <a:gd name="connsiteY2026" fmla="*/ 1134700 h 6231459"/>
              <a:gd name="connsiteX2027" fmla="*/ 4351195 w 4921325"/>
              <a:gd name="connsiteY2027" fmla="*/ 1042276 h 6231459"/>
              <a:gd name="connsiteX2028" fmla="*/ 4389672 w 4921325"/>
              <a:gd name="connsiteY2028" fmla="*/ 972037 h 6231459"/>
              <a:gd name="connsiteX2029" fmla="*/ 4386171 w 4921325"/>
              <a:gd name="connsiteY2029" fmla="*/ 968337 h 6231459"/>
              <a:gd name="connsiteX2030" fmla="*/ 4459626 w 4921325"/>
              <a:gd name="connsiteY2030" fmla="*/ 838948 h 6231459"/>
              <a:gd name="connsiteX2031" fmla="*/ 4431645 w 4921325"/>
              <a:gd name="connsiteY2031" fmla="*/ 927675 h 6231459"/>
              <a:gd name="connsiteX2032" fmla="*/ 4435139 w 4921325"/>
              <a:gd name="connsiteY2032" fmla="*/ 935068 h 6231459"/>
              <a:gd name="connsiteX2033" fmla="*/ 4438640 w 4921325"/>
              <a:gd name="connsiteY2033" fmla="*/ 935068 h 6231459"/>
              <a:gd name="connsiteX2034" fmla="*/ 4424650 w 4921325"/>
              <a:gd name="connsiteY2034" fmla="*/ 953550 h 6231459"/>
              <a:gd name="connsiteX2035" fmla="*/ 4428144 w 4921325"/>
              <a:gd name="connsiteY2035" fmla="*/ 990519 h 6231459"/>
              <a:gd name="connsiteX2036" fmla="*/ 4414153 w 4921325"/>
              <a:gd name="connsiteY2036" fmla="*/ 1009006 h 6231459"/>
              <a:gd name="connsiteX2037" fmla="*/ 4417655 w 4921325"/>
              <a:gd name="connsiteY2037" fmla="*/ 1023794 h 6231459"/>
              <a:gd name="connsiteX2038" fmla="*/ 4340703 w 4921325"/>
              <a:gd name="connsiteY2038" fmla="*/ 1193851 h 6231459"/>
              <a:gd name="connsiteX2039" fmla="*/ 4375681 w 4921325"/>
              <a:gd name="connsiteY2039" fmla="*/ 1197546 h 6231459"/>
              <a:gd name="connsiteX2040" fmla="*/ 4389671 w 4921325"/>
              <a:gd name="connsiteY2040" fmla="*/ 1212333 h 6231459"/>
              <a:gd name="connsiteX2041" fmla="*/ 4382677 w 4921325"/>
              <a:gd name="connsiteY2041" fmla="*/ 1219727 h 6231459"/>
              <a:gd name="connsiteX2042" fmla="*/ 4340704 w 4921325"/>
              <a:gd name="connsiteY2042" fmla="*/ 1282576 h 6231459"/>
              <a:gd name="connsiteX2043" fmla="*/ 4333708 w 4921325"/>
              <a:gd name="connsiteY2043" fmla="*/ 1326939 h 6231459"/>
              <a:gd name="connsiteX2044" fmla="*/ 4302227 w 4921325"/>
              <a:gd name="connsiteY2044" fmla="*/ 1393483 h 6231459"/>
              <a:gd name="connsiteX2045" fmla="*/ 4305727 w 4921325"/>
              <a:gd name="connsiteY2045" fmla="*/ 1400877 h 6231459"/>
              <a:gd name="connsiteX2046" fmla="*/ 4365185 w 4921325"/>
              <a:gd name="connsiteY2046" fmla="*/ 1289970 h 6231459"/>
              <a:gd name="connsiteX2047" fmla="*/ 4372181 w 4921325"/>
              <a:gd name="connsiteY2047" fmla="*/ 1286270 h 6231459"/>
              <a:gd name="connsiteX2048" fmla="*/ 4375681 w 4921325"/>
              <a:gd name="connsiteY2048" fmla="*/ 1293664 h 6231459"/>
              <a:gd name="connsiteX2049" fmla="*/ 4372180 w 4921325"/>
              <a:gd name="connsiteY2049" fmla="*/ 1308452 h 6231459"/>
              <a:gd name="connsiteX2050" fmla="*/ 4354694 w 4921325"/>
              <a:gd name="connsiteY2050" fmla="*/ 1374996 h 6231459"/>
              <a:gd name="connsiteX2051" fmla="*/ 4358189 w 4921325"/>
              <a:gd name="connsiteY2051" fmla="*/ 1382389 h 6231459"/>
              <a:gd name="connsiteX2052" fmla="*/ 4323213 w 4921325"/>
              <a:gd name="connsiteY2052" fmla="*/ 1448933 h 6231459"/>
              <a:gd name="connsiteX2053" fmla="*/ 4291735 w 4921325"/>
              <a:gd name="connsiteY2053" fmla="*/ 1519177 h 6231459"/>
              <a:gd name="connsiteX2054" fmla="*/ 4300407 w 4921325"/>
              <a:gd name="connsiteY2054" fmla="*/ 1521064 h 6231459"/>
              <a:gd name="connsiteX2055" fmla="*/ 4306474 w 4921325"/>
              <a:gd name="connsiteY2055" fmla="*/ 1508521 h 6231459"/>
              <a:gd name="connsiteX2056" fmla="*/ 4334239 w 4921325"/>
              <a:gd name="connsiteY2056" fmla="*/ 1469671 h 6231459"/>
              <a:gd name="connsiteX2057" fmla="*/ 4329652 w 4921325"/>
              <a:gd name="connsiteY2057" fmla="*/ 1457837 h 6231459"/>
              <a:gd name="connsiteX2058" fmla="*/ 4353465 w 4921325"/>
              <a:gd name="connsiteY2058" fmla="*/ 1423444 h 6231459"/>
              <a:gd name="connsiteX2059" fmla="*/ 4376764 w 4921325"/>
              <a:gd name="connsiteY2059" fmla="*/ 1369372 h 6231459"/>
              <a:gd name="connsiteX2060" fmla="*/ 4389546 w 4921325"/>
              <a:gd name="connsiteY2060" fmla="*/ 1349339 h 6231459"/>
              <a:gd name="connsiteX2061" fmla="*/ 4397407 w 4921325"/>
              <a:gd name="connsiteY2061" fmla="*/ 1331897 h 6231459"/>
              <a:gd name="connsiteX2062" fmla="*/ 4475286 w 4921325"/>
              <a:gd name="connsiteY2062" fmla="*/ 1202526 h 6231459"/>
              <a:gd name="connsiteX2063" fmla="*/ 4499667 w 4921325"/>
              <a:gd name="connsiteY2063" fmla="*/ 1171631 h 6231459"/>
              <a:gd name="connsiteX2064" fmla="*/ 4507528 w 4921325"/>
              <a:gd name="connsiteY2064" fmla="*/ 1154192 h 6231459"/>
              <a:gd name="connsiteX2065" fmla="*/ 4515955 w 4921325"/>
              <a:gd name="connsiteY2065" fmla="*/ 1140252 h 6231459"/>
              <a:gd name="connsiteX2066" fmla="*/ 4525764 w 4921325"/>
              <a:gd name="connsiteY2066" fmla="*/ 1134848 h 6231459"/>
              <a:gd name="connsiteX2067" fmla="*/ 4536209 w 4921325"/>
              <a:gd name="connsiteY2067" fmla="*/ 1133381 h 6231459"/>
              <a:gd name="connsiteX2068" fmla="*/ 4506518 w 4921325"/>
              <a:gd name="connsiteY2068" fmla="*/ 1197471 h 6231459"/>
              <a:gd name="connsiteX2069" fmla="*/ 4509123 w 4921325"/>
              <a:gd name="connsiteY2069" fmla="*/ 1197050 h 6231459"/>
              <a:gd name="connsiteX2070" fmla="*/ 4513990 w 4921325"/>
              <a:gd name="connsiteY2070" fmla="*/ 1210633 h 6231459"/>
              <a:gd name="connsiteX2071" fmla="*/ 4488268 w 4921325"/>
              <a:gd name="connsiteY2071" fmla="*/ 1299229 h 6231459"/>
              <a:gd name="connsiteX2072" fmla="*/ 4481879 w 4921325"/>
              <a:gd name="connsiteY2072" fmla="*/ 1309246 h 6231459"/>
              <a:gd name="connsiteX2073" fmla="*/ 4485613 w 4921325"/>
              <a:gd name="connsiteY2073" fmla="*/ 1315827 h 6231459"/>
              <a:gd name="connsiteX2074" fmla="*/ 4478319 w 4921325"/>
              <a:gd name="connsiteY2074" fmla="*/ 1336768 h 6231459"/>
              <a:gd name="connsiteX2075" fmla="*/ 4492234 w 4921325"/>
              <a:gd name="connsiteY2075" fmla="*/ 1323737 h 6231459"/>
              <a:gd name="connsiteX2076" fmla="*/ 4493135 w 4921325"/>
              <a:gd name="connsiteY2076" fmla="*/ 1312812 h 6231459"/>
              <a:gd name="connsiteX2077" fmla="*/ 4506201 w 4921325"/>
              <a:gd name="connsiteY2077" fmla="*/ 1294532 h 6231459"/>
              <a:gd name="connsiteX2078" fmla="*/ 4521923 w 4921325"/>
              <a:gd name="connsiteY2078" fmla="*/ 1259650 h 6231459"/>
              <a:gd name="connsiteX2079" fmla="*/ 4536122 w 4921325"/>
              <a:gd name="connsiteY2079" fmla="*/ 1248369 h 6231459"/>
              <a:gd name="connsiteX2080" fmla="*/ 4539344 w 4921325"/>
              <a:gd name="connsiteY2080" fmla="*/ 1235273 h 6231459"/>
              <a:gd name="connsiteX2081" fmla="*/ 4547488 w 4921325"/>
              <a:gd name="connsiteY2081" fmla="*/ 1219584 h 6231459"/>
              <a:gd name="connsiteX2082" fmla="*/ 4558287 w 4921325"/>
              <a:gd name="connsiteY2082" fmla="*/ 1187294 h 6231459"/>
              <a:gd name="connsiteX2083" fmla="*/ 4589006 w 4921325"/>
              <a:gd name="connsiteY2083" fmla="*/ 1162564 h 6231459"/>
              <a:gd name="connsiteX2084" fmla="*/ 4591840 w 4921325"/>
              <a:gd name="connsiteY2084" fmla="*/ 1180069 h 6231459"/>
              <a:gd name="connsiteX2085" fmla="*/ 4592635 w 4921325"/>
              <a:gd name="connsiteY2085" fmla="*/ 1201498 h 6231459"/>
              <a:gd name="connsiteX2086" fmla="*/ 4578897 w 4921325"/>
              <a:gd name="connsiteY2086" fmla="*/ 1248632 h 6231459"/>
              <a:gd name="connsiteX2087" fmla="*/ 4563459 w 4921325"/>
              <a:gd name="connsiteY2087" fmla="*/ 1285265 h 6231459"/>
              <a:gd name="connsiteX2088" fmla="*/ 4565391 w 4921325"/>
              <a:gd name="connsiteY2088" fmla="*/ 1313695 h 6231459"/>
              <a:gd name="connsiteX2089" fmla="*/ 4540960 w 4921325"/>
              <a:gd name="connsiteY2089" fmla="*/ 1360763 h 6231459"/>
              <a:gd name="connsiteX2090" fmla="*/ 4551032 w 4921325"/>
              <a:gd name="connsiteY2090" fmla="*/ 1373504 h 6231459"/>
              <a:gd name="connsiteX2091" fmla="*/ 4580335 w 4921325"/>
              <a:gd name="connsiteY2091" fmla="*/ 1340019 h 6231459"/>
              <a:gd name="connsiteX2092" fmla="*/ 4589662 w 4921325"/>
              <a:gd name="connsiteY2092" fmla="*/ 1315154 h 6231459"/>
              <a:gd name="connsiteX2093" fmla="*/ 4609794 w 4921325"/>
              <a:gd name="connsiteY2093" fmla="*/ 1258004 h 6231459"/>
              <a:gd name="connsiteX2094" fmla="*/ 4623090 w 4921325"/>
              <a:gd name="connsiteY2094" fmla="*/ 1257649 h 6231459"/>
              <a:gd name="connsiteX2095" fmla="*/ 4617778 w 4921325"/>
              <a:gd name="connsiteY2095" fmla="*/ 1290845 h 6231459"/>
              <a:gd name="connsiteX2096" fmla="*/ 4596746 w 4921325"/>
              <a:gd name="connsiteY2096" fmla="*/ 1358921 h 6231459"/>
              <a:gd name="connsiteX2097" fmla="*/ 4592957 w 4921325"/>
              <a:gd name="connsiteY2097" fmla="*/ 1368516 h 6231459"/>
              <a:gd name="connsiteX2098" fmla="*/ 4596979 w 4921325"/>
              <a:gd name="connsiteY2098" fmla="*/ 1376848 h 6231459"/>
              <a:gd name="connsiteX2099" fmla="*/ 4584196 w 4921325"/>
              <a:gd name="connsiteY2099" fmla="*/ 1396881 h 6231459"/>
              <a:gd name="connsiteX2100" fmla="*/ 4575769 w 4921325"/>
              <a:gd name="connsiteY2100" fmla="*/ 1410819 h 6231459"/>
              <a:gd name="connsiteX2101" fmla="*/ 4575998 w 4921325"/>
              <a:gd name="connsiteY2101" fmla="*/ 1428747 h 6231459"/>
              <a:gd name="connsiteX2102" fmla="*/ 4644516 w 4921325"/>
              <a:gd name="connsiteY2102" fmla="*/ 1423048 h 6231459"/>
              <a:gd name="connsiteX2103" fmla="*/ 4647349 w 4921325"/>
              <a:gd name="connsiteY2103" fmla="*/ 1440554 h 6231459"/>
              <a:gd name="connsiteX2104" fmla="*/ 4646164 w 4921325"/>
              <a:gd name="connsiteY2104" fmla="*/ 1449727 h 6231459"/>
              <a:gd name="connsiteX2105" fmla="*/ 4653404 w 4921325"/>
              <a:gd name="connsiteY2105" fmla="*/ 1444963 h 6231459"/>
              <a:gd name="connsiteX2106" fmla="*/ 4684406 w 4921325"/>
              <a:gd name="connsiteY2106" fmla="*/ 1421980 h 6231459"/>
              <a:gd name="connsiteX2107" fmla="*/ 4687629 w 4921325"/>
              <a:gd name="connsiteY2107" fmla="*/ 1408885 h 6231459"/>
              <a:gd name="connsiteX2108" fmla="*/ 4691417 w 4921325"/>
              <a:gd name="connsiteY2108" fmla="*/ 1399288 h 6231459"/>
              <a:gd name="connsiteX2109" fmla="*/ 4687679 w 4921325"/>
              <a:gd name="connsiteY2109" fmla="*/ 1392708 h 6231459"/>
              <a:gd name="connsiteX2110" fmla="*/ 4723654 w 4921325"/>
              <a:gd name="connsiteY2110" fmla="*/ 1350956 h 6231459"/>
              <a:gd name="connsiteX2111" fmla="*/ 4759064 w 4921325"/>
              <a:gd name="connsiteY2111" fmla="*/ 1305703 h 6231459"/>
              <a:gd name="connsiteX2112" fmla="*/ 4755047 w 4921325"/>
              <a:gd name="connsiteY2112" fmla="*/ 1297373 h 6231459"/>
              <a:gd name="connsiteX2113" fmla="*/ 4763190 w 4921325"/>
              <a:gd name="connsiteY2113" fmla="*/ 1281683 h 6231459"/>
              <a:gd name="connsiteX2114" fmla="*/ 4778240 w 4921325"/>
              <a:gd name="connsiteY2114" fmla="*/ 1275654 h 6231459"/>
              <a:gd name="connsiteX2115" fmla="*/ 4784241 w 4921325"/>
              <a:gd name="connsiteY2115" fmla="*/ 1296241 h 6231459"/>
              <a:gd name="connsiteX2116" fmla="*/ 4766768 w 4921325"/>
              <a:gd name="connsiteY2116" fmla="*/ 1336793 h 6231459"/>
              <a:gd name="connsiteX2117" fmla="*/ 4743753 w 4921325"/>
              <a:gd name="connsiteY2117" fmla="*/ 1392616 h 6231459"/>
              <a:gd name="connsiteX2118" fmla="*/ 4742848 w 4921325"/>
              <a:gd name="connsiteY2118" fmla="*/ 1403541 h 6231459"/>
              <a:gd name="connsiteX2119" fmla="*/ 4760113 w 4921325"/>
              <a:gd name="connsiteY2119" fmla="*/ 1427692 h 6231459"/>
              <a:gd name="connsiteX2120" fmla="*/ 4730088 w 4921325"/>
              <a:gd name="connsiteY2120" fmla="*/ 1506208 h 6231459"/>
              <a:gd name="connsiteX2121" fmla="*/ 4711249 w 4921325"/>
              <a:gd name="connsiteY2121" fmla="*/ 1521830 h 6231459"/>
              <a:gd name="connsiteX2122" fmla="*/ 4695245 w 4921325"/>
              <a:gd name="connsiteY2122" fmla="*/ 1554962 h 6231459"/>
              <a:gd name="connsiteX2123" fmla="*/ 4698695 w 4921325"/>
              <a:gd name="connsiteY2123" fmla="*/ 1559792 h 6231459"/>
              <a:gd name="connsiteX2124" fmla="*/ 4732921 w 4921325"/>
              <a:gd name="connsiteY2124" fmla="*/ 1523714 h 6231459"/>
              <a:gd name="connsiteX2125" fmla="*/ 4750570 w 4921325"/>
              <a:gd name="connsiteY2125" fmla="*/ 1517264 h 6231459"/>
              <a:gd name="connsiteX2126" fmla="*/ 4731504 w 4921325"/>
              <a:gd name="connsiteY2126" fmla="*/ 1514959 h 6231459"/>
              <a:gd name="connsiteX2127" fmla="*/ 4738744 w 4921325"/>
              <a:gd name="connsiteY2127" fmla="*/ 1510194 h 6231459"/>
              <a:gd name="connsiteX2128" fmla="*/ 4757530 w 4921325"/>
              <a:gd name="connsiteY2128" fmla="*/ 1510747 h 6231459"/>
              <a:gd name="connsiteX2129" fmla="*/ 4765674 w 4921325"/>
              <a:gd name="connsiteY2129" fmla="*/ 1495057 h 6231459"/>
              <a:gd name="connsiteX2130" fmla="*/ 4770363 w 4921325"/>
              <a:gd name="connsiteY2130" fmla="*/ 1474539 h 6231459"/>
              <a:gd name="connsiteX2131" fmla="*/ 4748125 w 4921325"/>
              <a:gd name="connsiteY2131" fmla="*/ 1469155 h 6231459"/>
              <a:gd name="connsiteX2132" fmla="*/ 4758591 w 4921325"/>
              <a:gd name="connsiteY2132" fmla="*/ 1451294 h 6231459"/>
              <a:gd name="connsiteX2133" fmla="*/ 4785185 w 4921325"/>
              <a:gd name="connsiteY2133" fmla="*/ 1450583 h 6231459"/>
              <a:gd name="connsiteX2134" fmla="*/ 4774719 w 4921325"/>
              <a:gd name="connsiteY2134" fmla="*/ 1468443 h 6231459"/>
              <a:gd name="connsiteX2135" fmla="*/ 4785979 w 4921325"/>
              <a:gd name="connsiteY2135" fmla="*/ 1472012 h 6231459"/>
              <a:gd name="connsiteX2136" fmla="*/ 4794639 w 4921325"/>
              <a:gd name="connsiteY2136" fmla="*/ 1475999 h 6231459"/>
              <a:gd name="connsiteX2137" fmla="*/ 4784741 w 4921325"/>
              <a:gd name="connsiteY2137" fmla="*/ 1497362 h 6231459"/>
              <a:gd name="connsiteX2138" fmla="*/ 4808450 w 4921325"/>
              <a:gd name="connsiteY2138" fmla="*/ 1495320 h 6231459"/>
              <a:gd name="connsiteX2139" fmla="*/ 4791312 w 4921325"/>
              <a:gd name="connsiteY2139" fmla="*/ 1521449 h 6231459"/>
              <a:gd name="connsiteX2140" fmla="*/ 4783168 w 4921325"/>
              <a:gd name="connsiteY2140" fmla="*/ 1537139 h 6231459"/>
              <a:gd name="connsiteX2141" fmla="*/ 4772136 w 4921325"/>
              <a:gd name="connsiteY2141" fmla="*/ 1551499 h 6231459"/>
              <a:gd name="connsiteX2142" fmla="*/ 4774685 w 4921325"/>
              <a:gd name="connsiteY2142" fmla="*/ 1567254 h 6231459"/>
              <a:gd name="connsiteX2143" fmla="*/ 4781645 w 4921325"/>
              <a:gd name="connsiteY2143" fmla="*/ 1560739 h 6231459"/>
              <a:gd name="connsiteX2144" fmla="*/ 4789789 w 4921325"/>
              <a:gd name="connsiteY2144" fmla="*/ 1545049 h 6231459"/>
              <a:gd name="connsiteX2145" fmla="*/ 4799351 w 4921325"/>
              <a:gd name="connsiteY2145" fmla="*/ 1538113 h 6231459"/>
              <a:gd name="connsiteX2146" fmla="*/ 4795845 w 4921325"/>
              <a:gd name="connsiteY2146" fmla="*/ 1549459 h 6231459"/>
              <a:gd name="connsiteX2147" fmla="*/ 4780690 w 4921325"/>
              <a:gd name="connsiteY2147" fmla="*/ 1587841 h 6231459"/>
              <a:gd name="connsiteX2148" fmla="*/ 4772263 w 4921325"/>
              <a:gd name="connsiteY2148" fmla="*/ 1601778 h 6231459"/>
              <a:gd name="connsiteX2149" fmla="*/ 4769324 w 4921325"/>
              <a:gd name="connsiteY2149" fmla="*/ 1616626 h 6231459"/>
              <a:gd name="connsiteX2150" fmla="*/ 4787646 w 4921325"/>
              <a:gd name="connsiteY2150" fmla="*/ 1581324 h 6231459"/>
              <a:gd name="connsiteX2151" fmla="*/ 4809317 w 4921325"/>
              <a:gd name="connsiteY2151" fmla="*/ 1583207 h 6231459"/>
              <a:gd name="connsiteX2152" fmla="*/ 4807228 w 4921325"/>
              <a:gd name="connsiteY2152" fmla="*/ 1603305 h 6231459"/>
              <a:gd name="connsiteX2153" fmla="*/ 4819961 w 4921325"/>
              <a:gd name="connsiteY2153" fmla="*/ 1599449 h 6231459"/>
              <a:gd name="connsiteX2154" fmla="*/ 4834672 w 4921325"/>
              <a:gd name="connsiteY2154" fmla="*/ 1607847 h 6231459"/>
              <a:gd name="connsiteX2155" fmla="*/ 4825910 w 4921325"/>
              <a:gd name="connsiteY2155" fmla="*/ 1636211 h 6231459"/>
              <a:gd name="connsiteX2156" fmla="*/ 4786145 w 4921325"/>
              <a:gd name="connsiteY2156" fmla="*/ 1687559 h 6231459"/>
              <a:gd name="connsiteX2157" fmla="*/ 4780940 w 4921325"/>
              <a:gd name="connsiteY2157" fmla="*/ 1688402 h 6231459"/>
              <a:gd name="connsiteX2158" fmla="*/ 4781790 w 4921325"/>
              <a:gd name="connsiteY2158" fmla="*/ 1693653 h 6231459"/>
              <a:gd name="connsiteX2159" fmla="*/ 4769008 w 4921325"/>
              <a:gd name="connsiteY2159" fmla="*/ 1713684 h 6231459"/>
              <a:gd name="connsiteX2160" fmla="*/ 4749781 w 4921325"/>
              <a:gd name="connsiteY2160" fmla="*/ 1759911 h 6231459"/>
              <a:gd name="connsiteX2161" fmla="*/ 4726533 w 4921325"/>
              <a:gd name="connsiteY2161" fmla="*/ 1797806 h 6231459"/>
              <a:gd name="connsiteX2162" fmla="*/ 4727049 w 4921325"/>
              <a:gd name="connsiteY2162" fmla="*/ 1817483 h 6231459"/>
              <a:gd name="connsiteX2163" fmla="*/ 4729649 w 4921325"/>
              <a:gd name="connsiteY2163" fmla="*/ 1817061 h 6231459"/>
              <a:gd name="connsiteX2164" fmla="*/ 4727898 w 4921325"/>
              <a:gd name="connsiteY2164" fmla="*/ 1822736 h 6231459"/>
              <a:gd name="connsiteX2165" fmla="*/ 4722693 w 4921325"/>
              <a:gd name="connsiteY2165" fmla="*/ 1823578 h 6231459"/>
              <a:gd name="connsiteX2166" fmla="*/ 4710812 w 4921325"/>
              <a:gd name="connsiteY2166" fmla="*/ 1832686 h 6231459"/>
              <a:gd name="connsiteX2167" fmla="*/ 4706068 w 4921325"/>
              <a:gd name="connsiteY2167" fmla="*/ 1869384 h 6231459"/>
              <a:gd name="connsiteX2168" fmla="*/ 4723950 w 4921325"/>
              <a:gd name="connsiteY2168" fmla="*/ 1880861 h 6231459"/>
              <a:gd name="connsiteX2169" fmla="*/ 4729438 w 4921325"/>
              <a:gd name="connsiteY2169" fmla="*/ 1881768 h 6231459"/>
              <a:gd name="connsiteX2170" fmla="*/ 4720729 w 4921325"/>
              <a:gd name="connsiteY2170" fmla="*/ 1893957 h 6231459"/>
              <a:gd name="connsiteX2171" fmla="*/ 4709417 w 4921325"/>
              <a:gd name="connsiteY2171" fmla="*/ 1906566 h 6231459"/>
              <a:gd name="connsiteX2172" fmla="*/ 4701607 w 4921325"/>
              <a:gd name="connsiteY2172" fmla="*/ 1907831 h 6231459"/>
              <a:gd name="connsiteX2173" fmla="*/ 4702123 w 4921325"/>
              <a:gd name="connsiteY2173" fmla="*/ 1927509 h 6231459"/>
              <a:gd name="connsiteX2174" fmla="*/ 4681479 w 4921325"/>
              <a:gd name="connsiteY2174" fmla="*/ 1964981 h 6231459"/>
              <a:gd name="connsiteX2175" fmla="*/ 4671919 w 4921325"/>
              <a:gd name="connsiteY2175" fmla="*/ 1971918 h 6231459"/>
              <a:gd name="connsiteX2176" fmla="*/ 4659365 w 4921325"/>
              <a:gd name="connsiteY2176" fmla="*/ 2009880 h 6231459"/>
              <a:gd name="connsiteX2177" fmla="*/ 4662766 w 4921325"/>
              <a:gd name="connsiteY2177" fmla="*/ 2030886 h 6231459"/>
              <a:gd name="connsiteX2178" fmla="*/ 4643927 w 4921325"/>
              <a:gd name="connsiteY2178" fmla="*/ 2046510 h 6231459"/>
              <a:gd name="connsiteX2179" fmla="*/ 4636350 w 4921325"/>
              <a:gd name="connsiteY2179" fmla="*/ 2065700 h 6231459"/>
              <a:gd name="connsiteX2180" fmla="*/ 4622151 w 4921325"/>
              <a:gd name="connsiteY2180" fmla="*/ 2076982 h 6231459"/>
              <a:gd name="connsiteX2181" fmla="*/ 4608751 w 4921325"/>
              <a:gd name="connsiteY2181" fmla="*/ 2109690 h 6231459"/>
              <a:gd name="connsiteX2182" fmla="*/ 4590145 w 4921325"/>
              <a:gd name="connsiteY2182" fmla="*/ 2143242 h 6231459"/>
              <a:gd name="connsiteX2183" fmla="*/ 4563447 w 4921325"/>
              <a:gd name="connsiteY2183" fmla="*/ 2176306 h 6231459"/>
              <a:gd name="connsiteX2184" fmla="*/ 4558115 w 4921325"/>
              <a:gd name="connsiteY2184" fmla="*/ 2126868 h 6231459"/>
              <a:gd name="connsiteX2185" fmla="*/ 4541933 w 4921325"/>
              <a:gd name="connsiteY2185" fmla="*/ 2125893 h 6231459"/>
              <a:gd name="connsiteX2186" fmla="*/ 4533506 w 4921325"/>
              <a:gd name="connsiteY2186" fmla="*/ 2139832 h 6231459"/>
              <a:gd name="connsiteX2187" fmla="*/ 4522317 w 4921325"/>
              <a:gd name="connsiteY2187" fmla="*/ 2202722 h 6231459"/>
              <a:gd name="connsiteX2188" fmla="*/ 4495953 w 4921325"/>
              <a:gd name="connsiteY2188" fmla="*/ 2221360 h 6231459"/>
              <a:gd name="connsiteX2189" fmla="*/ 4494202 w 4921325"/>
              <a:gd name="connsiteY2189" fmla="*/ 2227034 h 6231459"/>
              <a:gd name="connsiteX2190" fmla="*/ 4496752 w 4921325"/>
              <a:gd name="connsiteY2190" fmla="*/ 2242789 h 6231459"/>
              <a:gd name="connsiteX2191" fmla="*/ 4481703 w 4921325"/>
              <a:gd name="connsiteY2191" fmla="*/ 2248817 h 6231459"/>
              <a:gd name="connsiteX2192" fmla="*/ 4481986 w 4921325"/>
              <a:gd name="connsiteY2192" fmla="*/ 2250570 h 6231459"/>
              <a:gd name="connsiteX2193" fmla="*/ 4520690 w 4921325"/>
              <a:gd name="connsiteY2193" fmla="*/ 2258677 h 6231459"/>
              <a:gd name="connsiteX2194" fmla="*/ 4533240 w 4921325"/>
              <a:gd name="connsiteY2194" fmla="*/ 2220716 h 6231459"/>
              <a:gd name="connsiteX2195" fmla="*/ 4540818 w 4921325"/>
              <a:gd name="connsiteY2195" fmla="*/ 2201526 h 6231459"/>
              <a:gd name="connsiteX2196" fmla="*/ 4548682 w 4921325"/>
              <a:gd name="connsiteY2196" fmla="*/ 2184083 h 6231459"/>
              <a:gd name="connsiteX2197" fmla="*/ 4550149 w 4921325"/>
              <a:gd name="connsiteY2197" fmla="*/ 2176660 h 6231459"/>
              <a:gd name="connsiteX2198" fmla="*/ 4572053 w 4921325"/>
              <a:gd name="connsiteY2198" fmla="*/ 2196471 h 6231459"/>
              <a:gd name="connsiteX2199" fmla="*/ 4567697 w 4921325"/>
              <a:gd name="connsiteY2199" fmla="*/ 2202564 h 6231459"/>
              <a:gd name="connsiteX2200" fmla="*/ 4539474 w 4921325"/>
              <a:gd name="connsiteY2200" fmla="*/ 2259230 h 6231459"/>
              <a:gd name="connsiteX2201" fmla="*/ 4534217 w 4921325"/>
              <a:gd name="connsiteY2201" fmla="*/ 2276247 h 6231459"/>
              <a:gd name="connsiteX2202" fmla="*/ 4508935 w 4921325"/>
              <a:gd name="connsiteY2202" fmla="*/ 2318065 h 6231459"/>
              <a:gd name="connsiteX2203" fmla="*/ 4502541 w 4921325"/>
              <a:gd name="connsiteY2203" fmla="*/ 2328082 h 6231459"/>
              <a:gd name="connsiteX2204" fmla="*/ 4491619 w 4921325"/>
              <a:gd name="connsiteY2204" fmla="*/ 2310089 h 6231459"/>
              <a:gd name="connsiteX2205" fmla="*/ 4471648 w 4921325"/>
              <a:gd name="connsiteY2205" fmla="*/ 2318709 h 6231459"/>
              <a:gd name="connsiteX2206" fmla="*/ 4471877 w 4921325"/>
              <a:gd name="connsiteY2206" fmla="*/ 2336637 h 6231459"/>
              <a:gd name="connsiteX2207" fmla="*/ 4453555 w 4921325"/>
              <a:gd name="connsiteY2207" fmla="*/ 2371939 h 6231459"/>
              <a:gd name="connsiteX2208" fmla="*/ 4450951 w 4921325"/>
              <a:gd name="connsiteY2208" fmla="*/ 2372360 h 6231459"/>
              <a:gd name="connsiteX2209" fmla="*/ 4435229 w 4921325"/>
              <a:gd name="connsiteY2209" fmla="*/ 2407240 h 6231459"/>
              <a:gd name="connsiteX2210" fmla="*/ 4435461 w 4921325"/>
              <a:gd name="connsiteY2210" fmla="*/ 2425168 h 6231459"/>
              <a:gd name="connsiteX2211" fmla="*/ 4444400 w 4921325"/>
              <a:gd name="connsiteY2211" fmla="*/ 2430907 h 6231459"/>
              <a:gd name="connsiteX2212" fmla="*/ 4437162 w 4921325"/>
              <a:gd name="connsiteY2212" fmla="*/ 2435672 h 6231459"/>
              <a:gd name="connsiteX2213" fmla="*/ 4452156 w 4921325"/>
              <a:gd name="connsiteY2213" fmla="*/ 2445820 h 6231459"/>
              <a:gd name="connsiteX2214" fmla="*/ 4436152 w 4921325"/>
              <a:gd name="connsiteY2214" fmla="*/ 2478950 h 6231459"/>
              <a:gd name="connsiteX2215" fmla="*/ 4420202 w 4921325"/>
              <a:gd name="connsiteY2215" fmla="*/ 2495902 h 6231459"/>
              <a:gd name="connsiteX2216" fmla="*/ 4423319 w 4921325"/>
              <a:gd name="connsiteY2216" fmla="*/ 2515161 h 6231459"/>
              <a:gd name="connsiteX2217" fmla="*/ 4386082 w 4921325"/>
              <a:gd name="connsiteY2217" fmla="*/ 2499629 h 6231459"/>
              <a:gd name="connsiteX2218" fmla="*/ 4385182 w 4921325"/>
              <a:gd name="connsiteY2218" fmla="*/ 2510554 h 6231459"/>
              <a:gd name="connsiteX2219" fmla="*/ 4403631 w 4921325"/>
              <a:gd name="connsiteY2219" fmla="*/ 2525533 h 6231459"/>
              <a:gd name="connsiteX2220" fmla="*/ 4360307 w 4921325"/>
              <a:gd name="connsiteY2220" fmla="*/ 2604402 h 6231459"/>
              <a:gd name="connsiteX2221" fmla="*/ 4346340 w 4921325"/>
              <a:gd name="connsiteY2221" fmla="*/ 2633609 h 6231459"/>
              <a:gd name="connsiteX2222" fmla="*/ 4342886 w 4921325"/>
              <a:gd name="connsiteY2222" fmla="*/ 2628780 h 6231459"/>
              <a:gd name="connsiteX2223" fmla="*/ 4332191 w 4921325"/>
              <a:gd name="connsiteY2223" fmla="*/ 2628712 h 6231459"/>
              <a:gd name="connsiteX2224" fmla="*/ 4325519 w 4921325"/>
              <a:gd name="connsiteY2224" fmla="*/ 2636979 h 6231459"/>
              <a:gd name="connsiteX2225" fmla="*/ 4345719 w 4921325"/>
              <a:gd name="connsiteY2225" fmla="*/ 2646285 h 6231459"/>
              <a:gd name="connsiteX2226" fmla="*/ 4324741 w 4921325"/>
              <a:gd name="connsiteY2226" fmla="*/ 2698184 h 6231459"/>
              <a:gd name="connsiteX2227" fmla="*/ 4337080 w 4921325"/>
              <a:gd name="connsiteY2227" fmla="*/ 2724930 h 6231459"/>
              <a:gd name="connsiteX2228" fmla="*/ 4317731 w 4921325"/>
              <a:gd name="connsiteY2228" fmla="*/ 2720875 h 6231459"/>
              <a:gd name="connsiteX2229" fmla="*/ 4308348 w 4921325"/>
              <a:gd name="connsiteY2229" fmla="*/ 2761916 h 6231459"/>
              <a:gd name="connsiteX2230" fmla="*/ 4293071 w 4921325"/>
              <a:gd name="connsiteY2230" fmla="*/ 2750017 h 6231459"/>
              <a:gd name="connsiteX2231" fmla="*/ 4298043 w 4921325"/>
              <a:gd name="connsiteY2231" fmla="*/ 2731247 h 6231459"/>
              <a:gd name="connsiteX2232" fmla="*/ 4289388 w 4921325"/>
              <a:gd name="connsiteY2232" fmla="*/ 2727261 h 6231459"/>
              <a:gd name="connsiteX2233" fmla="*/ 4307038 w 4921325"/>
              <a:gd name="connsiteY2233" fmla="*/ 2720812 h 6231459"/>
              <a:gd name="connsiteX2234" fmla="*/ 4317269 w 4921325"/>
              <a:gd name="connsiteY2234" fmla="*/ 2685021 h 6231459"/>
              <a:gd name="connsiteX2235" fmla="*/ 4310648 w 4921325"/>
              <a:gd name="connsiteY2235" fmla="*/ 2677112 h 6231459"/>
              <a:gd name="connsiteX2236" fmla="*/ 4294981 w 4921325"/>
              <a:gd name="connsiteY2236" fmla="*/ 2695814 h 6231459"/>
              <a:gd name="connsiteX2237" fmla="*/ 4282250 w 4921325"/>
              <a:gd name="connsiteY2237" fmla="*/ 2699672 h 6231459"/>
              <a:gd name="connsiteX2238" fmla="*/ 4286216 w 4921325"/>
              <a:gd name="connsiteY2238" fmla="*/ 2724181 h 6231459"/>
              <a:gd name="connsiteX2239" fmla="*/ 4254828 w 4921325"/>
              <a:gd name="connsiteY2239" fmla="*/ 2777764 h 6231459"/>
              <a:gd name="connsiteX2240" fmla="*/ 4247251 w 4921325"/>
              <a:gd name="connsiteY2240" fmla="*/ 2796954 h 6231459"/>
              <a:gd name="connsiteX2241" fmla="*/ 4241708 w 4921325"/>
              <a:gd name="connsiteY2241" fmla="*/ 2812223 h 6231459"/>
              <a:gd name="connsiteX2242" fmla="*/ 4244308 w 4921325"/>
              <a:gd name="connsiteY2242" fmla="*/ 2811802 h 6231459"/>
              <a:gd name="connsiteX2243" fmla="*/ 4236731 w 4921325"/>
              <a:gd name="connsiteY2243" fmla="*/ 2830994 h 6231459"/>
              <a:gd name="connsiteX2244" fmla="*/ 4228020 w 4921325"/>
              <a:gd name="connsiteY2244" fmla="*/ 2843181 h 6231459"/>
              <a:gd name="connsiteX2245" fmla="*/ 4214388 w 4921325"/>
              <a:gd name="connsiteY2245" fmla="*/ 2857964 h 6231459"/>
              <a:gd name="connsiteX2246" fmla="*/ 4217504 w 4921325"/>
              <a:gd name="connsiteY2246" fmla="*/ 2877219 h 6231459"/>
              <a:gd name="connsiteX2247" fmla="*/ 4203926 w 4921325"/>
              <a:gd name="connsiteY2247" fmla="*/ 2875825 h 6231459"/>
              <a:gd name="connsiteX2248" fmla="*/ 4192277 w 4921325"/>
              <a:gd name="connsiteY2248" fmla="*/ 2902860 h 6231459"/>
              <a:gd name="connsiteX2249" fmla="*/ 4198049 w 4921325"/>
              <a:gd name="connsiteY2249" fmla="*/ 2905519 h 6231459"/>
              <a:gd name="connsiteX2250" fmla="*/ 4188490 w 4921325"/>
              <a:gd name="connsiteY2250" fmla="*/ 2912457 h 6231459"/>
              <a:gd name="connsiteX2251" fmla="*/ 4184417 w 4921325"/>
              <a:gd name="connsiteY2251" fmla="*/ 2920302 h 6231459"/>
              <a:gd name="connsiteX2252" fmla="*/ 4194206 w 4921325"/>
              <a:gd name="connsiteY2252" fmla="*/ 2931291 h 6231459"/>
              <a:gd name="connsiteX2253" fmla="*/ 4193872 w 4921325"/>
              <a:gd name="connsiteY2253" fmla="*/ 2945717 h 6231459"/>
              <a:gd name="connsiteX2254" fmla="*/ 4167508 w 4921325"/>
              <a:gd name="connsiteY2254" fmla="*/ 2964356 h 6231459"/>
              <a:gd name="connsiteX2255" fmla="*/ 4166092 w 4921325"/>
              <a:gd name="connsiteY2255" fmla="*/ 2955604 h 6231459"/>
              <a:gd name="connsiteX2256" fmla="*/ 4158569 w 4921325"/>
              <a:gd name="connsiteY2256" fmla="*/ 2958617 h 6231459"/>
              <a:gd name="connsiteX2257" fmla="*/ 4152813 w 4921325"/>
              <a:gd name="connsiteY2257" fmla="*/ 2972573 h 6231459"/>
              <a:gd name="connsiteX2258" fmla="*/ 4146941 w 4921325"/>
              <a:gd name="connsiteY2258" fmla="*/ 2983343 h 6231459"/>
              <a:gd name="connsiteX2259" fmla="*/ 4145766 w 4921325"/>
              <a:gd name="connsiteY2259" fmla="*/ 2994508 h 6231459"/>
              <a:gd name="connsiteX2260" fmla="*/ 4145120 w 4921325"/>
              <a:gd name="connsiteY2260" fmla="*/ 2995721 h 6231459"/>
              <a:gd name="connsiteX2261" fmla="*/ 4146014 w 4921325"/>
              <a:gd name="connsiteY2261" fmla="*/ 2996578 h 6231459"/>
              <a:gd name="connsiteX2262" fmla="*/ 4127072 w 4921325"/>
              <a:gd name="connsiteY2262" fmla="*/ 3044556 h 6231459"/>
              <a:gd name="connsiteX2263" fmla="*/ 4138565 w 4921325"/>
              <a:gd name="connsiteY2263" fmla="*/ 3066049 h 6231459"/>
              <a:gd name="connsiteX2264" fmla="*/ 4119777 w 4921325"/>
              <a:gd name="connsiteY2264" fmla="*/ 3065496 h 6231459"/>
              <a:gd name="connsiteX2265" fmla="*/ 4112432 w 4921325"/>
              <a:gd name="connsiteY2265" fmla="*/ 3102614 h 6231459"/>
              <a:gd name="connsiteX2266" fmla="*/ 4097435 w 4921325"/>
              <a:gd name="connsiteY2266" fmla="*/ 3092467 h 6231459"/>
              <a:gd name="connsiteX2267" fmla="*/ 4102693 w 4921325"/>
              <a:gd name="connsiteY2267" fmla="*/ 3075446 h 6231459"/>
              <a:gd name="connsiteX2268" fmla="*/ 4097963 w 4921325"/>
              <a:gd name="connsiteY2268" fmla="*/ 3073811 h 6231459"/>
              <a:gd name="connsiteX2269" fmla="*/ 4100210 w 4921325"/>
              <a:gd name="connsiteY2269" fmla="*/ 3078344 h 6231459"/>
              <a:gd name="connsiteX2270" fmla="*/ 4086219 w 4921325"/>
              <a:gd name="connsiteY2270" fmla="*/ 3107918 h 6231459"/>
              <a:gd name="connsiteX2271" fmla="*/ 4100209 w 4921325"/>
              <a:gd name="connsiteY2271" fmla="*/ 3122706 h 6231459"/>
              <a:gd name="connsiteX2272" fmla="*/ 4110707 w 4921325"/>
              <a:gd name="connsiteY2272" fmla="*/ 3126405 h 6231459"/>
              <a:gd name="connsiteX2273" fmla="*/ 4093215 w 4921325"/>
              <a:gd name="connsiteY2273" fmla="*/ 3137493 h 6231459"/>
              <a:gd name="connsiteX2274" fmla="*/ 4068733 w 4921325"/>
              <a:gd name="connsiteY2274" fmla="*/ 3222525 h 6231459"/>
              <a:gd name="connsiteX2275" fmla="*/ 4054743 w 4921325"/>
              <a:gd name="connsiteY2275" fmla="*/ 3233613 h 6231459"/>
              <a:gd name="connsiteX2276" fmla="*/ 4047748 w 4921325"/>
              <a:gd name="connsiteY2276" fmla="*/ 3252100 h 6231459"/>
              <a:gd name="connsiteX2277" fmla="*/ 4030256 w 4921325"/>
              <a:gd name="connsiteY2277" fmla="*/ 3274281 h 6231459"/>
              <a:gd name="connsiteX2278" fmla="*/ 4016265 w 4921325"/>
              <a:gd name="connsiteY2278" fmla="*/ 3326037 h 6231459"/>
              <a:gd name="connsiteX2279" fmla="*/ 4002275 w 4921325"/>
              <a:gd name="connsiteY2279" fmla="*/ 3363007 h 6231459"/>
              <a:gd name="connsiteX2280" fmla="*/ 4002274 w 4921325"/>
              <a:gd name="connsiteY2280" fmla="*/ 3396276 h 6231459"/>
              <a:gd name="connsiteX2281" fmla="*/ 3988284 w 4921325"/>
              <a:gd name="connsiteY2281" fmla="*/ 3407369 h 6231459"/>
              <a:gd name="connsiteX2282" fmla="*/ 3974292 w 4921325"/>
              <a:gd name="connsiteY2282" fmla="*/ 3444338 h 6231459"/>
              <a:gd name="connsiteX2283" fmla="*/ 3960301 w 4921325"/>
              <a:gd name="connsiteY2283" fmla="*/ 3473913 h 6231459"/>
              <a:gd name="connsiteX2284" fmla="*/ 3984788 w 4921325"/>
              <a:gd name="connsiteY2284" fmla="*/ 3477608 h 6231459"/>
              <a:gd name="connsiteX2285" fmla="*/ 3986085 w 4921325"/>
              <a:gd name="connsiteY2285" fmla="*/ 3477575 h 6231459"/>
              <a:gd name="connsiteX2286" fmla="*/ 3980437 w 4921325"/>
              <a:gd name="connsiteY2286" fmla="*/ 3500710 h 6231459"/>
              <a:gd name="connsiteX2287" fmla="*/ 3952455 w 4921325"/>
              <a:gd name="connsiteY2287" fmla="*/ 3563555 h 6231459"/>
              <a:gd name="connsiteX2288" fmla="*/ 3938465 w 4921325"/>
              <a:gd name="connsiteY2288" fmla="*/ 3596829 h 6231459"/>
              <a:gd name="connsiteX2289" fmla="*/ 3930048 w 4921325"/>
              <a:gd name="connsiteY2289" fmla="*/ 3618836 h 6231459"/>
              <a:gd name="connsiteX2290" fmla="*/ 3922795 w 4921325"/>
              <a:gd name="connsiteY2290" fmla="*/ 3631748 h 6231459"/>
              <a:gd name="connsiteX2291" fmla="*/ 3917349 w 4921325"/>
              <a:gd name="connsiteY2291" fmla="*/ 3630454 h 6231459"/>
              <a:gd name="connsiteX2292" fmla="*/ 3907839 w 4921325"/>
              <a:gd name="connsiteY2292" fmla="*/ 3629183 h 6231459"/>
              <a:gd name="connsiteX2293" fmla="*/ 3893848 w 4921325"/>
              <a:gd name="connsiteY2293" fmla="*/ 3636577 h 6231459"/>
              <a:gd name="connsiteX2294" fmla="*/ 3914834 w 4921325"/>
              <a:gd name="connsiteY2294" fmla="*/ 3643507 h 6231459"/>
              <a:gd name="connsiteX2295" fmla="*/ 3916055 w 4921325"/>
              <a:gd name="connsiteY2295" fmla="*/ 3643747 h 6231459"/>
              <a:gd name="connsiteX2296" fmla="*/ 3910484 w 4921325"/>
              <a:gd name="connsiteY2296" fmla="*/ 3653668 h 6231459"/>
              <a:gd name="connsiteX2297" fmla="*/ 3872010 w 4921325"/>
              <a:gd name="connsiteY2297" fmla="*/ 3707735 h 6231459"/>
              <a:gd name="connsiteX2298" fmla="*/ 3833533 w 4921325"/>
              <a:gd name="connsiteY2298" fmla="*/ 3777974 h 6231459"/>
              <a:gd name="connsiteX2299" fmla="*/ 3833533 w 4921325"/>
              <a:gd name="connsiteY2299" fmla="*/ 3807549 h 6231459"/>
              <a:gd name="connsiteX2300" fmla="*/ 3819543 w 4921325"/>
              <a:gd name="connsiteY2300" fmla="*/ 3822336 h 6231459"/>
              <a:gd name="connsiteX2301" fmla="*/ 3805551 w 4921325"/>
              <a:gd name="connsiteY2301" fmla="*/ 3863005 h 6231459"/>
              <a:gd name="connsiteX2302" fmla="*/ 3791560 w 4921325"/>
              <a:gd name="connsiteY2302" fmla="*/ 3888880 h 6231459"/>
              <a:gd name="connsiteX2303" fmla="*/ 3777569 w 4921325"/>
              <a:gd name="connsiteY2303" fmla="*/ 3929550 h 6231459"/>
              <a:gd name="connsiteX2304" fmla="*/ 3749588 w 4921325"/>
              <a:gd name="connsiteY2304" fmla="*/ 4003487 h 6231459"/>
              <a:gd name="connsiteX2305" fmla="*/ 3697125 w 4921325"/>
              <a:gd name="connsiteY2305" fmla="*/ 4143968 h 6231459"/>
              <a:gd name="connsiteX2306" fmla="*/ 3672638 w 4921325"/>
              <a:gd name="connsiteY2306" fmla="*/ 4217907 h 6231459"/>
              <a:gd name="connsiteX2307" fmla="*/ 3644656 w 4921325"/>
              <a:gd name="connsiteY2307" fmla="*/ 4291845 h 6231459"/>
              <a:gd name="connsiteX2308" fmla="*/ 3630665 w 4921325"/>
              <a:gd name="connsiteY2308" fmla="*/ 4328814 h 6231459"/>
              <a:gd name="connsiteX2309" fmla="*/ 3628605 w 4921325"/>
              <a:gd name="connsiteY2309" fmla="*/ 4336799 h 6231459"/>
              <a:gd name="connsiteX2310" fmla="*/ 3624522 w 4921325"/>
              <a:gd name="connsiteY2310" fmla="*/ 4344068 h 6231459"/>
              <a:gd name="connsiteX2311" fmla="*/ 3586048 w 4921325"/>
              <a:gd name="connsiteY2311" fmla="*/ 4398135 h 6231459"/>
              <a:gd name="connsiteX2312" fmla="*/ 3549408 w 4921325"/>
              <a:gd name="connsiteY2312" fmla="*/ 4465024 h 6231459"/>
              <a:gd name="connsiteX2313" fmla="*/ 3539725 w 4921325"/>
              <a:gd name="connsiteY2313" fmla="*/ 4458201 h 6231459"/>
              <a:gd name="connsiteX2314" fmla="*/ 3525734 w 4921325"/>
              <a:gd name="connsiteY2314" fmla="*/ 4436020 h 6231459"/>
              <a:gd name="connsiteX2315" fmla="*/ 3543224 w 4921325"/>
              <a:gd name="connsiteY2315" fmla="*/ 4413840 h 6231459"/>
              <a:gd name="connsiteX2316" fmla="*/ 3564211 w 4921325"/>
              <a:gd name="connsiteY2316" fmla="*/ 4328813 h 6231459"/>
              <a:gd name="connsiteX2317" fmla="*/ 3585198 w 4921325"/>
              <a:gd name="connsiteY2317" fmla="*/ 4306631 h 6231459"/>
              <a:gd name="connsiteX2318" fmla="*/ 3585198 w 4921325"/>
              <a:gd name="connsiteY2318" fmla="*/ 4299239 h 6231459"/>
              <a:gd name="connsiteX2319" fmla="*/ 3606183 w 4921325"/>
              <a:gd name="connsiteY2319" fmla="*/ 4265964 h 6231459"/>
              <a:gd name="connsiteX2320" fmla="*/ 3604871 w 4921325"/>
              <a:gd name="connsiteY2320" fmla="*/ 4253489 h 6231459"/>
              <a:gd name="connsiteX2321" fmla="*/ 3601983 w 4921325"/>
              <a:gd name="connsiteY2321" fmla="*/ 4250435 h 6231459"/>
              <a:gd name="connsiteX2322" fmla="*/ 3604410 w 4921325"/>
              <a:gd name="connsiteY2322" fmla="*/ 4244713 h 6231459"/>
              <a:gd name="connsiteX2323" fmla="*/ 3614031 w 4921325"/>
              <a:gd name="connsiteY2323" fmla="*/ 4216986 h 6231459"/>
              <a:gd name="connsiteX2324" fmla="*/ 3628022 w 4921325"/>
              <a:gd name="connsiteY2324" fmla="*/ 4202198 h 6231459"/>
              <a:gd name="connsiteX2325" fmla="*/ 3649007 w 4921325"/>
              <a:gd name="connsiteY2325" fmla="*/ 4154142 h 6231459"/>
              <a:gd name="connsiteX2326" fmla="*/ 3652503 w 4921325"/>
              <a:gd name="connsiteY2326" fmla="*/ 4154142 h 6231459"/>
              <a:gd name="connsiteX2327" fmla="*/ 3645508 w 4921325"/>
              <a:gd name="connsiteY2327" fmla="*/ 4128260 h 6231459"/>
              <a:gd name="connsiteX2328" fmla="*/ 3614031 w 4921325"/>
              <a:gd name="connsiteY2328" fmla="*/ 4128261 h 6231459"/>
              <a:gd name="connsiteX2329" fmla="*/ 3590071 w 4921325"/>
              <a:gd name="connsiteY2329" fmla="*/ 4128261 h 6231459"/>
              <a:gd name="connsiteX2330" fmla="*/ 3592193 w 4921325"/>
              <a:gd name="connsiteY2330" fmla="*/ 4118088 h 6231459"/>
              <a:gd name="connsiteX2331" fmla="*/ 3609678 w 4921325"/>
              <a:gd name="connsiteY2331" fmla="*/ 4095907 h 6231459"/>
              <a:gd name="connsiteX2332" fmla="*/ 3595688 w 4921325"/>
              <a:gd name="connsiteY2332" fmla="*/ 4088513 h 6231459"/>
              <a:gd name="connsiteX2333" fmla="*/ 3574701 w 4921325"/>
              <a:gd name="connsiteY2333" fmla="*/ 4114394 h 6231459"/>
              <a:gd name="connsiteX2334" fmla="*/ 3576343 w 4921325"/>
              <a:gd name="connsiteY2334" fmla="*/ 4128261 h 6231459"/>
              <a:gd name="connsiteX2335" fmla="*/ 3575553 w 4921325"/>
              <a:gd name="connsiteY2335" fmla="*/ 4128261 h 6231459"/>
              <a:gd name="connsiteX2336" fmla="*/ 3570725 w 4921325"/>
              <a:gd name="connsiteY2336" fmla="*/ 4146124 h 6231459"/>
              <a:gd name="connsiteX2337" fmla="*/ 3568583 w 4921325"/>
              <a:gd name="connsiteY2337" fmla="*/ 4146741 h 6231459"/>
              <a:gd name="connsiteX2338" fmla="*/ 3564211 w 4921325"/>
              <a:gd name="connsiteY2338" fmla="*/ 4155057 h 6231459"/>
              <a:gd name="connsiteX2339" fmla="*/ 3553716 w 4921325"/>
              <a:gd name="connsiteY2339" fmla="*/ 4173544 h 6231459"/>
              <a:gd name="connsiteX2340" fmla="*/ 3543910 w 4921325"/>
              <a:gd name="connsiteY2340" fmla="*/ 4191679 h 6231459"/>
              <a:gd name="connsiteX2341" fmla="*/ 3533580 w 4921325"/>
              <a:gd name="connsiteY2341" fmla="*/ 4198504 h 6231459"/>
              <a:gd name="connsiteX2342" fmla="*/ 3533580 w 4921325"/>
              <a:gd name="connsiteY2342" fmla="*/ 4239167 h 6231459"/>
              <a:gd name="connsiteX2343" fmla="*/ 3519589 w 4921325"/>
              <a:gd name="connsiteY2343" fmla="*/ 4250260 h 6231459"/>
              <a:gd name="connsiteX2344" fmla="*/ 3533580 w 4921325"/>
              <a:gd name="connsiteY2344" fmla="*/ 4276136 h 6231459"/>
              <a:gd name="connsiteX2345" fmla="*/ 3533749 w 4921325"/>
              <a:gd name="connsiteY2345" fmla="*/ 4276264 h 6231459"/>
              <a:gd name="connsiteX2346" fmla="*/ 3530872 w 4921325"/>
              <a:gd name="connsiteY2346" fmla="*/ 4286761 h 6231459"/>
              <a:gd name="connsiteX2347" fmla="*/ 3511743 w 4921325"/>
              <a:gd name="connsiteY2347" fmla="*/ 4299238 h 6231459"/>
              <a:gd name="connsiteX2348" fmla="*/ 3497751 w 4921325"/>
              <a:gd name="connsiteY2348" fmla="*/ 4328814 h 6231459"/>
              <a:gd name="connsiteX2349" fmla="*/ 3476766 w 4921325"/>
              <a:gd name="connsiteY2349" fmla="*/ 4362548 h 6231459"/>
              <a:gd name="connsiteX2350" fmla="*/ 3473342 w 4921325"/>
              <a:gd name="connsiteY2350" fmla="*/ 4365275 h 6231459"/>
              <a:gd name="connsiteX2351" fmla="*/ 3470980 w 4921325"/>
              <a:gd name="connsiteY2351" fmla="*/ 4355289 h 6231459"/>
              <a:gd name="connsiteX2352" fmla="*/ 3462790 w 4921325"/>
              <a:gd name="connsiteY2352" fmla="*/ 4373683 h 6231459"/>
              <a:gd name="connsiteX2353" fmla="*/ 3462338 w 4921325"/>
              <a:gd name="connsiteY2353" fmla="*/ 4374042 h 6231459"/>
              <a:gd name="connsiteX2354" fmla="*/ 3461919 w 4921325"/>
              <a:gd name="connsiteY2354" fmla="*/ 4375637 h 6231459"/>
              <a:gd name="connsiteX2355" fmla="*/ 3449723 w 4921325"/>
              <a:gd name="connsiteY2355" fmla="*/ 4403026 h 6231459"/>
              <a:gd name="connsiteX2356" fmla="*/ 3448478 w 4921325"/>
              <a:gd name="connsiteY2356" fmla="*/ 4406770 h 6231459"/>
              <a:gd name="connsiteX2357" fmla="*/ 3430422 w 4921325"/>
              <a:gd name="connsiteY2357" fmla="*/ 4425855 h 6231459"/>
              <a:gd name="connsiteX2358" fmla="*/ 3410312 w 4921325"/>
              <a:gd name="connsiteY2358" fmla="*/ 4458202 h 6231459"/>
              <a:gd name="connsiteX2359" fmla="*/ 3382330 w 4921325"/>
              <a:gd name="connsiteY2359" fmla="*/ 4539534 h 6231459"/>
              <a:gd name="connsiteX2360" fmla="*/ 3350848 w 4921325"/>
              <a:gd name="connsiteY2360" fmla="*/ 4598685 h 6231459"/>
              <a:gd name="connsiteX2361" fmla="*/ 3302154 w 4921325"/>
              <a:gd name="connsiteY2361" fmla="*/ 4641315 h 6231459"/>
              <a:gd name="connsiteX2362" fmla="*/ 3301923 w 4921325"/>
              <a:gd name="connsiteY2362" fmla="*/ 4641303 h 6231459"/>
              <a:gd name="connsiteX2363" fmla="*/ 3303475 w 4921325"/>
              <a:gd name="connsiteY2363" fmla="*/ 4657219 h 6231459"/>
              <a:gd name="connsiteX2364" fmla="*/ 3303475 w 4921325"/>
              <a:gd name="connsiteY2364" fmla="*/ 4670889 h 6231459"/>
              <a:gd name="connsiteX2365" fmla="*/ 3262468 w 4921325"/>
              <a:gd name="connsiteY2365" fmla="*/ 4677724 h 6231459"/>
              <a:gd name="connsiteX2366" fmla="*/ 3255938 w 4921325"/>
              <a:gd name="connsiteY2366" fmla="*/ 4654867 h 6231459"/>
              <a:gd name="connsiteX2367" fmla="*/ 3239797 w 4921325"/>
              <a:gd name="connsiteY2367" fmla="*/ 4677706 h 6231459"/>
              <a:gd name="connsiteX2368" fmla="*/ 3228431 w 4921325"/>
              <a:gd name="connsiteY2368" fmla="*/ 4724378 h 6231459"/>
              <a:gd name="connsiteX2369" fmla="*/ 3238921 w 4921325"/>
              <a:gd name="connsiteY2369" fmla="*/ 4739166 h 6231459"/>
              <a:gd name="connsiteX2370" fmla="*/ 3242422 w 4921325"/>
              <a:gd name="connsiteY2370" fmla="*/ 4787228 h 6231459"/>
              <a:gd name="connsiteX2371" fmla="*/ 3256413 w 4921325"/>
              <a:gd name="connsiteY2371" fmla="*/ 4816803 h 6231459"/>
              <a:gd name="connsiteX2372" fmla="*/ 3242421 w 4921325"/>
              <a:gd name="connsiteY2372" fmla="*/ 4824197 h 6231459"/>
              <a:gd name="connsiteX2373" fmla="*/ 3182958 w 4921325"/>
              <a:gd name="connsiteY2373" fmla="*/ 4853771 h 6231459"/>
              <a:gd name="connsiteX2374" fmla="*/ 3147981 w 4921325"/>
              <a:gd name="connsiteY2374" fmla="*/ 4831591 h 6231459"/>
              <a:gd name="connsiteX2375" fmla="*/ 3140984 w 4921325"/>
              <a:gd name="connsiteY2375" fmla="*/ 4809409 h 6231459"/>
              <a:gd name="connsiteX2376" fmla="*/ 3133990 w 4921325"/>
              <a:gd name="connsiteY2376" fmla="*/ 4842679 h 6231459"/>
              <a:gd name="connsiteX2377" fmla="*/ 3057041 w 4921325"/>
              <a:gd name="connsiteY2377" fmla="*/ 4938797 h 6231459"/>
              <a:gd name="connsiteX2378" fmla="*/ 3043050 w 4921325"/>
              <a:gd name="connsiteY2378" fmla="*/ 5027524 h 6231459"/>
              <a:gd name="connsiteX2379" fmla="*/ 2990586 w 4921325"/>
              <a:gd name="connsiteY2379" fmla="*/ 5116248 h 6231459"/>
              <a:gd name="connsiteX2380" fmla="*/ 2976595 w 4921325"/>
              <a:gd name="connsiteY2380" fmla="*/ 5145825 h 6231459"/>
              <a:gd name="connsiteX2381" fmla="*/ 2962604 w 4921325"/>
              <a:gd name="connsiteY2381" fmla="*/ 5182793 h 6231459"/>
              <a:gd name="connsiteX2382" fmla="*/ 2948614 w 4921325"/>
              <a:gd name="connsiteY2382" fmla="*/ 5186492 h 6231459"/>
              <a:gd name="connsiteX2383" fmla="*/ 2962605 w 4921325"/>
              <a:gd name="connsiteY2383" fmla="*/ 5064492 h 6231459"/>
              <a:gd name="connsiteX2384" fmla="*/ 3018568 w 4921325"/>
              <a:gd name="connsiteY2384" fmla="*/ 4894436 h 6231459"/>
              <a:gd name="connsiteX2385" fmla="*/ 3032559 w 4921325"/>
              <a:gd name="connsiteY2385" fmla="*/ 4872253 h 6231459"/>
              <a:gd name="connsiteX2386" fmla="*/ 3018568 w 4921325"/>
              <a:gd name="connsiteY2386" fmla="*/ 4838984 h 6231459"/>
              <a:gd name="connsiteX2387" fmla="*/ 3015067 w 4921325"/>
              <a:gd name="connsiteY2387" fmla="*/ 4857467 h 6231459"/>
              <a:gd name="connsiteX2388" fmla="*/ 3001076 w 4921325"/>
              <a:gd name="connsiteY2388" fmla="*/ 4872253 h 6231459"/>
              <a:gd name="connsiteX2389" fmla="*/ 3001076 w 4921325"/>
              <a:gd name="connsiteY2389" fmla="*/ 4905528 h 6231459"/>
              <a:gd name="connsiteX2390" fmla="*/ 2959104 w 4921325"/>
              <a:gd name="connsiteY2390" fmla="*/ 4909223 h 6231459"/>
              <a:gd name="connsiteX2391" fmla="*/ 2948614 w 4921325"/>
              <a:gd name="connsiteY2391" fmla="*/ 4875954 h 6231459"/>
              <a:gd name="connsiteX2392" fmla="*/ 2920631 w 4921325"/>
              <a:gd name="connsiteY2392" fmla="*/ 4850073 h 6231459"/>
              <a:gd name="connsiteX2393" fmla="*/ 2917132 w 4921325"/>
              <a:gd name="connsiteY2393" fmla="*/ 4838984 h 6231459"/>
              <a:gd name="connsiteX2394" fmla="*/ 2906640 w 4921325"/>
              <a:gd name="connsiteY2394" fmla="*/ 4864861 h 6231459"/>
              <a:gd name="connsiteX2395" fmla="*/ 2906640 w 4921325"/>
              <a:gd name="connsiteY2395" fmla="*/ 4875954 h 6231459"/>
              <a:gd name="connsiteX2396" fmla="*/ 2920631 w 4921325"/>
              <a:gd name="connsiteY2396" fmla="*/ 4887042 h 6231459"/>
              <a:gd name="connsiteX2397" fmla="*/ 2882155 w 4921325"/>
              <a:gd name="connsiteY2397" fmla="*/ 4957285 h 6231459"/>
              <a:gd name="connsiteX2398" fmla="*/ 2882154 w 4921325"/>
              <a:gd name="connsiteY2398" fmla="*/ 4997949 h 6231459"/>
              <a:gd name="connsiteX2399" fmla="*/ 2850677 w 4921325"/>
              <a:gd name="connsiteY2399" fmla="*/ 5012737 h 6231459"/>
              <a:gd name="connsiteX2400" fmla="*/ 2840182 w 4921325"/>
              <a:gd name="connsiteY2400" fmla="*/ 5023829 h 6231459"/>
              <a:gd name="connsiteX2401" fmla="*/ 2829691 w 4921325"/>
              <a:gd name="connsiteY2401" fmla="*/ 5042311 h 6231459"/>
              <a:gd name="connsiteX2402" fmla="*/ 2801709 w 4921325"/>
              <a:gd name="connsiteY2402" fmla="*/ 5012736 h 6231459"/>
              <a:gd name="connsiteX2403" fmla="*/ 2801709 w 4921325"/>
              <a:gd name="connsiteY2403" fmla="*/ 4983162 h 6231459"/>
              <a:gd name="connsiteX2404" fmla="*/ 2784218 w 4921325"/>
              <a:gd name="connsiteY2404" fmla="*/ 4898136 h 6231459"/>
              <a:gd name="connsiteX2405" fmla="*/ 2773728 w 4921325"/>
              <a:gd name="connsiteY2405" fmla="*/ 4890741 h 6231459"/>
              <a:gd name="connsiteX2406" fmla="*/ 2787719 w 4921325"/>
              <a:gd name="connsiteY2406" fmla="*/ 4872254 h 6231459"/>
              <a:gd name="connsiteX2407" fmla="*/ 2801709 w 4921325"/>
              <a:gd name="connsiteY2407" fmla="*/ 4842679 h 6231459"/>
              <a:gd name="connsiteX2408" fmla="*/ 2815700 w 4921325"/>
              <a:gd name="connsiteY2408" fmla="*/ 4809410 h 6231459"/>
              <a:gd name="connsiteX2409" fmla="*/ 2815700 w 4921325"/>
              <a:gd name="connsiteY2409" fmla="*/ 4728078 h 6231459"/>
              <a:gd name="connsiteX2410" fmla="*/ 2847177 w 4921325"/>
              <a:gd name="connsiteY2410" fmla="*/ 4713291 h 6231459"/>
              <a:gd name="connsiteX2411" fmla="*/ 2836686 w 4921325"/>
              <a:gd name="connsiteY2411" fmla="*/ 4713291 h 6231459"/>
              <a:gd name="connsiteX2412" fmla="*/ 2801709 w 4921325"/>
              <a:gd name="connsiteY2412" fmla="*/ 4702196 h 6231459"/>
              <a:gd name="connsiteX2413" fmla="*/ 2787719 w 4921325"/>
              <a:gd name="connsiteY2413" fmla="*/ 4742866 h 6231459"/>
              <a:gd name="connsiteX2414" fmla="*/ 2759737 w 4921325"/>
              <a:gd name="connsiteY2414" fmla="*/ 4761348 h 6231459"/>
              <a:gd name="connsiteX2415" fmla="*/ 2731754 w 4921325"/>
              <a:gd name="connsiteY2415" fmla="*/ 4802015 h 6231459"/>
              <a:gd name="connsiteX2416" fmla="*/ 2717764 w 4921325"/>
              <a:gd name="connsiteY2416" fmla="*/ 4783530 h 6231459"/>
              <a:gd name="connsiteX2417" fmla="*/ 2745746 w 4921325"/>
              <a:gd name="connsiteY2417" fmla="*/ 4687408 h 6231459"/>
              <a:gd name="connsiteX2418" fmla="*/ 2759737 w 4921325"/>
              <a:gd name="connsiteY2418" fmla="*/ 4683715 h 6231459"/>
              <a:gd name="connsiteX2419" fmla="*/ 2745746 w 4921325"/>
              <a:gd name="connsiteY2419" fmla="*/ 4665228 h 6231459"/>
              <a:gd name="connsiteX2420" fmla="*/ 2773728 w 4921325"/>
              <a:gd name="connsiteY2420" fmla="*/ 4598685 h 6231459"/>
              <a:gd name="connsiteX2421" fmla="*/ 2763231 w 4921325"/>
              <a:gd name="connsiteY2421" fmla="*/ 4587595 h 6231459"/>
              <a:gd name="connsiteX2422" fmla="*/ 2745746 w 4921325"/>
              <a:gd name="connsiteY2422" fmla="*/ 4624565 h 6231459"/>
              <a:gd name="connsiteX2423" fmla="*/ 2717764 w 4921325"/>
              <a:gd name="connsiteY2423" fmla="*/ 4665228 h 6231459"/>
              <a:gd name="connsiteX2424" fmla="*/ 2703773 w 4921325"/>
              <a:gd name="connsiteY2424" fmla="*/ 4687409 h 6231459"/>
              <a:gd name="connsiteX2425" fmla="*/ 2693278 w 4921325"/>
              <a:gd name="connsiteY2425" fmla="*/ 4687409 h 6231459"/>
              <a:gd name="connsiteX2426" fmla="*/ 2693278 w 4921325"/>
              <a:gd name="connsiteY2426" fmla="*/ 4713290 h 6231459"/>
              <a:gd name="connsiteX2427" fmla="*/ 2679287 w 4921325"/>
              <a:gd name="connsiteY2427" fmla="*/ 4731773 h 6231459"/>
              <a:gd name="connsiteX2428" fmla="*/ 2658300 w 4921325"/>
              <a:gd name="connsiteY2428" fmla="*/ 4757653 h 6231459"/>
              <a:gd name="connsiteX2429" fmla="*/ 2640814 w 4921325"/>
              <a:gd name="connsiteY2429" fmla="*/ 4746560 h 6231459"/>
              <a:gd name="connsiteX2430" fmla="*/ 2640814 w 4921325"/>
              <a:gd name="connsiteY2430" fmla="*/ 4724379 h 6231459"/>
              <a:gd name="connsiteX2431" fmla="*/ 2679287 w 4921325"/>
              <a:gd name="connsiteY2431" fmla="*/ 4665229 h 6231459"/>
              <a:gd name="connsiteX2432" fmla="*/ 2693278 w 4921325"/>
              <a:gd name="connsiteY2432" fmla="*/ 4572808 h 6231459"/>
              <a:gd name="connsiteX2433" fmla="*/ 2773728 w 4921325"/>
              <a:gd name="connsiteY2433" fmla="*/ 4362082 h 6231459"/>
              <a:gd name="connsiteX2434" fmla="*/ 2826190 w 4921325"/>
              <a:gd name="connsiteY2434" fmla="*/ 4273357 h 6231459"/>
              <a:gd name="connsiteX2435" fmla="*/ 2829691 w 4921325"/>
              <a:gd name="connsiteY2435" fmla="*/ 4221601 h 6231459"/>
              <a:gd name="connsiteX2436" fmla="*/ 2868163 w 4921325"/>
              <a:gd name="connsiteY2436" fmla="*/ 4136575 h 6231459"/>
              <a:gd name="connsiteX2437" fmla="*/ 2868164 w 4921325"/>
              <a:gd name="connsiteY2437" fmla="*/ 4092213 h 6231459"/>
              <a:gd name="connsiteX2438" fmla="*/ 2896144 w 4921325"/>
              <a:gd name="connsiteY2438" fmla="*/ 4081119 h 6231459"/>
              <a:gd name="connsiteX2439" fmla="*/ 2896145 w 4921325"/>
              <a:gd name="connsiteY2439" fmla="*/ 4029363 h 6231459"/>
              <a:gd name="connsiteX2440" fmla="*/ 2907076 w 4921325"/>
              <a:gd name="connsiteY2440" fmla="*/ 4012265 h 6231459"/>
              <a:gd name="connsiteX2441" fmla="*/ 2909139 w 4921325"/>
              <a:gd name="connsiteY2441" fmla="*/ 3998868 h 6231459"/>
              <a:gd name="connsiteX2442" fmla="*/ 2902394 w 4921325"/>
              <a:gd name="connsiteY2442" fmla="*/ 4008884 h 6231459"/>
              <a:gd name="connsiteX2443" fmla="*/ 2840884 w 4921325"/>
              <a:gd name="connsiteY2443" fmla="*/ 4111888 h 6231459"/>
              <a:gd name="connsiteX2444" fmla="*/ 2844358 w 4921325"/>
              <a:gd name="connsiteY2444" fmla="*/ 4136190 h 6231459"/>
              <a:gd name="connsiteX2445" fmla="*/ 2806170 w 4921325"/>
              <a:gd name="connsiteY2445" fmla="*/ 4195203 h 6231459"/>
              <a:gd name="connsiteX2446" fmla="*/ 2764512 w 4921325"/>
              <a:gd name="connsiteY2446" fmla="*/ 4292403 h 6231459"/>
              <a:gd name="connsiteX2447" fmla="*/ 2743683 w 4921325"/>
              <a:gd name="connsiteY2447" fmla="*/ 4327117 h 6231459"/>
              <a:gd name="connsiteX2448" fmla="*/ 2729797 w 4921325"/>
              <a:gd name="connsiteY2448" fmla="*/ 4358364 h 6231459"/>
              <a:gd name="connsiteX2449" fmla="*/ 2601356 w 4921325"/>
              <a:gd name="connsiteY2449" fmla="*/ 4584005 h 6231459"/>
              <a:gd name="connsiteX2450" fmla="*/ 2563168 w 4921325"/>
              <a:gd name="connsiteY2450" fmla="*/ 4636081 h 6231459"/>
              <a:gd name="connsiteX2451" fmla="*/ 2549282 w 4921325"/>
              <a:gd name="connsiteY2451" fmla="*/ 4667322 h 6231459"/>
              <a:gd name="connsiteX2452" fmla="*/ 2535395 w 4921325"/>
              <a:gd name="connsiteY2452" fmla="*/ 4691624 h 6231459"/>
              <a:gd name="connsiteX2453" fmla="*/ 2521509 w 4921325"/>
              <a:gd name="connsiteY2453" fmla="*/ 4699000 h 6231459"/>
              <a:gd name="connsiteX2454" fmla="*/ 2507624 w 4921325"/>
              <a:gd name="connsiteY2454" fmla="*/ 4698567 h 6231459"/>
              <a:gd name="connsiteX2455" fmla="*/ 2559698 w 4921325"/>
              <a:gd name="connsiteY2455" fmla="*/ 4584005 h 6231459"/>
              <a:gd name="connsiteX2456" fmla="*/ 2556224 w 4921325"/>
              <a:gd name="connsiteY2456" fmla="*/ 4584005 h 6231459"/>
              <a:gd name="connsiteX2457" fmla="*/ 2552755 w 4921325"/>
              <a:gd name="connsiteY2457" fmla="*/ 4556232 h 6231459"/>
              <a:gd name="connsiteX2458" fmla="*/ 2604825 w 4921325"/>
              <a:gd name="connsiteY2458" fmla="*/ 4393076 h 6231459"/>
              <a:gd name="connsiteX2459" fmla="*/ 2615237 w 4921325"/>
              <a:gd name="connsiteY2459" fmla="*/ 4375717 h 6231459"/>
              <a:gd name="connsiteX2460" fmla="*/ 2611768 w 4921325"/>
              <a:gd name="connsiteY2460" fmla="*/ 4361832 h 6231459"/>
              <a:gd name="connsiteX2461" fmla="*/ 2625653 w 4921325"/>
              <a:gd name="connsiteY2461" fmla="*/ 4323649 h 6231459"/>
              <a:gd name="connsiteX2462" fmla="*/ 2604825 w 4921325"/>
              <a:gd name="connsiteY2462" fmla="*/ 4344477 h 6231459"/>
              <a:gd name="connsiteX2463" fmla="*/ 2601356 w 4921325"/>
              <a:gd name="connsiteY2463" fmla="*/ 4365305 h 6231459"/>
              <a:gd name="connsiteX2464" fmla="*/ 2580528 w 4921325"/>
              <a:gd name="connsiteY2464" fmla="*/ 4396546 h 6231459"/>
              <a:gd name="connsiteX2465" fmla="*/ 2552755 w 4921325"/>
              <a:gd name="connsiteY2465" fmla="*/ 4459033 h 6231459"/>
              <a:gd name="connsiteX2466" fmla="*/ 2531927 w 4921325"/>
              <a:gd name="connsiteY2466" fmla="*/ 4476393 h 6231459"/>
              <a:gd name="connsiteX2467" fmla="*/ 2524983 w 4921325"/>
              <a:gd name="connsiteY2467" fmla="*/ 4500690 h 6231459"/>
              <a:gd name="connsiteX2468" fmla="*/ 2511098 w 4921325"/>
              <a:gd name="connsiteY2468" fmla="*/ 4528462 h 6231459"/>
              <a:gd name="connsiteX2469" fmla="*/ 2490269 w 4921325"/>
              <a:gd name="connsiteY2469" fmla="*/ 4587481 h 6231459"/>
              <a:gd name="connsiteX2470" fmla="*/ 2445138 w 4921325"/>
              <a:gd name="connsiteY2470" fmla="*/ 4625664 h 6231459"/>
              <a:gd name="connsiteX2471" fmla="*/ 2445138 w 4921325"/>
              <a:gd name="connsiteY2471" fmla="*/ 4590950 h 6231459"/>
              <a:gd name="connsiteX2472" fmla="*/ 2448612 w 4921325"/>
              <a:gd name="connsiteY2472" fmla="*/ 4549290 h 6231459"/>
              <a:gd name="connsiteX2473" fmla="*/ 2476383 w 4921325"/>
              <a:gd name="connsiteY2473" fmla="*/ 4462507 h 6231459"/>
              <a:gd name="connsiteX2474" fmla="*/ 2504155 w 4921325"/>
              <a:gd name="connsiteY2474" fmla="*/ 4396546 h 6231459"/>
              <a:gd name="connsiteX2475" fmla="*/ 2507624 w 4921325"/>
              <a:gd name="connsiteY2475" fmla="*/ 4341003 h 6231459"/>
              <a:gd name="connsiteX2476" fmla="*/ 2549282 w 4921325"/>
              <a:gd name="connsiteY2476" fmla="*/ 4257688 h 6231459"/>
              <a:gd name="connsiteX2477" fmla="*/ 2538869 w 4921325"/>
              <a:gd name="connsiteY2477" fmla="*/ 4229918 h 6231459"/>
              <a:gd name="connsiteX2478" fmla="*/ 2493738 w 4921325"/>
              <a:gd name="connsiteY2478" fmla="*/ 4285460 h 6231459"/>
              <a:gd name="connsiteX2479" fmla="*/ 2476383 w 4921325"/>
              <a:gd name="connsiteY2479" fmla="*/ 4330592 h 6231459"/>
              <a:gd name="connsiteX2480" fmla="*/ 2438194 w 4921325"/>
              <a:gd name="connsiteY2480" fmla="*/ 4434735 h 6231459"/>
              <a:gd name="connsiteX2481" fmla="*/ 2420840 w 4921325"/>
              <a:gd name="connsiteY2481" fmla="*/ 4431261 h 6231459"/>
              <a:gd name="connsiteX2482" fmla="*/ 2434726 w 4921325"/>
              <a:gd name="connsiteY2482" fmla="*/ 4368775 h 6231459"/>
              <a:gd name="connsiteX2483" fmla="*/ 2476384 w 4921325"/>
              <a:gd name="connsiteY2483" fmla="*/ 4243803 h 6231459"/>
              <a:gd name="connsiteX2484" fmla="*/ 2483326 w 4921325"/>
              <a:gd name="connsiteY2484" fmla="*/ 4226448 h 6231459"/>
              <a:gd name="connsiteX2485" fmla="*/ 2479852 w 4921325"/>
              <a:gd name="connsiteY2485" fmla="*/ 4209089 h 6231459"/>
              <a:gd name="connsiteX2486" fmla="*/ 2500681 w 4921325"/>
              <a:gd name="connsiteY2486" fmla="*/ 4174373 h 6231459"/>
              <a:gd name="connsiteX2487" fmla="*/ 2514567 w 4921325"/>
              <a:gd name="connsiteY2487" fmla="*/ 4150075 h 6231459"/>
              <a:gd name="connsiteX2488" fmla="*/ 2518040 w 4921325"/>
              <a:gd name="connsiteY2488" fmla="*/ 4115361 h 6231459"/>
              <a:gd name="connsiteX2489" fmla="*/ 2497591 w 4921325"/>
              <a:gd name="connsiteY2489" fmla="*/ 4116662 h 6231459"/>
              <a:gd name="connsiteX2490" fmla="*/ 2482394 w 4921325"/>
              <a:gd name="connsiteY2490" fmla="*/ 4117424 h 6231459"/>
              <a:gd name="connsiteX2491" fmla="*/ 2481174 w 4921325"/>
              <a:gd name="connsiteY2491" fmla="*/ 4119823 h 6231459"/>
              <a:gd name="connsiteX2492" fmla="*/ 2472984 w 4921325"/>
              <a:gd name="connsiteY2492" fmla="*/ 4126494 h 6231459"/>
              <a:gd name="connsiteX2493" fmla="*/ 2469945 w 4921325"/>
              <a:gd name="connsiteY2493" fmla="*/ 4121288 h 6231459"/>
              <a:gd name="connsiteX2494" fmla="*/ 2469651 w 4921325"/>
              <a:gd name="connsiteY2494" fmla="*/ 4117762 h 6231459"/>
              <a:gd name="connsiteX2495" fmla="*/ 2453040 w 4921325"/>
              <a:gd name="connsiteY2495" fmla="*/ 4116054 h 6231459"/>
              <a:gd name="connsiteX2496" fmla="*/ 2445212 w 4921325"/>
              <a:gd name="connsiteY2496" fmla="*/ 4126493 h 6231459"/>
              <a:gd name="connsiteX2497" fmla="*/ 2469510 w 4921325"/>
              <a:gd name="connsiteY2497" fmla="*/ 4150796 h 6231459"/>
              <a:gd name="connsiteX2498" fmla="*/ 2431326 w 4921325"/>
              <a:gd name="connsiteY2498" fmla="*/ 4244523 h 6231459"/>
              <a:gd name="connsiteX2499" fmla="*/ 2441738 w 4921325"/>
              <a:gd name="connsiteY2499" fmla="*/ 4300066 h 6231459"/>
              <a:gd name="connsiteX2500" fmla="*/ 2417441 w 4921325"/>
              <a:gd name="connsiteY2500" fmla="*/ 4286181 h 6231459"/>
              <a:gd name="connsiteX2501" fmla="*/ 2396612 w 4921325"/>
              <a:gd name="connsiteY2501" fmla="*/ 4362553 h 6231459"/>
              <a:gd name="connsiteX2502" fmla="*/ 2379258 w 4921325"/>
              <a:gd name="connsiteY2502" fmla="*/ 4334781 h 6231459"/>
              <a:gd name="connsiteX2503" fmla="*/ 2389669 w 4921325"/>
              <a:gd name="connsiteY2503" fmla="*/ 4300067 h 6231459"/>
              <a:gd name="connsiteX2504" fmla="*/ 2379257 w 4921325"/>
              <a:gd name="connsiteY2504" fmla="*/ 4289654 h 6231459"/>
              <a:gd name="connsiteX2505" fmla="*/ 2403555 w 4921325"/>
              <a:gd name="connsiteY2505" fmla="*/ 4282712 h 6231459"/>
              <a:gd name="connsiteX2506" fmla="*/ 2424384 w 4921325"/>
              <a:gd name="connsiteY2506" fmla="*/ 4216752 h 6231459"/>
              <a:gd name="connsiteX2507" fmla="*/ 2417441 w 4921325"/>
              <a:gd name="connsiteY2507" fmla="*/ 4199396 h 6231459"/>
              <a:gd name="connsiteX2508" fmla="*/ 2393143 w 4921325"/>
              <a:gd name="connsiteY2508" fmla="*/ 4230636 h 6231459"/>
              <a:gd name="connsiteX2509" fmla="*/ 2375783 w 4921325"/>
              <a:gd name="connsiteY2509" fmla="*/ 4234111 h 6231459"/>
              <a:gd name="connsiteX2510" fmla="*/ 2375784 w 4921325"/>
              <a:gd name="connsiteY2510" fmla="*/ 4282712 h 6231459"/>
              <a:gd name="connsiteX2511" fmla="*/ 2323713 w 4921325"/>
              <a:gd name="connsiteY2511" fmla="*/ 4376439 h 6231459"/>
              <a:gd name="connsiteX2512" fmla="*/ 2309828 w 4921325"/>
              <a:gd name="connsiteY2512" fmla="*/ 4411153 h 6231459"/>
              <a:gd name="connsiteX2513" fmla="*/ 2299411 w 4921325"/>
              <a:gd name="connsiteY2513" fmla="*/ 4438925 h 6231459"/>
              <a:gd name="connsiteX2514" fmla="*/ 2302880 w 4921325"/>
              <a:gd name="connsiteY2514" fmla="*/ 4438925 h 6231459"/>
              <a:gd name="connsiteX2515" fmla="*/ 2288994 w 4921325"/>
              <a:gd name="connsiteY2515" fmla="*/ 4473639 h 6231459"/>
              <a:gd name="connsiteX2516" fmla="*/ 2275108 w 4921325"/>
              <a:gd name="connsiteY2516" fmla="*/ 4494468 h 6231459"/>
              <a:gd name="connsiteX2517" fmla="*/ 2254279 w 4921325"/>
              <a:gd name="connsiteY2517" fmla="*/ 4518770 h 6231459"/>
              <a:gd name="connsiteX2518" fmla="*/ 2254279 w 4921325"/>
              <a:gd name="connsiteY2518" fmla="*/ 4556955 h 6231459"/>
              <a:gd name="connsiteX2519" fmla="*/ 2236924 w 4921325"/>
              <a:gd name="connsiteY2519" fmla="*/ 4550012 h 6231459"/>
              <a:gd name="connsiteX2520" fmla="*/ 2216095 w 4921325"/>
              <a:gd name="connsiteY2520" fmla="*/ 4598612 h 6231459"/>
              <a:gd name="connsiteX2521" fmla="*/ 2223038 w 4921325"/>
              <a:gd name="connsiteY2521" fmla="*/ 4605554 h 6231459"/>
              <a:gd name="connsiteX2522" fmla="*/ 2209153 w 4921325"/>
              <a:gd name="connsiteY2522" fmla="*/ 4615972 h 6231459"/>
              <a:gd name="connsiteX2523" fmla="*/ 2202210 w 4921325"/>
              <a:gd name="connsiteY2523" fmla="*/ 4629858 h 6231459"/>
              <a:gd name="connsiteX2524" fmla="*/ 2212622 w 4921325"/>
              <a:gd name="connsiteY2524" fmla="*/ 4654155 h 6231459"/>
              <a:gd name="connsiteX2525" fmla="*/ 2209154 w 4921325"/>
              <a:gd name="connsiteY2525" fmla="*/ 4681927 h 6231459"/>
              <a:gd name="connsiteX2526" fmla="*/ 2170964 w 4921325"/>
              <a:gd name="connsiteY2526" fmla="*/ 4709699 h 6231459"/>
              <a:gd name="connsiteX2527" fmla="*/ 2170965 w 4921325"/>
              <a:gd name="connsiteY2527" fmla="*/ 4692344 h 6231459"/>
              <a:gd name="connsiteX2528" fmla="*/ 2160552 w 4921325"/>
              <a:gd name="connsiteY2528" fmla="*/ 4695812 h 6231459"/>
              <a:gd name="connsiteX2529" fmla="*/ 2139723 w 4921325"/>
              <a:gd name="connsiteY2529" fmla="*/ 4740943 h 6231459"/>
              <a:gd name="connsiteX2530" fmla="*/ 2136249 w 4921325"/>
              <a:gd name="connsiteY2530" fmla="*/ 4734001 h 6231459"/>
              <a:gd name="connsiteX2531" fmla="*/ 2136249 w 4921325"/>
              <a:gd name="connsiteY2531" fmla="*/ 4709699 h 6231459"/>
              <a:gd name="connsiteX2532" fmla="*/ 2122363 w 4921325"/>
              <a:gd name="connsiteY2532" fmla="*/ 4678458 h 6231459"/>
              <a:gd name="connsiteX2533" fmla="*/ 2136249 w 4921325"/>
              <a:gd name="connsiteY2533" fmla="*/ 4654155 h 6231459"/>
              <a:gd name="connsiteX2534" fmla="*/ 2111953 w 4921325"/>
              <a:gd name="connsiteY2534" fmla="*/ 4643744 h 6231459"/>
              <a:gd name="connsiteX2535" fmla="*/ 2087649 w 4921325"/>
              <a:gd name="connsiteY2535" fmla="*/ 4709699 h 6231459"/>
              <a:gd name="connsiteX2536" fmla="*/ 2032105 w 4921325"/>
              <a:gd name="connsiteY2536" fmla="*/ 4796488 h 6231459"/>
              <a:gd name="connsiteX2537" fmla="*/ 2000866 w 4921325"/>
              <a:gd name="connsiteY2537" fmla="*/ 4852031 h 6231459"/>
              <a:gd name="connsiteX2538" fmla="*/ 2011277 w 4921325"/>
              <a:gd name="connsiteY2538" fmla="*/ 4879803 h 6231459"/>
              <a:gd name="connsiteX2539" fmla="*/ 2014751 w 4921325"/>
              <a:gd name="connsiteY2539" fmla="*/ 4869386 h 6231459"/>
              <a:gd name="connsiteX2540" fmla="*/ 2073764 w 4921325"/>
              <a:gd name="connsiteY2540" fmla="*/ 4747886 h 6231459"/>
              <a:gd name="connsiteX2541" fmla="*/ 2091124 w 4921325"/>
              <a:gd name="connsiteY2541" fmla="*/ 4747887 h 6231459"/>
              <a:gd name="connsiteX2542" fmla="*/ 2136250 w 4921325"/>
              <a:gd name="connsiteY2542" fmla="*/ 4765241 h 6231459"/>
              <a:gd name="connsiteX2543" fmla="*/ 2101535 w 4921325"/>
              <a:gd name="connsiteY2543" fmla="*/ 4852031 h 6231459"/>
              <a:gd name="connsiteX2544" fmla="*/ 2111952 w 4921325"/>
              <a:gd name="connsiteY2544" fmla="*/ 4897157 h 6231459"/>
              <a:gd name="connsiteX2545" fmla="*/ 2087649 w 4921325"/>
              <a:gd name="connsiteY2545" fmla="*/ 4890215 h 6231459"/>
              <a:gd name="connsiteX2546" fmla="*/ 2070294 w 4921325"/>
              <a:gd name="connsiteY2546" fmla="*/ 4959644 h 6231459"/>
              <a:gd name="connsiteX2547" fmla="*/ 2052934 w 4921325"/>
              <a:gd name="connsiteY2547" fmla="*/ 4935345 h 6231459"/>
              <a:gd name="connsiteX2548" fmla="*/ 2063351 w 4921325"/>
              <a:gd name="connsiteY2548" fmla="*/ 4904101 h 6231459"/>
              <a:gd name="connsiteX2549" fmla="*/ 2052934 w 4921325"/>
              <a:gd name="connsiteY2549" fmla="*/ 4893689 h 6231459"/>
              <a:gd name="connsiteX2550" fmla="*/ 2073763 w 4921325"/>
              <a:gd name="connsiteY2550" fmla="*/ 4886746 h 6231459"/>
              <a:gd name="connsiteX2551" fmla="*/ 2094593 w 4921325"/>
              <a:gd name="connsiteY2551" fmla="*/ 4827727 h 6231459"/>
              <a:gd name="connsiteX2552" fmla="*/ 2091124 w 4921325"/>
              <a:gd name="connsiteY2552" fmla="*/ 4813843 h 6231459"/>
              <a:gd name="connsiteX2553" fmla="*/ 2077238 w 4921325"/>
              <a:gd name="connsiteY2553" fmla="*/ 4796488 h 6231459"/>
              <a:gd name="connsiteX2554" fmla="*/ 2059877 w 4921325"/>
              <a:gd name="connsiteY2554" fmla="*/ 4813843 h 6231459"/>
              <a:gd name="connsiteX2555" fmla="*/ 2049465 w 4921325"/>
              <a:gd name="connsiteY2555" fmla="*/ 4886746 h 6231459"/>
              <a:gd name="connsiteX2556" fmla="*/ 2000865 w 4921325"/>
              <a:gd name="connsiteY2556" fmla="*/ 4973530 h 6231459"/>
              <a:gd name="connsiteX2557" fmla="*/ 1980037 w 4921325"/>
              <a:gd name="connsiteY2557" fmla="*/ 5042958 h 6231459"/>
              <a:gd name="connsiteX2558" fmla="*/ 1934904 w 4921325"/>
              <a:gd name="connsiteY2558" fmla="*/ 5091558 h 6231459"/>
              <a:gd name="connsiteX2559" fmla="*/ 1910607 w 4921325"/>
              <a:gd name="connsiteY2559" fmla="*/ 5160989 h 6231459"/>
              <a:gd name="connsiteX2560" fmla="*/ 1896722 w 4921325"/>
              <a:gd name="connsiteY2560" fmla="*/ 5167931 h 6231459"/>
              <a:gd name="connsiteX2561" fmla="*/ 1910607 w 4921325"/>
              <a:gd name="connsiteY2561" fmla="*/ 5181817 h 6231459"/>
              <a:gd name="connsiteX2562" fmla="*/ 1872423 w 4921325"/>
              <a:gd name="connsiteY2562" fmla="*/ 5202646 h 6231459"/>
              <a:gd name="connsiteX2563" fmla="*/ 1848120 w 4921325"/>
              <a:gd name="connsiteY2563" fmla="*/ 5202646 h 6231459"/>
              <a:gd name="connsiteX2564" fmla="*/ 1855063 w 4921325"/>
              <a:gd name="connsiteY2564" fmla="*/ 5112387 h 6231459"/>
              <a:gd name="connsiteX2565" fmla="*/ 1823822 w 4921325"/>
              <a:gd name="connsiteY2565" fmla="*/ 5178348 h 6231459"/>
              <a:gd name="connsiteX2566" fmla="*/ 1778692 w 4921325"/>
              <a:gd name="connsiteY2566" fmla="*/ 5223475 h 6231459"/>
              <a:gd name="connsiteX2567" fmla="*/ 1747445 w 4921325"/>
              <a:gd name="connsiteY2567" fmla="*/ 5265132 h 6231459"/>
              <a:gd name="connsiteX2568" fmla="*/ 1733560 w 4921325"/>
              <a:gd name="connsiteY2568" fmla="*/ 5265132 h 6231459"/>
              <a:gd name="connsiteX2569" fmla="*/ 1719673 w 4921325"/>
              <a:gd name="connsiteY2569" fmla="*/ 5306790 h 6231459"/>
              <a:gd name="connsiteX2570" fmla="*/ 1695377 w 4921325"/>
              <a:gd name="connsiteY2570" fmla="*/ 5327619 h 6231459"/>
              <a:gd name="connsiteX2571" fmla="*/ 1681491 w 4921325"/>
              <a:gd name="connsiteY2571" fmla="*/ 5299847 h 6231459"/>
              <a:gd name="connsiteX2572" fmla="*/ 1671074 w 4921325"/>
              <a:gd name="connsiteY2572" fmla="*/ 5289435 h 6231459"/>
              <a:gd name="connsiteX2573" fmla="*/ 1695376 w 4921325"/>
              <a:gd name="connsiteY2573" fmla="*/ 5206120 h 6231459"/>
              <a:gd name="connsiteX2574" fmla="*/ 1691902 w 4921325"/>
              <a:gd name="connsiteY2574" fmla="*/ 5199176 h 6231459"/>
              <a:gd name="connsiteX2575" fmla="*/ 1678017 w 4921325"/>
              <a:gd name="connsiteY2575" fmla="*/ 5223475 h 6231459"/>
              <a:gd name="connsiteX2576" fmla="*/ 1671073 w 4921325"/>
              <a:gd name="connsiteY2576" fmla="*/ 5233892 h 6231459"/>
              <a:gd name="connsiteX2577" fmla="*/ 1660662 w 4921325"/>
              <a:gd name="connsiteY2577" fmla="*/ 5254720 h 6231459"/>
              <a:gd name="connsiteX2578" fmla="*/ 1646776 w 4921325"/>
              <a:gd name="connsiteY2578" fmla="*/ 5261663 h 6231459"/>
              <a:gd name="connsiteX2579" fmla="*/ 1632695 w 4921325"/>
              <a:gd name="connsiteY2579" fmla="*/ 5263069 h 6231459"/>
              <a:gd name="connsiteX2580" fmla="*/ 1630678 w 4921325"/>
              <a:gd name="connsiteY2580" fmla="*/ 5267224 h 6231459"/>
              <a:gd name="connsiteX2581" fmla="*/ 1608063 w 4921325"/>
              <a:gd name="connsiteY2581" fmla="*/ 5303612 h 6231459"/>
              <a:gd name="connsiteX2582" fmla="*/ 1600434 w 4921325"/>
              <a:gd name="connsiteY2582" fmla="*/ 5335686 h 6231459"/>
              <a:gd name="connsiteX2583" fmla="*/ 1561649 w 4921325"/>
              <a:gd name="connsiteY2583" fmla="*/ 5407718 h 6231459"/>
              <a:gd name="connsiteX2584" fmla="*/ 1506995 w 4921325"/>
              <a:gd name="connsiteY2584" fmla="*/ 5529029 h 6231459"/>
              <a:gd name="connsiteX2585" fmla="*/ 1484891 w 4921325"/>
              <a:gd name="connsiteY2585" fmla="*/ 5571609 h 6231459"/>
              <a:gd name="connsiteX2586" fmla="*/ 1467107 w 4921325"/>
              <a:gd name="connsiteY2586" fmla="*/ 5610543 h 6231459"/>
              <a:gd name="connsiteX2587" fmla="*/ 1326443 w 4921325"/>
              <a:gd name="connsiteY2587" fmla="*/ 5888171 h 6231459"/>
              <a:gd name="connsiteX2588" fmla="*/ 1290266 w 4921325"/>
              <a:gd name="connsiteY2588" fmla="*/ 5951173 h 6231459"/>
              <a:gd name="connsiteX2589" fmla="*/ 1272485 w 4921325"/>
              <a:gd name="connsiteY2589" fmla="*/ 5990100 h 6231459"/>
              <a:gd name="connsiteX2590" fmla="*/ 1257311 w 4921325"/>
              <a:gd name="connsiteY2590" fmla="*/ 6019996 h 6231459"/>
              <a:gd name="connsiteX2591" fmla="*/ 1248504 w 4921325"/>
              <a:gd name="connsiteY2591" fmla="*/ 6027854 h 6231459"/>
              <a:gd name="connsiteX2592" fmla="*/ 1242633 w 4921325"/>
              <a:gd name="connsiteY2592" fmla="*/ 6025547 h 6231459"/>
              <a:gd name="connsiteX2593" fmla="*/ 1308342 w 4921325"/>
              <a:gd name="connsiteY2593" fmla="*/ 5882942 h 6231459"/>
              <a:gd name="connsiteX2594" fmla="*/ 1306833 w 4921325"/>
              <a:gd name="connsiteY2594" fmla="*/ 5882505 h 6231459"/>
              <a:gd name="connsiteX2595" fmla="*/ 1315769 w 4921325"/>
              <a:gd name="connsiteY2595" fmla="*/ 5845916 h 6231459"/>
              <a:gd name="connsiteX2596" fmla="*/ 1399749 w 4921325"/>
              <a:gd name="connsiteY2596" fmla="*/ 5640048 h 6231459"/>
              <a:gd name="connsiteX2597" fmla="*/ 1410802 w 4921325"/>
              <a:gd name="connsiteY2597" fmla="*/ 5618756 h 6231459"/>
              <a:gd name="connsiteX2598" fmla="*/ 1414516 w 4921325"/>
              <a:gd name="connsiteY2598" fmla="*/ 5600243 h 6231459"/>
              <a:gd name="connsiteX2599" fmla="*/ 1434908 w 4921325"/>
              <a:gd name="connsiteY2599" fmla="*/ 5552278 h 6231459"/>
              <a:gd name="connsiteX2600" fmla="*/ 1418026 w 4921325"/>
              <a:gd name="connsiteY2600" fmla="*/ 5576777 h 6231459"/>
              <a:gd name="connsiteX2601" fmla="*/ 1408684 w 4921325"/>
              <a:gd name="connsiteY2601" fmla="*/ 5603458 h 6231459"/>
              <a:gd name="connsiteX2602" fmla="*/ 1387887 w 4921325"/>
              <a:gd name="connsiteY2602" fmla="*/ 5641514 h 6231459"/>
              <a:gd name="connsiteX2603" fmla="*/ 1352321 w 4921325"/>
              <a:gd name="connsiteY2603" fmla="*/ 5719376 h 6231459"/>
              <a:gd name="connsiteX2604" fmla="*/ 1336742 w 4921325"/>
              <a:gd name="connsiteY2604" fmla="*/ 5739362 h 6231459"/>
              <a:gd name="connsiteX2605" fmla="*/ 1324588 w 4921325"/>
              <a:gd name="connsiteY2605" fmla="*/ 5770122 h 6231459"/>
              <a:gd name="connsiteX2606" fmla="*/ 1308111 w 4921325"/>
              <a:gd name="connsiteY2606" fmla="*/ 5804534 h 6231459"/>
              <a:gd name="connsiteX2607" fmla="*/ 1276866 w 4921325"/>
              <a:gd name="connsiteY2607" fmla="*/ 5878753 h 6231459"/>
              <a:gd name="connsiteX2608" fmla="*/ 1242896 w 4921325"/>
              <a:gd name="connsiteY2608" fmla="*/ 5922796 h 6231459"/>
              <a:gd name="connsiteX2609" fmla="*/ 1255951 w 4921325"/>
              <a:gd name="connsiteY2609" fmla="*/ 5877605 h 6231459"/>
              <a:gd name="connsiteX2610" fmla="*/ 1273127 w 4921325"/>
              <a:gd name="connsiteY2610" fmla="*/ 5823805 h 6231459"/>
              <a:gd name="connsiteX2611" fmla="*/ 1317828 w 4921325"/>
              <a:gd name="connsiteY2611" fmla="*/ 5714313 h 6231459"/>
              <a:gd name="connsiteX2612" fmla="*/ 1354701 w 4921325"/>
              <a:gd name="connsiteY2612" fmla="*/ 5631928 h 6231459"/>
              <a:gd name="connsiteX2613" fmla="*/ 1377095 w 4921325"/>
              <a:gd name="connsiteY2613" fmla="*/ 5560055 h 6231459"/>
              <a:gd name="connsiteX2614" fmla="*/ 1393456 w 4921325"/>
              <a:gd name="connsiteY2614" fmla="*/ 5521192 h 6231459"/>
              <a:gd name="connsiteX2615" fmla="*/ 1386796 w 4921325"/>
              <a:gd name="connsiteY2615" fmla="*/ 5518695 h 6231459"/>
              <a:gd name="connsiteX2616" fmla="*/ 1379224 w 4921325"/>
              <a:gd name="connsiteY2616" fmla="*/ 5528466 h 6231459"/>
              <a:gd name="connsiteX2617" fmla="*/ 1367436 w 4921325"/>
              <a:gd name="connsiteY2617" fmla="*/ 5542580 h 6231459"/>
              <a:gd name="connsiteX2618" fmla="*/ 1311679 w 4921325"/>
              <a:gd name="connsiteY2618" fmla="*/ 5673364 h 6231459"/>
              <a:gd name="connsiteX2619" fmla="*/ 1305444 w 4921325"/>
              <a:gd name="connsiteY2619" fmla="*/ 5666665 h 6231459"/>
              <a:gd name="connsiteX2620" fmla="*/ 1306821 w 4921325"/>
              <a:gd name="connsiteY2620" fmla="*/ 5656166 h 6231459"/>
              <a:gd name="connsiteX2621" fmla="*/ 1294139 w 4921325"/>
              <a:gd name="connsiteY2621" fmla="*/ 5671679 h 6231459"/>
              <a:gd name="connsiteX2622" fmla="*/ 1288173 w 4921325"/>
              <a:gd name="connsiteY2622" fmla="*/ 5690339 h 6231459"/>
              <a:gd name="connsiteX2623" fmla="*/ 1256928 w 4921325"/>
              <a:gd name="connsiteY2623" fmla="*/ 5672978 h 6231459"/>
              <a:gd name="connsiteX2624" fmla="*/ 1267345 w 4921325"/>
              <a:gd name="connsiteY2624" fmla="*/ 5666036 h 6231459"/>
              <a:gd name="connsiteX2625" fmla="*/ 1288173 w 4921325"/>
              <a:gd name="connsiteY2625" fmla="*/ 5631321 h 6231459"/>
              <a:gd name="connsiteX2626" fmla="*/ 1302059 w 4921325"/>
              <a:gd name="connsiteY2626" fmla="*/ 5582719 h 6231459"/>
              <a:gd name="connsiteX2627" fmla="*/ 1312472 w 4921325"/>
              <a:gd name="connsiteY2627" fmla="*/ 5544536 h 6231459"/>
              <a:gd name="connsiteX2628" fmla="*/ 1331565 w 4921325"/>
              <a:gd name="connsiteY2628" fmla="*/ 5559289 h 6231459"/>
              <a:gd name="connsiteX2629" fmla="*/ 1339183 w 4921325"/>
              <a:gd name="connsiteY2629" fmla="*/ 5576815 h 6231459"/>
              <a:gd name="connsiteX2630" fmla="*/ 1368012 w 4921325"/>
              <a:gd name="connsiteY2630" fmla="*/ 5506633 h 6231459"/>
              <a:gd name="connsiteX2631" fmla="*/ 1400072 w 4921325"/>
              <a:gd name="connsiteY2631" fmla="*/ 5429594 h 6231459"/>
              <a:gd name="connsiteX2632" fmla="*/ 1409615 w 4921325"/>
              <a:gd name="connsiteY2632" fmla="*/ 5407872 h 6231459"/>
              <a:gd name="connsiteX2633" fmla="*/ 1414634 w 4921325"/>
              <a:gd name="connsiteY2633" fmla="*/ 5384837 h 6231459"/>
              <a:gd name="connsiteX2634" fmla="*/ 1436739 w 4921325"/>
              <a:gd name="connsiteY2634" fmla="*/ 5342258 h 6231459"/>
              <a:gd name="connsiteX2635" fmla="*/ 1451910 w 4921325"/>
              <a:gd name="connsiteY2635" fmla="*/ 5312369 h 6231459"/>
              <a:gd name="connsiteX2636" fmla="*/ 1466474 w 4921325"/>
              <a:gd name="connsiteY2636" fmla="*/ 5267611 h 6231459"/>
              <a:gd name="connsiteX2637" fmla="*/ 1431172 w 4921325"/>
              <a:gd name="connsiteY2637" fmla="*/ 5242723 h 6231459"/>
              <a:gd name="connsiteX2638" fmla="*/ 1435717 w 4921325"/>
              <a:gd name="connsiteY2638" fmla="*/ 5214405 h 6231459"/>
              <a:gd name="connsiteX2639" fmla="*/ 1422919 w 4921325"/>
              <a:gd name="connsiteY2639" fmla="*/ 5222663 h 6231459"/>
              <a:gd name="connsiteX2640" fmla="*/ 1379472 w 4921325"/>
              <a:gd name="connsiteY2640" fmla="*/ 5327619 h 6231459"/>
              <a:gd name="connsiteX2641" fmla="*/ 1362633 w 4921325"/>
              <a:gd name="connsiteY2641" fmla="*/ 5334168 h 6231459"/>
              <a:gd name="connsiteX2642" fmla="*/ 1361927 w 4921325"/>
              <a:gd name="connsiteY2642" fmla="*/ 5335340 h 6231459"/>
              <a:gd name="connsiteX2643" fmla="*/ 1336805 w 4921325"/>
              <a:gd name="connsiteY2643" fmla="*/ 5377047 h 6231459"/>
              <a:gd name="connsiteX2644" fmla="*/ 1283950 w 4921325"/>
              <a:gd name="connsiteY2644" fmla="*/ 5469500 h 6231459"/>
              <a:gd name="connsiteX2645" fmla="*/ 1278931 w 4921325"/>
              <a:gd name="connsiteY2645" fmla="*/ 5492530 h 6231459"/>
              <a:gd name="connsiteX2646" fmla="*/ 1265663 w 4921325"/>
              <a:gd name="connsiteY2646" fmla="*/ 5520237 h 6231459"/>
              <a:gd name="connsiteX2647" fmla="*/ 1288173 w 4921325"/>
              <a:gd name="connsiteY2647" fmla="*/ 5520237 h 6231459"/>
              <a:gd name="connsiteX2648" fmla="*/ 1274286 w 4921325"/>
              <a:gd name="connsiteY2648" fmla="*/ 5541064 h 6231459"/>
              <a:gd name="connsiteX2649" fmla="*/ 1253781 w 4921325"/>
              <a:gd name="connsiteY2649" fmla="*/ 5541064 h 6231459"/>
              <a:gd name="connsiteX2650" fmla="*/ 1253196 w 4921325"/>
              <a:gd name="connsiteY2650" fmla="*/ 5542017 h 6231459"/>
              <a:gd name="connsiteX2651" fmla="*/ 1252930 w 4921325"/>
              <a:gd name="connsiteY2651" fmla="*/ 5541063 h 6231459"/>
              <a:gd name="connsiteX2652" fmla="*/ 1246512 w 4921325"/>
              <a:gd name="connsiteY2652" fmla="*/ 5541063 h 6231459"/>
              <a:gd name="connsiteX2653" fmla="*/ 1248682 w 4921325"/>
              <a:gd name="connsiteY2653" fmla="*/ 5532930 h 6231459"/>
              <a:gd name="connsiteX2654" fmla="*/ 1250874 w 4921325"/>
              <a:gd name="connsiteY2654" fmla="*/ 5531885 h 6231459"/>
              <a:gd name="connsiteX2655" fmla="*/ 1252290 w 4921325"/>
              <a:gd name="connsiteY2655" fmla="*/ 5506257 h 6231459"/>
              <a:gd name="connsiteX2656" fmla="*/ 1264949 w 4921325"/>
              <a:gd name="connsiteY2656" fmla="*/ 5478697 h 6231459"/>
              <a:gd name="connsiteX2657" fmla="*/ 1299962 w 4921325"/>
              <a:gd name="connsiteY2657" fmla="*/ 5412385 h 6231459"/>
              <a:gd name="connsiteX2658" fmla="*/ 1305474 w 4921325"/>
              <a:gd name="connsiteY2658" fmla="*/ 5389633 h 6231459"/>
              <a:gd name="connsiteX2659" fmla="*/ 1294422 w 4921325"/>
              <a:gd name="connsiteY2659" fmla="*/ 5384897 h 6231459"/>
              <a:gd name="connsiteX2660" fmla="*/ 1292686 w 4921325"/>
              <a:gd name="connsiteY2660" fmla="*/ 5369275 h 6231459"/>
              <a:gd name="connsiteX2661" fmla="*/ 1303104 w 4921325"/>
              <a:gd name="connsiteY2661" fmla="*/ 5341505 h 6231459"/>
              <a:gd name="connsiteX2662" fmla="*/ 1292686 w 4921325"/>
              <a:gd name="connsiteY2662" fmla="*/ 5317207 h 6231459"/>
              <a:gd name="connsiteX2663" fmla="*/ 1292686 w 4921325"/>
              <a:gd name="connsiteY2663" fmla="*/ 5327618 h 6231459"/>
              <a:gd name="connsiteX2664" fmla="*/ 1264913 w 4921325"/>
              <a:gd name="connsiteY2664" fmla="*/ 5351052 h 6231459"/>
              <a:gd name="connsiteX2665" fmla="*/ 1253018 w 4921325"/>
              <a:gd name="connsiteY2665" fmla="*/ 5365262 h 6231459"/>
              <a:gd name="connsiteX2666" fmla="*/ 1252256 w 4921325"/>
              <a:gd name="connsiteY2666" fmla="*/ 5367147 h 6231459"/>
              <a:gd name="connsiteX2667" fmla="*/ 1249963 w 4921325"/>
              <a:gd name="connsiteY2667" fmla="*/ 5376281 h 6231459"/>
              <a:gd name="connsiteX2668" fmla="*/ 1248587 w 4921325"/>
              <a:gd name="connsiteY2668" fmla="*/ 5376861 h 6231459"/>
              <a:gd name="connsiteX2669" fmla="*/ 1247555 w 4921325"/>
              <a:gd name="connsiteY2669" fmla="*/ 5379693 h 6231459"/>
              <a:gd name="connsiteX2670" fmla="*/ 1233669 w 4921325"/>
              <a:gd name="connsiteY2670" fmla="*/ 5417877 h 6231459"/>
              <a:gd name="connsiteX2671" fmla="*/ 1209371 w 4921325"/>
              <a:gd name="connsiteY2671" fmla="*/ 5431762 h 6231459"/>
              <a:gd name="connsiteX2672" fmla="*/ 1195485 w 4921325"/>
              <a:gd name="connsiteY2672" fmla="*/ 5466477 h 6231459"/>
              <a:gd name="connsiteX2673" fmla="*/ 1195486 w 4921325"/>
              <a:gd name="connsiteY2673" fmla="*/ 5494248 h 6231459"/>
              <a:gd name="connsiteX2674" fmla="*/ 1181599 w 4921325"/>
              <a:gd name="connsiteY2674" fmla="*/ 5504666 h 6231459"/>
              <a:gd name="connsiteX2675" fmla="*/ 1146885 w 4921325"/>
              <a:gd name="connsiteY2675" fmla="*/ 5560209 h 6231459"/>
              <a:gd name="connsiteX2676" fmla="*/ 1091341 w 4921325"/>
              <a:gd name="connsiteY2676" fmla="*/ 5633107 h 6231459"/>
              <a:gd name="connsiteX2677" fmla="*/ 1080924 w 4921325"/>
              <a:gd name="connsiteY2677" fmla="*/ 5664352 h 6231459"/>
              <a:gd name="connsiteX2678" fmla="*/ 1053153 w 4921325"/>
              <a:gd name="connsiteY2678" fmla="*/ 5723365 h 6231459"/>
              <a:gd name="connsiteX2679" fmla="*/ 1042741 w 4921325"/>
              <a:gd name="connsiteY2679" fmla="*/ 5737250 h 6231459"/>
              <a:gd name="connsiteX2680" fmla="*/ 1032324 w 4921325"/>
              <a:gd name="connsiteY2680" fmla="*/ 5733782 h 6231459"/>
              <a:gd name="connsiteX2681" fmla="*/ 1042741 w 4921325"/>
              <a:gd name="connsiteY2681" fmla="*/ 5699068 h 6231459"/>
              <a:gd name="connsiteX2682" fmla="*/ 1053153 w 4921325"/>
              <a:gd name="connsiteY2682" fmla="*/ 5667822 h 6231459"/>
              <a:gd name="connsiteX2683" fmla="*/ 1067038 w 4921325"/>
              <a:gd name="connsiteY2683" fmla="*/ 5636581 h 6231459"/>
              <a:gd name="connsiteX2684" fmla="*/ 1080924 w 4921325"/>
              <a:gd name="connsiteY2684" fmla="*/ 5594924 h 6231459"/>
              <a:gd name="connsiteX2685" fmla="*/ 1171182 w 4921325"/>
              <a:gd name="connsiteY2685" fmla="*/ 5365807 h 6231459"/>
              <a:gd name="connsiteX2686" fmla="*/ 1181600 w 4921325"/>
              <a:gd name="connsiteY2686" fmla="*/ 5299847 h 6231459"/>
              <a:gd name="connsiteX2687" fmla="*/ 1195485 w 4921325"/>
              <a:gd name="connsiteY2687" fmla="*/ 5279017 h 6231459"/>
              <a:gd name="connsiteX2688" fmla="*/ 1209371 w 4921325"/>
              <a:gd name="connsiteY2688" fmla="*/ 5237361 h 6231459"/>
              <a:gd name="connsiteX2689" fmla="*/ 1226573 w 4921325"/>
              <a:gd name="connsiteY2689" fmla="*/ 5202953 h 6231459"/>
              <a:gd name="connsiteX2690" fmla="*/ 1226188 w 4921325"/>
              <a:gd name="connsiteY2690" fmla="*/ 5202513 h 6231459"/>
              <a:gd name="connsiteX2691" fmla="*/ 1225266 w 4921325"/>
              <a:gd name="connsiteY2691" fmla="*/ 5199300 h 6231459"/>
              <a:gd name="connsiteX2692" fmla="*/ 1228487 w 4921325"/>
              <a:gd name="connsiteY2692" fmla="*/ 5201097 h 6231459"/>
              <a:gd name="connsiteX2693" fmla="*/ 1237575 w 4921325"/>
              <a:gd name="connsiteY2693" fmla="*/ 5193101 h 6231459"/>
              <a:gd name="connsiteX2694" fmla="*/ 1240612 w 4921325"/>
              <a:gd name="connsiteY2694" fmla="*/ 5178347 h 6231459"/>
              <a:gd name="connsiteX2695" fmla="*/ 1237143 w 4921325"/>
              <a:gd name="connsiteY2695" fmla="*/ 5160989 h 6231459"/>
              <a:gd name="connsiteX2696" fmla="*/ 1267108 w 4921325"/>
              <a:gd name="connsiteY2696" fmla="*/ 5057784 h 6231459"/>
              <a:gd name="connsiteX2697" fmla="*/ 1261515 w 4921325"/>
              <a:gd name="connsiteY2697" fmla="*/ 5064566 h 6231459"/>
              <a:gd name="connsiteX2698" fmla="*/ 1259268 w 4921325"/>
              <a:gd name="connsiteY2698" fmla="*/ 5072220 h 6231459"/>
              <a:gd name="connsiteX2699" fmla="*/ 1253162 w 4921325"/>
              <a:gd name="connsiteY2699" fmla="*/ 5093095 h 6231459"/>
              <a:gd name="connsiteX2700" fmla="*/ 1235449 w 4921325"/>
              <a:gd name="connsiteY2700" fmla="*/ 5105130 h 6231459"/>
              <a:gd name="connsiteX2701" fmla="*/ 1228881 w 4921325"/>
              <a:gd name="connsiteY2701" fmla="*/ 5124398 h 6231459"/>
              <a:gd name="connsiteX2702" fmla="*/ 1232568 w 4921325"/>
              <a:gd name="connsiteY2702" fmla="*/ 5137249 h 6231459"/>
              <a:gd name="connsiteX2703" fmla="*/ 1222775 w 4921325"/>
              <a:gd name="connsiteY2703" fmla="*/ 5145276 h 6231459"/>
              <a:gd name="connsiteX2704" fmla="*/ 1202208 w 4921325"/>
              <a:gd name="connsiteY2704" fmla="*/ 5178992 h 6231459"/>
              <a:gd name="connsiteX2705" fmla="*/ 1167181 w 4921325"/>
              <a:gd name="connsiteY2705" fmla="*/ 5225548 h 6231459"/>
              <a:gd name="connsiteX2706" fmla="*/ 1162944 w 4921325"/>
              <a:gd name="connsiteY2706" fmla="*/ 5242411 h 6231459"/>
              <a:gd name="connsiteX2707" fmla="*/ 1148427 w 4921325"/>
              <a:gd name="connsiteY2707" fmla="*/ 5276129 h 6231459"/>
              <a:gd name="connsiteX2708" fmla="*/ 1141890 w 4921325"/>
              <a:gd name="connsiteY2708" fmla="*/ 5284959 h 6231459"/>
              <a:gd name="connsiteX2709" fmla="*/ 1133046 w 4921325"/>
              <a:gd name="connsiteY2709" fmla="*/ 5285758 h 6231459"/>
              <a:gd name="connsiteX2710" fmla="*/ 1136823 w 4921325"/>
              <a:gd name="connsiteY2710" fmla="*/ 5267291 h 6231459"/>
              <a:gd name="connsiteX2711" fmla="*/ 1141054 w 4921325"/>
              <a:gd name="connsiteY2711" fmla="*/ 5250428 h 6231459"/>
              <a:gd name="connsiteX2712" fmla="*/ 1148082 w 4921325"/>
              <a:gd name="connsiteY2712" fmla="*/ 5232766 h 6231459"/>
              <a:gd name="connsiteX2713" fmla="*/ 1145663 w 4921325"/>
              <a:gd name="connsiteY2713" fmla="*/ 5225866 h 6231459"/>
              <a:gd name="connsiteX2714" fmla="*/ 1140299 w 4921325"/>
              <a:gd name="connsiteY2714" fmla="*/ 5230856 h 6231459"/>
              <a:gd name="connsiteX2715" fmla="*/ 1133308 w 4921325"/>
              <a:gd name="connsiteY2715" fmla="*/ 5245643 h 6231459"/>
              <a:gd name="connsiteX2716" fmla="*/ 1122811 w 4921325"/>
              <a:gd name="connsiteY2716" fmla="*/ 5234550 h 6231459"/>
              <a:gd name="connsiteX2717" fmla="*/ 1105321 w 4921325"/>
              <a:gd name="connsiteY2717" fmla="*/ 5260431 h 6231459"/>
              <a:gd name="connsiteX2718" fmla="*/ 1077339 w 4921325"/>
              <a:gd name="connsiteY2718" fmla="*/ 5271518 h 6231459"/>
              <a:gd name="connsiteX2719" fmla="*/ 1066411 w 4921325"/>
              <a:gd name="connsiteY2719" fmla="*/ 5281225 h 6231459"/>
              <a:gd name="connsiteX2720" fmla="*/ 1063917 w 4921325"/>
              <a:gd name="connsiteY2720" fmla="*/ 5281480 h 6231459"/>
              <a:gd name="connsiteX2721" fmla="*/ 1054642 w 4921325"/>
              <a:gd name="connsiteY2721" fmla="*/ 5303545 h 6231459"/>
              <a:gd name="connsiteX2722" fmla="*/ 1050032 w 4921325"/>
              <a:gd name="connsiteY2722" fmla="*/ 5327518 h 6231459"/>
              <a:gd name="connsiteX2723" fmla="*/ 1039615 w 4921325"/>
              <a:gd name="connsiteY2723" fmla="*/ 5355290 h 6231459"/>
              <a:gd name="connsiteX2724" fmla="*/ 1004900 w 4921325"/>
              <a:gd name="connsiteY2724" fmla="*/ 5400418 h 6231459"/>
              <a:gd name="connsiteX2725" fmla="*/ 1001431 w 4921325"/>
              <a:gd name="connsiteY2725" fmla="*/ 5421246 h 6231459"/>
              <a:gd name="connsiteX2726" fmla="*/ 970185 w 4921325"/>
              <a:gd name="connsiteY2726" fmla="*/ 5476788 h 6231459"/>
              <a:gd name="connsiteX2727" fmla="*/ 956299 w 4921325"/>
              <a:gd name="connsiteY2727" fmla="*/ 5508035 h 6231459"/>
              <a:gd name="connsiteX2728" fmla="*/ 872983 w 4921325"/>
              <a:gd name="connsiteY2728" fmla="*/ 5643420 h 6231459"/>
              <a:gd name="connsiteX2729" fmla="*/ 876458 w 4921325"/>
              <a:gd name="connsiteY2729" fmla="*/ 5667722 h 6231459"/>
              <a:gd name="connsiteX2730" fmla="*/ 838270 w 4921325"/>
              <a:gd name="connsiteY2730" fmla="*/ 5726735 h 6231459"/>
              <a:gd name="connsiteX2731" fmla="*/ 796612 w 4921325"/>
              <a:gd name="connsiteY2731" fmla="*/ 5823935 h 6231459"/>
              <a:gd name="connsiteX2732" fmla="*/ 775783 w 4921325"/>
              <a:gd name="connsiteY2732" fmla="*/ 5858650 h 6231459"/>
              <a:gd name="connsiteX2733" fmla="*/ 761897 w 4921325"/>
              <a:gd name="connsiteY2733" fmla="*/ 5889895 h 6231459"/>
              <a:gd name="connsiteX2734" fmla="*/ 633456 w 4921325"/>
              <a:gd name="connsiteY2734" fmla="*/ 6115537 h 6231459"/>
              <a:gd name="connsiteX2735" fmla="*/ 595267 w 4921325"/>
              <a:gd name="connsiteY2735" fmla="*/ 6167613 h 6231459"/>
              <a:gd name="connsiteX2736" fmla="*/ 581381 w 4921325"/>
              <a:gd name="connsiteY2736" fmla="*/ 6198854 h 6231459"/>
              <a:gd name="connsiteX2737" fmla="*/ 567495 w 4921325"/>
              <a:gd name="connsiteY2737" fmla="*/ 6223157 h 6231459"/>
              <a:gd name="connsiteX2738" fmla="*/ 553609 w 4921325"/>
              <a:gd name="connsiteY2738" fmla="*/ 6230532 h 6231459"/>
              <a:gd name="connsiteX2739" fmla="*/ 539723 w 4921325"/>
              <a:gd name="connsiteY2739" fmla="*/ 6230099 h 6231459"/>
              <a:gd name="connsiteX2740" fmla="*/ 591798 w 4921325"/>
              <a:gd name="connsiteY2740" fmla="*/ 6115537 h 6231459"/>
              <a:gd name="connsiteX2741" fmla="*/ 588324 w 4921325"/>
              <a:gd name="connsiteY2741" fmla="*/ 6115536 h 6231459"/>
              <a:gd name="connsiteX2742" fmla="*/ 584855 w 4921325"/>
              <a:gd name="connsiteY2742" fmla="*/ 6087764 h 6231459"/>
              <a:gd name="connsiteX2743" fmla="*/ 636925 w 4921325"/>
              <a:gd name="connsiteY2743" fmla="*/ 5924609 h 6231459"/>
              <a:gd name="connsiteX2744" fmla="*/ 647338 w 4921325"/>
              <a:gd name="connsiteY2744" fmla="*/ 5907250 h 6231459"/>
              <a:gd name="connsiteX2745" fmla="*/ 643868 w 4921325"/>
              <a:gd name="connsiteY2745" fmla="*/ 5893363 h 6231459"/>
              <a:gd name="connsiteX2746" fmla="*/ 657753 w 4921325"/>
              <a:gd name="connsiteY2746" fmla="*/ 5855181 h 6231459"/>
              <a:gd name="connsiteX2747" fmla="*/ 636925 w 4921325"/>
              <a:gd name="connsiteY2747" fmla="*/ 5876009 h 6231459"/>
              <a:gd name="connsiteX2748" fmla="*/ 633456 w 4921325"/>
              <a:gd name="connsiteY2748" fmla="*/ 5896838 h 6231459"/>
              <a:gd name="connsiteX2749" fmla="*/ 612627 w 4921325"/>
              <a:gd name="connsiteY2749" fmla="*/ 5928078 h 6231459"/>
              <a:gd name="connsiteX2750" fmla="*/ 584855 w 4921325"/>
              <a:gd name="connsiteY2750" fmla="*/ 5990565 h 6231459"/>
              <a:gd name="connsiteX2751" fmla="*/ 564026 w 4921325"/>
              <a:gd name="connsiteY2751" fmla="*/ 6007925 h 6231459"/>
              <a:gd name="connsiteX2752" fmla="*/ 557083 w 4921325"/>
              <a:gd name="connsiteY2752" fmla="*/ 6032222 h 6231459"/>
              <a:gd name="connsiteX2753" fmla="*/ 543198 w 4921325"/>
              <a:gd name="connsiteY2753" fmla="*/ 6059993 h 6231459"/>
              <a:gd name="connsiteX2754" fmla="*/ 522369 w 4921325"/>
              <a:gd name="connsiteY2754" fmla="*/ 6119013 h 6231459"/>
              <a:gd name="connsiteX2755" fmla="*/ 477237 w 4921325"/>
              <a:gd name="connsiteY2755" fmla="*/ 6157196 h 6231459"/>
              <a:gd name="connsiteX2756" fmla="*/ 477236 w 4921325"/>
              <a:gd name="connsiteY2756" fmla="*/ 6122482 h 6231459"/>
              <a:gd name="connsiteX2757" fmla="*/ 480711 w 4921325"/>
              <a:gd name="connsiteY2757" fmla="*/ 6080822 h 6231459"/>
              <a:gd name="connsiteX2758" fmla="*/ 508483 w 4921325"/>
              <a:gd name="connsiteY2758" fmla="*/ 5994039 h 6231459"/>
              <a:gd name="connsiteX2759" fmla="*/ 536255 w 4921325"/>
              <a:gd name="connsiteY2759" fmla="*/ 5928078 h 6231459"/>
              <a:gd name="connsiteX2760" fmla="*/ 539724 w 4921325"/>
              <a:gd name="connsiteY2760" fmla="*/ 5872535 h 6231459"/>
              <a:gd name="connsiteX2761" fmla="*/ 581381 w 4921325"/>
              <a:gd name="connsiteY2761" fmla="*/ 5789220 h 6231459"/>
              <a:gd name="connsiteX2762" fmla="*/ 570969 w 4921325"/>
              <a:gd name="connsiteY2762" fmla="*/ 5761450 h 6231459"/>
              <a:gd name="connsiteX2763" fmla="*/ 525837 w 4921325"/>
              <a:gd name="connsiteY2763" fmla="*/ 5816992 h 6231459"/>
              <a:gd name="connsiteX2764" fmla="*/ 508483 w 4921325"/>
              <a:gd name="connsiteY2764" fmla="*/ 5862123 h 6231459"/>
              <a:gd name="connsiteX2765" fmla="*/ 470293 w 4921325"/>
              <a:gd name="connsiteY2765" fmla="*/ 5966267 h 6231459"/>
              <a:gd name="connsiteX2766" fmla="*/ 452939 w 4921325"/>
              <a:gd name="connsiteY2766" fmla="*/ 5962794 h 6231459"/>
              <a:gd name="connsiteX2767" fmla="*/ 466825 w 4921325"/>
              <a:gd name="connsiteY2767" fmla="*/ 5900307 h 6231459"/>
              <a:gd name="connsiteX2768" fmla="*/ 508483 w 4921325"/>
              <a:gd name="connsiteY2768" fmla="*/ 5775335 h 6231459"/>
              <a:gd name="connsiteX2769" fmla="*/ 515426 w 4921325"/>
              <a:gd name="connsiteY2769" fmla="*/ 5757980 h 6231459"/>
              <a:gd name="connsiteX2770" fmla="*/ 511951 w 4921325"/>
              <a:gd name="connsiteY2770" fmla="*/ 5740621 h 6231459"/>
              <a:gd name="connsiteX2771" fmla="*/ 532780 w 4921325"/>
              <a:gd name="connsiteY2771" fmla="*/ 5705905 h 6231459"/>
              <a:gd name="connsiteX2772" fmla="*/ 546667 w 4921325"/>
              <a:gd name="connsiteY2772" fmla="*/ 5681607 h 6231459"/>
              <a:gd name="connsiteX2773" fmla="*/ 550140 w 4921325"/>
              <a:gd name="connsiteY2773" fmla="*/ 5646893 h 6231459"/>
              <a:gd name="connsiteX2774" fmla="*/ 459882 w 4921325"/>
              <a:gd name="connsiteY2774" fmla="*/ 5636477 h 6231459"/>
              <a:gd name="connsiteX2775" fmla="*/ 459881 w 4921325"/>
              <a:gd name="connsiteY2775" fmla="*/ 5601762 h 6231459"/>
              <a:gd name="connsiteX2776" fmla="*/ 463351 w 4921325"/>
              <a:gd name="connsiteY2776" fmla="*/ 5584408 h 6231459"/>
              <a:gd name="connsiteX2777" fmla="*/ 452939 w 4921325"/>
              <a:gd name="connsiteY2777" fmla="*/ 5591350 h 6231459"/>
              <a:gd name="connsiteX2778" fmla="*/ 407807 w 4921325"/>
              <a:gd name="connsiteY2778" fmla="*/ 5626063 h 6231459"/>
              <a:gd name="connsiteX2779" fmla="*/ 400864 w 4921325"/>
              <a:gd name="connsiteY2779" fmla="*/ 5650362 h 6231459"/>
              <a:gd name="connsiteX2780" fmla="*/ 393922 w 4921325"/>
              <a:gd name="connsiteY2780" fmla="*/ 5667721 h 6231459"/>
              <a:gd name="connsiteX2781" fmla="*/ 397396 w 4921325"/>
              <a:gd name="connsiteY2781" fmla="*/ 5681608 h 6231459"/>
              <a:gd name="connsiteX2782" fmla="*/ 341853 w 4921325"/>
              <a:gd name="connsiteY2782" fmla="*/ 5751037 h 6231459"/>
              <a:gd name="connsiteX2783" fmla="*/ 286308 w 4921325"/>
              <a:gd name="connsiteY2783" fmla="*/ 5827408 h 6231459"/>
              <a:gd name="connsiteX2784" fmla="*/ 289777 w 4921325"/>
              <a:gd name="connsiteY2784" fmla="*/ 5844764 h 6231459"/>
              <a:gd name="connsiteX2785" fmla="*/ 275892 w 4921325"/>
              <a:gd name="connsiteY2785" fmla="*/ 5872534 h 6231459"/>
              <a:gd name="connsiteX2786" fmla="*/ 255063 w 4921325"/>
              <a:gd name="connsiteY2786" fmla="*/ 5879478 h 6231459"/>
              <a:gd name="connsiteX2787" fmla="*/ 251594 w 4921325"/>
              <a:gd name="connsiteY2787" fmla="*/ 5837820 h 6231459"/>
              <a:gd name="connsiteX2788" fmla="*/ 282835 w 4921325"/>
              <a:gd name="connsiteY2788" fmla="*/ 5764923 h 6231459"/>
              <a:gd name="connsiteX2789" fmla="*/ 324493 w 4921325"/>
              <a:gd name="connsiteY2789" fmla="*/ 5664248 h 6231459"/>
              <a:gd name="connsiteX2790" fmla="*/ 327967 w 4921325"/>
              <a:gd name="connsiteY2790" fmla="*/ 5643420 h 6231459"/>
              <a:gd name="connsiteX2791" fmla="*/ 310607 w 4921325"/>
              <a:gd name="connsiteY2791" fmla="*/ 5591350 h 6231459"/>
              <a:gd name="connsiteX2792" fmla="*/ 366149 w 4921325"/>
              <a:gd name="connsiteY2792" fmla="*/ 5449017 h 6231459"/>
              <a:gd name="connsiteX2793" fmla="*/ 393921 w 4921325"/>
              <a:gd name="connsiteY2793" fmla="*/ 5424720 h 6231459"/>
              <a:gd name="connsiteX2794" fmla="*/ 421693 w 4921325"/>
              <a:gd name="connsiteY2794" fmla="*/ 5365703 h 6231459"/>
              <a:gd name="connsiteX2795" fmla="*/ 418225 w 4921325"/>
              <a:gd name="connsiteY2795" fmla="*/ 5355290 h 6231459"/>
              <a:gd name="connsiteX2796" fmla="*/ 366149 w 4921325"/>
              <a:gd name="connsiteY2796" fmla="*/ 5414304 h 6231459"/>
              <a:gd name="connsiteX2797" fmla="*/ 364005 w 4921325"/>
              <a:gd name="connsiteY2797" fmla="*/ 5414917 h 6231459"/>
              <a:gd name="connsiteX2798" fmla="*/ 356764 w 4921325"/>
              <a:gd name="connsiteY2798" fmla="*/ 5427639 h 6231459"/>
              <a:gd name="connsiteX2799" fmla="*/ 366150 w 4921325"/>
              <a:gd name="connsiteY2799" fmla="*/ 5431662 h 6231459"/>
              <a:gd name="connsiteX2800" fmla="*/ 355737 w 4921325"/>
              <a:gd name="connsiteY2800" fmla="*/ 5438607 h 6231459"/>
              <a:gd name="connsiteX2801" fmla="*/ 350107 w 4921325"/>
              <a:gd name="connsiteY2801" fmla="*/ 5439333 h 6231459"/>
              <a:gd name="connsiteX2802" fmla="*/ 325912 w 4921325"/>
              <a:gd name="connsiteY2802" fmla="*/ 5481839 h 6231459"/>
              <a:gd name="connsiteX2803" fmla="*/ 314198 w 4921325"/>
              <a:gd name="connsiteY2803" fmla="*/ 5499837 h 6231459"/>
              <a:gd name="connsiteX2804" fmla="*/ 322325 w 4921325"/>
              <a:gd name="connsiteY2804" fmla="*/ 5502391 h 6231459"/>
              <a:gd name="connsiteX2805" fmla="*/ 334909 w 4921325"/>
              <a:gd name="connsiteY2805" fmla="*/ 5514978 h 6231459"/>
              <a:gd name="connsiteX2806" fmla="*/ 317550 w 4921325"/>
              <a:gd name="connsiteY2806" fmla="*/ 5546219 h 6231459"/>
              <a:gd name="connsiteX2807" fmla="*/ 289601 w 4921325"/>
              <a:gd name="connsiteY2807" fmla="*/ 5540630 h 6231459"/>
              <a:gd name="connsiteX2808" fmla="*/ 282634 w 4921325"/>
              <a:gd name="connsiteY2808" fmla="*/ 5551081 h 6231459"/>
              <a:gd name="connsiteX2809" fmla="*/ 271094 w 4921325"/>
              <a:gd name="connsiteY2809" fmla="*/ 5571278 h 6231459"/>
              <a:gd name="connsiteX2810" fmla="*/ 259554 w 4921325"/>
              <a:gd name="connsiteY2810" fmla="*/ 5577408 h 6231459"/>
              <a:gd name="connsiteX2811" fmla="*/ 248014 w 4921325"/>
              <a:gd name="connsiteY2811" fmla="*/ 5577048 h 6231459"/>
              <a:gd name="connsiteX2812" fmla="*/ 278849 w 4921325"/>
              <a:gd name="connsiteY2812" fmla="*/ 5500366 h 6231459"/>
              <a:gd name="connsiteX2813" fmla="*/ 282949 w 4921325"/>
              <a:gd name="connsiteY2813" fmla="*/ 5494260 h 6231459"/>
              <a:gd name="connsiteX2814" fmla="*/ 275892 w 4921325"/>
              <a:gd name="connsiteY2814" fmla="*/ 5487206 h 6231459"/>
              <a:gd name="connsiteX2815" fmla="*/ 281968 w 4921325"/>
              <a:gd name="connsiteY2815" fmla="*/ 5466810 h 6231459"/>
              <a:gd name="connsiteX2816" fmla="*/ 283682 w 4921325"/>
              <a:gd name="connsiteY2816" fmla="*/ 5464108 h 6231459"/>
              <a:gd name="connsiteX2817" fmla="*/ 285520 w 4921325"/>
              <a:gd name="connsiteY2817" fmla="*/ 5458758 h 6231459"/>
              <a:gd name="connsiteX2818" fmla="*/ 287858 w 4921325"/>
              <a:gd name="connsiteY2818" fmla="*/ 5448465 h 6231459"/>
              <a:gd name="connsiteX2819" fmla="*/ 276326 w 4921325"/>
              <a:gd name="connsiteY2819" fmla="*/ 5447283 h 6231459"/>
              <a:gd name="connsiteX2820" fmla="*/ 262006 w 4921325"/>
              <a:gd name="connsiteY2820" fmla="*/ 5445549 h 6231459"/>
              <a:gd name="connsiteX2821" fmla="*/ 289778 w 4921325"/>
              <a:gd name="connsiteY2821" fmla="*/ 5400418 h 6231459"/>
              <a:gd name="connsiteX2822" fmla="*/ 303663 w 4921325"/>
              <a:gd name="connsiteY2822" fmla="*/ 5372646 h 6231459"/>
              <a:gd name="connsiteX2823" fmla="*/ 318920 w 4921325"/>
              <a:gd name="connsiteY2823" fmla="*/ 5351292 h 6231459"/>
              <a:gd name="connsiteX2824" fmla="*/ 321024 w 4921325"/>
              <a:gd name="connsiteY2824" fmla="*/ 5345300 h 6231459"/>
              <a:gd name="connsiteX2825" fmla="*/ 321024 w 4921325"/>
              <a:gd name="connsiteY2825" fmla="*/ 5317102 h 6231459"/>
              <a:gd name="connsiteX2826" fmla="*/ 310607 w 4921325"/>
              <a:gd name="connsiteY2826" fmla="*/ 5327519 h 6231459"/>
              <a:gd name="connsiteX2827" fmla="*/ 296721 w 4921325"/>
              <a:gd name="connsiteY2827" fmla="*/ 5355291 h 6231459"/>
              <a:gd name="connsiteX2828" fmla="*/ 295046 w 4921325"/>
              <a:gd name="connsiteY2828" fmla="*/ 5356547 h 6231459"/>
              <a:gd name="connsiteX2829" fmla="*/ 285520 w 4921325"/>
              <a:gd name="connsiteY2829" fmla="*/ 5377979 h 6231459"/>
              <a:gd name="connsiteX2830" fmla="*/ 268210 w 4921325"/>
              <a:gd name="connsiteY2830" fmla="*/ 5392406 h 6231459"/>
              <a:gd name="connsiteX2831" fmla="*/ 262441 w 4921325"/>
              <a:gd name="connsiteY2831" fmla="*/ 5412598 h 6231459"/>
              <a:gd name="connsiteX2832" fmla="*/ 250901 w 4921325"/>
              <a:gd name="connsiteY2832" fmla="*/ 5435679 h 6231459"/>
              <a:gd name="connsiteX2833" fmla="*/ 233590 w 4921325"/>
              <a:gd name="connsiteY2833" fmla="*/ 5484728 h 6231459"/>
              <a:gd name="connsiteX2834" fmla="*/ 196083 w 4921325"/>
              <a:gd name="connsiteY2834" fmla="*/ 5516460 h 6231459"/>
              <a:gd name="connsiteX2835" fmla="*/ 196083 w 4921325"/>
              <a:gd name="connsiteY2835" fmla="*/ 5487611 h 6231459"/>
              <a:gd name="connsiteX2836" fmla="*/ 198970 w 4921325"/>
              <a:gd name="connsiteY2836" fmla="*/ 5452989 h 6231459"/>
              <a:gd name="connsiteX2837" fmla="*/ 222051 w 4921325"/>
              <a:gd name="connsiteY2837" fmla="*/ 5380865 h 6231459"/>
              <a:gd name="connsiteX2838" fmla="*/ 245131 w 4921325"/>
              <a:gd name="connsiteY2838" fmla="*/ 5326048 h 6231459"/>
              <a:gd name="connsiteX2839" fmla="*/ 248013 w 4921325"/>
              <a:gd name="connsiteY2839" fmla="*/ 5279888 h 6231459"/>
              <a:gd name="connsiteX2840" fmla="*/ 260996 w 4921325"/>
              <a:gd name="connsiteY2840" fmla="*/ 5243105 h 6231459"/>
              <a:gd name="connsiteX2841" fmla="*/ 265410 w 4921325"/>
              <a:gd name="connsiteY2841" fmla="*/ 5236484 h 6231459"/>
              <a:gd name="connsiteX2842" fmla="*/ 251594 w 4921325"/>
              <a:gd name="connsiteY2842" fmla="*/ 5219902 h 6231459"/>
              <a:gd name="connsiteX2843" fmla="*/ 253734 w 4921325"/>
              <a:gd name="connsiteY2843" fmla="*/ 5213483 h 6231459"/>
              <a:gd name="connsiteX2844" fmla="*/ 236474 w 4921325"/>
              <a:gd name="connsiteY2844" fmla="*/ 5233728 h 6231459"/>
              <a:gd name="connsiteX2845" fmla="*/ 222050 w 4921325"/>
              <a:gd name="connsiteY2845" fmla="*/ 5271235 h 6231459"/>
              <a:gd name="connsiteX2846" fmla="*/ 190313 w 4921325"/>
              <a:gd name="connsiteY2846" fmla="*/ 5357785 h 6231459"/>
              <a:gd name="connsiteX2847" fmla="*/ 175889 w 4921325"/>
              <a:gd name="connsiteY2847" fmla="*/ 5354899 h 6231459"/>
              <a:gd name="connsiteX2848" fmla="*/ 187430 w 4921325"/>
              <a:gd name="connsiteY2848" fmla="*/ 5302968 h 6231459"/>
              <a:gd name="connsiteX2849" fmla="*/ 222051 w 4921325"/>
              <a:gd name="connsiteY2849" fmla="*/ 5199108 h 6231459"/>
              <a:gd name="connsiteX2850" fmla="*/ 227820 w 4921325"/>
              <a:gd name="connsiteY2850" fmla="*/ 5184685 h 6231459"/>
              <a:gd name="connsiteX2851" fmla="*/ 224933 w 4921325"/>
              <a:gd name="connsiteY2851" fmla="*/ 5170259 h 6231459"/>
              <a:gd name="connsiteX2852" fmla="*/ 242244 w 4921325"/>
              <a:gd name="connsiteY2852" fmla="*/ 5141408 h 6231459"/>
              <a:gd name="connsiteX2853" fmla="*/ 253784 w 4921325"/>
              <a:gd name="connsiteY2853" fmla="*/ 5121214 h 6231459"/>
              <a:gd name="connsiteX2854" fmla="*/ 256670 w 4921325"/>
              <a:gd name="connsiteY2854" fmla="*/ 5092364 h 6231459"/>
              <a:gd name="connsiteX2855" fmla="*/ 181660 w 4921325"/>
              <a:gd name="connsiteY2855" fmla="*/ 5083707 h 6231459"/>
              <a:gd name="connsiteX2856" fmla="*/ 181660 w 4921325"/>
              <a:gd name="connsiteY2856" fmla="*/ 5054857 h 6231459"/>
              <a:gd name="connsiteX2857" fmla="*/ 184543 w 4921325"/>
              <a:gd name="connsiteY2857" fmla="*/ 5040435 h 6231459"/>
              <a:gd name="connsiteX2858" fmla="*/ 175889 w 4921325"/>
              <a:gd name="connsiteY2858" fmla="*/ 5046204 h 6231459"/>
              <a:gd name="connsiteX2859" fmla="*/ 138383 w 4921325"/>
              <a:gd name="connsiteY2859" fmla="*/ 5075053 h 6231459"/>
              <a:gd name="connsiteX2860" fmla="*/ 132612 w 4921325"/>
              <a:gd name="connsiteY2860" fmla="*/ 5095246 h 6231459"/>
              <a:gd name="connsiteX2861" fmla="*/ 126842 w 4921325"/>
              <a:gd name="connsiteY2861" fmla="*/ 5109675 h 6231459"/>
              <a:gd name="connsiteX2862" fmla="*/ 129730 w 4921325"/>
              <a:gd name="connsiteY2862" fmla="*/ 5121214 h 6231459"/>
              <a:gd name="connsiteX2863" fmla="*/ 83570 w 4921325"/>
              <a:gd name="connsiteY2863" fmla="*/ 5178915 h 6231459"/>
              <a:gd name="connsiteX2864" fmla="*/ 37409 w 4921325"/>
              <a:gd name="connsiteY2864" fmla="*/ 5242385 h 6231459"/>
              <a:gd name="connsiteX2865" fmla="*/ 40292 w 4921325"/>
              <a:gd name="connsiteY2865" fmla="*/ 5256808 h 6231459"/>
              <a:gd name="connsiteX2866" fmla="*/ 28751 w 4921325"/>
              <a:gd name="connsiteY2866" fmla="*/ 5279887 h 6231459"/>
              <a:gd name="connsiteX2867" fmla="*/ 11441 w 4921325"/>
              <a:gd name="connsiteY2867" fmla="*/ 5285658 h 6231459"/>
              <a:gd name="connsiteX2868" fmla="*/ 8558 w 4921325"/>
              <a:gd name="connsiteY2868" fmla="*/ 5251038 h 6231459"/>
              <a:gd name="connsiteX2869" fmla="*/ 34521 w 4921325"/>
              <a:gd name="connsiteY2869" fmla="*/ 5190455 h 6231459"/>
              <a:gd name="connsiteX2870" fmla="*/ 69142 w 4921325"/>
              <a:gd name="connsiteY2870" fmla="*/ 5106787 h 6231459"/>
              <a:gd name="connsiteX2871" fmla="*/ 72029 w 4921325"/>
              <a:gd name="connsiteY2871" fmla="*/ 5089478 h 6231459"/>
              <a:gd name="connsiteX2872" fmla="*/ 57602 w 4921325"/>
              <a:gd name="connsiteY2872" fmla="*/ 5046203 h 6231459"/>
              <a:gd name="connsiteX2873" fmla="*/ 103762 w 4921325"/>
              <a:gd name="connsiteY2873" fmla="*/ 4927916 h 6231459"/>
              <a:gd name="connsiteX2874" fmla="*/ 126842 w 4921325"/>
              <a:gd name="connsiteY2874" fmla="*/ 4907722 h 6231459"/>
              <a:gd name="connsiteX2875" fmla="*/ 149923 w 4921325"/>
              <a:gd name="connsiteY2875" fmla="*/ 4858676 h 6231459"/>
              <a:gd name="connsiteX2876" fmla="*/ 147040 w 4921325"/>
              <a:gd name="connsiteY2876" fmla="*/ 4850023 h 6231459"/>
              <a:gd name="connsiteX2877" fmla="*/ 103762 w 4921325"/>
              <a:gd name="connsiteY2877" fmla="*/ 4899067 h 6231459"/>
              <a:gd name="connsiteX2878" fmla="*/ 83569 w 4921325"/>
              <a:gd name="connsiteY2878" fmla="*/ 4904837 h 6231459"/>
              <a:gd name="connsiteX2879" fmla="*/ 103762 w 4921325"/>
              <a:gd name="connsiteY2879" fmla="*/ 4913492 h 6231459"/>
              <a:gd name="connsiteX2880" fmla="*/ 95109 w 4921325"/>
              <a:gd name="connsiteY2880" fmla="*/ 4919264 h 6231459"/>
              <a:gd name="connsiteX2881" fmla="*/ 74912 w 4921325"/>
              <a:gd name="connsiteY2881" fmla="*/ 4913492 h 6231459"/>
              <a:gd name="connsiteX2882" fmla="*/ 63372 w 4921325"/>
              <a:gd name="connsiteY2882" fmla="*/ 4936573 h 6231459"/>
              <a:gd name="connsiteX2883" fmla="*/ 54719 w 4921325"/>
              <a:gd name="connsiteY2883" fmla="*/ 4968306 h 6231459"/>
              <a:gd name="connsiteX2884" fmla="*/ 77800 w 4921325"/>
              <a:gd name="connsiteY2884" fmla="*/ 4982733 h 6231459"/>
              <a:gd name="connsiteX2885" fmla="*/ 63371 w 4921325"/>
              <a:gd name="connsiteY2885" fmla="*/ 5008696 h 6231459"/>
              <a:gd name="connsiteX2886" fmla="*/ 34521 w 4921325"/>
              <a:gd name="connsiteY2886" fmla="*/ 5002927 h 6231459"/>
              <a:gd name="connsiteX2887" fmla="*/ 48949 w 4921325"/>
              <a:gd name="connsiteY2887" fmla="*/ 4976963 h 6231459"/>
              <a:gd name="connsiteX2888" fmla="*/ 37409 w 4921325"/>
              <a:gd name="connsiteY2888" fmla="*/ 4968307 h 6231459"/>
              <a:gd name="connsiteX2889" fmla="*/ 28751 w 4921325"/>
              <a:gd name="connsiteY2889" fmla="*/ 4959652 h 6231459"/>
              <a:gd name="connsiteX2890" fmla="*/ 43179 w 4921325"/>
              <a:gd name="connsiteY2890" fmla="*/ 4927916 h 6231459"/>
              <a:gd name="connsiteX2891" fmla="*/ 17212 w 4921325"/>
              <a:gd name="connsiteY2891" fmla="*/ 4925033 h 6231459"/>
              <a:gd name="connsiteX2892" fmla="*/ 40292 w 4921325"/>
              <a:gd name="connsiteY2892" fmla="*/ 4887526 h 6231459"/>
              <a:gd name="connsiteX2893" fmla="*/ 51832 w 4921325"/>
              <a:gd name="connsiteY2893" fmla="*/ 4864446 h 6231459"/>
              <a:gd name="connsiteX2894" fmla="*/ 66260 w 4921325"/>
              <a:gd name="connsiteY2894" fmla="*/ 4844253 h 6231459"/>
              <a:gd name="connsiteX2895" fmla="*/ 66259 w 4921325"/>
              <a:gd name="connsiteY2895" fmla="*/ 4818285 h 6231459"/>
              <a:gd name="connsiteX2896" fmla="*/ 57602 w 4921325"/>
              <a:gd name="connsiteY2896" fmla="*/ 4826942 h 6231459"/>
              <a:gd name="connsiteX2897" fmla="*/ 46062 w 4921325"/>
              <a:gd name="connsiteY2897" fmla="*/ 4850023 h 6231459"/>
              <a:gd name="connsiteX2898" fmla="*/ 34521 w 4921325"/>
              <a:gd name="connsiteY2898" fmla="*/ 4858676 h 6231459"/>
              <a:gd name="connsiteX2899" fmla="*/ 40292 w 4921325"/>
              <a:gd name="connsiteY2899" fmla="*/ 4841365 h 6231459"/>
              <a:gd name="connsiteX2900" fmla="*/ 63372 w 4921325"/>
              <a:gd name="connsiteY2900" fmla="*/ 4783665 h 6231459"/>
              <a:gd name="connsiteX2901" fmla="*/ 74912 w 4921325"/>
              <a:gd name="connsiteY2901" fmla="*/ 4763472 h 6231459"/>
              <a:gd name="connsiteX2902" fmla="*/ 80682 w 4921325"/>
              <a:gd name="connsiteY2902" fmla="*/ 4740393 h 6231459"/>
              <a:gd name="connsiteX2903" fmla="*/ 54719 w 4921325"/>
              <a:gd name="connsiteY2903" fmla="*/ 4792322 h 6231459"/>
              <a:gd name="connsiteX2904" fmla="*/ 31639 w 4921325"/>
              <a:gd name="connsiteY2904" fmla="*/ 4783665 h 6231459"/>
              <a:gd name="connsiteX2905" fmla="*/ 37409 w 4921325"/>
              <a:gd name="connsiteY2905" fmla="*/ 4751933 h 6231459"/>
              <a:gd name="connsiteX2906" fmla="*/ 22981 w 4921325"/>
              <a:gd name="connsiteY2906" fmla="*/ 4754816 h 6231459"/>
              <a:gd name="connsiteX2907" fmla="*/ 8558 w 4921325"/>
              <a:gd name="connsiteY2907" fmla="*/ 4737505 h 6231459"/>
              <a:gd name="connsiteX2908" fmla="*/ 22982 w 4921325"/>
              <a:gd name="connsiteY2908" fmla="*/ 4694231 h 6231459"/>
              <a:gd name="connsiteX2909" fmla="*/ 74912 w 4921325"/>
              <a:gd name="connsiteY2909" fmla="*/ 4622104 h 6231459"/>
              <a:gd name="connsiteX2910" fmla="*/ 80682 w 4921325"/>
              <a:gd name="connsiteY2910" fmla="*/ 4622104 h 6231459"/>
              <a:gd name="connsiteX2911" fmla="*/ 80682 w 4921325"/>
              <a:gd name="connsiteY2911" fmla="*/ 4613451 h 6231459"/>
              <a:gd name="connsiteX2912" fmla="*/ 97992 w 4921325"/>
              <a:gd name="connsiteY2912" fmla="*/ 4584605 h 6231459"/>
              <a:gd name="connsiteX2913" fmla="*/ 126843 w 4921325"/>
              <a:gd name="connsiteY2913" fmla="*/ 4515363 h 6231459"/>
              <a:gd name="connsiteX2914" fmla="*/ 130562 w 4921325"/>
              <a:gd name="connsiteY2914" fmla="*/ 4508459 h 6231459"/>
              <a:gd name="connsiteX2915" fmla="*/ 129287 w 4921325"/>
              <a:gd name="connsiteY2915" fmla="*/ 4507723 h 6231459"/>
              <a:gd name="connsiteX2916" fmla="*/ 123324 w 4921325"/>
              <a:gd name="connsiteY2916" fmla="*/ 4504533 h 6231459"/>
              <a:gd name="connsiteX2917" fmla="*/ 140489 w 4921325"/>
              <a:gd name="connsiteY2917" fmla="*/ 4422243 h 6231459"/>
              <a:gd name="connsiteX2918" fmla="*/ 156605 w 4921325"/>
              <a:gd name="connsiteY2918" fmla="*/ 4403824 h 6231459"/>
              <a:gd name="connsiteX2919" fmla="*/ 167139 w 4921325"/>
              <a:gd name="connsiteY2919" fmla="*/ 4368571 h 6231459"/>
              <a:gd name="connsiteX2920" fmla="*/ 162965 w 4921325"/>
              <a:gd name="connsiteY2920" fmla="*/ 4364351 h 6231459"/>
              <a:gd name="connsiteX2921" fmla="*/ 134909 w 4921325"/>
              <a:gd name="connsiteY2921" fmla="*/ 4405410 h 6231459"/>
              <a:gd name="connsiteX2922" fmla="*/ 118509 w 4921325"/>
              <a:gd name="connsiteY2922" fmla="*/ 4414583 h 6231459"/>
              <a:gd name="connsiteX2923" fmla="*/ 137699 w 4921325"/>
              <a:gd name="connsiteY2923" fmla="*/ 4413828 h 6231459"/>
              <a:gd name="connsiteX2924" fmla="*/ 131310 w 4921325"/>
              <a:gd name="connsiteY2924" fmla="*/ 4419683 h 6231459"/>
              <a:gd name="connsiteX2925" fmla="*/ 112674 w 4921325"/>
              <a:gd name="connsiteY2925" fmla="*/ 4422122 h 6231459"/>
              <a:gd name="connsiteX2926" fmla="*/ 107127 w 4921325"/>
              <a:gd name="connsiteY2926" fmla="*/ 4438907 h 6231459"/>
              <a:gd name="connsiteX2927" fmla="*/ 105758 w 4921325"/>
              <a:gd name="connsiteY2927" fmla="*/ 4459910 h 6231459"/>
              <a:gd name="connsiteX2928" fmla="*/ 128569 w 4921325"/>
              <a:gd name="connsiteY2928" fmla="*/ 4461692 h 6231459"/>
              <a:gd name="connsiteX2929" fmla="*/ 121076 w 4921325"/>
              <a:gd name="connsiteY2929" fmla="*/ 4480989 h 6231459"/>
              <a:gd name="connsiteX2930" fmla="*/ 94933 w 4921325"/>
              <a:gd name="connsiteY2930" fmla="*/ 4485918 h 6231459"/>
              <a:gd name="connsiteX2931" fmla="*/ 102427 w 4921325"/>
              <a:gd name="connsiteY2931" fmla="*/ 4466621 h 6231459"/>
              <a:gd name="connsiteX2932" fmla="*/ 90743 w 4921325"/>
              <a:gd name="connsiteY2932" fmla="*/ 4464888 h 6231459"/>
              <a:gd name="connsiteX2933" fmla="*/ 81559 w 4921325"/>
              <a:gd name="connsiteY2933" fmla="*/ 4462329 h 6231459"/>
              <a:gd name="connsiteX2934" fmla="*/ 87936 w 4921325"/>
              <a:gd name="connsiteY2934" fmla="*/ 4439662 h 6231459"/>
              <a:gd name="connsiteX2935" fmla="*/ 64853 w 4921325"/>
              <a:gd name="connsiteY2935" fmla="*/ 4445447 h 6231459"/>
              <a:gd name="connsiteX2936" fmla="*/ 77620 w 4921325"/>
              <a:gd name="connsiteY2936" fmla="*/ 4416927 h 6231459"/>
              <a:gd name="connsiteX2937" fmla="*/ 83167 w 4921325"/>
              <a:gd name="connsiteY2937" fmla="*/ 4400141 h 6231459"/>
              <a:gd name="connsiteX2938" fmla="*/ 91777 w 4921325"/>
              <a:gd name="connsiteY2938" fmla="*/ 4384211 h 6231459"/>
              <a:gd name="connsiteX2939" fmla="*/ 86755 w 4921325"/>
              <a:gd name="connsiteY2939" fmla="*/ 4369060 h 6231459"/>
              <a:gd name="connsiteX2940" fmla="*/ 80920 w 4921325"/>
              <a:gd name="connsiteY2940" fmla="*/ 4376600 h 6231459"/>
              <a:gd name="connsiteX2941" fmla="*/ 75373 w 4921325"/>
              <a:gd name="connsiteY2941" fmla="*/ 4393385 h 6231459"/>
              <a:gd name="connsiteX2942" fmla="*/ 67036 w 4921325"/>
              <a:gd name="connsiteY2942" fmla="*/ 4401752 h 6231459"/>
              <a:gd name="connsiteX2943" fmla="*/ 68693 w 4921325"/>
              <a:gd name="connsiteY2943" fmla="*/ 4389993 h 6231459"/>
              <a:gd name="connsiteX2944" fmla="*/ 77555 w 4921325"/>
              <a:gd name="connsiteY2944" fmla="*/ 4349690 h 6231459"/>
              <a:gd name="connsiteX2945" fmla="*/ 83660 w 4921325"/>
              <a:gd name="connsiteY2945" fmla="*/ 4334591 h 6231459"/>
              <a:gd name="connsiteX2946" fmla="*/ 84201 w 4921325"/>
              <a:gd name="connsiteY2946" fmla="*/ 4319465 h 6231459"/>
              <a:gd name="connsiteX2947" fmla="*/ 71723 w 4921325"/>
              <a:gd name="connsiteY2947" fmla="*/ 4357229 h 6231459"/>
              <a:gd name="connsiteX2948" fmla="*/ 50028 w 4921325"/>
              <a:gd name="connsiteY2948" fmla="*/ 4358815 h 6231459"/>
              <a:gd name="connsiteX2949" fmla="*/ 48896 w 4921325"/>
              <a:gd name="connsiteY2949" fmla="*/ 4338641 h 6231459"/>
              <a:gd name="connsiteX2950" fmla="*/ 36939 w 4921325"/>
              <a:gd name="connsiteY2950" fmla="*/ 4344471 h 6231459"/>
              <a:gd name="connsiteX2951" fmla="*/ 21080 w 4921325"/>
              <a:gd name="connsiteY2951" fmla="*/ 4338517 h 6231459"/>
              <a:gd name="connsiteX2952" fmla="*/ 25222 w 4921325"/>
              <a:gd name="connsiteY2952" fmla="*/ 4309122 h 6231459"/>
              <a:gd name="connsiteX2953" fmla="*/ 56320 w 4921325"/>
              <a:gd name="connsiteY2953" fmla="*/ 4252106 h 6231459"/>
              <a:gd name="connsiteX2954" fmla="*/ 61324 w 4921325"/>
              <a:gd name="connsiteY2954" fmla="*/ 4250447 h 6231459"/>
              <a:gd name="connsiteX2955" fmla="*/ 59651 w 4921325"/>
              <a:gd name="connsiteY2955" fmla="*/ 4245399 h 6231459"/>
              <a:gd name="connsiteX2956" fmla="*/ 69088 w 4921325"/>
              <a:gd name="connsiteY2956" fmla="*/ 4223591 h 6231459"/>
              <a:gd name="connsiteX2957" fmla="*/ 80723 w 4921325"/>
              <a:gd name="connsiteY2957" fmla="*/ 4174896 h 6231459"/>
              <a:gd name="connsiteX2958" fmla="*/ 97651 w 4921325"/>
              <a:gd name="connsiteY2958" fmla="*/ 4133786 h 6231459"/>
              <a:gd name="connsiteX2959" fmla="*/ 94015 w 4921325"/>
              <a:gd name="connsiteY2959" fmla="*/ 4114442 h 6231459"/>
              <a:gd name="connsiteX2960" fmla="*/ 91514 w 4921325"/>
              <a:gd name="connsiteY2960" fmla="*/ 4115271 h 6231459"/>
              <a:gd name="connsiteX2961" fmla="*/ 92341 w 4921325"/>
              <a:gd name="connsiteY2961" fmla="*/ 4109391 h 6231459"/>
              <a:gd name="connsiteX2962" fmla="*/ 97346 w 4921325"/>
              <a:gd name="connsiteY2962" fmla="*/ 4107731 h 6231459"/>
              <a:gd name="connsiteX2963" fmla="*/ 107628 w 4921325"/>
              <a:gd name="connsiteY2963" fmla="*/ 4096850 h 6231459"/>
              <a:gd name="connsiteX2964" fmla="*/ 106480 w 4921325"/>
              <a:gd name="connsiteY2964" fmla="*/ 4059866 h 6231459"/>
              <a:gd name="connsiteX2965" fmla="*/ 87001 w 4921325"/>
              <a:gd name="connsiteY2965" fmla="*/ 4051376 h 6231459"/>
              <a:gd name="connsiteX2966" fmla="*/ 81438 w 4921325"/>
              <a:gd name="connsiteY2966" fmla="*/ 4051353 h 6231459"/>
              <a:gd name="connsiteX2967" fmla="*/ 88100 w 4921325"/>
              <a:gd name="connsiteY2967" fmla="*/ 4037935 h 6231459"/>
              <a:gd name="connsiteX2968" fmla="*/ 97264 w 4921325"/>
              <a:gd name="connsiteY2968" fmla="*/ 4023688 h 6231459"/>
              <a:gd name="connsiteX2969" fmla="*/ 104773 w 4921325"/>
              <a:gd name="connsiteY2969" fmla="*/ 4021199 h 6231459"/>
              <a:gd name="connsiteX2970" fmla="*/ 101136 w 4921325"/>
              <a:gd name="connsiteY2970" fmla="*/ 4001853 h 6231459"/>
              <a:gd name="connsiteX2971" fmla="*/ 115562 w 4921325"/>
              <a:gd name="connsiteY2971" fmla="*/ 3961575 h 6231459"/>
              <a:gd name="connsiteX2972" fmla="*/ 123897 w 4921325"/>
              <a:gd name="connsiteY2972" fmla="*/ 3953206 h 6231459"/>
              <a:gd name="connsiteX2973" fmla="*/ 130258 w 4921325"/>
              <a:gd name="connsiteY2973" fmla="*/ 3913733 h 6231459"/>
              <a:gd name="connsiteX2974" fmla="*/ 123562 w 4921325"/>
              <a:gd name="connsiteY2974" fmla="*/ 3893533 h 6231459"/>
              <a:gd name="connsiteX2975" fmla="*/ 139678 w 4921325"/>
              <a:gd name="connsiteY2975" fmla="*/ 3875114 h 6231459"/>
              <a:gd name="connsiteX2976" fmla="*/ 144108 w 4921325"/>
              <a:gd name="connsiteY2976" fmla="*/ 3854964 h 6231459"/>
              <a:gd name="connsiteX2977" fmla="*/ 156335 w 4921325"/>
              <a:gd name="connsiteY2977" fmla="*/ 3841568 h 6231459"/>
              <a:gd name="connsiteX2978" fmla="*/ 164365 w 4921325"/>
              <a:gd name="connsiteY2978" fmla="*/ 3807147 h 6231459"/>
              <a:gd name="connsiteX2979" fmla="*/ 177402 w 4921325"/>
              <a:gd name="connsiteY2979" fmla="*/ 3771065 h 6231459"/>
              <a:gd name="connsiteX2980" fmla="*/ 198505 w 4921325"/>
              <a:gd name="connsiteY2980" fmla="*/ 3734177 h 6231459"/>
              <a:gd name="connsiteX2981" fmla="*/ 211627 w 4921325"/>
              <a:gd name="connsiteY2981" fmla="*/ 3782139 h 6231459"/>
              <a:gd name="connsiteX2982" fmla="*/ 227759 w 4921325"/>
              <a:gd name="connsiteY2982" fmla="*/ 3780529 h 6231459"/>
              <a:gd name="connsiteX2983" fmla="*/ 233863 w 4921325"/>
              <a:gd name="connsiteY2983" fmla="*/ 3765428 h 6231459"/>
              <a:gd name="connsiteX2984" fmla="*/ 234914 w 4921325"/>
              <a:gd name="connsiteY2984" fmla="*/ 3701560 h 6231459"/>
              <a:gd name="connsiteX2985" fmla="*/ 257981 w 4921325"/>
              <a:gd name="connsiteY2985" fmla="*/ 3678968 h 6231459"/>
              <a:gd name="connsiteX2986" fmla="*/ 258807 w 4921325"/>
              <a:gd name="connsiteY2986" fmla="*/ 3673087 h 6231459"/>
              <a:gd name="connsiteX2987" fmla="*/ 253785 w 4921325"/>
              <a:gd name="connsiteY2987" fmla="*/ 3657939 h 6231459"/>
              <a:gd name="connsiteX2988" fmla="*/ 267685 w 4921325"/>
              <a:gd name="connsiteY2988" fmla="*/ 3649595 h 6231459"/>
              <a:gd name="connsiteX2989" fmla="*/ 267127 w 4921325"/>
              <a:gd name="connsiteY2989" fmla="*/ 3647910 h 6231459"/>
              <a:gd name="connsiteX2990" fmla="*/ 227627 w 4921325"/>
              <a:gd name="connsiteY2990" fmla="*/ 3646057 h 6231459"/>
              <a:gd name="connsiteX2991" fmla="*/ 221270 w 4921325"/>
              <a:gd name="connsiteY2991" fmla="*/ 3685529 h 6231459"/>
              <a:gd name="connsiteX2992" fmla="*/ 216838 w 4921325"/>
              <a:gd name="connsiteY2992" fmla="*/ 3705681 h 6231459"/>
              <a:gd name="connsiteX2993" fmla="*/ 211847 w 4921325"/>
              <a:gd name="connsiteY2993" fmla="*/ 3724151 h 6231459"/>
              <a:gd name="connsiteX2994" fmla="*/ 211579 w 4921325"/>
              <a:gd name="connsiteY2994" fmla="*/ 3731713 h 6231459"/>
              <a:gd name="connsiteX2995" fmla="*/ 186804 w 4921325"/>
              <a:gd name="connsiteY2995" fmla="*/ 3715636 h 6231459"/>
              <a:gd name="connsiteX2996" fmla="*/ 190136 w 4921325"/>
              <a:gd name="connsiteY2996" fmla="*/ 3708929 h 6231459"/>
              <a:gd name="connsiteX2997" fmla="*/ 208994 w 4921325"/>
              <a:gd name="connsiteY2997" fmla="*/ 3648497 h 6231459"/>
              <a:gd name="connsiteX2998" fmla="*/ 211479 w 4921325"/>
              <a:gd name="connsiteY2998" fmla="*/ 3630860 h 6231459"/>
              <a:gd name="connsiteX2999" fmla="*/ 229793 w 4921325"/>
              <a:gd name="connsiteY2999" fmla="*/ 3585555 h 6231459"/>
              <a:gd name="connsiteX3000" fmla="*/ 234513 w 4921325"/>
              <a:gd name="connsiteY3000" fmla="*/ 3574650 h 6231459"/>
              <a:gd name="connsiteX3001" fmla="*/ 248156 w 4921325"/>
              <a:gd name="connsiteY3001" fmla="*/ 3590677 h 6231459"/>
              <a:gd name="connsiteX3002" fmla="*/ 266503 w 4921325"/>
              <a:gd name="connsiteY3002" fmla="*/ 3578993 h 6231459"/>
              <a:gd name="connsiteX3003" fmla="*/ 263428 w 4921325"/>
              <a:gd name="connsiteY3003" fmla="*/ 3561330 h 6231459"/>
              <a:gd name="connsiteX3004" fmla="*/ 275906 w 4921325"/>
              <a:gd name="connsiteY3004" fmla="*/ 3523565 h 6231459"/>
              <a:gd name="connsiteX3005" fmla="*/ 278411 w 4921325"/>
              <a:gd name="connsiteY3005" fmla="*/ 3522735 h 6231459"/>
              <a:gd name="connsiteX3006" fmla="*/ 288389 w 4921325"/>
              <a:gd name="connsiteY3006" fmla="*/ 3485799 h 6231459"/>
              <a:gd name="connsiteX3007" fmla="*/ 285310 w 4921325"/>
              <a:gd name="connsiteY3007" fmla="*/ 3468137 h 6231459"/>
              <a:gd name="connsiteX3008" fmla="*/ 275572 w 4921325"/>
              <a:gd name="connsiteY3008" fmla="*/ 3463891 h 6231459"/>
              <a:gd name="connsiteX3009" fmla="*/ 281962 w 4921325"/>
              <a:gd name="connsiteY3009" fmla="*/ 3458036 h 6231459"/>
              <a:gd name="connsiteX3010" fmla="*/ 265545 w 4921325"/>
              <a:gd name="connsiteY3010" fmla="*/ 3450399 h 6231459"/>
              <a:gd name="connsiteX3011" fmla="*/ 276080 w 4921325"/>
              <a:gd name="connsiteY3011" fmla="*/ 3415148 h 6231459"/>
              <a:gd name="connsiteX3012" fmla="*/ 289133 w 4921325"/>
              <a:gd name="connsiteY3012" fmla="*/ 3395875 h 6231459"/>
              <a:gd name="connsiteX3013" fmla="*/ 282995 w 4921325"/>
              <a:gd name="connsiteY3013" fmla="*/ 3377358 h 6231459"/>
              <a:gd name="connsiteX3014" fmla="*/ 322226 w 4921325"/>
              <a:gd name="connsiteY3014" fmla="*/ 3386773 h 6231459"/>
              <a:gd name="connsiteX3015" fmla="*/ 321379 w 4921325"/>
              <a:gd name="connsiteY3015" fmla="*/ 3375844 h 6231459"/>
              <a:gd name="connsiteX3016" fmla="*/ 300784 w 4921325"/>
              <a:gd name="connsiteY3016" fmla="*/ 3363988 h 6231459"/>
              <a:gd name="connsiteX3017" fmla="*/ 331021 w 4921325"/>
              <a:gd name="connsiteY3017" fmla="*/ 3279235 h 6231459"/>
              <a:gd name="connsiteX3018" fmla="*/ 340169 w 4921325"/>
              <a:gd name="connsiteY3018" fmla="*/ 3248180 h 6231459"/>
              <a:gd name="connsiteX3019" fmla="*/ 344347 w 4921325"/>
              <a:gd name="connsiteY3019" fmla="*/ 3252399 h 6231459"/>
              <a:gd name="connsiteX3020" fmla="*/ 354915 w 4921325"/>
              <a:gd name="connsiteY3020" fmla="*/ 3250765 h 6231459"/>
              <a:gd name="connsiteX3021" fmla="*/ 360190 w 4921325"/>
              <a:gd name="connsiteY3021" fmla="*/ 3241544 h 6231459"/>
              <a:gd name="connsiteX3022" fmla="*/ 338767 w 4921325"/>
              <a:gd name="connsiteY3022" fmla="*/ 3235566 h 6231459"/>
              <a:gd name="connsiteX3023" fmla="*/ 351229 w 4921325"/>
              <a:gd name="connsiteY3023" fmla="*/ 3180993 h 6231459"/>
              <a:gd name="connsiteX3024" fmla="*/ 334797 w 4921325"/>
              <a:gd name="connsiteY3024" fmla="*/ 3156548 h 6231459"/>
              <a:gd name="connsiteX3025" fmla="*/ 354544 w 4921325"/>
              <a:gd name="connsiteY3025" fmla="*/ 3157475 h 6231459"/>
              <a:gd name="connsiteX3026" fmla="*/ 357284 w 4921325"/>
              <a:gd name="connsiteY3026" fmla="*/ 3115465 h 6231459"/>
              <a:gd name="connsiteX3027" fmla="*/ 374259 w 4921325"/>
              <a:gd name="connsiteY3027" fmla="*/ 3124785 h 6231459"/>
              <a:gd name="connsiteX3028" fmla="*/ 372333 w 4921325"/>
              <a:gd name="connsiteY3028" fmla="*/ 3144106 h 6231459"/>
              <a:gd name="connsiteX3029" fmla="*/ 381512 w 4921325"/>
              <a:gd name="connsiteY3029" fmla="*/ 3146667 h 6231459"/>
              <a:gd name="connsiteX3030" fmla="*/ 365111 w 4921325"/>
              <a:gd name="connsiteY3030" fmla="*/ 3155839 h 6231459"/>
              <a:gd name="connsiteX3031" fmla="*/ 360698 w 4921325"/>
              <a:gd name="connsiteY3031" fmla="*/ 3192801 h 6231459"/>
              <a:gd name="connsiteX3032" fmla="*/ 368492 w 4921325"/>
              <a:gd name="connsiteY3032" fmla="*/ 3199557 h 6231459"/>
              <a:gd name="connsiteX3033" fmla="*/ 380988 w 4921325"/>
              <a:gd name="connsiteY3033" fmla="*/ 3178603 h 6231459"/>
              <a:gd name="connsiteX3034" fmla="*/ 392944 w 4921325"/>
              <a:gd name="connsiteY3034" fmla="*/ 3172770 h 6231459"/>
              <a:gd name="connsiteX3035" fmla="*/ 385133 w 4921325"/>
              <a:gd name="connsiteY3035" fmla="*/ 3149203 h 6231459"/>
              <a:gd name="connsiteX3036" fmla="*/ 407605 w 4921325"/>
              <a:gd name="connsiteY3036" fmla="*/ 3091312 h 6231459"/>
              <a:gd name="connsiteX3037" fmla="*/ 412036 w 4921325"/>
              <a:gd name="connsiteY3037" fmla="*/ 3071163 h 6231459"/>
              <a:gd name="connsiteX3038" fmla="*/ 415082 w 4921325"/>
              <a:gd name="connsiteY3038" fmla="*/ 3055206 h 6231459"/>
              <a:gd name="connsiteX3039" fmla="*/ 412581 w 4921325"/>
              <a:gd name="connsiteY3039" fmla="*/ 3056035 h 6231459"/>
              <a:gd name="connsiteX3040" fmla="*/ 417012 w 4921325"/>
              <a:gd name="connsiteY3040" fmla="*/ 3035884 h 6231459"/>
              <a:gd name="connsiteX3041" fmla="*/ 423675 w 4921325"/>
              <a:gd name="connsiteY3041" fmla="*/ 3022466 h 6231459"/>
              <a:gd name="connsiteX3042" fmla="*/ 434784 w 4921325"/>
              <a:gd name="connsiteY3042" fmla="*/ 3005704 h 6231459"/>
              <a:gd name="connsiteX3043" fmla="*/ 428647 w 4921325"/>
              <a:gd name="connsiteY3043" fmla="*/ 2987188 h 6231459"/>
              <a:gd name="connsiteX3044" fmla="*/ 442274 w 4921325"/>
              <a:gd name="connsiteY3044" fmla="*/ 2986408 h 6231459"/>
              <a:gd name="connsiteX3045" fmla="*/ 449478 w 4921325"/>
              <a:gd name="connsiteY3045" fmla="*/ 2957865 h 6231459"/>
              <a:gd name="connsiteX3046" fmla="*/ 443357 w 4921325"/>
              <a:gd name="connsiteY3046" fmla="*/ 2956157 h 6231459"/>
              <a:gd name="connsiteX3047" fmla="*/ 451693 w 4921325"/>
              <a:gd name="connsiteY3047" fmla="*/ 2947788 h 6231459"/>
              <a:gd name="connsiteX3048" fmla="*/ 454466 w 4921325"/>
              <a:gd name="connsiteY3048" fmla="*/ 2939395 h 6231459"/>
              <a:gd name="connsiteX3049" fmla="*/ 443055 w 4921325"/>
              <a:gd name="connsiteY3049" fmla="*/ 2930101 h 6231459"/>
              <a:gd name="connsiteX3050" fmla="*/ 441092 w 4921325"/>
              <a:gd name="connsiteY3050" fmla="*/ 2915806 h 6231459"/>
              <a:gd name="connsiteX3051" fmla="*/ 464159 w 4921325"/>
              <a:gd name="connsiteY3051" fmla="*/ 2893214 h 6231459"/>
              <a:gd name="connsiteX3052" fmla="*/ 466948 w 4921325"/>
              <a:gd name="connsiteY3052" fmla="*/ 2901629 h 6231459"/>
              <a:gd name="connsiteX3053" fmla="*/ 473897 w 4921325"/>
              <a:gd name="connsiteY3053" fmla="*/ 2897460 h 6231459"/>
              <a:gd name="connsiteX3054" fmla="*/ 481659 w 4921325"/>
              <a:gd name="connsiteY3054" fmla="*/ 2870598 h 6231459"/>
              <a:gd name="connsiteX3055" fmla="*/ 485279 w 4921325"/>
              <a:gd name="connsiteY3055" fmla="*/ 2873134 h 6231459"/>
              <a:gd name="connsiteX3056" fmla="*/ 489185 w 4921325"/>
              <a:gd name="connsiteY3056" fmla="*/ 2884919 h 6231459"/>
              <a:gd name="connsiteX3057" fmla="*/ 504217 w 4921325"/>
              <a:gd name="connsiteY3057" fmla="*/ 2896750 h 6231459"/>
              <a:gd name="connsiteX3058" fmla="*/ 498112 w 4921325"/>
              <a:gd name="connsiteY3058" fmla="*/ 2911852 h 6231459"/>
              <a:gd name="connsiteX3059" fmla="*/ 517301 w 4921325"/>
              <a:gd name="connsiteY3059" fmla="*/ 2911095 h 6231459"/>
              <a:gd name="connsiteX3060" fmla="*/ 524221 w 4921325"/>
              <a:gd name="connsiteY3060" fmla="*/ 2873306 h 6231459"/>
              <a:gd name="connsiteX3061" fmla="*/ 550313 w 4921325"/>
              <a:gd name="connsiteY3061" fmla="*/ 2817949 h 6231459"/>
              <a:gd name="connsiteX3062" fmla="*/ 563907 w 4921325"/>
              <a:gd name="connsiteY3062" fmla="*/ 2783551 h 6231459"/>
              <a:gd name="connsiteX3063" fmla="*/ 551937 w 4921325"/>
              <a:gd name="connsiteY3063" fmla="*/ 2772572 h 6231459"/>
              <a:gd name="connsiteX3064" fmla="*/ 551107 w 4921325"/>
              <a:gd name="connsiteY3064" fmla="*/ 2778454 h 6231459"/>
              <a:gd name="connsiteX3065" fmla="*/ 528094 w 4921325"/>
              <a:gd name="connsiteY3065" fmla="*/ 2851470 h 6231459"/>
              <a:gd name="connsiteX3066" fmla="*/ 515578 w 4921325"/>
              <a:gd name="connsiteY3066" fmla="*/ 2855618 h 6231459"/>
              <a:gd name="connsiteX3067" fmla="*/ 480258 w 4921325"/>
              <a:gd name="connsiteY3067" fmla="*/ 2857985 h 6231459"/>
              <a:gd name="connsiteX3068" fmla="*/ 491334 w 4921325"/>
              <a:gd name="connsiteY3068" fmla="*/ 2807606 h 6231459"/>
              <a:gd name="connsiteX3069" fmla="*/ 476571 w 4921325"/>
              <a:gd name="connsiteY3069" fmla="*/ 2788214 h 6231459"/>
              <a:gd name="connsiteX3070" fmla="*/ 495206 w 4921325"/>
              <a:gd name="connsiteY3070" fmla="*/ 2785773 h 6231459"/>
              <a:gd name="connsiteX3071" fmla="*/ 496559 w 4921325"/>
              <a:gd name="connsiteY3071" fmla="*/ 2747960 h 6231459"/>
              <a:gd name="connsiteX3072" fmla="*/ 512979 w 4921325"/>
              <a:gd name="connsiteY3072" fmla="*/ 2755593 h 6231459"/>
              <a:gd name="connsiteX3073" fmla="*/ 510491 w 4921325"/>
              <a:gd name="connsiteY3073" fmla="*/ 2773234 h 6231459"/>
              <a:gd name="connsiteX3074" fmla="*/ 519674 w 4921325"/>
              <a:gd name="connsiteY3074" fmla="*/ 2775793 h 6231459"/>
              <a:gd name="connsiteX3075" fmla="*/ 505775 w 4921325"/>
              <a:gd name="connsiteY3075" fmla="*/ 2784137 h 6231459"/>
              <a:gd name="connsiteX3076" fmla="*/ 500245 w 4921325"/>
              <a:gd name="connsiteY3076" fmla="*/ 2817732 h 6231459"/>
              <a:gd name="connsiteX3077" fmla="*/ 504978 w 4921325"/>
              <a:gd name="connsiteY3077" fmla="*/ 2823636 h 6231459"/>
              <a:gd name="connsiteX3078" fmla="*/ 517778 w 4921325"/>
              <a:gd name="connsiteY3078" fmla="*/ 2828733 h 6231459"/>
              <a:gd name="connsiteX3079" fmla="*/ 527503 w 4921325"/>
              <a:gd name="connsiteY3079" fmla="*/ 2816170 h 6231459"/>
              <a:gd name="connsiteX3080" fmla="*/ 523291 w 4921325"/>
              <a:gd name="connsiteY3080" fmla="*/ 2778331 h 6231459"/>
              <a:gd name="connsiteX3081" fmla="*/ 544379 w 4921325"/>
              <a:gd name="connsiteY3081" fmla="*/ 2724636 h 6231459"/>
              <a:gd name="connsiteX3082" fmla="*/ 548235 w 4921325"/>
              <a:gd name="connsiteY3082" fmla="*/ 2685992 h 6231459"/>
              <a:gd name="connsiteX3083" fmla="*/ 572959 w 4921325"/>
              <a:gd name="connsiteY3083" fmla="*/ 2651642 h 6231459"/>
              <a:gd name="connsiteX3084" fmla="*/ 579315 w 4921325"/>
              <a:gd name="connsiteY3084" fmla="*/ 2612169 h 6231459"/>
              <a:gd name="connsiteX3085" fmla="*/ 588211 w 4921325"/>
              <a:gd name="connsiteY3085" fmla="*/ 2605485 h 6231459"/>
              <a:gd name="connsiteX3086" fmla="*/ 575969 w 4921325"/>
              <a:gd name="connsiteY3086" fmla="*/ 2602069 h 6231459"/>
              <a:gd name="connsiteX3087" fmla="*/ 600147 w 4921325"/>
              <a:gd name="connsiteY3087" fmla="*/ 2582845 h 6231459"/>
              <a:gd name="connsiteX3088" fmla="*/ 617667 w 4921325"/>
              <a:gd name="connsiteY3088" fmla="*/ 2577039 h 6231459"/>
              <a:gd name="connsiteX3089" fmla="*/ 627169 w 4921325"/>
              <a:gd name="connsiteY3089" fmla="*/ 2622464 h 6231459"/>
              <a:gd name="connsiteX3090" fmla="*/ 639090 w 4921325"/>
              <a:gd name="connsiteY3090" fmla="*/ 2583015 h 6231459"/>
              <a:gd name="connsiteX3091" fmla="*/ 664371 w 4921325"/>
              <a:gd name="connsiteY3091" fmla="*/ 2550348 h 6231459"/>
              <a:gd name="connsiteX3092" fmla="*/ 680201 w 4921325"/>
              <a:gd name="connsiteY3092" fmla="*/ 2522683 h 6231459"/>
              <a:gd name="connsiteX3093" fmla="*/ 690211 w 4921325"/>
              <a:gd name="connsiteY3093" fmla="*/ 2519364 h 6231459"/>
              <a:gd name="connsiteX3094" fmla="*/ 693527 w 4921325"/>
              <a:gd name="connsiteY3094" fmla="*/ 2495845 h 6231459"/>
              <a:gd name="connsiteX3095" fmla="*/ 707694 w 4921325"/>
              <a:gd name="connsiteY3095" fmla="*/ 2479940 h 6231459"/>
              <a:gd name="connsiteX3096" fmla="*/ 722169 w 4921325"/>
              <a:gd name="connsiteY3096" fmla="*/ 2490089 h 6231459"/>
              <a:gd name="connsiteX3097" fmla="*/ 731352 w 4921325"/>
              <a:gd name="connsiteY3097" fmla="*/ 2492649 h 6231459"/>
              <a:gd name="connsiteX3098" fmla="*/ 727223 w 4921325"/>
              <a:gd name="connsiteY3098" fmla="*/ 2538855 h 6231459"/>
              <a:gd name="connsiteX3099" fmla="*/ 730844 w 4921325"/>
              <a:gd name="connsiteY3099" fmla="*/ 2541391 h 6231459"/>
              <a:gd name="connsiteX3100" fmla="*/ 736949 w 4921325"/>
              <a:gd name="connsiteY3100" fmla="*/ 2526292 h 6231459"/>
              <a:gd name="connsiteX3101" fmla="*/ 740279 w 4921325"/>
              <a:gd name="connsiteY3101" fmla="*/ 2519581 h 6231459"/>
              <a:gd name="connsiteX3102" fmla="*/ 744438 w 4921325"/>
              <a:gd name="connsiteY3102" fmla="*/ 2506993 h 6231459"/>
              <a:gd name="connsiteX3103" fmla="*/ 753332 w 4921325"/>
              <a:gd name="connsiteY3103" fmla="*/ 2500309 h 6231459"/>
              <a:gd name="connsiteX3104" fmla="*/ 777800 w 4921325"/>
              <a:gd name="connsiteY3104" fmla="*/ 2490331 h 6231459"/>
              <a:gd name="connsiteX3105" fmla="*/ 780846 w 4921325"/>
              <a:gd name="connsiteY3105" fmla="*/ 2474376 h 6231459"/>
              <a:gd name="connsiteX3106" fmla="*/ 797519 w 4921325"/>
              <a:gd name="connsiteY3106" fmla="*/ 2457640 h 6231459"/>
              <a:gd name="connsiteX3107" fmla="*/ 807799 w 4921325"/>
              <a:gd name="connsiteY3107" fmla="*/ 2446759 h 6231459"/>
              <a:gd name="connsiteX3108" fmla="*/ 803066 w 4921325"/>
              <a:gd name="connsiteY3108" fmla="*/ 2440854 h 6231459"/>
              <a:gd name="connsiteX3109" fmla="*/ 825587 w 4921325"/>
              <a:gd name="connsiteY3109" fmla="*/ 2433390 h 6231459"/>
              <a:gd name="connsiteX3110" fmla="*/ 828951 w 4921325"/>
              <a:gd name="connsiteY3110" fmla="*/ 2460297 h 6231459"/>
              <a:gd name="connsiteX3111" fmla="*/ 839793 w 4921325"/>
              <a:gd name="connsiteY3111" fmla="*/ 2451100 h 6231459"/>
              <a:gd name="connsiteX3112" fmla="*/ 838101 w 4921325"/>
              <a:gd name="connsiteY3112" fmla="*/ 2429241 h 6231459"/>
              <a:gd name="connsiteX3113" fmla="*/ 846707 w 4921325"/>
              <a:gd name="connsiteY3113" fmla="*/ 2413310 h 6231459"/>
              <a:gd name="connsiteX3114" fmla="*/ 853912 w 4921325"/>
              <a:gd name="connsiteY3114" fmla="*/ 2384766 h 6231459"/>
              <a:gd name="connsiteX3115" fmla="*/ 849447 w 4921325"/>
              <a:gd name="connsiteY3115" fmla="*/ 2371301 h 6231459"/>
              <a:gd name="connsiteX3116" fmla="*/ 853321 w 4921325"/>
              <a:gd name="connsiteY3116" fmla="*/ 2349467 h 6231459"/>
              <a:gd name="connsiteX3117" fmla="*/ 868050 w 4921325"/>
              <a:gd name="connsiteY3117" fmla="*/ 2335241 h 6231459"/>
              <a:gd name="connsiteX3118" fmla="*/ 878046 w 4921325"/>
              <a:gd name="connsiteY3118" fmla="*/ 2315115 h 6231459"/>
              <a:gd name="connsiteX3119" fmla="*/ 899739 w 4921325"/>
              <a:gd name="connsiteY3119" fmla="*/ 2313528 h 6231459"/>
              <a:gd name="connsiteX3120" fmla="*/ 896440 w 4921325"/>
              <a:gd name="connsiteY3120" fmla="*/ 2353856 h 6231459"/>
              <a:gd name="connsiteX3121" fmla="*/ 889220 w 4921325"/>
              <a:gd name="connsiteY3121" fmla="*/ 2365589 h 6231459"/>
              <a:gd name="connsiteX3122" fmla="*/ 873932 w 4921325"/>
              <a:gd name="connsiteY3122" fmla="*/ 2378130 h 6231459"/>
              <a:gd name="connsiteX3123" fmla="*/ 869501 w 4921325"/>
              <a:gd name="connsiteY3123" fmla="*/ 2398282 h 6231459"/>
              <a:gd name="connsiteX3124" fmla="*/ 879512 w 4921325"/>
              <a:gd name="connsiteY3124" fmla="*/ 2394964 h 6231459"/>
              <a:gd name="connsiteX3125" fmla="*/ 872291 w 4921325"/>
              <a:gd name="connsiteY3125" fmla="*/ 2406700 h 6231459"/>
              <a:gd name="connsiteX3126" fmla="*/ 877871 w 4921325"/>
              <a:gd name="connsiteY3126" fmla="*/ 2423533 h 6231459"/>
              <a:gd name="connsiteX3127" fmla="*/ 863144 w 4921325"/>
              <a:gd name="connsiteY3127" fmla="*/ 2437754 h 6231459"/>
              <a:gd name="connsiteX3128" fmla="*/ 868166 w 4921325"/>
              <a:gd name="connsiteY3128" fmla="*/ 2452906 h 6231459"/>
              <a:gd name="connsiteX3129" fmla="*/ 855109 w 4921325"/>
              <a:gd name="connsiteY3129" fmla="*/ 2472179 h 6231459"/>
              <a:gd name="connsiteX3130" fmla="*/ 852068 w 4921325"/>
              <a:gd name="connsiteY3130" fmla="*/ 2488133 h 6231459"/>
              <a:gd name="connsiteX3131" fmla="*/ 864343 w 4921325"/>
              <a:gd name="connsiteY3131" fmla="*/ 2525166 h 6231459"/>
              <a:gd name="connsiteX3132" fmla="*/ 864644 w 4921325"/>
              <a:gd name="connsiteY3132" fmla="*/ 2551222 h 6231459"/>
              <a:gd name="connsiteX3133" fmla="*/ 859098 w 4921325"/>
              <a:gd name="connsiteY3133" fmla="*/ 2568007 h 6231459"/>
              <a:gd name="connsiteX3134" fmla="*/ 874130 w 4921325"/>
              <a:gd name="connsiteY3134" fmla="*/ 2579837 h 6231459"/>
              <a:gd name="connsiteX3135" fmla="*/ 889112 w 4921325"/>
              <a:gd name="connsiteY3135" fmla="*/ 2541243 h 6231459"/>
              <a:gd name="connsiteX3136" fmla="*/ 905769 w 4921325"/>
              <a:gd name="connsiteY3136" fmla="*/ 2507699 h 6231459"/>
              <a:gd name="connsiteX3137" fmla="*/ 898515 w 4921325"/>
              <a:gd name="connsiteY3137" fmla="*/ 2485814 h 6231459"/>
              <a:gd name="connsiteX3138" fmla="*/ 935432 w 4921325"/>
              <a:gd name="connsiteY3138" fmla="*/ 2404453 h 6231459"/>
              <a:gd name="connsiteX3139" fmla="*/ 976570 w 4921325"/>
              <a:gd name="connsiteY3139" fmla="*/ 2377738 h 6231459"/>
              <a:gd name="connsiteX3140" fmla="*/ 970433 w 4921325"/>
              <a:gd name="connsiteY3140" fmla="*/ 2359223 h 6231459"/>
              <a:gd name="connsiteX3141" fmla="*/ 977941 w 4921325"/>
              <a:gd name="connsiteY3141" fmla="*/ 2356734 h 6231459"/>
              <a:gd name="connsiteX3142" fmla="*/ 991300 w 4921325"/>
              <a:gd name="connsiteY3142" fmla="*/ 2363516 h 6231459"/>
              <a:gd name="connsiteX3143" fmla="*/ 988254 w 4921325"/>
              <a:gd name="connsiteY3143" fmla="*/ 2379471 h 6231459"/>
              <a:gd name="connsiteX3144" fmla="*/ 999669 w 4921325"/>
              <a:gd name="connsiteY3144" fmla="*/ 2388764 h 6231459"/>
              <a:gd name="connsiteX3145" fmla="*/ 997996 w 4921325"/>
              <a:gd name="connsiteY3145" fmla="*/ 2383716 h 6231459"/>
              <a:gd name="connsiteX3146" fmla="*/ 1022161 w 4921325"/>
              <a:gd name="connsiteY3146" fmla="*/ 2347680 h 6231459"/>
              <a:gd name="connsiteX3147" fmla="*/ 1026034 w 4921325"/>
              <a:gd name="connsiteY3147" fmla="*/ 2325847 h 6231459"/>
              <a:gd name="connsiteX3148" fmla="*/ 1041319 w 4921325"/>
              <a:gd name="connsiteY3148" fmla="*/ 2313307 h 6231459"/>
              <a:gd name="connsiteX3149" fmla="*/ 1045750 w 4921325"/>
              <a:gd name="connsiteY3149" fmla="*/ 2293156 h 6231459"/>
              <a:gd name="connsiteX3150" fmla="*/ 1041286 w 4921325"/>
              <a:gd name="connsiteY3150" fmla="*/ 2279690 h 6231459"/>
              <a:gd name="connsiteX3151" fmla="*/ 1049622 w 4921325"/>
              <a:gd name="connsiteY3151" fmla="*/ 2271320 h 6231459"/>
              <a:gd name="connsiteX3152" fmla="*/ 1065720 w 4921325"/>
              <a:gd name="connsiteY3152" fmla="*/ 2236092 h 6231459"/>
              <a:gd name="connsiteX3153" fmla="*/ 1094046 w 4921325"/>
              <a:gd name="connsiteY3153" fmla="*/ 2187472 h 6231459"/>
              <a:gd name="connsiteX3154" fmla="*/ 1096533 w 4921325"/>
              <a:gd name="connsiteY3154" fmla="*/ 2169831 h 6231459"/>
              <a:gd name="connsiteX3155" fmla="*/ 1107068 w 4921325"/>
              <a:gd name="connsiteY3155" fmla="*/ 2134580 h 6231459"/>
              <a:gd name="connsiteX3156" fmla="*/ 1112342 w 4921325"/>
              <a:gd name="connsiteY3156" fmla="*/ 2125359 h 6231459"/>
              <a:gd name="connsiteX3157" fmla="*/ 1120409 w 4921325"/>
              <a:gd name="connsiteY3157" fmla="*/ 2124552 h 6231459"/>
              <a:gd name="connsiteX3158" fmla="*/ 1118479 w 4921325"/>
              <a:gd name="connsiteY3158" fmla="*/ 2143874 h 6231459"/>
              <a:gd name="connsiteX3159" fmla="*/ 1115996 w 4921325"/>
              <a:gd name="connsiteY3159" fmla="*/ 2161513 h 6231459"/>
              <a:gd name="connsiteX3160" fmla="*/ 1111008 w 4921325"/>
              <a:gd name="connsiteY3160" fmla="*/ 2179980 h 6231459"/>
              <a:gd name="connsiteX3161" fmla="*/ 1107692 w 4921325"/>
              <a:gd name="connsiteY3161" fmla="*/ 2203497 h 6231459"/>
              <a:gd name="connsiteX3162" fmla="*/ 1079450 w 4921325"/>
              <a:gd name="connsiteY3162" fmla="*/ 2336165 h 6231459"/>
              <a:gd name="connsiteX3163" fmla="*/ 1082542 w 4921325"/>
              <a:gd name="connsiteY3163" fmla="*/ 2370638 h 6231459"/>
              <a:gd name="connsiteX3164" fmla="*/ 1075880 w 4921325"/>
              <a:gd name="connsiteY3164" fmla="*/ 2384056 h 6231459"/>
              <a:gd name="connsiteX3165" fmla="*/ 1072564 w 4921325"/>
              <a:gd name="connsiteY3165" fmla="*/ 2407574 h 6231459"/>
              <a:gd name="connsiteX3166" fmla="*/ 1065633 w 4921325"/>
              <a:gd name="connsiteY3166" fmla="*/ 2428554 h 6231459"/>
              <a:gd name="connsiteX3167" fmla="*/ 1059528 w 4921325"/>
              <a:gd name="connsiteY3167" fmla="*/ 2443653 h 6231459"/>
              <a:gd name="connsiteX3168" fmla="*/ 1064819 w 4921325"/>
              <a:gd name="connsiteY3168" fmla="*/ 2451243 h 6231459"/>
              <a:gd name="connsiteX3169" fmla="*/ 1059591 w 4921325"/>
              <a:gd name="connsiteY3169" fmla="*/ 2510891 h 6231459"/>
              <a:gd name="connsiteX3170" fmla="*/ 1051255 w 4921325"/>
              <a:gd name="connsiteY3170" fmla="*/ 2519260 h 6231459"/>
              <a:gd name="connsiteX3171" fmla="*/ 1046538 w 4921325"/>
              <a:gd name="connsiteY3171" fmla="*/ 2530163 h 6231459"/>
              <a:gd name="connsiteX3172" fmla="*/ 1046095 w 4921325"/>
              <a:gd name="connsiteY3172" fmla="*/ 2534589 h 6231459"/>
              <a:gd name="connsiteX3173" fmla="*/ 1050050 w 4921325"/>
              <a:gd name="connsiteY3173" fmla="*/ 2524701 h 6231459"/>
              <a:gd name="connsiteX3174" fmla="*/ 1064478 w 4921325"/>
              <a:gd name="connsiteY3174" fmla="*/ 2544894 h 6231459"/>
              <a:gd name="connsiteX3175" fmla="*/ 1055820 w 4921325"/>
              <a:gd name="connsiteY3175" fmla="*/ 2570862 h 6231459"/>
              <a:gd name="connsiteX3176" fmla="*/ 1064478 w 4921325"/>
              <a:gd name="connsiteY3176" fmla="*/ 2579515 h 6231459"/>
              <a:gd name="connsiteX3177" fmla="*/ 1047167 w 4921325"/>
              <a:gd name="connsiteY3177" fmla="*/ 2585285 h 6231459"/>
              <a:gd name="connsiteX3178" fmla="*/ 1029857 w 4921325"/>
              <a:gd name="connsiteY3178" fmla="*/ 2634332 h 6231459"/>
              <a:gd name="connsiteX3179" fmla="*/ 1032740 w 4921325"/>
              <a:gd name="connsiteY3179" fmla="*/ 2645872 h 6231459"/>
              <a:gd name="connsiteX3180" fmla="*/ 1044280 w 4921325"/>
              <a:gd name="connsiteY3180" fmla="*/ 2660295 h 6231459"/>
              <a:gd name="connsiteX3181" fmla="*/ 1058708 w 4921325"/>
              <a:gd name="connsiteY3181" fmla="*/ 2645871 h 6231459"/>
              <a:gd name="connsiteX3182" fmla="*/ 1067361 w 4921325"/>
              <a:gd name="connsiteY3182" fmla="*/ 2585284 h 6231459"/>
              <a:gd name="connsiteX3183" fmla="*/ 1107750 w 4921325"/>
              <a:gd name="connsiteY3183" fmla="*/ 2513161 h 6231459"/>
              <a:gd name="connsiteX3184" fmla="*/ 1125061 w 4921325"/>
              <a:gd name="connsiteY3184" fmla="*/ 2455461 h 6231459"/>
              <a:gd name="connsiteX3185" fmla="*/ 1162569 w 4921325"/>
              <a:gd name="connsiteY3185" fmla="*/ 2415071 h 6231459"/>
              <a:gd name="connsiteX3186" fmla="*/ 1182761 w 4921325"/>
              <a:gd name="connsiteY3186" fmla="*/ 2357370 h 6231459"/>
              <a:gd name="connsiteX3187" fmla="*/ 1194302 w 4921325"/>
              <a:gd name="connsiteY3187" fmla="*/ 2351601 h 6231459"/>
              <a:gd name="connsiteX3188" fmla="*/ 1182761 w 4921325"/>
              <a:gd name="connsiteY3188" fmla="*/ 2340060 h 6231459"/>
              <a:gd name="connsiteX3189" fmla="*/ 1214495 w 4921325"/>
              <a:gd name="connsiteY3189" fmla="*/ 2322749 h 6231459"/>
              <a:gd name="connsiteX3190" fmla="*/ 1234692 w 4921325"/>
              <a:gd name="connsiteY3190" fmla="*/ 2322749 h 6231459"/>
              <a:gd name="connsiteX3191" fmla="*/ 1228922 w 4921325"/>
              <a:gd name="connsiteY3191" fmla="*/ 2397760 h 6231459"/>
              <a:gd name="connsiteX3192" fmla="*/ 1254885 w 4921325"/>
              <a:gd name="connsiteY3192" fmla="*/ 2342943 h 6231459"/>
              <a:gd name="connsiteX3193" fmla="*/ 1292392 w 4921325"/>
              <a:gd name="connsiteY3193" fmla="*/ 2305440 h 6231459"/>
              <a:gd name="connsiteX3194" fmla="*/ 1318359 w 4921325"/>
              <a:gd name="connsiteY3194" fmla="*/ 2270820 h 6231459"/>
              <a:gd name="connsiteX3195" fmla="*/ 1329900 w 4921325"/>
              <a:gd name="connsiteY3195" fmla="*/ 2270819 h 6231459"/>
              <a:gd name="connsiteX3196" fmla="*/ 1341440 w 4921325"/>
              <a:gd name="connsiteY3196" fmla="*/ 2236199 h 6231459"/>
              <a:gd name="connsiteX3197" fmla="*/ 1361633 w 4921325"/>
              <a:gd name="connsiteY3197" fmla="*/ 2218889 h 6231459"/>
              <a:gd name="connsiteX3198" fmla="*/ 1373172 w 4921325"/>
              <a:gd name="connsiteY3198" fmla="*/ 2241970 h 6231459"/>
              <a:gd name="connsiteX3199" fmla="*/ 1381830 w 4921325"/>
              <a:gd name="connsiteY3199" fmla="*/ 2250623 h 6231459"/>
              <a:gd name="connsiteX3200" fmla="*/ 1361632 w 4921325"/>
              <a:gd name="connsiteY3200" fmla="*/ 2319863 h 6231459"/>
              <a:gd name="connsiteX3201" fmla="*/ 1364519 w 4921325"/>
              <a:gd name="connsiteY3201" fmla="*/ 2325633 h 6231459"/>
              <a:gd name="connsiteX3202" fmla="*/ 1376060 w 4921325"/>
              <a:gd name="connsiteY3202" fmla="*/ 2305439 h 6231459"/>
              <a:gd name="connsiteX3203" fmla="*/ 1381830 w 4921325"/>
              <a:gd name="connsiteY3203" fmla="*/ 2296783 h 6231459"/>
              <a:gd name="connsiteX3204" fmla="*/ 1390484 w 4921325"/>
              <a:gd name="connsiteY3204" fmla="*/ 2279472 h 6231459"/>
              <a:gd name="connsiteX3205" fmla="*/ 1402023 w 4921325"/>
              <a:gd name="connsiteY3205" fmla="*/ 2273703 h 6231459"/>
              <a:gd name="connsiteX3206" fmla="*/ 1430874 w 4921325"/>
              <a:gd name="connsiteY3206" fmla="*/ 2270819 h 6231459"/>
              <a:gd name="connsiteX3207" fmla="*/ 1439530 w 4921325"/>
              <a:gd name="connsiteY3207" fmla="*/ 2247740 h 6231459"/>
              <a:gd name="connsiteX3208" fmla="*/ 1462611 w 4921325"/>
              <a:gd name="connsiteY3208" fmla="*/ 2230430 h 6231459"/>
              <a:gd name="connsiteX3209" fmla="*/ 1477034 w 4921325"/>
              <a:gd name="connsiteY3209" fmla="*/ 2218889 h 6231459"/>
              <a:gd name="connsiteX3210" fmla="*/ 1474151 w 4921325"/>
              <a:gd name="connsiteY3210" fmla="*/ 2207349 h 6231459"/>
              <a:gd name="connsiteX3211" fmla="*/ 1500115 w 4921325"/>
              <a:gd name="connsiteY3211" fmla="*/ 2207349 h 6231459"/>
              <a:gd name="connsiteX3212" fmla="*/ 1494344 w 4921325"/>
              <a:gd name="connsiteY3212" fmla="*/ 2250623 h 6231459"/>
              <a:gd name="connsiteX3213" fmla="*/ 1508771 w 4921325"/>
              <a:gd name="connsiteY3213" fmla="*/ 2241969 h 6231459"/>
              <a:gd name="connsiteX3214" fmla="*/ 1514541 w 4921325"/>
              <a:gd name="connsiteY3214" fmla="*/ 2207349 h 6231459"/>
              <a:gd name="connsiteX3215" fmla="*/ 1528964 w 4921325"/>
              <a:gd name="connsiteY3215" fmla="*/ 2187152 h 6231459"/>
              <a:gd name="connsiteX3216" fmla="*/ 1546275 w 4921325"/>
              <a:gd name="connsiteY3216" fmla="*/ 2146761 h 6231459"/>
              <a:gd name="connsiteX3217" fmla="*/ 1546274 w 4921325"/>
              <a:gd name="connsiteY3217" fmla="*/ 2123681 h 6231459"/>
              <a:gd name="connsiteX3218" fmla="*/ 1557814 w 4921325"/>
              <a:gd name="connsiteY3218" fmla="*/ 2091948 h 6231459"/>
              <a:gd name="connsiteX3219" fmla="*/ 1578013 w 4921325"/>
              <a:gd name="connsiteY3219" fmla="*/ 2077521 h 6231459"/>
              <a:gd name="connsiteX3220" fmla="*/ 1595322 w 4921325"/>
              <a:gd name="connsiteY3220" fmla="*/ 2051557 h 6231459"/>
              <a:gd name="connsiteX3221" fmla="*/ 1618402 w 4921325"/>
              <a:gd name="connsiteY3221" fmla="*/ 2060210 h 6231459"/>
              <a:gd name="connsiteX3222" fmla="*/ 1601091 w 4921325"/>
              <a:gd name="connsiteY3222" fmla="*/ 2120797 h 6231459"/>
              <a:gd name="connsiteX3223" fmla="*/ 1589552 w 4921325"/>
              <a:gd name="connsiteY3223" fmla="*/ 2135221 h 6231459"/>
              <a:gd name="connsiteX3224" fmla="*/ 1569355 w 4921325"/>
              <a:gd name="connsiteY3224" fmla="*/ 2146761 h 6231459"/>
              <a:gd name="connsiteX3225" fmla="*/ 1557815 w 4921325"/>
              <a:gd name="connsiteY3225" fmla="*/ 2175611 h 6231459"/>
              <a:gd name="connsiteX3226" fmla="*/ 1569355 w 4921325"/>
              <a:gd name="connsiteY3226" fmla="*/ 2175611 h 6231459"/>
              <a:gd name="connsiteX3227" fmla="*/ 1557814 w 4921325"/>
              <a:gd name="connsiteY3227" fmla="*/ 2190039 h 6231459"/>
              <a:gd name="connsiteX3228" fmla="*/ 1557814 w 4921325"/>
              <a:gd name="connsiteY3228" fmla="*/ 2218888 h 6231459"/>
              <a:gd name="connsiteX3229" fmla="*/ 1537621 w 4921325"/>
              <a:gd name="connsiteY3229" fmla="*/ 2233312 h 6231459"/>
              <a:gd name="connsiteX3230" fmla="*/ 1537621 w 4921325"/>
              <a:gd name="connsiteY3230" fmla="*/ 2259279 h 6231459"/>
              <a:gd name="connsiteX3231" fmla="*/ 1517424 w 4921325"/>
              <a:gd name="connsiteY3231" fmla="*/ 2282359 h 6231459"/>
              <a:gd name="connsiteX3232" fmla="*/ 1508771 w 4921325"/>
              <a:gd name="connsiteY3232" fmla="*/ 2305439 h 6231459"/>
              <a:gd name="connsiteX3233" fmla="*/ 1508771 w 4921325"/>
              <a:gd name="connsiteY3233" fmla="*/ 2368910 h 6231459"/>
              <a:gd name="connsiteX3234" fmla="*/ 1500114 w 4921325"/>
              <a:gd name="connsiteY3234" fmla="*/ 2409301 h 6231459"/>
              <a:gd name="connsiteX3235" fmla="*/ 1488574 w 4921325"/>
              <a:gd name="connsiteY3235" fmla="*/ 2432380 h 6231459"/>
              <a:gd name="connsiteX3236" fmla="*/ 1500114 w 4921325"/>
              <a:gd name="connsiteY3236" fmla="*/ 2458344 h 6231459"/>
              <a:gd name="connsiteX3237" fmla="*/ 1528964 w 4921325"/>
              <a:gd name="connsiteY3237" fmla="*/ 2406414 h 6231459"/>
              <a:gd name="connsiteX3238" fmla="*/ 1557814 w 4921325"/>
              <a:gd name="connsiteY3238" fmla="*/ 2363140 h 6231459"/>
              <a:gd name="connsiteX3239" fmla="*/ 1557814 w 4921325"/>
              <a:gd name="connsiteY3239" fmla="*/ 2325633 h 6231459"/>
              <a:gd name="connsiteX3240" fmla="*/ 1624172 w 4921325"/>
              <a:gd name="connsiteY3240" fmla="*/ 2218889 h 6231459"/>
              <a:gd name="connsiteX3241" fmla="*/ 1676099 w 4921325"/>
              <a:gd name="connsiteY3241" fmla="*/ 2198691 h 6231459"/>
              <a:gd name="connsiteX3242" fmla="*/ 1676098 w 4921325"/>
              <a:gd name="connsiteY3242" fmla="*/ 2166958 h 6231459"/>
              <a:gd name="connsiteX3243" fmla="*/ 1684755 w 4921325"/>
              <a:gd name="connsiteY3243" fmla="*/ 2166958 h 6231459"/>
              <a:gd name="connsiteX3244" fmla="*/ 1696296 w 4921325"/>
              <a:gd name="connsiteY3244" fmla="*/ 2184269 h 6231459"/>
              <a:gd name="connsiteX3245" fmla="*/ 1687638 w 4921325"/>
              <a:gd name="connsiteY3245" fmla="*/ 2207349 h 6231459"/>
              <a:gd name="connsiteX3246" fmla="*/ 1696296 w 4921325"/>
              <a:gd name="connsiteY3246" fmla="*/ 2227542 h 6231459"/>
              <a:gd name="connsiteX3247" fmla="*/ 1696296 w 4921325"/>
              <a:gd name="connsiteY3247" fmla="*/ 2218888 h 6231459"/>
              <a:gd name="connsiteX3248" fmla="*/ 1733803 w 4921325"/>
              <a:gd name="connsiteY3248" fmla="*/ 2175611 h 6231459"/>
              <a:gd name="connsiteX3249" fmla="*/ 1745343 w 4921325"/>
              <a:gd name="connsiteY3249" fmla="*/ 2143878 h 6231459"/>
              <a:gd name="connsiteX3250" fmla="*/ 1765537 w 4921325"/>
              <a:gd name="connsiteY3250" fmla="*/ 2132338 h 6231459"/>
              <a:gd name="connsiteX3251" fmla="*/ 1777076 w 4921325"/>
              <a:gd name="connsiteY3251" fmla="*/ 2103489 h 6231459"/>
              <a:gd name="connsiteX3252" fmla="*/ 1777077 w 4921325"/>
              <a:gd name="connsiteY3252" fmla="*/ 2080408 h 6231459"/>
              <a:gd name="connsiteX3253" fmla="*/ 1788617 w 4921325"/>
              <a:gd name="connsiteY3253" fmla="*/ 2071751 h 6231459"/>
              <a:gd name="connsiteX3254" fmla="*/ 1817466 w 4921325"/>
              <a:gd name="connsiteY3254" fmla="*/ 2025591 h 6231459"/>
              <a:gd name="connsiteX3255" fmla="*/ 1863628 w 4921325"/>
              <a:gd name="connsiteY3255" fmla="*/ 1965007 h 6231459"/>
              <a:gd name="connsiteX3256" fmla="*/ 1872285 w 4921325"/>
              <a:gd name="connsiteY3256" fmla="*/ 1939040 h 6231459"/>
              <a:gd name="connsiteX3257" fmla="*/ 1895364 w 4921325"/>
              <a:gd name="connsiteY3257" fmla="*/ 1889997 h 6231459"/>
              <a:gd name="connsiteX3258" fmla="*/ 1904017 w 4921325"/>
              <a:gd name="connsiteY3258" fmla="*/ 1878457 h 6231459"/>
              <a:gd name="connsiteX3259" fmla="*/ 1912674 w 4921325"/>
              <a:gd name="connsiteY3259" fmla="*/ 1881340 h 6231459"/>
              <a:gd name="connsiteX3260" fmla="*/ 1904017 w 4921325"/>
              <a:gd name="connsiteY3260" fmla="*/ 1910190 h 6231459"/>
              <a:gd name="connsiteX3261" fmla="*/ 1895364 w 4921325"/>
              <a:gd name="connsiteY3261" fmla="*/ 1936157 h 6231459"/>
              <a:gd name="connsiteX3262" fmla="*/ 1883824 w 4921325"/>
              <a:gd name="connsiteY3262" fmla="*/ 1962121 h 6231459"/>
              <a:gd name="connsiteX3263" fmla="*/ 1872284 w 4921325"/>
              <a:gd name="connsiteY3263" fmla="*/ 1996741 h 6231459"/>
              <a:gd name="connsiteX3264" fmla="*/ 1797274 w 4921325"/>
              <a:gd name="connsiteY3264" fmla="*/ 2187152 h 6231459"/>
              <a:gd name="connsiteX3265" fmla="*/ 1788616 w 4921325"/>
              <a:gd name="connsiteY3265" fmla="*/ 2241969 h 6231459"/>
              <a:gd name="connsiteX3266" fmla="*/ 1777076 w 4921325"/>
              <a:gd name="connsiteY3266" fmla="*/ 2259280 h 6231459"/>
              <a:gd name="connsiteX3267" fmla="*/ 1765536 w 4921325"/>
              <a:gd name="connsiteY3267" fmla="*/ 2293900 h 6231459"/>
              <a:gd name="connsiteX3268" fmla="*/ 1751113 w 4921325"/>
              <a:gd name="connsiteY3268" fmla="*/ 2322749 h 6231459"/>
              <a:gd name="connsiteX3269" fmla="*/ 1739573 w 4921325"/>
              <a:gd name="connsiteY3269" fmla="*/ 2342943 h 6231459"/>
              <a:gd name="connsiteX3270" fmla="*/ 1742455 w 4921325"/>
              <a:gd name="connsiteY3270" fmla="*/ 2357370 h 6231459"/>
              <a:gd name="connsiteX3271" fmla="*/ 1735171 w 4921325"/>
              <a:gd name="connsiteY3271" fmla="*/ 2382459 h 6231459"/>
              <a:gd name="connsiteX3272" fmla="*/ 1740849 w 4921325"/>
              <a:gd name="connsiteY3272" fmla="*/ 2374178 h 6231459"/>
              <a:gd name="connsiteX3273" fmla="*/ 1751262 w 4921325"/>
              <a:gd name="connsiteY3273" fmla="*/ 2338595 h 6231459"/>
              <a:gd name="connsiteX3274" fmla="*/ 1796393 w 4921325"/>
              <a:gd name="connsiteY3274" fmla="*/ 2293468 h 6231459"/>
              <a:gd name="connsiteX3275" fmla="*/ 1827639 w 4921325"/>
              <a:gd name="connsiteY3275" fmla="*/ 2251811 h 6231459"/>
              <a:gd name="connsiteX3276" fmla="*/ 1841525 w 4921325"/>
              <a:gd name="connsiteY3276" fmla="*/ 2251811 h 6231459"/>
              <a:gd name="connsiteX3277" fmla="*/ 1855411 w 4921325"/>
              <a:gd name="connsiteY3277" fmla="*/ 2210153 h 6231459"/>
              <a:gd name="connsiteX3278" fmla="*/ 1879709 w 4921325"/>
              <a:gd name="connsiteY3278" fmla="*/ 2189325 h 6231459"/>
              <a:gd name="connsiteX3279" fmla="*/ 1893595 w 4921325"/>
              <a:gd name="connsiteY3279" fmla="*/ 2217096 h 6231459"/>
              <a:gd name="connsiteX3280" fmla="*/ 1904012 w 4921325"/>
              <a:gd name="connsiteY3280" fmla="*/ 2227509 h 6231459"/>
              <a:gd name="connsiteX3281" fmla="*/ 1879709 w 4921325"/>
              <a:gd name="connsiteY3281" fmla="*/ 2310823 h 6231459"/>
              <a:gd name="connsiteX3282" fmla="*/ 1883183 w 4921325"/>
              <a:gd name="connsiteY3282" fmla="*/ 2317766 h 6231459"/>
              <a:gd name="connsiteX3283" fmla="*/ 1897068 w 4921325"/>
              <a:gd name="connsiteY3283" fmla="*/ 2293468 h 6231459"/>
              <a:gd name="connsiteX3284" fmla="*/ 1904011 w 4921325"/>
              <a:gd name="connsiteY3284" fmla="*/ 2283051 h 6231459"/>
              <a:gd name="connsiteX3285" fmla="*/ 1914423 w 4921325"/>
              <a:gd name="connsiteY3285" fmla="*/ 2262223 h 6231459"/>
              <a:gd name="connsiteX3286" fmla="*/ 1928309 w 4921325"/>
              <a:gd name="connsiteY3286" fmla="*/ 2255279 h 6231459"/>
              <a:gd name="connsiteX3287" fmla="*/ 1963025 w 4921325"/>
              <a:gd name="connsiteY3287" fmla="*/ 2251811 h 6231459"/>
              <a:gd name="connsiteX3288" fmla="*/ 1973440 w 4921325"/>
              <a:gd name="connsiteY3288" fmla="*/ 2224039 h 6231459"/>
              <a:gd name="connsiteX3289" fmla="*/ 2001212 w 4921325"/>
              <a:gd name="connsiteY3289" fmla="*/ 2203211 h 6231459"/>
              <a:gd name="connsiteX3290" fmla="*/ 2018568 w 4921325"/>
              <a:gd name="connsiteY3290" fmla="*/ 2189325 h 6231459"/>
              <a:gd name="connsiteX3291" fmla="*/ 2015098 w 4921325"/>
              <a:gd name="connsiteY3291" fmla="*/ 2175438 h 6231459"/>
              <a:gd name="connsiteX3292" fmla="*/ 2046339 w 4921325"/>
              <a:gd name="connsiteY3292" fmla="*/ 2175438 h 6231459"/>
              <a:gd name="connsiteX3293" fmla="*/ 2039396 w 4921325"/>
              <a:gd name="connsiteY3293" fmla="*/ 2227508 h 6231459"/>
              <a:gd name="connsiteX3294" fmla="*/ 2056756 w 4921325"/>
              <a:gd name="connsiteY3294" fmla="*/ 2217096 h 6231459"/>
              <a:gd name="connsiteX3295" fmla="*/ 2063698 w 4921325"/>
              <a:gd name="connsiteY3295" fmla="*/ 2175438 h 6231459"/>
              <a:gd name="connsiteX3296" fmla="*/ 2081053 w 4921325"/>
              <a:gd name="connsiteY3296" fmla="*/ 2151136 h 6231459"/>
              <a:gd name="connsiteX3297" fmla="*/ 2101883 w 4921325"/>
              <a:gd name="connsiteY3297" fmla="*/ 2102536 h 6231459"/>
              <a:gd name="connsiteX3298" fmla="*/ 2101882 w 4921325"/>
              <a:gd name="connsiteY3298" fmla="*/ 2074763 h 6231459"/>
              <a:gd name="connsiteX3299" fmla="*/ 2115768 w 4921325"/>
              <a:gd name="connsiteY3299" fmla="*/ 2036579 h 6231459"/>
              <a:gd name="connsiteX3300" fmla="*/ 2140072 w 4921325"/>
              <a:gd name="connsiteY3300" fmla="*/ 2019220 h 6231459"/>
              <a:gd name="connsiteX3301" fmla="*/ 2160900 w 4921325"/>
              <a:gd name="connsiteY3301" fmla="*/ 1987979 h 6231459"/>
              <a:gd name="connsiteX3302" fmla="*/ 2188671 w 4921325"/>
              <a:gd name="connsiteY3302" fmla="*/ 1998391 h 6231459"/>
              <a:gd name="connsiteX3303" fmla="*/ 2179558 w 4921325"/>
              <a:gd name="connsiteY3303" fmla="*/ 2037447 h 6231459"/>
              <a:gd name="connsiteX3304" fmla="*/ 2176305 w 4921325"/>
              <a:gd name="connsiteY3304" fmla="*/ 2046845 h 6231459"/>
              <a:gd name="connsiteX3305" fmla="*/ 2184798 w 4921325"/>
              <a:gd name="connsiteY3305" fmla="*/ 2044135 h 6231459"/>
              <a:gd name="connsiteX3306" fmla="*/ 2210593 w 4921325"/>
              <a:gd name="connsiteY3306" fmla="*/ 2036742 h 6231459"/>
              <a:gd name="connsiteX3307" fmla="*/ 2228084 w 4921325"/>
              <a:gd name="connsiteY3307" fmla="*/ 2010860 h 6231459"/>
              <a:gd name="connsiteX3308" fmla="*/ 2249070 w 4921325"/>
              <a:gd name="connsiteY3308" fmla="*/ 1992379 h 6231459"/>
              <a:gd name="connsiteX3309" fmla="*/ 2270056 w 4921325"/>
              <a:gd name="connsiteY3309" fmla="*/ 1992379 h 6231459"/>
              <a:gd name="connsiteX3310" fmla="*/ 2284048 w 4921325"/>
              <a:gd name="connsiteY3310" fmla="*/ 1953099 h 6231459"/>
              <a:gd name="connsiteX3311" fmla="*/ 2288875 w 4921325"/>
              <a:gd name="connsiteY3311" fmla="*/ 1943331 h 6231459"/>
              <a:gd name="connsiteX3312" fmla="*/ 2283270 w 4921325"/>
              <a:gd name="connsiteY3312" fmla="*/ 1939030 h 6231459"/>
              <a:gd name="connsiteX3313" fmla="*/ 2292843 w 4921325"/>
              <a:gd name="connsiteY3313" fmla="*/ 1935299 h 6231459"/>
              <a:gd name="connsiteX3314" fmla="*/ 2293666 w 4921325"/>
              <a:gd name="connsiteY3314" fmla="*/ 1933633 h 6231459"/>
              <a:gd name="connsiteX3315" fmla="*/ 2296917 w 4921325"/>
              <a:gd name="connsiteY3315" fmla="*/ 1916845 h 6231459"/>
              <a:gd name="connsiteX3316" fmla="*/ 2296476 w 4921325"/>
              <a:gd name="connsiteY3316" fmla="*/ 1915681 h 6231459"/>
              <a:gd name="connsiteX3317" fmla="*/ 2297971 w 4921325"/>
              <a:gd name="connsiteY3317" fmla="*/ 1895379 h 6231459"/>
              <a:gd name="connsiteX3318" fmla="*/ 2313178 w 4921325"/>
              <a:gd name="connsiteY3318" fmla="*/ 1897573 h 6231459"/>
              <a:gd name="connsiteX3319" fmla="*/ 2315524 w 4921325"/>
              <a:gd name="connsiteY3319" fmla="*/ 1885166 h 6231459"/>
              <a:gd name="connsiteX3320" fmla="*/ 2322520 w 4921325"/>
              <a:gd name="connsiteY3320" fmla="*/ 1840804 h 6231459"/>
              <a:gd name="connsiteX3321" fmla="*/ 2339552 w 4921325"/>
              <a:gd name="connsiteY3321" fmla="*/ 1835345 h 6231459"/>
              <a:gd name="connsiteX3322" fmla="*/ 2342170 w 4921325"/>
              <a:gd name="connsiteY3322" fmla="*/ 1831882 h 6231459"/>
              <a:gd name="connsiteX3323" fmla="*/ 2342584 w 4921325"/>
              <a:gd name="connsiteY3323" fmla="*/ 1822376 h 6231459"/>
              <a:gd name="connsiteX3324" fmla="*/ 2363193 w 4921325"/>
              <a:gd name="connsiteY3324" fmla="*/ 1782998 h 6231459"/>
              <a:gd name="connsiteX3325" fmla="*/ 2363680 w 4921325"/>
              <a:gd name="connsiteY3325" fmla="*/ 1743874 h 6231459"/>
              <a:gd name="connsiteX3326" fmla="*/ 2371985 w 4921325"/>
              <a:gd name="connsiteY3326" fmla="*/ 1735077 h 6231459"/>
              <a:gd name="connsiteX3327" fmla="*/ 2358574 w 4921325"/>
              <a:gd name="connsiteY3327" fmla="*/ 1735244 h 6231459"/>
              <a:gd name="connsiteX3328" fmla="*/ 2380984 w 4921325"/>
              <a:gd name="connsiteY3328" fmla="*/ 1710335 h 6231459"/>
              <a:gd name="connsiteX3329" fmla="*/ 2398496 w 4921325"/>
              <a:gd name="connsiteY3329" fmla="*/ 1699972 h 6231459"/>
              <a:gd name="connsiteX3330" fmla="*/ 2415619 w 4921325"/>
              <a:gd name="connsiteY3330" fmla="*/ 1740326 h 6231459"/>
              <a:gd name="connsiteX3331" fmla="*/ 2421962 w 4921325"/>
              <a:gd name="connsiteY3331" fmla="*/ 1699678 h 6231459"/>
              <a:gd name="connsiteX3332" fmla="*/ 2434757 w 4921325"/>
              <a:gd name="connsiteY3332" fmla="*/ 1677055 h 6231459"/>
              <a:gd name="connsiteX3333" fmla="*/ 2432709 w 4921325"/>
              <a:gd name="connsiteY3333" fmla="*/ 1673870 h 6231459"/>
              <a:gd name="connsiteX3334" fmla="*/ 2438352 w 4921325"/>
              <a:gd name="connsiteY3334" fmla="*/ 1666929 h 6231459"/>
              <a:gd name="connsiteX3335" fmla="*/ 2442425 w 4921325"/>
              <a:gd name="connsiteY3335" fmla="*/ 1663498 h 6231459"/>
              <a:gd name="connsiteX3336" fmla="*/ 2443419 w 4921325"/>
              <a:gd name="connsiteY3336" fmla="*/ 1661739 h 6231459"/>
              <a:gd name="connsiteX3337" fmla="*/ 2446735 w 4921325"/>
              <a:gd name="connsiteY3337" fmla="*/ 1658836 h 6231459"/>
              <a:gd name="connsiteX3338" fmla="*/ 2448332 w 4921325"/>
              <a:gd name="connsiteY3338" fmla="*/ 1645664 h 6231459"/>
              <a:gd name="connsiteX3339" fmla="*/ 2453601 w 4921325"/>
              <a:gd name="connsiteY3339" fmla="*/ 1642840 h 6231459"/>
              <a:gd name="connsiteX3340" fmla="*/ 2449931 w 4921325"/>
              <a:gd name="connsiteY3340" fmla="*/ 1638225 h 6231459"/>
              <a:gd name="connsiteX3341" fmla="*/ 2455723 w 4921325"/>
              <a:gd name="connsiteY3341" fmla="*/ 1631157 h 6231459"/>
              <a:gd name="connsiteX3342" fmla="*/ 2465729 w 4921325"/>
              <a:gd name="connsiteY3342" fmla="*/ 1625237 h 6231459"/>
              <a:gd name="connsiteX3343" fmla="*/ 2465307 w 4921325"/>
              <a:gd name="connsiteY3343" fmla="*/ 1613107 h 6231459"/>
              <a:gd name="connsiteX3344" fmla="*/ 2465369 w 4921325"/>
              <a:gd name="connsiteY3344" fmla="*/ 1609940 h 6231459"/>
              <a:gd name="connsiteX3345" fmla="*/ 2453536 w 4921325"/>
              <a:gd name="connsiteY3345" fmla="*/ 1611374 h 6231459"/>
              <a:gd name="connsiteX3346" fmla="*/ 2432707 w 4921325"/>
              <a:gd name="connsiteY3346" fmla="*/ 1639146 h 6231459"/>
              <a:gd name="connsiteX3347" fmla="*/ 2408409 w 4921325"/>
              <a:gd name="connsiteY3347" fmla="*/ 1614848 h 6231459"/>
              <a:gd name="connsiteX3348" fmla="*/ 2432707 w 4921325"/>
              <a:gd name="connsiteY3348" fmla="*/ 1552361 h 6231459"/>
              <a:gd name="connsiteX3349" fmla="*/ 2457010 w 4921325"/>
              <a:gd name="connsiteY3349" fmla="*/ 1531532 h 6231459"/>
              <a:gd name="connsiteX3350" fmla="*/ 2472140 w 4921325"/>
              <a:gd name="connsiteY3350" fmla="*/ 1584743 h 6231459"/>
              <a:gd name="connsiteX3351" fmla="*/ 2473128 w 4921325"/>
              <a:gd name="connsiteY3351" fmla="*/ 1590411 h 6231459"/>
              <a:gd name="connsiteX3352" fmla="*/ 2477925 w 4921325"/>
              <a:gd name="connsiteY3352" fmla="*/ 1583068 h 6231459"/>
              <a:gd name="connsiteX3353" fmla="*/ 2494740 w 4921325"/>
              <a:gd name="connsiteY3353" fmla="*/ 1588653 h 6231459"/>
              <a:gd name="connsiteX3354" fmla="*/ 2504798 w 4921325"/>
              <a:gd name="connsiteY3354" fmla="*/ 1588524 h 6231459"/>
              <a:gd name="connsiteX3355" fmla="*/ 2507711 w 4921325"/>
              <a:gd name="connsiteY3355" fmla="*/ 1633404 h 6231459"/>
              <a:gd name="connsiteX3356" fmla="*/ 2511915 w 4921325"/>
              <a:gd name="connsiteY3356" fmla="*/ 1634799 h 6231459"/>
              <a:gd name="connsiteX3357" fmla="*/ 2515965 w 4921325"/>
              <a:gd name="connsiteY3357" fmla="*/ 1618812 h 6231459"/>
              <a:gd name="connsiteX3358" fmla="*/ 2518415 w 4921325"/>
              <a:gd name="connsiteY3358" fmla="*/ 1611536 h 6231459"/>
              <a:gd name="connsiteX3359" fmla="*/ 2520811 w 4921325"/>
              <a:gd name="connsiteY3359" fmla="*/ 1598467 h 6231459"/>
              <a:gd name="connsiteX3360" fmla="*/ 2529115 w 4921325"/>
              <a:gd name="connsiteY3360" fmla="*/ 1589671 h 6231459"/>
              <a:gd name="connsiteX3361" fmla="*/ 2553280 w 4921325"/>
              <a:gd name="connsiteY3361" fmla="*/ 1573431 h 6231459"/>
              <a:gd name="connsiteX3362" fmla="*/ 2553978 w 4921325"/>
              <a:gd name="connsiteY3362" fmla="*/ 1557484 h 6231459"/>
              <a:gd name="connsiteX3363" fmla="*/ 2568884 w 4921325"/>
              <a:gd name="connsiteY3363" fmla="*/ 1537012 h 6231459"/>
              <a:gd name="connsiteX3364" fmla="*/ 2577985 w 4921325"/>
              <a:gd name="connsiteY3364" fmla="*/ 1523860 h 6231459"/>
              <a:gd name="connsiteX3365" fmla="*/ 2572082 w 4921325"/>
              <a:gd name="connsiteY3365" fmla="*/ 1519586 h 6231459"/>
              <a:gd name="connsiteX3366" fmla="*/ 2594593 w 4921325"/>
              <a:gd name="connsiteY3366" fmla="*/ 1506265 h 6231459"/>
              <a:gd name="connsiteX3367" fmla="*/ 2602356 w 4921325"/>
              <a:gd name="connsiteY3367" fmla="*/ 1530798 h 6231459"/>
              <a:gd name="connsiteX3368" fmla="*/ 2612312 w 4921325"/>
              <a:gd name="connsiteY3368" fmla="*/ 1519082 h 6231459"/>
              <a:gd name="connsiteX3369" fmla="*/ 2607102 w 4921325"/>
              <a:gd name="connsiteY3369" fmla="*/ 1498864 h 6231459"/>
              <a:gd name="connsiteX3370" fmla="*/ 2613650 w 4921325"/>
              <a:gd name="connsiteY3370" fmla="*/ 1481395 h 6231459"/>
              <a:gd name="connsiteX3371" fmla="*/ 2616745 w 4921325"/>
              <a:gd name="connsiteY3371" fmla="*/ 1452379 h 6231459"/>
              <a:gd name="connsiteX3372" fmla="*/ 2609937 w 4921325"/>
              <a:gd name="connsiteY3372" fmla="*/ 1440873 h 6231459"/>
              <a:gd name="connsiteX3373" fmla="*/ 2610583 w 4921325"/>
              <a:gd name="connsiteY3373" fmla="*/ 1419133 h 6231459"/>
              <a:gd name="connsiteX3374" fmla="*/ 2623840 w 4921325"/>
              <a:gd name="connsiteY3374" fmla="*/ 1401579 h 6231459"/>
              <a:gd name="connsiteX3375" fmla="*/ 2631191 w 4921325"/>
              <a:gd name="connsiteY3375" fmla="*/ 1379754 h 6231459"/>
              <a:gd name="connsiteX3376" fmla="*/ 2653755 w 4921325"/>
              <a:gd name="connsiteY3376" fmla="*/ 1372226 h 6231459"/>
              <a:gd name="connsiteX3377" fmla="*/ 2656617 w 4921325"/>
              <a:gd name="connsiteY3377" fmla="*/ 1411311 h 6231459"/>
              <a:gd name="connsiteX3378" fmla="*/ 2650866 w 4921325"/>
              <a:gd name="connsiteY3378" fmla="*/ 1424422 h 6231459"/>
              <a:gd name="connsiteX3379" fmla="*/ 2636758 w 4921325"/>
              <a:gd name="connsiteY3379" fmla="*/ 1440537 h 6231459"/>
              <a:gd name="connsiteX3380" fmla="*/ 2635262 w 4921325"/>
              <a:gd name="connsiteY3380" fmla="*/ 1460840 h 6231459"/>
              <a:gd name="connsiteX3381" fmla="*/ 2645268 w 4921325"/>
              <a:gd name="connsiteY3381" fmla="*/ 1454919 h 6231459"/>
              <a:gd name="connsiteX3382" fmla="*/ 2639518 w 4921325"/>
              <a:gd name="connsiteY3382" fmla="*/ 1468032 h 6231459"/>
              <a:gd name="connsiteX3383" fmla="*/ 2648028 w 4921325"/>
              <a:gd name="connsiteY3383" fmla="*/ 1482414 h 6231459"/>
              <a:gd name="connsiteX3384" fmla="*/ 2634774 w 4921325"/>
              <a:gd name="connsiteY3384" fmla="*/ 1499964 h 6231459"/>
              <a:gd name="connsiteX3385" fmla="*/ 2642433 w 4921325"/>
              <a:gd name="connsiteY3385" fmla="*/ 1512910 h 6231459"/>
              <a:gd name="connsiteX3386" fmla="*/ 2631729 w 4921325"/>
              <a:gd name="connsiteY3386" fmla="*/ 1534778 h 6231459"/>
              <a:gd name="connsiteX3387" fmla="*/ 2631035 w 4921325"/>
              <a:gd name="connsiteY3387" fmla="*/ 1550723 h 6231459"/>
              <a:gd name="connsiteX3388" fmla="*/ 2649757 w 4921325"/>
              <a:gd name="connsiteY3388" fmla="*/ 1582363 h 6231459"/>
              <a:gd name="connsiteX3389" fmla="*/ 2654165 w 4921325"/>
              <a:gd name="connsiteY3389" fmla="*/ 1606941 h 6231459"/>
              <a:gd name="connsiteX3390" fmla="*/ 2650967 w 4921325"/>
              <a:gd name="connsiteY3390" fmla="*/ 1624366 h 6231459"/>
              <a:gd name="connsiteX3391" fmla="*/ 2668631 w 4921325"/>
              <a:gd name="connsiteY3391" fmla="*/ 1631389 h 6231459"/>
              <a:gd name="connsiteX3392" fmla="*/ 2678329 w 4921325"/>
              <a:gd name="connsiteY3392" fmla="*/ 1590699 h 6231459"/>
              <a:gd name="connsiteX3393" fmla="*/ 2690579 w 4921325"/>
              <a:gd name="connsiteY3393" fmla="*/ 1554325 h 6231459"/>
              <a:gd name="connsiteX3394" fmla="*/ 2679515 w 4921325"/>
              <a:gd name="connsiteY3394" fmla="*/ 1535627 h 6231459"/>
              <a:gd name="connsiteX3395" fmla="*/ 2705564 w 4921325"/>
              <a:gd name="connsiteY3395" fmla="*/ 1448369 h 6231459"/>
              <a:gd name="connsiteX3396" fmla="*/ 2744630 w 4921325"/>
              <a:gd name="connsiteY3396" fmla="*/ 1411659 h 6231459"/>
              <a:gd name="connsiteX3397" fmla="*/ 2735270 w 4921325"/>
              <a:gd name="connsiteY3397" fmla="*/ 1395840 h 6231459"/>
              <a:gd name="connsiteX3398" fmla="*/ 2742776 w 4921325"/>
              <a:gd name="connsiteY3398" fmla="*/ 1391399 h 6231459"/>
              <a:gd name="connsiteX3399" fmla="*/ 2757888 w 4921325"/>
              <a:gd name="connsiteY3399" fmla="*/ 1394107 h 6231459"/>
              <a:gd name="connsiteX3400" fmla="*/ 2757189 w 4921325"/>
              <a:gd name="connsiteY3400" fmla="*/ 1410054 h 6231459"/>
              <a:gd name="connsiteX3401" fmla="*/ 2770653 w 4921325"/>
              <a:gd name="connsiteY3401" fmla="*/ 1415678 h 6231459"/>
              <a:gd name="connsiteX3402" fmla="*/ 2768101 w 4921325"/>
              <a:gd name="connsiteY3402" fmla="*/ 1411365 h 6231459"/>
              <a:gd name="connsiteX3403" fmla="*/ 2787856 w 4921325"/>
              <a:gd name="connsiteY3403" fmla="*/ 1370547 h 6231459"/>
              <a:gd name="connsiteX3404" fmla="*/ 2788501 w 4921325"/>
              <a:gd name="connsiteY3404" fmla="*/ 1348807 h 6231459"/>
              <a:gd name="connsiteX3405" fmla="*/ 2802606 w 4921325"/>
              <a:gd name="connsiteY3405" fmla="*/ 1332694 h 6231459"/>
              <a:gd name="connsiteX3406" fmla="*/ 2804103 w 4921325"/>
              <a:gd name="connsiteY3406" fmla="*/ 1312392 h 6231459"/>
              <a:gd name="connsiteX3407" fmla="*/ 2797294 w 4921325"/>
              <a:gd name="connsiteY3407" fmla="*/ 1300886 h 6231459"/>
              <a:gd name="connsiteX3408" fmla="*/ 2804746 w 4921325"/>
              <a:gd name="connsiteY3408" fmla="*/ 1290649 h 6231459"/>
              <a:gd name="connsiteX3409" fmla="*/ 2816145 w 4921325"/>
              <a:gd name="connsiteY3409" fmla="*/ 1252836 h 6231459"/>
              <a:gd name="connsiteX3410" fmla="*/ 2838298 w 4921325"/>
              <a:gd name="connsiteY3410" fmla="*/ 1198952 h 6231459"/>
              <a:gd name="connsiteX3411" fmla="*/ 2838145 w 4921325"/>
              <a:gd name="connsiteY3411" fmla="*/ 1181565 h 6231459"/>
              <a:gd name="connsiteX3412" fmla="*/ 2843690 w 4921325"/>
              <a:gd name="connsiteY3412" fmla="*/ 1145275 h 6231459"/>
              <a:gd name="connsiteX3413" fmla="*/ 2847789 w 4921325"/>
              <a:gd name="connsiteY3413" fmla="*/ 1135082 h 6231459"/>
              <a:gd name="connsiteX3414" fmla="*/ 2856145 w 4921325"/>
              <a:gd name="connsiteY3414" fmla="*/ 1132078 h 6231459"/>
              <a:gd name="connsiteX3415" fmla="*/ 2857150 w 4921325"/>
              <a:gd name="connsiteY3415" fmla="*/ 1150902 h 6231459"/>
              <a:gd name="connsiteX3416" fmla="*/ 2857306 w 4921325"/>
              <a:gd name="connsiteY3416" fmla="*/ 1168286 h 6231459"/>
              <a:gd name="connsiteX3417" fmla="*/ 2854960 w 4921325"/>
              <a:gd name="connsiteY3417" fmla="*/ 1187150 h 6231459"/>
              <a:gd name="connsiteX3418" fmla="*/ 2855165 w 4921325"/>
              <a:gd name="connsiteY3418" fmla="*/ 1210329 h 6231459"/>
              <a:gd name="connsiteX3419" fmla="*/ 2846294 w 4921325"/>
              <a:gd name="connsiteY3419" fmla="*/ 1343736 h 6231459"/>
              <a:gd name="connsiteX3420" fmla="*/ 2854957 w 4921325"/>
              <a:gd name="connsiteY3420" fmla="*/ 1375505 h 6231459"/>
              <a:gd name="connsiteX3421" fmla="*/ 2850057 w 4921325"/>
              <a:gd name="connsiteY3421" fmla="*/ 1390055 h 6231459"/>
              <a:gd name="connsiteX3422" fmla="*/ 2850263 w 4921325"/>
              <a:gd name="connsiteY3422" fmla="*/ 1413234 h 6231459"/>
              <a:gd name="connsiteX3423" fmla="*/ 2846268 w 4921325"/>
              <a:gd name="connsiteY3423" fmla="*/ 1435016 h 6231459"/>
              <a:gd name="connsiteX3424" fmla="*/ 2842218 w 4921325"/>
              <a:gd name="connsiteY3424" fmla="*/ 1451003 h 6231459"/>
              <a:gd name="connsiteX3425" fmla="*/ 2848973 w 4921325"/>
              <a:gd name="connsiteY3425" fmla="*/ 1456716 h 6231459"/>
              <a:gd name="connsiteX3426" fmla="*/ 2852839 w 4921325"/>
              <a:gd name="connsiteY3426" fmla="*/ 1514622 h 6231459"/>
              <a:gd name="connsiteX3427" fmla="*/ 2845387 w 4921325"/>
              <a:gd name="connsiteY3427" fmla="*/ 1524859 h 6231459"/>
              <a:gd name="connsiteX3428" fmla="*/ 2842139 w 4921325"/>
              <a:gd name="connsiteY3428" fmla="*/ 1536488 h 6231459"/>
              <a:gd name="connsiteX3429" fmla="*/ 2843141 w 4921325"/>
              <a:gd name="connsiteY3429" fmla="*/ 1555312 h 6231459"/>
              <a:gd name="connsiteX3430" fmla="*/ 2849054 w 4921325"/>
              <a:gd name="connsiteY3430" fmla="*/ 1564039 h 6231459"/>
              <a:gd name="connsiteX3431" fmla="*/ 2941629 w 4921325"/>
              <a:gd name="connsiteY3431" fmla="*/ 1401407 h 6231459"/>
              <a:gd name="connsiteX3432" fmla="*/ 2979818 w 4921325"/>
              <a:gd name="connsiteY3432" fmla="*/ 1349330 h 6231459"/>
              <a:gd name="connsiteX3433" fmla="*/ 2993704 w 4921325"/>
              <a:gd name="connsiteY3433" fmla="*/ 1318089 h 6231459"/>
              <a:gd name="connsiteX3434" fmla="*/ 3007590 w 4921325"/>
              <a:gd name="connsiteY3434" fmla="*/ 1293786 h 6231459"/>
              <a:gd name="connsiteX3435" fmla="*/ 3021476 w 4921325"/>
              <a:gd name="connsiteY3435" fmla="*/ 1286411 h 6231459"/>
              <a:gd name="connsiteX3436" fmla="*/ 3035362 w 4921325"/>
              <a:gd name="connsiteY3436" fmla="*/ 1286844 h 6231459"/>
              <a:gd name="connsiteX3437" fmla="*/ 2983287 w 4921325"/>
              <a:gd name="connsiteY3437" fmla="*/ 1401407 h 6231459"/>
              <a:gd name="connsiteX3438" fmla="*/ 2986761 w 4921325"/>
              <a:gd name="connsiteY3438" fmla="*/ 1401407 h 6231459"/>
              <a:gd name="connsiteX3439" fmla="*/ 2990230 w 4921325"/>
              <a:gd name="connsiteY3439" fmla="*/ 1429178 h 6231459"/>
              <a:gd name="connsiteX3440" fmla="*/ 2938161 w 4921325"/>
              <a:gd name="connsiteY3440" fmla="*/ 1592334 h 6231459"/>
              <a:gd name="connsiteX3441" fmla="*/ 2927748 w 4921325"/>
              <a:gd name="connsiteY3441" fmla="*/ 1609693 h 6231459"/>
              <a:gd name="connsiteX3442" fmla="*/ 2931217 w 4921325"/>
              <a:gd name="connsiteY3442" fmla="*/ 1623579 h 6231459"/>
              <a:gd name="connsiteX3443" fmla="*/ 2917332 w 4921325"/>
              <a:gd name="connsiteY3443" fmla="*/ 1661763 h 6231459"/>
              <a:gd name="connsiteX3444" fmla="*/ 2923356 w 4921325"/>
              <a:gd name="connsiteY3444" fmla="*/ 1655739 h 6231459"/>
              <a:gd name="connsiteX3445" fmla="*/ 2926600 w 4921325"/>
              <a:gd name="connsiteY3445" fmla="*/ 1648642 h 6231459"/>
              <a:gd name="connsiteX3446" fmla="*/ 2930722 w 4921325"/>
              <a:gd name="connsiteY3446" fmla="*/ 1641264 h 6231459"/>
              <a:gd name="connsiteX3447" fmla="*/ 2930738 w 4921325"/>
              <a:gd name="connsiteY3447" fmla="*/ 1646164 h 6231459"/>
              <a:gd name="connsiteX3448" fmla="*/ 2930030 w 4921325"/>
              <a:gd name="connsiteY3448" fmla="*/ 1649065 h 6231459"/>
              <a:gd name="connsiteX3449" fmla="*/ 2938161 w 4921325"/>
              <a:gd name="connsiteY3449" fmla="*/ 1640934 h 6231459"/>
              <a:gd name="connsiteX3450" fmla="*/ 2943859 w 4921325"/>
              <a:gd name="connsiteY3450" fmla="*/ 1632384 h 6231459"/>
              <a:gd name="connsiteX3451" fmla="*/ 2943200 w 4921325"/>
              <a:gd name="connsiteY3451" fmla="*/ 1632015 h 6231459"/>
              <a:gd name="connsiteX3452" fmla="*/ 2941369 w 4921325"/>
              <a:gd name="connsiteY3452" fmla="*/ 1610068 h 6231459"/>
              <a:gd name="connsiteX3453" fmla="*/ 2989090 w 4921325"/>
              <a:gd name="connsiteY3453" fmla="*/ 1501439 h 6231459"/>
              <a:gd name="connsiteX3454" fmla="*/ 3001534 w 4921325"/>
              <a:gd name="connsiteY3454" fmla="*/ 1441383 h 6231459"/>
              <a:gd name="connsiteX3455" fmla="*/ 3009483 w 4921325"/>
              <a:gd name="connsiteY3455" fmla="*/ 1453472 h 6231459"/>
              <a:gd name="connsiteX3456" fmla="*/ 3043133 w 4921325"/>
              <a:gd name="connsiteY3456" fmla="*/ 1365265 h 6231459"/>
              <a:gd name="connsiteX3457" fmla="*/ 3041539 w 4921325"/>
              <a:gd name="connsiteY3457" fmla="*/ 1399076 h 6231459"/>
              <a:gd name="connsiteX3458" fmla="*/ 3025263 w 4921325"/>
              <a:gd name="connsiteY3458" fmla="*/ 1438444 h 6231459"/>
              <a:gd name="connsiteX3459" fmla="*/ 3025874 w 4921325"/>
              <a:gd name="connsiteY3459" fmla="*/ 1453307 h 6231459"/>
              <a:gd name="connsiteX3460" fmla="*/ 3014212 w 4921325"/>
              <a:gd name="connsiteY3460" fmla="*/ 1459731 h 6231459"/>
              <a:gd name="connsiteX3461" fmla="*/ 2982969 w 4921325"/>
              <a:gd name="connsiteY3461" fmla="*/ 1533949 h 6231459"/>
              <a:gd name="connsiteX3462" fmla="*/ 2979760 w 4921325"/>
              <a:gd name="connsiteY3462" fmla="*/ 1549936 h 6231459"/>
              <a:gd name="connsiteX3463" fmla="*/ 2990230 w 4921325"/>
              <a:gd name="connsiteY3463" fmla="*/ 1526378 h 6231459"/>
              <a:gd name="connsiteX3464" fmla="*/ 3008172 w 4921325"/>
              <a:gd name="connsiteY3464" fmla="*/ 1511424 h 6231459"/>
              <a:gd name="connsiteX3465" fmla="*/ 3024770 w 4921325"/>
              <a:gd name="connsiteY3465" fmla="*/ 1462781 h 6231459"/>
              <a:gd name="connsiteX3466" fmla="*/ 3032382 w 4921325"/>
              <a:gd name="connsiteY3466" fmla="*/ 1450840 h 6231459"/>
              <a:gd name="connsiteX3467" fmla="*/ 3033189 w 4921325"/>
              <a:gd name="connsiteY3467" fmla="*/ 1440894 h 6231459"/>
              <a:gd name="connsiteX3468" fmla="*/ 3052717 w 4921325"/>
              <a:gd name="connsiteY3468" fmla="*/ 1397930 h 6231459"/>
              <a:gd name="connsiteX3469" fmla="*/ 3064945 w 4921325"/>
              <a:gd name="connsiteY3469" fmla="*/ 1387585 h 6231459"/>
              <a:gd name="connsiteX3470" fmla="*/ 3067187 w 4921325"/>
              <a:gd name="connsiteY3470" fmla="*/ 1382770 h 6231459"/>
              <a:gd name="connsiteX3471" fmla="*/ 3078523 w 4921325"/>
              <a:gd name="connsiteY3471" fmla="*/ 1355902 h 6231459"/>
              <a:gd name="connsiteX3472" fmla="*/ 3113683 w 4921325"/>
              <a:gd name="connsiteY3472" fmla="*/ 1268130 h 6231459"/>
              <a:gd name="connsiteX3473" fmla="*/ 3151569 w 4921325"/>
              <a:gd name="connsiteY3473" fmla="*/ 1210525 h 6231459"/>
              <a:gd name="connsiteX3474" fmla="*/ 3188237 w 4921325"/>
              <a:gd name="connsiteY3474" fmla="*/ 1123189 h 6231459"/>
              <a:gd name="connsiteX3475" fmla="*/ 3196881 w 4921325"/>
              <a:gd name="connsiteY3475" fmla="*/ 1115893 h 6231459"/>
              <a:gd name="connsiteX3476" fmla="*/ 3196069 w 4921325"/>
              <a:gd name="connsiteY3476" fmla="*/ 1096073 h 6231459"/>
              <a:gd name="connsiteX3477" fmla="*/ 3220494 w 4921325"/>
              <a:gd name="connsiteY3477" fmla="*/ 1073750 h 6231459"/>
              <a:gd name="connsiteX3478" fmla="*/ 3231054 w 4921325"/>
              <a:gd name="connsiteY3478" fmla="*/ 1076801 h 6231459"/>
              <a:gd name="connsiteX3479" fmla="*/ 3194095 w 4921325"/>
              <a:gd name="connsiteY3479" fmla="*/ 1193430 h 6231459"/>
              <a:gd name="connsiteX3480" fmla="*/ 3232475 w 4921325"/>
              <a:gd name="connsiteY3480" fmla="*/ 1111483 h 6231459"/>
              <a:gd name="connsiteX3481" fmla="*/ 3269056 w 4921325"/>
              <a:gd name="connsiteY3481" fmla="*/ 1058399 h 6231459"/>
              <a:gd name="connsiteX3482" fmla="*/ 3298297 w 4921325"/>
              <a:gd name="connsiteY3482" fmla="*/ 1008089 h 6231459"/>
              <a:gd name="connsiteX3483" fmla="*/ 3304332 w 4921325"/>
              <a:gd name="connsiteY3483" fmla="*/ 1009833 h 6231459"/>
              <a:gd name="connsiteX3484" fmla="*/ 3326030 w 4921325"/>
              <a:gd name="connsiteY3484" fmla="*/ 957343 h 6231459"/>
              <a:gd name="connsiteX3485" fmla="*/ 3344421 w 4921325"/>
              <a:gd name="connsiteY3485" fmla="*/ 933277 h 6231459"/>
              <a:gd name="connsiteX3486" fmla="*/ 3340011 w 4921325"/>
              <a:gd name="connsiteY3486" fmla="*/ 971174 h 6231459"/>
              <a:gd name="connsiteX3487" fmla="*/ 3340622 w 4921325"/>
              <a:gd name="connsiteY3487" fmla="*/ 986037 h 6231459"/>
              <a:gd name="connsiteX3488" fmla="*/ 3298732 w 4921325"/>
              <a:gd name="connsiteY3488" fmla="*/ 1091450 h 6231459"/>
              <a:gd name="connsiteX3489" fmla="*/ 3297629 w 4921325"/>
              <a:gd name="connsiteY3489" fmla="*/ 1100924 h 6231459"/>
              <a:gd name="connsiteX3490" fmla="*/ 3312801 w 4921325"/>
              <a:gd name="connsiteY3490" fmla="*/ 1071035 h 6231459"/>
              <a:gd name="connsiteX3491" fmla="*/ 3319735 w 4921325"/>
              <a:gd name="connsiteY3491" fmla="*/ 1058345 h 6231459"/>
              <a:gd name="connsiteX3492" fmla="*/ 3332091 w 4921325"/>
              <a:gd name="connsiteY3492" fmla="*/ 1032538 h 6231459"/>
              <a:gd name="connsiteX3493" fmla="*/ 3340737 w 4921325"/>
              <a:gd name="connsiteY3493" fmla="*/ 1025241 h 6231459"/>
              <a:gd name="connsiteX3494" fmla="*/ 3357125 w 4921325"/>
              <a:gd name="connsiteY3494" fmla="*/ 1025083 h 6231459"/>
              <a:gd name="connsiteX3495" fmla="*/ 3372096 w 4921325"/>
              <a:gd name="connsiteY3495" fmla="*/ 990235 h 6231459"/>
              <a:gd name="connsiteX3496" fmla="*/ 3391995 w 4921325"/>
              <a:gd name="connsiteY3496" fmla="*/ 966604 h 6231459"/>
              <a:gd name="connsiteX3497" fmla="*/ 3404758 w 4921325"/>
              <a:gd name="connsiteY3497" fmla="*/ 950706 h 6231459"/>
              <a:gd name="connsiteX3498" fmla="*/ 3408473 w 4921325"/>
              <a:gd name="connsiteY3498" fmla="*/ 932193 h 6231459"/>
              <a:gd name="connsiteX3499" fmla="*/ 3422048 w 4921325"/>
              <a:gd name="connsiteY3499" fmla="*/ 936114 h 6231459"/>
              <a:gd name="connsiteX3500" fmla="*/ 3399450 w 4921325"/>
              <a:gd name="connsiteY3500" fmla="*/ 1003030 h 6231459"/>
              <a:gd name="connsiteX3501" fmla="*/ 3410909 w 4921325"/>
              <a:gd name="connsiteY3501" fmla="*/ 991654 h 6231459"/>
              <a:gd name="connsiteX3502" fmla="*/ 3429591 w 4921325"/>
              <a:gd name="connsiteY3502" fmla="*/ 938293 h 6231459"/>
              <a:gd name="connsiteX3503" fmla="*/ 3446271 w 4921325"/>
              <a:gd name="connsiteY3503" fmla="*/ 908834 h 6231459"/>
              <a:gd name="connsiteX3504" fmla="*/ 3473598 w 4921325"/>
              <a:gd name="connsiteY3504" fmla="*/ 848177 h 6231459"/>
              <a:gd name="connsiteX3505" fmla="*/ 3484042 w 4921325"/>
              <a:gd name="connsiteY3505" fmla="*/ 812022 h 6231459"/>
              <a:gd name="connsiteX3506" fmla="*/ 3504434 w 4921325"/>
              <a:gd name="connsiteY3506" fmla="*/ 764057 h 6231459"/>
              <a:gd name="connsiteX3507" fmla="*/ 3521522 w 4921325"/>
              <a:gd name="connsiteY3507" fmla="*/ 744507 h 6231459"/>
              <a:gd name="connsiteX3508" fmla="*/ 3542321 w 4921325"/>
              <a:gd name="connsiteY3508" fmla="*/ 706452 h 6231459"/>
              <a:gd name="connsiteX3509" fmla="*/ 3550473 w 4921325"/>
              <a:gd name="connsiteY3509" fmla="*/ 723492 h 6231459"/>
              <a:gd name="connsiteX3510" fmla="*/ 3514007 w 4921325"/>
              <a:gd name="connsiteY3510" fmla="*/ 815786 h 6231459"/>
              <a:gd name="connsiteX3511" fmla="*/ 3501448 w 4921325"/>
              <a:gd name="connsiteY3511" fmla="*/ 836636 h 6231459"/>
              <a:gd name="connsiteX3512" fmla="*/ 3485665 w 4921325"/>
              <a:gd name="connsiteY3512" fmla="*/ 851663 h 6231459"/>
              <a:gd name="connsiteX3513" fmla="*/ 3466577 w 4921325"/>
              <a:gd name="connsiteY3513" fmla="*/ 895114 h 6231459"/>
              <a:gd name="connsiteX3514" fmla="*/ 3472611 w 4921325"/>
              <a:gd name="connsiteY3514" fmla="*/ 896856 h 6231459"/>
              <a:gd name="connsiteX3515" fmla="*/ 3460049 w 4921325"/>
              <a:gd name="connsiteY3515" fmla="*/ 917714 h 6231459"/>
              <a:gd name="connsiteX3516" fmla="*/ 3446994 w 4921325"/>
              <a:gd name="connsiteY3516" fmla="*/ 962906 h 6231459"/>
              <a:gd name="connsiteX3517" fmla="*/ 3429910 w 4921325"/>
              <a:gd name="connsiteY3517" fmla="*/ 982450 h 6231459"/>
              <a:gd name="connsiteX3518" fmla="*/ 3418160 w 4921325"/>
              <a:gd name="connsiteY3518" fmla="*/ 1023127 h 6231459"/>
              <a:gd name="connsiteX3519" fmla="*/ 3397157 w 4921325"/>
              <a:gd name="connsiteY3519" fmla="*/ 1056230 h 6231459"/>
              <a:gd name="connsiteX3520" fmla="*/ 3382190 w 4921325"/>
              <a:gd name="connsiteY3520" fmla="*/ 1091078 h 6231459"/>
              <a:gd name="connsiteX3521" fmla="*/ 3353470 w 4921325"/>
              <a:gd name="connsiteY3521" fmla="*/ 1190503 h 6231459"/>
              <a:gd name="connsiteX3522" fmla="*/ 3330667 w 4921325"/>
              <a:gd name="connsiteY3522" fmla="*/ 1252467 h 6231459"/>
              <a:gd name="connsiteX3523" fmla="*/ 3314189 w 4921325"/>
              <a:gd name="connsiteY3523" fmla="*/ 1286877 h 6231459"/>
              <a:gd name="connsiteX3524" fmla="*/ 3308475 w 4921325"/>
              <a:gd name="connsiteY3524" fmla="*/ 1329291 h 6231459"/>
              <a:gd name="connsiteX3525" fmla="*/ 3347057 w 4921325"/>
              <a:gd name="connsiteY3525" fmla="*/ 1252301 h 6231459"/>
              <a:gd name="connsiteX3526" fmla="*/ 3381723 w 4921325"/>
              <a:gd name="connsiteY3526" fmla="*/ 1188871 h 6231459"/>
              <a:gd name="connsiteX3527" fmla="*/ 3398694 w 4921325"/>
              <a:gd name="connsiteY3527" fmla="*/ 1130117 h 6231459"/>
              <a:gd name="connsiteX3528" fmla="*/ 3423341 w 4921325"/>
              <a:gd name="connsiteY3528" fmla="*/ 1104112 h 6231459"/>
              <a:gd name="connsiteX3529" fmla="*/ 3431339 w 4921325"/>
              <a:gd name="connsiteY3529" fmla="*/ 1089576 h 6231459"/>
              <a:gd name="connsiteX3530" fmla="*/ 3431033 w 4921325"/>
              <a:gd name="connsiteY3530" fmla="*/ 1088253 h 6231459"/>
              <a:gd name="connsiteX3531" fmla="*/ 3431926 w 4921325"/>
              <a:gd name="connsiteY3531" fmla="*/ 1088509 h 6231459"/>
              <a:gd name="connsiteX3532" fmla="*/ 3441029 w 4921325"/>
              <a:gd name="connsiteY3532" fmla="*/ 1071963 h 6231459"/>
              <a:gd name="connsiteX3533" fmla="*/ 3481690 w 4921325"/>
              <a:gd name="connsiteY3533" fmla="*/ 972928 h 6231459"/>
              <a:gd name="connsiteX3534" fmla="*/ 3517980 w 4921325"/>
              <a:gd name="connsiteY3534" fmla="*/ 949132 h 6231459"/>
              <a:gd name="connsiteX3535" fmla="*/ 3532338 w 4921325"/>
              <a:gd name="connsiteY3535" fmla="*/ 899424 h 6231459"/>
              <a:gd name="connsiteX3536" fmla="*/ 3536864 w 4921325"/>
              <a:gd name="connsiteY3536" fmla="*/ 900731 h 6231459"/>
              <a:gd name="connsiteX3537" fmla="*/ 3535065 w 4921325"/>
              <a:gd name="connsiteY3537" fmla="*/ 929590 h 6231459"/>
              <a:gd name="connsiteX3538" fmla="*/ 3520095 w 4921325"/>
              <a:gd name="connsiteY3538" fmla="*/ 964436 h 6231459"/>
              <a:gd name="connsiteX3539" fmla="*/ 3515484 w 4921325"/>
              <a:gd name="connsiteY3539" fmla="*/ 997375 h 6231459"/>
              <a:gd name="connsiteX3540" fmla="*/ 3519400 w 4921325"/>
              <a:gd name="connsiteY3540" fmla="*/ 983821 h 6231459"/>
              <a:gd name="connsiteX3541" fmla="*/ 3558593 w 4921325"/>
              <a:gd name="connsiteY3541" fmla="*/ 921693 h 6231459"/>
              <a:gd name="connsiteX3542" fmla="*/ 3578986 w 4921325"/>
              <a:gd name="connsiteY3542" fmla="*/ 873727 h 6231459"/>
              <a:gd name="connsiteX3543" fmla="*/ 3594765 w 4921325"/>
              <a:gd name="connsiteY3543" fmla="*/ 858699 h 6231459"/>
              <a:gd name="connsiteX3544" fmla="*/ 3613854 w 4921325"/>
              <a:gd name="connsiteY3544" fmla="*/ 815250 h 6231459"/>
              <a:gd name="connsiteX3545" fmla="*/ 3624297 w 4921325"/>
              <a:gd name="connsiteY3545" fmla="*/ 779095 h 6231459"/>
              <a:gd name="connsiteX3546" fmla="*/ 3634249 w 4921325"/>
              <a:gd name="connsiteY3546" fmla="*/ 767276 h 6231459"/>
              <a:gd name="connsiteX3547" fmla="*/ 3644813 w 4921325"/>
              <a:gd name="connsiteY3547" fmla="*/ 742279 h 6231459"/>
              <a:gd name="connsiteX3548" fmla="*/ 3646263 w 4921325"/>
              <a:gd name="connsiteY3548" fmla="*/ 730695 h 6231459"/>
              <a:gd name="connsiteX3549" fmla="*/ 3650383 w 4921325"/>
              <a:gd name="connsiteY3549" fmla="*/ 729101 h 6231459"/>
              <a:gd name="connsiteX3550" fmla="*/ 3650385 w 4921325"/>
              <a:gd name="connsiteY3550" fmla="*/ 729095 h 6231459"/>
              <a:gd name="connsiteX3551" fmla="*/ 3670220 w 4921325"/>
              <a:gd name="connsiteY3551" fmla="*/ 699325 h 6231459"/>
              <a:gd name="connsiteX3552" fmla="*/ 3721768 w 4921325"/>
              <a:gd name="connsiteY3552" fmla="*/ 611396 h 6231459"/>
              <a:gd name="connsiteX3553" fmla="*/ 3738044 w 4921325"/>
              <a:gd name="connsiteY3553" fmla="*/ 572025 h 6231459"/>
              <a:gd name="connsiteX3554" fmla="*/ 3772304 w 4921325"/>
              <a:gd name="connsiteY3554" fmla="*/ 498686 h 6231459"/>
              <a:gd name="connsiteX3555" fmla="*/ 3782049 w 4921325"/>
              <a:gd name="connsiteY3555" fmla="*/ 481916 h 6231459"/>
              <a:gd name="connsiteX3556" fmla="*/ 3785272 w 4921325"/>
              <a:gd name="connsiteY3556" fmla="*/ 487739 h 6231459"/>
              <a:gd name="connsiteX3557" fmla="*/ 3767690 w 4921325"/>
              <a:gd name="connsiteY3557" fmla="*/ 531624 h 6231459"/>
              <a:gd name="connsiteX3558" fmla="*/ 3751416 w 4921325"/>
              <a:gd name="connsiteY3558" fmla="*/ 570995 h 6231459"/>
              <a:gd name="connsiteX3559" fmla="*/ 3733634 w 4921325"/>
              <a:gd name="connsiteY3559" fmla="*/ 609923 h 6231459"/>
              <a:gd name="connsiteX3560" fmla="*/ 3711936 w 4921325"/>
              <a:gd name="connsiteY3560" fmla="*/ 662411 h 6231459"/>
              <a:gd name="connsiteX3561" fmla="*/ 3687548 w 4921325"/>
              <a:gd name="connsiteY3561" fmla="*/ 733402 h 6231459"/>
              <a:gd name="connsiteX3562" fmla="*/ 3666231 w 4921325"/>
              <a:gd name="connsiteY3562" fmla="*/ 785128 h 6231459"/>
              <a:gd name="connsiteX3563" fmla="*/ 3670563 w 4921325"/>
              <a:gd name="connsiteY3563" fmla="*/ 782766 h 6231459"/>
              <a:gd name="connsiteX3564" fmla="*/ 3694865 w 4921325"/>
              <a:gd name="connsiteY3564" fmla="*/ 782766 h 6231459"/>
              <a:gd name="connsiteX3565" fmla="*/ 3687923 w 4921325"/>
              <a:gd name="connsiteY3565" fmla="*/ 873023 h 6231459"/>
              <a:gd name="connsiteX3566" fmla="*/ 3719163 w 4921325"/>
              <a:gd name="connsiteY3566" fmla="*/ 807064 h 6231459"/>
              <a:gd name="connsiteX3567" fmla="*/ 3764294 w 4921325"/>
              <a:gd name="connsiteY3567" fmla="*/ 761937 h 6231459"/>
              <a:gd name="connsiteX3568" fmla="*/ 3795540 w 4921325"/>
              <a:gd name="connsiteY3568" fmla="*/ 720280 h 6231459"/>
              <a:gd name="connsiteX3569" fmla="*/ 3809426 w 4921325"/>
              <a:gd name="connsiteY3569" fmla="*/ 720280 h 6231459"/>
              <a:gd name="connsiteX3570" fmla="*/ 3823313 w 4921325"/>
              <a:gd name="connsiteY3570" fmla="*/ 678622 h 6231459"/>
              <a:gd name="connsiteX3571" fmla="*/ 3847609 w 4921325"/>
              <a:gd name="connsiteY3571" fmla="*/ 657793 h 6231459"/>
              <a:gd name="connsiteX3572" fmla="*/ 3861496 w 4921325"/>
              <a:gd name="connsiteY3572" fmla="*/ 685564 h 6231459"/>
              <a:gd name="connsiteX3573" fmla="*/ 3871912 w 4921325"/>
              <a:gd name="connsiteY3573" fmla="*/ 695977 h 6231459"/>
              <a:gd name="connsiteX3574" fmla="*/ 3847610 w 4921325"/>
              <a:gd name="connsiteY3574" fmla="*/ 779291 h 6231459"/>
              <a:gd name="connsiteX3575" fmla="*/ 3851084 w 4921325"/>
              <a:gd name="connsiteY3575" fmla="*/ 786234 h 6231459"/>
              <a:gd name="connsiteX3576" fmla="*/ 3864969 w 4921325"/>
              <a:gd name="connsiteY3576" fmla="*/ 761936 h 6231459"/>
              <a:gd name="connsiteX3577" fmla="*/ 3871912 w 4921325"/>
              <a:gd name="connsiteY3577" fmla="*/ 751519 h 6231459"/>
              <a:gd name="connsiteX3578" fmla="*/ 3882324 w 4921325"/>
              <a:gd name="connsiteY3578" fmla="*/ 730691 h 6231459"/>
              <a:gd name="connsiteX3579" fmla="*/ 3896210 w 4921325"/>
              <a:gd name="connsiteY3579" fmla="*/ 723748 h 6231459"/>
              <a:gd name="connsiteX3580" fmla="*/ 3930926 w 4921325"/>
              <a:gd name="connsiteY3580" fmla="*/ 720279 h 6231459"/>
              <a:gd name="connsiteX3581" fmla="*/ 3941342 w 4921325"/>
              <a:gd name="connsiteY3581" fmla="*/ 692508 h 6231459"/>
              <a:gd name="connsiteX3582" fmla="*/ 3969114 w 4921325"/>
              <a:gd name="connsiteY3582" fmla="*/ 671678 h 6231459"/>
              <a:gd name="connsiteX3583" fmla="*/ 3986469 w 4921325"/>
              <a:gd name="connsiteY3583" fmla="*/ 657792 h 6231459"/>
              <a:gd name="connsiteX3584" fmla="*/ 3982999 w 4921325"/>
              <a:gd name="connsiteY3584" fmla="*/ 643907 h 6231459"/>
              <a:gd name="connsiteX3585" fmla="*/ 4014240 w 4921325"/>
              <a:gd name="connsiteY3585" fmla="*/ 643906 h 6231459"/>
              <a:gd name="connsiteX3586" fmla="*/ 4007297 w 4921325"/>
              <a:gd name="connsiteY3586" fmla="*/ 695976 h 6231459"/>
              <a:gd name="connsiteX3587" fmla="*/ 4024657 w 4921325"/>
              <a:gd name="connsiteY3587" fmla="*/ 685565 h 6231459"/>
              <a:gd name="connsiteX3588" fmla="*/ 4031599 w 4921325"/>
              <a:gd name="connsiteY3588" fmla="*/ 643907 h 6231459"/>
              <a:gd name="connsiteX3589" fmla="*/ 4048954 w 4921325"/>
              <a:gd name="connsiteY3589" fmla="*/ 619604 h 6231459"/>
              <a:gd name="connsiteX3590" fmla="*/ 4069783 w 4921325"/>
              <a:gd name="connsiteY3590" fmla="*/ 571003 h 6231459"/>
              <a:gd name="connsiteX3591" fmla="*/ 4069783 w 4921325"/>
              <a:gd name="connsiteY3591" fmla="*/ 543232 h 6231459"/>
              <a:gd name="connsiteX3592" fmla="*/ 4083669 w 4921325"/>
              <a:gd name="connsiteY3592" fmla="*/ 505048 h 6231459"/>
              <a:gd name="connsiteX3593" fmla="*/ 4107972 w 4921325"/>
              <a:gd name="connsiteY3593" fmla="*/ 487688 h 6231459"/>
              <a:gd name="connsiteX3594" fmla="*/ 4128801 w 4921325"/>
              <a:gd name="connsiteY3594" fmla="*/ 456447 h 6231459"/>
              <a:gd name="connsiteX3595" fmla="*/ 4156572 w 4921325"/>
              <a:gd name="connsiteY3595" fmla="*/ 466860 h 6231459"/>
              <a:gd name="connsiteX3596" fmla="*/ 4135743 w 4921325"/>
              <a:gd name="connsiteY3596" fmla="*/ 539762 h 6231459"/>
              <a:gd name="connsiteX3597" fmla="*/ 4121858 w 4921325"/>
              <a:gd name="connsiteY3597" fmla="*/ 557118 h 6231459"/>
              <a:gd name="connsiteX3598" fmla="*/ 4097555 w 4921325"/>
              <a:gd name="connsiteY3598" fmla="*/ 571004 h 6231459"/>
              <a:gd name="connsiteX3599" fmla="*/ 4083669 w 4921325"/>
              <a:gd name="connsiteY3599" fmla="*/ 605718 h 6231459"/>
              <a:gd name="connsiteX3600" fmla="*/ 4097555 w 4921325"/>
              <a:gd name="connsiteY3600" fmla="*/ 605718 h 6231459"/>
              <a:gd name="connsiteX3601" fmla="*/ 4083670 w 4921325"/>
              <a:gd name="connsiteY3601" fmla="*/ 623078 h 6231459"/>
              <a:gd name="connsiteX3602" fmla="*/ 4083669 w 4921325"/>
              <a:gd name="connsiteY3602" fmla="*/ 657792 h 6231459"/>
              <a:gd name="connsiteX3603" fmla="*/ 4059372 w 4921325"/>
              <a:gd name="connsiteY3603" fmla="*/ 675148 h 6231459"/>
              <a:gd name="connsiteX3604" fmla="*/ 4059371 w 4921325"/>
              <a:gd name="connsiteY3604" fmla="*/ 706393 h 6231459"/>
              <a:gd name="connsiteX3605" fmla="*/ 4035069 w 4921325"/>
              <a:gd name="connsiteY3605" fmla="*/ 734164 h 6231459"/>
              <a:gd name="connsiteX3606" fmla="*/ 4024657 w 4921325"/>
              <a:gd name="connsiteY3606" fmla="*/ 761937 h 6231459"/>
              <a:gd name="connsiteX3607" fmla="*/ 4024657 w 4921325"/>
              <a:gd name="connsiteY3607" fmla="*/ 838309 h 6231459"/>
              <a:gd name="connsiteX3608" fmla="*/ 4014240 w 4921325"/>
              <a:gd name="connsiteY3608" fmla="*/ 886909 h 6231459"/>
              <a:gd name="connsiteX3609" fmla="*/ 4000355 w 4921325"/>
              <a:gd name="connsiteY3609" fmla="*/ 914680 h 6231459"/>
              <a:gd name="connsiteX3610" fmla="*/ 4014241 w 4921325"/>
              <a:gd name="connsiteY3610" fmla="*/ 945922 h 6231459"/>
              <a:gd name="connsiteX3611" fmla="*/ 4048954 w 4921325"/>
              <a:gd name="connsiteY3611" fmla="*/ 883435 h 6231459"/>
              <a:gd name="connsiteX3612" fmla="*/ 4083669 w 4921325"/>
              <a:gd name="connsiteY3612" fmla="*/ 831365 h 6231459"/>
              <a:gd name="connsiteX3613" fmla="*/ 4083670 w 4921325"/>
              <a:gd name="connsiteY3613" fmla="*/ 786234 h 6231459"/>
              <a:gd name="connsiteX3614" fmla="*/ 4163515 w 4921325"/>
              <a:gd name="connsiteY3614" fmla="*/ 657792 h 6231459"/>
              <a:gd name="connsiteX3615" fmla="*/ 4225997 w 4921325"/>
              <a:gd name="connsiteY3615" fmla="*/ 633489 h 6231459"/>
              <a:gd name="connsiteX3616" fmla="*/ 4225998 w 4921325"/>
              <a:gd name="connsiteY3616" fmla="*/ 595307 h 6231459"/>
              <a:gd name="connsiteX3617" fmla="*/ 4236414 w 4921325"/>
              <a:gd name="connsiteY3617" fmla="*/ 595307 h 6231459"/>
              <a:gd name="connsiteX3618" fmla="*/ 4250300 w 4921325"/>
              <a:gd name="connsiteY3618" fmla="*/ 616135 h 6231459"/>
              <a:gd name="connsiteX3619" fmla="*/ 4239882 w 4921325"/>
              <a:gd name="connsiteY3619" fmla="*/ 643906 h 6231459"/>
              <a:gd name="connsiteX3620" fmla="*/ 4250300 w 4921325"/>
              <a:gd name="connsiteY3620" fmla="*/ 668205 h 6231459"/>
              <a:gd name="connsiteX3621" fmla="*/ 4250300 w 4921325"/>
              <a:gd name="connsiteY3621" fmla="*/ 657792 h 6231459"/>
              <a:gd name="connsiteX3622" fmla="*/ 4295432 w 4921325"/>
              <a:gd name="connsiteY3622" fmla="*/ 605718 h 6231459"/>
              <a:gd name="connsiteX3623" fmla="*/ 4309317 w 4921325"/>
              <a:gd name="connsiteY3623" fmla="*/ 567534 h 6231459"/>
              <a:gd name="connsiteX3624" fmla="*/ 4333615 w 4921325"/>
              <a:gd name="connsiteY3624" fmla="*/ 553648 h 6231459"/>
              <a:gd name="connsiteX3625" fmla="*/ 4347501 w 4921325"/>
              <a:gd name="connsiteY3625" fmla="*/ 518934 h 6231459"/>
              <a:gd name="connsiteX3626" fmla="*/ 4347501 w 4921325"/>
              <a:gd name="connsiteY3626" fmla="*/ 491163 h 6231459"/>
              <a:gd name="connsiteX3627" fmla="*/ 4361387 w 4921325"/>
              <a:gd name="connsiteY3627" fmla="*/ 480746 h 6231459"/>
              <a:gd name="connsiteX3628" fmla="*/ 4396102 w 4921325"/>
              <a:gd name="connsiteY3628" fmla="*/ 425202 h 6231459"/>
              <a:gd name="connsiteX3629" fmla="*/ 4451645 w 4921325"/>
              <a:gd name="connsiteY3629" fmla="*/ 352305 h 6231459"/>
              <a:gd name="connsiteX3630" fmla="*/ 4462062 w 4921325"/>
              <a:gd name="connsiteY3630" fmla="*/ 321059 h 6231459"/>
              <a:gd name="connsiteX3631" fmla="*/ 4489834 w 4921325"/>
              <a:gd name="connsiteY3631" fmla="*/ 262046 h 6231459"/>
              <a:gd name="connsiteX3632" fmla="*/ 4500245 w 4921325"/>
              <a:gd name="connsiteY3632" fmla="*/ 248160 h 6231459"/>
              <a:gd name="connsiteX3633" fmla="*/ 4369375 w 4921325"/>
              <a:gd name="connsiteY3633" fmla="*/ 211757 h 6231459"/>
              <a:gd name="connsiteX3634" fmla="*/ 4393672 w 4921325"/>
              <a:gd name="connsiteY3634" fmla="*/ 232586 h 6231459"/>
              <a:gd name="connsiteX3635" fmla="*/ 4376318 w 4921325"/>
              <a:gd name="connsiteY3635" fmla="*/ 239528 h 6231459"/>
              <a:gd name="connsiteX3636" fmla="*/ 4362431 w 4921325"/>
              <a:gd name="connsiteY3636" fmla="*/ 291602 h 6231459"/>
              <a:gd name="connsiteX3637" fmla="*/ 4334658 w 4921325"/>
              <a:gd name="connsiteY3637" fmla="*/ 333259 h 6231459"/>
              <a:gd name="connsiteX3638" fmla="*/ 4324242 w 4921325"/>
              <a:gd name="connsiteY3638" fmla="*/ 399215 h 6231459"/>
              <a:gd name="connsiteX3639" fmla="*/ 4296468 w 4921325"/>
              <a:gd name="connsiteY3639" fmla="*/ 388802 h 6231459"/>
              <a:gd name="connsiteX3640" fmla="*/ 4296468 w 4921325"/>
              <a:gd name="connsiteY3640" fmla="*/ 357557 h 6231459"/>
              <a:gd name="connsiteX3641" fmla="*/ 4324241 w 4921325"/>
              <a:gd name="connsiteY3641" fmla="*/ 308958 h 6231459"/>
              <a:gd name="connsiteX3642" fmla="*/ 4334658 w 4921325"/>
              <a:gd name="connsiteY3642" fmla="*/ 260357 h 6231459"/>
              <a:gd name="connsiteX3643" fmla="*/ 4362431 w 4921325"/>
              <a:gd name="connsiteY3643" fmla="*/ 222175 h 6231459"/>
              <a:gd name="connsiteX3644" fmla="*/ 4369375 w 4921325"/>
              <a:gd name="connsiteY3644" fmla="*/ 211757 h 6231459"/>
              <a:gd name="connsiteX3645" fmla="*/ 3842635 w 4921325"/>
              <a:gd name="connsiteY3645" fmla="*/ 149395 h 6231459"/>
              <a:gd name="connsiteX3646" fmla="*/ 3825373 w 4921325"/>
              <a:gd name="connsiteY3646" fmla="*/ 237437 h 6231459"/>
              <a:gd name="connsiteX3647" fmla="*/ 3811101 w 4921325"/>
              <a:gd name="connsiteY3647" fmla="*/ 252900 h 6231459"/>
              <a:gd name="connsiteX3648" fmla="*/ 3791607 w 4921325"/>
              <a:gd name="connsiteY3648" fmla="*/ 286441 h 6231459"/>
              <a:gd name="connsiteX3649" fmla="*/ 3790186 w 4921325"/>
              <a:gd name="connsiteY3649" fmla="*/ 251758 h 6231459"/>
              <a:gd name="connsiteX3650" fmla="*/ 3824243 w 4921325"/>
              <a:gd name="connsiteY3650" fmla="*/ 173460 h 6231459"/>
              <a:gd name="connsiteX3651" fmla="*/ 3842635 w 4921325"/>
              <a:gd name="connsiteY3651" fmla="*/ 149395 h 6231459"/>
              <a:gd name="connsiteX3652" fmla="*/ 4438803 w 4921325"/>
              <a:gd name="connsiteY3652" fmla="*/ 107621 h 6231459"/>
              <a:gd name="connsiteX3653" fmla="*/ 4442271 w 4921325"/>
              <a:gd name="connsiteY3653" fmla="*/ 145812 h 6231459"/>
              <a:gd name="connsiteX3654" fmla="*/ 4411029 w 4921325"/>
              <a:gd name="connsiteY3654" fmla="*/ 149282 h 6231459"/>
              <a:gd name="connsiteX3655" fmla="*/ 4400610 w 4921325"/>
              <a:gd name="connsiteY3655" fmla="*/ 142338 h 6231459"/>
              <a:gd name="connsiteX3656" fmla="*/ 4414497 w 4921325"/>
              <a:gd name="connsiteY3656" fmla="*/ 128451 h 6231459"/>
              <a:gd name="connsiteX3657" fmla="*/ 4428385 w 4921325"/>
              <a:gd name="connsiteY3657" fmla="*/ 107621 h 6231459"/>
              <a:gd name="connsiteX3658" fmla="*/ 4424911 w 4921325"/>
              <a:gd name="connsiteY3658" fmla="*/ 0 h 6231459"/>
              <a:gd name="connsiteX3659" fmla="*/ 4442264 w 4921325"/>
              <a:gd name="connsiteY3659" fmla="*/ 65956 h 6231459"/>
              <a:gd name="connsiteX3660" fmla="*/ 4421437 w 4921325"/>
              <a:gd name="connsiteY3660" fmla="*/ 79842 h 6231459"/>
              <a:gd name="connsiteX3661" fmla="*/ 4400608 w 4921325"/>
              <a:gd name="connsiteY3661" fmla="*/ 107614 h 6231459"/>
              <a:gd name="connsiteX3662" fmla="*/ 4376310 w 4921325"/>
              <a:gd name="connsiteY3662" fmla="*/ 83316 h 6231459"/>
              <a:gd name="connsiteX3663" fmla="*/ 4400608 w 4921325"/>
              <a:gd name="connsiteY3663" fmla="*/ 20830 h 6231459"/>
              <a:gd name="connsiteX3664" fmla="*/ 4424911 w 4921325"/>
              <a:gd name="connsiteY3664" fmla="*/ 0 h 623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</a:cxnLst>
            <a:rect l="l" t="t" r="r" b="b"/>
            <a:pathLst>
              <a:path w="4921325" h="6231459">
                <a:moveTo>
                  <a:pt x="1142378" y="5877797"/>
                </a:moveTo>
                <a:lnTo>
                  <a:pt x="1166676" y="5902095"/>
                </a:lnTo>
                <a:cubicBezTo>
                  <a:pt x="1166676" y="5909038"/>
                  <a:pt x="1145847" y="5961112"/>
                  <a:pt x="1142378" y="5964581"/>
                </a:cubicBezTo>
                <a:cubicBezTo>
                  <a:pt x="1142378" y="5981941"/>
                  <a:pt x="1135436" y="5985411"/>
                  <a:pt x="1118076" y="5985411"/>
                </a:cubicBezTo>
                <a:cubicBezTo>
                  <a:pt x="1114607" y="5971525"/>
                  <a:pt x="1100722" y="5929867"/>
                  <a:pt x="1100722" y="5919455"/>
                </a:cubicBezTo>
                <a:cubicBezTo>
                  <a:pt x="1100722" y="5905569"/>
                  <a:pt x="1111134" y="5905569"/>
                  <a:pt x="1121550" y="5905569"/>
                </a:cubicBezTo>
                <a:cubicBezTo>
                  <a:pt x="1138905" y="5905569"/>
                  <a:pt x="1142378" y="5891683"/>
                  <a:pt x="1142378" y="5877797"/>
                </a:cubicBezTo>
                <a:close/>
                <a:moveTo>
                  <a:pt x="1131958" y="5836129"/>
                </a:moveTo>
                <a:cubicBezTo>
                  <a:pt x="1135432" y="5836129"/>
                  <a:pt x="1142376" y="5836129"/>
                  <a:pt x="1142376" y="5843072"/>
                </a:cubicBezTo>
                <a:cubicBezTo>
                  <a:pt x="1142376" y="5846542"/>
                  <a:pt x="1131957" y="5853486"/>
                  <a:pt x="1128489" y="5856960"/>
                </a:cubicBezTo>
                <a:cubicBezTo>
                  <a:pt x="1128489" y="5867373"/>
                  <a:pt x="1128489" y="5877789"/>
                  <a:pt x="1114602" y="5877790"/>
                </a:cubicBezTo>
                <a:lnTo>
                  <a:pt x="1104184" y="5877789"/>
                </a:lnTo>
                <a:lnTo>
                  <a:pt x="1100715" y="5839598"/>
                </a:lnTo>
                <a:close/>
                <a:moveTo>
                  <a:pt x="574437" y="5737150"/>
                </a:moveTo>
                <a:lnTo>
                  <a:pt x="570968" y="5737151"/>
                </a:lnTo>
                <a:lnTo>
                  <a:pt x="570969" y="5737152"/>
                </a:lnTo>
                <a:lnTo>
                  <a:pt x="574437" y="5737151"/>
                </a:lnTo>
                <a:close/>
                <a:moveTo>
                  <a:pt x="604380" y="5685945"/>
                </a:moveTo>
                <a:lnTo>
                  <a:pt x="604379" y="5685947"/>
                </a:lnTo>
                <a:lnTo>
                  <a:pt x="596580" y="5703029"/>
                </a:lnTo>
                <a:lnTo>
                  <a:pt x="595267" y="5705905"/>
                </a:lnTo>
                <a:lnTo>
                  <a:pt x="595267" y="5705905"/>
                </a:lnTo>
                <a:lnTo>
                  <a:pt x="595266" y="5705907"/>
                </a:lnTo>
                <a:lnTo>
                  <a:pt x="595266" y="5744095"/>
                </a:lnTo>
                <a:lnTo>
                  <a:pt x="595267" y="5744094"/>
                </a:lnTo>
                <a:lnTo>
                  <a:pt x="595267" y="5705905"/>
                </a:lnTo>
                <a:lnTo>
                  <a:pt x="596580" y="5703029"/>
                </a:lnTo>
                <a:close/>
                <a:moveTo>
                  <a:pt x="598740" y="5669456"/>
                </a:moveTo>
                <a:lnTo>
                  <a:pt x="585612" y="5678568"/>
                </a:lnTo>
                <a:cubicBezTo>
                  <a:pt x="581165" y="5681172"/>
                  <a:pt x="577042" y="5683341"/>
                  <a:pt x="574438" y="5685076"/>
                </a:cubicBezTo>
                <a:lnTo>
                  <a:pt x="574438" y="5685077"/>
                </a:lnTo>
                <a:lnTo>
                  <a:pt x="585612" y="5678570"/>
                </a:lnTo>
                <a:cubicBezTo>
                  <a:pt x="590059" y="5675967"/>
                  <a:pt x="594834" y="5672928"/>
                  <a:pt x="598738" y="5669458"/>
                </a:cubicBezTo>
                <a:close/>
                <a:moveTo>
                  <a:pt x="606116" y="5639515"/>
                </a:moveTo>
                <a:cubicBezTo>
                  <a:pt x="603945" y="5639949"/>
                  <a:pt x="602210" y="5641685"/>
                  <a:pt x="602210" y="5643419"/>
                </a:cubicBezTo>
                <a:lnTo>
                  <a:pt x="606113" y="5639518"/>
                </a:lnTo>
                <a:cubicBezTo>
                  <a:pt x="608284" y="5639082"/>
                  <a:pt x="610889" y="5639950"/>
                  <a:pt x="612626" y="5643421"/>
                </a:cubicBezTo>
                <a:cubicBezTo>
                  <a:pt x="616094" y="5646896"/>
                  <a:pt x="619568" y="5664250"/>
                  <a:pt x="616093" y="5671193"/>
                </a:cubicBezTo>
                <a:lnTo>
                  <a:pt x="611111" y="5677469"/>
                </a:lnTo>
                <a:lnTo>
                  <a:pt x="616096" y="5671191"/>
                </a:lnTo>
                <a:cubicBezTo>
                  <a:pt x="619570" y="5664248"/>
                  <a:pt x="616096" y="5646893"/>
                  <a:pt x="612627" y="5643420"/>
                </a:cubicBezTo>
                <a:cubicBezTo>
                  <a:pt x="610890" y="5639948"/>
                  <a:pt x="608286" y="5639081"/>
                  <a:pt x="606116" y="5639515"/>
                </a:cubicBezTo>
                <a:close/>
                <a:moveTo>
                  <a:pt x="1166669" y="5613969"/>
                </a:moveTo>
                <a:lnTo>
                  <a:pt x="1180558" y="5638268"/>
                </a:lnTo>
                <a:cubicBezTo>
                  <a:pt x="1170143" y="5638268"/>
                  <a:pt x="1166669" y="5627856"/>
                  <a:pt x="1166669" y="5620913"/>
                </a:cubicBezTo>
                <a:close/>
                <a:moveTo>
                  <a:pt x="1218745" y="5586196"/>
                </a:moveTo>
                <a:lnTo>
                  <a:pt x="1246518" y="5596609"/>
                </a:lnTo>
                <a:lnTo>
                  <a:pt x="1246517" y="5627853"/>
                </a:lnTo>
                <a:lnTo>
                  <a:pt x="1218745" y="5676454"/>
                </a:lnTo>
                <a:cubicBezTo>
                  <a:pt x="1218745" y="5693808"/>
                  <a:pt x="1208329" y="5707695"/>
                  <a:pt x="1208328" y="5725054"/>
                </a:cubicBezTo>
                <a:lnTo>
                  <a:pt x="1180555" y="5763237"/>
                </a:lnTo>
                <a:cubicBezTo>
                  <a:pt x="1180555" y="5766710"/>
                  <a:pt x="1177086" y="5773654"/>
                  <a:pt x="1173612" y="5773654"/>
                </a:cubicBezTo>
                <a:cubicBezTo>
                  <a:pt x="1163201" y="5773654"/>
                  <a:pt x="1149314" y="5763237"/>
                  <a:pt x="1149314" y="5752825"/>
                </a:cubicBezTo>
                <a:cubicBezTo>
                  <a:pt x="1149313" y="5745882"/>
                  <a:pt x="1163200" y="5745882"/>
                  <a:pt x="1166668" y="5745883"/>
                </a:cubicBezTo>
                <a:cubicBezTo>
                  <a:pt x="1166669" y="5725053"/>
                  <a:pt x="1180555" y="5714637"/>
                  <a:pt x="1180555" y="5693809"/>
                </a:cubicBezTo>
                <a:lnTo>
                  <a:pt x="1208328" y="5652152"/>
                </a:lnTo>
                <a:cubicBezTo>
                  <a:pt x="1208328" y="5627854"/>
                  <a:pt x="1218745" y="5610494"/>
                  <a:pt x="1218745" y="5586196"/>
                </a:cubicBezTo>
                <a:close/>
                <a:moveTo>
                  <a:pt x="1336774" y="5579251"/>
                </a:moveTo>
                <a:cubicBezTo>
                  <a:pt x="1328094" y="5579251"/>
                  <a:pt x="1325490" y="5587061"/>
                  <a:pt x="1325056" y="5596173"/>
                </a:cubicBezTo>
                <a:lnTo>
                  <a:pt x="1325380" y="5602353"/>
                </a:lnTo>
                <a:lnTo>
                  <a:pt x="1326020" y="5601000"/>
                </a:lnTo>
                <a:cubicBezTo>
                  <a:pt x="1329335" y="5594919"/>
                  <a:pt x="1332487" y="5590014"/>
                  <a:pt x="1334975" y="5587059"/>
                </a:cubicBezTo>
                <a:lnTo>
                  <a:pt x="1338183" y="5579251"/>
                </a:lnTo>
                <a:close/>
                <a:moveTo>
                  <a:pt x="670200" y="5551966"/>
                </a:moveTo>
                <a:lnTo>
                  <a:pt x="650810" y="5567047"/>
                </a:lnTo>
                <a:lnTo>
                  <a:pt x="640394" y="5594818"/>
                </a:lnTo>
                <a:lnTo>
                  <a:pt x="640394" y="5594820"/>
                </a:lnTo>
                <a:lnTo>
                  <a:pt x="650807" y="5567060"/>
                </a:lnTo>
                <a:lnTo>
                  <a:pt x="670203" y="5551975"/>
                </a:lnTo>
                <a:close/>
                <a:moveTo>
                  <a:pt x="1395237" y="5480739"/>
                </a:moveTo>
                <a:lnTo>
                  <a:pt x="1391949" y="5486004"/>
                </a:lnTo>
                <a:lnTo>
                  <a:pt x="1391620" y="5496242"/>
                </a:lnTo>
                <a:close/>
                <a:moveTo>
                  <a:pt x="1432446" y="5419361"/>
                </a:moveTo>
                <a:lnTo>
                  <a:pt x="1427080" y="5428421"/>
                </a:lnTo>
                <a:lnTo>
                  <a:pt x="1431001" y="5428506"/>
                </a:lnTo>
                <a:close/>
                <a:moveTo>
                  <a:pt x="1441583" y="5387728"/>
                </a:moveTo>
                <a:lnTo>
                  <a:pt x="1441583" y="5387730"/>
                </a:lnTo>
                <a:lnTo>
                  <a:pt x="1443090" y="5388164"/>
                </a:lnTo>
                <a:lnTo>
                  <a:pt x="1443090" y="5388163"/>
                </a:lnTo>
                <a:close/>
                <a:moveTo>
                  <a:pt x="1455343" y="5379693"/>
                </a:moveTo>
                <a:lnTo>
                  <a:pt x="1449530" y="5399816"/>
                </a:lnTo>
                <a:lnTo>
                  <a:pt x="1449530" y="5399818"/>
                </a:lnTo>
                <a:close/>
                <a:moveTo>
                  <a:pt x="1320424" y="5350586"/>
                </a:moveTo>
                <a:lnTo>
                  <a:pt x="1316990" y="5351922"/>
                </a:lnTo>
                <a:lnTo>
                  <a:pt x="1316989" y="5358992"/>
                </a:lnTo>
                <a:close/>
                <a:moveTo>
                  <a:pt x="1479107" y="5303085"/>
                </a:moveTo>
                <a:lnTo>
                  <a:pt x="1469977" y="5313300"/>
                </a:lnTo>
                <a:cubicBezTo>
                  <a:pt x="1467065" y="5316131"/>
                  <a:pt x="1464458" y="5318438"/>
                  <a:pt x="1462673" y="5320371"/>
                </a:cubicBezTo>
                <a:lnTo>
                  <a:pt x="1462673" y="5320372"/>
                </a:lnTo>
                <a:lnTo>
                  <a:pt x="1469976" y="5313302"/>
                </a:lnTo>
                <a:cubicBezTo>
                  <a:pt x="1472887" y="5310472"/>
                  <a:pt x="1476104" y="5307117"/>
                  <a:pt x="1479106" y="5303088"/>
                </a:cubicBezTo>
                <a:close/>
                <a:moveTo>
                  <a:pt x="1303104" y="5292904"/>
                </a:moveTo>
                <a:cubicBezTo>
                  <a:pt x="1303104" y="5296377"/>
                  <a:pt x="1306574" y="5303321"/>
                  <a:pt x="1310046" y="5303320"/>
                </a:cubicBezTo>
                <a:cubicBezTo>
                  <a:pt x="1313515" y="5303321"/>
                  <a:pt x="1316989" y="5299846"/>
                  <a:pt x="1316989" y="5296378"/>
                </a:cubicBezTo>
                <a:lnTo>
                  <a:pt x="1316986" y="5296376"/>
                </a:lnTo>
                <a:lnTo>
                  <a:pt x="1310048" y="5303314"/>
                </a:lnTo>
                <a:lnTo>
                  <a:pt x="1303109" y="5292904"/>
                </a:lnTo>
                <a:close/>
                <a:moveTo>
                  <a:pt x="1316989" y="5265131"/>
                </a:moveTo>
                <a:cubicBezTo>
                  <a:pt x="1316989" y="5268606"/>
                  <a:pt x="1316989" y="5275548"/>
                  <a:pt x="1323932" y="5275549"/>
                </a:cubicBezTo>
                <a:lnTo>
                  <a:pt x="1327401" y="5275548"/>
                </a:lnTo>
                <a:lnTo>
                  <a:pt x="1327395" y="5275543"/>
                </a:lnTo>
                <a:lnTo>
                  <a:pt x="1323940" y="5275543"/>
                </a:lnTo>
                <a:cubicBezTo>
                  <a:pt x="1320470" y="5275542"/>
                  <a:pt x="1318735" y="5273806"/>
                  <a:pt x="1317867" y="5271637"/>
                </a:cubicBezTo>
                <a:lnTo>
                  <a:pt x="1317002" y="5265144"/>
                </a:lnTo>
                <a:close/>
                <a:moveTo>
                  <a:pt x="1493571" y="5265034"/>
                </a:moveTo>
                <a:cubicBezTo>
                  <a:pt x="1492464" y="5265326"/>
                  <a:pt x="1491058" y="5267368"/>
                  <a:pt x="1490405" y="5269626"/>
                </a:cubicBezTo>
                <a:lnTo>
                  <a:pt x="1493570" y="5265036"/>
                </a:lnTo>
                <a:lnTo>
                  <a:pt x="1494045" y="5267099"/>
                </a:lnTo>
                <a:lnTo>
                  <a:pt x="1494047" y="5267096"/>
                </a:lnTo>
                <a:close/>
                <a:moveTo>
                  <a:pt x="1153672" y="5208136"/>
                </a:moveTo>
                <a:lnTo>
                  <a:pt x="1153196" y="5210584"/>
                </a:lnTo>
                <a:lnTo>
                  <a:pt x="1153728" y="5210284"/>
                </a:lnTo>
                <a:close/>
                <a:moveTo>
                  <a:pt x="1886306" y="5202644"/>
                </a:moveTo>
                <a:lnTo>
                  <a:pt x="1900198" y="5226946"/>
                </a:lnTo>
                <a:lnTo>
                  <a:pt x="1896724" y="5254717"/>
                </a:lnTo>
                <a:cubicBezTo>
                  <a:pt x="1875894" y="5254717"/>
                  <a:pt x="1893250" y="5279014"/>
                  <a:pt x="1862009" y="5279014"/>
                </a:cubicBezTo>
                <a:cubicBezTo>
                  <a:pt x="1862009" y="5251242"/>
                  <a:pt x="1886307" y="5230415"/>
                  <a:pt x="1886306" y="5202644"/>
                </a:cubicBezTo>
                <a:close/>
                <a:moveTo>
                  <a:pt x="1700876" y="5125343"/>
                </a:moveTo>
                <a:lnTo>
                  <a:pt x="1700874" y="5125345"/>
                </a:lnTo>
                <a:lnTo>
                  <a:pt x="1702320" y="5126273"/>
                </a:lnTo>
                <a:lnTo>
                  <a:pt x="1702324" y="5126273"/>
                </a:lnTo>
                <a:close/>
                <a:moveTo>
                  <a:pt x="1704119" y="5118245"/>
                </a:moveTo>
                <a:lnTo>
                  <a:pt x="1704922" y="5118464"/>
                </a:lnTo>
                <a:lnTo>
                  <a:pt x="1704923" y="5118464"/>
                </a:lnTo>
                <a:close/>
                <a:moveTo>
                  <a:pt x="297060" y="5111115"/>
                </a:moveTo>
                <a:lnTo>
                  <a:pt x="286151" y="5118688"/>
                </a:lnTo>
                <a:cubicBezTo>
                  <a:pt x="282454" y="5120851"/>
                  <a:pt x="279028" y="5122655"/>
                  <a:pt x="276863" y="5124098"/>
                </a:cubicBezTo>
                <a:lnTo>
                  <a:pt x="286150" y="5118689"/>
                </a:lnTo>
                <a:cubicBezTo>
                  <a:pt x="289847" y="5116526"/>
                  <a:pt x="293814" y="5114001"/>
                  <a:pt x="297059" y="5111117"/>
                </a:cubicBezTo>
                <a:close/>
                <a:moveTo>
                  <a:pt x="303190" y="5086233"/>
                </a:moveTo>
                <a:cubicBezTo>
                  <a:pt x="301386" y="5086594"/>
                  <a:pt x="299944" y="5088036"/>
                  <a:pt x="299944" y="5089477"/>
                </a:cubicBezTo>
                <a:lnTo>
                  <a:pt x="303188" y="5086235"/>
                </a:lnTo>
                <a:cubicBezTo>
                  <a:pt x="304992" y="5085874"/>
                  <a:pt x="307157" y="5086594"/>
                  <a:pt x="308600" y="5089480"/>
                </a:cubicBezTo>
                <a:cubicBezTo>
                  <a:pt x="310042" y="5090923"/>
                  <a:pt x="311484" y="5095250"/>
                  <a:pt x="312204" y="5099938"/>
                </a:cubicBezTo>
                <a:lnTo>
                  <a:pt x="311619" y="5110167"/>
                </a:lnTo>
                <a:lnTo>
                  <a:pt x="311621" y="5110165"/>
                </a:lnTo>
                <a:lnTo>
                  <a:pt x="312207" y="5099935"/>
                </a:lnTo>
                <a:cubicBezTo>
                  <a:pt x="311485" y="5095248"/>
                  <a:pt x="310042" y="5090921"/>
                  <a:pt x="308602" y="5089478"/>
                </a:cubicBezTo>
                <a:cubicBezTo>
                  <a:pt x="307158" y="5086592"/>
                  <a:pt x="304993" y="5085871"/>
                  <a:pt x="303190" y="5086233"/>
                </a:cubicBezTo>
                <a:close/>
                <a:moveTo>
                  <a:pt x="1287944" y="5033507"/>
                </a:moveTo>
                <a:lnTo>
                  <a:pt x="1287527" y="5033689"/>
                </a:lnTo>
                <a:lnTo>
                  <a:pt x="1287627" y="5034037"/>
                </a:lnTo>
                <a:close/>
                <a:moveTo>
                  <a:pt x="366294" y="5005816"/>
                </a:moveTo>
                <a:lnTo>
                  <a:pt x="340334" y="5026007"/>
                </a:lnTo>
                <a:lnTo>
                  <a:pt x="331678" y="5049087"/>
                </a:lnTo>
                <a:lnTo>
                  <a:pt x="331678" y="5049088"/>
                </a:lnTo>
                <a:lnTo>
                  <a:pt x="340332" y="5026017"/>
                </a:lnTo>
                <a:lnTo>
                  <a:pt x="366295" y="5005823"/>
                </a:lnTo>
                <a:close/>
                <a:moveTo>
                  <a:pt x="1921018" y="5001301"/>
                </a:moveTo>
                <a:cubicBezTo>
                  <a:pt x="1921018" y="5004775"/>
                  <a:pt x="1924492" y="5015186"/>
                  <a:pt x="1927961" y="5015187"/>
                </a:cubicBezTo>
                <a:cubicBezTo>
                  <a:pt x="1931434" y="5015187"/>
                  <a:pt x="1933170" y="5013452"/>
                  <a:pt x="1934037" y="5011281"/>
                </a:cubicBezTo>
                <a:lnTo>
                  <a:pt x="1934037" y="5011275"/>
                </a:lnTo>
                <a:lnTo>
                  <a:pt x="1927963" y="5015180"/>
                </a:lnTo>
                <a:cubicBezTo>
                  <a:pt x="1926228" y="5015180"/>
                  <a:pt x="1924492" y="5012575"/>
                  <a:pt x="1923189" y="5009538"/>
                </a:cubicBezTo>
                <a:lnTo>
                  <a:pt x="1921021" y="5001301"/>
                </a:lnTo>
                <a:close/>
                <a:moveTo>
                  <a:pt x="1771036" y="4984005"/>
                </a:moveTo>
                <a:lnTo>
                  <a:pt x="1770908" y="4984183"/>
                </a:lnTo>
                <a:lnTo>
                  <a:pt x="1775654" y="4985247"/>
                </a:lnTo>
                <a:cubicBezTo>
                  <a:pt x="1783031" y="4986548"/>
                  <a:pt x="1790843" y="4987416"/>
                  <a:pt x="1792577" y="4987416"/>
                </a:cubicBezTo>
                <a:lnTo>
                  <a:pt x="1792579" y="4987415"/>
                </a:lnTo>
                <a:lnTo>
                  <a:pt x="1786234" y="4986817"/>
                </a:lnTo>
                <a:close/>
                <a:moveTo>
                  <a:pt x="383879" y="4981743"/>
                </a:moveTo>
                <a:lnTo>
                  <a:pt x="383876" y="4981750"/>
                </a:lnTo>
                <a:lnTo>
                  <a:pt x="384131" y="4984483"/>
                </a:lnTo>
                <a:lnTo>
                  <a:pt x="384135" y="4984478"/>
                </a:lnTo>
                <a:close/>
                <a:moveTo>
                  <a:pt x="386494" y="4974076"/>
                </a:moveTo>
                <a:lnTo>
                  <a:pt x="366297" y="4976963"/>
                </a:lnTo>
                <a:lnTo>
                  <a:pt x="363414" y="4976963"/>
                </a:lnTo>
                <a:lnTo>
                  <a:pt x="363415" y="4976973"/>
                </a:lnTo>
                <a:lnTo>
                  <a:pt x="366295" y="4976973"/>
                </a:lnTo>
                <a:lnTo>
                  <a:pt x="386491" y="4974087"/>
                </a:lnTo>
                <a:close/>
                <a:moveTo>
                  <a:pt x="1781398" y="4964218"/>
                </a:moveTo>
                <a:lnTo>
                  <a:pt x="1781393" y="4964225"/>
                </a:lnTo>
                <a:lnTo>
                  <a:pt x="1778692" y="4973530"/>
                </a:lnTo>
                <a:lnTo>
                  <a:pt x="1778691" y="4977003"/>
                </a:lnTo>
                <a:lnTo>
                  <a:pt x="1778693" y="4977003"/>
                </a:lnTo>
                <a:lnTo>
                  <a:pt x="1778693" y="4973527"/>
                </a:lnTo>
                <a:close/>
                <a:moveTo>
                  <a:pt x="1987358" y="4891897"/>
                </a:moveTo>
                <a:lnTo>
                  <a:pt x="1987352" y="4891911"/>
                </a:lnTo>
                <a:lnTo>
                  <a:pt x="1981338" y="4904536"/>
                </a:lnTo>
                <a:lnTo>
                  <a:pt x="1981117" y="4909765"/>
                </a:lnTo>
                <a:lnTo>
                  <a:pt x="1980219" y="4912339"/>
                </a:lnTo>
                <a:cubicBezTo>
                  <a:pt x="1979547" y="4920374"/>
                  <a:pt x="1980036" y="4928836"/>
                  <a:pt x="1980036" y="4935345"/>
                </a:cubicBezTo>
                <a:cubicBezTo>
                  <a:pt x="1974828" y="4935345"/>
                  <a:pt x="1968752" y="4936213"/>
                  <a:pt x="1963111" y="4937947"/>
                </a:cubicBezTo>
                <a:lnTo>
                  <a:pt x="1950876" y="4944621"/>
                </a:lnTo>
                <a:lnTo>
                  <a:pt x="1963110" y="4937949"/>
                </a:lnTo>
                <a:cubicBezTo>
                  <a:pt x="1968752" y="4936214"/>
                  <a:pt x="1974828" y="4935345"/>
                  <a:pt x="1980038" y="4935346"/>
                </a:cubicBezTo>
                <a:lnTo>
                  <a:pt x="1981117" y="4909765"/>
                </a:lnTo>
                <a:lnTo>
                  <a:pt x="1987352" y="4891911"/>
                </a:lnTo>
                <a:lnTo>
                  <a:pt x="1987359" y="4891898"/>
                </a:lnTo>
                <a:close/>
                <a:moveTo>
                  <a:pt x="1855064" y="4827727"/>
                </a:moveTo>
                <a:cubicBezTo>
                  <a:pt x="1848121" y="4827728"/>
                  <a:pt x="1848121" y="4841613"/>
                  <a:pt x="1848121" y="4845088"/>
                </a:cubicBezTo>
                <a:cubicBezTo>
                  <a:pt x="1848120" y="4862443"/>
                  <a:pt x="1837708" y="4876328"/>
                  <a:pt x="1823822" y="4883271"/>
                </a:cubicBezTo>
                <a:cubicBezTo>
                  <a:pt x="1823822" y="4900631"/>
                  <a:pt x="1813405" y="4914517"/>
                  <a:pt x="1813406" y="4931872"/>
                </a:cubicBezTo>
                <a:lnTo>
                  <a:pt x="1813422" y="4931848"/>
                </a:lnTo>
                <a:lnTo>
                  <a:pt x="1818625" y="4907574"/>
                </a:lnTo>
                <a:cubicBezTo>
                  <a:pt x="1821229" y="4899763"/>
                  <a:pt x="1823833" y="4891952"/>
                  <a:pt x="1823834" y="4883271"/>
                </a:cubicBezTo>
                <a:cubicBezTo>
                  <a:pt x="1837719" y="4876328"/>
                  <a:pt x="1848131" y="4862444"/>
                  <a:pt x="1848130" y="4845088"/>
                </a:cubicBezTo>
                <a:cubicBezTo>
                  <a:pt x="1848130" y="4843352"/>
                  <a:pt x="1848131" y="4839012"/>
                  <a:pt x="1848998" y="4835107"/>
                </a:cubicBezTo>
                <a:lnTo>
                  <a:pt x="1855067" y="4827737"/>
                </a:lnTo>
                <a:close/>
                <a:moveTo>
                  <a:pt x="3203943" y="4798317"/>
                </a:moveTo>
                <a:cubicBezTo>
                  <a:pt x="3203943" y="4802015"/>
                  <a:pt x="3203944" y="4809410"/>
                  <a:pt x="3210939" y="4809410"/>
                </a:cubicBezTo>
                <a:lnTo>
                  <a:pt x="3217935" y="4809410"/>
                </a:lnTo>
                <a:cubicBezTo>
                  <a:pt x="3217935" y="4802015"/>
                  <a:pt x="3210940" y="4798317"/>
                  <a:pt x="3203943" y="4798317"/>
                </a:cubicBezTo>
                <a:close/>
                <a:moveTo>
                  <a:pt x="3071031" y="4746560"/>
                </a:moveTo>
                <a:lnTo>
                  <a:pt x="3057040" y="4761348"/>
                </a:lnTo>
                <a:lnTo>
                  <a:pt x="3071031" y="4776134"/>
                </a:lnTo>
                <a:lnTo>
                  <a:pt x="3085022" y="4761347"/>
                </a:lnTo>
                <a:close/>
                <a:moveTo>
                  <a:pt x="2861168" y="4657834"/>
                </a:moveTo>
                <a:cubicBezTo>
                  <a:pt x="2857672" y="4657834"/>
                  <a:pt x="2857672" y="4661533"/>
                  <a:pt x="2854173" y="4661533"/>
                </a:cubicBezTo>
                <a:cubicBezTo>
                  <a:pt x="2854173" y="4665229"/>
                  <a:pt x="2857672" y="4676322"/>
                  <a:pt x="2861168" y="4676322"/>
                </a:cubicBezTo>
                <a:cubicBezTo>
                  <a:pt x="2868164" y="4676322"/>
                  <a:pt x="2868164" y="4668927"/>
                  <a:pt x="2868164" y="4665229"/>
                </a:cubicBezTo>
                <a:cubicBezTo>
                  <a:pt x="2868163" y="4661534"/>
                  <a:pt x="2864668" y="4657834"/>
                  <a:pt x="2861168" y="4657834"/>
                </a:cubicBezTo>
                <a:close/>
                <a:moveTo>
                  <a:pt x="2136254" y="4619432"/>
                </a:moveTo>
                <a:lnTo>
                  <a:pt x="2136249" y="4619441"/>
                </a:lnTo>
                <a:cubicBezTo>
                  <a:pt x="2136250" y="4626384"/>
                  <a:pt x="2143192" y="4633327"/>
                  <a:pt x="2146667" y="4640270"/>
                </a:cubicBezTo>
                <a:lnTo>
                  <a:pt x="2170965" y="4650686"/>
                </a:lnTo>
                <a:lnTo>
                  <a:pt x="2170968" y="4650675"/>
                </a:lnTo>
                <a:lnTo>
                  <a:pt x="2146670" y="4640260"/>
                </a:lnTo>
                <a:cubicBezTo>
                  <a:pt x="2144934" y="4636788"/>
                  <a:pt x="2142329" y="4633316"/>
                  <a:pt x="2140160" y="4629845"/>
                </a:cubicBezTo>
                <a:close/>
                <a:moveTo>
                  <a:pt x="2170964" y="4602080"/>
                </a:moveTo>
                <a:lnTo>
                  <a:pt x="2160122" y="4611621"/>
                </a:lnTo>
                <a:lnTo>
                  <a:pt x="2160120" y="4611629"/>
                </a:lnTo>
                <a:lnTo>
                  <a:pt x="2170965" y="4602086"/>
                </a:lnTo>
                <a:close/>
                <a:moveTo>
                  <a:pt x="2136254" y="4574307"/>
                </a:moveTo>
                <a:lnTo>
                  <a:pt x="2136249" y="4574314"/>
                </a:lnTo>
                <a:lnTo>
                  <a:pt x="2146664" y="4612489"/>
                </a:lnTo>
                <a:lnTo>
                  <a:pt x="2146670" y="4612488"/>
                </a:lnTo>
                <a:close/>
                <a:moveTo>
                  <a:pt x="3242421" y="4528446"/>
                </a:moveTo>
                <a:cubicBezTo>
                  <a:pt x="3242422" y="4532141"/>
                  <a:pt x="3242422" y="4539533"/>
                  <a:pt x="3249416" y="4539534"/>
                </a:cubicBezTo>
                <a:lnTo>
                  <a:pt x="3256412" y="4539534"/>
                </a:lnTo>
                <a:cubicBezTo>
                  <a:pt x="3256412" y="4532140"/>
                  <a:pt x="3249417" y="4528446"/>
                  <a:pt x="3242421" y="4528446"/>
                </a:cubicBezTo>
                <a:close/>
                <a:moveTo>
                  <a:pt x="3547572" y="4471577"/>
                </a:moveTo>
                <a:lnTo>
                  <a:pt x="3547572" y="4497950"/>
                </a:lnTo>
                <a:lnTo>
                  <a:pt x="3533581" y="4512737"/>
                </a:lnTo>
                <a:cubicBezTo>
                  <a:pt x="3533580" y="4531224"/>
                  <a:pt x="3519590" y="4538618"/>
                  <a:pt x="3519589" y="4553405"/>
                </a:cubicBezTo>
                <a:cubicBezTo>
                  <a:pt x="3519590" y="4564494"/>
                  <a:pt x="3523089" y="4579281"/>
                  <a:pt x="3505599" y="4579280"/>
                </a:cubicBezTo>
                <a:cubicBezTo>
                  <a:pt x="3505599" y="4594070"/>
                  <a:pt x="3502104" y="4608857"/>
                  <a:pt x="3491608" y="4619950"/>
                </a:cubicBezTo>
                <a:lnTo>
                  <a:pt x="3479886" y="4650925"/>
                </a:lnTo>
                <a:lnTo>
                  <a:pt x="3476766" y="4624564"/>
                </a:lnTo>
                <a:lnTo>
                  <a:pt x="3497751" y="4565415"/>
                </a:lnTo>
                <a:cubicBezTo>
                  <a:pt x="3508248" y="4561715"/>
                  <a:pt x="3511742" y="4546928"/>
                  <a:pt x="3511742" y="4535839"/>
                </a:cubicBezTo>
                <a:cubicBezTo>
                  <a:pt x="3522239" y="4532140"/>
                  <a:pt x="3525734" y="4517352"/>
                  <a:pt x="3525734" y="4506265"/>
                </a:cubicBezTo>
                <a:cubicBezTo>
                  <a:pt x="3529232" y="4500718"/>
                  <a:pt x="3535353" y="4494248"/>
                  <a:pt x="3540601" y="4487315"/>
                </a:cubicBezTo>
                <a:close/>
                <a:moveTo>
                  <a:pt x="2237097" y="4408201"/>
                </a:moveTo>
                <a:lnTo>
                  <a:pt x="2240393" y="4418095"/>
                </a:lnTo>
                <a:lnTo>
                  <a:pt x="2240393" y="4418086"/>
                </a:lnTo>
                <a:close/>
                <a:moveTo>
                  <a:pt x="3303475" y="4375866"/>
                </a:moveTo>
                <a:lnTo>
                  <a:pt x="3303475" y="4390668"/>
                </a:lnTo>
                <a:lnTo>
                  <a:pt x="3298385" y="4389394"/>
                </a:lnTo>
                <a:lnTo>
                  <a:pt x="3298385" y="4406445"/>
                </a:lnTo>
                <a:lnTo>
                  <a:pt x="3312375" y="4410145"/>
                </a:lnTo>
                <a:lnTo>
                  <a:pt x="3312375" y="4380571"/>
                </a:lnTo>
                <a:close/>
                <a:moveTo>
                  <a:pt x="2278582" y="4369496"/>
                </a:moveTo>
                <a:lnTo>
                  <a:pt x="2278582" y="4369497"/>
                </a:lnTo>
                <a:lnTo>
                  <a:pt x="2275111" y="4379904"/>
                </a:lnTo>
                <a:lnTo>
                  <a:pt x="2264708" y="4379904"/>
                </a:lnTo>
                <a:lnTo>
                  <a:pt x="2264696" y="4379913"/>
                </a:lnTo>
                <a:lnTo>
                  <a:pt x="2275109" y="4379913"/>
                </a:lnTo>
                <a:cubicBezTo>
                  <a:pt x="2275108" y="4376439"/>
                  <a:pt x="2278582" y="4372970"/>
                  <a:pt x="2278582" y="4369496"/>
                </a:cubicBezTo>
                <a:close/>
                <a:moveTo>
                  <a:pt x="2309828" y="4334773"/>
                </a:moveTo>
                <a:lnTo>
                  <a:pt x="2282050" y="4359077"/>
                </a:lnTo>
                <a:lnTo>
                  <a:pt x="2275108" y="4348664"/>
                </a:lnTo>
                <a:lnTo>
                  <a:pt x="2275108" y="4348666"/>
                </a:lnTo>
                <a:lnTo>
                  <a:pt x="2282051" y="4359084"/>
                </a:lnTo>
                <a:lnTo>
                  <a:pt x="2309828" y="4334780"/>
                </a:lnTo>
                <a:close/>
                <a:moveTo>
                  <a:pt x="2313300" y="4286179"/>
                </a:moveTo>
                <a:lnTo>
                  <a:pt x="2313297" y="4286181"/>
                </a:lnTo>
                <a:lnTo>
                  <a:pt x="2313297" y="4313952"/>
                </a:lnTo>
                <a:cubicBezTo>
                  <a:pt x="2318505" y="4310481"/>
                  <a:pt x="2321109" y="4305274"/>
                  <a:pt x="2322411" y="4299633"/>
                </a:cubicBezTo>
                <a:lnTo>
                  <a:pt x="2322412" y="4299629"/>
                </a:lnTo>
                <a:lnTo>
                  <a:pt x="2313300" y="4313944"/>
                </a:lnTo>
                <a:close/>
                <a:moveTo>
                  <a:pt x="3549520" y="4274473"/>
                </a:moveTo>
                <a:cubicBezTo>
                  <a:pt x="3549520" y="4291558"/>
                  <a:pt x="3549520" y="4342821"/>
                  <a:pt x="3525593" y="4342822"/>
                </a:cubicBezTo>
                <a:cubicBezTo>
                  <a:pt x="3525593" y="4329152"/>
                  <a:pt x="3525594" y="4274473"/>
                  <a:pt x="3549520" y="4274473"/>
                </a:cubicBezTo>
                <a:close/>
                <a:moveTo>
                  <a:pt x="3403316" y="4243782"/>
                </a:moveTo>
                <a:lnTo>
                  <a:pt x="3401863" y="4246238"/>
                </a:lnTo>
                <a:lnTo>
                  <a:pt x="3405992" y="4257385"/>
                </a:lnTo>
                <a:cubicBezTo>
                  <a:pt x="3405992" y="4260801"/>
                  <a:pt x="3403428" y="4262510"/>
                  <a:pt x="3400437" y="4263364"/>
                </a:cubicBezTo>
                <a:lnTo>
                  <a:pt x="3393484" y="4264096"/>
                </a:lnTo>
                <a:lnTo>
                  <a:pt x="3392820" y="4265964"/>
                </a:lnTo>
                <a:cubicBezTo>
                  <a:pt x="3392821" y="4273357"/>
                  <a:pt x="3399816" y="4273357"/>
                  <a:pt x="3403315" y="4273357"/>
                </a:cubicBezTo>
                <a:cubicBezTo>
                  <a:pt x="3406811" y="4273357"/>
                  <a:pt x="3417307" y="4273357"/>
                  <a:pt x="3417306" y="4265964"/>
                </a:cubicBezTo>
                <a:cubicBezTo>
                  <a:pt x="3417306" y="4258570"/>
                  <a:pt x="3410312" y="4247483"/>
                  <a:pt x="3403316" y="4243782"/>
                </a:cubicBezTo>
                <a:close/>
                <a:moveTo>
                  <a:pt x="3579054" y="4228079"/>
                </a:moveTo>
                <a:cubicBezTo>
                  <a:pt x="3582551" y="4229927"/>
                  <a:pt x="3583425" y="4241018"/>
                  <a:pt x="3584300" y="4251646"/>
                </a:cubicBezTo>
                <a:lnTo>
                  <a:pt x="3585765" y="4264515"/>
                </a:lnTo>
                <a:lnTo>
                  <a:pt x="3565526" y="4283236"/>
                </a:lnTo>
                <a:lnTo>
                  <a:pt x="3566755" y="4276888"/>
                </a:lnTo>
                <a:cubicBezTo>
                  <a:pt x="3568559" y="4270591"/>
                  <a:pt x="3571181" y="4265047"/>
                  <a:pt x="3575553" y="4261348"/>
                </a:cubicBezTo>
                <a:cubicBezTo>
                  <a:pt x="3575553" y="4250260"/>
                  <a:pt x="3575552" y="4239168"/>
                  <a:pt x="3579054" y="4228079"/>
                </a:cubicBezTo>
                <a:close/>
                <a:moveTo>
                  <a:pt x="3419387" y="4218456"/>
                </a:moveTo>
                <a:lnTo>
                  <a:pt x="3418810" y="4222787"/>
                </a:lnTo>
                <a:lnTo>
                  <a:pt x="3418561" y="4222947"/>
                </a:lnTo>
                <a:lnTo>
                  <a:pt x="3419492" y="4226686"/>
                </a:lnTo>
                <a:cubicBezTo>
                  <a:pt x="3420803" y="4229921"/>
                  <a:pt x="3422552" y="4232695"/>
                  <a:pt x="3424303" y="4232694"/>
                </a:cubicBezTo>
                <a:cubicBezTo>
                  <a:pt x="3431298" y="4232695"/>
                  <a:pt x="3431298" y="4225301"/>
                  <a:pt x="3431298" y="4221601"/>
                </a:cubicBezTo>
                <a:close/>
                <a:moveTo>
                  <a:pt x="2542338" y="4205618"/>
                </a:moveTo>
                <a:lnTo>
                  <a:pt x="2538869" y="4205619"/>
                </a:lnTo>
                <a:lnTo>
                  <a:pt x="2538869" y="4205620"/>
                </a:lnTo>
                <a:lnTo>
                  <a:pt x="2542337" y="4205620"/>
                </a:lnTo>
                <a:close/>
                <a:moveTo>
                  <a:pt x="3457148" y="4203480"/>
                </a:moveTo>
                <a:lnTo>
                  <a:pt x="3456702" y="4206824"/>
                </a:lnTo>
                <a:lnTo>
                  <a:pt x="3457966" y="4211898"/>
                </a:lnTo>
                <a:cubicBezTo>
                  <a:pt x="3459278" y="4215133"/>
                  <a:pt x="3461027" y="4217908"/>
                  <a:pt x="3462775" y="4217907"/>
                </a:cubicBezTo>
                <a:cubicBezTo>
                  <a:pt x="3469770" y="4217907"/>
                  <a:pt x="3469770" y="4210512"/>
                  <a:pt x="3469770" y="4206813"/>
                </a:cubicBezTo>
                <a:close/>
                <a:moveTo>
                  <a:pt x="2365370" y="4199396"/>
                </a:moveTo>
                <a:lnTo>
                  <a:pt x="2355389" y="4231935"/>
                </a:lnTo>
                <a:cubicBezTo>
                  <a:pt x="2349748" y="4243651"/>
                  <a:pt x="2342805" y="4254934"/>
                  <a:pt x="2337597" y="4261877"/>
                </a:cubicBezTo>
                <a:cubicBezTo>
                  <a:pt x="2337598" y="4265345"/>
                  <a:pt x="2337597" y="4272289"/>
                  <a:pt x="2334123" y="4272288"/>
                </a:cubicBezTo>
                <a:lnTo>
                  <a:pt x="2327618" y="4259709"/>
                </a:lnTo>
                <a:lnTo>
                  <a:pt x="2327618" y="4259712"/>
                </a:lnTo>
                <a:cubicBezTo>
                  <a:pt x="2329789" y="4266219"/>
                  <a:pt x="2332392" y="4272295"/>
                  <a:pt x="2334125" y="4272295"/>
                </a:cubicBezTo>
                <a:cubicBezTo>
                  <a:pt x="2337600" y="4272295"/>
                  <a:pt x="2337599" y="4265352"/>
                  <a:pt x="2337600" y="4261882"/>
                </a:cubicBezTo>
                <a:cubicBezTo>
                  <a:pt x="2348012" y="4247997"/>
                  <a:pt x="2365371" y="4216752"/>
                  <a:pt x="2365371" y="4199397"/>
                </a:cubicBezTo>
                <a:close/>
                <a:moveTo>
                  <a:pt x="3431560" y="4188331"/>
                </a:moveTo>
                <a:lnTo>
                  <a:pt x="3433330" y="4192457"/>
                </a:lnTo>
                <a:lnTo>
                  <a:pt x="3432691" y="4193734"/>
                </a:lnTo>
                <a:lnTo>
                  <a:pt x="3433920" y="4198498"/>
                </a:lnTo>
                <a:cubicBezTo>
                  <a:pt x="3435668" y="4201270"/>
                  <a:pt x="3438291" y="4203119"/>
                  <a:pt x="3441788" y="4203118"/>
                </a:cubicBezTo>
                <a:lnTo>
                  <a:pt x="3443586" y="4199324"/>
                </a:lnTo>
                <a:lnTo>
                  <a:pt x="3443578" y="4199295"/>
                </a:lnTo>
                <a:lnTo>
                  <a:pt x="3443597" y="4199300"/>
                </a:lnTo>
                <a:lnTo>
                  <a:pt x="3445288" y="4195726"/>
                </a:lnTo>
                <a:cubicBezTo>
                  <a:pt x="3445288" y="4188331"/>
                  <a:pt x="3441789" y="4188331"/>
                  <a:pt x="3434793" y="4188331"/>
                </a:cubicBezTo>
                <a:close/>
                <a:moveTo>
                  <a:pt x="121052" y="4170867"/>
                </a:moveTo>
                <a:lnTo>
                  <a:pt x="121049" y="4170873"/>
                </a:lnTo>
                <a:lnTo>
                  <a:pt x="122164" y="4174238"/>
                </a:lnTo>
                <a:lnTo>
                  <a:pt x="114943" y="4185975"/>
                </a:lnTo>
                <a:lnTo>
                  <a:pt x="116613" y="4191013"/>
                </a:lnTo>
                <a:lnTo>
                  <a:pt x="116622" y="4191019"/>
                </a:lnTo>
                <a:lnTo>
                  <a:pt x="114948" y="4185970"/>
                </a:lnTo>
                <a:lnTo>
                  <a:pt x="122168" y="4174235"/>
                </a:lnTo>
                <a:close/>
                <a:moveTo>
                  <a:pt x="2572280" y="4154413"/>
                </a:moveTo>
                <a:lnTo>
                  <a:pt x="2568584" y="4162508"/>
                </a:lnTo>
                <a:lnTo>
                  <a:pt x="2563166" y="4174375"/>
                </a:lnTo>
                <a:lnTo>
                  <a:pt x="2563166" y="4212562"/>
                </a:lnTo>
                <a:lnTo>
                  <a:pt x="2563168" y="4212562"/>
                </a:lnTo>
                <a:lnTo>
                  <a:pt x="2563168" y="4174373"/>
                </a:lnTo>
                <a:lnTo>
                  <a:pt x="2568584" y="4162508"/>
                </a:lnTo>
                <a:lnTo>
                  <a:pt x="2572279" y="4154415"/>
                </a:lnTo>
                <a:close/>
                <a:moveTo>
                  <a:pt x="115474" y="4154038"/>
                </a:moveTo>
                <a:lnTo>
                  <a:pt x="115467" y="4154041"/>
                </a:lnTo>
                <a:lnTo>
                  <a:pt x="119371" y="4165817"/>
                </a:lnTo>
                <a:lnTo>
                  <a:pt x="119378" y="4165819"/>
                </a:lnTo>
                <a:close/>
                <a:moveTo>
                  <a:pt x="3469770" y="4147664"/>
                </a:moveTo>
                <a:lnTo>
                  <a:pt x="3469771" y="4148036"/>
                </a:lnTo>
                <a:lnTo>
                  <a:pt x="3484588" y="4148036"/>
                </a:lnTo>
                <a:lnTo>
                  <a:pt x="3484588" y="4178794"/>
                </a:lnTo>
                <a:lnTo>
                  <a:pt x="3469770" y="4182497"/>
                </a:lnTo>
                <a:lnTo>
                  <a:pt x="3469770" y="4188331"/>
                </a:lnTo>
                <a:lnTo>
                  <a:pt x="3497752" y="4180938"/>
                </a:lnTo>
                <a:lnTo>
                  <a:pt x="3497752" y="4147664"/>
                </a:lnTo>
                <a:close/>
                <a:moveTo>
                  <a:pt x="113510" y="4139739"/>
                </a:moveTo>
                <a:lnTo>
                  <a:pt x="113508" y="4139746"/>
                </a:lnTo>
                <a:lnTo>
                  <a:pt x="113526" y="4139749"/>
                </a:lnTo>
                <a:lnTo>
                  <a:pt x="123791" y="4145658"/>
                </a:lnTo>
                <a:lnTo>
                  <a:pt x="123804" y="4145674"/>
                </a:lnTo>
                <a:lnTo>
                  <a:pt x="121933" y="4150494"/>
                </a:lnTo>
                <a:lnTo>
                  <a:pt x="121937" y="4150491"/>
                </a:lnTo>
                <a:cubicBezTo>
                  <a:pt x="123536" y="4149028"/>
                  <a:pt x="124368" y="4147351"/>
                  <a:pt x="123810" y="4145668"/>
                </a:cubicBezTo>
                <a:lnTo>
                  <a:pt x="123791" y="4145658"/>
                </a:lnTo>
                <a:lnTo>
                  <a:pt x="120112" y="4140825"/>
                </a:lnTo>
                <a:lnTo>
                  <a:pt x="113526" y="4139749"/>
                </a:lnTo>
                <a:close/>
                <a:moveTo>
                  <a:pt x="2566640" y="4137924"/>
                </a:moveTo>
                <a:lnTo>
                  <a:pt x="2553513" y="4147036"/>
                </a:lnTo>
                <a:cubicBezTo>
                  <a:pt x="2549066" y="4149640"/>
                  <a:pt x="2544943" y="4151809"/>
                  <a:pt x="2542339" y="4153544"/>
                </a:cubicBezTo>
                <a:lnTo>
                  <a:pt x="2542338" y="4153545"/>
                </a:lnTo>
                <a:lnTo>
                  <a:pt x="2553513" y="4147038"/>
                </a:lnTo>
                <a:cubicBezTo>
                  <a:pt x="2557960" y="4144435"/>
                  <a:pt x="2562735" y="4141396"/>
                  <a:pt x="2566639" y="4137926"/>
                </a:cubicBezTo>
                <a:close/>
                <a:moveTo>
                  <a:pt x="121273" y="4112881"/>
                </a:moveTo>
                <a:lnTo>
                  <a:pt x="116267" y="4114539"/>
                </a:lnTo>
                <a:cubicBezTo>
                  <a:pt x="113766" y="4115368"/>
                  <a:pt x="114324" y="4117050"/>
                  <a:pt x="114882" y="4118735"/>
                </a:cubicBezTo>
                <a:lnTo>
                  <a:pt x="116266" y="4114544"/>
                </a:lnTo>
                <a:lnTo>
                  <a:pt x="121272" y="4112884"/>
                </a:lnTo>
                <a:lnTo>
                  <a:pt x="126006" y="4118784"/>
                </a:lnTo>
                <a:lnTo>
                  <a:pt x="126009" y="4118783"/>
                </a:lnTo>
                <a:cubicBezTo>
                  <a:pt x="124892" y="4115417"/>
                  <a:pt x="124334" y="4113732"/>
                  <a:pt x="121273" y="4112881"/>
                </a:cubicBezTo>
                <a:close/>
                <a:moveTo>
                  <a:pt x="2574016" y="4107983"/>
                </a:moveTo>
                <a:cubicBezTo>
                  <a:pt x="2571846" y="4108417"/>
                  <a:pt x="2570111" y="4110153"/>
                  <a:pt x="2570110" y="4111888"/>
                </a:cubicBezTo>
                <a:lnTo>
                  <a:pt x="2574014" y="4107986"/>
                </a:lnTo>
                <a:cubicBezTo>
                  <a:pt x="2576184" y="4107550"/>
                  <a:pt x="2578789" y="4108418"/>
                  <a:pt x="2580526" y="4111889"/>
                </a:cubicBezTo>
                <a:cubicBezTo>
                  <a:pt x="2583995" y="4115364"/>
                  <a:pt x="2587468" y="4132718"/>
                  <a:pt x="2583994" y="4139661"/>
                </a:cubicBezTo>
                <a:lnTo>
                  <a:pt x="2579012" y="4145937"/>
                </a:lnTo>
                <a:lnTo>
                  <a:pt x="2583997" y="4139659"/>
                </a:lnTo>
                <a:cubicBezTo>
                  <a:pt x="2587470" y="4132716"/>
                  <a:pt x="2583996" y="4115361"/>
                  <a:pt x="2580528" y="4111888"/>
                </a:cubicBezTo>
                <a:cubicBezTo>
                  <a:pt x="2578790" y="4108417"/>
                  <a:pt x="2576186" y="4107549"/>
                  <a:pt x="2574016" y="4107983"/>
                </a:cubicBezTo>
                <a:close/>
                <a:moveTo>
                  <a:pt x="3512082" y="4077231"/>
                </a:moveTo>
                <a:lnTo>
                  <a:pt x="3511742" y="4077424"/>
                </a:lnTo>
                <a:lnTo>
                  <a:pt x="3512046" y="4077795"/>
                </a:lnTo>
                <a:close/>
                <a:moveTo>
                  <a:pt x="146266" y="4070967"/>
                </a:moveTo>
                <a:lnTo>
                  <a:pt x="146261" y="4070979"/>
                </a:lnTo>
                <a:lnTo>
                  <a:pt x="146835" y="4089463"/>
                </a:lnTo>
                <a:lnTo>
                  <a:pt x="146840" y="4089459"/>
                </a:lnTo>
                <a:cubicBezTo>
                  <a:pt x="144608" y="4082726"/>
                  <a:pt x="145439" y="4076845"/>
                  <a:pt x="146266" y="4070967"/>
                </a:cubicBezTo>
                <a:close/>
                <a:moveTo>
                  <a:pt x="3613179" y="4058938"/>
                </a:moveTo>
                <a:cubicBezTo>
                  <a:pt x="3609679" y="4058937"/>
                  <a:pt x="3609679" y="4062638"/>
                  <a:pt x="3606183" y="4062638"/>
                </a:cubicBezTo>
                <a:cubicBezTo>
                  <a:pt x="3606183" y="4066332"/>
                  <a:pt x="3609679" y="4077425"/>
                  <a:pt x="3613179" y="4077425"/>
                </a:cubicBezTo>
                <a:cubicBezTo>
                  <a:pt x="3620174" y="4077425"/>
                  <a:pt x="3620174" y="4070030"/>
                  <a:pt x="3620174" y="4066332"/>
                </a:cubicBezTo>
                <a:cubicBezTo>
                  <a:pt x="3620174" y="4062638"/>
                  <a:pt x="3616675" y="4058937"/>
                  <a:pt x="3613179" y="4058938"/>
                </a:cubicBezTo>
                <a:close/>
                <a:moveTo>
                  <a:pt x="2431230" y="4053299"/>
                </a:moveTo>
                <a:lnTo>
                  <a:pt x="2426235" y="4061459"/>
                </a:lnTo>
                <a:lnTo>
                  <a:pt x="2425725" y="4063018"/>
                </a:lnTo>
                <a:lnTo>
                  <a:pt x="2421780" y="4069651"/>
                </a:lnTo>
                <a:cubicBezTo>
                  <a:pt x="2419176" y="4075292"/>
                  <a:pt x="2417441" y="4081366"/>
                  <a:pt x="2417442" y="4088310"/>
                </a:cubicBezTo>
                <a:lnTo>
                  <a:pt x="2396612" y="4116082"/>
                </a:lnTo>
                <a:cubicBezTo>
                  <a:pt x="2393143" y="4119551"/>
                  <a:pt x="2400087" y="4126493"/>
                  <a:pt x="2403555" y="4126494"/>
                </a:cubicBezTo>
                <a:lnTo>
                  <a:pt x="2403560" y="4126493"/>
                </a:lnTo>
                <a:lnTo>
                  <a:pt x="2397487" y="4122588"/>
                </a:lnTo>
                <a:cubicBezTo>
                  <a:pt x="2395751" y="4120418"/>
                  <a:pt x="2394883" y="4117815"/>
                  <a:pt x="2396618" y="4116081"/>
                </a:cubicBezTo>
                <a:lnTo>
                  <a:pt x="2417448" y="4088309"/>
                </a:lnTo>
                <a:lnTo>
                  <a:pt x="2425725" y="4063018"/>
                </a:lnTo>
                <a:lnTo>
                  <a:pt x="2431205" y="4053799"/>
                </a:lnTo>
                <a:close/>
                <a:moveTo>
                  <a:pt x="3532729" y="4047850"/>
                </a:moveTo>
                <a:cubicBezTo>
                  <a:pt x="3525734" y="4047850"/>
                  <a:pt x="3525734" y="4070031"/>
                  <a:pt x="3525733" y="4073725"/>
                </a:cubicBezTo>
                <a:lnTo>
                  <a:pt x="3525404" y="4073743"/>
                </a:lnTo>
                <a:lnTo>
                  <a:pt x="3525592" y="4076283"/>
                </a:lnTo>
                <a:lnTo>
                  <a:pt x="3518646" y="4084964"/>
                </a:lnTo>
                <a:lnTo>
                  <a:pt x="3525734" y="4088513"/>
                </a:lnTo>
                <a:lnTo>
                  <a:pt x="3539724" y="4070031"/>
                </a:lnTo>
                <a:cubicBezTo>
                  <a:pt x="3539724" y="4066331"/>
                  <a:pt x="3539725" y="4047850"/>
                  <a:pt x="3532729" y="4047850"/>
                </a:cubicBezTo>
                <a:close/>
                <a:moveTo>
                  <a:pt x="156515" y="4026468"/>
                </a:moveTo>
                <a:lnTo>
                  <a:pt x="149564" y="4030639"/>
                </a:lnTo>
                <a:lnTo>
                  <a:pt x="149586" y="4030632"/>
                </a:lnTo>
                <a:lnTo>
                  <a:pt x="156509" y="4026476"/>
                </a:lnTo>
                <a:close/>
                <a:moveTo>
                  <a:pt x="123964" y="4020442"/>
                </a:moveTo>
                <a:lnTo>
                  <a:pt x="122037" y="4039763"/>
                </a:lnTo>
                <a:lnTo>
                  <a:pt x="122020" y="4039793"/>
                </a:lnTo>
                <a:lnTo>
                  <a:pt x="118460" y="4044692"/>
                </a:lnTo>
                <a:lnTo>
                  <a:pt x="116767" y="4048972"/>
                </a:lnTo>
                <a:lnTo>
                  <a:pt x="116759" y="4048986"/>
                </a:lnTo>
                <a:lnTo>
                  <a:pt x="116761" y="4048985"/>
                </a:lnTo>
                <a:lnTo>
                  <a:pt x="116767" y="4048972"/>
                </a:lnTo>
                <a:lnTo>
                  <a:pt x="122020" y="4039793"/>
                </a:lnTo>
                <a:lnTo>
                  <a:pt x="122038" y="4039768"/>
                </a:lnTo>
                <a:lnTo>
                  <a:pt x="123965" y="4020447"/>
                </a:lnTo>
                <a:lnTo>
                  <a:pt x="140651" y="4020520"/>
                </a:lnTo>
                <a:lnTo>
                  <a:pt x="140653" y="4020516"/>
                </a:lnTo>
                <a:cubicBezTo>
                  <a:pt x="135648" y="4022175"/>
                  <a:pt x="130085" y="4022149"/>
                  <a:pt x="123964" y="4020442"/>
                </a:cubicBezTo>
                <a:close/>
                <a:moveTo>
                  <a:pt x="3683133" y="4018276"/>
                </a:moveTo>
                <a:cubicBezTo>
                  <a:pt x="3683133" y="4021969"/>
                  <a:pt x="3686628" y="4033062"/>
                  <a:pt x="3690129" y="4033063"/>
                </a:cubicBezTo>
                <a:cubicBezTo>
                  <a:pt x="3697125" y="4033063"/>
                  <a:pt x="3697125" y="4025668"/>
                  <a:pt x="3697125" y="4021969"/>
                </a:cubicBezTo>
                <a:close/>
                <a:moveTo>
                  <a:pt x="2649947" y="4011221"/>
                </a:moveTo>
                <a:lnTo>
                  <a:pt x="2618710" y="4035516"/>
                </a:lnTo>
                <a:lnTo>
                  <a:pt x="2608294" y="4063287"/>
                </a:lnTo>
                <a:lnTo>
                  <a:pt x="2608295" y="4063288"/>
                </a:lnTo>
                <a:lnTo>
                  <a:pt x="2618708" y="4035528"/>
                </a:lnTo>
                <a:lnTo>
                  <a:pt x="2649948" y="4011229"/>
                </a:lnTo>
                <a:close/>
                <a:moveTo>
                  <a:pt x="3627814" y="3999360"/>
                </a:moveTo>
                <a:lnTo>
                  <a:pt x="3619577" y="4001947"/>
                </a:lnTo>
                <a:cubicBezTo>
                  <a:pt x="3609325" y="4004510"/>
                  <a:pt x="3604200" y="4007928"/>
                  <a:pt x="3624702" y="4028431"/>
                </a:cubicBezTo>
                <a:cubicBezTo>
                  <a:pt x="3614451" y="4028431"/>
                  <a:pt x="3614450" y="4034411"/>
                  <a:pt x="3613596" y="4040390"/>
                </a:cubicBezTo>
                <a:lnTo>
                  <a:pt x="3612773" y="4042434"/>
                </a:lnTo>
                <a:lnTo>
                  <a:pt x="3613180" y="4044150"/>
                </a:lnTo>
                <a:cubicBezTo>
                  <a:pt x="3641161" y="4044150"/>
                  <a:pt x="3620174" y="4018275"/>
                  <a:pt x="3641161" y="4018275"/>
                </a:cubicBezTo>
                <a:cubicBezTo>
                  <a:pt x="3635914" y="4012730"/>
                  <a:pt x="3632307" y="4008340"/>
                  <a:pt x="3630012" y="4004830"/>
                </a:cubicBezTo>
                <a:close/>
                <a:moveTo>
                  <a:pt x="152859" y="3990319"/>
                </a:moveTo>
                <a:lnTo>
                  <a:pt x="149530" y="3997021"/>
                </a:lnTo>
                <a:lnTo>
                  <a:pt x="149531" y="3997021"/>
                </a:lnTo>
                <a:lnTo>
                  <a:pt x="149530" y="3997024"/>
                </a:lnTo>
                <a:lnTo>
                  <a:pt x="149463" y="3998915"/>
                </a:lnTo>
                <a:lnTo>
                  <a:pt x="153149" y="3999560"/>
                </a:lnTo>
                <a:lnTo>
                  <a:pt x="153151" y="3999558"/>
                </a:lnTo>
                <a:cubicBezTo>
                  <a:pt x="150089" y="3998706"/>
                  <a:pt x="147588" y="3999535"/>
                  <a:pt x="149531" y="3997021"/>
                </a:cubicBezTo>
                <a:close/>
                <a:moveTo>
                  <a:pt x="2671107" y="3982254"/>
                </a:moveTo>
                <a:lnTo>
                  <a:pt x="2671103" y="3982263"/>
                </a:lnTo>
                <a:cubicBezTo>
                  <a:pt x="2671211" y="3986494"/>
                  <a:pt x="2672080" y="3991702"/>
                  <a:pt x="2672513" y="3997343"/>
                </a:cubicBezTo>
                <a:lnTo>
                  <a:pt x="2671322" y="4015018"/>
                </a:lnTo>
                <a:lnTo>
                  <a:pt x="2671324" y="4015014"/>
                </a:lnTo>
                <a:cubicBezTo>
                  <a:pt x="2672950" y="4009047"/>
                  <a:pt x="2672950" y="4002972"/>
                  <a:pt x="2672517" y="3997331"/>
                </a:cubicBezTo>
                <a:close/>
                <a:moveTo>
                  <a:pt x="2674254" y="3973028"/>
                </a:moveTo>
                <a:lnTo>
                  <a:pt x="2649951" y="3976503"/>
                </a:lnTo>
                <a:lnTo>
                  <a:pt x="2646482" y="3976503"/>
                </a:lnTo>
                <a:lnTo>
                  <a:pt x="2646484" y="3976515"/>
                </a:lnTo>
                <a:lnTo>
                  <a:pt x="2649948" y="3976515"/>
                </a:lnTo>
                <a:lnTo>
                  <a:pt x="2674251" y="3973042"/>
                </a:lnTo>
                <a:close/>
                <a:moveTo>
                  <a:pt x="171481" y="3971064"/>
                </a:moveTo>
                <a:lnTo>
                  <a:pt x="171478" y="3971069"/>
                </a:lnTo>
                <a:lnTo>
                  <a:pt x="169822" y="3982821"/>
                </a:lnTo>
                <a:lnTo>
                  <a:pt x="169824" y="3982822"/>
                </a:lnTo>
                <a:close/>
                <a:moveTo>
                  <a:pt x="161568" y="3936984"/>
                </a:moveTo>
                <a:lnTo>
                  <a:pt x="153371" y="3941570"/>
                </a:lnTo>
                <a:lnTo>
                  <a:pt x="153369" y="3941576"/>
                </a:lnTo>
                <a:lnTo>
                  <a:pt x="161569" y="3936989"/>
                </a:lnTo>
                <a:close/>
                <a:moveTo>
                  <a:pt x="212012" y="3924702"/>
                </a:moveTo>
                <a:cubicBezTo>
                  <a:pt x="209959" y="3923747"/>
                  <a:pt x="207178" y="3923735"/>
                  <a:pt x="203422" y="3924980"/>
                </a:cubicBezTo>
                <a:lnTo>
                  <a:pt x="203427" y="3924982"/>
                </a:lnTo>
                <a:lnTo>
                  <a:pt x="212011" y="3924704"/>
                </a:lnTo>
                <a:lnTo>
                  <a:pt x="215987" y="3929775"/>
                </a:lnTo>
                <a:close/>
                <a:moveTo>
                  <a:pt x="171430" y="3920638"/>
                </a:moveTo>
                <a:lnTo>
                  <a:pt x="162776" y="3924907"/>
                </a:lnTo>
                <a:lnTo>
                  <a:pt x="162775" y="3924912"/>
                </a:lnTo>
                <a:lnTo>
                  <a:pt x="171429" y="3920644"/>
                </a:lnTo>
                <a:close/>
                <a:moveTo>
                  <a:pt x="190891" y="3912317"/>
                </a:moveTo>
                <a:lnTo>
                  <a:pt x="190889" y="3912324"/>
                </a:lnTo>
                <a:lnTo>
                  <a:pt x="185904" y="3930792"/>
                </a:lnTo>
                <a:lnTo>
                  <a:pt x="185904" y="3930801"/>
                </a:lnTo>
                <a:lnTo>
                  <a:pt x="182866" y="3950939"/>
                </a:lnTo>
                <a:lnTo>
                  <a:pt x="182864" y="3950945"/>
                </a:lnTo>
                <a:lnTo>
                  <a:pt x="182865" y="3950943"/>
                </a:lnTo>
                <a:lnTo>
                  <a:pt x="182866" y="3950939"/>
                </a:lnTo>
                <a:lnTo>
                  <a:pt x="186469" y="3940880"/>
                </a:lnTo>
                <a:lnTo>
                  <a:pt x="185904" y="3930801"/>
                </a:lnTo>
                <a:lnTo>
                  <a:pt x="185906" y="3930786"/>
                </a:lnTo>
                <a:close/>
                <a:moveTo>
                  <a:pt x="2958340" y="3909253"/>
                </a:moveTo>
                <a:lnTo>
                  <a:pt x="2938085" y="3945256"/>
                </a:lnTo>
                <a:cubicBezTo>
                  <a:pt x="2934617" y="3952201"/>
                  <a:pt x="2924199" y="3962617"/>
                  <a:pt x="2924199" y="3976503"/>
                </a:cubicBezTo>
                <a:lnTo>
                  <a:pt x="2914789" y="3990476"/>
                </a:lnTo>
                <a:lnTo>
                  <a:pt x="2925001" y="3986270"/>
                </a:lnTo>
                <a:cubicBezTo>
                  <a:pt x="2938775" y="3974833"/>
                  <a:pt x="2948614" y="3949879"/>
                  <a:pt x="2948614" y="3933244"/>
                </a:cubicBezTo>
                <a:close/>
                <a:moveTo>
                  <a:pt x="3644656" y="3907368"/>
                </a:moveTo>
                <a:lnTo>
                  <a:pt x="3639534" y="3929026"/>
                </a:lnTo>
                <a:lnTo>
                  <a:pt x="3665708" y="3936162"/>
                </a:lnTo>
                <a:lnTo>
                  <a:pt x="3645205" y="3977169"/>
                </a:lnTo>
                <a:lnTo>
                  <a:pt x="3645205" y="3980589"/>
                </a:lnTo>
                <a:lnTo>
                  <a:pt x="3641146" y="3987887"/>
                </a:lnTo>
                <a:lnTo>
                  <a:pt x="3652966" y="3983963"/>
                </a:lnTo>
                <a:cubicBezTo>
                  <a:pt x="3658212" y="3980844"/>
                  <a:pt x="3662147" y="3975760"/>
                  <a:pt x="3662147" y="3966519"/>
                </a:cubicBezTo>
                <a:lnTo>
                  <a:pt x="3662148" y="3962818"/>
                </a:lnTo>
                <a:lnTo>
                  <a:pt x="3683133" y="3918457"/>
                </a:lnTo>
                <a:close/>
                <a:moveTo>
                  <a:pt x="194305" y="3881762"/>
                </a:moveTo>
                <a:lnTo>
                  <a:pt x="194303" y="3881768"/>
                </a:lnTo>
                <a:cubicBezTo>
                  <a:pt x="192743" y="3886488"/>
                  <a:pt x="192122" y="3890899"/>
                  <a:pt x="193377" y="3894685"/>
                </a:cubicBezTo>
                <a:lnTo>
                  <a:pt x="195158" y="3903201"/>
                </a:lnTo>
                <a:lnTo>
                  <a:pt x="195160" y="3903196"/>
                </a:lnTo>
                <a:cubicBezTo>
                  <a:pt x="195192" y="3900149"/>
                  <a:pt x="194216" y="3897205"/>
                  <a:pt x="193379" y="3894680"/>
                </a:cubicBezTo>
                <a:close/>
                <a:moveTo>
                  <a:pt x="211995" y="3875430"/>
                </a:moveTo>
                <a:lnTo>
                  <a:pt x="211257" y="3880683"/>
                </a:lnTo>
                <a:lnTo>
                  <a:pt x="211995" y="3875433"/>
                </a:lnTo>
                <a:close/>
                <a:moveTo>
                  <a:pt x="3693189" y="3855901"/>
                </a:moveTo>
                <a:lnTo>
                  <a:pt x="3691935" y="3858674"/>
                </a:lnTo>
                <a:lnTo>
                  <a:pt x="3693043" y="3857564"/>
                </a:lnTo>
                <a:close/>
                <a:moveTo>
                  <a:pt x="190065" y="3851176"/>
                </a:moveTo>
                <a:lnTo>
                  <a:pt x="183609" y="3856817"/>
                </a:lnTo>
                <a:lnTo>
                  <a:pt x="183608" y="3856821"/>
                </a:lnTo>
                <a:lnTo>
                  <a:pt x="190065" y="3851178"/>
                </a:lnTo>
                <a:close/>
                <a:moveTo>
                  <a:pt x="208345" y="3839279"/>
                </a:moveTo>
                <a:lnTo>
                  <a:pt x="208343" y="3839280"/>
                </a:lnTo>
                <a:lnTo>
                  <a:pt x="207417" y="3852198"/>
                </a:lnTo>
                <a:lnTo>
                  <a:pt x="207419" y="3852193"/>
                </a:lnTo>
                <a:close/>
                <a:moveTo>
                  <a:pt x="196659" y="3837545"/>
                </a:moveTo>
                <a:lnTo>
                  <a:pt x="189919" y="3840246"/>
                </a:lnTo>
                <a:lnTo>
                  <a:pt x="189916" y="3840252"/>
                </a:lnTo>
                <a:lnTo>
                  <a:pt x="189916" y="3840252"/>
                </a:lnTo>
                <a:lnTo>
                  <a:pt x="189915" y="3840255"/>
                </a:lnTo>
                <a:lnTo>
                  <a:pt x="187767" y="3844229"/>
                </a:lnTo>
                <a:lnTo>
                  <a:pt x="187767" y="3844230"/>
                </a:lnTo>
                <a:lnTo>
                  <a:pt x="189915" y="3840255"/>
                </a:lnTo>
                <a:lnTo>
                  <a:pt x="189916" y="3840252"/>
                </a:lnTo>
                <a:lnTo>
                  <a:pt x="196659" y="3837550"/>
                </a:lnTo>
                <a:close/>
                <a:moveTo>
                  <a:pt x="219902" y="3818633"/>
                </a:moveTo>
                <a:lnTo>
                  <a:pt x="219251" y="3821115"/>
                </a:lnTo>
                <a:lnTo>
                  <a:pt x="219901" y="3818637"/>
                </a:lnTo>
                <a:close/>
                <a:moveTo>
                  <a:pt x="221096" y="3793946"/>
                </a:moveTo>
                <a:cubicBezTo>
                  <a:pt x="212894" y="3798534"/>
                  <a:pt x="205948" y="3806908"/>
                  <a:pt x="201471" y="3815398"/>
                </a:cubicBezTo>
                <a:lnTo>
                  <a:pt x="197875" y="3824837"/>
                </a:lnTo>
                <a:lnTo>
                  <a:pt x="201470" y="3815404"/>
                </a:lnTo>
                <a:cubicBezTo>
                  <a:pt x="205946" y="3806914"/>
                  <a:pt x="212892" y="3798540"/>
                  <a:pt x="221094" y="3793952"/>
                </a:cubicBezTo>
                <a:lnTo>
                  <a:pt x="225000" y="3805736"/>
                </a:lnTo>
                <a:lnTo>
                  <a:pt x="225002" y="3805731"/>
                </a:lnTo>
                <a:close/>
                <a:moveTo>
                  <a:pt x="3721606" y="3792761"/>
                </a:moveTo>
                <a:cubicBezTo>
                  <a:pt x="3714610" y="3792761"/>
                  <a:pt x="3711115" y="3829730"/>
                  <a:pt x="3711115" y="3833430"/>
                </a:cubicBezTo>
                <a:lnTo>
                  <a:pt x="3706531" y="3838274"/>
                </a:lnTo>
                <a:lnTo>
                  <a:pt x="3706713" y="3843895"/>
                </a:lnTo>
                <a:lnTo>
                  <a:pt x="3734051" y="3857565"/>
                </a:lnTo>
                <a:lnTo>
                  <a:pt x="3730149" y="3865369"/>
                </a:lnTo>
                <a:lnTo>
                  <a:pt x="3739097" y="3863005"/>
                </a:lnTo>
                <a:lnTo>
                  <a:pt x="3753087" y="3833430"/>
                </a:lnTo>
                <a:lnTo>
                  <a:pt x="3730418" y="3821449"/>
                </a:lnTo>
                <a:lnTo>
                  <a:pt x="3720382" y="3830231"/>
                </a:lnTo>
                <a:cubicBezTo>
                  <a:pt x="3720382" y="3825106"/>
                  <a:pt x="3721237" y="3822329"/>
                  <a:pt x="3722518" y="3820459"/>
                </a:cubicBezTo>
                <a:lnTo>
                  <a:pt x="3725090" y="3818093"/>
                </a:lnTo>
                <a:lnTo>
                  <a:pt x="3724668" y="3804315"/>
                </a:lnTo>
                <a:cubicBezTo>
                  <a:pt x="3724232" y="3798307"/>
                  <a:pt x="3723356" y="3792762"/>
                  <a:pt x="3721606" y="3792761"/>
                </a:cubicBezTo>
                <a:close/>
                <a:moveTo>
                  <a:pt x="3665618" y="3733810"/>
                </a:moveTo>
                <a:lnTo>
                  <a:pt x="3658647" y="3737311"/>
                </a:lnTo>
                <a:lnTo>
                  <a:pt x="3663430" y="3746157"/>
                </a:lnTo>
                <a:close/>
                <a:moveTo>
                  <a:pt x="3784816" y="3721124"/>
                </a:moveTo>
                <a:lnTo>
                  <a:pt x="3771639" y="3727713"/>
                </a:lnTo>
                <a:cubicBezTo>
                  <a:pt x="3771639" y="3745652"/>
                  <a:pt x="3758185" y="3767438"/>
                  <a:pt x="3751458" y="3787301"/>
                </a:cubicBezTo>
                <a:lnTo>
                  <a:pt x="3750227" y="3793560"/>
                </a:lnTo>
                <a:lnTo>
                  <a:pt x="3767078" y="3777974"/>
                </a:lnTo>
                <a:cubicBezTo>
                  <a:pt x="3767078" y="3765037"/>
                  <a:pt x="3773199" y="3750249"/>
                  <a:pt x="3779319" y="3735462"/>
                </a:cubicBezTo>
                <a:close/>
                <a:moveTo>
                  <a:pt x="274111" y="3694215"/>
                </a:moveTo>
                <a:lnTo>
                  <a:pt x="271355" y="3702557"/>
                </a:lnTo>
                <a:lnTo>
                  <a:pt x="271356" y="3702557"/>
                </a:lnTo>
                <a:close/>
                <a:moveTo>
                  <a:pt x="278888" y="3692823"/>
                </a:moveTo>
                <a:lnTo>
                  <a:pt x="274145" y="3694163"/>
                </a:lnTo>
                <a:lnTo>
                  <a:pt x="274128" y="3694165"/>
                </a:lnTo>
                <a:lnTo>
                  <a:pt x="274127" y="3694168"/>
                </a:lnTo>
                <a:lnTo>
                  <a:pt x="274145" y="3694163"/>
                </a:lnTo>
                <a:lnTo>
                  <a:pt x="282177" y="3693363"/>
                </a:lnTo>
                <a:lnTo>
                  <a:pt x="282190" y="3693365"/>
                </a:lnTo>
                <a:lnTo>
                  <a:pt x="282192" y="3693361"/>
                </a:lnTo>
                <a:lnTo>
                  <a:pt x="282177" y="3693363"/>
                </a:lnTo>
                <a:close/>
                <a:moveTo>
                  <a:pt x="3701496" y="3664295"/>
                </a:moveTo>
                <a:cubicBezTo>
                  <a:pt x="3696248" y="3666144"/>
                  <a:pt x="3690127" y="3672613"/>
                  <a:pt x="3686629" y="3678160"/>
                </a:cubicBezTo>
                <a:lnTo>
                  <a:pt x="3682607" y="3702144"/>
                </a:lnTo>
                <a:lnTo>
                  <a:pt x="3683646" y="3701228"/>
                </a:lnTo>
                <a:cubicBezTo>
                  <a:pt x="3688771" y="3699519"/>
                  <a:pt x="3693044" y="3702082"/>
                  <a:pt x="3693044" y="3714044"/>
                </a:cubicBezTo>
                <a:lnTo>
                  <a:pt x="3706060" y="3665229"/>
                </a:lnTo>
                <a:close/>
                <a:moveTo>
                  <a:pt x="3809343" y="3636073"/>
                </a:moveTo>
                <a:lnTo>
                  <a:pt x="3803553" y="3652373"/>
                </a:lnTo>
                <a:lnTo>
                  <a:pt x="3812647" y="3649113"/>
                </a:lnTo>
                <a:cubicBezTo>
                  <a:pt x="3812646" y="3645696"/>
                  <a:pt x="3811793" y="3640571"/>
                  <a:pt x="3809657" y="3636299"/>
                </a:cubicBezTo>
                <a:close/>
                <a:moveTo>
                  <a:pt x="289636" y="3623637"/>
                </a:moveTo>
                <a:lnTo>
                  <a:pt x="289633" y="3623648"/>
                </a:lnTo>
                <a:lnTo>
                  <a:pt x="291861" y="3630372"/>
                </a:lnTo>
                <a:lnTo>
                  <a:pt x="291868" y="3630369"/>
                </a:lnTo>
                <a:close/>
                <a:moveTo>
                  <a:pt x="3732101" y="3619010"/>
                </a:moveTo>
                <a:lnTo>
                  <a:pt x="3725107" y="3622704"/>
                </a:lnTo>
                <a:lnTo>
                  <a:pt x="3715391" y="3661212"/>
                </a:lnTo>
                <a:lnTo>
                  <a:pt x="3716962" y="3662783"/>
                </a:lnTo>
                <a:lnTo>
                  <a:pt x="3712990" y="3670728"/>
                </a:lnTo>
                <a:lnTo>
                  <a:pt x="3711116" y="3678160"/>
                </a:lnTo>
                <a:lnTo>
                  <a:pt x="3710539" y="3675632"/>
                </a:lnTo>
                <a:lnTo>
                  <a:pt x="3706713" y="3683287"/>
                </a:lnTo>
                <a:lnTo>
                  <a:pt x="3737466" y="3700375"/>
                </a:lnTo>
                <a:lnTo>
                  <a:pt x="3747720" y="3741383"/>
                </a:lnTo>
                <a:cubicBezTo>
                  <a:pt x="3757117" y="3741382"/>
                  <a:pt x="3763738" y="3735615"/>
                  <a:pt x="3768917" y="3726966"/>
                </a:cubicBezTo>
                <a:lnTo>
                  <a:pt x="3778012" y="3703973"/>
                </a:lnTo>
                <a:lnTo>
                  <a:pt x="3767079" y="3707735"/>
                </a:lnTo>
                <a:lnTo>
                  <a:pt x="3756583" y="3663373"/>
                </a:lnTo>
                <a:lnTo>
                  <a:pt x="3725106" y="3644886"/>
                </a:lnTo>
                <a:lnTo>
                  <a:pt x="3735597" y="3622705"/>
                </a:lnTo>
                <a:cubicBezTo>
                  <a:pt x="3735597" y="3622705"/>
                  <a:pt x="3735597" y="3619010"/>
                  <a:pt x="3732101" y="3619010"/>
                </a:cubicBezTo>
                <a:close/>
                <a:moveTo>
                  <a:pt x="262919" y="3610073"/>
                </a:moveTo>
                <a:lnTo>
                  <a:pt x="262914" y="3610098"/>
                </a:lnTo>
                <a:lnTo>
                  <a:pt x="258828" y="3620775"/>
                </a:lnTo>
                <a:lnTo>
                  <a:pt x="258491" y="3630214"/>
                </a:lnTo>
                <a:lnTo>
                  <a:pt x="258490" y="3630224"/>
                </a:lnTo>
                <a:lnTo>
                  <a:pt x="258491" y="3630225"/>
                </a:lnTo>
                <a:lnTo>
                  <a:pt x="258491" y="3630214"/>
                </a:lnTo>
                <a:lnTo>
                  <a:pt x="262914" y="3610098"/>
                </a:lnTo>
                <a:lnTo>
                  <a:pt x="262921" y="3610077"/>
                </a:lnTo>
                <a:lnTo>
                  <a:pt x="267093" y="3614296"/>
                </a:lnTo>
                <a:lnTo>
                  <a:pt x="267093" y="3614293"/>
                </a:lnTo>
                <a:close/>
                <a:moveTo>
                  <a:pt x="3843404" y="3584187"/>
                </a:moveTo>
                <a:cubicBezTo>
                  <a:pt x="3839984" y="3594437"/>
                  <a:pt x="3839984" y="3604691"/>
                  <a:pt x="3839985" y="3614940"/>
                </a:cubicBezTo>
                <a:cubicBezTo>
                  <a:pt x="3822901" y="3628610"/>
                  <a:pt x="3833150" y="3669617"/>
                  <a:pt x="3812646" y="3673037"/>
                </a:cubicBezTo>
                <a:lnTo>
                  <a:pt x="3809099" y="3683680"/>
                </a:lnTo>
                <a:lnTo>
                  <a:pt x="3819542" y="3678160"/>
                </a:lnTo>
                <a:cubicBezTo>
                  <a:pt x="3819543" y="3659673"/>
                  <a:pt x="3833533" y="3652280"/>
                  <a:pt x="3833533" y="3633798"/>
                </a:cubicBezTo>
                <a:cubicBezTo>
                  <a:pt x="3838780" y="3632873"/>
                  <a:pt x="3842059" y="3629407"/>
                  <a:pt x="3844300" y="3624496"/>
                </a:cubicBezTo>
                <a:lnTo>
                  <a:pt x="3848673" y="3607176"/>
                </a:lnTo>
                <a:lnTo>
                  <a:pt x="3848529" y="3605972"/>
                </a:lnTo>
                <a:cubicBezTo>
                  <a:pt x="3847675" y="3596147"/>
                  <a:pt x="3846821" y="3585895"/>
                  <a:pt x="3843404" y="3584187"/>
                </a:cubicBezTo>
                <a:close/>
                <a:moveTo>
                  <a:pt x="3885342" y="3566169"/>
                </a:moveTo>
                <a:lnTo>
                  <a:pt x="3877577" y="3573933"/>
                </a:lnTo>
                <a:lnTo>
                  <a:pt x="3875048" y="3581228"/>
                </a:lnTo>
                <a:lnTo>
                  <a:pt x="3875505" y="3582041"/>
                </a:lnTo>
                <a:cubicBezTo>
                  <a:pt x="3877254" y="3582041"/>
                  <a:pt x="3879659" y="3578576"/>
                  <a:pt x="3882283" y="3573377"/>
                </a:cubicBezTo>
                <a:close/>
                <a:moveTo>
                  <a:pt x="3909396" y="3516645"/>
                </a:moveTo>
                <a:lnTo>
                  <a:pt x="3898453" y="3520380"/>
                </a:lnTo>
                <a:cubicBezTo>
                  <a:pt x="3895410" y="3523210"/>
                  <a:pt x="3893595" y="3527162"/>
                  <a:pt x="3892526" y="3531646"/>
                </a:cubicBezTo>
                <a:lnTo>
                  <a:pt x="3891677" y="3550645"/>
                </a:lnTo>
                <a:lnTo>
                  <a:pt x="3897150" y="3535250"/>
                </a:lnTo>
                <a:cubicBezTo>
                  <a:pt x="3898899" y="3530051"/>
                  <a:pt x="3899993" y="3526585"/>
                  <a:pt x="3899993" y="3526585"/>
                </a:cubicBezTo>
                <a:close/>
                <a:moveTo>
                  <a:pt x="3839041" y="3495220"/>
                </a:moveTo>
                <a:lnTo>
                  <a:pt x="3819543" y="3508103"/>
                </a:lnTo>
                <a:lnTo>
                  <a:pt x="3819542" y="3543995"/>
                </a:lnTo>
                <a:lnTo>
                  <a:pt x="3826316" y="3539761"/>
                </a:lnTo>
                <a:cubicBezTo>
                  <a:pt x="3826315" y="3531219"/>
                  <a:pt x="3829733" y="3523530"/>
                  <a:pt x="3833150" y="3515841"/>
                </a:cubicBezTo>
                <a:close/>
                <a:moveTo>
                  <a:pt x="340400" y="3483505"/>
                </a:moveTo>
                <a:lnTo>
                  <a:pt x="326772" y="3484285"/>
                </a:lnTo>
                <a:cubicBezTo>
                  <a:pt x="329830" y="3485138"/>
                  <a:pt x="327888" y="3487652"/>
                  <a:pt x="324826" y="3486797"/>
                </a:cubicBezTo>
                <a:lnTo>
                  <a:pt x="322051" y="3495190"/>
                </a:lnTo>
                <a:cubicBezTo>
                  <a:pt x="318994" y="3494337"/>
                  <a:pt x="316220" y="3502729"/>
                  <a:pt x="316220" y="3502729"/>
                </a:cubicBezTo>
                <a:lnTo>
                  <a:pt x="305397" y="3528736"/>
                </a:lnTo>
                <a:cubicBezTo>
                  <a:pt x="307628" y="3535469"/>
                  <a:pt x="303772" y="3574113"/>
                  <a:pt x="297382" y="3579968"/>
                </a:cubicBezTo>
                <a:lnTo>
                  <a:pt x="283192" y="3579064"/>
                </a:lnTo>
                <a:cubicBezTo>
                  <a:pt x="282923" y="3586627"/>
                  <a:pt x="283209" y="3595874"/>
                  <a:pt x="277377" y="3603412"/>
                </a:cubicBezTo>
                <a:lnTo>
                  <a:pt x="277379" y="3603411"/>
                </a:lnTo>
                <a:lnTo>
                  <a:pt x="282372" y="3591249"/>
                </a:lnTo>
                <a:cubicBezTo>
                  <a:pt x="283063" y="3587049"/>
                  <a:pt x="283059" y="3582847"/>
                  <a:pt x="283194" y="3579066"/>
                </a:cubicBezTo>
                <a:lnTo>
                  <a:pt x="297383" y="3579968"/>
                </a:lnTo>
                <a:cubicBezTo>
                  <a:pt x="303773" y="3574115"/>
                  <a:pt x="307629" y="3535471"/>
                  <a:pt x="305397" y="3528738"/>
                </a:cubicBezTo>
                <a:lnTo>
                  <a:pt x="316223" y="3502731"/>
                </a:lnTo>
                <a:cubicBezTo>
                  <a:pt x="316223" y="3502731"/>
                  <a:pt x="318996" y="3494338"/>
                  <a:pt x="322054" y="3495192"/>
                </a:cubicBezTo>
                <a:lnTo>
                  <a:pt x="324827" y="3486800"/>
                </a:lnTo>
                <a:cubicBezTo>
                  <a:pt x="327891" y="3487653"/>
                  <a:pt x="329833" y="3485140"/>
                  <a:pt x="326774" y="3484288"/>
                </a:cubicBezTo>
                <a:lnTo>
                  <a:pt x="340400" y="3483507"/>
                </a:lnTo>
                <a:close/>
                <a:moveTo>
                  <a:pt x="3777569" y="3467436"/>
                </a:moveTo>
                <a:cubicBezTo>
                  <a:pt x="3770573" y="3467435"/>
                  <a:pt x="3767079" y="3474829"/>
                  <a:pt x="3767078" y="3482222"/>
                </a:cubicBezTo>
                <a:cubicBezTo>
                  <a:pt x="3756586" y="3482223"/>
                  <a:pt x="3753087" y="3488693"/>
                  <a:pt x="3752213" y="3497012"/>
                </a:cubicBezTo>
                <a:lnTo>
                  <a:pt x="3753057" y="3521985"/>
                </a:lnTo>
                <a:lnTo>
                  <a:pt x="3757978" y="3519250"/>
                </a:lnTo>
                <a:cubicBezTo>
                  <a:pt x="3757978" y="3522671"/>
                  <a:pt x="3757978" y="3532922"/>
                  <a:pt x="3751144" y="3532923"/>
                </a:cubicBezTo>
                <a:lnTo>
                  <a:pt x="3747729" y="3532922"/>
                </a:lnTo>
                <a:cubicBezTo>
                  <a:pt x="3747730" y="3529505"/>
                  <a:pt x="3748583" y="3526087"/>
                  <a:pt x="3750291" y="3523523"/>
                </a:cubicBezTo>
                <a:lnTo>
                  <a:pt x="3751014" y="3523122"/>
                </a:lnTo>
                <a:lnTo>
                  <a:pt x="3744780" y="3523815"/>
                </a:lnTo>
                <a:cubicBezTo>
                  <a:pt x="3741720" y="3524739"/>
                  <a:pt x="3739097" y="3526588"/>
                  <a:pt x="3739097" y="3530285"/>
                </a:cubicBezTo>
                <a:lnTo>
                  <a:pt x="3742578" y="3534812"/>
                </a:lnTo>
                <a:lnTo>
                  <a:pt x="3747717" y="3532929"/>
                </a:lnTo>
                <a:lnTo>
                  <a:pt x="3747716" y="3540291"/>
                </a:lnTo>
                <a:lnTo>
                  <a:pt x="3753088" y="3545073"/>
                </a:lnTo>
                <a:cubicBezTo>
                  <a:pt x="3763578" y="3545072"/>
                  <a:pt x="3767078" y="3530285"/>
                  <a:pt x="3767078" y="3522891"/>
                </a:cubicBezTo>
                <a:lnTo>
                  <a:pt x="3767078" y="3482222"/>
                </a:lnTo>
                <a:lnTo>
                  <a:pt x="3770574" y="3482223"/>
                </a:lnTo>
                <a:cubicBezTo>
                  <a:pt x="3777569" y="3482223"/>
                  <a:pt x="3777569" y="3471135"/>
                  <a:pt x="3777569" y="3467436"/>
                </a:cubicBezTo>
                <a:close/>
                <a:moveTo>
                  <a:pt x="3931469" y="3437860"/>
                </a:moveTo>
                <a:cubicBezTo>
                  <a:pt x="3920978" y="3437860"/>
                  <a:pt x="3899993" y="3460041"/>
                  <a:pt x="3899993" y="3437861"/>
                </a:cubicBezTo>
                <a:lnTo>
                  <a:pt x="3861514" y="3437861"/>
                </a:lnTo>
                <a:cubicBezTo>
                  <a:pt x="3861514" y="3456346"/>
                  <a:pt x="3847524" y="3471135"/>
                  <a:pt x="3847524" y="3489616"/>
                </a:cubicBezTo>
                <a:lnTo>
                  <a:pt x="3844037" y="3491919"/>
                </a:lnTo>
                <a:lnTo>
                  <a:pt x="3877577" y="3491918"/>
                </a:lnTo>
                <a:cubicBezTo>
                  <a:pt x="3877576" y="3512422"/>
                  <a:pt x="3898081" y="3491919"/>
                  <a:pt x="3908330" y="3491918"/>
                </a:cubicBezTo>
                <a:cubicBezTo>
                  <a:pt x="3911746" y="3491918"/>
                  <a:pt x="3913456" y="3497045"/>
                  <a:pt x="3914310" y="3502599"/>
                </a:cubicBezTo>
                <a:lnTo>
                  <a:pt x="3914348" y="3503185"/>
                </a:lnTo>
                <a:lnTo>
                  <a:pt x="3915294" y="3480839"/>
                </a:lnTo>
                <a:cubicBezTo>
                  <a:pt x="3917480" y="3471135"/>
                  <a:pt x="3922725" y="3463741"/>
                  <a:pt x="3934968" y="3463741"/>
                </a:cubicBezTo>
                <a:lnTo>
                  <a:pt x="3938464" y="3463741"/>
                </a:lnTo>
                <a:cubicBezTo>
                  <a:pt x="3938464" y="3460041"/>
                  <a:pt x="3938464" y="3437860"/>
                  <a:pt x="3931469" y="3437860"/>
                </a:cubicBezTo>
                <a:close/>
                <a:moveTo>
                  <a:pt x="337291" y="3432223"/>
                </a:moveTo>
                <a:lnTo>
                  <a:pt x="337291" y="3432231"/>
                </a:lnTo>
                <a:lnTo>
                  <a:pt x="340298" y="3451779"/>
                </a:lnTo>
                <a:lnTo>
                  <a:pt x="347060" y="3470086"/>
                </a:lnTo>
                <a:lnTo>
                  <a:pt x="347062" y="3470087"/>
                </a:lnTo>
                <a:cubicBezTo>
                  <a:pt x="343714" y="3459987"/>
                  <a:pt x="335634" y="3443983"/>
                  <a:pt x="337291" y="3432223"/>
                </a:cubicBezTo>
                <a:close/>
                <a:moveTo>
                  <a:pt x="372278" y="3370183"/>
                </a:moveTo>
                <a:lnTo>
                  <a:pt x="360879" y="3377697"/>
                </a:lnTo>
                <a:lnTo>
                  <a:pt x="356162" y="3388604"/>
                </a:lnTo>
                <a:lnTo>
                  <a:pt x="360880" y="3377699"/>
                </a:lnTo>
                <a:lnTo>
                  <a:pt x="372277" y="3370185"/>
                </a:lnTo>
                <a:close/>
                <a:moveTo>
                  <a:pt x="330258" y="3352351"/>
                </a:moveTo>
                <a:lnTo>
                  <a:pt x="322751" y="3354840"/>
                </a:lnTo>
                <a:lnTo>
                  <a:pt x="322751" y="3354843"/>
                </a:lnTo>
                <a:lnTo>
                  <a:pt x="330256" y="3352355"/>
                </a:lnTo>
                <a:close/>
                <a:moveTo>
                  <a:pt x="360830" y="3327272"/>
                </a:moveTo>
                <a:lnTo>
                  <a:pt x="360830" y="3327283"/>
                </a:lnTo>
                <a:lnTo>
                  <a:pt x="375027" y="3344984"/>
                </a:lnTo>
                <a:lnTo>
                  <a:pt x="377817" y="3353399"/>
                </a:lnTo>
                <a:cubicBezTo>
                  <a:pt x="378375" y="3355083"/>
                  <a:pt x="375871" y="3355914"/>
                  <a:pt x="376428" y="3357596"/>
                </a:cubicBezTo>
                <a:lnTo>
                  <a:pt x="363367" y="3360059"/>
                </a:lnTo>
                <a:lnTo>
                  <a:pt x="376436" y="3357595"/>
                </a:lnTo>
                <a:cubicBezTo>
                  <a:pt x="375879" y="3355913"/>
                  <a:pt x="378383" y="3355083"/>
                  <a:pt x="377824" y="3353398"/>
                </a:cubicBezTo>
                <a:lnTo>
                  <a:pt x="375035" y="3344983"/>
                </a:lnTo>
                <a:cubicBezTo>
                  <a:pt x="372803" y="3338249"/>
                  <a:pt x="367508" y="3330662"/>
                  <a:pt x="360830" y="3327272"/>
                </a:cubicBezTo>
                <a:close/>
                <a:moveTo>
                  <a:pt x="341334" y="3301972"/>
                </a:moveTo>
                <a:lnTo>
                  <a:pt x="331323" y="3305290"/>
                </a:lnTo>
                <a:lnTo>
                  <a:pt x="333845" y="3321270"/>
                </a:lnTo>
                <a:lnTo>
                  <a:pt x="333845" y="3321271"/>
                </a:lnTo>
                <a:lnTo>
                  <a:pt x="331324" y="3305294"/>
                </a:lnTo>
                <a:lnTo>
                  <a:pt x="341336" y="3301976"/>
                </a:lnTo>
                <a:lnTo>
                  <a:pt x="363875" y="3311319"/>
                </a:lnTo>
                <a:lnTo>
                  <a:pt x="363876" y="3311316"/>
                </a:lnTo>
                <a:close/>
                <a:moveTo>
                  <a:pt x="351026" y="3255791"/>
                </a:moveTo>
                <a:lnTo>
                  <a:pt x="351022" y="3255811"/>
                </a:lnTo>
                <a:lnTo>
                  <a:pt x="351305" y="3265039"/>
                </a:lnTo>
                <a:lnTo>
                  <a:pt x="351311" y="3265037"/>
                </a:lnTo>
                <a:cubicBezTo>
                  <a:pt x="352699" y="3260840"/>
                  <a:pt x="352142" y="3259158"/>
                  <a:pt x="351026" y="3255791"/>
                </a:cubicBezTo>
                <a:close/>
                <a:moveTo>
                  <a:pt x="390221" y="3231590"/>
                </a:moveTo>
                <a:lnTo>
                  <a:pt x="390217" y="3231591"/>
                </a:lnTo>
                <a:lnTo>
                  <a:pt x="395223" y="3232034"/>
                </a:lnTo>
                <a:cubicBezTo>
                  <a:pt x="396823" y="3232672"/>
                  <a:pt x="397867" y="3233727"/>
                  <a:pt x="396895" y="3234981"/>
                </a:cubicBezTo>
                <a:lnTo>
                  <a:pt x="386343" y="3253425"/>
                </a:lnTo>
                <a:lnTo>
                  <a:pt x="384441" y="3267666"/>
                </a:lnTo>
                <a:lnTo>
                  <a:pt x="381917" y="3273575"/>
                </a:lnTo>
                <a:lnTo>
                  <a:pt x="377701" y="3283441"/>
                </a:lnTo>
                <a:lnTo>
                  <a:pt x="377610" y="3283643"/>
                </a:lnTo>
                <a:lnTo>
                  <a:pt x="377481" y="3293727"/>
                </a:lnTo>
                <a:lnTo>
                  <a:pt x="377486" y="3293725"/>
                </a:lnTo>
                <a:cubicBezTo>
                  <a:pt x="376370" y="3290359"/>
                  <a:pt x="376645" y="3286999"/>
                  <a:pt x="377615" y="3283641"/>
                </a:cubicBezTo>
                <a:lnTo>
                  <a:pt x="377701" y="3283441"/>
                </a:lnTo>
                <a:lnTo>
                  <a:pt x="384324" y="3268545"/>
                </a:lnTo>
                <a:lnTo>
                  <a:pt x="384441" y="3267666"/>
                </a:lnTo>
                <a:lnTo>
                  <a:pt x="386219" y="3263508"/>
                </a:lnTo>
                <a:cubicBezTo>
                  <a:pt x="387188" y="3260151"/>
                  <a:pt x="387464" y="3256790"/>
                  <a:pt x="386347" y="3253424"/>
                </a:cubicBezTo>
                <a:lnTo>
                  <a:pt x="396899" y="3234980"/>
                </a:lnTo>
                <a:cubicBezTo>
                  <a:pt x="398842" y="3232469"/>
                  <a:pt x="392721" y="3230761"/>
                  <a:pt x="390221" y="3231590"/>
                </a:cubicBezTo>
                <a:close/>
                <a:moveTo>
                  <a:pt x="416838" y="3144301"/>
                </a:moveTo>
                <a:cubicBezTo>
                  <a:pt x="414334" y="3145130"/>
                  <a:pt x="415450" y="3148497"/>
                  <a:pt x="416008" y="3150178"/>
                </a:cubicBezTo>
                <a:cubicBezTo>
                  <a:pt x="410733" y="3159400"/>
                  <a:pt x="403240" y="3178700"/>
                  <a:pt x="406030" y="3187115"/>
                </a:cubicBezTo>
                <a:lnTo>
                  <a:pt x="406031" y="3187114"/>
                </a:lnTo>
                <a:lnTo>
                  <a:pt x="407996" y="3168951"/>
                </a:lnTo>
                <a:cubicBezTo>
                  <a:pt x="410180" y="3161923"/>
                  <a:pt x="413372" y="3154792"/>
                  <a:pt x="416010" y="3150181"/>
                </a:cubicBezTo>
                <a:lnTo>
                  <a:pt x="416841" y="3144302"/>
                </a:lnTo>
                <a:lnTo>
                  <a:pt x="419360" y="3146008"/>
                </a:lnTo>
                <a:lnTo>
                  <a:pt x="423552" y="3148847"/>
                </a:lnTo>
                <a:lnTo>
                  <a:pt x="423552" y="3148846"/>
                </a:lnTo>
                <a:lnTo>
                  <a:pt x="419360" y="3146008"/>
                </a:lnTo>
                <a:lnTo>
                  <a:pt x="416841" y="3144302"/>
                </a:lnTo>
                <a:lnTo>
                  <a:pt x="416841" y="3144302"/>
                </a:lnTo>
                <a:close/>
                <a:moveTo>
                  <a:pt x="425158" y="3119123"/>
                </a:moveTo>
                <a:cubicBezTo>
                  <a:pt x="421962" y="3122051"/>
                  <a:pt x="420921" y="3125198"/>
                  <a:pt x="420889" y="3128245"/>
                </a:cubicBezTo>
                <a:lnTo>
                  <a:pt x="420889" y="3128247"/>
                </a:lnTo>
                <a:lnTo>
                  <a:pt x="425157" y="3119128"/>
                </a:lnTo>
                <a:lnTo>
                  <a:pt x="429620" y="3132591"/>
                </a:lnTo>
                <a:lnTo>
                  <a:pt x="429622" y="3132590"/>
                </a:lnTo>
                <a:close/>
                <a:moveTo>
                  <a:pt x="440429" y="3089773"/>
                </a:moveTo>
                <a:lnTo>
                  <a:pt x="424311" y="3108194"/>
                </a:lnTo>
                <a:lnTo>
                  <a:pt x="424312" y="3108198"/>
                </a:lnTo>
                <a:lnTo>
                  <a:pt x="440432" y="3089775"/>
                </a:lnTo>
                <a:lnTo>
                  <a:pt x="447109" y="3093166"/>
                </a:lnTo>
                <a:lnTo>
                  <a:pt x="447109" y="3093165"/>
                </a:lnTo>
                <a:close/>
                <a:moveTo>
                  <a:pt x="449593" y="3075526"/>
                </a:moveTo>
                <a:lnTo>
                  <a:pt x="442087" y="3078014"/>
                </a:lnTo>
                <a:cubicBezTo>
                  <a:pt x="442645" y="3079698"/>
                  <a:pt x="440698" y="3082210"/>
                  <a:pt x="441257" y="3083896"/>
                </a:cubicBezTo>
                <a:lnTo>
                  <a:pt x="441257" y="3083894"/>
                </a:lnTo>
                <a:lnTo>
                  <a:pt x="442086" y="3078019"/>
                </a:lnTo>
                <a:lnTo>
                  <a:pt x="449586" y="3075533"/>
                </a:lnTo>
                <a:close/>
                <a:moveTo>
                  <a:pt x="4308156" y="3057926"/>
                </a:moveTo>
                <a:cubicBezTo>
                  <a:pt x="4311570" y="3057926"/>
                  <a:pt x="4321826" y="3061341"/>
                  <a:pt x="4321826" y="3064760"/>
                </a:cubicBezTo>
                <a:cubicBezTo>
                  <a:pt x="4321827" y="3075010"/>
                  <a:pt x="4304735" y="3071595"/>
                  <a:pt x="4297899" y="3075010"/>
                </a:cubicBezTo>
                <a:lnTo>
                  <a:pt x="4297899" y="3071595"/>
                </a:lnTo>
                <a:cubicBezTo>
                  <a:pt x="4297899" y="3064760"/>
                  <a:pt x="4297899" y="3057926"/>
                  <a:pt x="4308156" y="3057926"/>
                </a:cubicBezTo>
                <a:close/>
                <a:moveTo>
                  <a:pt x="460976" y="3051204"/>
                </a:moveTo>
                <a:lnTo>
                  <a:pt x="460977" y="3051209"/>
                </a:lnTo>
                <a:lnTo>
                  <a:pt x="464943" y="3055213"/>
                </a:lnTo>
                <a:close/>
                <a:moveTo>
                  <a:pt x="4116570" y="3043047"/>
                </a:moveTo>
                <a:lnTo>
                  <a:pt x="4107292" y="3055969"/>
                </a:lnTo>
                <a:lnTo>
                  <a:pt x="4100221" y="3067390"/>
                </a:lnTo>
                <a:lnTo>
                  <a:pt x="4100371" y="3067291"/>
                </a:lnTo>
                <a:cubicBezTo>
                  <a:pt x="4103879" y="3066274"/>
                  <a:pt x="4107783" y="3065642"/>
                  <a:pt x="4109084" y="3065431"/>
                </a:cubicBezTo>
                <a:close/>
                <a:moveTo>
                  <a:pt x="4164629" y="3030587"/>
                </a:moveTo>
                <a:cubicBezTo>
                  <a:pt x="4171464" y="3030586"/>
                  <a:pt x="4205636" y="3037422"/>
                  <a:pt x="4205637" y="3044256"/>
                </a:cubicBezTo>
                <a:cubicBezTo>
                  <a:pt x="4205636" y="3047671"/>
                  <a:pt x="4191968" y="3047671"/>
                  <a:pt x="4191968" y="3047671"/>
                </a:cubicBezTo>
                <a:cubicBezTo>
                  <a:pt x="4178298" y="3047670"/>
                  <a:pt x="4164629" y="3040836"/>
                  <a:pt x="4150960" y="3037421"/>
                </a:cubicBezTo>
                <a:cubicBezTo>
                  <a:pt x="4150960" y="3030587"/>
                  <a:pt x="4161210" y="3030587"/>
                  <a:pt x="4164629" y="3030587"/>
                </a:cubicBezTo>
                <a:close/>
                <a:moveTo>
                  <a:pt x="4222720" y="3020340"/>
                </a:moveTo>
                <a:cubicBezTo>
                  <a:pt x="4226141" y="3020340"/>
                  <a:pt x="4229557" y="3023760"/>
                  <a:pt x="4229556" y="3027175"/>
                </a:cubicBezTo>
                <a:cubicBezTo>
                  <a:pt x="4229556" y="3030595"/>
                  <a:pt x="4229557" y="3037429"/>
                  <a:pt x="4222721" y="3037429"/>
                </a:cubicBezTo>
                <a:cubicBezTo>
                  <a:pt x="4219305" y="3037430"/>
                  <a:pt x="4215884" y="3027175"/>
                  <a:pt x="4215885" y="3023760"/>
                </a:cubicBezTo>
                <a:cubicBezTo>
                  <a:pt x="4219305" y="3023760"/>
                  <a:pt x="4219305" y="3020340"/>
                  <a:pt x="4222720" y="3020340"/>
                </a:cubicBezTo>
                <a:close/>
                <a:moveTo>
                  <a:pt x="487739" y="2938177"/>
                </a:moveTo>
                <a:lnTo>
                  <a:pt x="481455" y="2945396"/>
                </a:lnTo>
                <a:lnTo>
                  <a:pt x="481456" y="2945399"/>
                </a:lnTo>
                <a:lnTo>
                  <a:pt x="487739" y="2938181"/>
                </a:lnTo>
                <a:close/>
                <a:moveTo>
                  <a:pt x="497301" y="2934545"/>
                </a:moveTo>
                <a:lnTo>
                  <a:pt x="497297" y="2934547"/>
                </a:lnTo>
                <a:lnTo>
                  <a:pt x="510942" y="2950572"/>
                </a:lnTo>
                <a:lnTo>
                  <a:pt x="510945" y="2950567"/>
                </a:lnTo>
                <a:close/>
                <a:moveTo>
                  <a:pt x="4160100" y="2934277"/>
                </a:moveTo>
                <a:lnTo>
                  <a:pt x="4160099" y="2934283"/>
                </a:lnTo>
                <a:lnTo>
                  <a:pt x="4162691" y="2934596"/>
                </a:lnTo>
                <a:lnTo>
                  <a:pt x="4162694" y="2934591"/>
                </a:lnTo>
                <a:close/>
                <a:moveTo>
                  <a:pt x="492835" y="2921074"/>
                </a:moveTo>
                <a:lnTo>
                  <a:pt x="473644" y="2921829"/>
                </a:lnTo>
                <a:lnTo>
                  <a:pt x="473643" y="2921836"/>
                </a:lnTo>
                <a:lnTo>
                  <a:pt x="492833" y="2921080"/>
                </a:lnTo>
                <a:cubicBezTo>
                  <a:pt x="494643" y="2922349"/>
                  <a:pt x="497078" y="2923409"/>
                  <a:pt x="499201" y="2924574"/>
                </a:cubicBezTo>
                <a:lnTo>
                  <a:pt x="503690" y="2928690"/>
                </a:lnTo>
                <a:lnTo>
                  <a:pt x="503692" y="2928684"/>
                </a:lnTo>
                <a:cubicBezTo>
                  <a:pt x="502576" y="2925319"/>
                  <a:pt x="496454" y="2923610"/>
                  <a:pt x="492835" y="2921074"/>
                </a:cubicBezTo>
                <a:close/>
                <a:moveTo>
                  <a:pt x="1289509" y="2896866"/>
                </a:moveTo>
                <a:cubicBezTo>
                  <a:pt x="1286622" y="2899753"/>
                  <a:pt x="1283734" y="2902636"/>
                  <a:pt x="1283735" y="2905524"/>
                </a:cubicBezTo>
                <a:lnTo>
                  <a:pt x="1283735" y="2905526"/>
                </a:lnTo>
                <a:lnTo>
                  <a:pt x="1289501" y="2896884"/>
                </a:lnTo>
                <a:close/>
                <a:moveTo>
                  <a:pt x="776252" y="2896256"/>
                </a:moveTo>
                <a:cubicBezTo>
                  <a:pt x="774306" y="2898771"/>
                  <a:pt x="772359" y="2901283"/>
                  <a:pt x="772917" y="2902968"/>
                </a:cubicBezTo>
                <a:lnTo>
                  <a:pt x="772918" y="2902969"/>
                </a:lnTo>
                <a:lnTo>
                  <a:pt x="776248" y="2896268"/>
                </a:lnTo>
                <a:close/>
                <a:moveTo>
                  <a:pt x="799572" y="2849294"/>
                </a:moveTo>
                <a:lnTo>
                  <a:pt x="794567" y="2850953"/>
                </a:lnTo>
                <a:cubicBezTo>
                  <a:pt x="789561" y="2852612"/>
                  <a:pt x="786432" y="2853650"/>
                  <a:pt x="784834" y="2855113"/>
                </a:cubicBezTo>
                <a:lnTo>
                  <a:pt x="784834" y="2855116"/>
                </a:lnTo>
                <a:lnTo>
                  <a:pt x="794565" y="2850955"/>
                </a:lnTo>
                <a:lnTo>
                  <a:pt x="799572" y="2849296"/>
                </a:lnTo>
                <a:lnTo>
                  <a:pt x="801245" y="2854344"/>
                </a:lnTo>
                <a:lnTo>
                  <a:pt x="801246" y="2854343"/>
                </a:lnTo>
                <a:close/>
                <a:moveTo>
                  <a:pt x="1324130" y="2836283"/>
                </a:moveTo>
                <a:cubicBezTo>
                  <a:pt x="1318359" y="2836283"/>
                  <a:pt x="1314753" y="2836283"/>
                  <a:pt x="1312588" y="2837726"/>
                </a:cubicBezTo>
                <a:lnTo>
                  <a:pt x="1312588" y="2837729"/>
                </a:lnTo>
                <a:lnTo>
                  <a:pt x="1324128" y="2836286"/>
                </a:lnTo>
                <a:lnTo>
                  <a:pt x="1329899" y="2836285"/>
                </a:lnTo>
                <a:lnTo>
                  <a:pt x="1329899" y="2844937"/>
                </a:lnTo>
                <a:lnTo>
                  <a:pt x="1329900" y="2844937"/>
                </a:lnTo>
                <a:lnTo>
                  <a:pt x="1329900" y="2836283"/>
                </a:lnTo>
                <a:close/>
                <a:moveTo>
                  <a:pt x="988878" y="2821630"/>
                </a:moveTo>
                <a:lnTo>
                  <a:pt x="988877" y="2821642"/>
                </a:lnTo>
                <a:lnTo>
                  <a:pt x="995233" y="2844942"/>
                </a:lnTo>
                <a:lnTo>
                  <a:pt x="995237" y="2844936"/>
                </a:lnTo>
                <a:close/>
                <a:moveTo>
                  <a:pt x="991625" y="2798193"/>
                </a:moveTo>
                <a:lnTo>
                  <a:pt x="991621" y="2798200"/>
                </a:lnTo>
                <a:lnTo>
                  <a:pt x="991988" y="2798786"/>
                </a:lnTo>
                <a:lnTo>
                  <a:pt x="995233" y="2807440"/>
                </a:lnTo>
                <a:lnTo>
                  <a:pt x="995237" y="2807433"/>
                </a:lnTo>
                <a:cubicBezTo>
                  <a:pt x="995237" y="2804548"/>
                  <a:pt x="993794" y="2801663"/>
                  <a:pt x="991991" y="2798778"/>
                </a:cubicBezTo>
                <a:close/>
                <a:moveTo>
                  <a:pt x="4894277" y="2757633"/>
                </a:moveTo>
                <a:lnTo>
                  <a:pt x="4912236" y="2757633"/>
                </a:lnTo>
                <a:lnTo>
                  <a:pt x="4921180" y="2761179"/>
                </a:lnTo>
                <a:lnTo>
                  <a:pt x="4921325" y="2761331"/>
                </a:lnTo>
                <a:cubicBezTo>
                  <a:pt x="4921325" y="2766876"/>
                  <a:pt x="4914330" y="2769648"/>
                  <a:pt x="4906459" y="2771035"/>
                </a:cubicBezTo>
                <a:lnTo>
                  <a:pt x="4894277" y="2771874"/>
                </a:lnTo>
                <a:close/>
                <a:moveTo>
                  <a:pt x="823688" y="2736682"/>
                </a:moveTo>
                <a:lnTo>
                  <a:pt x="809775" y="2737566"/>
                </a:lnTo>
                <a:lnTo>
                  <a:pt x="809752" y="2737561"/>
                </a:lnTo>
                <a:lnTo>
                  <a:pt x="809751" y="2737567"/>
                </a:lnTo>
                <a:lnTo>
                  <a:pt x="809775" y="2737566"/>
                </a:lnTo>
                <a:lnTo>
                  <a:pt x="833652" y="2742700"/>
                </a:lnTo>
                <a:lnTo>
                  <a:pt x="833672" y="2742713"/>
                </a:lnTo>
                <a:lnTo>
                  <a:pt x="820096" y="2793914"/>
                </a:lnTo>
                <a:lnTo>
                  <a:pt x="820101" y="2793914"/>
                </a:lnTo>
                <a:cubicBezTo>
                  <a:pt x="825648" y="2777130"/>
                  <a:pt x="831195" y="2760345"/>
                  <a:pt x="833678" y="2742706"/>
                </a:cubicBezTo>
                <a:lnTo>
                  <a:pt x="833652" y="2742700"/>
                </a:lnTo>
                <a:close/>
                <a:moveTo>
                  <a:pt x="577316" y="2732868"/>
                </a:moveTo>
                <a:cubicBezTo>
                  <a:pt x="573526" y="2735058"/>
                  <a:pt x="569286" y="2736930"/>
                  <a:pt x="565532" y="2738174"/>
                </a:cubicBezTo>
                <a:lnTo>
                  <a:pt x="565532" y="2738174"/>
                </a:lnTo>
                <a:lnTo>
                  <a:pt x="565531" y="2738174"/>
                </a:lnTo>
                <a:lnTo>
                  <a:pt x="568864" y="2750837"/>
                </a:lnTo>
                <a:lnTo>
                  <a:pt x="567239" y="2760983"/>
                </a:lnTo>
                <a:lnTo>
                  <a:pt x="567236" y="2760993"/>
                </a:lnTo>
                <a:lnTo>
                  <a:pt x="567237" y="2760991"/>
                </a:lnTo>
                <a:lnTo>
                  <a:pt x="567239" y="2760983"/>
                </a:lnTo>
                <a:lnTo>
                  <a:pt x="569545" y="2753426"/>
                </a:lnTo>
                <a:lnTo>
                  <a:pt x="568864" y="2750837"/>
                </a:lnTo>
                <a:lnTo>
                  <a:pt x="569098" y="2749374"/>
                </a:lnTo>
                <a:lnTo>
                  <a:pt x="565532" y="2738174"/>
                </a:lnTo>
                <a:close/>
                <a:moveTo>
                  <a:pt x="686215" y="2700042"/>
                </a:moveTo>
                <a:lnTo>
                  <a:pt x="686207" y="2700057"/>
                </a:lnTo>
                <a:lnTo>
                  <a:pt x="686357" y="2713071"/>
                </a:lnTo>
                <a:cubicBezTo>
                  <a:pt x="685735" y="2717482"/>
                  <a:pt x="685114" y="2721891"/>
                  <a:pt x="686509" y="2726100"/>
                </a:cubicBezTo>
                <a:cubicBezTo>
                  <a:pt x="677615" y="2732784"/>
                  <a:pt x="672340" y="2742006"/>
                  <a:pt x="675130" y="2750421"/>
                </a:cubicBezTo>
                <a:cubicBezTo>
                  <a:pt x="675409" y="2751264"/>
                  <a:pt x="676106" y="2753368"/>
                  <a:pt x="676109" y="2755469"/>
                </a:cubicBezTo>
                <a:lnTo>
                  <a:pt x="672918" y="2760492"/>
                </a:lnTo>
                <a:lnTo>
                  <a:pt x="672922" y="2760496"/>
                </a:lnTo>
                <a:cubicBezTo>
                  <a:pt x="677927" y="2758837"/>
                  <a:pt x="675696" y="2752103"/>
                  <a:pt x="675137" y="2750419"/>
                </a:cubicBezTo>
                <a:cubicBezTo>
                  <a:pt x="672348" y="2742004"/>
                  <a:pt x="677622" y="2732782"/>
                  <a:pt x="686516" y="2726097"/>
                </a:cubicBezTo>
                <a:cubicBezTo>
                  <a:pt x="683726" y="2717680"/>
                  <a:pt x="689004" y="2708457"/>
                  <a:pt x="686215" y="2700042"/>
                </a:cubicBezTo>
                <a:close/>
                <a:moveTo>
                  <a:pt x="825007" y="2691403"/>
                </a:moveTo>
                <a:lnTo>
                  <a:pt x="813067" y="2714042"/>
                </a:lnTo>
                <a:lnTo>
                  <a:pt x="825008" y="2691403"/>
                </a:lnTo>
                <a:lnTo>
                  <a:pt x="835979" y="2691796"/>
                </a:lnTo>
                <a:lnTo>
                  <a:pt x="845019" y="2692906"/>
                </a:lnTo>
                <a:lnTo>
                  <a:pt x="845036" y="2692909"/>
                </a:lnTo>
                <a:lnTo>
                  <a:pt x="845036" y="2692908"/>
                </a:lnTo>
                <a:lnTo>
                  <a:pt x="845019" y="2692906"/>
                </a:lnTo>
                <a:lnTo>
                  <a:pt x="838361" y="2691882"/>
                </a:lnTo>
                <a:lnTo>
                  <a:pt x="835979" y="2691796"/>
                </a:lnTo>
                <a:lnTo>
                  <a:pt x="834552" y="2691621"/>
                </a:lnTo>
                <a:cubicBezTo>
                  <a:pt x="830743" y="2691427"/>
                  <a:pt x="827093" y="2691412"/>
                  <a:pt x="825007" y="2691403"/>
                </a:cubicBezTo>
                <a:close/>
                <a:moveTo>
                  <a:pt x="4269590" y="2690807"/>
                </a:moveTo>
                <a:lnTo>
                  <a:pt x="4269588" y="2690808"/>
                </a:lnTo>
                <a:lnTo>
                  <a:pt x="4266782" y="2701050"/>
                </a:lnTo>
                <a:lnTo>
                  <a:pt x="4266114" y="2702108"/>
                </a:lnTo>
                <a:lnTo>
                  <a:pt x="4266112" y="2702114"/>
                </a:lnTo>
                <a:lnTo>
                  <a:pt x="4266784" y="2701052"/>
                </a:lnTo>
                <a:close/>
                <a:moveTo>
                  <a:pt x="590240" y="2687015"/>
                </a:moveTo>
                <a:cubicBezTo>
                  <a:pt x="587737" y="2687846"/>
                  <a:pt x="586765" y="2689102"/>
                  <a:pt x="586488" y="2690361"/>
                </a:cubicBezTo>
                <a:lnTo>
                  <a:pt x="586488" y="2690365"/>
                </a:lnTo>
                <a:lnTo>
                  <a:pt x="590239" y="2687020"/>
                </a:lnTo>
                <a:lnTo>
                  <a:pt x="590252" y="2687024"/>
                </a:lnTo>
                <a:lnTo>
                  <a:pt x="597471" y="2692086"/>
                </a:lnTo>
                <a:lnTo>
                  <a:pt x="597475" y="2692090"/>
                </a:lnTo>
                <a:lnTo>
                  <a:pt x="597477" y="2692090"/>
                </a:lnTo>
                <a:lnTo>
                  <a:pt x="597471" y="2692086"/>
                </a:lnTo>
                <a:lnTo>
                  <a:pt x="594588" y="2688614"/>
                </a:lnTo>
                <a:lnTo>
                  <a:pt x="590252" y="2687024"/>
                </a:lnTo>
                <a:close/>
                <a:moveTo>
                  <a:pt x="703986" y="2669863"/>
                </a:moveTo>
                <a:lnTo>
                  <a:pt x="703984" y="2669863"/>
                </a:lnTo>
                <a:lnTo>
                  <a:pt x="704544" y="2671549"/>
                </a:lnTo>
                <a:lnTo>
                  <a:pt x="703235" y="2686461"/>
                </a:lnTo>
                <a:lnTo>
                  <a:pt x="703236" y="2686459"/>
                </a:lnTo>
                <a:cubicBezTo>
                  <a:pt x="705875" y="2681849"/>
                  <a:pt x="706219" y="2676597"/>
                  <a:pt x="704544" y="2671547"/>
                </a:cubicBezTo>
                <a:close/>
                <a:moveTo>
                  <a:pt x="1378943" y="2668952"/>
                </a:moveTo>
                <a:lnTo>
                  <a:pt x="1378941" y="2668962"/>
                </a:lnTo>
                <a:lnTo>
                  <a:pt x="1393721" y="2674728"/>
                </a:lnTo>
                <a:cubicBezTo>
                  <a:pt x="1397688" y="2678334"/>
                  <a:pt x="1400572" y="2683382"/>
                  <a:pt x="1402014" y="2689151"/>
                </a:cubicBezTo>
                <a:lnTo>
                  <a:pt x="1370285" y="2761268"/>
                </a:lnTo>
                <a:lnTo>
                  <a:pt x="1370290" y="2761273"/>
                </a:lnTo>
                <a:cubicBezTo>
                  <a:pt x="1381830" y="2738192"/>
                  <a:pt x="1393371" y="2715112"/>
                  <a:pt x="1402024" y="2689145"/>
                </a:cubicBezTo>
                <a:cubicBezTo>
                  <a:pt x="1399141" y="2677605"/>
                  <a:pt x="1390483" y="2668952"/>
                  <a:pt x="1378943" y="2668952"/>
                </a:cubicBezTo>
                <a:close/>
                <a:moveTo>
                  <a:pt x="712366" y="2663845"/>
                </a:moveTo>
                <a:cubicBezTo>
                  <a:pt x="710319" y="2664086"/>
                  <a:pt x="707615" y="2664573"/>
                  <a:pt x="704851" y="2665139"/>
                </a:cubicBezTo>
                <a:lnTo>
                  <a:pt x="699802" y="2666343"/>
                </a:lnTo>
                <a:lnTo>
                  <a:pt x="696971" y="2666906"/>
                </a:lnTo>
                <a:lnTo>
                  <a:pt x="692327" y="2668125"/>
                </a:lnTo>
                <a:lnTo>
                  <a:pt x="692302" y="2668132"/>
                </a:lnTo>
                <a:lnTo>
                  <a:pt x="692301" y="2668133"/>
                </a:lnTo>
                <a:lnTo>
                  <a:pt x="692327" y="2668125"/>
                </a:lnTo>
                <a:lnTo>
                  <a:pt x="699802" y="2666343"/>
                </a:lnTo>
                <a:lnTo>
                  <a:pt x="712364" y="2663846"/>
                </a:lnTo>
                <a:lnTo>
                  <a:pt x="715942" y="2664033"/>
                </a:lnTo>
                <a:lnTo>
                  <a:pt x="715943" y="2664032"/>
                </a:lnTo>
                <a:cubicBezTo>
                  <a:pt x="715803" y="2663611"/>
                  <a:pt x="714413" y="2663604"/>
                  <a:pt x="712366" y="2663845"/>
                </a:cubicBezTo>
                <a:close/>
                <a:moveTo>
                  <a:pt x="842764" y="2644416"/>
                </a:moveTo>
                <a:cubicBezTo>
                  <a:pt x="840261" y="2645245"/>
                  <a:pt x="839289" y="2646501"/>
                  <a:pt x="839011" y="2647760"/>
                </a:cubicBezTo>
                <a:lnTo>
                  <a:pt x="839012" y="2647763"/>
                </a:lnTo>
                <a:lnTo>
                  <a:pt x="842763" y="2644418"/>
                </a:lnTo>
                <a:lnTo>
                  <a:pt x="842771" y="2644421"/>
                </a:lnTo>
                <a:lnTo>
                  <a:pt x="849999" y="2649488"/>
                </a:lnTo>
                <a:lnTo>
                  <a:pt x="849999" y="2649490"/>
                </a:lnTo>
                <a:lnTo>
                  <a:pt x="850000" y="2649490"/>
                </a:lnTo>
                <a:lnTo>
                  <a:pt x="849999" y="2649488"/>
                </a:lnTo>
                <a:lnTo>
                  <a:pt x="847111" y="2646012"/>
                </a:lnTo>
                <a:lnTo>
                  <a:pt x="842771" y="2644421"/>
                </a:lnTo>
                <a:close/>
                <a:moveTo>
                  <a:pt x="4338024" y="2615195"/>
                </a:moveTo>
                <a:lnTo>
                  <a:pt x="4338018" y="2615196"/>
                </a:lnTo>
                <a:cubicBezTo>
                  <a:pt x="4335981" y="2619118"/>
                  <a:pt x="4336263" y="2620867"/>
                  <a:pt x="4336830" y="2624369"/>
                </a:cubicBezTo>
                <a:lnTo>
                  <a:pt x="4336838" y="2624350"/>
                </a:lnTo>
                <a:close/>
                <a:moveTo>
                  <a:pt x="857059" y="2614221"/>
                </a:moveTo>
                <a:cubicBezTo>
                  <a:pt x="854972" y="2614212"/>
                  <a:pt x="852470" y="2615041"/>
                  <a:pt x="849967" y="2615872"/>
                </a:cubicBezTo>
                <a:lnTo>
                  <a:pt x="849972" y="2615875"/>
                </a:lnTo>
                <a:lnTo>
                  <a:pt x="857058" y="2614226"/>
                </a:lnTo>
                <a:cubicBezTo>
                  <a:pt x="859146" y="2614233"/>
                  <a:pt x="860815" y="2615081"/>
                  <a:pt x="861652" y="2617605"/>
                </a:cubicBezTo>
                <a:lnTo>
                  <a:pt x="861651" y="2617602"/>
                </a:lnTo>
                <a:cubicBezTo>
                  <a:pt x="860815" y="2615078"/>
                  <a:pt x="859144" y="2614230"/>
                  <a:pt x="857059" y="2614221"/>
                </a:cubicBezTo>
                <a:close/>
                <a:moveTo>
                  <a:pt x="1410681" y="2605482"/>
                </a:moveTo>
                <a:lnTo>
                  <a:pt x="1390483" y="2634332"/>
                </a:lnTo>
                <a:lnTo>
                  <a:pt x="1410681" y="2605484"/>
                </a:lnTo>
                <a:lnTo>
                  <a:pt x="1421942" y="2611707"/>
                </a:lnTo>
                <a:lnTo>
                  <a:pt x="1430948" y="2618045"/>
                </a:lnTo>
                <a:lnTo>
                  <a:pt x="1430965" y="2618059"/>
                </a:lnTo>
                <a:lnTo>
                  <a:pt x="1430967" y="2618060"/>
                </a:lnTo>
                <a:lnTo>
                  <a:pt x="1430948" y="2618045"/>
                </a:lnTo>
                <a:lnTo>
                  <a:pt x="1424386" y="2613057"/>
                </a:lnTo>
                <a:lnTo>
                  <a:pt x="1421942" y="2611707"/>
                </a:lnTo>
                <a:lnTo>
                  <a:pt x="1420519" y="2610706"/>
                </a:lnTo>
                <a:cubicBezTo>
                  <a:pt x="1416630" y="2608456"/>
                  <a:pt x="1412844" y="2606562"/>
                  <a:pt x="1410681" y="2605482"/>
                </a:cubicBezTo>
                <a:close/>
                <a:moveTo>
                  <a:pt x="1099097" y="2591054"/>
                </a:moveTo>
                <a:cubicBezTo>
                  <a:pt x="1096210" y="2591054"/>
                  <a:pt x="1096210" y="2599712"/>
                  <a:pt x="1096210" y="2599712"/>
                </a:cubicBezTo>
                <a:cubicBezTo>
                  <a:pt x="1081788" y="2634333"/>
                  <a:pt x="1050050" y="2663181"/>
                  <a:pt x="1047167" y="2700686"/>
                </a:cubicBezTo>
                <a:lnTo>
                  <a:pt x="1032740" y="2700686"/>
                </a:lnTo>
                <a:lnTo>
                  <a:pt x="1019420" y="2699645"/>
                </a:lnTo>
                <a:lnTo>
                  <a:pt x="1019444" y="2699814"/>
                </a:lnTo>
                <a:lnTo>
                  <a:pt x="1014170" y="2709036"/>
                </a:lnTo>
                <a:cubicBezTo>
                  <a:pt x="1016123" y="2714928"/>
                  <a:pt x="1011890" y="2725205"/>
                  <a:pt x="1007659" y="2735482"/>
                </a:cubicBezTo>
                <a:lnTo>
                  <a:pt x="1002597" y="2748980"/>
                </a:lnTo>
                <a:lnTo>
                  <a:pt x="1006777" y="2758386"/>
                </a:lnTo>
                <a:lnTo>
                  <a:pt x="995852" y="2777507"/>
                </a:lnTo>
                <a:lnTo>
                  <a:pt x="996001" y="2778911"/>
                </a:lnTo>
                <a:lnTo>
                  <a:pt x="1015430" y="2787235"/>
                </a:lnTo>
                <a:cubicBezTo>
                  <a:pt x="1015430" y="2767042"/>
                  <a:pt x="1035627" y="2755503"/>
                  <a:pt x="1035627" y="2732422"/>
                </a:cubicBezTo>
                <a:cubicBezTo>
                  <a:pt x="1052938" y="2709343"/>
                  <a:pt x="1067360" y="2683375"/>
                  <a:pt x="1081787" y="2660295"/>
                </a:cubicBezTo>
                <a:cubicBezTo>
                  <a:pt x="1084671" y="2648755"/>
                  <a:pt x="1093329" y="2614135"/>
                  <a:pt x="1107751" y="2614135"/>
                </a:cubicBezTo>
                <a:cubicBezTo>
                  <a:pt x="1107751" y="2611252"/>
                  <a:pt x="1099097" y="2591054"/>
                  <a:pt x="1099097" y="2591054"/>
                </a:cubicBezTo>
                <a:close/>
                <a:moveTo>
                  <a:pt x="1761679" y="2585070"/>
                </a:moveTo>
                <a:lnTo>
                  <a:pt x="1761663" y="2585095"/>
                </a:lnTo>
                <a:lnTo>
                  <a:pt x="1756459" y="2609369"/>
                </a:lnTo>
                <a:cubicBezTo>
                  <a:pt x="1753855" y="2617180"/>
                  <a:pt x="1751252" y="2624990"/>
                  <a:pt x="1751251" y="2633671"/>
                </a:cubicBezTo>
                <a:cubicBezTo>
                  <a:pt x="1737366" y="2640614"/>
                  <a:pt x="1726954" y="2654499"/>
                  <a:pt x="1726954" y="2671854"/>
                </a:cubicBezTo>
                <a:cubicBezTo>
                  <a:pt x="1726955" y="2673591"/>
                  <a:pt x="1726954" y="2677931"/>
                  <a:pt x="1726086" y="2681835"/>
                </a:cubicBezTo>
                <a:lnTo>
                  <a:pt x="1720018" y="2689206"/>
                </a:lnTo>
                <a:lnTo>
                  <a:pt x="1720021" y="2689215"/>
                </a:lnTo>
                <a:cubicBezTo>
                  <a:pt x="1726965" y="2689216"/>
                  <a:pt x="1726964" y="2675329"/>
                  <a:pt x="1726965" y="2671855"/>
                </a:cubicBezTo>
                <a:cubicBezTo>
                  <a:pt x="1726964" y="2654500"/>
                  <a:pt x="1737376" y="2640614"/>
                  <a:pt x="1751263" y="2633671"/>
                </a:cubicBezTo>
                <a:cubicBezTo>
                  <a:pt x="1751262" y="2616311"/>
                  <a:pt x="1761679" y="2602427"/>
                  <a:pt x="1761679" y="2585070"/>
                </a:cubicBezTo>
                <a:close/>
                <a:moveTo>
                  <a:pt x="4316629" y="2583360"/>
                </a:moveTo>
                <a:lnTo>
                  <a:pt x="4316622" y="2583369"/>
                </a:lnTo>
                <a:lnTo>
                  <a:pt x="4315006" y="2592647"/>
                </a:lnTo>
                <a:lnTo>
                  <a:pt x="4314890" y="2592831"/>
                </a:lnTo>
                <a:lnTo>
                  <a:pt x="4313025" y="2595689"/>
                </a:lnTo>
                <a:lnTo>
                  <a:pt x="4312982" y="2595851"/>
                </a:lnTo>
                <a:lnTo>
                  <a:pt x="4314890" y="2592831"/>
                </a:lnTo>
                <a:lnTo>
                  <a:pt x="4315011" y="2592645"/>
                </a:lnTo>
                <a:close/>
                <a:moveTo>
                  <a:pt x="735048" y="2579232"/>
                </a:moveTo>
                <a:lnTo>
                  <a:pt x="735051" y="2579233"/>
                </a:lnTo>
                <a:lnTo>
                  <a:pt x="735625" y="2579283"/>
                </a:lnTo>
                <a:lnTo>
                  <a:pt x="740056" y="2579674"/>
                </a:lnTo>
                <a:cubicBezTo>
                  <a:pt x="741031" y="2580518"/>
                  <a:pt x="741449" y="2581780"/>
                  <a:pt x="741728" y="2582621"/>
                </a:cubicBezTo>
                <a:lnTo>
                  <a:pt x="735075" y="2583550"/>
                </a:lnTo>
                <a:lnTo>
                  <a:pt x="734430" y="2583640"/>
                </a:lnTo>
                <a:lnTo>
                  <a:pt x="734429" y="2583641"/>
                </a:lnTo>
                <a:lnTo>
                  <a:pt x="735075" y="2583550"/>
                </a:lnTo>
                <a:lnTo>
                  <a:pt x="741730" y="2582621"/>
                </a:lnTo>
                <a:cubicBezTo>
                  <a:pt x="741451" y="2581780"/>
                  <a:pt x="741033" y="2580518"/>
                  <a:pt x="740058" y="2579674"/>
                </a:cubicBezTo>
                <a:lnTo>
                  <a:pt x="735625" y="2579283"/>
                </a:lnTo>
                <a:close/>
                <a:moveTo>
                  <a:pt x="4364199" y="2562452"/>
                </a:moveTo>
                <a:lnTo>
                  <a:pt x="4364150" y="2578626"/>
                </a:lnTo>
                <a:lnTo>
                  <a:pt x="4353739" y="2580311"/>
                </a:lnTo>
                <a:lnTo>
                  <a:pt x="4332970" y="2567505"/>
                </a:lnTo>
                <a:lnTo>
                  <a:pt x="4332969" y="2567507"/>
                </a:lnTo>
                <a:lnTo>
                  <a:pt x="4353740" y="2580315"/>
                </a:lnTo>
                <a:lnTo>
                  <a:pt x="4364151" y="2578630"/>
                </a:lnTo>
                <a:lnTo>
                  <a:pt x="4364201" y="2562452"/>
                </a:lnTo>
                <a:close/>
                <a:moveTo>
                  <a:pt x="1263542" y="2547781"/>
                </a:moveTo>
                <a:lnTo>
                  <a:pt x="1263529" y="2547801"/>
                </a:lnTo>
                <a:lnTo>
                  <a:pt x="1259204" y="2567975"/>
                </a:lnTo>
                <a:cubicBezTo>
                  <a:pt x="1257040" y="2574466"/>
                  <a:pt x="1254876" y="2580958"/>
                  <a:pt x="1254877" y="2588172"/>
                </a:cubicBezTo>
                <a:cubicBezTo>
                  <a:pt x="1243337" y="2593941"/>
                  <a:pt x="1234684" y="2605481"/>
                  <a:pt x="1234684" y="2619905"/>
                </a:cubicBezTo>
                <a:cubicBezTo>
                  <a:pt x="1234684" y="2621348"/>
                  <a:pt x="1234683" y="2624954"/>
                  <a:pt x="1233962" y="2628200"/>
                </a:cubicBezTo>
                <a:lnTo>
                  <a:pt x="1228918" y="2634324"/>
                </a:lnTo>
                <a:lnTo>
                  <a:pt x="1228922" y="2634333"/>
                </a:lnTo>
                <a:cubicBezTo>
                  <a:pt x="1234693" y="2634332"/>
                  <a:pt x="1234692" y="2622792"/>
                  <a:pt x="1234692" y="2619905"/>
                </a:cubicBezTo>
                <a:cubicBezTo>
                  <a:pt x="1234692" y="2605481"/>
                  <a:pt x="1243346" y="2593942"/>
                  <a:pt x="1254885" y="2588172"/>
                </a:cubicBezTo>
                <a:cubicBezTo>
                  <a:pt x="1254886" y="2573745"/>
                  <a:pt x="1263542" y="2562204"/>
                  <a:pt x="1263542" y="2547781"/>
                </a:cubicBezTo>
                <a:close/>
                <a:moveTo>
                  <a:pt x="595381" y="2543326"/>
                </a:moveTo>
                <a:cubicBezTo>
                  <a:pt x="599845" y="2556792"/>
                  <a:pt x="585676" y="2572697"/>
                  <a:pt x="590139" y="2586163"/>
                </a:cubicBezTo>
                <a:lnTo>
                  <a:pt x="576219" y="2577698"/>
                </a:lnTo>
                <a:lnTo>
                  <a:pt x="574260" y="2563403"/>
                </a:lnTo>
                <a:cubicBezTo>
                  <a:pt x="589276" y="2558426"/>
                  <a:pt x="572860" y="2550791"/>
                  <a:pt x="595381" y="2543326"/>
                </a:cubicBezTo>
                <a:close/>
                <a:moveTo>
                  <a:pt x="1445301" y="2542011"/>
                </a:moveTo>
                <a:cubicBezTo>
                  <a:pt x="1442416" y="2542011"/>
                  <a:pt x="1440973" y="2543454"/>
                  <a:pt x="1440252" y="2545256"/>
                </a:cubicBezTo>
                <a:lnTo>
                  <a:pt x="1440252" y="2545260"/>
                </a:lnTo>
                <a:lnTo>
                  <a:pt x="1445300" y="2542016"/>
                </a:lnTo>
                <a:cubicBezTo>
                  <a:pt x="1446742" y="2542016"/>
                  <a:pt x="1448184" y="2544179"/>
                  <a:pt x="1449267" y="2546703"/>
                </a:cubicBezTo>
                <a:lnTo>
                  <a:pt x="1451069" y="2553552"/>
                </a:lnTo>
                <a:lnTo>
                  <a:pt x="1451070" y="2553552"/>
                </a:lnTo>
                <a:cubicBezTo>
                  <a:pt x="1451070" y="2550664"/>
                  <a:pt x="1448183" y="2542011"/>
                  <a:pt x="1445301" y="2542011"/>
                </a:cubicBezTo>
                <a:close/>
                <a:moveTo>
                  <a:pt x="1796393" y="2539940"/>
                </a:moveTo>
                <a:lnTo>
                  <a:pt x="1796392" y="2539940"/>
                </a:lnTo>
                <a:lnTo>
                  <a:pt x="1796391" y="2543415"/>
                </a:lnTo>
                <a:lnTo>
                  <a:pt x="1788578" y="2570317"/>
                </a:lnTo>
                <a:lnTo>
                  <a:pt x="1788581" y="2570316"/>
                </a:lnTo>
                <a:cubicBezTo>
                  <a:pt x="1793790" y="2563374"/>
                  <a:pt x="1796393" y="2553828"/>
                  <a:pt x="1796393" y="2543413"/>
                </a:cubicBezTo>
                <a:close/>
                <a:moveTo>
                  <a:pt x="1149295" y="2537186"/>
                </a:moveTo>
                <a:lnTo>
                  <a:pt x="1139127" y="2542731"/>
                </a:lnTo>
                <a:cubicBezTo>
                  <a:pt x="1134439" y="2544173"/>
                  <a:pt x="1129389" y="2544895"/>
                  <a:pt x="1125061" y="2544894"/>
                </a:cubicBezTo>
                <a:lnTo>
                  <a:pt x="1124163" y="2566154"/>
                </a:lnTo>
                <a:lnTo>
                  <a:pt x="1118981" y="2580991"/>
                </a:lnTo>
                <a:lnTo>
                  <a:pt x="1118975" y="2581002"/>
                </a:lnTo>
                <a:lnTo>
                  <a:pt x="1118976" y="2581003"/>
                </a:lnTo>
                <a:lnTo>
                  <a:pt x="1118981" y="2580991"/>
                </a:lnTo>
                <a:lnTo>
                  <a:pt x="1123979" y="2570500"/>
                </a:lnTo>
                <a:lnTo>
                  <a:pt x="1124163" y="2566154"/>
                </a:lnTo>
                <a:lnTo>
                  <a:pt x="1124910" y="2564014"/>
                </a:lnTo>
                <a:cubicBezTo>
                  <a:pt x="1125467" y="2557337"/>
                  <a:pt x="1125061" y="2550305"/>
                  <a:pt x="1125061" y="2544894"/>
                </a:cubicBezTo>
                <a:cubicBezTo>
                  <a:pt x="1129389" y="2544895"/>
                  <a:pt x="1134438" y="2544173"/>
                  <a:pt x="1139128" y="2542733"/>
                </a:cubicBezTo>
                <a:close/>
                <a:moveTo>
                  <a:pt x="4380490" y="2531070"/>
                </a:moveTo>
                <a:lnTo>
                  <a:pt x="4372685" y="2532333"/>
                </a:lnTo>
                <a:lnTo>
                  <a:pt x="4372682" y="2532337"/>
                </a:lnTo>
                <a:lnTo>
                  <a:pt x="4380489" y="2531073"/>
                </a:lnTo>
                <a:close/>
                <a:moveTo>
                  <a:pt x="1782507" y="2529527"/>
                </a:moveTo>
                <a:lnTo>
                  <a:pt x="1782506" y="2529527"/>
                </a:lnTo>
                <a:lnTo>
                  <a:pt x="1788850" y="2530125"/>
                </a:lnTo>
                <a:cubicBezTo>
                  <a:pt x="1795034" y="2530885"/>
                  <a:pt x="1804040" y="2532293"/>
                  <a:pt x="1809358" y="2533921"/>
                </a:cubicBezTo>
                <a:lnTo>
                  <a:pt x="1813751" y="2536471"/>
                </a:lnTo>
                <a:lnTo>
                  <a:pt x="1813753" y="2536470"/>
                </a:lnTo>
                <a:cubicBezTo>
                  <a:pt x="1813753" y="2532996"/>
                  <a:pt x="1785977" y="2529527"/>
                  <a:pt x="1782507" y="2529527"/>
                </a:cubicBezTo>
                <a:close/>
                <a:moveTo>
                  <a:pt x="773928" y="2512165"/>
                </a:moveTo>
                <a:lnTo>
                  <a:pt x="766980" y="2516337"/>
                </a:lnTo>
                <a:lnTo>
                  <a:pt x="766983" y="2516337"/>
                </a:lnTo>
                <a:lnTo>
                  <a:pt x="773925" y="2512167"/>
                </a:lnTo>
                <a:lnTo>
                  <a:pt x="778103" y="2516386"/>
                </a:lnTo>
                <a:lnTo>
                  <a:pt x="778107" y="2516386"/>
                </a:lnTo>
                <a:cubicBezTo>
                  <a:pt x="777547" y="2514701"/>
                  <a:pt x="776432" y="2511334"/>
                  <a:pt x="773928" y="2512165"/>
                </a:cubicBezTo>
                <a:close/>
                <a:moveTo>
                  <a:pt x="1292393" y="2510275"/>
                </a:moveTo>
                <a:lnTo>
                  <a:pt x="1292391" y="2510275"/>
                </a:lnTo>
                <a:lnTo>
                  <a:pt x="1292391" y="2513162"/>
                </a:lnTo>
                <a:lnTo>
                  <a:pt x="1285897" y="2535520"/>
                </a:lnTo>
                <a:lnTo>
                  <a:pt x="1285900" y="2535519"/>
                </a:lnTo>
                <a:cubicBezTo>
                  <a:pt x="1290228" y="2529751"/>
                  <a:pt x="1292392" y="2521816"/>
                  <a:pt x="1292392" y="2513161"/>
                </a:cubicBezTo>
                <a:close/>
                <a:moveTo>
                  <a:pt x="1280852" y="2501621"/>
                </a:moveTo>
                <a:lnTo>
                  <a:pt x="1280851" y="2501622"/>
                </a:lnTo>
                <a:lnTo>
                  <a:pt x="1286123" y="2502117"/>
                </a:lnTo>
                <a:cubicBezTo>
                  <a:pt x="1291262" y="2502749"/>
                  <a:pt x="1298748" y="2503920"/>
                  <a:pt x="1303166" y="2505272"/>
                </a:cubicBezTo>
                <a:lnTo>
                  <a:pt x="1306818" y="2507392"/>
                </a:lnTo>
                <a:lnTo>
                  <a:pt x="1306820" y="2507391"/>
                </a:lnTo>
                <a:cubicBezTo>
                  <a:pt x="1306820" y="2504504"/>
                  <a:pt x="1283735" y="2501621"/>
                  <a:pt x="1280852" y="2501621"/>
                </a:cubicBezTo>
                <a:close/>
                <a:moveTo>
                  <a:pt x="1462610" y="2501620"/>
                </a:moveTo>
                <a:lnTo>
                  <a:pt x="1462614" y="2501627"/>
                </a:lnTo>
                <a:lnTo>
                  <a:pt x="1470543" y="2502709"/>
                </a:lnTo>
                <a:cubicBezTo>
                  <a:pt x="1472708" y="2503790"/>
                  <a:pt x="1474151" y="2505953"/>
                  <a:pt x="1474151" y="2510280"/>
                </a:cubicBezTo>
                <a:lnTo>
                  <a:pt x="1474151" y="2510274"/>
                </a:lnTo>
                <a:cubicBezTo>
                  <a:pt x="1474151" y="2501621"/>
                  <a:pt x="1468381" y="2501620"/>
                  <a:pt x="1462610" y="2501620"/>
                </a:cubicBezTo>
                <a:close/>
                <a:moveTo>
                  <a:pt x="1168339" y="2478541"/>
                </a:moveTo>
                <a:cubicBezTo>
                  <a:pt x="1165453" y="2478541"/>
                  <a:pt x="1164011" y="2479983"/>
                  <a:pt x="1163290" y="2481786"/>
                </a:cubicBezTo>
                <a:lnTo>
                  <a:pt x="1163289" y="2481793"/>
                </a:lnTo>
                <a:lnTo>
                  <a:pt x="1168338" y="2478547"/>
                </a:lnTo>
                <a:cubicBezTo>
                  <a:pt x="1169778" y="2478547"/>
                  <a:pt x="1171222" y="2480711"/>
                  <a:pt x="1172304" y="2483236"/>
                </a:cubicBezTo>
                <a:lnTo>
                  <a:pt x="1174106" y="2490080"/>
                </a:lnTo>
                <a:lnTo>
                  <a:pt x="1174109" y="2490082"/>
                </a:lnTo>
                <a:cubicBezTo>
                  <a:pt x="1174109" y="2487194"/>
                  <a:pt x="1171222" y="2478541"/>
                  <a:pt x="1168339" y="2478541"/>
                </a:cubicBezTo>
                <a:close/>
                <a:moveTo>
                  <a:pt x="4378443" y="2451132"/>
                </a:moveTo>
                <a:lnTo>
                  <a:pt x="4378442" y="2451144"/>
                </a:lnTo>
                <a:lnTo>
                  <a:pt x="4378433" y="2452362"/>
                </a:lnTo>
                <a:lnTo>
                  <a:pt x="4378435" y="2452355"/>
                </a:lnTo>
                <a:close/>
                <a:moveTo>
                  <a:pt x="983840" y="2416431"/>
                </a:moveTo>
                <a:lnTo>
                  <a:pt x="981338" y="2417259"/>
                </a:lnTo>
                <a:lnTo>
                  <a:pt x="981344" y="2417261"/>
                </a:lnTo>
                <a:lnTo>
                  <a:pt x="983834" y="2416436"/>
                </a:lnTo>
                <a:lnTo>
                  <a:pt x="983852" y="2416437"/>
                </a:lnTo>
                <a:lnTo>
                  <a:pt x="990505" y="2419816"/>
                </a:lnTo>
                <a:lnTo>
                  <a:pt x="990508" y="2419820"/>
                </a:lnTo>
                <a:lnTo>
                  <a:pt x="990519" y="2419822"/>
                </a:lnTo>
                <a:lnTo>
                  <a:pt x="990505" y="2419816"/>
                </a:lnTo>
                <a:lnTo>
                  <a:pt x="988840" y="2416878"/>
                </a:lnTo>
                <a:lnTo>
                  <a:pt x="983852" y="2416437"/>
                </a:lnTo>
                <a:close/>
                <a:moveTo>
                  <a:pt x="4374804" y="2413427"/>
                </a:moveTo>
                <a:lnTo>
                  <a:pt x="4376508" y="2422092"/>
                </a:lnTo>
                <a:lnTo>
                  <a:pt x="4376512" y="2422095"/>
                </a:lnTo>
                <a:lnTo>
                  <a:pt x="4374806" y="2413427"/>
                </a:lnTo>
                <a:close/>
                <a:moveTo>
                  <a:pt x="989386" y="2399645"/>
                </a:moveTo>
                <a:cubicBezTo>
                  <a:pt x="986885" y="2400475"/>
                  <a:pt x="984939" y="2402989"/>
                  <a:pt x="985497" y="2404672"/>
                </a:cubicBezTo>
                <a:lnTo>
                  <a:pt x="985500" y="2404671"/>
                </a:lnTo>
                <a:lnTo>
                  <a:pt x="989386" y="2399650"/>
                </a:lnTo>
                <a:lnTo>
                  <a:pt x="996061" y="2403039"/>
                </a:lnTo>
                <a:lnTo>
                  <a:pt x="996065" y="2403038"/>
                </a:lnTo>
                <a:cubicBezTo>
                  <a:pt x="995507" y="2401354"/>
                  <a:pt x="991890" y="2398816"/>
                  <a:pt x="989386" y="2399645"/>
                </a:cubicBezTo>
                <a:close/>
                <a:moveTo>
                  <a:pt x="1872761" y="2390669"/>
                </a:moveTo>
                <a:cubicBezTo>
                  <a:pt x="1879707" y="2390669"/>
                  <a:pt x="1879707" y="2397611"/>
                  <a:pt x="1879707" y="2401078"/>
                </a:cubicBezTo>
                <a:lnTo>
                  <a:pt x="1871006" y="2398710"/>
                </a:lnTo>
                <a:lnTo>
                  <a:pt x="1870162" y="2398479"/>
                </a:lnTo>
                <a:lnTo>
                  <a:pt x="1870161" y="2398480"/>
                </a:lnTo>
                <a:lnTo>
                  <a:pt x="1871006" y="2398710"/>
                </a:lnTo>
                <a:lnTo>
                  <a:pt x="1879709" y="2401081"/>
                </a:lnTo>
                <a:cubicBezTo>
                  <a:pt x="1879708" y="2397613"/>
                  <a:pt x="1879709" y="2390670"/>
                  <a:pt x="1872766" y="2390669"/>
                </a:cubicBezTo>
                <a:close/>
                <a:moveTo>
                  <a:pt x="1355859" y="2386220"/>
                </a:moveTo>
                <a:cubicBezTo>
                  <a:pt x="1361631" y="2386220"/>
                  <a:pt x="1361631" y="2391990"/>
                  <a:pt x="1361631" y="2394872"/>
                </a:cubicBezTo>
                <a:lnTo>
                  <a:pt x="1354401" y="2392902"/>
                </a:lnTo>
                <a:lnTo>
                  <a:pt x="1353699" y="2392711"/>
                </a:lnTo>
                <a:lnTo>
                  <a:pt x="1353698" y="2392711"/>
                </a:lnTo>
                <a:lnTo>
                  <a:pt x="1354401" y="2392902"/>
                </a:lnTo>
                <a:lnTo>
                  <a:pt x="1361633" y="2394873"/>
                </a:lnTo>
                <a:cubicBezTo>
                  <a:pt x="1361633" y="2391991"/>
                  <a:pt x="1361633" y="2386220"/>
                  <a:pt x="1355862" y="2386220"/>
                </a:cubicBezTo>
                <a:close/>
                <a:moveTo>
                  <a:pt x="1419333" y="2302553"/>
                </a:moveTo>
                <a:lnTo>
                  <a:pt x="1410681" y="2305440"/>
                </a:lnTo>
                <a:lnTo>
                  <a:pt x="1410684" y="2305441"/>
                </a:lnTo>
                <a:lnTo>
                  <a:pt x="1419331" y="2302557"/>
                </a:lnTo>
                <a:lnTo>
                  <a:pt x="1422216" y="2311207"/>
                </a:lnTo>
                <a:lnTo>
                  <a:pt x="1422221" y="2311210"/>
                </a:lnTo>
                <a:cubicBezTo>
                  <a:pt x="1422221" y="2308322"/>
                  <a:pt x="1422221" y="2302553"/>
                  <a:pt x="1419333" y="2302553"/>
                </a:cubicBezTo>
                <a:close/>
                <a:moveTo>
                  <a:pt x="4464794" y="2292873"/>
                </a:moveTo>
                <a:lnTo>
                  <a:pt x="4464792" y="2292874"/>
                </a:lnTo>
                <a:lnTo>
                  <a:pt x="4457928" y="2304087"/>
                </a:lnTo>
                <a:cubicBezTo>
                  <a:pt x="4456579" y="2308124"/>
                  <a:pt x="4455916" y="2312274"/>
                  <a:pt x="4455182" y="2315985"/>
                </a:cubicBezTo>
                <a:lnTo>
                  <a:pt x="4441317" y="2312838"/>
                </a:lnTo>
                <a:cubicBezTo>
                  <a:pt x="4434078" y="2317603"/>
                  <a:pt x="4424128" y="2355142"/>
                  <a:pt x="4425261" y="2362144"/>
                </a:cubicBezTo>
                <a:lnTo>
                  <a:pt x="4410440" y="2386099"/>
                </a:lnTo>
                <a:cubicBezTo>
                  <a:pt x="4410440" y="2386099"/>
                  <a:pt x="4406368" y="2393945"/>
                  <a:pt x="4403485" y="2392616"/>
                </a:cubicBezTo>
                <a:lnTo>
                  <a:pt x="4399412" y="2400461"/>
                </a:lnTo>
                <a:cubicBezTo>
                  <a:pt x="4396524" y="2399130"/>
                  <a:pt x="4394207" y="2401304"/>
                  <a:pt x="4397091" y="2402632"/>
                </a:cubicBezTo>
                <a:lnTo>
                  <a:pt x="4383515" y="2401236"/>
                </a:lnTo>
                <a:lnTo>
                  <a:pt x="4383515" y="2401239"/>
                </a:lnTo>
                <a:lnTo>
                  <a:pt x="4397092" y="2402635"/>
                </a:lnTo>
                <a:cubicBezTo>
                  <a:pt x="4394209" y="2401306"/>
                  <a:pt x="4396526" y="2399133"/>
                  <a:pt x="4399414" y="2400463"/>
                </a:cubicBezTo>
                <a:lnTo>
                  <a:pt x="4403486" y="2392618"/>
                </a:lnTo>
                <a:cubicBezTo>
                  <a:pt x="4406371" y="2393947"/>
                  <a:pt x="4410442" y="2386102"/>
                  <a:pt x="4410442" y="2386102"/>
                </a:cubicBezTo>
                <a:lnTo>
                  <a:pt x="4425262" y="2362146"/>
                </a:lnTo>
                <a:cubicBezTo>
                  <a:pt x="4424128" y="2355144"/>
                  <a:pt x="4434079" y="2317604"/>
                  <a:pt x="4441318" y="2312839"/>
                </a:cubicBezTo>
                <a:lnTo>
                  <a:pt x="4455183" y="2315986"/>
                </a:lnTo>
                <a:cubicBezTo>
                  <a:pt x="4456650" y="2308563"/>
                  <a:pt x="4457838" y="2299388"/>
                  <a:pt x="4464794" y="2292873"/>
                </a:cubicBezTo>
                <a:close/>
                <a:moveTo>
                  <a:pt x="1949138" y="2289994"/>
                </a:moveTo>
                <a:lnTo>
                  <a:pt x="1938726" y="2293468"/>
                </a:lnTo>
                <a:lnTo>
                  <a:pt x="1938731" y="2293469"/>
                </a:lnTo>
                <a:lnTo>
                  <a:pt x="1949135" y="2289999"/>
                </a:lnTo>
                <a:lnTo>
                  <a:pt x="1952607" y="2300409"/>
                </a:lnTo>
                <a:lnTo>
                  <a:pt x="1952612" y="2300412"/>
                </a:lnTo>
                <a:cubicBezTo>
                  <a:pt x="1952612" y="2296937"/>
                  <a:pt x="1952612" y="2289994"/>
                  <a:pt x="1949138" y="2289994"/>
                </a:cubicBezTo>
                <a:close/>
                <a:moveTo>
                  <a:pt x="4487702" y="2269403"/>
                </a:moveTo>
                <a:lnTo>
                  <a:pt x="4487700" y="2269412"/>
                </a:lnTo>
                <a:lnTo>
                  <a:pt x="4480136" y="2288571"/>
                </a:lnTo>
                <a:lnTo>
                  <a:pt x="4480126" y="2288590"/>
                </a:lnTo>
                <a:lnTo>
                  <a:pt x="4476677" y="2283761"/>
                </a:lnTo>
                <a:lnTo>
                  <a:pt x="4476676" y="2283765"/>
                </a:lnTo>
                <a:lnTo>
                  <a:pt x="4480127" y="2288595"/>
                </a:lnTo>
                <a:lnTo>
                  <a:pt x="4480136" y="2288571"/>
                </a:lnTo>
                <a:lnTo>
                  <a:pt x="4485866" y="2278678"/>
                </a:lnTo>
                <a:lnTo>
                  <a:pt x="4487700" y="2269412"/>
                </a:lnTo>
                <a:lnTo>
                  <a:pt x="4487703" y="2269403"/>
                </a:lnTo>
                <a:close/>
                <a:moveTo>
                  <a:pt x="996977" y="2269182"/>
                </a:moveTo>
                <a:cubicBezTo>
                  <a:pt x="999765" y="2277597"/>
                  <a:pt x="987523" y="2274182"/>
                  <a:pt x="990313" y="2282599"/>
                </a:cubicBezTo>
                <a:lnTo>
                  <a:pt x="970290" y="2289236"/>
                </a:lnTo>
                <a:cubicBezTo>
                  <a:pt x="967499" y="2280819"/>
                  <a:pt x="979743" y="2284233"/>
                  <a:pt x="976953" y="2275819"/>
                </a:cubicBezTo>
                <a:close/>
                <a:moveTo>
                  <a:pt x="4454780" y="2263954"/>
                </a:moveTo>
                <a:lnTo>
                  <a:pt x="4454773" y="2263954"/>
                </a:lnTo>
                <a:lnTo>
                  <a:pt x="4455906" y="2270956"/>
                </a:lnTo>
                <a:lnTo>
                  <a:pt x="4455911" y="2270946"/>
                </a:lnTo>
                <a:close/>
                <a:moveTo>
                  <a:pt x="1670329" y="2262163"/>
                </a:moveTo>
                <a:lnTo>
                  <a:pt x="1667445" y="2262164"/>
                </a:lnTo>
                <a:lnTo>
                  <a:pt x="1667450" y="2262167"/>
                </a:lnTo>
                <a:lnTo>
                  <a:pt x="1670321" y="2262167"/>
                </a:lnTo>
                <a:cubicBezTo>
                  <a:pt x="1673205" y="2262167"/>
                  <a:pt x="1674647" y="2263610"/>
                  <a:pt x="1675368" y="2265413"/>
                </a:cubicBezTo>
                <a:lnTo>
                  <a:pt x="1676087" y="2270809"/>
                </a:lnTo>
                <a:lnTo>
                  <a:pt x="1676098" y="2270820"/>
                </a:lnTo>
                <a:cubicBezTo>
                  <a:pt x="1676098" y="2267933"/>
                  <a:pt x="1676098" y="2262163"/>
                  <a:pt x="1670329" y="2262163"/>
                </a:cubicBezTo>
                <a:close/>
                <a:moveTo>
                  <a:pt x="1223150" y="2259283"/>
                </a:moveTo>
                <a:cubicBezTo>
                  <a:pt x="1223150" y="2282362"/>
                  <a:pt x="1202957" y="2299671"/>
                  <a:pt x="1202957" y="2322752"/>
                </a:cubicBezTo>
                <a:lnTo>
                  <a:pt x="1191413" y="2302555"/>
                </a:lnTo>
                <a:lnTo>
                  <a:pt x="1194300" y="2279476"/>
                </a:lnTo>
                <a:cubicBezTo>
                  <a:pt x="1211610" y="2279475"/>
                  <a:pt x="1197187" y="2259282"/>
                  <a:pt x="1223150" y="2259283"/>
                </a:cubicBezTo>
                <a:close/>
                <a:moveTo>
                  <a:pt x="1681868" y="2239083"/>
                </a:moveTo>
                <a:cubicBezTo>
                  <a:pt x="1678985" y="2239083"/>
                  <a:pt x="1676098" y="2241969"/>
                  <a:pt x="1676098" y="2244852"/>
                </a:cubicBezTo>
                <a:lnTo>
                  <a:pt x="1676101" y="2244854"/>
                </a:lnTo>
                <a:lnTo>
                  <a:pt x="1681867" y="2239088"/>
                </a:lnTo>
                <a:lnTo>
                  <a:pt x="1687633" y="2247739"/>
                </a:lnTo>
                <a:lnTo>
                  <a:pt x="1687638" y="2247740"/>
                </a:lnTo>
                <a:cubicBezTo>
                  <a:pt x="1687637" y="2244852"/>
                  <a:pt x="1684755" y="2239083"/>
                  <a:pt x="1681868" y="2239083"/>
                </a:cubicBezTo>
                <a:close/>
                <a:moveTo>
                  <a:pt x="1028900" y="2206288"/>
                </a:moveTo>
                <a:cubicBezTo>
                  <a:pt x="1036407" y="2203799"/>
                  <a:pt x="1040586" y="2208017"/>
                  <a:pt x="1041701" y="2211385"/>
                </a:cubicBezTo>
                <a:lnTo>
                  <a:pt x="1042817" y="2214751"/>
                </a:lnTo>
                <a:close/>
                <a:moveTo>
                  <a:pt x="956647" y="2204082"/>
                </a:moveTo>
                <a:cubicBezTo>
                  <a:pt x="962071" y="2203686"/>
                  <a:pt x="967149" y="2204339"/>
                  <a:pt x="968265" y="2207705"/>
                </a:cubicBezTo>
                <a:cubicBezTo>
                  <a:pt x="968822" y="2209387"/>
                  <a:pt x="964376" y="2212730"/>
                  <a:pt x="961872" y="2213561"/>
                </a:cubicBezTo>
                <a:lnTo>
                  <a:pt x="952436" y="2235372"/>
                </a:lnTo>
                <a:cubicBezTo>
                  <a:pt x="939923" y="2239518"/>
                  <a:pt x="948563" y="2257205"/>
                  <a:pt x="950237" y="2262256"/>
                </a:cubicBezTo>
                <a:cubicBezTo>
                  <a:pt x="944404" y="2269793"/>
                  <a:pt x="947194" y="2278211"/>
                  <a:pt x="948867" y="2283260"/>
                </a:cubicBezTo>
                <a:cubicBezTo>
                  <a:pt x="937741" y="2283211"/>
                  <a:pt x="925499" y="2279795"/>
                  <a:pt x="923268" y="2273062"/>
                </a:cubicBezTo>
                <a:lnTo>
                  <a:pt x="925768" y="2272233"/>
                </a:lnTo>
                <a:cubicBezTo>
                  <a:pt x="938283" y="2268085"/>
                  <a:pt x="928256" y="2254595"/>
                  <a:pt x="926583" y="2249545"/>
                </a:cubicBezTo>
                <a:cubicBezTo>
                  <a:pt x="922119" y="2236077"/>
                  <a:pt x="947414" y="2220220"/>
                  <a:pt x="942950" y="2206754"/>
                </a:cubicBezTo>
                <a:cubicBezTo>
                  <a:pt x="945453" y="2205923"/>
                  <a:pt x="951223" y="2204478"/>
                  <a:pt x="956647" y="2204082"/>
                </a:cubicBezTo>
                <a:close/>
                <a:moveTo>
                  <a:pt x="4474340" y="2203298"/>
                </a:moveTo>
                <a:lnTo>
                  <a:pt x="4474337" y="2203301"/>
                </a:lnTo>
                <a:lnTo>
                  <a:pt x="4474351" y="2203303"/>
                </a:lnTo>
                <a:lnTo>
                  <a:pt x="4477514" y="2204357"/>
                </a:lnTo>
                <a:lnTo>
                  <a:pt x="4482407" y="2203789"/>
                </a:lnTo>
                <a:lnTo>
                  <a:pt x="4482426" y="2203791"/>
                </a:lnTo>
                <a:lnTo>
                  <a:pt x="4482428" y="2203786"/>
                </a:lnTo>
                <a:lnTo>
                  <a:pt x="4482407" y="2203789"/>
                </a:lnTo>
                <a:lnTo>
                  <a:pt x="4474351" y="2203303"/>
                </a:lnTo>
                <a:close/>
                <a:moveTo>
                  <a:pt x="4486499" y="2195945"/>
                </a:moveTo>
                <a:lnTo>
                  <a:pt x="4486498" y="2195945"/>
                </a:lnTo>
                <a:lnTo>
                  <a:pt x="4482451" y="2203742"/>
                </a:lnTo>
                <a:close/>
                <a:moveTo>
                  <a:pt x="2110914" y="2192791"/>
                </a:moveTo>
                <a:lnTo>
                  <a:pt x="2091471" y="2206679"/>
                </a:lnTo>
                <a:lnTo>
                  <a:pt x="2091470" y="2213384"/>
                </a:lnTo>
                <a:lnTo>
                  <a:pt x="2095171" y="2206798"/>
                </a:lnTo>
                <a:cubicBezTo>
                  <a:pt x="2102166" y="2206798"/>
                  <a:pt x="2106756" y="2202408"/>
                  <a:pt x="2110036" y="2195823"/>
                </a:cubicBezTo>
                <a:close/>
                <a:moveTo>
                  <a:pt x="4537122" y="2139903"/>
                </a:moveTo>
                <a:cubicBezTo>
                  <a:pt x="4544066" y="2139902"/>
                  <a:pt x="4547537" y="2139902"/>
                  <a:pt x="4547537" y="2146848"/>
                </a:cubicBezTo>
                <a:cubicBezTo>
                  <a:pt x="4547537" y="2150322"/>
                  <a:pt x="4547537" y="2153792"/>
                  <a:pt x="4544066" y="2153792"/>
                </a:cubicBezTo>
                <a:cubicBezTo>
                  <a:pt x="4537122" y="2153791"/>
                  <a:pt x="4533647" y="2146848"/>
                  <a:pt x="4533647" y="2139903"/>
                </a:cubicBezTo>
                <a:close/>
                <a:moveTo>
                  <a:pt x="1024765" y="2138300"/>
                </a:moveTo>
                <a:cubicBezTo>
                  <a:pt x="1028835" y="2139053"/>
                  <a:pt x="1032173" y="2140748"/>
                  <a:pt x="1033010" y="2143272"/>
                </a:cubicBezTo>
                <a:cubicBezTo>
                  <a:pt x="1034127" y="2146639"/>
                  <a:pt x="1024115" y="2149957"/>
                  <a:pt x="1021615" y="2150786"/>
                </a:cubicBezTo>
                <a:cubicBezTo>
                  <a:pt x="1024963" y="2160886"/>
                  <a:pt x="1016626" y="2169255"/>
                  <a:pt x="1019974" y="2179355"/>
                </a:cubicBezTo>
                <a:lnTo>
                  <a:pt x="1006648" y="2206191"/>
                </a:lnTo>
                <a:cubicBezTo>
                  <a:pt x="1010553" y="2217972"/>
                  <a:pt x="1005834" y="2228880"/>
                  <a:pt x="1009739" y="2240662"/>
                </a:cubicBezTo>
                <a:lnTo>
                  <a:pt x="988044" y="2242249"/>
                </a:lnTo>
                <a:lnTo>
                  <a:pt x="983022" y="2227099"/>
                </a:lnTo>
                <a:lnTo>
                  <a:pt x="995233" y="2196896"/>
                </a:lnTo>
                <a:cubicBezTo>
                  <a:pt x="992443" y="2188481"/>
                  <a:pt x="997721" y="2179259"/>
                  <a:pt x="994930" y="2170840"/>
                </a:cubicBezTo>
                <a:lnTo>
                  <a:pt x="1008815" y="2145689"/>
                </a:lnTo>
                <a:cubicBezTo>
                  <a:pt x="1008257" y="2144004"/>
                  <a:pt x="1009642" y="2139810"/>
                  <a:pt x="1012146" y="2138979"/>
                </a:cubicBezTo>
                <a:cubicBezTo>
                  <a:pt x="1015899" y="2137735"/>
                  <a:pt x="1020697" y="2137547"/>
                  <a:pt x="1024765" y="2138300"/>
                </a:cubicBezTo>
                <a:close/>
                <a:moveTo>
                  <a:pt x="4548663" y="2101445"/>
                </a:moveTo>
                <a:lnTo>
                  <a:pt x="4548660" y="2101450"/>
                </a:lnTo>
                <a:lnTo>
                  <a:pt x="4550643" y="2113705"/>
                </a:lnTo>
                <a:lnTo>
                  <a:pt x="4557474" y="2108292"/>
                </a:lnTo>
                <a:lnTo>
                  <a:pt x="4557471" y="2108290"/>
                </a:lnTo>
                <a:lnTo>
                  <a:pt x="4550646" y="2113700"/>
                </a:lnTo>
                <a:close/>
                <a:moveTo>
                  <a:pt x="2139362" y="2088472"/>
                </a:moveTo>
                <a:lnTo>
                  <a:pt x="2126184" y="2089084"/>
                </a:lnTo>
                <a:cubicBezTo>
                  <a:pt x="2117505" y="2090386"/>
                  <a:pt x="2114033" y="2093857"/>
                  <a:pt x="2129654" y="2102535"/>
                </a:cubicBezTo>
                <a:lnTo>
                  <a:pt x="2115768" y="2137250"/>
                </a:lnTo>
                <a:lnTo>
                  <a:pt x="2129655" y="2137250"/>
                </a:lnTo>
                <a:lnTo>
                  <a:pt x="2115769" y="2154609"/>
                </a:lnTo>
                <a:lnTo>
                  <a:pt x="2115768" y="2176033"/>
                </a:lnTo>
                <a:lnTo>
                  <a:pt x="2117030" y="2171676"/>
                </a:lnTo>
                <a:cubicBezTo>
                  <a:pt x="2120528" y="2154116"/>
                  <a:pt x="2123151" y="2136555"/>
                  <a:pt x="2133643" y="2136554"/>
                </a:cubicBezTo>
                <a:cubicBezTo>
                  <a:pt x="2140638" y="2129162"/>
                  <a:pt x="2151135" y="2121767"/>
                  <a:pt x="2151135" y="2110680"/>
                </a:cubicBezTo>
                <a:cubicBezTo>
                  <a:pt x="2151135" y="2106980"/>
                  <a:pt x="2147635" y="2106980"/>
                  <a:pt x="2144139" y="2106980"/>
                </a:cubicBezTo>
                <a:close/>
                <a:moveTo>
                  <a:pt x="4578479" y="2086898"/>
                </a:moveTo>
                <a:lnTo>
                  <a:pt x="4573431" y="2095640"/>
                </a:lnTo>
                <a:lnTo>
                  <a:pt x="4560111" y="2106198"/>
                </a:lnTo>
                <a:lnTo>
                  <a:pt x="4560101" y="2106208"/>
                </a:lnTo>
                <a:lnTo>
                  <a:pt x="4573428" y="2095646"/>
                </a:lnTo>
                <a:close/>
                <a:moveTo>
                  <a:pt x="4560876" y="2077915"/>
                </a:moveTo>
                <a:lnTo>
                  <a:pt x="4560875" y="2077915"/>
                </a:lnTo>
                <a:lnTo>
                  <a:pt x="4559304" y="2081469"/>
                </a:lnTo>
                <a:lnTo>
                  <a:pt x="4559306" y="2081470"/>
                </a:lnTo>
                <a:close/>
                <a:moveTo>
                  <a:pt x="1045459" y="2071893"/>
                </a:moveTo>
                <a:lnTo>
                  <a:pt x="1054099" y="2089583"/>
                </a:lnTo>
                <a:lnTo>
                  <a:pt x="1032133" y="2098731"/>
                </a:lnTo>
                <a:cubicBezTo>
                  <a:pt x="1029629" y="2099561"/>
                  <a:pt x="1024622" y="2101221"/>
                  <a:pt x="1023507" y="2097853"/>
                </a:cubicBezTo>
                <a:cubicBezTo>
                  <a:pt x="1022949" y="2096172"/>
                  <a:pt x="1029343" y="2090315"/>
                  <a:pt x="1031286" y="2087801"/>
                </a:cubicBezTo>
                <a:cubicBezTo>
                  <a:pt x="1029612" y="2082752"/>
                  <a:pt x="1027938" y="2077701"/>
                  <a:pt x="1037950" y="2074383"/>
                </a:cubicBezTo>
                <a:close/>
                <a:moveTo>
                  <a:pt x="4591541" y="2069359"/>
                </a:moveTo>
                <a:lnTo>
                  <a:pt x="4588787" y="2072944"/>
                </a:lnTo>
                <a:cubicBezTo>
                  <a:pt x="4586906" y="2073698"/>
                  <a:pt x="4584303" y="2074119"/>
                  <a:pt x="4581700" y="2074540"/>
                </a:cubicBezTo>
                <a:lnTo>
                  <a:pt x="4581700" y="2074546"/>
                </a:lnTo>
                <a:lnTo>
                  <a:pt x="4588783" y="2072950"/>
                </a:lnTo>
                <a:cubicBezTo>
                  <a:pt x="4590664" y="2072196"/>
                  <a:pt x="4591825" y="2071110"/>
                  <a:pt x="4591541" y="2069360"/>
                </a:cubicBezTo>
                <a:close/>
                <a:moveTo>
                  <a:pt x="4597649" y="2057589"/>
                </a:moveTo>
                <a:lnTo>
                  <a:pt x="4590376" y="2062134"/>
                </a:lnTo>
                <a:lnTo>
                  <a:pt x="4590376" y="2062137"/>
                </a:lnTo>
                <a:lnTo>
                  <a:pt x="4597647" y="2057593"/>
                </a:lnTo>
                <a:close/>
                <a:moveTo>
                  <a:pt x="1711587" y="2041501"/>
                </a:moveTo>
                <a:lnTo>
                  <a:pt x="1734670" y="2041501"/>
                </a:lnTo>
                <a:cubicBezTo>
                  <a:pt x="1734669" y="2055923"/>
                  <a:pt x="1723129" y="2044383"/>
                  <a:pt x="1723129" y="2058811"/>
                </a:cubicBezTo>
                <a:lnTo>
                  <a:pt x="1700046" y="2058810"/>
                </a:lnTo>
                <a:cubicBezTo>
                  <a:pt x="1700046" y="2044384"/>
                  <a:pt x="1711587" y="2055923"/>
                  <a:pt x="1711587" y="2041501"/>
                </a:cubicBezTo>
                <a:close/>
                <a:moveTo>
                  <a:pt x="1018147" y="2023027"/>
                </a:moveTo>
                <a:cubicBezTo>
                  <a:pt x="1022880" y="2028932"/>
                  <a:pt x="1039586" y="2045814"/>
                  <a:pt x="1041258" y="2050862"/>
                </a:cubicBezTo>
                <a:cubicBezTo>
                  <a:pt x="1043491" y="2057596"/>
                  <a:pt x="1035986" y="2060084"/>
                  <a:pt x="1028476" y="2062572"/>
                </a:cubicBezTo>
                <a:cubicBezTo>
                  <a:pt x="1015964" y="2066720"/>
                  <a:pt x="1015692" y="2074283"/>
                  <a:pt x="1017924" y="2081016"/>
                </a:cubicBezTo>
                <a:lnTo>
                  <a:pt x="996502" y="2075040"/>
                </a:lnTo>
                <a:cubicBezTo>
                  <a:pt x="995386" y="2071673"/>
                  <a:pt x="1002032" y="2041445"/>
                  <a:pt x="1003976" y="2038934"/>
                </a:cubicBezTo>
                <a:cubicBezTo>
                  <a:pt x="1001186" y="2030516"/>
                  <a:pt x="1005633" y="2027174"/>
                  <a:pt x="1018147" y="2023027"/>
                </a:cubicBezTo>
                <a:close/>
                <a:moveTo>
                  <a:pt x="4593617" y="2009962"/>
                </a:moveTo>
                <a:lnTo>
                  <a:pt x="4593614" y="2009968"/>
                </a:lnTo>
                <a:cubicBezTo>
                  <a:pt x="4593097" y="2012969"/>
                  <a:pt x="4593594" y="2016033"/>
                  <a:pt x="4594019" y="2018658"/>
                </a:cubicBezTo>
                <a:lnTo>
                  <a:pt x="4591052" y="2031264"/>
                </a:lnTo>
                <a:lnTo>
                  <a:pt x="4591054" y="2031260"/>
                </a:lnTo>
                <a:cubicBezTo>
                  <a:pt x="4593345" y="2026846"/>
                  <a:pt x="4594659" y="2022591"/>
                  <a:pt x="4594021" y="2018653"/>
                </a:cubicBezTo>
                <a:close/>
                <a:moveTo>
                  <a:pt x="4629039" y="1993674"/>
                </a:moveTo>
                <a:lnTo>
                  <a:pt x="4619816" y="1996514"/>
                </a:lnTo>
                <a:lnTo>
                  <a:pt x="4619814" y="1996518"/>
                </a:lnTo>
                <a:lnTo>
                  <a:pt x="4629037" y="1993679"/>
                </a:lnTo>
                <a:close/>
                <a:moveTo>
                  <a:pt x="4577277" y="1980416"/>
                </a:moveTo>
                <a:lnTo>
                  <a:pt x="4580395" y="1986057"/>
                </a:lnTo>
                <a:cubicBezTo>
                  <a:pt x="4582270" y="1987325"/>
                  <a:pt x="4585013" y="1987780"/>
                  <a:pt x="4588919" y="1987146"/>
                </a:cubicBezTo>
                <a:lnTo>
                  <a:pt x="4588914" y="1987145"/>
                </a:lnTo>
                <a:lnTo>
                  <a:pt x="4580395" y="1986054"/>
                </a:lnTo>
                <a:close/>
                <a:moveTo>
                  <a:pt x="4640974" y="1978718"/>
                </a:moveTo>
                <a:lnTo>
                  <a:pt x="4632149" y="1981942"/>
                </a:lnTo>
                <a:lnTo>
                  <a:pt x="4632149" y="1981948"/>
                </a:lnTo>
                <a:lnTo>
                  <a:pt x="4640971" y="1978723"/>
                </a:lnTo>
                <a:close/>
                <a:moveTo>
                  <a:pt x="4613342" y="1964779"/>
                </a:moveTo>
                <a:lnTo>
                  <a:pt x="4613341" y="1964781"/>
                </a:lnTo>
                <a:lnTo>
                  <a:pt x="4613341" y="1964782"/>
                </a:lnTo>
                <a:lnTo>
                  <a:pt x="4608183" y="1974144"/>
                </a:lnTo>
                <a:lnTo>
                  <a:pt x="4607139" y="1984185"/>
                </a:lnTo>
                <a:lnTo>
                  <a:pt x="4607136" y="1984198"/>
                </a:lnTo>
                <a:lnTo>
                  <a:pt x="4605030" y="1988873"/>
                </a:lnTo>
                <a:lnTo>
                  <a:pt x="4599278" y="2001640"/>
                </a:lnTo>
                <a:lnTo>
                  <a:pt x="4599281" y="2001634"/>
                </a:lnTo>
                <a:lnTo>
                  <a:pt x="4605030" y="1988873"/>
                </a:lnTo>
                <a:lnTo>
                  <a:pt x="4607135" y="1984199"/>
                </a:lnTo>
                <a:lnTo>
                  <a:pt x="4607136" y="1984198"/>
                </a:lnTo>
                <a:lnTo>
                  <a:pt x="4607138" y="1984193"/>
                </a:lnTo>
                <a:lnTo>
                  <a:pt x="4607139" y="1984185"/>
                </a:lnTo>
                <a:lnTo>
                  <a:pt x="4613341" y="1964782"/>
                </a:lnTo>
                <a:close/>
                <a:moveTo>
                  <a:pt x="1789482" y="1960718"/>
                </a:moveTo>
                <a:cubicBezTo>
                  <a:pt x="1798138" y="1960719"/>
                  <a:pt x="1801025" y="1969371"/>
                  <a:pt x="1801025" y="1975141"/>
                </a:cubicBezTo>
                <a:lnTo>
                  <a:pt x="1801025" y="1980912"/>
                </a:lnTo>
                <a:close/>
                <a:moveTo>
                  <a:pt x="4631284" y="1935381"/>
                </a:moveTo>
                <a:lnTo>
                  <a:pt x="4627779" y="1946725"/>
                </a:lnTo>
                <a:lnTo>
                  <a:pt x="4627782" y="1946721"/>
                </a:lnTo>
                <a:lnTo>
                  <a:pt x="4631286" y="1935382"/>
                </a:lnTo>
                <a:close/>
                <a:moveTo>
                  <a:pt x="4650407" y="1921506"/>
                </a:moveTo>
                <a:lnTo>
                  <a:pt x="4650405" y="1921507"/>
                </a:lnTo>
                <a:cubicBezTo>
                  <a:pt x="4653292" y="1922835"/>
                  <a:pt x="4655893" y="1922414"/>
                  <a:pt x="4653576" y="1924586"/>
                </a:cubicBezTo>
                <a:lnTo>
                  <a:pt x="4649224" y="1930674"/>
                </a:lnTo>
                <a:lnTo>
                  <a:pt x="4653576" y="1924587"/>
                </a:lnTo>
                <a:lnTo>
                  <a:pt x="4653576" y="1924586"/>
                </a:lnTo>
                <a:lnTo>
                  <a:pt x="4653577" y="1924585"/>
                </a:lnTo>
                <a:lnTo>
                  <a:pt x="4653943" y="1922728"/>
                </a:lnTo>
                <a:close/>
                <a:moveTo>
                  <a:pt x="1700047" y="1917445"/>
                </a:moveTo>
                <a:cubicBezTo>
                  <a:pt x="1705817" y="1917445"/>
                  <a:pt x="1726014" y="1920332"/>
                  <a:pt x="1726014" y="1931872"/>
                </a:cubicBezTo>
                <a:cubicBezTo>
                  <a:pt x="1726014" y="1934754"/>
                  <a:pt x="1720243" y="1937642"/>
                  <a:pt x="1717356" y="1937642"/>
                </a:cubicBezTo>
                <a:lnTo>
                  <a:pt x="1700046" y="1966492"/>
                </a:lnTo>
                <a:cubicBezTo>
                  <a:pt x="1685623" y="1966491"/>
                  <a:pt x="1688506" y="1998226"/>
                  <a:pt x="1688506" y="2006882"/>
                </a:cubicBezTo>
                <a:cubicBezTo>
                  <a:pt x="1679853" y="2015536"/>
                  <a:pt x="1679853" y="2029963"/>
                  <a:pt x="1679853" y="2038616"/>
                </a:cubicBezTo>
                <a:cubicBezTo>
                  <a:pt x="1668313" y="2032847"/>
                  <a:pt x="1656773" y="2021305"/>
                  <a:pt x="1656773" y="2009766"/>
                </a:cubicBezTo>
                <a:lnTo>
                  <a:pt x="1659655" y="2009765"/>
                </a:lnTo>
                <a:cubicBezTo>
                  <a:pt x="1674083" y="2009766"/>
                  <a:pt x="1668313" y="1983802"/>
                  <a:pt x="1668313" y="1975145"/>
                </a:cubicBezTo>
                <a:cubicBezTo>
                  <a:pt x="1668313" y="1952064"/>
                  <a:pt x="1700047" y="1940524"/>
                  <a:pt x="1700047" y="1917445"/>
                </a:cubicBezTo>
                <a:close/>
                <a:moveTo>
                  <a:pt x="4658887" y="1891391"/>
                </a:moveTo>
                <a:lnTo>
                  <a:pt x="4658864" y="1891395"/>
                </a:lnTo>
                <a:lnTo>
                  <a:pt x="4651367" y="1894398"/>
                </a:lnTo>
                <a:lnTo>
                  <a:pt x="4651361" y="1894404"/>
                </a:lnTo>
                <a:close/>
                <a:moveTo>
                  <a:pt x="4694189" y="1878492"/>
                </a:moveTo>
                <a:lnTo>
                  <a:pt x="4694188" y="1878492"/>
                </a:lnTo>
                <a:lnTo>
                  <a:pt x="4694182" y="1878502"/>
                </a:lnTo>
                <a:lnTo>
                  <a:pt x="4687536" y="1886732"/>
                </a:lnTo>
                <a:lnTo>
                  <a:pt x="4687513" y="1886753"/>
                </a:lnTo>
                <a:lnTo>
                  <a:pt x="4682540" y="1905523"/>
                </a:lnTo>
                <a:lnTo>
                  <a:pt x="4666077" y="1902798"/>
                </a:lnTo>
                <a:lnTo>
                  <a:pt x="4666075" y="1902803"/>
                </a:lnTo>
                <a:cubicBezTo>
                  <a:pt x="4671280" y="1901959"/>
                  <a:pt x="4676769" y="1902869"/>
                  <a:pt x="4682541" y="1905528"/>
                </a:cubicBezTo>
                <a:lnTo>
                  <a:pt x="4687513" y="1886758"/>
                </a:lnTo>
                <a:lnTo>
                  <a:pt x="4687536" y="1886732"/>
                </a:lnTo>
                <a:lnTo>
                  <a:pt x="4691828" y="1882462"/>
                </a:lnTo>
                <a:lnTo>
                  <a:pt x="4694182" y="1878502"/>
                </a:lnTo>
                <a:close/>
                <a:moveTo>
                  <a:pt x="1795254" y="1848204"/>
                </a:moveTo>
                <a:cubicBezTo>
                  <a:pt x="1803907" y="1848203"/>
                  <a:pt x="1815448" y="1856861"/>
                  <a:pt x="1815448" y="1865513"/>
                </a:cubicBezTo>
                <a:cubicBezTo>
                  <a:pt x="1815448" y="1871283"/>
                  <a:pt x="1803907" y="1871283"/>
                  <a:pt x="1801025" y="1871283"/>
                </a:cubicBezTo>
                <a:cubicBezTo>
                  <a:pt x="1801025" y="1888593"/>
                  <a:pt x="1789484" y="1897250"/>
                  <a:pt x="1789485" y="1914560"/>
                </a:cubicBezTo>
                <a:lnTo>
                  <a:pt x="1766403" y="1949180"/>
                </a:lnTo>
                <a:cubicBezTo>
                  <a:pt x="1766403" y="1969373"/>
                  <a:pt x="1757745" y="1983800"/>
                  <a:pt x="1757745" y="2003993"/>
                </a:cubicBezTo>
                <a:lnTo>
                  <a:pt x="1734665" y="1995340"/>
                </a:lnTo>
                <a:lnTo>
                  <a:pt x="1734665" y="1969373"/>
                </a:lnTo>
                <a:lnTo>
                  <a:pt x="1757746" y="1928983"/>
                </a:lnTo>
                <a:cubicBezTo>
                  <a:pt x="1757746" y="1914560"/>
                  <a:pt x="1766403" y="1903020"/>
                  <a:pt x="1766403" y="1888594"/>
                </a:cubicBezTo>
                <a:lnTo>
                  <a:pt x="1789485" y="1856861"/>
                </a:lnTo>
                <a:cubicBezTo>
                  <a:pt x="1789485" y="1853974"/>
                  <a:pt x="1792367" y="1848204"/>
                  <a:pt x="1795254" y="1848204"/>
                </a:cubicBezTo>
                <a:close/>
                <a:moveTo>
                  <a:pt x="4670929" y="1833750"/>
                </a:moveTo>
                <a:lnTo>
                  <a:pt x="4670925" y="1833751"/>
                </a:lnTo>
                <a:cubicBezTo>
                  <a:pt x="4672058" y="1840754"/>
                  <a:pt x="4670303" y="1846429"/>
                  <a:pt x="4668552" y="1852101"/>
                </a:cubicBezTo>
                <a:lnTo>
                  <a:pt x="4668559" y="1852089"/>
                </a:lnTo>
                <a:close/>
                <a:moveTo>
                  <a:pt x="2286912" y="1826605"/>
                </a:moveTo>
                <a:cubicBezTo>
                  <a:pt x="2293855" y="1826604"/>
                  <a:pt x="2318157" y="1830079"/>
                  <a:pt x="2318157" y="1843964"/>
                </a:cubicBezTo>
                <a:cubicBezTo>
                  <a:pt x="2318158" y="1847433"/>
                  <a:pt x="2311214" y="1850908"/>
                  <a:pt x="2307741" y="1850908"/>
                </a:cubicBezTo>
                <a:lnTo>
                  <a:pt x="2286913" y="1885622"/>
                </a:lnTo>
                <a:cubicBezTo>
                  <a:pt x="2269556" y="1885622"/>
                  <a:pt x="2273026" y="1923806"/>
                  <a:pt x="2273027" y="1934223"/>
                </a:cubicBezTo>
                <a:cubicBezTo>
                  <a:pt x="2262613" y="1944636"/>
                  <a:pt x="2262613" y="1961996"/>
                  <a:pt x="2262613" y="1972407"/>
                </a:cubicBezTo>
                <a:cubicBezTo>
                  <a:pt x="2248728" y="1965464"/>
                  <a:pt x="2234843" y="1951578"/>
                  <a:pt x="2234843" y="1937692"/>
                </a:cubicBezTo>
                <a:lnTo>
                  <a:pt x="2238311" y="1937692"/>
                </a:lnTo>
                <a:cubicBezTo>
                  <a:pt x="2255671" y="1937692"/>
                  <a:pt x="2248729" y="1906451"/>
                  <a:pt x="2248729" y="1896034"/>
                </a:cubicBezTo>
                <a:cubicBezTo>
                  <a:pt x="2248729" y="1868262"/>
                  <a:pt x="2286912" y="1854376"/>
                  <a:pt x="2286912" y="1826605"/>
                </a:cubicBezTo>
                <a:close/>
                <a:moveTo>
                  <a:pt x="4696155" y="1808111"/>
                </a:moveTo>
                <a:lnTo>
                  <a:pt x="4696152" y="1808112"/>
                </a:lnTo>
                <a:cubicBezTo>
                  <a:pt x="4696718" y="1811612"/>
                  <a:pt x="4697002" y="1813364"/>
                  <a:pt x="4699889" y="1814692"/>
                </a:cubicBezTo>
                <a:lnTo>
                  <a:pt x="4705095" y="1813850"/>
                </a:lnTo>
                <a:cubicBezTo>
                  <a:pt x="4707695" y="1813429"/>
                  <a:pt x="4707412" y="1811680"/>
                  <a:pt x="4707129" y="1809927"/>
                </a:cubicBezTo>
                <a:lnTo>
                  <a:pt x="4705097" y="1813846"/>
                </a:lnTo>
                <a:lnTo>
                  <a:pt x="4699890" y="1814688"/>
                </a:lnTo>
                <a:close/>
                <a:moveTo>
                  <a:pt x="2489890" y="1797350"/>
                </a:moveTo>
                <a:lnTo>
                  <a:pt x="2489885" y="1797366"/>
                </a:lnTo>
                <a:lnTo>
                  <a:pt x="2491239" y="1804921"/>
                </a:lnTo>
                <a:lnTo>
                  <a:pt x="2491248" y="1804920"/>
                </a:lnTo>
                <a:close/>
                <a:moveTo>
                  <a:pt x="4705216" y="1777452"/>
                </a:moveTo>
                <a:lnTo>
                  <a:pt x="4705211" y="1777453"/>
                </a:lnTo>
                <a:cubicBezTo>
                  <a:pt x="4703401" y="1778644"/>
                  <a:pt x="4702312" y="1780168"/>
                  <a:pt x="4702596" y="1781918"/>
                </a:cubicBezTo>
                <a:lnTo>
                  <a:pt x="4702612" y="1781932"/>
                </a:lnTo>
                <a:lnTo>
                  <a:pt x="4705476" y="1787287"/>
                </a:lnTo>
                <a:lnTo>
                  <a:pt x="4711807" y="1789397"/>
                </a:lnTo>
                <a:lnTo>
                  <a:pt x="4711822" y="1789409"/>
                </a:lnTo>
                <a:lnTo>
                  <a:pt x="4711826" y="1789403"/>
                </a:lnTo>
                <a:lnTo>
                  <a:pt x="4711807" y="1789397"/>
                </a:lnTo>
                <a:lnTo>
                  <a:pt x="4702612" y="1781932"/>
                </a:lnTo>
                <a:lnTo>
                  <a:pt x="4702603" y="1781913"/>
                </a:lnTo>
                <a:close/>
                <a:moveTo>
                  <a:pt x="2503841" y="1763850"/>
                </a:moveTo>
                <a:lnTo>
                  <a:pt x="2503840" y="1763852"/>
                </a:lnTo>
                <a:lnTo>
                  <a:pt x="2504692" y="1765291"/>
                </a:lnTo>
                <a:lnTo>
                  <a:pt x="2505584" y="1778675"/>
                </a:lnTo>
                <a:lnTo>
                  <a:pt x="2505586" y="1778673"/>
                </a:lnTo>
                <a:lnTo>
                  <a:pt x="2504693" y="1765289"/>
                </a:lnTo>
                <a:close/>
                <a:moveTo>
                  <a:pt x="4710173" y="1762727"/>
                </a:moveTo>
                <a:lnTo>
                  <a:pt x="4712156" y="1774979"/>
                </a:lnTo>
                <a:lnTo>
                  <a:pt x="4712163" y="1774976"/>
                </a:lnTo>
                <a:lnTo>
                  <a:pt x="4710180" y="1762730"/>
                </a:lnTo>
                <a:close/>
                <a:moveTo>
                  <a:pt x="1852954" y="1761659"/>
                </a:moveTo>
                <a:lnTo>
                  <a:pt x="1855837" y="1793399"/>
                </a:lnTo>
                <a:lnTo>
                  <a:pt x="1829871" y="1796283"/>
                </a:lnTo>
                <a:cubicBezTo>
                  <a:pt x="1826985" y="1796283"/>
                  <a:pt x="1821214" y="1796283"/>
                  <a:pt x="1821214" y="1790512"/>
                </a:cubicBezTo>
                <a:cubicBezTo>
                  <a:pt x="1821213" y="1787628"/>
                  <a:pt x="1829872" y="1781858"/>
                  <a:pt x="1832755" y="1778971"/>
                </a:cubicBezTo>
                <a:cubicBezTo>
                  <a:pt x="1832754" y="1770317"/>
                  <a:pt x="1832755" y="1761659"/>
                  <a:pt x="1844295" y="1761660"/>
                </a:cubicBezTo>
                <a:close/>
                <a:moveTo>
                  <a:pt x="2515501" y="1755011"/>
                </a:moveTo>
                <a:cubicBezTo>
                  <a:pt x="2515075" y="1754291"/>
                  <a:pt x="2509645" y="1756533"/>
                  <a:pt x="2504009" y="1759139"/>
                </a:cubicBezTo>
                <a:lnTo>
                  <a:pt x="2498887" y="1761682"/>
                </a:lnTo>
                <a:lnTo>
                  <a:pt x="2496000" y="1763001"/>
                </a:lnTo>
                <a:lnTo>
                  <a:pt x="2491314" y="1765441"/>
                </a:lnTo>
                <a:lnTo>
                  <a:pt x="2491282" y="1765458"/>
                </a:lnTo>
                <a:lnTo>
                  <a:pt x="2491283" y="1765459"/>
                </a:lnTo>
                <a:lnTo>
                  <a:pt x="2491314" y="1765441"/>
                </a:lnTo>
                <a:lnTo>
                  <a:pt x="2498887" y="1761682"/>
                </a:lnTo>
                <a:lnTo>
                  <a:pt x="2511708" y="1755829"/>
                </a:lnTo>
                <a:lnTo>
                  <a:pt x="2515499" y="1755012"/>
                </a:lnTo>
                <a:close/>
                <a:moveTo>
                  <a:pt x="2644309" y="1748240"/>
                </a:moveTo>
                <a:lnTo>
                  <a:pt x="2634490" y="1750623"/>
                </a:lnTo>
                <a:lnTo>
                  <a:pt x="2634143" y="1751575"/>
                </a:lnTo>
                <a:lnTo>
                  <a:pt x="2634144" y="1751576"/>
                </a:lnTo>
                <a:lnTo>
                  <a:pt x="2634490" y="1750624"/>
                </a:lnTo>
                <a:lnTo>
                  <a:pt x="2644309" y="1748359"/>
                </a:lnTo>
                <a:close/>
                <a:moveTo>
                  <a:pt x="4016726" y="1740525"/>
                </a:moveTo>
                <a:cubicBezTo>
                  <a:pt x="4013667" y="1740065"/>
                  <a:pt x="4010172" y="1740991"/>
                  <a:pt x="4008419" y="1744686"/>
                </a:cubicBezTo>
                <a:lnTo>
                  <a:pt x="4022410" y="1744686"/>
                </a:lnTo>
                <a:cubicBezTo>
                  <a:pt x="4022409" y="1742837"/>
                  <a:pt x="4019790" y="1740991"/>
                  <a:pt x="4016726" y="1740525"/>
                </a:cubicBezTo>
                <a:close/>
                <a:moveTo>
                  <a:pt x="4716900" y="1738286"/>
                </a:moveTo>
                <a:lnTo>
                  <a:pt x="4717750" y="1743536"/>
                </a:lnTo>
                <a:lnTo>
                  <a:pt x="4708757" y="1753975"/>
                </a:lnTo>
                <a:lnTo>
                  <a:pt x="4709323" y="1757477"/>
                </a:lnTo>
                <a:lnTo>
                  <a:pt x="4709328" y="1757472"/>
                </a:lnTo>
                <a:lnTo>
                  <a:pt x="4708762" y="1753973"/>
                </a:lnTo>
                <a:lnTo>
                  <a:pt x="4717756" y="1743533"/>
                </a:lnTo>
                <a:lnTo>
                  <a:pt x="4716908" y="1738293"/>
                </a:lnTo>
                <a:close/>
                <a:moveTo>
                  <a:pt x="3140649" y="1702621"/>
                </a:moveTo>
                <a:lnTo>
                  <a:pt x="3140645" y="1702621"/>
                </a:lnTo>
                <a:lnTo>
                  <a:pt x="3138526" y="1707278"/>
                </a:lnTo>
                <a:lnTo>
                  <a:pt x="3138523" y="1707293"/>
                </a:lnTo>
                <a:close/>
                <a:moveTo>
                  <a:pt x="2645785" y="1701220"/>
                </a:moveTo>
                <a:cubicBezTo>
                  <a:pt x="2643283" y="1702701"/>
                  <a:pt x="2642458" y="1704160"/>
                  <a:pt x="2642364" y="1705429"/>
                </a:cubicBezTo>
                <a:lnTo>
                  <a:pt x="2642366" y="1705431"/>
                </a:lnTo>
                <a:lnTo>
                  <a:pt x="2645785" y="1701224"/>
                </a:lnTo>
                <a:lnTo>
                  <a:pt x="2645795" y="1701224"/>
                </a:lnTo>
                <a:lnTo>
                  <a:pt x="2654189" y="1704012"/>
                </a:lnTo>
                <a:lnTo>
                  <a:pt x="2654191" y="1704014"/>
                </a:lnTo>
                <a:lnTo>
                  <a:pt x="2654192" y="1704013"/>
                </a:lnTo>
                <a:lnTo>
                  <a:pt x="2654189" y="1704012"/>
                </a:lnTo>
                <a:lnTo>
                  <a:pt x="2650608" y="1701524"/>
                </a:lnTo>
                <a:lnTo>
                  <a:pt x="2645795" y="1701224"/>
                </a:lnTo>
                <a:close/>
                <a:moveTo>
                  <a:pt x="2369767" y="1674255"/>
                </a:moveTo>
                <a:cubicBezTo>
                  <a:pt x="2376574" y="1685760"/>
                  <a:pt x="2364172" y="1704750"/>
                  <a:pt x="2370980" y="1716255"/>
                </a:cubicBezTo>
                <a:lnTo>
                  <a:pt x="2355012" y="1712110"/>
                </a:lnTo>
                <a:lnTo>
                  <a:pt x="2350708" y="1699123"/>
                </a:lnTo>
                <a:cubicBezTo>
                  <a:pt x="2365717" y="1690241"/>
                  <a:pt x="2347256" y="1687576"/>
                  <a:pt x="2369767" y="1674255"/>
                </a:cubicBezTo>
                <a:close/>
                <a:moveTo>
                  <a:pt x="1841408" y="1672219"/>
                </a:moveTo>
                <a:cubicBezTo>
                  <a:pt x="1844291" y="1683760"/>
                  <a:pt x="1855831" y="1718380"/>
                  <a:pt x="1855831" y="1727033"/>
                </a:cubicBezTo>
                <a:cubicBezTo>
                  <a:pt x="1855831" y="1738574"/>
                  <a:pt x="1847179" y="1738574"/>
                  <a:pt x="1838521" y="1738574"/>
                </a:cubicBezTo>
                <a:cubicBezTo>
                  <a:pt x="1824099" y="1738574"/>
                  <a:pt x="1821212" y="1750113"/>
                  <a:pt x="1821212" y="1761654"/>
                </a:cubicBezTo>
                <a:lnTo>
                  <a:pt x="1801019" y="1741460"/>
                </a:lnTo>
                <a:cubicBezTo>
                  <a:pt x="1801019" y="1735690"/>
                  <a:pt x="1818329" y="1692412"/>
                  <a:pt x="1821212" y="1689529"/>
                </a:cubicBezTo>
                <a:cubicBezTo>
                  <a:pt x="1821212" y="1675102"/>
                  <a:pt x="1826982" y="1672219"/>
                  <a:pt x="1841408" y="1672219"/>
                </a:cubicBezTo>
                <a:close/>
                <a:moveTo>
                  <a:pt x="2656077" y="1668673"/>
                </a:moveTo>
                <a:cubicBezTo>
                  <a:pt x="2653883" y="1669244"/>
                  <a:pt x="2651381" y="1670724"/>
                  <a:pt x="2648879" y="1672204"/>
                </a:cubicBezTo>
                <a:lnTo>
                  <a:pt x="2648884" y="1672206"/>
                </a:lnTo>
                <a:lnTo>
                  <a:pt x="2656079" y="1668676"/>
                </a:lnTo>
                <a:cubicBezTo>
                  <a:pt x="2658274" y="1668105"/>
                  <a:pt x="2660164" y="1668443"/>
                  <a:pt x="2661440" y="1670600"/>
                </a:cubicBezTo>
                <a:lnTo>
                  <a:pt x="2661438" y="1670597"/>
                </a:lnTo>
                <a:cubicBezTo>
                  <a:pt x="2660162" y="1668440"/>
                  <a:pt x="2658273" y="1668102"/>
                  <a:pt x="2656077" y="1668673"/>
                </a:cubicBezTo>
                <a:close/>
                <a:moveTo>
                  <a:pt x="2527616" y="1668472"/>
                </a:moveTo>
                <a:cubicBezTo>
                  <a:pt x="2526459" y="1667943"/>
                  <a:pt x="2524782" y="1667964"/>
                  <a:pt x="2522281" y="1669445"/>
                </a:cubicBezTo>
                <a:lnTo>
                  <a:pt x="2522278" y="1669446"/>
                </a:lnTo>
                <a:cubicBezTo>
                  <a:pt x="2527283" y="1666485"/>
                  <a:pt x="2528985" y="1669361"/>
                  <a:pt x="2529835" y="1670797"/>
                </a:cubicBezTo>
                <a:lnTo>
                  <a:pt x="2522985" y="1673525"/>
                </a:lnTo>
                <a:lnTo>
                  <a:pt x="2522319" y="1673790"/>
                </a:lnTo>
                <a:lnTo>
                  <a:pt x="2522320" y="1673790"/>
                </a:lnTo>
                <a:lnTo>
                  <a:pt x="2522985" y="1673525"/>
                </a:lnTo>
                <a:lnTo>
                  <a:pt x="2529836" y="1670798"/>
                </a:lnTo>
                <a:cubicBezTo>
                  <a:pt x="2529411" y="1670079"/>
                  <a:pt x="2528773" y="1669001"/>
                  <a:pt x="2527616" y="1668472"/>
                </a:cubicBezTo>
                <a:close/>
                <a:moveTo>
                  <a:pt x="2552635" y="1595171"/>
                </a:moveTo>
                <a:lnTo>
                  <a:pt x="2545984" y="1601049"/>
                </a:lnTo>
                <a:lnTo>
                  <a:pt x="2545987" y="1601049"/>
                </a:lnTo>
                <a:lnTo>
                  <a:pt x="2552633" y="1595174"/>
                </a:lnTo>
                <a:lnTo>
                  <a:pt x="2557687" y="1598006"/>
                </a:lnTo>
                <a:lnTo>
                  <a:pt x="2557692" y="1598005"/>
                </a:lnTo>
                <a:cubicBezTo>
                  <a:pt x="2556840" y="1596566"/>
                  <a:pt x="2555138" y="1593690"/>
                  <a:pt x="2552635" y="1595171"/>
                </a:cubicBezTo>
                <a:close/>
                <a:moveTo>
                  <a:pt x="4186804" y="1589415"/>
                </a:moveTo>
                <a:cubicBezTo>
                  <a:pt x="4179809" y="1589416"/>
                  <a:pt x="4179810" y="1611597"/>
                  <a:pt x="4179810" y="1615296"/>
                </a:cubicBezTo>
                <a:lnTo>
                  <a:pt x="4179809" y="1626385"/>
                </a:lnTo>
                <a:lnTo>
                  <a:pt x="4151827" y="1655959"/>
                </a:lnTo>
                <a:lnTo>
                  <a:pt x="4169313" y="1655960"/>
                </a:lnTo>
                <a:cubicBezTo>
                  <a:pt x="4179809" y="1648565"/>
                  <a:pt x="4176309" y="1630084"/>
                  <a:pt x="4190299" y="1626384"/>
                </a:cubicBezTo>
                <a:lnTo>
                  <a:pt x="4197296" y="1611597"/>
                </a:lnTo>
                <a:cubicBezTo>
                  <a:pt x="4200794" y="1611597"/>
                  <a:pt x="4200794" y="1611597"/>
                  <a:pt x="4200795" y="1607903"/>
                </a:cubicBezTo>
                <a:cubicBezTo>
                  <a:pt x="4200794" y="1604202"/>
                  <a:pt x="4190299" y="1589415"/>
                  <a:pt x="4186804" y="1589415"/>
                </a:cubicBezTo>
                <a:close/>
                <a:moveTo>
                  <a:pt x="3195137" y="1546271"/>
                </a:moveTo>
                <a:lnTo>
                  <a:pt x="3171522" y="1588415"/>
                </a:lnTo>
                <a:lnTo>
                  <a:pt x="3195136" y="1546276"/>
                </a:lnTo>
                <a:lnTo>
                  <a:pt x="3198208" y="1557723"/>
                </a:lnTo>
                <a:lnTo>
                  <a:pt x="3200048" y="1569014"/>
                </a:lnTo>
                <a:lnTo>
                  <a:pt x="3200051" y="1569039"/>
                </a:lnTo>
                <a:lnTo>
                  <a:pt x="3200051" y="1569035"/>
                </a:lnTo>
                <a:lnTo>
                  <a:pt x="3200048" y="1569014"/>
                </a:lnTo>
                <a:lnTo>
                  <a:pt x="3198874" y="1560208"/>
                </a:lnTo>
                <a:lnTo>
                  <a:pt x="3198208" y="1557723"/>
                </a:lnTo>
                <a:lnTo>
                  <a:pt x="3197917" y="1555939"/>
                </a:lnTo>
                <a:cubicBezTo>
                  <a:pt x="3196902" y="1551829"/>
                  <a:pt x="3195779" y="1548292"/>
                  <a:pt x="3195137" y="1546271"/>
                </a:cubicBezTo>
                <a:close/>
                <a:moveTo>
                  <a:pt x="4186370" y="1518711"/>
                </a:moveTo>
                <a:cubicBezTo>
                  <a:pt x="4182433" y="1519177"/>
                  <a:pt x="4178061" y="1521024"/>
                  <a:pt x="4176309" y="1522871"/>
                </a:cubicBezTo>
                <a:lnTo>
                  <a:pt x="4186805" y="1526570"/>
                </a:lnTo>
                <a:cubicBezTo>
                  <a:pt x="4190299" y="1526571"/>
                  <a:pt x="4193800" y="1526571"/>
                  <a:pt x="4193800" y="1522872"/>
                </a:cubicBezTo>
                <a:cubicBezTo>
                  <a:pt x="4193800" y="1519177"/>
                  <a:pt x="4190299" y="1518251"/>
                  <a:pt x="4186370" y="1518711"/>
                </a:cubicBezTo>
                <a:close/>
                <a:moveTo>
                  <a:pt x="3760825" y="1473583"/>
                </a:moveTo>
                <a:cubicBezTo>
                  <a:pt x="3757352" y="1477058"/>
                  <a:pt x="3753878" y="1480526"/>
                  <a:pt x="3753877" y="1484000"/>
                </a:cubicBezTo>
                <a:lnTo>
                  <a:pt x="3753877" y="1484003"/>
                </a:lnTo>
                <a:lnTo>
                  <a:pt x="3760816" y="1473604"/>
                </a:lnTo>
                <a:close/>
                <a:moveTo>
                  <a:pt x="4512582" y="1465957"/>
                </a:moveTo>
                <a:lnTo>
                  <a:pt x="4507041" y="1481220"/>
                </a:lnTo>
                <a:lnTo>
                  <a:pt x="4502280" y="1484782"/>
                </a:lnTo>
                <a:lnTo>
                  <a:pt x="4502278" y="1484789"/>
                </a:lnTo>
                <a:lnTo>
                  <a:pt x="4507040" y="1481226"/>
                </a:lnTo>
                <a:lnTo>
                  <a:pt x="4512582" y="1465958"/>
                </a:lnTo>
                <a:close/>
                <a:moveTo>
                  <a:pt x="3241957" y="1452075"/>
                </a:moveTo>
                <a:cubicBezTo>
                  <a:pt x="3240449" y="1451640"/>
                  <a:pt x="3239042" y="1453682"/>
                  <a:pt x="3237849" y="1456396"/>
                </a:cubicBezTo>
                <a:lnTo>
                  <a:pt x="3237848" y="1456402"/>
                </a:lnTo>
                <a:lnTo>
                  <a:pt x="3241955" y="1452082"/>
                </a:lnTo>
                <a:cubicBezTo>
                  <a:pt x="3242709" y="1452299"/>
                  <a:pt x="3242484" y="1455906"/>
                  <a:pt x="3241908" y="1460024"/>
                </a:cubicBezTo>
                <a:lnTo>
                  <a:pt x="3239751" y="1471024"/>
                </a:lnTo>
                <a:lnTo>
                  <a:pt x="3239753" y="1471025"/>
                </a:lnTo>
                <a:cubicBezTo>
                  <a:pt x="3241058" y="1466502"/>
                  <a:pt x="3243464" y="1452510"/>
                  <a:pt x="3241957" y="1452075"/>
                </a:cubicBezTo>
                <a:close/>
                <a:moveTo>
                  <a:pt x="2763679" y="1445294"/>
                </a:moveTo>
                <a:lnTo>
                  <a:pt x="2758364" y="1446262"/>
                </a:lnTo>
                <a:lnTo>
                  <a:pt x="2758350" y="1446260"/>
                </a:lnTo>
                <a:lnTo>
                  <a:pt x="2755850" y="1447739"/>
                </a:lnTo>
                <a:lnTo>
                  <a:pt x="2755856" y="1447739"/>
                </a:lnTo>
                <a:lnTo>
                  <a:pt x="2758344" y="1446266"/>
                </a:lnTo>
                <a:lnTo>
                  <a:pt x="2758364" y="1446262"/>
                </a:lnTo>
                <a:lnTo>
                  <a:pt x="2765891" y="1447612"/>
                </a:lnTo>
                <a:lnTo>
                  <a:pt x="2765894" y="1447616"/>
                </a:lnTo>
                <a:lnTo>
                  <a:pt x="2765907" y="1447615"/>
                </a:lnTo>
                <a:lnTo>
                  <a:pt x="2765891" y="1447612"/>
                </a:lnTo>
                <a:close/>
                <a:moveTo>
                  <a:pt x="3144314" y="1433664"/>
                </a:moveTo>
                <a:lnTo>
                  <a:pt x="3144299" y="1433691"/>
                </a:lnTo>
                <a:lnTo>
                  <a:pt x="3132908" y="1464641"/>
                </a:lnTo>
                <a:cubicBezTo>
                  <a:pt x="3128840" y="1474482"/>
                  <a:pt x="3124771" y="1484323"/>
                  <a:pt x="3121506" y="1495624"/>
                </a:cubicBezTo>
                <a:cubicBezTo>
                  <a:pt x="3112862" y="1502920"/>
                  <a:pt x="3103116" y="1519690"/>
                  <a:pt x="3096590" y="1542283"/>
                </a:cubicBezTo>
                <a:cubicBezTo>
                  <a:pt x="3095937" y="1544544"/>
                  <a:pt x="3094305" y="1550194"/>
                  <a:pt x="3092459" y="1555168"/>
                </a:cubicBezTo>
                <a:lnTo>
                  <a:pt x="3087050" y="1564002"/>
                </a:lnTo>
                <a:lnTo>
                  <a:pt x="3087050" y="1564014"/>
                </a:lnTo>
                <a:cubicBezTo>
                  <a:pt x="3090066" y="1564885"/>
                  <a:pt x="3095288" y="1546808"/>
                  <a:pt x="3096594" y="1542285"/>
                </a:cubicBezTo>
                <a:cubicBezTo>
                  <a:pt x="3103120" y="1519692"/>
                  <a:pt x="3112867" y="1502921"/>
                  <a:pt x="3121511" y="1495625"/>
                </a:cubicBezTo>
                <a:cubicBezTo>
                  <a:pt x="3128039" y="1473025"/>
                  <a:pt x="3137788" y="1456257"/>
                  <a:pt x="3144314" y="1433664"/>
                </a:cubicBezTo>
                <a:close/>
                <a:moveTo>
                  <a:pt x="4525064" y="1431054"/>
                </a:moveTo>
                <a:lnTo>
                  <a:pt x="4525064" y="1431058"/>
                </a:lnTo>
                <a:lnTo>
                  <a:pt x="4525155" y="1432260"/>
                </a:lnTo>
                <a:cubicBezTo>
                  <a:pt x="4526265" y="1435000"/>
                  <a:pt x="4527991" y="1437415"/>
                  <a:pt x="4529433" y="1438080"/>
                </a:cubicBezTo>
                <a:cubicBezTo>
                  <a:pt x="4532605" y="1441159"/>
                  <a:pt x="4537527" y="1438565"/>
                  <a:pt x="4537244" y="1436816"/>
                </a:cubicBezTo>
                <a:lnTo>
                  <a:pt x="4534634" y="1439257"/>
                </a:lnTo>
                <a:cubicBezTo>
                  <a:pt x="4533043" y="1439740"/>
                  <a:pt x="4531020" y="1439619"/>
                  <a:pt x="4529434" y="1438078"/>
                </a:cubicBezTo>
                <a:cubicBezTo>
                  <a:pt x="4527992" y="1437413"/>
                  <a:pt x="4526265" y="1434998"/>
                  <a:pt x="4525155" y="1432259"/>
                </a:cubicBezTo>
                <a:close/>
                <a:moveTo>
                  <a:pt x="2761548" y="1428834"/>
                </a:moveTo>
                <a:cubicBezTo>
                  <a:pt x="2759048" y="1430313"/>
                  <a:pt x="2757396" y="1433233"/>
                  <a:pt x="2758247" y="1434670"/>
                </a:cubicBezTo>
                <a:lnTo>
                  <a:pt x="2758249" y="1434670"/>
                </a:lnTo>
                <a:lnTo>
                  <a:pt x="2761548" y="1428837"/>
                </a:lnTo>
                <a:lnTo>
                  <a:pt x="2769100" y="1430191"/>
                </a:lnTo>
                <a:lnTo>
                  <a:pt x="2769103" y="1430189"/>
                </a:lnTo>
                <a:cubicBezTo>
                  <a:pt x="2768252" y="1428750"/>
                  <a:pt x="2764050" y="1427352"/>
                  <a:pt x="2761548" y="1428834"/>
                </a:cubicBezTo>
                <a:close/>
                <a:moveTo>
                  <a:pt x="4554665" y="1412438"/>
                </a:moveTo>
                <a:lnTo>
                  <a:pt x="4546819" y="1417077"/>
                </a:lnTo>
                <a:cubicBezTo>
                  <a:pt x="4543695" y="1418929"/>
                  <a:pt x="4540364" y="1421040"/>
                  <a:pt x="4537720" y="1423264"/>
                </a:cubicBezTo>
                <a:lnTo>
                  <a:pt x="4537719" y="1423266"/>
                </a:lnTo>
                <a:lnTo>
                  <a:pt x="4546818" y="1417078"/>
                </a:lnTo>
                <a:cubicBezTo>
                  <a:pt x="4549940" y="1415225"/>
                  <a:pt x="4552854" y="1413631"/>
                  <a:pt x="4554665" y="1412439"/>
                </a:cubicBezTo>
                <a:close/>
                <a:moveTo>
                  <a:pt x="3802483" y="1400685"/>
                </a:moveTo>
                <a:cubicBezTo>
                  <a:pt x="3795540" y="1400686"/>
                  <a:pt x="3791200" y="1400686"/>
                  <a:pt x="3788595" y="1402420"/>
                </a:cubicBezTo>
                <a:lnTo>
                  <a:pt x="3788595" y="1402424"/>
                </a:lnTo>
                <a:lnTo>
                  <a:pt x="3802481" y="1400688"/>
                </a:lnTo>
                <a:lnTo>
                  <a:pt x="3809425" y="1400688"/>
                </a:lnTo>
                <a:lnTo>
                  <a:pt x="3809426" y="1411099"/>
                </a:lnTo>
                <a:lnTo>
                  <a:pt x="3809427" y="1411097"/>
                </a:lnTo>
                <a:lnTo>
                  <a:pt x="3809427" y="1400686"/>
                </a:lnTo>
                <a:close/>
                <a:moveTo>
                  <a:pt x="3269284" y="1391419"/>
                </a:moveTo>
                <a:lnTo>
                  <a:pt x="3269283" y="1391429"/>
                </a:lnTo>
                <a:lnTo>
                  <a:pt x="3272940" y="1394321"/>
                </a:lnTo>
                <a:cubicBezTo>
                  <a:pt x="3273582" y="1396342"/>
                  <a:pt x="3273358" y="1399949"/>
                  <a:pt x="3271400" y="1406726"/>
                </a:cubicBezTo>
                <a:lnTo>
                  <a:pt x="3271402" y="1406716"/>
                </a:lnTo>
                <a:cubicBezTo>
                  <a:pt x="3275319" y="1393162"/>
                  <a:pt x="3272301" y="1392290"/>
                  <a:pt x="3269284" y="1391419"/>
                </a:cubicBezTo>
                <a:close/>
                <a:moveTo>
                  <a:pt x="3401170" y="1390695"/>
                </a:moveTo>
                <a:lnTo>
                  <a:pt x="3401166" y="1390705"/>
                </a:lnTo>
                <a:lnTo>
                  <a:pt x="3406732" y="1411105"/>
                </a:lnTo>
                <a:lnTo>
                  <a:pt x="3406736" y="1411098"/>
                </a:lnTo>
                <a:close/>
                <a:moveTo>
                  <a:pt x="4534233" y="1385204"/>
                </a:moveTo>
                <a:lnTo>
                  <a:pt x="4534233" y="1385206"/>
                </a:lnTo>
                <a:lnTo>
                  <a:pt x="4537348" y="1404463"/>
                </a:lnTo>
                <a:lnTo>
                  <a:pt x="4532259" y="1415392"/>
                </a:lnTo>
                <a:lnTo>
                  <a:pt x="4532146" y="1415634"/>
                </a:lnTo>
                <a:lnTo>
                  <a:pt x="4532146" y="1415634"/>
                </a:lnTo>
                <a:lnTo>
                  <a:pt x="4532259" y="1415392"/>
                </a:lnTo>
                <a:lnTo>
                  <a:pt x="4537349" y="1404463"/>
                </a:lnTo>
                <a:close/>
                <a:moveTo>
                  <a:pt x="3176370" y="1379267"/>
                </a:moveTo>
                <a:lnTo>
                  <a:pt x="3176369" y="1379267"/>
                </a:lnTo>
                <a:lnTo>
                  <a:pt x="3175062" y="1383791"/>
                </a:lnTo>
                <a:lnTo>
                  <a:pt x="3161550" y="1417833"/>
                </a:lnTo>
                <a:lnTo>
                  <a:pt x="3161552" y="1417831"/>
                </a:lnTo>
                <a:cubicBezTo>
                  <a:pt x="3166426" y="1409448"/>
                  <a:pt x="3171147" y="1397347"/>
                  <a:pt x="3175063" y="1383788"/>
                </a:cubicBezTo>
                <a:close/>
                <a:moveTo>
                  <a:pt x="3174251" y="1363968"/>
                </a:moveTo>
                <a:lnTo>
                  <a:pt x="3174251" y="1363969"/>
                </a:lnTo>
                <a:lnTo>
                  <a:pt x="3174262" y="1363975"/>
                </a:lnTo>
                <a:lnTo>
                  <a:pt x="3178160" y="1366925"/>
                </a:lnTo>
                <a:lnTo>
                  <a:pt x="3181598" y="1370379"/>
                </a:lnTo>
                <a:lnTo>
                  <a:pt x="3185215" y="1376924"/>
                </a:lnTo>
                <a:lnTo>
                  <a:pt x="3185216" y="1376930"/>
                </a:lnTo>
                <a:lnTo>
                  <a:pt x="3185218" y="1376928"/>
                </a:lnTo>
                <a:lnTo>
                  <a:pt x="3185215" y="1376924"/>
                </a:lnTo>
                <a:lnTo>
                  <a:pt x="3184266" y="1373059"/>
                </a:lnTo>
                <a:lnTo>
                  <a:pt x="3181598" y="1370379"/>
                </a:lnTo>
                <a:lnTo>
                  <a:pt x="3180790" y="1368915"/>
                </a:lnTo>
                <a:lnTo>
                  <a:pt x="3178160" y="1366925"/>
                </a:lnTo>
                <a:lnTo>
                  <a:pt x="3176783" y="1365543"/>
                </a:lnTo>
                <a:lnTo>
                  <a:pt x="3174262" y="1363975"/>
                </a:lnTo>
                <a:close/>
                <a:moveTo>
                  <a:pt x="3125867" y="1310821"/>
                </a:moveTo>
                <a:cubicBezTo>
                  <a:pt x="3124358" y="1310386"/>
                  <a:pt x="3122952" y="1312427"/>
                  <a:pt x="3121759" y="1315143"/>
                </a:cubicBezTo>
                <a:lnTo>
                  <a:pt x="3121756" y="1315152"/>
                </a:lnTo>
                <a:lnTo>
                  <a:pt x="3125863" y="1310830"/>
                </a:lnTo>
                <a:cubicBezTo>
                  <a:pt x="3126617" y="1311048"/>
                  <a:pt x="3126393" y="1314657"/>
                  <a:pt x="3125816" y="1318774"/>
                </a:cubicBezTo>
                <a:lnTo>
                  <a:pt x="3123661" y="1329769"/>
                </a:lnTo>
                <a:lnTo>
                  <a:pt x="3123662" y="1329770"/>
                </a:lnTo>
                <a:cubicBezTo>
                  <a:pt x="3124969" y="1325248"/>
                  <a:pt x="3127374" y="1311257"/>
                  <a:pt x="3125867" y="1310821"/>
                </a:cubicBezTo>
                <a:close/>
                <a:moveTo>
                  <a:pt x="2749048" y="1303248"/>
                </a:moveTo>
                <a:cubicBezTo>
                  <a:pt x="2753302" y="1310436"/>
                  <a:pt x="2739891" y="1310605"/>
                  <a:pt x="2744147" y="1317797"/>
                </a:cubicBezTo>
                <a:lnTo>
                  <a:pt x="2724133" y="1329640"/>
                </a:lnTo>
                <a:cubicBezTo>
                  <a:pt x="2719877" y="1322448"/>
                  <a:pt x="2733289" y="1322279"/>
                  <a:pt x="2729034" y="1315090"/>
                </a:cubicBezTo>
                <a:close/>
                <a:moveTo>
                  <a:pt x="2696418" y="1252835"/>
                </a:moveTo>
                <a:cubicBezTo>
                  <a:pt x="2702059" y="1250953"/>
                  <a:pt x="2707502" y="1250161"/>
                  <a:pt x="2709203" y="1253037"/>
                </a:cubicBezTo>
                <a:cubicBezTo>
                  <a:pt x="2710054" y="1254474"/>
                  <a:pt x="2705902" y="1258874"/>
                  <a:pt x="2703399" y="1260355"/>
                </a:cubicBezTo>
                <a:lnTo>
                  <a:pt x="2696900" y="1283618"/>
                </a:lnTo>
                <a:cubicBezTo>
                  <a:pt x="2684394" y="1291019"/>
                  <a:pt x="2696255" y="1305359"/>
                  <a:pt x="2698809" y="1309674"/>
                </a:cubicBezTo>
                <a:cubicBezTo>
                  <a:pt x="2693858" y="1318427"/>
                  <a:pt x="2698114" y="1325620"/>
                  <a:pt x="2700666" y="1329933"/>
                </a:cubicBezTo>
                <a:cubicBezTo>
                  <a:pt x="2688959" y="1332977"/>
                  <a:pt x="2675549" y="1333146"/>
                  <a:pt x="2672144" y="1327393"/>
                </a:cubicBezTo>
                <a:lnTo>
                  <a:pt x="2674644" y="1325914"/>
                </a:lnTo>
                <a:cubicBezTo>
                  <a:pt x="2687154" y="1318511"/>
                  <a:pt x="2674492" y="1308529"/>
                  <a:pt x="2671939" y="1304214"/>
                </a:cubicBezTo>
                <a:cubicBezTo>
                  <a:pt x="2665130" y="1292708"/>
                  <a:pt x="2689241" y="1270673"/>
                  <a:pt x="2682433" y="1259167"/>
                </a:cubicBezTo>
                <a:cubicBezTo>
                  <a:pt x="2684934" y="1257687"/>
                  <a:pt x="2690776" y="1254717"/>
                  <a:pt x="2696418" y="1252835"/>
                </a:cubicBezTo>
                <a:close/>
                <a:moveTo>
                  <a:pt x="2782052" y="1232744"/>
                </a:moveTo>
                <a:cubicBezTo>
                  <a:pt x="2784467" y="1233257"/>
                  <a:pt x="2786157" y="1234684"/>
                  <a:pt x="2787007" y="1236123"/>
                </a:cubicBezTo>
                <a:lnTo>
                  <a:pt x="2788709" y="1238999"/>
                </a:lnTo>
                <a:lnTo>
                  <a:pt x="2772745" y="1234854"/>
                </a:lnTo>
                <a:cubicBezTo>
                  <a:pt x="2776497" y="1232633"/>
                  <a:pt x="2779638" y="1232232"/>
                  <a:pt x="2782052" y="1232744"/>
                </a:cubicBezTo>
                <a:close/>
                <a:moveTo>
                  <a:pt x="3868438" y="1199340"/>
                </a:moveTo>
                <a:lnTo>
                  <a:pt x="3868435" y="1199352"/>
                </a:lnTo>
                <a:lnTo>
                  <a:pt x="3886219" y="1206291"/>
                </a:lnTo>
                <a:cubicBezTo>
                  <a:pt x="3890993" y="1210629"/>
                  <a:pt x="3894465" y="1216704"/>
                  <a:pt x="3896200" y="1223646"/>
                </a:cubicBezTo>
                <a:lnTo>
                  <a:pt x="3858020" y="1310422"/>
                </a:lnTo>
                <a:lnTo>
                  <a:pt x="3858027" y="1310428"/>
                </a:lnTo>
                <a:cubicBezTo>
                  <a:pt x="3871912" y="1282655"/>
                  <a:pt x="3885799" y="1254883"/>
                  <a:pt x="3896211" y="1223638"/>
                </a:cubicBezTo>
                <a:cubicBezTo>
                  <a:pt x="3892741" y="1209752"/>
                  <a:pt x="3882324" y="1199340"/>
                  <a:pt x="3868438" y="1199340"/>
                </a:cubicBezTo>
                <a:close/>
                <a:moveTo>
                  <a:pt x="3265689" y="1194525"/>
                </a:moveTo>
                <a:lnTo>
                  <a:pt x="3265687" y="1194525"/>
                </a:lnTo>
                <a:cubicBezTo>
                  <a:pt x="3268704" y="1195396"/>
                  <a:pt x="3266094" y="1204434"/>
                  <a:pt x="3264789" y="1208949"/>
                </a:cubicBezTo>
                <a:lnTo>
                  <a:pt x="3261900" y="1204771"/>
                </a:lnTo>
                <a:lnTo>
                  <a:pt x="3264790" y="1208952"/>
                </a:lnTo>
                <a:cubicBezTo>
                  <a:pt x="3266094" y="1204436"/>
                  <a:pt x="3268705" y="1195397"/>
                  <a:pt x="3265689" y="1194525"/>
                </a:cubicBezTo>
                <a:close/>
                <a:moveTo>
                  <a:pt x="2757724" y="1171655"/>
                </a:moveTo>
                <a:cubicBezTo>
                  <a:pt x="2762121" y="1171237"/>
                  <a:pt x="2765899" y="1171915"/>
                  <a:pt x="2767175" y="1174071"/>
                </a:cubicBezTo>
                <a:cubicBezTo>
                  <a:pt x="2768877" y="1176948"/>
                  <a:pt x="2758871" y="1182868"/>
                  <a:pt x="2756371" y="1184348"/>
                </a:cubicBezTo>
                <a:cubicBezTo>
                  <a:pt x="2761478" y="1192978"/>
                  <a:pt x="2754025" y="1203213"/>
                  <a:pt x="2759131" y="1211843"/>
                </a:cubicBezTo>
                <a:lnTo>
                  <a:pt x="2749330" y="1240943"/>
                </a:lnTo>
                <a:cubicBezTo>
                  <a:pt x="2755286" y="1251009"/>
                  <a:pt x="2752035" y="1262643"/>
                  <a:pt x="2757992" y="1272710"/>
                </a:cubicBezTo>
                <a:lnTo>
                  <a:pt x="2735427" y="1280238"/>
                </a:lnTo>
                <a:lnTo>
                  <a:pt x="2727768" y="1267293"/>
                </a:lnTo>
                <a:lnTo>
                  <a:pt x="2735866" y="1235316"/>
                </a:lnTo>
                <a:cubicBezTo>
                  <a:pt x="2731612" y="1228126"/>
                  <a:pt x="2735714" y="1217932"/>
                  <a:pt x="2731458" y="1210741"/>
                </a:cubicBezTo>
                <a:lnTo>
                  <a:pt x="2742110" y="1183079"/>
                </a:lnTo>
                <a:cubicBezTo>
                  <a:pt x="2741260" y="1181640"/>
                  <a:pt x="2742056" y="1177284"/>
                  <a:pt x="2744560" y="1175803"/>
                </a:cubicBezTo>
                <a:cubicBezTo>
                  <a:pt x="2748311" y="1173583"/>
                  <a:pt x="2753327" y="1172072"/>
                  <a:pt x="2757724" y="1171655"/>
                </a:cubicBezTo>
                <a:close/>
                <a:moveTo>
                  <a:pt x="4431179" y="1147676"/>
                </a:moveTo>
                <a:lnTo>
                  <a:pt x="4424343" y="1192101"/>
                </a:lnTo>
                <a:lnTo>
                  <a:pt x="4417506" y="1195517"/>
                </a:lnTo>
                <a:lnTo>
                  <a:pt x="4417506" y="1192101"/>
                </a:lnTo>
                <a:cubicBezTo>
                  <a:pt x="4417506" y="1178433"/>
                  <a:pt x="4424343" y="1161345"/>
                  <a:pt x="4431179" y="1147676"/>
                </a:cubicBezTo>
                <a:close/>
                <a:moveTo>
                  <a:pt x="4420918" y="1147663"/>
                </a:moveTo>
                <a:lnTo>
                  <a:pt x="4403834" y="1175002"/>
                </a:lnTo>
                <a:cubicBezTo>
                  <a:pt x="4407249" y="1168168"/>
                  <a:pt x="4403834" y="1157919"/>
                  <a:pt x="4407249" y="1147663"/>
                </a:cubicBezTo>
                <a:close/>
                <a:moveTo>
                  <a:pt x="4420918" y="1133997"/>
                </a:moveTo>
                <a:lnTo>
                  <a:pt x="4431173" y="1147671"/>
                </a:lnTo>
                <a:lnTo>
                  <a:pt x="4420918" y="1147670"/>
                </a:lnTo>
                <a:lnTo>
                  <a:pt x="4420918" y="1147663"/>
                </a:lnTo>
                <a:close/>
                <a:moveTo>
                  <a:pt x="3906628" y="1122969"/>
                </a:moveTo>
                <a:lnTo>
                  <a:pt x="3882324" y="1157683"/>
                </a:lnTo>
                <a:lnTo>
                  <a:pt x="3906627" y="1122971"/>
                </a:lnTo>
                <a:lnTo>
                  <a:pt x="3920177" y="1130458"/>
                </a:lnTo>
                <a:lnTo>
                  <a:pt x="3931015" y="1138086"/>
                </a:lnTo>
                <a:lnTo>
                  <a:pt x="3931036" y="1138103"/>
                </a:lnTo>
                <a:lnTo>
                  <a:pt x="3931036" y="1138101"/>
                </a:lnTo>
                <a:lnTo>
                  <a:pt x="3931015" y="1138086"/>
                </a:lnTo>
                <a:lnTo>
                  <a:pt x="3923118" y="1132083"/>
                </a:lnTo>
                <a:lnTo>
                  <a:pt x="3920177" y="1130458"/>
                </a:lnTo>
                <a:lnTo>
                  <a:pt x="3918466" y="1129253"/>
                </a:lnTo>
                <a:cubicBezTo>
                  <a:pt x="3913786" y="1126548"/>
                  <a:pt x="3909230" y="1124270"/>
                  <a:pt x="3906628" y="1122969"/>
                </a:cubicBezTo>
                <a:close/>
                <a:moveTo>
                  <a:pt x="3531708" y="1105609"/>
                </a:moveTo>
                <a:cubicBezTo>
                  <a:pt x="3528234" y="1105609"/>
                  <a:pt x="3528235" y="1116025"/>
                  <a:pt x="3528235" y="1116025"/>
                </a:cubicBezTo>
                <a:cubicBezTo>
                  <a:pt x="3519558" y="1136855"/>
                  <a:pt x="3505672" y="1155947"/>
                  <a:pt x="3493521" y="1175474"/>
                </a:cubicBezTo>
                <a:lnTo>
                  <a:pt x="3484065" y="1193077"/>
                </a:lnTo>
                <a:lnTo>
                  <a:pt x="3480874" y="1207718"/>
                </a:lnTo>
                <a:lnTo>
                  <a:pt x="3469546" y="1236261"/>
                </a:lnTo>
                <a:lnTo>
                  <a:pt x="3469222" y="1237525"/>
                </a:lnTo>
                <a:lnTo>
                  <a:pt x="3469044" y="1237525"/>
                </a:lnTo>
                <a:lnTo>
                  <a:pt x="3428195" y="1340451"/>
                </a:lnTo>
                <a:lnTo>
                  <a:pt x="3431033" y="1341668"/>
                </a:lnTo>
                <a:cubicBezTo>
                  <a:pt x="3431033" y="1317371"/>
                  <a:pt x="3455337" y="1303484"/>
                  <a:pt x="3455336" y="1275712"/>
                </a:cubicBezTo>
                <a:cubicBezTo>
                  <a:pt x="3476166" y="1247941"/>
                  <a:pt x="3493521" y="1216695"/>
                  <a:pt x="3510880" y="1188924"/>
                </a:cubicBezTo>
                <a:cubicBezTo>
                  <a:pt x="3514349" y="1175038"/>
                  <a:pt x="3524767" y="1133380"/>
                  <a:pt x="3542120" y="1133380"/>
                </a:cubicBezTo>
                <a:cubicBezTo>
                  <a:pt x="3542120" y="1129911"/>
                  <a:pt x="3531708" y="1105609"/>
                  <a:pt x="3531708" y="1105609"/>
                </a:cubicBezTo>
                <a:close/>
                <a:moveTo>
                  <a:pt x="2769061" y="1103056"/>
                </a:moveTo>
                <a:lnTo>
                  <a:pt x="2780923" y="1117400"/>
                </a:lnTo>
                <a:lnTo>
                  <a:pt x="2759261" y="1132159"/>
                </a:lnTo>
                <a:cubicBezTo>
                  <a:pt x="2756757" y="1133641"/>
                  <a:pt x="2751753" y="1136601"/>
                  <a:pt x="2750051" y="1133724"/>
                </a:cubicBezTo>
                <a:cubicBezTo>
                  <a:pt x="2749200" y="1132287"/>
                  <a:pt x="2755005" y="1124968"/>
                  <a:pt x="2756653" y="1122050"/>
                </a:cubicBezTo>
                <a:cubicBezTo>
                  <a:pt x="2754100" y="1117736"/>
                  <a:pt x="2751546" y="1113420"/>
                  <a:pt x="2761554" y="1107499"/>
                </a:cubicBezTo>
                <a:close/>
                <a:moveTo>
                  <a:pt x="3336733" y="1073048"/>
                </a:moveTo>
                <a:lnTo>
                  <a:pt x="3330902" y="1076264"/>
                </a:lnTo>
                <a:lnTo>
                  <a:pt x="3330903" y="1076267"/>
                </a:lnTo>
                <a:lnTo>
                  <a:pt x="3336729" y="1073054"/>
                </a:lnTo>
                <a:lnTo>
                  <a:pt x="3334324" y="1087042"/>
                </a:lnTo>
                <a:lnTo>
                  <a:pt x="3334325" y="1087046"/>
                </a:lnTo>
                <a:cubicBezTo>
                  <a:pt x="3335632" y="1082523"/>
                  <a:pt x="3338242" y="1073484"/>
                  <a:pt x="3336733" y="1073048"/>
                </a:cubicBezTo>
                <a:close/>
                <a:moveTo>
                  <a:pt x="2732668" y="1064393"/>
                </a:moveTo>
                <a:cubicBezTo>
                  <a:pt x="2738571" y="1068667"/>
                  <a:pt x="2758789" y="1080005"/>
                  <a:pt x="2761342" y="1084319"/>
                </a:cubicBezTo>
                <a:cubicBezTo>
                  <a:pt x="2764746" y="1090072"/>
                  <a:pt x="2757243" y="1094511"/>
                  <a:pt x="2749737" y="1098953"/>
                </a:cubicBezTo>
                <a:cubicBezTo>
                  <a:pt x="2737232" y="1106353"/>
                  <a:pt x="2738133" y="1113586"/>
                  <a:pt x="2741536" y="1119339"/>
                </a:cubicBezTo>
                <a:lnTo>
                  <a:pt x="2718072" y="1119633"/>
                </a:lnTo>
                <a:cubicBezTo>
                  <a:pt x="2716370" y="1116757"/>
                  <a:pt x="2718613" y="1086301"/>
                  <a:pt x="2720261" y="1083385"/>
                </a:cubicBezTo>
                <a:cubicBezTo>
                  <a:pt x="2716006" y="1076192"/>
                  <a:pt x="2720158" y="1071795"/>
                  <a:pt x="2732668" y="1064393"/>
                </a:cubicBezTo>
                <a:close/>
                <a:moveTo>
                  <a:pt x="3729581" y="1053539"/>
                </a:moveTo>
                <a:lnTo>
                  <a:pt x="3729564" y="1053563"/>
                </a:lnTo>
                <a:lnTo>
                  <a:pt x="3724360" y="1077838"/>
                </a:lnTo>
                <a:cubicBezTo>
                  <a:pt x="3721756" y="1085649"/>
                  <a:pt x="3719153" y="1093459"/>
                  <a:pt x="3719152" y="1102139"/>
                </a:cubicBezTo>
                <a:cubicBezTo>
                  <a:pt x="3705268" y="1109083"/>
                  <a:pt x="3694855" y="1122967"/>
                  <a:pt x="3694855" y="1140322"/>
                </a:cubicBezTo>
                <a:cubicBezTo>
                  <a:pt x="3694855" y="1142060"/>
                  <a:pt x="3694856" y="1146400"/>
                  <a:pt x="3693988" y="1150304"/>
                </a:cubicBezTo>
                <a:lnTo>
                  <a:pt x="3687919" y="1157675"/>
                </a:lnTo>
                <a:lnTo>
                  <a:pt x="3687922" y="1157683"/>
                </a:lnTo>
                <a:cubicBezTo>
                  <a:pt x="3694865" y="1157683"/>
                  <a:pt x="3694865" y="1143797"/>
                  <a:pt x="3694866" y="1140323"/>
                </a:cubicBezTo>
                <a:cubicBezTo>
                  <a:pt x="3694865" y="1122969"/>
                  <a:pt x="3705278" y="1109082"/>
                  <a:pt x="3719164" y="1102139"/>
                </a:cubicBezTo>
                <a:cubicBezTo>
                  <a:pt x="3719164" y="1084779"/>
                  <a:pt x="3729580" y="1070894"/>
                  <a:pt x="3729581" y="1053539"/>
                </a:cubicBezTo>
                <a:close/>
                <a:moveTo>
                  <a:pt x="3948285" y="1046596"/>
                </a:moveTo>
                <a:cubicBezTo>
                  <a:pt x="3944813" y="1046597"/>
                  <a:pt x="3943078" y="1048333"/>
                  <a:pt x="3942209" y="1050501"/>
                </a:cubicBezTo>
                <a:lnTo>
                  <a:pt x="3942209" y="1050505"/>
                </a:lnTo>
                <a:lnTo>
                  <a:pt x="3948283" y="1046601"/>
                </a:lnTo>
                <a:cubicBezTo>
                  <a:pt x="3950018" y="1046602"/>
                  <a:pt x="3951755" y="1049205"/>
                  <a:pt x="3953057" y="1052241"/>
                </a:cubicBezTo>
                <a:lnTo>
                  <a:pt x="3955226" y="1060483"/>
                </a:lnTo>
                <a:lnTo>
                  <a:pt x="3955227" y="1060483"/>
                </a:lnTo>
                <a:cubicBezTo>
                  <a:pt x="3955227" y="1057009"/>
                  <a:pt x="3951753" y="1046597"/>
                  <a:pt x="3948285" y="1046596"/>
                </a:cubicBezTo>
                <a:close/>
                <a:moveTo>
                  <a:pt x="3592110" y="1040791"/>
                </a:moveTo>
                <a:lnTo>
                  <a:pt x="3579875" y="1047463"/>
                </a:lnTo>
                <a:cubicBezTo>
                  <a:pt x="3574234" y="1049198"/>
                  <a:pt x="3568157" y="1050066"/>
                  <a:pt x="3562948" y="1050065"/>
                </a:cubicBezTo>
                <a:lnTo>
                  <a:pt x="3561868" y="1075647"/>
                </a:lnTo>
                <a:lnTo>
                  <a:pt x="3555633" y="1093499"/>
                </a:lnTo>
                <a:lnTo>
                  <a:pt x="3555626" y="1093514"/>
                </a:lnTo>
                <a:lnTo>
                  <a:pt x="3555628" y="1093513"/>
                </a:lnTo>
                <a:lnTo>
                  <a:pt x="3555633" y="1093499"/>
                </a:lnTo>
                <a:lnTo>
                  <a:pt x="3561648" y="1080875"/>
                </a:lnTo>
                <a:lnTo>
                  <a:pt x="3561868" y="1075647"/>
                </a:lnTo>
                <a:lnTo>
                  <a:pt x="3562767" y="1073071"/>
                </a:lnTo>
                <a:cubicBezTo>
                  <a:pt x="3563438" y="1065038"/>
                  <a:pt x="3562950" y="1056575"/>
                  <a:pt x="3562950" y="1050066"/>
                </a:cubicBezTo>
                <a:cubicBezTo>
                  <a:pt x="3568157" y="1050066"/>
                  <a:pt x="3574233" y="1049199"/>
                  <a:pt x="3579875" y="1047464"/>
                </a:cubicBezTo>
                <a:close/>
                <a:moveTo>
                  <a:pt x="3502720" y="1013274"/>
                </a:moveTo>
                <a:cubicBezTo>
                  <a:pt x="3501212" y="1012838"/>
                  <a:pt x="3498397" y="1016925"/>
                  <a:pt x="3497092" y="1021442"/>
                </a:cubicBezTo>
                <a:lnTo>
                  <a:pt x="3497092" y="1021444"/>
                </a:lnTo>
                <a:lnTo>
                  <a:pt x="3502716" y="1013283"/>
                </a:lnTo>
                <a:lnTo>
                  <a:pt x="3501817" y="1027705"/>
                </a:lnTo>
                <a:lnTo>
                  <a:pt x="3501819" y="1027707"/>
                </a:lnTo>
                <a:cubicBezTo>
                  <a:pt x="3503125" y="1023184"/>
                  <a:pt x="3504228" y="1013710"/>
                  <a:pt x="3502720" y="1013274"/>
                </a:cubicBezTo>
                <a:close/>
                <a:moveTo>
                  <a:pt x="3764293" y="1008408"/>
                </a:moveTo>
                <a:lnTo>
                  <a:pt x="3764292" y="1011883"/>
                </a:lnTo>
                <a:lnTo>
                  <a:pt x="3756479" y="1038786"/>
                </a:lnTo>
                <a:lnTo>
                  <a:pt x="3756483" y="1038784"/>
                </a:lnTo>
                <a:cubicBezTo>
                  <a:pt x="3761691" y="1031842"/>
                  <a:pt x="3764294" y="1022296"/>
                  <a:pt x="3764294" y="1011881"/>
                </a:cubicBezTo>
                <a:lnTo>
                  <a:pt x="3764295" y="1008409"/>
                </a:lnTo>
                <a:close/>
                <a:moveTo>
                  <a:pt x="3969113" y="997996"/>
                </a:moveTo>
                <a:lnTo>
                  <a:pt x="3969117" y="998003"/>
                </a:lnTo>
                <a:lnTo>
                  <a:pt x="3978658" y="999305"/>
                </a:lnTo>
                <a:cubicBezTo>
                  <a:pt x="3981264" y="1000606"/>
                  <a:pt x="3983000" y="1003208"/>
                  <a:pt x="3982999" y="1008415"/>
                </a:cubicBezTo>
                <a:lnTo>
                  <a:pt x="3982999" y="1008408"/>
                </a:lnTo>
                <a:cubicBezTo>
                  <a:pt x="3982999" y="997996"/>
                  <a:pt x="3976056" y="997996"/>
                  <a:pt x="3969113" y="997996"/>
                </a:cubicBezTo>
                <a:close/>
                <a:moveTo>
                  <a:pt x="3750408" y="997996"/>
                </a:moveTo>
                <a:lnTo>
                  <a:pt x="3750407" y="997996"/>
                </a:lnTo>
                <a:lnTo>
                  <a:pt x="3756751" y="998593"/>
                </a:lnTo>
                <a:cubicBezTo>
                  <a:pt x="3762935" y="999353"/>
                  <a:pt x="3771942" y="1000762"/>
                  <a:pt x="3777259" y="1002390"/>
                </a:cubicBezTo>
                <a:lnTo>
                  <a:pt x="3781652" y="1004940"/>
                </a:lnTo>
                <a:lnTo>
                  <a:pt x="3781654" y="1004939"/>
                </a:lnTo>
                <a:cubicBezTo>
                  <a:pt x="3781654" y="1001465"/>
                  <a:pt x="3753878" y="997995"/>
                  <a:pt x="3750408" y="997996"/>
                </a:cubicBezTo>
                <a:close/>
                <a:moveTo>
                  <a:pt x="3253737" y="975638"/>
                </a:moveTo>
                <a:cubicBezTo>
                  <a:pt x="3243294" y="1011791"/>
                  <a:pt x="3224903" y="1035857"/>
                  <a:pt x="3214460" y="1072010"/>
                </a:cubicBezTo>
                <a:lnTo>
                  <a:pt x="3217563" y="1038629"/>
                </a:lnTo>
                <a:lnTo>
                  <a:pt x="3229516" y="1002911"/>
                </a:lnTo>
                <a:cubicBezTo>
                  <a:pt x="3238566" y="1005526"/>
                  <a:pt x="3240162" y="971716"/>
                  <a:pt x="3253737" y="975638"/>
                </a:cubicBezTo>
                <a:close/>
                <a:moveTo>
                  <a:pt x="3615024" y="970225"/>
                </a:moveTo>
                <a:cubicBezTo>
                  <a:pt x="3611552" y="970225"/>
                  <a:pt x="3609817" y="971960"/>
                  <a:pt x="3608949" y="974130"/>
                </a:cubicBezTo>
                <a:lnTo>
                  <a:pt x="3608948" y="974137"/>
                </a:lnTo>
                <a:lnTo>
                  <a:pt x="3615023" y="970231"/>
                </a:lnTo>
                <a:cubicBezTo>
                  <a:pt x="3616757" y="970232"/>
                  <a:pt x="3618493" y="972835"/>
                  <a:pt x="3619797" y="975874"/>
                </a:cubicBezTo>
                <a:lnTo>
                  <a:pt x="3621965" y="984109"/>
                </a:lnTo>
                <a:lnTo>
                  <a:pt x="3621967" y="984110"/>
                </a:lnTo>
                <a:cubicBezTo>
                  <a:pt x="3621967" y="980637"/>
                  <a:pt x="3618494" y="970225"/>
                  <a:pt x="3615024" y="970225"/>
                </a:cubicBezTo>
                <a:close/>
                <a:moveTo>
                  <a:pt x="3840666" y="859137"/>
                </a:moveTo>
                <a:lnTo>
                  <a:pt x="3840662" y="859137"/>
                </a:lnTo>
                <a:cubicBezTo>
                  <a:pt x="3847607" y="859137"/>
                  <a:pt x="3847608" y="866079"/>
                  <a:pt x="3847607" y="869548"/>
                </a:cubicBezTo>
                <a:lnTo>
                  <a:pt x="3838907" y="867178"/>
                </a:lnTo>
                <a:lnTo>
                  <a:pt x="3838063" y="866948"/>
                </a:lnTo>
                <a:lnTo>
                  <a:pt x="3838062" y="866948"/>
                </a:lnTo>
                <a:lnTo>
                  <a:pt x="3838907" y="867178"/>
                </a:lnTo>
                <a:lnTo>
                  <a:pt x="3847609" y="869549"/>
                </a:lnTo>
                <a:cubicBezTo>
                  <a:pt x="3847609" y="866081"/>
                  <a:pt x="3847610" y="859137"/>
                  <a:pt x="3840666" y="859137"/>
                </a:cubicBezTo>
                <a:close/>
                <a:moveTo>
                  <a:pt x="3917039" y="758463"/>
                </a:moveTo>
                <a:lnTo>
                  <a:pt x="3906627" y="761936"/>
                </a:lnTo>
                <a:lnTo>
                  <a:pt x="3906632" y="761938"/>
                </a:lnTo>
                <a:lnTo>
                  <a:pt x="3917036" y="758468"/>
                </a:lnTo>
                <a:lnTo>
                  <a:pt x="3920508" y="768877"/>
                </a:lnTo>
                <a:lnTo>
                  <a:pt x="3920513" y="768880"/>
                </a:lnTo>
                <a:cubicBezTo>
                  <a:pt x="3920513" y="765405"/>
                  <a:pt x="3920514" y="758463"/>
                  <a:pt x="3917039" y="758463"/>
                </a:cubicBezTo>
                <a:close/>
                <a:moveTo>
                  <a:pt x="4215585" y="709862"/>
                </a:moveTo>
                <a:lnTo>
                  <a:pt x="4215592" y="709868"/>
                </a:lnTo>
                <a:lnTo>
                  <a:pt x="4219046" y="709868"/>
                </a:lnTo>
                <a:cubicBezTo>
                  <a:pt x="4222516" y="709868"/>
                  <a:pt x="4224251" y="711604"/>
                  <a:pt x="4225119" y="713775"/>
                </a:cubicBezTo>
                <a:lnTo>
                  <a:pt x="4225984" y="720266"/>
                </a:lnTo>
                <a:lnTo>
                  <a:pt x="4225997" y="720280"/>
                </a:lnTo>
                <a:cubicBezTo>
                  <a:pt x="4225997" y="716805"/>
                  <a:pt x="4225997" y="709862"/>
                  <a:pt x="4219054" y="709862"/>
                </a:cubicBezTo>
                <a:close/>
                <a:moveTo>
                  <a:pt x="3607661" y="708258"/>
                </a:moveTo>
                <a:lnTo>
                  <a:pt x="3619730" y="711744"/>
                </a:lnTo>
                <a:cubicBezTo>
                  <a:pt x="3613204" y="734335"/>
                  <a:pt x="3612391" y="714516"/>
                  <a:pt x="3605864" y="737115"/>
                </a:cubicBezTo>
                <a:lnTo>
                  <a:pt x="3593796" y="733629"/>
                </a:lnTo>
                <a:cubicBezTo>
                  <a:pt x="3600323" y="711030"/>
                  <a:pt x="3601136" y="730849"/>
                  <a:pt x="3607661" y="708258"/>
                </a:cubicBezTo>
                <a:close/>
                <a:moveTo>
                  <a:pt x="4232940" y="682091"/>
                </a:moveTo>
                <a:cubicBezTo>
                  <a:pt x="4229471" y="682090"/>
                  <a:pt x="4225998" y="685564"/>
                  <a:pt x="4225997" y="689033"/>
                </a:cubicBezTo>
                <a:lnTo>
                  <a:pt x="4226001" y="689035"/>
                </a:lnTo>
                <a:lnTo>
                  <a:pt x="4232939" y="682097"/>
                </a:lnTo>
                <a:lnTo>
                  <a:pt x="4239877" y="692506"/>
                </a:lnTo>
                <a:lnTo>
                  <a:pt x="4239882" y="692507"/>
                </a:lnTo>
                <a:cubicBezTo>
                  <a:pt x="4239883" y="689034"/>
                  <a:pt x="4236413" y="682090"/>
                  <a:pt x="4232940" y="682091"/>
                </a:cubicBezTo>
                <a:close/>
                <a:moveTo>
                  <a:pt x="3684942" y="593478"/>
                </a:moveTo>
                <a:cubicBezTo>
                  <a:pt x="3689468" y="594785"/>
                  <a:pt x="3687061" y="608776"/>
                  <a:pt x="3684450" y="617814"/>
                </a:cubicBezTo>
                <a:lnTo>
                  <a:pt x="3681839" y="626855"/>
                </a:lnTo>
                <a:close/>
                <a:moveTo>
                  <a:pt x="3657762" y="512182"/>
                </a:moveTo>
                <a:cubicBezTo>
                  <a:pt x="3660779" y="513053"/>
                  <a:pt x="3670032" y="520627"/>
                  <a:pt x="3664810" y="538704"/>
                </a:cubicBezTo>
                <a:cubicBezTo>
                  <a:pt x="3663506" y="543220"/>
                  <a:pt x="3659183" y="546871"/>
                  <a:pt x="3657673" y="546435"/>
                </a:cubicBezTo>
                <a:lnTo>
                  <a:pt x="3635568" y="589015"/>
                </a:lnTo>
                <a:cubicBezTo>
                  <a:pt x="3628026" y="586836"/>
                  <a:pt x="3615175" y="636982"/>
                  <a:pt x="3611258" y="650542"/>
                </a:cubicBezTo>
                <a:cubicBezTo>
                  <a:pt x="3602818" y="662790"/>
                  <a:pt x="3596290" y="685390"/>
                  <a:pt x="3592374" y="698945"/>
                </a:cubicBezTo>
                <a:cubicBezTo>
                  <a:pt x="3588951" y="688164"/>
                  <a:pt x="3588139" y="668343"/>
                  <a:pt x="3593361" y="650266"/>
                </a:cubicBezTo>
                <a:lnTo>
                  <a:pt x="3594869" y="650702"/>
                </a:lnTo>
                <a:cubicBezTo>
                  <a:pt x="3602412" y="652880"/>
                  <a:pt x="3611144" y="611338"/>
                  <a:pt x="3615061" y="597776"/>
                </a:cubicBezTo>
                <a:cubicBezTo>
                  <a:pt x="3625504" y="561622"/>
                  <a:pt x="3647318" y="548337"/>
                  <a:pt x="3657762" y="512182"/>
                </a:cubicBezTo>
                <a:close/>
                <a:moveTo>
                  <a:pt x="4296474" y="444347"/>
                </a:moveTo>
                <a:cubicBezTo>
                  <a:pt x="4296474" y="461701"/>
                  <a:pt x="4282587" y="447816"/>
                  <a:pt x="4282588" y="465174"/>
                </a:cubicBezTo>
                <a:lnTo>
                  <a:pt x="4254813" y="465174"/>
                </a:lnTo>
                <a:cubicBezTo>
                  <a:pt x="4254813" y="447815"/>
                  <a:pt x="4268700" y="461700"/>
                  <a:pt x="4268701" y="444347"/>
                </a:cubicBezTo>
                <a:close/>
                <a:moveTo>
                  <a:pt x="3738872" y="418098"/>
                </a:moveTo>
                <a:cubicBezTo>
                  <a:pt x="3743396" y="419406"/>
                  <a:pt x="3745513" y="434709"/>
                  <a:pt x="3741598" y="448263"/>
                </a:cubicBezTo>
                <a:cubicBezTo>
                  <a:pt x="3738987" y="457302"/>
                  <a:pt x="3732953" y="455559"/>
                  <a:pt x="3731446" y="455124"/>
                </a:cubicBezTo>
                <a:cubicBezTo>
                  <a:pt x="3723613" y="482240"/>
                  <a:pt x="3713663" y="494057"/>
                  <a:pt x="3705829" y="521173"/>
                </a:cubicBezTo>
                <a:lnTo>
                  <a:pt x="3678096" y="571917"/>
                </a:lnTo>
                <a:cubicBezTo>
                  <a:pt x="3668959" y="603550"/>
                  <a:pt x="3657905" y="624841"/>
                  <a:pt x="3648768" y="656473"/>
                </a:cubicBezTo>
                <a:lnTo>
                  <a:pt x="3640615" y="639433"/>
                </a:lnTo>
                <a:lnTo>
                  <a:pt x="3652364" y="598756"/>
                </a:lnTo>
                <a:lnTo>
                  <a:pt x="3682709" y="538972"/>
                </a:lnTo>
                <a:cubicBezTo>
                  <a:pt x="3689235" y="516380"/>
                  <a:pt x="3698983" y="499610"/>
                  <a:pt x="3705510" y="477011"/>
                </a:cubicBezTo>
                <a:lnTo>
                  <a:pt x="3731938" y="430789"/>
                </a:lnTo>
                <a:cubicBezTo>
                  <a:pt x="3733244" y="426266"/>
                  <a:pt x="3737363" y="417663"/>
                  <a:pt x="3738872" y="418098"/>
                </a:cubicBezTo>
                <a:close/>
                <a:moveTo>
                  <a:pt x="4362428" y="347143"/>
                </a:moveTo>
                <a:cubicBezTo>
                  <a:pt x="4372844" y="347143"/>
                  <a:pt x="4376317" y="357555"/>
                  <a:pt x="4376317" y="364498"/>
                </a:cubicBezTo>
                <a:lnTo>
                  <a:pt x="4376318" y="371442"/>
                </a:lnTo>
                <a:close/>
                <a:moveTo>
                  <a:pt x="4254813" y="295073"/>
                </a:moveTo>
                <a:cubicBezTo>
                  <a:pt x="4261756" y="295072"/>
                  <a:pt x="4286058" y="298547"/>
                  <a:pt x="4286058" y="312432"/>
                </a:cubicBezTo>
                <a:cubicBezTo>
                  <a:pt x="4286059" y="315901"/>
                  <a:pt x="4279115" y="319376"/>
                  <a:pt x="4275642" y="319375"/>
                </a:cubicBezTo>
                <a:lnTo>
                  <a:pt x="4254814" y="354090"/>
                </a:lnTo>
                <a:cubicBezTo>
                  <a:pt x="4237458" y="354090"/>
                  <a:pt x="4240927" y="392274"/>
                  <a:pt x="4240928" y="402692"/>
                </a:cubicBezTo>
                <a:cubicBezTo>
                  <a:pt x="4230514" y="413104"/>
                  <a:pt x="4230515" y="430463"/>
                  <a:pt x="4230515" y="440875"/>
                </a:cubicBezTo>
                <a:cubicBezTo>
                  <a:pt x="4216629" y="433933"/>
                  <a:pt x="4202744" y="420046"/>
                  <a:pt x="4202744" y="406160"/>
                </a:cubicBezTo>
                <a:lnTo>
                  <a:pt x="4206212" y="406160"/>
                </a:lnTo>
                <a:cubicBezTo>
                  <a:pt x="4223572" y="406161"/>
                  <a:pt x="4216630" y="374919"/>
                  <a:pt x="4216629" y="364502"/>
                </a:cubicBezTo>
                <a:cubicBezTo>
                  <a:pt x="4216629" y="336730"/>
                  <a:pt x="4254814" y="322844"/>
                  <a:pt x="4254813" y="295073"/>
                </a:cubicBezTo>
                <a:close/>
                <a:moveTo>
                  <a:pt x="3803674" y="289936"/>
                </a:moveTo>
                <a:lnTo>
                  <a:pt x="3808201" y="291244"/>
                </a:lnTo>
                <a:lnTo>
                  <a:pt x="3795346" y="341398"/>
                </a:lnTo>
                <a:lnTo>
                  <a:pt x="3780466" y="341994"/>
                </a:lnTo>
                <a:cubicBezTo>
                  <a:pt x="3778956" y="341557"/>
                  <a:pt x="3775939" y="340687"/>
                  <a:pt x="3778550" y="331646"/>
                </a:cubicBezTo>
                <a:cubicBezTo>
                  <a:pt x="3779854" y="327130"/>
                  <a:pt x="3786993" y="319397"/>
                  <a:pt x="3789806" y="315311"/>
                </a:cubicBezTo>
                <a:cubicBezTo>
                  <a:pt x="3793722" y="301755"/>
                  <a:pt x="3797639" y="288194"/>
                  <a:pt x="3803674" y="289936"/>
                </a:cubicBezTo>
                <a:close/>
                <a:moveTo>
                  <a:pt x="4500245" y="248160"/>
                </a:moveTo>
                <a:lnTo>
                  <a:pt x="4510663" y="251629"/>
                </a:lnTo>
                <a:lnTo>
                  <a:pt x="4500245" y="286343"/>
                </a:lnTo>
                <a:cubicBezTo>
                  <a:pt x="4493302" y="293286"/>
                  <a:pt x="4489834" y="307173"/>
                  <a:pt x="4489833" y="317590"/>
                </a:cubicBezTo>
                <a:lnTo>
                  <a:pt x="4475948" y="348830"/>
                </a:lnTo>
                <a:cubicBezTo>
                  <a:pt x="4475948" y="362716"/>
                  <a:pt x="4482891" y="390487"/>
                  <a:pt x="4462062" y="390487"/>
                </a:cubicBezTo>
                <a:cubicBezTo>
                  <a:pt x="4462062" y="452973"/>
                  <a:pt x="4413461" y="571003"/>
                  <a:pt x="4371805" y="619605"/>
                </a:cubicBezTo>
                <a:cubicBezTo>
                  <a:pt x="4371804" y="643906"/>
                  <a:pt x="4361387" y="661261"/>
                  <a:pt x="4361387" y="685564"/>
                </a:cubicBezTo>
                <a:cubicBezTo>
                  <a:pt x="4350976" y="685564"/>
                  <a:pt x="4347501" y="695976"/>
                  <a:pt x="4347502" y="706394"/>
                </a:cubicBezTo>
                <a:cubicBezTo>
                  <a:pt x="4347502" y="737633"/>
                  <a:pt x="4333616" y="727222"/>
                  <a:pt x="4333616" y="748050"/>
                </a:cubicBezTo>
                <a:lnTo>
                  <a:pt x="4316260" y="782765"/>
                </a:lnTo>
                <a:cubicBezTo>
                  <a:pt x="4305843" y="786234"/>
                  <a:pt x="4302374" y="796651"/>
                  <a:pt x="4302374" y="807063"/>
                </a:cubicBezTo>
                <a:lnTo>
                  <a:pt x="4305843" y="824422"/>
                </a:lnTo>
                <a:lnTo>
                  <a:pt x="4274598" y="932036"/>
                </a:lnTo>
                <a:lnTo>
                  <a:pt x="4260712" y="942453"/>
                </a:lnTo>
                <a:lnTo>
                  <a:pt x="4250300" y="959808"/>
                </a:lnTo>
                <a:cubicBezTo>
                  <a:pt x="4250300" y="970224"/>
                  <a:pt x="4246826" y="987579"/>
                  <a:pt x="4239882" y="994522"/>
                </a:cubicBezTo>
                <a:cubicBezTo>
                  <a:pt x="4243357" y="1004939"/>
                  <a:pt x="4243358" y="1036180"/>
                  <a:pt x="4225998" y="1036180"/>
                </a:cubicBezTo>
                <a:cubicBezTo>
                  <a:pt x="4225998" y="1050066"/>
                  <a:pt x="4191288" y="1119495"/>
                  <a:pt x="4180871" y="1119495"/>
                </a:cubicBezTo>
                <a:lnTo>
                  <a:pt x="4170453" y="1143798"/>
                </a:lnTo>
                <a:cubicBezTo>
                  <a:pt x="4170453" y="1188923"/>
                  <a:pt x="4146156" y="1213226"/>
                  <a:pt x="4146155" y="1258353"/>
                </a:cubicBezTo>
                <a:lnTo>
                  <a:pt x="4135743" y="1272238"/>
                </a:lnTo>
                <a:cubicBezTo>
                  <a:pt x="4135743" y="1296541"/>
                  <a:pt x="4097556" y="1338198"/>
                  <a:pt x="4097555" y="1362496"/>
                </a:cubicBezTo>
                <a:cubicBezTo>
                  <a:pt x="4073257" y="1372913"/>
                  <a:pt x="4094086" y="1414572"/>
                  <a:pt x="4069784" y="1424982"/>
                </a:cubicBezTo>
                <a:cubicBezTo>
                  <a:pt x="4069783" y="1427587"/>
                  <a:pt x="4066529" y="1438652"/>
                  <a:pt x="4061594" y="1453841"/>
                </a:cubicBezTo>
                <a:lnTo>
                  <a:pt x="4060527" y="1456966"/>
                </a:lnTo>
                <a:lnTo>
                  <a:pt x="4096738" y="1417049"/>
                </a:lnTo>
                <a:cubicBezTo>
                  <a:pt x="4129092" y="1379618"/>
                  <a:pt x="4158823" y="1341726"/>
                  <a:pt x="4158823" y="1334332"/>
                </a:cubicBezTo>
                <a:cubicBezTo>
                  <a:pt x="4158823" y="1330633"/>
                  <a:pt x="4155322" y="1323240"/>
                  <a:pt x="4151827" y="1319545"/>
                </a:cubicBezTo>
                <a:lnTo>
                  <a:pt x="4169313" y="1293664"/>
                </a:lnTo>
                <a:cubicBezTo>
                  <a:pt x="4162319" y="1286270"/>
                  <a:pt x="4200794" y="1253001"/>
                  <a:pt x="4207791" y="1245607"/>
                </a:cubicBezTo>
                <a:lnTo>
                  <a:pt x="4214786" y="1216032"/>
                </a:lnTo>
                <a:lnTo>
                  <a:pt x="4249763" y="1167970"/>
                </a:lnTo>
                <a:cubicBezTo>
                  <a:pt x="4235772" y="1156882"/>
                  <a:pt x="4260255" y="1138394"/>
                  <a:pt x="4270750" y="1134700"/>
                </a:cubicBezTo>
                <a:cubicBezTo>
                  <a:pt x="4270750" y="1116212"/>
                  <a:pt x="4333708" y="1057063"/>
                  <a:pt x="4351195" y="1042276"/>
                </a:cubicBezTo>
                <a:cubicBezTo>
                  <a:pt x="4333708" y="1023794"/>
                  <a:pt x="4389672" y="990519"/>
                  <a:pt x="4389672" y="972037"/>
                </a:cubicBezTo>
                <a:lnTo>
                  <a:pt x="4386171" y="968337"/>
                </a:lnTo>
                <a:cubicBezTo>
                  <a:pt x="4386171" y="964644"/>
                  <a:pt x="4445635" y="850036"/>
                  <a:pt x="4459626" y="838948"/>
                </a:cubicBezTo>
                <a:cubicBezTo>
                  <a:pt x="4449132" y="864824"/>
                  <a:pt x="4431645" y="901793"/>
                  <a:pt x="4431645" y="927675"/>
                </a:cubicBezTo>
                <a:cubicBezTo>
                  <a:pt x="4431645" y="927675"/>
                  <a:pt x="4431645" y="935068"/>
                  <a:pt x="4435139" y="935068"/>
                </a:cubicBezTo>
                <a:lnTo>
                  <a:pt x="4438640" y="935068"/>
                </a:lnTo>
                <a:lnTo>
                  <a:pt x="4424650" y="953550"/>
                </a:lnTo>
                <a:lnTo>
                  <a:pt x="4428144" y="990519"/>
                </a:lnTo>
                <a:cubicBezTo>
                  <a:pt x="4421148" y="994219"/>
                  <a:pt x="4414154" y="997913"/>
                  <a:pt x="4414153" y="1009006"/>
                </a:cubicBezTo>
                <a:lnTo>
                  <a:pt x="4417655" y="1023794"/>
                </a:lnTo>
                <a:cubicBezTo>
                  <a:pt x="4396668" y="1038581"/>
                  <a:pt x="4354695" y="1164276"/>
                  <a:pt x="4340703" y="1193851"/>
                </a:cubicBezTo>
                <a:lnTo>
                  <a:pt x="4375681" y="1197546"/>
                </a:lnTo>
                <a:cubicBezTo>
                  <a:pt x="4379177" y="1201244"/>
                  <a:pt x="4389671" y="1204939"/>
                  <a:pt x="4389671" y="1212333"/>
                </a:cubicBezTo>
                <a:cubicBezTo>
                  <a:pt x="4389672" y="1216031"/>
                  <a:pt x="4386171" y="1219726"/>
                  <a:pt x="4382677" y="1219727"/>
                </a:cubicBezTo>
                <a:cubicBezTo>
                  <a:pt x="4389672" y="1230820"/>
                  <a:pt x="4351195" y="1275182"/>
                  <a:pt x="4340704" y="1282576"/>
                </a:cubicBezTo>
                <a:lnTo>
                  <a:pt x="4333708" y="1326939"/>
                </a:lnTo>
                <a:cubicBezTo>
                  <a:pt x="4323213" y="1345421"/>
                  <a:pt x="4302226" y="1371301"/>
                  <a:pt x="4302227" y="1393483"/>
                </a:cubicBezTo>
                <a:lnTo>
                  <a:pt x="4305727" y="1400877"/>
                </a:lnTo>
                <a:cubicBezTo>
                  <a:pt x="4330209" y="1367602"/>
                  <a:pt x="4351195" y="1330633"/>
                  <a:pt x="4365185" y="1289970"/>
                </a:cubicBezTo>
                <a:lnTo>
                  <a:pt x="4372181" y="1286270"/>
                </a:lnTo>
                <a:cubicBezTo>
                  <a:pt x="4375681" y="1286270"/>
                  <a:pt x="4375681" y="1293664"/>
                  <a:pt x="4375681" y="1293664"/>
                </a:cubicBezTo>
                <a:lnTo>
                  <a:pt x="4372180" y="1308452"/>
                </a:lnTo>
                <a:cubicBezTo>
                  <a:pt x="4382677" y="1330633"/>
                  <a:pt x="4354694" y="1352814"/>
                  <a:pt x="4354694" y="1374996"/>
                </a:cubicBezTo>
                <a:lnTo>
                  <a:pt x="4358189" y="1382389"/>
                </a:lnTo>
                <a:lnTo>
                  <a:pt x="4323213" y="1448933"/>
                </a:lnTo>
                <a:cubicBezTo>
                  <a:pt x="4330208" y="1467421"/>
                  <a:pt x="4302226" y="1504389"/>
                  <a:pt x="4291735" y="1519177"/>
                </a:cubicBezTo>
                <a:lnTo>
                  <a:pt x="4300407" y="1521064"/>
                </a:lnTo>
                <a:lnTo>
                  <a:pt x="4306474" y="1508521"/>
                </a:lnTo>
                <a:cubicBezTo>
                  <a:pt x="4312914" y="1494679"/>
                  <a:pt x="4320040" y="1480951"/>
                  <a:pt x="4334239" y="1469671"/>
                </a:cubicBezTo>
                <a:lnTo>
                  <a:pt x="4329652" y="1457837"/>
                </a:lnTo>
                <a:lnTo>
                  <a:pt x="4353465" y="1423444"/>
                </a:lnTo>
                <a:cubicBezTo>
                  <a:pt x="4352332" y="1416441"/>
                  <a:pt x="4365166" y="1380231"/>
                  <a:pt x="4376764" y="1369372"/>
                </a:cubicBezTo>
                <a:cubicBezTo>
                  <a:pt x="4375631" y="1362370"/>
                  <a:pt x="4379986" y="1356275"/>
                  <a:pt x="4389546" y="1349339"/>
                </a:cubicBezTo>
                <a:cubicBezTo>
                  <a:pt x="4380604" y="1343601"/>
                  <a:pt x="4390164" y="1336663"/>
                  <a:pt x="4397407" y="1331897"/>
                </a:cubicBezTo>
                <a:lnTo>
                  <a:pt x="4475286" y="1202526"/>
                </a:lnTo>
                <a:cubicBezTo>
                  <a:pt x="4486885" y="1191664"/>
                  <a:pt x="4485184" y="1181161"/>
                  <a:pt x="4499667" y="1171631"/>
                </a:cubicBezTo>
                <a:cubicBezTo>
                  <a:pt x="4498817" y="1166380"/>
                  <a:pt x="4502889" y="1158536"/>
                  <a:pt x="4507528" y="1154192"/>
                </a:cubicBezTo>
                <a:lnTo>
                  <a:pt x="4515955" y="1140252"/>
                </a:lnTo>
                <a:cubicBezTo>
                  <a:pt x="4518273" y="1138082"/>
                  <a:pt x="4521965" y="1136136"/>
                  <a:pt x="4525764" y="1134848"/>
                </a:cubicBezTo>
                <a:cubicBezTo>
                  <a:pt x="4529562" y="1133559"/>
                  <a:pt x="4533463" y="1132927"/>
                  <a:pt x="4536209" y="1133381"/>
                </a:cubicBezTo>
                <a:cubicBezTo>
                  <a:pt x="4542265" y="1137792"/>
                  <a:pt x="4515795" y="1188783"/>
                  <a:pt x="4506518" y="1197471"/>
                </a:cubicBezTo>
                <a:lnTo>
                  <a:pt x="4509123" y="1197050"/>
                </a:lnTo>
                <a:cubicBezTo>
                  <a:pt x="4517779" y="1201037"/>
                  <a:pt x="4518345" y="1204538"/>
                  <a:pt x="4513990" y="1210633"/>
                </a:cubicBezTo>
                <a:cubicBezTo>
                  <a:pt x="4513035" y="1237733"/>
                  <a:pt x="4494429" y="1271285"/>
                  <a:pt x="4488268" y="1299229"/>
                </a:cubicBezTo>
                <a:cubicBezTo>
                  <a:pt x="4494323" y="1303639"/>
                  <a:pt x="4489117" y="1304481"/>
                  <a:pt x="4481879" y="1309246"/>
                </a:cubicBezTo>
                <a:cubicBezTo>
                  <a:pt x="4482445" y="1312747"/>
                  <a:pt x="4480408" y="1316670"/>
                  <a:pt x="4485613" y="1315827"/>
                </a:cubicBezTo>
                <a:cubicBezTo>
                  <a:pt x="4483861" y="1321499"/>
                  <a:pt x="4472547" y="1334109"/>
                  <a:pt x="4478319" y="1336768"/>
                </a:cubicBezTo>
                <a:lnTo>
                  <a:pt x="4492234" y="1323737"/>
                </a:lnTo>
                <a:cubicBezTo>
                  <a:pt x="4496873" y="1319394"/>
                  <a:pt x="4498907" y="1315471"/>
                  <a:pt x="4493135" y="1312812"/>
                </a:cubicBezTo>
                <a:cubicBezTo>
                  <a:pt x="4497774" y="1308469"/>
                  <a:pt x="4504450" y="1300202"/>
                  <a:pt x="4506201" y="1294532"/>
                </a:cubicBezTo>
                <a:lnTo>
                  <a:pt x="4521923" y="1259650"/>
                </a:lnTo>
                <a:lnTo>
                  <a:pt x="4536122" y="1248369"/>
                </a:lnTo>
                <a:cubicBezTo>
                  <a:pt x="4540760" y="1244025"/>
                  <a:pt x="4545116" y="1237932"/>
                  <a:pt x="4539344" y="1235273"/>
                </a:cubicBezTo>
                <a:lnTo>
                  <a:pt x="4547488" y="1219584"/>
                </a:lnTo>
                <a:cubicBezTo>
                  <a:pt x="4540299" y="1208171"/>
                  <a:pt x="4565476" y="1198708"/>
                  <a:pt x="4558287" y="1187294"/>
                </a:cubicBezTo>
                <a:lnTo>
                  <a:pt x="4589006" y="1162564"/>
                </a:lnTo>
                <a:cubicBezTo>
                  <a:pt x="4603718" y="1170962"/>
                  <a:pt x="4603718" y="1170962"/>
                  <a:pt x="4591840" y="1180069"/>
                </a:cubicBezTo>
                <a:cubicBezTo>
                  <a:pt x="4606551" y="1188468"/>
                  <a:pt x="4580808" y="1194430"/>
                  <a:pt x="4592635" y="1201498"/>
                </a:cubicBezTo>
                <a:cubicBezTo>
                  <a:pt x="4585963" y="1209765"/>
                  <a:pt x="4572842" y="1244224"/>
                  <a:pt x="4578897" y="1248632"/>
                </a:cubicBezTo>
                <a:lnTo>
                  <a:pt x="4563459" y="1285265"/>
                </a:lnTo>
                <a:cubicBezTo>
                  <a:pt x="4575286" y="1292331"/>
                  <a:pt x="4579591" y="1302413"/>
                  <a:pt x="4565391" y="1313695"/>
                </a:cubicBezTo>
                <a:cubicBezTo>
                  <a:pt x="4562452" y="1328542"/>
                  <a:pt x="4554876" y="1347733"/>
                  <a:pt x="4540960" y="1360763"/>
                </a:cubicBezTo>
                <a:lnTo>
                  <a:pt x="4551032" y="1373504"/>
                </a:lnTo>
                <a:cubicBezTo>
                  <a:pt x="4565231" y="1362224"/>
                  <a:pt x="4565853" y="1349549"/>
                  <a:pt x="4580335" y="1340019"/>
                </a:cubicBezTo>
                <a:cubicBezTo>
                  <a:pt x="4560132" y="1330712"/>
                  <a:pt x="4573146" y="1328606"/>
                  <a:pt x="4589662" y="1315154"/>
                </a:cubicBezTo>
                <a:cubicBezTo>
                  <a:pt x="4601545" y="1306046"/>
                  <a:pt x="4595595" y="1269285"/>
                  <a:pt x="4609794" y="1258004"/>
                </a:cubicBezTo>
                <a:cubicBezTo>
                  <a:pt x="4614716" y="1255411"/>
                  <a:pt x="4620205" y="1256319"/>
                  <a:pt x="4623090" y="1257649"/>
                </a:cubicBezTo>
                <a:cubicBezTo>
                  <a:pt x="4637520" y="1264294"/>
                  <a:pt x="4627339" y="1283907"/>
                  <a:pt x="4617778" y="1290845"/>
                </a:cubicBezTo>
                <a:cubicBezTo>
                  <a:pt x="4608450" y="1315707"/>
                  <a:pt x="4606362" y="1335807"/>
                  <a:pt x="4596746" y="1358921"/>
                </a:cubicBezTo>
                <a:cubicBezTo>
                  <a:pt x="4602518" y="1361579"/>
                  <a:pt x="4597596" y="1364171"/>
                  <a:pt x="4592957" y="1368516"/>
                </a:cubicBezTo>
                <a:cubicBezTo>
                  <a:pt x="4588318" y="1372859"/>
                  <a:pt x="4591490" y="1375939"/>
                  <a:pt x="4596979" y="1376848"/>
                </a:cubicBezTo>
                <a:cubicBezTo>
                  <a:pt x="4590018" y="1383363"/>
                  <a:pt x="4583346" y="1391628"/>
                  <a:pt x="4584196" y="1396881"/>
                </a:cubicBezTo>
                <a:lnTo>
                  <a:pt x="4575769" y="1410819"/>
                </a:lnTo>
                <a:cubicBezTo>
                  <a:pt x="4584708" y="1416558"/>
                  <a:pt x="4583241" y="1423981"/>
                  <a:pt x="4575998" y="1428747"/>
                </a:cubicBezTo>
                <a:cubicBezTo>
                  <a:pt x="4591612" y="1426220"/>
                  <a:pt x="4629805" y="1414650"/>
                  <a:pt x="4644516" y="1423048"/>
                </a:cubicBezTo>
                <a:cubicBezTo>
                  <a:pt x="4653459" y="1428786"/>
                  <a:pt x="4654875" y="1437538"/>
                  <a:pt x="4647349" y="1440554"/>
                </a:cubicBezTo>
                <a:cubicBezTo>
                  <a:pt x="4647632" y="1442303"/>
                  <a:pt x="4643277" y="1448399"/>
                  <a:pt x="4646164" y="1449727"/>
                </a:cubicBezTo>
                <a:lnTo>
                  <a:pt x="4653404" y="1444963"/>
                </a:lnTo>
                <a:lnTo>
                  <a:pt x="4684406" y="1421980"/>
                </a:lnTo>
                <a:lnTo>
                  <a:pt x="4687629" y="1408885"/>
                </a:lnTo>
                <a:cubicBezTo>
                  <a:pt x="4681573" y="1404475"/>
                  <a:pt x="4686778" y="1403632"/>
                  <a:pt x="4691417" y="1399288"/>
                </a:cubicBezTo>
                <a:cubicBezTo>
                  <a:pt x="4693451" y="1395366"/>
                  <a:pt x="4690568" y="1394038"/>
                  <a:pt x="4687679" y="1392708"/>
                </a:cubicBezTo>
                <a:cubicBezTo>
                  <a:pt x="4701595" y="1379676"/>
                  <a:pt x="4709740" y="1363986"/>
                  <a:pt x="4723654" y="1350956"/>
                </a:cubicBezTo>
                <a:cubicBezTo>
                  <a:pt x="4726311" y="1334359"/>
                  <a:pt x="4739375" y="1316075"/>
                  <a:pt x="4759064" y="1305703"/>
                </a:cubicBezTo>
                <a:lnTo>
                  <a:pt x="4755047" y="1297373"/>
                </a:lnTo>
                <a:cubicBezTo>
                  <a:pt x="4751593" y="1292541"/>
                  <a:pt x="4755948" y="1286449"/>
                  <a:pt x="4763190" y="1281683"/>
                </a:cubicBezTo>
                <a:cubicBezTo>
                  <a:pt x="4767263" y="1273838"/>
                  <a:pt x="4772184" y="1271243"/>
                  <a:pt x="4778240" y="1275654"/>
                </a:cubicBezTo>
                <a:cubicBezTo>
                  <a:pt x="4789783" y="1280973"/>
                  <a:pt x="4795838" y="1285380"/>
                  <a:pt x="4784241" y="1296241"/>
                </a:cubicBezTo>
                <a:cubicBezTo>
                  <a:pt x="4777284" y="1302755"/>
                  <a:pt x="4754658" y="1327973"/>
                  <a:pt x="4766768" y="1336793"/>
                </a:cubicBezTo>
                <a:cubicBezTo>
                  <a:pt x="4765580" y="1345968"/>
                  <a:pt x="4757669" y="1379585"/>
                  <a:pt x="4743753" y="1392616"/>
                </a:cubicBezTo>
                <a:cubicBezTo>
                  <a:pt x="4752409" y="1396603"/>
                  <a:pt x="4747771" y="1400946"/>
                  <a:pt x="4742848" y="1403541"/>
                </a:cubicBezTo>
                <a:cubicBezTo>
                  <a:pt x="4733287" y="1410477"/>
                  <a:pt x="4756942" y="1424613"/>
                  <a:pt x="4760113" y="1427692"/>
                </a:cubicBezTo>
                <a:cubicBezTo>
                  <a:pt x="4753436" y="1435958"/>
                  <a:pt x="4718544" y="1500890"/>
                  <a:pt x="4730088" y="1506208"/>
                </a:cubicBezTo>
                <a:lnTo>
                  <a:pt x="4711249" y="1521830"/>
                </a:lnTo>
                <a:cubicBezTo>
                  <a:pt x="4705139" y="1533598"/>
                  <a:pt x="4698751" y="1543615"/>
                  <a:pt x="4695245" y="1554962"/>
                </a:cubicBezTo>
                <a:lnTo>
                  <a:pt x="4698695" y="1559792"/>
                </a:lnTo>
                <a:cubicBezTo>
                  <a:pt x="4716916" y="1556842"/>
                  <a:pt x="4712100" y="1527083"/>
                  <a:pt x="4732921" y="1523714"/>
                </a:cubicBezTo>
                <a:cubicBezTo>
                  <a:pt x="4738126" y="1522871"/>
                  <a:pt x="4743047" y="1520276"/>
                  <a:pt x="4750570" y="1517264"/>
                </a:cubicBezTo>
                <a:lnTo>
                  <a:pt x="4731504" y="1514959"/>
                </a:lnTo>
                <a:lnTo>
                  <a:pt x="4738744" y="1510194"/>
                </a:lnTo>
                <a:cubicBezTo>
                  <a:pt x="4745986" y="1505429"/>
                  <a:pt x="4751757" y="1508088"/>
                  <a:pt x="4757530" y="1510747"/>
                </a:cubicBezTo>
                <a:cubicBezTo>
                  <a:pt x="4761885" y="1504654"/>
                  <a:pt x="4766523" y="1500311"/>
                  <a:pt x="4765674" y="1495057"/>
                </a:cubicBezTo>
                <a:cubicBezTo>
                  <a:pt x="4770312" y="1490714"/>
                  <a:pt x="4768896" y="1481962"/>
                  <a:pt x="4770363" y="1474539"/>
                </a:cubicBezTo>
                <a:cubicBezTo>
                  <a:pt x="4762558" y="1475802"/>
                  <a:pt x="4754181" y="1473565"/>
                  <a:pt x="4748125" y="1469155"/>
                </a:cubicBezTo>
                <a:cubicBezTo>
                  <a:pt x="4755369" y="1464389"/>
                  <a:pt x="4759725" y="1458297"/>
                  <a:pt x="4758591" y="1451294"/>
                </a:cubicBezTo>
                <a:lnTo>
                  <a:pt x="4785185" y="1450583"/>
                </a:lnTo>
                <a:cubicBezTo>
                  <a:pt x="4778224" y="1457097"/>
                  <a:pt x="4779075" y="1462350"/>
                  <a:pt x="4774719" y="1468443"/>
                </a:cubicBezTo>
                <a:lnTo>
                  <a:pt x="4785979" y="1472012"/>
                </a:lnTo>
                <a:cubicBezTo>
                  <a:pt x="4791185" y="1471170"/>
                  <a:pt x="4794072" y="1472497"/>
                  <a:pt x="4794639" y="1475999"/>
                </a:cubicBezTo>
                <a:cubicBezTo>
                  <a:pt x="4795772" y="1483001"/>
                  <a:pt x="4789096" y="1491267"/>
                  <a:pt x="4784741" y="1497362"/>
                </a:cubicBezTo>
                <a:cubicBezTo>
                  <a:pt x="4792833" y="1497848"/>
                  <a:pt x="4802961" y="1494414"/>
                  <a:pt x="4808450" y="1495320"/>
                </a:cubicBezTo>
                <a:cubicBezTo>
                  <a:pt x="4814505" y="1499731"/>
                  <a:pt x="4798267" y="1514933"/>
                  <a:pt x="4791312" y="1521449"/>
                </a:cubicBezTo>
                <a:cubicBezTo>
                  <a:pt x="4792445" y="1528452"/>
                  <a:pt x="4788373" y="1536297"/>
                  <a:pt x="4783168" y="1537139"/>
                </a:cubicBezTo>
                <a:lnTo>
                  <a:pt x="4772136" y="1551499"/>
                </a:lnTo>
                <a:lnTo>
                  <a:pt x="4774685" y="1567254"/>
                </a:lnTo>
                <a:lnTo>
                  <a:pt x="4781645" y="1560739"/>
                </a:lnTo>
                <a:lnTo>
                  <a:pt x="4789789" y="1545049"/>
                </a:lnTo>
                <a:cubicBezTo>
                  <a:pt x="4791824" y="1541127"/>
                  <a:pt x="4796746" y="1538535"/>
                  <a:pt x="4799351" y="1538113"/>
                </a:cubicBezTo>
                <a:cubicBezTo>
                  <a:pt x="4799633" y="1539862"/>
                  <a:pt x="4795278" y="1545958"/>
                  <a:pt x="4795845" y="1549459"/>
                </a:cubicBezTo>
                <a:cubicBezTo>
                  <a:pt x="4807671" y="1556526"/>
                  <a:pt x="4768862" y="1580771"/>
                  <a:pt x="4780690" y="1587841"/>
                </a:cubicBezTo>
                <a:lnTo>
                  <a:pt x="4772263" y="1601778"/>
                </a:lnTo>
                <a:cubicBezTo>
                  <a:pt x="4772829" y="1605279"/>
                  <a:pt x="4771075" y="1610954"/>
                  <a:pt x="4769324" y="1616626"/>
                </a:cubicBezTo>
                <a:cubicBezTo>
                  <a:pt x="4778318" y="1606189"/>
                  <a:pt x="4789629" y="1593580"/>
                  <a:pt x="4787646" y="1581324"/>
                </a:cubicBezTo>
                <a:lnTo>
                  <a:pt x="4809317" y="1583207"/>
                </a:lnTo>
                <a:lnTo>
                  <a:pt x="4807228" y="1603305"/>
                </a:lnTo>
                <a:lnTo>
                  <a:pt x="4819961" y="1599449"/>
                </a:lnTo>
                <a:lnTo>
                  <a:pt x="4834672" y="1607847"/>
                </a:lnTo>
                <a:lnTo>
                  <a:pt x="4825910" y="1636211"/>
                </a:lnTo>
                <a:cubicBezTo>
                  <a:pt x="4807072" y="1651836"/>
                  <a:pt x="4800062" y="1674529"/>
                  <a:pt x="4786145" y="1687559"/>
                </a:cubicBezTo>
                <a:lnTo>
                  <a:pt x="4780940" y="1688402"/>
                </a:lnTo>
                <a:lnTo>
                  <a:pt x="4781790" y="1693653"/>
                </a:lnTo>
                <a:lnTo>
                  <a:pt x="4769008" y="1713684"/>
                </a:lnTo>
                <a:cubicBezTo>
                  <a:pt x="4771557" y="1729440"/>
                  <a:pt x="4746664" y="1740654"/>
                  <a:pt x="4749781" y="1759911"/>
                </a:cubicBezTo>
                <a:cubicBezTo>
                  <a:pt x="4745426" y="1766006"/>
                  <a:pt x="4731739" y="1796964"/>
                  <a:pt x="4726533" y="1797806"/>
                </a:cubicBezTo>
                <a:cubicBezTo>
                  <a:pt x="4727383" y="1803057"/>
                  <a:pt x="4728516" y="1810060"/>
                  <a:pt x="4727049" y="1817483"/>
                </a:cubicBezTo>
                <a:lnTo>
                  <a:pt x="4729649" y="1817061"/>
                </a:lnTo>
                <a:cubicBezTo>
                  <a:pt x="4732537" y="1818392"/>
                  <a:pt x="4732820" y="1820141"/>
                  <a:pt x="4727898" y="1822736"/>
                </a:cubicBezTo>
                <a:lnTo>
                  <a:pt x="4722693" y="1823578"/>
                </a:lnTo>
                <a:cubicBezTo>
                  <a:pt x="4720940" y="1829250"/>
                  <a:pt x="4716017" y="1831844"/>
                  <a:pt x="4710812" y="1832686"/>
                </a:cubicBezTo>
                <a:cubicBezTo>
                  <a:pt x="4712795" y="1844940"/>
                  <a:pt x="4704085" y="1857129"/>
                  <a:pt x="4706068" y="1869384"/>
                </a:cubicBezTo>
                <a:lnTo>
                  <a:pt x="4723950" y="1880861"/>
                </a:lnTo>
                <a:cubicBezTo>
                  <a:pt x="4726555" y="1880439"/>
                  <a:pt x="4729156" y="1880019"/>
                  <a:pt x="4729438" y="1881768"/>
                </a:cubicBezTo>
                <a:cubicBezTo>
                  <a:pt x="4730006" y="1885269"/>
                  <a:pt x="4725651" y="1891364"/>
                  <a:pt x="4720729" y="1893957"/>
                </a:cubicBezTo>
                <a:cubicBezTo>
                  <a:pt x="4721578" y="1899210"/>
                  <a:pt x="4719827" y="1904881"/>
                  <a:pt x="4709417" y="1906566"/>
                </a:cubicBezTo>
                <a:lnTo>
                  <a:pt x="4701607" y="1907831"/>
                </a:lnTo>
                <a:lnTo>
                  <a:pt x="4702123" y="1927509"/>
                </a:lnTo>
                <a:lnTo>
                  <a:pt x="4681479" y="1964981"/>
                </a:lnTo>
                <a:lnTo>
                  <a:pt x="4671919" y="1971918"/>
                </a:lnTo>
                <a:cubicBezTo>
                  <a:pt x="4673619" y="1982422"/>
                  <a:pt x="4665475" y="1998112"/>
                  <a:pt x="4659365" y="2009880"/>
                </a:cubicBezTo>
                <a:lnTo>
                  <a:pt x="4662766" y="2030886"/>
                </a:lnTo>
                <a:lnTo>
                  <a:pt x="4643927" y="2046510"/>
                </a:lnTo>
                <a:lnTo>
                  <a:pt x="4636350" y="2065700"/>
                </a:lnTo>
                <a:lnTo>
                  <a:pt x="4622151" y="2076982"/>
                </a:lnTo>
                <a:cubicBezTo>
                  <a:pt x="4624134" y="2089235"/>
                  <a:pt x="4606485" y="2095684"/>
                  <a:pt x="4608751" y="2109690"/>
                </a:cubicBezTo>
                <a:lnTo>
                  <a:pt x="4590145" y="2143242"/>
                </a:lnTo>
                <a:cubicBezTo>
                  <a:pt x="4571925" y="2146190"/>
                  <a:pt x="4586869" y="2172515"/>
                  <a:pt x="4563447" y="2176306"/>
                </a:cubicBezTo>
                <a:lnTo>
                  <a:pt x="4558115" y="2126868"/>
                </a:lnTo>
                <a:lnTo>
                  <a:pt x="4541933" y="2125893"/>
                </a:lnTo>
                <a:lnTo>
                  <a:pt x="4533506" y="2139832"/>
                </a:lnTo>
                <a:cubicBezTo>
                  <a:pt x="4530284" y="2152930"/>
                  <a:pt x="4520335" y="2190469"/>
                  <a:pt x="4522317" y="2202722"/>
                </a:cubicBezTo>
                <a:cubicBezTo>
                  <a:pt x="4524868" y="2218478"/>
                  <a:pt x="4521980" y="2217148"/>
                  <a:pt x="4495953" y="2221360"/>
                </a:cubicBezTo>
                <a:lnTo>
                  <a:pt x="4494202" y="2227034"/>
                </a:lnTo>
                <a:cubicBezTo>
                  <a:pt x="4499975" y="2229693"/>
                  <a:pt x="4512367" y="2240262"/>
                  <a:pt x="4496752" y="2242789"/>
                </a:cubicBezTo>
                <a:cubicBezTo>
                  <a:pt x="4494147" y="2243210"/>
                  <a:pt x="4481420" y="2247068"/>
                  <a:pt x="4481703" y="2248817"/>
                </a:cubicBezTo>
                <a:lnTo>
                  <a:pt x="4481986" y="2250570"/>
                </a:lnTo>
                <a:lnTo>
                  <a:pt x="4520690" y="2258677"/>
                </a:lnTo>
                <a:cubicBezTo>
                  <a:pt x="4532284" y="2247817"/>
                  <a:pt x="4535223" y="2232970"/>
                  <a:pt x="4533240" y="2220716"/>
                </a:cubicBezTo>
                <a:cubicBezTo>
                  <a:pt x="4540200" y="2214200"/>
                  <a:pt x="4541951" y="2208528"/>
                  <a:pt x="4540818" y="2201526"/>
                </a:cubicBezTo>
                <a:lnTo>
                  <a:pt x="4548682" y="2184083"/>
                </a:lnTo>
                <a:cubicBezTo>
                  <a:pt x="4548398" y="2182334"/>
                  <a:pt x="4547548" y="2177082"/>
                  <a:pt x="4550149" y="2176660"/>
                </a:cubicBezTo>
                <a:cubicBezTo>
                  <a:pt x="4560560" y="2174975"/>
                  <a:pt x="4571202" y="2191217"/>
                  <a:pt x="4572053" y="2196471"/>
                </a:cubicBezTo>
                <a:cubicBezTo>
                  <a:pt x="4572336" y="2198220"/>
                  <a:pt x="4572902" y="2201721"/>
                  <a:pt x="4567697" y="2202564"/>
                </a:cubicBezTo>
                <a:cubicBezTo>
                  <a:pt x="4564758" y="2217411"/>
                  <a:pt x="4555993" y="2245778"/>
                  <a:pt x="4539474" y="2259230"/>
                </a:cubicBezTo>
                <a:cubicBezTo>
                  <a:pt x="4540606" y="2266232"/>
                  <a:pt x="4533084" y="2269245"/>
                  <a:pt x="4534217" y="2276247"/>
                </a:cubicBezTo>
                <a:cubicBezTo>
                  <a:pt x="4528390" y="2289767"/>
                  <a:pt x="4520247" y="2305456"/>
                  <a:pt x="4508935" y="2318065"/>
                </a:cubicBezTo>
                <a:cubicBezTo>
                  <a:pt x="4509502" y="2321567"/>
                  <a:pt x="4507747" y="2327239"/>
                  <a:pt x="4502541" y="2328082"/>
                </a:cubicBezTo>
                <a:cubicBezTo>
                  <a:pt x="4492131" y="2329767"/>
                  <a:pt x="4492186" y="2313591"/>
                  <a:pt x="4491619" y="2310089"/>
                </a:cubicBezTo>
                <a:lnTo>
                  <a:pt x="4471648" y="2318709"/>
                </a:lnTo>
                <a:lnTo>
                  <a:pt x="4471877" y="2336637"/>
                </a:lnTo>
                <a:lnTo>
                  <a:pt x="4453555" y="2371939"/>
                </a:lnTo>
                <a:lnTo>
                  <a:pt x="4450951" y="2372360"/>
                </a:lnTo>
                <a:lnTo>
                  <a:pt x="4435229" y="2407240"/>
                </a:lnTo>
                <a:cubicBezTo>
                  <a:pt x="4430308" y="2409835"/>
                  <a:pt x="4435178" y="2423419"/>
                  <a:pt x="4435461" y="2425168"/>
                </a:cubicBezTo>
                <a:cubicBezTo>
                  <a:pt x="4439817" y="2419074"/>
                  <a:pt x="4451927" y="2427894"/>
                  <a:pt x="4444400" y="2430907"/>
                </a:cubicBezTo>
                <a:cubicBezTo>
                  <a:pt x="4441801" y="2431328"/>
                  <a:pt x="4436595" y="2432170"/>
                  <a:pt x="4437162" y="2435672"/>
                </a:cubicBezTo>
                <a:cubicBezTo>
                  <a:pt x="4437728" y="2439173"/>
                  <a:pt x="4446385" y="2443162"/>
                  <a:pt x="4452156" y="2445820"/>
                </a:cubicBezTo>
                <a:cubicBezTo>
                  <a:pt x="4453006" y="2451072"/>
                  <a:pt x="4441356" y="2478107"/>
                  <a:pt x="4436152" y="2478950"/>
                </a:cubicBezTo>
                <a:cubicBezTo>
                  <a:pt x="4438135" y="2491205"/>
                  <a:pt x="4438418" y="2492954"/>
                  <a:pt x="4420202" y="2495902"/>
                </a:cubicBezTo>
                <a:lnTo>
                  <a:pt x="4423319" y="2515161"/>
                </a:lnTo>
                <a:cubicBezTo>
                  <a:pt x="4409453" y="2512014"/>
                  <a:pt x="4395309" y="2507117"/>
                  <a:pt x="4386082" y="2499629"/>
                </a:cubicBezTo>
                <a:cubicBezTo>
                  <a:pt x="4386649" y="2503130"/>
                  <a:pt x="4387216" y="2506632"/>
                  <a:pt x="4385182" y="2510554"/>
                </a:cubicBezTo>
                <a:lnTo>
                  <a:pt x="4403631" y="2525533"/>
                </a:lnTo>
                <a:cubicBezTo>
                  <a:pt x="4399842" y="2535127"/>
                  <a:pt x="4386333" y="2600190"/>
                  <a:pt x="4360307" y="2604402"/>
                </a:cubicBezTo>
                <a:cubicBezTo>
                  <a:pt x="4361157" y="2609653"/>
                  <a:pt x="4354146" y="2632345"/>
                  <a:pt x="4346340" y="2633609"/>
                </a:cubicBezTo>
                <a:cubicBezTo>
                  <a:pt x="4343735" y="2634030"/>
                  <a:pt x="4342886" y="2628780"/>
                  <a:pt x="4342886" y="2628780"/>
                </a:cubicBezTo>
                <a:lnTo>
                  <a:pt x="4332191" y="2628712"/>
                </a:lnTo>
                <a:lnTo>
                  <a:pt x="4325519" y="2636979"/>
                </a:lnTo>
                <a:lnTo>
                  <a:pt x="4345719" y="2646285"/>
                </a:lnTo>
                <a:cubicBezTo>
                  <a:pt x="4348835" y="2665541"/>
                  <a:pt x="4338091" y="2681651"/>
                  <a:pt x="4324741" y="2698184"/>
                </a:cubicBezTo>
                <a:cubicBezTo>
                  <a:pt x="4325307" y="2701684"/>
                  <a:pt x="4344889" y="2723666"/>
                  <a:pt x="4337080" y="2724930"/>
                </a:cubicBezTo>
                <a:cubicBezTo>
                  <a:pt x="4329274" y="2726193"/>
                  <a:pt x="4323502" y="2723534"/>
                  <a:pt x="4317731" y="2720875"/>
                </a:cubicBezTo>
                <a:cubicBezTo>
                  <a:pt x="4319714" y="2733131"/>
                  <a:pt x="4317343" y="2751479"/>
                  <a:pt x="4308348" y="2761916"/>
                </a:cubicBezTo>
                <a:lnTo>
                  <a:pt x="4293071" y="2750017"/>
                </a:lnTo>
                <a:lnTo>
                  <a:pt x="4298043" y="2731247"/>
                </a:lnTo>
                <a:cubicBezTo>
                  <a:pt x="4295156" y="2729920"/>
                  <a:pt x="4289670" y="2729010"/>
                  <a:pt x="4289388" y="2727261"/>
                </a:cubicBezTo>
                <a:cubicBezTo>
                  <a:pt x="4288820" y="2723759"/>
                  <a:pt x="4304436" y="2721232"/>
                  <a:pt x="4307038" y="2720812"/>
                </a:cubicBezTo>
                <a:cubicBezTo>
                  <a:pt x="4305337" y="2710307"/>
                  <a:pt x="4311160" y="2696789"/>
                  <a:pt x="4317269" y="2685021"/>
                </a:cubicBezTo>
                <a:cubicBezTo>
                  <a:pt x="4316986" y="2683272"/>
                  <a:pt x="4313531" y="2678440"/>
                  <a:pt x="4310648" y="2677112"/>
                </a:cubicBezTo>
                <a:lnTo>
                  <a:pt x="4294981" y="2695814"/>
                </a:lnTo>
                <a:lnTo>
                  <a:pt x="4282250" y="2699672"/>
                </a:lnTo>
                <a:lnTo>
                  <a:pt x="4286216" y="2724181"/>
                </a:lnTo>
                <a:cubicBezTo>
                  <a:pt x="4269416" y="2735881"/>
                  <a:pt x="4258050" y="2764669"/>
                  <a:pt x="4254828" y="2777764"/>
                </a:cubicBezTo>
                <a:cubicBezTo>
                  <a:pt x="4255961" y="2784766"/>
                  <a:pt x="4246118" y="2789951"/>
                  <a:pt x="4247251" y="2796954"/>
                </a:cubicBezTo>
                <a:lnTo>
                  <a:pt x="4241708" y="2812223"/>
                </a:lnTo>
                <a:lnTo>
                  <a:pt x="4244308" y="2811802"/>
                </a:lnTo>
                <a:cubicBezTo>
                  <a:pt x="4245442" y="2818805"/>
                  <a:pt x="4235598" y="2823991"/>
                  <a:pt x="4236731" y="2830994"/>
                </a:cubicBezTo>
                <a:cubicBezTo>
                  <a:pt x="4237581" y="2836246"/>
                  <a:pt x="4238431" y="2841496"/>
                  <a:pt x="4228020" y="2843181"/>
                </a:cubicBezTo>
                <a:cubicBezTo>
                  <a:pt x="4229720" y="2853686"/>
                  <a:pt x="4230004" y="2855437"/>
                  <a:pt x="4214388" y="2857964"/>
                </a:cubicBezTo>
                <a:lnTo>
                  <a:pt x="4217504" y="2877219"/>
                </a:lnTo>
                <a:lnTo>
                  <a:pt x="4203926" y="2875825"/>
                </a:lnTo>
                <a:lnTo>
                  <a:pt x="4192277" y="2902860"/>
                </a:lnTo>
                <a:lnTo>
                  <a:pt x="4198049" y="2905519"/>
                </a:lnTo>
                <a:lnTo>
                  <a:pt x="4188490" y="2912457"/>
                </a:lnTo>
                <a:lnTo>
                  <a:pt x="4184417" y="2920302"/>
                </a:lnTo>
                <a:lnTo>
                  <a:pt x="4194206" y="2931291"/>
                </a:lnTo>
                <a:lnTo>
                  <a:pt x="4193872" y="2945717"/>
                </a:lnTo>
                <a:cubicBezTo>
                  <a:pt x="4178256" y="2948244"/>
                  <a:pt x="4193534" y="2960144"/>
                  <a:pt x="4167508" y="2964356"/>
                </a:cubicBezTo>
                <a:lnTo>
                  <a:pt x="4166092" y="2955604"/>
                </a:lnTo>
                <a:lnTo>
                  <a:pt x="4158569" y="2958617"/>
                </a:lnTo>
                <a:cubicBezTo>
                  <a:pt x="4157549" y="2960578"/>
                  <a:pt x="4155217" y="2966794"/>
                  <a:pt x="4152813" y="2972573"/>
                </a:cubicBezTo>
                <a:lnTo>
                  <a:pt x="4146941" y="2983343"/>
                </a:lnTo>
                <a:lnTo>
                  <a:pt x="4145766" y="2994508"/>
                </a:lnTo>
                <a:lnTo>
                  <a:pt x="4145120" y="2995721"/>
                </a:lnTo>
                <a:lnTo>
                  <a:pt x="4146014" y="2996578"/>
                </a:lnTo>
                <a:cubicBezTo>
                  <a:pt x="4148564" y="3012334"/>
                  <a:pt x="4138102" y="3030194"/>
                  <a:pt x="4127072" y="3044556"/>
                </a:cubicBezTo>
                <a:cubicBezTo>
                  <a:pt x="4128489" y="3053308"/>
                  <a:pt x="4137148" y="3057296"/>
                  <a:pt x="4138565" y="3066049"/>
                </a:cubicBezTo>
                <a:lnTo>
                  <a:pt x="4119777" y="3065496"/>
                </a:lnTo>
                <a:cubicBezTo>
                  <a:pt x="4121477" y="3076000"/>
                  <a:pt x="4121143" y="3090425"/>
                  <a:pt x="4112432" y="3102614"/>
                </a:cubicBezTo>
                <a:lnTo>
                  <a:pt x="4097435" y="3092467"/>
                </a:lnTo>
                <a:lnTo>
                  <a:pt x="4102693" y="3075446"/>
                </a:lnTo>
                <a:lnTo>
                  <a:pt x="4097963" y="3073811"/>
                </a:lnTo>
                <a:lnTo>
                  <a:pt x="4100210" y="3078344"/>
                </a:lnTo>
                <a:lnTo>
                  <a:pt x="4086219" y="3107918"/>
                </a:lnTo>
                <a:lnTo>
                  <a:pt x="4100209" y="3122706"/>
                </a:lnTo>
                <a:cubicBezTo>
                  <a:pt x="4100209" y="3122706"/>
                  <a:pt x="4110707" y="3122706"/>
                  <a:pt x="4110707" y="3126405"/>
                </a:cubicBezTo>
                <a:cubicBezTo>
                  <a:pt x="4110706" y="3130100"/>
                  <a:pt x="4096716" y="3137493"/>
                  <a:pt x="4093215" y="3137493"/>
                </a:cubicBezTo>
                <a:cubicBezTo>
                  <a:pt x="4093215" y="3167069"/>
                  <a:pt x="4068733" y="3189250"/>
                  <a:pt x="4068733" y="3222525"/>
                </a:cubicBezTo>
                <a:cubicBezTo>
                  <a:pt x="4061738" y="3222524"/>
                  <a:pt x="4054743" y="3226219"/>
                  <a:pt x="4054743" y="3233613"/>
                </a:cubicBezTo>
                <a:cubicBezTo>
                  <a:pt x="4054742" y="3241006"/>
                  <a:pt x="4058237" y="3252099"/>
                  <a:pt x="4047748" y="3252100"/>
                </a:cubicBezTo>
                <a:lnTo>
                  <a:pt x="4030256" y="3274281"/>
                </a:lnTo>
                <a:cubicBezTo>
                  <a:pt x="4030256" y="3292762"/>
                  <a:pt x="4016266" y="3307550"/>
                  <a:pt x="4016265" y="3326037"/>
                </a:cubicBezTo>
                <a:cubicBezTo>
                  <a:pt x="4016265" y="3337125"/>
                  <a:pt x="4019766" y="3363007"/>
                  <a:pt x="4002275" y="3363007"/>
                </a:cubicBezTo>
                <a:lnTo>
                  <a:pt x="4002274" y="3396276"/>
                </a:lnTo>
                <a:lnTo>
                  <a:pt x="3988284" y="3407369"/>
                </a:lnTo>
                <a:cubicBezTo>
                  <a:pt x="3988283" y="3418457"/>
                  <a:pt x="3984788" y="3436944"/>
                  <a:pt x="3974292" y="3444338"/>
                </a:cubicBezTo>
                <a:cubicBezTo>
                  <a:pt x="3974293" y="3455426"/>
                  <a:pt x="3960301" y="3462820"/>
                  <a:pt x="3960301" y="3473913"/>
                </a:cubicBezTo>
                <a:cubicBezTo>
                  <a:pt x="3960302" y="3477608"/>
                  <a:pt x="3981288" y="3477608"/>
                  <a:pt x="3984788" y="3477608"/>
                </a:cubicBezTo>
                <a:lnTo>
                  <a:pt x="3986085" y="3477575"/>
                </a:lnTo>
                <a:lnTo>
                  <a:pt x="3980437" y="3500710"/>
                </a:lnTo>
                <a:lnTo>
                  <a:pt x="3952455" y="3563555"/>
                </a:lnTo>
                <a:lnTo>
                  <a:pt x="3938465" y="3596829"/>
                </a:lnTo>
                <a:cubicBezTo>
                  <a:pt x="3938465" y="3600525"/>
                  <a:pt x="3935185" y="3608612"/>
                  <a:pt x="3930048" y="3618836"/>
                </a:cubicBezTo>
                <a:lnTo>
                  <a:pt x="3922795" y="3631748"/>
                </a:lnTo>
                <a:lnTo>
                  <a:pt x="3917349" y="3630454"/>
                </a:lnTo>
                <a:cubicBezTo>
                  <a:pt x="3913085" y="3629646"/>
                  <a:pt x="3909588" y="3629183"/>
                  <a:pt x="3907839" y="3629183"/>
                </a:cubicBezTo>
                <a:cubicBezTo>
                  <a:pt x="3904339" y="3629183"/>
                  <a:pt x="3893848" y="3629183"/>
                  <a:pt x="3893848" y="3636577"/>
                </a:cubicBezTo>
                <a:cubicBezTo>
                  <a:pt x="3900844" y="3638424"/>
                  <a:pt x="3907839" y="3641195"/>
                  <a:pt x="3914834" y="3643507"/>
                </a:cubicBezTo>
                <a:lnTo>
                  <a:pt x="3916055" y="3643747"/>
                </a:lnTo>
                <a:lnTo>
                  <a:pt x="3910484" y="3653668"/>
                </a:lnTo>
                <a:cubicBezTo>
                  <a:pt x="3895619" y="3678160"/>
                  <a:pt x="3879006" y="3702189"/>
                  <a:pt x="3872010" y="3707735"/>
                </a:cubicBezTo>
                <a:lnTo>
                  <a:pt x="3833533" y="3777974"/>
                </a:lnTo>
                <a:lnTo>
                  <a:pt x="3833533" y="3807549"/>
                </a:lnTo>
                <a:lnTo>
                  <a:pt x="3819543" y="3822336"/>
                </a:lnTo>
                <a:cubicBezTo>
                  <a:pt x="3819542" y="3840823"/>
                  <a:pt x="3805551" y="3848218"/>
                  <a:pt x="3805551" y="3863005"/>
                </a:cubicBezTo>
                <a:cubicBezTo>
                  <a:pt x="3805552" y="3874093"/>
                  <a:pt x="3809051" y="3888880"/>
                  <a:pt x="3791560" y="3888880"/>
                </a:cubicBezTo>
                <a:cubicBezTo>
                  <a:pt x="3791561" y="3903668"/>
                  <a:pt x="3788066" y="3918456"/>
                  <a:pt x="3777569" y="3929550"/>
                </a:cubicBezTo>
                <a:lnTo>
                  <a:pt x="3749588" y="4003487"/>
                </a:lnTo>
                <a:cubicBezTo>
                  <a:pt x="3728602" y="4003487"/>
                  <a:pt x="3700619" y="4136575"/>
                  <a:pt x="3697125" y="4143968"/>
                </a:cubicBezTo>
                <a:lnTo>
                  <a:pt x="3672638" y="4217907"/>
                </a:lnTo>
                <a:lnTo>
                  <a:pt x="3644656" y="4291845"/>
                </a:lnTo>
                <a:cubicBezTo>
                  <a:pt x="3634166" y="4299238"/>
                  <a:pt x="3630666" y="4317721"/>
                  <a:pt x="3630665" y="4328814"/>
                </a:cubicBezTo>
                <a:lnTo>
                  <a:pt x="3628605" y="4336799"/>
                </a:lnTo>
                <a:lnTo>
                  <a:pt x="3624522" y="4344068"/>
                </a:lnTo>
                <a:cubicBezTo>
                  <a:pt x="3609657" y="4368560"/>
                  <a:pt x="3593044" y="4392589"/>
                  <a:pt x="3586048" y="4398135"/>
                </a:cubicBezTo>
                <a:lnTo>
                  <a:pt x="3549408" y="4465024"/>
                </a:lnTo>
                <a:lnTo>
                  <a:pt x="3539725" y="4458201"/>
                </a:lnTo>
                <a:cubicBezTo>
                  <a:pt x="3539725" y="4450809"/>
                  <a:pt x="3536229" y="4436020"/>
                  <a:pt x="3525734" y="4436020"/>
                </a:cubicBezTo>
                <a:lnTo>
                  <a:pt x="3543224" y="4413840"/>
                </a:lnTo>
                <a:lnTo>
                  <a:pt x="3564211" y="4328813"/>
                </a:lnTo>
                <a:cubicBezTo>
                  <a:pt x="3578202" y="4328813"/>
                  <a:pt x="3585198" y="4321420"/>
                  <a:pt x="3585198" y="4306631"/>
                </a:cubicBezTo>
                <a:lnTo>
                  <a:pt x="3585198" y="4299239"/>
                </a:lnTo>
                <a:lnTo>
                  <a:pt x="3606183" y="4265964"/>
                </a:lnTo>
                <a:cubicBezTo>
                  <a:pt x="3606184" y="4264118"/>
                  <a:pt x="3606183" y="4258572"/>
                  <a:pt x="3604871" y="4253489"/>
                </a:cubicBezTo>
                <a:lnTo>
                  <a:pt x="3601983" y="4250435"/>
                </a:lnTo>
                <a:lnTo>
                  <a:pt x="3604410" y="4244713"/>
                </a:lnTo>
                <a:cubicBezTo>
                  <a:pt x="3609658" y="4230850"/>
                  <a:pt x="3614031" y="4216986"/>
                  <a:pt x="3614031" y="4216986"/>
                </a:cubicBezTo>
                <a:lnTo>
                  <a:pt x="3628022" y="4202198"/>
                </a:lnTo>
                <a:cubicBezTo>
                  <a:pt x="3628021" y="4183716"/>
                  <a:pt x="3624521" y="4154142"/>
                  <a:pt x="3649007" y="4154142"/>
                </a:cubicBezTo>
                <a:lnTo>
                  <a:pt x="3652503" y="4154142"/>
                </a:lnTo>
                <a:cubicBezTo>
                  <a:pt x="3652502" y="4150442"/>
                  <a:pt x="3652503" y="4128261"/>
                  <a:pt x="3645508" y="4128260"/>
                </a:cubicBezTo>
                <a:cubicBezTo>
                  <a:pt x="3635016" y="4128260"/>
                  <a:pt x="3614031" y="4150442"/>
                  <a:pt x="3614031" y="4128261"/>
                </a:cubicBezTo>
                <a:lnTo>
                  <a:pt x="3590071" y="4128261"/>
                </a:lnTo>
                <a:lnTo>
                  <a:pt x="3592193" y="4118088"/>
                </a:lnTo>
                <a:cubicBezTo>
                  <a:pt x="3599189" y="4114394"/>
                  <a:pt x="3609679" y="4103300"/>
                  <a:pt x="3609678" y="4095907"/>
                </a:cubicBezTo>
                <a:cubicBezTo>
                  <a:pt x="3609679" y="4088513"/>
                  <a:pt x="3599189" y="4088512"/>
                  <a:pt x="3595688" y="4088513"/>
                </a:cubicBezTo>
                <a:lnTo>
                  <a:pt x="3574701" y="4114394"/>
                </a:lnTo>
                <a:lnTo>
                  <a:pt x="3576343" y="4128261"/>
                </a:lnTo>
                <a:lnTo>
                  <a:pt x="3575553" y="4128261"/>
                </a:lnTo>
                <a:lnTo>
                  <a:pt x="3570725" y="4146124"/>
                </a:lnTo>
                <a:lnTo>
                  <a:pt x="3568583" y="4146741"/>
                </a:lnTo>
                <a:cubicBezTo>
                  <a:pt x="3565960" y="4148589"/>
                  <a:pt x="3564211" y="4151360"/>
                  <a:pt x="3564211" y="4155057"/>
                </a:cubicBezTo>
                <a:cubicBezTo>
                  <a:pt x="3564211" y="4166151"/>
                  <a:pt x="3567707" y="4173544"/>
                  <a:pt x="3553716" y="4173544"/>
                </a:cubicBezTo>
                <a:lnTo>
                  <a:pt x="3543910" y="4191679"/>
                </a:lnTo>
                <a:lnTo>
                  <a:pt x="3533580" y="4198504"/>
                </a:lnTo>
                <a:lnTo>
                  <a:pt x="3533580" y="4239167"/>
                </a:lnTo>
                <a:cubicBezTo>
                  <a:pt x="3526585" y="4239167"/>
                  <a:pt x="3519590" y="4239167"/>
                  <a:pt x="3519589" y="4250260"/>
                </a:cubicBezTo>
                <a:cubicBezTo>
                  <a:pt x="3519589" y="4257655"/>
                  <a:pt x="3526585" y="4268743"/>
                  <a:pt x="3533580" y="4276136"/>
                </a:cubicBezTo>
                <a:lnTo>
                  <a:pt x="3533749" y="4276264"/>
                </a:lnTo>
                <a:lnTo>
                  <a:pt x="3530872" y="4286761"/>
                </a:lnTo>
                <a:cubicBezTo>
                  <a:pt x="3526608" y="4294386"/>
                  <a:pt x="3520487" y="4299238"/>
                  <a:pt x="3511743" y="4299238"/>
                </a:cubicBezTo>
                <a:lnTo>
                  <a:pt x="3497751" y="4328814"/>
                </a:lnTo>
                <a:cubicBezTo>
                  <a:pt x="3497752" y="4350996"/>
                  <a:pt x="3487258" y="4356540"/>
                  <a:pt x="3476766" y="4362548"/>
                </a:cubicBezTo>
                <a:lnTo>
                  <a:pt x="3473342" y="4365275"/>
                </a:lnTo>
                <a:lnTo>
                  <a:pt x="3470980" y="4355289"/>
                </a:lnTo>
                <a:lnTo>
                  <a:pt x="3462790" y="4373683"/>
                </a:lnTo>
                <a:lnTo>
                  <a:pt x="3462338" y="4374042"/>
                </a:lnTo>
                <a:lnTo>
                  <a:pt x="3461919" y="4375637"/>
                </a:lnTo>
                <a:lnTo>
                  <a:pt x="3449723" y="4403026"/>
                </a:lnTo>
                <a:lnTo>
                  <a:pt x="3448478" y="4406770"/>
                </a:lnTo>
                <a:lnTo>
                  <a:pt x="3430422" y="4425855"/>
                </a:lnTo>
                <a:cubicBezTo>
                  <a:pt x="3422553" y="4436022"/>
                  <a:pt x="3415557" y="4447112"/>
                  <a:pt x="3410312" y="4458202"/>
                </a:cubicBezTo>
                <a:cubicBezTo>
                  <a:pt x="3389325" y="4458202"/>
                  <a:pt x="3382331" y="4521052"/>
                  <a:pt x="3382330" y="4539534"/>
                </a:cubicBezTo>
                <a:cubicBezTo>
                  <a:pt x="3361343" y="4539534"/>
                  <a:pt x="3375334" y="4598685"/>
                  <a:pt x="3350848" y="4598685"/>
                </a:cubicBezTo>
                <a:cubicBezTo>
                  <a:pt x="3350848" y="4643047"/>
                  <a:pt x="3333142" y="4643741"/>
                  <a:pt x="3302154" y="4641315"/>
                </a:cubicBezTo>
                <a:lnTo>
                  <a:pt x="3301923" y="4641303"/>
                </a:lnTo>
                <a:lnTo>
                  <a:pt x="3303475" y="4657219"/>
                </a:lnTo>
                <a:lnTo>
                  <a:pt x="3303475" y="4670889"/>
                </a:lnTo>
                <a:lnTo>
                  <a:pt x="3262468" y="4677724"/>
                </a:lnTo>
                <a:lnTo>
                  <a:pt x="3255938" y="4654867"/>
                </a:lnTo>
                <a:lnTo>
                  <a:pt x="3239797" y="4677706"/>
                </a:lnTo>
                <a:cubicBezTo>
                  <a:pt x="3232803" y="4691106"/>
                  <a:pt x="3228431" y="4705894"/>
                  <a:pt x="3228431" y="4724378"/>
                </a:cubicBezTo>
                <a:cubicBezTo>
                  <a:pt x="3228431" y="4731773"/>
                  <a:pt x="3231925" y="4739166"/>
                  <a:pt x="3238921" y="4739166"/>
                </a:cubicBezTo>
                <a:lnTo>
                  <a:pt x="3242422" y="4787228"/>
                </a:lnTo>
                <a:cubicBezTo>
                  <a:pt x="3249417" y="4794622"/>
                  <a:pt x="3256412" y="4805710"/>
                  <a:pt x="3256413" y="4816803"/>
                </a:cubicBezTo>
                <a:cubicBezTo>
                  <a:pt x="3256413" y="4824196"/>
                  <a:pt x="3245917" y="4824196"/>
                  <a:pt x="3242421" y="4824197"/>
                </a:cubicBezTo>
                <a:cubicBezTo>
                  <a:pt x="3224931" y="4835285"/>
                  <a:pt x="3203944" y="4853772"/>
                  <a:pt x="3182958" y="4853771"/>
                </a:cubicBezTo>
                <a:lnTo>
                  <a:pt x="3147981" y="4831591"/>
                </a:lnTo>
                <a:cubicBezTo>
                  <a:pt x="3147981" y="4827892"/>
                  <a:pt x="3147981" y="4809410"/>
                  <a:pt x="3140984" y="4809409"/>
                </a:cubicBezTo>
                <a:cubicBezTo>
                  <a:pt x="3133990" y="4809410"/>
                  <a:pt x="3133990" y="4838985"/>
                  <a:pt x="3133990" y="4842679"/>
                </a:cubicBezTo>
                <a:cubicBezTo>
                  <a:pt x="3133990" y="4853772"/>
                  <a:pt x="3074531" y="4938798"/>
                  <a:pt x="3057041" y="4938797"/>
                </a:cubicBezTo>
                <a:lnTo>
                  <a:pt x="3043050" y="5027524"/>
                </a:lnTo>
                <a:cubicBezTo>
                  <a:pt x="3029057" y="5057099"/>
                  <a:pt x="2990586" y="5082979"/>
                  <a:pt x="2990586" y="5116248"/>
                </a:cubicBezTo>
                <a:cubicBezTo>
                  <a:pt x="2990586" y="5127342"/>
                  <a:pt x="2987086" y="5142130"/>
                  <a:pt x="2976595" y="5145825"/>
                </a:cubicBezTo>
                <a:cubicBezTo>
                  <a:pt x="2976595" y="5160612"/>
                  <a:pt x="2962604" y="5168004"/>
                  <a:pt x="2962604" y="5182793"/>
                </a:cubicBezTo>
                <a:lnTo>
                  <a:pt x="2948614" y="5186492"/>
                </a:lnTo>
                <a:cubicBezTo>
                  <a:pt x="2948613" y="5142130"/>
                  <a:pt x="2962605" y="5105161"/>
                  <a:pt x="2962605" y="5064492"/>
                </a:cubicBezTo>
                <a:cubicBezTo>
                  <a:pt x="2976595" y="5064492"/>
                  <a:pt x="3018568" y="4898135"/>
                  <a:pt x="3018568" y="4894436"/>
                </a:cubicBezTo>
                <a:cubicBezTo>
                  <a:pt x="3029057" y="4894436"/>
                  <a:pt x="3032558" y="4883346"/>
                  <a:pt x="3032559" y="4872253"/>
                </a:cubicBezTo>
                <a:cubicBezTo>
                  <a:pt x="3032558" y="4868560"/>
                  <a:pt x="3025564" y="4838984"/>
                  <a:pt x="3018568" y="4838984"/>
                </a:cubicBezTo>
                <a:cubicBezTo>
                  <a:pt x="3015067" y="4838985"/>
                  <a:pt x="3015067" y="4853772"/>
                  <a:pt x="3015067" y="4857467"/>
                </a:cubicBezTo>
                <a:lnTo>
                  <a:pt x="3001076" y="4872253"/>
                </a:lnTo>
                <a:lnTo>
                  <a:pt x="3001076" y="4905528"/>
                </a:lnTo>
                <a:lnTo>
                  <a:pt x="2959104" y="4909223"/>
                </a:lnTo>
                <a:lnTo>
                  <a:pt x="2948614" y="4875954"/>
                </a:lnTo>
                <a:lnTo>
                  <a:pt x="2920631" y="4850073"/>
                </a:lnTo>
                <a:cubicBezTo>
                  <a:pt x="2920632" y="4846379"/>
                  <a:pt x="2920631" y="4838985"/>
                  <a:pt x="2917132" y="4838984"/>
                </a:cubicBezTo>
                <a:cubicBezTo>
                  <a:pt x="2917132" y="4838984"/>
                  <a:pt x="2906641" y="4861166"/>
                  <a:pt x="2906640" y="4864861"/>
                </a:cubicBezTo>
                <a:lnTo>
                  <a:pt x="2906640" y="4875954"/>
                </a:lnTo>
                <a:cubicBezTo>
                  <a:pt x="2917132" y="4864861"/>
                  <a:pt x="2920632" y="4875954"/>
                  <a:pt x="2920631" y="4887042"/>
                </a:cubicBezTo>
                <a:lnTo>
                  <a:pt x="2882155" y="4957285"/>
                </a:lnTo>
                <a:lnTo>
                  <a:pt x="2882154" y="4997949"/>
                </a:lnTo>
                <a:cubicBezTo>
                  <a:pt x="2878659" y="4997949"/>
                  <a:pt x="2840182" y="5009042"/>
                  <a:pt x="2850677" y="5012737"/>
                </a:cubicBezTo>
                <a:cubicBezTo>
                  <a:pt x="2843681" y="5012736"/>
                  <a:pt x="2840182" y="5016435"/>
                  <a:pt x="2840182" y="5023829"/>
                </a:cubicBezTo>
                <a:cubicBezTo>
                  <a:pt x="2840182" y="5034917"/>
                  <a:pt x="2843681" y="5042311"/>
                  <a:pt x="2829691" y="5042311"/>
                </a:cubicBezTo>
                <a:cubicBezTo>
                  <a:pt x="2801709" y="5042311"/>
                  <a:pt x="2801709" y="5042311"/>
                  <a:pt x="2801709" y="5012736"/>
                </a:cubicBezTo>
                <a:cubicBezTo>
                  <a:pt x="2826190" y="5012736"/>
                  <a:pt x="2808705" y="4990554"/>
                  <a:pt x="2801709" y="4983162"/>
                </a:cubicBezTo>
                <a:cubicBezTo>
                  <a:pt x="2780723" y="4983161"/>
                  <a:pt x="2784218" y="4909222"/>
                  <a:pt x="2784218" y="4898136"/>
                </a:cubicBezTo>
                <a:cubicBezTo>
                  <a:pt x="2780723" y="4898135"/>
                  <a:pt x="2773728" y="4898136"/>
                  <a:pt x="2773728" y="4890741"/>
                </a:cubicBezTo>
                <a:cubicBezTo>
                  <a:pt x="2773728" y="4883347"/>
                  <a:pt x="2780723" y="4875953"/>
                  <a:pt x="2787719" y="4872254"/>
                </a:cubicBezTo>
                <a:lnTo>
                  <a:pt x="2801709" y="4842679"/>
                </a:lnTo>
                <a:cubicBezTo>
                  <a:pt x="2815700" y="4842679"/>
                  <a:pt x="2815700" y="4820498"/>
                  <a:pt x="2815700" y="4809410"/>
                </a:cubicBezTo>
                <a:lnTo>
                  <a:pt x="2815700" y="4728078"/>
                </a:lnTo>
                <a:cubicBezTo>
                  <a:pt x="2819196" y="4728078"/>
                  <a:pt x="2847177" y="4720684"/>
                  <a:pt x="2847177" y="4713291"/>
                </a:cubicBezTo>
                <a:cubicBezTo>
                  <a:pt x="2847177" y="4709591"/>
                  <a:pt x="2840182" y="4713291"/>
                  <a:pt x="2836686" y="4713291"/>
                </a:cubicBezTo>
                <a:lnTo>
                  <a:pt x="2801709" y="4702196"/>
                </a:lnTo>
                <a:cubicBezTo>
                  <a:pt x="2791214" y="4709591"/>
                  <a:pt x="2787718" y="4728077"/>
                  <a:pt x="2787719" y="4742866"/>
                </a:cubicBezTo>
                <a:lnTo>
                  <a:pt x="2759737" y="4761348"/>
                </a:lnTo>
                <a:cubicBezTo>
                  <a:pt x="2759737" y="4790922"/>
                  <a:pt x="2766732" y="4802016"/>
                  <a:pt x="2731754" y="4802015"/>
                </a:cubicBezTo>
                <a:cubicBezTo>
                  <a:pt x="2721260" y="4802015"/>
                  <a:pt x="2717764" y="4794623"/>
                  <a:pt x="2717764" y="4783530"/>
                </a:cubicBezTo>
                <a:cubicBezTo>
                  <a:pt x="2717764" y="4742866"/>
                  <a:pt x="2745746" y="4720683"/>
                  <a:pt x="2745746" y="4687408"/>
                </a:cubicBezTo>
                <a:cubicBezTo>
                  <a:pt x="2749240" y="4687409"/>
                  <a:pt x="2759737" y="4687408"/>
                  <a:pt x="2759737" y="4683715"/>
                </a:cubicBezTo>
                <a:cubicBezTo>
                  <a:pt x="2759737" y="4676322"/>
                  <a:pt x="2752741" y="4668927"/>
                  <a:pt x="2745746" y="4665228"/>
                </a:cubicBezTo>
                <a:cubicBezTo>
                  <a:pt x="2756236" y="4646746"/>
                  <a:pt x="2773728" y="4620865"/>
                  <a:pt x="2773728" y="4598685"/>
                </a:cubicBezTo>
                <a:cubicBezTo>
                  <a:pt x="2773728" y="4591290"/>
                  <a:pt x="2770227" y="4587595"/>
                  <a:pt x="2763231" y="4587595"/>
                </a:cubicBezTo>
                <a:lnTo>
                  <a:pt x="2745746" y="4624565"/>
                </a:lnTo>
                <a:cubicBezTo>
                  <a:pt x="2745746" y="4643046"/>
                  <a:pt x="2731755" y="4657834"/>
                  <a:pt x="2717764" y="4665228"/>
                </a:cubicBezTo>
                <a:cubicBezTo>
                  <a:pt x="2717764" y="4680016"/>
                  <a:pt x="2717764" y="4687409"/>
                  <a:pt x="2703773" y="4687409"/>
                </a:cubicBezTo>
                <a:lnTo>
                  <a:pt x="2693278" y="4687409"/>
                </a:lnTo>
                <a:lnTo>
                  <a:pt x="2693278" y="4713290"/>
                </a:lnTo>
                <a:lnTo>
                  <a:pt x="2679287" y="4731773"/>
                </a:lnTo>
                <a:cubicBezTo>
                  <a:pt x="2679287" y="4753954"/>
                  <a:pt x="2682787" y="4757653"/>
                  <a:pt x="2658300" y="4757653"/>
                </a:cubicBezTo>
                <a:cubicBezTo>
                  <a:pt x="2651305" y="4757653"/>
                  <a:pt x="2640814" y="4757653"/>
                  <a:pt x="2640814" y="4746560"/>
                </a:cubicBezTo>
                <a:lnTo>
                  <a:pt x="2640814" y="4724379"/>
                </a:lnTo>
                <a:lnTo>
                  <a:pt x="2679287" y="4665229"/>
                </a:lnTo>
                <a:lnTo>
                  <a:pt x="2693278" y="4572808"/>
                </a:lnTo>
                <a:cubicBezTo>
                  <a:pt x="2707268" y="4569109"/>
                  <a:pt x="2773727" y="4387964"/>
                  <a:pt x="2773728" y="4362082"/>
                </a:cubicBezTo>
                <a:cubicBezTo>
                  <a:pt x="2780723" y="4336206"/>
                  <a:pt x="2805204" y="4288144"/>
                  <a:pt x="2826190" y="4273357"/>
                </a:cubicBezTo>
                <a:lnTo>
                  <a:pt x="2829691" y="4221601"/>
                </a:lnTo>
                <a:lnTo>
                  <a:pt x="2868163" y="4136575"/>
                </a:lnTo>
                <a:lnTo>
                  <a:pt x="2868164" y="4092213"/>
                </a:lnTo>
                <a:lnTo>
                  <a:pt x="2896144" y="4081119"/>
                </a:lnTo>
                <a:lnTo>
                  <a:pt x="2896145" y="4029363"/>
                </a:lnTo>
                <a:cubicBezTo>
                  <a:pt x="2901393" y="4025665"/>
                  <a:pt x="2904891" y="4019196"/>
                  <a:pt x="2907076" y="4012265"/>
                </a:cubicBezTo>
                <a:lnTo>
                  <a:pt x="2909139" y="3998868"/>
                </a:lnTo>
                <a:lnTo>
                  <a:pt x="2902394" y="4008884"/>
                </a:lnTo>
                <a:cubicBezTo>
                  <a:pt x="2883844" y="4044194"/>
                  <a:pt x="2872127" y="4085851"/>
                  <a:pt x="2840884" y="4111888"/>
                </a:cubicBezTo>
                <a:lnTo>
                  <a:pt x="2844358" y="4136190"/>
                </a:lnTo>
                <a:lnTo>
                  <a:pt x="2806170" y="4195203"/>
                </a:lnTo>
                <a:cubicBezTo>
                  <a:pt x="2806170" y="4209089"/>
                  <a:pt x="2781872" y="4275047"/>
                  <a:pt x="2764512" y="4292403"/>
                </a:cubicBezTo>
                <a:cubicBezTo>
                  <a:pt x="2764512" y="4306288"/>
                  <a:pt x="2757569" y="4316706"/>
                  <a:pt x="2743683" y="4327117"/>
                </a:cubicBezTo>
                <a:cubicBezTo>
                  <a:pt x="2754100" y="4341003"/>
                  <a:pt x="2740214" y="4351420"/>
                  <a:pt x="2729797" y="4358364"/>
                </a:cubicBezTo>
                <a:lnTo>
                  <a:pt x="2601356" y="4584005"/>
                </a:lnTo>
                <a:cubicBezTo>
                  <a:pt x="2583997" y="4601366"/>
                  <a:pt x="2583996" y="4622194"/>
                  <a:pt x="2563168" y="4636081"/>
                </a:cubicBezTo>
                <a:cubicBezTo>
                  <a:pt x="2563167" y="4646493"/>
                  <a:pt x="2556224" y="4660378"/>
                  <a:pt x="2549282" y="4667322"/>
                </a:cubicBezTo>
                <a:lnTo>
                  <a:pt x="2535395" y="4691624"/>
                </a:lnTo>
                <a:cubicBezTo>
                  <a:pt x="2531926" y="4695092"/>
                  <a:pt x="2526718" y="4697696"/>
                  <a:pt x="2521509" y="4699000"/>
                </a:cubicBezTo>
                <a:cubicBezTo>
                  <a:pt x="2516301" y="4700302"/>
                  <a:pt x="2511098" y="4700301"/>
                  <a:pt x="2507624" y="4698567"/>
                </a:cubicBezTo>
                <a:cubicBezTo>
                  <a:pt x="2500682" y="4688150"/>
                  <a:pt x="2545813" y="4597893"/>
                  <a:pt x="2559698" y="4584005"/>
                </a:cubicBezTo>
                <a:lnTo>
                  <a:pt x="2556224" y="4584005"/>
                </a:lnTo>
                <a:cubicBezTo>
                  <a:pt x="2545812" y="4573593"/>
                  <a:pt x="2545813" y="4566650"/>
                  <a:pt x="2552755" y="4556232"/>
                </a:cubicBezTo>
                <a:cubicBezTo>
                  <a:pt x="2559698" y="4504163"/>
                  <a:pt x="2590940" y="4445147"/>
                  <a:pt x="2604825" y="4393076"/>
                </a:cubicBezTo>
                <a:cubicBezTo>
                  <a:pt x="2597882" y="4382661"/>
                  <a:pt x="2604825" y="4382661"/>
                  <a:pt x="2615237" y="4375717"/>
                </a:cubicBezTo>
                <a:cubicBezTo>
                  <a:pt x="2615238" y="4368775"/>
                  <a:pt x="2618710" y="4361831"/>
                  <a:pt x="2611768" y="4361832"/>
                </a:cubicBezTo>
                <a:cubicBezTo>
                  <a:pt x="2615237" y="4351419"/>
                  <a:pt x="2632596" y="4330591"/>
                  <a:pt x="2625653" y="4323649"/>
                </a:cubicBezTo>
                <a:lnTo>
                  <a:pt x="2604825" y="4344477"/>
                </a:lnTo>
                <a:cubicBezTo>
                  <a:pt x="2597882" y="4351420"/>
                  <a:pt x="2594414" y="4358363"/>
                  <a:pt x="2601356" y="4365305"/>
                </a:cubicBezTo>
                <a:cubicBezTo>
                  <a:pt x="2594413" y="4372249"/>
                  <a:pt x="2583996" y="4386135"/>
                  <a:pt x="2580528" y="4396546"/>
                </a:cubicBezTo>
                <a:lnTo>
                  <a:pt x="2552755" y="4459033"/>
                </a:lnTo>
                <a:lnTo>
                  <a:pt x="2531927" y="4476393"/>
                </a:lnTo>
                <a:cubicBezTo>
                  <a:pt x="2524983" y="4483335"/>
                  <a:pt x="2518040" y="4493748"/>
                  <a:pt x="2524983" y="4500690"/>
                </a:cubicBezTo>
                <a:lnTo>
                  <a:pt x="2511098" y="4528462"/>
                </a:lnTo>
                <a:cubicBezTo>
                  <a:pt x="2518040" y="4552763"/>
                  <a:pt x="2483327" y="4563177"/>
                  <a:pt x="2490269" y="4587481"/>
                </a:cubicBezTo>
                <a:lnTo>
                  <a:pt x="2445138" y="4625664"/>
                </a:lnTo>
                <a:cubicBezTo>
                  <a:pt x="2427782" y="4604835"/>
                  <a:pt x="2427782" y="4604835"/>
                  <a:pt x="2445138" y="4590950"/>
                </a:cubicBezTo>
                <a:cubicBezTo>
                  <a:pt x="2427783" y="4570119"/>
                  <a:pt x="2462498" y="4566650"/>
                  <a:pt x="2448612" y="4549290"/>
                </a:cubicBezTo>
                <a:cubicBezTo>
                  <a:pt x="2459023" y="4535404"/>
                  <a:pt x="2483327" y="4472919"/>
                  <a:pt x="2476383" y="4462507"/>
                </a:cubicBezTo>
                <a:lnTo>
                  <a:pt x="2504155" y="4396546"/>
                </a:lnTo>
                <a:cubicBezTo>
                  <a:pt x="2490269" y="4379192"/>
                  <a:pt x="2486795" y="4358363"/>
                  <a:pt x="2507624" y="4341003"/>
                </a:cubicBezTo>
                <a:cubicBezTo>
                  <a:pt x="2514567" y="4313232"/>
                  <a:pt x="2528452" y="4278516"/>
                  <a:pt x="2549282" y="4257688"/>
                </a:cubicBezTo>
                <a:lnTo>
                  <a:pt x="2538869" y="4229918"/>
                </a:lnTo>
                <a:cubicBezTo>
                  <a:pt x="2518041" y="4247277"/>
                  <a:pt x="2514567" y="4271575"/>
                  <a:pt x="2493738" y="4285460"/>
                </a:cubicBezTo>
                <a:cubicBezTo>
                  <a:pt x="2518040" y="4309763"/>
                  <a:pt x="2500682" y="4309763"/>
                  <a:pt x="2476383" y="4330592"/>
                </a:cubicBezTo>
                <a:cubicBezTo>
                  <a:pt x="2459024" y="4344477"/>
                  <a:pt x="2459024" y="4417375"/>
                  <a:pt x="2438194" y="4434735"/>
                </a:cubicBezTo>
                <a:cubicBezTo>
                  <a:pt x="2431252" y="4438203"/>
                  <a:pt x="2424309" y="4434734"/>
                  <a:pt x="2420840" y="4431261"/>
                </a:cubicBezTo>
                <a:cubicBezTo>
                  <a:pt x="2403480" y="4413906"/>
                  <a:pt x="2420840" y="4379192"/>
                  <a:pt x="2434726" y="4368775"/>
                </a:cubicBezTo>
                <a:cubicBezTo>
                  <a:pt x="2452081" y="4323649"/>
                  <a:pt x="2459023" y="4285460"/>
                  <a:pt x="2476384" y="4243803"/>
                </a:cubicBezTo>
                <a:cubicBezTo>
                  <a:pt x="2469440" y="4236859"/>
                  <a:pt x="2476383" y="4233390"/>
                  <a:pt x="2483326" y="4226448"/>
                </a:cubicBezTo>
                <a:cubicBezTo>
                  <a:pt x="2490269" y="4219505"/>
                  <a:pt x="2486795" y="4212562"/>
                  <a:pt x="2479852" y="4209089"/>
                </a:cubicBezTo>
                <a:cubicBezTo>
                  <a:pt x="2490270" y="4198676"/>
                  <a:pt x="2500681" y="4184789"/>
                  <a:pt x="2500681" y="4174373"/>
                </a:cubicBezTo>
                <a:lnTo>
                  <a:pt x="2514567" y="4150075"/>
                </a:lnTo>
                <a:cubicBezTo>
                  <a:pt x="2504155" y="4136190"/>
                  <a:pt x="2507624" y="4122303"/>
                  <a:pt x="2518040" y="4115361"/>
                </a:cubicBezTo>
                <a:cubicBezTo>
                  <a:pt x="2512833" y="4115361"/>
                  <a:pt x="2505673" y="4116011"/>
                  <a:pt x="2497591" y="4116662"/>
                </a:cubicBezTo>
                <a:lnTo>
                  <a:pt x="2482394" y="4117424"/>
                </a:lnTo>
                <a:lnTo>
                  <a:pt x="2481174" y="4119823"/>
                </a:lnTo>
                <a:cubicBezTo>
                  <a:pt x="2478407" y="4123890"/>
                  <a:pt x="2475587" y="4126494"/>
                  <a:pt x="2472984" y="4126494"/>
                </a:cubicBezTo>
                <a:cubicBezTo>
                  <a:pt x="2471248" y="4126493"/>
                  <a:pt x="2470379" y="4123891"/>
                  <a:pt x="2469945" y="4121288"/>
                </a:cubicBezTo>
                <a:lnTo>
                  <a:pt x="2469651" y="4117762"/>
                </a:lnTo>
                <a:lnTo>
                  <a:pt x="2453040" y="4116054"/>
                </a:lnTo>
                <a:lnTo>
                  <a:pt x="2445212" y="4126493"/>
                </a:lnTo>
                <a:lnTo>
                  <a:pt x="2469510" y="4150796"/>
                </a:lnTo>
                <a:cubicBezTo>
                  <a:pt x="2469510" y="4188980"/>
                  <a:pt x="2452155" y="4216752"/>
                  <a:pt x="2431326" y="4244523"/>
                </a:cubicBezTo>
                <a:cubicBezTo>
                  <a:pt x="2431326" y="4251466"/>
                  <a:pt x="2452156" y="4300067"/>
                  <a:pt x="2441738" y="4300066"/>
                </a:cubicBezTo>
                <a:cubicBezTo>
                  <a:pt x="2431326" y="4300066"/>
                  <a:pt x="2424383" y="4293124"/>
                  <a:pt x="2417441" y="4286181"/>
                </a:cubicBezTo>
                <a:cubicBezTo>
                  <a:pt x="2417441" y="4310483"/>
                  <a:pt x="2410498" y="4345198"/>
                  <a:pt x="2396612" y="4362553"/>
                </a:cubicBezTo>
                <a:lnTo>
                  <a:pt x="2379258" y="4334781"/>
                </a:lnTo>
                <a:lnTo>
                  <a:pt x="2389669" y="4300067"/>
                </a:lnTo>
                <a:cubicBezTo>
                  <a:pt x="2386195" y="4296597"/>
                  <a:pt x="2379257" y="4293124"/>
                  <a:pt x="2379257" y="4289654"/>
                </a:cubicBezTo>
                <a:cubicBezTo>
                  <a:pt x="2379257" y="4282712"/>
                  <a:pt x="2400087" y="4282712"/>
                  <a:pt x="2403555" y="4282712"/>
                </a:cubicBezTo>
                <a:cubicBezTo>
                  <a:pt x="2403556" y="4261883"/>
                  <a:pt x="2413967" y="4237580"/>
                  <a:pt x="2424384" y="4216752"/>
                </a:cubicBezTo>
                <a:cubicBezTo>
                  <a:pt x="2424383" y="4213282"/>
                  <a:pt x="2420909" y="4202866"/>
                  <a:pt x="2417441" y="4199396"/>
                </a:cubicBezTo>
                <a:lnTo>
                  <a:pt x="2393143" y="4230636"/>
                </a:lnTo>
                <a:lnTo>
                  <a:pt x="2375783" y="4234111"/>
                </a:lnTo>
                <a:lnTo>
                  <a:pt x="2375784" y="4282712"/>
                </a:lnTo>
                <a:cubicBezTo>
                  <a:pt x="2351485" y="4300067"/>
                  <a:pt x="2330657" y="4352141"/>
                  <a:pt x="2323713" y="4376439"/>
                </a:cubicBezTo>
                <a:cubicBezTo>
                  <a:pt x="2323713" y="4390325"/>
                  <a:pt x="2309828" y="4397267"/>
                  <a:pt x="2309828" y="4411153"/>
                </a:cubicBezTo>
                <a:lnTo>
                  <a:pt x="2299411" y="4438925"/>
                </a:lnTo>
                <a:lnTo>
                  <a:pt x="2302880" y="4438925"/>
                </a:lnTo>
                <a:cubicBezTo>
                  <a:pt x="2302880" y="4452811"/>
                  <a:pt x="2288995" y="4459754"/>
                  <a:pt x="2288994" y="4473639"/>
                </a:cubicBezTo>
                <a:cubicBezTo>
                  <a:pt x="2288995" y="4484056"/>
                  <a:pt x="2288995" y="4494468"/>
                  <a:pt x="2275108" y="4494468"/>
                </a:cubicBezTo>
                <a:cubicBezTo>
                  <a:pt x="2275109" y="4515296"/>
                  <a:pt x="2275109" y="4518771"/>
                  <a:pt x="2254279" y="4518770"/>
                </a:cubicBezTo>
                <a:lnTo>
                  <a:pt x="2254279" y="4556955"/>
                </a:lnTo>
                <a:lnTo>
                  <a:pt x="2236924" y="4550012"/>
                </a:lnTo>
                <a:lnTo>
                  <a:pt x="2216095" y="4598612"/>
                </a:lnTo>
                <a:lnTo>
                  <a:pt x="2223038" y="4605554"/>
                </a:lnTo>
                <a:lnTo>
                  <a:pt x="2209153" y="4615972"/>
                </a:lnTo>
                <a:lnTo>
                  <a:pt x="2202210" y="4629858"/>
                </a:lnTo>
                <a:lnTo>
                  <a:pt x="2212622" y="4654155"/>
                </a:lnTo>
                <a:lnTo>
                  <a:pt x="2209154" y="4681927"/>
                </a:lnTo>
                <a:cubicBezTo>
                  <a:pt x="2188324" y="4681927"/>
                  <a:pt x="2205679" y="4709698"/>
                  <a:pt x="2170964" y="4709699"/>
                </a:cubicBezTo>
                <a:lnTo>
                  <a:pt x="2170965" y="4692344"/>
                </a:lnTo>
                <a:lnTo>
                  <a:pt x="2160552" y="4695812"/>
                </a:lnTo>
                <a:cubicBezTo>
                  <a:pt x="2157078" y="4702756"/>
                  <a:pt x="2143192" y="4740944"/>
                  <a:pt x="2139723" y="4740943"/>
                </a:cubicBezTo>
                <a:cubicBezTo>
                  <a:pt x="2136250" y="4740943"/>
                  <a:pt x="2136249" y="4734001"/>
                  <a:pt x="2136249" y="4734001"/>
                </a:cubicBezTo>
                <a:cubicBezTo>
                  <a:pt x="2115421" y="4734002"/>
                  <a:pt x="2129306" y="4716642"/>
                  <a:pt x="2136249" y="4709699"/>
                </a:cubicBezTo>
                <a:lnTo>
                  <a:pt x="2122363" y="4678458"/>
                </a:lnTo>
                <a:lnTo>
                  <a:pt x="2136249" y="4654155"/>
                </a:lnTo>
                <a:lnTo>
                  <a:pt x="2111953" y="4643744"/>
                </a:lnTo>
                <a:cubicBezTo>
                  <a:pt x="2111952" y="4668041"/>
                  <a:pt x="2087649" y="4681927"/>
                  <a:pt x="2087649" y="4709699"/>
                </a:cubicBezTo>
                <a:cubicBezTo>
                  <a:pt x="2066820" y="4737470"/>
                  <a:pt x="2049465" y="4768716"/>
                  <a:pt x="2032105" y="4796488"/>
                </a:cubicBezTo>
                <a:cubicBezTo>
                  <a:pt x="2028636" y="4810373"/>
                  <a:pt x="2018219" y="4852031"/>
                  <a:pt x="2000866" y="4852031"/>
                </a:cubicBezTo>
                <a:cubicBezTo>
                  <a:pt x="2000865" y="4855500"/>
                  <a:pt x="2011277" y="4879803"/>
                  <a:pt x="2011277" y="4879803"/>
                </a:cubicBezTo>
                <a:cubicBezTo>
                  <a:pt x="2014752" y="4879803"/>
                  <a:pt x="2014751" y="4869386"/>
                  <a:pt x="2014751" y="4869386"/>
                </a:cubicBezTo>
                <a:cubicBezTo>
                  <a:pt x="2032105" y="4827728"/>
                  <a:pt x="2070295" y="4793014"/>
                  <a:pt x="2073764" y="4747886"/>
                </a:cubicBezTo>
                <a:lnTo>
                  <a:pt x="2091124" y="4747887"/>
                </a:lnTo>
                <a:cubicBezTo>
                  <a:pt x="2105009" y="4747887"/>
                  <a:pt x="2136249" y="4747887"/>
                  <a:pt x="2136250" y="4765241"/>
                </a:cubicBezTo>
                <a:cubicBezTo>
                  <a:pt x="2136249" y="4796488"/>
                  <a:pt x="2118894" y="4827728"/>
                  <a:pt x="2101535" y="4852031"/>
                </a:cubicBezTo>
                <a:cubicBezTo>
                  <a:pt x="2101536" y="4869386"/>
                  <a:pt x="2111952" y="4879803"/>
                  <a:pt x="2111952" y="4897157"/>
                </a:cubicBezTo>
                <a:lnTo>
                  <a:pt x="2087649" y="4890215"/>
                </a:lnTo>
                <a:cubicBezTo>
                  <a:pt x="2087649" y="4911043"/>
                  <a:pt x="2084180" y="4938815"/>
                  <a:pt x="2070294" y="4959644"/>
                </a:cubicBezTo>
                <a:lnTo>
                  <a:pt x="2052934" y="4935345"/>
                </a:lnTo>
                <a:lnTo>
                  <a:pt x="2063351" y="4904101"/>
                </a:lnTo>
                <a:cubicBezTo>
                  <a:pt x="2059878" y="4900632"/>
                  <a:pt x="2052934" y="4897158"/>
                  <a:pt x="2052934" y="4893689"/>
                </a:cubicBezTo>
                <a:cubicBezTo>
                  <a:pt x="2052934" y="4886745"/>
                  <a:pt x="2070294" y="4886745"/>
                  <a:pt x="2073763" y="4886746"/>
                </a:cubicBezTo>
                <a:lnTo>
                  <a:pt x="2094593" y="4827727"/>
                </a:lnTo>
                <a:lnTo>
                  <a:pt x="2091124" y="4813843"/>
                </a:lnTo>
                <a:lnTo>
                  <a:pt x="2077238" y="4796488"/>
                </a:lnTo>
                <a:lnTo>
                  <a:pt x="2059877" y="4813843"/>
                </a:lnTo>
                <a:lnTo>
                  <a:pt x="2049465" y="4886746"/>
                </a:lnTo>
                <a:cubicBezTo>
                  <a:pt x="2028636" y="4904101"/>
                  <a:pt x="2007808" y="4949232"/>
                  <a:pt x="2000865" y="4973530"/>
                </a:cubicBezTo>
                <a:cubicBezTo>
                  <a:pt x="2000865" y="4997832"/>
                  <a:pt x="1986979" y="5018661"/>
                  <a:pt x="1980037" y="5042958"/>
                </a:cubicBezTo>
                <a:cubicBezTo>
                  <a:pt x="1962677" y="5056845"/>
                  <a:pt x="1948790" y="5074205"/>
                  <a:pt x="1934904" y="5091558"/>
                </a:cubicBezTo>
                <a:lnTo>
                  <a:pt x="1910607" y="5160989"/>
                </a:lnTo>
                <a:cubicBezTo>
                  <a:pt x="1907138" y="5160988"/>
                  <a:pt x="1896722" y="5160989"/>
                  <a:pt x="1896722" y="5167931"/>
                </a:cubicBezTo>
                <a:cubicBezTo>
                  <a:pt x="1896722" y="5171404"/>
                  <a:pt x="1907138" y="5178347"/>
                  <a:pt x="1910607" y="5181817"/>
                </a:cubicBezTo>
                <a:lnTo>
                  <a:pt x="1872423" y="5202646"/>
                </a:lnTo>
                <a:lnTo>
                  <a:pt x="1848120" y="5202646"/>
                </a:lnTo>
                <a:cubicBezTo>
                  <a:pt x="1848120" y="5174873"/>
                  <a:pt x="1862007" y="5160989"/>
                  <a:pt x="1855063" y="5112387"/>
                </a:cubicBezTo>
                <a:cubicBezTo>
                  <a:pt x="1841178" y="5133217"/>
                  <a:pt x="1823822" y="5150576"/>
                  <a:pt x="1823822" y="5178348"/>
                </a:cubicBezTo>
                <a:cubicBezTo>
                  <a:pt x="1806463" y="5192234"/>
                  <a:pt x="1792578" y="5206120"/>
                  <a:pt x="1778692" y="5223475"/>
                </a:cubicBezTo>
                <a:cubicBezTo>
                  <a:pt x="1733559" y="5223475"/>
                  <a:pt x="1775218" y="5265132"/>
                  <a:pt x="1747445" y="5265132"/>
                </a:cubicBezTo>
                <a:lnTo>
                  <a:pt x="1733560" y="5265132"/>
                </a:lnTo>
                <a:cubicBezTo>
                  <a:pt x="1733559" y="5285961"/>
                  <a:pt x="1719674" y="5289435"/>
                  <a:pt x="1719673" y="5306790"/>
                </a:cubicBezTo>
                <a:lnTo>
                  <a:pt x="1695377" y="5327619"/>
                </a:lnTo>
                <a:lnTo>
                  <a:pt x="1681491" y="5299847"/>
                </a:lnTo>
                <a:cubicBezTo>
                  <a:pt x="1674547" y="5299847"/>
                  <a:pt x="1671073" y="5296378"/>
                  <a:pt x="1671074" y="5289435"/>
                </a:cubicBezTo>
                <a:cubicBezTo>
                  <a:pt x="1671074" y="5261663"/>
                  <a:pt x="1695377" y="5237361"/>
                  <a:pt x="1695376" y="5206120"/>
                </a:cubicBezTo>
                <a:cubicBezTo>
                  <a:pt x="1695376" y="5206120"/>
                  <a:pt x="1695376" y="5199176"/>
                  <a:pt x="1691902" y="5199176"/>
                </a:cubicBezTo>
                <a:cubicBezTo>
                  <a:pt x="1688434" y="5199177"/>
                  <a:pt x="1681490" y="5220006"/>
                  <a:pt x="1678017" y="5223475"/>
                </a:cubicBezTo>
                <a:cubicBezTo>
                  <a:pt x="1674547" y="5226948"/>
                  <a:pt x="1671073" y="5230418"/>
                  <a:pt x="1671073" y="5233892"/>
                </a:cubicBezTo>
                <a:cubicBezTo>
                  <a:pt x="1671073" y="5244304"/>
                  <a:pt x="1674547" y="5254720"/>
                  <a:pt x="1660662" y="5254720"/>
                </a:cubicBezTo>
                <a:lnTo>
                  <a:pt x="1646776" y="5261663"/>
                </a:lnTo>
                <a:lnTo>
                  <a:pt x="1632695" y="5263069"/>
                </a:lnTo>
                <a:lnTo>
                  <a:pt x="1630678" y="5267224"/>
                </a:lnTo>
                <a:cubicBezTo>
                  <a:pt x="1623352" y="5281098"/>
                  <a:pt x="1615853" y="5293621"/>
                  <a:pt x="1608063" y="5303612"/>
                </a:cubicBezTo>
                <a:lnTo>
                  <a:pt x="1600434" y="5335686"/>
                </a:lnTo>
                <a:lnTo>
                  <a:pt x="1561649" y="5407718"/>
                </a:lnTo>
                <a:cubicBezTo>
                  <a:pt x="1556428" y="5425796"/>
                  <a:pt x="1521065" y="5508615"/>
                  <a:pt x="1506995" y="5529029"/>
                </a:cubicBezTo>
                <a:cubicBezTo>
                  <a:pt x="1501774" y="5547106"/>
                  <a:pt x="1494839" y="5559796"/>
                  <a:pt x="1484891" y="5571609"/>
                </a:cubicBezTo>
                <a:cubicBezTo>
                  <a:pt x="1484195" y="5590992"/>
                  <a:pt x="1474244" y="5602810"/>
                  <a:pt x="1467107" y="5610543"/>
                </a:cubicBezTo>
                <a:lnTo>
                  <a:pt x="1326443" y="5888171"/>
                </a:lnTo>
                <a:cubicBezTo>
                  <a:pt x="1312372" y="5908593"/>
                  <a:pt x="1304539" y="5935710"/>
                  <a:pt x="1290266" y="5951173"/>
                </a:cubicBezTo>
                <a:cubicBezTo>
                  <a:pt x="1286351" y="5964727"/>
                  <a:pt x="1278112" y="5981931"/>
                  <a:pt x="1272485" y="5990100"/>
                </a:cubicBezTo>
                <a:lnTo>
                  <a:pt x="1257311" y="6019996"/>
                </a:lnTo>
                <a:cubicBezTo>
                  <a:pt x="1254500" y="6024075"/>
                  <a:pt x="1251257" y="6026811"/>
                  <a:pt x="1248504" y="6027854"/>
                </a:cubicBezTo>
                <a:cubicBezTo>
                  <a:pt x="1245752" y="6028895"/>
                  <a:pt x="1243491" y="6028242"/>
                  <a:pt x="1242633" y="6025547"/>
                </a:cubicBezTo>
                <a:cubicBezTo>
                  <a:pt x="1243534" y="6011115"/>
                  <a:pt x="1297085" y="5899280"/>
                  <a:pt x="1308342" y="5882942"/>
                </a:cubicBezTo>
                <a:lnTo>
                  <a:pt x="1306833" y="5882505"/>
                </a:lnTo>
                <a:cubicBezTo>
                  <a:pt x="1306223" y="5867644"/>
                  <a:pt x="1308834" y="5858606"/>
                  <a:pt x="1315769" y="5845916"/>
                </a:cubicBezTo>
                <a:cubicBezTo>
                  <a:pt x="1338366" y="5779002"/>
                  <a:pt x="1374134" y="5706091"/>
                  <a:pt x="1399749" y="5640048"/>
                </a:cubicBezTo>
                <a:cubicBezTo>
                  <a:pt x="1400649" y="5625616"/>
                  <a:pt x="1403666" y="5626488"/>
                  <a:pt x="1410802" y="5618756"/>
                </a:cubicBezTo>
                <a:cubicBezTo>
                  <a:pt x="1413412" y="5609718"/>
                  <a:pt x="1417532" y="5601114"/>
                  <a:pt x="1414516" y="5600243"/>
                </a:cubicBezTo>
                <a:cubicBezTo>
                  <a:pt x="1419939" y="5587124"/>
                  <a:pt x="1435314" y="5562188"/>
                  <a:pt x="1434908" y="5552278"/>
                </a:cubicBezTo>
                <a:lnTo>
                  <a:pt x="1418026" y="5576777"/>
                </a:lnTo>
                <a:cubicBezTo>
                  <a:pt x="1412398" y="5584945"/>
                  <a:pt x="1408278" y="5593549"/>
                  <a:pt x="1408684" y="5603458"/>
                </a:cubicBezTo>
                <a:cubicBezTo>
                  <a:pt x="1403058" y="5611626"/>
                  <a:pt x="1393309" y="5628396"/>
                  <a:pt x="1387887" y="5641514"/>
                </a:cubicBezTo>
                <a:lnTo>
                  <a:pt x="1352321" y="5719376"/>
                </a:lnTo>
                <a:lnTo>
                  <a:pt x="1336742" y="5739362"/>
                </a:lnTo>
                <a:cubicBezTo>
                  <a:pt x="1331114" y="5747529"/>
                  <a:pt x="1324182" y="5760212"/>
                  <a:pt x="1324588" y="5770122"/>
                </a:cubicBezTo>
                <a:lnTo>
                  <a:pt x="1308111" y="5804534"/>
                </a:lnTo>
                <a:cubicBezTo>
                  <a:pt x="1301989" y="5837043"/>
                  <a:pt x="1282989" y="5846241"/>
                  <a:pt x="1276866" y="5878753"/>
                </a:cubicBezTo>
                <a:lnTo>
                  <a:pt x="1242896" y="5922796"/>
                </a:lnTo>
                <a:cubicBezTo>
                  <a:pt x="1243189" y="5893502"/>
                  <a:pt x="1243189" y="5893502"/>
                  <a:pt x="1255951" y="5877605"/>
                </a:cubicBezTo>
                <a:cubicBezTo>
                  <a:pt x="1256243" y="5848306"/>
                  <a:pt x="1272632" y="5848148"/>
                  <a:pt x="1273127" y="5823805"/>
                </a:cubicBezTo>
                <a:cubicBezTo>
                  <a:pt x="1282872" y="5807034"/>
                  <a:pt x="1316930" y="5728739"/>
                  <a:pt x="1317828" y="5714313"/>
                </a:cubicBezTo>
                <a:lnTo>
                  <a:pt x="1354701" y="5631928"/>
                </a:lnTo>
                <a:cubicBezTo>
                  <a:pt x="1355193" y="5607593"/>
                  <a:pt x="1361516" y="5580042"/>
                  <a:pt x="1377095" y="5560055"/>
                </a:cubicBezTo>
                <a:lnTo>
                  <a:pt x="1393456" y="5521192"/>
                </a:lnTo>
                <a:lnTo>
                  <a:pt x="1386796" y="5518695"/>
                </a:lnTo>
                <a:lnTo>
                  <a:pt x="1379224" y="5528466"/>
                </a:lnTo>
                <a:cubicBezTo>
                  <a:pt x="1375953" y="5532187"/>
                  <a:pt x="1372033" y="5536563"/>
                  <a:pt x="1367436" y="5542580"/>
                </a:cubicBezTo>
                <a:cubicBezTo>
                  <a:pt x="1354670" y="5558478"/>
                  <a:pt x="1327257" y="5653380"/>
                  <a:pt x="1311679" y="5673364"/>
                </a:cubicBezTo>
                <a:cubicBezTo>
                  <a:pt x="1307358" y="5677010"/>
                  <a:pt x="1305645" y="5671622"/>
                  <a:pt x="1305444" y="5666665"/>
                </a:cubicBezTo>
                <a:lnTo>
                  <a:pt x="1306821" y="5656166"/>
                </a:lnTo>
                <a:lnTo>
                  <a:pt x="1294139" y="5671679"/>
                </a:lnTo>
                <a:cubicBezTo>
                  <a:pt x="1290559" y="5677321"/>
                  <a:pt x="1288173" y="5683396"/>
                  <a:pt x="1288173" y="5690339"/>
                </a:cubicBezTo>
                <a:cubicBezTo>
                  <a:pt x="1281230" y="5690339"/>
                  <a:pt x="1256928" y="5686865"/>
                  <a:pt x="1256928" y="5672978"/>
                </a:cubicBezTo>
                <a:cubicBezTo>
                  <a:pt x="1256928" y="5669510"/>
                  <a:pt x="1263871" y="5666036"/>
                  <a:pt x="1267345" y="5666036"/>
                </a:cubicBezTo>
                <a:lnTo>
                  <a:pt x="1288173" y="5631321"/>
                </a:lnTo>
                <a:cubicBezTo>
                  <a:pt x="1305529" y="5631321"/>
                  <a:pt x="1302059" y="5593137"/>
                  <a:pt x="1302059" y="5582719"/>
                </a:cubicBezTo>
                <a:cubicBezTo>
                  <a:pt x="1312472" y="5572308"/>
                  <a:pt x="1312472" y="5554948"/>
                  <a:pt x="1312472" y="5544536"/>
                </a:cubicBezTo>
                <a:cubicBezTo>
                  <a:pt x="1319415" y="5548007"/>
                  <a:pt x="1326358" y="5553215"/>
                  <a:pt x="1331565" y="5559289"/>
                </a:cubicBezTo>
                <a:lnTo>
                  <a:pt x="1339183" y="5576815"/>
                </a:lnTo>
                <a:lnTo>
                  <a:pt x="1368012" y="5506633"/>
                </a:lnTo>
                <a:cubicBezTo>
                  <a:pt x="1378322" y="5480844"/>
                  <a:pt x="1388469" y="5455620"/>
                  <a:pt x="1400072" y="5429594"/>
                </a:cubicBezTo>
                <a:cubicBezTo>
                  <a:pt x="1399667" y="5419684"/>
                  <a:pt x="1403987" y="5416040"/>
                  <a:pt x="1409615" y="5407872"/>
                </a:cubicBezTo>
                <a:cubicBezTo>
                  <a:pt x="1415244" y="5399705"/>
                  <a:pt x="1416345" y="5390231"/>
                  <a:pt x="1414634" y="5384837"/>
                </a:cubicBezTo>
                <a:cubicBezTo>
                  <a:pt x="1423076" y="5372589"/>
                  <a:pt x="1432823" y="5355818"/>
                  <a:pt x="1436739" y="5342258"/>
                </a:cubicBezTo>
                <a:lnTo>
                  <a:pt x="1451910" y="5312369"/>
                </a:lnTo>
                <a:cubicBezTo>
                  <a:pt x="1452608" y="5292984"/>
                  <a:pt x="1459337" y="5275343"/>
                  <a:pt x="1466474" y="5267611"/>
                </a:cubicBezTo>
                <a:cubicBezTo>
                  <a:pt x="1457423" y="5264998"/>
                  <a:pt x="1430880" y="5272017"/>
                  <a:pt x="1431172" y="5242723"/>
                </a:cubicBezTo>
                <a:lnTo>
                  <a:pt x="1435717" y="5214405"/>
                </a:lnTo>
                <a:lnTo>
                  <a:pt x="1422919" y="5222663"/>
                </a:lnTo>
                <a:cubicBezTo>
                  <a:pt x="1397696" y="5246906"/>
                  <a:pt x="1400299" y="5275546"/>
                  <a:pt x="1379472" y="5327619"/>
                </a:cubicBezTo>
                <a:lnTo>
                  <a:pt x="1362633" y="5334168"/>
                </a:lnTo>
                <a:lnTo>
                  <a:pt x="1361927" y="5335340"/>
                </a:lnTo>
                <a:cubicBezTo>
                  <a:pt x="1353586" y="5350068"/>
                  <a:pt x="1345246" y="5364797"/>
                  <a:pt x="1336805" y="5377047"/>
                </a:cubicBezTo>
                <a:cubicBezTo>
                  <a:pt x="1322040" y="5416846"/>
                  <a:pt x="1301240" y="5454908"/>
                  <a:pt x="1283950" y="5469500"/>
                </a:cubicBezTo>
                <a:lnTo>
                  <a:pt x="1278931" y="5492530"/>
                </a:lnTo>
                <a:lnTo>
                  <a:pt x="1265663" y="5520237"/>
                </a:lnTo>
                <a:lnTo>
                  <a:pt x="1288173" y="5520237"/>
                </a:lnTo>
                <a:cubicBezTo>
                  <a:pt x="1288173" y="5537596"/>
                  <a:pt x="1274287" y="5523711"/>
                  <a:pt x="1274286" y="5541064"/>
                </a:cubicBezTo>
                <a:lnTo>
                  <a:pt x="1253781" y="5541064"/>
                </a:lnTo>
                <a:lnTo>
                  <a:pt x="1253196" y="5542017"/>
                </a:lnTo>
                <a:lnTo>
                  <a:pt x="1252930" y="5541063"/>
                </a:lnTo>
                <a:lnTo>
                  <a:pt x="1246512" y="5541063"/>
                </a:lnTo>
                <a:cubicBezTo>
                  <a:pt x="1246513" y="5536726"/>
                  <a:pt x="1247380" y="5534339"/>
                  <a:pt x="1248682" y="5532930"/>
                </a:cubicBezTo>
                <a:lnTo>
                  <a:pt x="1250874" y="5531885"/>
                </a:lnTo>
                <a:lnTo>
                  <a:pt x="1252290" y="5506257"/>
                </a:lnTo>
                <a:cubicBezTo>
                  <a:pt x="1254172" y="5497620"/>
                  <a:pt x="1257914" y="5488908"/>
                  <a:pt x="1264949" y="5478697"/>
                </a:cubicBezTo>
                <a:cubicBezTo>
                  <a:pt x="1271280" y="5469512"/>
                  <a:pt x="1290159" y="5439161"/>
                  <a:pt x="1299962" y="5412385"/>
                </a:cubicBezTo>
                <a:lnTo>
                  <a:pt x="1305474" y="5389633"/>
                </a:lnTo>
                <a:lnTo>
                  <a:pt x="1294422" y="5384897"/>
                </a:lnTo>
                <a:cubicBezTo>
                  <a:pt x="1292686" y="5381425"/>
                  <a:pt x="1292686" y="5376218"/>
                  <a:pt x="1292686" y="5369275"/>
                </a:cubicBezTo>
                <a:lnTo>
                  <a:pt x="1303104" y="5341505"/>
                </a:lnTo>
                <a:cubicBezTo>
                  <a:pt x="1303104" y="5338035"/>
                  <a:pt x="1296160" y="5317207"/>
                  <a:pt x="1292686" y="5317207"/>
                </a:cubicBezTo>
                <a:lnTo>
                  <a:pt x="1292686" y="5327618"/>
                </a:lnTo>
                <a:cubicBezTo>
                  <a:pt x="1285743" y="5332828"/>
                  <a:pt x="1274460" y="5341505"/>
                  <a:pt x="1264913" y="5351052"/>
                </a:cubicBezTo>
                <a:lnTo>
                  <a:pt x="1253018" y="5365262"/>
                </a:lnTo>
                <a:lnTo>
                  <a:pt x="1252256" y="5367147"/>
                </a:lnTo>
                <a:cubicBezTo>
                  <a:pt x="1253409" y="5371164"/>
                  <a:pt x="1252703" y="5373973"/>
                  <a:pt x="1249963" y="5376281"/>
                </a:cubicBezTo>
                <a:lnTo>
                  <a:pt x="1248587" y="5376861"/>
                </a:lnTo>
                <a:lnTo>
                  <a:pt x="1247555" y="5379693"/>
                </a:lnTo>
                <a:cubicBezTo>
                  <a:pt x="1237143" y="5386636"/>
                  <a:pt x="1233669" y="5403991"/>
                  <a:pt x="1233669" y="5417877"/>
                </a:cubicBezTo>
                <a:lnTo>
                  <a:pt x="1209371" y="5431762"/>
                </a:lnTo>
                <a:cubicBezTo>
                  <a:pt x="1209370" y="5442180"/>
                  <a:pt x="1205897" y="5459534"/>
                  <a:pt x="1195485" y="5466477"/>
                </a:cubicBezTo>
                <a:lnTo>
                  <a:pt x="1195486" y="5494248"/>
                </a:lnTo>
                <a:lnTo>
                  <a:pt x="1181599" y="5504666"/>
                </a:lnTo>
                <a:cubicBezTo>
                  <a:pt x="1181599" y="5525495"/>
                  <a:pt x="1164239" y="5546322"/>
                  <a:pt x="1146885" y="5560209"/>
                </a:cubicBezTo>
                <a:cubicBezTo>
                  <a:pt x="1132998" y="5581037"/>
                  <a:pt x="1112170" y="5615752"/>
                  <a:pt x="1091341" y="5633107"/>
                </a:cubicBezTo>
                <a:cubicBezTo>
                  <a:pt x="1091340" y="5643524"/>
                  <a:pt x="1091340" y="5657410"/>
                  <a:pt x="1080924" y="5664352"/>
                </a:cubicBezTo>
                <a:cubicBezTo>
                  <a:pt x="1080924" y="5685182"/>
                  <a:pt x="1067038" y="5709480"/>
                  <a:pt x="1053153" y="5723365"/>
                </a:cubicBezTo>
                <a:cubicBezTo>
                  <a:pt x="1053153" y="5730308"/>
                  <a:pt x="1049684" y="5737251"/>
                  <a:pt x="1042741" y="5737250"/>
                </a:cubicBezTo>
                <a:lnTo>
                  <a:pt x="1032324" y="5733782"/>
                </a:lnTo>
                <a:lnTo>
                  <a:pt x="1042741" y="5699068"/>
                </a:lnTo>
                <a:cubicBezTo>
                  <a:pt x="1049684" y="5692124"/>
                  <a:pt x="1053152" y="5678239"/>
                  <a:pt x="1053153" y="5667822"/>
                </a:cubicBezTo>
                <a:lnTo>
                  <a:pt x="1067038" y="5636581"/>
                </a:lnTo>
                <a:cubicBezTo>
                  <a:pt x="1067038" y="5622695"/>
                  <a:pt x="1060095" y="5594923"/>
                  <a:pt x="1080924" y="5594924"/>
                </a:cubicBezTo>
                <a:cubicBezTo>
                  <a:pt x="1080923" y="5532438"/>
                  <a:pt x="1129525" y="5414407"/>
                  <a:pt x="1171182" y="5365807"/>
                </a:cubicBezTo>
                <a:cubicBezTo>
                  <a:pt x="1171181" y="5341505"/>
                  <a:pt x="1181599" y="5324150"/>
                  <a:pt x="1181600" y="5299847"/>
                </a:cubicBezTo>
                <a:cubicBezTo>
                  <a:pt x="1192011" y="5299847"/>
                  <a:pt x="1195485" y="5289434"/>
                  <a:pt x="1195485" y="5279017"/>
                </a:cubicBezTo>
                <a:cubicBezTo>
                  <a:pt x="1195485" y="5247777"/>
                  <a:pt x="1209370" y="5258189"/>
                  <a:pt x="1209371" y="5237361"/>
                </a:cubicBezTo>
                <a:lnTo>
                  <a:pt x="1226573" y="5202953"/>
                </a:lnTo>
                <a:lnTo>
                  <a:pt x="1226188" y="5202513"/>
                </a:lnTo>
                <a:lnTo>
                  <a:pt x="1225266" y="5199300"/>
                </a:lnTo>
                <a:lnTo>
                  <a:pt x="1228487" y="5201097"/>
                </a:lnTo>
                <a:lnTo>
                  <a:pt x="1237575" y="5193101"/>
                </a:lnTo>
                <a:cubicBezTo>
                  <a:pt x="1239745" y="5188761"/>
                  <a:pt x="1240612" y="5183554"/>
                  <a:pt x="1240612" y="5178347"/>
                </a:cubicBezTo>
                <a:lnTo>
                  <a:pt x="1237143" y="5160989"/>
                </a:lnTo>
                <a:lnTo>
                  <a:pt x="1267108" y="5057784"/>
                </a:lnTo>
                <a:lnTo>
                  <a:pt x="1261515" y="5064566"/>
                </a:lnTo>
                <a:cubicBezTo>
                  <a:pt x="1259630" y="5067552"/>
                  <a:pt x="1258692" y="5070212"/>
                  <a:pt x="1259268" y="5072220"/>
                </a:cubicBezTo>
                <a:cubicBezTo>
                  <a:pt x="1251810" y="5077836"/>
                  <a:pt x="1251317" y="5086669"/>
                  <a:pt x="1253162" y="5093095"/>
                </a:cubicBezTo>
                <a:lnTo>
                  <a:pt x="1235449" y="5105130"/>
                </a:lnTo>
                <a:cubicBezTo>
                  <a:pt x="1236832" y="5109950"/>
                  <a:pt x="1236340" y="5118782"/>
                  <a:pt x="1228881" y="5124398"/>
                </a:cubicBezTo>
                <a:lnTo>
                  <a:pt x="1232568" y="5137249"/>
                </a:lnTo>
                <a:lnTo>
                  <a:pt x="1222775" y="5145276"/>
                </a:lnTo>
                <a:cubicBezTo>
                  <a:pt x="1225539" y="5154914"/>
                  <a:pt x="1214331" y="5168560"/>
                  <a:pt x="1202208" y="5178992"/>
                </a:cubicBezTo>
                <a:cubicBezTo>
                  <a:pt x="1193796" y="5191836"/>
                  <a:pt x="1181641" y="5212708"/>
                  <a:pt x="1167181" y="5225548"/>
                </a:cubicBezTo>
                <a:cubicBezTo>
                  <a:pt x="1168564" y="5230368"/>
                  <a:pt x="1170407" y="5236794"/>
                  <a:pt x="1162944" y="5242411"/>
                </a:cubicBezTo>
                <a:cubicBezTo>
                  <a:pt x="1165709" y="5252050"/>
                  <a:pt x="1157758" y="5266498"/>
                  <a:pt x="1148427" y="5276129"/>
                </a:cubicBezTo>
                <a:cubicBezTo>
                  <a:pt x="1149348" y="5279342"/>
                  <a:pt x="1147477" y="5283355"/>
                  <a:pt x="1141890" y="5284959"/>
                </a:cubicBezTo>
                <a:lnTo>
                  <a:pt x="1133046" y="5285758"/>
                </a:lnTo>
                <a:lnTo>
                  <a:pt x="1136823" y="5267291"/>
                </a:lnTo>
                <a:cubicBezTo>
                  <a:pt x="1141487" y="5262475"/>
                  <a:pt x="1142437" y="5255249"/>
                  <a:pt x="1141054" y="5250428"/>
                </a:cubicBezTo>
                <a:lnTo>
                  <a:pt x="1148082" y="5232766"/>
                </a:lnTo>
                <a:lnTo>
                  <a:pt x="1145663" y="5225866"/>
                </a:lnTo>
                <a:lnTo>
                  <a:pt x="1140299" y="5230856"/>
                </a:lnTo>
                <a:cubicBezTo>
                  <a:pt x="1140298" y="5234549"/>
                  <a:pt x="1140298" y="5245643"/>
                  <a:pt x="1133308" y="5245643"/>
                </a:cubicBezTo>
                <a:cubicBezTo>
                  <a:pt x="1129808" y="5245644"/>
                  <a:pt x="1126312" y="5238249"/>
                  <a:pt x="1122811" y="5234550"/>
                </a:cubicBezTo>
                <a:lnTo>
                  <a:pt x="1105321" y="5260431"/>
                </a:lnTo>
                <a:lnTo>
                  <a:pt x="1077339" y="5271518"/>
                </a:lnTo>
                <a:cubicBezTo>
                  <a:pt x="1075592" y="5277064"/>
                  <a:pt x="1071220" y="5279838"/>
                  <a:pt x="1066411" y="5281225"/>
                </a:cubicBezTo>
                <a:lnTo>
                  <a:pt x="1063917" y="5281480"/>
                </a:lnTo>
                <a:lnTo>
                  <a:pt x="1054642" y="5303545"/>
                </a:lnTo>
                <a:cubicBezTo>
                  <a:pt x="1051768" y="5312331"/>
                  <a:pt x="1050032" y="5320576"/>
                  <a:pt x="1050032" y="5327518"/>
                </a:cubicBezTo>
                <a:cubicBezTo>
                  <a:pt x="1039615" y="5334462"/>
                  <a:pt x="1032672" y="5344874"/>
                  <a:pt x="1039615" y="5355290"/>
                </a:cubicBezTo>
                <a:cubicBezTo>
                  <a:pt x="1036146" y="5379589"/>
                  <a:pt x="1015317" y="5386532"/>
                  <a:pt x="1004900" y="5400418"/>
                </a:cubicBezTo>
                <a:cubicBezTo>
                  <a:pt x="994487" y="5407360"/>
                  <a:pt x="997957" y="5414304"/>
                  <a:pt x="1001431" y="5421246"/>
                </a:cubicBezTo>
                <a:lnTo>
                  <a:pt x="970185" y="5476788"/>
                </a:lnTo>
                <a:cubicBezTo>
                  <a:pt x="966716" y="5483733"/>
                  <a:pt x="956298" y="5494149"/>
                  <a:pt x="956299" y="5508035"/>
                </a:cubicBezTo>
                <a:cubicBezTo>
                  <a:pt x="921585" y="5546219"/>
                  <a:pt x="914642" y="5608705"/>
                  <a:pt x="872983" y="5643420"/>
                </a:cubicBezTo>
                <a:lnTo>
                  <a:pt x="876458" y="5667722"/>
                </a:lnTo>
                <a:lnTo>
                  <a:pt x="838270" y="5726735"/>
                </a:lnTo>
                <a:cubicBezTo>
                  <a:pt x="838270" y="5740621"/>
                  <a:pt x="813972" y="5806580"/>
                  <a:pt x="796612" y="5823935"/>
                </a:cubicBezTo>
                <a:cubicBezTo>
                  <a:pt x="796612" y="5837821"/>
                  <a:pt x="789669" y="5848237"/>
                  <a:pt x="775783" y="5858650"/>
                </a:cubicBezTo>
                <a:cubicBezTo>
                  <a:pt x="786201" y="5872535"/>
                  <a:pt x="772314" y="5882952"/>
                  <a:pt x="761897" y="5889895"/>
                </a:cubicBezTo>
                <a:lnTo>
                  <a:pt x="633456" y="6115537"/>
                </a:lnTo>
                <a:cubicBezTo>
                  <a:pt x="616096" y="6132898"/>
                  <a:pt x="616096" y="6153727"/>
                  <a:pt x="595267" y="6167613"/>
                </a:cubicBezTo>
                <a:cubicBezTo>
                  <a:pt x="595267" y="6178025"/>
                  <a:pt x="588324" y="6191909"/>
                  <a:pt x="581381" y="6198854"/>
                </a:cubicBezTo>
                <a:lnTo>
                  <a:pt x="567495" y="6223157"/>
                </a:lnTo>
                <a:cubicBezTo>
                  <a:pt x="564026" y="6226625"/>
                  <a:pt x="558818" y="6229229"/>
                  <a:pt x="553609" y="6230532"/>
                </a:cubicBezTo>
                <a:cubicBezTo>
                  <a:pt x="548401" y="6231833"/>
                  <a:pt x="543198" y="6231834"/>
                  <a:pt x="539723" y="6230099"/>
                </a:cubicBezTo>
                <a:cubicBezTo>
                  <a:pt x="532781" y="6219682"/>
                  <a:pt x="577912" y="6129425"/>
                  <a:pt x="591798" y="6115537"/>
                </a:cubicBezTo>
                <a:lnTo>
                  <a:pt x="588324" y="6115536"/>
                </a:lnTo>
                <a:cubicBezTo>
                  <a:pt x="577911" y="6105125"/>
                  <a:pt x="577912" y="6098182"/>
                  <a:pt x="584855" y="6087764"/>
                </a:cubicBezTo>
                <a:cubicBezTo>
                  <a:pt x="591797" y="6035695"/>
                  <a:pt x="623039" y="5976679"/>
                  <a:pt x="636925" y="5924609"/>
                </a:cubicBezTo>
                <a:cubicBezTo>
                  <a:pt x="629982" y="5914193"/>
                  <a:pt x="636925" y="5914192"/>
                  <a:pt x="647338" y="5907250"/>
                </a:cubicBezTo>
                <a:cubicBezTo>
                  <a:pt x="647337" y="5900307"/>
                  <a:pt x="650810" y="5893364"/>
                  <a:pt x="643868" y="5893363"/>
                </a:cubicBezTo>
                <a:cubicBezTo>
                  <a:pt x="647337" y="5882952"/>
                  <a:pt x="664696" y="5862124"/>
                  <a:pt x="657753" y="5855181"/>
                </a:cubicBezTo>
                <a:lnTo>
                  <a:pt x="636925" y="5876009"/>
                </a:lnTo>
                <a:cubicBezTo>
                  <a:pt x="629982" y="5882952"/>
                  <a:pt x="626513" y="5889895"/>
                  <a:pt x="633456" y="5896838"/>
                </a:cubicBezTo>
                <a:cubicBezTo>
                  <a:pt x="626513" y="5903781"/>
                  <a:pt x="616096" y="5917667"/>
                  <a:pt x="612627" y="5928078"/>
                </a:cubicBezTo>
                <a:lnTo>
                  <a:pt x="584855" y="5990565"/>
                </a:lnTo>
                <a:lnTo>
                  <a:pt x="564026" y="6007925"/>
                </a:lnTo>
                <a:cubicBezTo>
                  <a:pt x="557083" y="6014868"/>
                  <a:pt x="550140" y="6025279"/>
                  <a:pt x="557083" y="6032222"/>
                </a:cubicBezTo>
                <a:lnTo>
                  <a:pt x="543198" y="6059993"/>
                </a:lnTo>
                <a:cubicBezTo>
                  <a:pt x="550140" y="6084295"/>
                  <a:pt x="515426" y="6094709"/>
                  <a:pt x="522369" y="6119013"/>
                </a:cubicBezTo>
                <a:lnTo>
                  <a:pt x="477237" y="6157196"/>
                </a:lnTo>
                <a:cubicBezTo>
                  <a:pt x="459882" y="6136367"/>
                  <a:pt x="459882" y="6136367"/>
                  <a:pt x="477236" y="6122482"/>
                </a:cubicBezTo>
                <a:cubicBezTo>
                  <a:pt x="459882" y="6101651"/>
                  <a:pt x="494597" y="6098182"/>
                  <a:pt x="480711" y="6080822"/>
                </a:cubicBezTo>
                <a:cubicBezTo>
                  <a:pt x="491122" y="6066936"/>
                  <a:pt x="515426" y="6004451"/>
                  <a:pt x="508483" y="5994039"/>
                </a:cubicBezTo>
                <a:lnTo>
                  <a:pt x="536255" y="5928078"/>
                </a:lnTo>
                <a:cubicBezTo>
                  <a:pt x="522369" y="5910724"/>
                  <a:pt x="518895" y="5889895"/>
                  <a:pt x="539724" y="5872535"/>
                </a:cubicBezTo>
                <a:cubicBezTo>
                  <a:pt x="546667" y="5844764"/>
                  <a:pt x="560552" y="5810049"/>
                  <a:pt x="581381" y="5789220"/>
                </a:cubicBezTo>
                <a:lnTo>
                  <a:pt x="570969" y="5761450"/>
                </a:lnTo>
                <a:cubicBezTo>
                  <a:pt x="550140" y="5778809"/>
                  <a:pt x="546667" y="5803107"/>
                  <a:pt x="525837" y="5816992"/>
                </a:cubicBezTo>
                <a:cubicBezTo>
                  <a:pt x="550140" y="5841295"/>
                  <a:pt x="532781" y="5841295"/>
                  <a:pt x="508483" y="5862123"/>
                </a:cubicBezTo>
                <a:cubicBezTo>
                  <a:pt x="491123" y="5876009"/>
                  <a:pt x="491123" y="5948907"/>
                  <a:pt x="470293" y="5966267"/>
                </a:cubicBezTo>
                <a:cubicBezTo>
                  <a:pt x="463350" y="5969735"/>
                  <a:pt x="456408" y="5966266"/>
                  <a:pt x="452939" y="5962794"/>
                </a:cubicBezTo>
                <a:cubicBezTo>
                  <a:pt x="435580" y="5945438"/>
                  <a:pt x="452939" y="5910724"/>
                  <a:pt x="466825" y="5900307"/>
                </a:cubicBezTo>
                <a:cubicBezTo>
                  <a:pt x="484180" y="5855181"/>
                  <a:pt x="491122" y="5816992"/>
                  <a:pt x="508483" y="5775335"/>
                </a:cubicBezTo>
                <a:cubicBezTo>
                  <a:pt x="501539" y="5768391"/>
                  <a:pt x="508483" y="5764922"/>
                  <a:pt x="515426" y="5757980"/>
                </a:cubicBezTo>
                <a:cubicBezTo>
                  <a:pt x="522369" y="5751037"/>
                  <a:pt x="518895" y="5744094"/>
                  <a:pt x="511951" y="5740621"/>
                </a:cubicBezTo>
                <a:cubicBezTo>
                  <a:pt x="522369" y="5730208"/>
                  <a:pt x="532781" y="5716322"/>
                  <a:pt x="532780" y="5705905"/>
                </a:cubicBezTo>
                <a:lnTo>
                  <a:pt x="546667" y="5681607"/>
                </a:lnTo>
                <a:cubicBezTo>
                  <a:pt x="536255" y="5667722"/>
                  <a:pt x="539724" y="5653836"/>
                  <a:pt x="550140" y="5646893"/>
                </a:cubicBezTo>
                <a:cubicBezTo>
                  <a:pt x="529312" y="5646893"/>
                  <a:pt x="477237" y="5657306"/>
                  <a:pt x="459882" y="5636477"/>
                </a:cubicBezTo>
                <a:cubicBezTo>
                  <a:pt x="449465" y="5622591"/>
                  <a:pt x="449465" y="5605236"/>
                  <a:pt x="459881" y="5601762"/>
                </a:cubicBezTo>
                <a:cubicBezTo>
                  <a:pt x="459882" y="5598293"/>
                  <a:pt x="466824" y="5587875"/>
                  <a:pt x="463351" y="5584408"/>
                </a:cubicBezTo>
                <a:lnTo>
                  <a:pt x="452939" y="5591350"/>
                </a:lnTo>
                <a:lnTo>
                  <a:pt x="407807" y="5626063"/>
                </a:lnTo>
                <a:lnTo>
                  <a:pt x="400864" y="5650362"/>
                </a:lnTo>
                <a:cubicBezTo>
                  <a:pt x="407808" y="5660779"/>
                  <a:pt x="400865" y="5660779"/>
                  <a:pt x="393922" y="5667721"/>
                </a:cubicBezTo>
                <a:cubicBezTo>
                  <a:pt x="390453" y="5674665"/>
                  <a:pt x="393922" y="5678134"/>
                  <a:pt x="397396" y="5681608"/>
                </a:cubicBezTo>
                <a:cubicBezTo>
                  <a:pt x="376567" y="5702437"/>
                  <a:pt x="362681" y="5730208"/>
                  <a:pt x="341853" y="5751037"/>
                </a:cubicBezTo>
                <a:cubicBezTo>
                  <a:pt x="334910" y="5782277"/>
                  <a:pt x="314080" y="5813523"/>
                  <a:pt x="286308" y="5827408"/>
                </a:cubicBezTo>
                <a:lnTo>
                  <a:pt x="289777" y="5844764"/>
                </a:lnTo>
                <a:cubicBezTo>
                  <a:pt x="293252" y="5855181"/>
                  <a:pt x="286309" y="5865592"/>
                  <a:pt x="275892" y="5872534"/>
                </a:cubicBezTo>
                <a:cubicBezTo>
                  <a:pt x="268949" y="5886421"/>
                  <a:pt x="262005" y="5889895"/>
                  <a:pt x="255063" y="5879478"/>
                </a:cubicBezTo>
                <a:cubicBezTo>
                  <a:pt x="241178" y="5865592"/>
                  <a:pt x="234235" y="5855181"/>
                  <a:pt x="251594" y="5837820"/>
                </a:cubicBezTo>
                <a:cubicBezTo>
                  <a:pt x="262005" y="5827409"/>
                  <a:pt x="296720" y="5785751"/>
                  <a:pt x="282835" y="5764923"/>
                </a:cubicBezTo>
                <a:cubicBezTo>
                  <a:pt x="286309" y="5747563"/>
                  <a:pt x="303664" y="5685077"/>
                  <a:pt x="324493" y="5664248"/>
                </a:cubicBezTo>
                <a:cubicBezTo>
                  <a:pt x="314081" y="5653835"/>
                  <a:pt x="321024" y="5646893"/>
                  <a:pt x="327967" y="5643420"/>
                </a:cubicBezTo>
                <a:cubicBezTo>
                  <a:pt x="341853" y="5633007"/>
                  <a:pt x="314080" y="5598293"/>
                  <a:pt x="310607" y="5591350"/>
                </a:cubicBezTo>
                <a:cubicBezTo>
                  <a:pt x="321024" y="5577464"/>
                  <a:pt x="380036" y="5462903"/>
                  <a:pt x="366149" y="5449017"/>
                </a:cubicBezTo>
                <a:lnTo>
                  <a:pt x="393921" y="5424720"/>
                </a:lnTo>
                <a:cubicBezTo>
                  <a:pt x="404339" y="5403891"/>
                  <a:pt x="414751" y="5386532"/>
                  <a:pt x="421693" y="5365703"/>
                </a:cubicBezTo>
                <a:lnTo>
                  <a:pt x="418225" y="5355290"/>
                </a:lnTo>
                <a:cubicBezTo>
                  <a:pt x="393922" y="5355291"/>
                  <a:pt x="393922" y="5414304"/>
                  <a:pt x="366149" y="5414304"/>
                </a:cubicBezTo>
                <a:lnTo>
                  <a:pt x="364005" y="5414917"/>
                </a:lnTo>
                <a:lnTo>
                  <a:pt x="356764" y="5427639"/>
                </a:lnTo>
                <a:lnTo>
                  <a:pt x="366150" y="5431662"/>
                </a:lnTo>
                <a:lnTo>
                  <a:pt x="355737" y="5438607"/>
                </a:lnTo>
                <a:lnTo>
                  <a:pt x="350107" y="5439333"/>
                </a:lnTo>
                <a:lnTo>
                  <a:pt x="325912" y="5481839"/>
                </a:lnTo>
                <a:lnTo>
                  <a:pt x="314198" y="5499837"/>
                </a:lnTo>
                <a:lnTo>
                  <a:pt x="322325" y="5502391"/>
                </a:lnTo>
                <a:cubicBezTo>
                  <a:pt x="327099" y="5505429"/>
                  <a:pt x="331439" y="5509769"/>
                  <a:pt x="334909" y="5514978"/>
                </a:cubicBezTo>
                <a:cubicBezTo>
                  <a:pt x="324493" y="5521920"/>
                  <a:pt x="317550" y="5532332"/>
                  <a:pt x="317550" y="5546219"/>
                </a:cubicBezTo>
                <a:lnTo>
                  <a:pt x="289601" y="5540630"/>
                </a:lnTo>
                <a:lnTo>
                  <a:pt x="282634" y="5551081"/>
                </a:lnTo>
                <a:lnTo>
                  <a:pt x="271094" y="5571278"/>
                </a:lnTo>
                <a:cubicBezTo>
                  <a:pt x="268211" y="5574161"/>
                  <a:pt x="263882" y="5576324"/>
                  <a:pt x="259554" y="5577408"/>
                </a:cubicBezTo>
                <a:cubicBezTo>
                  <a:pt x="255225" y="5578489"/>
                  <a:pt x="250900" y="5578490"/>
                  <a:pt x="248014" y="5577048"/>
                </a:cubicBezTo>
                <a:cubicBezTo>
                  <a:pt x="243686" y="5570555"/>
                  <a:pt x="263702" y="5526739"/>
                  <a:pt x="278849" y="5500366"/>
                </a:cubicBezTo>
                <a:lnTo>
                  <a:pt x="282949" y="5494260"/>
                </a:lnTo>
                <a:lnTo>
                  <a:pt x="275892" y="5487206"/>
                </a:lnTo>
                <a:cubicBezTo>
                  <a:pt x="275892" y="5480262"/>
                  <a:pt x="278495" y="5473319"/>
                  <a:pt x="281968" y="5466810"/>
                </a:cubicBezTo>
                <a:lnTo>
                  <a:pt x="283682" y="5464108"/>
                </a:lnTo>
                <a:lnTo>
                  <a:pt x="285520" y="5458758"/>
                </a:lnTo>
                <a:lnTo>
                  <a:pt x="287858" y="5448465"/>
                </a:lnTo>
                <a:lnTo>
                  <a:pt x="276326" y="5447283"/>
                </a:lnTo>
                <a:cubicBezTo>
                  <a:pt x="270684" y="5447283"/>
                  <a:pt x="265478" y="5447284"/>
                  <a:pt x="262006" y="5445549"/>
                </a:cubicBezTo>
                <a:cubicBezTo>
                  <a:pt x="255063" y="5435131"/>
                  <a:pt x="279366" y="5410835"/>
                  <a:pt x="289778" y="5400418"/>
                </a:cubicBezTo>
                <a:cubicBezTo>
                  <a:pt x="289778" y="5386532"/>
                  <a:pt x="296721" y="5372646"/>
                  <a:pt x="303663" y="5372646"/>
                </a:cubicBezTo>
                <a:lnTo>
                  <a:pt x="318920" y="5351292"/>
                </a:lnTo>
                <a:lnTo>
                  <a:pt x="321024" y="5345300"/>
                </a:lnTo>
                <a:lnTo>
                  <a:pt x="321024" y="5317102"/>
                </a:lnTo>
                <a:lnTo>
                  <a:pt x="310607" y="5327519"/>
                </a:lnTo>
                <a:lnTo>
                  <a:pt x="296721" y="5355291"/>
                </a:lnTo>
                <a:lnTo>
                  <a:pt x="295046" y="5356547"/>
                </a:lnTo>
                <a:lnTo>
                  <a:pt x="285520" y="5377979"/>
                </a:lnTo>
                <a:lnTo>
                  <a:pt x="268210" y="5392406"/>
                </a:lnTo>
                <a:cubicBezTo>
                  <a:pt x="262440" y="5398176"/>
                  <a:pt x="256670" y="5406829"/>
                  <a:pt x="262441" y="5412598"/>
                </a:cubicBezTo>
                <a:lnTo>
                  <a:pt x="250901" y="5435679"/>
                </a:lnTo>
                <a:cubicBezTo>
                  <a:pt x="256670" y="5455875"/>
                  <a:pt x="227820" y="5464529"/>
                  <a:pt x="233590" y="5484728"/>
                </a:cubicBezTo>
                <a:lnTo>
                  <a:pt x="196083" y="5516460"/>
                </a:lnTo>
                <a:cubicBezTo>
                  <a:pt x="181660" y="5499149"/>
                  <a:pt x="181660" y="5499149"/>
                  <a:pt x="196083" y="5487611"/>
                </a:cubicBezTo>
                <a:cubicBezTo>
                  <a:pt x="181659" y="5470299"/>
                  <a:pt x="210510" y="5467416"/>
                  <a:pt x="198970" y="5452989"/>
                </a:cubicBezTo>
                <a:cubicBezTo>
                  <a:pt x="207623" y="5441448"/>
                  <a:pt x="227821" y="5389519"/>
                  <a:pt x="222051" y="5380865"/>
                </a:cubicBezTo>
                <a:lnTo>
                  <a:pt x="245131" y="5326048"/>
                </a:lnTo>
                <a:cubicBezTo>
                  <a:pt x="233591" y="5311625"/>
                  <a:pt x="230704" y="5294316"/>
                  <a:pt x="248013" y="5279888"/>
                </a:cubicBezTo>
                <a:cubicBezTo>
                  <a:pt x="250899" y="5268349"/>
                  <a:pt x="255226" y="5255366"/>
                  <a:pt x="260996" y="5243105"/>
                </a:cubicBezTo>
                <a:lnTo>
                  <a:pt x="265410" y="5236484"/>
                </a:lnTo>
                <a:lnTo>
                  <a:pt x="251594" y="5219902"/>
                </a:lnTo>
                <a:lnTo>
                  <a:pt x="253734" y="5213483"/>
                </a:lnTo>
                <a:lnTo>
                  <a:pt x="236474" y="5233728"/>
                </a:lnTo>
                <a:cubicBezTo>
                  <a:pt x="256670" y="5253925"/>
                  <a:pt x="242244" y="5253925"/>
                  <a:pt x="222050" y="5271235"/>
                </a:cubicBezTo>
                <a:cubicBezTo>
                  <a:pt x="207623" y="5282775"/>
                  <a:pt x="207623" y="5343358"/>
                  <a:pt x="190313" y="5357785"/>
                </a:cubicBezTo>
                <a:cubicBezTo>
                  <a:pt x="184542" y="5360668"/>
                  <a:pt x="178773" y="5357785"/>
                  <a:pt x="175889" y="5354899"/>
                </a:cubicBezTo>
                <a:cubicBezTo>
                  <a:pt x="161464" y="5340475"/>
                  <a:pt x="175890" y="5311625"/>
                  <a:pt x="187430" y="5302968"/>
                </a:cubicBezTo>
                <a:cubicBezTo>
                  <a:pt x="201853" y="5265465"/>
                  <a:pt x="207623" y="5233727"/>
                  <a:pt x="222051" y="5199108"/>
                </a:cubicBezTo>
                <a:cubicBezTo>
                  <a:pt x="216280" y="5193337"/>
                  <a:pt x="222051" y="5190454"/>
                  <a:pt x="227820" y="5184685"/>
                </a:cubicBezTo>
                <a:cubicBezTo>
                  <a:pt x="233591" y="5178915"/>
                  <a:pt x="230704" y="5173144"/>
                  <a:pt x="224933" y="5170259"/>
                </a:cubicBezTo>
                <a:cubicBezTo>
                  <a:pt x="233591" y="5161604"/>
                  <a:pt x="242244" y="5150064"/>
                  <a:pt x="242244" y="5141408"/>
                </a:cubicBezTo>
                <a:lnTo>
                  <a:pt x="253784" y="5121214"/>
                </a:lnTo>
                <a:cubicBezTo>
                  <a:pt x="245131" y="5109675"/>
                  <a:pt x="248013" y="5098133"/>
                  <a:pt x="256670" y="5092364"/>
                </a:cubicBezTo>
                <a:cubicBezTo>
                  <a:pt x="239361" y="5092363"/>
                  <a:pt x="196083" y="5101017"/>
                  <a:pt x="181660" y="5083707"/>
                </a:cubicBezTo>
                <a:cubicBezTo>
                  <a:pt x="173002" y="5072167"/>
                  <a:pt x="173002" y="5057744"/>
                  <a:pt x="181660" y="5054857"/>
                </a:cubicBezTo>
                <a:cubicBezTo>
                  <a:pt x="181660" y="5051973"/>
                  <a:pt x="187429" y="5043317"/>
                  <a:pt x="184543" y="5040435"/>
                </a:cubicBezTo>
                <a:lnTo>
                  <a:pt x="175889" y="5046204"/>
                </a:lnTo>
                <a:lnTo>
                  <a:pt x="138383" y="5075053"/>
                </a:lnTo>
                <a:lnTo>
                  <a:pt x="132612" y="5095246"/>
                </a:lnTo>
                <a:cubicBezTo>
                  <a:pt x="138382" y="5103904"/>
                  <a:pt x="132613" y="5103904"/>
                  <a:pt x="126842" y="5109675"/>
                </a:cubicBezTo>
                <a:cubicBezTo>
                  <a:pt x="123959" y="5115444"/>
                  <a:pt x="126843" y="5118327"/>
                  <a:pt x="129730" y="5121214"/>
                </a:cubicBezTo>
                <a:cubicBezTo>
                  <a:pt x="112419" y="5138525"/>
                  <a:pt x="100879" y="5161604"/>
                  <a:pt x="83570" y="5178915"/>
                </a:cubicBezTo>
                <a:cubicBezTo>
                  <a:pt x="77799" y="5204878"/>
                  <a:pt x="60489" y="5230844"/>
                  <a:pt x="37409" y="5242385"/>
                </a:cubicBezTo>
                <a:lnTo>
                  <a:pt x="40292" y="5256808"/>
                </a:lnTo>
                <a:cubicBezTo>
                  <a:pt x="43178" y="5265465"/>
                  <a:pt x="37409" y="5274117"/>
                  <a:pt x="28751" y="5279887"/>
                </a:cubicBezTo>
                <a:cubicBezTo>
                  <a:pt x="22981" y="5291428"/>
                  <a:pt x="17211" y="5294316"/>
                  <a:pt x="11441" y="5285658"/>
                </a:cubicBezTo>
                <a:cubicBezTo>
                  <a:pt x="-98" y="5274118"/>
                  <a:pt x="-5868" y="5265465"/>
                  <a:pt x="8558" y="5251038"/>
                </a:cubicBezTo>
                <a:cubicBezTo>
                  <a:pt x="17212" y="5242384"/>
                  <a:pt x="46062" y="5207765"/>
                  <a:pt x="34521" y="5190455"/>
                </a:cubicBezTo>
                <a:cubicBezTo>
                  <a:pt x="37409" y="5176027"/>
                  <a:pt x="51832" y="5124097"/>
                  <a:pt x="69142" y="5106787"/>
                </a:cubicBezTo>
                <a:cubicBezTo>
                  <a:pt x="60489" y="5098134"/>
                  <a:pt x="66259" y="5092364"/>
                  <a:pt x="72029" y="5089478"/>
                </a:cubicBezTo>
                <a:cubicBezTo>
                  <a:pt x="83569" y="5080823"/>
                  <a:pt x="60489" y="5051974"/>
                  <a:pt x="57602" y="5046203"/>
                </a:cubicBezTo>
                <a:cubicBezTo>
                  <a:pt x="66259" y="5034664"/>
                  <a:pt x="115302" y="4939456"/>
                  <a:pt x="103762" y="4927916"/>
                </a:cubicBezTo>
                <a:lnTo>
                  <a:pt x="126842" y="4907722"/>
                </a:lnTo>
                <a:cubicBezTo>
                  <a:pt x="135500" y="4890413"/>
                  <a:pt x="144152" y="4875986"/>
                  <a:pt x="149923" y="4858676"/>
                </a:cubicBezTo>
                <a:lnTo>
                  <a:pt x="147040" y="4850023"/>
                </a:lnTo>
                <a:cubicBezTo>
                  <a:pt x="126842" y="4850022"/>
                  <a:pt x="126843" y="4899067"/>
                  <a:pt x="103762" y="4899067"/>
                </a:cubicBezTo>
                <a:cubicBezTo>
                  <a:pt x="97992" y="4899067"/>
                  <a:pt x="92223" y="4901954"/>
                  <a:pt x="83569" y="4904837"/>
                </a:cubicBezTo>
                <a:lnTo>
                  <a:pt x="103762" y="4913492"/>
                </a:lnTo>
                <a:lnTo>
                  <a:pt x="95109" y="4919264"/>
                </a:lnTo>
                <a:cubicBezTo>
                  <a:pt x="86453" y="4925033"/>
                  <a:pt x="80682" y="4919264"/>
                  <a:pt x="74912" y="4913492"/>
                </a:cubicBezTo>
                <a:cubicBezTo>
                  <a:pt x="69142" y="4922146"/>
                  <a:pt x="63372" y="4927917"/>
                  <a:pt x="63372" y="4936573"/>
                </a:cubicBezTo>
                <a:cubicBezTo>
                  <a:pt x="57602" y="4942344"/>
                  <a:pt x="57602" y="4956767"/>
                  <a:pt x="54719" y="4968306"/>
                </a:cubicBezTo>
                <a:cubicBezTo>
                  <a:pt x="63372" y="4968306"/>
                  <a:pt x="72029" y="4974076"/>
                  <a:pt x="77800" y="4982733"/>
                </a:cubicBezTo>
                <a:cubicBezTo>
                  <a:pt x="69142" y="4988503"/>
                  <a:pt x="63372" y="4997157"/>
                  <a:pt x="63371" y="5008696"/>
                </a:cubicBezTo>
                <a:lnTo>
                  <a:pt x="34521" y="5002927"/>
                </a:lnTo>
                <a:cubicBezTo>
                  <a:pt x="43179" y="4994273"/>
                  <a:pt x="43179" y="4985617"/>
                  <a:pt x="48949" y="4976963"/>
                </a:cubicBezTo>
                <a:lnTo>
                  <a:pt x="37409" y="4968307"/>
                </a:lnTo>
                <a:cubicBezTo>
                  <a:pt x="31638" y="4968307"/>
                  <a:pt x="28751" y="4965424"/>
                  <a:pt x="28751" y="4959652"/>
                </a:cubicBezTo>
                <a:cubicBezTo>
                  <a:pt x="28751" y="4948113"/>
                  <a:pt x="37409" y="4936573"/>
                  <a:pt x="43179" y="4927916"/>
                </a:cubicBezTo>
                <a:cubicBezTo>
                  <a:pt x="34522" y="4925033"/>
                  <a:pt x="22981" y="4927916"/>
                  <a:pt x="17212" y="4925033"/>
                </a:cubicBezTo>
                <a:cubicBezTo>
                  <a:pt x="11442" y="4916376"/>
                  <a:pt x="31639" y="4896184"/>
                  <a:pt x="40292" y="4887526"/>
                </a:cubicBezTo>
                <a:cubicBezTo>
                  <a:pt x="40292" y="4875986"/>
                  <a:pt x="46062" y="4864446"/>
                  <a:pt x="51832" y="4864446"/>
                </a:cubicBezTo>
                <a:lnTo>
                  <a:pt x="66260" y="4844253"/>
                </a:lnTo>
                <a:lnTo>
                  <a:pt x="66259" y="4818285"/>
                </a:lnTo>
                <a:lnTo>
                  <a:pt x="57602" y="4826942"/>
                </a:lnTo>
                <a:lnTo>
                  <a:pt x="46062" y="4850023"/>
                </a:lnTo>
                <a:cubicBezTo>
                  <a:pt x="43179" y="4855793"/>
                  <a:pt x="37409" y="4858675"/>
                  <a:pt x="34521" y="4858676"/>
                </a:cubicBezTo>
                <a:cubicBezTo>
                  <a:pt x="34521" y="4855793"/>
                  <a:pt x="40292" y="4847136"/>
                  <a:pt x="40292" y="4841365"/>
                </a:cubicBezTo>
                <a:cubicBezTo>
                  <a:pt x="28751" y="4826942"/>
                  <a:pt x="74913" y="4798092"/>
                  <a:pt x="63372" y="4783665"/>
                </a:cubicBezTo>
                <a:lnTo>
                  <a:pt x="74912" y="4763472"/>
                </a:lnTo>
                <a:cubicBezTo>
                  <a:pt x="74912" y="4757703"/>
                  <a:pt x="77799" y="4749045"/>
                  <a:pt x="80682" y="4740393"/>
                </a:cubicBezTo>
                <a:cubicBezTo>
                  <a:pt x="69142" y="4754816"/>
                  <a:pt x="54719" y="4772125"/>
                  <a:pt x="54719" y="4792322"/>
                </a:cubicBezTo>
                <a:lnTo>
                  <a:pt x="31639" y="4783665"/>
                </a:lnTo>
                <a:lnTo>
                  <a:pt x="37409" y="4751933"/>
                </a:lnTo>
                <a:lnTo>
                  <a:pt x="22981" y="4754816"/>
                </a:lnTo>
                <a:lnTo>
                  <a:pt x="8558" y="4737505"/>
                </a:lnTo>
                <a:lnTo>
                  <a:pt x="22982" y="4694231"/>
                </a:lnTo>
                <a:cubicBezTo>
                  <a:pt x="46061" y="4674034"/>
                  <a:pt x="57602" y="4639414"/>
                  <a:pt x="74912" y="4622104"/>
                </a:cubicBezTo>
                <a:lnTo>
                  <a:pt x="80682" y="4622104"/>
                </a:lnTo>
                <a:lnTo>
                  <a:pt x="80682" y="4613451"/>
                </a:lnTo>
                <a:lnTo>
                  <a:pt x="97992" y="4584605"/>
                </a:lnTo>
                <a:cubicBezTo>
                  <a:pt x="97992" y="4558638"/>
                  <a:pt x="126842" y="4547098"/>
                  <a:pt x="126843" y="4515363"/>
                </a:cubicBezTo>
                <a:lnTo>
                  <a:pt x="130562" y="4508459"/>
                </a:lnTo>
                <a:lnTo>
                  <a:pt x="129287" y="4507723"/>
                </a:lnTo>
                <a:cubicBezTo>
                  <a:pt x="126508" y="4506280"/>
                  <a:pt x="124230" y="4505166"/>
                  <a:pt x="123324" y="4504533"/>
                </a:cubicBezTo>
                <a:cubicBezTo>
                  <a:pt x="128602" y="4495310"/>
                  <a:pt x="152731" y="4425658"/>
                  <a:pt x="140489" y="4422243"/>
                </a:cubicBezTo>
                <a:lnTo>
                  <a:pt x="156605" y="4403824"/>
                </a:lnTo>
                <a:cubicBezTo>
                  <a:pt x="160766" y="4391236"/>
                  <a:pt x="165483" y="4380331"/>
                  <a:pt x="167139" y="4368571"/>
                </a:cubicBezTo>
                <a:lnTo>
                  <a:pt x="162965" y="4364351"/>
                </a:lnTo>
                <a:cubicBezTo>
                  <a:pt x="145445" y="4370158"/>
                  <a:pt x="154930" y="4398774"/>
                  <a:pt x="134909" y="4405410"/>
                </a:cubicBezTo>
                <a:cubicBezTo>
                  <a:pt x="129904" y="4407070"/>
                  <a:pt x="125458" y="4410412"/>
                  <a:pt x="118509" y="4414583"/>
                </a:cubicBezTo>
                <a:lnTo>
                  <a:pt x="137699" y="4413828"/>
                </a:lnTo>
                <a:lnTo>
                  <a:pt x="131310" y="4419683"/>
                </a:lnTo>
                <a:cubicBezTo>
                  <a:pt x="124916" y="4425538"/>
                  <a:pt x="118795" y="4423831"/>
                  <a:pt x="112674" y="4422122"/>
                </a:cubicBezTo>
                <a:cubicBezTo>
                  <a:pt x="109342" y="4428831"/>
                  <a:pt x="105453" y="4433856"/>
                  <a:pt x="107127" y="4438907"/>
                </a:cubicBezTo>
                <a:cubicBezTo>
                  <a:pt x="103238" y="4443933"/>
                  <a:pt x="106027" y="4452349"/>
                  <a:pt x="105758" y="4459910"/>
                </a:cubicBezTo>
                <a:cubicBezTo>
                  <a:pt x="113265" y="4457423"/>
                  <a:pt x="121890" y="4458301"/>
                  <a:pt x="128569" y="4461692"/>
                </a:cubicBezTo>
                <a:cubicBezTo>
                  <a:pt x="122175" y="4467548"/>
                  <a:pt x="118844" y="4474256"/>
                  <a:pt x="121076" y="4480989"/>
                </a:cubicBezTo>
                <a:lnTo>
                  <a:pt x="94933" y="4485918"/>
                </a:lnTo>
                <a:cubicBezTo>
                  <a:pt x="100770" y="4478380"/>
                  <a:pt x="99095" y="4473329"/>
                  <a:pt x="102427" y="4466621"/>
                </a:cubicBezTo>
                <a:lnTo>
                  <a:pt x="90743" y="4464888"/>
                </a:lnTo>
                <a:cubicBezTo>
                  <a:pt x="85737" y="4466547"/>
                  <a:pt x="82676" y="4465695"/>
                  <a:pt x="81559" y="4462329"/>
                </a:cubicBezTo>
                <a:cubicBezTo>
                  <a:pt x="79328" y="4455595"/>
                  <a:pt x="84606" y="4446373"/>
                  <a:pt x="87936" y="4439662"/>
                </a:cubicBezTo>
                <a:cubicBezTo>
                  <a:pt x="79869" y="4440469"/>
                  <a:pt x="70416" y="4445470"/>
                  <a:pt x="64853" y="4445447"/>
                </a:cubicBezTo>
                <a:cubicBezTo>
                  <a:pt x="58174" y="4442055"/>
                  <a:pt x="71789" y="4424466"/>
                  <a:pt x="77620" y="4416927"/>
                </a:cubicBezTo>
                <a:cubicBezTo>
                  <a:pt x="75389" y="4410193"/>
                  <a:pt x="78163" y="4401801"/>
                  <a:pt x="83167" y="4400141"/>
                </a:cubicBezTo>
                <a:lnTo>
                  <a:pt x="91777" y="4384211"/>
                </a:lnTo>
                <a:lnTo>
                  <a:pt x="86755" y="4369060"/>
                </a:lnTo>
                <a:lnTo>
                  <a:pt x="80920" y="4376600"/>
                </a:lnTo>
                <a:lnTo>
                  <a:pt x="75373" y="4393385"/>
                </a:lnTo>
                <a:cubicBezTo>
                  <a:pt x="73988" y="4397580"/>
                  <a:pt x="69540" y="4400922"/>
                  <a:pt x="67036" y="4401752"/>
                </a:cubicBezTo>
                <a:cubicBezTo>
                  <a:pt x="66478" y="4400069"/>
                  <a:pt x="69809" y="4393360"/>
                  <a:pt x="68693" y="4389993"/>
                </a:cubicBezTo>
                <a:cubicBezTo>
                  <a:pt x="55893" y="4384896"/>
                  <a:pt x="90355" y="4354790"/>
                  <a:pt x="77555" y="4349690"/>
                </a:cubicBezTo>
                <a:lnTo>
                  <a:pt x="83660" y="4334591"/>
                </a:lnTo>
                <a:cubicBezTo>
                  <a:pt x="82545" y="4331224"/>
                  <a:pt x="83374" y="4325343"/>
                  <a:pt x="84201" y="4319465"/>
                </a:cubicBezTo>
                <a:cubicBezTo>
                  <a:pt x="76981" y="4331198"/>
                  <a:pt x="67817" y="4345446"/>
                  <a:pt x="71723" y="4357229"/>
                </a:cubicBezTo>
                <a:lnTo>
                  <a:pt x="50028" y="4358815"/>
                </a:lnTo>
                <a:lnTo>
                  <a:pt x="48896" y="4338641"/>
                </a:lnTo>
                <a:lnTo>
                  <a:pt x="36939" y="4344471"/>
                </a:lnTo>
                <a:lnTo>
                  <a:pt x="21080" y="4338517"/>
                </a:lnTo>
                <a:lnTo>
                  <a:pt x="25222" y="4309122"/>
                </a:lnTo>
                <a:cubicBezTo>
                  <a:pt x="41337" y="4290702"/>
                  <a:pt x="44652" y="4267184"/>
                  <a:pt x="56320" y="4252106"/>
                </a:cubicBezTo>
                <a:lnTo>
                  <a:pt x="61324" y="4250447"/>
                </a:lnTo>
                <a:lnTo>
                  <a:pt x="59651" y="4245399"/>
                </a:lnTo>
                <a:lnTo>
                  <a:pt x="69088" y="4223591"/>
                </a:lnTo>
                <a:cubicBezTo>
                  <a:pt x="64065" y="4208440"/>
                  <a:pt x="86860" y="4193412"/>
                  <a:pt x="80723" y="4174896"/>
                </a:cubicBezTo>
                <a:cubicBezTo>
                  <a:pt x="84053" y="4168185"/>
                  <a:pt x="92647" y="4135445"/>
                  <a:pt x="97651" y="4133786"/>
                </a:cubicBezTo>
                <a:cubicBezTo>
                  <a:pt x="95978" y="4128737"/>
                  <a:pt x="93746" y="4122003"/>
                  <a:pt x="94015" y="4114442"/>
                </a:cubicBezTo>
                <a:lnTo>
                  <a:pt x="91514" y="4115271"/>
                </a:lnTo>
                <a:cubicBezTo>
                  <a:pt x="88452" y="4114417"/>
                  <a:pt x="87894" y="4112735"/>
                  <a:pt x="92341" y="4109391"/>
                </a:cubicBezTo>
                <a:lnTo>
                  <a:pt x="97346" y="4107731"/>
                </a:lnTo>
                <a:cubicBezTo>
                  <a:pt x="98177" y="4101854"/>
                  <a:pt x="102623" y="4098510"/>
                  <a:pt x="107628" y="4096850"/>
                </a:cubicBezTo>
                <a:cubicBezTo>
                  <a:pt x="103723" y="4085068"/>
                  <a:pt x="110385" y="4071650"/>
                  <a:pt x="106480" y="4059866"/>
                </a:cubicBezTo>
                <a:lnTo>
                  <a:pt x="87001" y="4051376"/>
                </a:lnTo>
                <a:cubicBezTo>
                  <a:pt x="84496" y="4052207"/>
                  <a:pt x="81995" y="4053036"/>
                  <a:pt x="81438" y="4051353"/>
                </a:cubicBezTo>
                <a:cubicBezTo>
                  <a:pt x="80321" y="4047987"/>
                  <a:pt x="83653" y="4041276"/>
                  <a:pt x="88100" y="4037935"/>
                </a:cubicBezTo>
                <a:cubicBezTo>
                  <a:pt x="86426" y="4032884"/>
                  <a:pt x="87254" y="4027007"/>
                  <a:pt x="97264" y="4023688"/>
                </a:cubicBezTo>
                <a:lnTo>
                  <a:pt x="104773" y="4021199"/>
                </a:lnTo>
                <a:lnTo>
                  <a:pt x="101136" y="4001853"/>
                </a:lnTo>
                <a:lnTo>
                  <a:pt x="115562" y="3961575"/>
                </a:lnTo>
                <a:lnTo>
                  <a:pt x="123897" y="3953206"/>
                </a:lnTo>
                <a:cubicBezTo>
                  <a:pt x="120550" y="3943106"/>
                  <a:pt x="126096" y="3926322"/>
                  <a:pt x="130258" y="3913733"/>
                </a:cubicBezTo>
                <a:lnTo>
                  <a:pt x="123562" y="3893533"/>
                </a:lnTo>
                <a:lnTo>
                  <a:pt x="139678" y="3875114"/>
                </a:lnTo>
                <a:lnTo>
                  <a:pt x="144108" y="3854964"/>
                </a:lnTo>
                <a:lnTo>
                  <a:pt x="156335" y="3841568"/>
                </a:lnTo>
                <a:cubicBezTo>
                  <a:pt x="152428" y="3829786"/>
                  <a:pt x="168829" y="3820613"/>
                  <a:pt x="164365" y="3807147"/>
                </a:cubicBezTo>
                <a:lnTo>
                  <a:pt x="177402" y="3771065"/>
                </a:lnTo>
                <a:cubicBezTo>
                  <a:pt x="194921" y="3765257"/>
                  <a:pt x="175984" y="3741642"/>
                  <a:pt x="198505" y="3734177"/>
                </a:cubicBezTo>
                <a:lnTo>
                  <a:pt x="211627" y="3782139"/>
                </a:lnTo>
                <a:lnTo>
                  <a:pt x="227759" y="3780529"/>
                </a:lnTo>
                <a:lnTo>
                  <a:pt x="233863" y="3765428"/>
                </a:lnTo>
                <a:cubicBezTo>
                  <a:pt x="234962" y="3751985"/>
                  <a:pt x="238819" y="3713342"/>
                  <a:pt x="234914" y="3701560"/>
                </a:cubicBezTo>
                <a:cubicBezTo>
                  <a:pt x="229892" y="3686409"/>
                  <a:pt x="232954" y="3687263"/>
                  <a:pt x="257981" y="3678968"/>
                </a:cubicBezTo>
                <a:lnTo>
                  <a:pt x="258807" y="3673087"/>
                </a:lnTo>
                <a:cubicBezTo>
                  <a:pt x="252686" y="3671380"/>
                  <a:pt x="238770" y="3662916"/>
                  <a:pt x="253785" y="3657939"/>
                </a:cubicBezTo>
                <a:cubicBezTo>
                  <a:pt x="256290" y="3657109"/>
                  <a:pt x="268243" y="3651277"/>
                  <a:pt x="267685" y="3649595"/>
                </a:cubicBezTo>
                <a:lnTo>
                  <a:pt x="267127" y="3647910"/>
                </a:lnTo>
                <a:lnTo>
                  <a:pt x="227627" y="3646057"/>
                </a:lnTo>
                <a:cubicBezTo>
                  <a:pt x="217906" y="3658622"/>
                  <a:pt x="217364" y="3673748"/>
                  <a:pt x="221270" y="3685529"/>
                </a:cubicBezTo>
                <a:cubicBezTo>
                  <a:pt x="215434" y="3693070"/>
                  <a:pt x="214606" y="3698948"/>
                  <a:pt x="216838" y="3705681"/>
                </a:cubicBezTo>
                <a:lnTo>
                  <a:pt x="211847" y="3724151"/>
                </a:lnTo>
                <a:cubicBezTo>
                  <a:pt x="212405" y="3725833"/>
                  <a:pt x="214079" y="3730884"/>
                  <a:pt x="211579" y="3731713"/>
                </a:cubicBezTo>
                <a:cubicBezTo>
                  <a:pt x="201568" y="3735031"/>
                  <a:pt x="188479" y="3720687"/>
                  <a:pt x="186804" y="3715636"/>
                </a:cubicBezTo>
                <a:cubicBezTo>
                  <a:pt x="186247" y="3713954"/>
                  <a:pt x="185131" y="3710588"/>
                  <a:pt x="190136" y="3708929"/>
                </a:cubicBezTo>
                <a:cubicBezTo>
                  <a:pt x="190678" y="3693803"/>
                  <a:pt x="194823" y="3664403"/>
                  <a:pt x="208994" y="3648497"/>
                </a:cubicBezTo>
                <a:cubicBezTo>
                  <a:pt x="206762" y="3641764"/>
                  <a:pt x="213711" y="3637593"/>
                  <a:pt x="211479" y="3630860"/>
                </a:cubicBezTo>
                <a:cubicBezTo>
                  <a:pt x="215082" y="3616587"/>
                  <a:pt x="220629" y="3599802"/>
                  <a:pt x="229793" y="3585555"/>
                </a:cubicBezTo>
                <a:cubicBezTo>
                  <a:pt x="228678" y="3582188"/>
                  <a:pt x="229508" y="3576310"/>
                  <a:pt x="234513" y="3574650"/>
                </a:cubicBezTo>
                <a:cubicBezTo>
                  <a:pt x="244523" y="3571332"/>
                  <a:pt x="247041" y="3587311"/>
                  <a:pt x="248156" y="3590677"/>
                </a:cubicBezTo>
                <a:lnTo>
                  <a:pt x="266503" y="3578993"/>
                </a:lnTo>
                <a:lnTo>
                  <a:pt x="263428" y="3561330"/>
                </a:lnTo>
                <a:lnTo>
                  <a:pt x="275906" y="3523565"/>
                </a:lnTo>
                <a:lnTo>
                  <a:pt x="278411" y="3522735"/>
                </a:lnTo>
                <a:lnTo>
                  <a:pt x="288389" y="3485799"/>
                </a:lnTo>
                <a:cubicBezTo>
                  <a:pt x="292835" y="3482455"/>
                  <a:pt x="285867" y="3469818"/>
                  <a:pt x="285310" y="3468137"/>
                </a:cubicBezTo>
                <a:cubicBezTo>
                  <a:pt x="281978" y="3474845"/>
                  <a:pt x="268620" y="3468062"/>
                  <a:pt x="275572" y="3463891"/>
                </a:cubicBezTo>
                <a:cubicBezTo>
                  <a:pt x="278073" y="3463063"/>
                  <a:pt x="283078" y="3461403"/>
                  <a:pt x="281962" y="3458036"/>
                </a:cubicBezTo>
                <a:cubicBezTo>
                  <a:pt x="280846" y="3454670"/>
                  <a:pt x="271666" y="3452107"/>
                  <a:pt x="265545" y="3450399"/>
                </a:cubicBezTo>
                <a:cubicBezTo>
                  <a:pt x="263871" y="3445350"/>
                  <a:pt x="271076" y="3416807"/>
                  <a:pt x="276080" y="3415148"/>
                </a:cubicBezTo>
                <a:cubicBezTo>
                  <a:pt x="272173" y="3403364"/>
                  <a:pt x="271616" y="3401682"/>
                  <a:pt x="289133" y="3395875"/>
                </a:cubicBezTo>
                <a:lnTo>
                  <a:pt x="282995" y="3377358"/>
                </a:lnTo>
                <a:cubicBezTo>
                  <a:pt x="297184" y="3378260"/>
                  <a:pt x="311927" y="3380847"/>
                  <a:pt x="322226" y="3386773"/>
                </a:cubicBezTo>
                <a:cubicBezTo>
                  <a:pt x="321110" y="3383406"/>
                  <a:pt x="319994" y="3380040"/>
                  <a:pt x="321379" y="3375844"/>
                </a:cubicBezTo>
                <a:lnTo>
                  <a:pt x="300784" y="3363988"/>
                </a:lnTo>
                <a:cubicBezTo>
                  <a:pt x="303000" y="3353914"/>
                  <a:pt x="305995" y="3287530"/>
                  <a:pt x="331021" y="3279235"/>
                </a:cubicBezTo>
                <a:cubicBezTo>
                  <a:pt x="329348" y="3274187"/>
                  <a:pt x="332663" y="3250668"/>
                  <a:pt x="340169" y="3248180"/>
                </a:cubicBezTo>
                <a:cubicBezTo>
                  <a:pt x="342673" y="3247350"/>
                  <a:pt x="344347" y="3252399"/>
                  <a:pt x="344347" y="3252399"/>
                </a:cubicBezTo>
                <a:lnTo>
                  <a:pt x="354915" y="3250765"/>
                </a:lnTo>
                <a:lnTo>
                  <a:pt x="360190" y="3241544"/>
                </a:lnTo>
                <a:lnTo>
                  <a:pt x="338767" y="3235566"/>
                </a:lnTo>
                <a:cubicBezTo>
                  <a:pt x="332630" y="3217051"/>
                  <a:pt x="340678" y="3199437"/>
                  <a:pt x="351229" y="3180993"/>
                </a:cubicBezTo>
                <a:cubicBezTo>
                  <a:pt x="350114" y="3177626"/>
                  <a:pt x="327287" y="3159037"/>
                  <a:pt x="334797" y="3156548"/>
                </a:cubicBezTo>
                <a:cubicBezTo>
                  <a:pt x="342303" y="3154059"/>
                  <a:pt x="348424" y="3155767"/>
                  <a:pt x="354544" y="3157475"/>
                </a:cubicBezTo>
                <a:cubicBezTo>
                  <a:pt x="350638" y="3145691"/>
                  <a:pt x="350064" y="3127199"/>
                  <a:pt x="357284" y="3115465"/>
                </a:cubicBezTo>
                <a:lnTo>
                  <a:pt x="374259" y="3124785"/>
                </a:lnTo>
                <a:lnTo>
                  <a:pt x="372333" y="3144106"/>
                </a:lnTo>
                <a:cubicBezTo>
                  <a:pt x="375395" y="3144958"/>
                  <a:pt x="380955" y="3144985"/>
                  <a:pt x="381512" y="3146667"/>
                </a:cubicBezTo>
                <a:cubicBezTo>
                  <a:pt x="382629" y="3150033"/>
                  <a:pt x="367613" y="3155010"/>
                  <a:pt x="365111" y="3155839"/>
                </a:cubicBezTo>
                <a:cubicBezTo>
                  <a:pt x="368459" y="3165939"/>
                  <a:pt x="364859" y="3180212"/>
                  <a:pt x="360698" y="3192801"/>
                </a:cubicBezTo>
                <a:cubicBezTo>
                  <a:pt x="361256" y="3194482"/>
                  <a:pt x="365435" y="3198704"/>
                  <a:pt x="368492" y="3199557"/>
                </a:cubicBezTo>
                <a:lnTo>
                  <a:pt x="380988" y="3178603"/>
                </a:lnTo>
                <a:lnTo>
                  <a:pt x="392944" y="3172770"/>
                </a:lnTo>
                <a:lnTo>
                  <a:pt x="385133" y="3149203"/>
                </a:lnTo>
                <a:cubicBezTo>
                  <a:pt x="399859" y="3134982"/>
                  <a:pt x="406506" y="3104754"/>
                  <a:pt x="407605" y="3091312"/>
                </a:cubicBezTo>
                <a:cubicBezTo>
                  <a:pt x="405374" y="3084579"/>
                  <a:pt x="414268" y="3077895"/>
                  <a:pt x="412036" y="3071163"/>
                </a:cubicBezTo>
                <a:lnTo>
                  <a:pt x="415082" y="3055206"/>
                </a:lnTo>
                <a:lnTo>
                  <a:pt x="412581" y="3056035"/>
                </a:lnTo>
                <a:cubicBezTo>
                  <a:pt x="410350" y="3049302"/>
                  <a:pt x="419244" y="3042616"/>
                  <a:pt x="417012" y="3035884"/>
                </a:cubicBezTo>
                <a:cubicBezTo>
                  <a:pt x="415337" y="3030832"/>
                  <a:pt x="413664" y="3025784"/>
                  <a:pt x="423675" y="3022466"/>
                </a:cubicBezTo>
                <a:cubicBezTo>
                  <a:pt x="420327" y="3012366"/>
                  <a:pt x="419768" y="3010681"/>
                  <a:pt x="434784" y="3005704"/>
                </a:cubicBezTo>
                <a:lnTo>
                  <a:pt x="428647" y="2987188"/>
                </a:lnTo>
                <a:lnTo>
                  <a:pt x="442274" y="2986408"/>
                </a:lnTo>
                <a:lnTo>
                  <a:pt x="449478" y="2957865"/>
                </a:lnTo>
                <a:lnTo>
                  <a:pt x="443357" y="2956157"/>
                </a:lnTo>
                <a:lnTo>
                  <a:pt x="451693" y="2947788"/>
                </a:lnTo>
                <a:lnTo>
                  <a:pt x="454466" y="2939395"/>
                </a:lnTo>
                <a:lnTo>
                  <a:pt x="443055" y="2930101"/>
                </a:lnTo>
                <a:lnTo>
                  <a:pt x="441092" y="2915806"/>
                </a:lnTo>
                <a:cubicBezTo>
                  <a:pt x="456108" y="2910829"/>
                  <a:pt x="439133" y="2901510"/>
                  <a:pt x="464159" y="2893214"/>
                </a:cubicBezTo>
                <a:lnTo>
                  <a:pt x="466948" y="2901629"/>
                </a:lnTo>
                <a:lnTo>
                  <a:pt x="473897" y="2897460"/>
                </a:lnTo>
                <a:cubicBezTo>
                  <a:pt x="475286" y="2893263"/>
                  <a:pt x="479158" y="2871427"/>
                  <a:pt x="481659" y="2870598"/>
                </a:cubicBezTo>
                <a:cubicBezTo>
                  <a:pt x="484163" y="2869768"/>
                  <a:pt x="485279" y="2873134"/>
                  <a:pt x="485279" y="2873134"/>
                </a:cubicBezTo>
                <a:cubicBezTo>
                  <a:pt x="500293" y="2868157"/>
                  <a:pt x="493074" y="2879893"/>
                  <a:pt x="489185" y="2884919"/>
                </a:cubicBezTo>
                <a:lnTo>
                  <a:pt x="504217" y="2896750"/>
                </a:lnTo>
                <a:lnTo>
                  <a:pt x="498112" y="2911852"/>
                </a:lnTo>
                <a:lnTo>
                  <a:pt x="517301" y="2911095"/>
                </a:lnTo>
                <a:cubicBezTo>
                  <a:pt x="513396" y="2899313"/>
                  <a:pt x="528684" y="2886772"/>
                  <a:pt x="524221" y="2873306"/>
                </a:cubicBezTo>
                <a:cubicBezTo>
                  <a:pt x="534773" y="2854862"/>
                  <a:pt x="542262" y="2835564"/>
                  <a:pt x="550313" y="2817949"/>
                </a:cubicBezTo>
                <a:cubicBezTo>
                  <a:pt x="550582" y="2810386"/>
                  <a:pt x="551397" y="2787697"/>
                  <a:pt x="563907" y="2783551"/>
                </a:cubicBezTo>
                <a:cubicBezTo>
                  <a:pt x="563350" y="2781868"/>
                  <a:pt x="551937" y="2772572"/>
                  <a:pt x="551937" y="2772572"/>
                </a:cubicBezTo>
                <a:cubicBezTo>
                  <a:pt x="549433" y="2773403"/>
                  <a:pt x="551107" y="2778454"/>
                  <a:pt x="551107" y="2778454"/>
                </a:cubicBezTo>
                <a:cubicBezTo>
                  <a:pt x="545292" y="2802800"/>
                  <a:pt x="523341" y="2828759"/>
                  <a:pt x="528094" y="2851470"/>
                </a:cubicBezTo>
                <a:lnTo>
                  <a:pt x="515578" y="2855618"/>
                </a:lnTo>
                <a:cubicBezTo>
                  <a:pt x="505568" y="2858936"/>
                  <a:pt x="483048" y="2866401"/>
                  <a:pt x="480258" y="2857985"/>
                </a:cubicBezTo>
                <a:cubicBezTo>
                  <a:pt x="475235" y="2842835"/>
                  <a:pt x="482725" y="2823540"/>
                  <a:pt x="491334" y="2807606"/>
                </a:cubicBezTo>
                <a:cubicBezTo>
                  <a:pt x="488544" y="2799191"/>
                  <a:pt x="479360" y="2796629"/>
                  <a:pt x="476571" y="2788214"/>
                </a:cubicBezTo>
                <a:lnTo>
                  <a:pt x="495206" y="2785773"/>
                </a:lnTo>
                <a:cubicBezTo>
                  <a:pt x="491859" y="2775674"/>
                  <a:pt x="489896" y="2761378"/>
                  <a:pt x="496559" y="2747960"/>
                </a:cubicBezTo>
                <a:lnTo>
                  <a:pt x="512979" y="2755593"/>
                </a:lnTo>
                <a:lnTo>
                  <a:pt x="510491" y="2773234"/>
                </a:lnTo>
                <a:cubicBezTo>
                  <a:pt x="513553" y="2774086"/>
                  <a:pt x="519116" y="2774111"/>
                  <a:pt x="519674" y="2775793"/>
                </a:cubicBezTo>
                <a:cubicBezTo>
                  <a:pt x="520791" y="2779160"/>
                  <a:pt x="508275" y="2783308"/>
                  <a:pt x="505775" y="2784137"/>
                </a:cubicBezTo>
                <a:lnTo>
                  <a:pt x="500245" y="2817732"/>
                </a:lnTo>
                <a:lnTo>
                  <a:pt x="504978" y="2823636"/>
                </a:lnTo>
                <a:lnTo>
                  <a:pt x="517778" y="2828733"/>
                </a:lnTo>
                <a:lnTo>
                  <a:pt x="527503" y="2816170"/>
                </a:lnTo>
                <a:lnTo>
                  <a:pt x="523291" y="2778331"/>
                </a:lnTo>
                <a:cubicBezTo>
                  <a:pt x="535517" y="2764939"/>
                  <a:pt x="543278" y="2738077"/>
                  <a:pt x="544379" y="2724636"/>
                </a:cubicBezTo>
                <a:cubicBezTo>
                  <a:pt x="540473" y="2712852"/>
                  <a:pt x="547135" y="2699434"/>
                  <a:pt x="548235" y="2685992"/>
                </a:cubicBezTo>
                <a:cubicBezTo>
                  <a:pt x="558518" y="2675111"/>
                  <a:pt x="565739" y="2663375"/>
                  <a:pt x="572959" y="2651642"/>
                </a:cubicBezTo>
                <a:lnTo>
                  <a:pt x="579315" y="2612169"/>
                </a:lnTo>
                <a:cubicBezTo>
                  <a:pt x="581817" y="2611340"/>
                  <a:pt x="589327" y="2608851"/>
                  <a:pt x="588211" y="2605485"/>
                </a:cubicBezTo>
                <a:cubicBezTo>
                  <a:pt x="587652" y="2603800"/>
                  <a:pt x="579027" y="2602923"/>
                  <a:pt x="575969" y="2602069"/>
                </a:cubicBezTo>
                <a:lnTo>
                  <a:pt x="600147" y="2582845"/>
                </a:lnTo>
                <a:lnTo>
                  <a:pt x="617667" y="2577039"/>
                </a:lnTo>
                <a:cubicBezTo>
                  <a:pt x="622132" y="2590505"/>
                  <a:pt x="614352" y="2600556"/>
                  <a:pt x="627169" y="2622464"/>
                </a:cubicBezTo>
                <a:cubicBezTo>
                  <a:pt x="633832" y="2609046"/>
                  <a:pt x="643553" y="2596481"/>
                  <a:pt x="639090" y="2583015"/>
                </a:cubicBezTo>
                <a:cubicBezTo>
                  <a:pt x="649372" y="2572134"/>
                  <a:pt x="657151" y="2562081"/>
                  <a:pt x="664371" y="2550348"/>
                </a:cubicBezTo>
                <a:cubicBezTo>
                  <a:pt x="696907" y="2539563"/>
                  <a:pt x="660180" y="2529319"/>
                  <a:pt x="680201" y="2522683"/>
                </a:cubicBezTo>
                <a:lnTo>
                  <a:pt x="690211" y="2519364"/>
                </a:lnTo>
                <a:cubicBezTo>
                  <a:pt x="686864" y="2509264"/>
                  <a:pt x="696316" y="2504262"/>
                  <a:pt x="693527" y="2495845"/>
                </a:cubicBezTo>
                <a:lnTo>
                  <a:pt x="707694" y="2479940"/>
                </a:lnTo>
                <a:lnTo>
                  <a:pt x="722169" y="2490089"/>
                </a:lnTo>
                <a:cubicBezTo>
                  <a:pt x="727175" y="2488430"/>
                  <a:pt x="730236" y="2489282"/>
                  <a:pt x="731352" y="2492649"/>
                </a:cubicBezTo>
                <a:cubicBezTo>
                  <a:pt x="735815" y="2506115"/>
                  <a:pt x="722202" y="2523706"/>
                  <a:pt x="727223" y="2538855"/>
                </a:cubicBezTo>
                <a:cubicBezTo>
                  <a:pt x="727223" y="2538855"/>
                  <a:pt x="728338" y="2542221"/>
                  <a:pt x="730844" y="2541391"/>
                </a:cubicBezTo>
                <a:cubicBezTo>
                  <a:pt x="733344" y="2540562"/>
                  <a:pt x="735002" y="2528803"/>
                  <a:pt x="736949" y="2526292"/>
                </a:cubicBezTo>
                <a:cubicBezTo>
                  <a:pt x="738891" y="2523778"/>
                  <a:pt x="740837" y="2521266"/>
                  <a:pt x="740279" y="2519581"/>
                </a:cubicBezTo>
                <a:cubicBezTo>
                  <a:pt x="738605" y="2514532"/>
                  <a:pt x="734427" y="2510311"/>
                  <a:pt x="744438" y="2506993"/>
                </a:cubicBezTo>
                <a:lnTo>
                  <a:pt x="753332" y="2500309"/>
                </a:lnTo>
                <a:lnTo>
                  <a:pt x="777800" y="2490331"/>
                </a:lnTo>
                <a:lnTo>
                  <a:pt x="780846" y="2474376"/>
                </a:lnTo>
                <a:cubicBezTo>
                  <a:pt x="787794" y="2470203"/>
                  <a:pt x="793629" y="2462665"/>
                  <a:pt x="797519" y="2457640"/>
                </a:cubicBezTo>
                <a:cubicBezTo>
                  <a:pt x="802524" y="2455980"/>
                  <a:pt x="809472" y="2451807"/>
                  <a:pt x="807799" y="2446759"/>
                </a:cubicBezTo>
                <a:lnTo>
                  <a:pt x="803066" y="2440854"/>
                </a:lnTo>
                <a:lnTo>
                  <a:pt x="825587" y="2433390"/>
                </a:lnTo>
                <a:cubicBezTo>
                  <a:pt x="827261" y="2438438"/>
                  <a:pt x="816440" y="2464444"/>
                  <a:pt x="828951" y="2460297"/>
                </a:cubicBezTo>
                <a:cubicBezTo>
                  <a:pt x="833956" y="2458638"/>
                  <a:pt x="837846" y="2453613"/>
                  <a:pt x="839793" y="2451100"/>
                </a:cubicBezTo>
                <a:lnTo>
                  <a:pt x="838101" y="2429241"/>
                </a:lnTo>
                <a:lnTo>
                  <a:pt x="846707" y="2413310"/>
                </a:lnTo>
                <a:cubicBezTo>
                  <a:pt x="843359" y="2403210"/>
                  <a:pt x="846133" y="2394818"/>
                  <a:pt x="853912" y="2384766"/>
                </a:cubicBezTo>
                <a:lnTo>
                  <a:pt x="849447" y="2371301"/>
                </a:lnTo>
                <a:cubicBezTo>
                  <a:pt x="855284" y="2363762"/>
                  <a:pt x="855552" y="2356200"/>
                  <a:pt x="853321" y="2349467"/>
                </a:cubicBezTo>
                <a:cubicBezTo>
                  <a:pt x="861388" y="2348659"/>
                  <a:pt x="870283" y="2341974"/>
                  <a:pt x="868050" y="2335241"/>
                </a:cubicBezTo>
                <a:lnTo>
                  <a:pt x="878046" y="2315115"/>
                </a:lnTo>
                <a:lnTo>
                  <a:pt x="899739" y="2313528"/>
                </a:lnTo>
                <a:cubicBezTo>
                  <a:pt x="895577" y="2326117"/>
                  <a:pt x="904219" y="2343806"/>
                  <a:pt x="896440" y="2353856"/>
                </a:cubicBezTo>
                <a:cubicBezTo>
                  <a:pt x="898114" y="2358904"/>
                  <a:pt x="896727" y="2363102"/>
                  <a:pt x="889220" y="2365589"/>
                </a:cubicBezTo>
                <a:cubicBezTo>
                  <a:pt x="881711" y="2368078"/>
                  <a:pt x="848621" y="2377180"/>
                  <a:pt x="873932" y="2378130"/>
                </a:cubicBezTo>
                <a:lnTo>
                  <a:pt x="869501" y="2398282"/>
                </a:lnTo>
                <a:lnTo>
                  <a:pt x="879512" y="2394964"/>
                </a:lnTo>
                <a:lnTo>
                  <a:pt x="872291" y="2406700"/>
                </a:lnTo>
                <a:lnTo>
                  <a:pt x="877871" y="2423533"/>
                </a:lnTo>
                <a:lnTo>
                  <a:pt x="863144" y="2437754"/>
                </a:lnTo>
                <a:lnTo>
                  <a:pt x="868166" y="2452906"/>
                </a:lnTo>
                <a:cubicBezTo>
                  <a:pt x="864834" y="2459613"/>
                  <a:pt x="861503" y="2466323"/>
                  <a:pt x="855109" y="2472179"/>
                </a:cubicBezTo>
                <a:lnTo>
                  <a:pt x="852068" y="2488133"/>
                </a:lnTo>
                <a:cubicBezTo>
                  <a:pt x="869584" y="2482327"/>
                  <a:pt x="865728" y="2520971"/>
                  <a:pt x="864343" y="2525166"/>
                </a:cubicBezTo>
                <a:cubicBezTo>
                  <a:pt x="854333" y="2528484"/>
                  <a:pt x="863529" y="2547855"/>
                  <a:pt x="864644" y="2551222"/>
                </a:cubicBezTo>
                <a:cubicBezTo>
                  <a:pt x="857696" y="2555392"/>
                  <a:pt x="857424" y="2562955"/>
                  <a:pt x="859098" y="2568007"/>
                </a:cubicBezTo>
                <a:cubicBezTo>
                  <a:pt x="861330" y="2574740"/>
                  <a:pt x="871897" y="2573104"/>
                  <a:pt x="874130" y="2579837"/>
                </a:cubicBezTo>
                <a:cubicBezTo>
                  <a:pt x="896654" y="2572372"/>
                  <a:pt x="869092" y="2547878"/>
                  <a:pt x="889112" y="2541243"/>
                </a:cubicBezTo>
                <a:cubicBezTo>
                  <a:pt x="885764" y="2531143"/>
                  <a:pt x="894931" y="2516894"/>
                  <a:pt x="905769" y="2507699"/>
                </a:cubicBezTo>
                <a:lnTo>
                  <a:pt x="898515" y="2485814"/>
                </a:lnTo>
                <a:cubicBezTo>
                  <a:pt x="941045" y="2454904"/>
                  <a:pt x="926570" y="2444756"/>
                  <a:pt x="935432" y="2404453"/>
                </a:cubicBezTo>
                <a:cubicBezTo>
                  <a:pt x="952949" y="2398647"/>
                  <a:pt x="959053" y="2383544"/>
                  <a:pt x="976570" y="2377738"/>
                </a:cubicBezTo>
                <a:lnTo>
                  <a:pt x="970433" y="2359223"/>
                </a:lnTo>
                <a:lnTo>
                  <a:pt x="977941" y="2356734"/>
                </a:lnTo>
                <a:cubicBezTo>
                  <a:pt x="987953" y="2353416"/>
                  <a:pt x="989068" y="2356783"/>
                  <a:pt x="991300" y="2363516"/>
                </a:cubicBezTo>
                <a:lnTo>
                  <a:pt x="988254" y="2379471"/>
                </a:lnTo>
                <a:cubicBezTo>
                  <a:pt x="988811" y="2381154"/>
                  <a:pt x="997164" y="2389594"/>
                  <a:pt x="999669" y="2388764"/>
                </a:cubicBezTo>
                <a:lnTo>
                  <a:pt x="997996" y="2383716"/>
                </a:lnTo>
                <a:cubicBezTo>
                  <a:pt x="1006332" y="2375346"/>
                  <a:pt x="1024952" y="2356098"/>
                  <a:pt x="1022161" y="2347680"/>
                </a:cubicBezTo>
                <a:cubicBezTo>
                  <a:pt x="1028551" y="2341825"/>
                  <a:pt x="1028266" y="2332580"/>
                  <a:pt x="1026034" y="2325847"/>
                </a:cubicBezTo>
                <a:lnTo>
                  <a:pt x="1041319" y="2313307"/>
                </a:lnTo>
                <a:cubicBezTo>
                  <a:pt x="1039644" y="2308256"/>
                  <a:pt x="1039360" y="2299011"/>
                  <a:pt x="1045750" y="2293156"/>
                </a:cubicBezTo>
                <a:lnTo>
                  <a:pt x="1041286" y="2279690"/>
                </a:lnTo>
                <a:lnTo>
                  <a:pt x="1049622" y="2271320"/>
                </a:lnTo>
                <a:cubicBezTo>
                  <a:pt x="1046274" y="2261221"/>
                  <a:pt x="1055442" y="2246972"/>
                  <a:pt x="1065720" y="2236092"/>
                </a:cubicBezTo>
                <a:cubicBezTo>
                  <a:pt x="1072383" y="2222674"/>
                  <a:pt x="1081819" y="2200863"/>
                  <a:pt x="1094046" y="2187472"/>
                </a:cubicBezTo>
                <a:cubicBezTo>
                  <a:pt x="1092371" y="2182421"/>
                  <a:pt x="1090139" y="2175687"/>
                  <a:pt x="1096533" y="2169831"/>
                </a:cubicBezTo>
                <a:cubicBezTo>
                  <a:pt x="1093185" y="2159731"/>
                  <a:pt x="1099290" y="2144631"/>
                  <a:pt x="1107068" y="2134580"/>
                </a:cubicBezTo>
                <a:cubicBezTo>
                  <a:pt x="1105953" y="2131213"/>
                  <a:pt x="1107337" y="2127018"/>
                  <a:pt x="1112342" y="2125359"/>
                </a:cubicBezTo>
                <a:lnTo>
                  <a:pt x="1120409" y="2124552"/>
                </a:lnTo>
                <a:lnTo>
                  <a:pt x="1118479" y="2143874"/>
                </a:lnTo>
                <a:cubicBezTo>
                  <a:pt x="1114590" y="2148899"/>
                  <a:pt x="1114321" y="2156462"/>
                  <a:pt x="1115996" y="2161513"/>
                </a:cubicBezTo>
                <a:lnTo>
                  <a:pt x="1111008" y="2179980"/>
                </a:lnTo>
                <a:cubicBezTo>
                  <a:pt x="1113238" y="2186712"/>
                  <a:pt x="1122707" y="2198520"/>
                  <a:pt x="1107692" y="2203497"/>
                </a:cubicBezTo>
                <a:cubicBezTo>
                  <a:pt x="1117735" y="2233797"/>
                  <a:pt x="1101670" y="2302643"/>
                  <a:pt x="1079450" y="2336165"/>
                </a:cubicBezTo>
                <a:cubicBezTo>
                  <a:pt x="1083357" y="2347949"/>
                  <a:pt x="1078636" y="2358853"/>
                  <a:pt x="1082542" y="2370638"/>
                </a:cubicBezTo>
                <a:cubicBezTo>
                  <a:pt x="1075036" y="2373126"/>
                  <a:pt x="1074205" y="2379004"/>
                  <a:pt x="1075880" y="2384056"/>
                </a:cubicBezTo>
                <a:cubicBezTo>
                  <a:pt x="1080901" y="2399204"/>
                  <a:pt x="1069216" y="2397474"/>
                  <a:pt x="1072564" y="2407574"/>
                </a:cubicBezTo>
                <a:lnTo>
                  <a:pt x="1065633" y="2428554"/>
                </a:lnTo>
                <a:cubicBezTo>
                  <a:pt x="1058681" y="2432725"/>
                  <a:pt x="1057855" y="2438605"/>
                  <a:pt x="1059528" y="2443653"/>
                </a:cubicBezTo>
                <a:lnTo>
                  <a:pt x="1064819" y="2451243"/>
                </a:lnTo>
                <a:lnTo>
                  <a:pt x="1059591" y="2510891"/>
                </a:lnTo>
                <a:lnTo>
                  <a:pt x="1051255" y="2519260"/>
                </a:lnTo>
                <a:lnTo>
                  <a:pt x="1046538" y="2530163"/>
                </a:lnTo>
                <a:lnTo>
                  <a:pt x="1046095" y="2534589"/>
                </a:lnTo>
                <a:lnTo>
                  <a:pt x="1050050" y="2524701"/>
                </a:lnTo>
                <a:lnTo>
                  <a:pt x="1064478" y="2544894"/>
                </a:lnTo>
                <a:lnTo>
                  <a:pt x="1055820" y="2570862"/>
                </a:lnTo>
                <a:cubicBezTo>
                  <a:pt x="1058707" y="2573744"/>
                  <a:pt x="1064478" y="2576631"/>
                  <a:pt x="1064478" y="2579515"/>
                </a:cubicBezTo>
                <a:cubicBezTo>
                  <a:pt x="1064478" y="2585284"/>
                  <a:pt x="1050051" y="2585284"/>
                  <a:pt x="1047167" y="2585285"/>
                </a:cubicBezTo>
                <a:lnTo>
                  <a:pt x="1029857" y="2634332"/>
                </a:lnTo>
                <a:lnTo>
                  <a:pt x="1032740" y="2645872"/>
                </a:lnTo>
                <a:lnTo>
                  <a:pt x="1044280" y="2660295"/>
                </a:lnTo>
                <a:lnTo>
                  <a:pt x="1058708" y="2645871"/>
                </a:lnTo>
                <a:lnTo>
                  <a:pt x="1067361" y="2585284"/>
                </a:lnTo>
                <a:cubicBezTo>
                  <a:pt x="1084671" y="2570861"/>
                  <a:pt x="1101981" y="2533354"/>
                  <a:pt x="1107750" y="2513161"/>
                </a:cubicBezTo>
                <a:cubicBezTo>
                  <a:pt x="1107750" y="2492964"/>
                  <a:pt x="1119290" y="2475654"/>
                  <a:pt x="1125061" y="2455461"/>
                </a:cubicBezTo>
                <a:cubicBezTo>
                  <a:pt x="1139488" y="2443921"/>
                  <a:pt x="1151028" y="2429493"/>
                  <a:pt x="1162569" y="2415071"/>
                </a:cubicBezTo>
                <a:lnTo>
                  <a:pt x="1182761" y="2357370"/>
                </a:lnTo>
                <a:cubicBezTo>
                  <a:pt x="1185644" y="2357370"/>
                  <a:pt x="1194302" y="2357370"/>
                  <a:pt x="1194302" y="2351601"/>
                </a:cubicBezTo>
                <a:cubicBezTo>
                  <a:pt x="1194302" y="2348713"/>
                  <a:pt x="1185644" y="2342944"/>
                  <a:pt x="1182761" y="2340060"/>
                </a:cubicBezTo>
                <a:lnTo>
                  <a:pt x="1214495" y="2322749"/>
                </a:lnTo>
                <a:lnTo>
                  <a:pt x="1234692" y="2322749"/>
                </a:lnTo>
                <a:cubicBezTo>
                  <a:pt x="1234692" y="2345830"/>
                  <a:pt x="1223152" y="2357369"/>
                  <a:pt x="1228922" y="2397760"/>
                </a:cubicBezTo>
                <a:cubicBezTo>
                  <a:pt x="1240462" y="2380450"/>
                  <a:pt x="1254885" y="2366023"/>
                  <a:pt x="1254885" y="2342943"/>
                </a:cubicBezTo>
                <a:cubicBezTo>
                  <a:pt x="1269311" y="2331403"/>
                  <a:pt x="1280852" y="2319863"/>
                  <a:pt x="1292392" y="2305440"/>
                </a:cubicBezTo>
                <a:cubicBezTo>
                  <a:pt x="1329900" y="2305439"/>
                  <a:pt x="1295279" y="2270820"/>
                  <a:pt x="1318359" y="2270820"/>
                </a:cubicBezTo>
                <a:lnTo>
                  <a:pt x="1329900" y="2270819"/>
                </a:lnTo>
                <a:cubicBezTo>
                  <a:pt x="1329900" y="2253509"/>
                  <a:pt x="1341440" y="2250623"/>
                  <a:pt x="1341440" y="2236199"/>
                </a:cubicBezTo>
                <a:lnTo>
                  <a:pt x="1361633" y="2218889"/>
                </a:lnTo>
                <a:lnTo>
                  <a:pt x="1373172" y="2241970"/>
                </a:lnTo>
                <a:cubicBezTo>
                  <a:pt x="1378943" y="2241969"/>
                  <a:pt x="1381830" y="2244852"/>
                  <a:pt x="1381830" y="2250623"/>
                </a:cubicBezTo>
                <a:cubicBezTo>
                  <a:pt x="1381830" y="2273703"/>
                  <a:pt x="1361632" y="2293900"/>
                  <a:pt x="1361632" y="2319863"/>
                </a:cubicBezTo>
                <a:cubicBezTo>
                  <a:pt x="1361632" y="2319863"/>
                  <a:pt x="1361633" y="2325633"/>
                  <a:pt x="1364519" y="2325633"/>
                </a:cubicBezTo>
                <a:cubicBezTo>
                  <a:pt x="1367403" y="2325633"/>
                  <a:pt x="1373173" y="2308323"/>
                  <a:pt x="1376060" y="2305439"/>
                </a:cubicBezTo>
                <a:cubicBezTo>
                  <a:pt x="1378943" y="2302552"/>
                  <a:pt x="1381830" y="2299669"/>
                  <a:pt x="1381830" y="2296783"/>
                </a:cubicBezTo>
                <a:cubicBezTo>
                  <a:pt x="1381830" y="2288129"/>
                  <a:pt x="1378943" y="2279473"/>
                  <a:pt x="1390484" y="2279472"/>
                </a:cubicBezTo>
                <a:lnTo>
                  <a:pt x="1402023" y="2273703"/>
                </a:lnTo>
                <a:lnTo>
                  <a:pt x="1430874" y="2270819"/>
                </a:lnTo>
                <a:lnTo>
                  <a:pt x="1439530" y="2247740"/>
                </a:lnTo>
                <a:cubicBezTo>
                  <a:pt x="1448183" y="2244852"/>
                  <a:pt x="1456841" y="2236199"/>
                  <a:pt x="1462611" y="2230430"/>
                </a:cubicBezTo>
                <a:cubicBezTo>
                  <a:pt x="1468381" y="2230429"/>
                  <a:pt x="1477034" y="2227542"/>
                  <a:pt x="1477034" y="2218889"/>
                </a:cubicBezTo>
                <a:lnTo>
                  <a:pt x="1474151" y="2207349"/>
                </a:lnTo>
                <a:lnTo>
                  <a:pt x="1500115" y="2207349"/>
                </a:lnTo>
                <a:cubicBezTo>
                  <a:pt x="1500114" y="2216002"/>
                  <a:pt x="1479921" y="2250623"/>
                  <a:pt x="1494344" y="2250623"/>
                </a:cubicBezTo>
                <a:cubicBezTo>
                  <a:pt x="1500115" y="2250623"/>
                  <a:pt x="1505884" y="2244852"/>
                  <a:pt x="1508771" y="2241969"/>
                </a:cubicBezTo>
                <a:lnTo>
                  <a:pt x="1514541" y="2207349"/>
                </a:lnTo>
                <a:lnTo>
                  <a:pt x="1528964" y="2187152"/>
                </a:lnTo>
                <a:cubicBezTo>
                  <a:pt x="1528964" y="2169841"/>
                  <a:pt x="1534734" y="2158302"/>
                  <a:pt x="1546275" y="2146761"/>
                </a:cubicBezTo>
                <a:lnTo>
                  <a:pt x="1546274" y="2123681"/>
                </a:lnTo>
                <a:cubicBezTo>
                  <a:pt x="1554932" y="2115029"/>
                  <a:pt x="1557815" y="2103489"/>
                  <a:pt x="1557814" y="2091948"/>
                </a:cubicBezTo>
                <a:cubicBezTo>
                  <a:pt x="1566472" y="2094832"/>
                  <a:pt x="1578013" y="2089061"/>
                  <a:pt x="1578013" y="2077521"/>
                </a:cubicBezTo>
                <a:lnTo>
                  <a:pt x="1595322" y="2051557"/>
                </a:lnTo>
                <a:lnTo>
                  <a:pt x="1618402" y="2060210"/>
                </a:lnTo>
                <a:cubicBezTo>
                  <a:pt x="1609745" y="2077521"/>
                  <a:pt x="1612632" y="2109259"/>
                  <a:pt x="1601091" y="2120797"/>
                </a:cubicBezTo>
                <a:cubicBezTo>
                  <a:pt x="1601091" y="2129451"/>
                  <a:pt x="1598205" y="2135221"/>
                  <a:pt x="1589552" y="2135221"/>
                </a:cubicBezTo>
                <a:cubicBezTo>
                  <a:pt x="1580894" y="2135222"/>
                  <a:pt x="1543392" y="2132338"/>
                  <a:pt x="1569355" y="2146761"/>
                </a:cubicBezTo>
                <a:lnTo>
                  <a:pt x="1557815" y="2175611"/>
                </a:lnTo>
                <a:lnTo>
                  <a:pt x="1569355" y="2175611"/>
                </a:lnTo>
                <a:lnTo>
                  <a:pt x="1557814" y="2190039"/>
                </a:lnTo>
                <a:lnTo>
                  <a:pt x="1557814" y="2218888"/>
                </a:lnTo>
                <a:lnTo>
                  <a:pt x="1537621" y="2233312"/>
                </a:lnTo>
                <a:lnTo>
                  <a:pt x="1537621" y="2259279"/>
                </a:lnTo>
                <a:cubicBezTo>
                  <a:pt x="1531851" y="2267933"/>
                  <a:pt x="1526081" y="2276589"/>
                  <a:pt x="1517424" y="2282359"/>
                </a:cubicBezTo>
                <a:lnTo>
                  <a:pt x="1508771" y="2305439"/>
                </a:lnTo>
                <a:cubicBezTo>
                  <a:pt x="1528964" y="2305439"/>
                  <a:pt x="1511655" y="2363140"/>
                  <a:pt x="1508771" y="2368910"/>
                </a:cubicBezTo>
                <a:cubicBezTo>
                  <a:pt x="1497232" y="2368910"/>
                  <a:pt x="1500115" y="2403530"/>
                  <a:pt x="1500114" y="2409301"/>
                </a:cubicBezTo>
                <a:cubicBezTo>
                  <a:pt x="1491461" y="2412183"/>
                  <a:pt x="1488574" y="2423725"/>
                  <a:pt x="1488574" y="2432380"/>
                </a:cubicBezTo>
                <a:cubicBezTo>
                  <a:pt x="1488574" y="2443920"/>
                  <a:pt x="1500114" y="2446804"/>
                  <a:pt x="1500114" y="2458344"/>
                </a:cubicBezTo>
                <a:cubicBezTo>
                  <a:pt x="1526081" y="2458344"/>
                  <a:pt x="1505884" y="2406414"/>
                  <a:pt x="1528964" y="2406414"/>
                </a:cubicBezTo>
                <a:cubicBezTo>
                  <a:pt x="1528964" y="2389103"/>
                  <a:pt x="1543391" y="2371793"/>
                  <a:pt x="1557814" y="2363140"/>
                </a:cubicBezTo>
                <a:lnTo>
                  <a:pt x="1557814" y="2325633"/>
                </a:lnTo>
                <a:cubicBezTo>
                  <a:pt x="1612632" y="2299670"/>
                  <a:pt x="1601092" y="2276590"/>
                  <a:pt x="1624172" y="2218889"/>
                </a:cubicBezTo>
                <a:cubicBezTo>
                  <a:pt x="1644366" y="2218889"/>
                  <a:pt x="1655906" y="2198691"/>
                  <a:pt x="1676099" y="2198691"/>
                </a:cubicBezTo>
                <a:lnTo>
                  <a:pt x="1676098" y="2166958"/>
                </a:lnTo>
                <a:lnTo>
                  <a:pt x="1684755" y="2166958"/>
                </a:lnTo>
                <a:cubicBezTo>
                  <a:pt x="1696296" y="2166958"/>
                  <a:pt x="1696296" y="2172729"/>
                  <a:pt x="1696296" y="2184269"/>
                </a:cubicBezTo>
                <a:lnTo>
                  <a:pt x="1687638" y="2207349"/>
                </a:lnTo>
                <a:cubicBezTo>
                  <a:pt x="1687638" y="2210232"/>
                  <a:pt x="1693408" y="2227542"/>
                  <a:pt x="1696296" y="2227542"/>
                </a:cubicBezTo>
                <a:lnTo>
                  <a:pt x="1696296" y="2218888"/>
                </a:lnTo>
                <a:cubicBezTo>
                  <a:pt x="1707836" y="2210232"/>
                  <a:pt x="1733803" y="2190040"/>
                  <a:pt x="1733803" y="2175611"/>
                </a:cubicBezTo>
                <a:cubicBezTo>
                  <a:pt x="1742456" y="2169842"/>
                  <a:pt x="1745343" y="2155418"/>
                  <a:pt x="1745343" y="2143878"/>
                </a:cubicBezTo>
                <a:lnTo>
                  <a:pt x="1765537" y="2132338"/>
                </a:lnTo>
                <a:cubicBezTo>
                  <a:pt x="1765536" y="2123681"/>
                  <a:pt x="1768424" y="2109258"/>
                  <a:pt x="1777076" y="2103489"/>
                </a:cubicBezTo>
                <a:lnTo>
                  <a:pt x="1777077" y="2080408"/>
                </a:lnTo>
                <a:lnTo>
                  <a:pt x="1788617" y="2071751"/>
                </a:lnTo>
                <a:cubicBezTo>
                  <a:pt x="1788617" y="2054440"/>
                  <a:pt x="1803044" y="2037131"/>
                  <a:pt x="1817466" y="2025591"/>
                </a:cubicBezTo>
                <a:cubicBezTo>
                  <a:pt x="1829007" y="2008280"/>
                  <a:pt x="1846317" y="1979430"/>
                  <a:pt x="1863628" y="1965007"/>
                </a:cubicBezTo>
                <a:cubicBezTo>
                  <a:pt x="1863628" y="1956351"/>
                  <a:pt x="1863628" y="1944810"/>
                  <a:pt x="1872285" y="1939040"/>
                </a:cubicBezTo>
                <a:cubicBezTo>
                  <a:pt x="1872284" y="1921729"/>
                  <a:pt x="1883825" y="1901536"/>
                  <a:pt x="1895364" y="1889997"/>
                </a:cubicBezTo>
                <a:cubicBezTo>
                  <a:pt x="1895364" y="1884227"/>
                  <a:pt x="1898247" y="1878457"/>
                  <a:pt x="1904017" y="1878457"/>
                </a:cubicBezTo>
                <a:lnTo>
                  <a:pt x="1912674" y="1881340"/>
                </a:lnTo>
                <a:lnTo>
                  <a:pt x="1904017" y="1910190"/>
                </a:lnTo>
                <a:cubicBezTo>
                  <a:pt x="1898247" y="1915960"/>
                  <a:pt x="1895364" y="1927500"/>
                  <a:pt x="1895364" y="1936157"/>
                </a:cubicBezTo>
                <a:lnTo>
                  <a:pt x="1883824" y="1962121"/>
                </a:lnTo>
                <a:cubicBezTo>
                  <a:pt x="1883824" y="1973660"/>
                  <a:pt x="1889594" y="1996741"/>
                  <a:pt x="1872284" y="1996741"/>
                </a:cubicBezTo>
                <a:cubicBezTo>
                  <a:pt x="1872284" y="2048671"/>
                  <a:pt x="1831893" y="2146761"/>
                  <a:pt x="1797274" y="2187152"/>
                </a:cubicBezTo>
                <a:cubicBezTo>
                  <a:pt x="1797274" y="2207349"/>
                  <a:pt x="1788616" y="2221772"/>
                  <a:pt x="1788616" y="2241969"/>
                </a:cubicBezTo>
                <a:cubicBezTo>
                  <a:pt x="1779964" y="2241969"/>
                  <a:pt x="1777076" y="2250623"/>
                  <a:pt x="1777076" y="2259280"/>
                </a:cubicBezTo>
                <a:cubicBezTo>
                  <a:pt x="1777076" y="2285242"/>
                  <a:pt x="1765536" y="2276590"/>
                  <a:pt x="1765536" y="2293900"/>
                </a:cubicBezTo>
                <a:lnTo>
                  <a:pt x="1751113" y="2322749"/>
                </a:lnTo>
                <a:cubicBezTo>
                  <a:pt x="1742455" y="2325634"/>
                  <a:pt x="1739573" y="2334290"/>
                  <a:pt x="1739573" y="2342943"/>
                </a:cubicBezTo>
                <a:lnTo>
                  <a:pt x="1742455" y="2357370"/>
                </a:lnTo>
                <a:lnTo>
                  <a:pt x="1735171" y="2382459"/>
                </a:lnTo>
                <a:lnTo>
                  <a:pt x="1740849" y="2374178"/>
                </a:lnTo>
                <a:cubicBezTo>
                  <a:pt x="1746924" y="2363764"/>
                  <a:pt x="1751263" y="2352481"/>
                  <a:pt x="1751262" y="2338595"/>
                </a:cubicBezTo>
                <a:cubicBezTo>
                  <a:pt x="1768621" y="2324710"/>
                  <a:pt x="1782507" y="2310822"/>
                  <a:pt x="1796393" y="2293468"/>
                </a:cubicBezTo>
                <a:cubicBezTo>
                  <a:pt x="1841525" y="2293468"/>
                  <a:pt x="1799867" y="2251812"/>
                  <a:pt x="1827639" y="2251811"/>
                </a:cubicBezTo>
                <a:lnTo>
                  <a:pt x="1841525" y="2251811"/>
                </a:lnTo>
                <a:cubicBezTo>
                  <a:pt x="1841525" y="2230982"/>
                  <a:pt x="1855411" y="2227509"/>
                  <a:pt x="1855411" y="2210153"/>
                </a:cubicBezTo>
                <a:lnTo>
                  <a:pt x="1879709" y="2189325"/>
                </a:lnTo>
                <a:lnTo>
                  <a:pt x="1893595" y="2217096"/>
                </a:lnTo>
                <a:cubicBezTo>
                  <a:pt x="1900538" y="2217096"/>
                  <a:pt x="1904011" y="2220565"/>
                  <a:pt x="1904012" y="2227509"/>
                </a:cubicBezTo>
                <a:cubicBezTo>
                  <a:pt x="1904011" y="2255279"/>
                  <a:pt x="1879708" y="2279582"/>
                  <a:pt x="1879709" y="2310823"/>
                </a:cubicBezTo>
                <a:cubicBezTo>
                  <a:pt x="1879709" y="2310823"/>
                  <a:pt x="1879708" y="2317766"/>
                  <a:pt x="1883183" y="2317766"/>
                </a:cubicBezTo>
                <a:cubicBezTo>
                  <a:pt x="1886651" y="2317766"/>
                  <a:pt x="1893594" y="2296937"/>
                  <a:pt x="1897068" y="2293468"/>
                </a:cubicBezTo>
                <a:cubicBezTo>
                  <a:pt x="1900538" y="2289994"/>
                  <a:pt x="1904011" y="2286525"/>
                  <a:pt x="1904011" y="2283051"/>
                </a:cubicBezTo>
                <a:cubicBezTo>
                  <a:pt x="1904011" y="2272639"/>
                  <a:pt x="1900537" y="2262223"/>
                  <a:pt x="1914423" y="2262223"/>
                </a:cubicBezTo>
                <a:lnTo>
                  <a:pt x="1928309" y="2255279"/>
                </a:lnTo>
                <a:lnTo>
                  <a:pt x="1963025" y="2251811"/>
                </a:lnTo>
                <a:lnTo>
                  <a:pt x="1973440" y="2224039"/>
                </a:lnTo>
                <a:cubicBezTo>
                  <a:pt x="1983852" y="2220565"/>
                  <a:pt x="1994269" y="2210153"/>
                  <a:pt x="2001212" y="2203211"/>
                </a:cubicBezTo>
                <a:cubicBezTo>
                  <a:pt x="2008155" y="2203211"/>
                  <a:pt x="2018568" y="2199736"/>
                  <a:pt x="2018568" y="2189325"/>
                </a:cubicBezTo>
                <a:lnTo>
                  <a:pt x="2015098" y="2175438"/>
                </a:lnTo>
                <a:lnTo>
                  <a:pt x="2046339" y="2175438"/>
                </a:lnTo>
                <a:cubicBezTo>
                  <a:pt x="2046339" y="2185850"/>
                  <a:pt x="2022041" y="2227509"/>
                  <a:pt x="2039396" y="2227508"/>
                </a:cubicBezTo>
                <a:cubicBezTo>
                  <a:pt x="2046339" y="2227509"/>
                  <a:pt x="2053282" y="2220565"/>
                  <a:pt x="2056756" y="2217096"/>
                </a:cubicBezTo>
                <a:lnTo>
                  <a:pt x="2063698" y="2175438"/>
                </a:lnTo>
                <a:lnTo>
                  <a:pt x="2081053" y="2151136"/>
                </a:lnTo>
                <a:cubicBezTo>
                  <a:pt x="2081054" y="2130307"/>
                  <a:pt x="2087996" y="2116422"/>
                  <a:pt x="2101883" y="2102536"/>
                </a:cubicBezTo>
                <a:lnTo>
                  <a:pt x="2101882" y="2074763"/>
                </a:lnTo>
                <a:cubicBezTo>
                  <a:pt x="2112300" y="2064352"/>
                  <a:pt x="2115768" y="2050466"/>
                  <a:pt x="2115768" y="2036579"/>
                </a:cubicBezTo>
                <a:cubicBezTo>
                  <a:pt x="2126186" y="2040049"/>
                  <a:pt x="2140072" y="2033106"/>
                  <a:pt x="2140072" y="2019220"/>
                </a:cubicBezTo>
                <a:lnTo>
                  <a:pt x="2160900" y="1987979"/>
                </a:lnTo>
                <a:lnTo>
                  <a:pt x="2188671" y="1998391"/>
                </a:lnTo>
                <a:cubicBezTo>
                  <a:pt x="2183463" y="2008806"/>
                  <a:pt x="2181727" y="2023560"/>
                  <a:pt x="2179558" y="2037447"/>
                </a:cubicBezTo>
                <a:lnTo>
                  <a:pt x="2176305" y="2046845"/>
                </a:lnTo>
                <a:lnTo>
                  <a:pt x="2184798" y="2044135"/>
                </a:lnTo>
                <a:cubicBezTo>
                  <a:pt x="2192231" y="2040439"/>
                  <a:pt x="2200100" y="2036742"/>
                  <a:pt x="2210593" y="2036742"/>
                </a:cubicBezTo>
                <a:lnTo>
                  <a:pt x="2228084" y="2010860"/>
                </a:lnTo>
                <a:cubicBezTo>
                  <a:pt x="2228084" y="1996073"/>
                  <a:pt x="2235079" y="1992379"/>
                  <a:pt x="2249070" y="1992379"/>
                </a:cubicBezTo>
                <a:lnTo>
                  <a:pt x="2270056" y="1992379"/>
                </a:lnTo>
                <a:cubicBezTo>
                  <a:pt x="2270057" y="1977591"/>
                  <a:pt x="2277052" y="1965576"/>
                  <a:pt x="2284048" y="1953099"/>
                </a:cubicBezTo>
                <a:lnTo>
                  <a:pt x="2288875" y="1943331"/>
                </a:lnTo>
                <a:lnTo>
                  <a:pt x="2283270" y="1939030"/>
                </a:lnTo>
                <a:lnTo>
                  <a:pt x="2292843" y="1935299"/>
                </a:lnTo>
                <a:lnTo>
                  <a:pt x="2293666" y="1933633"/>
                </a:lnTo>
                <a:lnTo>
                  <a:pt x="2296917" y="1916845"/>
                </a:lnTo>
                <a:lnTo>
                  <a:pt x="2296476" y="1915681"/>
                </a:lnTo>
                <a:cubicBezTo>
                  <a:pt x="2295373" y="1909538"/>
                  <a:pt x="2295521" y="1902654"/>
                  <a:pt x="2297971" y="1895379"/>
                </a:cubicBezTo>
                <a:lnTo>
                  <a:pt x="2313178" y="1897573"/>
                </a:lnTo>
                <a:lnTo>
                  <a:pt x="2315524" y="1885166"/>
                </a:lnTo>
                <a:cubicBezTo>
                  <a:pt x="2315524" y="1874079"/>
                  <a:pt x="2312029" y="1848197"/>
                  <a:pt x="2322520" y="1840804"/>
                </a:cubicBezTo>
                <a:cubicBezTo>
                  <a:pt x="2329735" y="1840804"/>
                  <a:pt x="2335227" y="1838725"/>
                  <a:pt x="2339552" y="1835345"/>
                </a:cubicBezTo>
                <a:lnTo>
                  <a:pt x="2342170" y="1831882"/>
                </a:lnTo>
                <a:lnTo>
                  <a:pt x="2342584" y="1822376"/>
                </a:lnTo>
                <a:cubicBezTo>
                  <a:pt x="2351690" y="1809222"/>
                  <a:pt x="2357440" y="1796109"/>
                  <a:pt x="2363193" y="1782998"/>
                </a:cubicBezTo>
                <a:lnTo>
                  <a:pt x="2363680" y="1743874"/>
                </a:lnTo>
                <a:cubicBezTo>
                  <a:pt x="2366180" y="1742395"/>
                  <a:pt x="2373686" y="1737953"/>
                  <a:pt x="2371985" y="1735077"/>
                </a:cubicBezTo>
                <a:cubicBezTo>
                  <a:pt x="2371133" y="1733637"/>
                  <a:pt x="2361925" y="1735203"/>
                  <a:pt x="2358574" y="1735244"/>
                </a:cubicBezTo>
                <a:lnTo>
                  <a:pt x="2380984" y="1710335"/>
                </a:lnTo>
                <a:lnTo>
                  <a:pt x="2398496" y="1699972"/>
                </a:lnTo>
                <a:cubicBezTo>
                  <a:pt x="2405305" y="1711478"/>
                  <a:pt x="2398702" y="1723151"/>
                  <a:pt x="2415619" y="1740326"/>
                </a:cubicBezTo>
                <a:cubicBezTo>
                  <a:pt x="2420519" y="1725776"/>
                  <a:pt x="2428769" y="1711183"/>
                  <a:pt x="2421962" y="1699678"/>
                </a:cubicBezTo>
                <a:lnTo>
                  <a:pt x="2434757" y="1677055"/>
                </a:lnTo>
                <a:lnTo>
                  <a:pt x="2432709" y="1673870"/>
                </a:lnTo>
                <a:cubicBezTo>
                  <a:pt x="2432710" y="1672136"/>
                  <a:pt x="2435314" y="1669533"/>
                  <a:pt x="2438352" y="1666929"/>
                </a:cubicBezTo>
                <a:lnTo>
                  <a:pt x="2442425" y="1663498"/>
                </a:lnTo>
                <a:lnTo>
                  <a:pt x="2443419" y="1661739"/>
                </a:lnTo>
                <a:lnTo>
                  <a:pt x="2446735" y="1658836"/>
                </a:lnTo>
                <a:lnTo>
                  <a:pt x="2448332" y="1645664"/>
                </a:lnTo>
                <a:lnTo>
                  <a:pt x="2453601" y="1642840"/>
                </a:lnTo>
                <a:lnTo>
                  <a:pt x="2449931" y="1638225"/>
                </a:lnTo>
                <a:cubicBezTo>
                  <a:pt x="2449483" y="1636307"/>
                  <a:pt x="2450720" y="1634118"/>
                  <a:pt x="2455723" y="1631157"/>
                </a:cubicBezTo>
                <a:lnTo>
                  <a:pt x="2465729" y="1625237"/>
                </a:lnTo>
                <a:cubicBezTo>
                  <a:pt x="2463176" y="1620922"/>
                  <a:pt x="2464188" y="1616924"/>
                  <a:pt x="2465307" y="1613107"/>
                </a:cubicBezTo>
                <a:lnTo>
                  <a:pt x="2465369" y="1609940"/>
                </a:lnTo>
                <a:lnTo>
                  <a:pt x="2453536" y="1611374"/>
                </a:lnTo>
                <a:cubicBezTo>
                  <a:pt x="2436180" y="1611374"/>
                  <a:pt x="2432707" y="1625260"/>
                  <a:pt x="2432707" y="1639146"/>
                </a:cubicBezTo>
                <a:lnTo>
                  <a:pt x="2408409" y="1614848"/>
                </a:lnTo>
                <a:cubicBezTo>
                  <a:pt x="2408410" y="1607905"/>
                  <a:pt x="2429238" y="1555830"/>
                  <a:pt x="2432707" y="1552361"/>
                </a:cubicBezTo>
                <a:cubicBezTo>
                  <a:pt x="2432707" y="1535001"/>
                  <a:pt x="2439650" y="1531532"/>
                  <a:pt x="2457010" y="1531532"/>
                </a:cubicBezTo>
                <a:cubicBezTo>
                  <a:pt x="2459611" y="1541947"/>
                  <a:pt x="2468071" y="1567983"/>
                  <a:pt x="2472140" y="1584743"/>
                </a:cubicBezTo>
                <a:lnTo>
                  <a:pt x="2473128" y="1590411"/>
                </a:lnTo>
                <a:lnTo>
                  <a:pt x="2477925" y="1583068"/>
                </a:lnTo>
                <a:lnTo>
                  <a:pt x="2494740" y="1588653"/>
                </a:lnTo>
                <a:cubicBezTo>
                  <a:pt x="2499743" y="1585693"/>
                  <a:pt x="2503096" y="1585648"/>
                  <a:pt x="2504798" y="1588524"/>
                </a:cubicBezTo>
                <a:cubicBezTo>
                  <a:pt x="2511607" y="1600030"/>
                  <a:pt x="2500052" y="1620461"/>
                  <a:pt x="2507711" y="1633404"/>
                </a:cubicBezTo>
                <a:cubicBezTo>
                  <a:pt x="2507711" y="1633404"/>
                  <a:pt x="2509413" y="1636280"/>
                  <a:pt x="2511915" y="1634799"/>
                </a:cubicBezTo>
                <a:cubicBezTo>
                  <a:pt x="2514415" y="1633320"/>
                  <a:pt x="2514312" y="1621730"/>
                  <a:pt x="2515965" y="1618812"/>
                </a:cubicBezTo>
                <a:cubicBezTo>
                  <a:pt x="2517613" y="1615894"/>
                  <a:pt x="2519266" y="1612975"/>
                  <a:pt x="2518415" y="1611536"/>
                </a:cubicBezTo>
                <a:cubicBezTo>
                  <a:pt x="2515862" y="1607222"/>
                  <a:pt x="2510806" y="1604388"/>
                  <a:pt x="2520811" y="1598467"/>
                </a:cubicBezTo>
                <a:lnTo>
                  <a:pt x="2529115" y="1589671"/>
                </a:lnTo>
                <a:lnTo>
                  <a:pt x="2553280" y="1573431"/>
                </a:lnTo>
                <a:lnTo>
                  <a:pt x="2553978" y="1557484"/>
                </a:lnTo>
                <a:cubicBezTo>
                  <a:pt x="2560629" y="1551605"/>
                  <a:pt x="2565583" y="1542850"/>
                  <a:pt x="2568884" y="1537012"/>
                </a:cubicBezTo>
                <a:cubicBezTo>
                  <a:pt x="2573887" y="1534052"/>
                  <a:pt x="2580538" y="1528173"/>
                  <a:pt x="2577985" y="1523860"/>
                </a:cubicBezTo>
                <a:lnTo>
                  <a:pt x="2572082" y="1519586"/>
                </a:lnTo>
                <a:lnTo>
                  <a:pt x="2594593" y="1506265"/>
                </a:lnTo>
                <a:cubicBezTo>
                  <a:pt x="2597147" y="1510578"/>
                  <a:pt x="2589850" y="1538198"/>
                  <a:pt x="2602356" y="1530798"/>
                </a:cubicBezTo>
                <a:cubicBezTo>
                  <a:pt x="2607359" y="1527837"/>
                  <a:pt x="2610659" y="1522001"/>
                  <a:pt x="2612312" y="1519082"/>
                </a:cubicBezTo>
                <a:lnTo>
                  <a:pt x="2607102" y="1498864"/>
                </a:lnTo>
                <a:lnTo>
                  <a:pt x="2613650" y="1481395"/>
                </a:lnTo>
                <a:cubicBezTo>
                  <a:pt x="2608544" y="1472767"/>
                  <a:pt x="2610143" y="1464053"/>
                  <a:pt x="2616745" y="1452379"/>
                </a:cubicBezTo>
                <a:lnTo>
                  <a:pt x="2609937" y="1440873"/>
                </a:lnTo>
                <a:cubicBezTo>
                  <a:pt x="2614892" y="1432118"/>
                  <a:pt x="2613988" y="1424886"/>
                  <a:pt x="2610583" y="1419133"/>
                </a:cubicBezTo>
                <a:cubicBezTo>
                  <a:pt x="2618940" y="1416128"/>
                  <a:pt x="2627244" y="1407331"/>
                  <a:pt x="2623840" y="1401579"/>
                </a:cubicBezTo>
                <a:lnTo>
                  <a:pt x="2631191" y="1379754"/>
                </a:lnTo>
                <a:lnTo>
                  <a:pt x="2653755" y="1372226"/>
                </a:lnTo>
                <a:cubicBezTo>
                  <a:pt x="2651354" y="1385298"/>
                  <a:pt x="2663219" y="1399638"/>
                  <a:pt x="2656617" y="1411311"/>
                </a:cubicBezTo>
                <a:cubicBezTo>
                  <a:pt x="2659169" y="1415625"/>
                  <a:pt x="2658369" y="1419982"/>
                  <a:pt x="2650866" y="1424422"/>
                </a:cubicBezTo>
                <a:cubicBezTo>
                  <a:pt x="2643360" y="1428863"/>
                  <a:pt x="2609991" y="1446668"/>
                  <a:pt x="2636758" y="1440537"/>
                </a:cubicBezTo>
                <a:lnTo>
                  <a:pt x="2635262" y="1460840"/>
                </a:lnTo>
                <a:lnTo>
                  <a:pt x="2645268" y="1454919"/>
                </a:lnTo>
                <a:lnTo>
                  <a:pt x="2639518" y="1468032"/>
                </a:lnTo>
                <a:lnTo>
                  <a:pt x="2648028" y="1482414"/>
                </a:lnTo>
                <a:lnTo>
                  <a:pt x="2634774" y="1499964"/>
                </a:lnTo>
                <a:lnTo>
                  <a:pt x="2642433" y="1512910"/>
                </a:lnTo>
                <a:cubicBezTo>
                  <a:pt x="2639983" y="1520184"/>
                  <a:pt x="2637533" y="1527460"/>
                  <a:pt x="2631729" y="1534778"/>
                </a:cubicBezTo>
                <a:lnTo>
                  <a:pt x="2631035" y="1550723"/>
                </a:lnTo>
                <a:cubicBezTo>
                  <a:pt x="2648543" y="1540363"/>
                  <a:pt x="2650555" y="1578007"/>
                  <a:pt x="2649757" y="1582363"/>
                </a:cubicBezTo>
                <a:cubicBezTo>
                  <a:pt x="2639751" y="1588284"/>
                  <a:pt x="2652463" y="1604064"/>
                  <a:pt x="2654165" y="1606941"/>
                </a:cubicBezTo>
                <a:cubicBezTo>
                  <a:pt x="2647513" y="1612817"/>
                  <a:pt x="2648413" y="1620051"/>
                  <a:pt x="2650967" y="1624366"/>
                </a:cubicBezTo>
                <a:cubicBezTo>
                  <a:pt x="2654372" y="1630119"/>
                  <a:pt x="2665228" y="1625636"/>
                  <a:pt x="2668631" y="1631389"/>
                </a:cubicBezTo>
                <a:cubicBezTo>
                  <a:pt x="2691147" y="1618066"/>
                  <a:pt x="2658317" y="1602540"/>
                  <a:pt x="2678329" y="1590699"/>
                </a:cubicBezTo>
                <a:cubicBezTo>
                  <a:pt x="2673222" y="1582070"/>
                  <a:pt x="2680625" y="1566038"/>
                  <a:pt x="2690579" y="1554325"/>
                </a:cubicBezTo>
                <a:lnTo>
                  <a:pt x="2679515" y="1535627"/>
                </a:lnTo>
                <a:cubicBezTo>
                  <a:pt x="2719387" y="1494560"/>
                  <a:pt x="2702573" y="1488975"/>
                  <a:pt x="2705564" y="1448369"/>
                </a:cubicBezTo>
                <a:cubicBezTo>
                  <a:pt x="2723073" y="1438009"/>
                  <a:pt x="2727121" y="1422019"/>
                  <a:pt x="2744630" y="1411659"/>
                </a:cubicBezTo>
                <a:lnTo>
                  <a:pt x="2735270" y="1395840"/>
                </a:lnTo>
                <a:lnTo>
                  <a:pt x="2742776" y="1391399"/>
                </a:lnTo>
                <a:cubicBezTo>
                  <a:pt x="2752783" y="1385477"/>
                  <a:pt x="2754485" y="1388353"/>
                  <a:pt x="2757888" y="1394107"/>
                </a:cubicBezTo>
                <a:lnTo>
                  <a:pt x="2757189" y="1410054"/>
                </a:lnTo>
                <a:cubicBezTo>
                  <a:pt x="2758040" y="1411491"/>
                  <a:pt x="2768150" y="1417160"/>
                  <a:pt x="2770653" y="1415678"/>
                </a:cubicBezTo>
                <a:lnTo>
                  <a:pt x="2768101" y="1411365"/>
                </a:lnTo>
                <a:cubicBezTo>
                  <a:pt x="2775553" y="1401128"/>
                  <a:pt x="2792112" y="1377739"/>
                  <a:pt x="2787856" y="1370547"/>
                </a:cubicBezTo>
                <a:cubicBezTo>
                  <a:pt x="2793656" y="1363231"/>
                  <a:pt x="2791905" y="1354560"/>
                  <a:pt x="2788501" y="1348807"/>
                </a:cubicBezTo>
                <a:lnTo>
                  <a:pt x="2802606" y="1332694"/>
                </a:lnTo>
                <a:cubicBezTo>
                  <a:pt x="2800053" y="1328378"/>
                  <a:pt x="2798302" y="1319708"/>
                  <a:pt x="2804103" y="1312392"/>
                </a:cubicBezTo>
                <a:lnTo>
                  <a:pt x="2797294" y="1300886"/>
                </a:lnTo>
                <a:lnTo>
                  <a:pt x="2804746" y="1290649"/>
                </a:lnTo>
                <a:cubicBezTo>
                  <a:pt x="2799641" y="1282019"/>
                  <a:pt x="2807043" y="1265989"/>
                  <a:pt x="2816145" y="1252836"/>
                </a:cubicBezTo>
                <a:cubicBezTo>
                  <a:pt x="2821044" y="1238286"/>
                  <a:pt x="2827543" y="1215022"/>
                  <a:pt x="2838298" y="1198952"/>
                </a:cubicBezTo>
                <a:cubicBezTo>
                  <a:pt x="2835745" y="1194635"/>
                  <a:pt x="2832341" y="1188883"/>
                  <a:pt x="2838145" y="1181565"/>
                </a:cubicBezTo>
                <a:cubicBezTo>
                  <a:pt x="2833039" y="1172935"/>
                  <a:pt x="2837088" y="1156948"/>
                  <a:pt x="2843690" y="1145275"/>
                </a:cubicBezTo>
                <a:cubicBezTo>
                  <a:pt x="2841988" y="1142399"/>
                  <a:pt x="2842786" y="1138043"/>
                  <a:pt x="2847789" y="1135082"/>
                </a:cubicBezTo>
                <a:lnTo>
                  <a:pt x="2856145" y="1132078"/>
                </a:lnTo>
                <a:lnTo>
                  <a:pt x="2857150" y="1150902"/>
                </a:lnTo>
                <a:cubicBezTo>
                  <a:pt x="2853848" y="1156738"/>
                  <a:pt x="2854752" y="1163970"/>
                  <a:pt x="2857306" y="1168286"/>
                </a:cubicBezTo>
                <a:lnTo>
                  <a:pt x="2854960" y="1187150"/>
                </a:lnTo>
                <a:cubicBezTo>
                  <a:pt x="2858363" y="1192902"/>
                  <a:pt x="2870175" y="1201447"/>
                  <a:pt x="2855165" y="1210329"/>
                </a:cubicBezTo>
                <a:cubicBezTo>
                  <a:pt x="2870483" y="1236216"/>
                  <a:pt x="2864397" y="1305839"/>
                  <a:pt x="2846294" y="1343736"/>
                </a:cubicBezTo>
                <a:cubicBezTo>
                  <a:pt x="2852251" y="1353804"/>
                  <a:pt x="2849000" y="1365436"/>
                  <a:pt x="2854957" y="1375505"/>
                </a:cubicBezTo>
                <a:cubicBezTo>
                  <a:pt x="2847454" y="1379944"/>
                  <a:pt x="2847504" y="1385738"/>
                  <a:pt x="2850057" y="1390055"/>
                </a:cubicBezTo>
                <a:cubicBezTo>
                  <a:pt x="2857716" y="1402997"/>
                  <a:pt x="2845157" y="1404605"/>
                  <a:pt x="2850263" y="1413234"/>
                </a:cubicBezTo>
                <a:lnTo>
                  <a:pt x="2846268" y="1435016"/>
                </a:lnTo>
                <a:cubicBezTo>
                  <a:pt x="2839612" y="1440895"/>
                  <a:pt x="2839666" y="1446690"/>
                  <a:pt x="2842218" y="1451003"/>
                </a:cubicBezTo>
                <a:lnTo>
                  <a:pt x="2848973" y="1456716"/>
                </a:lnTo>
                <a:lnTo>
                  <a:pt x="2852839" y="1514622"/>
                </a:lnTo>
                <a:lnTo>
                  <a:pt x="2845387" y="1524859"/>
                </a:lnTo>
                <a:lnTo>
                  <a:pt x="2842139" y="1536488"/>
                </a:lnTo>
                <a:cubicBezTo>
                  <a:pt x="2844692" y="1540804"/>
                  <a:pt x="2846444" y="1549475"/>
                  <a:pt x="2843141" y="1555312"/>
                </a:cubicBezTo>
                <a:lnTo>
                  <a:pt x="2849054" y="1564039"/>
                </a:lnTo>
                <a:lnTo>
                  <a:pt x="2941629" y="1401407"/>
                </a:lnTo>
                <a:cubicBezTo>
                  <a:pt x="2958989" y="1384046"/>
                  <a:pt x="2958989" y="1363216"/>
                  <a:pt x="2979818" y="1349330"/>
                </a:cubicBezTo>
                <a:cubicBezTo>
                  <a:pt x="2979818" y="1338919"/>
                  <a:pt x="2986761" y="1325033"/>
                  <a:pt x="2993704" y="1318089"/>
                </a:cubicBezTo>
                <a:lnTo>
                  <a:pt x="3007590" y="1293786"/>
                </a:lnTo>
                <a:cubicBezTo>
                  <a:pt x="3011059" y="1290318"/>
                  <a:pt x="3016267" y="1287714"/>
                  <a:pt x="3021476" y="1286411"/>
                </a:cubicBezTo>
                <a:cubicBezTo>
                  <a:pt x="3026684" y="1285110"/>
                  <a:pt x="3031887" y="1285109"/>
                  <a:pt x="3035362" y="1286844"/>
                </a:cubicBezTo>
                <a:cubicBezTo>
                  <a:pt x="3042304" y="1297261"/>
                  <a:pt x="2997173" y="1387518"/>
                  <a:pt x="2983287" y="1401407"/>
                </a:cubicBezTo>
                <a:lnTo>
                  <a:pt x="2986761" y="1401407"/>
                </a:lnTo>
                <a:cubicBezTo>
                  <a:pt x="2997174" y="1411818"/>
                  <a:pt x="2997173" y="1418762"/>
                  <a:pt x="2990230" y="1429178"/>
                </a:cubicBezTo>
                <a:cubicBezTo>
                  <a:pt x="2983287" y="1481247"/>
                  <a:pt x="2952046" y="1540265"/>
                  <a:pt x="2938161" y="1592334"/>
                </a:cubicBezTo>
                <a:cubicBezTo>
                  <a:pt x="2945103" y="1602751"/>
                  <a:pt x="2938161" y="1602750"/>
                  <a:pt x="2927748" y="1609693"/>
                </a:cubicBezTo>
                <a:cubicBezTo>
                  <a:pt x="2927748" y="1616636"/>
                  <a:pt x="2924275" y="1623579"/>
                  <a:pt x="2931217" y="1623579"/>
                </a:cubicBezTo>
                <a:cubicBezTo>
                  <a:pt x="2927748" y="1633991"/>
                  <a:pt x="2910390" y="1654819"/>
                  <a:pt x="2917332" y="1661763"/>
                </a:cubicBezTo>
                <a:lnTo>
                  <a:pt x="2923356" y="1655739"/>
                </a:lnTo>
                <a:lnTo>
                  <a:pt x="2926600" y="1648642"/>
                </a:lnTo>
                <a:cubicBezTo>
                  <a:pt x="2928788" y="1644071"/>
                  <a:pt x="2930345" y="1641155"/>
                  <a:pt x="2930722" y="1641264"/>
                </a:cubicBezTo>
                <a:cubicBezTo>
                  <a:pt x="2931477" y="1641481"/>
                  <a:pt x="2931202" y="1643850"/>
                  <a:pt x="2930738" y="1646164"/>
                </a:cubicBezTo>
                <a:lnTo>
                  <a:pt x="2930030" y="1649065"/>
                </a:lnTo>
                <a:lnTo>
                  <a:pt x="2938161" y="1640934"/>
                </a:lnTo>
                <a:lnTo>
                  <a:pt x="2943859" y="1632384"/>
                </a:lnTo>
                <a:lnTo>
                  <a:pt x="2943200" y="1632015"/>
                </a:lnTo>
                <a:cubicBezTo>
                  <a:pt x="2939868" y="1627993"/>
                  <a:pt x="2938106" y="1621364"/>
                  <a:pt x="2941369" y="1610068"/>
                </a:cubicBezTo>
                <a:cubicBezTo>
                  <a:pt x="2953119" y="1569390"/>
                  <a:pt x="2972408" y="1530899"/>
                  <a:pt x="2989090" y="1501439"/>
                </a:cubicBezTo>
                <a:cubicBezTo>
                  <a:pt x="2995616" y="1478845"/>
                  <a:pt x="2995007" y="1463977"/>
                  <a:pt x="3001534" y="1441383"/>
                </a:cubicBezTo>
                <a:lnTo>
                  <a:pt x="3009483" y="1453472"/>
                </a:lnTo>
                <a:cubicBezTo>
                  <a:pt x="3017315" y="1426357"/>
                  <a:pt x="3029267" y="1390638"/>
                  <a:pt x="3043133" y="1365265"/>
                </a:cubicBezTo>
                <a:lnTo>
                  <a:pt x="3041539" y="1399076"/>
                </a:lnTo>
                <a:lnTo>
                  <a:pt x="3025263" y="1438444"/>
                </a:lnTo>
                <a:cubicBezTo>
                  <a:pt x="3025468" y="1443397"/>
                  <a:pt x="3027179" y="1448790"/>
                  <a:pt x="3025874" y="1453307"/>
                </a:cubicBezTo>
                <a:cubicBezTo>
                  <a:pt x="3023263" y="1462345"/>
                  <a:pt x="3015719" y="1460167"/>
                  <a:pt x="3014212" y="1459731"/>
                </a:cubicBezTo>
                <a:lnTo>
                  <a:pt x="2982969" y="1533949"/>
                </a:lnTo>
                <a:lnTo>
                  <a:pt x="2979760" y="1549936"/>
                </a:lnTo>
                <a:lnTo>
                  <a:pt x="2990230" y="1526378"/>
                </a:lnTo>
                <a:lnTo>
                  <a:pt x="3008172" y="1511424"/>
                </a:lnTo>
                <a:lnTo>
                  <a:pt x="3024770" y="1462781"/>
                </a:lnTo>
                <a:lnTo>
                  <a:pt x="3032382" y="1450840"/>
                </a:lnTo>
                <a:lnTo>
                  <a:pt x="3033189" y="1440894"/>
                </a:lnTo>
                <a:cubicBezTo>
                  <a:pt x="3039699" y="1426572"/>
                  <a:pt x="3057924" y="1416158"/>
                  <a:pt x="3052717" y="1397930"/>
                </a:cubicBezTo>
                <a:lnTo>
                  <a:pt x="3064945" y="1387585"/>
                </a:lnTo>
                <a:lnTo>
                  <a:pt x="3067187" y="1382770"/>
                </a:lnTo>
                <a:cubicBezTo>
                  <a:pt x="3071579" y="1372869"/>
                  <a:pt x="3075485" y="1363592"/>
                  <a:pt x="3078523" y="1355902"/>
                </a:cubicBezTo>
                <a:cubicBezTo>
                  <a:pt x="3087663" y="1324265"/>
                  <a:pt x="3101529" y="1298891"/>
                  <a:pt x="3113683" y="1268130"/>
                </a:cubicBezTo>
                <a:cubicBezTo>
                  <a:pt x="3126448" y="1252232"/>
                  <a:pt x="3139010" y="1231375"/>
                  <a:pt x="3151569" y="1210525"/>
                </a:cubicBezTo>
                <a:lnTo>
                  <a:pt x="3188237" y="1123189"/>
                </a:lnTo>
                <a:cubicBezTo>
                  <a:pt x="3189744" y="1123624"/>
                  <a:pt x="3194270" y="1124931"/>
                  <a:pt x="3196881" y="1115893"/>
                </a:cubicBezTo>
                <a:cubicBezTo>
                  <a:pt x="3198187" y="1111371"/>
                  <a:pt x="3196272" y="1101025"/>
                  <a:pt x="3196069" y="1096073"/>
                </a:cubicBezTo>
                <a:lnTo>
                  <a:pt x="3220494" y="1073750"/>
                </a:lnTo>
                <a:lnTo>
                  <a:pt x="3231054" y="1076801"/>
                </a:lnTo>
                <a:cubicBezTo>
                  <a:pt x="3220610" y="1112955"/>
                  <a:pt x="3209355" y="1129288"/>
                  <a:pt x="3194095" y="1193430"/>
                </a:cubicBezTo>
                <a:cubicBezTo>
                  <a:pt x="3207961" y="1168057"/>
                  <a:pt x="3222031" y="1147636"/>
                  <a:pt x="3232475" y="1111483"/>
                </a:cubicBezTo>
                <a:cubicBezTo>
                  <a:pt x="3245240" y="1095583"/>
                  <a:pt x="3256495" y="1079250"/>
                  <a:pt x="3269056" y="1058399"/>
                </a:cubicBezTo>
                <a:cubicBezTo>
                  <a:pt x="3288666" y="1064063"/>
                  <a:pt x="3286230" y="1004604"/>
                  <a:pt x="3298297" y="1008089"/>
                </a:cubicBezTo>
                <a:lnTo>
                  <a:pt x="3304332" y="1009833"/>
                </a:lnTo>
                <a:cubicBezTo>
                  <a:pt x="3312164" y="982716"/>
                  <a:pt x="3319504" y="979936"/>
                  <a:pt x="3326030" y="957343"/>
                </a:cubicBezTo>
                <a:lnTo>
                  <a:pt x="3344421" y="933277"/>
                </a:lnTo>
                <a:lnTo>
                  <a:pt x="3340011" y="971174"/>
                </a:lnTo>
                <a:cubicBezTo>
                  <a:pt x="3343028" y="972046"/>
                  <a:pt x="3343233" y="976998"/>
                  <a:pt x="3340622" y="986037"/>
                </a:cubicBezTo>
                <a:cubicBezTo>
                  <a:pt x="3330178" y="1022191"/>
                  <a:pt x="3310479" y="1050779"/>
                  <a:pt x="3298732" y="1091450"/>
                </a:cubicBezTo>
                <a:cubicBezTo>
                  <a:pt x="3298732" y="1091450"/>
                  <a:pt x="3296121" y="1100489"/>
                  <a:pt x="3297629" y="1100924"/>
                </a:cubicBezTo>
                <a:cubicBezTo>
                  <a:pt x="3299137" y="1101360"/>
                  <a:pt x="3309987" y="1075115"/>
                  <a:pt x="3312801" y="1071035"/>
                </a:cubicBezTo>
                <a:cubicBezTo>
                  <a:pt x="3315615" y="1066948"/>
                  <a:pt x="3318429" y="1062868"/>
                  <a:pt x="3319735" y="1058345"/>
                </a:cubicBezTo>
                <a:cubicBezTo>
                  <a:pt x="3323651" y="1044790"/>
                  <a:pt x="3326058" y="1030795"/>
                  <a:pt x="3332091" y="1032538"/>
                </a:cubicBezTo>
                <a:lnTo>
                  <a:pt x="3340737" y="1025241"/>
                </a:lnTo>
                <a:lnTo>
                  <a:pt x="3357125" y="1025083"/>
                </a:lnTo>
                <a:lnTo>
                  <a:pt x="3372096" y="990235"/>
                </a:lnTo>
                <a:cubicBezTo>
                  <a:pt x="3377926" y="987019"/>
                  <a:pt x="3386367" y="974772"/>
                  <a:pt x="3391995" y="966604"/>
                </a:cubicBezTo>
                <a:cubicBezTo>
                  <a:pt x="3395013" y="967476"/>
                  <a:pt x="3400843" y="964261"/>
                  <a:pt x="3404758" y="950706"/>
                </a:cubicBezTo>
                <a:lnTo>
                  <a:pt x="3408473" y="932193"/>
                </a:lnTo>
                <a:lnTo>
                  <a:pt x="3422048" y="936114"/>
                </a:lnTo>
                <a:cubicBezTo>
                  <a:pt x="3418133" y="949669"/>
                  <a:pt x="3391909" y="1000851"/>
                  <a:pt x="3399450" y="1003030"/>
                </a:cubicBezTo>
                <a:cubicBezTo>
                  <a:pt x="3402467" y="1003901"/>
                  <a:pt x="3408095" y="995734"/>
                  <a:pt x="3410909" y="991654"/>
                </a:cubicBezTo>
                <a:lnTo>
                  <a:pt x="3429591" y="938293"/>
                </a:lnTo>
                <a:lnTo>
                  <a:pt x="3446271" y="908834"/>
                </a:lnTo>
                <a:cubicBezTo>
                  <a:pt x="3454103" y="881718"/>
                  <a:pt x="3462342" y="864512"/>
                  <a:pt x="3473598" y="848177"/>
                </a:cubicBezTo>
                <a:lnTo>
                  <a:pt x="3484042" y="812022"/>
                </a:lnTo>
                <a:cubicBezTo>
                  <a:pt x="3492482" y="799776"/>
                  <a:pt x="3499213" y="782135"/>
                  <a:pt x="3504434" y="764057"/>
                </a:cubicBezTo>
                <a:cubicBezTo>
                  <a:pt x="3507656" y="769880"/>
                  <a:pt x="3516301" y="762585"/>
                  <a:pt x="3521522" y="744507"/>
                </a:cubicBezTo>
                <a:lnTo>
                  <a:pt x="3542321" y="706452"/>
                </a:lnTo>
                <a:lnTo>
                  <a:pt x="3550473" y="723492"/>
                </a:lnTo>
                <a:cubicBezTo>
                  <a:pt x="3538114" y="749300"/>
                  <a:pt x="3525263" y="799452"/>
                  <a:pt x="3514007" y="815786"/>
                </a:cubicBezTo>
                <a:cubicBezTo>
                  <a:pt x="3510092" y="829340"/>
                  <a:pt x="3505972" y="837943"/>
                  <a:pt x="3501448" y="836636"/>
                </a:cubicBezTo>
                <a:cubicBezTo>
                  <a:pt x="3496922" y="835329"/>
                  <a:pt x="3478617" y="825148"/>
                  <a:pt x="3485665" y="851663"/>
                </a:cubicBezTo>
                <a:lnTo>
                  <a:pt x="3466577" y="895114"/>
                </a:lnTo>
                <a:lnTo>
                  <a:pt x="3472611" y="896856"/>
                </a:lnTo>
                <a:lnTo>
                  <a:pt x="3460049" y="917714"/>
                </a:lnTo>
                <a:lnTo>
                  <a:pt x="3446994" y="962906"/>
                </a:lnTo>
                <a:lnTo>
                  <a:pt x="3429910" y="982450"/>
                </a:lnTo>
                <a:lnTo>
                  <a:pt x="3418160" y="1023127"/>
                </a:lnTo>
                <a:cubicBezTo>
                  <a:pt x="3411228" y="1035810"/>
                  <a:pt x="3404294" y="1048500"/>
                  <a:pt x="3397157" y="1056230"/>
                </a:cubicBezTo>
                <a:lnTo>
                  <a:pt x="3382190" y="1091078"/>
                </a:lnTo>
                <a:cubicBezTo>
                  <a:pt x="3392747" y="1094128"/>
                  <a:pt x="3357588" y="1181900"/>
                  <a:pt x="3353470" y="1190503"/>
                </a:cubicBezTo>
                <a:cubicBezTo>
                  <a:pt x="3347435" y="1188760"/>
                  <a:pt x="3333278" y="1243428"/>
                  <a:pt x="3330667" y="1252467"/>
                </a:cubicBezTo>
                <a:cubicBezTo>
                  <a:pt x="3324838" y="1255675"/>
                  <a:pt x="3318106" y="1273317"/>
                  <a:pt x="3314189" y="1286877"/>
                </a:cubicBezTo>
                <a:cubicBezTo>
                  <a:pt x="3308968" y="1304955"/>
                  <a:pt x="3313697" y="1311214"/>
                  <a:pt x="3308475" y="1329291"/>
                </a:cubicBezTo>
                <a:cubicBezTo>
                  <a:pt x="3322052" y="1333213"/>
                  <a:pt x="3334990" y="1248815"/>
                  <a:pt x="3347057" y="1252301"/>
                </a:cubicBezTo>
                <a:cubicBezTo>
                  <a:pt x="3354890" y="1225185"/>
                  <a:pt x="3370266" y="1200247"/>
                  <a:pt x="3381723" y="1188871"/>
                </a:cubicBezTo>
                <a:lnTo>
                  <a:pt x="3398694" y="1130117"/>
                </a:lnTo>
                <a:cubicBezTo>
                  <a:pt x="3408796" y="1122020"/>
                  <a:pt x="3416649" y="1113577"/>
                  <a:pt x="3423341" y="1104112"/>
                </a:cubicBezTo>
                <a:lnTo>
                  <a:pt x="3431339" y="1089576"/>
                </a:lnTo>
                <a:lnTo>
                  <a:pt x="3431033" y="1088253"/>
                </a:lnTo>
                <a:lnTo>
                  <a:pt x="3431926" y="1088509"/>
                </a:lnTo>
                <a:lnTo>
                  <a:pt x="3441029" y="1071963"/>
                </a:lnTo>
                <a:cubicBezTo>
                  <a:pt x="3451955" y="1047578"/>
                  <a:pt x="3462601" y="1016378"/>
                  <a:pt x="3481690" y="972928"/>
                </a:cubicBezTo>
                <a:cubicBezTo>
                  <a:pt x="3492248" y="975978"/>
                  <a:pt x="3507421" y="946082"/>
                  <a:pt x="3517980" y="949132"/>
                </a:cubicBezTo>
                <a:lnTo>
                  <a:pt x="3532338" y="899424"/>
                </a:lnTo>
                <a:lnTo>
                  <a:pt x="3536864" y="900731"/>
                </a:lnTo>
                <a:cubicBezTo>
                  <a:pt x="3542898" y="902474"/>
                  <a:pt x="3540287" y="911512"/>
                  <a:pt x="3535065" y="929590"/>
                </a:cubicBezTo>
                <a:lnTo>
                  <a:pt x="3520095" y="964436"/>
                </a:lnTo>
                <a:cubicBezTo>
                  <a:pt x="3518790" y="968952"/>
                  <a:pt x="3513975" y="996940"/>
                  <a:pt x="3515484" y="997375"/>
                </a:cubicBezTo>
                <a:lnTo>
                  <a:pt x="3519400" y="983821"/>
                </a:lnTo>
                <a:cubicBezTo>
                  <a:pt x="3529351" y="972003"/>
                  <a:pt x="3552065" y="944294"/>
                  <a:pt x="3558593" y="921693"/>
                </a:cubicBezTo>
                <a:cubicBezTo>
                  <a:pt x="3565729" y="913961"/>
                  <a:pt x="3573764" y="891805"/>
                  <a:pt x="3578986" y="873727"/>
                </a:cubicBezTo>
                <a:lnTo>
                  <a:pt x="3594765" y="858699"/>
                </a:lnTo>
                <a:cubicBezTo>
                  <a:pt x="3598683" y="845138"/>
                  <a:pt x="3606719" y="822981"/>
                  <a:pt x="3613854" y="815250"/>
                </a:cubicBezTo>
                <a:lnTo>
                  <a:pt x="3624297" y="779095"/>
                </a:lnTo>
                <a:lnTo>
                  <a:pt x="3634249" y="767276"/>
                </a:lnTo>
                <a:lnTo>
                  <a:pt x="3644813" y="742279"/>
                </a:lnTo>
                <a:lnTo>
                  <a:pt x="3646263" y="730695"/>
                </a:lnTo>
                <a:lnTo>
                  <a:pt x="3650383" y="729101"/>
                </a:lnTo>
                <a:lnTo>
                  <a:pt x="3650385" y="729095"/>
                </a:lnTo>
                <a:cubicBezTo>
                  <a:pt x="3656804" y="717484"/>
                  <a:pt x="3663838" y="707274"/>
                  <a:pt x="3670220" y="699325"/>
                </a:cubicBezTo>
                <a:cubicBezTo>
                  <a:pt x="3684086" y="673952"/>
                  <a:pt x="3706192" y="631373"/>
                  <a:pt x="3721768" y="611396"/>
                </a:cubicBezTo>
                <a:cubicBezTo>
                  <a:pt x="3725685" y="597834"/>
                  <a:pt x="3730907" y="579756"/>
                  <a:pt x="3738044" y="572025"/>
                </a:cubicBezTo>
                <a:cubicBezTo>
                  <a:pt x="3745878" y="544909"/>
                  <a:pt x="3761048" y="515020"/>
                  <a:pt x="3772304" y="498686"/>
                </a:cubicBezTo>
                <a:cubicBezTo>
                  <a:pt x="3774915" y="489648"/>
                  <a:pt x="3779032" y="481044"/>
                  <a:pt x="3782049" y="481916"/>
                </a:cubicBezTo>
                <a:lnTo>
                  <a:pt x="3785272" y="487739"/>
                </a:lnTo>
                <a:lnTo>
                  <a:pt x="3767690" y="531624"/>
                </a:lnTo>
                <a:cubicBezTo>
                  <a:pt x="3762063" y="539792"/>
                  <a:pt x="3755334" y="557433"/>
                  <a:pt x="3751416" y="570995"/>
                </a:cubicBezTo>
                <a:lnTo>
                  <a:pt x="3733634" y="609923"/>
                </a:lnTo>
                <a:cubicBezTo>
                  <a:pt x="3728413" y="627999"/>
                  <a:pt x="3720987" y="665025"/>
                  <a:pt x="3711936" y="662411"/>
                </a:cubicBezTo>
                <a:cubicBezTo>
                  <a:pt x="3706061" y="682748"/>
                  <a:pt x="3697561" y="707222"/>
                  <a:pt x="3687548" y="733402"/>
                </a:cubicBezTo>
                <a:lnTo>
                  <a:pt x="3666231" y="785128"/>
                </a:lnTo>
                <a:lnTo>
                  <a:pt x="3670563" y="782766"/>
                </a:lnTo>
                <a:lnTo>
                  <a:pt x="3694865" y="782766"/>
                </a:lnTo>
                <a:cubicBezTo>
                  <a:pt x="3694866" y="810537"/>
                  <a:pt x="3680979" y="824422"/>
                  <a:pt x="3687923" y="873023"/>
                </a:cubicBezTo>
                <a:cubicBezTo>
                  <a:pt x="3701809" y="852195"/>
                  <a:pt x="3719163" y="834834"/>
                  <a:pt x="3719163" y="807064"/>
                </a:cubicBezTo>
                <a:cubicBezTo>
                  <a:pt x="3736522" y="793178"/>
                  <a:pt x="3750408" y="779291"/>
                  <a:pt x="3764294" y="761937"/>
                </a:cubicBezTo>
                <a:cubicBezTo>
                  <a:pt x="3809427" y="761937"/>
                  <a:pt x="3767768" y="720280"/>
                  <a:pt x="3795540" y="720280"/>
                </a:cubicBezTo>
                <a:lnTo>
                  <a:pt x="3809426" y="720280"/>
                </a:lnTo>
                <a:cubicBezTo>
                  <a:pt x="3809426" y="699450"/>
                  <a:pt x="3823312" y="695977"/>
                  <a:pt x="3823313" y="678622"/>
                </a:cubicBezTo>
                <a:lnTo>
                  <a:pt x="3847609" y="657793"/>
                </a:lnTo>
                <a:lnTo>
                  <a:pt x="3861496" y="685564"/>
                </a:lnTo>
                <a:cubicBezTo>
                  <a:pt x="3868439" y="685565"/>
                  <a:pt x="3871912" y="689034"/>
                  <a:pt x="3871912" y="695977"/>
                </a:cubicBezTo>
                <a:cubicBezTo>
                  <a:pt x="3871912" y="723748"/>
                  <a:pt x="3847609" y="748051"/>
                  <a:pt x="3847610" y="779291"/>
                </a:cubicBezTo>
                <a:cubicBezTo>
                  <a:pt x="3847610" y="779291"/>
                  <a:pt x="3847609" y="786234"/>
                  <a:pt x="3851084" y="786234"/>
                </a:cubicBezTo>
                <a:cubicBezTo>
                  <a:pt x="3854552" y="786235"/>
                  <a:pt x="3861495" y="765406"/>
                  <a:pt x="3864969" y="761936"/>
                </a:cubicBezTo>
                <a:cubicBezTo>
                  <a:pt x="3868439" y="758462"/>
                  <a:pt x="3871913" y="754993"/>
                  <a:pt x="3871912" y="751519"/>
                </a:cubicBezTo>
                <a:cubicBezTo>
                  <a:pt x="3871912" y="741107"/>
                  <a:pt x="3868438" y="730691"/>
                  <a:pt x="3882324" y="730691"/>
                </a:cubicBezTo>
                <a:lnTo>
                  <a:pt x="3896210" y="723748"/>
                </a:lnTo>
                <a:lnTo>
                  <a:pt x="3930926" y="720279"/>
                </a:lnTo>
                <a:lnTo>
                  <a:pt x="3941342" y="692508"/>
                </a:lnTo>
                <a:cubicBezTo>
                  <a:pt x="3951753" y="689033"/>
                  <a:pt x="3962170" y="678621"/>
                  <a:pt x="3969114" y="671678"/>
                </a:cubicBezTo>
                <a:cubicBezTo>
                  <a:pt x="3976056" y="671678"/>
                  <a:pt x="3986469" y="668204"/>
                  <a:pt x="3986469" y="657792"/>
                </a:cubicBezTo>
                <a:lnTo>
                  <a:pt x="3982999" y="643907"/>
                </a:lnTo>
                <a:lnTo>
                  <a:pt x="4014240" y="643906"/>
                </a:lnTo>
                <a:cubicBezTo>
                  <a:pt x="4014241" y="654319"/>
                  <a:pt x="3989942" y="695977"/>
                  <a:pt x="4007297" y="695976"/>
                </a:cubicBezTo>
                <a:cubicBezTo>
                  <a:pt x="4014240" y="695977"/>
                  <a:pt x="4021183" y="689033"/>
                  <a:pt x="4024657" y="685565"/>
                </a:cubicBezTo>
                <a:lnTo>
                  <a:pt x="4031599" y="643907"/>
                </a:lnTo>
                <a:lnTo>
                  <a:pt x="4048954" y="619604"/>
                </a:lnTo>
                <a:cubicBezTo>
                  <a:pt x="4048955" y="598775"/>
                  <a:pt x="4055897" y="584890"/>
                  <a:pt x="4069783" y="571003"/>
                </a:cubicBezTo>
                <a:lnTo>
                  <a:pt x="4069783" y="543232"/>
                </a:lnTo>
                <a:cubicBezTo>
                  <a:pt x="4080201" y="532821"/>
                  <a:pt x="4083669" y="518935"/>
                  <a:pt x="4083669" y="505048"/>
                </a:cubicBezTo>
                <a:cubicBezTo>
                  <a:pt x="4094086" y="508517"/>
                  <a:pt x="4107972" y="501574"/>
                  <a:pt x="4107972" y="487688"/>
                </a:cubicBezTo>
                <a:lnTo>
                  <a:pt x="4128801" y="456447"/>
                </a:lnTo>
                <a:lnTo>
                  <a:pt x="4156572" y="466860"/>
                </a:lnTo>
                <a:cubicBezTo>
                  <a:pt x="4146156" y="487688"/>
                  <a:pt x="4149630" y="525877"/>
                  <a:pt x="4135743" y="539762"/>
                </a:cubicBezTo>
                <a:cubicBezTo>
                  <a:pt x="4135743" y="550174"/>
                  <a:pt x="4132271" y="557118"/>
                  <a:pt x="4121858" y="557118"/>
                </a:cubicBezTo>
                <a:cubicBezTo>
                  <a:pt x="4111441" y="557117"/>
                  <a:pt x="4066314" y="553648"/>
                  <a:pt x="4097555" y="571004"/>
                </a:cubicBezTo>
                <a:lnTo>
                  <a:pt x="4083669" y="605718"/>
                </a:lnTo>
                <a:lnTo>
                  <a:pt x="4097555" y="605718"/>
                </a:lnTo>
                <a:lnTo>
                  <a:pt x="4083670" y="623078"/>
                </a:lnTo>
                <a:lnTo>
                  <a:pt x="4083669" y="657792"/>
                </a:lnTo>
                <a:lnTo>
                  <a:pt x="4059372" y="675148"/>
                </a:lnTo>
                <a:lnTo>
                  <a:pt x="4059371" y="706393"/>
                </a:lnTo>
                <a:cubicBezTo>
                  <a:pt x="4052428" y="716805"/>
                  <a:pt x="4045485" y="727223"/>
                  <a:pt x="4035069" y="734164"/>
                </a:cubicBezTo>
                <a:lnTo>
                  <a:pt x="4024657" y="761937"/>
                </a:lnTo>
                <a:cubicBezTo>
                  <a:pt x="4048954" y="761936"/>
                  <a:pt x="4028126" y="831366"/>
                  <a:pt x="4024657" y="838309"/>
                </a:cubicBezTo>
                <a:cubicBezTo>
                  <a:pt x="4010772" y="838308"/>
                  <a:pt x="4014240" y="879967"/>
                  <a:pt x="4014240" y="886909"/>
                </a:cubicBezTo>
                <a:cubicBezTo>
                  <a:pt x="4003828" y="890379"/>
                  <a:pt x="4000355" y="904265"/>
                  <a:pt x="4000355" y="914680"/>
                </a:cubicBezTo>
                <a:cubicBezTo>
                  <a:pt x="4000355" y="928567"/>
                  <a:pt x="4014241" y="932035"/>
                  <a:pt x="4014241" y="945922"/>
                </a:cubicBezTo>
                <a:cubicBezTo>
                  <a:pt x="4045486" y="945921"/>
                  <a:pt x="4021183" y="883435"/>
                  <a:pt x="4048954" y="883435"/>
                </a:cubicBezTo>
                <a:cubicBezTo>
                  <a:pt x="4048955" y="862607"/>
                  <a:pt x="4066314" y="841777"/>
                  <a:pt x="4083669" y="831365"/>
                </a:cubicBezTo>
                <a:lnTo>
                  <a:pt x="4083670" y="786234"/>
                </a:lnTo>
                <a:cubicBezTo>
                  <a:pt x="4149629" y="754993"/>
                  <a:pt x="4135744" y="727223"/>
                  <a:pt x="4163515" y="657792"/>
                </a:cubicBezTo>
                <a:cubicBezTo>
                  <a:pt x="4187813" y="657792"/>
                  <a:pt x="4201699" y="633489"/>
                  <a:pt x="4225997" y="633489"/>
                </a:cubicBezTo>
                <a:lnTo>
                  <a:pt x="4225998" y="595307"/>
                </a:lnTo>
                <a:lnTo>
                  <a:pt x="4236414" y="595307"/>
                </a:lnTo>
                <a:cubicBezTo>
                  <a:pt x="4250300" y="595307"/>
                  <a:pt x="4250300" y="602250"/>
                  <a:pt x="4250300" y="616135"/>
                </a:cubicBezTo>
                <a:lnTo>
                  <a:pt x="4239882" y="643906"/>
                </a:lnTo>
                <a:cubicBezTo>
                  <a:pt x="4239883" y="647376"/>
                  <a:pt x="4246826" y="668204"/>
                  <a:pt x="4250300" y="668205"/>
                </a:cubicBezTo>
                <a:lnTo>
                  <a:pt x="4250300" y="657792"/>
                </a:lnTo>
                <a:cubicBezTo>
                  <a:pt x="4264187" y="647375"/>
                  <a:pt x="4295432" y="623079"/>
                  <a:pt x="4295432" y="605718"/>
                </a:cubicBezTo>
                <a:cubicBezTo>
                  <a:pt x="4305844" y="598775"/>
                  <a:pt x="4309317" y="581421"/>
                  <a:pt x="4309317" y="567534"/>
                </a:cubicBezTo>
                <a:lnTo>
                  <a:pt x="4333615" y="553648"/>
                </a:lnTo>
                <a:cubicBezTo>
                  <a:pt x="4333616" y="543231"/>
                  <a:pt x="4337089" y="525877"/>
                  <a:pt x="4347501" y="518934"/>
                </a:cubicBezTo>
                <a:lnTo>
                  <a:pt x="4347501" y="491163"/>
                </a:lnTo>
                <a:lnTo>
                  <a:pt x="4361387" y="480746"/>
                </a:lnTo>
                <a:cubicBezTo>
                  <a:pt x="4361387" y="459916"/>
                  <a:pt x="4378748" y="439088"/>
                  <a:pt x="4396102" y="425202"/>
                </a:cubicBezTo>
                <a:cubicBezTo>
                  <a:pt x="4409987" y="404373"/>
                  <a:pt x="4430817" y="369659"/>
                  <a:pt x="4451645" y="352305"/>
                </a:cubicBezTo>
                <a:cubicBezTo>
                  <a:pt x="4451646" y="341888"/>
                  <a:pt x="4451646" y="328001"/>
                  <a:pt x="4462062" y="321059"/>
                </a:cubicBezTo>
                <a:cubicBezTo>
                  <a:pt x="4462063" y="300229"/>
                  <a:pt x="4475948" y="275931"/>
                  <a:pt x="4489834" y="262046"/>
                </a:cubicBezTo>
                <a:cubicBezTo>
                  <a:pt x="4489833" y="255103"/>
                  <a:pt x="4493302" y="248161"/>
                  <a:pt x="4500245" y="248160"/>
                </a:cubicBezTo>
                <a:close/>
                <a:moveTo>
                  <a:pt x="4369375" y="211757"/>
                </a:moveTo>
                <a:cubicBezTo>
                  <a:pt x="4379786" y="211757"/>
                  <a:pt x="4393672" y="222174"/>
                  <a:pt x="4393672" y="232586"/>
                </a:cubicBezTo>
                <a:cubicBezTo>
                  <a:pt x="4393672" y="239528"/>
                  <a:pt x="4379786" y="239528"/>
                  <a:pt x="4376318" y="239528"/>
                </a:cubicBezTo>
                <a:cubicBezTo>
                  <a:pt x="4376317" y="260357"/>
                  <a:pt x="4362432" y="270774"/>
                  <a:pt x="4362431" y="291602"/>
                </a:cubicBezTo>
                <a:lnTo>
                  <a:pt x="4334658" y="333259"/>
                </a:lnTo>
                <a:cubicBezTo>
                  <a:pt x="4334658" y="357557"/>
                  <a:pt x="4324242" y="374917"/>
                  <a:pt x="4324242" y="399215"/>
                </a:cubicBezTo>
                <a:lnTo>
                  <a:pt x="4296468" y="388802"/>
                </a:lnTo>
                <a:lnTo>
                  <a:pt x="4296468" y="357557"/>
                </a:lnTo>
                <a:lnTo>
                  <a:pt x="4324241" y="308958"/>
                </a:lnTo>
                <a:cubicBezTo>
                  <a:pt x="4324242" y="291603"/>
                  <a:pt x="4334658" y="277716"/>
                  <a:pt x="4334658" y="260357"/>
                </a:cubicBezTo>
                <a:lnTo>
                  <a:pt x="4362431" y="222175"/>
                </a:lnTo>
                <a:cubicBezTo>
                  <a:pt x="4362431" y="218700"/>
                  <a:pt x="4365900" y="211757"/>
                  <a:pt x="4369375" y="211757"/>
                </a:cubicBezTo>
                <a:close/>
                <a:moveTo>
                  <a:pt x="3842635" y="149395"/>
                </a:moveTo>
                <a:cubicBezTo>
                  <a:pt x="3838921" y="167907"/>
                  <a:pt x="3829288" y="223883"/>
                  <a:pt x="3825373" y="237437"/>
                </a:cubicBezTo>
                <a:cubicBezTo>
                  <a:pt x="3820151" y="255514"/>
                  <a:pt x="3815627" y="254208"/>
                  <a:pt x="3811101" y="252900"/>
                </a:cubicBezTo>
                <a:cubicBezTo>
                  <a:pt x="3803559" y="250722"/>
                  <a:pt x="3796829" y="268363"/>
                  <a:pt x="3791607" y="286441"/>
                </a:cubicBezTo>
                <a:lnTo>
                  <a:pt x="3790186" y="251758"/>
                </a:lnTo>
                <a:cubicBezTo>
                  <a:pt x="3792797" y="242720"/>
                  <a:pt x="3821430" y="177541"/>
                  <a:pt x="3824243" y="173460"/>
                </a:cubicBezTo>
                <a:cubicBezTo>
                  <a:pt x="3830770" y="150860"/>
                  <a:pt x="3835092" y="147215"/>
                  <a:pt x="3842635" y="149395"/>
                </a:cubicBezTo>
                <a:close/>
                <a:moveTo>
                  <a:pt x="4438803" y="107621"/>
                </a:moveTo>
                <a:lnTo>
                  <a:pt x="4442271" y="145812"/>
                </a:lnTo>
                <a:lnTo>
                  <a:pt x="4411029" y="149282"/>
                </a:lnTo>
                <a:cubicBezTo>
                  <a:pt x="4407554" y="149282"/>
                  <a:pt x="4400611" y="149282"/>
                  <a:pt x="4400610" y="142338"/>
                </a:cubicBezTo>
                <a:cubicBezTo>
                  <a:pt x="4400611" y="138869"/>
                  <a:pt x="4411029" y="131925"/>
                  <a:pt x="4414497" y="128451"/>
                </a:cubicBezTo>
                <a:cubicBezTo>
                  <a:pt x="4414497" y="118039"/>
                  <a:pt x="4414497" y="107621"/>
                  <a:pt x="4428385" y="107621"/>
                </a:cubicBezTo>
                <a:close/>
                <a:moveTo>
                  <a:pt x="4424911" y="0"/>
                </a:moveTo>
                <a:cubicBezTo>
                  <a:pt x="4428379" y="13886"/>
                  <a:pt x="4442264" y="55544"/>
                  <a:pt x="4442264" y="65956"/>
                </a:cubicBezTo>
                <a:cubicBezTo>
                  <a:pt x="4442264" y="79842"/>
                  <a:pt x="4431853" y="79842"/>
                  <a:pt x="4421437" y="79842"/>
                </a:cubicBezTo>
                <a:cubicBezTo>
                  <a:pt x="4404082" y="79842"/>
                  <a:pt x="4400608" y="93728"/>
                  <a:pt x="4400608" y="107614"/>
                </a:cubicBezTo>
                <a:lnTo>
                  <a:pt x="4376310" y="83316"/>
                </a:lnTo>
                <a:cubicBezTo>
                  <a:pt x="4376311" y="76373"/>
                  <a:pt x="4397139" y="24298"/>
                  <a:pt x="4400608" y="20830"/>
                </a:cubicBezTo>
                <a:cubicBezTo>
                  <a:pt x="4400608" y="3470"/>
                  <a:pt x="4407551" y="0"/>
                  <a:pt x="4424911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FA6ABB38-F0A8-1E4B-A313-4B56F3C10F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9150" y="2237459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15629688-4485-DE48-9220-5758EFE8A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151" y="3256678"/>
            <a:ext cx="3336027" cy="1421928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080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C17CE0-E21F-1844-831F-7AB997547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44864" y="276420"/>
            <a:ext cx="4527350" cy="6247652"/>
          </a:xfrm>
          <a:custGeom>
            <a:avLst/>
            <a:gdLst>
              <a:gd name="connsiteX0" fmla="*/ 1532794 w 4527350"/>
              <a:gd name="connsiteY0" fmla="*/ 5356027 h 6247652"/>
              <a:gd name="connsiteX1" fmla="*/ 1491090 w 4527350"/>
              <a:gd name="connsiteY1" fmla="*/ 5360536 h 6247652"/>
              <a:gd name="connsiteX2" fmla="*/ 1508639 w 4527350"/>
              <a:gd name="connsiteY2" fmla="*/ 5380801 h 6247652"/>
              <a:gd name="connsiteX3" fmla="*/ 1510841 w 4527350"/>
              <a:gd name="connsiteY3" fmla="*/ 5365790 h 6247652"/>
              <a:gd name="connsiteX4" fmla="*/ 1532794 w 4527350"/>
              <a:gd name="connsiteY4" fmla="*/ 5356027 h 6247652"/>
              <a:gd name="connsiteX5" fmla="*/ 1552964 w 4527350"/>
              <a:gd name="connsiteY5" fmla="*/ 5187311 h 6247652"/>
              <a:gd name="connsiteX6" fmla="*/ 1550610 w 4527350"/>
              <a:gd name="connsiteY6" fmla="*/ 5194941 h 6247652"/>
              <a:gd name="connsiteX7" fmla="*/ 1549008 w 4527350"/>
              <a:gd name="connsiteY7" fmla="*/ 5199594 h 6247652"/>
              <a:gd name="connsiteX8" fmla="*/ 1550750 w 4527350"/>
              <a:gd name="connsiteY8" fmla="*/ 5198957 h 6247652"/>
              <a:gd name="connsiteX9" fmla="*/ 1557067 w 4527350"/>
              <a:gd name="connsiteY9" fmla="*/ 5190886 h 6247652"/>
              <a:gd name="connsiteX10" fmla="*/ 1536166 w 4527350"/>
              <a:gd name="connsiteY10" fmla="*/ 5178764 h 6247652"/>
              <a:gd name="connsiteX11" fmla="*/ 1525518 w 4527350"/>
              <a:gd name="connsiteY11" fmla="*/ 5199742 h 6247652"/>
              <a:gd name="connsiteX12" fmla="*/ 1540191 w 4527350"/>
              <a:gd name="connsiteY12" fmla="*/ 5202820 h 6247652"/>
              <a:gd name="connsiteX13" fmla="*/ 1544980 w 4527350"/>
              <a:gd name="connsiteY13" fmla="*/ 5201068 h 6247652"/>
              <a:gd name="connsiteX14" fmla="*/ 1548067 w 4527350"/>
              <a:gd name="connsiteY14" fmla="*/ 5193857 h 6247652"/>
              <a:gd name="connsiteX15" fmla="*/ 1551152 w 4527350"/>
              <a:gd name="connsiteY15" fmla="*/ 5185731 h 6247652"/>
              <a:gd name="connsiteX16" fmla="*/ 1548089 w 4527350"/>
              <a:gd name="connsiteY16" fmla="*/ 5183062 h 6247652"/>
              <a:gd name="connsiteX17" fmla="*/ 1536166 w 4527350"/>
              <a:gd name="connsiteY17" fmla="*/ 5178764 h 6247652"/>
              <a:gd name="connsiteX18" fmla="*/ 2336670 w 4527350"/>
              <a:gd name="connsiteY18" fmla="*/ 5040526 h 6247652"/>
              <a:gd name="connsiteX19" fmla="*/ 2277861 w 4527350"/>
              <a:gd name="connsiteY19" fmla="*/ 5052854 h 6247652"/>
              <a:gd name="connsiteX20" fmla="*/ 2306417 w 4527350"/>
              <a:gd name="connsiteY20" fmla="*/ 5073577 h 6247652"/>
              <a:gd name="connsiteX21" fmla="*/ 2306984 w 4527350"/>
              <a:gd name="connsiteY21" fmla="*/ 5055653 h 6247652"/>
              <a:gd name="connsiteX22" fmla="*/ 2336670 w 4527350"/>
              <a:gd name="connsiteY22" fmla="*/ 5040526 h 6247652"/>
              <a:gd name="connsiteX23" fmla="*/ 1786518 w 4527350"/>
              <a:gd name="connsiteY23" fmla="*/ 5011338 h 6247652"/>
              <a:gd name="connsiteX24" fmla="*/ 1767918 w 4527350"/>
              <a:gd name="connsiteY24" fmla="*/ 5012963 h 6247652"/>
              <a:gd name="connsiteX25" fmla="*/ 1779237 w 4527350"/>
              <a:gd name="connsiteY25" fmla="*/ 5024179 h 6247652"/>
              <a:gd name="connsiteX26" fmla="*/ 1786518 w 4527350"/>
              <a:gd name="connsiteY26" fmla="*/ 5011338 h 6247652"/>
              <a:gd name="connsiteX27" fmla="*/ 1831691 w 4527350"/>
              <a:gd name="connsiteY27" fmla="*/ 4858326 h 6247652"/>
              <a:gd name="connsiteX28" fmla="*/ 1817593 w 4527350"/>
              <a:gd name="connsiteY28" fmla="*/ 4858681 h 6247652"/>
              <a:gd name="connsiteX29" fmla="*/ 1828907 w 4527350"/>
              <a:gd name="connsiteY29" fmla="*/ 4869900 h 6247652"/>
              <a:gd name="connsiteX30" fmla="*/ 1831691 w 4527350"/>
              <a:gd name="connsiteY30" fmla="*/ 4858326 h 6247652"/>
              <a:gd name="connsiteX31" fmla="*/ 2336476 w 4527350"/>
              <a:gd name="connsiteY31" fmla="*/ 4839870 h 6247652"/>
              <a:gd name="connsiteX32" fmla="*/ 2334424 w 4527350"/>
              <a:gd name="connsiteY32" fmla="*/ 4849189 h 6247652"/>
              <a:gd name="connsiteX33" fmla="*/ 2332938 w 4527350"/>
              <a:gd name="connsiteY33" fmla="*/ 4854899 h 6247652"/>
              <a:gd name="connsiteX34" fmla="*/ 2335315 w 4527350"/>
              <a:gd name="connsiteY34" fmla="*/ 4853860 h 6247652"/>
              <a:gd name="connsiteX35" fmla="*/ 2342954 w 4527350"/>
              <a:gd name="connsiteY35" fmla="*/ 4843356 h 6247652"/>
              <a:gd name="connsiteX36" fmla="*/ 2311008 w 4527350"/>
              <a:gd name="connsiteY36" fmla="*/ 4832721 h 6247652"/>
              <a:gd name="connsiteX37" fmla="*/ 2299401 w 4527350"/>
              <a:gd name="connsiteY37" fmla="*/ 4859047 h 6247652"/>
              <a:gd name="connsiteX38" fmla="*/ 2320895 w 4527350"/>
              <a:gd name="connsiteY38" fmla="*/ 4860163 h 6247652"/>
              <a:gd name="connsiteX39" fmla="*/ 2327435 w 4527350"/>
              <a:gd name="connsiteY39" fmla="*/ 4857304 h 6247652"/>
              <a:gd name="connsiteX40" fmla="*/ 2330606 w 4527350"/>
              <a:gd name="connsiteY40" fmla="*/ 4848352 h 6247652"/>
              <a:gd name="connsiteX41" fmla="*/ 2333616 w 4527350"/>
              <a:gd name="connsiteY41" fmla="*/ 4838329 h 6247652"/>
              <a:gd name="connsiteX42" fmla="*/ 2328782 w 4527350"/>
              <a:gd name="connsiteY42" fmla="*/ 4835727 h 6247652"/>
              <a:gd name="connsiteX43" fmla="*/ 2311008 w 4527350"/>
              <a:gd name="connsiteY43" fmla="*/ 4832721 h 6247652"/>
              <a:gd name="connsiteX44" fmla="*/ 2639903 w 4527350"/>
              <a:gd name="connsiteY44" fmla="*/ 4594623 h 6247652"/>
              <a:gd name="connsiteX45" fmla="*/ 2613608 w 4527350"/>
              <a:gd name="connsiteY45" fmla="*/ 4599670 h 6247652"/>
              <a:gd name="connsiteX46" fmla="*/ 2631708 w 4527350"/>
              <a:gd name="connsiteY46" fmla="*/ 4610868 h 6247652"/>
              <a:gd name="connsiteX47" fmla="*/ 2639903 w 4527350"/>
              <a:gd name="connsiteY47" fmla="*/ 4594623 h 6247652"/>
              <a:gd name="connsiteX48" fmla="*/ 1555098 w 4527350"/>
              <a:gd name="connsiteY48" fmla="*/ 4586917 h 6247652"/>
              <a:gd name="connsiteX49" fmla="*/ 1536491 w 4527350"/>
              <a:gd name="connsiteY49" fmla="*/ 4588544 h 6247652"/>
              <a:gd name="connsiteX50" fmla="*/ 1547810 w 4527350"/>
              <a:gd name="connsiteY50" fmla="*/ 4599760 h 6247652"/>
              <a:gd name="connsiteX51" fmla="*/ 1555098 w 4527350"/>
              <a:gd name="connsiteY51" fmla="*/ 4586917 h 6247652"/>
              <a:gd name="connsiteX52" fmla="*/ 3533616 w 4527350"/>
              <a:gd name="connsiteY52" fmla="*/ 4480838 h 6247652"/>
              <a:gd name="connsiteX53" fmla="*/ 3535027 w 4527350"/>
              <a:gd name="connsiteY53" fmla="*/ 4484752 h 6247652"/>
              <a:gd name="connsiteX54" fmla="*/ 3535028 w 4527350"/>
              <a:gd name="connsiteY54" fmla="*/ 4484757 h 6247652"/>
              <a:gd name="connsiteX55" fmla="*/ 3535662 w 4527350"/>
              <a:gd name="connsiteY55" fmla="*/ 4488954 h 6247652"/>
              <a:gd name="connsiteX56" fmla="*/ 3531630 w 4527350"/>
              <a:gd name="connsiteY56" fmla="*/ 4494837 h 6247652"/>
              <a:gd name="connsiteX57" fmla="*/ 3530220 w 4527350"/>
              <a:gd name="connsiteY57" fmla="*/ 4490923 h 6247652"/>
              <a:gd name="connsiteX58" fmla="*/ 3530219 w 4527350"/>
              <a:gd name="connsiteY58" fmla="*/ 4490919 h 6247652"/>
              <a:gd name="connsiteX59" fmla="*/ 3530224 w 4527350"/>
              <a:gd name="connsiteY59" fmla="*/ 4490912 h 6247652"/>
              <a:gd name="connsiteX60" fmla="*/ 1611099 w 4527350"/>
              <a:gd name="connsiteY60" fmla="*/ 4470445 h 6247652"/>
              <a:gd name="connsiteX61" fmla="*/ 1592499 w 4527350"/>
              <a:gd name="connsiteY61" fmla="*/ 4472069 h 6247652"/>
              <a:gd name="connsiteX62" fmla="*/ 1603806 w 4527350"/>
              <a:gd name="connsiteY62" fmla="*/ 4483289 h 6247652"/>
              <a:gd name="connsiteX63" fmla="*/ 1611099 w 4527350"/>
              <a:gd name="connsiteY63" fmla="*/ 4470445 h 6247652"/>
              <a:gd name="connsiteX64" fmla="*/ 1629029 w 4527350"/>
              <a:gd name="connsiteY64" fmla="*/ 4436624 h 6247652"/>
              <a:gd name="connsiteX65" fmla="*/ 1605924 w 4527350"/>
              <a:gd name="connsiteY65" fmla="*/ 4439514 h 6247652"/>
              <a:gd name="connsiteX66" fmla="*/ 1621741 w 4527350"/>
              <a:gd name="connsiteY66" fmla="*/ 4449468 h 6247652"/>
              <a:gd name="connsiteX67" fmla="*/ 1629029 w 4527350"/>
              <a:gd name="connsiteY67" fmla="*/ 4436624 h 6247652"/>
              <a:gd name="connsiteX68" fmla="*/ 2678134 w 4527350"/>
              <a:gd name="connsiteY68" fmla="*/ 4408095 h 6247652"/>
              <a:gd name="connsiteX69" fmla="*/ 2658053 w 4527350"/>
              <a:gd name="connsiteY69" fmla="*/ 4410897 h 6247652"/>
              <a:gd name="connsiteX70" fmla="*/ 2676145 w 4527350"/>
              <a:gd name="connsiteY70" fmla="*/ 4422098 h 6247652"/>
              <a:gd name="connsiteX71" fmla="*/ 2678134 w 4527350"/>
              <a:gd name="connsiteY71" fmla="*/ 4408095 h 6247652"/>
              <a:gd name="connsiteX72" fmla="*/ 1632867 w 4527350"/>
              <a:gd name="connsiteY72" fmla="*/ 4403165 h 6247652"/>
              <a:gd name="connsiteX73" fmla="*/ 1624429 w 4527350"/>
              <a:gd name="connsiteY73" fmla="*/ 4409130 h 6247652"/>
              <a:gd name="connsiteX74" fmla="*/ 1635741 w 4527350"/>
              <a:gd name="connsiteY74" fmla="*/ 4420348 h 6247652"/>
              <a:gd name="connsiteX75" fmla="*/ 1638526 w 4527350"/>
              <a:gd name="connsiteY75" fmla="*/ 4408773 h 6247652"/>
              <a:gd name="connsiteX76" fmla="*/ 1632867 w 4527350"/>
              <a:gd name="connsiteY76" fmla="*/ 4403165 h 6247652"/>
              <a:gd name="connsiteX77" fmla="*/ 16503 w 4527350"/>
              <a:gd name="connsiteY77" fmla="*/ 4399569 h 6247652"/>
              <a:gd name="connsiteX78" fmla="*/ 23339 w 4527350"/>
              <a:gd name="connsiteY78" fmla="*/ 4423359 h 6247652"/>
              <a:gd name="connsiteX79" fmla="*/ 0 w 4527350"/>
              <a:gd name="connsiteY79" fmla="*/ 4419578 h 6247652"/>
              <a:gd name="connsiteX80" fmla="*/ 16503 w 4527350"/>
              <a:gd name="connsiteY80" fmla="*/ 4399569 h 6247652"/>
              <a:gd name="connsiteX81" fmla="*/ 584271 w 4527350"/>
              <a:gd name="connsiteY81" fmla="*/ 4378756 h 6247652"/>
              <a:gd name="connsiteX82" fmla="*/ 594398 w 4527350"/>
              <a:gd name="connsiteY82" fmla="*/ 4420309 h 6247652"/>
              <a:gd name="connsiteX83" fmla="*/ 605440 w 4527350"/>
              <a:gd name="connsiteY83" fmla="*/ 4394651 h 6247652"/>
              <a:gd name="connsiteX84" fmla="*/ 637646 w 4527350"/>
              <a:gd name="connsiteY84" fmla="*/ 4384882 h 6247652"/>
              <a:gd name="connsiteX85" fmla="*/ 584271 w 4527350"/>
              <a:gd name="connsiteY85" fmla="*/ 4378756 h 6247652"/>
              <a:gd name="connsiteX86" fmla="*/ 3537039 w 4527350"/>
              <a:gd name="connsiteY86" fmla="*/ 4373285 h 6247652"/>
              <a:gd name="connsiteX87" fmla="*/ 3559368 w 4527350"/>
              <a:gd name="connsiteY87" fmla="*/ 4396245 h 6247652"/>
              <a:gd name="connsiteX88" fmla="*/ 3540970 w 4527350"/>
              <a:gd name="connsiteY88" fmla="*/ 4442743 h 6247652"/>
              <a:gd name="connsiteX89" fmla="*/ 3537039 w 4527350"/>
              <a:gd name="connsiteY89" fmla="*/ 4373285 h 6247652"/>
              <a:gd name="connsiteX90" fmla="*/ 3566469 w 4527350"/>
              <a:gd name="connsiteY90" fmla="*/ 4318391 h 6247652"/>
              <a:gd name="connsiteX91" fmla="*/ 3565894 w 4527350"/>
              <a:gd name="connsiteY91" fmla="*/ 4336318 h 6247652"/>
              <a:gd name="connsiteX92" fmla="*/ 3545245 w 4527350"/>
              <a:gd name="connsiteY92" fmla="*/ 4357044 h 6247652"/>
              <a:gd name="connsiteX93" fmla="*/ 59207 w 4527350"/>
              <a:gd name="connsiteY93" fmla="*/ 4315734 h 6247652"/>
              <a:gd name="connsiteX94" fmla="*/ 66052 w 4527350"/>
              <a:gd name="connsiteY94" fmla="*/ 4339520 h 6247652"/>
              <a:gd name="connsiteX95" fmla="*/ 52296 w 4527350"/>
              <a:gd name="connsiteY95" fmla="*/ 4347023 h 6247652"/>
              <a:gd name="connsiteX96" fmla="*/ 42697 w 4527350"/>
              <a:gd name="connsiteY96" fmla="*/ 4335750 h 6247652"/>
              <a:gd name="connsiteX97" fmla="*/ 59207 w 4527350"/>
              <a:gd name="connsiteY97" fmla="*/ 4315734 h 6247652"/>
              <a:gd name="connsiteX98" fmla="*/ 3575225 w 4527350"/>
              <a:gd name="connsiteY98" fmla="*/ 4284229 h 6247652"/>
              <a:gd name="connsiteX99" fmla="*/ 3571829 w 4527350"/>
              <a:gd name="connsiteY99" fmla="*/ 4294314 h 6247652"/>
              <a:gd name="connsiteX100" fmla="*/ 3570417 w 4527350"/>
              <a:gd name="connsiteY100" fmla="*/ 4290395 h 6247652"/>
              <a:gd name="connsiteX101" fmla="*/ 86051 w 4527350"/>
              <a:gd name="connsiteY101" fmla="*/ 4276337 h 6247652"/>
              <a:gd name="connsiteX102" fmla="*/ 101832 w 4527350"/>
              <a:gd name="connsiteY102" fmla="*/ 4286992 h 6247652"/>
              <a:gd name="connsiteX103" fmla="*/ 95653 w 4527350"/>
              <a:gd name="connsiteY103" fmla="*/ 4287610 h 6247652"/>
              <a:gd name="connsiteX104" fmla="*/ 79872 w 4527350"/>
              <a:gd name="connsiteY104" fmla="*/ 4276957 h 6247652"/>
              <a:gd name="connsiteX105" fmla="*/ 156985 w 4527350"/>
              <a:gd name="connsiteY105" fmla="*/ 4146880 h 6247652"/>
              <a:gd name="connsiteX106" fmla="*/ 182366 w 4527350"/>
              <a:gd name="connsiteY106" fmla="*/ 4168807 h 6247652"/>
              <a:gd name="connsiteX107" fmla="*/ 178216 w 4527350"/>
              <a:gd name="connsiteY107" fmla="*/ 4187584 h 6247652"/>
              <a:gd name="connsiteX108" fmla="*/ 3643975 w 4527350"/>
              <a:gd name="connsiteY108" fmla="*/ 4104413 h 6247652"/>
              <a:gd name="connsiteX109" fmla="*/ 3635768 w 4527350"/>
              <a:gd name="connsiteY109" fmla="*/ 4120659 h 6247652"/>
              <a:gd name="connsiteX110" fmla="*/ 3617672 w 4527350"/>
              <a:gd name="connsiteY110" fmla="*/ 4109456 h 6247652"/>
              <a:gd name="connsiteX111" fmla="*/ 756115 w 4527350"/>
              <a:gd name="connsiteY111" fmla="*/ 4094974 h 6247652"/>
              <a:gd name="connsiteX112" fmla="*/ 748998 w 4527350"/>
              <a:gd name="connsiteY112" fmla="*/ 4107599 h 6247652"/>
              <a:gd name="connsiteX113" fmla="*/ 744458 w 4527350"/>
              <a:gd name="connsiteY113" fmla="*/ 4115241 h 6247652"/>
              <a:gd name="connsiteX114" fmla="*/ 746934 w 4527350"/>
              <a:gd name="connsiteY114" fmla="*/ 4114709 h 6247652"/>
              <a:gd name="connsiteX115" fmla="*/ 759132 w 4527350"/>
              <a:gd name="connsiteY115" fmla="*/ 4102645 h 6247652"/>
              <a:gd name="connsiteX116" fmla="*/ 205141 w 4527350"/>
              <a:gd name="connsiteY116" fmla="*/ 4093094 h 6247652"/>
              <a:gd name="connsiteX117" fmla="*/ 214741 w 4527350"/>
              <a:gd name="connsiteY117" fmla="*/ 4104369 h 6247652"/>
              <a:gd name="connsiteX118" fmla="*/ 208554 w 4527350"/>
              <a:gd name="connsiteY118" fmla="*/ 4104990 h 6247652"/>
              <a:gd name="connsiteX119" fmla="*/ 198956 w 4527350"/>
              <a:gd name="connsiteY119" fmla="*/ 4093715 h 6247652"/>
              <a:gd name="connsiteX120" fmla="*/ 740383 w 4527350"/>
              <a:gd name="connsiteY120" fmla="*/ 4074284 h 6247652"/>
              <a:gd name="connsiteX121" fmla="*/ 715723 w 4527350"/>
              <a:gd name="connsiteY121" fmla="*/ 4107586 h 6247652"/>
              <a:gd name="connsiteX122" fmla="*/ 731908 w 4527350"/>
              <a:gd name="connsiteY122" fmla="*/ 4117944 h 6247652"/>
              <a:gd name="connsiteX123" fmla="*/ 738725 w 4527350"/>
              <a:gd name="connsiteY123" fmla="*/ 4116478 h 6247652"/>
              <a:gd name="connsiteX124" fmla="*/ 746501 w 4527350"/>
              <a:gd name="connsiteY124" fmla="*/ 4104836 h 6247652"/>
              <a:gd name="connsiteX125" fmla="*/ 754784 w 4527350"/>
              <a:gd name="connsiteY125" fmla="*/ 4091585 h 6247652"/>
              <a:gd name="connsiteX126" fmla="*/ 752534 w 4527350"/>
              <a:gd name="connsiteY126" fmla="*/ 4085859 h 6247652"/>
              <a:gd name="connsiteX127" fmla="*/ 740383 w 4527350"/>
              <a:gd name="connsiteY127" fmla="*/ 4074284 h 6247652"/>
              <a:gd name="connsiteX128" fmla="*/ 3354839 w 4527350"/>
              <a:gd name="connsiteY128" fmla="*/ 4062408 h 6247652"/>
              <a:gd name="connsiteX129" fmla="*/ 3350037 w 4527350"/>
              <a:gd name="connsiteY129" fmla="*/ 4068571 h 6247652"/>
              <a:gd name="connsiteX130" fmla="*/ 3351448 w 4527350"/>
              <a:gd name="connsiteY130" fmla="*/ 4072489 h 6247652"/>
              <a:gd name="connsiteX131" fmla="*/ 3354839 w 4527350"/>
              <a:gd name="connsiteY131" fmla="*/ 4062408 h 6247652"/>
              <a:gd name="connsiteX132" fmla="*/ 3423596 w 4527350"/>
              <a:gd name="connsiteY132" fmla="*/ 3882602 h 6247652"/>
              <a:gd name="connsiteX133" fmla="*/ 3397298 w 4527350"/>
              <a:gd name="connsiteY133" fmla="*/ 3887643 h 6247652"/>
              <a:gd name="connsiteX134" fmla="*/ 3415390 w 4527350"/>
              <a:gd name="connsiteY134" fmla="*/ 3898843 h 6247652"/>
              <a:gd name="connsiteX135" fmla="*/ 3423596 w 4527350"/>
              <a:gd name="connsiteY135" fmla="*/ 3882602 h 6247652"/>
              <a:gd name="connsiteX136" fmla="*/ 3735127 w 4527350"/>
              <a:gd name="connsiteY136" fmla="*/ 3879446 h 6247652"/>
              <a:gd name="connsiteX137" fmla="*/ 3756859 w 4527350"/>
              <a:gd name="connsiteY137" fmla="*/ 3890992 h 6247652"/>
              <a:gd name="connsiteX138" fmla="*/ 3735339 w 4527350"/>
              <a:gd name="connsiteY138" fmla="*/ 3987338 h 6247652"/>
              <a:gd name="connsiteX139" fmla="*/ 3738164 w 4527350"/>
              <a:gd name="connsiteY139" fmla="*/ 3995179 h 6247652"/>
              <a:gd name="connsiteX140" fmla="*/ 3690102 w 4527350"/>
              <a:gd name="connsiteY140" fmla="*/ 3959340 h 6247652"/>
              <a:gd name="connsiteX141" fmla="*/ 3677658 w 4527350"/>
              <a:gd name="connsiteY141" fmla="*/ 3963823 h 6247652"/>
              <a:gd name="connsiteX142" fmla="*/ 3715563 w 4527350"/>
              <a:gd name="connsiteY142" fmla="*/ 3932448 h 6247652"/>
              <a:gd name="connsiteX143" fmla="*/ 3700027 w 4527350"/>
              <a:gd name="connsiteY143" fmla="*/ 3889323 h 6247652"/>
              <a:gd name="connsiteX144" fmla="*/ 3735127 w 4527350"/>
              <a:gd name="connsiteY144" fmla="*/ 3879446 h 6247652"/>
              <a:gd name="connsiteX145" fmla="*/ 432808 w 4527350"/>
              <a:gd name="connsiteY145" fmla="*/ 3856121 h 6247652"/>
              <a:gd name="connsiteX146" fmla="*/ 487069 w 4527350"/>
              <a:gd name="connsiteY146" fmla="*/ 3856787 h 6247652"/>
              <a:gd name="connsiteX147" fmla="*/ 451287 w 4527350"/>
              <a:gd name="connsiteY147" fmla="*/ 3909322 h 6247652"/>
              <a:gd name="connsiteX148" fmla="*/ 401017 w 4527350"/>
              <a:gd name="connsiteY148" fmla="*/ 4000016 h 6247652"/>
              <a:gd name="connsiteX149" fmla="*/ 361231 w 4527350"/>
              <a:gd name="connsiteY149" fmla="*/ 3961189 h 6247652"/>
              <a:gd name="connsiteX150" fmla="*/ 381166 w 4527350"/>
              <a:gd name="connsiteY150" fmla="*/ 3953065 h 6247652"/>
              <a:gd name="connsiteX151" fmla="*/ 371698 w 4527350"/>
              <a:gd name="connsiteY151" fmla="*/ 3831682 h 6247652"/>
              <a:gd name="connsiteX152" fmla="*/ 386095 w 4527350"/>
              <a:gd name="connsiteY152" fmla="*/ 3848596 h 6247652"/>
              <a:gd name="connsiteX153" fmla="*/ 323468 w 4527350"/>
              <a:gd name="connsiteY153" fmla="*/ 3940533 h 6247652"/>
              <a:gd name="connsiteX154" fmla="*/ 254655 w 4527350"/>
              <a:gd name="connsiteY154" fmla="*/ 4033088 h 6247652"/>
              <a:gd name="connsiteX155" fmla="*/ 297356 w 4527350"/>
              <a:gd name="connsiteY155" fmla="*/ 3949266 h 6247652"/>
              <a:gd name="connsiteX156" fmla="*/ 371698 w 4527350"/>
              <a:gd name="connsiteY156" fmla="*/ 3831682 h 6247652"/>
              <a:gd name="connsiteX157" fmla="*/ 3720132 w 4527350"/>
              <a:gd name="connsiteY157" fmla="*/ 3789052 h 6247652"/>
              <a:gd name="connsiteX158" fmla="*/ 3782614 w 4527350"/>
              <a:gd name="connsiteY158" fmla="*/ 3806412 h 6247652"/>
              <a:gd name="connsiteX159" fmla="*/ 3750939 w 4527350"/>
              <a:gd name="connsiteY159" fmla="*/ 3835543 h 6247652"/>
              <a:gd name="connsiteX160" fmla="*/ 746450 w 4527350"/>
              <a:gd name="connsiteY160" fmla="*/ 3649259 h 6247652"/>
              <a:gd name="connsiteX161" fmla="*/ 743475 w 4527350"/>
              <a:gd name="connsiteY161" fmla="*/ 3650842 h 6247652"/>
              <a:gd name="connsiteX162" fmla="*/ 737262 w 4527350"/>
              <a:gd name="connsiteY162" fmla="*/ 3654273 h 6247652"/>
              <a:gd name="connsiteX163" fmla="*/ 742383 w 4527350"/>
              <a:gd name="connsiteY163" fmla="*/ 3656214 h 6247652"/>
              <a:gd name="connsiteX164" fmla="*/ 574010 w 4527350"/>
              <a:gd name="connsiteY164" fmla="*/ 3572775 h 6247652"/>
              <a:gd name="connsiteX165" fmla="*/ 585645 w 4527350"/>
              <a:gd name="connsiteY165" fmla="*/ 3602194 h 6247652"/>
              <a:gd name="connsiteX166" fmla="*/ 558147 w 4527350"/>
              <a:gd name="connsiteY166" fmla="*/ 3617189 h 6247652"/>
              <a:gd name="connsiteX167" fmla="*/ 528535 w 4527350"/>
              <a:gd name="connsiteY167" fmla="*/ 3669104 h 6247652"/>
              <a:gd name="connsiteX168" fmla="*/ 563676 w 4527350"/>
              <a:gd name="connsiteY168" fmla="*/ 3592162 h 6247652"/>
              <a:gd name="connsiteX169" fmla="*/ 574010 w 4527350"/>
              <a:gd name="connsiteY169" fmla="*/ 3572775 h 6247652"/>
              <a:gd name="connsiteX170" fmla="*/ 519297 w 4527350"/>
              <a:gd name="connsiteY170" fmla="*/ 3382516 h 6247652"/>
              <a:gd name="connsiteX171" fmla="*/ 535077 w 4527350"/>
              <a:gd name="connsiteY171" fmla="*/ 3393167 h 6247652"/>
              <a:gd name="connsiteX172" fmla="*/ 502052 w 4527350"/>
              <a:gd name="connsiteY172" fmla="*/ 3433187 h 6247652"/>
              <a:gd name="connsiteX173" fmla="*/ 489614 w 4527350"/>
              <a:gd name="connsiteY173" fmla="*/ 3489491 h 6247652"/>
              <a:gd name="connsiteX174" fmla="*/ 434622 w 4527350"/>
              <a:gd name="connsiteY174" fmla="*/ 3519481 h 6247652"/>
              <a:gd name="connsiteX175" fmla="*/ 436812 w 4527350"/>
              <a:gd name="connsiteY175" fmla="*/ 3427500 h 6247652"/>
              <a:gd name="connsiteX176" fmla="*/ 519297 w 4527350"/>
              <a:gd name="connsiteY176" fmla="*/ 3382516 h 6247652"/>
              <a:gd name="connsiteX177" fmla="*/ 720639 w 4527350"/>
              <a:gd name="connsiteY177" fmla="*/ 3319471 h 6247652"/>
              <a:gd name="connsiteX178" fmla="*/ 735694 w 4527350"/>
              <a:gd name="connsiteY178" fmla="*/ 3360788 h 6247652"/>
              <a:gd name="connsiteX179" fmla="*/ 702671 w 4527350"/>
              <a:gd name="connsiteY179" fmla="*/ 3400811 h 6247652"/>
              <a:gd name="connsiteX180" fmla="*/ 688849 w 4527350"/>
              <a:gd name="connsiteY180" fmla="*/ 3463377 h 6247652"/>
              <a:gd name="connsiteX181" fmla="*/ 638005 w 4527350"/>
              <a:gd name="connsiteY181" fmla="*/ 3474594 h 6247652"/>
              <a:gd name="connsiteX182" fmla="*/ 628329 w 4527350"/>
              <a:gd name="connsiteY182" fmla="*/ 3518393 h 6247652"/>
              <a:gd name="connsiteX183" fmla="*/ 614658 w 4527350"/>
              <a:gd name="connsiteY183" fmla="*/ 3470824 h 6247652"/>
              <a:gd name="connsiteX184" fmla="*/ 649722 w 4527350"/>
              <a:gd name="connsiteY184" fmla="*/ 3448946 h 6247652"/>
              <a:gd name="connsiteX185" fmla="*/ 661504 w 4527350"/>
              <a:gd name="connsiteY185" fmla="*/ 3368236 h 6247652"/>
              <a:gd name="connsiteX186" fmla="*/ 717875 w 4527350"/>
              <a:gd name="connsiteY186" fmla="*/ 3331984 h 6247652"/>
              <a:gd name="connsiteX187" fmla="*/ 3775127 w 4527350"/>
              <a:gd name="connsiteY187" fmla="*/ 3317405 h 6247652"/>
              <a:gd name="connsiteX188" fmla="*/ 3811312 w 4527350"/>
              <a:gd name="connsiteY188" fmla="*/ 3339807 h 6247652"/>
              <a:gd name="connsiteX189" fmla="*/ 3784441 w 4527350"/>
              <a:gd name="connsiteY189" fmla="*/ 3362781 h 6247652"/>
              <a:gd name="connsiteX190" fmla="*/ 3809030 w 4527350"/>
              <a:gd name="connsiteY190" fmla="*/ 3411507 h 6247652"/>
              <a:gd name="connsiteX191" fmla="*/ 3766325 w 4527350"/>
              <a:gd name="connsiteY191" fmla="*/ 3449045 h 6247652"/>
              <a:gd name="connsiteX192" fmla="*/ 3769151 w 4527350"/>
              <a:gd name="connsiteY192" fmla="*/ 3456886 h 6247652"/>
              <a:gd name="connsiteX193" fmla="*/ 3734377 w 4527350"/>
              <a:gd name="connsiteY193" fmla="*/ 3438403 h 6247652"/>
              <a:gd name="connsiteX194" fmla="*/ 3750786 w 4527350"/>
              <a:gd name="connsiteY194" fmla="*/ 3405912 h 6247652"/>
              <a:gd name="connsiteX195" fmla="*/ 3736659 w 4527350"/>
              <a:gd name="connsiteY195" fmla="*/ 3366703 h 6247652"/>
              <a:gd name="connsiteX196" fmla="*/ 3785016 w 4527350"/>
              <a:gd name="connsiteY196" fmla="*/ 3344854 h 6247652"/>
              <a:gd name="connsiteX197" fmla="*/ 3978453 w 4527350"/>
              <a:gd name="connsiteY197" fmla="*/ 3257444 h 6247652"/>
              <a:gd name="connsiteX198" fmla="*/ 4018299 w 4527350"/>
              <a:gd name="connsiteY198" fmla="*/ 3309530 h 6247652"/>
              <a:gd name="connsiteX199" fmla="*/ 3952120 w 4527350"/>
              <a:gd name="connsiteY199" fmla="*/ 3359951 h 6247652"/>
              <a:gd name="connsiteX200" fmla="*/ 3930636 w 4527350"/>
              <a:gd name="connsiteY200" fmla="*/ 3358832 h 6247652"/>
              <a:gd name="connsiteX201" fmla="*/ 3947045 w 4527350"/>
              <a:gd name="connsiteY201" fmla="*/ 3326342 h 6247652"/>
              <a:gd name="connsiteX202" fmla="*/ 3934333 w 4527350"/>
              <a:gd name="connsiteY202" fmla="*/ 3291058 h 6247652"/>
              <a:gd name="connsiteX203" fmla="*/ 3978453 w 4527350"/>
              <a:gd name="connsiteY203" fmla="*/ 3257444 h 6247652"/>
              <a:gd name="connsiteX204" fmla="*/ 3811071 w 4527350"/>
              <a:gd name="connsiteY204" fmla="*/ 3202583 h 6247652"/>
              <a:gd name="connsiteX205" fmla="*/ 3809352 w 4527350"/>
              <a:gd name="connsiteY205" fmla="*/ 3256360 h 6247652"/>
              <a:gd name="connsiteX206" fmla="*/ 3807363 w 4527350"/>
              <a:gd name="connsiteY206" fmla="*/ 3270363 h 6247652"/>
              <a:gd name="connsiteX207" fmla="*/ 3781639 w 4527350"/>
              <a:gd name="connsiteY207" fmla="*/ 3257484 h 6247652"/>
              <a:gd name="connsiteX208" fmla="*/ 3803702 w 4527350"/>
              <a:gd name="connsiteY208" fmla="*/ 3240676 h 6247652"/>
              <a:gd name="connsiteX209" fmla="*/ 3811071 w 4527350"/>
              <a:gd name="connsiteY209" fmla="*/ 3202583 h 6247652"/>
              <a:gd name="connsiteX210" fmla="*/ 3411087 w 4527350"/>
              <a:gd name="connsiteY210" fmla="*/ 3165069 h 6247652"/>
              <a:gd name="connsiteX211" fmla="*/ 3413043 w 4527350"/>
              <a:gd name="connsiteY211" fmla="*/ 3248531 h 6247652"/>
              <a:gd name="connsiteX212" fmla="*/ 3404238 w 4527350"/>
              <a:gd name="connsiteY212" fmla="*/ 3380160 h 6247652"/>
              <a:gd name="connsiteX213" fmla="*/ 3465306 w 4527350"/>
              <a:gd name="connsiteY213" fmla="*/ 3393596 h 6247652"/>
              <a:gd name="connsiteX214" fmla="*/ 3473240 w 4527350"/>
              <a:gd name="connsiteY214" fmla="*/ 3337581 h 6247652"/>
              <a:gd name="connsiteX215" fmla="*/ 3598236 w 4527350"/>
              <a:gd name="connsiteY215" fmla="*/ 3274830 h 6247652"/>
              <a:gd name="connsiteX216" fmla="*/ 3571940 w 4527350"/>
              <a:gd name="connsiteY216" fmla="*/ 3279877 h 6247652"/>
              <a:gd name="connsiteX217" fmla="*/ 3508882 w 4527350"/>
              <a:gd name="connsiteY217" fmla="*/ 3280444 h 6247652"/>
              <a:gd name="connsiteX218" fmla="*/ 3455444 w 4527350"/>
              <a:gd name="connsiteY218" fmla="*/ 3268692 h 6247652"/>
              <a:gd name="connsiteX219" fmla="*/ 3457161 w 4527350"/>
              <a:gd name="connsiteY219" fmla="*/ 3214918 h 6247652"/>
              <a:gd name="connsiteX220" fmla="*/ 3470744 w 4527350"/>
              <a:gd name="connsiteY220" fmla="*/ 3174586 h 6247652"/>
              <a:gd name="connsiteX221" fmla="*/ 3554741 w 4527350"/>
              <a:gd name="connsiteY221" fmla="*/ 3095595 h 6247652"/>
              <a:gd name="connsiteX222" fmla="*/ 3564630 w 4527350"/>
              <a:gd name="connsiteY222" fmla="*/ 3123043 h 6247652"/>
              <a:gd name="connsiteX223" fmla="*/ 3516274 w 4527350"/>
              <a:gd name="connsiteY223" fmla="*/ 3144891 h 6247652"/>
              <a:gd name="connsiteX224" fmla="*/ 3530399 w 4527350"/>
              <a:gd name="connsiteY224" fmla="*/ 3184098 h 6247652"/>
              <a:gd name="connsiteX225" fmla="*/ 3513990 w 4527350"/>
              <a:gd name="connsiteY225" fmla="*/ 3216588 h 6247652"/>
              <a:gd name="connsiteX226" fmla="*/ 3548763 w 4527350"/>
              <a:gd name="connsiteY226" fmla="*/ 3235071 h 6247652"/>
              <a:gd name="connsiteX227" fmla="*/ 3545938 w 4527350"/>
              <a:gd name="connsiteY227" fmla="*/ 3227230 h 6247652"/>
              <a:gd name="connsiteX228" fmla="*/ 3588642 w 4527350"/>
              <a:gd name="connsiteY228" fmla="*/ 3189692 h 6247652"/>
              <a:gd name="connsiteX229" fmla="*/ 3564055 w 4527350"/>
              <a:gd name="connsiteY229" fmla="*/ 3140968 h 6247652"/>
              <a:gd name="connsiteX230" fmla="*/ 3590926 w 4527350"/>
              <a:gd name="connsiteY230" fmla="*/ 3117996 h 6247652"/>
              <a:gd name="connsiteX231" fmla="*/ 1060688 w 4527350"/>
              <a:gd name="connsiteY231" fmla="*/ 3080092 h 6247652"/>
              <a:gd name="connsiteX232" fmla="*/ 969484 w 4527350"/>
              <a:gd name="connsiteY232" fmla="*/ 3206380 h 6247652"/>
              <a:gd name="connsiteX233" fmla="*/ 934847 w 4527350"/>
              <a:gd name="connsiteY233" fmla="*/ 3228618 h 6247652"/>
              <a:gd name="connsiteX234" fmla="*/ 910491 w 4527350"/>
              <a:gd name="connsiteY234" fmla="*/ 3291630 h 6247652"/>
              <a:gd name="connsiteX235" fmla="*/ 872310 w 4527350"/>
              <a:gd name="connsiteY235" fmla="*/ 3346525 h 6247652"/>
              <a:gd name="connsiteX236" fmla="*/ 876141 w 4527350"/>
              <a:gd name="connsiteY236" fmla="*/ 3371157 h 6247652"/>
              <a:gd name="connsiteX237" fmla="*/ 881057 w 4527350"/>
              <a:gd name="connsiteY237" fmla="*/ 3395380 h 6247652"/>
              <a:gd name="connsiteX238" fmla="*/ 883779 w 4527350"/>
              <a:gd name="connsiteY238" fmla="*/ 3390180 h 6247652"/>
              <a:gd name="connsiteX239" fmla="*/ 909418 w 4527350"/>
              <a:gd name="connsiteY239" fmla="*/ 3359621 h 6247652"/>
              <a:gd name="connsiteX240" fmla="*/ 935141 w 4527350"/>
              <a:gd name="connsiteY240" fmla="*/ 3289586 h 6247652"/>
              <a:gd name="connsiteX241" fmla="*/ 991862 w 4527350"/>
              <a:gd name="connsiteY241" fmla="*/ 3216033 h 6247652"/>
              <a:gd name="connsiteX242" fmla="*/ 1029983 w 4527350"/>
              <a:gd name="connsiteY242" fmla="*/ 3144588 h 6247652"/>
              <a:gd name="connsiteX243" fmla="*/ 1060688 w 4527350"/>
              <a:gd name="connsiteY243" fmla="*/ 3080092 h 6247652"/>
              <a:gd name="connsiteX244" fmla="*/ 1069163 w 4527350"/>
              <a:gd name="connsiteY244" fmla="*/ 3036432 h 6247652"/>
              <a:gd name="connsiteX245" fmla="*/ 1076727 w 4527350"/>
              <a:gd name="connsiteY245" fmla="*/ 3059970 h 6247652"/>
              <a:gd name="connsiteX246" fmla="*/ 1092763 w 4527350"/>
              <a:gd name="connsiteY246" fmla="*/ 3039840 h 6247652"/>
              <a:gd name="connsiteX247" fmla="*/ 3590690 w 4527350"/>
              <a:gd name="connsiteY247" fmla="*/ 2980764 h 6247652"/>
              <a:gd name="connsiteX248" fmla="*/ 3583322 w 4527350"/>
              <a:gd name="connsiteY248" fmla="*/ 3018855 h 6247652"/>
              <a:gd name="connsiteX249" fmla="*/ 3561263 w 4527350"/>
              <a:gd name="connsiteY249" fmla="*/ 3035662 h 6247652"/>
              <a:gd name="connsiteX250" fmla="*/ 3586984 w 4527350"/>
              <a:gd name="connsiteY250" fmla="*/ 3048541 h 6247652"/>
              <a:gd name="connsiteX251" fmla="*/ 3588972 w 4527350"/>
              <a:gd name="connsiteY251" fmla="*/ 3034539 h 6247652"/>
              <a:gd name="connsiteX252" fmla="*/ 3590690 w 4527350"/>
              <a:gd name="connsiteY252" fmla="*/ 2980764 h 6247652"/>
              <a:gd name="connsiteX253" fmla="*/ 3808177 w 4527350"/>
              <a:gd name="connsiteY253" fmla="*/ 2978129 h 6247652"/>
              <a:gd name="connsiteX254" fmla="*/ 3853264 w 4527350"/>
              <a:gd name="connsiteY254" fmla="*/ 2988047 h 6247652"/>
              <a:gd name="connsiteX255" fmla="*/ 3836010 w 4527350"/>
              <a:gd name="connsiteY255" fmla="*/ 2998697 h 6247652"/>
              <a:gd name="connsiteX256" fmla="*/ 3826095 w 4527350"/>
              <a:gd name="connsiteY256" fmla="*/ 3068712 h 6247652"/>
              <a:gd name="connsiteX257" fmla="*/ 3768696 w 4527350"/>
              <a:gd name="connsiteY257" fmla="*/ 3084965 h 6247652"/>
              <a:gd name="connsiteX258" fmla="*/ 3782272 w 4527350"/>
              <a:gd name="connsiteY258" fmla="*/ 3044635 h 6247652"/>
              <a:gd name="connsiteX259" fmla="*/ 3793606 w 4527350"/>
              <a:gd name="connsiteY259" fmla="*/ 2978535 h 6247652"/>
              <a:gd name="connsiteX260" fmla="*/ 3808177 w 4527350"/>
              <a:gd name="connsiteY260" fmla="*/ 2978129 h 6247652"/>
              <a:gd name="connsiteX261" fmla="*/ 3932459 w 4527350"/>
              <a:gd name="connsiteY261" fmla="*/ 2915201 h 6247652"/>
              <a:gd name="connsiteX262" fmla="*/ 3925940 w 4527350"/>
              <a:gd name="connsiteY262" fmla="*/ 2975140 h 6247652"/>
              <a:gd name="connsiteX263" fmla="*/ 3901596 w 4527350"/>
              <a:gd name="connsiteY263" fmla="*/ 3063648 h 6247652"/>
              <a:gd name="connsiteX264" fmla="*/ 3878698 w 4527350"/>
              <a:gd name="connsiteY264" fmla="*/ 3058604 h 6247652"/>
              <a:gd name="connsiteX265" fmla="*/ 3902466 w 4527350"/>
              <a:gd name="connsiteY265" fmla="*/ 2988024 h 6247652"/>
              <a:gd name="connsiteX266" fmla="*/ 3932459 w 4527350"/>
              <a:gd name="connsiteY266" fmla="*/ 2915201 h 6247652"/>
              <a:gd name="connsiteX267" fmla="*/ 3957452 w 4527350"/>
              <a:gd name="connsiteY267" fmla="*/ 2860252 h 6247652"/>
              <a:gd name="connsiteX268" fmla="*/ 3963285 w 4527350"/>
              <a:gd name="connsiteY268" fmla="*/ 2864244 h 6247652"/>
              <a:gd name="connsiteX269" fmla="*/ 3957060 w 4527350"/>
              <a:gd name="connsiteY269" fmla="*/ 2866487 h 6247652"/>
              <a:gd name="connsiteX270" fmla="*/ 3941792 w 4527350"/>
              <a:gd name="connsiteY270" fmla="*/ 2863126 h 6247652"/>
              <a:gd name="connsiteX271" fmla="*/ 3948017 w 4527350"/>
              <a:gd name="connsiteY271" fmla="*/ 2860883 h 6247652"/>
              <a:gd name="connsiteX272" fmla="*/ 3957452 w 4527350"/>
              <a:gd name="connsiteY272" fmla="*/ 2860252 h 6247652"/>
              <a:gd name="connsiteX273" fmla="*/ 3942092 w 4527350"/>
              <a:gd name="connsiteY273" fmla="*/ 2805419 h 6247652"/>
              <a:gd name="connsiteX274" fmla="*/ 3983083 w 4527350"/>
              <a:gd name="connsiteY274" fmla="*/ 2821666 h 6247652"/>
              <a:gd name="connsiteX275" fmla="*/ 3946331 w 4527350"/>
              <a:gd name="connsiteY275" fmla="*/ 2817186 h 6247652"/>
              <a:gd name="connsiteX276" fmla="*/ 972771 w 4527350"/>
              <a:gd name="connsiteY276" fmla="*/ 2780276 h 6247652"/>
              <a:gd name="connsiteX277" fmla="*/ 967167 w 4527350"/>
              <a:gd name="connsiteY277" fmla="*/ 2860374 h 6247652"/>
              <a:gd name="connsiteX278" fmla="*/ 930146 w 4527350"/>
              <a:gd name="connsiteY278" fmla="*/ 2809028 h 6247652"/>
              <a:gd name="connsiteX279" fmla="*/ 3587790 w 4527350"/>
              <a:gd name="connsiteY279" fmla="*/ 2756309 h 6247652"/>
              <a:gd name="connsiteX280" fmla="*/ 3573220 w 4527350"/>
              <a:gd name="connsiteY280" fmla="*/ 2756714 h 6247652"/>
              <a:gd name="connsiteX281" fmla="*/ 3561887 w 4527350"/>
              <a:gd name="connsiteY281" fmla="*/ 2822813 h 6247652"/>
              <a:gd name="connsiteX282" fmla="*/ 3548313 w 4527350"/>
              <a:gd name="connsiteY282" fmla="*/ 2863141 h 6247652"/>
              <a:gd name="connsiteX283" fmla="*/ 3605708 w 4527350"/>
              <a:gd name="connsiteY283" fmla="*/ 2846889 h 6247652"/>
              <a:gd name="connsiteX284" fmla="*/ 3615622 w 4527350"/>
              <a:gd name="connsiteY284" fmla="*/ 2776875 h 6247652"/>
              <a:gd name="connsiteX285" fmla="*/ 3632875 w 4527350"/>
              <a:gd name="connsiteY285" fmla="*/ 2766227 h 6247652"/>
              <a:gd name="connsiteX286" fmla="*/ 3587790 w 4527350"/>
              <a:gd name="connsiteY286" fmla="*/ 2756309 h 6247652"/>
              <a:gd name="connsiteX287" fmla="*/ 3997479 w 4527350"/>
              <a:gd name="connsiteY287" fmla="*/ 2720144 h 6247652"/>
              <a:gd name="connsiteX288" fmla="*/ 4004616 w 4527350"/>
              <a:gd name="connsiteY288" fmla="*/ 2725327 h 6247652"/>
              <a:gd name="connsiteX289" fmla="*/ 3998399 w 4527350"/>
              <a:gd name="connsiteY289" fmla="*/ 2727566 h 6247652"/>
              <a:gd name="connsiteX290" fmla="*/ 3976911 w 4527350"/>
              <a:gd name="connsiteY290" fmla="*/ 2726446 h 6247652"/>
              <a:gd name="connsiteX291" fmla="*/ 3983129 w 4527350"/>
              <a:gd name="connsiteY291" fmla="*/ 2724206 h 6247652"/>
              <a:gd name="connsiteX292" fmla="*/ 3997479 w 4527350"/>
              <a:gd name="connsiteY292" fmla="*/ 2720144 h 6247652"/>
              <a:gd name="connsiteX293" fmla="*/ 3712061 w 4527350"/>
              <a:gd name="connsiteY293" fmla="*/ 2693401 h 6247652"/>
              <a:gd name="connsiteX294" fmla="*/ 3682068 w 4527350"/>
              <a:gd name="connsiteY294" fmla="*/ 2766223 h 6247652"/>
              <a:gd name="connsiteX295" fmla="*/ 3658301 w 4527350"/>
              <a:gd name="connsiteY295" fmla="*/ 2836800 h 6247652"/>
              <a:gd name="connsiteX296" fmla="*/ 3681199 w 4527350"/>
              <a:gd name="connsiteY296" fmla="*/ 2841843 h 6247652"/>
              <a:gd name="connsiteX297" fmla="*/ 3705541 w 4527350"/>
              <a:gd name="connsiteY297" fmla="*/ 2753339 h 6247652"/>
              <a:gd name="connsiteX298" fmla="*/ 3712061 w 4527350"/>
              <a:gd name="connsiteY298" fmla="*/ 2693401 h 6247652"/>
              <a:gd name="connsiteX299" fmla="*/ 4010959 w 4527350"/>
              <a:gd name="connsiteY299" fmla="*/ 2677082 h 6247652"/>
              <a:gd name="connsiteX300" fmla="*/ 4016790 w 4527350"/>
              <a:gd name="connsiteY300" fmla="*/ 2681071 h 6247652"/>
              <a:gd name="connsiteX301" fmla="*/ 4008589 w 4527350"/>
              <a:gd name="connsiteY301" fmla="*/ 2697319 h 6247652"/>
              <a:gd name="connsiteX302" fmla="*/ 3990489 w 4527350"/>
              <a:gd name="connsiteY302" fmla="*/ 2686120 h 6247652"/>
              <a:gd name="connsiteX303" fmla="*/ 4001525 w 4527350"/>
              <a:gd name="connsiteY303" fmla="*/ 2677711 h 6247652"/>
              <a:gd name="connsiteX304" fmla="*/ 4010959 w 4527350"/>
              <a:gd name="connsiteY304" fmla="*/ 2677082 h 6247652"/>
              <a:gd name="connsiteX305" fmla="*/ 3737068 w 4527350"/>
              <a:gd name="connsiteY305" fmla="*/ 2638436 h 6247652"/>
              <a:gd name="connsiteX306" fmla="*/ 3727633 w 4527350"/>
              <a:gd name="connsiteY306" fmla="*/ 2639068 h 6247652"/>
              <a:gd name="connsiteX307" fmla="*/ 3721408 w 4527350"/>
              <a:gd name="connsiteY307" fmla="*/ 2641311 h 6247652"/>
              <a:gd name="connsiteX308" fmla="*/ 3736675 w 4527350"/>
              <a:gd name="connsiteY308" fmla="*/ 2644670 h 6247652"/>
              <a:gd name="connsiteX309" fmla="*/ 3742900 w 4527350"/>
              <a:gd name="connsiteY309" fmla="*/ 2642427 h 6247652"/>
              <a:gd name="connsiteX310" fmla="*/ 3737068 w 4527350"/>
              <a:gd name="connsiteY310" fmla="*/ 2638436 h 6247652"/>
              <a:gd name="connsiteX311" fmla="*/ 4023304 w 4527350"/>
              <a:gd name="connsiteY311" fmla="*/ 2621129 h 6247652"/>
              <a:gd name="connsiteX312" fmla="*/ 4015108 w 4527350"/>
              <a:gd name="connsiteY312" fmla="*/ 2637371 h 6247652"/>
              <a:gd name="connsiteX313" fmla="*/ 3997011 w 4527350"/>
              <a:gd name="connsiteY313" fmla="*/ 2626168 h 6247652"/>
              <a:gd name="connsiteX314" fmla="*/ 1428290 w 4527350"/>
              <a:gd name="connsiteY314" fmla="*/ 2606089 h 6247652"/>
              <a:gd name="connsiteX315" fmla="*/ 1419349 w 4527350"/>
              <a:gd name="connsiteY315" fmla="*/ 2619223 h 6247652"/>
              <a:gd name="connsiteX316" fmla="*/ 1426909 w 4527350"/>
              <a:gd name="connsiteY316" fmla="*/ 2612341 h 6247652"/>
              <a:gd name="connsiteX317" fmla="*/ 3721710 w 4527350"/>
              <a:gd name="connsiteY317" fmla="*/ 2583613 h 6247652"/>
              <a:gd name="connsiteX318" fmla="*/ 3725949 w 4527350"/>
              <a:gd name="connsiteY318" fmla="*/ 2595378 h 6247652"/>
              <a:gd name="connsiteX319" fmla="*/ 3762701 w 4527350"/>
              <a:gd name="connsiteY319" fmla="*/ 2599856 h 6247652"/>
              <a:gd name="connsiteX320" fmla="*/ 1082976 w 4527350"/>
              <a:gd name="connsiteY320" fmla="*/ 2555104 h 6247652"/>
              <a:gd name="connsiteX321" fmla="*/ 1097309 w 4527350"/>
              <a:gd name="connsiteY321" fmla="*/ 2627077 h 6247652"/>
              <a:gd name="connsiteX322" fmla="*/ 1109673 w 4527350"/>
              <a:gd name="connsiteY322" fmla="*/ 2625836 h 6247652"/>
              <a:gd name="connsiteX323" fmla="*/ 1060860 w 4527350"/>
              <a:gd name="connsiteY323" fmla="*/ 2655207 h 6247652"/>
              <a:gd name="connsiteX324" fmla="*/ 1045657 w 4527350"/>
              <a:gd name="connsiteY324" fmla="*/ 2724018 h 6247652"/>
              <a:gd name="connsiteX325" fmla="*/ 1003106 w 4527350"/>
              <a:gd name="connsiteY325" fmla="*/ 2697708 h 6247652"/>
              <a:gd name="connsiteX326" fmla="*/ 1080211 w 4527350"/>
              <a:gd name="connsiteY326" fmla="*/ 2567618 h 6247652"/>
              <a:gd name="connsiteX327" fmla="*/ 3847815 w 4527350"/>
              <a:gd name="connsiteY327" fmla="*/ 2503925 h 6247652"/>
              <a:gd name="connsiteX328" fmla="*/ 3842461 w 4527350"/>
              <a:gd name="connsiteY328" fmla="*/ 2509105 h 6247652"/>
              <a:gd name="connsiteX329" fmla="*/ 3868332 w 4527350"/>
              <a:gd name="connsiteY329" fmla="*/ 2520546 h 6247652"/>
              <a:gd name="connsiteX330" fmla="*/ 3868512 w 4527350"/>
              <a:gd name="connsiteY330" fmla="*/ 2520856 h 6247652"/>
              <a:gd name="connsiteX331" fmla="*/ 3872906 w 4527350"/>
              <a:gd name="connsiteY331" fmla="*/ 2515856 h 6247652"/>
              <a:gd name="connsiteX332" fmla="*/ 3777082 w 4527350"/>
              <a:gd name="connsiteY332" fmla="*/ 2498330 h 6247652"/>
              <a:gd name="connsiteX333" fmla="*/ 3762733 w 4527350"/>
              <a:gd name="connsiteY333" fmla="*/ 2502391 h 6247652"/>
              <a:gd name="connsiteX334" fmla="*/ 3756518 w 4527350"/>
              <a:gd name="connsiteY334" fmla="*/ 2504631 h 6247652"/>
              <a:gd name="connsiteX335" fmla="*/ 3778001 w 4527350"/>
              <a:gd name="connsiteY335" fmla="*/ 2505750 h 6247652"/>
              <a:gd name="connsiteX336" fmla="*/ 3784218 w 4527350"/>
              <a:gd name="connsiteY336" fmla="*/ 2503511 h 6247652"/>
              <a:gd name="connsiteX337" fmla="*/ 3777082 w 4527350"/>
              <a:gd name="connsiteY337" fmla="*/ 2498330 h 6247652"/>
              <a:gd name="connsiteX338" fmla="*/ 4047760 w 4527350"/>
              <a:gd name="connsiteY338" fmla="*/ 2486637 h 6247652"/>
              <a:gd name="connsiteX339" fmla="*/ 4053589 w 4527350"/>
              <a:gd name="connsiteY339" fmla="*/ 2490627 h 6247652"/>
              <a:gd name="connsiteX340" fmla="*/ 4045383 w 4527350"/>
              <a:gd name="connsiteY340" fmla="*/ 2506876 h 6247652"/>
              <a:gd name="connsiteX341" fmla="*/ 4027289 w 4527350"/>
              <a:gd name="connsiteY341" fmla="*/ 2495676 h 6247652"/>
              <a:gd name="connsiteX342" fmla="*/ 4038319 w 4527350"/>
              <a:gd name="connsiteY342" fmla="*/ 2487268 h 6247652"/>
              <a:gd name="connsiteX343" fmla="*/ 4047760 w 4527350"/>
              <a:gd name="connsiteY343" fmla="*/ 2486637 h 6247652"/>
              <a:gd name="connsiteX344" fmla="*/ 3790565 w 4527350"/>
              <a:gd name="connsiteY344" fmla="*/ 2455264 h 6247652"/>
              <a:gd name="connsiteX345" fmla="*/ 3781130 w 4527350"/>
              <a:gd name="connsiteY345" fmla="*/ 2455893 h 6247652"/>
              <a:gd name="connsiteX346" fmla="*/ 3770092 w 4527350"/>
              <a:gd name="connsiteY346" fmla="*/ 2464303 h 6247652"/>
              <a:gd name="connsiteX347" fmla="*/ 3788194 w 4527350"/>
              <a:gd name="connsiteY347" fmla="*/ 2475500 h 6247652"/>
              <a:gd name="connsiteX348" fmla="*/ 3796397 w 4527350"/>
              <a:gd name="connsiteY348" fmla="*/ 2459253 h 6247652"/>
              <a:gd name="connsiteX349" fmla="*/ 3790565 w 4527350"/>
              <a:gd name="connsiteY349" fmla="*/ 2455264 h 6247652"/>
              <a:gd name="connsiteX350" fmla="*/ 1240455 w 4527350"/>
              <a:gd name="connsiteY350" fmla="*/ 2416952 h 6247652"/>
              <a:gd name="connsiteX351" fmla="*/ 1247294 w 4527350"/>
              <a:gd name="connsiteY351" fmla="*/ 2440740 h 6247652"/>
              <a:gd name="connsiteX352" fmla="*/ 1223942 w 4527350"/>
              <a:gd name="connsiteY352" fmla="*/ 2436961 h 6247652"/>
              <a:gd name="connsiteX353" fmla="*/ 1240455 w 4527350"/>
              <a:gd name="connsiteY353" fmla="*/ 2416952 h 6247652"/>
              <a:gd name="connsiteX354" fmla="*/ 4056447 w 4527350"/>
              <a:gd name="connsiteY354" fmla="*/ 2400992 h 6247652"/>
              <a:gd name="connsiteX355" fmla="*/ 4091227 w 4527350"/>
              <a:gd name="connsiteY355" fmla="*/ 2419477 h 6247652"/>
              <a:gd name="connsiteX356" fmla="*/ 4059273 w 4527350"/>
              <a:gd name="connsiteY356" fmla="*/ 2408834 h 6247652"/>
              <a:gd name="connsiteX357" fmla="*/ 3802909 w 4527350"/>
              <a:gd name="connsiteY357" fmla="*/ 2399323 h 6247652"/>
              <a:gd name="connsiteX358" fmla="*/ 3776621 w 4527350"/>
              <a:gd name="connsiteY358" fmla="*/ 2404362 h 6247652"/>
              <a:gd name="connsiteX359" fmla="*/ 3794713 w 4527350"/>
              <a:gd name="connsiteY359" fmla="*/ 2415562 h 6247652"/>
              <a:gd name="connsiteX360" fmla="*/ 3802909 w 4527350"/>
              <a:gd name="connsiteY360" fmla="*/ 2399323 h 6247652"/>
              <a:gd name="connsiteX361" fmla="*/ 4227926 w 4527350"/>
              <a:gd name="connsiteY361" fmla="*/ 2284397 h 6247652"/>
              <a:gd name="connsiteX362" fmla="*/ 4233759 w 4527350"/>
              <a:gd name="connsiteY362" fmla="*/ 2288387 h 6247652"/>
              <a:gd name="connsiteX363" fmla="*/ 4225551 w 4527350"/>
              <a:gd name="connsiteY363" fmla="*/ 2304631 h 6247652"/>
              <a:gd name="connsiteX364" fmla="*/ 4207456 w 4527350"/>
              <a:gd name="connsiteY364" fmla="*/ 2293431 h 6247652"/>
              <a:gd name="connsiteX365" fmla="*/ 4218489 w 4527350"/>
              <a:gd name="connsiteY365" fmla="*/ 2285029 h 6247652"/>
              <a:gd name="connsiteX366" fmla="*/ 4227926 w 4527350"/>
              <a:gd name="connsiteY366" fmla="*/ 2284397 h 6247652"/>
              <a:gd name="connsiteX367" fmla="*/ 3610121 w 4527350"/>
              <a:gd name="connsiteY367" fmla="*/ 2273880 h 6247652"/>
              <a:gd name="connsiteX368" fmla="*/ 3652522 w 4527350"/>
              <a:gd name="connsiteY368" fmla="*/ 2294041 h 6247652"/>
              <a:gd name="connsiteX369" fmla="*/ 3612641 w 4527350"/>
              <a:gd name="connsiteY369" fmla="*/ 2339414 h 6247652"/>
              <a:gd name="connsiteX370" fmla="*/ 3628180 w 4527350"/>
              <a:gd name="connsiteY370" fmla="*/ 2382545 h 6247652"/>
              <a:gd name="connsiteX371" fmla="*/ 3678794 w 4527350"/>
              <a:gd name="connsiteY371" fmla="*/ 2386456 h 6247652"/>
              <a:gd name="connsiteX372" fmla="*/ 3685010 w 4527350"/>
              <a:gd name="connsiteY372" fmla="*/ 2384216 h 6247652"/>
              <a:gd name="connsiteX373" fmla="*/ 3712177 w 4527350"/>
              <a:gd name="connsiteY373" fmla="*/ 2303553 h 6247652"/>
              <a:gd name="connsiteX374" fmla="*/ 3674591 w 4527350"/>
              <a:gd name="connsiteY374" fmla="*/ 2277231 h 6247652"/>
              <a:gd name="connsiteX375" fmla="*/ 3827378 w 4527350"/>
              <a:gd name="connsiteY375" fmla="*/ 2264819 h 6247652"/>
              <a:gd name="connsiteX376" fmla="*/ 3817938 w 4527350"/>
              <a:gd name="connsiteY376" fmla="*/ 2265450 h 6247652"/>
              <a:gd name="connsiteX377" fmla="*/ 3806910 w 4527350"/>
              <a:gd name="connsiteY377" fmla="*/ 2273856 h 6247652"/>
              <a:gd name="connsiteX378" fmla="*/ 3825002 w 4527350"/>
              <a:gd name="connsiteY378" fmla="*/ 2285056 h 6247652"/>
              <a:gd name="connsiteX379" fmla="*/ 3833206 w 4527350"/>
              <a:gd name="connsiteY379" fmla="*/ 2268809 h 6247652"/>
              <a:gd name="connsiteX380" fmla="*/ 3827378 w 4527350"/>
              <a:gd name="connsiteY380" fmla="*/ 2264819 h 6247652"/>
              <a:gd name="connsiteX381" fmla="*/ 1398731 w 4527350"/>
              <a:gd name="connsiteY381" fmla="*/ 2193050 h 6247652"/>
              <a:gd name="connsiteX382" fmla="*/ 1397350 w 4527350"/>
              <a:gd name="connsiteY382" fmla="*/ 2199302 h 6247652"/>
              <a:gd name="connsiteX383" fmla="*/ 1389782 w 4527350"/>
              <a:gd name="connsiteY383" fmla="*/ 2206187 h 6247652"/>
              <a:gd name="connsiteX384" fmla="*/ 1398731 w 4527350"/>
              <a:gd name="connsiteY384" fmla="*/ 2193050 h 6247652"/>
              <a:gd name="connsiteX385" fmla="*/ 3836056 w 4527350"/>
              <a:gd name="connsiteY385" fmla="*/ 2179188 h 6247652"/>
              <a:gd name="connsiteX386" fmla="*/ 3838881 w 4527350"/>
              <a:gd name="connsiteY386" fmla="*/ 2187030 h 6247652"/>
              <a:gd name="connsiteX387" fmla="*/ 3870838 w 4527350"/>
              <a:gd name="connsiteY387" fmla="*/ 2197669 h 6247652"/>
              <a:gd name="connsiteX388" fmla="*/ 2319097 w 4527350"/>
              <a:gd name="connsiteY388" fmla="*/ 2131256 h 6247652"/>
              <a:gd name="connsiteX389" fmla="*/ 2302593 w 4527350"/>
              <a:gd name="connsiteY389" fmla="*/ 2151269 h 6247652"/>
              <a:gd name="connsiteX390" fmla="*/ 2325940 w 4527350"/>
              <a:gd name="connsiteY390" fmla="*/ 2155040 h 6247652"/>
              <a:gd name="connsiteX391" fmla="*/ 2319097 w 4527350"/>
              <a:gd name="connsiteY391" fmla="*/ 2131256 h 6247652"/>
              <a:gd name="connsiteX392" fmla="*/ 1458582 w 4527350"/>
              <a:gd name="connsiteY392" fmla="*/ 2113634 h 6247652"/>
              <a:gd name="connsiteX393" fmla="*/ 1417988 w 4527350"/>
              <a:gd name="connsiteY393" fmla="*/ 2160533 h 6247652"/>
              <a:gd name="connsiteX394" fmla="*/ 1429702 w 4527350"/>
              <a:gd name="connsiteY394" fmla="*/ 2134885 h 6247652"/>
              <a:gd name="connsiteX395" fmla="*/ 4135438 w 4527350"/>
              <a:gd name="connsiteY395" fmla="*/ 2093476 h 6247652"/>
              <a:gd name="connsiteX396" fmla="*/ 4165972 w 4527350"/>
              <a:gd name="connsiteY396" fmla="*/ 2100194 h 6247652"/>
              <a:gd name="connsiteX397" fmla="*/ 4148150 w 4527350"/>
              <a:gd name="connsiteY397" fmla="*/ 2128760 h 6247652"/>
              <a:gd name="connsiteX398" fmla="*/ 4150106 w 4527350"/>
              <a:gd name="connsiteY398" fmla="*/ 2212224 h 6247652"/>
              <a:gd name="connsiteX399" fmla="*/ 4135108 w 4527350"/>
              <a:gd name="connsiteY399" fmla="*/ 2248632 h 6247652"/>
              <a:gd name="connsiteX400" fmla="*/ 4111603 w 4527350"/>
              <a:gd name="connsiteY400" fmla="*/ 2358984 h 6247652"/>
              <a:gd name="connsiteX401" fmla="*/ 4079088 w 4527350"/>
              <a:gd name="connsiteY401" fmla="*/ 2366266 h 6247652"/>
              <a:gd name="connsiteX402" fmla="*/ 4082210 w 4527350"/>
              <a:gd name="connsiteY402" fmla="*/ 2316417 h 6247652"/>
              <a:gd name="connsiteX403" fmla="*/ 4137392 w 4527350"/>
              <a:gd name="connsiteY403" fmla="*/ 2176934 h 6247652"/>
              <a:gd name="connsiteX404" fmla="*/ 4135438 w 4527350"/>
              <a:gd name="connsiteY404" fmla="*/ 2093476 h 6247652"/>
              <a:gd name="connsiteX405" fmla="*/ 4007541 w 4527350"/>
              <a:gd name="connsiteY405" fmla="*/ 2062591 h 6247652"/>
              <a:gd name="connsiteX406" fmla="*/ 3998107 w 4527350"/>
              <a:gd name="connsiteY406" fmla="*/ 2063222 h 6247652"/>
              <a:gd name="connsiteX407" fmla="*/ 3987076 w 4527350"/>
              <a:gd name="connsiteY407" fmla="*/ 2071623 h 6247652"/>
              <a:gd name="connsiteX408" fmla="*/ 4005169 w 4527350"/>
              <a:gd name="connsiteY408" fmla="*/ 2082824 h 6247652"/>
              <a:gd name="connsiteX409" fmla="*/ 4013374 w 4527350"/>
              <a:gd name="connsiteY409" fmla="*/ 2066582 h 6247652"/>
              <a:gd name="connsiteX410" fmla="*/ 4007541 w 4527350"/>
              <a:gd name="connsiteY410" fmla="*/ 2062591 h 6247652"/>
              <a:gd name="connsiteX411" fmla="*/ 1515760 w 4527350"/>
              <a:gd name="connsiteY411" fmla="*/ 1991668 h 6247652"/>
              <a:gd name="connsiteX412" fmla="*/ 1475091 w 4527350"/>
              <a:gd name="connsiteY412" fmla="*/ 2093632 h 6247652"/>
              <a:gd name="connsiteX413" fmla="*/ 1472402 w 4527350"/>
              <a:gd name="connsiteY413" fmla="*/ 2051083 h 6247652"/>
              <a:gd name="connsiteX414" fmla="*/ 3695317 w 4527350"/>
              <a:gd name="connsiteY414" fmla="*/ 1964113 h 6247652"/>
              <a:gd name="connsiteX415" fmla="*/ 3692764 w 4527350"/>
              <a:gd name="connsiteY415" fmla="*/ 1996043 h 6247652"/>
              <a:gd name="connsiteX416" fmla="*/ 3663641 w 4527350"/>
              <a:gd name="connsiteY416" fmla="*/ 1993244 h 6247652"/>
              <a:gd name="connsiteX417" fmla="*/ 3648081 w 4527350"/>
              <a:gd name="connsiteY417" fmla="*/ 2047579 h 6247652"/>
              <a:gd name="connsiteX418" fmla="*/ 3625446 w 4527350"/>
              <a:gd name="connsiteY418" fmla="*/ 2082313 h 6247652"/>
              <a:gd name="connsiteX419" fmla="*/ 3699532 w 4527350"/>
              <a:gd name="connsiteY419" fmla="*/ 2073339 h 6247652"/>
              <a:gd name="connsiteX420" fmla="*/ 3691317 w 4527350"/>
              <a:gd name="connsiteY420" fmla="*/ 2089585 h 6247652"/>
              <a:gd name="connsiteX421" fmla="*/ 3701206 w 4527350"/>
              <a:gd name="connsiteY421" fmla="*/ 2117032 h 6247652"/>
              <a:gd name="connsiteX422" fmla="*/ 3741933 w 4527350"/>
              <a:gd name="connsiteY422" fmla="*/ 2093501 h 6247652"/>
              <a:gd name="connsiteX423" fmla="*/ 3761166 w 4527350"/>
              <a:gd name="connsiteY423" fmla="*/ 2068853 h 6247652"/>
              <a:gd name="connsiteX424" fmla="*/ 3762602 w 4527350"/>
              <a:gd name="connsiteY424" fmla="*/ 1975309 h 6247652"/>
              <a:gd name="connsiteX425" fmla="*/ 4195401 w 4527350"/>
              <a:gd name="connsiteY425" fmla="*/ 1947833 h 6247652"/>
              <a:gd name="connsiteX426" fmla="*/ 4187194 w 4527350"/>
              <a:gd name="connsiteY426" fmla="*/ 1964078 h 6247652"/>
              <a:gd name="connsiteX427" fmla="*/ 4169098 w 4527350"/>
              <a:gd name="connsiteY427" fmla="*/ 1952875 h 6247652"/>
              <a:gd name="connsiteX428" fmla="*/ 1555692 w 4527350"/>
              <a:gd name="connsiteY428" fmla="*/ 1920361 h 6247652"/>
              <a:gd name="connsiteX429" fmla="*/ 1554312 w 4527350"/>
              <a:gd name="connsiteY429" fmla="*/ 1926608 h 6247652"/>
              <a:gd name="connsiteX430" fmla="*/ 1554311 w 4527350"/>
              <a:gd name="connsiteY430" fmla="*/ 1926616 h 6247652"/>
              <a:gd name="connsiteX431" fmla="*/ 1554304 w 4527350"/>
              <a:gd name="connsiteY431" fmla="*/ 1926622 h 6247652"/>
              <a:gd name="connsiteX432" fmla="*/ 1545362 w 4527350"/>
              <a:gd name="connsiteY432" fmla="*/ 1939745 h 6247652"/>
              <a:gd name="connsiteX433" fmla="*/ 1546743 w 4527350"/>
              <a:gd name="connsiteY433" fmla="*/ 1933498 h 6247652"/>
              <a:gd name="connsiteX434" fmla="*/ 1546743 w 4527350"/>
              <a:gd name="connsiteY434" fmla="*/ 1933491 h 6247652"/>
              <a:gd name="connsiteX435" fmla="*/ 1548899 w 4527350"/>
              <a:gd name="connsiteY435" fmla="*/ 1927162 h 6247652"/>
              <a:gd name="connsiteX436" fmla="*/ 1555692 w 4527350"/>
              <a:gd name="connsiteY436" fmla="*/ 1920361 h 6247652"/>
              <a:gd name="connsiteX437" fmla="*/ 3915036 w 4527350"/>
              <a:gd name="connsiteY437" fmla="*/ 1871667 h 6247652"/>
              <a:gd name="connsiteX438" fmla="*/ 3916990 w 4527350"/>
              <a:gd name="connsiteY438" fmla="*/ 1955124 h 6247652"/>
              <a:gd name="connsiteX439" fmla="*/ 3861811 w 4527350"/>
              <a:gd name="connsiteY439" fmla="*/ 2094608 h 6247652"/>
              <a:gd name="connsiteX440" fmla="*/ 3858689 w 4527350"/>
              <a:gd name="connsiteY440" fmla="*/ 2144456 h 6247652"/>
              <a:gd name="connsiteX441" fmla="*/ 3891204 w 4527350"/>
              <a:gd name="connsiteY441" fmla="*/ 2137176 h 6247652"/>
              <a:gd name="connsiteX442" fmla="*/ 3914707 w 4527350"/>
              <a:gd name="connsiteY442" fmla="*/ 2026822 h 6247652"/>
              <a:gd name="connsiteX443" fmla="*/ 3929704 w 4527350"/>
              <a:gd name="connsiteY443" fmla="*/ 1990414 h 6247652"/>
              <a:gd name="connsiteX444" fmla="*/ 3927749 w 4527350"/>
              <a:gd name="connsiteY444" fmla="*/ 1906951 h 6247652"/>
              <a:gd name="connsiteX445" fmla="*/ 3945571 w 4527350"/>
              <a:gd name="connsiteY445" fmla="*/ 1878385 h 6247652"/>
              <a:gd name="connsiteX446" fmla="*/ 3975021 w 4527350"/>
              <a:gd name="connsiteY446" fmla="*/ 1726025 h 6247652"/>
              <a:gd name="connsiteX447" fmla="*/ 3948724 w 4527350"/>
              <a:gd name="connsiteY447" fmla="*/ 1731066 h 6247652"/>
              <a:gd name="connsiteX448" fmla="*/ 3966816 w 4527350"/>
              <a:gd name="connsiteY448" fmla="*/ 1742267 h 6247652"/>
              <a:gd name="connsiteX449" fmla="*/ 3975021 w 4527350"/>
              <a:gd name="connsiteY449" fmla="*/ 1726025 h 6247652"/>
              <a:gd name="connsiteX450" fmla="*/ 4325606 w 4527350"/>
              <a:gd name="connsiteY450" fmla="*/ 1707126 h 6247652"/>
              <a:gd name="connsiteX451" fmla="*/ 4332747 w 4527350"/>
              <a:gd name="connsiteY451" fmla="*/ 1712307 h 6247652"/>
              <a:gd name="connsiteX452" fmla="*/ 4329346 w 4527350"/>
              <a:gd name="connsiteY452" fmla="*/ 1722393 h 6247652"/>
              <a:gd name="connsiteX453" fmla="*/ 4305032 w 4527350"/>
              <a:gd name="connsiteY453" fmla="*/ 1713431 h 6247652"/>
              <a:gd name="connsiteX454" fmla="*/ 4311250 w 4527350"/>
              <a:gd name="connsiteY454" fmla="*/ 1711191 h 6247652"/>
              <a:gd name="connsiteX455" fmla="*/ 4325606 w 4527350"/>
              <a:gd name="connsiteY455" fmla="*/ 1707126 h 6247652"/>
              <a:gd name="connsiteX456" fmla="*/ 2868647 w 4527350"/>
              <a:gd name="connsiteY456" fmla="*/ 1638871 h 6247652"/>
              <a:gd name="connsiteX457" fmla="*/ 2867461 w 4527350"/>
              <a:gd name="connsiteY457" fmla="*/ 1641671 h 6247652"/>
              <a:gd name="connsiteX458" fmla="*/ 2868560 w 4527350"/>
              <a:gd name="connsiteY458" fmla="*/ 1641755 h 6247652"/>
              <a:gd name="connsiteX459" fmla="*/ 4239535 w 4527350"/>
              <a:gd name="connsiteY459" fmla="*/ 1634044 h 6247652"/>
              <a:gd name="connsiteX460" fmla="*/ 4250490 w 4527350"/>
              <a:gd name="connsiteY460" fmla="*/ 1640060 h 6247652"/>
              <a:gd name="connsiteX461" fmla="*/ 4244273 w 4527350"/>
              <a:gd name="connsiteY461" fmla="*/ 1642300 h 6247652"/>
              <a:gd name="connsiteX462" fmla="*/ 4221365 w 4527350"/>
              <a:gd name="connsiteY462" fmla="*/ 1637270 h 6247652"/>
              <a:gd name="connsiteX463" fmla="*/ 4239535 w 4527350"/>
              <a:gd name="connsiteY463" fmla="*/ 1634044 h 6247652"/>
              <a:gd name="connsiteX464" fmla="*/ 2835765 w 4527350"/>
              <a:gd name="connsiteY464" fmla="*/ 1627243 h 6247652"/>
              <a:gd name="connsiteX465" fmla="*/ 2832351 w 4527350"/>
              <a:gd name="connsiteY465" fmla="*/ 1627799 h 6247652"/>
              <a:gd name="connsiteX466" fmla="*/ 2815687 w 4527350"/>
              <a:gd name="connsiteY466" fmla="*/ 1634826 h 6247652"/>
              <a:gd name="connsiteX467" fmla="*/ 2823078 w 4527350"/>
              <a:gd name="connsiteY467" fmla="*/ 1635996 h 6247652"/>
              <a:gd name="connsiteX468" fmla="*/ 2824791 w 4527350"/>
              <a:gd name="connsiteY468" fmla="*/ 1636255 h 6247652"/>
              <a:gd name="connsiteX469" fmla="*/ 2859687 w 4527350"/>
              <a:gd name="connsiteY469" fmla="*/ 1599818 h 6247652"/>
              <a:gd name="connsiteX470" fmla="*/ 2852032 w 4527350"/>
              <a:gd name="connsiteY470" fmla="*/ 1610529 h 6247652"/>
              <a:gd name="connsiteX471" fmla="*/ 2850860 w 4527350"/>
              <a:gd name="connsiteY471" fmla="*/ 1614847 h 6247652"/>
              <a:gd name="connsiteX472" fmla="*/ 2852768 w 4527350"/>
              <a:gd name="connsiteY472" fmla="*/ 1613281 h 6247652"/>
              <a:gd name="connsiteX473" fmla="*/ 2864842 w 4527350"/>
              <a:gd name="connsiteY473" fmla="*/ 1603723 h 6247652"/>
              <a:gd name="connsiteX474" fmla="*/ 4182278 w 4527350"/>
              <a:gd name="connsiteY474" fmla="*/ 1457556 h 6247652"/>
              <a:gd name="connsiteX475" fmla="*/ 4167926 w 4527350"/>
              <a:gd name="connsiteY475" fmla="*/ 1461620 h 6247652"/>
              <a:gd name="connsiteX476" fmla="*/ 4161708 w 4527350"/>
              <a:gd name="connsiteY476" fmla="*/ 1463860 h 6247652"/>
              <a:gd name="connsiteX477" fmla="*/ 4186018 w 4527350"/>
              <a:gd name="connsiteY477" fmla="*/ 1472820 h 6247652"/>
              <a:gd name="connsiteX478" fmla="*/ 4189418 w 4527350"/>
              <a:gd name="connsiteY478" fmla="*/ 1462736 h 6247652"/>
              <a:gd name="connsiteX479" fmla="*/ 4182278 w 4527350"/>
              <a:gd name="connsiteY479" fmla="*/ 1457556 h 6247652"/>
              <a:gd name="connsiteX480" fmla="*/ 3019091 w 4527350"/>
              <a:gd name="connsiteY480" fmla="*/ 1456333 h 6247652"/>
              <a:gd name="connsiteX481" fmla="*/ 3004406 w 4527350"/>
              <a:gd name="connsiteY481" fmla="*/ 1459026 h 6247652"/>
              <a:gd name="connsiteX482" fmla="*/ 2972997 w 4527350"/>
              <a:gd name="connsiteY482" fmla="*/ 1490567 h 6247652"/>
              <a:gd name="connsiteX483" fmla="*/ 2971525 w 4527350"/>
              <a:gd name="connsiteY483" fmla="*/ 1495339 h 6247652"/>
              <a:gd name="connsiteX484" fmla="*/ 2976156 w 4527350"/>
              <a:gd name="connsiteY484" fmla="*/ 1493036 h 6247652"/>
              <a:gd name="connsiteX485" fmla="*/ 4346678 w 4527350"/>
              <a:gd name="connsiteY485" fmla="*/ 1419350 h 6247652"/>
              <a:gd name="connsiteX486" fmla="*/ 4368444 w 4527350"/>
              <a:gd name="connsiteY486" fmla="*/ 1460239 h 6247652"/>
              <a:gd name="connsiteX487" fmla="*/ 4383135 w 4527350"/>
              <a:gd name="connsiteY487" fmla="*/ 1481524 h 6247652"/>
              <a:gd name="connsiteX488" fmla="*/ 4402911 w 4527350"/>
              <a:gd name="connsiteY488" fmla="*/ 1536417 h 6247652"/>
              <a:gd name="connsiteX489" fmla="*/ 4353143 w 4527350"/>
              <a:gd name="connsiteY489" fmla="*/ 1554347 h 6247652"/>
              <a:gd name="connsiteX490" fmla="*/ 4358228 w 4527350"/>
              <a:gd name="connsiteY490" fmla="*/ 1587953 h 6247652"/>
              <a:gd name="connsiteX491" fmla="*/ 4310437 w 4527350"/>
              <a:gd name="connsiteY491" fmla="*/ 1591879 h 6247652"/>
              <a:gd name="connsiteX492" fmla="*/ 4276535 w 4527350"/>
              <a:gd name="connsiteY492" fmla="*/ 1497778 h 6247652"/>
              <a:gd name="connsiteX493" fmla="*/ 4317827 w 4527350"/>
              <a:gd name="connsiteY493" fmla="*/ 1456323 h 6247652"/>
              <a:gd name="connsiteX494" fmla="*/ 4096206 w 4527350"/>
              <a:gd name="connsiteY494" fmla="*/ 1384467 h 6247652"/>
              <a:gd name="connsiteX495" fmla="*/ 4078039 w 4527350"/>
              <a:gd name="connsiteY495" fmla="*/ 1387692 h 6247652"/>
              <a:gd name="connsiteX496" fmla="*/ 4100944 w 4527350"/>
              <a:gd name="connsiteY496" fmla="*/ 1392725 h 6247652"/>
              <a:gd name="connsiteX497" fmla="*/ 4107160 w 4527350"/>
              <a:gd name="connsiteY497" fmla="*/ 1390486 h 6247652"/>
              <a:gd name="connsiteX498" fmla="*/ 4096206 w 4527350"/>
              <a:gd name="connsiteY498" fmla="*/ 1384467 h 6247652"/>
              <a:gd name="connsiteX499" fmla="*/ 4515308 w 4527350"/>
              <a:gd name="connsiteY499" fmla="*/ 1326483 h 6247652"/>
              <a:gd name="connsiteX500" fmla="*/ 4526264 w 4527350"/>
              <a:gd name="connsiteY500" fmla="*/ 1332505 h 6247652"/>
              <a:gd name="connsiteX501" fmla="*/ 4505893 w 4527350"/>
              <a:gd name="connsiteY501" fmla="*/ 1393004 h 6247652"/>
              <a:gd name="connsiteX502" fmla="*/ 4482986 w 4527350"/>
              <a:gd name="connsiteY502" fmla="*/ 1387963 h 6247652"/>
              <a:gd name="connsiteX503" fmla="*/ 4497134 w 4527350"/>
              <a:gd name="connsiteY503" fmla="*/ 1329706 h 6247652"/>
              <a:gd name="connsiteX504" fmla="*/ 4515308 w 4527350"/>
              <a:gd name="connsiteY504" fmla="*/ 1326483 h 6247652"/>
              <a:gd name="connsiteX505" fmla="*/ 3134555 w 4527350"/>
              <a:gd name="connsiteY505" fmla="*/ 0 h 6247652"/>
              <a:gd name="connsiteX506" fmla="*/ 2999546 w 4527350"/>
              <a:gd name="connsiteY506" fmla="*/ 282729 h 6247652"/>
              <a:gd name="connsiteX507" fmla="*/ 2962377 w 4527350"/>
              <a:gd name="connsiteY507" fmla="*/ 341514 h 6247652"/>
              <a:gd name="connsiteX508" fmla="*/ 2790854 w 4527350"/>
              <a:gd name="connsiteY508" fmla="*/ 707440 h 6247652"/>
              <a:gd name="connsiteX509" fmla="*/ 2752295 w 4527350"/>
              <a:gd name="connsiteY509" fmla="*/ 772487 h 6247652"/>
              <a:gd name="connsiteX510" fmla="*/ 2763208 w 4527350"/>
              <a:gd name="connsiteY510" fmla="*/ 832568 h 6247652"/>
              <a:gd name="connsiteX511" fmla="*/ 2726034 w 4527350"/>
              <a:gd name="connsiteY511" fmla="*/ 891352 h 6247652"/>
              <a:gd name="connsiteX512" fmla="*/ 2687488 w 4527350"/>
              <a:gd name="connsiteY512" fmla="*/ 956398 h 6247652"/>
              <a:gd name="connsiteX513" fmla="*/ 2652423 w 4527350"/>
              <a:gd name="connsiteY513" fmla="*/ 978277 h 6247652"/>
              <a:gd name="connsiteX514" fmla="*/ 2567676 w 4527350"/>
              <a:gd name="connsiteY514" fmla="*/ 1170311 h 6247652"/>
              <a:gd name="connsiteX515" fmla="*/ 2520836 w 4527350"/>
              <a:gd name="connsiteY515" fmla="*/ 1272897 h 6247652"/>
              <a:gd name="connsiteX516" fmla="*/ 2462935 w 4527350"/>
              <a:gd name="connsiteY516" fmla="*/ 1425530 h 6247652"/>
              <a:gd name="connsiteX517" fmla="*/ 2440234 w 4527350"/>
              <a:gd name="connsiteY517" fmla="*/ 1446159 h 6247652"/>
              <a:gd name="connsiteX518" fmla="*/ 2455289 w 4527350"/>
              <a:gd name="connsiteY518" fmla="*/ 1487475 h 6247652"/>
              <a:gd name="connsiteX519" fmla="*/ 2483516 w 4527350"/>
              <a:gd name="connsiteY519" fmla="*/ 1441814 h 6247652"/>
              <a:gd name="connsiteX520" fmla="*/ 2516533 w 4527350"/>
              <a:gd name="connsiteY520" fmla="*/ 1401793 h 6247652"/>
              <a:gd name="connsiteX521" fmla="*/ 2637727 w 4527350"/>
              <a:gd name="connsiteY521" fmla="*/ 1181629 h 6247652"/>
              <a:gd name="connsiteX522" fmla="*/ 2648053 w 4527350"/>
              <a:gd name="connsiteY522" fmla="*/ 1162243 h 6247652"/>
              <a:gd name="connsiteX523" fmla="*/ 2656921 w 4527350"/>
              <a:gd name="connsiteY523" fmla="*/ 1204172 h 6247652"/>
              <a:gd name="connsiteX524" fmla="*/ 2636186 w 4527350"/>
              <a:gd name="connsiteY524" fmla="*/ 1298024 h 6247652"/>
              <a:gd name="connsiteX525" fmla="*/ 2565991 w 4527350"/>
              <a:gd name="connsiteY525" fmla="*/ 1396829 h 6247652"/>
              <a:gd name="connsiteX526" fmla="*/ 2586583 w 4527350"/>
              <a:gd name="connsiteY526" fmla="*/ 1413118 h 6247652"/>
              <a:gd name="connsiteX527" fmla="*/ 2540463 w 4527350"/>
              <a:gd name="connsiteY527" fmla="*/ 1485038 h 6247652"/>
              <a:gd name="connsiteX528" fmla="*/ 2487505 w 4527350"/>
              <a:gd name="connsiteY528" fmla="*/ 1533181 h 6247652"/>
              <a:gd name="connsiteX529" fmla="*/ 2470917 w 4527350"/>
              <a:gd name="connsiteY529" fmla="*/ 1608259 h 6247652"/>
              <a:gd name="connsiteX530" fmla="*/ 2636112 w 4527350"/>
              <a:gd name="connsiteY530" fmla="*/ 1353084 h 6247652"/>
              <a:gd name="connsiteX531" fmla="*/ 2671172 w 4527350"/>
              <a:gd name="connsiteY531" fmla="*/ 1331217 h 6247652"/>
              <a:gd name="connsiteX532" fmla="*/ 2704196 w 4527350"/>
              <a:gd name="connsiteY532" fmla="*/ 1291197 h 6247652"/>
              <a:gd name="connsiteX533" fmla="*/ 2777154 w 4527350"/>
              <a:gd name="connsiteY533" fmla="*/ 1179868 h 6247652"/>
              <a:gd name="connsiteX534" fmla="*/ 2882414 w 4527350"/>
              <a:gd name="connsiteY534" fmla="*/ 1059185 h 6247652"/>
              <a:gd name="connsiteX535" fmla="*/ 2999377 w 4527350"/>
              <a:gd name="connsiteY535" fmla="*/ 912856 h 6247652"/>
              <a:gd name="connsiteX536" fmla="*/ 3002791 w 4527350"/>
              <a:gd name="connsiteY536" fmla="*/ 924749 h 6247652"/>
              <a:gd name="connsiteX537" fmla="*/ 2990349 w 4527350"/>
              <a:gd name="connsiteY537" fmla="*/ 981061 h 6247652"/>
              <a:gd name="connsiteX538" fmla="*/ 2958708 w 4527350"/>
              <a:gd name="connsiteY538" fmla="*/ 1014820 h 6247652"/>
              <a:gd name="connsiteX539" fmla="*/ 2882986 w 4527350"/>
              <a:gd name="connsiteY539" fmla="*/ 1138661 h 6247652"/>
              <a:gd name="connsiteX540" fmla="*/ 2852838 w 4527350"/>
              <a:gd name="connsiteY540" fmla="*/ 1202062 h 6247652"/>
              <a:gd name="connsiteX541" fmla="*/ 2838999 w 4527350"/>
              <a:gd name="connsiteY541" fmla="*/ 1228512 h 6247652"/>
              <a:gd name="connsiteX542" fmla="*/ 2838990 w 4527350"/>
              <a:gd name="connsiteY542" fmla="*/ 1228743 h 6247652"/>
              <a:gd name="connsiteX543" fmla="*/ 2838882 w 4527350"/>
              <a:gd name="connsiteY543" fmla="*/ 1228735 h 6247652"/>
              <a:gd name="connsiteX544" fmla="*/ 2804418 w 4527350"/>
              <a:gd name="connsiteY544" fmla="*/ 1294611 h 6247652"/>
              <a:gd name="connsiteX545" fmla="*/ 2709939 w 4527350"/>
              <a:gd name="connsiteY545" fmla="*/ 1466302 h 6247652"/>
              <a:gd name="connsiteX546" fmla="*/ 2696361 w 4527350"/>
              <a:gd name="connsiteY546" fmla="*/ 1490036 h 6247652"/>
              <a:gd name="connsiteX547" fmla="*/ 2700574 w 4527350"/>
              <a:gd name="connsiteY547" fmla="*/ 1499554 h 6247652"/>
              <a:gd name="connsiteX548" fmla="*/ 2675107 w 4527350"/>
              <a:gd name="connsiteY548" fmla="*/ 1532697 h 6247652"/>
              <a:gd name="connsiteX549" fmla="*/ 2673108 w 4527350"/>
              <a:gd name="connsiteY549" fmla="*/ 1530683 h 6247652"/>
              <a:gd name="connsiteX550" fmla="*/ 2606254 w 4527350"/>
              <a:gd name="connsiteY550" fmla="*/ 1647545 h 6247652"/>
              <a:gd name="connsiteX551" fmla="*/ 2447852 w 4527350"/>
              <a:gd name="connsiteY551" fmla="*/ 1904221 h 6247652"/>
              <a:gd name="connsiteX552" fmla="*/ 2418251 w 4527350"/>
              <a:gd name="connsiteY552" fmla="*/ 1956132 h 6247652"/>
              <a:gd name="connsiteX553" fmla="*/ 2378308 w 4527350"/>
              <a:gd name="connsiteY553" fmla="*/ 2027431 h 6247652"/>
              <a:gd name="connsiteX554" fmla="*/ 2378963 w 4527350"/>
              <a:gd name="connsiteY554" fmla="*/ 2051836 h 6247652"/>
              <a:gd name="connsiteX555" fmla="*/ 2438177 w 4527350"/>
              <a:gd name="connsiteY555" fmla="*/ 1948010 h 6247652"/>
              <a:gd name="connsiteX556" fmla="*/ 2550261 w 4527350"/>
              <a:gd name="connsiteY556" fmla="*/ 1851114 h 6247652"/>
              <a:gd name="connsiteX557" fmla="*/ 2636317 w 4527350"/>
              <a:gd name="connsiteY557" fmla="*/ 1707887 h 6247652"/>
              <a:gd name="connsiteX558" fmla="*/ 2748485 w 4527350"/>
              <a:gd name="connsiteY558" fmla="*/ 1555927 h 6247652"/>
              <a:gd name="connsiteX559" fmla="*/ 2773215 w 4527350"/>
              <a:gd name="connsiteY559" fmla="*/ 1553444 h 6247652"/>
              <a:gd name="connsiteX560" fmla="*/ 2805578 w 4527350"/>
              <a:gd name="connsiteY560" fmla="*/ 1489018 h 6247652"/>
              <a:gd name="connsiteX561" fmla="*/ 2881301 w 4527350"/>
              <a:gd name="connsiteY561" fmla="*/ 1365179 h 6247652"/>
              <a:gd name="connsiteX562" fmla="*/ 2939056 w 4527350"/>
              <a:gd name="connsiteY562" fmla="*/ 1322675 h 6247652"/>
              <a:gd name="connsiteX563" fmla="*/ 2961172 w 4527350"/>
              <a:gd name="connsiteY563" fmla="*/ 1222574 h 6247652"/>
              <a:gd name="connsiteX564" fmla="*/ 2990047 w 4527350"/>
              <a:gd name="connsiteY564" fmla="*/ 1201325 h 6247652"/>
              <a:gd name="connsiteX565" fmla="*/ 3014120 w 4527350"/>
              <a:gd name="connsiteY565" fmla="*/ 1174438 h 6247652"/>
              <a:gd name="connsiteX566" fmla="*/ 3075296 w 4527350"/>
              <a:gd name="connsiteY566" fmla="*/ 1143828 h 6247652"/>
              <a:gd name="connsiteX567" fmla="*/ 3099444 w 4527350"/>
              <a:gd name="connsiteY567" fmla="*/ 1061871 h 6247652"/>
              <a:gd name="connsiteX568" fmla="*/ 3135814 w 4527350"/>
              <a:gd name="connsiteY568" fmla="*/ 1088812 h 6247652"/>
              <a:gd name="connsiteX569" fmla="*/ 3128903 w 4527350"/>
              <a:gd name="connsiteY569" fmla="*/ 1120089 h 6247652"/>
              <a:gd name="connsiteX570" fmla="*/ 3068234 w 4527350"/>
              <a:gd name="connsiteY570" fmla="*/ 1285238 h 6247652"/>
              <a:gd name="connsiteX571" fmla="*/ 3040741 w 4527350"/>
              <a:gd name="connsiteY571" fmla="*/ 1300233 h 6247652"/>
              <a:gd name="connsiteX572" fmla="*/ 3057176 w 4527350"/>
              <a:gd name="connsiteY572" fmla="*/ 1335289 h 6247652"/>
              <a:gd name="connsiteX573" fmla="*/ 3033074 w 4527350"/>
              <a:gd name="connsiteY573" fmla="*/ 1444379 h 6247652"/>
              <a:gd name="connsiteX574" fmla="*/ 3056755 w 4527350"/>
              <a:gd name="connsiteY574" fmla="*/ 1424134 h 6247652"/>
              <a:gd name="connsiteX575" fmla="*/ 3131702 w 4527350"/>
              <a:gd name="connsiteY575" fmla="*/ 1339543 h 6247652"/>
              <a:gd name="connsiteX576" fmla="*/ 3174409 w 4527350"/>
              <a:gd name="connsiteY576" fmla="*/ 1302012 h 6247652"/>
              <a:gd name="connsiteX577" fmla="*/ 3206094 w 4527350"/>
              <a:gd name="connsiteY577" fmla="*/ 1272878 h 6247652"/>
              <a:gd name="connsiteX578" fmla="*/ 3253037 w 4527350"/>
              <a:gd name="connsiteY578" fmla="*/ 1247106 h 6247652"/>
              <a:gd name="connsiteX579" fmla="*/ 3298838 w 4527350"/>
              <a:gd name="connsiteY579" fmla="*/ 1257183 h 6247652"/>
              <a:gd name="connsiteX580" fmla="*/ 3215406 w 4527350"/>
              <a:gd name="connsiteY580" fmla="*/ 1318247 h 6247652"/>
              <a:gd name="connsiteX581" fmla="*/ 3126594 w 4527350"/>
              <a:gd name="connsiteY581" fmla="*/ 1403399 h 6247652"/>
              <a:gd name="connsiteX582" fmla="*/ 2995992 w 4527350"/>
              <a:gd name="connsiteY582" fmla="*/ 1512745 h 6247652"/>
              <a:gd name="connsiteX583" fmla="*/ 2953389 w 4527350"/>
              <a:gd name="connsiteY583" fmla="*/ 1536066 h 6247652"/>
              <a:gd name="connsiteX584" fmla="*/ 2948465 w 4527350"/>
              <a:gd name="connsiteY584" fmla="*/ 1542790 h 6247652"/>
              <a:gd name="connsiteX585" fmla="*/ 2936537 w 4527350"/>
              <a:gd name="connsiteY585" fmla="*/ 1578184 h 6247652"/>
              <a:gd name="connsiteX586" fmla="*/ 2930350 w 4527350"/>
              <a:gd name="connsiteY586" fmla="*/ 1580981 h 6247652"/>
              <a:gd name="connsiteX587" fmla="*/ 2911109 w 4527350"/>
              <a:gd name="connsiteY587" fmla="*/ 1668069 h 6247652"/>
              <a:gd name="connsiteX588" fmla="*/ 2907026 w 4527350"/>
              <a:gd name="connsiteY588" fmla="*/ 1672972 h 6247652"/>
              <a:gd name="connsiteX589" fmla="*/ 2921893 w 4527350"/>
              <a:gd name="connsiteY589" fmla="*/ 1661226 h 6247652"/>
              <a:gd name="connsiteX590" fmla="*/ 3173253 w 4527350"/>
              <a:gd name="connsiteY590" fmla="*/ 1412447 h 6247652"/>
              <a:gd name="connsiteX591" fmla="*/ 3198704 w 4527350"/>
              <a:gd name="connsiteY591" fmla="*/ 1385559 h 6247652"/>
              <a:gd name="connsiteX592" fmla="*/ 3211146 w 4527350"/>
              <a:gd name="connsiteY592" fmla="*/ 1381076 h 6247652"/>
              <a:gd name="connsiteX593" fmla="*/ 3232367 w 4527350"/>
              <a:gd name="connsiteY593" fmla="*/ 1342420 h 6247652"/>
              <a:gd name="connsiteX594" fmla="*/ 3353692 w 4527350"/>
              <a:gd name="connsiteY594" fmla="*/ 1249986 h 6247652"/>
              <a:gd name="connsiteX595" fmla="*/ 3396972 w 4527350"/>
              <a:gd name="connsiteY595" fmla="*/ 1194523 h 6247652"/>
              <a:gd name="connsiteX596" fmla="*/ 3421010 w 4527350"/>
              <a:gd name="connsiteY596" fmla="*/ 1163717 h 6247652"/>
              <a:gd name="connsiteX597" fmla="*/ 3433452 w 4527350"/>
              <a:gd name="connsiteY597" fmla="*/ 1159235 h 6247652"/>
              <a:gd name="connsiteX598" fmla="*/ 3451839 w 4527350"/>
              <a:gd name="connsiteY598" fmla="*/ 1112740 h 6247652"/>
              <a:gd name="connsiteX599" fmla="*/ 3491720 w 4527350"/>
              <a:gd name="connsiteY599" fmla="*/ 1067368 h 6247652"/>
              <a:gd name="connsiteX600" fmla="*/ 3573197 w 4527350"/>
              <a:gd name="connsiteY600" fmla="*/ 922842 h 6247652"/>
              <a:gd name="connsiteX601" fmla="*/ 3654641 w 4527350"/>
              <a:gd name="connsiteY601" fmla="*/ 875781 h 6247652"/>
              <a:gd name="connsiteX602" fmla="*/ 3680101 w 4527350"/>
              <a:gd name="connsiteY602" fmla="*/ 848890 h 6247652"/>
              <a:gd name="connsiteX603" fmla="*/ 3689142 w 4527350"/>
              <a:gd name="connsiteY603" fmla="*/ 854492 h 6247652"/>
              <a:gd name="connsiteX604" fmla="*/ 3818638 w 4527350"/>
              <a:gd name="connsiteY604" fmla="*/ 843275 h 6247652"/>
              <a:gd name="connsiteX605" fmla="*/ 3801662 w 4527350"/>
              <a:gd name="connsiteY605" fmla="*/ 893688 h 6247652"/>
              <a:gd name="connsiteX606" fmla="*/ 3778190 w 4527350"/>
              <a:gd name="connsiteY606" fmla="*/ 906570 h 6247652"/>
              <a:gd name="connsiteX607" fmla="*/ 3837000 w 4527350"/>
              <a:gd name="connsiteY607" fmla="*/ 894242 h 6247652"/>
              <a:gd name="connsiteX608" fmla="*/ 3876881 w 4527350"/>
              <a:gd name="connsiteY608" fmla="*/ 848869 h 6247652"/>
              <a:gd name="connsiteX609" fmla="*/ 3950966 w 4527350"/>
              <a:gd name="connsiteY609" fmla="*/ 839897 h 6247652"/>
              <a:gd name="connsiteX610" fmla="*/ 4134738 w 4527350"/>
              <a:gd name="connsiteY610" fmla="*/ 862281 h 6247652"/>
              <a:gd name="connsiteX611" fmla="*/ 4152831 w 4527350"/>
              <a:gd name="connsiteY611" fmla="*/ 873482 h 6247652"/>
              <a:gd name="connsiteX612" fmla="*/ 4165273 w 4527350"/>
              <a:gd name="connsiteY612" fmla="*/ 868999 h 6247652"/>
              <a:gd name="connsiteX613" fmla="*/ 4164131 w 4527350"/>
              <a:gd name="connsiteY613" fmla="*/ 904847 h 6247652"/>
              <a:gd name="connsiteX614" fmla="*/ 4217841 w 4527350"/>
              <a:gd name="connsiteY614" fmla="*/ 956372 h 6247652"/>
              <a:gd name="connsiteX615" fmla="*/ 4224058 w 4527350"/>
              <a:gd name="connsiteY615" fmla="*/ 954132 h 6247652"/>
              <a:gd name="connsiteX616" fmla="*/ 4197433 w 4527350"/>
              <a:gd name="connsiteY616" fmla="*/ 1114333 h 6247652"/>
              <a:gd name="connsiteX617" fmla="*/ 4198278 w 4527350"/>
              <a:gd name="connsiteY617" fmla="*/ 1136173 h 6247652"/>
              <a:gd name="connsiteX618" fmla="*/ 4151902 w 4527350"/>
              <a:gd name="connsiteY618" fmla="*/ 1144023 h 6247652"/>
              <a:gd name="connsiteX619" fmla="*/ 4158965 w 4527350"/>
              <a:gd name="connsiteY619" fmla="*/ 1163630 h 6247652"/>
              <a:gd name="connsiteX620" fmla="*/ 4131798 w 4527350"/>
              <a:gd name="connsiteY620" fmla="*/ 1244292 h 6247652"/>
              <a:gd name="connsiteX621" fmla="*/ 4126393 w 4527350"/>
              <a:gd name="connsiteY621" fmla="*/ 1365838 h 6247652"/>
              <a:gd name="connsiteX622" fmla="*/ 4159753 w 4527350"/>
              <a:gd name="connsiteY622" fmla="*/ 1380397 h 6247652"/>
              <a:gd name="connsiteX623" fmla="*/ 4191126 w 4527350"/>
              <a:gd name="connsiteY623" fmla="*/ 1408964 h 6247652"/>
              <a:gd name="connsiteX624" fmla="*/ 4178117 w 4527350"/>
              <a:gd name="connsiteY624" fmla="*/ 1431370 h 6247652"/>
              <a:gd name="connsiteX625" fmla="*/ 4196776 w 4527350"/>
              <a:gd name="connsiteY625" fmla="*/ 1424647 h 6247652"/>
              <a:gd name="connsiteX626" fmla="*/ 4257031 w 4527350"/>
              <a:gd name="connsiteY626" fmla="*/ 1318772 h 6247652"/>
              <a:gd name="connsiteX627" fmla="*/ 4286424 w 4527350"/>
              <a:gd name="connsiteY627" fmla="*/ 1361339 h 6247652"/>
              <a:gd name="connsiteX628" fmla="*/ 4208052 w 4527350"/>
              <a:gd name="connsiteY628" fmla="*/ 1553475 h 6247652"/>
              <a:gd name="connsiteX629" fmla="*/ 4172138 w 4527350"/>
              <a:gd name="connsiteY629" fmla="*/ 1570841 h 6247652"/>
              <a:gd name="connsiteX630" fmla="*/ 4186839 w 4527350"/>
              <a:gd name="connsiteY630" fmla="*/ 1592123 h 6247652"/>
              <a:gd name="connsiteX631" fmla="*/ 4174397 w 4527350"/>
              <a:gd name="connsiteY631" fmla="*/ 1596605 h 6247652"/>
              <a:gd name="connsiteX632" fmla="*/ 4150917 w 4527350"/>
              <a:gd name="connsiteY632" fmla="*/ 1609497 h 6247652"/>
              <a:gd name="connsiteX633" fmla="*/ 4187677 w 4527350"/>
              <a:gd name="connsiteY633" fmla="*/ 1613972 h 6247652"/>
              <a:gd name="connsiteX634" fmla="*/ 4173256 w 4527350"/>
              <a:gd name="connsiteY634" fmla="*/ 1632454 h 6247652"/>
              <a:gd name="connsiteX635" fmla="*/ 4116687 w 4527350"/>
              <a:gd name="connsiteY635" fmla="*/ 1670553 h 6247652"/>
              <a:gd name="connsiteX636" fmla="*/ 4159096 w 4527350"/>
              <a:gd name="connsiteY636" fmla="*/ 1690711 h 6247652"/>
              <a:gd name="connsiteX637" fmla="*/ 4144938 w 4527350"/>
              <a:gd name="connsiteY637" fmla="*/ 1748969 h 6247652"/>
              <a:gd name="connsiteX638" fmla="*/ 4122312 w 4527350"/>
              <a:gd name="connsiteY638" fmla="*/ 1783698 h 6247652"/>
              <a:gd name="connsiteX639" fmla="*/ 4125137 w 4527350"/>
              <a:gd name="connsiteY639" fmla="*/ 1791540 h 6247652"/>
              <a:gd name="connsiteX640" fmla="*/ 4100525 w 4527350"/>
              <a:gd name="connsiteY640" fmla="*/ 1840277 h 6247652"/>
              <a:gd name="connsiteX641" fmla="*/ 4109846 w 4527350"/>
              <a:gd name="connsiteY641" fmla="*/ 1885642 h 6247652"/>
              <a:gd name="connsiteX642" fmla="*/ 4058903 w 4527350"/>
              <a:gd name="connsiteY642" fmla="*/ 2036886 h 6247652"/>
              <a:gd name="connsiteX643" fmla="*/ 4038258 w 4527350"/>
              <a:gd name="connsiteY643" fmla="*/ 2057617 h 6247652"/>
              <a:gd name="connsiteX644" fmla="*/ 4021850 w 4527350"/>
              <a:gd name="connsiteY644" fmla="*/ 2090107 h 6247652"/>
              <a:gd name="connsiteX645" fmla="*/ 4012502 w 4527350"/>
              <a:gd name="connsiteY645" fmla="*/ 2142197 h 6247652"/>
              <a:gd name="connsiteX646" fmla="*/ 4011928 w 4527350"/>
              <a:gd name="connsiteY646" fmla="*/ 2160123 h 6247652"/>
              <a:gd name="connsiteX647" fmla="*/ 3947197 w 4527350"/>
              <a:gd name="connsiteY647" fmla="*/ 2117003 h 6247652"/>
              <a:gd name="connsiteX648" fmla="*/ 3937006 w 4527350"/>
              <a:gd name="connsiteY648" fmla="*/ 2147252 h 6247652"/>
              <a:gd name="connsiteX649" fmla="*/ 3958497 w 4527350"/>
              <a:gd name="connsiteY649" fmla="*/ 2148368 h 6247652"/>
              <a:gd name="connsiteX650" fmla="*/ 3946892 w 4527350"/>
              <a:gd name="connsiteY650" fmla="*/ 2174694 h 6247652"/>
              <a:gd name="connsiteX651" fmla="*/ 3945847 w 4527350"/>
              <a:gd name="connsiteY651" fmla="*/ 2190937 h 6247652"/>
              <a:gd name="connsiteX652" fmla="*/ 3982982 w 4527350"/>
              <a:gd name="connsiteY652" fmla="*/ 2197116 h 6247652"/>
              <a:gd name="connsiteX653" fmla="*/ 3981546 w 4527350"/>
              <a:gd name="connsiteY653" fmla="*/ 2290660 h 6247652"/>
              <a:gd name="connsiteX654" fmla="*/ 3962311 w 4527350"/>
              <a:gd name="connsiteY654" fmla="*/ 2315308 h 6247652"/>
              <a:gd name="connsiteX655" fmla="*/ 3921582 w 4527350"/>
              <a:gd name="connsiteY655" fmla="*/ 2338841 h 6247652"/>
              <a:gd name="connsiteX656" fmla="*/ 3911693 w 4527350"/>
              <a:gd name="connsiteY656" fmla="*/ 2311393 h 6247652"/>
              <a:gd name="connsiteX657" fmla="*/ 3919908 w 4527350"/>
              <a:gd name="connsiteY657" fmla="*/ 2295147 h 6247652"/>
              <a:gd name="connsiteX658" fmla="*/ 3916621 w 4527350"/>
              <a:gd name="connsiteY658" fmla="*/ 2294793 h 6247652"/>
              <a:gd name="connsiteX659" fmla="*/ 3910390 w 4527350"/>
              <a:gd name="connsiteY659" fmla="*/ 2307449 h 6247652"/>
              <a:gd name="connsiteX660" fmla="*/ 3891721 w 4527350"/>
              <a:gd name="connsiteY660" fmla="*/ 2314176 h 6247652"/>
              <a:gd name="connsiteX661" fmla="*/ 3906682 w 4527350"/>
              <a:gd name="connsiteY661" fmla="*/ 2375223 h 6247652"/>
              <a:gd name="connsiteX662" fmla="*/ 3878948 w 4527350"/>
              <a:gd name="connsiteY662" fmla="*/ 2473807 h 6247652"/>
              <a:gd name="connsiteX663" fmla="*/ 3855007 w 4527350"/>
              <a:gd name="connsiteY663" fmla="*/ 2496968 h 6247652"/>
              <a:gd name="connsiteX664" fmla="*/ 3894975 w 4527350"/>
              <a:gd name="connsiteY664" fmla="*/ 2499046 h 6247652"/>
              <a:gd name="connsiteX665" fmla="*/ 3932562 w 4527350"/>
              <a:gd name="connsiteY665" fmla="*/ 2525369 h 6247652"/>
              <a:gd name="connsiteX666" fmla="*/ 3905395 w 4527350"/>
              <a:gd name="connsiteY666" fmla="*/ 2606033 h 6247652"/>
              <a:gd name="connsiteX667" fmla="*/ 3899180 w 4527350"/>
              <a:gd name="connsiteY667" fmla="*/ 2608272 h 6247652"/>
              <a:gd name="connsiteX668" fmla="*/ 3871099 w 4527350"/>
              <a:gd name="connsiteY668" fmla="*/ 2614565 h 6247652"/>
              <a:gd name="connsiteX669" fmla="*/ 3870681 w 4527350"/>
              <a:gd name="connsiteY669" fmla="*/ 2624006 h 6247652"/>
              <a:gd name="connsiteX670" fmla="*/ 3841271 w 4527350"/>
              <a:gd name="connsiteY670" fmla="*/ 2739876 h 6247652"/>
              <a:gd name="connsiteX671" fmla="*/ 3824286 w 4527350"/>
              <a:gd name="connsiteY671" fmla="*/ 2790292 h 6247652"/>
              <a:gd name="connsiteX672" fmla="*/ 3803639 w 4527350"/>
              <a:gd name="connsiteY672" fmla="*/ 2811017 h 6247652"/>
              <a:gd name="connsiteX673" fmla="*/ 3793447 w 4527350"/>
              <a:gd name="connsiteY673" fmla="*/ 2841267 h 6247652"/>
              <a:gd name="connsiteX674" fmla="*/ 3770519 w 4527350"/>
              <a:gd name="connsiteY674" fmla="*/ 2933694 h 6247652"/>
              <a:gd name="connsiteX675" fmla="*/ 3767964 w 4527350"/>
              <a:gd name="connsiteY675" fmla="*/ 2965619 h 6247652"/>
              <a:gd name="connsiteX676" fmla="*/ 3710862 w 4527350"/>
              <a:gd name="connsiteY676" fmla="*/ 2924177 h 6247652"/>
              <a:gd name="connsiteX677" fmla="*/ 3684270 w 4527350"/>
              <a:gd name="connsiteY677" fmla="*/ 2986913 h 6247652"/>
              <a:gd name="connsiteX678" fmla="*/ 3631653 w 4527350"/>
              <a:gd name="connsiteY678" fmla="*/ 3094463 h 6247652"/>
              <a:gd name="connsiteX679" fmla="*/ 3645202 w 4527350"/>
              <a:gd name="connsiteY679" fmla="*/ 3151597 h 6247652"/>
              <a:gd name="connsiteX680" fmla="*/ 3620590 w 4527350"/>
              <a:gd name="connsiteY680" fmla="*/ 3200334 h 6247652"/>
              <a:gd name="connsiteX681" fmla="*/ 3639495 w 4527350"/>
              <a:gd name="connsiteY681" fmla="*/ 3330840 h 6247652"/>
              <a:gd name="connsiteX682" fmla="*/ 3564842 w 4527350"/>
              <a:gd name="connsiteY682" fmla="*/ 3357735 h 6247652"/>
              <a:gd name="connsiteX683" fmla="*/ 3561148 w 4527350"/>
              <a:gd name="connsiteY683" fmla="*/ 3425515 h 6247652"/>
              <a:gd name="connsiteX684" fmla="*/ 3585466 w 4527350"/>
              <a:gd name="connsiteY684" fmla="*/ 3434472 h 6247652"/>
              <a:gd name="connsiteX685" fmla="*/ 3622216 w 4527350"/>
              <a:gd name="connsiteY685" fmla="*/ 3438950 h 6247652"/>
              <a:gd name="connsiteX686" fmla="*/ 3622990 w 4527350"/>
              <a:gd name="connsiteY686" fmla="*/ 3450265 h 6247652"/>
              <a:gd name="connsiteX687" fmla="*/ 3672009 w 4527350"/>
              <a:gd name="connsiteY687" fmla="*/ 3458085 h 6247652"/>
              <a:gd name="connsiteX688" fmla="*/ 3658426 w 4527350"/>
              <a:gd name="connsiteY688" fmla="*/ 3498417 h 6247652"/>
              <a:gd name="connsiteX689" fmla="*/ 3656709 w 4527350"/>
              <a:gd name="connsiteY689" fmla="*/ 3552191 h 6247652"/>
              <a:gd name="connsiteX690" fmla="*/ 3710147 w 4527350"/>
              <a:gd name="connsiteY690" fmla="*/ 3563943 h 6247652"/>
              <a:gd name="connsiteX691" fmla="*/ 3773204 w 4527350"/>
              <a:gd name="connsiteY691" fmla="*/ 3563377 h 6247652"/>
              <a:gd name="connsiteX692" fmla="*/ 3799499 w 4527350"/>
              <a:gd name="connsiteY692" fmla="*/ 3558330 h 6247652"/>
              <a:gd name="connsiteX693" fmla="*/ 3674505 w 4527350"/>
              <a:gd name="connsiteY693" fmla="*/ 3621082 h 6247652"/>
              <a:gd name="connsiteX694" fmla="*/ 3666573 w 4527350"/>
              <a:gd name="connsiteY694" fmla="*/ 3677095 h 6247652"/>
              <a:gd name="connsiteX695" fmla="*/ 3605504 w 4527350"/>
              <a:gd name="connsiteY695" fmla="*/ 3663659 h 6247652"/>
              <a:gd name="connsiteX696" fmla="*/ 3614309 w 4527350"/>
              <a:gd name="connsiteY696" fmla="*/ 3532029 h 6247652"/>
              <a:gd name="connsiteX697" fmla="*/ 3613332 w 4527350"/>
              <a:gd name="connsiteY697" fmla="*/ 3490299 h 6247652"/>
              <a:gd name="connsiteX698" fmla="*/ 3613045 w 4527350"/>
              <a:gd name="connsiteY698" fmla="*/ 3478091 h 6247652"/>
              <a:gd name="connsiteX699" fmla="*/ 3610044 w 4527350"/>
              <a:gd name="connsiteY699" fmla="*/ 3483200 h 6247652"/>
              <a:gd name="connsiteX700" fmla="*/ 3606654 w 4527350"/>
              <a:gd name="connsiteY700" fmla="*/ 3493281 h 6247652"/>
              <a:gd name="connsiteX701" fmla="*/ 3552377 w 4527350"/>
              <a:gd name="connsiteY701" fmla="*/ 3459679 h 6247652"/>
              <a:gd name="connsiteX702" fmla="*/ 3553214 w 4527350"/>
              <a:gd name="connsiteY702" fmla="*/ 3481529 h 6247652"/>
              <a:gd name="connsiteX703" fmla="*/ 3522950 w 4527350"/>
              <a:gd name="connsiteY703" fmla="*/ 3514578 h 6247652"/>
              <a:gd name="connsiteX704" fmla="*/ 3510508 w 4527350"/>
              <a:gd name="connsiteY704" fmla="*/ 3519060 h 6247652"/>
              <a:gd name="connsiteX705" fmla="*/ 3462696 w 4527350"/>
              <a:gd name="connsiteY705" fmla="*/ 3620453 h 6247652"/>
              <a:gd name="connsiteX706" fmla="*/ 3473996 w 4527350"/>
              <a:gd name="connsiteY706" fmla="*/ 3651819 h 6247652"/>
              <a:gd name="connsiteX707" fmla="*/ 3417731 w 4527350"/>
              <a:gd name="connsiteY707" fmla="*/ 3632220 h 6247652"/>
              <a:gd name="connsiteX708" fmla="*/ 3349576 w 4527350"/>
              <a:gd name="connsiteY708" fmla="*/ 3696645 h 6247652"/>
              <a:gd name="connsiteX709" fmla="*/ 3367093 w 4527350"/>
              <a:gd name="connsiteY709" fmla="*/ 3725771 h 6247652"/>
              <a:gd name="connsiteX710" fmla="*/ 3433812 w 4527350"/>
              <a:gd name="connsiteY710" fmla="*/ 3754890 h 6247652"/>
              <a:gd name="connsiteX711" fmla="*/ 3411187 w 4527350"/>
              <a:gd name="connsiteY711" fmla="*/ 3789620 h 6247652"/>
              <a:gd name="connsiteX712" fmla="*/ 3409470 w 4527350"/>
              <a:gd name="connsiteY712" fmla="*/ 3843394 h 6247652"/>
              <a:gd name="connsiteX713" fmla="*/ 3454999 w 4527350"/>
              <a:gd name="connsiteY713" fmla="*/ 3813698 h 6247652"/>
              <a:gd name="connsiteX714" fmla="*/ 3516643 w 4527350"/>
              <a:gd name="connsiteY714" fmla="*/ 3809208 h 6247652"/>
              <a:gd name="connsiteX715" fmla="*/ 3522293 w 4527350"/>
              <a:gd name="connsiteY715" fmla="*/ 3824891 h 6247652"/>
              <a:gd name="connsiteX716" fmla="*/ 3500506 w 4527350"/>
              <a:gd name="connsiteY716" fmla="*/ 3881471 h 6247652"/>
              <a:gd name="connsiteX717" fmla="*/ 3480401 w 4527350"/>
              <a:gd name="connsiteY717" fmla="*/ 3981734 h 6247652"/>
              <a:gd name="connsiteX718" fmla="*/ 3416204 w 4527350"/>
              <a:gd name="connsiteY718" fmla="*/ 4018154 h 6247652"/>
              <a:gd name="connsiteX719" fmla="*/ 3428374 w 4527350"/>
              <a:gd name="connsiteY719" fmla="*/ 3973900 h 6247652"/>
              <a:gd name="connsiteX720" fmla="*/ 3412837 w 4527350"/>
              <a:gd name="connsiteY720" fmla="*/ 3930775 h 6247652"/>
              <a:gd name="connsiteX721" fmla="*/ 3382006 w 4527350"/>
              <a:gd name="connsiteY721" fmla="*/ 3981746 h 6247652"/>
              <a:gd name="connsiteX722" fmla="*/ 3367011 w 4527350"/>
              <a:gd name="connsiteY722" fmla="*/ 4018159 h 6247652"/>
              <a:gd name="connsiteX723" fmla="*/ 3371824 w 4527350"/>
              <a:gd name="connsiteY723" fmla="*/ 4011992 h 6247652"/>
              <a:gd name="connsiteX724" fmla="*/ 3374345 w 4527350"/>
              <a:gd name="connsiteY724" fmla="*/ 4077532 h 6247652"/>
              <a:gd name="connsiteX725" fmla="*/ 3357099 w 4527350"/>
              <a:gd name="connsiteY725" fmla="*/ 4088172 h 6247652"/>
              <a:gd name="connsiteX726" fmla="*/ 3351721 w 4527350"/>
              <a:gd name="connsiteY726" fmla="*/ 4112261 h 6247652"/>
              <a:gd name="connsiteX727" fmla="*/ 3345494 w 4527350"/>
              <a:gd name="connsiteY727" fmla="*/ 4114504 h 6247652"/>
              <a:gd name="connsiteX728" fmla="*/ 3346070 w 4527350"/>
              <a:gd name="connsiteY728" fmla="*/ 4096578 h 6247652"/>
              <a:gd name="connsiteX729" fmla="*/ 3324847 w 4527350"/>
              <a:gd name="connsiteY729" fmla="*/ 4135229 h 6247652"/>
              <a:gd name="connsiteX730" fmla="*/ 3345494 w 4527350"/>
              <a:gd name="connsiteY730" fmla="*/ 4114504 h 6247652"/>
              <a:gd name="connsiteX731" fmla="*/ 3338972 w 4527350"/>
              <a:gd name="connsiteY731" fmla="*/ 4174437 h 6247652"/>
              <a:gd name="connsiteX732" fmla="*/ 3316643 w 4527350"/>
              <a:gd name="connsiteY732" fmla="*/ 4151477 h 6247652"/>
              <a:gd name="connsiteX733" fmla="*/ 3320577 w 4527350"/>
              <a:gd name="connsiteY733" fmla="*/ 4220934 h 6247652"/>
              <a:gd name="connsiteX734" fmla="*/ 3338972 w 4527350"/>
              <a:gd name="connsiteY734" fmla="*/ 4174437 h 6247652"/>
              <a:gd name="connsiteX735" fmla="*/ 3341798 w 4527350"/>
              <a:gd name="connsiteY735" fmla="*/ 4182278 h 6247652"/>
              <a:gd name="connsiteX736" fmla="*/ 3316619 w 4527350"/>
              <a:gd name="connsiteY736" fmla="*/ 4248939 h 6247652"/>
              <a:gd name="connsiteX737" fmla="*/ 3314630 w 4527350"/>
              <a:gd name="connsiteY737" fmla="*/ 4262941 h 6247652"/>
              <a:gd name="connsiteX738" fmla="*/ 3313219 w 4527350"/>
              <a:gd name="connsiteY738" fmla="*/ 4259023 h 6247652"/>
              <a:gd name="connsiteX739" fmla="*/ 3309819 w 4527350"/>
              <a:gd name="connsiteY739" fmla="*/ 4269107 h 6247652"/>
              <a:gd name="connsiteX740" fmla="*/ 3298789 w 4527350"/>
              <a:gd name="connsiteY740" fmla="*/ 4277508 h 6247652"/>
              <a:gd name="connsiteX741" fmla="*/ 3292843 w 4527350"/>
              <a:gd name="connsiteY741" fmla="*/ 4319520 h 6247652"/>
              <a:gd name="connsiteX742" fmla="*/ 3279260 w 4527350"/>
              <a:gd name="connsiteY742" fmla="*/ 4359851 h 6247652"/>
              <a:gd name="connsiteX743" fmla="*/ 3209353 w 4527350"/>
              <a:gd name="connsiteY743" fmla="*/ 4575509 h 6247652"/>
              <a:gd name="connsiteX744" fmla="*/ 3192650 w 4527350"/>
              <a:gd name="connsiteY744" fmla="*/ 4665693 h 6247652"/>
              <a:gd name="connsiteX745" fmla="*/ 3175395 w 4527350"/>
              <a:gd name="connsiteY745" fmla="*/ 4676337 h 6247652"/>
              <a:gd name="connsiteX746" fmla="*/ 3199712 w 4527350"/>
              <a:gd name="connsiteY746" fmla="*/ 4685295 h 6247652"/>
              <a:gd name="connsiteX747" fmla="*/ 3161244 w 4527350"/>
              <a:gd name="connsiteY747" fmla="*/ 4734591 h 6247652"/>
              <a:gd name="connsiteX748" fmla="*/ 3147661 w 4527350"/>
              <a:gd name="connsiteY748" fmla="*/ 4774922 h 6247652"/>
              <a:gd name="connsiteX749" fmla="*/ 3136902 w 4527350"/>
              <a:gd name="connsiteY749" fmla="*/ 4823096 h 6247652"/>
              <a:gd name="connsiteX750" fmla="*/ 3168850 w 4527350"/>
              <a:gd name="connsiteY750" fmla="*/ 4833737 h 6247652"/>
              <a:gd name="connsiteX751" fmla="*/ 3145378 w 4527350"/>
              <a:gd name="connsiteY751" fmla="*/ 4846620 h 6247652"/>
              <a:gd name="connsiteX752" fmla="*/ 3131794 w 4527350"/>
              <a:gd name="connsiteY752" fmla="*/ 4886951 h 6247652"/>
              <a:gd name="connsiteX753" fmla="*/ 3091915 w 4527350"/>
              <a:gd name="connsiteY753" fmla="*/ 4932329 h 6247652"/>
              <a:gd name="connsiteX754" fmla="*/ 3083982 w 4527350"/>
              <a:gd name="connsiteY754" fmla="*/ 4988344 h 6247652"/>
              <a:gd name="connsiteX755" fmla="*/ 3082273 w 4527350"/>
              <a:gd name="connsiteY755" fmla="*/ 5042116 h 6247652"/>
              <a:gd name="connsiteX756" fmla="*/ 3110819 w 4527350"/>
              <a:gd name="connsiteY756" fmla="*/ 5062836 h 6247652"/>
              <a:gd name="connsiteX757" fmla="*/ 3096933 w 4527350"/>
              <a:gd name="connsiteY757" fmla="*/ 5160865 h 6247652"/>
              <a:gd name="connsiteX758" fmla="*/ 3057052 w 4527350"/>
              <a:gd name="connsiteY758" fmla="*/ 5206238 h 6247652"/>
              <a:gd name="connsiteX759" fmla="*/ 3040643 w 4527350"/>
              <a:gd name="connsiteY759" fmla="*/ 5238728 h 6247652"/>
              <a:gd name="connsiteX760" fmla="*/ 3062135 w 4527350"/>
              <a:gd name="connsiteY760" fmla="*/ 5239844 h 6247652"/>
              <a:gd name="connsiteX761" fmla="*/ 3056182 w 4527350"/>
              <a:gd name="connsiteY761" fmla="*/ 5281859 h 6247652"/>
              <a:gd name="connsiteX762" fmla="*/ 3046835 w 4527350"/>
              <a:gd name="connsiteY762" fmla="*/ 5333949 h 6247652"/>
              <a:gd name="connsiteX763" fmla="*/ 3017148 w 4527350"/>
              <a:gd name="connsiteY763" fmla="*/ 5349078 h 6247652"/>
              <a:gd name="connsiteX764" fmla="*/ 3038335 w 4527350"/>
              <a:gd name="connsiteY764" fmla="*/ 5407886 h 6247652"/>
              <a:gd name="connsiteX765" fmla="*/ 3036619 w 4527350"/>
              <a:gd name="connsiteY765" fmla="*/ 5461660 h 6247652"/>
              <a:gd name="connsiteX766" fmla="*/ 2993914 w 4527350"/>
              <a:gd name="connsiteY766" fmla="*/ 5499197 h 6247652"/>
              <a:gd name="connsiteX767" fmla="*/ 2983731 w 4527350"/>
              <a:gd name="connsiteY767" fmla="*/ 5529444 h 6247652"/>
              <a:gd name="connsiteX768" fmla="*/ 2952622 w 4527350"/>
              <a:gd name="connsiteY768" fmla="*/ 5540652 h 6247652"/>
              <a:gd name="connsiteX769" fmla="*/ 2944696 w 4527350"/>
              <a:gd name="connsiteY769" fmla="*/ 5596664 h 6247652"/>
              <a:gd name="connsiteX770" fmla="*/ 2926866 w 4527350"/>
              <a:gd name="connsiteY770" fmla="*/ 5625233 h 6247652"/>
              <a:gd name="connsiteX771" fmla="*/ 2921496 w 4527350"/>
              <a:gd name="connsiteY771" fmla="*/ 5649319 h 6247652"/>
              <a:gd name="connsiteX772" fmla="*/ 2915271 w 4527350"/>
              <a:gd name="connsiteY772" fmla="*/ 5651562 h 6247652"/>
              <a:gd name="connsiteX773" fmla="*/ 2895463 w 4527350"/>
              <a:gd name="connsiteY773" fmla="*/ 5694136 h 6247652"/>
              <a:gd name="connsiteX774" fmla="*/ 2866882 w 4527350"/>
              <a:gd name="connsiteY774" fmla="*/ 5770875 h 6247652"/>
              <a:gd name="connsiteX775" fmla="*/ 2796714 w 4527350"/>
              <a:gd name="connsiteY775" fmla="*/ 5946763 h 6247652"/>
              <a:gd name="connsiteX776" fmla="*/ 2785380 w 4527350"/>
              <a:gd name="connsiteY776" fmla="*/ 6012861 h 6247652"/>
              <a:gd name="connsiteX777" fmla="*/ 2750313 w 4527350"/>
              <a:gd name="connsiteY777" fmla="*/ 6052074 h 6247652"/>
              <a:gd name="connsiteX778" fmla="*/ 2762812 w 4527350"/>
              <a:gd name="connsiteY778" fmla="*/ 5852665 h 6247652"/>
              <a:gd name="connsiteX779" fmla="*/ 2774984 w 4527350"/>
              <a:gd name="connsiteY779" fmla="*/ 5808416 h 6247652"/>
              <a:gd name="connsiteX780" fmla="*/ 2787778 w 4527350"/>
              <a:gd name="connsiteY780" fmla="*/ 5551312 h 6247652"/>
              <a:gd name="connsiteX781" fmla="*/ 2798545 w 4527350"/>
              <a:gd name="connsiteY781" fmla="*/ 5503136 h 6247652"/>
              <a:gd name="connsiteX782" fmla="*/ 2759527 w 4527350"/>
              <a:gd name="connsiteY782" fmla="*/ 5472897 h 6247652"/>
              <a:gd name="connsiteX783" fmla="*/ 2771707 w 4527350"/>
              <a:gd name="connsiteY783" fmla="*/ 5428645 h 6247652"/>
              <a:gd name="connsiteX784" fmla="*/ 2782458 w 4527350"/>
              <a:gd name="connsiteY784" fmla="*/ 5380475 h 6247652"/>
              <a:gd name="connsiteX785" fmla="*/ 2809328 w 4527350"/>
              <a:gd name="connsiteY785" fmla="*/ 5357502 h 6247652"/>
              <a:gd name="connsiteX786" fmla="*/ 2810503 w 4527350"/>
              <a:gd name="connsiteY786" fmla="*/ 5224189 h 6247652"/>
              <a:gd name="connsiteX787" fmla="*/ 2812777 w 4527350"/>
              <a:gd name="connsiteY787" fmla="*/ 5152494 h 6247652"/>
              <a:gd name="connsiteX788" fmla="*/ 2803760 w 4527350"/>
              <a:gd name="connsiteY788" fmla="*/ 5049431 h 6247652"/>
              <a:gd name="connsiteX789" fmla="*/ 2818190 w 4527350"/>
              <a:gd name="connsiteY789" fmla="*/ 5030946 h 6247652"/>
              <a:gd name="connsiteX790" fmla="*/ 2783418 w 4527350"/>
              <a:gd name="connsiteY790" fmla="*/ 5012463 h 6247652"/>
              <a:gd name="connsiteX791" fmla="*/ 2774639 w 4527350"/>
              <a:gd name="connsiteY791" fmla="*/ 5046636 h 6247652"/>
              <a:gd name="connsiteX792" fmla="*/ 2758239 w 4527350"/>
              <a:gd name="connsiteY792" fmla="*/ 5079123 h 6247652"/>
              <a:gd name="connsiteX793" fmla="*/ 2731606 w 4527350"/>
              <a:gd name="connsiteY793" fmla="*/ 5239327 h 6247652"/>
              <a:gd name="connsiteX794" fmla="*/ 2729625 w 4527350"/>
              <a:gd name="connsiteY794" fmla="*/ 5253327 h 6247652"/>
              <a:gd name="connsiteX795" fmla="*/ 2701079 w 4527350"/>
              <a:gd name="connsiteY795" fmla="*/ 5232607 h 6247652"/>
              <a:gd name="connsiteX796" fmla="*/ 2679890 w 4527350"/>
              <a:gd name="connsiteY796" fmla="*/ 5173792 h 6247652"/>
              <a:gd name="connsiteX797" fmla="*/ 2708471 w 4527350"/>
              <a:gd name="connsiteY797" fmla="*/ 5097054 h 6247652"/>
              <a:gd name="connsiteX798" fmla="*/ 2679340 w 4527350"/>
              <a:gd name="connsiteY798" fmla="*/ 5094257 h 6247652"/>
              <a:gd name="connsiteX799" fmla="*/ 2694912 w 4527350"/>
              <a:gd name="connsiteY799" fmla="*/ 5039923 h 6247652"/>
              <a:gd name="connsiteX800" fmla="*/ 2728574 w 4527350"/>
              <a:gd name="connsiteY800" fmla="*/ 4996785 h 6247652"/>
              <a:gd name="connsiteX801" fmla="*/ 2711623 w 4527350"/>
              <a:gd name="connsiteY801" fmla="*/ 4949735 h 6247652"/>
              <a:gd name="connsiteX802" fmla="*/ 2654736 w 4527350"/>
              <a:gd name="connsiteY802" fmla="*/ 5142991 h 6247652"/>
              <a:gd name="connsiteX803" fmla="*/ 2627864 w 4527350"/>
              <a:gd name="connsiteY803" fmla="*/ 5165959 h 6247652"/>
              <a:gd name="connsiteX804" fmla="*/ 2611455 w 4527350"/>
              <a:gd name="connsiteY804" fmla="*/ 5198448 h 6247652"/>
              <a:gd name="connsiteX805" fmla="*/ 2585701 w 4527350"/>
              <a:gd name="connsiteY805" fmla="*/ 5283034 h 6247652"/>
              <a:gd name="connsiteX806" fmla="*/ 2530249 w 4527350"/>
              <a:gd name="connsiteY806" fmla="*/ 5382747 h 6247652"/>
              <a:gd name="connsiteX807" fmla="*/ 2474231 w 4527350"/>
              <a:gd name="connsiteY807" fmla="*/ 5500381 h 6247652"/>
              <a:gd name="connsiteX808" fmla="*/ 2465190 w 4527350"/>
              <a:gd name="connsiteY808" fmla="*/ 5494780 h 6247652"/>
              <a:gd name="connsiteX809" fmla="*/ 2452476 w 4527350"/>
              <a:gd name="connsiteY809" fmla="*/ 5459490 h 6247652"/>
              <a:gd name="connsiteX810" fmla="*/ 2470299 w 4527350"/>
              <a:gd name="connsiteY810" fmla="*/ 5430924 h 6247652"/>
              <a:gd name="connsiteX811" fmla="*/ 2493227 w 4527350"/>
              <a:gd name="connsiteY811" fmla="*/ 5338496 h 6247652"/>
              <a:gd name="connsiteX812" fmla="*/ 2495896 w 4527350"/>
              <a:gd name="connsiteY812" fmla="*/ 5293818 h 6247652"/>
              <a:gd name="connsiteX813" fmla="*/ 2498337 w 4527350"/>
              <a:gd name="connsiteY813" fmla="*/ 5274792 h 6247652"/>
              <a:gd name="connsiteX814" fmla="*/ 2498238 w 4527350"/>
              <a:gd name="connsiteY814" fmla="*/ 5274662 h 6247652"/>
              <a:gd name="connsiteX815" fmla="*/ 2498357 w 4527350"/>
              <a:gd name="connsiteY815" fmla="*/ 5274634 h 6247652"/>
              <a:gd name="connsiteX816" fmla="*/ 2504433 w 4527350"/>
              <a:gd name="connsiteY816" fmla="*/ 5227248 h 6247652"/>
              <a:gd name="connsiteX817" fmla="*/ 2525171 w 4527350"/>
              <a:gd name="connsiteY817" fmla="*/ 5102326 h 6247652"/>
              <a:gd name="connsiteX818" fmla="*/ 2528582 w 4527350"/>
              <a:gd name="connsiteY818" fmla="*/ 5084899 h 6247652"/>
              <a:gd name="connsiteX819" fmla="*/ 2519785 w 4527350"/>
              <a:gd name="connsiteY819" fmla="*/ 5080869 h 6247652"/>
              <a:gd name="connsiteX820" fmla="*/ 2531393 w 4527350"/>
              <a:gd name="connsiteY820" fmla="*/ 5054540 h 6247652"/>
              <a:gd name="connsiteX821" fmla="*/ 2534422 w 4527350"/>
              <a:gd name="connsiteY821" fmla="*/ 5055052 h 6247652"/>
              <a:gd name="connsiteX822" fmla="*/ 2551215 w 4527350"/>
              <a:gd name="connsiteY822" fmla="*/ 4969243 h 6247652"/>
              <a:gd name="connsiteX823" fmla="*/ 2600269 w 4527350"/>
              <a:gd name="connsiteY823" fmla="*/ 4777229 h 6247652"/>
              <a:gd name="connsiteX824" fmla="*/ 2607628 w 4527350"/>
              <a:gd name="connsiteY824" fmla="*/ 4739140 h 6247652"/>
              <a:gd name="connsiteX825" fmla="*/ 2616983 w 4527350"/>
              <a:gd name="connsiteY825" fmla="*/ 4687048 h 6247652"/>
              <a:gd name="connsiteX826" fmla="*/ 2605108 w 4527350"/>
              <a:gd name="connsiteY826" fmla="*/ 4673607 h 6247652"/>
              <a:gd name="connsiteX827" fmla="*/ 2590383 w 4527350"/>
              <a:gd name="connsiteY827" fmla="*/ 4749787 h 6247652"/>
              <a:gd name="connsiteX828" fmla="*/ 2516847 w 4527350"/>
              <a:gd name="connsiteY828" fmla="*/ 4838295 h 6247652"/>
              <a:gd name="connsiteX829" fmla="*/ 2491930 w 4527350"/>
              <a:gd name="connsiteY829" fmla="*/ 4944725 h 6247652"/>
              <a:gd name="connsiteX830" fmla="*/ 2443541 w 4527350"/>
              <a:gd name="connsiteY830" fmla="*/ 5064038 h 6247652"/>
              <a:gd name="connsiteX831" fmla="*/ 2418656 w 4527350"/>
              <a:gd name="connsiteY831" fmla="*/ 5073004 h 6247652"/>
              <a:gd name="connsiteX832" fmla="*/ 2414124 w 4527350"/>
              <a:gd name="connsiteY832" fmla="*/ 5118933 h 6247652"/>
              <a:gd name="connsiteX833" fmla="*/ 2391195 w 4527350"/>
              <a:gd name="connsiteY833" fmla="*/ 5211361 h 6247652"/>
              <a:gd name="connsiteX834" fmla="*/ 2349902 w 4527350"/>
              <a:gd name="connsiteY834" fmla="*/ 5252816 h 6247652"/>
              <a:gd name="connsiteX835" fmla="*/ 2372503 w 4527350"/>
              <a:gd name="connsiteY835" fmla="*/ 5315548 h 6247652"/>
              <a:gd name="connsiteX836" fmla="*/ 2351856 w 4527350"/>
              <a:gd name="connsiteY836" fmla="*/ 5336273 h 6247652"/>
              <a:gd name="connsiteX837" fmla="*/ 2338847 w 4527350"/>
              <a:gd name="connsiteY837" fmla="*/ 5358678 h 6247652"/>
              <a:gd name="connsiteX838" fmla="*/ 2288504 w 4527350"/>
              <a:gd name="connsiteY838" fmla="*/ 5394534 h 6247652"/>
              <a:gd name="connsiteX839" fmla="*/ 2300652 w 4527350"/>
              <a:gd name="connsiteY839" fmla="*/ 5447746 h 6247652"/>
              <a:gd name="connsiteX840" fmla="*/ 2250037 w 4527350"/>
              <a:gd name="connsiteY840" fmla="*/ 5443830 h 6247652"/>
              <a:gd name="connsiteX841" fmla="*/ 2242975 w 4527350"/>
              <a:gd name="connsiteY841" fmla="*/ 5424229 h 6247652"/>
              <a:gd name="connsiteX842" fmla="*/ 2231132 w 4527350"/>
              <a:gd name="connsiteY842" fmla="*/ 5313324 h 6247652"/>
              <a:gd name="connsiteX843" fmla="*/ 2253191 w 4527350"/>
              <a:gd name="connsiteY843" fmla="*/ 5296517 h 6247652"/>
              <a:gd name="connsiteX844" fmla="*/ 2219832 w 4527350"/>
              <a:gd name="connsiteY844" fmla="*/ 5281958 h 6247652"/>
              <a:gd name="connsiteX845" fmla="*/ 2192992 w 4527350"/>
              <a:gd name="connsiteY845" fmla="*/ 5207461 h 6247652"/>
              <a:gd name="connsiteX846" fmla="*/ 2245043 w 4527350"/>
              <a:gd name="connsiteY846" fmla="*/ 5117833 h 6247652"/>
              <a:gd name="connsiteX847" fmla="*/ 2221031 w 4527350"/>
              <a:gd name="connsiteY847" fmla="*/ 5051183 h 6247652"/>
              <a:gd name="connsiteX848" fmla="*/ 2231789 w 4527350"/>
              <a:gd name="connsiteY848" fmla="*/ 5003010 h 6247652"/>
              <a:gd name="connsiteX849" fmla="*/ 2206067 w 4527350"/>
              <a:gd name="connsiteY849" fmla="*/ 4990126 h 6247652"/>
              <a:gd name="connsiteX850" fmla="*/ 2204080 w 4527350"/>
              <a:gd name="connsiteY850" fmla="*/ 5004134 h 6247652"/>
              <a:gd name="connsiteX851" fmla="*/ 2188651 w 4527350"/>
              <a:gd name="connsiteY851" fmla="*/ 5005664 h 6247652"/>
              <a:gd name="connsiteX852" fmla="*/ 2188132 w 4527350"/>
              <a:gd name="connsiteY852" fmla="*/ 5006846 h 6247652"/>
              <a:gd name="connsiteX853" fmla="*/ 2180199 w 4527350"/>
              <a:gd name="connsiteY853" fmla="*/ 5051971 h 6247652"/>
              <a:gd name="connsiteX854" fmla="*/ 2159583 w 4527350"/>
              <a:gd name="connsiteY854" fmla="*/ 5126129 h 6247652"/>
              <a:gd name="connsiteX855" fmla="*/ 2146637 w 4527350"/>
              <a:gd name="connsiteY855" fmla="*/ 5133358 h 6247652"/>
              <a:gd name="connsiteX856" fmla="*/ 2162459 w 4527350"/>
              <a:gd name="connsiteY856" fmla="*/ 5143311 h 6247652"/>
              <a:gd name="connsiteX857" fmla="*/ 2131008 w 4527350"/>
              <a:gd name="connsiteY857" fmla="*/ 5180925 h 6247652"/>
              <a:gd name="connsiteX858" fmla="*/ 2117582 w 4527350"/>
              <a:gd name="connsiteY858" fmla="*/ 5213481 h 6247652"/>
              <a:gd name="connsiteX859" fmla="*/ 2105307 w 4527350"/>
              <a:gd name="connsiteY859" fmla="*/ 5252909 h 6247652"/>
              <a:gd name="connsiteX860" fmla="*/ 2126209 w 4527350"/>
              <a:gd name="connsiteY860" fmla="*/ 5265037 h 6247652"/>
              <a:gd name="connsiteX861" fmla="*/ 2108757 w 4527350"/>
              <a:gd name="connsiteY861" fmla="*/ 5273531 h 6247652"/>
              <a:gd name="connsiteX862" fmla="*/ 2095332 w 4527350"/>
              <a:gd name="connsiteY862" fmla="*/ 5306086 h 6247652"/>
              <a:gd name="connsiteX863" fmla="*/ 2063306 w 4527350"/>
              <a:gd name="connsiteY863" fmla="*/ 5340266 h 6247652"/>
              <a:gd name="connsiteX864" fmla="*/ 2052180 w 4527350"/>
              <a:gd name="connsiteY864" fmla="*/ 5386569 h 6247652"/>
              <a:gd name="connsiteX865" fmla="*/ 2045564 w 4527350"/>
              <a:gd name="connsiteY865" fmla="*/ 5431606 h 6247652"/>
              <a:gd name="connsiteX866" fmla="*/ 2063106 w 4527350"/>
              <a:gd name="connsiteY866" fmla="*/ 5451869 h 6247652"/>
              <a:gd name="connsiteX867" fmla="*/ 2043635 w 4527350"/>
              <a:gd name="connsiteY867" fmla="*/ 5532901 h 6247652"/>
              <a:gd name="connsiteX868" fmla="*/ 2011608 w 4527350"/>
              <a:gd name="connsiteY868" fmla="*/ 5567077 h 6247652"/>
              <a:gd name="connsiteX869" fmla="*/ 1997032 w 4527350"/>
              <a:gd name="connsiteY869" fmla="*/ 5592758 h 6247652"/>
              <a:gd name="connsiteX870" fmla="*/ 2011705 w 4527350"/>
              <a:gd name="connsiteY870" fmla="*/ 5595837 h 6247652"/>
              <a:gd name="connsiteX871" fmla="*/ 2003358 w 4527350"/>
              <a:gd name="connsiteY871" fmla="*/ 5630567 h 6247652"/>
              <a:gd name="connsiteX872" fmla="*/ 1991658 w 4527350"/>
              <a:gd name="connsiteY872" fmla="*/ 5673429 h 6247652"/>
              <a:gd name="connsiteX873" fmla="*/ 1969704 w 4527350"/>
              <a:gd name="connsiteY873" fmla="*/ 5683193 h 6247652"/>
              <a:gd name="connsiteX874" fmla="*/ 1978329 w 4527350"/>
              <a:gd name="connsiteY874" fmla="*/ 5734745 h 6247652"/>
              <a:gd name="connsiteX875" fmla="*/ 1971707 w 4527350"/>
              <a:gd name="connsiteY875" fmla="*/ 5779784 h 6247652"/>
              <a:gd name="connsiteX876" fmla="*/ 1938531 w 4527350"/>
              <a:gd name="connsiteY876" fmla="*/ 5807090 h 6247652"/>
              <a:gd name="connsiteX877" fmla="*/ 1928465 w 4527350"/>
              <a:gd name="connsiteY877" fmla="*/ 5831505 h 6247652"/>
              <a:gd name="connsiteX878" fmla="*/ 1905931 w 4527350"/>
              <a:gd name="connsiteY878" fmla="*/ 5837830 h 6247652"/>
              <a:gd name="connsiteX879" fmla="*/ 1894810 w 4527350"/>
              <a:gd name="connsiteY879" fmla="*/ 5884132 h 6247652"/>
              <a:gd name="connsiteX880" fmla="*/ 1879654 w 4527350"/>
              <a:gd name="connsiteY880" fmla="*/ 5906375 h 6247652"/>
              <a:gd name="connsiteX881" fmla="*/ 1873523 w 4527350"/>
              <a:gd name="connsiteY881" fmla="*/ 5926089 h 6247652"/>
              <a:gd name="connsiteX882" fmla="*/ 1869013 w 4527350"/>
              <a:gd name="connsiteY882" fmla="*/ 5927356 h 6247652"/>
              <a:gd name="connsiteX883" fmla="*/ 1851078 w 4527350"/>
              <a:gd name="connsiteY883" fmla="*/ 5961176 h 6247652"/>
              <a:gd name="connsiteX884" fmla="*/ 1823651 w 4527350"/>
              <a:gd name="connsiteY884" fmla="*/ 6022848 h 6247652"/>
              <a:gd name="connsiteX885" fmla="*/ 1757583 w 4527350"/>
              <a:gd name="connsiteY885" fmla="*/ 6163735 h 6247652"/>
              <a:gd name="connsiteX886" fmla="*/ 1743098 w 4527350"/>
              <a:gd name="connsiteY886" fmla="*/ 6218178 h 6247652"/>
              <a:gd name="connsiteX887" fmla="*/ 1715007 w 4527350"/>
              <a:gd name="connsiteY887" fmla="*/ 6247652 h 6247652"/>
              <a:gd name="connsiteX888" fmla="*/ 1743782 w 4527350"/>
              <a:gd name="connsiteY888" fmla="*/ 6081249 h 6247652"/>
              <a:gd name="connsiteX889" fmla="*/ 1756632 w 4527350"/>
              <a:gd name="connsiteY889" fmla="*/ 6045259 h 6247652"/>
              <a:gd name="connsiteX890" fmla="*/ 1791449 w 4527350"/>
              <a:gd name="connsiteY890" fmla="*/ 5830378 h 6247652"/>
              <a:gd name="connsiteX891" fmla="*/ 1803730 w 4527350"/>
              <a:gd name="connsiteY891" fmla="*/ 5790947 h 6247652"/>
              <a:gd name="connsiteX892" fmla="*/ 1779948 w 4527350"/>
              <a:gd name="connsiteY892" fmla="*/ 5761639 h 6247652"/>
              <a:gd name="connsiteX893" fmla="*/ 1792804 w 4527350"/>
              <a:gd name="connsiteY893" fmla="*/ 5725649 h 6247652"/>
              <a:gd name="connsiteX894" fmla="*/ 1805074 w 4527350"/>
              <a:gd name="connsiteY894" fmla="*/ 5686221 h 6247652"/>
              <a:gd name="connsiteX895" fmla="*/ 1825883 w 4527350"/>
              <a:gd name="connsiteY895" fmla="*/ 5669582 h 6247652"/>
              <a:gd name="connsiteX896" fmla="*/ 1840180 w 4527350"/>
              <a:gd name="connsiteY896" fmla="*/ 5557619 h 6247652"/>
              <a:gd name="connsiteX897" fmla="*/ 1848999 w 4527350"/>
              <a:gd name="connsiteY897" fmla="*/ 5497569 h 6247652"/>
              <a:gd name="connsiteX898" fmla="*/ 1853224 w 4527350"/>
              <a:gd name="connsiteY898" fmla="*/ 5410023 h 6247652"/>
              <a:gd name="connsiteX899" fmla="*/ 1865021 w 4527350"/>
              <a:gd name="connsiteY899" fmla="*/ 5395920 h 6247652"/>
              <a:gd name="connsiteX900" fmla="*/ 1842970 w 4527350"/>
              <a:gd name="connsiteY900" fmla="*/ 5376918 h 6247652"/>
              <a:gd name="connsiteX901" fmla="*/ 1833474 w 4527350"/>
              <a:gd name="connsiteY901" fmla="*/ 5404774 h 6247652"/>
              <a:gd name="connsiteX902" fmla="*/ 1818903 w 4527350"/>
              <a:gd name="connsiteY902" fmla="*/ 5430455 h 6247652"/>
              <a:gd name="connsiteX903" fmla="*/ 1784371 w 4527350"/>
              <a:gd name="connsiteY903" fmla="*/ 5562490 h 6247652"/>
              <a:gd name="connsiteX904" fmla="*/ 1781593 w 4527350"/>
              <a:gd name="connsiteY904" fmla="*/ 5574064 h 6247652"/>
              <a:gd name="connsiteX905" fmla="*/ 1764052 w 4527350"/>
              <a:gd name="connsiteY905" fmla="*/ 5553800 h 6247652"/>
              <a:gd name="connsiteX906" fmla="*/ 1755425 w 4527350"/>
              <a:gd name="connsiteY906" fmla="*/ 5502243 h 6247652"/>
              <a:gd name="connsiteX907" fmla="*/ 1782852 w 4527350"/>
              <a:gd name="connsiteY907" fmla="*/ 5440574 h 6247652"/>
              <a:gd name="connsiteX908" fmla="*/ 1763096 w 4527350"/>
              <a:gd name="connsiteY908" fmla="*/ 5435321 h 6247652"/>
              <a:gd name="connsiteX909" fmla="*/ 1779305 w 4527350"/>
              <a:gd name="connsiteY909" fmla="*/ 5391192 h 6247652"/>
              <a:gd name="connsiteX910" fmla="*/ 1806828 w 4527350"/>
              <a:gd name="connsiteY910" fmla="*/ 5358276 h 6247652"/>
              <a:gd name="connsiteX911" fmla="*/ 1799927 w 4527350"/>
              <a:gd name="connsiteY911" fmla="*/ 5317033 h 6247652"/>
              <a:gd name="connsiteX912" fmla="*/ 1741238 w 4527350"/>
              <a:gd name="connsiteY912" fmla="*/ 5473844 h 6247652"/>
              <a:gd name="connsiteX913" fmla="*/ 1720428 w 4527350"/>
              <a:gd name="connsiteY913" fmla="*/ 5490477 h 6247652"/>
              <a:gd name="connsiteX914" fmla="*/ 1705851 w 4527350"/>
              <a:gd name="connsiteY914" fmla="*/ 5516158 h 6247652"/>
              <a:gd name="connsiteX915" fmla="*/ 1679576 w 4527350"/>
              <a:gd name="connsiteY915" fmla="*/ 5584708 h 6247652"/>
              <a:gd name="connsiteX916" fmla="*/ 1631339 w 4527350"/>
              <a:gd name="connsiteY916" fmla="*/ 5663017 h 6247652"/>
              <a:gd name="connsiteX917" fmla="*/ 1580901 w 4527350"/>
              <a:gd name="connsiteY917" fmla="*/ 5756339 h 6247652"/>
              <a:gd name="connsiteX918" fmla="*/ 1575248 w 4527350"/>
              <a:gd name="connsiteY918" fmla="*/ 5750728 h 6247652"/>
              <a:gd name="connsiteX919" fmla="*/ 1570071 w 4527350"/>
              <a:gd name="connsiteY919" fmla="*/ 5719794 h 6247652"/>
              <a:gd name="connsiteX920" fmla="*/ 1585222 w 4527350"/>
              <a:gd name="connsiteY920" fmla="*/ 5697552 h 6247652"/>
              <a:gd name="connsiteX921" fmla="*/ 1610347 w 4527350"/>
              <a:gd name="connsiteY921" fmla="*/ 5622129 h 6247652"/>
              <a:gd name="connsiteX922" fmla="*/ 1616704 w 4527350"/>
              <a:gd name="connsiteY922" fmla="*/ 5584832 h 6247652"/>
              <a:gd name="connsiteX923" fmla="*/ 1620308 w 4527350"/>
              <a:gd name="connsiteY923" fmla="*/ 5569079 h 6247652"/>
              <a:gd name="connsiteX924" fmla="*/ 1620253 w 4527350"/>
              <a:gd name="connsiteY924" fmla="*/ 5568960 h 6247652"/>
              <a:gd name="connsiteX925" fmla="*/ 1620339 w 4527350"/>
              <a:gd name="connsiteY925" fmla="*/ 5568948 h 6247652"/>
              <a:gd name="connsiteX926" fmla="*/ 1629312 w 4527350"/>
              <a:gd name="connsiteY926" fmla="*/ 5529715 h 6247652"/>
              <a:gd name="connsiteX927" fmla="*/ 1656219 w 4527350"/>
              <a:gd name="connsiteY927" fmla="*/ 5426754 h 6247652"/>
              <a:gd name="connsiteX928" fmla="*/ 1660329 w 4527350"/>
              <a:gd name="connsiteY928" fmla="*/ 5412442 h 6247652"/>
              <a:gd name="connsiteX929" fmla="*/ 1654685 w 4527350"/>
              <a:gd name="connsiteY929" fmla="*/ 5408178 h 6247652"/>
              <a:gd name="connsiteX930" fmla="*/ 1665336 w 4527350"/>
              <a:gd name="connsiteY930" fmla="*/ 5387199 h 6247652"/>
              <a:gd name="connsiteX931" fmla="*/ 1667367 w 4527350"/>
              <a:gd name="connsiteY931" fmla="*/ 5387931 h 6247652"/>
              <a:gd name="connsiteX932" fmla="*/ 1687602 w 4527350"/>
              <a:gd name="connsiteY932" fmla="*/ 5317461 h 6247652"/>
              <a:gd name="connsiteX933" fmla="*/ 1740776 w 4527350"/>
              <a:gd name="connsiteY933" fmla="*/ 5160914 h 6247652"/>
              <a:gd name="connsiteX934" fmla="*/ 1749692 w 4527350"/>
              <a:gd name="connsiteY934" fmla="*/ 5129624 h 6247652"/>
              <a:gd name="connsiteX935" fmla="*/ 1761399 w 4527350"/>
              <a:gd name="connsiteY935" fmla="*/ 5086760 h 6247652"/>
              <a:gd name="connsiteX936" fmla="*/ 1754590 w 4527350"/>
              <a:gd name="connsiteY936" fmla="*/ 5074277 h 6247652"/>
              <a:gd name="connsiteX937" fmla="*/ 1736752 w 4527350"/>
              <a:gd name="connsiteY937" fmla="*/ 5136857 h 6247652"/>
              <a:gd name="connsiteX938" fmla="*/ 1677208 w 4527350"/>
              <a:gd name="connsiteY938" fmla="*/ 5203947 h 6247652"/>
              <a:gd name="connsiteX939" fmla="*/ 1649298 w 4527350"/>
              <a:gd name="connsiteY939" fmla="*/ 5290945 h 6247652"/>
              <a:gd name="connsiteX940" fmla="*/ 1603936 w 4527350"/>
              <a:gd name="connsiteY940" fmla="*/ 5386436 h 6247652"/>
              <a:gd name="connsiteX941" fmla="*/ 1585910 w 4527350"/>
              <a:gd name="connsiteY941" fmla="*/ 5391496 h 6247652"/>
              <a:gd name="connsiteX942" fmla="*/ 1578144 w 4527350"/>
              <a:gd name="connsiteY942" fmla="*/ 5429659 h 6247652"/>
              <a:gd name="connsiteX943" fmla="*/ 1553020 w 4527350"/>
              <a:gd name="connsiteY943" fmla="*/ 5505082 h 6247652"/>
              <a:gd name="connsiteX944" fmla="*/ 1520417 w 4527350"/>
              <a:gd name="connsiteY944" fmla="*/ 5535823 h 6247652"/>
              <a:gd name="connsiteX945" fmla="*/ 1529618 w 4527350"/>
              <a:gd name="connsiteY945" fmla="*/ 5590815 h 6247652"/>
              <a:gd name="connsiteX946" fmla="*/ 1513318 w 4527350"/>
              <a:gd name="connsiteY946" fmla="*/ 5606182 h 6247652"/>
              <a:gd name="connsiteX947" fmla="*/ 1502102 w 4527350"/>
              <a:gd name="connsiteY947" fmla="*/ 5623723 h 6247652"/>
              <a:gd name="connsiteX948" fmla="*/ 1463840 w 4527350"/>
              <a:gd name="connsiteY948" fmla="*/ 5648856 h 6247652"/>
              <a:gd name="connsiteX949" fmla="*/ 1466813 w 4527350"/>
              <a:gd name="connsiteY949" fmla="*/ 5694803 h 6247652"/>
              <a:gd name="connsiteX950" fmla="*/ 1432389 w 4527350"/>
              <a:gd name="connsiteY950" fmla="*/ 5686470 h 6247652"/>
              <a:gd name="connsiteX951" fmla="*/ 1429515 w 4527350"/>
              <a:gd name="connsiteY951" fmla="*/ 5669288 h 6247652"/>
              <a:gd name="connsiteX952" fmla="*/ 1432589 w 4527350"/>
              <a:gd name="connsiteY952" fmla="*/ 5574868 h 6247652"/>
              <a:gd name="connsiteX953" fmla="*/ 1449465 w 4527350"/>
              <a:gd name="connsiteY953" fmla="*/ 5562935 h 6247652"/>
              <a:gd name="connsiteX954" fmla="*/ 1427989 w 4527350"/>
              <a:gd name="connsiteY954" fmla="*/ 5547373 h 6247652"/>
              <a:gd name="connsiteX955" fmla="*/ 1417062 w 4527350"/>
              <a:gd name="connsiteY955" fmla="*/ 5482068 h 6247652"/>
              <a:gd name="connsiteX956" fmla="*/ 1461939 w 4527350"/>
              <a:gd name="connsiteY956" fmla="*/ 5411899 h 6247652"/>
              <a:gd name="connsiteX957" fmla="*/ 1452163 w 4527350"/>
              <a:gd name="connsiteY957" fmla="*/ 5353472 h 6247652"/>
              <a:gd name="connsiteX958" fmla="*/ 1464439 w 4527350"/>
              <a:gd name="connsiteY958" fmla="*/ 5314043 h 6247652"/>
              <a:gd name="connsiteX959" fmla="*/ 1448047 w 4527350"/>
              <a:gd name="connsiteY959" fmla="*/ 5300650 h 6247652"/>
              <a:gd name="connsiteX960" fmla="*/ 1445263 w 4527350"/>
              <a:gd name="connsiteY960" fmla="*/ 5312229 h 6247652"/>
              <a:gd name="connsiteX961" fmla="*/ 1397898 w 4527350"/>
              <a:gd name="connsiteY961" fmla="*/ 5311130 h 6247652"/>
              <a:gd name="connsiteX962" fmla="*/ 1361756 w 4527350"/>
              <a:gd name="connsiteY962" fmla="*/ 5292487 h 6247652"/>
              <a:gd name="connsiteX963" fmla="*/ 1328966 w 4527350"/>
              <a:gd name="connsiteY963" fmla="*/ 5265708 h 6247652"/>
              <a:gd name="connsiteX964" fmla="*/ 1345835 w 4527350"/>
              <a:gd name="connsiteY964" fmla="*/ 5253776 h 6247652"/>
              <a:gd name="connsiteX965" fmla="*/ 1330308 w 4527350"/>
              <a:gd name="connsiteY965" fmla="*/ 5160976 h 6247652"/>
              <a:gd name="connsiteX966" fmla="*/ 1340956 w 4527350"/>
              <a:gd name="connsiteY966" fmla="*/ 5139998 h 6247652"/>
              <a:gd name="connsiteX967" fmla="*/ 1354381 w 4527350"/>
              <a:gd name="connsiteY967" fmla="*/ 5107443 h 6247652"/>
              <a:gd name="connsiteX968" fmla="*/ 1373371 w 4527350"/>
              <a:gd name="connsiteY968" fmla="*/ 5051737 h 6247652"/>
              <a:gd name="connsiteX969" fmla="*/ 1406644 w 4527350"/>
              <a:gd name="connsiteY969" fmla="*/ 5053190 h 6247652"/>
              <a:gd name="connsiteX970" fmla="*/ 1416134 w 4527350"/>
              <a:gd name="connsiteY970" fmla="*/ 5025340 h 6247652"/>
              <a:gd name="connsiteX971" fmla="*/ 1441260 w 4527350"/>
              <a:gd name="connsiteY971" fmla="*/ 4949917 h 6247652"/>
              <a:gd name="connsiteX972" fmla="*/ 1442232 w 4527350"/>
              <a:gd name="connsiteY972" fmla="*/ 4924004 h 6247652"/>
              <a:gd name="connsiteX973" fmla="*/ 1444062 w 4527350"/>
              <a:gd name="connsiteY973" fmla="*/ 4910272 h 6247652"/>
              <a:gd name="connsiteX974" fmla="*/ 1450085 w 4527350"/>
              <a:gd name="connsiteY974" fmla="*/ 4889866 h 6247652"/>
              <a:gd name="connsiteX975" fmla="*/ 1449510 w 4527350"/>
              <a:gd name="connsiteY975" fmla="*/ 4886431 h 6247652"/>
              <a:gd name="connsiteX976" fmla="*/ 1447785 w 4527350"/>
              <a:gd name="connsiteY976" fmla="*/ 4876118 h 6247652"/>
              <a:gd name="connsiteX977" fmla="*/ 1455074 w 4527350"/>
              <a:gd name="connsiteY977" fmla="*/ 4863280 h 6247652"/>
              <a:gd name="connsiteX978" fmla="*/ 1459576 w 4527350"/>
              <a:gd name="connsiteY978" fmla="*/ 4862016 h 6247652"/>
              <a:gd name="connsiteX979" fmla="*/ 1493141 w 4527350"/>
              <a:gd name="connsiteY979" fmla="*/ 4780629 h 6247652"/>
              <a:gd name="connsiteX980" fmla="*/ 1495827 w 4527350"/>
              <a:gd name="connsiteY980" fmla="*/ 4740289 h 6247652"/>
              <a:gd name="connsiteX981" fmla="*/ 1521050 w 4527350"/>
              <a:gd name="connsiteY981" fmla="*/ 4693631 h 6247652"/>
              <a:gd name="connsiteX982" fmla="*/ 1532750 w 4527350"/>
              <a:gd name="connsiteY982" fmla="*/ 4650762 h 6247652"/>
              <a:gd name="connsiteX983" fmla="*/ 1540516 w 4527350"/>
              <a:gd name="connsiteY983" fmla="*/ 4612600 h 6247652"/>
              <a:gd name="connsiteX984" fmla="*/ 1501874 w 4527350"/>
              <a:gd name="connsiteY984" fmla="*/ 4691817 h 6247652"/>
              <a:gd name="connsiteX985" fmla="*/ 1481064 w 4527350"/>
              <a:gd name="connsiteY985" fmla="*/ 4708449 h 6247652"/>
              <a:gd name="connsiteX986" fmla="*/ 1460448 w 4527350"/>
              <a:gd name="connsiteY986" fmla="*/ 4782608 h 6247652"/>
              <a:gd name="connsiteX987" fmla="*/ 1437048 w 4527350"/>
              <a:gd name="connsiteY987" fmla="*/ 4868339 h 6247652"/>
              <a:gd name="connsiteX988" fmla="*/ 1416145 w 4527350"/>
              <a:gd name="connsiteY988" fmla="*/ 4856212 h 6247652"/>
              <a:gd name="connsiteX989" fmla="*/ 1426121 w 4527350"/>
              <a:gd name="connsiteY989" fmla="*/ 4803035 h 6247652"/>
              <a:gd name="connsiteX990" fmla="*/ 1439546 w 4527350"/>
              <a:gd name="connsiteY990" fmla="*/ 4770479 h 6247652"/>
              <a:gd name="connsiteX991" fmla="*/ 1450672 w 4527350"/>
              <a:gd name="connsiteY991" fmla="*/ 4724177 h 6247652"/>
              <a:gd name="connsiteX992" fmla="*/ 1479726 w 4527350"/>
              <a:gd name="connsiteY992" fmla="*/ 4644056 h 6247652"/>
              <a:gd name="connsiteX993" fmla="*/ 1531225 w 4527350"/>
              <a:gd name="connsiteY993" fmla="*/ 4528847 h 6247652"/>
              <a:gd name="connsiteX994" fmla="*/ 1558172 w 4527350"/>
              <a:gd name="connsiteY994" fmla="*/ 4492497 h 6247652"/>
              <a:gd name="connsiteX995" fmla="*/ 1582148 w 4527350"/>
              <a:gd name="connsiteY995" fmla="*/ 4410204 h 6247652"/>
              <a:gd name="connsiteX996" fmla="*/ 1625875 w 4527350"/>
              <a:gd name="connsiteY996" fmla="*/ 4333160 h 6247652"/>
              <a:gd name="connsiteX997" fmla="*/ 1638150 w 4527350"/>
              <a:gd name="connsiteY997" fmla="*/ 4293733 h 6247652"/>
              <a:gd name="connsiteX998" fmla="*/ 1646491 w 4527350"/>
              <a:gd name="connsiteY998" fmla="*/ 4259002 h 6247652"/>
              <a:gd name="connsiteX999" fmla="*/ 1652726 w 4527350"/>
              <a:gd name="connsiteY999" fmla="*/ 4268051 h 6247652"/>
              <a:gd name="connsiteX1000" fmla="*/ 1685321 w 4527350"/>
              <a:gd name="connsiteY1000" fmla="*/ 4237312 h 6247652"/>
              <a:gd name="connsiteX1001" fmla="*/ 1657041 w 4527350"/>
              <a:gd name="connsiteY1001" fmla="*/ 4209266 h 6247652"/>
              <a:gd name="connsiteX1002" fmla="*/ 1673342 w 4527350"/>
              <a:gd name="connsiteY1002" fmla="*/ 4193892 h 6247652"/>
              <a:gd name="connsiteX1003" fmla="*/ 1691270 w 4527350"/>
              <a:gd name="connsiteY1003" fmla="*/ 4160074 h 6247652"/>
              <a:gd name="connsiteX1004" fmla="*/ 1751395 w 4527350"/>
              <a:gd name="connsiteY1004" fmla="*/ 4096423 h 6247652"/>
              <a:gd name="connsiteX1005" fmla="*/ 1747273 w 4527350"/>
              <a:gd name="connsiteY1005" fmla="*/ 4043601 h 6247652"/>
              <a:gd name="connsiteX1006" fmla="*/ 1765783 w 4527350"/>
              <a:gd name="connsiteY1006" fmla="*/ 4013220 h 6247652"/>
              <a:gd name="connsiteX1007" fmla="*/ 1767320 w 4527350"/>
              <a:gd name="connsiteY1007" fmla="*/ 3966008 h 6247652"/>
              <a:gd name="connsiteX1008" fmla="*/ 1809987 w 4527350"/>
              <a:gd name="connsiteY1008" fmla="*/ 3910851 h 6247652"/>
              <a:gd name="connsiteX1009" fmla="*/ 1816796 w 4527350"/>
              <a:gd name="connsiteY1009" fmla="*/ 3923333 h 6247652"/>
              <a:gd name="connsiteX1010" fmla="*/ 1876248 w 4527350"/>
              <a:gd name="connsiteY1010" fmla="*/ 3827483 h 6247652"/>
              <a:gd name="connsiteX1011" fmla="*/ 1871073 w 4527350"/>
              <a:gd name="connsiteY1011" fmla="*/ 3796552 h 6247652"/>
              <a:gd name="connsiteX1012" fmla="*/ 1901949 w 4527350"/>
              <a:gd name="connsiteY1012" fmla="*/ 3755499 h 6247652"/>
              <a:gd name="connsiteX1013" fmla="*/ 1882774 w 4527350"/>
              <a:gd name="connsiteY1013" fmla="*/ 3753684 h 6247652"/>
              <a:gd name="connsiteX1014" fmla="*/ 1848447 w 4527350"/>
              <a:gd name="connsiteY1014" fmla="*/ 3774117 h 6247652"/>
              <a:gd name="connsiteX1015" fmla="*/ 1826009 w 4527350"/>
              <a:gd name="connsiteY1015" fmla="*/ 3809201 h 6247652"/>
              <a:gd name="connsiteX1016" fmla="*/ 1783245 w 4527350"/>
              <a:gd name="connsiteY1016" fmla="*/ 3835598 h 6247652"/>
              <a:gd name="connsiteX1017" fmla="*/ 1755243 w 4527350"/>
              <a:gd name="connsiteY1017" fmla="*/ 3893834 h 6247652"/>
              <a:gd name="connsiteX1018" fmla="*/ 1650341 w 4527350"/>
              <a:gd name="connsiteY1018" fmla="*/ 3983541 h 6247652"/>
              <a:gd name="connsiteX1019" fmla="*/ 1630539 w 4527350"/>
              <a:gd name="connsiteY1019" fmla="*/ 3992929 h 6247652"/>
              <a:gd name="connsiteX1020" fmla="*/ 1608685 w 4527350"/>
              <a:gd name="connsiteY1020" fmla="*/ 4033428 h 6247652"/>
              <a:gd name="connsiteX1021" fmla="*/ 1596434 w 4527350"/>
              <a:gd name="connsiteY1021" fmla="*/ 4068359 h 6247652"/>
              <a:gd name="connsiteX1022" fmla="*/ 1530031 w 4527350"/>
              <a:gd name="connsiteY1022" fmla="*/ 4191824 h 6247652"/>
              <a:gd name="connsiteX1023" fmla="*/ 1510217 w 4527350"/>
              <a:gd name="connsiteY1023" fmla="*/ 4200176 h 6247652"/>
              <a:gd name="connsiteX1024" fmla="*/ 1523978 w 4527350"/>
              <a:gd name="connsiteY1024" fmla="*/ 4223011 h 6247652"/>
              <a:gd name="connsiteX1025" fmla="*/ 1464688 w 4527350"/>
              <a:gd name="connsiteY1025" fmla="*/ 4278561 h 6247652"/>
              <a:gd name="connsiteX1026" fmla="*/ 1430202 w 4527350"/>
              <a:gd name="connsiteY1026" fmla="*/ 4331286 h 6247652"/>
              <a:gd name="connsiteX1027" fmla="*/ 1393292 w 4527350"/>
              <a:gd name="connsiteY1027" fmla="*/ 4396490 h 6247652"/>
              <a:gd name="connsiteX1028" fmla="*/ 1412038 w 4527350"/>
              <a:gd name="connsiteY1028" fmla="*/ 4424862 h 6247652"/>
              <a:gd name="connsiteX1029" fmla="*/ 1386028 w 4527350"/>
              <a:gd name="connsiteY1029" fmla="*/ 4433918 h 6247652"/>
              <a:gd name="connsiteX1030" fmla="*/ 1351539 w 4527350"/>
              <a:gd name="connsiteY1030" fmla="*/ 4486644 h 6247652"/>
              <a:gd name="connsiteX1031" fmla="*/ 1293461 w 4527350"/>
              <a:gd name="connsiteY1031" fmla="*/ 4535959 h 6247652"/>
              <a:gd name="connsiteX1032" fmla="*/ 1254130 w 4527350"/>
              <a:gd name="connsiteY1032" fmla="*/ 4613639 h 6247652"/>
              <a:gd name="connsiteX1033" fmla="*/ 1221004 w 4527350"/>
              <a:gd name="connsiteY1033" fmla="*/ 4690611 h 6247652"/>
              <a:gd name="connsiteX1034" fmla="*/ 1231125 w 4527350"/>
              <a:gd name="connsiteY1034" fmla="*/ 4732158 h 6247652"/>
              <a:gd name="connsiteX1035" fmla="*/ 1162290 w 4527350"/>
              <a:gd name="connsiteY1035" fmla="*/ 4868100 h 6247652"/>
              <a:gd name="connsiteX1036" fmla="*/ 1104215 w 4527350"/>
              <a:gd name="connsiteY1036" fmla="*/ 4917405 h 6247652"/>
              <a:gd name="connsiteX1037" fmla="*/ 1072151 w 4527350"/>
              <a:gd name="connsiteY1037" fmla="*/ 4957657 h 6247652"/>
              <a:gd name="connsiteX1038" fmla="*/ 1088331 w 4527350"/>
              <a:gd name="connsiteY1038" fmla="*/ 4968016 h 6247652"/>
              <a:gd name="connsiteX1039" fmla="*/ 1058828 w 4527350"/>
              <a:gd name="connsiteY1039" fmla="*/ 5026280 h 6247652"/>
              <a:gd name="connsiteX1040" fmla="*/ 1020712 w 4527350"/>
              <a:gd name="connsiteY1040" fmla="*/ 5097713 h 6247652"/>
              <a:gd name="connsiteX1041" fmla="*/ 988501 w 4527350"/>
              <a:gd name="connsiteY1041" fmla="*/ 5107485 h 6247652"/>
              <a:gd name="connsiteX1042" fmla="*/ 970342 w 4527350"/>
              <a:gd name="connsiteY1042" fmla="*/ 5201051 h 6247652"/>
              <a:gd name="connsiteX1043" fmla="*/ 937205 w 4527350"/>
              <a:gd name="connsiteY1043" fmla="*/ 5278026 h 6247652"/>
              <a:gd name="connsiteX1044" fmla="*/ 881550 w 4527350"/>
              <a:gd name="connsiteY1044" fmla="*/ 5314863 h 6247652"/>
              <a:gd name="connsiteX1045" fmla="*/ 855687 w 4527350"/>
              <a:gd name="connsiteY1045" fmla="*/ 5354407 h 6247652"/>
              <a:gd name="connsiteX1046" fmla="*/ 824684 w 4527350"/>
              <a:gd name="connsiteY1046" fmla="*/ 5357936 h 6247652"/>
              <a:gd name="connsiteX1047" fmla="*/ 785360 w 4527350"/>
              <a:gd name="connsiteY1047" fmla="*/ 5435615 h 6247652"/>
              <a:gd name="connsiteX1048" fmla="*/ 754498 w 4527350"/>
              <a:gd name="connsiteY1048" fmla="*/ 5469624 h 6247652"/>
              <a:gd name="connsiteX1049" fmla="*/ 736051 w 4527350"/>
              <a:gd name="connsiteY1049" fmla="*/ 5502227 h 6247652"/>
              <a:gd name="connsiteX1050" fmla="*/ 729849 w 4527350"/>
              <a:gd name="connsiteY1050" fmla="*/ 5502933 h 6247652"/>
              <a:gd name="connsiteX1051" fmla="*/ 689155 w 4527350"/>
              <a:gd name="connsiteY1051" fmla="*/ 5556367 h 6247652"/>
              <a:gd name="connsiteX1052" fmla="*/ 621394 w 4527350"/>
              <a:gd name="connsiteY1052" fmla="*/ 5655578 h 6247652"/>
              <a:gd name="connsiteX1053" fmla="*/ 462425 w 4527350"/>
              <a:gd name="connsiteY1053" fmla="*/ 5881076 h 6247652"/>
              <a:gd name="connsiteX1054" fmla="*/ 414471 w 4527350"/>
              <a:gd name="connsiteY1054" fmla="*/ 5971936 h 6247652"/>
              <a:gd name="connsiteX1055" fmla="*/ 363808 w 4527350"/>
              <a:gd name="connsiteY1055" fmla="*/ 6014304 h 6247652"/>
              <a:gd name="connsiteX1056" fmla="*/ 491487 w 4527350"/>
              <a:gd name="connsiteY1056" fmla="*/ 5731363 h 6247652"/>
              <a:gd name="connsiteX1057" fmla="*/ 527184 w 4527350"/>
              <a:gd name="connsiteY1057" fmla="*/ 5672403 h 6247652"/>
              <a:gd name="connsiteX1058" fmla="*/ 689202 w 4527350"/>
              <a:gd name="connsiteY1058" fmla="*/ 5306247 h 6247652"/>
              <a:gd name="connsiteX1059" fmla="*/ 726116 w 4527350"/>
              <a:gd name="connsiteY1059" fmla="*/ 5241045 h 6247652"/>
              <a:gd name="connsiteX1060" fmla="*/ 713420 w 4527350"/>
              <a:gd name="connsiteY1060" fmla="*/ 5181487 h 6247652"/>
              <a:gd name="connsiteX1061" fmla="*/ 749122 w 4527350"/>
              <a:gd name="connsiteY1061" fmla="*/ 5122529 h 6247652"/>
              <a:gd name="connsiteX1062" fmla="*/ 786025 w 4527350"/>
              <a:gd name="connsiteY1062" fmla="*/ 5057325 h 6247652"/>
              <a:gd name="connsiteX1063" fmla="*/ 820665 w 4527350"/>
              <a:gd name="connsiteY1063" fmla="*/ 5035077 h 6247652"/>
              <a:gd name="connsiteX1064" fmla="*/ 900393 w 4527350"/>
              <a:gd name="connsiteY1064" fmla="*/ 4842998 h 6247652"/>
              <a:gd name="connsiteX1065" fmla="*/ 944560 w 4527350"/>
              <a:gd name="connsiteY1065" fmla="*/ 4740367 h 6247652"/>
              <a:gd name="connsiteX1066" fmla="*/ 998420 w 4527350"/>
              <a:gd name="connsiteY1066" fmla="*/ 4587833 h 6247652"/>
              <a:gd name="connsiteX1067" fmla="*/ 1020658 w 4527350"/>
              <a:gd name="connsiteY1067" fmla="*/ 4567005 h 6247652"/>
              <a:gd name="connsiteX1068" fmla="*/ 1004333 w 4527350"/>
              <a:gd name="connsiteY1068" fmla="*/ 4526157 h 6247652"/>
              <a:gd name="connsiteX1069" fmla="*/ 977252 w 4527350"/>
              <a:gd name="connsiteY1069" fmla="*/ 4571945 h 6247652"/>
              <a:gd name="connsiteX1070" fmla="*/ 945194 w 4527350"/>
              <a:gd name="connsiteY1070" fmla="*/ 4612195 h 6247652"/>
              <a:gd name="connsiteX1071" fmla="*/ 829615 w 4527350"/>
              <a:gd name="connsiteY1071" fmla="*/ 4832756 h 6247652"/>
              <a:gd name="connsiteX1072" fmla="*/ 819787 w 4527350"/>
              <a:gd name="connsiteY1072" fmla="*/ 4852171 h 6247652"/>
              <a:gd name="connsiteX1073" fmla="*/ 809665 w 4527350"/>
              <a:gd name="connsiteY1073" fmla="*/ 4810626 h 6247652"/>
              <a:gd name="connsiteX1074" fmla="*/ 827830 w 4527350"/>
              <a:gd name="connsiteY1074" fmla="*/ 4717049 h 6247652"/>
              <a:gd name="connsiteX1075" fmla="*/ 895594 w 4527350"/>
              <a:gd name="connsiteY1075" fmla="*/ 4617840 h 6247652"/>
              <a:gd name="connsiteX1076" fmla="*/ 874418 w 4527350"/>
              <a:gd name="connsiteY1076" fmla="*/ 4601945 h 6247652"/>
              <a:gd name="connsiteX1077" fmla="*/ 918741 w 4527350"/>
              <a:gd name="connsiteY1077" fmla="*/ 4529803 h 6247652"/>
              <a:gd name="connsiteX1078" fmla="*/ 970623 w 4527350"/>
              <a:gd name="connsiteY1078" fmla="*/ 4481193 h 6247652"/>
              <a:gd name="connsiteX1079" fmla="*/ 982533 w 4527350"/>
              <a:gd name="connsiteY1079" fmla="*/ 4419836 h 6247652"/>
              <a:gd name="connsiteX1080" fmla="*/ 976658 w 4527350"/>
              <a:gd name="connsiteY1080" fmla="*/ 4429022 h 6247652"/>
              <a:gd name="connsiteX1081" fmla="*/ 959269 w 4527350"/>
              <a:gd name="connsiteY1081" fmla="*/ 4439755 h 6247652"/>
              <a:gd name="connsiteX1082" fmla="*/ 941918 w 4527350"/>
              <a:gd name="connsiteY1082" fmla="*/ 4462157 h 6247652"/>
              <a:gd name="connsiteX1083" fmla="*/ 826327 w 4527350"/>
              <a:gd name="connsiteY1083" fmla="*/ 4662325 h 6247652"/>
              <a:gd name="connsiteX1084" fmla="*/ 791692 w 4527350"/>
              <a:gd name="connsiteY1084" fmla="*/ 4684562 h 6247652"/>
              <a:gd name="connsiteX1085" fmla="*/ 759626 w 4527350"/>
              <a:gd name="connsiteY1085" fmla="*/ 4724811 h 6247652"/>
              <a:gd name="connsiteX1086" fmla="*/ 689439 w 4527350"/>
              <a:gd name="connsiteY1086" fmla="*/ 4836509 h 6247652"/>
              <a:gd name="connsiteX1087" fmla="*/ 587036 w 4527350"/>
              <a:gd name="connsiteY1087" fmla="*/ 4957967 h 6247652"/>
              <a:gd name="connsiteX1088" fmla="*/ 473595 w 4527350"/>
              <a:gd name="connsiteY1088" fmla="*/ 5105082 h 6247652"/>
              <a:gd name="connsiteX1089" fmla="*/ 469823 w 4527350"/>
              <a:gd name="connsiteY1089" fmla="*/ 5093310 h 6247652"/>
              <a:gd name="connsiteX1090" fmla="*/ 480722 w 4527350"/>
              <a:gd name="connsiteY1090" fmla="*/ 5037164 h 6247652"/>
              <a:gd name="connsiteX1091" fmla="*/ 511576 w 4527350"/>
              <a:gd name="connsiteY1091" fmla="*/ 5003156 h 6247652"/>
              <a:gd name="connsiteX1092" fmla="*/ 584184 w 4527350"/>
              <a:gd name="connsiteY1092" fmla="*/ 4878984 h 6247652"/>
              <a:gd name="connsiteX1093" fmla="*/ 612687 w 4527350"/>
              <a:gd name="connsiteY1093" fmla="*/ 4815538 h 6247652"/>
              <a:gd name="connsiteX1094" fmla="*/ 625846 w 4527350"/>
              <a:gd name="connsiteY1094" fmla="*/ 4789050 h 6247652"/>
              <a:gd name="connsiteX1095" fmla="*/ 625848 w 4527350"/>
              <a:gd name="connsiteY1095" fmla="*/ 4788820 h 6247652"/>
              <a:gd name="connsiteX1096" fmla="*/ 625957 w 4527350"/>
              <a:gd name="connsiteY1096" fmla="*/ 4788827 h 6247652"/>
              <a:gd name="connsiteX1097" fmla="*/ 658730 w 4527350"/>
              <a:gd name="connsiteY1097" fmla="*/ 4722858 h 6247652"/>
              <a:gd name="connsiteX1098" fmla="*/ 748830 w 4527350"/>
              <a:gd name="connsiteY1098" fmla="*/ 4550859 h 6247652"/>
              <a:gd name="connsiteX1099" fmla="*/ 761807 w 4527350"/>
              <a:gd name="connsiteY1099" fmla="*/ 4527074 h 6247652"/>
              <a:gd name="connsiteX1100" fmla="*/ 757295 w 4527350"/>
              <a:gd name="connsiteY1100" fmla="*/ 4517675 h 6247652"/>
              <a:gd name="connsiteX1101" fmla="*/ 781960 w 4527350"/>
              <a:gd name="connsiteY1101" fmla="*/ 4484368 h 6247652"/>
              <a:gd name="connsiteX1102" fmla="*/ 784028 w 4527350"/>
              <a:gd name="connsiteY1102" fmla="*/ 4486342 h 6247652"/>
              <a:gd name="connsiteX1103" fmla="*/ 847914 w 4527350"/>
              <a:gd name="connsiteY1103" fmla="*/ 4369234 h 6247652"/>
              <a:gd name="connsiteX1104" fmla="*/ 973374 w 4527350"/>
              <a:gd name="connsiteY1104" fmla="*/ 4152434 h 6247652"/>
              <a:gd name="connsiteX1105" fmla="*/ 994978 w 4527350"/>
              <a:gd name="connsiteY1105" fmla="*/ 4119342 h 6247652"/>
              <a:gd name="connsiteX1106" fmla="*/ 985785 w 4527350"/>
              <a:gd name="connsiteY1106" fmla="*/ 4117001 h 6247652"/>
              <a:gd name="connsiteX1107" fmla="*/ 945328 w 4527350"/>
              <a:gd name="connsiteY1107" fmla="*/ 4157143 h 6247652"/>
              <a:gd name="connsiteX1108" fmla="*/ 931326 w 4527350"/>
              <a:gd name="connsiteY1108" fmla="*/ 4186259 h 6247652"/>
              <a:gd name="connsiteX1109" fmla="*/ 893066 w 4527350"/>
              <a:gd name="connsiteY1109" fmla="*/ 4211392 h 6247652"/>
              <a:gd name="connsiteX1110" fmla="*/ 864400 w 4527350"/>
              <a:gd name="connsiteY1110" fmla="*/ 4237432 h 6247652"/>
              <a:gd name="connsiteX1111" fmla="*/ 853227 w 4527350"/>
              <a:gd name="connsiteY1111" fmla="*/ 4244771 h 6247652"/>
              <a:gd name="connsiteX1112" fmla="*/ 815950 w 4527350"/>
              <a:gd name="connsiteY1112" fmla="*/ 4309691 h 6247652"/>
              <a:gd name="connsiteX1113" fmla="*/ 707495 w 4527350"/>
              <a:gd name="connsiteY1113" fmla="*/ 4462336 h 6247652"/>
              <a:gd name="connsiteX1114" fmla="*/ 682694 w 4527350"/>
              <a:gd name="connsiteY1114" fmla="*/ 4465159 h 6247652"/>
              <a:gd name="connsiteX1115" fmla="*/ 651992 w 4527350"/>
              <a:gd name="connsiteY1115" fmla="*/ 4529655 h 6247652"/>
              <a:gd name="connsiteX1116" fmla="*/ 579385 w 4527350"/>
              <a:gd name="connsiteY1116" fmla="*/ 4653826 h 6247652"/>
              <a:gd name="connsiteX1117" fmla="*/ 522516 w 4527350"/>
              <a:gd name="connsiteY1117" fmla="*/ 4696899 h 6247652"/>
              <a:gd name="connsiteX1118" fmla="*/ 503142 w 4527350"/>
              <a:gd name="connsiteY1118" fmla="*/ 4796707 h 6247652"/>
              <a:gd name="connsiteX1119" fmla="*/ 474713 w 4527350"/>
              <a:gd name="connsiteY1119" fmla="*/ 4818240 h 6247652"/>
              <a:gd name="connsiteX1120" fmla="*/ 451272 w 4527350"/>
              <a:gd name="connsiteY1120" fmla="*/ 4845309 h 6247652"/>
              <a:gd name="connsiteX1121" fmla="*/ 390623 w 4527350"/>
              <a:gd name="connsiteY1121" fmla="*/ 4876611 h 6247652"/>
              <a:gd name="connsiteX1122" fmla="*/ 368685 w 4527350"/>
              <a:gd name="connsiteY1122" fmla="*/ 4958414 h 6247652"/>
              <a:gd name="connsiteX1123" fmla="*/ 331334 w 4527350"/>
              <a:gd name="connsiteY1123" fmla="*/ 4932160 h 6247652"/>
              <a:gd name="connsiteX1124" fmla="*/ 337389 w 4527350"/>
              <a:gd name="connsiteY1124" fmla="*/ 4900975 h 6247652"/>
              <a:gd name="connsiteX1125" fmla="*/ 393671 w 4527350"/>
              <a:gd name="connsiteY1125" fmla="*/ 4735964 h 6247652"/>
              <a:gd name="connsiteX1126" fmla="*/ 420892 w 4527350"/>
              <a:gd name="connsiteY1126" fmla="*/ 4720666 h 6247652"/>
              <a:gd name="connsiteX1127" fmla="*/ 403359 w 4527350"/>
              <a:gd name="connsiteY1127" fmla="*/ 4686058 h 6247652"/>
              <a:gd name="connsiteX1128" fmla="*/ 426366 w 4527350"/>
              <a:gd name="connsiteY1128" fmla="*/ 4567531 h 6247652"/>
              <a:gd name="connsiteX1129" fmla="*/ 520141 w 4527350"/>
              <a:gd name="connsiteY1129" fmla="*/ 4459256 h 6247652"/>
              <a:gd name="connsiteX1130" fmla="*/ 540725 w 4527350"/>
              <a:gd name="connsiteY1130" fmla="*/ 4353214 h 6247652"/>
              <a:gd name="connsiteX1131" fmla="*/ 577635 w 4527350"/>
              <a:gd name="connsiteY1131" fmla="*/ 4288010 h 6247652"/>
              <a:gd name="connsiteX1132" fmla="*/ 565094 w 4527350"/>
              <a:gd name="connsiteY1132" fmla="*/ 4258932 h 6247652"/>
              <a:gd name="connsiteX1133" fmla="*/ 555255 w 4527350"/>
              <a:gd name="connsiteY1133" fmla="*/ 4278358 h 6247652"/>
              <a:gd name="connsiteX1134" fmla="*/ 498097 w 4527350"/>
              <a:gd name="connsiteY1134" fmla="*/ 4260461 h 6247652"/>
              <a:gd name="connsiteX1135" fmla="*/ 464388 w 4527350"/>
              <a:gd name="connsiteY1135" fmla="*/ 4215495 h 6247652"/>
              <a:gd name="connsiteX1136" fmla="*/ 452406 w 4527350"/>
              <a:gd name="connsiteY1136" fmla="*/ 4187731 h 6247652"/>
              <a:gd name="connsiteX1137" fmla="*/ 325310 w 4527350"/>
              <a:gd name="connsiteY1137" fmla="*/ 4252519 h 6247652"/>
              <a:gd name="connsiteX1138" fmla="*/ 248548 w 4527350"/>
              <a:gd name="connsiteY1138" fmla="*/ 4290001 h 6247652"/>
              <a:gd name="connsiteX1139" fmla="*/ 233386 w 4527350"/>
              <a:gd name="connsiteY1139" fmla="*/ 4296688 h 6247652"/>
              <a:gd name="connsiteX1140" fmla="*/ 259084 w 4527350"/>
              <a:gd name="connsiteY1140" fmla="*/ 4258972 h 6247652"/>
              <a:gd name="connsiteX1141" fmla="*/ 287959 w 4527350"/>
              <a:gd name="connsiteY1141" fmla="*/ 4237726 h 6247652"/>
              <a:gd name="connsiteX1142" fmla="*/ 314805 w 4527350"/>
              <a:gd name="connsiteY1142" fmla="*/ 4198325 h 6247652"/>
              <a:gd name="connsiteX1143" fmla="*/ 390527 w 4527350"/>
              <a:gd name="connsiteY1143" fmla="*/ 4074485 h 6247652"/>
              <a:gd name="connsiteX1144" fmla="*/ 412567 w 4527350"/>
              <a:gd name="connsiteY1144" fmla="*/ 4029452 h 6247652"/>
              <a:gd name="connsiteX1145" fmla="*/ 430309 w 4527350"/>
              <a:gd name="connsiteY1145" fmla="*/ 4113320 h 6247652"/>
              <a:gd name="connsiteX1146" fmla="*/ 478784 w 4527350"/>
              <a:gd name="connsiteY1146" fmla="*/ 4051674 h 6247652"/>
              <a:gd name="connsiteX1147" fmla="*/ 486340 w 4527350"/>
              <a:gd name="connsiteY1147" fmla="*/ 4039878 h 6247652"/>
              <a:gd name="connsiteX1148" fmla="*/ 499201 w 4527350"/>
              <a:gd name="connsiteY1148" fmla="*/ 3973623 h 6247652"/>
              <a:gd name="connsiteX1149" fmla="*/ 523860 w 4527350"/>
              <a:gd name="connsiteY1149" fmla="*/ 3940319 h 6247652"/>
              <a:gd name="connsiteX1150" fmla="*/ 558348 w 4527350"/>
              <a:gd name="connsiteY1150" fmla="*/ 3887591 h 6247652"/>
              <a:gd name="connsiteX1151" fmla="*/ 612501 w 4527350"/>
              <a:gd name="connsiteY1151" fmla="*/ 3796026 h 6247652"/>
              <a:gd name="connsiteX1152" fmla="*/ 633962 w 4527350"/>
              <a:gd name="connsiteY1152" fmla="*/ 3800082 h 6247652"/>
              <a:gd name="connsiteX1153" fmla="*/ 673257 w 4527350"/>
              <a:gd name="connsiteY1153" fmla="*/ 3752458 h 6247652"/>
              <a:gd name="connsiteX1154" fmla="*/ 740836 w 4527350"/>
              <a:gd name="connsiteY1154" fmla="*/ 3556033 h 6247652"/>
              <a:gd name="connsiteX1155" fmla="*/ 788371 w 4527350"/>
              <a:gd name="connsiteY1155" fmla="*/ 3551262 h 6247652"/>
              <a:gd name="connsiteX1156" fmla="*/ 796129 w 4527350"/>
              <a:gd name="connsiteY1156" fmla="*/ 3537215 h 6247652"/>
              <a:gd name="connsiteX1157" fmla="*/ 797339 w 4527350"/>
              <a:gd name="connsiteY1157" fmla="*/ 3530980 h 6247652"/>
              <a:gd name="connsiteX1158" fmla="*/ 800972 w 4527350"/>
              <a:gd name="connsiteY1158" fmla="*/ 3512263 h 6247652"/>
              <a:gd name="connsiteX1159" fmla="*/ 817004 w 4527350"/>
              <a:gd name="connsiteY1159" fmla="*/ 3492142 h 6247652"/>
              <a:gd name="connsiteX1160" fmla="*/ 823198 w 4527350"/>
              <a:gd name="connsiteY1160" fmla="*/ 3491438 h 6247652"/>
              <a:gd name="connsiteX1161" fmla="*/ 852467 w 4527350"/>
              <a:gd name="connsiteY1161" fmla="*/ 3449980 h 6247652"/>
              <a:gd name="connsiteX1162" fmla="*/ 859687 w 4527350"/>
              <a:gd name="connsiteY1162" fmla="*/ 3436192 h 6247652"/>
              <a:gd name="connsiteX1163" fmla="*/ 859652 w 4527350"/>
              <a:gd name="connsiteY1163" fmla="*/ 3435516 h 6247652"/>
              <a:gd name="connsiteX1164" fmla="*/ 847467 w 4527350"/>
              <a:gd name="connsiteY1164" fmla="*/ 3429092 h 6247652"/>
              <a:gd name="connsiteX1165" fmla="*/ 827146 w 4527350"/>
              <a:gd name="connsiteY1165" fmla="*/ 3428268 h 6247652"/>
              <a:gd name="connsiteX1166" fmla="*/ 806840 w 4527350"/>
              <a:gd name="connsiteY1166" fmla="*/ 3458604 h 6247652"/>
              <a:gd name="connsiteX1167" fmla="*/ 792202 w 4527350"/>
              <a:gd name="connsiteY1167" fmla="*/ 3494965 h 6247652"/>
              <a:gd name="connsiteX1168" fmla="*/ 773459 w 4527350"/>
              <a:gd name="connsiteY1168" fmla="*/ 3466593 h 6247652"/>
              <a:gd name="connsiteX1169" fmla="*/ 790137 w 4527350"/>
              <a:gd name="connsiteY1169" fmla="*/ 3419706 h 6247652"/>
              <a:gd name="connsiteX1170" fmla="*/ 814845 w 4527350"/>
              <a:gd name="connsiteY1170" fmla="*/ 3377065 h 6247652"/>
              <a:gd name="connsiteX1171" fmla="*/ 795923 w 4527350"/>
              <a:gd name="connsiteY1171" fmla="*/ 3358593 h 6247652"/>
              <a:gd name="connsiteX1172" fmla="*/ 831711 w 4527350"/>
              <a:gd name="connsiteY1172" fmla="*/ 3306058 h 6247652"/>
              <a:gd name="connsiteX1173" fmla="*/ 866850 w 4527350"/>
              <a:gd name="connsiteY1173" fmla="*/ 3229121 h 6247652"/>
              <a:gd name="connsiteX1174" fmla="*/ 833243 w 4527350"/>
              <a:gd name="connsiteY1174" fmla="*/ 3189673 h 6247652"/>
              <a:gd name="connsiteX1175" fmla="*/ 784509 w 4527350"/>
              <a:gd name="connsiteY1175" fmla="*/ 3163973 h 6247652"/>
              <a:gd name="connsiteX1176" fmla="*/ 761162 w 4527350"/>
              <a:gd name="connsiteY1176" fmla="*/ 3160203 h 6247652"/>
              <a:gd name="connsiteX1177" fmla="*/ 896525 w 4527350"/>
              <a:gd name="connsiteY1177" fmla="*/ 3122144 h 6247652"/>
              <a:gd name="connsiteX1178" fmla="*/ 937841 w 4527350"/>
              <a:gd name="connsiteY1178" fmla="*/ 3044586 h 6247652"/>
              <a:gd name="connsiteX1179" fmla="*/ 976244 w 4527350"/>
              <a:gd name="connsiteY1179" fmla="*/ 3089673 h 6247652"/>
              <a:gd name="connsiteX1180" fmla="*/ 972304 w 4527350"/>
              <a:gd name="connsiteY1180" fmla="*/ 3103712 h 6247652"/>
              <a:gd name="connsiteX1181" fmla="*/ 967692 w 4527350"/>
              <a:gd name="connsiteY1181" fmla="*/ 3118178 h 6247652"/>
              <a:gd name="connsiteX1182" fmla="*/ 969043 w 4527350"/>
              <a:gd name="connsiteY1182" fmla="*/ 3114923 h 6247652"/>
              <a:gd name="connsiteX1183" fmla="*/ 1095953 w 4527350"/>
              <a:gd name="connsiteY1183" fmla="*/ 2929674 h 6247652"/>
              <a:gd name="connsiteX1184" fmla="*/ 1145951 w 4527350"/>
              <a:gd name="connsiteY1184" fmla="*/ 2878027 h 6247652"/>
              <a:gd name="connsiteX1185" fmla="*/ 1155803 w 4527350"/>
              <a:gd name="connsiteY1185" fmla="*/ 2847555 h 6247652"/>
              <a:gd name="connsiteX1186" fmla="*/ 1170747 w 4527350"/>
              <a:gd name="connsiteY1186" fmla="*/ 2828656 h 6247652"/>
              <a:gd name="connsiteX1187" fmla="*/ 1171168 w 4527350"/>
              <a:gd name="connsiteY1187" fmla="*/ 2828484 h 6247652"/>
              <a:gd name="connsiteX1188" fmla="*/ 1186558 w 4527350"/>
              <a:gd name="connsiteY1188" fmla="*/ 2806510 h 6247652"/>
              <a:gd name="connsiteX1189" fmla="*/ 1221917 w 4527350"/>
              <a:gd name="connsiteY1189" fmla="*/ 2742114 h 6247652"/>
              <a:gd name="connsiteX1190" fmla="*/ 1240635 w 4527350"/>
              <a:gd name="connsiteY1190" fmla="*/ 2737896 h 6247652"/>
              <a:gd name="connsiteX1191" fmla="*/ 1272279 w 4527350"/>
              <a:gd name="connsiteY1191" fmla="*/ 2682927 h 6247652"/>
              <a:gd name="connsiteX1192" fmla="*/ 1344437 w 4527350"/>
              <a:gd name="connsiteY1192" fmla="*/ 2657325 h 6247652"/>
              <a:gd name="connsiteX1193" fmla="*/ 1307265 w 4527350"/>
              <a:gd name="connsiteY1193" fmla="*/ 2716119 h 6247652"/>
              <a:gd name="connsiteX1194" fmla="*/ 1305692 w 4527350"/>
              <a:gd name="connsiteY1194" fmla="*/ 2723237 h 6247652"/>
              <a:gd name="connsiteX1195" fmla="*/ 1357181 w 4527350"/>
              <a:gd name="connsiteY1195" fmla="*/ 2711635 h 6247652"/>
              <a:gd name="connsiteX1196" fmla="*/ 1382182 w 4527350"/>
              <a:gd name="connsiteY1196" fmla="*/ 2678007 h 6247652"/>
              <a:gd name="connsiteX1197" fmla="*/ 1374609 w 4527350"/>
              <a:gd name="connsiteY1197" fmla="*/ 2684889 h 6247652"/>
              <a:gd name="connsiteX1198" fmla="*/ 1413897 w 4527350"/>
              <a:gd name="connsiteY1198" fmla="*/ 2589178 h 6247652"/>
              <a:gd name="connsiteX1199" fmla="*/ 1433820 w 4527350"/>
              <a:gd name="connsiteY1199" fmla="*/ 2581063 h 6247652"/>
              <a:gd name="connsiteX1200" fmla="*/ 1453099 w 4527350"/>
              <a:gd name="connsiteY1200" fmla="*/ 2548536 h 6247652"/>
              <a:gd name="connsiteX1201" fmla="*/ 1459285 w 4527350"/>
              <a:gd name="connsiteY1201" fmla="*/ 2547915 h 6247652"/>
              <a:gd name="connsiteX1202" fmla="*/ 1447569 w 4527350"/>
              <a:gd name="connsiteY1202" fmla="*/ 2573563 h 6247652"/>
              <a:gd name="connsiteX1203" fmla="*/ 1488163 w 4527350"/>
              <a:gd name="connsiteY1203" fmla="*/ 2526666 h 6247652"/>
              <a:gd name="connsiteX1204" fmla="*/ 1459285 w 4527350"/>
              <a:gd name="connsiteY1204" fmla="*/ 2547915 h 6247652"/>
              <a:gd name="connsiteX1205" fmla="*/ 1501984 w 4527350"/>
              <a:gd name="connsiteY1205" fmla="*/ 2464104 h 6247652"/>
              <a:gd name="connsiteX1206" fmla="*/ 1504675 w 4527350"/>
              <a:gd name="connsiteY1206" fmla="*/ 2506653 h 6247652"/>
              <a:gd name="connsiteX1207" fmla="*/ 1545341 w 4527350"/>
              <a:gd name="connsiteY1207" fmla="*/ 2404689 h 6247652"/>
              <a:gd name="connsiteX1208" fmla="*/ 1501984 w 4527350"/>
              <a:gd name="connsiteY1208" fmla="*/ 2464104 h 6247652"/>
              <a:gd name="connsiteX1209" fmla="*/ 1504750 w 4527350"/>
              <a:gd name="connsiteY1209" fmla="*/ 2451591 h 6247652"/>
              <a:gd name="connsiteX1210" fmla="*/ 1565992 w 4527350"/>
              <a:gd name="connsiteY1210" fmla="*/ 2365910 h 6247652"/>
              <a:gd name="connsiteX1211" fmla="*/ 1576325 w 4527350"/>
              <a:gd name="connsiteY1211" fmla="*/ 2346525 h 6247652"/>
              <a:gd name="connsiteX1212" fmla="*/ 1574944 w 4527350"/>
              <a:gd name="connsiteY1212" fmla="*/ 2352776 h 6247652"/>
              <a:gd name="connsiteX1213" fmla="*/ 1583896 w 4527350"/>
              <a:gd name="connsiteY1213" fmla="*/ 2339642 h 6247652"/>
              <a:gd name="connsiteX1214" fmla="*/ 1597640 w 4527350"/>
              <a:gd name="connsiteY1214" fmla="*/ 2332150 h 6247652"/>
              <a:gd name="connsiteX1215" fmla="*/ 1628625 w 4527350"/>
              <a:gd name="connsiteY1215" fmla="*/ 2273977 h 6247652"/>
              <a:gd name="connsiteX1216" fmla="*/ 1664413 w 4527350"/>
              <a:gd name="connsiteY1216" fmla="*/ 2221443 h 6247652"/>
              <a:gd name="connsiteX1217" fmla="*/ 1853685 w 4527350"/>
              <a:gd name="connsiteY1217" fmla="*/ 1939391 h 6247652"/>
              <a:gd name="connsiteX1218" fmla="*/ 1923220 w 4527350"/>
              <a:gd name="connsiteY1218" fmla="*/ 1816173 h 6247652"/>
              <a:gd name="connsiteX1219" fmla="*/ 1943152 w 4527350"/>
              <a:gd name="connsiteY1219" fmla="*/ 1808058 h 6247652"/>
              <a:gd name="connsiteX1220" fmla="*/ 1930130 w 4527350"/>
              <a:gd name="connsiteY1220" fmla="*/ 1784894 h 6247652"/>
              <a:gd name="connsiteX1221" fmla="*/ 1990651 w 4527350"/>
              <a:gd name="connsiteY1221" fmla="*/ 1729877 h 6247652"/>
              <a:gd name="connsiteX1222" fmla="*/ 2026435 w 4527350"/>
              <a:gd name="connsiteY1222" fmla="*/ 1677345 h 6247652"/>
              <a:gd name="connsiteX1223" fmla="*/ 2064989 w 4527350"/>
              <a:gd name="connsiteY1223" fmla="*/ 1612298 h 6247652"/>
              <a:gd name="connsiteX1224" fmla="*/ 2047171 w 4527350"/>
              <a:gd name="connsiteY1224" fmla="*/ 1583495 h 6247652"/>
              <a:gd name="connsiteX1225" fmla="*/ 2073283 w 4527350"/>
              <a:gd name="connsiteY1225" fmla="*/ 1574759 h 6247652"/>
              <a:gd name="connsiteX1226" fmla="*/ 2109072 w 4527350"/>
              <a:gd name="connsiteY1226" fmla="*/ 1522227 h 6247652"/>
              <a:gd name="connsiteX1227" fmla="*/ 2168207 w 4527350"/>
              <a:gd name="connsiteY1227" fmla="*/ 1473464 h 6247652"/>
              <a:gd name="connsiteX1228" fmla="*/ 2209525 w 4527350"/>
              <a:gd name="connsiteY1228" fmla="*/ 1395904 h 6247652"/>
              <a:gd name="connsiteX1229" fmla="*/ 2244656 w 4527350"/>
              <a:gd name="connsiteY1229" fmla="*/ 1318966 h 6247652"/>
              <a:gd name="connsiteX1230" fmla="*/ 2235787 w 4527350"/>
              <a:gd name="connsiteY1230" fmla="*/ 1277036 h 6247652"/>
              <a:gd name="connsiteX1231" fmla="*/ 2308096 w 4527350"/>
              <a:gd name="connsiteY1231" fmla="*/ 1141304 h 6247652"/>
              <a:gd name="connsiteX1232" fmla="*/ 2367231 w 4527350"/>
              <a:gd name="connsiteY1232" fmla="*/ 1092549 h 6247652"/>
              <a:gd name="connsiteX1233" fmla="*/ 2400252 w 4527350"/>
              <a:gd name="connsiteY1233" fmla="*/ 1052529 h 6247652"/>
              <a:gd name="connsiteX1234" fmla="*/ 2384468 w 4527350"/>
              <a:gd name="connsiteY1234" fmla="*/ 1041878 h 6247652"/>
              <a:gd name="connsiteX1235" fmla="*/ 2415461 w 4527350"/>
              <a:gd name="connsiteY1235" fmla="*/ 983704 h 6247652"/>
              <a:gd name="connsiteX1236" fmla="*/ 2455393 w 4527350"/>
              <a:gd name="connsiteY1236" fmla="*/ 912408 h 6247652"/>
              <a:gd name="connsiteX1237" fmla="*/ 2487686 w 4527350"/>
              <a:gd name="connsiteY1237" fmla="*/ 903043 h 6247652"/>
              <a:gd name="connsiteX1238" fmla="*/ 2508416 w 4527350"/>
              <a:gd name="connsiteY1238" fmla="*/ 809202 h 6247652"/>
              <a:gd name="connsiteX1239" fmla="*/ 2543557 w 4527350"/>
              <a:gd name="connsiteY1239" fmla="*/ 732262 h 6247652"/>
              <a:gd name="connsiteX1240" fmla="*/ 2599928 w 4527350"/>
              <a:gd name="connsiteY1240" fmla="*/ 696013 h 6247652"/>
              <a:gd name="connsiteX1241" fmla="*/ 2626766 w 4527350"/>
              <a:gd name="connsiteY1241" fmla="*/ 656613 h 6247652"/>
              <a:gd name="connsiteX1242" fmla="*/ 2657680 w 4527350"/>
              <a:gd name="connsiteY1242" fmla="*/ 653510 h 6247652"/>
              <a:gd name="connsiteX1243" fmla="*/ 2698991 w 4527350"/>
              <a:gd name="connsiteY1243" fmla="*/ 575950 h 6247652"/>
              <a:gd name="connsiteX1244" fmla="*/ 2730639 w 4527350"/>
              <a:gd name="connsiteY1244" fmla="*/ 542190 h 6247652"/>
              <a:gd name="connsiteX1245" fmla="*/ 2749908 w 4527350"/>
              <a:gd name="connsiteY1245" fmla="*/ 509664 h 6247652"/>
              <a:gd name="connsiteX1246" fmla="*/ 2756093 w 4527350"/>
              <a:gd name="connsiteY1246" fmla="*/ 509044 h 6247652"/>
              <a:gd name="connsiteX1247" fmla="*/ 2798069 w 4527350"/>
              <a:gd name="connsiteY1247" fmla="*/ 455888 h 6247652"/>
              <a:gd name="connsiteX1248" fmla="*/ 2868260 w 4527350"/>
              <a:gd name="connsiteY1248" fmla="*/ 357082 h 6247652"/>
              <a:gd name="connsiteX1249" fmla="*/ 3032721 w 4527350"/>
              <a:gd name="connsiteY1249" fmla="*/ 132575 h 6247652"/>
              <a:gd name="connsiteX1250" fmla="*/ 3082987 w 4527350"/>
              <a:gd name="connsiteY1250" fmla="*/ 41884 h 62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</a:cxnLst>
            <a:rect l="l" t="t" r="r" b="b"/>
            <a:pathLst>
              <a:path w="4527350" h="6247652">
                <a:moveTo>
                  <a:pt x="1532794" y="5356027"/>
                </a:moveTo>
                <a:cubicBezTo>
                  <a:pt x="1532794" y="5356027"/>
                  <a:pt x="1495599" y="5359271"/>
                  <a:pt x="1491090" y="5360536"/>
                </a:cubicBezTo>
                <a:cubicBezTo>
                  <a:pt x="1491665" y="5363975"/>
                  <a:pt x="1499626" y="5383331"/>
                  <a:pt x="1508639" y="5380801"/>
                </a:cubicBezTo>
                <a:cubicBezTo>
                  <a:pt x="1513141" y="5379537"/>
                  <a:pt x="1511416" y="5369225"/>
                  <a:pt x="1510841" y="5365790"/>
                </a:cubicBezTo>
                <a:cubicBezTo>
                  <a:pt x="1510841" y="5365790"/>
                  <a:pt x="1533369" y="5359466"/>
                  <a:pt x="1532794" y="5356027"/>
                </a:cubicBezTo>
                <a:close/>
                <a:moveTo>
                  <a:pt x="1552964" y="5187311"/>
                </a:moveTo>
                <a:lnTo>
                  <a:pt x="1550610" y="5194941"/>
                </a:lnTo>
                <a:lnTo>
                  <a:pt x="1549008" y="5199594"/>
                </a:lnTo>
                <a:lnTo>
                  <a:pt x="1550750" y="5198957"/>
                </a:lnTo>
                <a:cubicBezTo>
                  <a:pt x="1554549" y="5196991"/>
                  <a:pt x="1557643" y="5194323"/>
                  <a:pt x="1557067" y="5190886"/>
                </a:cubicBezTo>
                <a:close/>
                <a:moveTo>
                  <a:pt x="1536166" y="5178764"/>
                </a:moveTo>
                <a:cubicBezTo>
                  <a:pt x="1532231" y="5183464"/>
                  <a:pt x="1524368" y="5192868"/>
                  <a:pt x="1525518" y="5199742"/>
                </a:cubicBezTo>
                <a:cubicBezTo>
                  <a:pt x="1526669" y="5206616"/>
                  <a:pt x="1535681" y="5204085"/>
                  <a:pt x="1540191" y="5202820"/>
                </a:cubicBezTo>
                <a:lnTo>
                  <a:pt x="1544980" y="5201068"/>
                </a:lnTo>
                <a:lnTo>
                  <a:pt x="1548067" y="5193857"/>
                </a:lnTo>
                <a:lnTo>
                  <a:pt x="1551152" y="5185731"/>
                </a:lnTo>
                <a:lnTo>
                  <a:pt x="1548089" y="5183062"/>
                </a:lnTo>
                <a:cubicBezTo>
                  <a:pt x="1543642" y="5181161"/>
                  <a:pt x="1538705" y="5179849"/>
                  <a:pt x="1536166" y="5178764"/>
                </a:cubicBezTo>
                <a:close/>
                <a:moveTo>
                  <a:pt x="2336670" y="5040526"/>
                </a:moveTo>
                <a:cubicBezTo>
                  <a:pt x="2336670" y="5040526"/>
                  <a:pt x="2284086" y="5050611"/>
                  <a:pt x="2277861" y="5052854"/>
                </a:cubicBezTo>
                <a:cubicBezTo>
                  <a:pt x="2279274" y="5056777"/>
                  <a:pt x="2293975" y="5078059"/>
                  <a:pt x="2306417" y="5073577"/>
                </a:cubicBezTo>
                <a:cubicBezTo>
                  <a:pt x="2312634" y="5071337"/>
                  <a:pt x="2308395" y="5059572"/>
                  <a:pt x="2306984" y="5055653"/>
                </a:cubicBezTo>
                <a:cubicBezTo>
                  <a:pt x="2306984" y="5055653"/>
                  <a:pt x="2338083" y="5044449"/>
                  <a:pt x="2336670" y="5040526"/>
                </a:cubicBezTo>
                <a:close/>
                <a:moveTo>
                  <a:pt x="1786518" y="5011338"/>
                </a:moveTo>
                <a:lnTo>
                  <a:pt x="1767918" y="5012963"/>
                </a:lnTo>
                <a:cubicBezTo>
                  <a:pt x="1768493" y="5016398"/>
                  <a:pt x="1774727" y="5025445"/>
                  <a:pt x="1779237" y="5024179"/>
                </a:cubicBezTo>
                <a:cubicBezTo>
                  <a:pt x="1788244" y="5021651"/>
                  <a:pt x="1787093" y="5014778"/>
                  <a:pt x="1786518" y="5011338"/>
                </a:cubicBezTo>
                <a:close/>
                <a:moveTo>
                  <a:pt x="1831691" y="4858326"/>
                </a:moveTo>
                <a:lnTo>
                  <a:pt x="1817593" y="4858681"/>
                </a:lnTo>
                <a:cubicBezTo>
                  <a:pt x="1818169" y="4862121"/>
                  <a:pt x="1819893" y="4872430"/>
                  <a:pt x="1828907" y="4869900"/>
                </a:cubicBezTo>
                <a:cubicBezTo>
                  <a:pt x="1833416" y="4868634"/>
                  <a:pt x="1832266" y="4861760"/>
                  <a:pt x="1831691" y="4858326"/>
                </a:cubicBezTo>
                <a:close/>
                <a:moveTo>
                  <a:pt x="2336476" y="4839870"/>
                </a:moveTo>
                <a:lnTo>
                  <a:pt x="2334424" y="4849189"/>
                </a:lnTo>
                <a:lnTo>
                  <a:pt x="2332938" y="4854899"/>
                </a:lnTo>
                <a:lnTo>
                  <a:pt x="2335315" y="4853860"/>
                </a:lnTo>
                <a:cubicBezTo>
                  <a:pt x="2340405" y="4850919"/>
                  <a:pt x="2344366" y="4847277"/>
                  <a:pt x="2342954" y="4843356"/>
                </a:cubicBezTo>
                <a:close/>
                <a:moveTo>
                  <a:pt x="2311008" y="4832721"/>
                </a:moveTo>
                <a:cubicBezTo>
                  <a:pt x="2306193" y="4838881"/>
                  <a:pt x="2296576" y="4851205"/>
                  <a:pt x="2299401" y="4859047"/>
                </a:cubicBezTo>
                <a:cubicBezTo>
                  <a:pt x="2302226" y="4866888"/>
                  <a:pt x="2314668" y="4862406"/>
                  <a:pt x="2320895" y="4860163"/>
                </a:cubicBezTo>
                <a:lnTo>
                  <a:pt x="2327435" y="4857304"/>
                </a:lnTo>
                <a:lnTo>
                  <a:pt x="2330606" y="4848352"/>
                </a:lnTo>
                <a:lnTo>
                  <a:pt x="2333616" y="4838329"/>
                </a:lnTo>
                <a:lnTo>
                  <a:pt x="2328782" y="4835727"/>
                </a:lnTo>
                <a:cubicBezTo>
                  <a:pt x="2322102" y="4834259"/>
                  <a:pt x="2314821" y="4833560"/>
                  <a:pt x="2311008" y="4832721"/>
                </a:cubicBezTo>
                <a:close/>
                <a:moveTo>
                  <a:pt x="2639903" y="4594623"/>
                </a:moveTo>
                <a:lnTo>
                  <a:pt x="2613608" y="4599670"/>
                </a:lnTo>
                <a:cubicBezTo>
                  <a:pt x="2615019" y="4603588"/>
                  <a:pt x="2625483" y="4613110"/>
                  <a:pt x="2631708" y="4610868"/>
                </a:cubicBezTo>
                <a:cubicBezTo>
                  <a:pt x="2644142" y="4606388"/>
                  <a:pt x="2641317" y="4598546"/>
                  <a:pt x="2639903" y="4594623"/>
                </a:cubicBezTo>
                <a:close/>
                <a:moveTo>
                  <a:pt x="1555098" y="4586917"/>
                </a:moveTo>
                <a:lnTo>
                  <a:pt x="1536491" y="4588544"/>
                </a:lnTo>
                <a:cubicBezTo>
                  <a:pt x="1537066" y="4591978"/>
                  <a:pt x="1543300" y="4601026"/>
                  <a:pt x="1547810" y="4599760"/>
                </a:cubicBezTo>
                <a:cubicBezTo>
                  <a:pt x="1556823" y="4597230"/>
                  <a:pt x="1555673" y="4590356"/>
                  <a:pt x="1555098" y="4586917"/>
                </a:cubicBezTo>
                <a:close/>
                <a:moveTo>
                  <a:pt x="3533616" y="4480838"/>
                </a:moveTo>
                <a:lnTo>
                  <a:pt x="3535027" y="4484752"/>
                </a:lnTo>
                <a:lnTo>
                  <a:pt x="3535028" y="4484757"/>
                </a:lnTo>
                <a:lnTo>
                  <a:pt x="3535662" y="4488954"/>
                </a:lnTo>
                <a:cubicBezTo>
                  <a:pt x="3535590" y="4491195"/>
                  <a:pt x="3534742" y="4493716"/>
                  <a:pt x="3531630" y="4494837"/>
                </a:cubicBezTo>
                <a:lnTo>
                  <a:pt x="3530220" y="4490923"/>
                </a:lnTo>
                <a:lnTo>
                  <a:pt x="3530219" y="4490919"/>
                </a:lnTo>
                <a:lnTo>
                  <a:pt x="3530224" y="4490912"/>
                </a:lnTo>
                <a:close/>
                <a:moveTo>
                  <a:pt x="1611099" y="4470445"/>
                </a:moveTo>
                <a:lnTo>
                  <a:pt x="1592499" y="4472069"/>
                </a:lnTo>
                <a:cubicBezTo>
                  <a:pt x="1593074" y="4475504"/>
                  <a:pt x="1599303" y="4484553"/>
                  <a:pt x="1603806" y="4483289"/>
                </a:cubicBezTo>
                <a:cubicBezTo>
                  <a:pt x="1612826" y="4480758"/>
                  <a:pt x="1611674" y="4473884"/>
                  <a:pt x="1611099" y="4470445"/>
                </a:cubicBezTo>
                <a:close/>
                <a:moveTo>
                  <a:pt x="1629029" y="4436624"/>
                </a:moveTo>
                <a:lnTo>
                  <a:pt x="1605924" y="4439514"/>
                </a:lnTo>
                <a:cubicBezTo>
                  <a:pt x="1607074" y="4446388"/>
                  <a:pt x="1612728" y="4451998"/>
                  <a:pt x="1621741" y="4449468"/>
                </a:cubicBezTo>
                <a:cubicBezTo>
                  <a:pt x="1626251" y="4448202"/>
                  <a:pt x="1629604" y="4440065"/>
                  <a:pt x="1629029" y="4436624"/>
                </a:cubicBezTo>
                <a:close/>
                <a:moveTo>
                  <a:pt x="2678134" y="4408095"/>
                </a:moveTo>
                <a:lnTo>
                  <a:pt x="2658053" y="4410897"/>
                </a:lnTo>
                <a:cubicBezTo>
                  <a:pt x="2659467" y="4414820"/>
                  <a:pt x="2663703" y="4426580"/>
                  <a:pt x="2676145" y="4422098"/>
                </a:cubicBezTo>
                <a:cubicBezTo>
                  <a:pt x="2682370" y="4419855"/>
                  <a:pt x="2679545" y="4412013"/>
                  <a:pt x="2678134" y="4408095"/>
                </a:cubicBezTo>
                <a:close/>
                <a:moveTo>
                  <a:pt x="1632867" y="4403165"/>
                </a:moveTo>
                <a:cubicBezTo>
                  <a:pt x="1628357" y="4404431"/>
                  <a:pt x="1624429" y="4409130"/>
                  <a:pt x="1624429" y="4409130"/>
                </a:cubicBezTo>
                <a:cubicBezTo>
                  <a:pt x="1625004" y="4412569"/>
                  <a:pt x="1626728" y="4422878"/>
                  <a:pt x="1635741" y="4420348"/>
                </a:cubicBezTo>
                <a:cubicBezTo>
                  <a:pt x="1640251" y="4419082"/>
                  <a:pt x="1639100" y="4412208"/>
                  <a:pt x="1638526" y="4408773"/>
                </a:cubicBezTo>
                <a:cubicBezTo>
                  <a:pt x="1637950" y="4405335"/>
                  <a:pt x="1637375" y="4401899"/>
                  <a:pt x="1632867" y="4403165"/>
                </a:cubicBezTo>
                <a:close/>
                <a:moveTo>
                  <a:pt x="16503" y="4399569"/>
                </a:moveTo>
                <a:cubicBezTo>
                  <a:pt x="22690" y="4398948"/>
                  <a:pt x="24725" y="4417096"/>
                  <a:pt x="23339" y="4423359"/>
                </a:cubicBezTo>
                <a:lnTo>
                  <a:pt x="0" y="4419578"/>
                </a:lnTo>
                <a:cubicBezTo>
                  <a:pt x="1382" y="4413325"/>
                  <a:pt x="4146" y="4400809"/>
                  <a:pt x="16503" y="4399569"/>
                </a:cubicBezTo>
                <a:close/>
                <a:moveTo>
                  <a:pt x="584271" y="4378756"/>
                </a:moveTo>
                <a:cubicBezTo>
                  <a:pt x="583059" y="4384998"/>
                  <a:pt x="581999" y="4421720"/>
                  <a:pt x="594398" y="4420309"/>
                </a:cubicBezTo>
                <a:cubicBezTo>
                  <a:pt x="600595" y="4419604"/>
                  <a:pt x="604229" y="4400884"/>
                  <a:pt x="605440" y="4394651"/>
                </a:cubicBezTo>
                <a:cubicBezTo>
                  <a:pt x="605440" y="4394651"/>
                  <a:pt x="636435" y="4391124"/>
                  <a:pt x="637646" y="4384882"/>
                </a:cubicBezTo>
                <a:cubicBezTo>
                  <a:pt x="637646" y="4384882"/>
                  <a:pt x="590476" y="4378050"/>
                  <a:pt x="584271" y="4378756"/>
                </a:cubicBezTo>
                <a:close/>
                <a:moveTo>
                  <a:pt x="3537039" y="4373285"/>
                </a:moveTo>
                <a:lnTo>
                  <a:pt x="3559368" y="4396245"/>
                </a:lnTo>
                <a:lnTo>
                  <a:pt x="3540970" y="4442743"/>
                </a:lnTo>
                <a:cubicBezTo>
                  <a:pt x="3546359" y="4418650"/>
                  <a:pt x="3545514" y="4396809"/>
                  <a:pt x="3537039" y="4373285"/>
                </a:cubicBezTo>
                <a:close/>
                <a:moveTo>
                  <a:pt x="3566469" y="4318391"/>
                </a:moveTo>
                <a:lnTo>
                  <a:pt x="3565894" y="4336318"/>
                </a:lnTo>
                <a:lnTo>
                  <a:pt x="3545245" y="4357044"/>
                </a:lnTo>
                <a:close/>
                <a:moveTo>
                  <a:pt x="59207" y="4315734"/>
                </a:moveTo>
                <a:cubicBezTo>
                  <a:pt x="65394" y="4315115"/>
                  <a:pt x="67434" y="4333267"/>
                  <a:pt x="66052" y="4339520"/>
                </a:cubicBezTo>
                <a:cubicBezTo>
                  <a:pt x="59864" y="4340141"/>
                  <a:pt x="58481" y="4346403"/>
                  <a:pt x="52296" y="4347023"/>
                </a:cubicBezTo>
                <a:cubicBezTo>
                  <a:pt x="46117" y="4347643"/>
                  <a:pt x="41316" y="4342003"/>
                  <a:pt x="42697" y="4335750"/>
                </a:cubicBezTo>
                <a:cubicBezTo>
                  <a:pt x="44081" y="4329490"/>
                  <a:pt x="46846" y="4316975"/>
                  <a:pt x="59207" y="4315734"/>
                </a:cubicBezTo>
                <a:close/>
                <a:moveTo>
                  <a:pt x="3575225" y="4284229"/>
                </a:moveTo>
                <a:cubicBezTo>
                  <a:pt x="3570417" y="4290395"/>
                  <a:pt x="3570417" y="4290395"/>
                  <a:pt x="3571829" y="4294314"/>
                </a:cubicBezTo>
                <a:lnTo>
                  <a:pt x="3570417" y="4290395"/>
                </a:lnTo>
                <a:close/>
                <a:moveTo>
                  <a:pt x="86051" y="4276337"/>
                </a:moveTo>
                <a:cubicBezTo>
                  <a:pt x="98417" y="4275095"/>
                  <a:pt x="104598" y="4274475"/>
                  <a:pt x="101832" y="4286992"/>
                </a:cubicBezTo>
                <a:lnTo>
                  <a:pt x="95653" y="4287610"/>
                </a:lnTo>
                <a:cubicBezTo>
                  <a:pt x="83286" y="4288853"/>
                  <a:pt x="77107" y="4289471"/>
                  <a:pt x="79872" y="4276957"/>
                </a:cubicBezTo>
                <a:close/>
                <a:moveTo>
                  <a:pt x="156985" y="4146880"/>
                </a:moveTo>
                <a:cubicBezTo>
                  <a:pt x="175531" y="4145019"/>
                  <a:pt x="186511" y="4150039"/>
                  <a:pt x="182366" y="4168807"/>
                </a:cubicBezTo>
                <a:lnTo>
                  <a:pt x="178216" y="4187584"/>
                </a:lnTo>
                <a:close/>
                <a:moveTo>
                  <a:pt x="3643975" y="4104413"/>
                </a:moveTo>
                <a:cubicBezTo>
                  <a:pt x="3645387" y="4108332"/>
                  <a:pt x="3648213" y="4116175"/>
                  <a:pt x="3635768" y="4120659"/>
                </a:cubicBezTo>
                <a:cubicBezTo>
                  <a:pt x="3629551" y="4122899"/>
                  <a:pt x="3619086" y="4113380"/>
                  <a:pt x="3617672" y="4109456"/>
                </a:cubicBezTo>
                <a:close/>
                <a:moveTo>
                  <a:pt x="756115" y="4094974"/>
                </a:moveTo>
                <a:lnTo>
                  <a:pt x="748998" y="4107599"/>
                </a:lnTo>
                <a:lnTo>
                  <a:pt x="744458" y="4115241"/>
                </a:lnTo>
                <a:lnTo>
                  <a:pt x="746934" y="4114709"/>
                </a:lnTo>
                <a:cubicBezTo>
                  <a:pt x="752662" y="4112533"/>
                  <a:pt x="757921" y="4108883"/>
                  <a:pt x="759132" y="4102645"/>
                </a:cubicBezTo>
                <a:close/>
                <a:moveTo>
                  <a:pt x="205141" y="4093094"/>
                </a:moveTo>
                <a:cubicBezTo>
                  <a:pt x="211320" y="4092474"/>
                  <a:pt x="216123" y="4098115"/>
                  <a:pt x="214741" y="4104369"/>
                </a:cubicBezTo>
                <a:lnTo>
                  <a:pt x="208554" y="4104990"/>
                </a:lnTo>
                <a:cubicBezTo>
                  <a:pt x="202375" y="4105611"/>
                  <a:pt x="197573" y="4099976"/>
                  <a:pt x="198956" y="4093715"/>
                </a:cubicBezTo>
                <a:close/>
                <a:moveTo>
                  <a:pt x="740383" y="4074284"/>
                </a:moveTo>
                <a:cubicBezTo>
                  <a:pt x="732968" y="4081223"/>
                  <a:pt x="718145" y="4095111"/>
                  <a:pt x="715723" y="4107586"/>
                </a:cubicBezTo>
                <a:cubicBezTo>
                  <a:pt x="713301" y="4120063"/>
                  <a:pt x="725703" y="4118652"/>
                  <a:pt x="731908" y="4117944"/>
                </a:cubicBezTo>
                <a:lnTo>
                  <a:pt x="738725" y="4116478"/>
                </a:lnTo>
                <a:lnTo>
                  <a:pt x="746501" y="4104836"/>
                </a:lnTo>
                <a:lnTo>
                  <a:pt x="754784" y="4091585"/>
                </a:lnTo>
                <a:lnTo>
                  <a:pt x="752534" y="4085859"/>
                </a:lnTo>
                <a:cubicBezTo>
                  <a:pt x="748168" y="4081020"/>
                  <a:pt x="742875" y="4077048"/>
                  <a:pt x="740383" y="4074284"/>
                </a:cubicBezTo>
                <a:close/>
                <a:moveTo>
                  <a:pt x="3354839" y="4062408"/>
                </a:moveTo>
                <a:lnTo>
                  <a:pt x="3350037" y="4068571"/>
                </a:lnTo>
                <a:lnTo>
                  <a:pt x="3351448" y="4072489"/>
                </a:lnTo>
                <a:cubicBezTo>
                  <a:pt x="3350037" y="4068571"/>
                  <a:pt x="3350037" y="4068571"/>
                  <a:pt x="3354839" y="4062408"/>
                </a:cubicBezTo>
                <a:close/>
                <a:moveTo>
                  <a:pt x="3423596" y="3882602"/>
                </a:moveTo>
                <a:lnTo>
                  <a:pt x="3397298" y="3887643"/>
                </a:lnTo>
                <a:cubicBezTo>
                  <a:pt x="3398712" y="3891567"/>
                  <a:pt x="3409173" y="3901083"/>
                  <a:pt x="3415390" y="3898843"/>
                </a:cubicBezTo>
                <a:cubicBezTo>
                  <a:pt x="3427832" y="3894361"/>
                  <a:pt x="3425007" y="3886519"/>
                  <a:pt x="3423596" y="3882602"/>
                </a:cubicBezTo>
                <a:close/>
                <a:moveTo>
                  <a:pt x="3735127" y="3879446"/>
                </a:moveTo>
                <a:cubicBezTo>
                  <a:pt x="3745341" y="3878534"/>
                  <a:pt x="3753328" y="3881192"/>
                  <a:pt x="3756859" y="3890992"/>
                </a:cubicBezTo>
                <a:cubicBezTo>
                  <a:pt x="3780873" y="3957647"/>
                  <a:pt x="3721213" y="3948131"/>
                  <a:pt x="3735339" y="3987338"/>
                </a:cubicBezTo>
                <a:lnTo>
                  <a:pt x="3738164" y="3995179"/>
                </a:lnTo>
                <a:cubicBezTo>
                  <a:pt x="3725721" y="3999662"/>
                  <a:pt x="3692927" y="3967181"/>
                  <a:pt x="3690102" y="3959340"/>
                </a:cubicBezTo>
                <a:lnTo>
                  <a:pt x="3677658" y="3963823"/>
                </a:lnTo>
                <a:cubicBezTo>
                  <a:pt x="3674833" y="3955981"/>
                  <a:pt x="3709337" y="3934691"/>
                  <a:pt x="3715563" y="3932448"/>
                </a:cubicBezTo>
                <a:lnTo>
                  <a:pt x="3700027" y="3889323"/>
                </a:lnTo>
                <a:cubicBezTo>
                  <a:pt x="3712470" y="3884841"/>
                  <a:pt x="3724912" y="3880358"/>
                  <a:pt x="3735127" y="3879446"/>
                </a:cubicBezTo>
                <a:close/>
                <a:moveTo>
                  <a:pt x="432808" y="3856121"/>
                </a:moveTo>
                <a:lnTo>
                  <a:pt x="487069" y="3856787"/>
                </a:lnTo>
                <a:cubicBezTo>
                  <a:pt x="482920" y="3875561"/>
                  <a:pt x="471212" y="3901208"/>
                  <a:pt x="451287" y="3909322"/>
                </a:cubicBezTo>
                <a:cubicBezTo>
                  <a:pt x="444375" y="3940608"/>
                  <a:pt x="425091" y="3973128"/>
                  <a:pt x="401017" y="4000016"/>
                </a:cubicBezTo>
                <a:cubicBezTo>
                  <a:pt x="390032" y="3995004"/>
                  <a:pt x="357083" y="3979956"/>
                  <a:pt x="361231" y="3961189"/>
                </a:cubicBezTo>
                <a:cubicBezTo>
                  <a:pt x="362612" y="3954928"/>
                  <a:pt x="374979" y="3953687"/>
                  <a:pt x="381166" y="3953065"/>
                </a:cubicBezTo>
                <a:close/>
                <a:moveTo>
                  <a:pt x="371698" y="3831682"/>
                </a:moveTo>
                <a:cubicBezTo>
                  <a:pt x="384063" y="3830441"/>
                  <a:pt x="388860" y="3836083"/>
                  <a:pt x="386095" y="3848596"/>
                </a:cubicBezTo>
                <a:cubicBezTo>
                  <a:pt x="379185" y="3879873"/>
                  <a:pt x="347538" y="3913643"/>
                  <a:pt x="323468" y="3940533"/>
                </a:cubicBezTo>
                <a:cubicBezTo>
                  <a:pt x="315171" y="3978071"/>
                  <a:pt x="304113" y="4028123"/>
                  <a:pt x="254655" y="4033088"/>
                </a:cubicBezTo>
                <a:cubicBezTo>
                  <a:pt x="261564" y="4001802"/>
                  <a:pt x="290440" y="3980553"/>
                  <a:pt x="297356" y="3949266"/>
                </a:cubicBezTo>
                <a:cubicBezTo>
                  <a:pt x="324193" y="3909865"/>
                  <a:pt x="351039" y="3870462"/>
                  <a:pt x="371698" y="3831682"/>
                </a:cubicBezTo>
                <a:close/>
                <a:moveTo>
                  <a:pt x="3720132" y="3789052"/>
                </a:moveTo>
                <a:lnTo>
                  <a:pt x="3782614" y="3806412"/>
                </a:lnTo>
                <a:lnTo>
                  <a:pt x="3750939" y="3835543"/>
                </a:lnTo>
                <a:close/>
                <a:moveTo>
                  <a:pt x="746450" y="3649259"/>
                </a:moveTo>
                <a:lnTo>
                  <a:pt x="743475" y="3650842"/>
                </a:lnTo>
                <a:cubicBezTo>
                  <a:pt x="739528" y="3652995"/>
                  <a:pt x="737262" y="3654273"/>
                  <a:pt x="737262" y="3654273"/>
                </a:cubicBezTo>
                <a:lnTo>
                  <a:pt x="742383" y="3656214"/>
                </a:lnTo>
                <a:close/>
                <a:moveTo>
                  <a:pt x="574010" y="3572775"/>
                </a:moveTo>
                <a:cubicBezTo>
                  <a:pt x="580188" y="3572157"/>
                  <a:pt x="587026" y="3595941"/>
                  <a:pt x="585645" y="3602194"/>
                </a:cubicBezTo>
                <a:lnTo>
                  <a:pt x="558147" y="3617189"/>
                </a:lnTo>
                <a:cubicBezTo>
                  <a:pt x="553998" y="3635965"/>
                  <a:pt x="543666" y="3655350"/>
                  <a:pt x="528535" y="3669104"/>
                </a:cubicBezTo>
                <a:cubicBezTo>
                  <a:pt x="535445" y="3637825"/>
                  <a:pt x="556763" y="3623450"/>
                  <a:pt x="563676" y="3592162"/>
                </a:cubicBezTo>
                <a:cubicBezTo>
                  <a:pt x="565058" y="3585909"/>
                  <a:pt x="567822" y="3573397"/>
                  <a:pt x="574010" y="3572775"/>
                </a:cubicBezTo>
                <a:close/>
                <a:moveTo>
                  <a:pt x="519297" y="3382516"/>
                </a:moveTo>
                <a:cubicBezTo>
                  <a:pt x="525475" y="3381894"/>
                  <a:pt x="537841" y="3380655"/>
                  <a:pt x="535077" y="3393167"/>
                </a:cubicBezTo>
                <a:cubicBezTo>
                  <a:pt x="532312" y="3405678"/>
                  <a:pt x="517181" y="3419433"/>
                  <a:pt x="502052" y="3433187"/>
                </a:cubicBezTo>
                <a:lnTo>
                  <a:pt x="489614" y="3489491"/>
                </a:lnTo>
                <a:cubicBezTo>
                  <a:pt x="471069" y="3491353"/>
                  <a:pt x="444955" y="3500096"/>
                  <a:pt x="434622" y="3519481"/>
                </a:cubicBezTo>
                <a:lnTo>
                  <a:pt x="436812" y="3427500"/>
                </a:lnTo>
                <a:cubicBezTo>
                  <a:pt x="459503" y="3406866"/>
                  <a:pt x="494567" y="3384996"/>
                  <a:pt x="519297" y="3382516"/>
                </a:cubicBezTo>
                <a:close/>
                <a:moveTo>
                  <a:pt x="720639" y="3319471"/>
                </a:moveTo>
                <a:cubicBezTo>
                  <a:pt x="733006" y="3318230"/>
                  <a:pt x="737077" y="3354527"/>
                  <a:pt x="735694" y="3360788"/>
                </a:cubicBezTo>
                <a:lnTo>
                  <a:pt x="702671" y="3400811"/>
                </a:lnTo>
                <a:lnTo>
                  <a:pt x="688849" y="3463377"/>
                </a:lnTo>
                <a:lnTo>
                  <a:pt x="638005" y="3474594"/>
                </a:lnTo>
                <a:lnTo>
                  <a:pt x="628329" y="3518393"/>
                </a:lnTo>
                <a:lnTo>
                  <a:pt x="614658" y="3470824"/>
                </a:lnTo>
                <a:cubicBezTo>
                  <a:pt x="620186" y="3445796"/>
                  <a:pt x="637348" y="3450188"/>
                  <a:pt x="649722" y="3448946"/>
                </a:cubicBezTo>
                <a:cubicBezTo>
                  <a:pt x="699180" y="3443981"/>
                  <a:pt x="657358" y="3387002"/>
                  <a:pt x="661504" y="3368236"/>
                </a:cubicBezTo>
                <a:lnTo>
                  <a:pt x="717875" y="3331984"/>
                </a:lnTo>
                <a:close/>
                <a:moveTo>
                  <a:pt x="3775127" y="3317405"/>
                </a:moveTo>
                <a:lnTo>
                  <a:pt x="3811312" y="3339807"/>
                </a:lnTo>
                <a:cubicBezTo>
                  <a:pt x="3816962" y="3355491"/>
                  <a:pt x="3796893" y="3358295"/>
                  <a:pt x="3784441" y="3362781"/>
                </a:cubicBezTo>
                <a:cubicBezTo>
                  <a:pt x="3734673" y="3380711"/>
                  <a:pt x="3804792" y="3399747"/>
                  <a:pt x="3809030" y="3411507"/>
                </a:cubicBezTo>
                <a:lnTo>
                  <a:pt x="3766325" y="3449045"/>
                </a:lnTo>
                <a:lnTo>
                  <a:pt x="3769151" y="3456886"/>
                </a:lnTo>
                <a:cubicBezTo>
                  <a:pt x="3756708" y="3461369"/>
                  <a:pt x="3735791" y="3442326"/>
                  <a:pt x="3734377" y="3438403"/>
                </a:cubicBezTo>
                <a:lnTo>
                  <a:pt x="3750786" y="3405912"/>
                </a:lnTo>
                <a:lnTo>
                  <a:pt x="3736659" y="3366703"/>
                </a:lnTo>
                <a:lnTo>
                  <a:pt x="3785016" y="3344854"/>
                </a:lnTo>
                <a:close/>
                <a:moveTo>
                  <a:pt x="3978453" y="3257444"/>
                </a:moveTo>
                <a:lnTo>
                  <a:pt x="4018299" y="3309530"/>
                </a:lnTo>
                <a:cubicBezTo>
                  <a:pt x="4003879" y="3328017"/>
                  <a:pt x="3977005" y="3350986"/>
                  <a:pt x="3952120" y="3359951"/>
                </a:cubicBezTo>
                <a:cubicBezTo>
                  <a:pt x="3945904" y="3362191"/>
                  <a:pt x="3933461" y="3366674"/>
                  <a:pt x="3930636" y="3358832"/>
                </a:cubicBezTo>
                <a:cubicBezTo>
                  <a:pt x="3927810" y="3350991"/>
                  <a:pt x="3937428" y="3338666"/>
                  <a:pt x="3947045" y="3326342"/>
                </a:cubicBezTo>
                <a:lnTo>
                  <a:pt x="3934333" y="3291058"/>
                </a:lnTo>
                <a:cubicBezTo>
                  <a:pt x="3952992" y="3284335"/>
                  <a:pt x="3976464" y="3271446"/>
                  <a:pt x="3978453" y="3257444"/>
                </a:cubicBezTo>
                <a:close/>
                <a:moveTo>
                  <a:pt x="3811071" y="3202583"/>
                </a:moveTo>
                <a:cubicBezTo>
                  <a:pt x="3818132" y="3222184"/>
                  <a:pt x="3802288" y="3236753"/>
                  <a:pt x="3809352" y="3256360"/>
                </a:cubicBezTo>
                <a:cubicBezTo>
                  <a:pt x="3810764" y="3260278"/>
                  <a:pt x="3813589" y="3268120"/>
                  <a:pt x="3807363" y="3270363"/>
                </a:cubicBezTo>
                <a:cubicBezTo>
                  <a:pt x="3801146" y="3272603"/>
                  <a:pt x="3783050" y="3261402"/>
                  <a:pt x="3781639" y="3257484"/>
                </a:cubicBezTo>
                <a:lnTo>
                  <a:pt x="3803702" y="3240676"/>
                </a:lnTo>
                <a:cubicBezTo>
                  <a:pt x="3799463" y="3228910"/>
                  <a:pt x="3801452" y="3214907"/>
                  <a:pt x="3811071" y="3202583"/>
                </a:cubicBezTo>
                <a:close/>
                <a:moveTo>
                  <a:pt x="3411087" y="3165069"/>
                </a:moveTo>
                <a:cubicBezTo>
                  <a:pt x="3420976" y="3192517"/>
                  <a:pt x="3403154" y="3221083"/>
                  <a:pt x="3413043" y="3248531"/>
                </a:cubicBezTo>
                <a:cubicBezTo>
                  <a:pt x="3377695" y="3247973"/>
                  <a:pt x="3400001" y="3368401"/>
                  <a:pt x="3404238" y="3380160"/>
                </a:cubicBezTo>
                <a:cubicBezTo>
                  <a:pt x="3415538" y="3411526"/>
                  <a:pt x="3415538" y="3411526"/>
                  <a:pt x="3465306" y="3393596"/>
                </a:cubicBezTo>
                <a:cubicBezTo>
                  <a:pt x="3459656" y="3377913"/>
                  <a:pt x="3435913" y="3351029"/>
                  <a:pt x="3473240" y="3337581"/>
                </a:cubicBezTo>
                <a:cubicBezTo>
                  <a:pt x="3483129" y="3365030"/>
                  <a:pt x="3598236" y="3274830"/>
                  <a:pt x="3598236" y="3274830"/>
                </a:cubicBezTo>
                <a:cubicBezTo>
                  <a:pt x="3596824" y="3270912"/>
                  <a:pt x="3571940" y="3279877"/>
                  <a:pt x="3571940" y="3279877"/>
                </a:cubicBezTo>
                <a:cubicBezTo>
                  <a:pt x="3540830" y="3291086"/>
                  <a:pt x="3518771" y="3307892"/>
                  <a:pt x="3508882" y="3280444"/>
                </a:cubicBezTo>
                <a:lnTo>
                  <a:pt x="3455444" y="3268692"/>
                </a:lnTo>
                <a:lnTo>
                  <a:pt x="3457161" y="3214918"/>
                </a:lnTo>
                <a:cubicBezTo>
                  <a:pt x="3474406" y="3204271"/>
                  <a:pt x="3474981" y="3186346"/>
                  <a:pt x="3470744" y="3174586"/>
                </a:cubicBezTo>
                <a:close/>
                <a:moveTo>
                  <a:pt x="3554741" y="3095595"/>
                </a:moveTo>
                <a:lnTo>
                  <a:pt x="3564630" y="3123043"/>
                </a:lnTo>
                <a:lnTo>
                  <a:pt x="3516274" y="3144891"/>
                </a:lnTo>
                <a:lnTo>
                  <a:pt x="3530399" y="3184098"/>
                </a:lnTo>
                <a:lnTo>
                  <a:pt x="3513990" y="3216588"/>
                </a:lnTo>
                <a:cubicBezTo>
                  <a:pt x="3515404" y="3220512"/>
                  <a:pt x="3536321" y="3239554"/>
                  <a:pt x="3548763" y="3235071"/>
                </a:cubicBezTo>
                <a:lnTo>
                  <a:pt x="3545938" y="3227230"/>
                </a:lnTo>
                <a:lnTo>
                  <a:pt x="3588642" y="3189692"/>
                </a:lnTo>
                <a:cubicBezTo>
                  <a:pt x="3584406" y="3177933"/>
                  <a:pt x="3514287" y="3158899"/>
                  <a:pt x="3564055" y="3140968"/>
                </a:cubicBezTo>
                <a:cubicBezTo>
                  <a:pt x="3576506" y="3136482"/>
                  <a:pt x="3596576" y="3133679"/>
                  <a:pt x="3590926" y="3117996"/>
                </a:cubicBezTo>
                <a:close/>
                <a:moveTo>
                  <a:pt x="1060688" y="3080092"/>
                </a:moveTo>
                <a:cubicBezTo>
                  <a:pt x="1029831" y="3114109"/>
                  <a:pt x="977959" y="3162709"/>
                  <a:pt x="969484" y="3206380"/>
                </a:cubicBezTo>
                <a:lnTo>
                  <a:pt x="934847" y="3228618"/>
                </a:lnTo>
                <a:cubicBezTo>
                  <a:pt x="931214" y="3247331"/>
                  <a:pt x="922327" y="3269694"/>
                  <a:pt x="910491" y="3291630"/>
                </a:cubicBezTo>
                <a:lnTo>
                  <a:pt x="872310" y="3346525"/>
                </a:lnTo>
                <a:lnTo>
                  <a:pt x="876141" y="3371157"/>
                </a:lnTo>
                <a:lnTo>
                  <a:pt x="881057" y="3395380"/>
                </a:lnTo>
                <a:lnTo>
                  <a:pt x="883779" y="3390180"/>
                </a:lnTo>
                <a:cubicBezTo>
                  <a:pt x="893972" y="3372816"/>
                  <a:pt x="903218" y="3360326"/>
                  <a:pt x="909418" y="3359621"/>
                </a:cubicBezTo>
                <a:lnTo>
                  <a:pt x="935141" y="3289586"/>
                </a:lnTo>
                <a:lnTo>
                  <a:pt x="991862" y="3216033"/>
                </a:lnTo>
                <a:cubicBezTo>
                  <a:pt x="997917" y="3184837"/>
                  <a:pt x="1023928" y="3175783"/>
                  <a:pt x="1029983" y="3144588"/>
                </a:cubicBezTo>
                <a:cubicBezTo>
                  <a:pt x="1046015" y="3124468"/>
                  <a:pt x="1057055" y="3098810"/>
                  <a:pt x="1060688" y="3080092"/>
                </a:cubicBezTo>
                <a:close/>
                <a:moveTo>
                  <a:pt x="1069163" y="3036432"/>
                </a:moveTo>
                <a:cubicBezTo>
                  <a:pt x="1067954" y="3042663"/>
                  <a:pt x="1070525" y="3060676"/>
                  <a:pt x="1076727" y="3059970"/>
                </a:cubicBezTo>
                <a:cubicBezTo>
                  <a:pt x="1089130" y="3058559"/>
                  <a:pt x="1091551" y="3046082"/>
                  <a:pt x="1092763" y="3039840"/>
                </a:cubicBezTo>
                <a:close/>
                <a:moveTo>
                  <a:pt x="3590690" y="2980764"/>
                </a:moveTo>
                <a:cubicBezTo>
                  <a:pt x="3581073" y="2993088"/>
                  <a:pt x="3579083" y="3007091"/>
                  <a:pt x="3583322" y="3018855"/>
                </a:cubicBezTo>
                <a:lnTo>
                  <a:pt x="3561263" y="3035662"/>
                </a:lnTo>
                <a:cubicBezTo>
                  <a:pt x="3562674" y="3039580"/>
                  <a:pt x="3580767" y="3050781"/>
                  <a:pt x="3586984" y="3048541"/>
                </a:cubicBezTo>
                <a:cubicBezTo>
                  <a:pt x="3593209" y="3046298"/>
                  <a:pt x="3590384" y="3038457"/>
                  <a:pt x="3588972" y="3034539"/>
                </a:cubicBezTo>
                <a:cubicBezTo>
                  <a:pt x="3581908" y="3014932"/>
                  <a:pt x="3597752" y="3000365"/>
                  <a:pt x="3590690" y="2980764"/>
                </a:cubicBezTo>
                <a:close/>
                <a:moveTo>
                  <a:pt x="3808177" y="2978129"/>
                </a:moveTo>
                <a:cubicBezTo>
                  <a:pt x="3825911" y="2977969"/>
                  <a:pt x="3850086" y="2979227"/>
                  <a:pt x="3853264" y="2988047"/>
                </a:cubicBezTo>
                <a:cubicBezTo>
                  <a:pt x="3854678" y="2991971"/>
                  <a:pt x="3842236" y="2996454"/>
                  <a:pt x="3836010" y="2998697"/>
                </a:cubicBezTo>
                <a:lnTo>
                  <a:pt x="3826095" y="3068712"/>
                </a:lnTo>
                <a:lnTo>
                  <a:pt x="3768696" y="3084965"/>
                </a:lnTo>
                <a:cubicBezTo>
                  <a:pt x="3764457" y="3073199"/>
                  <a:pt x="3765023" y="3055276"/>
                  <a:pt x="3782272" y="3044635"/>
                </a:cubicBezTo>
                <a:cubicBezTo>
                  <a:pt x="3775208" y="3025028"/>
                  <a:pt x="3780598" y="3000941"/>
                  <a:pt x="3793606" y="2978535"/>
                </a:cubicBezTo>
                <a:cubicBezTo>
                  <a:pt x="3797070" y="2978394"/>
                  <a:pt x="3802266" y="2978183"/>
                  <a:pt x="3808177" y="2978129"/>
                </a:cubicBezTo>
                <a:close/>
                <a:moveTo>
                  <a:pt x="3932459" y="2915201"/>
                </a:moveTo>
                <a:cubicBezTo>
                  <a:pt x="3939523" y="2934808"/>
                  <a:pt x="3918876" y="2955533"/>
                  <a:pt x="3925940" y="2975140"/>
                </a:cubicBezTo>
                <a:cubicBezTo>
                  <a:pt x="3915755" y="3005388"/>
                  <a:pt x="3905564" y="3035639"/>
                  <a:pt x="3901596" y="3063648"/>
                </a:cubicBezTo>
                <a:cubicBezTo>
                  <a:pt x="3889154" y="3068130"/>
                  <a:pt x="3881523" y="3066446"/>
                  <a:pt x="3878698" y="3058604"/>
                </a:cubicBezTo>
                <a:cubicBezTo>
                  <a:pt x="3871636" y="3039003"/>
                  <a:pt x="3889458" y="3010430"/>
                  <a:pt x="3902466" y="2988024"/>
                </a:cubicBezTo>
                <a:cubicBezTo>
                  <a:pt x="3893990" y="2964498"/>
                  <a:pt x="3882690" y="2933131"/>
                  <a:pt x="3932459" y="2915201"/>
                </a:cubicBezTo>
                <a:close/>
                <a:moveTo>
                  <a:pt x="3957452" y="2860252"/>
                </a:moveTo>
                <a:cubicBezTo>
                  <a:pt x="3960315" y="2860882"/>
                  <a:pt x="3962578" y="2862282"/>
                  <a:pt x="3963285" y="2864244"/>
                </a:cubicBezTo>
                <a:lnTo>
                  <a:pt x="3957060" y="2866487"/>
                </a:lnTo>
                <a:cubicBezTo>
                  <a:pt x="3950843" y="2868726"/>
                  <a:pt x="3943204" y="2867045"/>
                  <a:pt x="3941792" y="2863126"/>
                </a:cubicBezTo>
                <a:lnTo>
                  <a:pt x="3948017" y="2860883"/>
                </a:lnTo>
                <a:cubicBezTo>
                  <a:pt x="3951125" y="2859763"/>
                  <a:pt x="3954589" y="2859623"/>
                  <a:pt x="3957452" y="2860252"/>
                </a:cubicBezTo>
                <a:close/>
                <a:moveTo>
                  <a:pt x="3942092" y="2805419"/>
                </a:moveTo>
                <a:lnTo>
                  <a:pt x="3983083" y="2821666"/>
                </a:lnTo>
                <a:cubicBezTo>
                  <a:pt x="3964424" y="2828389"/>
                  <a:pt x="3950568" y="2828947"/>
                  <a:pt x="3946331" y="2817186"/>
                </a:cubicBezTo>
                <a:close/>
                <a:moveTo>
                  <a:pt x="972771" y="2780276"/>
                </a:moveTo>
                <a:lnTo>
                  <a:pt x="967167" y="2860374"/>
                </a:lnTo>
                <a:lnTo>
                  <a:pt x="930146" y="2809028"/>
                </a:lnTo>
                <a:close/>
                <a:moveTo>
                  <a:pt x="3587790" y="2756309"/>
                </a:moveTo>
                <a:cubicBezTo>
                  <a:pt x="3581879" y="2756362"/>
                  <a:pt x="3576684" y="2756573"/>
                  <a:pt x="3573220" y="2756714"/>
                </a:cubicBezTo>
                <a:cubicBezTo>
                  <a:pt x="3560213" y="2779119"/>
                  <a:pt x="3554823" y="2803206"/>
                  <a:pt x="3561887" y="2822813"/>
                </a:cubicBezTo>
                <a:cubicBezTo>
                  <a:pt x="3544640" y="2833453"/>
                  <a:pt x="3544074" y="2851376"/>
                  <a:pt x="3548313" y="2863141"/>
                </a:cubicBezTo>
                <a:lnTo>
                  <a:pt x="3605708" y="2846889"/>
                </a:lnTo>
                <a:lnTo>
                  <a:pt x="3615622" y="2776875"/>
                </a:lnTo>
                <a:cubicBezTo>
                  <a:pt x="3621847" y="2774633"/>
                  <a:pt x="3634289" y="2770150"/>
                  <a:pt x="3632875" y="2766227"/>
                </a:cubicBezTo>
                <a:cubicBezTo>
                  <a:pt x="3629698" y="2757407"/>
                  <a:pt x="3605523" y="2756149"/>
                  <a:pt x="3587790" y="2756309"/>
                </a:cubicBezTo>
                <a:close/>
                <a:moveTo>
                  <a:pt x="3997479" y="2720144"/>
                </a:moveTo>
                <a:cubicBezTo>
                  <a:pt x="4000942" y="2720004"/>
                  <a:pt x="4003203" y="2721405"/>
                  <a:pt x="4004616" y="2725327"/>
                </a:cubicBezTo>
                <a:lnTo>
                  <a:pt x="3998399" y="2727566"/>
                </a:lnTo>
                <a:cubicBezTo>
                  <a:pt x="3985955" y="2732049"/>
                  <a:pt x="3979737" y="2734289"/>
                  <a:pt x="3976911" y="2726446"/>
                </a:cubicBezTo>
                <a:lnTo>
                  <a:pt x="3983129" y="2724206"/>
                </a:lnTo>
                <a:cubicBezTo>
                  <a:pt x="3989351" y="2721964"/>
                  <a:pt x="3994016" y="2720284"/>
                  <a:pt x="3997479" y="2720144"/>
                </a:cubicBezTo>
                <a:close/>
                <a:moveTo>
                  <a:pt x="3712061" y="2693401"/>
                </a:moveTo>
                <a:cubicBezTo>
                  <a:pt x="3662292" y="2711331"/>
                  <a:pt x="3673593" y="2742698"/>
                  <a:pt x="3682068" y="2766223"/>
                </a:cubicBezTo>
                <a:cubicBezTo>
                  <a:pt x="3669060" y="2788628"/>
                  <a:pt x="3651240" y="2817199"/>
                  <a:pt x="3658301" y="2836800"/>
                </a:cubicBezTo>
                <a:cubicBezTo>
                  <a:pt x="3661127" y="2844642"/>
                  <a:pt x="3668757" y="2846325"/>
                  <a:pt x="3681199" y="2841843"/>
                </a:cubicBezTo>
                <a:cubicBezTo>
                  <a:pt x="3685166" y="2813836"/>
                  <a:pt x="3695357" y="2783586"/>
                  <a:pt x="3705541" y="2753339"/>
                </a:cubicBezTo>
                <a:cubicBezTo>
                  <a:pt x="3698477" y="2733732"/>
                  <a:pt x="3719124" y="2713008"/>
                  <a:pt x="3712061" y="2693401"/>
                </a:cubicBezTo>
                <a:close/>
                <a:moveTo>
                  <a:pt x="4010959" y="2677082"/>
                </a:moveTo>
                <a:cubicBezTo>
                  <a:pt x="4013822" y="2677712"/>
                  <a:pt x="4016084" y="2679112"/>
                  <a:pt x="4016790" y="2681071"/>
                </a:cubicBezTo>
                <a:cubicBezTo>
                  <a:pt x="4018203" y="2684995"/>
                  <a:pt x="4021029" y="2692837"/>
                  <a:pt x="4008589" y="2697319"/>
                </a:cubicBezTo>
                <a:cubicBezTo>
                  <a:pt x="4002365" y="2699561"/>
                  <a:pt x="3991900" y="2690038"/>
                  <a:pt x="3990489" y="2686120"/>
                </a:cubicBezTo>
                <a:cubicBezTo>
                  <a:pt x="3996714" y="2683877"/>
                  <a:pt x="3995300" y="2679953"/>
                  <a:pt x="4001525" y="2677711"/>
                </a:cubicBezTo>
                <a:cubicBezTo>
                  <a:pt x="4004633" y="2676591"/>
                  <a:pt x="4008096" y="2676451"/>
                  <a:pt x="4010959" y="2677082"/>
                </a:cubicBezTo>
                <a:close/>
                <a:moveTo>
                  <a:pt x="3737068" y="2638436"/>
                </a:moveTo>
                <a:cubicBezTo>
                  <a:pt x="3734205" y="2637807"/>
                  <a:pt x="3730741" y="2637948"/>
                  <a:pt x="3727633" y="2639068"/>
                </a:cubicBezTo>
                <a:lnTo>
                  <a:pt x="3721408" y="2641311"/>
                </a:lnTo>
                <a:cubicBezTo>
                  <a:pt x="3722819" y="2645228"/>
                  <a:pt x="3730458" y="2646910"/>
                  <a:pt x="3736675" y="2644670"/>
                </a:cubicBezTo>
                <a:lnTo>
                  <a:pt x="3742900" y="2642427"/>
                </a:lnTo>
                <a:cubicBezTo>
                  <a:pt x="3742193" y="2640465"/>
                  <a:pt x="3739931" y="2639066"/>
                  <a:pt x="3737068" y="2638436"/>
                </a:cubicBezTo>
                <a:close/>
                <a:moveTo>
                  <a:pt x="4023304" y="2621129"/>
                </a:moveTo>
                <a:cubicBezTo>
                  <a:pt x="4024716" y="2625048"/>
                  <a:pt x="4027541" y="2632891"/>
                  <a:pt x="4015108" y="2637371"/>
                </a:cubicBezTo>
                <a:cubicBezTo>
                  <a:pt x="4008881" y="2639614"/>
                  <a:pt x="3998425" y="2630092"/>
                  <a:pt x="3997011" y="2626168"/>
                </a:cubicBezTo>
                <a:close/>
                <a:moveTo>
                  <a:pt x="1428290" y="2606089"/>
                </a:moveTo>
                <a:cubicBezTo>
                  <a:pt x="1426909" y="2612341"/>
                  <a:pt x="1426909" y="2612341"/>
                  <a:pt x="1419349" y="2619223"/>
                </a:cubicBezTo>
                <a:lnTo>
                  <a:pt x="1426909" y="2612341"/>
                </a:lnTo>
                <a:close/>
                <a:moveTo>
                  <a:pt x="3721710" y="2583613"/>
                </a:moveTo>
                <a:lnTo>
                  <a:pt x="3725949" y="2595378"/>
                </a:lnTo>
                <a:cubicBezTo>
                  <a:pt x="3730186" y="2607137"/>
                  <a:pt x="3744042" y="2606578"/>
                  <a:pt x="3762701" y="2599856"/>
                </a:cubicBezTo>
                <a:close/>
                <a:moveTo>
                  <a:pt x="1082976" y="2555104"/>
                </a:moveTo>
                <a:cubicBezTo>
                  <a:pt x="1095343" y="2553863"/>
                  <a:pt x="1100074" y="2614564"/>
                  <a:pt x="1097309" y="2627077"/>
                </a:cubicBezTo>
                <a:lnTo>
                  <a:pt x="1109673" y="2625836"/>
                </a:lnTo>
                <a:cubicBezTo>
                  <a:pt x="1106909" y="2638349"/>
                  <a:pt x="1067048" y="2654585"/>
                  <a:pt x="1060860" y="2655207"/>
                </a:cubicBezTo>
                <a:lnTo>
                  <a:pt x="1045657" y="2724018"/>
                </a:lnTo>
                <a:cubicBezTo>
                  <a:pt x="1020926" y="2726503"/>
                  <a:pt x="996196" y="2728983"/>
                  <a:pt x="1003106" y="2697708"/>
                </a:cubicBezTo>
                <a:cubicBezTo>
                  <a:pt x="1026604" y="2591346"/>
                  <a:pt x="1066389" y="2630180"/>
                  <a:pt x="1080211" y="2567618"/>
                </a:cubicBezTo>
                <a:close/>
                <a:moveTo>
                  <a:pt x="3847815" y="2503925"/>
                </a:moveTo>
                <a:lnTo>
                  <a:pt x="3842461" y="2509105"/>
                </a:lnTo>
                <a:cubicBezTo>
                  <a:pt x="3853561" y="2510642"/>
                  <a:pt x="3862078" y="2514771"/>
                  <a:pt x="3868332" y="2520546"/>
                </a:cubicBezTo>
                <a:lnTo>
                  <a:pt x="3868512" y="2520856"/>
                </a:lnTo>
                <a:lnTo>
                  <a:pt x="3872906" y="2515856"/>
                </a:lnTo>
                <a:close/>
                <a:moveTo>
                  <a:pt x="3777082" y="2498330"/>
                </a:moveTo>
                <a:cubicBezTo>
                  <a:pt x="3773619" y="2498470"/>
                  <a:pt x="3768954" y="2500150"/>
                  <a:pt x="3762733" y="2502391"/>
                </a:cubicBezTo>
                <a:lnTo>
                  <a:pt x="3756518" y="2504631"/>
                </a:lnTo>
                <a:cubicBezTo>
                  <a:pt x="3759343" y="2512473"/>
                  <a:pt x="3765559" y="2510233"/>
                  <a:pt x="3778001" y="2505750"/>
                </a:cubicBezTo>
                <a:lnTo>
                  <a:pt x="3784218" y="2503511"/>
                </a:lnTo>
                <a:cubicBezTo>
                  <a:pt x="3782805" y="2499590"/>
                  <a:pt x="3780544" y="2498190"/>
                  <a:pt x="3777082" y="2498330"/>
                </a:cubicBezTo>
                <a:close/>
                <a:moveTo>
                  <a:pt x="4047760" y="2486637"/>
                </a:moveTo>
                <a:cubicBezTo>
                  <a:pt x="4050623" y="2487267"/>
                  <a:pt x="4052884" y="2488668"/>
                  <a:pt x="4053589" y="2490627"/>
                </a:cubicBezTo>
                <a:cubicBezTo>
                  <a:pt x="4055003" y="2494550"/>
                  <a:pt x="4057828" y="2502393"/>
                  <a:pt x="4045383" y="2506876"/>
                </a:cubicBezTo>
                <a:cubicBezTo>
                  <a:pt x="4032939" y="2511360"/>
                  <a:pt x="4028700" y="2499594"/>
                  <a:pt x="4027289" y="2495676"/>
                </a:cubicBezTo>
                <a:lnTo>
                  <a:pt x="4038319" y="2487268"/>
                </a:lnTo>
                <a:cubicBezTo>
                  <a:pt x="4041433" y="2486146"/>
                  <a:pt x="4044898" y="2486006"/>
                  <a:pt x="4047760" y="2486637"/>
                </a:cubicBezTo>
                <a:close/>
                <a:moveTo>
                  <a:pt x="3790565" y="2455264"/>
                </a:moveTo>
                <a:cubicBezTo>
                  <a:pt x="3787702" y="2454634"/>
                  <a:pt x="3784237" y="2454774"/>
                  <a:pt x="3781130" y="2455893"/>
                </a:cubicBezTo>
                <a:cubicBezTo>
                  <a:pt x="3774903" y="2458137"/>
                  <a:pt x="3776317" y="2462060"/>
                  <a:pt x="3770092" y="2464303"/>
                </a:cubicBezTo>
                <a:cubicBezTo>
                  <a:pt x="3771503" y="2468221"/>
                  <a:pt x="3781967" y="2477743"/>
                  <a:pt x="3788194" y="2475500"/>
                </a:cubicBezTo>
                <a:cubicBezTo>
                  <a:pt x="3800636" y="2471017"/>
                  <a:pt x="3797811" y="2463176"/>
                  <a:pt x="3796397" y="2459253"/>
                </a:cubicBezTo>
                <a:cubicBezTo>
                  <a:pt x="3795692" y="2457293"/>
                  <a:pt x="3793429" y="2455894"/>
                  <a:pt x="3790565" y="2455264"/>
                </a:cubicBezTo>
                <a:close/>
                <a:moveTo>
                  <a:pt x="1240455" y="2416952"/>
                </a:moveTo>
                <a:cubicBezTo>
                  <a:pt x="1246634" y="2416331"/>
                  <a:pt x="1248678" y="2434477"/>
                  <a:pt x="1247294" y="2440740"/>
                </a:cubicBezTo>
                <a:lnTo>
                  <a:pt x="1223942" y="2436961"/>
                </a:lnTo>
                <a:cubicBezTo>
                  <a:pt x="1225324" y="2430708"/>
                  <a:pt x="1228089" y="2418193"/>
                  <a:pt x="1240455" y="2416952"/>
                </a:cubicBezTo>
                <a:close/>
                <a:moveTo>
                  <a:pt x="4056447" y="2400992"/>
                </a:moveTo>
                <a:lnTo>
                  <a:pt x="4091227" y="2419477"/>
                </a:lnTo>
                <a:cubicBezTo>
                  <a:pt x="4072563" y="2426202"/>
                  <a:pt x="4062099" y="2416678"/>
                  <a:pt x="4059273" y="2408834"/>
                </a:cubicBezTo>
                <a:close/>
                <a:moveTo>
                  <a:pt x="3802909" y="2399323"/>
                </a:moveTo>
                <a:lnTo>
                  <a:pt x="3776621" y="2404362"/>
                </a:lnTo>
                <a:cubicBezTo>
                  <a:pt x="3778035" y="2408285"/>
                  <a:pt x="3788487" y="2417806"/>
                  <a:pt x="3794713" y="2415562"/>
                </a:cubicBezTo>
                <a:cubicBezTo>
                  <a:pt x="3807146" y="2411083"/>
                  <a:pt x="3804321" y="2403242"/>
                  <a:pt x="3802909" y="2399323"/>
                </a:cubicBezTo>
                <a:close/>
                <a:moveTo>
                  <a:pt x="4227926" y="2284397"/>
                </a:moveTo>
                <a:cubicBezTo>
                  <a:pt x="4230790" y="2285026"/>
                  <a:pt x="4233052" y="2286426"/>
                  <a:pt x="4233759" y="2288387"/>
                </a:cubicBezTo>
                <a:cubicBezTo>
                  <a:pt x="4235171" y="2292305"/>
                  <a:pt x="4237996" y="2300147"/>
                  <a:pt x="4225551" y="2304631"/>
                </a:cubicBezTo>
                <a:cubicBezTo>
                  <a:pt x="4219325" y="2306874"/>
                  <a:pt x="4208870" y="2297354"/>
                  <a:pt x="4207456" y="2293431"/>
                </a:cubicBezTo>
                <a:cubicBezTo>
                  <a:pt x="4213674" y="2291191"/>
                  <a:pt x="4212263" y="2287273"/>
                  <a:pt x="4218489" y="2285029"/>
                </a:cubicBezTo>
                <a:cubicBezTo>
                  <a:pt x="4221598" y="2283909"/>
                  <a:pt x="4225062" y="2283768"/>
                  <a:pt x="4227926" y="2284397"/>
                </a:cubicBezTo>
                <a:close/>
                <a:moveTo>
                  <a:pt x="3610121" y="2273880"/>
                </a:moveTo>
                <a:lnTo>
                  <a:pt x="3652522" y="2294041"/>
                </a:lnTo>
                <a:lnTo>
                  <a:pt x="3612641" y="2339414"/>
                </a:lnTo>
                <a:lnTo>
                  <a:pt x="3628180" y="2382545"/>
                </a:lnTo>
                <a:cubicBezTo>
                  <a:pt x="3633831" y="2398228"/>
                  <a:pt x="3653909" y="2395421"/>
                  <a:pt x="3678794" y="2386456"/>
                </a:cubicBezTo>
                <a:lnTo>
                  <a:pt x="3685010" y="2384216"/>
                </a:lnTo>
                <a:cubicBezTo>
                  <a:pt x="3676535" y="2360691"/>
                  <a:pt x="3662409" y="2321484"/>
                  <a:pt x="3712177" y="2303553"/>
                </a:cubicBezTo>
                <a:lnTo>
                  <a:pt x="3674591" y="2277231"/>
                </a:lnTo>
                <a:close/>
                <a:moveTo>
                  <a:pt x="3827378" y="2264819"/>
                </a:moveTo>
                <a:cubicBezTo>
                  <a:pt x="3824516" y="2264189"/>
                  <a:pt x="3821052" y="2264328"/>
                  <a:pt x="3817938" y="2265450"/>
                </a:cubicBezTo>
                <a:lnTo>
                  <a:pt x="3806910" y="2273856"/>
                </a:lnTo>
                <a:cubicBezTo>
                  <a:pt x="3808322" y="2277774"/>
                  <a:pt x="3812561" y="2289539"/>
                  <a:pt x="3825002" y="2285056"/>
                </a:cubicBezTo>
                <a:cubicBezTo>
                  <a:pt x="3837444" y="2280574"/>
                  <a:pt x="3834619" y="2272732"/>
                  <a:pt x="3833206" y="2268809"/>
                </a:cubicBezTo>
                <a:cubicBezTo>
                  <a:pt x="3832500" y="2266850"/>
                  <a:pt x="3830240" y="2265449"/>
                  <a:pt x="3827378" y="2264819"/>
                </a:cubicBezTo>
                <a:close/>
                <a:moveTo>
                  <a:pt x="1398731" y="2193050"/>
                </a:moveTo>
                <a:lnTo>
                  <a:pt x="1397350" y="2199302"/>
                </a:lnTo>
                <a:lnTo>
                  <a:pt x="1389782" y="2206187"/>
                </a:lnTo>
                <a:cubicBezTo>
                  <a:pt x="1397350" y="2199302"/>
                  <a:pt x="1397350" y="2199302"/>
                  <a:pt x="1398731" y="2193050"/>
                </a:cubicBezTo>
                <a:close/>
                <a:moveTo>
                  <a:pt x="3836056" y="2179188"/>
                </a:moveTo>
                <a:lnTo>
                  <a:pt x="3838881" y="2187030"/>
                </a:lnTo>
                <a:cubicBezTo>
                  <a:pt x="3841706" y="2194872"/>
                  <a:pt x="3852170" y="2204395"/>
                  <a:pt x="3870838" y="2197669"/>
                </a:cubicBezTo>
                <a:close/>
                <a:moveTo>
                  <a:pt x="2319097" y="2131256"/>
                </a:moveTo>
                <a:cubicBezTo>
                  <a:pt x="2306741" y="2132496"/>
                  <a:pt x="2303977" y="2145009"/>
                  <a:pt x="2302593" y="2151269"/>
                </a:cubicBezTo>
                <a:lnTo>
                  <a:pt x="2325940" y="2155040"/>
                </a:lnTo>
                <a:cubicBezTo>
                  <a:pt x="2327322" y="2148787"/>
                  <a:pt x="2325285" y="2130635"/>
                  <a:pt x="2319097" y="2131256"/>
                </a:cubicBezTo>
                <a:close/>
                <a:moveTo>
                  <a:pt x="1458582" y="2113634"/>
                </a:moveTo>
                <a:lnTo>
                  <a:pt x="1417988" y="2160533"/>
                </a:lnTo>
                <a:lnTo>
                  <a:pt x="1429702" y="2134885"/>
                </a:lnTo>
                <a:close/>
                <a:moveTo>
                  <a:pt x="4135438" y="2093476"/>
                </a:moveTo>
                <a:lnTo>
                  <a:pt x="4165972" y="2100194"/>
                </a:lnTo>
                <a:lnTo>
                  <a:pt x="4148150" y="2128760"/>
                </a:lnTo>
                <a:cubicBezTo>
                  <a:pt x="4158040" y="2156209"/>
                  <a:pt x="4140217" y="2184775"/>
                  <a:pt x="4150106" y="2212224"/>
                </a:cubicBezTo>
                <a:cubicBezTo>
                  <a:pt x="4132849" y="2222868"/>
                  <a:pt x="4130871" y="2236872"/>
                  <a:pt x="4135108" y="2248632"/>
                </a:cubicBezTo>
                <a:lnTo>
                  <a:pt x="4111603" y="2358984"/>
                </a:lnTo>
                <a:cubicBezTo>
                  <a:pt x="4105387" y="2361223"/>
                  <a:pt x="4080502" y="2370189"/>
                  <a:pt x="4079088" y="2366266"/>
                </a:cubicBezTo>
                <a:cubicBezTo>
                  <a:pt x="4074851" y="2354506"/>
                  <a:pt x="4087860" y="2332100"/>
                  <a:pt x="4082210" y="2316417"/>
                </a:cubicBezTo>
                <a:cubicBezTo>
                  <a:pt x="4094380" y="2272165"/>
                  <a:pt x="4111365" y="2221749"/>
                  <a:pt x="4137392" y="2176934"/>
                </a:cubicBezTo>
                <a:cubicBezTo>
                  <a:pt x="4133155" y="2165175"/>
                  <a:pt x="4098111" y="2106924"/>
                  <a:pt x="4135438" y="2093476"/>
                </a:cubicBezTo>
                <a:close/>
                <a:moveTo>
                  <a:pt x="4007541" y="2062591"/>
                </a:moveTo>
                <a:cubicBezTo>
                  <a:pt x="4004678" y="2061961"/>
                  <a:pt x="4001215" y="2062103"/>
                  <a:pt x="3998107" y="2063222"/>
                </a:cubicBezTo>
                <a:cubicBezTo>
                  <a:pt x="3991882" y="2065465"/>
                  <a:pt x="3993293" y="2069383"/>
                  <a:pt x="3987076" y="2071623"/>
                </a:cubicBezTo>
                <a:cubicBezTo>
                  <a:pt x="3988490" y="2075548"/>
                  <a:pt x="3998944" y="2085066"/>
                  <a:pt x="4005169" y="2082824"/>
                </a:cubicBezTo>
                <a:cubicBezTo>
                  <a:pt x="4017611" y="2078341"/>
                  <a:pt x="4014785" y="2070500"/>
                  <a:pt x="4013374" y="2066582"/>
                </a:cubicBezTo>
                <a:cubicBezTo>
                  <a:pt x="4012667" y="2064620"/>
                  <a:pt x="4010405" y="2063220"/>
                  <a:pt x="4007541" y="2062591"/>
                </a:cubicBezTo>
                <a:close/>
                <a:moveTo>
                  <a:pt x="1515760" y="1991668"/>
                </a:moveTo>
                <a:cubicBezTo>
                  <a:pt x="1496474" y="2024196"/>
                  <a:pt x="1483385" y="2056093"/>
                  <a:pt x="1475091" y="2093632"/>
                </a:cubicBezTo>
                <a:lnTo>
                  <a:pt x="1472402" y="2051083"/>
                </a:lnTo>
                <a:close/>
                <a:moveTo>
                  <a:pt x="3695317" y="1964113"/>
                </a:moveTo>
                <a:cubicBezTo>
                  <a:pt x="3698142" y="1971954"/>
                  <a:pt x="3705206" y="1991561"/>
                  <a:pt x="3692764" y="1996043"/>
                </a:cubicBezTo>
                <a:cubicBezTo>
                  <a:pt x="3680322" y="2000526"/>
                  <a:pt x="3671281" y="1994924"/>
                  <a:pt x="3663641" y="1993244"/>
                </a:cubicBezTo>
                <a:lnTo>
                  <a:pt x="3648081" y="2047579"/>
                </a:lnTo>
                <a:cubicBezTo>
                  <a:pt x="3637050" y="2055980"/>
                  <a:pt x="3622620" y="2074470"/>
                  <a:pt x="3625446" y="2082313"/>
                </a:cubicBezTo>
                <a:cubicBezTo>
                  <a:pt x="3631096" y="2097995"/>
                  <a:pt x="3695294" y="2061574"/>
                  <a:pt x="3699532" y="2073339"/>
                </a:cubicBezTo>
                <a:cubicBezTo>
                  <a:pt x="3700944" y="2077257"/>
                  <a:pt x="3696131" y="2083424"/>
                  <a:pt x="3691317" y="2089585"/>
                </a:cubicBezTo>
                <a:lnTo>
                  <a:pt x="3701206" y="2117032"/>
                </a:lnTo>
                <a:lnTo>
                  <a:pt x="3741933" y="2093501"/>
                </a:lnTo>
                <a:lnTo>
                  <a:pt x="3761166" y="2068853"/>
                </a:lnTo>
                <a:cubicBezTo>
                  <a:pt x="3747040" y="2029645"/>
                  <a:pt x="3773903" y="2006675"/>
                  <a:pt x="3762602" y="1975309"/>
                </a:cubicBezTo>
                <a:close/>
                <a:moveTo>
                  <a:pt x="4195401" y="1947833"/>
                </a:moveTo>
                <a:cubicBezTo>
                  <a:pt x="4196813" y="1951752"/>
                  <a:pt x="4199639" y="1959595"/>
                  <a:pt x="4187194" y="1964078"/>
                </a:cubicBezTo>
                <a:cubicBezTo>
                  <a:pt x="4180967" y="1966321"/>
                  <a:pt x="4170512" y="1956800"/>
                  <a:pt x="4169098" y="1952875"/>
                </a:cubicBezTo>
                <a:close/>
                <a:moveTo>
                  <a:pt x="1555692" y="1920361"/>
                </a:moveTo>
                <a:lnTo>
                  <a:pt x="1554312" y="1926608"/>
                </a:lnTo>
                <a:lnTo>
                  <a:pt x="1554311" y="1926616"/>
                </a:lnTo>
                <a:lnTo>
                  <a:pt x="1554304" y="1926622"/>
                </a:lnTo>
                <a:lnTo>
                  <a:pt x="1545362" y="1939745"/>
                </a:lnTo>
                <a:lnTo>
                  <a:pt x="1546743" y="1933498"/>
                </a:lnTo>
                <a:lnTo>
                  <a:pt x="1546743" y="1933491"/>
                </a:lnTo>
                <a:lnTo>
                  <a:pt x="1548899" y="1927162"/>
                </a:lnTo>
                <a:cubicBezTo>
                  <a:pt x="1550363" y="1923957"/>
                  <a:pt x="1552599" y="1920671"/>
                  <a:pt x="1555692" y="1920361"/>
                </a:cubicBezTo>
                <a:close/>
                <a:moveTo>
                  <a:pt x="3915036" y="1871667"/>
                </a:moveTo>
                <a:cubicBezTo>
                  <a:pt x="3877710" y="1885114"/>
                  <a:pt x="3912754" y="1943364"/>
                  <a:pt x="3916990" y="1955124"/>
                </a:cubicBezTo>
                <a:cubicBezTo>
                  <a:pt x="3890964" y="1999938"/>
                  <a:pt x="3873981" y="2050353"/>
                  <a:pt x="3861811" y="2094608"/>
                </a:cubicBezTo>
                <a:cubicBezTo>
                  <a:pt x="3867461" y="2110291"/>
                  <a:pt x="3854453" y="2132696"/>
                  <a:pt x="3858689" y="2144456"/>
                </a:cubicBezTo>
                <a:cubicBezTo>
                  <a:pt x="3860103" y="2148380"/>
                  <a:pt x="3884987" y="2139415"/>
                  <a:pt x="3891204" y="2137176"/>
                </a:cubicBezTo>
                <a:lnTo>
                  <a:pt x="3914707" y="2026822"/>
                </a:lnTo>
                <a:cubicBezTo>
                  <a:pt x="3910471" y="2015062"/>
                  <a:pt x="3912449" y="2001057"/>
                  <a:pt x="3929704" y="1990414"/>
                </a:cubicBezTo>
                <a:cubicBezTo>
                  <a:pt x="3919815" y="1962965"/>
                  <a:pt x="3937637" y="1934399"/>
                  <a:pt x="3927749" y="1906951"/>
                </a:cubicBezTo>
                <a:lnTo>
                  <a:pt x="3945571" y="1878385"/>
                </a:lnTo>
                <a:close/>
                <a:moveTo>
                  <a:pt x="3975021" y="1726025"/>
                </a:moveTo>
                <a:lnTo>
                  <a:pt x="3948724" y="1731066"/>
                </a:lnTo>
                <a:cubicBezTo>
                  <a:pt x="3950137" y="1734990"/>
                  <a:pt x="3960591" y="1744510"/>
                  <a:pt x="3966816" y="1742267"/>
                </a:cubicBezTo>
                <a:cubicBezTo>
                  <a:pt x="3979258" y="1737784"/>
                  <a:pt x="3976433" y="1729943"/>
                  <a:pt x="3975021" y="1726025"/>
                </a:cubicBezTo>
                <a:close/>
                <a:moveTo>
                  <a:pt x="4325606" y="1707126"/>
                </a:moveTo>
                <a:cubicBezTo>
                  <a:pt x="4329071" y="1706986"/>
                  <a:pt x="4331334" y="1708386"/>
                  <a:pt x="4332747" y="1712307"/>
                </a:cubicBezTo>
                <a:cubicBezTo>
                  <a:pt x="4334159" y="1716226"/>
                  <a:pt x="4335573" y="1720150"/>
                  <a:pt x="4329346" y="1722393"/>
                </a:cubicBezTo>
                <a:cubicBezTo>
                  <a:pt x="4316901" y="1726877"/>
                  <a:pt x="4307857" y="1721274"/>
                  <a:pt x="4305032" y="1713431"/>
                </a:cubicBezTo>
                <a:lnTo>
                  <a:pt x="4311250" y="1711191"/>
                </a:lnTo>
                <a:cubicBezTo>
                  <a:pt x="4317472" y="1708949"/>
                  <a:pt x="4322140" y="1707267"/>
                  <a:pt x="4325606" y="1707126"/>
                </a:cubicBezTo>
                <a:close/>
                <a:moveTo>
                  <a:pt x="2868647" y="1638871"/>
                </a:moveTo>
                <a:lnTo>
                  <a:pt x="2867461" y="1641671"/>
                </a:lnTo>
                <a:lnTo>
                  <a:pt x="2868560" y="1641755"/>
                </a:lnTo>
                <a:close/>
                <a:moveTo>
                  <a:pt x="4239535" y="1634044"/>
                </a:moveTo>
                <a:cubicBezTo>
                  <a:pt x="4244907" y="1634322"/>
                  <a:pt x="4249077" y="1636140"/>
                  <a:pt x="4250490" y="1640060"/>
                </a:cubicBezTo>
                <a:lnTo>
                  <a:pt x="4244273" y="1642300"/>
                </a:lnTo>
                <a:cubicBezTo>
                  <a:pt x="4231828" y="1646783"/>
                  <a:pt x="4224189" y="1645110"/>
                  <a:pt x="4221365" y="1637270"/>
                </a:cubicBezTo>
                <a:cubicBezTo>
                  <a:pt x="4227587" y="1635028"/>
                  <a:pt x="4234162" y="1633766"/>
                  <a:pt x="4239535" y="1634044"/>
                </a:cubicBezTo>
                <a:close/>
                <a:moveTo>
                  <a:pt x="2835765" y="1627243"/>
                </a:moveTo>
                <a:lnTo>
                  <a:pt x="2832351" y="1627799"/>
                </a:lnTo>
                <a:cubicBezTo>
                  <a:pt x="2824451" y="1629356"/>
                  <a:pt x="2816379" y="1631696"/>
                  <a:pt x="2815687" y="1634826"/>
                </a:cubicBezTo>
                <a:cubicBezTo>
                  <a:pt x="2815687" y="1634826"/>
                  <a:pt x="2818606" y="1635299"/>
                  <a:pt x="2823078" y="1635996"/>
                </a:cubicBezTo>
                <a:lnTo>
                  <a:pt x="2824791" y="1636255"/>
                </a:lnTo>
                <a:close/>
                <a:moveTo>
                  <a:pt x="2859687" y="1599818"/>
                </a:moveTo>
                <a:cubicBezTo>
                  <a:pt x="2856596" y="1600128"/>
                  <a:pt x="2854014" y="1604978"/>
                  <a:pt x="2852032" y="1610529"/>
                </a:cubicBezTo>
                <a:lnTo>
                  <a:pt x="2850860" y="1614847"/>
                </a:lnTo>
                <a:lnTo>
                  <a:pt x="2852768" y="1613281"/>
                </a:lnTo>
                <a:lnTo>
                  <a:pt x="2864842" y="1603723"/>
                </a:lnTo>
                <a:close/>
                <a:moveTo>
                  <a:pt x="4182278" y="1457556"/>
                </a:moveTo>
                <a:cubicBezTo>
                  <a:pt x="4178813" y="1457697"/>
                  <a:pt x="4174147" y="1459378"/>
                  <a:pt x="4167926" y="1461620"/>
                </a:cubicBezTo>
                <a:lnTo>
                  <a:pt x="4161708" y="1463860"/>
                </a:lnTo>
                <a:cubicBezTo>
                  <a:pt x="4164533" y="1471701"/>
                  <a:pt x="4173576" y="1477303"/>
                  <a:pt x="4186018" y="1472820"/>
                </a:cubicBezTo>
                <a:cubicBezTo>
                  <a:pt x="4192243" y="1470577"/>
                  <a:pt x="4190829" y="1466654"/>
                  <a:pt x="4189418" y="1462736"/>
                </a:cubicBezTo>
                <a:cubicBezTo>
                  <a:pt x="4188005" y="1458815"/>
                  <a:pt x="4185743" y="1457415"/>
                  <a:pt x="4182278" y="1457556"/>
                </a:cubicBezTo>
                <a:close/>
                <a:moveTo>
                  <a:pt x="3019091" y="1456333"/>
                </a:moveTo>
                <a:lnTo>
                  <a:pt x="3004406" y="1459026"/>
                </a:lnTo>
                <a:cubicBezTo>
                  <a:pt x="2983366" y="1465438"/>
                  <a:pt x="2977266" y="1476374"/>
                  <a:pt x="2972997" y="1490567"/>
                </a:cubicBezTo>
                <a:lnTo>
                  <a:pt x="2971525" y="1495339"/>
                </a:lnTo>
                <a:lnTo>
                  <a:pt x="2976156" y="1493036"/>
                </a:lnTo>
                <a:close/>
                <a:moveTo>
                  <a:pt x="4346678" y="1419350"/>
                </a:moveTo>
                <a:lnTo>
                  <a:pt x="4368444" y="1460239"/>
                </a:lnTo>
                <a:cubicBezTo>
                  <a:pt x="4324891" y="1475930"/>
                  <a:pt x="4367867" y="1478165"/>
                  <a:pt x="4383135" y="1481524"/>
                </a:cubicBezTo>
                <a:lnTo>
                  <a:pt x="4402911" y="1536417"/>
                </a:lnTo>
                <a:lnTo>
                  <a:pt x="4353143" y="1554347"/>
                </a:lnTo>
                <a:lnTo>
                  <a:pt x="4358228" y="1587953"/>
                </a:lnTo>
                <a:cubicBezTo>
                  <a:pt x="4345786" y="1592436"/>
                  <a:pt x="4314676" y="1603644"/>
                  <a:pt x="4310437" y="1591879"/>
                </a:cubicBezTo>
                <a:lnTo>
                  <a:pt x="4276535" y="1497778"/>
                </a:lnTo>
                <a:cubicBezTo>
                  <a:pt x="4302833" y="1492737"/>
                  <a:pt x="4323478" y="1472006"/>
                  <a:pt x="4317827" y="1456323"/>
                </a:cubicBezTo>
                <a:close/>
                <a:moveTo>
                  <a:pt x="4096206" y="1384467"/>
                </a:moveTo>
                <a:cubicBezTo>
                  <a:pt x="4090834" y="1384188"/>
                  <a:pt x="4084260" y="1385450"/>
                  <a:pt x="4078039" y="1387692"/>
                </a:cubicBezTo>
                <a:cubicBezTo>
                  <a:pt x="4080864" y="1395533"/>
                  <a:pt x="4088502" y="1397208"/>
                  <a:pt x="4100944" y="1392725"/>
                </a:cubicBezTo>
                <a:lnTo>
                  <a:pt x="4107160" y="1390486"/>
                </a:lnTo>
                <a:cubicBezTo>
                  <a:pt x="4105747" y="1386565"/>
                  <a:pt x="4101578" y="1384746"/>
                  <a:pt x="4096206" y="1384467"/>
                </a:cubicBezTo>
                <a:close/>
                <a:moveTo>
                  <a:pt x="4515308" y="1326483"/>
                </a:moveTo>
                <a:cubicBezTo>
                  <a:pt x="4520682" y="1326763"/>
                  <a:pt x="4524852" y="1328584"/>
                  <a:pt x="4526264" y="1332505"/>
                </a:cubicBezTo>
                <a:cubicBezTo>
                  <a:pt x="4531915" y="1348189"/>
                  <a:pt x="4514086" y="1376759"/>
                  <a:pt x="4505893" y="1393004"/>
                </a:cubicBezTo>
                <a:cubicBezTo>
                  <a:pt x="4493451" y="1397487"/>
                  <a:pt x="4485812" y="1395806"/>
                  <a:pt x="4482986" y="1387963"/>
                </a:cubicBezTo>
                <a:cubicBezTo>
                  <a:pt x="4477336" y="1372279"/>
                  <a:pt x="4490352" y="1349870"/>
                  <a:pt x="4497134" y="1329706"/>
                </a:cubicBezTo>
                <a:cubicBezTo>
                  <a:pt x="4503359" y="1327463"/>
                  <a:pt x="4509935" y="1326203"/>
                  <a:pt x="4515308" y="1326483"/>
                </a:cubicBezTo>
                <a:close/>
                <a:moveTo>
                  <a:pt x="3134555" y="0"/>
                </a:moveTo>
                <a:cubicBezTo>
                  <a:pt x="3117246" y="105733"/>
                  <a:pt x="3014753" y="213902"/>
                  <a:pt x="2999546" y="282729"/>
                </a:cubicBezTo>
                <a:lnTo>
                  <a:pt x="2962377" y="341514"/>
                </a:lnTo>
                <a:cubicBezTo>
                  <a:pt x="2949935" y="397826"/>
                  <a:pt x="2843805" y="659298"/>
                  <a:pt x="2790854" y="707440"/>
                </a:cubicBezTo>
                <a:lnTo>
                  <a:pt x="2752295" y="772487"/>
                </a:lnTo>
                <a:cubicBezTo>
                  <a:pt x="2744002" y="810025"/>
                  <a:pt x="2770121" y="801280"/>
                  <a:pt x="2763208" y="832568"/>
                </a:cubicBezTo>
                <a:lnTo>
                  <a:pt x="2726034" y="891352"/>
                </a:lnTo>
                <a:cubicBezTo>
                  <a:pt x="2704725" y="905726"/>
                  <a:pt x="2691634" y="937634"/>
                  <a:pt x="2687488" y="956398"/>
                </a:cubicBezTo>
                <a:lnTo>
                  <a:pt x="2652423" y="978277"/>
                </a:lnTo>
                <a:cubicBezTo>
                  <a:pt x="2653731" y="1027085"/>
                  <a:pt x="2595904" y="1124650"/>
                  <a:pt x="2567676" y="1170311"/>
                </a:cubicBezTo>
                <a:cubicBezTo>
                  <a:pt x="2610957" y="1165967"/>
                  <a:pt x="2529781" y="1259762"/>
                  <a:pt x="2520836" y="1272897"/>
                </a:cubicBezTo>
                <a:lnTo>
                  <a:pt x="2462935" y="1425530"/>
                </a:lnTo>
                <a:cubicBezTo>
                  <a:pt x="2450568" y="1426771"/>
                  <a:pt x="2443001" y="1433645"/>
                  <a:pt x="2440234" y="1446159"/>
                </a:cubicBezTo>
                <a:cubicBezTo>
                  <a:pt x="2437471" y="1458669"/>
                  <a:pt x="2442924" y="1488715"/>
                  <a:pt x="2455289" y="1487475"/>
                </a:cubicBezTo>
                <a:cubicBezTo>
                  <a:pt x="2473840" y="1485613"/>
                  <a:pt x="2480753" y="1454324"/>
                  <a:pt x="2483516" y="1441814"/>
                </a:cubicBezTo>
                <a:cubicBezTo>
                  <a:pt x="2502061" y="1439952"/>
                  <a:pt x="2512385" y="1420566"/>
                  <a:pt x="2516533" y="1401793"/>
                </a:cubicBezTo>
                <a:cubicBezTo>
                  <a:pt x="2534502" y="1320464"/>
                  <a:pt x="2629434" y="1219166"/>
                  <a:pt x="2637727" y="1181629"/>
                </a:cubicBezTo>
                <a:cubicBezTo>
                  <a:pt x="2637727" y="1181629"/>
                  <a:pt x="2641873" y="1162864"/>
                  <a:pt x="2648053" y="1162243"/>
                </a:cubicBezTo>
                <a:cubicBezTo>
                  <a:pt x="2648053" y="1162243"/>
                  <a:pt x="2658302" y="1197921"/>
                  <a:pt x="2656921" y="1204172"/>
                </a:cubicBezTo>
                <a:lnTo>
                  <a:pt x="2636186" y="1298024"/>
                </a:lnTo>
                <a:cubicBezTo>
                  <a:pt x="2612114" y="1324910"/>
                  <a:pt x="2572902" y="1365552"/>
                  <a:pt x="2565991" y="1396829"/>
                </a:cubicBezTo>
                <a:cubicBezTo>
                  <a:pt x="2563228" y="1409342"/>
                  <a:pt x="2574209" y="1414360"/>
                  <a:pt x="2586583" y="1413118"/>
                </a:cubicBezTo>
                <a:lnTo>
                  <a:pt x="2540463" y="1485038"/>
                </a:lnTo>
                <a:cubicBezTo>
                  <a:pt x="2497183" y="1489382"/>
                  <a:pt x="2530787" y="1528837"/>
                  <a:pt x="2487505" y="1533181"/>
                </a:cubicBezTo>
                <a:lnTo>
                  <a:pt x="2470917" y="1608259"/>
                </a:lnTo>
                <a:cubicBezTo>
                  <a:pt x="2520453" y="1548224"/>
                  <a:pt x="2620906" y="1421908"/>
                  <a:pt x="2636112" y="1353084"/>
                </a:cubicBezTo>
                <a:lnTo>
                  <a:pt x="2671172" y="1331217"/>
                </a:lnTo>
                <a:cubicBezTo>
                  <a:pt x="2673936" y="1318704"/>
                  <a:pt x="2685645" y="1293058"/>
                  <a:pt x="2704196" y="1291197"/>
                </a:cubicBezTo>
                <a:cubicBezTo>
                  <a:pt x="2751626" y="1268078"/>
                  <a:pt x="2729727" y="1202985"/>
                  <a:pt x="2777154" y="1179868"/>
                </a:cubicBezTo>
                <a:lnTo>
                  <a:pt x="2882414" y="1059185"/>
                </a:lnTo>
                <a:cubicBezTo>
                  <a:pt x="2887944" y="1034159"/>
                  <a:pt x="2962283" y="916579"/>
                  <a:pt x="2999377" y="912856"/>
                </a:cubicBezTo>
                <a:cubicBezTo>
                  <a:pt x="3005555" y="912236"/>
                  <a:pt x="3004172" y="918498"/>
                  <a:pt x="3002791" y="924749"/>
                </a:cubicBezTo>
                <a:lnTo>
                  <a:pt x="2990349" y="981061"/>
                </a:lnTo>
                <a:lnTo>
                  <a:pt x="2958708" y="1014820"/>
                </a:lnTo>
                <a:cubicBezTo>
                  <a:pt x="2951796" y="1046106"/>
                  <a:pt x="2926267" y="1134317"/>
                  <a:pt x="2882986" y="1138661"/>
                </a:cubicBezTo>
                <a:cubicBezTo>
                  <a:pt x="2876612" y="1153830"/>
                  <a:pt x="2866247" y="1175517"/>
                  <a:pt x="2852838" y="1202062"/>
                </a:cubicBezTo>
                <a:lnTo>
                  <a:pt x="2838999" y="1228512"/>
                </a:lnTo>
                <a:lnTo>
                  <a:pt x="2838990" y="1228743"/>
                </a:lnTo>
                <a:lnTo>
                  <a:pt x="2838882" y="1228735"/>
                </a:lnTo>
                <a:lnTo>
                  <a:pt x="2804418" y="1294611"/>
                </a:lnTo>
                <a:cubicBezTo>
                  <a:pt x="2776584" y="1346513"/>
                  <a:pt x="2744027" y="1405611"/>
                  <a:pt x="2709939" y="1466302"/>
                </a:cubicBezTo>
                <a:lnTo>
                  <a:pt x="2696361" y="1490036"/>
                </a:lnTo>
                <a:lnTo>
                  <a:pt x="2700574" y="1499554"/>
                </a:lnTo>
                <a:cubicBezTo>
                  <a:pt x="2697810" y="1512069"/>
                  <a:pt x="2682676" y="1525824"/>
                  <a:pt x="2675107" y="1532697"/>
                </a:cubicBezTo>
                <a:lnTo>
                  <a:pt x="2673108" y="1530683"/>
                </a:lnTo>
                <a:lnTo>
                  <a:pt x="2606254" y="1647545"/>
                </a:lnTo>
                <a:cubicBezTo>
                  <a:pt x="2538316" y="1764088"/>
                  <a:pt x="2477007" y="1864588"/>
                  <a:pt x="2447852" y="1904221"/>
                </a:cubicBezTo>
                <a:cubicBezTo>
                  <a:pt x="2442322" y="1929246"/>
                  <a:pt x="2423779" y="1931106"/>
                  <a:pt x="2418251" y="1956132"/>
                </a:cubicBezTo>
                <a:cubicBezTo>
                  <a:pt x="2396935" y="1970507"/>
                  <a:pt x="2383838" y="2002405"/>
                  <a:pt x="2378308" y="2027431"/>
                </a:cubicBezTo>
                <a:cubicBezTo>
                  <a:pt x="2376925" y="2033693"/>
                  <a:pt x="2372779" y="2052457"/>
                  <a:pt x="2378963" y="2051836"/>
                </a:cubicBezTo>
                <a:cubicBezTo>
                  <a:pt x="2391330" y="2050595"/>
                  <a:pt x="2435412" y="1960522"/>
                  <a:pt x="2438177" y="1948010"/>
                </a:cubicBezTo>
                <a:cubicBezTo>
                  <a:pt x="2493815" y="1942425"/>
                  <a:pt x="2494622" y="1856699"/>
                  <a:pt x="2550261" y="1851114"/>
                </a:cubicBezTo>
                <a:lnTo>
                  <a:pt x="2636317" y="1707887"/>
                </a:lnTo>
                <a:cubicBezTo>
                  <a:pt x="2641846" y="1682862"/>
                  <a:pt x="2742298" y="1556547"/>
                  <a:pt x="2748485" y="1555927"/>
                </a:cubicBezTo>
                <a:lnTo>
                  <a:pt x="2773215" y="1553444"/>
                </a:lnTo>
                <a:cubicBezTo>
                  <a:pt x="2777363" y="1534671"/>
                  <a:pt x="2790450" y="1502772"/>
                  <a:pt x="2805578" y="1489018"/>
                </a:cubicBezTo>
                <a:cubicBezTo>
                  <a:pt x="2816637" y="1438968"/>
                  <a:pt x="2868861" y="1421490"/>
                  <a:pt x="2881301" y="1365179"/>
                </a:cubicBezTo>
                <a:lnTo>
                  <a:pt x="2939056" y="1322675"/>
                </a:lnTo>
                <a:lnTo>
                  <a:pt x="2961172" y="1222574"/>
                </a:lnTo>
                <a:cubicBezTo>
                  <a:pt x="2973536" y="1221332"/>
                  <a:pt x="2985903" y="1220091"/>
                  <a:pt x="2990047" y="1201325"/>
                </a:cubicBezTo>
                <a:cubicBezTo>
                  <a:pt x="2992814" y="1188812"/>
                  <a:pt x="2995578" y="1176302"/>
                  <a:pt x="3014120" y="1174438"/>
                </a:cubicBezTo>
                <a:cubicBezTo>
                  <a:pt x="3030633" y="1154424"/>
                  <a:pt x="3056743" y="1145691"/>
                  <a:pt x="3075296" y="1143828"/>
                </a:cubicBezTo>
                <a:lnTo>
                  <a:pt x="3099444" y="1061871"/>
                </a:lnTo>
                <a:cubicBezTo>
                  <a:pt x="3124174" y="1059389"/>
                  <a:pt x="3142726" y="1057526"/>
                  <a:pt x="3135814" y="1088812"/>
                </a:cubicBezTo>
                <a:lnTo>
                  <a:pt x="3128903" y="1120089"/>
                </a:lnTo>
                <a:cubicBezTo>
                  <a:pt x="3087661" y="1142586"/>
                  <a:pt x="3075144" y="1253963"/>
                  <a:pt x="3068234" y="1285238"/>
                </a:cubicBezTo>
                <a:cubicBezTo>
                  <a:pt x="3062056" y="1285858"/>
                  <a:pt x="3043506" y="1287720"/>
                  <a:pt x="3040741" y="1300233"/>
                </a:cubicBezTo>
                <a:cubicBezTo>
                  <a:pt x="3037974" y="1312746"/>
                  <a:pt x="3052380" y="1329656"/>
                  <a:pt x="3057176" y="1335289"/>
                </a:cubicBezTo>
                <a:lnTo>
                  <a:pt x="3033074" y="1444379"/>
                </a:lnTo>
                <a:lnTo>
                  <a:pt x="3056755" y="1424134"/>
                </a:lnTo>
                <a:cubicBezTo>
                  <a:pt x="3045455" y="1392768"/>
                  <a:pt x="3143002" y="1370909"/>
                  <a:pt x="3131702" y="1339543"/>
                </a:cubicBezTo>
                <a:lnTo>
                  <a:pt x="3174409" y="1302012"/>
                </a:lnTo>
                <a:cubicBezTo>
                  <a:pt x="3186860" y="1297527"/>
                  <a:pt x="3210330" y="1284638"/>
                  <a:pt x="3206094" y="1272878"/>
                </a:cubicBezTo>
                <a:cubicBezTo>
                  <a:pt x="3217113" y="1264475"/>
                  <a:pt x="3240595" y="1251589"/>
                  <a:pt x="3253037" y="1247106"/>
                </a:cubicBezTo>
                <a:cubicBezTo>
                  <a:pt x="3277920" y="1238141"/>
                  <a:pt x="3293188" y="1241500"/>
                  <a:pt x="3298838" y="1257183"/>
                </a:cubicBezTo>
                <a:lnTo>
                  <a:pt x="3215406" y="1318247"/>
                </a:lnTo>
                <a:cubicBezTo>
                  <a:pt x="3159411" y="1338420"/>
                  <a:pt x="3176362" y="1385469"/>
                  <a:pt x="3126594" y="1403399"/>
                </a:cubicBezTo>
                <a:cubicBezTo>
                  <a:pt x="3098174" y="1426927"/>
                  <a:pt x="3044614" y="1479446"/>
                  <a:pt x="2995992" y="1512745"/>
                </a:cubicBezTo>
                <a:lnTo>
                  <a:pt x="2953389" y="1536066"/>
                </a:lnTo>
                <a:lnTo>
                  <a:pt x="2948465" y="1542790"/>
                </a:lnTo>
                <a:lnTo>
                  <a:pt x="2936537" y="1578184"/>
                </a:lnTo>
                <a:lnTo>
                  <a:pt x="2930350" y="1580981"/>
                </a:lnTo>
                <a:lnTo>
                  <a:pt x="2911109" y="1668069"/>
                </a:lnTo>
                <a:lnTo>
                  <a:pt x="2907026" y="1672972"/>
                </a:lnTo>
                <a:lnTo>
                  <a:pt x="2921893" y="1661226"/>
                </a:lnTo>
                <a:cubicBezTo>
                  <a:pt x="3021108" y="1582708"/>
                  <a:pt x="3124460" y="1496471"/>
                  <a:pt x="3173253" y="1412447"/>
                </a:cubicBezTo>
                <a:cubicBezTo>
                  <a:pt x="3169015" y="1400682"/>
                  <a:pt x="3180045" y="1392281"/>
                  <a:pt x="3198704" y="1385559"/>
                </a:cubicBezTo>
                <a:lnTo>
                  <a:pt x="3211146" y="1381076"/>
                </a:lnTo>
                <a:lnTo>
                  <a:pt x="3232367" y="1342420"/>
                </a:lnTo>
                <a:cubicBezTo>
                  <a:pt x="3279310" y="1316648"/>
                  <a:pt x="3323427" y="1283035"/>
                  <a:pt x="3353692" y="1249986"/>
                </a:cubicBezTo>
                <a:cubicBezTo>
                  <a:pt x="3397244" y="1234295"/>
                  <a:pt x="3353420" y="1210214"/>
                  <a:pt x="3396972" y="1194523"/>
                </a:cubicBezTo>
                <a:cubicBezTo>
                  <a:pt x="3392736" y="1182763"/>
                  <a:pt x="3402352" y="1170439"/>
                  <a:pt x="3421010" y="1163717"/>
                </a:cubicBezTo>
                <a:lnTo>
                  <a:pt x="3433452" y="1159235"/>
                </a:lnTo>
                <a:cubicBezTo>
                  <a:pt x="3429213" y="1147470"/>
                  <a:pt x="3434594" y="1123387"/>
                  <a:pt x="3451839" y="1112740"/>
                </a:cubicBezTo>
                <a:cubicBezTo>
                  <a:pt x="3478146" y="1107696"/>
                  <a:pt x="3498782" y="1086969"/>
                  <a:pt x="3491720" y="1067368"/>
                </a:cubicBezTo>
                <a:cubicBezTo>
                  <a:pt x="3516332" y="1018630"/>
                  <a:pt x="3540947" y="969899"/>
                  <a:pt x="3573197" y="922842"/>
                </a:cubicBezTo>
                <a:cubicBezTo>
                  <a:pt x="3604298" y="911637"/>
                  <a:pt x="3623532" y="886989"/>
                  <a:pt x="3654641" y="875781"/>
                </a:cubicBezTo>
                <a:cubicBezTo>
                  <a:pt x="3659445" y="869618"/>
                  <a:pt x="3667659" y="853372"/>
                  <a:pt x="3680101" y="848890"/>
                </a:cubicBezTo>
                <a:cubicBezTo>
                  <a:pt x="3686317" y="846650"/>
                  <a:pt x="3687728" y="850569"/>
                  <a:pt x="3689142" y="854492"/>
                </a:cubicBezTo>
                <a:lnTo>
                  <a:pt x="3818638" y="843275"/>
                </a:lnTo>
                <a:lnTo>
                  <a:pt x="3801662" y="893688"/>
                </a:lnTo>
                <a:cubicBezTo>
                  <a:pt x="3801662" y="893688"/>
                  <a:pt x="3776778" y="902653"/>
                  <a:pt x="3778190" y="906570"/>
                </a:cubicBezTo>
                <a:cubicBezTo>
                  <a:pt x="3779603" y="910494"/>
                  <a:pt x="3830783" y="896481"/>
                  <a:pt x="3837000" y="894242"/>
                </a:cubicBezTo>
                <a:lnTo>
                  <a:pt x="3876881" y="848869"/>
                </a:lnTo>
                <a:cubicBezTo>
                  <a:pt x="3901774" y="839901"/>
                  <a:pt x="3934285" y="832614"/>
                  <a:pt x="3950966" y="839897"/>
                </a:cubicBezTo>
                <a:cubicBezTo>
                  <a:pt x="3994510" y="824209"/>
                  <a:pt x="4123438" y="830915"/>
                  <a:pt x="4134738" y="862281"/>
                </a:cubicBezTo>
                <a:cubicBezTo>
                  <a:pt x="4136150" y="866199"/>
                  <a:pt x="4140389" y="877965"/>
                  <a:pt x="4152831" y="873482"/>
                </a:cubicBezTo>
                <a:lnTo>
                  <a:pt x="4165273" y="868999"/>
                </a:lnTo>
                <a:lnTo>
                  <a:pt x="4164131" y="904847"/>
                </a:lnTo>
                <a:cubicBezTo>
                  <a:pt x="4174593" y="914364"/>
                  <a:pt x="4192957" y="965337"/>
                  <a:pt x="4217841" y="956372"/>
                </a:cubicBezTo>
                <a:lnTo>
                  <a:pt x="4224058" y="954132"/>
                </a:lnTo>
                <a:cubicBezTo>
                  <a:pt x="4222350" y="1007903"/>
                  <a:pt x="4213003" y="1059994"/>
                  <a:pt x="4197433" y="1114333"/>
                </a:cubicBezTo>
                <a:cubicBezTo>
                  <a:pt x="4198844" y="1118251"/>
                  <a:pt x="4204495" y="1133934"/>
                  <a:pt x="4198278" y="1136173"/>
                </a:cubicBezTo>
                <a:cubicBezTo>
                  <a:pt x="4185836" y="1140656"/>
                  <a:pt x="4152476" y="1126097"/>
                  <a:pt x="4151902" y="1144023"/>
                </a:cubicBezTo>
                <a:lnTo>
                  <a:pt x="4158965" y="1163630"/>
                </a:lnTo>
                <a:cubicBezTo>
                  <a:pt x="4168852" y="1191072"/>
                  <a:pt x="4121909" y="1216843"/>
                  <a:pt x="4131798" y="1244292"/>
                </a:cubicBezTo>
                <a:cubicBezTo>
                  <a:pt x="4094472" y="1257740"/>
                  <a:pt x="4119331" y="1346237"/>
                  <a:pt x="4126393" y="1365838"/>
                </a:cubicBezTo>
                <a:lnTo>
                  <a:pt x="4159753" y="1380397"/>
                </a:lnTo>
                <a:cubicBezTo>
                  <a:pt x="4179825" y="1377598"/>
                  <a:pt x="4188301" y="1401123"/>
                  <a:pt x="4191126" y="1408964"/>
                </a:cubicBezTo>
                <a:lnTo>
                  <a:pt x="4178117" y="1431370"/>
                </a:lnTo>
                <a:lnTo>
                  <a:pt x="4196776" y="1424647"/>
                </a:lnTo>
                <a:cubicBezTo>
                  <a:pt x="4200176" y="1414563"/>
                  <a:pt x="4244588" y="1323255"/>
                  <a:pt x="4257031" y="1318772"/>
                </a:cubicBezTo>
                <a:cubicBezTo>
                  <a:pt x="4269473" y="1314290"/>
                  <a:pt x="4283598" y="1353497"/>
                  <a:pt x="4286424" y="1361339"/>
                </a:cubicBezTo>
                <a:cubicBezTo>
                  <a:pt x="4231277" y="1403358"/>
                  <a:pt x="4213997" y="1511464"/>
                  <a:pt x="4208052" y="1553475"/>
                </a:cubicBezTo>
                <a:cubicBezTo>
                  <a:pt x="4201827" y="1555718"/>
                  <a:pt x="4170726" y="1566923"/>
                  <a:pt x="4172138" y="1570841"/>
                </a:cubicBezTo>
                <a:cubicBezTo>
                  <a:pt x="4174963" y="1578683"/>
                  <a:pt x="4216527" y="1577000"/>
                  <a:pt x="4186839" y="1592123"/>
                </a:cubicBezTo>
                <a:lnTo>
                  <a:pt x="4174397" y="1596605"/>
                </a:lnTo>
                <a:cubicBezTo>
                  <a:pt x="4168171" y="1598848"/>
                  <a:pt x="4149504" y="1605574"/>
                  <a:pt x="4150917" y="1609497"/>
                </a:cubicBezTo>
                <a:cubicBezTo>
                  <a:pt x="4153742" y="1617339"/>
                  <a:pt x="4180047" y="1612288"/>
                  <a:pt x="4187677" y="1613972"/>
                </a:cubicBezTo>
                <a:lnTo>
                  <a:pt x="4173256" y="1632454"/>
                </a:lnTo>
                <a:cubicBezTo>
                  <a:pt x="4123488" y="1650384"/>
                  <a:pt x="4154022" y="1657102"/>
                  <a:pt x="4116687" y="1670553"/>
                </a:cubicBezTo>
                <a:cubicBezTo>
                  <a:pt x="4125162" y="1694078"/>
                  <a:pt x="4123750" y="1690160"/>
                  <a:pt x="4159096" y="1690711"/>
                </a:cubicBezTo>
                <a:lnTo>
                  <a:pt x="4144938" y="1748969"/>
                </a:lnTo>
                <a:cubicBezTo>
                  <a:pt x="4120063" y="1757930"/>
                  <a:pt x="4118076" y="1771939"/>
                  <a:pt x="4122312" y="1783698"/>
                </a:cubicBezTo>
                <a:lnTo>
                  <a:pt x="4125137" y="1791540"/>
                </a:lnTo>
                <a:lnTo>
                  <a:pt x="4100525" y="1840277"/>
                </a:lnTo>
                <a:lnTo>
                  <a:pt x="4109846" y="1885642"/>
                </a:lnTo>
                <a:cubicBezTo>
                  <a:pt x="4076183" y="1928781"/>
                  <a:pt x="4064850" y="1994880"/>
                  <a:pt x="4058903" y="2036886"/>
                </a:cubicBezTo>
                <a:cubicBezTo>
                  <a:pt x="4046461" y="2041369"/>
                  <a:pt x="4035433" y="2049775"/>
                  <a:pt x="4038258" y="2057617"/>
                </a:cubicBezTo>
                <a:cubicBezTo>
                  <a:pt x="4042494" y="2069376"/>
                  <a:pt x="4052950" y="2078902"/>
                  <a:pt x="4021850" y="2090107"/>
                </a:cubicBezTo>
                <a:cubicBezTo>
                  <a:pt x="4021274" y="2108032"/>
                  <a:pt x="4020708" y="2125955"/>
                  <a:pt x="4012502" y="2142197"/>
                </a:cubicBezTo>
                <a:cubicBezTo>
                  <a:pt x="4012502" y="2142197"/>
                  <a:pt x="4018152" y="2157880"/>
                  <a:pt x="4011928" y="2160123"/>
                </a:cubicBezTo>
                <a:cubicBezTo>
                  <a:pt x="3999485" y="2164606"/>
                  <a:pt x="3956240" y="2122604"/>
                  <a:pt x="3947197" y="2117003"/>
                </a:cubicBezTo>
                <a:lnTo>
                  <a:pt x="3937006" y="2147252"/>
                </a:lnTo>
                <a:lnTo>
                  <a:pt x="3958497" y="2148368"/>
                </a:lnTo>
                <a:lnTo>
                  <a:pt x="3946892" y="2174694"/>
                </a:lnTo>
                <a:lnTo>
                  <a:pt x="3945847" y="2190937"/>
                </a:lnTo>
                <a:lnTo>
                  <a:pt x="3982982" y="2197116"/>
                </a:lnTo>
                <a:cubicBezTo>
                  <a:pt x="3994282" y="2228482"/>
                  <a:pt x="3967420" y="2251452"/>
                  <a:pt x="3981546" y="2290660"/>
                </a:cubicBezTo>
                <a:lnTo>
                  <a:pt x="3962311" y="2315308"/>
                </a:lnTo>
                <a:lnTo>
                  <a:pt x="3921582" y="2338841"/>
                </a:lnTo>
                <a:lnTo>
                  <a:pt x="3911693" y="2311393"/>
                </a:lnTo>
                <a:cubicBezTo>
                  <a:pt x="3916508" y="2305232"/>
                  <a:pt x="3921320" y="2299066"/>
                  <a:pt x="3919908" y="2295147"/>
                </a:cubicBezTo>
                <a:lnTo>
                  <a:pt x="3916621" y="2294793"/>
                </a:lnTo>
                <a:lnTo>
                  <a:pt x="3910390" y="2307449"/>
                </a:lnTo>
                <a:lnTo>
                  <a:pt x="3891721" y="2314176"/>
                </a:lnTo>
                <a:lnTo>
                  <a:pt x="3906682" y="2375223"/>
                </a:lnTo>
                <a:cubicBezTo>
                  <a:pt x="3844481" y="2397632"/>
                  <a:pt x="3869061" y="2446365"/>
                  <a:pt x="3878948" y="2473807"/>
                </a:cubicBezTo>
                <a:lnTo>
                  <a:pt x="3855007" y="2496968"/>
                </a:lnTo>
                <a:lnTo>
                  <a:pt x="3894975" y="2499046"/>
                </a:lnTo>
                <a:lnTo>
                  <a:pt x="3932562" y="2525369"/>
                </a:lnTo>
                <a:cubicBezTo>
                  <a:pt x="3882794" y="2543300"/>
                  <a:pt x="3896919" y="2582507"/>
                  <a:pt x="3905395" y="2606033"/>
                </a:cubicBezTo>
                <a:lnTo>
                  <a:pt x="3899180" y="2608272"/>
                </a:lnTo>
                <a:lnTo>
                  <a:pt x="3871099" y="2614565"/>
                </a:lnTo>
                <a:lnTo>
                  <a:pt x="3870681" y="2624006"/>
                </a:lnTo>
                <a:cubicBezTo>
                  <a:pt x="3860481" y="2661527"/>
                  <a:pt x="3830677" y="2710470"/>
                  <a:pt x="3841271" y="2739876"/>
                </a:cubicBezTo>
                <a:lnTo>
                  <a:pt x="3824286" y="2790292"/>
                </a:lnTo>
                <a:lnTo>
                  <a:pt x="3803639" y="2811017"/>
                </a:lnTo>
                <a:lnTo>
                  <a:pt x="3793447" y="2841267"/>
                </a:lnTo>
                <a:cubicBezTo>
                  <a:pt x="3800511" y="2860873"/>
                  <a:pt x="3814070" y="2918004"/>
                  <a:pt x="3770519" y="2933694"/>
                </a:cubicBezTo>
                <a:cubicBezTo>
                  <a:pt x="3771930" y="2937612"/>
                  <a:pt x="3780406" y="2961137"/>
                  <a:pt x="3767964" y="2965619"/>
                </a:cubicBezTo>
                <a:cubicBezTo>
                  <a:pt x="3730638" y="2979067"/>
                  <a:pt x="3717087" y="2921934"/>
                  <a:pt x="3710862" y="2924177"/>
                </a:cubicBezTo>
                <a:cubicBezTo>
                  <a:pt x="3698420" y="2928659"/>
                  <a:pt x="3687661" y="2976832"/>
                  <a:pt x="3684270" y="2986913"/>
                </a:cubicBezTo>
                <a:cubicBezTo>
                  <a:pt x="3669274" y="3023326"/>
                  <a:pt x="3660504" y="3057491"/>
                  <a:pt x="3631653" y="3094463"/>
                </a:cubicBezTo>
                <a:lnTo>
                  <a:pt x="3645202" y="3151597"/>
                </a:lnTo>
                <a:lnTo>
                  <a:pt x="3620590" y="3200334"/>
                </a:lnTo>
                <a:cubicBezTo>
                  <a:pt x="3637541" y="3247384"/>
                  <a:pt x="3625369" y="3291632"/>
                  <a:pt x="3639495" y="3330840"/>
                </a:cubicBezTo>
                <a:lnTo>
                  <a:pt x="3564842" y="3357735"/>
                </a:lnTo>
                <a:cubicBezTo>
                  <a:pt x="3562865" y="3371740"/>
                  <a:pt x="3556909" y="3413750"/>
                  <a:pt x="3561148" y="3425515"/>
                </a:cubicBezTo>
                <a:cubicBezTo>
                  <a:pt x="3563973" y="3433356"/>
                  <a:pt x="3573024" y="3438954"/>
                  <a:pt x="3585466" y="3434472"/>
                </a:cubicBezTo>
                <a:cubicBezTo>
                  <a:pt x="3604124" y="3427750"/>
                  <a:pt x="3616566" y="3423267"/>
                  <a:pt x="3622216" y="3438950"/>
                </a:cubicBezTo>
                <a:lnTo>
                  <a:pt x="3622990" y="3450265"/>
                </a:lnTo>
                <a:lnTo>
                  <a:pt x="3672009" y="3458085"/>
                </a:lnTo>
                <a:cubicBezTo>
                  <a:pt x="3676246" y="3469845"/>
                  <a:pt x="3675671" y="3487771"/>
                  <a:pt x="3658426" y="3498417"/>
                </a:cubicBezTo>
                <a:lnTo>
                  <a:pt x="3656709" y="3552191"/>
                </a:lnTo>
                <a:lnTo>
                  <a:pt x="3710147" y="3563943"/>
                </a:lnTo>
                <a:cubicBezTo>
                  <a:pt x="3720036" y="3591391"/>
                  <a:pt x="3742095" y="3574585"/>
                  <a:pt x="3773204" y="3563377"/>
                </a:cubicBezTo>
                <a:cubicBezTo>
                  <a:pt x="3773204" y="3563377"/>
                  <a:pt x="3798087" y="3554412"/>
                  <a:pt x="3799499" y="3558330"/>
                </a:cubicBezTo>
                <a:cubicBezTo>
                  <a:pt x="3799499" y="3558330"/>
                  <a:pt x="3684394" y="3648530"/>
                  <a:pt x="3674505" y="3621082"/>
                </a:cubicBezTo>
                <a:cubicBezTo>
                  <a:pt x="3637180" y="3634529"/>
                  <a:pt x="3660923" y="3661412"/>
                  <a:pt x="3666573" y="3677095"/>
                </a:cubicBezTo>
                <a:cubicBezTo>
                  <a:pt x="3616805" y="3695026"/>
                  <a:pt x="3616805" y="3695026"/>
                  <a:pt x="3605504" y="3663659"/>
                </a:cubicBezTo>
                <a:cubicBezTo>
                  <a:pt x="3601268" y="3651900"/>
                  <a:pt x="3578961" y="3531473"/>
                  <a:pt x="3614309" y="3532029"/>
                </a:cubicBezTo>
                <a:cubicBezTo>
                  <a:pt x="3609365" y="3518306"/>
                  <a:pt x="3611348" y="3504302"/>
                  <a:pt x="3613332" y="3490299"/>
                </a:cubicBezTo>
                <a:lnTo>
                  <a:pt x="3613045" y="3478091"/>
                </a:lnTo>
                <a:lnTo>
                  <a:pt x="3610044" y="3483200"/>
                </a:lnTo>
                <a:cubicBezTo>
                  <a:pt x="3610044" y="3483200"/>
                  <a:pt x="3612869" y="3491041"/>
                  <a:pt x="3606654" y="3493281"/>
                </a:cubicBezTo>
                <a:cubicBezTo>
                  <a:pt x="3600427" y="3495524"/>
                  <a:pt x="3564810" y="3455200"/>
                  <a:pt x="3552377" y="3459679"/>
                </a:cubicBezTo>
                <a:cubicBezTo>
                  <a:pt x="3546151" y="3461922"/>
                  <a:pt x="3553214" y="3481529"/>
                  <a:pt x="3553214" y="3481529"/>
                </a:cubicBezTo>
                <a:cubicBezTo>
                  <a:pt x="3558865" y="3497212"/>
                  <a:pt x="3541609" y="3507855"/>
                  <a:pt x="3522950" y="3514578"/>
                </a:cubicBezTo>
                <a:lnTo>
                  <a:pt x="3510508" y="3519060"/>
                </a:lnTo>
                <a:lnTo>
                  <a:pt x="3462696" y="3620453"/>
                </a:lnTo>
                <a:cubicBezTo>
                  <a:pt x="3484180" y="3621572"/>
                  <a:pt x="3517539" y="3636131"/>
                  <a:pt x="3473996" y="3651819"/>
                </a:cubicBezTo>
                <a:lnTo>
                  <a:pt x="3417731" y="3632220"/>
                </a:lnTo>
                <a:cubicBezTo>
                  <a:pt x="3405289" y="3636703"/>
                  <a:pt x="3346751" y="3688803"/>
                  <a:pt x="3349576" y="3696645"/>
                </a:cubicBezTo>
                <a:lnTo>
                  <a:pt x="3367093" y="3725771"/>
                </a:lnTo>
                <a:cubicBezTo>
                  <a:pt x="3423086" y="3705598"/>
                  <a:pt x="3422512" y="3723524"/>
                  <a:pt x="3433812" y="3754890"/>
                </a:cubicBezTo>
                <a:cubicBezTo>
                  <a:pt x="3438049" y="3766650"/>
                  <a:pt x="3436071" y="3780654"/>
                  <a:pt x="3411187" y="3789620"/>
                </a:cubicBezTo>
                <a:lnTo>
                  <a:pt x="3409470" y="3843394"/>
                </a:lnTo>
                <a:lnTo>
                  <a:pt x="3454999" y="3813698"/>
                </a:lnTo>
                <a:cubicBezTo>
                  <a:pt x="3473666" y="3806973"/>
                  <a:pt x="3499964" y="3801932"/>
                  <a:pt x="3516643" y="3809208"/>
                </a:cubicBezTo>
                <a:lnTo>
                  <a:pt x="3522293" y="3824891"/>
                </a:lnTo>
                <a:cubicBezTo>
                  <a:pt x="3527943" y="3840574"/>
                  <a:pt x="3537832" y="3868023"/>
                  <a:pt x="3500506" y="3881471"/>
                </a:cubicBezTo>
                <a:lnTo>
                  <a:pt x="3480401" y="3981734"/>
                </a:lnTo>
                <a:cubicBezTo>
                  <a:pt x="3464559" y="3996301"/>
                  <a:pt x="3441088" y="4009189"/>
                  <a:pt x="3416204" y="4018154"/>
                </a:cubicBezTo>
                <a:lnTo>
                  <a:pt x="3428374" y="3973900"/>
                </a:lnTo>
                <a:lnTo>
                  <a:pt x="3412837" y="3930775"/>
                </a:lnTo>
                <a:cubicBezTo>
                  <a:pt x="3369294" y="3946462"/>
                  <a:pt x="3419332" y="3968298"/>
                  <a:pt x="3382006" y="3981746"/>
                </a:cubicBezTo>
                <a:lnTo>
                  <a:pt x="3367011" y="4018159"/>
                </a:lnTo>
                <a:lnTo>
                  <a:pt x="3371824" y="4011992"/>
                </a:lnTo>
                <a:cubicBezTo>
                  <a:pt x="3385103" y="4029359"/>
                  <a:pt x="3381136" y="4057366"/>
                  <a:pt x="3374345" y="4077532"/>
                </a:cubicBezTo>
                <a:lnTo>
                  <a:pt x="3357099" y="4088172"/>
                </a:lnTo>
                <a:lnTo>
                  <a:pt x="3351721" y="4112261"/>
                </a:lnTo>
                <a:lnTo>
                  <a:pt x="3345494" y="4114504"/>
                </a:lnTo>
                <a:lnTo>
                  <a:pt x="3346070" y="4096578"/>
                </a:lnTo>
                <a:lnTo>
                  <a:pt x="3324847" y="4135229"/>
                </a:lnTo>
                <a:lnTo>
                  <a:pt x="3345494" y="4114504"/>
                </a:lnTo>
                <a:cubicBezTo>
                  <a:pt x="3338702" y="4134670"/>
                  <a:pt x="3339547" y="4156511"/>
                  <a:pt x="3338972" y="4174437"/>
                </a:cubicBezTo>
                <a:lnTo>
                  <a:pt x="3316643" y="4151477"/>
                </a:lnTo>
                <a:cubicBezTo>
                  <a:pt x="3325119" y="4175001"/>
                  <a:pt x="3325964" y="4196842"/>
                  <a:pt x="3320577" y="4220934"/>
                </a:cubicBezTo>
                <a:lnTo>
                  <a:pt x="3338972" y="4174437"/>
                </a:lnTo>
                <a:lnTo>
                  <a:pt x="3341798" y="4182278"/>
                </a:lnTo>
                <a:lnTo>
                  <a:pt x="3316619" y="4248939"/>
                </a:lnTo>
                <a:cubicBezTo>
                  <a:pt x="3318030" y="4252857"/>
                  <a:pt x="3319444" y="4256780"/>
                  <a:pt x="3314630" y="4262941"/>
                </a:cubicBezTo>
                <a:lnTo>
                  <a:pt x="3313219" y="4259023"/>
                </a:lnTo>
                <a:lnTo>
                  <a:pt x="3309819" y="4269107"/>
                </a:lnTo>
                <a:lnTo>
                  <a:pt x="3298789" y="4277508"/>
                </a:lnTo>
                <a:cubicBezTo>
                  <a:pt x="3304439" y="4293191"/>
                  <a:pt x="3287193" y="4303837"/>
                  <a:pt x="3292843" y="4319520"/>
                </a:cubicBezTo>
                <a:lnTo>
                  <a:pt x="3279260" y="4359851"/>
                </a:lnTo>
                <a:cubicBezTo>
                  <a:pt x="3282085" y="4367693"/>
                  <a:pt x="3190991" y="4524543"/>
                  <a:pt x="3209353" y="4575509"/>
                </a:cubicBezTo>
                <a:cubicBezTo>
                  <a:pt x="3197758" y="4601838"/>
                  <a:pt x="3182761" y="4638246"/>
                  <a:pt x="3192650" y="4665693"/>
                </a:cubicBezTo>
                <a:cubicBezTo>
                  <a:pt x="3186425" y="4667936"/>
                  <a:pt x="3173983" y="4672419"/>
                  <a:pt x="3175395" y="4676337"/>
                </a:cubicBezTo>
                <a:cubicBezTo>
                  <a:pt x="3178220" y="4684179"/>
                  <a:pt x="3192075" y="4683619"/>
                  <a:pt x="3199712" y="4685295"/>
                </a:cubicBezTo>
                <a:lnTo>
                  <a:pt x="3161244" y="4734591"/>
                </a:lnTo>
                <a:cubicBezTo>
                  <a:pt x="3166895" y="4750274"/>
                  <a:pt x="3142011" y="4759240"/>
                  <a:pt x="3147661" y="4774922"/>
                </a:cubicBezTo>
                <a:lnTo>
                  <a:pt x="3136902" y="4823096"/>
                </a:lnTo>
                <a:cubicBezTo>
                  <a:pt x="3150758" y="4822536"/>
                  <a:pt x="3166025" y="4825895"/>
                  <a:pt x="3168850" y="4833737"/>
                </a:cubicBezTo>
                <a:cubicBezTo>
                  <a:pt x="3170262" y="4837655"/>
                  <a:pt x="3151595" y="4844380"/>
                  <a:pt x="3145378" y="4846620"/>
                </a:cubicBezTo>
                <a:cubicBezTo>
                  <a:pt x="3152441" y="4866226"/>
                  <a:pt x="3124732" y="4867350"/>
                  <a:pt x="3131794" y="4886951"/>
                </a:cubicBezTo>
                <a:lnTo>
                  <a:pt x="3091915" y="4932329"/>
                </a:lnTo>
                <a:cubicBezTo>
                  <a:pt x="3102377" y="4941847"/>
                  <a:pt x="3115091" y="4977136"/>
                  <a:pt x="3083982" y="4988344"/>
                </a:cubicBezTo>
                <a:lnTo>
                  <a:pt x="3082273" y="5042116"/>
                </a:lnTo>
                <a:lnTo>
                  <a:pt x="3110819" y="5062836"/>
                </a:lnTo>
                <a:lnTo>
                  <a:pt x="3096933" y="5160865"/>
                </a:lnTo>
                <a:cubicBezTo>
                  <a:pt x="3053390" y="5176552"/>
                  <a:pt x="3100603" y="5190547"/>
                  <a:pt x="3057052" y="5206238"/>
                </a:cubicBezTo>
                <a:cubicBezTo>
                  <a:pt x="3046023" y="5214644"/>
                  <a:pt x="3037818" y="5230886"/>
                  <a:pt x="3040643" y="5238728"/>
                </a:cubicBezTo>
                <a:cubicBezTo>
                  <a:pt x="3043468" y="5246569"/>
                  <a:pt x="3055910" y="5242087"/>
                  <a:pt x="3062135" y="5239844"/>
                </a:cubicBezTo>
                <a:lnTo>
                  <a:pt x="3056182" y="5281859"/>
                </a:lnTo>
                <a:cubicBezTo>
                  <a:pt x="3041760" y="5300340"/>
                  <a:pt x="3041185" y="5318266"/>
                  <a:pt x="3046835" y="5333949"/>
                </a:cubicBezTo>
                <a:lnTo>
                  <a:pt x="3017148" y="5349078"/>
                </a:lnTo>
                <a:lnTo>
                  <a:pt x="3038335" y="5407886"/>
                </a:lnTo>
                <a:cubicBezTo>
                  <a:pt x="3023907" y="5426376"/>
                  <a:pt x="3030969" y="5445978"/>
                  <a:pt x="3036619" y="5461660"/>
                </a:cubicBezTo>
                <a:lnTo>
                  <a:pt x="2993914" y="5499197"/>
                </a:lnTo>
                <a:cubicBezTo>
                  <a:pt x="2998151" y="5510957"/>
                  <a:pt x="3002390" y="5522722"/>
                  <a:pt x="2983731" y="5529444"/>
                </a:cubicBezTo>
                <a:lnTo>
                  <a:pt x="2952622" y="5540652"/>
                </a:lnTo>
                <a:lnTo>
                  <a:pt x="2944696" y="5596664"/>
                </a:lnTo>
                <a:lnTo>
                  <a:pt x="2926866" y="5625233"/>
                </a:lnTo>
                <a:cubicBezTo>
                  <a:pt x="2928280" y="5629156"/>
                  <a:pt x="2933930" y="5644839"/>
                  <a:pt x="2921496" y="5649319"/>
                </a:cubicBezTo>
                <a:lnTo>
                  <a:pt x="2915271" y="5651562"/>
                </a:lnTo>
                <a:cubicBezTo>
                  <a:pt x="2898024" y="5662202"/>
                  <a:pt x="2891224" y="5682371"/>
                  <a:pt x="2895463" y="5694136"/>
                </a:cubicBezTo>
                <a:cubicBezTo>
                  <a:pt x="2916650" y="5752945"/>
                  <a:pt x="2851345" y="5727749"/>
                  <a:pt x="2866882" y="5770875"/>
                </a:cubicBezTo>
                <a:cubicBezTo>
                  <a:pt x="2838876" y="5829687"/>
                  <a:pt x="2824720" y="5887951"/>
                  <a:pt x="2796714" y="5946763"/>
                </a:cubicBezTo>
                <a:cubicBezTo>
                  <a:pt x="2747512" y="5946771"/>
                  <a:pt x="2781144" y="6001103"/>
                  <a:pt x="2785380" y="6012861"/>
                </a:cubicBezTo>
                <a:lnTo>
                  <a:pt x="2750313" y="6052074"/>
                </a:lnTo>
                <a:cubicBezTo>
                  <a:pt x="2720074" y="5987668"/>
                  <a:pt x="2778351" y="5895797"/>
                  <a:pt x="2762812" y="5852665"/>
                </a:cubicBezTo>
                <a:lnTo>
                  <a:pt x="2774984" y="5808416"/>
                </a:lnTo>
                <a:cubicBezTo>
                  <a:pt x="2762270" y="5773127"/>
                  <a:pt x="2754124" y="5594447"/>
                  <a:pt x="2787778" y="5551312"/>
                </a:cubicBezTo>
                <a:lnTo>
                  <a:pt x="2798545" y="5503136"/>
                </a:lnTo>
                <a:cubicBezTo>
                  <a:pt x="2790070" y="5479612"/>
                  <a:pt x="2766591" y="5492504"/>
                  <a:pt x="2759527" y="5472897"/>
                </a:cubicBezTo>
                <a:lnTo>
                  <a:pt x="2771707" y="5428645"/>
                </a:lnTo>
                <a:cubicBezTo>
                  <a:pt x="2787541" y="5414081"/>
                  <a:pt x="2786694" y="5392234"/>
                  <a:pt x="2782458" y="5380475"/>
                </a:cubicBezTo>
                <a:lnTo>
                  <a:pt x="2809328" y="5357502"/>
                </a:lnTo>
                <a:cubicBezTo>
                  <a:pt x="2785586" y="5330619"/>
                  <a:pt x="2801725" y="5258362"/>
                  <a:pt x="2810503" y="5224189"/>
                </a:cubicBezTo>
                <a:cubicBezTo>
                  <a:pt x="2766952" y="5239880"/>
                  <a:pt x="2809386" y="5162576"/>
                  <a:pt x="2812777" y="5152494"/>
                </a:cubicBezTo>
                <a:lnTo>
                  <a:pt x="2803760" y="5049431"/>
                </a:lnTo>
                <a:cubicBezTo>
                  <a:pt x="2816202" y="5044949"/>
                  <a:pt x="2821015" y="5038787"/>
                  <a:pt x="2818190" y="5030946"/>
                </a:cubicBezTo>
                <a:cubicBezTo>
                  <a:pt x="2815365" y="5023105"/>
                  <a:pt x="2795860" y="5007981"/>
                  <a:pt x="2783418" y="5012463"/>
                </a:cubicBezTo>
                <a:cubicBezTo>
                  <a:pt x="2764751" y="5019189"/>
                  <a:pt x="2771814" y="5038795"/>
                  <a:pt x="2774639" y="5046636"/>
                </a:cubicBezTo>
                <a:cubicBezTo>
                  <a:pt x="2755980" y="5053359"/>
                  <a:pt x="2754000" y="5067359"/>
                  <a:pt x="2758239" y="5079123"/>
                </a:cubicBezTo>
                <a:cubicBezTo>
                  <a:pt x="2776601" y="5130091"/>
                  <a:pt x="2723130" y="5215803"/>
                  <a:pt x="2731606" y="5239327"/>
                </a:cubicBezTo>
                <a:cubicBezTo>
                  <a:pt x="2731606" y="5239327"/>
                  <a:pt x="2735843" y="5251088"/>
                  <a:pt x="2729625" y="5253327"/>
                </a:cubicBezTo>
                <a:cubicBezTo>
                  <a:pt x="2729625" y="5253327"/>
                  <a:pt x="2702491" y="5236525"/>
                  <a:pt x="2701079" y="5232607"/>
                </a:cubicBezTo>
                <a:lnTo>
                  <a:pt x="2679890" y="5173792"/>
                </a:lnTo>
                <a:cubicBezTo>
                  <a:pt x="2692899" y="5151387"/>
                  <a:pt x="2715533" y="5116655"/>
                  <a:pt x="2708471" y="5097054"/>
                </a:cubicBezTo>
                <a:cubicBezTo>
                  <a:pt x="2705645" y="5089212"/>
                  <a:pt x="2691790" y="5089771"/>
                  <a:pt x="2679340" y="5094257"/>
                </a:cubicBezTo>
                <a:lnTo>
                  <a:pt x="2694912" y="5039923"/>
                </a:lnTo>
                <a:cubicBezTo>
                  <a:pt x="2738463" y="5024233"/>
                  <a:pt x="2685023" y="5012475"/>
                  <a:pt x="2728574" y="4996785"/>
                </a:cubicBezTo>
                <a:lnTo>
                  <a:pt x="2711623" y="4949735"/>
                </a:lnTo>
                <a:cubicBezTo>
                  <a:pt x="2687011" y="4998473"/>
                  <a:pt x="2639197" y="5099860"/>
                  <a:pt x="2654736" y="5142991"/>
                </a:cubicBezTo>
                <a:lnTo>
                  <a:pt x="2627864" y="5165959"/>
                </a:lnTo>
                <a:cubicBezTo>
                  <a:pt x="2630689" y="5173800"/>
                  <a:pt x="2630122" y="5191722"/>
                  <a:pt x="2611455" y="5198448"/>
                </a:cubicBezTo>
                <a:cubicBezTo>
                  <a:pt x="2572142" y="5225904"/>
                  <a:pt x="2625014" y="5255579"/>
                  <a:pt x="2585701" y="5283034"/>
                </a:cubicBezTo>
                <a:lnTo>
                  <a:pt x="2530249" y="5382747"/>
                </a:lnTo>
                <a:cubicBezTo>
                  <a:pt x="2535899" y="5398430"/>
                  <a:pt x="2511557" y="5486934"/>
                  <a:pt x="2474231" y="5500381"/>
                </a:cubicBezTo>
                <a:cubicBezTo>
                  <a:pt x="2468015" y="5502621"/>
                  <a:pt x="2466602" y="5498697"/>
                  <a:pt x="2465190" y="5494780"/>
                </a:cubicBezTo>
                <a:lnTo>
                  <a:pt x="2452476" y="5459490"/>
                </a:lnTo>
                <a:lnTo>
                  <a:pt x="2470299" y="5430924"/>
                </a:lnTo>
                <a:cubicBezTo>
                  <a:pt x="2463235" y="5411317"/>
                  <a:pt x="2449675" y="5354187"/>
                  <a:pt x="2493227" y="5338496"/>
                </a:cubicBezTo>
                <a:cubicBezTo>
                  <a:pt x="2492983" y="5328064"/>
                  <a:pt x="2493950" y="5312766"/>
                  <a:pt x="2495896" y="5293818"/>
                </a:cubicBezTo>
                <a:lnTo>
                  <a:pt x="2498337" y="5274792"/>
                </a:lnTo>
                <a:lnTo>
                  <a:pt x="2498238" y="5274662"/>
                </a:lnTo>
                <a:lnTo>
                  <a:pt x="2498357" y="5274634"/>
                </a:lnTo>
                <a:lnTo>
                  <a:pt x="2504433" y="5227248"/>
                </a:lnTo>
                <a:cubicBezTo>
                  <a:pt x="2509936" y="5189707"/>
                  <a:pt x="2517111" y="5146697"/>
                  <a:pt x="2525171" y="5102326"/>
                </a:cubicBezTo>
                <a:lnTo>
                  <a:pt x="2528582" y="5084899"/>
                </a:lnTo>
                <a:lnTo>
                  <a:pt x="2519785" y="5080869"/>
                </a:lnTo>
                <a:cubicBezTo>
                  <a:pt x="2516959" y="5073027"/>
                  <a:pt x="2526579" y="5060701"/>
                  <a:pt x="2531393" y="5054540"/>
                </a:cubicBezTo>
                <a:lnTo>
                  <a:pt x="2534422" y="5055052"/>
                </a:lnTo>
                <a:lnTo>
                  <a:pt x="2551215" y="4969243"/>
                </a:lnTo>
                <a:cubicBezTo>
                  <a:pt x="2569294" y="4883281"/>
                  <a:pt x="2587750" y="4808317"/>
                  <a:pt x="2600269" y="4777229"/>
                </a:cubicBezTo>
                <a:cubicBezTo>
                  <a:pt x="2594619" y="4761546"/>
                  <a:pt x="2613278" y="4754824"/>
                  <a:pt x="2607628" y="4739140"/>
                </a:cubicBezTo>
                <a:cubicBezTo>
                  <a:pt x="2623470" y="4724574"/>
                  <a:pt x="2622633" y="4702731"/>
                  <a:pt x="2616983" y="4687048"/>
                </a:cubicBezTo>
                <a:cubicBezTo>
                  <a:pt x="2615569" y="4683123"/>
                  <a:pt x="2611333" y="4671365"/>
                  <a:pt x="2605108" y="4673607"/>
                </a:cubicBezTo>
                <a:cubicBezTo>
                  <a:pt x="2592666" y="4678090"/>
                  <a:pt x="2587558" y="4741946"/>
                  <a:pt x="2590383" y="4749787"/>
                </a:cubicBezTo>
                <a:cubicBezTo>
                  <a:pt x="2534398" y="4769958"/>
                  <a:pt x="2572832" y="4818125"/>
                  <a:pt x="2516847" y="4838295"/>
                </a:cubicBezTo>
                <a:lnTo>
                  <a:pt x="2491930" y="4944725"/>
                </a:lnTo>
                <a:cubicBezTo>
                  <a:pt x="2497581" y="4960408"/>
                  <a:pt x="2449766" y="5061795"/>
                  <a:pt x="2443541" y="5064038"/>
                </a:cubicBezTo>
                <a:lnTo>
                  <a:pt x="2418656" y="5073004"/>
                </a:lnTo>
                <a:cubicBezTo>
                  <a:pt x="2422894" y="5084768"/>
                  <a:pt x="2423740" y="5106609"/>
                  <a:pt x="2414124" y="5118933"/>
                </a:cubicBezTo>
                <a:cubicBezTo>
                  <a:pt x="2425424" y="5150299"/>
                  <a:pt x="2378481" y="5176071"/>
                  <a:pt x="2391195" y="5211361"/>
                </a:cubicBezTo>
                <a:lnTo>
                  <a:pt x="2349902" y="5252816"/>
                </a:lnTo>
                <a:lnTo>
                  <a:pt x="2372503" y="5315548"/>
                </a:lnTo>
                <a:cubicBezTo>
                  <a:pt x="2360061" y="5320030"/>
                  <a:pt x="2347619" y="5324513"/>
                  <a:pt x="2351856" y="5336273"/>
                </a:cubicBezTo>
                <a:cubicBezTo>
                  <a:pt x="2354681" y="5344114"/>
                  <a:pt x="2357506" y="5351956"/>
                  <a:pt x="2338847" y="5358678"/>
                </a:cubicBezTo>
                <a:cubicBezTo>
                  <a:pt x="2330644" y="5374926"/>
                  <a:pt x="2307172" y="5387809"/>
                  <a:pt x="2288504" y="5394534"/>
                </a:cubicBezTo>
                <a:lnTo>
                  <a:pt x="2300652" y="5447746"/>
                </a:lnTo>
                <a:cubicBezTo>
                  <a:pt x="2275768" y="5456711"/>
                  <a:pt x="2257100" y="5463437"/>
                  <a:pt x="2250037" y="5443830"/>
                </a:cubicBezTo>
                <a:lnTo>
                  <a:pt x="2242975" y="5424229"/>
                </a:lnTo>
                <a:cubicBezTo>
                  <a:pt x="2276062" y="5399017"/>
                  <a:pt x="2238194" y="5332925"/>
                  <a:pt x="2231132" y="5313324"/>
                </a:cubicBezTo>
                <a:cubicBezTo>
                  <a:pt x="2237348" y="5311085"/>
                  <a:pt x="2256016" y="5304359"/>
                  <a:pt x="2253191" y="5296517"/>
                </a:cubicBezTo>
                <a:cubicBezTo>
                  <a:pt x="2250366" y="5288676"/>
                  <a:pt x="2227459" y="5283637"/>
                  <a:pt x="2219832" y="5281958"/>
                </a:cubicBezTo>
                <a:lnTo>
                  <a:pt x="2192992" y="5207461"/>
                </a:lnTo>
                <a:cubicBezTo>
                  <a:pt x="2280086" y="5176083"/>
                  <a:pt x="2206576" y="5167130"/>
                  <a:pt x="2245043" y="5117833"/>
                </a:cubicBezTo>
                <a:lnTo>
                  <a:pt x="2221031" y="5051183"/>
                </a:lnTo>
                <a:cubicBezTo>
                  <a:pt x="2236873" y="5036616"/>
                  <a:pt x="2236026" y="5014770"/>
                  <a:pt x="2231789" y="5003010"/>
                </a:cubicBezTo>
                <a:cubicBezTo>
                  <a:pt x="2230376" y="4999087"/>
                  <a:pt x="2212284" y="4987886"/>
                  <a:pt x="2206067" y="4990126"/>
                </a:cubicBezTo>
                <a:cubicBezTo>
                  <a:pt x="2199842" y="4992369"/>
                  <a:pt x="2204080" y="5004134"/>
                  <a:pt x="2204080" y="5004134"/>
                </a:cubicBezTo>
                <a:lnTo>
                  <a:pt x="2188651" y="5005664"/>
                </a:lnTo>
                <a:lnTo>
                  <a:pt x="2188132" y="5006846"/>
                </a:lnTo>
                <a:cubicBezTo>
                  <a:pt x="2181838" y="5024750"/>
                  <a:pt x="2178331" y="5040801"/>
                  <a:pt x="2180199" y="5051971"/>
                </a:cubicBezTo>
                <a:cubicBezTo>
                  <a:pt x="2169560" y="5072952"/>
                  <a:pt x="2155558" y="5102068"/>
                  <a:pt x="2159583" y="5126129"/>
                </a:cubicBezTo>
                <a:cubicBezTo>
                  <a:pt x="2155075" y="5127394"/>
                  <a:pt x="2146062" y="5129923"/>
                  <a:pt x="2146637" y="5133358"/>
                </a:cubicBezTo>
                <a:cubicBezTo>
                  <a:pt x="2147786" y="5140232"/>
                  <a:pt x="2157374" y="5141142"/>
                  <a:pt x="2162459" y="5143311"/>
                </a:cubicBezTo>
                <a:lnTo>
                  <a:pt x="2131008" y="5180925"/>
                </a:lnTo>
                <a:cubicBezTo>
                  <a:pt x="2133307" y="5194673"/>
                  <a:pt x="2115282" y="5199733"/>
                  <a:pt x="2117582" y="5213481"/>
                </a:cubicBezTo>
                <a:lnTo>
                  <a:pt x="2105307" y="5252909"/>
                </a:lnTo>
                <a:cubicBezTo>
                  <a:pt x="2114895" y="5253819"/>
                  <a:pt x="2125059" y="5258163"/>
                  <a:pt x="2126209" y="5265037"/>
                </a:cubicBezTo>
                <a:cubicBezTo>
                  <a:pt x="2126783" y="5268472"/>
                  <a:pt x="2113261" y="5272267"/>
                  <a:pt x="2108757" y="5273531"/>
                </a:cubicBezTo>
                <a:cubicBezTo>
                  <a:pt x="2111633" y="5290718"/>
                  <a:pt x="2092457" y="5288904"/>
                  <a:pt x="2095332" y="5306086"/>
                </a:cubicBezTo>
                <a:lnTo>
                  <a:pt x="2063306" y="5340266"/>
                </a:lnTo>
                <a:cubicBezTo>
                  <a:pt x="2069539" y="5349309"/>
                  <a:pt x="2074716" y="5380244"/>
                  <a:pt x="2052180" y="5386569"/>
                </a:cubicBezTo>
                <a:lnTo>
                  <a:pt x="2045564" y="5431606"/>
                </a:lnTo>
                <a:lnTo>
                  <a:pt x="2063106" y="5451869"/>
                </a:lnTo>
                <a:lnTo>
                  <a:pt x="2043635" y="5532901"/>
                </a:lnTo>
                <a:cubicBezTo>
                  <a:pt x="2012092" y="5541755"/>
                  <a:pt x="2043156" y="5558223"/>
                  <a:pt x="2011608" y="5567077"/>
                </a:cubicBezTo>
                <a:cubicBezTo>
                  <a:pt x="2003170" y="5573046"/>
                  <a:pt x="1995883" y="5585884"/>
                  <a:pt x="1997032" y="5592758"/>
                </a:cubicBezTo>
                <a:cubicBezTo>
                  <a:pt x="1998182" y="5599633"/>
                  <a:pt x="2007195" y="5597103"/>
                  <a:pt x="2011705" y="5595837"/>
                </a:cubicBezTo>
                <a:lnTo>
                  <a:pt x="2003358" y="5630567"/>
                </a:lnTo>
                <a:cubicBezTo>
                  <a:pt x="1991566" y="5644668"/>
                  <a:pt x="1989357" y="5659682"/>
                  <a:pt x="1991658" y="5673429"/>
                </a:cubicBezTo>
                <a:lnTo>
                  <a:pt x="1969704" y="5683193"/>
                </a:lnTo>
                <a:lnTo>
                  <a:pt x="1978329" y="5734745"/>
                </a:lnTo>
                <a:cubicBezTo>
                  <a:pt x="1966532" y="5748853"/>
                  <a:pt x="1969408" y="5766036"/>
                  <a:pt x="1971707" y="5779784"/>
                </a:cubicBezTo>
                <a:lnTo>
                  <a:pt x="1938531" y="5807090"/>
                </a:lnTo>
                <a:cubicBezTo>
                  <a:pt x="1940256" y="5817398"/>
                  <a:pt x="1941982" y="5827711"/>
                  <a:pt x="1928465" y="5831505"/>
                </a:cubicBezTo>
                <a:lnTo>
                  <a:pt x="1905931" y="5837830"/>
                </a:lnTo>
                <a:lnTo>
                  <a:pt x="1894810" y="5884132"/>
                </a:lnTo>
                <a:lnTo>
                  <a:pt x="1879654" y="5906375"/>
                </a:lnTo>
                <a:cubicBezTo>
                  <a:pt x="1880229" y="5909814"/>
                  <a:pt x="1882529" y="5923562"/>
                  <a:pt x="1873523" y="5926089"/>
                </a:cubicBezTo>
                <a:lnTo>
                  <a:pt x="1869013" y="5927356"/>
                </a:lnTo>
                <a:cubicBezTo>
                  <a:pt x="1856071" y="5934584"/>
                  <a:pt x="1849353" y="5950864"/>
                  <a:pt x="1851078" y="5961176"/>
                </a:cubicBezTo>
                <a:cubicBezTo>
                  <a:pt x="1859704" y="6012728"/>
                  <a:pt x="1817326" y="5985043"/>
                  <a:pt x="1823651" y="6022848"/>
                </a:cubicBezTo>
                <a:cubicBezTo>
                  <a:pt x="1798434" y="6069504"/>
                  <a:pt x="1782800" y="6117079"/>
                  <a:pt x="1757583" y="6163735"/>
                </a:cubicBezTo>
                <a:cubicBezTo>
                  <a:pt x="1723735" y="6158842"/>
                  <a:pt x="1741374" y="6207870"/>
                  <a:pt x="1743098" y="6218178"/>
                </a:cubicBezTo>
                <a:lnTo>
                  <a:pt x="1715007" y="6247652"/>
                </a:lnTo>
                <a:cubicBezTo>
                  <a:pt x="1700721" y="6190493"/>
                  <a:pt x="1750108" y="6119057"/>
                  <a:pt x="1743782" y="6081249"/>
                </a:cubicBezTo>
                <a:lnTo>
                  <a:pt x="1756632" y="6045259"/>
                </a:lnTo>
                <a:cubicBezTo>
                  <a:pt x="1751457" y="6014324"/>
                  <a:pt x="1763932" y="5863292"/>
                  <a:pt x="1791449" y="5830378"/>
                </a:cubicBezTo>
                <a:lnTo>
                  <a:pt x="1803730" y="5790947"/>
                </a:lnTo>
                <a:cubicBezTo>
                  <a:pt x="1800280" y="5770326"/>
                  <a:pt x="1782824" y="5778827"/>
                  <a:pt x="1779948" y="5761639"/>
                </a:cubicBezTo>
                <a:lnTo>
                  <a:pt x="1792804" y="5725649"/>
                </a:lnTo>
                <a:cubicBezTo>
                  <a:pt x="1805172" y="5714981"/>
                  <a:pt x="1806798" y="5696529"/>
                  <a:pt x="1805074" y="5686221"/>
                </a:cubicBezTo>
                <a:lnTo>
                  <a:pt x="1825883" y="5669582"/>
                </a:lnTo>
                <a:cubicBezTo>
                  <a:pt x="1812270" y="5644617"/>
                  <a:pt x="1830683" y="5585476"/>
                  <a:pt x="1840180" y="5557619"/>
                </a:cubicBezTo>
                <a:cubicBezTo>
                  <a:pt x="1808632" y="5566475"/>
                  <a:pt x="1845647" y="5505708"/>
                  <a:pt x="1848999" y="5497569"/>
                </a:cubicBezTo>
                <a:lnTo>
                  <a:pt x="1853224" y="5410023"/>
                </a:lnTo>
                <a:cubicBezTo>
                  <a:pt x="1862237" y="5407495"/>
                  <a:pt x="1866171" y="5402794"/>
                  <a:pt x="1865021" y="5395920"/>
                </a:cubicBezTo>
                <a:cubicBezTo>
                  <a:pt x="1863871" y="5389046"/>
                  <a:pt x="1851983" y="5374389"/>
                  <a:pt x="1842970" y="5376918"/>
                </a:cubicBezTo>
                <a:cubicBezTo>
                  <a:pt x="1829447" y="5380714"/>
                  <a:pt x="1832323" y="5397901"/>
                  <a:pt x="1833474" y="5404774"/>
                </a:cubicBezTo>
                <a:cubicBezTo>
                  <a:pt x="1819957" y="5408568"/>
                  <a:pt x="1817179" y="5420141"/>
                  <a:pt x="1818903" y="5430455"/>
                </a:cubicBezTo>
                <a:cubicBezTo>
                  <a:pt x="1826379" y="5475132"/>
                  <a:pt x="1780922" y="5541869"/>
                  <a:pt x="1784371" y="5562490"/>
                </a:cubicBezTo>
                <a:cubicBezTo>
                  <a:pt x="1784371" y="5562490"/>
                  <a:pt x="1786098" y="5572799"/>
                  <a:pt x="1781593" y="5574064"/>
                </a:cubicBezTo>
                <a:cubicBezTo>
                  <a:pt x="1781593" y="5574064"/>
                  <a:pt x="1764627" y="5557236"/>
                  <a:pt x="1764052" y="5553800"/>
                </a:cubicBezTo>
                <a:lnTo>
                  <a:pt x="1755425" y="5502243"/>
                </a:lnTo>
                <a:cubicBezTo>
                  <a:pt x="1766642" y="5484702"/>
                  <a:pt x="1785727" y="5457756"/>
                  <a:pt x="1782852" y="5440574"/>
                </a:cubicBezTo>
                <a:cubicBezTo>
                  <a:pt x="1781702" y="5433699"/>
                  <a:pt x="1772114" y="5432789"/>
                  <a:pt x="1763096" y="5435321"/>
                </a:cubicBezTo>
                <a:lnTo>
                  <a:pt x="1779305" y="5391192"/>
                </a:lnTo>
                <a:cubicBezTo>
                  <a:pt x="1810853" y="5382337"/>
                  <a:pt x="1775279" y="5367131"/>
                  <a:pt x="1806828" y="5358276"/>
                </a:cubicBezTo>
                <a:lnTo>
                  <a:pt x="1799927" y="5317033"/>
                </a:lnTo>
                <a:cubicBezTo>
                  <a:pt x="1778063" y="5355556"/>
                  <a:pt x="1734911" y="5436035"/>
                  <a:pt x="1741238" y="5473844"/>
                </a:cubicBezTo>
                <a:lnTo>
                  <a:pt x="1720428" y="5490477"/>
                </a:lnTo>
                <a:cubicBezTo>
                  <a:pt x="1721578" y="5497351"/>
                  <a:pt x="1719374" y="5512362"/>
                  <a:pt x="1705851" y="5516158"/>
                </a:cubicBezTo>
                <a:cubicBezTo>
                  <a:pt x="1676029" y="5535326"/>
                  <a:pt x="1709399" y="5565539"/>
                  <a:pt x="1679576" y="5584708"/>
                </a:cubicBezTo>
                <a:lnTo>
                  <a:pt x="1631339" y="5663017"/>
                </a:lnTo>
                <a:cubicBezTo>
                  <a:pt x="1633639" y="5676766"/>
                  <a:pt x="1607939" y="5748749"/>
                  <a:pt x="1580901" y="5756339"/>
                </a:cubicBezTo>
                <a:cubicBezTo>
                  <a:pt x="1576397" y="5757602"/>
                  <a:pt x="1575822" y="5754162"/>
                  <a:pt x="1575248" y="5750728"/>
                </a:cubicBezTo>
                <a:lnTo>
                  <a:pt x="1570071" y="5719794"/>
                </a:lnTo>
                <a:lnTo>
                  <a:pt x="1585222" y="5697552"/>
                </a:lnTo>
                <a:cubicBezTo>
                  <a:pt x="1582346" y="5680364"/>
                  <a:pt x="1578798" y="5630983"/>
                  <a:pt x="1610347" y="5622129"/>
                </a:cubicBezTo>
                <a:cubicBezTo>
                  <a:pt x="1611235" y="5613334"/>
                  <a:pt x="1613448" y="5600568"/>
                  <a:pt x="1616704" y="5584832"/>
                </a:cubicBezTo>
                <a:lnTo>
                  <a:pt x="1620308" y="5569079"/>
                </a:lnTo>
                <a:lnTo>
                  <a:pt x="1620253" y="5568960"/>
                </a:lnTo>
                <a:lnTo>
                  <a:pt x="1620339" y="5568948"/>
                </a:lnTo>
                <a:lnTo>
                  <a:pt x="1629312" y="5529715"/>
                </a:lnTo>
                <a:cubicBezTo>
                  <a:pt x="1636896" y="5498700"/>
                  <a:pt x="1646185" y="5463256"/>
                  <a:pt x="1656219" y="5426754"/>
                </a:cubicBezTo>
                <a:lnTo>
                  <a:pt x="1660329" y="5412442"/>
                </a:lnTo>
                <a:lnTo>
                  <a:pt x="1654685" y="5408178"/>
                </a:lnTo>
                <a:cubicBezTo>
                  <a:pt x="1653535" y="5401303"/>
                  <a:pt x="1661399" y="5391900"/>
                  <a:pt x="1665336" y="5387199"/>
                </a:cubicBezTo>
                <a:lnTo>
                  <a:pt x="1667367" y="5387931"/>
                </a:lnTo>
                <a:lnTo>
                  <a:pt x="1687602" y="5317461"/>
                </a:lnTo>
                <a:cubicBezTo>
                  <a:pt x="1708736" y="5246990"/>
                  <a:pt x="1729019" y="5185804"/>
                  <a:pt x="1740776" y="5160914"/>
                </a:cubicBezTo>
                <a:cubicBezTo>
                  <a:pt x="1738476" y="5147166"/>
                  <a:pt x="1751992" y="5143372"/>
                  <a:pt x="1749692" y="5129624"/>
                </a:cubicBezTo>
                <a:cubicBezTo>
                  <a:pt x="1762064" y="5118956"/>
                  <a:pt x="1763699" y="5100508"/>
                  <a:pt x="1761399" y="5086760"/>
                </a:cubicBezTo>
                <a:cubicBezTo>
                  <a:pt x="1760823" y="5083320"/>
                  <a:pt x="1759098" y="5073012"/>
                  <a:pt x="1754590" y="5074277"/>
                </a:cubicBezTo>
                <a:cubicBezTo>
                  <a:pt x="1745577" y="5076807"/>
                  <a:pt x="1735601" y="5129984"/>
                  <a:pt x="1736752" y="5136857"/>
                </a:cubicBezTo>
                <a:cubicBezTo>
                  <a:pt x="1696196" y="5148241"/>
                  <a:pt x="1717763" y="5192564"/>
                  <a:pt x="1677208" y="5203947"/>
                </a:cubicBezTo>
                <a:lnTo>
                  <a:pt x="1649298" y="5290945"/>
                </a:lnTo>
                <a:cubicBezTo>
                  <a:pt x="1651599" y="5304692"/>
                  <a:pt x="1608446" y="5385170"/>
                  <a:pt x="1603936" y="5386436"/>
                </a:cubicBezTo>
                <a:lnTo>
                  <a:pt x="1585910" y="5391496"/>
                </a:lnTo>
                <a:cubicBezTo>
                  <a:pt x="1587635" y="5401810"/>
                  <a:pt x="1586007" y="5420256"/>
                  <a:pt x="1578144" y="5429659"/>
                </a:cubicBezTo>
                <a:cubicBezTo>
                  <a:pt x="1582745" y="5457155"/>
                  <a:pt x="1547843" y="5474147"/>
                  <a:pt x="1553020" y="5505082"/>
                </a:cubicBezTo>
                <a:lnTo>
                  <a:pt x="1520417" y="5535823"/>
                </a:lnTo>
                <a:lnTo>
                  <a:pt x="1529618" y="5590815"/>
                </a:lnTo>
                <a:cubicBezTo>
                  <a:pt x="1520605" y="5593344"/>
                  <a:pt x="1511592" y="5595874"/>
                  <a:pt x="1513318" y="5606182"/>
                </a:cubicBezTo>
                <a:cubicBezTo>
                  <a:pt x="1514468" y="5613055"/>
                  <a:pt x="1515618" y="5619930"/>
                  <a:pt x="1502102" y="5623723"/>
                </a:cubicBezTo>
                <a:cubicBezTo>
                  <a:pt x="1494814" y="5636567"/>
                  <a:pt x="1477363" y="5645061"/>
                  <a:pt x="1463840" y="5648856"/>
                </a:cubicBezTo>
                <a:lnTo>
                  <a:pt x="1466813" y="5694803"/>
                </a:lnTo>
                <a:cubicBezTo>
                  <a:pt x="1448787" y="5699862"/>
                  <a:pt x="1435265" y="5703658"/>
                  <a:pt x="1432389" y="5686470"/>
                </a:cubicBezTo>
                <a:lnTo>
                  <a:pt x="1429515" y="5669288"/>
                </a:lnTo>
                <a:cubicBezTo>
                  <a:pt x="1454827" y="5651386"/>
                  <a:pt x="1435463" y="5592050"/>
                  <a:pt x="1432589" y="5574868"/>
                </a:cubicBezTo>
                <a:cubicBezTo>
                  <a:pt x="1437091" y="5573604"/>
                  <a:pt x="1450615" y="5569808"/>
                  <a:pt x="1449465" y="5562935"/>
                </a:cubicBezTo>
                <a:cubicBezTo>
                  <a:pt x="1448314" y="5556061"/>
                  <a:pt x="1433065" y="5549543"/>
                  <a:pt x="1427989" y="5547373"/>
                </a:cubicBezTo>
                <a:lnTo>
                  <a:pt x="1417062" y="5482068"/>
                </a:lnTo>
                <a:cubicBezTo>
                  <a:pt x="1480152" y="5464360"/>
                  <a:pt x="1430488" y="5449513"/>
                  <a:pt x="1461939" y="5411899"/>
                </a:cubicBezTo>
                <a:lnTo>
                  <a:pt x="1452163" y="5353472"/>
                </a:lnTo>
                <a:cubicBezTo>
                  <a:pt x="1464536" y="5342803"/>
                  <a:pt x="1466163" y="5324352"/>
                  <a:pt x="1464439" y="5314043"/>
                </a:cubicBezTo>
                <a:cubicBezTo>
                  <a:pt x="1463864" y="5310604"/>
                  <a:pt x="1452550" y="5299387"/>
                  <a:pt x="1448047" y="5300650"/>
                </a:cubicBezTo>
                <a:cubicBezTo>
                  <a:pt x="1443537" y="5301915"/>
                  <a:pt x="1445263" y="5312229"/>
                  <a:pt x="1445263" y="5312229"/>
                </a:cubicBezTo>
                <a:lnTo>
                  <a:pt x="1397898" y="5311130"/>
                </a:lnTo>
                <a:cubicBezTo>
                  <a:pt x="1399532" y="5292676"/>
                  <a:pt x="1384285" y="5286164"/>
                  <a:pt x="1361756" y="5292487"/>
                </a:cubicBezTo>
                <a:lnTo>
                  <a:pt x="1328966" y="5265708"/>
                </a:lnTo>
                <a:lnTo>
                  <a:pt x="1345835" y="5253776"/>
                </a:lnTo>
                <a:lnTo>
                  <a:pt x="1330308" y="5160976"/>
                </a:lnTo>
                <a:lnTo>
                  <a:pt x="1340956" y="5139998"/>
                </a:lnTo>
                <a:cubicBezTo>
                  <a:pt x="1353904" y="5132763"/>
                  <a:pt x="1356107" y="5117751"/>
                  <a:pt x="1354381" y="5107443"/>
                </a:cubicBezTo>
                <a:cubicBezTo>
                  <a:pt x="1370683" y="5092070"/>
                  <a:pt x="1359853" y="5055530"/>
                  <a:pt x="1373371" y="5051737"/>
                </a:cubicBezTo>
                <a:cubicBezTo>
                  <a:pt x="1386885" y="5047943"/>
                  <a:pt x="1397056" y="5052285"/>
                  <a:pt x="1406644" y="5053190"/>
                </a:cubicBezTo>
                <a:cubicBezTo>
                  <a:pt x="1420160" y="5049397"/>
                  <a:pt x="1417285" y="5032213"/>
                  <a:pt x="1416134" y="5025340"/>
                </a:cubicBezTo>
                <a:lnTo>
                  <a:pt x="1441260" y="4949917"/>
                </a:lnTo>
                <a:cubicBezTo>
                  <a:pt x="1439822" y="4941326"/>
                  <a:pt x="1440779" y="4932959"/>
                  <a:pt x="1442232" y="4924004"/>
                </a:cubicBezTo>
                <a:lnTo>
                  <a:pt x="1444062" y="4910272"/>
                </a:lnTo>
                <a:lnTo>
                  <a:pt x="1450085" y="4889866"/>
                </a:lnTo>
                <a:lnTo>
                  <a:pt x="1449510" y="4886431"/>
                </a:lnTo>
                <a:lnTo>
                  <a:pt x="1447785" y="4876118"/>
                </a:lnTo>
                <a:lnTo>
                  <a:pt x="1455074" y="4863280"/>
                </a:lnTo>
                <a:lnTo>
                  <a:pt x="1459576" y="4862016"/>
                </a:lnTo>
                <a:cubicBezTo>
                  <a:pt x="1465327" y="4896386"/>
                  <a:pt x="1475114" y="4785688"/>
                  <a:pt x="1493141" y="4780629"/>
                </a:cubicBezTo>
                <a:lnTo>
                  <a:pt x="1495827" y="4740289"/>
                </a:lnTo>
                <a:lnTo>
                  <a:pt x="1521050" y="4693631"/>
                </a:lnTo>
                <a:cubicBezTo>
                  <a:pt x="1518175" y="4676443"/>
                  <a:pt x="1535626" y="4667950"/>
                  <a:pt x="1532750" y="4650762"/>
                </a:cubicBezTo>
                <a:cubicBezTo>
                  <a:pt x="1540039" y="4637924"/>
                  <a:pt x="1542242" y="4622912"/>
                  <a:pt x="1540516" y="4612600"/>
                </a:cubicBezTo>
                <a:cubicBezTo>
                  <a:pt x="1525366" y="4634846"/>
                  <a:pt x="1497848" y="4667755"/>
                  <a:pt x="1501874" y="4691817"/>
                </a:cubicBezTo>
                <a:lnTo>
                  <a:pt x="1481064" y="4708449"/>
                </a:lnTo>
                <a:cubicBezTo>
                  <a:pt x="1484514" y="4729072"/>
                  <a:pt x="1475598" y="4760360"/>
                  <a:pt x="1460448" y="4782608"/>
                </a:cubicBezTo>
                <a:cubicBezTo>
                  <a:pt x="1465049" y="4810103"/>
                  <a:pt x="1432448" y="4840843"/>
                  <a:pt x="1437048" y="4868339"/>
                </a:cubicBezTo>
                <a:cubicBezTo>
                  <a:pt x="1423531" y="4872133"/>
                  <a:pt x="1417871" y="4866525"/>
                  <a:pt x="1416145" y="4856212"/>
                </a:cubicBezTo>
                <a:cubicBezTo>
                  <a:pt x="1413271" y="4839029"/>
                  <a:pt x="1419408" y="4819313"/>
                  <a:pt x="1426121" y="4803035"/>
                </a:cubicBezTo>
                <a:cubicBezTo>
                  <a:pt x="1424397" y="4792727"/>
                  <a:pt x="1426599" y="4777715"/>
                  <a:pt x="1439546" y="4770479"/>
                </a:cubicBezTo>
                <a:cubicBezTo>
                  <a:pt x="1436671" y="4753298"/>
                  <a:pt x="1453547" y="4741365"/>
                  <a:pt x="1450672" y="4724177"/>
                </a:cubicBezTo>
                <a:cubicBezTo>
                  <a:pt x="1473200" y="4717854"/>
                  <a:pt x="1477522" y="4659067"/>
                  <a:pt x="1479726" y="4644056"/>
                </a:cubicBezTo>
                <a:cubicBezTo>
                  <a:pt x="1502164" y="4608970"/>
                  <a:pt x="1527962" y="4565746"/>
                  <a:pt x="1531225" y="4528847"/>
                </a:cubicBezTo>
                <a:lnTo>
                  <a:pt x="1558172" y="4492497"/>
                </a:lnTo>
                <a:cubicBezTo>
                  <a:pt x="1553571" y="4465001"/>
                  <a:pt x="1586748" y="4437699"/>
                  <a:pt x="1582148" y="4410204"/>
                </a:cubicBezTo>
                <a:cubicBezTo>
                  <a:pt x="1602377" y="4390133"/>
                  <a:pt x="1629899" y="4357217"/>
                  <a:pt x="1625875" y="4333160"/>
                </a:cubicBezTo>
                <a:cubicBezTo>
                  <a:pt x="1638241" y="4322493"/>
                  <a:pt x="1639875" y="4304040"/>
                  <a:pt x="1638150" y="4293733"/>
                </a:cubicBezTo>
                <a:cubicBezTo>
                  <a:pt x="1637574" y="4290292"/>
                  <a:pt x="1646491" y="4259002"/>
                  <a:pt x="1646491" y="4259002"/>
                </a:cubicBezTo>
                <a:cubicBezTo>
                  <a:pt x="1651000" y="4257737"/>
                  <a:pt x="1652726" y="4268051"/>
                  <a:pt x="1652726" y="4268051"/>
                </a:cubicBezTo>
                <a:lnTo>
                  <a:pt x="1685321" y="4237312"/>
                </a:lnTo>
                <a:cubicBezTo>
                  <a:pt x="1674582" y="4229528"/>
                  <a:pt x="1659342" y="4223013"/>
                  <a:pt x="1657041" y="4209266"/>
                </a:cubicBezTo>
                <a:cubicBezTo>
                  <a:pt x="1655891" y="4202392"/>
                  <a:pt x="1664329" y="4196422"/>
                  <a:pt x="1673342" y="4193892"/>
                </a:cubicBezTo>
                <a:lnTo>
                  <a:pt x="1691270" y="4160074"/>
                </a:lnTo>
                <a:cubicBezTo>
                  <a:pt x="1753308" y="4164251"/>
                  <a:pt x="1688304" y="4114131"/>
                  <a:pt x="1751395" y="4096423"/>
                </a:cubicBezTo>
                <a:lnTo>
                  <a:pt x="1747273" y="4043601"/>
                </a:lnTo>
                <a:cubicBezTo>
                  <a:pt x="1765299" y="4038542"/>
                  <a:pt x="1768083" y="4026968"/>
                  <a:pt x="1765783" y="4013220"/>
                </a:cubicBezTo>
                <a:cubicBezTo>
                  <a:pt x="1763482" y="3999472"/>
                  <a:pt x="1755523" y="3980116"/>
                  <a:pt x="1767320" y="3966008"/>
                </a:cubicBezTo>
                <a:cubicBezTo>
                  <a:pt x="1820913" y="3976156"/>
                  <a:pt x="1787457" y="3917175"/>
                  <a:pt x="1809987" y="3910851"/>
                </a:cubicBezTo>
                <a:cubicBezTo>
                  <a:pt x="1814496" y="3909586"/>
                  <a:pt x="1816796" y="3923333"/>
                  <a:pt x="1816796" y="3923333"/>
                </a:cubicBezTo>
                <a:cubicBezTo>
                  <a:pt x="1849972" y="3896032"/>
                  <a:pt x="1836838" y="3845741"/>
                  <a:pt x="1876248" y="3827483"/>
                </a:cubicBezTo>
                <a:lnTo>
                  <a:pt x="1871073" y="3796552"/>
                </a:lnTo>
                <a:cubicBezTo>
                  <a:pt x="1875001" y="3791849"/>
                  <a:pt x="1902524" y="3758938"/>
                  <a:pt x="1901949" y="3755499"/>
                </a:cubicBezTo>
                <a:cubicBezTo>
                  <a:pt x="1900800" y="3748625"/>
                  <a:pt x="1887277" y="3752420"/>
                  <a:pt x="1882774" y="3753684"/>
                </a:cubicBezTo>
                <a:cubicBezTo>
                  <a:pt x="1885073" y="3767433"/>
                  <a:pt x="1862539" y="3773758"/>
                  <a:pt x="1848447" y="3774117"/>
                </a:cubicBezTo>
                <a:lnTo>
                  <a:pt x="1826009" y="3809201"/>
                </a:lnTo>
                <a:lnTo>
                  <a:pt x="1783245" y="3835598"/>
                </a:lnTo>
                <a:cubicBezTo>
                  <a:pt x="1772029" y="3853139"/>
                  <a:pt x="1756872" y="3875383"/>
                  <a:pt x="1755243" y="3893834"/>
                </a:cubicBezTo>
                <a:cubicBezTo>
                  <a:pt x="1624699" y="3952514"/>
                  <a:pt x="1721430" y="3944647"/>
                  <a:pt x="1650341" y="3983541"/>
                </a:cubicBezTo>
                <a:lnTo>
                  <a:pt x="1630539" y="3992929"/>
                </a:lnTo>
                <a:lnTo>
                  <a:pt x="1608685" y="4033428"/>
                </a:lnTo>
                <a:cubicBezTo>
                  <a:pt x="1602686" y="4046394"/>
                  <a:pt x="1598401" y="4058223"/>
                  <a:pt x="1596434" y="4068359"/>
                </a:cubicBezTo>
                <a:cubicBezTo>
                  <a:pt x="1571781" y="4101670"/>
                  <a:pt x="1538508" y="4148155"/>
                  <a:pt x="1530031" y="4191824"/>
                </a:cubicBezTo>
                <a:cubicBezTo>
                  <a:pt x="1523827" y="4192530"/>
                  <a:pt x="1511427" y="4193941"/>
                  <a:pt x="1510217" y="4200176"/>
                </a:cubicBezTo>
                <a:cubicBezTo>
                  <a:pt x="1507796" y="4212652"/>
                  <a:pt x="1518984" y="4217482"/>
                  <a:pt x="1523978" y="4223011"/>
                </a:cubicBezTo>
                <a:lnTo>
                  <a:pt x="1464688" y="4278561"/>
                </a:lnTo>
                <a:cubicBezTo>
                  <a:pt x="1459844" y="4303511"/>
                  <a:pt x="1435046" y="4306334"/>
                  <a:pt x="1430202" y="4331286"/>
                </a:cubicBezTo>
                <a:lnTo>
                  <a:pt x="1393292" y="4396490"/>
                </a:lnTo>
                <a:cubicBezTo>
                  <a:pt x="1404480" y="4401320"/>
                  <a:pt x="1414460" y="4412385"/>
                  <a:pt x="1412038" y="4424862"/>
                </a:cubicBezTo>
                <a:cubicBezTo>
                  <a:pt x="1410826" y="4431096"/>
                  <a:pt x="1392225" y="4433212"/>
                  <a:pt x="1386028" y="4433918"/>
                </a:cubicBezTo>
                <a:cubicBezTo>
                  <a:pt x="1379972" y="4465112"/>
                  <a:pt x="1357593" y="4455458"/>
                  <a:pt x="1351539" y="4486644"/>
                </a:cubicBezTo>
                <a:lnTo>
                  <a:pt x="1293461" y="4535959"/>
                </a:lnTo>
                <a:cubicBezTo>
                  <a:pt x="1296035" y="4553964"/>
                  <a:pt x="1285136" y="4610111"/>
                  <a:pt x="1254130" y="4613639"/>
                </a:cubicBezTo>
                <a:lnTo>
                  <a:pt x="1221004" y="4690611"/>
                </a:lnTo>
                <a:lnTo>
                  <a:pt x="1231125" y="4732158"/>
                </a:lnTo>
                <a:lnTo>
                  <a:pt x="1162290" y="4868100"/>
                </a:lnTo>
                <a:cubicBezTo>
                  <a:pt x="1118896" y="4873038"/>
                  <a:pt x="1147621" y="4912466"/>
                  <a:pt x="1104215" y="4917405"/>
                </a:cubicBezTo>
                <a:cubicBezTo>
                  <a:pt x="1090603" y="4925060"/>
                  <a:pt x="1074570" y="4945181"/>
                  <a:pt x="1072151" y="4957657"/>
                </a:cubicBezTo>
                <a:cubicBezTo>
                  <a:pt x="1069727" y="4970133"/>
                  <a:pt x="1082128" y="4968722"/>
                  <a:pt x="1088331" y="4968016"/>
                </a:cubicBezTo>
                <a:lnTo>
                  <a:pt x="1058828" y="5026280"/>
                </a:lnTo>
                <a:cubicBezTo>
                  <a:pt x="1036602" y="5047105"/>
                  <a:pt x="1025555" y="5072763"/>
                  <a:pt x="1020712" y="5097713"/>
                </a:cubicBezTo>
                <a:lnTo>
                  <a:pt x="988501" y="5107485"/>
                </a:lnTo>
                <a:lnTo>
                  <a:pt x="970342" y="5201051"/>
                </a:lnTo>
                <a:cubicBezTo>
                  <a:pt x="948101" y="5221886"/>
                  <a:pt x="942049" y="5253071"/>
                  <a:pt x="937205" y="5278026"/>
                </a:cubicBezTo>
                <a:lnTo>
                  <a:pt x="881550" y="5314863"/>
                </a:lnTo>
                <a:cubicBezTo>
                  <a:pt x="877917" y="5333573"/>
                  <a:pt x="874284" y="5352292"/>
                  <a:pt x="855687" y="5354407"/>
                </a:cubicBezTo>
                <a:lnTo>
                  <a:pt x="824684" y="5357936"/>
                </a:lnTo>
                <a:lnTo>
                  <a:pt x="785360" y="5435615"/>
                </a:lnTo>
                <a:lnTo>
                  <a:pt x="754498" y="5469624"/>
                </a:lnTo>
                <a:cubicBezTo>
                  <a:pt x="753287" y="5475865"/>
                  <a:pt x="748443" y="5500817"/>
                  <a:pt x="736051" y="5502227"/>
                </a:cubicBezTo>
                <a:lnTo>
                  <a:pt x="729849" y="5502933"/>
                </a:lnTo>
                <a:cubicBezTo>
                  <a:pt x="710042" y="5511285"/>
                  <a:pt x="692790" y="5537649"/>
                  <a:pt x="689155" y="5556367"/>
                </a:cubicBezTo>
                <a:cubicBezTo>
                  <a:pt x="670994" y="5649933"/>
                  <a:pt x="634712" y="5586964"/>
                  <a:pt x="621394" y="5655578"/>
                </a:cubicBezTo>
                <a:cubicBezTo>
                  <a:pt x="564678" y="5729129"/>
                  <a:pt x="519142" y="5807524"/>
                  <a:pt x="462425" y="5881076"/>
                </a:cubicBezTo>
                <a:cubicBezTo>
                  <a:pt x="423864" y="5861063"/>
                  <a:pt x="418101" y="5953228"/>
                  <a:pt x="414471" y="5971936"/>
                </a:cubicBezTo>
                <a:lnTo>
                  <a:pt x="363808" y="6014304"/>
                </a:lnTo>
                <a:cubicBezTo>
                  <a:pt x="378185" y="5908969"/>
                  <a:pt x="478165" y="5799988"/>
                  <a:pt x="491487" y="5731363"/>
                </a:cubicBezTo>
                <a:lnTo>
                  <a:pt x="527184" y="5672403"/>
                </a:lnTo>
                <a:cubicBezTo>
                  <a:pt x="538083" y="5616257"/>
                  <a:pt x="637327" y="5354856"/>
                  <a:pt x="689202" y="5306247"/>
                </a:cubicBezTo>
                <a:lnTo>
                  <a:pt x="726116" y="5241045"/>
                </a:lnTo>
                <a:cubicBezTo>
                  <a:pt x="733382" y="5203616"/>
                  <a:pt x="707364" y="5212683"/>
                  <a:pt x="713420" y="5181487"/>
                </a:cubicBezTo>
                <a:lnTo>
                  <a:pt x="749122" y="5122529"/>
                </a:lnTo>
                <a:cubicBezTo>
                  <a:pt x="770140" y="5107936"/>
                  <a:pt x="782393" y="5076035"/>
                  <a:pt x="786025" y="5057325"/>
                </a:cubicBezTo>
                <a:lnTo>
                  <a:pt x="820665" y="5035077"/>
                </a:lnTo>
                <a:cubicBezTo>
                  <a:pt x="817949" y="4986586"/>
                  <a:pt x="873312" y="4888785"/>
                  <a:pt x="900393" y="4842998"/>
                </a:cubicBezTo>
                <a:cubicBezTo>
                  <a:pt x="856987" y="4847937"/>
                  <a:pt x="935941" y="4753550"/>
                  <a:pt x="944560" y="4740367"/>
                </a:cubicBezTo>
                <a:lnTo>
                  <a:pt x="998420" y="4587833"/>
                </a:lnTo>
                <a:cubicBezTo>
                  <a:pt x="1010821" y="4586422"/>
                  <a:pt x="1018234" y="4579482"/>
                  <a:pt x="1020658" y="4567005"/>
                </a:cubicBezTo>
                <a:cubicBezTo>
                  <a:pt x="1023080" y="4554531"/>
                  <a:pt x="1016733" y="4524746"/>
                  <a:pt x="1004333" y="4526157"/>
                </a:cubicBezTo>
                <a:cubicBezTo>
                  <a:pt x="985730" y="4528274"/>
                  <a:pt x="979674" y="4559471"/>
                  <a:pt x="977252" y="4571945"/>
                </a:cubicBezTo>
                <a:cubicBezTo>
                  <a:pt x="958657" y="4574061"/>
                  <a:pt x="948827" y="4593477"/>
                  <a:pt x="945194" y="4612195"/>
                </a:cubicBezTo>
                <a:cubicBezTo>
                  <a:pt x="929453" y="4693285"/>
                  <a:pt x="836880" y="4795329"/>
                  <a:pt x="829615" y="4832756"/>
                </a:cubicBezTo>
                <a:cubicBezTo>
                  <a:pt x="829615" y="4832756"/>
                  <a:pt x="825984" y="4851466"/>
                  <a:pt x="819787" y="4852171"/>
                </a:cubicBezTo>
                <a:cubicBezTo>
                  <a:pt x="819787" y="4852171"/>
                  <a:pt x="808455" y="4816859"/>
                  <a:pt x="809665" y="4810626"/>
                </a:cubicBezTo>
                <a:lnTo>
                  <a:pt x="827830" y="4717049"/>
                </a:lnTo>
                <a:cubicBezTo>
                  <a:pt x="851270" y="4689982"/>
                  <a:pt x="889540" y="4649025"/>
                  <a:pt x="895594" y="4617840"/>
                </a:cubicBezTo>
                <a:cubicBezTo>
                  <a:pt x="898016" y="4605363"/>
                  <a:pt x="886828" y="4600532"/>
                  <a:pt x="874418" y="4601945"/>
                </a:cubicBezTo>
                <a:lnTo>
                  <a:pt x="918741" y="4529803"/>
                </a:lnTo>
                <a:cubicBezTo>
                  <a:pt x="962145" y="4524864"/>
                  <a:pt x="927217" y="4486133"/>
                  <a:pt x="970623" y="4481193"/>
                </a:cubicBezTo>
                <a:lnTo>
                  <a:pt x="982533" y="4419836"/>
                </a:lnTo>
                <a:lnTo>
                  <a:pt x="976658" y="4429022"/>
                </a:lnTo>
                <a:lnTo>
                  <a:pt x="959269" y="4439755"/>
                </a:lnTo>
                <a:lnTo>
                  <a:pt x="941918" y="4462157"/>
                </a:lnTo>
                <a:cubicBezTo>
                  <a:pt x="893605" y="4526561"/>
                  <a:pt x="836317" y="4610857"/>
                  <a:pt x="826327" y="4662325"/>
                </a:cubicBezTo>
                <a:lnTo>
                  <a:pt x="791692" y="4684562"/>
                </a:lnTo>
                <a:cubicBezTo>
                  <a:pt x="789270" y="4697038"/>
                  <a:pt x="778229" y="4722696"/>
                  <a:pt x="759626" y="4724811"/>
                </a:cubicBezTo>
                <a:cubicBezTo>
                  <a:pt x="712586" y="4748470"/>
                  <a:pt x="736475" y="4812851"/>
                  <a:pt x="689439" y="4836509"/>
                </a:cubicBezTo>
                <a:lnTo>
                  <a:pt x="587036" y="4957967"/>
                </a:lnTo>
                <a:cubicBezTo>
                  <a:pt x="582191" y="4982920"/>
                  <a:pt x="510796" y="5100848"/>
                  <a:pt x="473595" y="5105082"/>
                </a:cubicBezTo>
                <a:cubicBezTo>
                  <a:pt x="467401" y="5105787"/>
                  <a:pt x="468614" y="5099543"/>
                  <a:pt x="469823" y="5093310"/>
                </a:cubicBezTo>
                <a:lnTo>
                  <a:pt x="480722" y="5037164"/>
                </a:lnTo>
                <a:lnTo>
                  <a:pt x="511576" y="5003156"/>
                </a:lnTo>
                <a:cubicBezTo>
                  <a:pt x="517632" y="4971962"/>
                  <a:pt x="540778" y="4883923"/>
                  <a:pt x="584184" y="4878984"/>
                </a:cubicBezTo>
                <a:cubicBezTo>
                  <a:pt x="590159" y="4863816"/>
                  <a:pt x="599960" y="4842113"/>
                  <a:pt x="612687" y="4815538"/>
                </a:cubicBezTo>
                <a:lnTo>
                  <a:pt x="625846" y="4789050"/>
                </a:lnTo>
                <a:lnTo>
                  <a:pt x="625848" y="4788820"/>
                </a:lnTo>
                <a:lnTo>
                  <a:pt x="625957" y="4788827"/>
                </a:lnTo>
                <a:lnTo>
                  <a:pt x="658730" y="4722858"/>
                </a:lnTo>
                <a:cubicBezTo>
                  <a:pt x="685237" y="4670873"/>
                  <a:pt x="716286" y="4611669"/>
                  <a:pt x="748830" y="4550859"/>
                </a:cubicBezTo>
                <a:lnTo>
                  <a:pt x="761807" y="4527074"/>
                </a:lnTo>
                <a:lnTo>
                  <a:pt x="757295" y="4517675"/>
                </a:lnTo>
                <a:cubicBezTo>
                  <a:pt x="759718" y="4505197"/>
                  <a:pt x="774544" y="4491309"/>
                  <a:pt x="781960" y="4484368"/>
                </a:cubicBezTo>
                <a:lnTo>
                  <a:pt x="784028" y="4486342"/>
                </a:lnTo>
                <a:lnTo>
                  <a:pt x="847914" y="4369234"/>
                </a:lnTo>
                <a:cubicBezTo>
                  <a:pt x="896656" y="4281628"/>
                  <a:pt x="941904" y="4203046"/>
                  <a:pt x="973374" y="4152434"/>
                </a:cubicBezTo>
                <a:lnTo>
                  <a:pt x="994978" y="4119342"/>
                </a:lnTo>
                <a:lnTo>
                  <a:pt x="985785" y="4117001"/>
                </a:lnTo>
                <a:cubicBezTo>
                  <a:pt x="979072" y="4133279"/>
                  <a:pt x="963354" y="4152084"/>
                  <a:pt x="945328" y="4157143"/>
                </a:cubicBezTo>
                <a:lnTo>
                  <a:pt x="931326" y="4186259"/>
                </a:lnTo>
                <a:cubicBezTo>
                  <a:pt x="917804" y="4190055"/>
                  <a:pt x="895851" y="4199817"/>
                  <a:pt x="893066" y="4211392"/>
                </a:cubicBezTo>
                <a:cubicBezTo>
                  <a:pt x="870530" y="4217717"/>
                  <a:pt x="871105" y="4221156"/>
                  <a:pt x="864400" y="4237432"/>
                </a:cubicBezTo>
                <a:lnTo>
                  <a:pt x="853227" y="4244771"/>
                </a:lnTo>
                <a:lnTo>
                  <a:pt x="815950" y="4309691"/>
                </a:lnTo>
                <a:cubicBezTo>
                  <a:pt x="811107" y="4334644"/>
                  <a:pt x="713701" y="4461630"/>
                  <a:pt x="707495" y="4462336"/>
                </a:cubicBezTo>
                <a:lnTo>
                  <a:pt x="682694" y="4465159"/>
                </a:lnTo>
                <a:cubicBezTo>
                  <a:pt x="679060" y="4483876"/>
                  <a:pt x="666812" y="4515767"/>
                  <a:pt x="651992" y="4529655"/>
                </a:cubicBezTo>
                <a:cubicBezTo>
                  <a:pt x="642304" y="4579558"/>
                  <a:pt x="590283" y="4597679"/>
                  <a:pt x="579385" y="4653826"/>
                </a:cubicBezTo>
                <a:lnTo>
                  <a:pt x="522516" y="4696899"/>
                </a:lnTo>
                <a:lnTo>
                  <a:pt x="503142" y="4796707"/>
                </a:lnTo>
                <a:cubicBezTo>
                  <a:pt x="490744" y="4798118"/>
                  <a:pt x="478342" y="4799530"/>
                  <a:pt x="474713" y="4818240"/>
                </a:cubicBezTo>
                <a:cubicBezTo>
                  <a:pt x="472288" y="4830717"/>
                  <a:pt x="469866" y="4843191"/>
                  <a:pt x="451272" y="4845309"/>
                </a:cubicBezTo>
                <a:cubicBezTo>
                  <a:pt x="435238" y="4865438"/>
                  <a:pt x="409228" y="4874493"/>
                  <a:pt x="390623" y="4876611"/>
                </a:cubicBezTo>
                <a:lnTo>
                  <a:pt x="368685" y="4958414"/>
                </a:lnTo>
                <a:cubicBezTo>
                  <a:pt x="343883" y="4961237"/>
                  <a:pt x="325279" y="4963355"/>
                  <a:pt x="331334" y="4932160"/>
                </a:cubicBezTo>
                <a:lnTo>
                  <a:pt x="337389" y="4900975"/>
                </a:lnTo>
                <a:cubicBezTo>
                  <a:pt x="378222" y="4878024"/>
                  <a:pt x="387619" y="4767147"/>
                  <a:pt x="393671" y="4735964"/>
                </a:cubicBezTo>
                <a:cubicBezTo>
                  <a:pt x="399867" y="4735258"/>
                  <a:pt x="418470" y="4733141"/>
                  <a:pt x="420892" y="4720666"/>
                </a:cubicBezTo>
                <a:cubicBezTo>
                  <a:pt x="423316" y="4708189"/>
                  <a:pt x="408343" y="4691588"/>
                  <a:pt x="403359" y="4686058"/>
                </a:cubicBezTo>
                <a:lnTo>
                  <a:pt x="426366" y="4567531"/>
                </a:lnTo>
                <a:cubicBezTo>
                  <a:pt x="513167" y="4557653"/>
                  <a:pt x="460851" y="4514806"/>
                  <a:pt x="520141" y="4459256"/>
                </a:cubicBezTo>
                <a:lnTo>
                  <a:pt x="540725" y="4353214"/>
                </a:lnTo>
                <a:cubicBezTo>
                  <a:pt x="561752" y="4338620"/>
                  <a:pt x="574003" y="4306721"/>
                  <a:pt x="577635" y="4288010"/>
                </a:cubicBezTo>
                <a:cubicBezTo>
                  <a:pt x="578844" y="4281768"/>
                  <a:pt x="571288" y="4258227"/>
                  <a:pt x="565094" y="4258932"/>
                </a:cubicBezTo>
                <a:cubicBezTo>
                  <a:pt x="558889" y="4259638"/>
                  <a:pt x="555255" y="4278358"/>
                  <a:pt x="555255" y="4278358"/>
                </a:cubicBezTo>
                <a:lnTo>
                  <a:pt x="498097" y="4260461"/>
                </a:lnTo>
                <a:cubicBezTo>
                  <a:pt x="510357" y="4228561"/>
                  <a:pt x="495384" y="4211968"/>
                  <a:pt x="464388" y="4215495"/>
                </a:cubicBezTo>
                <a:lnTo>
                  <a:pt x="452406" y="4187731"/>
                </a:lnTo>
                <a:lnTo>
                  <a:pt x="325310" y="4252519"/>
                </a:lnTo>
                <a:cubicBezTo>
                  <a:pt x="291169" y="4270292"/>
                  <a:pt x="267343" y="4281558"/>
                  <a:pt x="248548" y="4290001"/>
                </a:cubicBezTo>
                <a:lnTo>
                  <a:pt x="233386" y="4296688"/>
                </a:lnTo>
                <a:lnTo>
                  <a:pt x="259084" y="4258972"/>
                </a:lnTo>
                <a:lnTo>
                  <a:pt x="287959" y="4237726"/>
                </a:lnTo>
                <a:lnTo>
                  <a:pt x="314805" y="4198325"/>
                </a:lnTo>
                <a:cubicBezTo>
                  <a:pt x="321717" y="4167039"/>
                  <a:pt x="347245" y="4078830"/>
                  <a:pt x="390527" y="4074485"/>
                </a:cubicBezTo>
                <a:cubicBezTo>
                  <a:pt x="391909" y="4068232"/>
                  <a:pt x="400203" y="4030694"/>
                  <a:pt x="412567" y="4029452"/>
                </a:cubicBezTo>
                <a:cubicBezTo>
                  <a:pt x="449661" y="4025729"/>
                  <a:pt x="424125" y="4113938"/>
                  <a:pt x="430309" y="4113320"/>
                </a:cubicBezTo>
                <a:cubicBezTo>
                  <a:pt x="439584" y="4112389"/>
                  <a:pt x="463587" y="4075567"/>
                  <a:pt x="478784" y="4051674"/>
                </a:cubicBezTo>
                <a:lnTo>
                  <a:pt x="486340" y="4039878"/>
                </a:lnTo>
                <a:lnTo>
                  <a:pt x="499201" y="3973623"/>
                </a:lnTo>
                <a:lnTo>
                  <a:pt x="523860" y="3940319"/>
                </a:lnTo>
                <a:cubicBezTo>
                  <a:pt x="543677" y="3931960"/>
                  <a:pt x="554717" y="3906302"/>
                  <a:pt x="558348" y="3887591"/>
                </a:cubicBezTo>
                <a:cubicBezTo>
                  <a:pt x="586783" y="3866051"/>
                  <a:pt x="593906" y="3798143"/>
                  <a:pt x="612501" y="3796026"/>
                </a:cubicBezTo>
                <a:lnTo>
                  <a:pt x="633962" y="3800082"/>
                </a:lnTo>
                <a:lnTo>
                  <a:pt x="673257" y="3752458"/>
                </a:lnTo>
                <a:cubicBezTo>
                  <a:pt x="689844" y="3677381"/>
                  <a:pt x="727015" y="3618596"/>
                  <a:pt x="740836" y="3556033"/>
                </a:cubicBezTo>
                <a:lnTo>
                  <a:pt x="788371" y="3551262"/>
                </a:lnTo>
                <a:lnTo>
                  <a:pt x="796129" y="3537215"/>
                </a:lnTo>
                <a:lnTo>
                  <a:pt x="797339" y="3530980"/>
                </a:lnTo>
                <a:lnTo>
                  <a:pt x="800972" y="3512263"/>
                </a:lnTo>
                <a:lnTo>
                  <a:pt x="817004" y="3492142"/>
                </a:lnTo>
                <a:lnTo>
                  <a:pt x="823198" y="3491438"/>
                </a:lnTo>
                <a:cubicBezTo>
                  <a:pt x="817144" y="3522627"/>
                  <a:pt x="832499" y="3490379"/>
                  <a:pt x="852467" y="3449980"/>
                </a:cubicBezTo>
                <a:lnTo>
                  <a:pt x="859687" y="3436192"/>
                </a:lnTo>
                <a:lnTo>
                  <a:pt x="859652" y="3435516"/>
                </a:lnTo>
                <a:cubicBezTo>
                  <a:pt x="857596" y="3431133"/>
                  <a:pt x="853648" y="3428471"/>
                  <a:pt x="847467" y="3429092"/>
                </a:cubicBezTo>
                <a:lnTo>
                  <a:pt x="827146" y="3428268"/>
                </a:lnTo>
                <a:lnTo>
                  <a:pt x="806840" y="3458604"/>
                </a:lnTo>
                <a:cubicBezTo>
                  <a:pt x="799995" y="3470439"/>
                  <a:pt x="794623" y="3482489"/>
                  <a:pt x="792202" y="3494965"/>
                </a:cubicBezTo>
                <a:cubicBezTo>
                  <a:pt x="773605" y="3497081"/>
                  <a:pt x="769823" y="3485311"/>
                  <a:pt x="773459" y="3466593"/>
                </a:cubicBezTo>
                <a:cubicBezTo>
                  <a:pt x="776485" y="3451000"/>
                  <a:pt x="782612" y="3435052"/>
                  <a:pt x="790137" y="3419706"/>
                </a:cubicBezTo>
                <a:lnTo>
                  <a:pt x="814845" y="3377065"/>
                </a:lnTo>
                <a:lnTo>
                  <a:pt x="795923" y="3358593"/>
                </a:lnTo>
                <a:cubicBezTo>
                  <a:pt x="800069" y="3339827"/>
                  <a:pt x="811785" y="3314180"/>
                  <a:pt x="831711" y="3306058"/>
                </a:cubicBezTo>
                <a:lnTo>
                  <a:pt x="866850" y="3229121"/>
                </a:lnTo>
                <a:lnTo>
                  <a:pt x="833243" y="3189673"/>
                </a:lnTo>
                <a:cubicBezTo>
                  <a:pt x="842921" y="3145874"/>
                  <a:pt x="815425" y="3160870"/>
                  <a:pt x="784509" y="3163973"/>
                </a:cubicBezTo>
                <a:cubicBezTo>
                  <a:pt x="784509" y="3163973"/>
                  <a:pt x="759781" y="3166456"/>
                  <a:pt x="761162" y="3160203"/>
                </a:cubicBezTo>
                <a:cubicBezTo>
                  <a:pt x="761162" y="3160203"/>
                  <a:pt x="906203" y="3078345"/>
                  <a:pt x="896525" y="3122144"/>
                </a:cubicBezTo>
                <a:cubicBezTo>
                  <a:pt x="933619" y="3118420"/>
                  <a:pt x="932311" y="3069612"/>
                  <a:pt x="937841" y="3044586"/>
                </a:cubicBezTo>
                <a:cubicBezTo>
                  <a:pt x="987302" y="3039621"/>
                  <a:pt x="987302" y="3039621"/>
                  <a:pt x="976244" y="3089673"/>
                </a:cubicBezTo>
                <a:cubicBezTo>
                  <a:pt x="975726" y="3092019"/>
                  <a:pt x="974356" y="3096935"/>
                  <a:pt x="972304" y="3103712"/>
                </a:cubicBezTo>
                <a:lnTo>
                  <a:pt x="967692" y="3118178"/>
                </a:lnTo>
                <a:lnTo>
                  <a:pt x="969043" y="3114923"/>
                </a:lnTo>
                <a:cubicBezTo>
                  <a:pt x="1015931" y="3060785"/>
                  <a:pt x="1071443" y="2993466"/>
                  <a:pt x="1095953" y="2929674"/>
                </a:cubicBezTo>
                <a:lnTo>
                  <a:pt x="1145951" y="2878027"/>
                </a:lnTo>
                <a:lnTo>
                  <a:pt x="1155803" y="2847555"/>
                </a:lnTo>
                <a:cubicBezTo>
                  <a:pt x="1159677" y="2840283"/>
                  <a:pt x="1164537" y="2833677"/>
                  <a:pt x="1170747" y="2828656"/>
                </a:cubicBezTo>
                <a:lnTo>
                  <a:pt x="1171168" y="2828484"/>
                </a:lnTo>
                <a:lnTo>
                  <a:pt x="1186558" y="2806510"/>
                </a:lnTo>
                <a:lnTo>
                  <a:pt x="1221917" y="2742114"/>
                </a:lnTo>
                <a:lnTo>
                  <a:pt x="1240635" y="2737896"/>
                </a:lnTo>
                <a:lnTo>
                  <a:pt x="1272279" y="2682927"/>
                </a:lnTo>
                <a:cubicBezTo>
                  <a:pt x="1293594" y="2668552"/>
                  <a:pt x="1319707" y="2659807"/>
                  <a:pt x="1344437" y="2657325"/>
                </a:cubicBezTo>
                <a:lnTo>
                  <a:pt x="1307265" y="2716119"/>
                </a:lnTo>
                <a:lnTo>
                  <a:pt x="1305692" y="2723237"/>
                </a:lnTo>
                <a:lnTo>
                  <a:pt x="1357181" y="2711635"/>
                </a:lnTo>
                <a:lnTo>
                  <a:pt x="1382182" y="2678007"/>
                </a:lnTo>
                <a:lnTo>
                  <a:pt x="1374609" y="2684889"/>
                </a:lnTo>
                <a:cubicBezTo>
                  <a:pt x="1375344" y="2654223"/>
                  <a:pt x="1396003" y="2615442"/>
                  <a:pt x="1413897" y="2589178"/>
                </a:cubicBezTo>
                <a:lnTo>
                  <a:pt x="1433820" y="2581063"/>
                </a:lnTo>
                <a:lnTo>
                  <a:pt x="1453099" y="2548536"/>
                </a:lnTo>
                <a:lnTo>
                  <a:pt x="1459285" y="2547915"/>
                </a:lnTo>
                <a:lnTo>
                  <a:pt x="1447569" y="2573563"/>
                </a:lnTo>
                <a:lnTo>
                  <a:pt x="1488163" y="2526666"/>
                </a:lnTo>
                <a:lnTo>
                  <a:pt x="1459285" y="2547915"/>
                </a:lnTo>
                <a:cubicBezTo>
                  <a:pt x="1477179" y="2521648"/>
                  <a:pt x="1490268" y="2489751"/>
                  <a:pt x="1501984" y="2464104"/>
                </a:cubicBezTo>
                <a:lnTo>
                  <a:pt x="1504675" y="2506653"/>
                </a:lnTo>
                <a:cubicBezTo>
                  <a:pt x="1512968" y="2469115"/>
                  <a:pt x="1526057" y="2437217"/>
                  <a:pt x="1545341" y="2404689"/>
                </a:cubicBezTo>
                <a:lnTo>
                  <a:pt x="1501984" y="2464104"/>
                </a:lnTo>
                <a:lnTo>
                  <a:pt x="1504750" y="2451591"/>
                </a:lnTo>
                <a:lnTo>
                  <a:pt x="1565992" y="2365910"/>
                </a:lnTo>
                <a:cubicBezTo>
                  <a:pt x="1567373" y="2359656"/>
                  <a:pt x="1568756" y="2353397"/>
                  <a:pt x="1576325" y="2346525"/>
                </a:cubicBezTo>
                <a:lnTo>
                  <a:pt x="1574944" y="2352776"/>
                </a:lnTo>
                <a:lnTo>
                  <a:pt x="1583896" y="2339642"/>
                </a:lnTo>
                <a:lnTo>
                  <a:pt x="1597640" y="2332150"/>
                </a:lnTo>
                <a:cubicBezTo>
                  <a:pt x="1603169" y="2307125"/>
                  <a:pt x="1623096" y="2299001"/>
                  <a:pt x="1628625" y="2273977"/>
                </a:cubicBezTo>
                <a:lnTo>
                  <a:pt x="1664413" y="2221443"/>
                </a:lnTo>
                <a:cubicBezTo>
                  <a:pt x="1667179" y="2208929"/>
                  <a:pt x="1835716" y="2020718"/>
                  <a:pt x="1853685" y="1939391"/>
                </a:cubicBezTo>
                <a:cubicBezTo>
                  <a:pt x="1879140" y="1906244"/>
                  <a:pt x="1913543" y="1859970"/>
                  <a:pt x="1923220" y="1816173"/>
                </a:cubicBezTo>
                <a:cubicBezTo>
                  <a:pt x="1929408" y="1815552"/>
                  <a:pt x="1941772" y="1814311"/>
                  <a:pt x="1943152" y="1808058"/>
                </a:cubicBezTo>
                <a:cubicBezTo>
                  <a:pt x="1945918" y="1795545"/>
                  <a:pt x="1934936" y="1790526"/>
                  <a:pt x="1930130" y="1784894"/>
                </a:cubicBezTo>
                <a:lnTo>
                  <a:pt x="1990651" y="1729877"/>
                </a:lnTo>
                <a:cubicBezTo>
                  <a:pt x="1996178" y="1704854"/>
                  <a:pt x="2020907" y="1702371"/>
                  <a:pt x="2026435" y="1677345"/>
                </a:cubicBezTo>
                <a:lnTo>
                  <a:pt x="2064989" y="1612298"/>
                </a:lnTo>
                <a:cubicBezTo>
                  <a:pt x="2054008" y="1607280"/>
                  <a:pt x="2044407" y="1596008"/>
                  <a:pt x="2047171" y="1583495"/>
                </a:cubicBezTo>
                <a:cubicBezTo>
                  <a:pt x="2048554" y="1577242"/>
                  <a:pt x="2067103" y="1575380"/>
                  <a:pt x="2073283" y="1574759"/>
                </a:cubicBezTo>
                <a:cubicBezTo>
                  <a:pt x="2080195" y="1543473"/>
                  <a:pt x="2102162" y="1553504"/>
                  <a:pt x="2109072" y="1522227"/>
                </a:cubicBezTo>
                <a:lnTo>
                  <a:pt x="2168207" y="1473464"/>
                </a:lnTo>
                <a:cubicBezTo>
                  <a:pt x="2166166" y="1455319"/>
                  <a:pt x="2178607" y="1399007"/>
                  <a:pt x="2209525" y="1395904"/>
                </a:cubicBezTo>
                <a:lnTo>
                  <a:pt x="2244656" y="1318966"/>
                </a:lnTo>
                <a:lnTo>
                  <a:pt x="2235787" y="1277036"/>
                </a:lnTo>
                <a:lnTo>
                  <a:pt x="2308096" y="1141304"/>
                </a:lnTo>
                <a:cubicBezTo>
                  <a:pt x="2351369" y="1136961"/>
                  <a:pt x="2323949" y="1096895"/>
                  <a:pt x="2367231" y="1092549"/>
                </a:cubicBezTo>
                <a:cubicBezTo>
                  <a:pt x="2380978" y="1085047"/>
                  <a:pt x="2397491" y="1065041"/>
                  <a:pt x="2400252" y="1052529"/>
                </a:cubicBezTo>
                <a:cubicBezTo>
                  <a:pt x="2403020" y="1040016"/>
                  <a:pt x="2390653" y="1041257"/>
                  <a:pt x="2384468" y="1041878"/>
                </a:cubicBezTo>
                <a:lnTo>
                  <a:pt x="2415461" y="983704"/>
                </a:lnTo>
                <a:cubicBezTo>
                  <a:pt x="2438148" y="963079"/>
                  <a:pt x="2449864" y="937432"/>
                  <a:pt x="2455393" y="912408"/>
                </a:cubicBezTo>
                <a:lnTo>
                  <a:pt x="2487686" y="903043"/>
                </a:lnTo>
                <a:lnTo>
                  <a:pt x="2508416" y="809202"/>
                </a:lnTo>
                <a:cubicBezTo>
                  <a:pt x="2531117" y="788567"/>
                  <a:pt x="2538028" y="757290"/>
                  <a:pt x="2543557" y="732262"/>
                </a:cubicBezTo>
                <a:lnTo>
                  <a:pt x="2599928" y="696013"/>
                </a:lnTo>
                <a:cubicBezTo>
                  <a:pt x="2604074" y="677247"/>
                  <a:pt x="2608222" y="658474"/>
                  <a:pt x="2626766" y="656613"/>
                </a:cubicBezTo>
                <a:lnTo>
                  <a:pt x="2657680" y="653510"/>
                </a:lnTo>
                <a:lnTo>
                  <a:pt x="2698991" y="575950"/>
                </a:lnTo>
                <a:lnTo>
                  <a:pt x="2730639" y="542190"/>
                </a:lnTo>
                <a:cubicBezTo>
                  <a:pt x="2732023" y="535931"/>
                  <a:pt x="2737551" y="510904"/>
                  <a:pt x="2749908" y="509664"/>
                </a:cubicBezTo>
                <a:lnTo>
                  <a:pt x="2756093" y="509044"/>
                </a:lnTo>
                <a:cubicBezTo>
                  <a:pt x="2776017" y="500929"/>
                  <a:pt x="2793921" y="474662"/>
                  <a:pt x="2798069" y="455888"/>
                </a:cubicBezTo>
                <a:cubicBezTo>
                  <a:pt x="2818802" y="362047"/>
                  <a:pt x="2853057" y="425898"/>
                  <a:pt x="2868260" y="357082"/>
                </a:cubicBezTo>
                <a:cubicBezTo>
                  <a:pt x="2926738" y="283924"/>
                  <a:pt x="2974243" y="205735"/>
                  <a:pt x="3032721" y="132575"/>
                </a:cubicBezTo>
                <a:cubicBezTo>
                  <a:pt x="3070473" y="153256"/>
                  <a:pt x="3078842" y="60647"/>
                  <a:pt x="3082987" y="4188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1800">
                <a:latin typeface="Josefin Sans" pitchFamily="2" charset="77"/>
              </a:defRPr>
            </a:lvl1pPr>
          </a:lstStyle>
          <a:p>
            <a:r>
              <a:rPr lang="en-US" dirty="0"/>
              <a:t>Insert Picture 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29C5621D-51AE-CA49-BC41-91E49EFD1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1727" y="2409782"/>
            <a:ext cx="3870274" cy="535531"/>
          </a:xfrm>
        </p:spPr>
        <p:txBody>
          <a:bodyPr wrap="square" anchor="ctr">
            <a:spAutoFit/>
          </a:bodyPr>
          <a:lstStyle>
            <a:lvl1pPr marL="0" indent="0">
              <a:buFontTx/>
              <a:buNone/>
              <a:defRPr sz="3200" baseline="0"/>
            </a:lvl1pPr>
          </a:lstStyle>
          <a:p>
            <a:r>
              <a:rPr lang="en-US" sz="3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 IDEA</a:t>
            </a:r>
            <a:endParaRPr lang="en-US" sz="28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E57BA0D7-5DAC-EF4C-94EB-BB44641C88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726" y="3429001"/>
            <a:ext cx="3336027" cy="1421928"/>
          </a:xfr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b="0" dirty="0">
                <a:latin typeface="Josefin Sans" pitchFamily="2" charset="77"/>
              </a:rPr>
              <a:t>“Don’t worry about people stealing your design work. </a:t>
            </a:r>
            <a:r>
              <a:rPr lang="en-ID" sz="2400" b="1" dirty="0">
                <a:latin typeface="Josefin Sans" pitchFamily="2" charset="77"/>
              </a:rPr>
              <a:t>Worry about the day they stop</a:t>
            </a:r>
            <a:r>
              <a:rPr lang="en-ID" sz="2400" b="0" dirty="0">
                <a:latin typeface="Josefin Sans" pitchFamily="2" charset="77"/>
              </a:rPr>
              <a:t>.” - </a:t>
            </a:r>
            <a:r>
              <a:rPr lang="en-ID" sz="1800" b="0" dirty="0">
                <a:latin typeface="Josefin Sans" pitchFamily="2" charset="77"/>
              </a:rPr>
              <a:t>Jeffrey </a:t>
            </a:r>
            <a:r>
              <a:rPr lang="en-ID" sz="1800" b="0" dirty="0" err="1">
                <a:latin typeface="Josefin Sans" pitchFamily="2" charset="77"/>
              </a:rPr>
              <a:t>Zeldman</a:t>
            </a:r>
            <a:endParaRPr lang="en-ID" sz="1800" b="1" dirty="0">
              <a:latin typeface="Josefin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483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3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61" r:id="rId15"/>
    <p:sldLayoutId id="2147483684" r:id="rId16"/>
    <p:sldLayoutId id="2147483685" r:id="rId17"/>
    <p:sldLayoutId id="2147483686" r:id="rId18"/>
    <p:sldLayoutId id="2147483689" r:id="rId19"/>
    <p:sldLayoutId id="2147483690" r:id="rId20"/>
    <p:sldLayoutId id="2147483691" r:id="rId21"/>
    <p:sldLayoutId id="2147483692" r:id="rId22"/>
    <p:sldLayoutId id="2147483694" r:id="rId23"/>
    <p:sldLayoutId id="2147483693" r:id="rId24"/>
    <p:sldLayoutId id="2147483697" r:id="rId25"/>
    <p:sldLayoutId id="2147483698" r:id="rId26"/>
    <p:sldLayoutId id="2147483696" r:id="rId27"/>
    <p:sldLayoutId id="2147483688" r:id="rId28"/>
    <p:sldLayoutId id="2147483695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7">
            <a:extLst>
              <a:ext uri="{FF2B5EF4-FFF2-40B4-BE49-F238E27FC236}">
                <a16:creationId xmlns:a16="http://schemas.microsoft.com/office/drawing/2014/main" xmlns="" id="{995D366A-4A5F-AC48-8471-9A249A963B28}"/>
              </a:ext>
            </a:extLst>
          </p:cNvPr>
          <p:cNvSpPr txBox="1">
            <a:spLocks/>
          </p:cNvSpPr>
          <p:nvPr/>
        </p:nvSpPr>
        <p:spPr>
          <a:xfrm>
            <a:off x="763191" y="1181077"/>
            <a:ext cx="3695418" cy="840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 err="1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Kalimasada</a:t>
            </a:r>
            <a:endParaRPr lang="en-US" sz="4400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xmlns="" id="{FA193A66-919B-AF4B-8FEF-436948F1BEE2}"/>
              </a:ext>
            </a:extLst>
          </p:cNvPr>
          <p:cNvSpPr/>
          <p:nvPr/>
        </p:nvSpPr>
        <p:spPr>
          <a:xfrm>
            <a:off x="-28575" y="4457700"/>
            <a:ext cx="9201150" cy="2400300"/>
          </a:xfrm>
          <a:custGeom>
            <a:avLst/>
            <a:gdLst>
              <a:gd name="connsiteX0" fmla="*/ 0 w 9201150"/>
              <a:gd name="connsiteY0" fmla="*/ 0 h 2537460"/>
              <a:gd name="connsiteX1" fmla="*/ 1234440 w 9201150"/>
              <a:gd name="connsiteY1" fmla="*/ 685800 h 2537460"/>
              <a:gd name="connsiteX2" fmla="*/ 2743200 w 9201150"/>
              <a:gd name="connsiteY2" fmla="*/ 537210 h 2537460"/>
              <a:gd name="connsiteX3" fmla="*/ 4137660 w 9201150"/>
              <a:gd name="connsiteY3" fmla="*/ 731520 h 2537460"/>
              <a:gd name="connsiteX4" fmla="*/ 5760720 w 9201150"/>
              <a:gd name="connsiteY4" fmla="*/ 994410 h 2537460"/>
              <a:gd name="connsiteX5" fmla="*/ 7372350 w 9201150"/>
              <a:gd name="connsiteY5" fmla="*/ 548640 h 2537460"/>
              <a:gd name="connsiteX6" fmla="*/ 8629650 w 9201150"/>
              <a:gd name="connsiteY6" fmla="*/ 228600 h 2537460"/>
              <a:gd name="connsiteX7" fmla="*/ 9201150 w 9201150"/>
              <a:gd name="connsiteY7" fmla="*/ 137160 h 2537460"/>
              <a:gd name="connsiteX8" fmla="*/ 9201150 w 9201150"/>
              <a:gd name="connsiteY8" fmla="*/ 2537460 h 2537460"/>
              <a:gd name="connsiteX9" fmla="*/ 0 w 9201150"/>
              <a:gd name="connsiteY9" fmla="*/ 2537460 h 253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1150" h="2537460">
                <a:moveTo>
                  <a:pt x="0" y="0"/>
                </a:moveTo>
                <a:cubicBezTo>
                  <a:pt x="411480" y="228600"/>
                  <a:pt x="731520" y="617220"/>
                  <a:pt x="1234440" y="685800"/>
                </a:cubicBezTo>
                <a:cubicBezTo>
                  <a:pt x="1737360" y="754380"/>
                  <a:pt x="2259330" y="529590"/>
                  <a:pt x="2743200" y="537210"/>
                </a:cubicBezTo>
                <a:cubicBezTo>
                  <a:pt x="3227070" y="544830"/>
                  <a:pt x="3634740" y="621030"/>
                  <a:pt x="4137660" y="731520"/>
                </a:cubicBezTo>
                <a:cubicBezTo>
                  <a:pt x="4640580" y="842010"/>
                  <a:pt x="5221605" y="1024890"/>
                  <a:pt x="5760720" y="994410"/>
                </a:cubicBezTo>
                <a:cubicBezTo>
                  <a:pt x="6299835" y="963930"/>
                  <a:pt x="6894195" y="676275"/>
                  <a:pt x="7372350" y="548640"/>
                </a:cubicBezTo>
                <a:cubicBezTo>
                  <a:pt x="7850505" y="421005"/>
                  <a:pt x="8212455" y="344805"/>
                  <a:pt x="8629650" y="228600"/>
                </a:cubicBezTo>
                <a:lnTo>
                  <a:pt x="9201150" y="137160"/>
                </a:lnTo>
                <a:lnTo>
                  <a:pt x="9201150" y="2537460"/>
                </a:lnTo>
                <a:lnTo>
                  <a:pt x="0" y="2537460"/>
                </a:lnTo>
                <a:close/>
              </a:path>
            </a:pathLst>
          </a:custGeom>
          <a:gradFill>
            <a:gsLst>
              <a:gs pos="0">
                <a:srgbClr val="92D050"/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reeform 7">
            <a:extLst>
              <a:ext uri="{FF2B5EF4-FFF2-40B4-BE49-F238E27FC236}">
                <a16:creationId xmlns:a16="http://schemas.microsoft.com/office/drawing/2014/main" xmlns="" id="{5320D632-BCCE-4FD4-9FFB-DBAD273EBA4C}"/>
              </a:ext>
            </a:extLst>
          </p:cNvPr>
          <p:cNvSpPr>
            <a:spLocks noEditPoints="1"/>
          </p:cNvSpPr>
          <p:nvPr/>
        </p:nvSpPr>
        <p:spPr bwMode="auto">
          <a:xfrm>
            <a:off x="-57151" y="4768452"/>
            <a:ext cx="9229725" cy="2089548"/>
          </a:xfrm>
          <a:custGeom>
            <a:avLst/>
            <a:gdLst>
              <a:gd name="T0" fmla="*/ 102 w 13373"/>
              <a:gd name="T1" fmla="*/ 150 h 2817"/>
              <a:gd name="T2" fmla="*/ 222 w 13373"/>
              <a:gd name="T3" fmla="*/ 237 h 2817"/>
              <a:gd name="T4" fmla="*/ 357 w 13373"/>
              <a:gd name="T5" fmla="*/ 324 h 2817"/>
              <a:gd name="T6" fmla="*/ 520 w 13373"/>
              <a:gd name="T7" fmla="*/ 410 h 2817"/>
              <a:gd name="T8" fmla="*/ 723 w 13373"/>
              <a:gd name="T9" fmla="*/ 497 h 2817"/>
              <a:gd name="T10" fmla="*/ 1003 w 13373"/>
              <a:gd name="T11" fmla="*/ 584 h 2817"/>
              <a:gd name="T12" fmla="*/ 1880 w 13373"/>
              <a:gd name="T13" fmla="*/ 660 h 2817"/>
              <a:gd name="T14" fmla="*/ 2540 w 13373"/>
              <a:gd name="T15" fmla="*/ 574 h 2817"/>
              <a:gd name="T16" fmla="*/ 3147 w 13373"/>
              <a:gd name="T17" fmla="*/ 487 h 2817"/>
              <a:gd name="T18" fmla="*/ 4532 w 13373"/>
              <a:gd name="T19" fmla="*/ 547 h 2817"/>
              <a:gd name="T20" fmla="*/ 5075 w 13373"/>
              <a:gd name="T21" fmla="*/ 634 h 2817"/>
              <a:gd name="T22" fmla="*/ 5525 w 13373"/>
              <a:gd name="T23" fmla="*/ 720 h 2817"/>
              <a:gd name="T24" fmla="*/ 5938 w 13373"/>
              <a:gd name="T25" fmla="*/ 807 h 2817"/>
              <a:gd name="T26" fmla="*/ 6343 w 13373"/>
              <a:gd name="T27" fmla="*/ 894 h 2817"/>
              <a:gd name="T28" fmla="*/ 6757 w 13373"/>
              <a:gd name="T29" fmla="*/ 980 h 2817"/>
              <a:gd name="T30" fmla="*/ 7208 w 13373"/>
              <a:gd name="T31" fmla="*/ 1067 h 2817"/>
              <a:gd name="T32" fmla="*/ 7755 w 13373"/>
              <a:gd name="T33" fmla="*/ 1154 h 2817"/>
              <a:gd name="T34" fmla="*/ 9152 w 13373"/>
              <a:gd name="T35" fmla="*/ 1217 h 2817"/>
              <a:gd name="T36" fmla="*/ 9815 w 13373"/>
              <a:gd name="T37" fmla="*/ 1130 h 2817"/>
              <a:gd name="T38" fmla="*/ 10170 w 13373"/>
              <a:gd name="T39" fmla="*/ 1044 h 2817"/>
              <a:gd name="T40" fmla="*/ 10473 w 13373"/>
              <a:gd name="T41" fmla="*/ 957 h 2817"/>
              <a:gd name="T42" fmla="*/ 10767 w 13373"/>
              <a:gd name="T43" fmla="*/ 870 h 2817"/>
              <a:gd name="T44" fmla="*/ 11050 w 13373"/>
              <a:gd name="T45" fmla="*/ 784 h 2817"/>
              <a:gd name="T46" fmla="*/ 11322 w 13373"/>
              <a:gd name="T47" fmla="*/ 697 h 2817"/>
              <a:gd name="T48" fmla="*/ 11585 w 13373"/>
              <a:gd name="T49" fmla="*/ 610 h 2817"/>
              <a:gd name="T50" fmla="*/ 11840 w 13373"/>
              <a:gd name="T51" fmla="*/ 524 h 2817"/>
              <a:gd name="T52" fmla="*/ 12088 w 13373"/>
              <a:gd name="T53" fmla="*/ 437 h 2817"/>
              <a:gd name="T54" fmla="*/ 12332 w 13373"/>
              <a:gd name="T55" fmla="*/ 350 h 2817"/>
              <a:gd name="T56" fmla="*/ 12572 w 13373"/>
              <a:gd name="T57" fmla="*/ 264 h 2817"/>
              <a:gd name="T58" fmla="*/ 12815 w 13373"/>
              <a:gd name="T59" fmla="*/ 177 h 2817"/>
              <a:gd name="T60" fmla="*/ 13070 w 13373"/>
              <a:gd name="T61" fmla="*/ 90 h 2817"/>
              <a:gd name="T62" fmla="*/ 13357 w 13373"/>
              <a:gd name="T63" fmla="*/ 4 h 2817"/>
              <a:gd name="T64" fmla="*/ 13100 w 13373"/>
              <a:gd name="T65" fmla="*/ 100 h 2817"/>
              <a:gd name="T66" fmla="*/ 12843 w 13373"/>
              <a:gd name="T67" fmla="*/ 187 h 2817"/>
              <a:gd name="T68" fmla="*/ 12600 w 13373"/>
              <a:gd name="T69" fmla="*/ 274 h 2817"/>
              <a:gd name="T70" fmla="*/ 12358 w 13373"/>
              <a:gd name="T71" fmla="*/ 360 h 2817"/>
              <a:gd name="T72" fmla="*/ 12117 w 13373"/>
              <a:gd name="T73" fmla="*/ 447 h 2817"/>
              <a:gd name="T74" fmla="*/ 11868 w 13373"/>
              <a:gd name="T75" fmla="*/ 534 h 2817"/>
              <a:gd name="T76" fmla="*/ 11615 w 13373"/>
              <a:gd name="T77" fmla="*/ 620 h 2817"/>
              <a:gd name="T78" fmla="*/ 11352 w 13373"/>
              <a:gd name="T79" fmla="*/ 707 h 2817"/>
              <a:gd name="T80" fmla="*/ 11080 w 13373"/>
              <a:gd name="T81" fmla="*/ 794 h 2817"/>
              <a:gd name="T82" fmla="*/ 10798 w 13373"/>
              <a:gd name="T83" fmla="*/ 880 h 2817"/>
              <a:gd name="T84" fmla="*/ 10507 w 13373"/>
              <a:gd name="T85" fmla="*/ 967 h 2817"/>
              <a:gd name="T86" fmla="*/ 10203 w 13373"/>
              <a:gd name="T87" fmla="*/ 1054 h 2817"/>
              <a:gd name="T88" fmla="*/ 9857 w 13373"/>
              <a:gd name="T89" fmla="*/ 1140 h 2817"/>
              <a:gd name="T90" fmla="*/ 9262 w 13373"/>
              <a:gd name="T91" fmla="*/ 1227 h 2817"/>
              <a:gd name="T92" fmla="*/ 7815 w 13373"/>
              <a:gd name="T93" fmla="*/ 1180 h 2817"/>
              <a:gd name="T94" fmla="*/ 7252 w 13373"/>
              <a:gd name="T95" fmla="*/ 1094 h 2817"/>
              <a:gd name="T96" fmla="*/ 6795 w 13373"/>
              <a:gd name="T97" fmla="*/ 1007 h 2817"/>
              <a:gd name="T98" fmla="*/ 6378 w 13373"/>
              <a:gd name="T99" fmla="*/ 920 h 2817"/>
              <a:gd name="T100" fmla="*/ 5975 w 13373"/>
              <a:gd name="T101" fmla="*/ 834 h 2817"/>
              <a:gd name="T102" fmla="*/ 5562 w 13373"/>
              <a:gd name="T103" fmla="*/ 747 h 2817"/>
              <a:gd name="T104" fmla="*/ 5118 w 13373"/>
              <a:gd name="T105" fmla="*/ 660 h 2817"/>
              <a:gd name="T106" fmla="*/ 4588 w 13373"/>
              <a:gd name="T107" fmla="*/ 574 h 2817"/>
              <a:gd name="T108" fmla="*/ 3282 w 13373"/>
              <a:gd name="T109" fmla="*/ 497 h 2817"/>
              <a:gd name="T110" fmla="*/ 2583 w 13373"/>
              <a:gd name="T111" fmla="*/ 584 h 2817"/>
              <a:gd name="T112" fmla="*/ 2012 w 13373"/>
              <a:gd name="T113" fmla="*/ 670 h 2817"/>
              <a:gd name="T114" fmla="*/ 1035 w 13373"/>
              <a:gd name="T115" fmla="*/ 610 h 2817"/>
              <a:gd name="T116" fmla="*/ 740 w 13373"/>
              <a:gd name="T117" fmla="*/ 524 h 2817"/>
              <a:gd name="T118" fmla="*/ 533 w 13373"/>
              <a:gd name="T119" fmla="*/ 437 h 2817"/>
              <a:gd name="T120" fmla="*/ 365 w 13373"/>
              <a:gd name="T121" fmla="*/ 350 h 2817"/>
              <a:gd name="T122" fmla="*/ 227 w 13373"/>
              <a:gd name="T123" fmla="*/ 264 h 2817"/>
              <a:gd name="T124" fmla="*/ 105 w 13373"/>
              <a:gd name="T125" fmla="*/ 177 h 2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373" h="2817">
                <a:moveTo>
                  <a:pt x="0" y="2817"/>
                </a:moveTo>
                <a:lnTo>
                  <a:pt x="0" y="65"/>
                </a:lnTo>
                <a:lnTo>
                  <a:pt x="2" y="65"/>
                </a:lnTo>
                <a:lnTo>
                  <a:pt x="2" y="67"/>
                </a:lnTo>
                <a:lnTo>
                  <a:pt x="3" y="67"/>
                </a:lnTo>
                <a:lnTo>
                  <a:pt x="3" y="69"/>
                </a:lnTo>
                <a:lnTo>
                  <a:pt x="5" y="69"/>
                </a:lnTo>
                <a:lnTo>
                  <a:pt x="5" y="70"/>
                </a:lnTo>
                <a:lnTo>
                  <a:pt x="7" y="70"/>
                </a:lnTo>
                <a:lnTo>
                  <a:pt x="7" y="72"/>
                </a:lnTo>
                <a:lnTo>
                  <a:pt x="10" y="72"/>
                </a:lnTo>
                <a:lnTo>
                  <a:pt x="10" y="74"/>
                </a:lnTo>
                <a:lnTo>
                  <a:pt x="12" y="74"/>
                </a:lnTo>
                <a:lnTo>
                  <a:pt x="12" y="75"/>
                </a:lnTo>
                <a:lnTo>
                  <a:pt x="13" y="75"/>
                </a:lnTo>
                <a:lnTo>
                  <a:pt x="13" y="77"/>
                </a:lnTo>
                <a:lnTo>
                  <a:pt x="15" y="77"/>
                </a:lnTo>
                <a:lnTo>
                  <a:pt x="15" y="79"/>
                </a:lnTo>
                <a:lnTo>
                  <a:pt x="17" y="79"/>
                </a:lnTo>
                <a:lnTo>
                  <a:pt x="17" y="80"/>
                </a:lnTo>
                <a:lnTo>
                  <a:pt x="18" y="80"/>
                </a:lnTo>
                <a:lnTo>
                  <a:pt x="18" y="82"/>
                </a:lnTo>
                <a:lnTo>
                  <a:pt x="20" y="82"/>
                </a:lnTo>
                <a:lnTo>
                  <a:pt x="20" y="84"/>
                </a:lnTo>
                <a:lnTo>
                  <a:pt x="23" y="84"/>
                </a:lnTo>
                <a:lnTo>
                  <a:pt x="23" y="85"/>
                </a:lnTo>
                <a:lnTo>
                  <a:pt x="25" y="85"/>
                </a:lnTo>
                <a:lnTo>
                  <a:pt x="25" y="87"/>
                </a:lnTo>
                <a:lnTo>
                  <a:pt x="27" y="87"/>
                </a:lnTo>
                <a:lnTo>
                  <a:pt x="27" y="89"/>
                </a:lnTo>
                <a:lnTo>
                  <a:pt x="28" y="89"/>
                </a:lnTo>
                <a:lnTo>
                  <a:pt x="28" y="90"/>
                </a:lnTo>
                <a:lnTo>
                  <a:pt x="30" y="90"/>
                </a:lnTo>
                <a:lnTo>
                  <a:pt x="30" y="92"/>
                </a:lnTo>
                <a:lnTo>
                  <a:pt x="33" y="92"/>
                </a:lnTo>
                <a:lnTo>
                  <a:pt x="33" y="94"/>
                </a:lnTo>
                <a:lnTo>
                  <a:pt x="35" y="94"/>
                </a:lnTo>
                <a:lnTo>
                  <a:pt x="35" y="95"/>
                </a:lnTo>
                <a:lnTo>
                  <a:pt x="37" y="95"/>
                </a:lnTo>
                <a:lnTo>
                  <a:pt x="37" y="97"/>
                </a:lnTo>
                <a:lnTo>
                  <a:pt x="38" y="97"/>
                </a:lnTo>
                <a:lnTo>
                  <a:pt x="38" y="99"/>
                </a:lnTo>
                <a:lnTo>
                  <a:pt x="40" y="99"/>
                </a:lnTo>
                <a:lnTo>
                  <a:pt x="40" y="100"/>
                </a:lnTo>
                <a:lnTo>
                  <a:pt x="43" y="100"/>
                </a:lnTo>
                <a:lnTo>
                  <a:pt x="43" y="102"/>
                </a:lnTo>
                <a:lnTo>
                  <a:pt x="45" y="102"/>
                </a:lnTo>
                <a:lnTo>
                  <a:pt x="45" y="104"/>
                </a:lnTo>
                <a:lnTo>
                  <a:pt x="47" y="104"/>
                </a:lnTo>
                <a:lnTo>
                  <a:pt x="47" y="105"/>
                </a:lnTo>
                <a:lnTo>
                  <a:pt x="48" y="105"/>
                </a:lnTo>
                <a:lnTo>
                  <a:pt x="48" y="107"/>
                </a:lnTo>
                <a:lnTo>
                  <a:pt x="50" y="107"/>
                </a:lnTo>
                <a:lnTo>
                  <a:pt x="50" y="109"/>
                </a:lnTo>
                <a:lnTo>
                  <a:pt x="53" y="109"/>
                </a:lnTo>
                <a:lnTo>
                  <a:pt x="53" y="110"/>
                </a:lnTo>
                <a:lnTo>
                  <a:pt x="55" y="110"/>
                </a:lnTo>
                <a:lnTo>
                  <a:pt x="55" y="112"/>
                </a:lnTo>
                <a:lnTo>
                  <a:pt x="57" y="112"/>
                </a:lnTo>
                <a:lnTo>
                  <a:pt x="57" y="114"/>
                </a:lnTo>
                <a:lnTo>
                  <a:pt x="58" y="114"/>
                </a:lnTo>
                <a:lnTo>
                  <a:pt x="58" y="115"/>
                </a:lnTo>
                <a:lnTo>
                  <a:pt x="60" y="115"/>
                </a:lnTo>
                <a:lnTo>
                  <a:pt x="60" y="117"/>
                </a:lnTo>
                <a:lnTo>
                  <a:pt x="63" y="117"/>
                </a:lnTo>
                <a:lnTo>
                  <a:pt x="63" y="119"/>
                </a:lnTo>
                <a:lnTo>
                  <a:pt x="65" y="119"/>
                </a:lnTo>
                <a:lnTo>
                  <a:pt x="65" y="120"/>
                </a:lnTo>
                <a:lnTo>
                  <a:pt x="67" y="120"/>
                </a:lnTo>
                <a:lnTo>
                  <a:pt x="67" y="122"/>
                </a:lnTo>
                <a:lnTo>
                  <a:pt x="68" y="122"/>
                </a:lnTo>
                <a:lnTo>
                  <a:pt x="68" y="124"/>
                </a:lnTo>
                <a:lnTo>
                  <a:pt x="72" y="124"/>
                </a:lnTo>
                <a:lnTo>
                  <a:pt x="72" y="125"/>
                </a:lnTo>
                <a:lnTo>
                  <a:pt x="73" y="125"/>
                </a:lnTo>
                <a:lnTo>
                  <a:pt x="73" y="127"/>
                </a:lnTo>
                <a:lnTo>
                  <a:pt x="75" y="127"/>
                </a:lnTo>
                <a:lnTo>
                  <a:pt x="75" y="129"/>
                </a:lnTo>
                <a:lnTo>
                  <a:pt x="77" y="129"/>
                </a:lnTo>
                <a:lnTo>
                  <a:pt x="77" y="130"/>
                </a:lnTo>
                <a:lnTo>
                  <a:pt x="80" y="130"/>
                </a:lnTo>
                <a:lnTo>
                  <a:pt x="80" y="132"/>
                </a:lnTo>
                <a:lnTo>
                  <a:pt x="82" y="132"/>
                </a:lnTo>
                <a:lnTo>
                  <a:pt x="82" y="134"/>
                </a:lnTo>
                <a:lnTo>
                  <a:pt x="83" y="134"/>
                </a:lnTo>
                <a:lnTo>
                  <a:pt x="83" y="135"/>
                </a:lnTo>
                <a:lnTo>
                  <a:pt x="85" y="135"/>
                </a:lnTo>
                <a:lnTo>
                  <a:pt x="85" y="137"/>
                </a:lnTo>
                <a:lnTo>
                  <a:pt x="88" y="137"/>
                </a:lnTo>
                <a:lnTo>
                  <a:pt x="88" y="139"/>
                </a:lnTo>
                <a:lnTo>
                  <a:pt x="90" y="139"/>
                </a:lnTo>
                <a:lnTo>
                  <a:pt x="90" y="140"/>
                </a:lnTo>
                <a:lnTo>
                  <a:pt x="92" y="140"/>
                </a:lnTo>
                <a:lnTo>
                  <a:pt x="92" y="142"/>
                </a:lnTo>
                <a:lnTo>
                  <a:pt x="93" y="142"/>
                </a:lnTo>
                <a:lnTo>
                  <a:pt x="93" y="144"/>
                </a:lnTo>
                <a:lnTo>
                  <a:pt x="97" y="144"/>
                </a:lnTo>
                <a:lnTo>
                  <a:pt x="97" y="145"/>
                </a:lnTo>
                <a:lnTo>
                  <a:pt x="98" y="145"/>
                </a:lnTo>
                <a:lnTo>
                  <a:pt x="98" y="147"/>
                </a:lnTo>
                <a:lnTo>
                  <a:pt x="100" y="147"/>
                </a:lnTo>
                <a:lnTo>
                  <a:pt x="100" y="149"/>
                </a:lnTo>
                <a:lnTo>
                  <a:pt x="102" y="149"/>
                </a:lnTo>
                <a:lnTo>
                  <a:pt x="102" y="150"/>
                </a:lnTo>
                <a:lnTo>
                  <a:pt x="105" y="150"/>
                </a:lnTo>
                <a:lnTo>
                  <a:pt x="105" y="152"/>
                </a:lnTo>
                <a:lnTo>
                  <a:pt x="107" y="152"/>
                </a:lnTo>
                <a:lnTo>
                  <a:pt x="107" y="154"/>
                </a:lnTo>
                <a:lnTo>
                  <a:pt x="108" y="154"/>
                </a:lnTo>
                <a:lnTo>
                  <a:pt x="108" y="155"/>
                </a:lnTo>
                <a:lnTo>
                  <a:pt x="110" y="155"/>
                </a:lnTo>
                <a:lnTo>
                  <a:pt x="110" y="157"/>
                </a:lnTo>
                <a:lnTo>
                  <a:pt x="113" y="157"/>
                </a:lnTo>
                <a:lnTo>
                  <a:pt x="113" y="159"/>
                </a:lnTo>
                <a:lnTo>
                  <a:pt x="115" y="159"/>
                </a:lnTo>
                <a:lnTo>
                  <a:pt x="115" y="160"/>
                </a:lnTo>
                <a:lnTo>
                  <a:pt x="117" y="160"/>
                </a:lnTo>
                <a:lnTo>
                  <a:pt x="117" y="162"/>
                </a:lnTo>
                <a:lnTo>
                  <a:pt x="120" y="162"/>
                </a:lnTo>
                <a:lnTo>
                  <a:pt x="120" y="164"/>
                </a:lnTo>
                <a:lnTo>
                  <a:pt x="122" y="164"/>
                </a:lnTo>
                <a:lnTo>
                  <a:pt x="122" y="165"/>
                </a:lnTo>
                <a:lnTo>
                  <a:pt x="123" y="165"/>
                </a:lnTo>
                <a:lnTo>
                  <a:pt x="123" y="167"/>
                </a:lnTo>
                <a:lnTo>
                  <a:pt x="127" y="167"/>
                </a:lnTo>
                <a:lnTo>
                  <a:pt x="127" y="169"/>
                </a:lnTo>
                <a:lnTo>
                  <a:pt x="128" y="169"/>
                </a:lnTo>
                <a:lnTo>
                  <a:pt x="128" y="170"/>
                </a:lnTo>
                <a:lnTo>
                  <a:pt x="130" y="170"/>
                </a:lnTo>
                <a:lnTo>
                  <a:pt x="130" y="172"/>
                </a:lnTo>
                <a:lnTo>
                  <a:pt x="133" y="172"/>
                </a:lnTo>
                <a:lnTo>
                  <a:pt x="133" y="174"/>
                </a:lnTo>
                <a:lnTo>
                  <a:pt x="135" y="174"/>
                </a:lnTo>
                <a:lnTo>
                  <a:pt x="135" y="175"/>
                </a:lnTo>
                <a:lnTo>
                  <a:pt x="137" y="175"/>
                </a:lnTo>
                <a:lnTo>
                  <a:pt x="137" y="177"/>
                </a:lnTo>
                <a:lnTo>
                  <a:pt x="140" y="177"/>
                </a:lnTo>
                <a:lnTo>
                  <a:pt x="140" y="179"/>
                </a:lnTo>
                <a:lnTo>
                  <a:pt x="142" y="179"/>
                </a:lnTo>
                <a:lnTo>
                  <a:pt x="142" y="180"/>
                </a:lnTo>
                <a:lnTo>
                  <a:pt x="143" y="180"/>
                </a:lnTo>
                <a:lnTo>
                  <a:pt x="143" y="182"/>
                </a:lnTo>
                <a:lnTo>
                  <a:pt x="147" y="182"/>
                </a:lnTo>
                <a:lnTo>
                  <a:pt x="147" y="184"/>
                </a:lnTo>
                <a:lnTo>
                  <a:pt x="148" y="184"/>
                </a:lnTo>
                <a:lnTo>
                  <a:pt x="148" y="185"/>
                </a:lnTo>
                <a:lnTo>
                  <a:pt x="150" y="185"/>
                </a:lnTo>
                <a:lnTo>
                  <a:pt x="150" y="187"/>
                </a:lnTo>
                <a:lnTo>
                  <a:pt x="153" y="187"/>
                </a:lnTo>
                <a:lnTo>
                  <a:pt x="153" y="189"/>
                </a:lnTo>
                <a:lnTo>
                  <a:pt x="155" y="189"/>
                </a:lnTo>
                <a:lnTo>
                  <a:pt x="155" y="190"/>
                </a:lnTo>
                <a:lnTo>
                  <a:pt x="157" y="190"/>
                </a:lnTo>
                <a:lnTo>
                  <a:pt x="157" y="192"/>
                </a:lnTo>
                <a:lnTo>
                  <a:pt x="160" y="192"/>
                </a:lnTo>
                <a:lnTo>
                  <a:pt x="160" y="194"/>
                </a:lnTo>
                <a:lnTo>
                  <a:pt x="162" y="194"/>
                </a:lnTo>
                <a:lnTo>
                  <a:pt x="162" y="195"/>
                </a:lnTo>
                <a:lnTo>
                  <a:pt x="165" y="195"/>
                </a:lnTo>
                <a:lnTo>
                  <a:pt x="165" y="197"/>
                </a:lnTo>
                <a:lnTo>
                  <a:pt x="167" y="197"/>
                </a:lnTo>
                <a:lnTo>
                  <a:pt x="167" y="199"/>
                </a:lnTo>
                <a:lnTo>
                  <a:pt x="168" y="199"/>
                </a:lnTo>
                <a:lnTo>
                  <a:pt x="168" y="200"/>
                </a:lnTo>
                <a:lnTo>
                  <a:pt x="172" y="200"/>
                </a:lnTo>
                <a:lnTo>
                  <a:pt x="172" y="202"/>
                </a:lnTo>
                <a:lnTo>
                  <a:pt x="173" y="202"/>
                </a:lnTo>
                <a:lnTo>
                  <a:pt x="173" y="204"/>
                </a:lnTo>
                <a:lnTo>
                  <a:pt x="175" y="204"/>
                </a:lnTo>
                <a:lnTo>
                  <a:pt x="175" y="205"/>
                </a:lnTo>
                <a:lnTo>
                  <a:pt x="178" y="205"/>
                </a:lnTo>
                <a:lnTo>
                  <a:pt x="178" y="207"/>
                </a:lnTo>
                <a:lnTo>
                  <a:pt x="180" y="207"/>
                </a:lnTo>
                <a:lnTo>
                  <a:pt x="180" y="209"/>
                </a:lnTo>
                <a:lnTo>
                  <a:pt x="183" y="209"/>
                </a:lnTo>
                <a:lnTo>
                  <a:pt x="183" y="210"/>
                </a:lnTo>
                <a:lnTo>
                  <a:pt x="185" y="210"/>
                </a:lnTo>
                <a:lnTo>
                  <a:pt x="185" y="212"/>
                </a:lnTo>
                <a:lnTo>
                  <a:pt x="188" y="212"/>
                </a:lnTo>
                <a:lnTo>
                  <a:pt x="188" y="214"/>
                </a:lnTo>
                <a:lnTo>
                  <a:pt x="190" y="214"/>
                </a:lnTo>
                <a:lnTo>
                  <a:pt x="190" y="215"/>
                </a:lnTo>
                <a:lnTo>
                  <a:pt x="192" y="215"/>
                </a:lnTo>
                <a:lnTo>
                  <a:pt x="192" y="217"/>
                </a:lnTo>
                <a:lnTo>
                  <a:pt x="195" y="217"/>
                </a:lnTo>
                <a:lnTo>
                  <a:pt x="195" y="219"/>
                </a:lnTo>
                <a:lnTo>
                  <a:pt x="197" y="219"/>
                </a:lnTo>
                <a:lnTo>
                  <a:pt x="197" y="220"/>
                </a:lnTo>
                <a:lnTo>
                  <a:pt x="200" y="220"/>
                </a:lnTo>
                <a:lnTo>
                  <a:pt x="200" y="222"/>
                </a:lnTo>
                <a:lnTo>
                  <a:pt x="202" y="222"/>
                </a:lnTo>
                <a:lnTo>
                  <a:pt x="202" y="224"/>
                </a:lnTo>
                <a:lnTo>
                  <a:pt x="205" y="224"/>
                </a:lnTo>
                <a:lnTo>
                  <a:pt x="205" y="225"/>
                </a:lnTo>
                <a:lnTo>
                  <a:pt x="207" y="225"/>
                </a:lnTo>
                <a:lnTo>
                  <a:pt x="207" y="227"/>
                </a:lnTo>
                <a:lnTo>
                  <a:pt x="208" y="227"/>
                </a:lnTo>
                <a:lnTo>
                  <a:pt x="208" y="229"/>
                </a:lnTo>
                <a:lnTo>
                  <a:pt x="212" y="229"/>
                </a:lnTo>
                <a:lnTo>
                  <a:pt x="212" y="230"/>
                </a:lnTo>
                <a:lnTo>
                  <a:pt x="213" y="230"/>
                </a:lnTo>
                <a:lnTo>
                  <a:pt x="213" y="232"/>
                </a:lnTo>
                <a:lnTo>
                  <a:pt x="217" y="232"/>
                </a:lnTo>
                <a:lnTo>
                  <a:pt x="217" y="234"/>
                </a:lnTo>
                <a:lnTo>
                  <a:pt x="218" y="234"/>
                </a:lnTo>
                <a:lnTo>
                  <a:pt x="218" y="235"/>
                </a:lnTo>
                <a:lnTo>
                  <a:pt x="222" y="235"/>
                </a:lnTo>
                <a:lnTo>
                  <a:pt x="222" y="237"/>
                </a:lnTo>
                <a:lnTo>
                  <a:pt x="223" y="237"/>
                </a:lnTo>
                <a:lnTo>
                  <a:pt x="223" y="239"/>
                </a:lnTo>
                <a:lnTo>
                  <a:pt x="227" y="239"/>
                </a:lnTo>
                <a:lnTo>
                  <a:pt x="227" y="240"/>
                </a:lnTo>
                <a:lnTo>
                  <a:pt x="228" y="240"/>
                </a:lnTo>
                <a:lnTo>
                  <a:pt x="228" y="242"/>
                </a:lnTo>
                <a:lnTo>
                  <a:pt x="230" y="242"/>
                </a:lnTo>
                <a:lnTo>
                  <a:pt x="230" y="244"/>
                </a:lnTo>
                <a:lnTo>
                  <a:pt x="233" y="244"/>
                </a:lnTo>
                <a:lnTo>
                  <a:pt x="233" y="245"/>
                </a:lnTo>
                <a:lnTo>
                  <a:pt x="235" y="245"/>
                </a:lnTo>
                <a:lnTo>
                  <a:pt x="235" y="247"/>
                </a:lnTo>
                <a:lnTo>
                  <a:pt x="238" y="247"/>
                </a:lnTo>
                <a:lnTo>
                  <a:pt x="238" y="249"/>
                </a:lnTo>
                <a:lnTo>
                  <a:pt x="240" y="249"/>
                </a:lnTo>
                <a:lnTo>
                  <a:pt x="240" y="250"/>
                </a:lnTo>
                <a:lnTo>
                  <a:pt x="243" y="250"/>
                </a:lnTo>
                <a:lnTo>
                  <a:pt x="243" y="252"/>
                </a:lnTo>
                <a:lnTo>
                  <a:pt x="245" y="252"/>
                </a:lnTo>
                <a:lnTo>
                  <a:pt x="245" y="254"/>
                </a:lnTo>
                <a:lnTo>
                  <a:pt x="248" y="254"/>
                </a:lnTo>
                <a:lnTo>
                  <a:pt x="248" y="255"/>
                </a:lnTo>
                <a:lnTo>
                  <a:pt x="250" y="255"/>
                </a:lnTo>
                <a:lnTo>
                  <a:pt x="250" y="257"/>
                </a:lnTo>
                <a:lnTo>
                  <a:pt x="253" y="257"/>
                </a:lnTo>
                <a:lnTo>
                  <a:pt x="253" y="259"/>
                </a:lnTo>
                <a:lnTo>
                  <a:pt x="257" y="259"/>
                </a:lnTo>
                <a:lnTo>
                  <a:pt x="257" y="260"/>
                </a:lnTo>
                <a:lnTo>
                  <a:pt x="258" y="260"/>
                </a:lnTo>
                <a:lnTo>
                  <a:pt x="258" y="262"/>
                </a:lnTo>
                <a:lnTo>
                  <a:pt x="262" y="262"/>
                </a:lnTo>
                <a:lnTo>
                  <a:pt x="262" y="264"/>
                </a:lnTo>
                <a:lnTo>
                  <a:pt x="263" y="264"/>
                </a:lnTo>
                <a:lnTo>
                  <a:pt x="263" y="265"/>
                </a:lnTo>
                <a:lnTo>
                  <a:pt x="267" y="265"/>
                </a:lnTo>
                <a:lnTo>
                  <a:pt x="267" y="267"/>
                </a:lnTo>
                <a:lnTo>
                  <a:pt x="268" y="267"/>
                </a:lnTo>
                <a:lnTo>
                  <a:pt x="268" y="269"/>
                </a:lnTo>
                <a:lnTo>
                  <a:pt x="272" y="269"/>
                </a:lnTo>
                <a:lnTo>
                  <a:pt x="272" y="270"/>
                </a:lnTo>
                <a:lnTo>
                  <a:pt x="273" y="270"/>
                </a:lnTo>
                <a:lnTo>
                  <a:pt x="273" y="272"/>
                </a:lnTo>
                <a:lnTo>
                  <a:pt x="277" y="272"/>
                </a:lnTo>
                <a:lnTo>
                  <a:pt x="277" y="274"/>
                </a:lnTo>
                <a:lnTo>
                  <a:pt x="280" y="274"/>
                </a:lnTo>
                <a:lnTo>
                  <a:pt x="280" y="275"/>
                </a:lnTo>
                <a:lnTo>
                  <a:pt x="282" y="275"/>
                </a:lnTo>
                <a:lnTo>
                  <a:pt x="282" y="277"/>
                </a:lnTo>
                <a:lnTo>
                  <a:pt x="285" y="277"/>
                </a:lnTo>
                <a:lnTo>
                  <a:pt x="285" y="279"/>
                </a:lnTo>
                <a:lnTo>
                  <a:pt x="287" y="279"/>
                </a:lnTo>
                <a:lnTo>
                  <a:pt x="287" y="280"/>
                </a:lnTo>
                <a:lnTo>
                  <a:pt x="290" y="280"/>
                </a:lnTo>
                <a:lnTo>
                  <a:pt x="290" y="282"/>
                </a:lnTo>
                <a:lnTo>
                  <a:pt x="292" y="282"/>
                </a:lnTo>
                <a:lnTo>
                  <a:pt x="292" y="284"/>
                </a:lnTo>
                <a:lnTo>
                  <a:pt x="295" y="284"/>
                </a:lnTo>
                <a:lnTo>
                  <a:pt x="295" y="285"/>
                </a:lnTo>
                <a:lnTo>
                  <a:pt x="297" y="285"/>
                </a:lnTo>
                <a:lnTo>
                  <a:pt x="297" y="287"/>
                </a:lnTo>
                <a:lnTo>
                  <a:pt x="300" y="287"/>
                </a:lnTo>
                <a:lnTo>
                  <a:pt x="300" y="289"/>
                </a:lnTo>
                <a:lnTo>
                  <a:pt x="303" y="289"/>
                </a:lnTo>
                <a:lnTo>
                  <a:pt x="303" y="290"/>
                </a:lnTo>
                <a:lnTo>
                  <a:pt x="305" y="290"/>
                </a:lnTo>
                <a:lnTo>
                  <a:pt x="305" y="292"/>
                </a:lnTo>
                <a:lnTo>
                  <a:pt x="308" y="292"/>
                </a:lnTo>
                <a:lnTo>
                  <a:pt x="308" y="294"/>
                </a:lnTo>
                <a:lnTo>
                  <a:pt x="310" y="294"/>
                </a:lnTo>
                <a:lnTo>
                  <a:pt x="310" y="295"/>
                </a:lnTo>
                <a:lnTo>
                  <a:pt x="313" y="295"/>
                </a:lnTo>
                <a:lnTo>
                  <a:pt x="313" y="297"/>
                </a:lnTo>
                <a:lnTo>
                  <a:pt x="317" y="297"/>
                </a:lnTo>
                <a:lnTo>
                  <a:pt x="317" y="299"/>
                </a:lnTo>
                <a:lnTo>
                  <a:pt x="318" y="299"/>
                </a:lnTo>
                <a:lnTo>
                  <a:pt x="318" y="300"/>
                </a:lnTo>
                <a:lnTo>
                  <a:pt x="322" y="300"/>
                </a:lnTo>
                <a:lnTo>
                  <a:pt x="322" y="302"/>
                </a:lnTo>
                <a:lnTo>
                  <a:pt x="325" y="302"/>
                </a:lnTo>
                <a:lnTo>
                  <a:pt x="325" y="304"/>
                </a:lnTo>
                <a:lnTo>
                  <a:pt x="327" y="304"/>
                </a:lnTo>
                <a:lnTo>
                  <a:pt x="327" y="305"/>
                </a:lnTo>
                <a:lnTo>
                  <a:pt x="330" y="305"/>
                </a:lnTo>
                <a:lnTo>
                  <a:pt x="330" y="307"/>
                </a:lnTo>
                <a:lnTo>
                  <a:pt x="333" y="307"/>
                </a:lnTo>
                <a:lnTo>
                  <a:pt x="333" y="309"/>
                </a:lnTo>
                <a:lnTo>
                  <a:pt x="335" y="309"/>
                </a:lnTo>
                <a:lnTo>
                  <a:pt x="335" y="310"/>
                </a:lnTo>
                <a:lnTo>
                  <a:pt x="338" y="310"/>
                </a:lnTo>
                <a:lnTo>
                  <a:pt x="338" y="312"/>
                </a:lnTo>
                <a:lnTo>
                  <a:pt x="340" y="312"/>
                </a:lnTo>
                <a:lnTo>
                  <a:pt x="340" y="314"/>
                </a:lnTo>
                <a:lnTo>
                  <a:pt x="343" y="314"/>
                </a:lnTo>
                <a:lnTo>
                  <a:pt x="343" y="315"/>
                </a:lnTo>
                <a:lnTo>
                  <a:pt x="347" y="315"/>
                </a:lnTo>
                <a:lnTo>
                  <a:pt x="347" y="317"/>
                </a:lnTo>
                <a:lnTo>
                  <a:pt x="348" y="317"/>
                </a:lnTo>
                <a:lnTo>
                  <a:pt x="348" y="319"/>
                </a:lnTo>
                <a:lnTo>
                  <a:pt x="352" y="319"/>
                </a:lnTo>
                <a:lnTo>
                  <a:pt x="352" y="320"/>
                </a:lnTo>
                <a:lnTo>
                  <a:pt x="355" y="320"/>
                </a:lnTo>
                <a:lnTo>
                  <a:pt x="355" y="322"/>
                </a:lnTo>
                <a:lnTo>
                  <a:pt x="357" y="322"/>
                </a:lnTo>
                <a:lnTo>
                  <a:pt x="357" y="324"/>
                </a:lnTo>
                <a:lnTo>
                  <a:pt x="360" y="324"/>
                </a:lnTo>
                <a:lnTo>
                  <a:pt x="360" y="325"/>
                </a:lnTo>
                <a:lnTo>
                  <a:pt x="363" y="325"/>
                </a:lnTo>
                <a:lnTo>
                  <a:pt x="363" y="327"/>
                </a:lnTo>
                <a:lnTo>
                  <a:pt x="367" y="327"/>
                </a:lnTo>
                <a:lnTo>
                  <a:pt x="367" y="329"/>
                </a:lnTo>
                <a:lnTo>
                  <a:pt x="368" y="329"/>
                </a:lnTo>
                <a:lnTo>
                  <a:pt x="368" y="330"/>
                </a:lnTo>
                <a:lnTo>
                  <a:pt x="372" y="330"/>
                </a:lnTo>
                <a:lnTo>
                  <a:pt x="372" y="332"/>
                </a:lnTo>
                <a:lnTo>
                  <a:pt x="375" y="332"/>
                </a:lnTo>
                <a:lnTo>
                  <a:pt x="375" y="334"/>
                </a:lnTo>
                <a:lnTo>
                  <a:pt x="378" y="334"/>
                </a:lnTo>
                <a:lnTo>
                  <a:pt x="378" y="335"/>
                </a:lnTo>
                <a:lnTo>
                  <a:pt x="380" y="335"/>
                </a:lnTo>
                <a:lnTo>
                  <a:pt x="380" y="337"/>
                </a:lnTo>
                <a:lnTo>
                  <a:pt x="383" y="337"/>
                </a:lnTo>
                <a:lnTo>
                  <a:pt x="383" y="339"/>
                </a:lnTo>
                <a:lnTo>
                  <a:pt x="387" y="339"/>
                </a:lnTo>
                <a:lnTo>
                  <a:pt x="387" y="340"/>
                </a:lnTo>
                <a:lnTo>
                  <a:pt x="390" y="340"/>
                </a:lnTo>
                <a:lnTo>
                  <a:pt x="390" y="342"/>
                </a:lnTo>
                <a:lnTo>
                  <a:pt x="392" y="342"/>
                </a:lnTo>
                <a:lnTo>
                  <a:pt x="392" y="344"/>
                </a:lnTo>
                <a:lnTo>
                  <a:pt x="395" y="344"/>
                </a:lnTo>
                <a:lnTo>
                  <a:pt x="395" y="345"/>
                </a:lnTo>
                <a:lnTo>
                  <a:pt x="398" y="345"/>
                </a:lnTo>
                <a:lnTo>
                  <a:pt x="398" y="347"/>
                </a:lnTo>
                <a:lnTo>
                  <a:pt x="402" y="347"/>
                </a:lnTo>
                <a:lnTo>
                  <a:pt x="402" y="349"/>
                </a:lnTo>
                <a:lnTo>
                  <a:pt x="405" y="349"/>
                </a:lnTo>
                <a:lnTo>
                  <a:pt x="405" y="350"/>
                </a:lnTo>
                <a:lnTo>
                  <a:pt x="407" y="350"/>
                </a:lnTo>
                <a:lnTo>
                  <a:pt x="407" y="352"/>
                </a:lnTo>
                <a:lnTo>
                  <a:pt x="410" y="352"/>
                </a:lnTo>
                <a:lnTo>
                  <a:pt x="410" y="354"/>
                </a:lnTo>
                <a:lnTo>
                  <a:pt x="413" y="354"/>
                </a:lnTo>
                <a:lnTo>
                  <a:pt x="413" y="355"/>
                </a:lnTo>
                <a:lnTo>
                  <a:pt x="417" y="355"/>
                </a:lnTo>
                <a:lnTo>
                  <a:pt x="417" y="357"/>
                </a:lnTo>
                <a:lnTo>
                  <a:pt x="420" y="357"/>
                </a:lnTo>
                <a:lnTo>
                  <a:pt x="420" y="359"/>
                </a:lnTo>
                <a:lnTo>
                  <a:pt x="423" y="359"/>
                </a:lnTo>
                <a:lnTo>
                  <a:pt x="423" y="360"/>
                </a:lnTo>
                <a:lnTo>
                  <a:pt x="427" y="360"/>
                </a:lnTo>
                <a:lnTo>
                  <a:pt x="427" y="362"/>
                </a:lnTo>
                <a:lnTo>
                  <a:pt x="428" y="362"/>
                </a:lnTo>
                <a:lnTo>
                  <a:pt x="428" y="364"/>
                </a:lnTo>
                <a:lnTo>
                  <a:pt x="432" y="364"/>
                </a:lnTo>
                <a:lnTo>
                  <a:pt x="432" y="365"/>
                </a:lnTo>
                <a:lnTo>
                  <a:pt x="435" y="365"/>
                </a:lnTo>
                <a:lnTo>
                  <a:pt x="435" y="367"/>
                </a:lnTo>
                <a:lnTo>
                  <a:pt x="438" y="367"/>
                </a:lnTo>
                <a:lnTo>
                  <a:pt x="438" y="369"/>
                </a:lnTo>
                <a:lnTo>
                  <a:pt x="442" y="369"/>
                </a:lnTo>
                <a:lnTo>
                  <a:pt x="442" y="370"/>
                </a:lnTo>
                <a:lnTo>
                  <a:pt x="445" y="370"/>
                </a:lnTo>
                <a:lnTo>
                  <a:pt x="445" y="372"/>
                </a:lnTo>
                <a:lnTo>
                  <a:pt x="447" y="372"/>
                </a:lnTo>
                <a:lnTo>
                  <a:pt x="447" y="374"/>
                </a:lnTo>
                <a:lnTo>
                  <a:pt x="450" y="374"/>
                </a:lnTo>
                <a:lnTo>
                  <a:pt x="450" y="375"/>
                </a:lnTo>
                <a:lnTo>
                  <a:pt x="453" y="375"/>
                </a:lnTo>
                <a:lnTo>
                  <a:pt x="453" y="377"/>
                </a:lnTo>
                <a:lnTo>
                  <a:pt x="457" y="377"/>
                </a:lnTo>
                <a:lnTo>
                  <a:pt x="457" y="379"/>
                </a:lnTo>
                <a:lnTo>
                  <a:pt x="460" y="379"/>
                </a:lnTo>
                <a:lnTo>
                  <a:pt x="460" y="380"/>
                </a:lnTo>
                <a:lnTo>
                  <a:pt x="463" y="380"/>
                </a:lnTo>
                <a:lnTo>
                  <a:pt x="463" y="382"/>
                </a:lnTo>
                <a:lnTo>
                  <a:pt x="467" y="382"/>
                </a:lnTo>
                <a:lnTo>
                  <a:pt x="467" y="384"/>
                </a:lnTo>
                <a:lnTo>
                  <a:pt x="470" y="384"/>
                </a:lnTo>
                <a:lnTo>
                  <a:pt x="470" y="385"/>
                </a:lnTo>
                <a:lnTo>
                  <a:pt x="473" y="385"/>
                </a:lnTo>
                <a:lnTo>
                  <a:pt x="473" y="387"/>
                </a:lnTo>
                <a:lnTo>
                  <a:pt x="477" y="387"/>
                </a:lnTo>
                <a:lnTo>
                  <a:pt x="477" y="389"/>
                </a:lnTo>
                <a:lnTo>
                  <a:pt x="480" y="389"/>
                </a:lnTo>
                <a:lnTo>
                  <a:pt x="480" y="390"/>
                </a:lnTo>
                <a:lnTo>
                  <a:pt x="483" y="390"/>
                </a:lnTo>
                <a:lnTo>
                  <a:pt x="483" y="392"/>
                </a:lnTo>
                <a:lnTo>
                  <a:pt x="487" y="392"/>
                </a:lnTo>
                <a:lnTo>
                  <a:pt x="487" y="394"/>
                </a:lnTo>
                <a:lnTo>
                  <a:pt x="490" y="394"/>
                </a:lnTo>
                <a:lnTo>
                  <a:pt x="490" y="395"/>
                </a:lnTo>
                <a:lnTo>
                  <a:pt x="493" y="395"/>
                </a:lnTo>
                <a:lnTo>
                  <a:pt x="493" y="397"/>
                </a:lnTo>
                <a:lnTo>
                  <a:pt x="497" y="397"/>
                </a:lnTo>
                <a:lnTo>
                  <a:pt x="497" y="399"/>
                </a:lnTo>
                <a:lnTo>
                  <a:pt x="500" y="399"/>
                </a:lnTo>
                <a:lnTo>
                  <a:pt x="500" y="400"/>
                </a:lnTo>
                <a:lnTo>
                  <a:pt x="503" y="400"/>
                </a:lnTo>
                <a:lnTo>
                  <a:pt x="503" y="402"/>
                </a:lnTo>
                <a:lnTo>
                  <a:pt x="507" y="402"/>
                </a:lnTo>
                <a:lnTo>
                  <a:pt x="507" y="404"/>
                </a:lnTo>
                <a:lnTo>
                  <a:pt x="510" y="404"/>
                </a:lnTo>
                <a:lnTo>
                  <a:pt x="510" y="405"/>
                </a:lnTo>
                <a:lnTo>
                  <a:pt x="513" y="405"/>
                </a:lnTo>
                <a:lnTo>
                  <a:pt x="513" y="407"/>
                </a:lnTo>
                <a:lnTo>
                  <a:pt x="517" y="407"/>
                </a:lnTo>
                <a:lnTo>
                  <a:pt x="517" y="409"/>
                </a:lnTo>
                <a:lnTo>
                  <a:pt x="520" y="409"/>
                </a:lnTo>
                <a:lnTo>
                  <a:pt x="520" y="410"/>
                </a:lnTo>
                <a:lnTo>
                  <a:pt x="523" y="410"/>
                </a:lnTo>
                <a:lnTo>
                  <a:pt x="523" y="412"/>
                </a:lnTo>
                <a:lnTo>
                  <a:pt x="527" y="412"/>
                </a:lnTo>
                <a:lnTo>
                  <a:pt x="527" y="414"/>
                </a:lnTo>
                <a:lnTo>
                  <a:pt x="530" y="414"/>
                </a:lnTo>
                <a:lnTo>
                  <a:pt x="530" y="415"/>
                </a:lnTo>
                <a:lnTo>
                  <a:pt x="535" y="415"/>
                </a:lnTo>
                <a:lnTo>
                  <a:pt x="535" y="417"/>
                </a:lnTo>
                <a:lnTo>
                  <a:pt x="538" y="417"/>
                </a:lnTo>
                <a:lnTo>
                  <a:pt x="538" y="419"/>
                </a:lnTo>
                <a:lnTo>
                  <a:pt x="542" y="419"/>
                </a:lnTo>
                <a:lnTo>
                  <a:pt x="542" y="420"/>
                </a:lnTo>
                <a:lnTo>
                  <a:pt x="545" y="420"/>
                </a:lnTo>
                <a:lnTo>
                  <a:pt x="545" y="422"/>
                </a:lnTo>
                <a:lnTo>
                  <a:pt x="548" y="422"/>
                </a:lnTo>
                <a:lnTo>
                  <a:pt x="548" y="424"/>
                </a:lnTo>
                <a:lnTo>
                  <a:pt x="552" y="424"/>
                </a:lnTo>
                <a:lnTo>
                  <a:pt x="552" y="425"/>
                </a:lnTo>
                <a:lnTo>
                  <a:pt x="557" y="425"/>
                </a:lnTo>
                <a:lnTo>
                  <a:pt x="557" y="427"/>
                </a:lnTo>
                <a:lnTo>
                  <a:pt x="560" y="427"/>
                </a:lnTo>
                <a:lnTo>
                  <a:pt x="560" y="429"/>
                </a:lnTo>
                <a:lnTo>
                  <a:pt x="563" y="429"/>
                </a:lnTo>
                <a:lnTo>
                  <a:pt x="563" y="430"/>
                </a:lnTo>
                <a:lnTo>
                  <a:pt x="567" y="430"/>
                </a:lnTo>
                <a:lnTo>
                  <a:pt x="567" y="432"/>
                </a:lnTo>
                <a:lnTo>
                  <a:pt x="570" y="432"/>
                </a:lnTo>
                <a:lnTo>
                  <a:pt x="570" y="434"/>
                </a:lnTo>
                <a:lnTo>
                  <a:pt x="573" y="434"/>
                </a:lnTo>
                <a:lnTo>
                  <a:pt x="573" y="435"/>
                </a:lnTo>
                <a:lnTo>
                  <a:pt x="578" y="435"/>
                </a:lnTo>
                <a:lnTo>
                  <a:pt x="578" y="437"/>
                </a:lnTo>
                <a:lnTo>
                  <a:pt x="582" y="437"/>
                </a:lnTo>
                <a:lnTo>
                  <a:pt x="582" y="439"/>
                </a:lnTo>
                <a:lnTo>
                  <a:pt x="585" y="439"/>
                </a:lnTo>
                <a:lnTo>
                  <a:pt x="585" y="440"/>
                </a:lnTo>
                <a:lnTo>
                  <a:pt x="588" y="440"/>
                </a:lnTo>
                <a:lnTo>
                  <a:pt x="588" y="442"/>
                </a:lnTo>
                <a:lnTo>
                  <a:pt x="592" y="442"/>
                </a:lnTo>
                <a:lnTo>
                  <a:pt x="592" y="444"/>
                </a:lnTo>
                <a:lnTo>
                  <a:pt x="595" y="444"/>
                </a:lnTo>
                <a:lnTo>
                  <a:pt x="595" y="445"/>
                </a:lnTo>
                <a:lnTo>
                  <a:pt x="600" y="445"/>
                </a:lnTo>
                <a:lnTo>
                  <a:pt x="600" y="447"/>
                </a:lnTo>
                <a:lnTo>
                  <a:pt x="603" y="447"/>
                </a:lnTo>
                <a:lnTo>
                  <a:pt x="603" y="449"/>
                </a:lnTo>
                <a:lnTo>
                  <a:pt x="607" y="449"/>
                </a:lnTo>
                <a:lnTo>
                  <a:pt x="607" y="450"/>
                </a:lnTo>
                <a:lnTo>
                  <a:pt x="612" y="450"/>
                </a:lnTo>
                <a:lnTo>
                  <a:pt x="612" y="452"/>
                </a:lnTo>
                <a:lnTo>
                  <a:pt x="615" y="452"/>
                </a:lnTo>
                <a:lnTo>
                  <a:pt x="615" y="454"/>
                </a:lnTo>
                <a:lnTo>
                  <a:pt x="620" y="454"/>
                </a:lnTo>
                <a:lnTo>
                  <a:pt x="620" y="455"/>
                </a:lnTo>
                <a:lnTo>
                  <a:pt x="623" y="455"/>
                </a:lnTo>
                <a:lnTo>
                  <a:pt x="623" y="457"/>
                </a:lnTo>
                <a:lnTo>
                  <a:pt x="627" y="457"/>
                </a:lnTo>
                <a:lnTo>
                  <a:pt x="627" y="459"/>
                </a:lnTo>
                <a:lnTo>
                  <a:pt x="632" y="459"/>
                </a:lnTo>
                <a:lnTo>
                  <a:pt x="632" y="460"/>
                </a:lnTo>
                <a:lnTo>
                  <a:pt x="635" y="460"/>
                </a:lnTo>
                <a:lnTo>
                  <a:pt x="635" y="462"/>
                </a:lnTo>
                <a:lnTo>
                  <a:pt x="640" y="462"/>
                </a:lnTo>
                <a:lnTo>
                  <a:pt x="640" y="464"/>
                </a:lnTo>
                <a:lnTo>
                  <a:pt x="643" y="464"/>
                </a:lnTo>
                <a:lnTo>
                  <a:pt x="643" y="465"/>
                </a:lnTo>
                <a:lnTo>
                  <a:pt x="647" y="465"/>
                </a:lnTo>
                <a:lnTo>
                  <a:pt x="647" y="467"/>
                </a:lnTo>
                <a:lnTo>
                  <a:pt x="652" y="467"/>
                </a:lnTo>
                <a:lnTo>
                  <a:pt x="652" y="469"/>
                </a:lnTo>
                <a:lnTo>
                  <a:pt x="655" y="469"/>
                </a:lnTo>
                <a:lnTo>
                  <a:pt x="655" y="470"/>
                </a:lnTo>
                <a:lnTo>
                  <a:pt x="658" y="470"/>
                </a:lnTo>
                <a:lnTo>
                  <a:pt x="658" y="472"/>
                </a:lnTo>
                <a:lnTo>
                  <a:pt x="663" y="472"/>
                </a:lnTo>
                <a:lnTo>
                  <a:pt x="663" y="474"/>
                </a:lnTo>
                <a:lnTo>
                  <a:pt x="667" y="474"/>
                </a:lnTo>
                <a:lnTo>
                  <a:pt x="667" y="475"/>
                </a:lnTo>
                <a:lnTo>
                  <a:pt x="672" y="475"/>
                </a:lnTo>
                <a:lnTo>
                  <a:pt x="672" y="477"/>
                </a:lnTo>
                <a:lnTo>
                  <a:pt x="675" y="477"/>
                </a:lnTo>
                <a:lnTo>
                  <a:pt x="675" y="479"/>
                </a:lnTo>
                <a:lnTo>
                  <a:pt x="680" y="479"/>
                </a:lnTo>
                <a:lnTo>
                  <a:pt x="680" y="480"/>
                </a:lnTo>
                <a:lnTo>
                  <a:pt x="683" y="480"/>
                </a:lnTo>
                <a:lnTo>
                  <a:pt x="683" y="482"/>
                </a:lnTo>
                <a:lnTo>
                  <a:pt x="688" y="482"/>
                </a:lnTo>
                <a:lnTo>
                  <a:pt x="688" y="484"/>
                </a:lnTo>
                <a:lnTo>
                  <a:pt x="692" y="484"/>
                </a:lnTo>
                <a:lnTo>
                  <a:pt x="692" y="485"/>
                </a:lnTo>
                <a:lnTo>
                  <a:pt x="697" y="485"/>
                </a:lnTo>
                <a:lnTo>
                  <a:pt x="697" y="487"/>
                </a:lnTo>
                <a:lnTo>
                  <a:pt x="702" y="487"/>
                </a:lnTo>
                <a:lnTo>
                  <a:pt x="702" y="489"/>
                </a:lnTo>
                <a:lnTo>
                  <a:pt x="705" y="489"/>
                </a:lnTo>
                <a:lnTo>
                  <a:pt x="705" y="490"/>
                </a:lnTo>
                <a:lnTo>
                  <a:pt x="710" y="490"/>
                </a:lnTo>
                <a:lnTo>
                  <a:pt x="710" y="492"/>
                </a:lnTo>
                <a:lnTo>
                  <a:pt x="715" y="492"/>
                </a:lnTo>
                <a:lnTo>
                  <a:pt x="715" y="494"/>
                </a:lnTo>
                <a:lnTo>
                  <a:pt x="718" y="494"/>
                </a:lnTo>
                <a:lnTo>
                  <a:pt x="718" y="495"/>
                </a:lnTo>
                <a:lnTo>
                  <a:pt x="723" y="495"/>
                </a:lnTo>
                <a:lnTo>
                  <a:pt x="723" y="497"/>
                </a:lnTo>
                <a:lnTo>
                  <a:pt x="728" y="497"/>
                </a:lnTo>
                <a:lnTo>
                  <a:pt x="728" y="499"/>
                </a:lnTo>
                <a:lnTo>
                  <a:pt x="732" y="499"/>
                </a:lnTo>
                <a:lnTo>
                  <a:pt x="732" y="500"/>
                </a:lnTo>
                <a:lnTo>
                  <a:pt x="737" y="500"/>
                </a:lnTo>
                <a:lnTo>
                  <a:pt x="737" y="502"/>
                </a:lnTo>
                <a:lnTo>
                  <a:pt x="742" y="502"/>
                </a:lnTo>
                <a:lnTo>
                  <a:pt x="742" y="504"/>
                </a:lnTo>
                <a:lnTo>
                  <a:pt x="745" y="504"/>
                </a:lnTo>
                <a:lnTo>
                  <a:pt x="745" y="505"/>
                </a:lnTo>
                <a:lnTo>
                  <a:pt x="750" y="505"/>
                </a:lnTo>
                <a:lnTo>
                  <a:pt x="750" y="507"/>
                </a:lnTo>
                <a:lnTo>
                  <a:pt x="755" y="507"/>
                </a:lnTo>
                <a:lnTo>
                  <a:pt x="755" y="509"/>
                </a:lnTo>
                <a:lnTo>
                  <a:pt x="758" y="509"/>
                </a:lnTo>
                <a:lnTo>
                  <a:pt x="758" y="510"/>
                </a:lnTo>
                <a:lnTo>
                  <a:pt x="763" y="510"/>
                </a:lnTo>
                <a:lnTo>
                  <a:pt x="763" y="512"/>
                </a:lnTo>
                <a:lnTo>
                  <a:pt x="768" y="512"/>
                </a:lnTo>
                <a:lnTo>
                  <a:pt x="768" y="514"/>
                </a:lnTo>
                <a:lnTo>
                  <a:pt x="773" y="514"/>
                </a:lnTo>
                <a:lnTo>
                  <a:pt x="773" y="515"/>
                </a:lnTo>
                <a:lnTo>
                  <a:pt x="778" y="515"/>
                </a:lnTo>
                <a:lnTo>
                  <a:pt x="778" y="517"/>
                </a:lnTo>
                <a:lnTo>
                  <a:pt x="783" y="517"/>
                </a:lnTo>
                <a:lnTo>
                  <a:pt x="783" y="519"/>
                </a:lnTo>
                <a:lnTo>
                  <a:pt x="788" y="519"/>
                </a:lnTo>
                <a:lnTo>
                  <a:pt x="788" y="520"/>
                </a:lnTo>
                <a:lnTo>
                  <a:pt x="793" y="520"/>
                </a:lnTo>
                <a:lnTo>
                  <a:pt x="793" y="522"/>
                </a:lnTo>
                <a:lnTo>
                  <a:pt x="798" y="522"/>
                </a:lnTo>
                <a:lnTo>
                  <a:pt x="798" y="524"/>
                </a:lnTo>
                <a:lnTo>
                  <a:pt x="803" y="524"/>
                </a:lnTo>
                <a:lnTo>
                  <a:pt x="803" y="525"/>
                </a:lnTo>
                <a:lnTo>
                  <a:pt x="808" y="525"/>
                </a:lnTo>
                <a:lnTo>
                  <a:pt x="808" y="527"/>
                </a:lnTo>
                <a:lnTo>
                  <a:pt x="813" y="527"/>
                </a:lnTo>
                <a:lnTo>
                  <a:pt x="813" y="529"/>
                </a:lnTo>
                <a:lnTo>
                  <a:pt x="818" y="529"/>
                </a:lnTo>
                <a:lnTo>
                  <a:pt x="818" y="530"/>
                </a:lnTo>
                <a:lnTo>
                  <a:pt x="823" y="530"/>
                </a:lnTo>
                <a:lnTo>
                  <a:pt x="823" y="532"/>
                </a:lnTo>
                <a:lnTo>
                  <a:pt x="828" y="532"/>
                </a:lnTo>
                <a:lnTo>
                  <a:pt x="828" y="534"/>
                </a:lnTo>
                <a:lnTo>
                  <a:pt x="833" y="534"/>
                </a:lnTo>
                <a:lnTo>
                  <a:pt x="833" y="535"/>
                </a:lnTo>
                <a:lnTo>
                  <a:pt x="838" y="535"/>
                </a:lnTo>
                <a:lnTo>
                  <a:pt x="838" y="537"/>
                </a:lnTo>
                <a:lnTo>
                  <a:pt x="843" y="537"/>
                </a:lnTo>
                <a:lnTo>
                  <a:pt x="843" y="539"/>
                </a:lnTo>
                <a:lnTo>
                  <a:pt x="848" y="539"/>
                </a:lnTo>
                <a:lnTo>
                  <a:pt x="848" y="540"/>
                </a:lnTo>
                <a:lnTo>
                  <a:pt x="855" y="540"/>
                </a:lnTo>
                <a:lnTo>
                  <a:pt x="855" y="542"/>
                </a:lnTo>
                <a:lnTo>
                  <a:pt x="860" y="542"/>
                </a:lnTo>
                <a:lnTo>
                  <a:pt x="860" y="544"/>
                </a:lnTo>
                <a:lnTo>
                  <a:pt x="865" y="544"/>
                </a:lnTo>
                <a:lnTo>
                  <a:pt x="865" y="545"/>
                </a:lnTo>
                <a:lnTo>
                  <a:pt x="870" y="545"/>
                </a:lnTo>
                <a:lnTo>
                  <a:pt x="870" y="547"/>
                </a:lnTo>
                <a:lnTo>
                  <a:pt x="877" y="547"/>
                </a:lnTo>
                <a:lnTo>
                  <a:pt x="877" y="549"/>
                </a:lnTo>
                <a:lnTo>
                  <a:pt x="882" y="549"/>
                </a:lnTo>
                <a:lnTo>
                  <a:pt x="882" y="550"/>
                </a:lnTo>
                <a:lnTo>
                  <a:pt x="887" y="550"/>
                </a:lnTo>
                <a:lnTo>
                  <a:pt x="887" y="552"/>
                </a:lnTo>
                <a:lnTo>
                  <a:pt x="893" y="552"/>
                </a:lnTo>
                <a:lnTo>
                  <a:pt x="893" y="554"/>
                </a:lnTo>
                <a:lnTo>
                  <a:pt x="898" y="554"/>
                </a:lnTo>
                <a:lnTo>
                  <a:pt x="898" y="555"/>
                </a:lnTo>
                <a:lnTo>
                  <a:pt x="903" y="555"/>
                </a:lnTo>
                <a:lnTo>
                  <a:pt x="903" y="557"/>
                </a:lnTo>
                <a:lnTo>
                  <a:pt x="910" y="557"/>
                </a:lnTo>
                <a:lnTo>
                  <a:pt x="910" y="559"/>
                </a:lnTo>
                <a:lnTo>
                  <a:pt x="915" y="559"/>
                </a:lnTo>
                <a:lnTo>
                  <a:pt x="915" y="560"/>
                </a:lnTo>
                <a:lnTo>
                  <a:pt x="922" y="560"/>
                </a:lnTo>
                <a:lnTo>
                  <a:pt x="922" y="562"/>
                </a:lnTo>
                <a:lnTo>
                  <a:pt x="927" y="562"/>
                </a:lnTo>
                <a:lnTo>
                  <a:pt x="927" y="564"/>
                </a:lnTo>
                <a:lnTo>
                  <a:pt x="933" y="564"/>
                </a:lnTo>
                <a:lnTo>
                  <a:pt x="933" y="565"/>
                </a:lnTo>
                <a:lnTo>
                  <a:pt x="940" y="565"/>
                </a:lnTo>
                <a:lnTo>
                  <a:pt x="940" y="567"/>
                </a:lnTo>
                <a:lnTo>
                  <a:pt x="947" y="567"/>
                </a:lnTo>
                <a:lnTo>
                  <a:pt x="947" y="569"/>
                </a:lnTo>
                <a:lnTo>
                  <a:pt x="952" y="569"/>
                </a:lnTo>
                <a:lnTo>
                  <a:pt x="952" y="570"/>
                </a:lnTo>
                <a:lnTo>
                  <a:pt x="958" y="570"/>
                </a:lnTo>
                <a:lnTo>
                  <a:pt x="958" y="572"/>
                </a:lnTo>
                <a:lnTo>
                  <a:pt x="965" y="572"/>
                </a:lnTo>
                <a:lnTo>
                  <a:pt x="965" y="574"/>
                </a:lnTo>
                <a:lnTo>
                  <a:pt x="972" y="574"/>
                </a:lnTo>
                <a:lnTo>
                  <a:pt x="972" y="575"/>
                </a:lnTo>
                <a:lnTo>
                  <a:pt x="977" y="575"/>
                </a:lnTo>
                <a:lnTo>
                  <a:pt x="977" y="577"/>
                </a:lnTo>
                <a:lnTo>
                  <a:pt x="983" y="577"/>
                </a:lnTo>
                <a:lnTo>
                  <a:pt x="983" y="579"/>
                </a:lnTo>
                <a:lnTo>
                  <a:pt x="990" y="579"/>
                </a:lnTo>
                <a:lnTo>
                  <a:pt x="990" y="580"/>
                </a:lnTo>
                <a:lnTo>
                  <a:pt x="997" y="580"/>
                </a:lnTo>
                <a:lnTo>
                  <a:pt x="997" y="582"/>
                </a:lnTo>
                <a:lnTo>
                  <a:pt x="1003" y="582"/>
                </a:lnTo>
                <a:lnTo>
                  <a:pt x="1003" y="584"/>
                </a:lnTo>
                <a:lnTo>
                  <a:pt x="1010" y="584"/>
                </a:lnTo>
                <a:lnTo>
                  <a:pt x="1010" y="585"/>
                </a:lnTo>
                <a:lnTo>
                  <a:pt x="1017" y="585"/>
                </a:lnTo>
                <a:lnTo>
                  <a:pt x="1017" y="587"/>
                </a:lnTo>
                <a:lnTo>
                  <a:pt x="1025" y="587"/>
                </a:lnTo>
                <a:lnTo>
                  <a:pt x="1025" y="589"/>
                </a:lnTo>
                <a:lnTo>
                  <a:pt x="1032" y="589"/>
                </a:lnTo>
                <a:lnTo>
                  <a:pt x="1032" y="590"/>
                </a:lnTo>
                <a:lnTo>
                  <a:pt x="1038" y="590"/>
                </a:lnTo>
                <a:lnTo>
                  <a:pt x="1038" y="592"/>
                </a:lnTo>
                <a:lnTo>
                  <a:pt x="1047" y="592"/>
                </a:lnTo>
                <a:lnTo>
                  <a:pt x="1047" y="594"/>
                </a:lnTo>
                <a:lnTo>
                  <a:pt x="1053" y="594"/>
                </a:lnTo>
                <a:lnTo>
                  <a:pt x="1053" y="595"/>
                </a:lnTo>
                <a:lnTo>
                  <a:pt x="1060" y="595"/>
                </a:lnTo>
                <a:lnTo>
                  <a:pt x="1060" y="597"/>
                </a:lnTo>
                <a:lnTo>
                  <a:pt x="1068" y="597"/>
                </a:lnTo>
                <a:lnTo>
                  <a:pt x="1068" y="599"/>
                </a:lnTo>
                <a:lnTo>
                  <a:pt x="1075" y="599"/>
                </a:lnTo>
                <a:lnTo>
                  <a:pt x="1075" y="600"/>
                </a:lnTo>
                <a:lnTo>
                  <a:pt x="1082" y="600"/>
                </a:lnTo>
                <a:lnTo>
                  <a:pt x="1082" y="602"/>
                </a:lnTo>
                <a:lnTo>
                  <a:pt x="1090" y="602"/>
                </a:lnTo>
                <a:lnTo>
                  <a:pt x="1090" y="604"/>
                </a:lnTo>
                <a:lnTo>
                  <a:pt x="1098" y="604"/>
                </a:lnTo>
                <a:lnTo>
                  <a:pt x="1098" y="605"/>
                </a:lnTo>
                <a:lnTo>
                  <a:pt x="1107" y="605"/>
                </a:lnTo>
                <a:lnTo>
                  <a:pt x="1107" y="607"/>
                </a:lnTo>
                <a:lnTo>
                  <a:pt x="1115" y="607"/>
                </a:lnTo>
                <a:lnTo>
                  <a:pt x="1115" y="609"/>
                </a:lnTo>
                <a:lnTo>
                  <a:pt x="1123" y="609"/>
                </a:lnTo>
                <a:lnTo>
                  <a:pt x="1123" y="610"/>
                </a:lnTo>
                <a:lnTo>
                  <a:pt x="1132" y="610"/>
                </a:lnTo>
                <a:lnTo>
                  <a:pt x="1132" y="612"/>
                </a:lnTo>
                <a:lnTo>
                  <a:pt x="1140" y="612"/>
                </a:lnTo>
                <a:lnTo>
                  <a:pt x="1140" y="614"/>
                </a:lnTo>
                <a:lnTo>
                  <a:pt x="1148" y="614"/>
                </a:lnTo>
                <a:lnTo>
                  <a:pt x="1148" y="615"/>
                </a:lnTo>
                <a:lnTo>
                  <a:pt x="1158" y="615"/>
                </a:lnTo>
                <a:lnTo>
                  <a:pt x="1158" y="617"/>
                </a:lnTo>
                <a:lnTo>
                  <a:pt x="1167" y="617"/>
                </a:lnTo>
                <a:lnTo>
                  <a:pt x="1167" y="619"/>
                </a:lnTo>
                <a:lnTo>
                  <a:pt x="1175" y="619"/>
                </a:lnTo>
                <a:lnTo>
                  <a:pt x="1175" y="620"/>
                </a:lnTo>
                <a:lnTo>
                  <a:pt x="1185" y="620"/>
                </a:lnTo>
                <a:lnTo>
                  <a:pt x="1185" y="622"/>
                </a:lnTo>
                <a:lnTo>
                  <a:pt x="1195" y="622"/>
                </a:lnTo>
                <a:lnTo>
                  <a:pt x="1195" y="624"/>
                </a:lnTo>
                <a:lnTo>
                  <a:pt x="1205" y="624"/>
                </a:lnTo>
                <a:lnTo>
                  <a:pt x="1205" y="625"/>
                </a:lnTo>
                <a:lnTo>
                  <a:pt x="1215" y="625"/>
                </a:lnTo>
                <a:lnTo>
                  <a:pt x="1215" y="627"/>
                </a:lnTo>
                <a:lnTo>
                  <a:pt x="1227" y="627"/>
                </a:lnTo>
                <a:lnTo>
                  <a:pt x="1227" y="629"/>
                </a:lnTo>
                <a:lnTo>
                  <a:pt x="1237" y="629"/>
                </a:lnTo>
                <a:lnTo>
                  <a:pt x="1237" y="630"/>
                </a:lnTo>
                <a:lnTo>
                  <a:pt x="1247" y="630"/>
                </a:lnTo>
                <a:lnTo>
                  <a:pt x="1247" y="632"/>
                </a:lnTo>
                <a:lnTo>
                  <a:pt x="1257" y="632"/>
                </a:lnTo>
                <a:lnTo>
                  <a:pt x="1257" y="634"/>
                </a:lnTo>
                <a:lnTo>
                  <a:pt x="1268" y="634"/>
                </a:lnTo>
                <a:lnTo>
                  <a:pt x="1268" y="635"/>
                </a:lnTo>
                <a:lnTo>
                  <a:pt x="1282" y="635"/>
                </a:lnTo>
                <a:lnTo>
                  <a:pt x="1282" y="637"/>
                </a:lnTo>
                <a:lnTo>
                  <a:pt x="1293" y="637"/>
                </a:lnTo>
                <a:lnTo>
                  <a:pt x="1293" y="639"/>
                </a:lnTo>
                <a:lnTo>
                  <a:pt x="1307" y="639"/>
                </a:lnTo>
                <a:lnTo>
                  <a:pt x="1307" y="640"/>
                </a:lnTo>
                <a:lnTo>
                  <a:pt x="1318" y="640"/>
                </a:lnTo>
                <a:lnTo>
                  <a:pt x="1318" y="642"/>
                </a:lnTo>
                <a:lnTo>
                  <a:pt x="1332" y="642"/>
                </a:lnTo>
                <a:lnTo>
                  <a:pt x="1332" y="644"/>
                </a:lnTo>
                <a:lnTo>
                  <a:pt x="1343" y="644"/>
                </a:lnTo>
                <a:lnTo>
                  <a:pt x="1343" y="645"/>
                </a:lnTo>
                <a:lnTo>
                  <a:pt x="1360" y="645"/>
                </a:lnTo>
                <a:lnTo>
                  <a:pt x="1360" y="647"/>
                </a:lnTo>
                <a:lnTo>
                  <a:pt x="1377" y="647"/>
                </a:lnTo>
                <a:lnTo>
                  <a:pt x="1377" y="649"/>
                </a:lnTo>
                <a:lnTo>
                  <a:pt x="1393" y="649"/>
                </a:lnTo>
                <a:lnTo>
                  <a:pt x="1393" y="650"/>
                </a:lnTo>
                <a:lnTo>
                  <a:pt x="1408" y="650"/>
                </a:lnTo>
                <a:lnTo>
                  <a:pt x="1408" y="652"/>
                </a:lnTo>
                <a:lnTo>
                  <a:pt x="1425" y="652"/>
                </a:lnTo>
                <a:lnTo>
                  <a:pt x="1425" y="654"/>
                </a:lnTo>
                <a:lnTo>
                  <a:pt x="1445" y="654"/>
                </a:lnTo>
                <a:lnTo>
                  <a:pt x="1445" y="655"/>
                </a:lnTo>
                <a:lnTo>
                  <a:pt x="1468" y="655"/>
                </a:lnTo>
                <a:lnTo>
                  <a:pt x="1468" y="657"/>
                </a:lnTo>
                <a:lnTo>
                  <a:pt x="1490" y="657"/>
                </a:lnTo>
                <a:lnTo>
                  <a:pt x="1490" y="659"/>
                </a:lnTo>
                <a:lnTo>
                  <a:pt x="1513" y="659"/>
                </a:lnTo>
                <a:lnTo>
                  <a:pt x="1513" y="660"/>
                </a:lnTo>
                <a:lnTo>
                  <a:pt x="1545" y="660"/>
                </a:lnTo>
                <a:lnTo>
                  <a:pt x="1545" y="662"/>
                </a:lnTo>
                <a:lnTo>
                  <a:pt x="1583" y="662"/>
                </a:lnTo>
                <a:lnTo>
                  <a:pt x="1583" y="664"/>
                </a:lnTo>
                <a:lnTo>
                  <a:pt x="1628" y="664"/>
                </a:lnTo>
                <a:lnTo>
                  <a:pt x="1628" y="665"/>
                </a:lnTo>
                <a:lnTo>
                  <a:pt x="1793" y="665"/>
                </a:lnTo>
                <a:lnTo>
                  <a:pt x="1793" y="664"/>
                </a:lnTo>
                <a:lnTo>
                  <a:pt x="1842" y="664"/>
                </a:lnTo>
                <a:lnTo>
                  <a:pt x="1842" y="662"/>
                </a:lnTo>
                <a:lnTo>
                  <a:pt x="1880" y="662"/>
                </a:lnTo>
                <a:lnTo>
                  <a:pt x="1880" y="660"/>
                </a:lnTo>
                <a:lnTo>
                  <a:pt x="1917" y="660"/>
                </a:lnTo>
                <a:lnTo>
                  <a:pt x="1917" y="659"/>
                </a:lnTo>
                <a:lnTo>
                  <a:pt x="1940" y="659"/>
                </a:lnTo>
                <a:lnTo>
                  <a:pt x="1940" y="657"/>
                </a:lnTo>
                <a:lnTo>
                  <a:pt x="1963" y="657"/>
                </a:lnTo>
                <a:lnTo>
                  <a:pt x="1963" y="655"/>
                </a:lnTo>
                <a:lnTo>
                  <a:pt x="1987" y="655"/>
                </a:lnTo>
                <a:lnTo>
                  <a:pt x="1987" y="654"/>
                </a:lnTo>
                <a:lnTo>
                  <a:pt x="2010" y="654"/>
                </a:lnTo>
                <a:lnTo>
                  <a:pt x="2010" y="652"/>
                </a:lnTo>
                <a:lnTo>
                  <a:pt x="2028" y="652"/>
                </a:lnTo>
                <a:lnTo>
                  <a:pt x="2028" y="650"/>
                </a:lnTo>
                <a:lnTo>
                  <a:pt x="2045" y="650"/>
                </a:lnTo>
                <a:lnTo>
                  <a:pt x="2045" y="649"/>
                </a:lnTo>
                <a:lnTo>
                  <a:pt x="2063" y="649"/>
                </a:lnTo>
                <a:lnTo>
                  <a:pt x="2063" y="647"/>
                </a:lnTo>
                <a:lnTo>
                  <a:pt x="2080" y="647"/>
                </a:lnTo>
                <a:lnTo>
                  <a:pt x="2080" y="645"/>
                </a:lnTo>
                <a:lnTo>
                  <a:pt x="2097" y="645"/>
                </a:lnTo>
                <a:lnTo>
                  <a:pt x="2097" y="644"/>
                </a:lnTo>
                <a:lnTo>
                  <a:pt x="2113" y="644"/>
                </a:lnTo>
                <a:lnTo>
                  <a:pt x="2113" y="642"/>
                </a:lnTo>
                <a:lnTo>
                  <a:pt x="2128" y="642"/>
                </a:lnTo>
                <a:lnTo>
                  <a:pt x="2128" y="640"/>
                </a:lnTo>
                <a:lnTo>
                  <a:pt x="2142" y="640"/>
                </a:lnTo>
                <a:lnTo>
                  <a:pt x="2142" y="639"/>
                </a:lnTo>
                <a:lnTo>
                  <a:pt x="2155" y="639"/>
                </a:lnTo>
                <a:lnTo>
                  <a:pt x="2155" y="637"/>
                </a:lnTo>
                <a:lnTo>
                  <a:pt x="2168" y="637"/>
                </a:lnTo>
                <a:lnTo>
                  <a:pt x="2168" y="635"/>
                </a:lnTo>
                <a:lnTo>
                  <a:pt x="2182" y="635"/>
                </a:lnTo>
                <a:lnTo>
                  <a:pt x="2182" y="634"/>
                </a:lnTo>
                <a:lnTo>
                  <a:pt x="2195" y="634"/>
                </a:lnTo>
                <a:lnTo>
                  <a:pt x="2195" y="632"/>
                </a:lnTo>
                <a:lnTo>
                  <a:pt x="2208" y="632"/>
                </a:lnTo>
                <a:lnTo>
                  <a:pt x="2208" y="630"/>
                </a:lnTo>
                <a:lnTo>
                  <a:pt x="2222" y="630"/>
                </a:lnTo>
                <a:lnTo>
                  <a:pt x="2222" y="629"/>
                </a:lnTo>
                <a:lnTo>
                  <a:pt x="2235" y="629"/>
                </a:lnTo>
                <a:lnTo>
                  <a:pt x="2235" y="627"/>
                </a:lnTo>
                <a:lnTo>
                  <a:pt x="2245" y="627"/>
                </a:lnTo>
                <a:lnTo>
                  <a:pt x="2245" y="625"/>
                </a:lnTo>
                <a:lnTo>
                  <a:pt x="2257" y="625"/>
                </a:lnTo>
                <a:lnTo>
                  <a:pt x="2257" y="624"/>
                </a:lnTo>
                <a:lnTo>
                  <a:pt x="2268" y="624"/>
                </a:lnTo>
                <a:lnTo>
                  <a:pt x="2268" y="622"/>
                </a:lnTo>
                <a:lnTo>
                  <a:pt x="2278" y="622"/>
                </a:lnTo>
                <a:lnTo>
                  <a:pt x="2278" y="620"/>
                </a:lnTo>
                <a:lnTo>
                  <a:pt x="2290" y="620"/>
                </a:lnTo>
                <a:lnTo>
                  <a:pt x="2290" y="619"/>
                </a:lnTo>
                <a:lnTo>
                  <a:pt x="2302" y="619"/>
                </a:lnTo>
                <a:lnTo>
                  <a:pt x="2302" y="617"/>
                </a:lnTo>
                <a:lnTo>
                  <a:pt x="2312" y="617"/>
                </a:lnTo>
                <a:lnTo>
                  <a:pt x="2312" y="615"/>
                </a:lnTo>
                <a:lnTo>
                  <a:pt x="2323" y="615"/>
                </a:lnTo>
                <a:lnTo>
                  <a:pt x="2323" y="614"/>
                </a:lnTo>
                <a:lnTo>
                  <a:pt x="2335" y="614"/>
                </a:lnTo>
                <a:lnTo>
                  <a:pt x="2335" y="612"/>
                </a:lnTo>
                <a:lnTo>
                  <a:pt x="2343" y="612"/>
                </a:lnTo>
                <a:lnTo>
                  <a:pt x="2343" y="610"/>
                </a:lnTo>
                <a:lnTo>
                  <a:pt x="2353" y="610"/>
                </a:lnTo>
                <a:lnTo>
                  <a:pt x="2353" y="609"/>
                </a:lnTo>
                <a:lnTo>
                  <a:pt x="2363" y="609"/>
                </a:lnTo>
                <a:lnTo>
                  <a:pt x="2363" y="607"/>
                </a:lnTo>
                <a:lnTo>
                  <a:pt x="2373" y="607"/>
                </a:lnTo>
                <a:lnTo>
                  <a:pt x="2373" y="605"/>
                </a:lnTo>
                <a:lnTo>
                  <a:pt x="2382" y="605"/>
                </a:lnTo>
                <a:lnTo>
                  <a:pt x="2382" y="604"/>
                </a:lnTo>
                <a:lnTo>
                  <a:pt x="2392" y="604"/>
                </a:lnTo>
                <a:lnTo>
                  <a:pt x="2392" y="602"/>
                </a:lnTo>
                <a:lnTo>
                  <a:pt x="2402" y="602"/>
                </a:lnTo>
                <a:lnTo>
                  <a:pt x="2402" y="600"/>
                </a:lnTo>
                <a:lnTo>
                  <a:pt x="2410" y="600"/>
                </a:lnTo>
                <a:lnTo>
                  <a:pt x="2410" y="599"/>
                </a:lnTo>
                <a:lnTo>
                  <a:pt x="2420" y="599"/>
                </a:lnTo>
                <a:lnTo>
                  <a:pt x="2420" y="597"/>
                </a:lnTo>
                <a:lnTo>
                  <a:pt x="2430" y="597"/>
                </a:lnTo>
                <a:lnTo>
                  <a:pt x="2430" y="595"/>
                </a:lnTo>
                <a:lnTo>
                  <a:pt x="2438" y="595"/>
                </a:lnTo>
                <a:lnTo>
                  <a:pt x="2438" y="594"/>
                </a:lnTo>
                <a:lnTo>
                  <a:pt x="2448" y="594"/>
                </a:lnTo>
                <a:lnTo>
                  <a:pt x="2448" y="592"/>
                </a:lnTo>
                <a:lnTo>
                  <a:pt x="2457" y="592"/>
                </a:lnTo>
                <a:lnTo>
                  <a:pt x="2457" y="590"/>
                </a:lnTo>
                <a:lnTo>
                  <a:pt x="2465" y="590"/>
                </a:lnTo>
                <a:lnTo>
                  <a:pt x="2465" y="589"/>
                </a:lnTo>
                <a:lnTo>
                  <a:pt x="2473" y="589"/>
                </a:lnTo>
                <a:lnTo>
                  <a:pt x="2473" y="587"/>
                </a:lnTo>
                <a:lnTo>
                  <a:pt x="2482" y="587"/>
                </a:lnTo>
                <a:lnTo>
                  <a:pt x="2482" y="585"/>
                </a:lnTo>
                <a:lnTo>
                  <a:pt x="2490" y="585"/>
                </a:lnTo>
                <a:lnTo>
                  <a:pt x="2490" y="584"/>
                </a:lnTo>
                <a:lnTo>
                  <a:pt x="2498" y="584"/>
                </a:lnTo>
                <a:lnTo>
                  <a:pt x="2498" y="582"/>
                </a:lnTo>
                <a:lnTo>
                  <a:pt x="2508" y="582"/>
                </a:lnTo>
                <a:lnTo>
                  <a:pt x="2508" y="580"/>
                </a:lnTo>
                <a:lnTo>
                  <a:pt x="2517" y="580"/>
                </a:lnTo>
                <a:lnTo>
                  <a:pt x="2517" y="579"/>
                </a:lnTo>
                <a:lnTo>
                  <a:pt x="2525" y="579"/>
                </a:lnTo>
                <a:lnTo>
                  <a:pt x="2525" y="577"/>
                </a:lnTo>
                <a:lnTo>
                  <a:pt x="2533" y="577"/>
                </a:lnTo>
                <a:lnTo>
                  <a:pt x="2533" y="575"/>
                </a:lnTo>
                <a:lnTo>
                  <a:pt x="2540" y="575"/>
                </a:lnTo>
                <a:lnTo>
                  <a:pt x="2540" y="574"/>
                </a:lnTo>
                <a:lnTo>
                  <a:pt x="2548" y="574"/>
                </a:lnTo>
                <a:lnTo>
                  <a:pt x="2548" y="572"/>
                </a:lnTo>
                <a:lnTo>
                  <a:pt x="2557" y="572"/>
                </a:lnTo>
                <a:lnTo>
                  <a:pt x="2557" y="570"/>
                </a:lnTo>
                <a:lnTo>
                  <a:pt x="2563" y="570"/>
                </a:lnTo>
                <a:lnTo>
                  <a:pt x="2563" y="569"/>
                </a:lnTo>
                <a:lnTo>
                  <a:pt x="2572" y="569"/>
                </a:lnTo>
                <a:lnTo>
                  <a:pt x="2572" y="567"/>
                </a:lnTo>
                <a:lnTo>
                  <a:pt x="2580" y="567"/>
                </a:lnTo>
                <a:lnTo>
                  <a:pt x="2580" y="565"/>
                </a:lnTo>
                <a:lnTo>
                  <a:pt x="2588" y="565"/>
                </a:lnTo>
                <a:lnTo>
                  <a:pt x="2588" y="564"/>
                </a:lnTo>
                <a:lnTo>
                  <a:pt x="2597" y="564"/>
                </a:lnTo>
                <a:lnTo>
                  <a:pt x="2597" y="562"/>
                </a:lnTo>
                <a:lnTo>
                  <a:pt x="2605" y="562"/>
                </a:lnTo>
                <a:lnTo>
                  <a:pt x="2605" y="560"/>
                </a:lnTo>
                <a:lnTo>
                  <a:pt x="2613" y="560"/>
                </a:lnTo>
                <a:lnTo>
                  <a:pt x="2613" y="559"/>
                </a:lnTo>
                <a:lnTo>
                  <a:pt x="2622" y="559"/>
                </a:lnTo>
                <a:lnTo>
                  <a:pt x="2622" y="557"/>
                </a:lnTo>
                <a:lnTo>
                  <a:pt x="2632" y="557"/>
                </a:lnTo>
                <a:lnTo>
                  <a:pt x="2632" y="555"/>
                </a:lnTo>
                <a:lnTo>
                  <a:pt x="2640" y="555"/>
                </a:lnTo>
                <a:lnTo>
                  <a:pt x="2640" y="554"/>
                </a:lnTo>
                <a:lnTo>
                  <a:pt x="2648" y="554"/>
                </a:lnTo>
                <a:lnTo>
                  <a:pt x="2648" y="552"/>
                </a:lnTo>
                <a:lnTo>
                  <a:pt x="2657" y="552"/>
                </a:lnTo>
                <a:lnTo>
                  <a:pt x="2657" y="550"/>
                </a:lnTo>
                <a:lnTo>
                  <a:pt x="2665" y="550"/>
                </a:lnTo>
                <a:lnTo>
                  <a:pt x="2665" y="549"/>
                </a:lnTo>
                <a:lnTo>
                  <a:pt x="2675" y="549"/>
                </a:lnTo>
                <a:lnTo>
                  <a:pt x="2675" y="547"/>
                </a:lnTo>
                <a:lnTo>
                  <a:pt x="2685" y="547"/>
                </a:lnTo>
                <a:lnTo>
                  <a:pt x="2685" y="545"/>
                </a:lnTo>
                <a:lnTo>
                  <a:pt x="2695" y="545"/>
                </a:lnTo>
                <a:lnTo>
                  <a:pt x="2695" y="544"/>
                </a:lnTo>
                <a:lnTo>
                  <a:pt x="2705" y="544"/>
                </a:lnTo>
                <a:lnTo>
                  <a:pt x="2705" y="542"/>
                </a:lnTo>
                <a:lnTo>
                  <a:pt x="2713" y="542"/>
                </a:lnTo>
                <a:lnTo>
                  <a:pt x="2713" y="540"/>
                </a:lnTo>
                <a:lnTo>
                  <a:pt x="2723" y="540"/>
                </a:lnTo>
                <a:lnTo>
                  <a:pt x="2723" y="539"/>
                </a:lnTo>
                <a:lnTo>
                  <a:pt x="2733" y="539"/>
                </a:lnTo>
                <a:lnTo>
                  <a:pt x="2733" y="537"/>
                </a:lnTo>
                <a:lnTo>
                  <a:pt x="2743" y="537"/>
                </a:lnTo>
                <a:lnTo>
                  <a:pt x="2743" y="535"/>
                </a:lnTo>
                <a:lnTo>
                  <a:pt x="2753" y="535"/>
                </a:lnTo>
                <a:lnTo>
                  <a:pt x="2753" y="534"/>
                </a:lnTo>
                <a:lnTo>
                  <a:pt x="2763" y="534"/>
                </a:lnTo>
                <a:lnTo>
                  <a:pt x="2763" y="532"/>
                </a:lnTo>
                <a:lnTo>
                  <a:pt x="2773" y="532"/>
                </a:lnTo>
                <a:lnTo>
                  <a:pt x="2773" y="530"/>
                </a:lnTo>
                <a:lnTo>
                  <a:pt x="2783" y="530"/>
                </a:lnTo>
                <a:lnTo>
                  <a:pt x="2783" y="529"/>
                </a:lnTo>
                <a:lnTo>
                  <a:pt x="2793" y="529"/>
                </a:lnTo>
                <a:lnTo>
                  <a:pt x="2793" y="527"/>
                </a:lnTo>
                <a:lnTo>
                  <a:pt x="2805" y="527"/>
                </a:lnTo>
                <a:lnTo>
                  <a:pt x="2805" y="525"/>
                </a:lnTo>
                <a:lnTo>
                  <a:pt x="2817" y="525"/>
                </a:lnTo>
                <a:lnTo>
                  <a:pt x="2817" y="524"/>
                </a:lnTo>
                <a:lnTo>
                  <a:pt x="2828" y="524"/>
                </a:lnTo>
                <a:lnTo>
                  <a:pt x="2828" y="522"/>
                </a:lnTo>
                <a:lnTo>
                  <a:pt x="2842" y="522"/>
                </a:lnTo>
                <a:lnTo>
                  <a:pt x="2842" y="520"/>
                </a:lnTo>
                <a:lnTo>
                  <a:pt x="2853" y="520"/>
                </a:lnTo>
                <a:lnTo>
                  <a:pt x="2853" y="519"/>
                </a:lnTo>
                <a:lnTo>
                  <a:pt x="2865" y="519"/>
                </a:lnTo>
                <a:lnTo>
                  <a:pt x="2865" y="517"/>
                </a:lnTo>
                <a:lnTo>
                  <a:pt x="2877" y="517"/>
                </a:lnTo>
                <a:lnTo>
                  <a:pt x="2877" y="515"/>
                </a:lnTo>
                <a:lnTo>
                  <a:pt x="2888" y="515"/>
                </a:lnTo>
                <a:lnTo>
                  <a:pt x="2888" y="514"/>
                </a:lnTo>
                <a:lnTo>
                  <a:pt x="2900" y="514"/>
                </a:lnTo>
                <a:lnTo>
                  <a:pt x="2900" y="512"/>
                </a:lnTo>
                <a:lnTo>
                  <a:pt x="2912" y="512"/>
                </a:lnTo>
                <a:lnTo>
                  <a:pt x="2912" y="510"/>
                </a:lnTo>
                <a:lnTo>
                  <a:pt x="2927" y="510"/>
                </a:lnTo>
                <a:lnTo>
                  <a:pt x="2927" y="509"/>
                </a:lnTo>
                <a:lnTo>
                  <a:pt x="2942" y="509"/>
                </a:lnTo>
                <a:lnTo>
                  <a:pt x="2942" y="507"/>
                </a:lnTo>
                <a:lnTo>
                  <a:pt x="2957" y="507"/>
                </a:lnTo>
                <a:lnTo>
                  <a:pt x="2957" y="505"/>
                </a:lnTo>
                <a:lnTo>
                  <a:pt x="2972" y="505"/>
                </a:lnTo>
                <a:lnTo>
                  <a:pt x="2972" y="504"/>
                </a:lnTo>
                <a:lnTo>
                  <a:pt x="2987" y="504"/>
                </a:lnTo>
                <a:lnTo>
                  <a:pt x="2987" y="502"/>
                </a:lnTo>
                <a:lnTo>
                  <a:pt x="3002" y="502"/>
                </a:lnTo>
                <a:lnTo>
                  <a:pt x="3002" y="500"/>
                </a:lnTo>
                <a:lnTo>
                  <a:pt x="3015" y="500"/>
                </a:lnTo>
                <a:lnTo>
                  <a:pt x="3015" y="499"/>
                </a:lnTo>
                <a:lnTo>
                  <a:pt x="3030" y="499"/>
                </a:lnTo>
                <a:lnTo>
                  <a:pt x="3030" y="497"/>
                </a:lnTo>
                <a:lnTo>
                  <a:pt x="3048" y="497"/>
                </a:lnTo>
                <a:lnTo>
                  <a:pt x="3048" y="495"/>
                </a:lnTo>
                <a:lnTo>
                  <a:pt x="3068" y="495"/>
                </a:lnTo>
                <a:lnTo>
                  <a:pt x="3068" y="494"/>
                </a:lnTo>
                <a:lnTo>
                  <a:pt x="3088" y="494"/>
                </a:lnTo>
                <a:lnTo>
                  <a:pt x="3088" y="492"/>
                </a:lnTo>
                <a:lnTo>
                  <a:pt x="3107" y="492"/>
                </a:lnTo>
                <a:lnTo>
                  <a:pt x="3107" y="490"/>
                </a:lnTo>
                <a:lnTo>
                  <a:pt x="3127" y="490"/>
                </a:lnTo>
                <a:lnTo>
                  <a:pt x="3127" y="489"/>
                </a:lnTo>
                <a:lnTo>
                  <a:pt x="3147" y="489"/>
                </a:lnTo>
                <a:lnTo>
                  <a:pt x="3147" y="487"/>
                </a:lnTo>
                <a:lnTo>
                  <a:pt x="3168" y="487"/>
                </a:lnTo>
                <a:lnTo>
                  <a:pt x="3168" y="485"/>
                </a:lnTo>
                <a:lnTo>
                  <a:pt x="3197" y="485"/>
                </a:lnTo>
                <a:lnTo>
                  <a:pt x="3197" y="484"/>
                </a:lnTo>
                <a:lnTo>
                  <a:pt x="3223" y="484"/>
                </a:lnTo>
                <a:lnTo>
                  <a:pt x="3223" y="482"/>
                </a:lnTo>
                <a:lnTo>
                  <a:pt x="3252" y="482"/>
                </a:lnTo>
                <a:lnTo>
                  <a:pt x="3252" y="480"/>
                </a:lnTo>
                <a:lnTo>
                  <a:pt x="3280" y="480"/>
                </a:lnTo>
                <a:lnTo>
                  <a:pt x="3280" y="479"/>
                </a:lnTo>
                <a:lnTo>
                  <a:pt x="3323" y="479"/>
                </a:lnTo>
                <a:lnTo>
                  <a:pt x="3323" y="477"/>
                </a:lnTo>
                <a:lnTo>
                  <a:pt x="3370" y="477"/>
                </a:lnTo>
                <a:lnTo>
                  <a:pt x="3370" y="475"/>
                </a:lnTo>
                <a:lnTo>
                  <a:pt x="3423" y="475"/>
                </a:lnTo>
                <a:lnTo>
                  <a:pt x="3423" y="474"/>
                </a:lnTo>
                <a:lnTo>
                  <a:pt x="3660" y="474"/>
                </a:lnTo>
                <a:lnTo>
                  <a:pt x="3660" y="475"/>
                </a:lnTo>
                <a:lnTo>
                  <a:pt x="3727" y="475"/>
                </a:lnTo>
                <a:lnTo>
                  <a:pt x="3727" y="477"/>
                </a:lnTo>
                <a:lnTo>
                  <a:pt x="3768" y="477"/>
                </a:lnTo>
                <a:lnTo>
                  <a:pt x="3768" y="479"/>
                </a:lnTo>
                <a:lnTo>
                  <a:pt x="3810" y="479"/>
                </a:lnTo>
                <a:lnTo>
                  <a:pt x="3810" y="480"/>
                </a:lnTo>
                <a:lnTo>
                  <a:pt x="3852" y="480"/>
                </a:lnTo>
                <a:lnTo>
                  <a:pt x="3852" y="482"/>
                </a:lnTo>
                <a:lnTo>
                  <a:pt x="3883" y="482"/>
                </a:lnTo>
                <a:lnTo>
                  <a:pt x="3883" y="484"/>
                </a:lnTo>
                <a:lnTo>
                  <a:pt x="3908" y="484"/>
                </a:lnTo>
                <a:lnTo>
                  <a:pt x="3908" y="485"/>
                </a:lnTo>
                <a:lnTo>
                  <a:pt x="3935" y="485"/>
                </a:lnTo>
                <a:lnTo>
                  <a:pt x="3935" y="487"/>
                </a:lnTo>
                <a:lnTo>
                  <a:pt x="3962" y="487"/>
                </a:lnTo>
                <a:lnTo>
                  <a:pt x="3962" y="489"/>
                </a:lnTo>
                <a:lnTo>
                  <a:pt x="3987" y="489"/>
                </a:lnTo>
                <a:lnTo>
                  <a:pt x="3987" y="490"/>
                </a:lnTo>
                <a:lnTo>
                  <a:pt x="4013" y="490"/>
                </a:lnTo>
                <a:lnTo>
                  <a:pt x="4013" y="492"/>
                </a:lnTo>
                <a:lnTo>
                  <a:pt x="4037" y="492"/>
                </a:lnTo>
                <a:lnTo>
                  <a:pt x="4037" y="494"/>
                </a:lnTo>
                <a:lnTo>
                  <a:pt x="4055" y="494"/>
                </a:lnTo>
                <a:lnTo>
                  <a:pt x="4055" y="495"/>
                </a:lnTo>
                <a:lnTo>
                  <a:pt x="4075" y="495"/>
                </a:lnTo>
                <a:lnTo>
                  <a:pt x="4075" y="497"/>
                </a:lnTo>
                <a:lnTo>
                  <a:pt x="4095" y="497"/>
                </a:lnTo>
                <a:lnTo>
                  <a:pt x="4095" y="499"/>
                </a:lnTo>
                <a:lnTo>
                  <a:pt x="4113" y="499"/>
                </a:lnTo>
                <a:lnTo>
                  <a:pt x="4113" y="500"/>
                </a:lnTo>
                <a:lnTo>
                  <a:pt x="4133" y="500"/>
                </a:lnTo>
                <a:lnTo>
                  <a:pt x="4133" y="502"/>
                </a:lnTo>
                <a:lnTo>
                  <a:pt x="4153" y="502"/>
                </a:lnTo>
                <a:lnTo>
                  <a:pt x="4153" y="504"/>
                </a:lnTo>
                <a:lnTo>
                  <a:pt x="4172" y="504"/>
                </a:lnTo>
                <a:lnTo>
                  <a:pt x="4172" y="505"/>
                </a:lnTo>
                <a:lnTo>
                  <a:pt x="4190" y="505"/>
                </a:lnTo>
                <a:lnTo>
                  <a:pt x="4190" y="507"/>
                </a:lnTo>
                <a:lnTo>
                  <a:pt x="4207" y="507"/>
                </a:lnTo>
                <a:lnTo>
                  <a:pt x="4207" y="509"/>
                </a:lnTo>
                <a:lnTo>
                  <a:pt x="4222" y="509"/>
                </a:lnTo>
                <a:lnTo>
                  <a:pt x="4222" y="510"/>
                </a:lnTo>
                <a:lnTo>
                  <a:pt x="4237" y="510"/>
                </a:lnTo>
                <a:lnTo>
                  <a:pt x="4237" y="512"/>
                </a:lnTo>
                <a:lnTo>
                  <a:pt x="4253" y="512"/>
                </a:lnTo>
                <a:lnTo>
                  <a:pt x="4253" y="514"/>
                </a:lnTo>
                <a:lnTo>
                  <a:pt x="4268" y="514"/>
                </a:lnTo>
                <a:lnTo>
                  <a:pt x="4268" y="515"/>
                </a:lnTo>
                <a:lnTo>
                  <a:pt x="4285" y="515"/>
                </a:lnTo>
                <a:lnTo>
                  <a:pt x="4285" y="517"/>
                </a:lnTo>
                <a:lnTo>
                  <a:pt x="4300" y="517"/>
                </a:lnTo>
                <a:lnTo>
                  <a:pt x="4300" y="519"/>
                </a:lnTo>
                <a:lnTo>
                  <a:pt x="4317" y="519"/>
                </a:lnTo>
                <a:lnTo>
                  <a:pt x="4317" y="520"/>
                </a:lnTo>
                <a:lnTo>
                  <a:pt x="4332" y="520"/>
                </a:lnTo>
                <a:lnTo>
                  <a:pt x="4332" y="522"/>
                </a:lnTo>
                <a:lnTo>
                  <a:pt x="4348" y="522"/>
                </a:lnTo>
                <a:lnTo>
                  <a:pt x="4348" y="524"/>
                </a:lnTo>
                <a:lnTo>
                  <a:pt x="4362" y="524"/>
                </a:lnTo>
                <a:lnTo>
                  <a:pt x="4362" y="525"/>
                </a:lnTo>
                <a:lnTo>
                  <a:pt x="4375" y="525"/>
                </a:lnTo>
                <a:lnTo>
                  <a:pt x="4375" y="527"/>
                </a:lnTo>
                <a:lnTo>
                  <a:pt x="4388" y="527"/>
                </a:lnTo>
                <a:lnTo>
                  <a:pt x="4388" y="529"/>
                </a:lnTo>
                <a:lnTo>
                  <a:pt x="4402" y="529"/>
                </a:lnTo>
                <a:lnTo>
                  <a:pt x="4402" y="530"/>
                </a:lnTo>
                <a:lnTo>
                  <a:pt x="4415" y="530"/>
                </a:lnTo>
                <a:lnTo>
                  <a:pt x="4415" y="532"/>
                </a:lnTo>
                <a:lnTo>
                  <a:pt x="4428" y="532"/>
                </a:lnTo>
                <a:lnTo>
                  <a:pt x="4428" y="534"/>
                </a:lnTo>
                <a:lnTo>
                  <a:pt x="4442" y="534"/>
                </a:lnTo>
                <a:lnTo>
                  <a:pt x="4442" y="535"/>
                </a:lnTo>
                <a:lnTo>
                  <a:pt x="4455" y="535"/>
                </a:lnTo>
                <a:lnTo>
                  <a:pt x="4455" y="537"/>
                </a:lnTo>
                <a:lnTo>
                  <a:pt x="4468" y="537"/>
                </a:lnTo>
                <a:lnTo>
                  <a:pt x="4468" y="539"/>
                </a:lnTo>
                <a:lnTo>
                  <a:pt x="4482" y="539"/>
                </a:lnTo>
                <a:lnTo>
                  <a:pt x="4482" y="540"/>
                </a:lnTo>
                <a:lnTo>
                  <a:pt x="4495" y="540"/>
                </a:lnTo>
                <a:lnTo>
                  <a:pt x="4495" y="542"/>
                </a:lnTo>
                <a:lnTo>
                  <a:pt x="4508" y="542"/>
                </a:lnTo>
                <a:lnTo>
                  <a:pt x="4508" y="544"/>
                </a:lnTo>
                <a:lnTo>
                  <a:pt x="4520" y="544"/>
                </a:lnTo>
                <a:lnTo>
                  <a:pt x="4520" y="545"/>
                </a:lnTo>
                <a:lnTo>
                  <a:pt x="4532" y="545"/>
                </a:lnTo>
                <a:lnTo>
                  <a:pt x="4532" y="547"/>
                </a:lnTo>
                <a:lnTo>
                  <a:pt x="4543" y="547"/>
                </a:lnTo>
                <a:lnTo>
                  <a:pt x="4543" y="549"/>
                </a:lnTo>
                <a:lnTo>
                  <a:pt x="4555" y="549"/>
                </a:lnTo>
                <a:lnTo>
                  <a:pt x="4555" y="550"/>
                </a:lnTo>
                <a:lnTo>
                  <a:pt x="4568" y="550"/>
                </a:lnTo>
                <a:lnTo>
                  <a:pt x="4568" y="552"/>
                </a:lnTo>
                <a:lnTo>
                  <a:pt x="4580" y="552"/>
                </a:lnTo>
                <a:lnTo>
                  <a:pt x="4580" y="554"/>
                </a:lnTo>
                <a:lnTo>
                  <a:pt x="4592" y="554"/>
                </a:lnTo>
                <a:lnTo>
                  <a:pt x="4592" y="555"/>
                </a:lnTo>
                <a:lnTo>
                  <a:pt x="4603" y="555"/>
                </a:lnTo>
                <a:lnTo>
                  <a:pt x="4603" y="557"/>
                </a:lnTo>
                <a:lnTo>
                  <a:pt x="4615" y="557"/>
                </a:lnTo>
                <a:lnTo>
                  <a:pt x="4615" y="559"/>
                </a:lnTo>
                <a:lnTo>
                  <a:pt x="4627" y="559"/>
                </a:lnTo>
                <a:lnTo>
                  <a:pt x="4627" y="560"/>
                </a:lnTo>
                <a:lnTo>
                  <a:pt x="4638" y="560"/>
                </a:lnTo>
                <a:lnTo>
                  <a:pt x="4638" y="562"/>
                </a:lnTo>
                <a:lnTo>
                  <a:pt x="4650" y="562"/>
                </a:lnTo>
                <a:lnTo>
                  <a:pt x="4650" y="564"/>
                </a:lnTo>
                <a:lnTo>
                  <a:pt x="4662" y="564"/>
                </a:lnTo>
                <a:lnTo>
                  <a:pt x="4662" y="565"/>
                </a:lnTo>
                <a:lnTo>
                  <a:pt x="4673" y="565"/>
                </a:lnTo>
                <a:lnTo>
                  <a:pt x="4673" y="567"/>
                </a:lnTo>
                <a:lnTo>
                  <a:pt x="4685" y="567"/>
                </a:lnTo>
                <a:lnTo>
                  <a:pt x="4685" y="569"/>
                </a:lnTo>
                <a:lnTo>
                  <a:pt x="4695" y="569"/>
                </a:lnTo>
                <a:lnTo>
                  <a:pt x="4695" y="570"/>
                </a:lnTo>
                <a:lnTo>
                  <a:pt x="4705" y="570"/>
                </a:lnTo>
                <a:lnTo>
                  <a:pt x="4705" y="572"/>
                </a:lnTo>
                <a:lnTo>
                  <a:pt x="4717" y="572"/>
                </a:lnTo>
                <a:lnTo>
                  <a:pt x="4717" y="574"/>
                </a:lnTo>
                <a:lnTo>
                  <a:pt x="4727" y="574"/>
                </a:lnTo>
                <a:lnTo>
                  <a:pt x="4727" y="575"/>
                </a:lnTo>
                <a:lnTo>
                  <a:pt x="4738" y="575"/>
                </a:lnTo>
                <a:lnTo>
                  <a:pt x="4738" y="577"/>
                </a:lnTo>
                <a:lnTo>
                  <a:pt x="4748" y="577"/>
                </a:lnTo>
                <a:lnTo>
                  <a:pt x="4748" y="579"/>
                </a:lnTo>
                <a:lnTo>
                  <a:pt x="4760" y="579"/>
                </a:lnTo>
                <a:lnTo>
                  <a:pt x="4760" y="580"/>
                </a:lnTo>
                <a:lnTo>
                  <a:pt x="4770" y="580"/>
                </a:lnTo>
                <a:lnTo>
                  <a:pt x="4770" y="582"/>
                </a:lnTo>
                <a:lnTo>
                  <a:pt x="4780" y="582"/>
                </a:lnTo>
                <a:lnTo>
                  <a:pt x="4780" y="584"/>
                </a:lnTo>
                <a:lnTo>
                  <a:pt x="4792" y="584"/>
                </a:lnTo>
                <a:lnTo>
                  <a:pt x="4792" y="585"/>
                </a:lnTo>
                <a:lnTo>
                  <a:pt x="4802" y="585"/>
                </a:lnTo>
                <a:lnTo>
                  <a:pt x="4802" y="587"/>
                </a:lnTo>
                <a:lnTo>
                  <a:pt x="4813" y="587"/>
                </a:lnTo>
                <a:lnTo>
                  <a:pt x="4813" y="589"/>
                </a:lnTo>
                <a:lnTo>
                  <a:pt x="4823" y="589"/>
                </a:lnTo>
                <a:lnTo>
                  <a:pt x="4823" y="590"/>
                </a:lnTo>
                <a:lnTo>
                  <a:pt x="4833" y="590"/>
                </a:lnTo>
                <a:lnTo>
                  <a:pt x="4833" y="592"/>
                </a:lnTo>
                <a:lnTo>
                  <a:pt x="4843" y="592"/>
                </a:lnTo>
                <a:lnTo>
                  <a:pt x="4843" y="594"/>
                </a:lnTo>
                <a:lnTo>
                  <a:pt x="4853" y="594"/>
                </a:lnTo>
                <a:lnTo>
                  <a:pt x="4853" y="595"/>
                </a:lnTo>
                <a:lnTo>
                  <a:pt x="4863" y="595"/>
                </a:lnTo>
                <a:lnTo>
                  <a:pt x="4863" y="597"/>
                </a:lnTo>
                <a:lnTo>
                  <a:pt x="4873" y="597"/>
                </a:lnTo>
                <a:lnTo>
                  <a:pt x="4873" y="599"/>
                </a:lnTo>
                <a:lnTo>
                  <a:pt x="4883" y="599"/>
                </a:lnTo>
                <a:lnTo>
                  <a:pt x="4883" y="600"/>
                </a:lnTo>
                <a:lnTo>
                  <a:pt x="4893" y="600"/>
                </a:lnTo>
                <a:lnTo>
                  <a:pt x="4893" y="602"/>
                </a:lnTo>
                <a:lnTo>
                  <a:pt x="4903" y="602"/>
                </a:lnTo>
                <a:lnTo>
                  <a:pt x="4903" y="604"/>
                </a:lnTo>
                <a:lnTo>
                  <a:pt x="4913" y="604"/>
                </a:lnTo>
                <a:lnTo>
                  <a:pt x="4913" y="605"/>
                </a:lnTo>
                <a:lnTo>
                  <a:pt x="4923" y="605"/>
                </a:lnTo>
                <a:lnTo>
                  <a:pt x="4923" y="607"/>
                </a:lnTo>
                <a:lnTo>
                  <a:pt x="4933" y="607"/>
                </a:lnTo>
                <a:lnTo>
                  <a:pt x="4933" y="609"/>
                </a:lnTo>
                <a:lnTo>
                  <a:pt x="4943" y="609"/>
                </a:lnTo>
                <a:lnTo>
                  <a:pt x="4943" y="610"/>
                </a:lnTo>
                <a:lnTo>
                  <a:pt x="4952" y="610"/>
                </a:lnTo>
                <a:lnTo>
                  <a:pt x="4952" y="612"/>
                </a:lnTo>
                <a:lnTo>
                  <a:pt x="4962" y="612"/>
                </a:lnTo>
                <a:lnTo>
                  <a:pt x="4962" y="614"/>
                </a:lnTo>
                <a:lnTo>
                  <a:pt x="4972" y="614"/>
                </a:lnTo>
                <a:lnTo>
                  <a:pt x="4972" y="615"/>
                </a:lnTo>
                <a:lnTo>
                  <a:pt x="4982" y="615"/>
                </a:lnTo>
                <a:lnTo>
                  <a:pt x="4982" y="617"/>
                </a:lnTo>
                <a:lnTo>
                  <a:pt x="4992" y="617"/>
                </a:lnTo>
                <a:lnTo>
                  <a:pt x="4992" y="619"/>
                </a:lnTo>
                <a:lnTo>
                  <a:pt x="5002" y="619"/>
                </a:lnTo>
                <a:lnTo>
                  <a:pt x="5002" y="620"/>
                </a:lnTo>
                <a:lnTo>
                  <a:pt x="5010" y="620"/>
                </a:lnTo>
                <a:lnTo>
                  <a:pt x="5010" y="622"/>
                </a:lnTo>
                <a:lnTo>
                  <a:pt x="5020" y="622"/>
                </a:lnTo>
                <a:lnTo>
                  <a:pt x="5020" y="624"/>
                </a:lnTo>
                <a:lnTo>
                  <a:pt x="5028" y="624"/>
                </a:lnTo>
                <a:lnTo>
                  <a:pt x="5028" y="625"/>
                </a:lnTo>
                <a:lnTo>
                  <a:pt x="5038" y="625"/>
                </a:lnTo>
                <a:lnTo>
                  <a:pt x="5038" y="627"/>
                </a:lnTo>
                <a:lnTo>
                  <a:pt x="5048" y="627"/>
                </a:lnTo>
                <a:lnTo>
                  <a:pt x="5048" y="629"/>
                </a:lnTo>
                <a:lnTo>
                  <a:pt x="5057" y="629"/>
                </a:lnTo>
                <a:lnTo>
                  <a:pt x="5057" y="630"/>
                </a:lnTo>
                <a:lnTo>
                  <a:pt x="5067" y="630"/>
                </a:lnTo>
                <a:lnTo>
                  <a:pt x="5067" y="632"/>
                </a:lnTo>
                <a:lnTo>
                  <a:pt x="5075" y="632"/>
                </a:lnTo>
                <a:lnTo>
                  <a:pt x="5075" y="634"/>
                </a:lnTo>
                <a:lnTo>
                  <a:pt x="5085" y="634"/>
                </a:lnTo>
                <a:lnTo>
                  <a:pt x="5085" y="635"/>
                </a:lnTo>
                <a:lnTo>
                  <a:pt x="5093" y="635"/>
                </a:lnTo>
                <a:lnTo>
                  <a:pt x="5093" y="637"/>
                </a:lnTo>
                <a:lnTo>
                  <a:pt x="5103" y="637"/>
                </a:lnTo>
                <a:lnTo>
                  <a:pt x="5103" y="639"/>
                </a:lnTo>
                <a:lnTo>
                  <a:pt x="5112" y="639"/>
                </a:lnTo>
                <a:lnTo>
                  <a:pt x="5112" y="640"/>
                </a:lnTo>
                <a:lnTo>
                  <a:pt x="5122" y="640"/>
                </a:lnTo>
                <a:lnTo>
                  <a:pt x="5122" y="642"/>
                </a:lnTo>
                <a:lnTo>
                  <a:pt x="5130" y="642"/>
                </a:lnTo>
                <a:lnTo>
                  <a:pt x="5130" y="644"/>
                </a:lnTo>
                <a:lnTo>
                  <a:pt x="5140" y="644"/>
                </a:lnTo>
                <a:lnTo>
                  <a:pt x="5140" y="645"/>
                </a:lnTo>
                <a:lnTo>
                  <a:pt x="5150" y="645"/>
                </a:lnTo>
                <a:lnTo>
                  <a:pt x="5150" y="647"/>
                </a:lnTo>
                <a:lnTo>
                  <a:pt x="5158" y="647"/>
                </a:lnTo>
                <a:lnTo>
                  <a:pt x="5158" y="649"/>
                </a:lnTo>
                <a:lnTo>
                  <a:pt x="5167" y="649"/>
                </a:lnTo>
                <a:lnTo>
                  <a:pt x="5167" y="650"/>
                </a:lnTo>
                <a:lnTo>
                  <a:pt x="5177" y="650"/>
                </a:lnTo>
                <a:lnTo>
                  <a:pt x="5177" y="652"/>
                </a:lnTo>
                <a:lnTo>
                  <a:pt x="5185" y="652"/>
                </a:lnTo>
                <a:lnTo>
                  <a:pt x="5185" y="654"/>
                </a:lnTo>
                <a:lnTo>
                  <a:pt x="5193" y="654"/>
                </a:lnTo>
                <a:lnTo>
                  <a:pt x="5193" y="655"/>
                </a:lnTo>
                <a:lnTo>
                  <a:pt x="5202" y="655"/>
                </a:lnTo>
                <a:lnTo>
                  <a:pt x="5202" y="657"/>
                </a:lnTo>
                <a:lnTo>
                  <a:pt x="5212" y="657"/>
                </a:lnTo>
                <a:lnTo>
                  <a:pt x="5212" y="659"/>
                </a:lnTo>
                <a:lnTo>
                  <a:pt x="5220" y="659"/>
                </a:lnTo>
                <a:lnTo>
                  <a:pt x="5220" y="660"/>
                </a:lnTo>
                <a:lnTo>
                  <a:pt x="5228" y="660"/>
                </a:lnTo>
                <a:lnTo>
                  <a:pt x="5228" y="662"/>
                </a:lnTo>
                <a:lnTo>
                  <a:pt x="5237" y="662"/>
                </a:lnTo>
                <a:lnTo>
                  <a:pt x="5237" y="664"/>
                </a:lnTo>
                <a:lnTo>
                  <a:pt x="5247" y="664"/>
                </a:lnTo>
                <a:lnTo>
                  <a:pt x="5247" y="665"/>
                </a:lnTo>
                <a:lnTo>
                  <a:pt x="5255" y="665"/>
                </a:lnTo>
                <a:lnTo>
                  <a:pt x="5255" y="667"/>
                </a:lnTo>
                <a:lnTo>
                  <a:pt x="5263" y="667"/>
                </a:lnTo>
                <a:lnTo>
                  <a:pt x="5263" y="669"/>
                </a:lnTo>
                <a:lnTo>
                  <a:pt x="5272" y="669"/>
                </a:lnTo>
                <a:lnTo>
                  <a:pt x="5272" y="670"/>
                </a:lnTo>
                <a:lnTo>
                  <a:pt x="5282" y="670"/>
                </a:lnTo>
                <a:lnTo>
                  <a:pt x="5282" y="672"/>
                </a:lnTo>
                <a:lnTo>
                  <a:pt x="5290" y="672"/>
                </a:lnTo>
                <a:lnTo>
                  <a:pt x="5290" y="674"/>
                </a:lnTo>
                <a:lnTo>
                  <a:pt x="5298" y="674"/>
                </a:lnTo>
                <a:lnTo>
                  <a:pt x="5298" y="675"/>
                </a:lnTo>
                <a:lnTo>
                  <a:pt x="5307" y="675"/>
                </a:lnTo>
                <a:lnTo>
                  <a:pt x="5307" y="677"/>
                </a:lnTo>
                <a:lnTo>
                  <a:pt x="5317" y="677"/>
                </a:lnTo>
                <a:lnTo>
                  <a:pt x="5317" y="679"/>
                </a:lnTo>
                <a:lnTo>
                  <a:pt x="5325" y="679"/>
                </a:lnTo>
                <a:lnTo>
                  <a:pt x="5325" y="680"/>
                </a:lnTo>
                <a:lnTo>
                  <a:pt x="5333" y="680"/>
                </a:lnTo>
                <a:lnTo>
                  <a:pt x="5333" y="682"/>
                </a:lnTo>
                <a:lnTo>
                  <a:pt x="5342" y="682"/>
                </a:lnTo>
                <a:lnTo>
                  <a:pt x="5342" y="684"/>
                </a:lnTo>
                <a:lnTo>
                  <a:pt x="5350" y="684"/>
                </a:lnTo>
                <a:lnTo>
                  <a:pt x="5350" y="685"/>
                </a:lnTo>
                <a:lnTo>
                  <a:pt x="5358" y="685"/>
                </a:lnTo>
                <a:lnTo>
                  <a:pt x="5358" y="687"/>
                </a:lnTo>
                <a:lnTo>
                  <a:pt x="5367" y="687"/>
                </a:lnTo>
                <a:lnTo>
                  <a:pt x="5367" y="689"/>
                </a:lnTo>
                <a:lnTo>
                  <a:pt x="5375" y="689"/>
                </a:lnTo>
                <a:lnTo>
                  <a:pt x="5375" y="690"/>
                </a:lnTo>
                <a:lnTo>
                  <a:pt x="5383" y="690"/>
                </a:lnTo>
                <a:lnTo>
                  <a:pt x="5383" y="692"/>
                </a:lnTo>
                <a:lnTo>
                  <a:pt x="5392" y="692"/>
                </a:lnTo>
                <a:lnTo>
                  <a:pt x="5392" y="694"/>
                </a:lnTo>
                <a:lnTo>
                  <a:pt x="5400" y="694"/>
                </a:lnTo>
                <a:lnTo>
                  <a:pt x="5400" y="695"/>
                </a:lnTo>
                <a:lnTo>
                  <a:pt x="5408" y="695"/>
                </a:lnTo>
                <a:lnTo>
                  <a:pt x="5408" y="697"/>
                </a:lnTo>
                <a:lnTo>
                  <a:pt x="5417" y="697"/>
                </a:lnTo>
                <a:lnTo>
                  <a:pt x="5417" y="699"/>
                </a:lnTo>
                <a:lnTo>
                  <a:pt x="5425" y="699"/>
                </a:lnTo>
                <a:lnTo>
                  <a:pt x="5425" y="700"/>
                </a:lnTo>
                <a:lnTo>
                  <a:pt x="5433" y="700"/>
                </a:lnTo>
                <a:lnTo>
                  <a:pt x="5433" y="702"/>
                </a:lnTo>
                <a:lnTo>
                  <a:pt x="5442" y="702"/>
                </a:lnTo>
                <a:lnTo>
                  <a:pt x="5442" y="704"/>
                </a:lnTo>
                <a:lnTo>
                  <a:pt x="5450" y="704"/>
                </a:lnTo>
                <a:lnTo>
                  <a:pt x="5450" y="705"/>
                </a:lnTo>
                <a:lnTo>
                  <a:pt x="5458" y="705"/>
                </a:lnTo>
                <a:lnTo>
                  <a:pt x="5458" y="707"/>
                </a:lnTo>
                <a:lnTo>
                  <a:pt x="5468" y="707"/>
                </a:lnTo>
                <a:lnTo>
                  <a:pt x="5468" y="709"/>
                </a:lnTo>
                <a:lnTo>
                  <a:pt x="5477" y="709"/>
                </a:lnTo>
                <a:lnTo>
                  <a:pt x="5477" y="710"/>
                </a:lnTo>
                <a:lnTo>
                  <a:pt x="5485" y="710"/>
                </a:lnTo>
                <a:lnTo>
                  <a:pt x="5485" y="712"/>
                </a:lnTo>
                <a:lnTo>
                  <a:pt x="5492" y="712"/>
                </a:lnTo>
                <a:lnTo>
                  <a:pt x="5492" y="714"/>
                </a:lnTo>
                <a:lnTo>
                  <a:pt x="5500" y="714"/>
                </a:lnTo>
                <a:lnTo>
                  <a:pt x="5500" y="715"/>
                </a:lnTo>
                <a:lnTo>
                  <a:pt x="5508" y="715"/>
                </a:lnTo>
                <a:lnTo>
                  <a:pt x="5508" y="717"/>
                </a:lnTo>
                <a:lnTo>
                  <a:pt x="5517" y="717"/>
                </a:lnTo>
                <a:lnTo>
                  <a:pt x="5517" y="719"/>
                </a:lnTo>
                <a:lnTo>
                  <a:pt x="5525" y="719"/>
                </a:lnTo>
                <a:lnTo>
                  <a:pt x="5525" y="720"/>
                </a:lnTo>
                <a:lnTo>
                  <a:pt x="5533" y="720"/>
                </a:lnTo>
                <a:lnTo>
                  <a:pt x="5533" y="722"/>
                </a:lnTo>
                <a:lnTo>
                  <a:pt x="5542" y="722"/>
                </a:lnTo>
                <a:lnTo>
                  <a:pt x="5542" y="724"/>
                </a:lnTo>
                <a:lnTo>
                  <a:pt x="5550" y="724"/>
                </a:lnTo>
                <a:lnTo>
                  <a:pt x="5550" y="725"/>
                </a:lnTo>
                <a:lnTo>
                  <a:pt x="5557" y="725"/>
                </a:lnTo>
                <a:lnTo>
                  <a:pt x="5557" y="727"/>
                </a:lnTo>
                <a:lnTo>
                  <a:pt x="5565" y="727"/>
                </a:lnTo>
                <a:lnTo>
                  <a:pt x="5565" y="729"/>
                </a:lnTo>
                <a:lnTo>
                  <a:pt x="5573" y="729"/>
                </a:lnTo>
                <a:lnTo>
                  <a:pt x="5573" y="730"/>
                </a:lnTo>
                <a:lnTo>
                  <a:pt x="5582" y="730"/>
                </a:lnTo>
                <a:lnTo>
                  <a:pt x="5582" y="732"/>
                </a:lnTo>
                <a:lnTo>
                  <a:pt x="5590" y="732"/>
                </a:lnTo>
                <a:lnTo>
                  <a:pt x="5590" y="734"/>
                </a:lnTo>
                <a:lnTo>
                  <a:pt x="5598" y="734"/>
                </a:lnTo>
                <a:lnTo>
                  <a:pt x="5598" y="735"/>
                </a:lnTo>
                <a:lnTo>
                  <a:pt x="5607" y="735"/>
                </a:lnTo>
                <a:lnTo>
                  <a:pt x="5607" y="737"/>
                </a:lnTo>
                <a:lnTo>
                  <a:pt x="5615" y="737"/>
                </a:lnTo>
                <a:lnTo>
                  <a:pt x="5615" y="739"/>
                </a:lnTo>
                <a:lnTo>
                  <a:pt x="5623" y="739"/>
                </a:lnTo>
                <a:lnTo>
                  <a:pt x="5623" y="740"/>
                </a:lnTo>
                <a:lnTo>
                  <a:pt x="5630" y="740"/>
                </a:lnTo>
                <a:lnTo>
                  <a:pt x="5630" y="742"/>
                </a:lnTo>
                <a:lnTo>
                  <a:pt x="5638" y="742"/>
                </a:lnTo>
                <a:lnTo>
                  <a:pt x="5638" y="744"/>
                </a:lnTo>
                <a:lnTo>
                  <a:pt x="5647" y="744"/>
                </a:lnTo>
                <a:lnTo>
                  <a:pt x="5647" y="745"/>
                </a:lnTo>
                <a:lnTo>
                  <a:pt x="5655" y="745"/>
                </a:lnTo>
                <a:lnTo>
                  <a:pt x="5655" y="747"/>
                </a:lnTo>
                <a:lnTo>
                  <a:pt x="5663" y="747"/>
                </a:lnTo>
                <a:lnTo>
                  <a:pt x="5663" y="749"/>
                </a:lnTo>
                <a:lnTo>
                  <a:pt x="5670" y="749"/>
                </a:lnTo>
                <a:lnTo>
                  <a:pt x="5670" y="750"/>
                </a:lnTo>
                <a:lnTo>
                  <a:pt x="5678" y="750"/>
                </a:lnTo>
                <a:lnTo>
                  <a:pt x="5678" y="752"/>
                </a:lnTo>
                <a:lnTo>
                  <a:pt x="5687" y="752"/>
                </a:lnTo>
                <a:lnTo>
                  <a:pt x="5687" y="754"/>
                </a:lnTo>
                <a:lnTo>
                  <a:pt x="5695" y="754"/>
                </a:lnTo>
                <a:lnTo>
                  <a:pt x="5695" y="755"/>
                </a:lnTo>
                <a:lnTo>
                  <a:pt x="5702" y="755"/>
                </a:lnTo>
                <a:lnTo>
                  <a:pt x="5702" y="757"/>
                </a:lnTo>
                <a:lnTo>
                  <a:pt x="5710" y="757"/>
                </a:lnTo>
                <a:lnTo>
                  <a:pt x="5710" y="759"/>
                </a:lnTo>
                <a:lnTo>
                  <a:pt x="5718" y="759"/>
                </a:lnTo>
                <a:lnTo>
                  <a:pt x="5718" y="760"/>
                </a:lnTo>
                <a:lnTo>
                  <a:pt x="5727" y="760"/>
                </a:lnTo>
                <a:lnTo>
                  <a:pt x="5727" y="762"/>
                </a:lnTo>
                <a:lnTo>
                  <a:pt x="5735" y="762"/>
                </a:lnTo>
                <a:lnTo>
                  <a:pt x="5735" y="764"/>
                </a:lnTo>
                <a:lnTo>
                  <a:pt x="5742" y="764"/>
                </a:lnTo>
                <a:lnTo>
                  <a:pt x="5742" y="765"/>
                </a:lnTo>
                <a:lnTo>
                  <a:pt x="5750" y="765"/>
                </a:lnTo>
                <a:lnTo>
                  <a:pt x="5750" y="767"/>
                </a:lnTo>
                <a:lnTo>
                  <a:pt x="5758" y="767"/>
                </a:lnTo>
                <a:lnTo>
                  <a:pt x="5758" y="769"/>
                </a:lnTo>
                <a:lnTo>
                  <a:pt x="5767" y="769"/>
                </a:lnTo>
                <a:lnTo>
                  <a:pt x="5767" y="770"/>
                </a:lnTo>
                <a:lnTo>
                  <a:pt x="5773" y="770"/>
                </a:lnTo>
                <a:lnTo>
                  <a:pt x="5773" y="772"/>
                </a:lnTo>
                <a:lnTo>
                  <a:pt x="5782" y="772"/>
                </a:lnTo>
                <a:lnTo>
                  <a:pt x="5782" y="774"/>
                </a:lnTo>
                <a:lnTo>
                  <a:pt x="5790" y="774"/>
                </a:lnTo>
                <a:lnTo>
                  <a:pt x="5790" y="775"/>
                </a:lnTo>
                <a:lnTo>
                  <a:pt x="5798" y="775"/>
                </a:lnTo>
                <a:lnTo>
                  <a:pt x="5798" y="777"/>
                </a:lnTo>
                <a:lnTo>
                  <a:pt x="5805" y="777"/>
                </a:lnTo>
                <a:lnTo>
                  <a:pt x="5805" y="779"/>
                </a:lnTo>
                <a:lnTo>
                  <a:pt x="5813" y="779"/>
                </a:lnTo>
                <a:lnTo>
                  <a:pt x="5813" y="780"/>
                </a:lnTo>
                <a:lnTo>
                  <a:pt x="5822" y="780"/>
                </a:lnTo>
                <a:lnTo>
                  <a:pt x="5822" y="782"/>
                </a:lnTo>
                <a:lnTo>
                  <a:pt x="5828" y="782"/>
                </a:lnTo>
                <a:lnTo>
                  <a:pt x="5828" y="784"/>
                </a:lnTo>
                <a:lnTo>
                  <a:pt x="5837" y="784"/>
                </a:lnTo>
                <a:lnTo>
                  <a:pt x="5837" y="785"/>
                </a:lnTo>
                <a:lnTo>
                  <a:pt x="5845" y="785"/>
                </a:lnTo>
                <a:lnTo>
                  <a:pt x="5845" y="787"/>
                </a:lnTo>
                <a:lnTo>
                  <a:pt x="5853" y="787"/>
                </a:lnTo>
                <a:lnTo>
                  <a:pt x="5853" y="789"/>
                </a:lnTo>
                <a:lnTo>
                  <a:pt x="5860" y="789"/>
                </a:lnTo>
                <a:lnTo>
                  <a:pt x="5860" y="790"/>
                </a:lnTo>
                <a:lnTo>
                  <a:pt x="5868" y="790"/>
                </a:lnTo>
                <a:lnTo>
                  <a:pt x="5868" y="792"/>
                </a:lnTo>
                <a:lnTo>
                  <a:pt x="5877" y="792"/>
                </a:lnTo>
                <a:lnTo>
                  <a:pt x="5877" y="794"/>
                </a:lnTo>
                <a:lnTo>
                  <a:pt x="5883" y="794"/>
                </a:lnTo>
                <a:lnTo>
                  <a:pt x="5883" y="795"/>
                </a:lnTo>
                <a:lnTo>
                  <a:pt x="5892" y="795"/>
                </a:lnTo>
                <a:lnTo>
                  <a:pt x="5892" y="797"/>
                </a:lnTo>
                <a:lnTo>
                  <a:pt x="5900" y="797"/>
                </a:lnTo>
                <a:lnTo>
                  <a:pt x="5900" y="799"/>
                </a:lnTo>
                <a:lnTo>
                  <a:pt x="5907" y="799"/>
                </a:lnTo>
                <a:lnTo>
                  <a:pt x="5907" y="800"/>
                </a:lnTo>
                <a:lnTo>
                  <a:pt x="5915" y="800"/>
                </a:lnTo>
                <a:lnTo>
                  <a:pt x="5915" y="802"/>
                </a:lnTo>
                <a:lnTo>
                  <a:pt x="5923" y="802"/>
                </a:lnTo>
                <a:lnTo>
                  <a:pt x="5923" y="804"/>
                </a:lnTo>
                <a:lnTo>
                  <a:pt x="5930" y="804"/>
                </a:lnTo>
                <a:lnTo>
                  <a:pt x="5930" y="805"/>
                </a:lnTo>
                <a:lnTo>
                  <a:pt x="5938" y="805"/>
                </a:lnTo>
                <a:lnTo>
                  <a:pt x="5938" y="807"/>
                </a:lnTo>
                <a:lnTo>
                  <a:pt x="5947" y="807"/>
                </a:lnTo>
                <a:lnTo>
                  <a:pt x="5947" y="809"/>
                </a:lnTo>
                <a:lnTo>
                  <a:pt x="5955" y="809"/>
                </a:lnTo>
                <a:lnTo>
                  <a:pt x="5955" y="810"/>
                </a:lnTo>
                <a:lnTo>
                  <a:pt x="5962" y="810"/>
                </a:lnTo>
                <a:lnTo>
                  <a:pt x="5962" y="812"/>
                </a:lnTo>
                <a:lnTo>
                  <a:pt x="5970" y="812"/>
                </a:lnTo>
                <a:lnTo>
                  <a:pt x="5970" y="814"/>
                </a:lnTo>
                <a:lnTo>
                  <a:pt x="5978" y="814"/>
                </a:lnTo>
                <a:lnTo>
                  <a:pt x="5978" y="815"/>
                </a:lnTo>
                <a:lnTo>
                  <a:pt x="5985" y="815"/>
                </a:lnTo>
                <a:lnTo>
                  <a:pt x="5985" y="817"/>
                </a:lnTo>
                <a:lnTo>
                  <a:pt x="5993" y="817"/>
                </a:lnTo>
                <a:lnTo>
                  <a:pt x="5993" y="819"/>
                </a:lnTo>
                <a:lnTo>
                  <a:pt x="6002" y="819"/>
                </a:lnTo>
                <a:lnTo>
                  <a:pt x="6002" y="820"/>
                </a:lnTo>
                <a:lnTo>
                  <a:pt x="6008" y="820"/>
                </a:lnTo>
                <a:lnTo>
                  <a:pt x="6008" y="822"/>
                </a:lnTo>
                <a:lnTo>
                  <a:pt x="6017" y="822"/>
                </a:lnTo>
                <a:lnTo>
                  <a:pt x="6017" y="824"/>
                </a:lnTo>
                <a:lnTo>
                  <a:pt x="6023" y="824"/>
                </a:lnTo>
                <a:lnTo>
                  <a:pt x="6023" y="825"/>
                </a:lnTo>
                <a:lnTo>
                  <a:pt x="6032" y="825"/>
                </a:lnTo>
                <a:lnTo>
                  <a:pt x="6032" y="827"/>
                </a:lnTo>
                <a:lnTo>
                  <a:pt x="6040" y="827"/>
                </a:lnTo>
                <a:lnTo>
                  <a:pt x="6040" y="829"/>
                </a:lnTo>
                <a:lnTo>
                  <a:pt x="6047" y="829"/>
                </a:lnTo>
                <a:lnTo>
                  <a:pt x="6047" y="830"/>
                </a:lnTo>
                <a:lnTo>
                  <a:pt x="6055" y="830"/>
                </a:lnTo>
                <a:lnTo>
                  <a:pt x="6055" y="832"/>
                </a:lnTo>
                <a:lnTo>
                  <a:pt x="6063" y="832"/>
                </a:lnTo>
                <a:lnTo>
                  <a:pt x="6063" y="834"/>
                </a:lnTo>
                <a:lnTo>
                  <a:pt x="6070" y="834"/>
                </a:lnTo>
                <a:lnTo>
                  <a:pt x="6070" y="835"/>
                </a:lnTo>
                <a:lnTo>
                  <a:pt x="6078" y="835"/>
                </a:lnTo>
                <a:lnTo>
                  <a:pt x="6078" y="837"/>
                </a:lnTo>
                <a:lnTo>
                  <a:pt x="6087" y="837"/>
                </a:lnTo>
                <a:lnTo>
                  <a:pt x="6087" y="839"/>
                </a:lnTo>
                <a:lnTo>
                  <a:pt x="6093" y="839"/>
                </a:lnTo>
                <a:lnTo>
                  <a:pt x="6093" y="840"/>
                </a:lnTo>
                <a:lnTo>
                  <a:pt x="6102" y="840"/>
                </a:lnTo>
                <a:lnTo>
                  <a:pt x="6102" y="842"/>
                </a:lnTo>
                <a:lnTo>
                  <a:pt x="6110" y="842"/>
                </a:lnTo>
                <a:lnTo>
                  <a:pt x="6110" y="844"/>
                </a:lnTo>
                <a:lnTo>
                  <a:pt x="6117" y="844"/>
                </a:lnTo>
                <a:lnTo>
                  <a:pt x="6117" y="845"/>
                </a:lnTo>
                <a:lnTo>
                  <a:pt x="6125" y="845"/>
                </a:lnTo>
                <a:lnTo>
                  <a:pt x="6125" y="847"/>
                </a:lnTo>
                <a:lnTo>
                  <a:pt x="6133" y="847"/>
                </a:lnTo>
                <a:lnTo>
                  <a:pt x="6133" y="849"/>
                </a:lnTo>
                <a:lnTo>
                  <a:pt x="6140" y="849"/>
                </a:lnTo>
                <a:lnTo>
                  <a:pt x="6140" y="850"/>
                </a:lnTo>
                <a:lnTo>
                  <a:pt x="6148" y="850"/>
                </a:lnTo>
                <a:lnTo>
                  <a:pt x="6148" y="852"/>
                </a:lnTo>
                <a:lnTo>
                  <a:pt x="6157" y="852"/>
                </a:lnTo>
                <a:lnTo>
                  <a:pt x="6157" y="854"/>
                </a:lnTo>
                <a:lnTo>
                  <a:pt x="6163" y="854"/>
                </a:lnTo>
                <a:lnTo>
                  <a:pt x="6163" y="855"/>
                </a:lnTo>
                <a:lnTo>
                  <a:pt x="6172" y="855"/>
                </a:lnTo>
                <a:lnTo>
                  <a:pt x="6172" y="857"/>
                </a:lnTo>
                <a:lnTo>
                  <a:pt x="6180" y="857"/>
                </a:lnTo>
                <a:lnTo>
                  <a:pt x="6180" y="859"/>
                </a:lnTo>
                <a:lnTo>
                  <a:pt x="6187" y="859"/>
                </a:lnTo>
                <a:lnTo>
                  <a:pt x="6187" y="860"/>
                </a:lnTo>
                <a:lnTo>
                  <a:pt x="6195" y="860"/>
                </a:lnTo>
                <a:lnTo>
                  <a:pt x="6195" y="862"/>
                </a:lnTo>
                <a:lnTo>
                  <a:pt x="6203" y="862"/>
                </a:lnTo>
                <a:lnTo>
                  <a:pt x="6203" y="864"/>
                </a:lnTo>
                <a:lnTo>
                  <a:pt x="6210" y="864"/>
                </a:lnTo>
                <a:lnTo>
                  <a:pt x="6210" y="865"/>
                </a:lnTo>
                <a:lnTo>
                  <a:pt x="6218" y="865"/>
                </a:lnTo>
                <a:lnTo>
                  <a:pt x="6218" y="867"/>
                </a:lnTo>
                <a:lnTo>
                  <a:pt x="6225" y="867"/>
                </a:lnTo>
                <a:lnTo>
                  <a:pt x="6225" y="869"/>
                </a:lnTo>
                <a:lnTo>
                  <a:pt x="6233" y="869"/>
                </a:lnTo>
                <a:lnTo>
                  <a:pt x="6233" y="870"/>
                </a:lnTo>
                <a:lnTo>
                  <a:pt x="6242" y="870"/>
                </a:lnTo>
                <a:lnTo>
                  <a:pt x="6242" y="872"/>
                </a:lnTo>
                <a:lnTo>
                  <a:pt x="6248" y="872"/>
                </a:lnTo>
                <a:lnTo>
                  <a:pt x="6248" y="874"/>
                </a:lnTo>
                <a:lnTo>
                  <a:pt x="6257" y="874"/>
                </a:lnTo>
                <a:lnTo>
                  <a:pt x="6257" y="875"/>
                </a:lnTo>
                <a:lnTo>
                  <a:pt x="6265" y="875"/>
                </a:lnTo>
                <a:lnTo>
                  <a:pt x="6265" y="877"/>
                </a:lnTo>
                <a:lnTo>
                  <a:pt x="6272" y="877"/>
                </a:lnTo>
                <a:lnTo>
                  <a:pt x="6272" y="879"/>
                </a:lnTo>
                <a:lnTo>
                  <a:pt x="6280" y="879"/>
                </a:lnTo>
                <a:lnTo>
                  <a:pt x="6280" y="880"/>
                </a:lnTo>
                <a:lnTo>
                  <a:pt x="6288" y="880"/>
                </a:lnTo>
                <a:lnTo>
                  <a:pt x="6288" y="882"/>
                </a:lnTo>
                <a:lnTo>
                  <a:pt x="6295" y="882"/>
                </a:lnTo>
                <a:lnTo>
                  <a:pt x="6295" y="884"/>
                </a:lnTo>
                <a:lnTo>
                  <a:pt x="6303" y="884"/>
                </a:lnTo>
                <a:lnTo>
                  <a:pt x="6303" y="885"/>
                </a:lnTo>
                <a:lnTo>
                  <a:pt x="6312" y="885"/>
                </a:lnTo>
                <a:lnTo>
                  <a:pt x="6312" y="887"/>
                </a:lnTo>
                <a:lnTo>
                  <a:pt x="6318" y="887"/>
                </a:lnTo>
                <a:lnTo>
                  <a:pt x="6318" y="889"/>
                </a:lnTo>
                <a:lnTo>
                  <a:pt x="6327" y="889"/>
                </a:lnTo>
                <a:lnTo>
                  <a:pt x="6327" y="890"/>
                </a:lnTo>
                <a:lnTo>
                  <a:pt x="6335" y="890"/>
                </a:lnTo>
                <a:lnTo>
                  <a:pt x="6335" y="892"/>
                </a:lnTo>
                <a:lnTo>
                  <a:pt x="6343" y="892"/>
                </a:lnTo>
                <a:lnTo>
                  <a:pt x="6343" y="894"/>
                </a:lnTo>
                <a:lnTo>
                  <a:pt x="6350" y="894"/>
                </a:lnTo>
                <a:lnTo>
                  <a:pt x="6350" y="895"/>
                </a:lnTo>
                <a:lnTo>
                  <a:pt x="6358" y="895"/>
                </a:lnTo>
                <a:lnTo>
                  <a:pt x="6358" y="897"/>
                </a:lnTo>
                <a:lnTo>
                  <a:pt x="6367" y="897"/>
                </a:lnTo>
                <a:lnTo>
                  <a:pt x="6367" y="899"/>
                </a:lnTo>
                <a:lnTo>
                  <a:pt x="6373" y="899"/>
                </a:lnTo>
                <a:lnTo>
                  <a:pt x="6373" y="900"/>
                </a:lnTo>
                <a:lnTo>
                  <a:pt x="6382" y="900"/>
                </a:lnTo>
                <a:lnTo>
                  <a:pt x="6382" y="902"/>
                </a:lnTo>
                <a:lnTo>
                  <a:pt x="6390" y="902"/>
                </a:lnTo>
                <a:lnTo>
                  <a:pt x="6390" y="904"/>
                </a:lnTo>
                <a:lnTo>
                  <a:pt x="6397" y="904"/>
                </a:lnTo>
                <a:lnTo>
                  <a:pt x="6397" y="905"/>
                </a:lnTo>
                <a:lnTo>
                  <a:pt x="6405" y="905"/>
                </a:lnTo>
                <a:lnTo>
                  <a:pt x="6405" y="907"/>
                </a:lnTo>
                <a:lnTo>
                  <a:pt x="6413" y="907"/>
                </a:lnTo>
                <a:lnTo>
                  <a:pt x="6413" y="909"/>
                </a:lnTo>
                <a:lnTo>
                  <a:pt x="6420" y="909"/>
                </a:lnTo>
                <a:lnTo>
                  <a:pt x="6420" y="910"/>
                </a:lnTo>
                <a:lnTo>
                  <a:pt x="6428" y="910"/>
                </a:lnTo>
                <a:lnTo>
                  <a:pt x="6428" y="912"/>
                </a:lnTo>
                <a:lnTo>
                  <a:pt x="6437" y="912"/>
                </a:lnTo>
                <a:lnTo>
                  <a:pt x="6437" y="914"/>
                </a:lnTo>
                <a:lnTo>
                  <a:pt x="6445" y="914"/>
                </a:lnTo>
                <a:lnTo>
                  <a:pt x="6445" y="915"/>
                </a:lnTo>
                <a:lnTo>
                  <a:pt x="6452" y="915"/>
                </a:lnTo>
                <a:lnTo>
                  <a:pt x="6452" y="917"/>
                </a:lnTo>
                <a:lnTo>
                  <a:pt x="6460" y="917"/>
                </a:lnTo>
                <a:lnTo>
                  <a:pt x="6460" y="919"/>
                </a:lnTo>
                <a:lnTo>
                  <a:pt x="6468" y="919"/>
                </a:lnTo>
                <a:lnTo>
                  <a:pt x="6468" y="920"/>
                </a:lnTo>
                <a:lnTo>
                  <a:pt x="6477" y="920"/>
                </a:lnTo>
                <a:lnTo>
                  <a:pt x="6477" y="922"/>
                </a:lnTo>
                <a:lnTo>
                  <a:pt x="6483" y="922"/>
                </a:lnTo>
                <a:lnTo>
                  <a:pt x="6483" y="924"/>
                </a:lnTo>
                <a:lnTo>
                  <a:pt x="6492" y="924"/>
                </a:lnTo>
                <a:lnTo>
                  <a:pt x="6492" y="925"/>
                </a:lnTo>
                <a:lnTo>
                  <a:pt x="6500" y="925"/>
                </a:lnTo>
                <a:lnTo>
                  <a:pt x="6500" y="927"/>
                </a:lnTo>
                <a:lnTo>
                  <a:pt x="6508" y="927"/>
                </a:lnTo>
                <a:lnTo>
                  <a:pt x="6508" y="929"/>
                </a:lnTo>
                <a:lnTo>
                  <a:pt x="6515" y="929"/>
                </a:lnTo>
                <a:lnTo>
                  <a:pt x="6515" y="930"/>
                </a:lnTo>
                <a:lnTo>
                  <a:pt x="6523" y="930"/>
                </a:lnTo>
                <a:lnTo>
                  <a:pt x="6523" y="932"/>
                </a:lnTo>
                <a:lnTo>
                  <a:pt x="6532" y="932"/>
                </a:lnTo>
                <a:lnTo>
                  <a:pt x="6532" y="934"/>
                </a:lnTo>
                <a:lnTo>
                  <a:pt x="6540" y="934"/>
                </a:lnTo>
                <a:lnTo>
                  <a:pt x="6540" y="935"/>
                </a:lnTo>
                <a:lnTo>
                  <a:pt x="6547" y="935"/>
                </a:lnTo>
                <a:lnTo>
                  <a:pt x="6547" y="937"/>
                </a:lnTo>
                <a:lnTo>
                  <a:pt x="6555" y="937"/>
                </a:lnTo>
                <a:lnTo>
                  <a:pt x="6555" y="939"/>
                </a:lnTo>
                <a:lnTo>
                  <a:pt x="6563" y="939"/>
                </a:lnTo>
                <a:lnTo>
                  <a:pt x="6563" y="940"/>
                </a:lnTo>
                <a:lnTo>
                  <a:pt x="6572" y="940"/>
                </a:lnTo>
                <a:lnTo>
                  <a:pt x="6572" y="942"/>
                </a:lnTo>
                <a:lnTo>
                  <a:pt x="6578" y="942"/>
                </a:lnTo>
                <a:lnTo>
                  <a:pt x="6578" y="944"/>
                </a:lnTo>
                <a:lnTo>
                  <a:pt x="6587" y="944"/>
                </a:lnTo>
                <a:lnTo>
                  <a:pt x="6587" y="945"/>
                </a:lnTo>
                <a:lnTo>
                  <a:pt x="6595" y="945"/>
                </a:lnTo>
                <a:lnTo>
                  <a:pt x="6595" y="947"/>
                </a:lnTo>
                <a:lnTo>
                  <a:pt x="6603" y="947"/>
                </a:lnTo>
                <a:lnTo>
                  <a:pt x="6603" y="949"/>
                </a:lnTo>
                <a:lnTo>
                  <a:pt x="6612" y="949"/>
                </a:lnTo>
                <a:lnTo>
                  <a:pt x="6612" y="950"/>
                </a:lnTo>
                <a:lnTo>
                  <a:pt x="6618" y="950"/>
                </a:lnTo>
                <a:lnTo>
                  <a:pt x="6618" y="952"/>
                </a:lnTo>
                <a:lnTo>
                  <a:pt x="6627" y="952"/>
                </a:lnTo>
                <a:lnTo>
                  <a:pt x="6627" y="954"/>
                </a:lnTo>
                <a:lnTo>
                  <a:pt x="6635" y="954"/>
                </a:lnTo>
                <a:lnTo>
                  <a:pt x="6635" y="955"/>
                </a:lnTo>
                <a:lnTo>
                  <a:pt x="6643" y="955"/>
                </a:lnTo>
                <a:lnTo>
                  <a:pt x="6643" y="957"/>
                </a:lnTo>
                <a:lnTo>
                  <a:pt x="6652" y="957"/>
                </a:lnTo>
                <a:lnTo>
                  <a:pt x="6652" y="959"/>
                </a:lnTo>
                <a:lnTo>
                  <a:pt x="6660" y="959"/>
                </a:lnTo>
                <a:lnTo>
                  <a:pt x="6660" y="960"/>
                </a:lnTo>
                <a:lnTo>
                  <a:pt x="6668" y="960"/>
                </a:lnTo>
                <a:lnTo>
                  <a:pt x="6668" y="962"/>
                </a:lnTo>
                <a:lnTo>
                  <a:pt x="6675" y="962"/>
                </a:lnTo>
                <a:lnTo>
                  <a:pt x="6675" y="964"/>
                </a:lnTo>
                <a:lnTo>
                  <a:pt x="6683" y="964"/>
                </a:lnTo>
                <a:lnTo>
                  <a:pt x="6683" y="965"/>
                </a:lnTo>
                <a:lnTo>
                  <a:pt x="6692" y="965"/>
                </a:lnTo>
                <a:lnTo>
                  <a:pt x="6692" y="967"/>
                </a:lnTo>
                <a:lnTo>
                  <a:pt x="6700" y="967"/>
                </a:lnTo>
                <a:lnTo>
                  <a:pt x="6700" y="969"/>
                </a:lnTo>
                <a:lnTo>
                  <a:pt x="6708" y="969"/>
                </a:lnTo>
                <a:lnTo>
                  <a:pt x="6708" y="970"/>
                </a:lnTo>
                <a:lnTo>
                  <a:pt x="6717" y="970"/>
                </a:lnTo>
                <a:lnTo>
                  <a:pt x="6717" y="972"/>
                </a:lnTo>
                <a:lnTo>
                  <a:pt x="6725" y="972"/>
                </a:lnTo>
                <a:lnTo>
                  <a:pt x="6725" y="974"/>
                </a:lnTo>
                <a:lnTo>
                  <a:pt x="6733" y="974"/>
                </a:lnTo>
                <a:lnTo>
                  <a:pt x="6733" y="975"/>
                </a:lnTo>
                <a:lnTo>
                  <a:pt x="6742" y="975"/>
                </a:lnTo>
                <a:lnTo>
                  <a:pt x="6742" y="977"/>
                </a:lnTo>
                <a:lnTo>
                  <a:pt x="6748" y="977"/>
                </a:lnTo>
                <a:lnTo>
                  <a:pt x="6748" y="979"/>
                </a:lnTo>
                <a:lnTo>
                  <a:pt x="6757" y="979"/>
                </a:lnTo>
                <a:lnTo>
                  <a:pt x="6757" y="980"/>
                </a:lnTo>
                <a:lnTo>
                  <a:pt x="6765" y="980"/>
                </a:lnTo>
                <a:lnTo>
                  <a:pt x="6765" y="982"/>
                </a:lnTo>
                <a:lnTo>
                  <a:pt x="6773" y="982"/>
                </a:lnTo>
                <a:lnTo>
                  <a:pt x="6773" y="984"/>
                </a:lnTo>
                <a:lnTo>
                  <a:pt x="6782" y="984"/>
                </a:lnTo>
                <a:lnTo>
                  <a:pt x="6782" y="985"/>
                </a:lnTo>
                <a:lnTo>
                  <a:pt x="6790" y="985"/>
                </a:lnTo>
                <a:lnTo>
                  <a:pt x="6790" y="987"/>
                </a:lnTo>
                <a:lnTo>
                  <a:pt x="6798" y="987"/>
                </a:lnTo>
                <a:lnTo>
                  <a:pt x="6798" y="989"/>
                </a:lnTo>
                <a:lnTo>
                  <a:pt x="6807" y="989"/>
                </a:lnTo>
                <a:lnTo>
                  <a:pt x="6807" y="990"/>
                </a:lnTo>
                <a:lnTo>
                  <a:pt x="6815" y="990"/>
                </a:lnTo>
                <a:lnTo>
                  <a:pt x="6815" y="992"/>
                </a:lnTo>
                <a:lnTo>
                  <a:pt x="6823" y="992"/>
                </a:lnTo>
                <a:lnTo>
                  <a:pt x="6823" y="994"/>
                </a:lnTo>
                <a:lnTo>
                  <a:pt x="6832" y="994"/>
                </a:lnTo>
                <a:lnTo>
                  <a:pt x="6832" y="995"/>
                </a:lnTo>
                <a:lnTo>
                  <a:pt x="6840" y="995"/>
                </a:lnTo>
                <a:lnTo>
                  <a:pt x="6840" y="997"/>
                </a:lnTo>
                <a:lnTo>
                  <a:pt x="6848" y="997"/>
                </a:lnTo>
                <a:lnTo>
                  <a:pt x="6848" y="999"/>
                </a:lnTo>
                <a:lnTo>
                  <a:pt x="6857" y="999"/>
                </a:lnTo>
                <a:lnTo>
                  <a:pt x="6857" y="1000"/>
                </a:lnTo>
                <a:lnTo>
                  <a:pt x="6865" y="1000"/>
                </a:lnTo>
                <a:lnTo>
                  <a:pt x="6865" y="1002"/>
                </a:lnTo>
                <a:lnTo>
                  <a:pt x="6873" y="1002"/>
                </a:lnTo>
                <a:lnTo>
                  <a:pt x="6873" y="1004"/>
                </a:lnTo>
                <a:lnTo>
                  <a:pt x="6882" y="1004"/>
                </a:lnTo>
                <a:lnTo>
                  <a:pt x="6882" y="1005"/>
                </a:lnTo>
                <a:lnTo>
                  <a:pt x="6890" y="1005"/>
                </a:lnTo>
                <a:lnTo>
                  <a:pt x="6890" y="1007"/>
                </a:lnTo>
                <a:lnTo>
                  <a:pt x="6900" y="1007"/>
                </a:lnTo>
                <a:lnTo>
                  <a:pt x="6900" y="1009"/>
                </a:lnTo>
                <a:lnTo>
                  <a:pt x="6908" y="1009"/>
                </a:lnTo>
                <a:lnTo>
                  <a:pt x="6908" y="1010"/>
                </a:lnTo>
                <a:lnTo>
                  <a:pt x="6917" y="1010"/>
                </a:lnTo>
                <a:lnTo>
                  <a:pt x="6917" y="1012"/>
                </a:lnTo>
                <a:lnTo>
                  <a:pt x="6925" y="1012"/>
                </a:lnTo>
                <a:lnTo>
                  <a:pt x="6925" y="1014"/>
                </a:lnTo>
                <a:lnTo>
                  <a:pt x="6933" y="1014"/>
                </a:lnTo>
                <a:lnTo>
                  <a:pt x="6933" y="1015"/>
                </a:lnTo>
                <a:lnTo>
                  <a:pt x="6942" y="1015"/>
                </a:lnTo>
                <a:lnTo>
                  <a:pt x="6942" y="1017"/>
                </a:lnTo>
                <a:lnTo>
                  <a:pt x="6950" y="1017"/>
                </a:lnTo>
                <a:lnTo>
                  <a:pt x="6950" y="1019"/>
                </a:lnTo>
                <a:lnTo>
                  <a:pt x="6958" y="1019"/>
                </a:lnTo>
                <a:lnTo>
                  <a:pt x="6958" y="1020"/>
                </a:lnTo>
                <a:lnTo>
                  <a:pt x="6967" y="1020"/>
                </a:lnTo>
                <a:lnTo>
                  <a:pt x="6967" y="1022"/>
                </a:lnTo>
                <a:lnTo>
                  <a:pt x="6977" y="1022"/>
                </a:lnTo>
                <a:lnTo>
                  <a:pt x="6977" y="1024"/>
                </a:lnTo>
                <a:lnTo>
                  <a:pt x="6985" y="1024"/>
                </a:lnTo>
                <a:lnTo>
                  <a:pt x="6985" y="1025"/>
                </a:lnTo>
                <a:lnTo>
                  <a:pt x="6993" y="1025"/>
                </a:lnTo>
                <a:lnTo>
                  <a:pt x="6993" y="1027"/>
                </a:lnTo>
                <a:lnTo>
                  <a:pt x="7002" y="1027"/>
                </a:lnTo>
                <a:lnTo>
                  <a:pt x="7002" y="1029"/>
                </a:lnTo>
                <a:lnTo>
                  <a:pt x="7012" y="1029"/>
                </a:lnTo>
                <a:lnTo>
                  <a:pt x="7012" y="1030"/>
                </a:lnTo>
                <a:lnTo>
                  <a:pt x="7020" y="1030"/>
                </a:lnTo>
                <a:lnTo>
                  <a:pt x="7020" y="1032"/>
                </a:lnTo>
                <a:lnTo>
                  <a:pt x="7028" y="1032"/>
                </a:lnTo>
                <a:lnTo>
                  <a:pt x="7028" y="1034"/>
                </a:lnTo>
                <a:lnTo>
                  <a:pt x="7037" y="1034"/>
                </a:lnTo>
                <a:lnTo>
                  <a:pt x="7037" y="1035"/>
                </a:lnTo>
                <a:lnTo>
                  <a:pt x="7047" y="1035"/>
                </a:lnTo>
                <a:lnTo>
                  <a:pt x="7047" y="1037"/>
                </a:lnTo>
                <a:lnTo>
                  <a:pt x="7055" y="1037"/>
                </a:lnTo>
                <a:lnTo>
                  <a:pt x="7055" y="1039"/>
                </a:lnTo>
                <a:lnTo>
                  <a:pt x="7063" y="1039"/>
                </a:lnTo>
                <a:lnTo>
                  <a:pt x="7063" y="1040"/>
                </a:lnTo>
                <a:lnTo>
                  <a:pt x="7072" y="1040"/>
                </a:lnTo>
                <a:lnTo>
                  <a:pt x="7072" y="1042"/>
                </a:lnTo>
                <a:lnTo>
                  <a:pt x="7082" y="1042"/>
                </a:lnTo>
                <a:lnTo>
                  <a:pt x="7082" y="1044"/>
                </a:lnTo>
                <a:lnTo>
                  <a:pt x="7090" y="1044"/>
                </a:lnTo>
                <a:lnTo>
                  <a:pt x="7090" y="1045"/>
                </a:lnTo>
                <a:lnTo>
                  <a:pt x="7098" y="1045"/>
                </a:lnTo>
                <a:lnTo>
                  <a:pt x="7098" y="1047"/>
                </a:lnTo>
                <a:lnTo>
                  <a:pt x="7108" y="1047"/>
                </a:lnTo>
                <a:lnTo>
                  <a:pt x="7108" y="1049"/>
                </a:lnTo>
                <a:lnTo>
                  <a:pt x="7117" y="1049"/>
                </a:lnTo>
                <a:lnTo>
                  <a:pt x="7117" y="1050"/>
                </a:lnTo>
                <a:lnTo>
                  <a:pt x="7125" y="1050"/>
                </a:lnTo>
                <a:lnTo>
                  <a:pt x="7125" y="1052"/>
                </a:lnTo>
                <a:lnTo>
                  <a:pt x="7135" y="1052"/>
                </a:lnTo>
                <a:lnTo>
                  <a:pt x="7135" y="1054"/>
                </a:lnTo>
                <a:lnTo>
                  <a:pt x="7143" y="1054"/>
                </a:lnTo>
                <a:lnTo>
                  <a:pt x="7143" y="1055"/>
                </a:lnTo>
                <a:lnTo>
                  <a:pt x="7153" y="1055"/>
                </a:lnTo>
                <a:lnTo>
                  <a:pt x="7153" y="1057"/>
                </a:lnTo>
                <a:lnTo>
                  <a:pt x="7163" y="1057"/>
                </a:lnTo>
                <a:lnTo>
                  <a:pt x="7163" y="1059"/>
                </a:lnTo>
                <a:lnTo>
                  <a:pt x="7172" y="1059"/>
                </a:lnTo>
                <a:lnTo>
                  <a:pt x="7172" y="1060"/>
                </a:lnTo>
                <a:lnTo>
                  <a:pt x="7182" y="1060"/>
                </a:lnTo>
                <a:lnTo>
                  <a:pt x="7182" y="1062"/>
                </a:lnTo>
                <a:lnTo>
                  <a:pt x="7190" y="1062"/>
                </a:lnTo>
                <a:lnTo>
                  <a:pt x="7190" y="1064"/>
                </a:lnTo>
                <a:lnTo>
                  <a:pt x="7200" y="1064"/>
                </a:lnTo>
                <a:lnTo>
                  <a:pt x="7200" y="1065"/>
                </a:lnTo>
                <a:lnTo>
                  <a:pt x="7208" y="1065"/>
                </a:lnTo>
                <a:lnTo>
                  <a:pt x="7208" y="1067"/>
                </a:lnTo>
                <a:lnTo>
                  <a:pt x="7218" y="1067"/>
                </a:lnTo>
                <a:lnTo>
                  <a:pt x="7218" y="1069"/>
                </a:lnTo>
                <a:lnTo>
                  <a:pt x="7227" y="1069"/>
                </a:lnTo>
                <a:lnTo>
                  <a:pt x="7227" y="1070"/>
                </a:lnTo>
                <a:lnTo>
                  <a:pt x="7237" y="1070"/>
                </a:lnTo>
                <a:lnTo>
                  <a:pt x="7237" y="1072"/>
                </a:lnTo>
                <a:lnTo>
                  <a:pt x="7247" y="1072"/>
                </a:lnTo>
                <a:lnTo>
                  <a:pt x="7247" y="1074"/>
                </a:lnTo>
                <a:lnTo>
                  <a:pt x="7255" y="1074"/>
                </a:lnTo>
                <a:lnTo>
                  <a:pt x="7255" y="1075"/>
                </a:lnTo>
                <a:lnTo>
                  <a:pt x="7265" y="1075"/>
                </a:lnTo>
                <a:lnTo>
                  <a:pt x="7265" y="1077"/>
                </a:lnTo>
                <a:lnTo>
                  <a:pt x="7273" y="1077"/>
                </a:lnTo>
                <a:lnTo>
                  <a:pt x="7273" y="1079"/>
                </a:lnTo>
                <a:lnTo>
                  <a:pt x="7283" y="1079"/>
                </a:lnTo>
                <a:lnTo>
                  <a:pt x="7283" y="1080"/>
                </a:lnTo>
                <a:lnTo>
                  <a:pt x="7293" y="1080"/>
                </a:lnTo>
                <a:lnTo>
                  <a:pt x="7293" y="1082"/>
                </a:lnTo>
                <a:lnTo>
                  <a:pt x="7303" y="1082"/>
                </a:lnTo>
                <a:lnTo>
                  <a:pt x="7303" y="1084"/>
                </a:lnTo>
                <a:lnTo>
                  <a:pt x="7313" y="1084"/>
                </a:lnTo>
                <a:lnTo>
                  <a:pt x="7313" y="1085"/>
                </a:lnTo>
                <a:lnTo>
                  <a:pt x="7322" y="1085"/>
                </a:lnTo>
                <a:lnTo>
                  <a:pt x="7322" y="1087"/>
                </a:lnTo>
                <a:lnTo>
                  <a:pt x="7332" y="1087"/>
                </a:lnTo>
                <a:lnTo>
                  <a:pt x="7332" y="1089"/>
                </a:lnTo>
                <a:lnTo>
                  <a:pt x="7342" y="1089"/>
                </a:lnTo>
                <a:lnTo>
                  <a:pt x="7342" y="1090"/>
                </a:lnTo>
                <a:lnTo>
                  <a:pt x="7352" y="1090"/>
                </a:lnTo>
                <a:lnTo>
                  <a:pt x="7352" y="1092"/>
                </a:lnTo>
                <a:lnTo>
                  <a:pt x="7362" y="1092"/>
                </a:lnTo>
                <a:lnTo>
                  <a:pt x="7362" y="1094"/>
                </a:lnTo>
                <a:lnTo>
                  <a:pt x="7372" y="1094"/>
                </a:lnTo>
                <a:lnTo>
                  <a:pt x="7372" y="1095"/>
                </a:lnTo>
                <a:lnTo>
                  <a:pt x="7382" y="1095"/>
                </a:lnTo>
                <a:lnTo>
                  <a:pt x="7382" y="1097"/>
                </a:lnTo>
                <a:lnTo>
                  <a:pt x="7392" y="1097"/>
                </a:lnTo>
                <a:lnTo>
                  <a:pt x="7392" y="1099"/>
                </a:lnTo>
                <a:lnTo>
                  <a:pt x="7402" y="1099"/>
                </a:lnTo>
                <a:lnTo>
                  <a:pt x="7402" y="1100"/>
                </a:lnTo>
                <a:lnTo>
                  <a:pt x="7412" y="1100"/>
                </a:lnTo>
                <a:lnTo>
                  <a:pt x="7412" y="1102"/>
                </a:lnTo>
                <a:lnTo>
                  <a:pt x="7422" y="1102"/>
                </a:lnTo>
                <a:lnTo>
                  <a:pt x="7422" y="1104"/>
                </a:lnTo>
                <a:lnTo>
                  <a:pt x="7432" y="1104"/>
                </a:lnTo>
                <a:lnTo>
                  <a:pt x="7432" y="1105"/>
                </a:lnTo>
                <a:lnTo>
                  <a:pt x="7442" y="1105"/>
                </a:lnTo>
                <a:lnTo>
                  <a:pt x="7442" y="1107"/>
                </a:lnTo>
                <a:lnTo>
                  <a:pt x="7452" y="1107"/>
                </a:lnTo>
                <a:lnTo>
                  <a:pt x="7452" y="1109"/>
                </a:lnTo>
                <a:lnTo>
                  <a:pt x="7462" y="1109"/>
                </a:lnTo>
                <a:lnTo>
                  <a:pt x="7462" y="1110"/>
                </a:lnTo>
                <a:lnTo>
                  <a:pt x="7473" y="1110"/>
                </a:lnTo>
                <a:lnTo>
                  <a:pt x="7473" y="1112"/>
                </a:lnTo>
                <a:lnTo>
                  <a:pt x="7483" y="1112"/>
                </a:lnTo>
                <a:lnTo>
                  <a:pt x="7483" y="1114"/>
                </a:lnTo>
                <a:lnTo>
                  <a:pt x="7493" y="1114"/>
                </a:lnTo>
                <a:lnTo>
                  <a:pt x="7493" y="1115"/>
                </a:lnTo>
                <a:lnTo>
                  <a:pt x="7505" y="1115"/>
                </a:lnTo>
                <a:lnTo>
                  <a:pt x="7505" y="1117"/>
                </a:lnTo>
                <a:lnTo>
                  <a:pt x="7515" y="1117"/>
                </a:lnTo>
                <a:lnTo>
                  <a:pt x="7515" y="1119"/>
                </a:lnTo>
                <a:lnTo>
                  <a:pt x="7527" y="1119"/>
                </a:lnTo>
                <a:lnTo>
                  <a:pt x="7527" y="1120"/>
                </a:lnTo>
                <a:lnTo>
                  <a:pt x="7537" y="1120"/>
                </a:lnTo>
                <a:lnTo>
                  <a:pt x="7537" y="1122"/>
                </a:lnTo>
                <a:lnTo>
                  <a:pt x="7548" y="1122"/>
                </a:lnTo>
                <a:lnTo>
                  <a:pt x="7548" y="1124"/>
                </a:lnTo>
                <a:lnTo>
                  <a:pt x="7558" y="1124"/>
                </a:lnTo>
                <a:lnTo>
                  <a:pt x="7558" y="1125"/>
                </a:lnTo>
                <a:lnTo>
                  <a:pt x="7570" y="1125"/>
                </a:lnTo>
                <a:lnTo>
                  <a:pt x="7570" y="1127"/>
                </a:lnTo>
                <a:lnTo>
                  <a:pt x="7580" y="1127"/>
                </a:lnTo>
                <a:lnTo>
                  <a:pt x="7580" y="1129"/>
                </a:lnTo>
                <a:lnTo>
                  <a:pt x="7592" y="1129"/>
                </a:lnTo>
                <a:lnTo>
                  <a:pt x="7592" y="1130"/>
                </a:lnTo>
                <a:lnTo>
                  <a:pt x="7602" y="1130"/>
                </a:lnTo>
                <a:lnTo>
                  <a:pt x="7602" y="1132"/>
                </a:lnTo>
                <a:lnTo>
                  <a:pt x="7613" y="1132"/>
                </a:lnTo>
                <a:lnTo>
                  <a:pt x="7613" y="1134"/>
                </a:lnTo>
                <a:lnTo>
                  <a:pt x="7623" y="1134"/>
                </a:lnTo>
                <a:lnTo>
                  <a:pt x="7623" y="1135"/>
                </a:lnTo>
                <a:lnTo>
                  <a:pt x="7635" y="1135"/>
                </a:lnTo>
                <a:lnTo>
                  <a:pt x="7635" y="1137"/>
                </a:lnTo>
                <a:lnTo>
                  <a:pt x="7647" y="1137"/>
                </a:lnTo>
                <a:lnTo>
                  <a:pt x="7647" y="1139"/>
                </a:lnTo>
                <a:lnTo>
                  <a:pt x="7660" y="1139"/>
                </a:lnTo>
                <a:lnTo>
                  <a:pt x="7660" y="1140"/>
                </a:lnTo>
                <a:lnTo>
                  <a:pt x="7672" y="1140"/>
                </a:lnTo>
                <a:lnTo>
                  <a:pt x="7672" y="1142"/>
                </a:lnTo>
                <a:lnTo>
                  <a:pt x="7683" y="1142"/>
                </a:lnTo>
                <a:lnTo>
                  <a:pt x="7683" y="1144"/>
                </a:lnTo>
                <a:lnTo>
                  <a:pt x="7695" y="1144"/>
                </a:lnTo>
                <a:lnTo>
                  <a:pt x="7695" y="1145"/>
                </a:lnTo>
                <a:lnTo>
                  <a:pt x="7707" y="1145"/>
                </a:lnTo>
                <a:lnTo>
                  <a:pt x="7707" y="1147"/>
                </a:lnTo>
                <a:lnTo>
                  <a:pt x="7718" y="1147"/>
                </a:lnTo>
                <a:lnTo>
                  <a:pt x="7718" y="1149"/>
                </a:lnTo>
                <a:lnTo>
                  <a:pt x="7730" y="1149"/>
                </a:lnTo>
                <a:lnTo>
                  <a:pt x="7730" y="1150"/>
                </a:lnTo>
                <a:lnTo>
                  <a:pt x="7743" y="1150"/>
                </a:lnTo>
                <a:lnTo>
                  <a:pt x="7743" y="1152"/>
                </a:lnTo>
                <a:lnTo>
                  <a:pt x="7755" y="1152"/>
                </a:lnTo>
                <a:lnTo>
                  <a:pt x="7755" y="1154"/>
                </a:lnTo>
                <a:lnTo>
                  <a:pt x="7767" y="1154"/>
                </a:lnTo>
                <a:lnTo>
                  <a:pt x="7767" y="1155"/>
                </a:lnTo>
                <a:lnTo>
                  <a:pt x="7778" y="1155"/>
                </a:lnTo>
                <a:lnTo>
                  <a:pt x="7778" y="1157"/>
                </a:lnTo>
                <a:lnTo>
                  <a:pt x="7790" y="1157"/>
                </a:lnTo>
                <a:lnTo>
                  <a:pt x="7790" y="1159"/>
                </a:lnTo>
                <a:lnTo>
                  <a:pt x="7803" y="1159"/>
                </a:lnTo>
                <a:lnTo>
                  <a:pt x="7803" y="1160"/>
                </a:lnTo>
                <a:lnTo>
                  <a:pt x="7818" y="1160"/>
                </a:lnTo>
                <a:lnTo>
                  <a:pt x="7818" y="1162"/>
                </a:lnTo>
                <a:lnTo>
                  <a:pt x="7832" y="1162"/>
                </a:lnTo>
                <a:lnTo>
                  <a:pt x="7832" y="1164"/>
                </a:lnTo>
                <a:lnTo>
                  <a:pt x="7845" y="1164"/>
                </a:lnTo>
                <a:lnTo>
                  <a:pt x="7845" y="1165"/>
                </a:lnTo>
                <a:lnTo>
                  <a:pt x="7858" y="1165"/>
                </a:lnTo>
                <a:lnTo>
                  <a:pt x="7858" y="1167"/>
                </a:lnTo>
                <a:lnTo>
                  <a:pt x="7872" y="1167"/>
                </a:lnTo>
                <a:lnTo>
                  <a:pt x="7872" y="1169"/>
                </a:lnTo>
                <a:lnTo>
                  <a:pt x="7885" y="1169"/>
                </a:lnTo>
                <a:lnTo>
                  <a:pt x="7885" y="1170"/>
                </a:lnTo>
                <a:lnTo>
                  <a:pt x="7898" y="1170"/>
                </a:lnTo>
                <a:lnTo>
                  <a:pt x="7898" y="1172"/>
                </a:lnTo>
                <a:lnTo>
                  <a:pt x="7912" y="1172"/>
                </a:lnTo>
                <a:lnTo>
                  <a:pt x="7912" y="1174"/>
                </a:lnTo>
                <a:lnTo>
                  <a:pt x="7925" y="1174"/>
                </a:lnTo>
                <a:lnTo>
                  <a:pt x="7925" y="1175"/>
                </a:lnTo>
                <a:lnTo>
                  <a:pt x="7940" y="1175"/>
                </a:lnTo>
                <a:lnTo>
                  <a:pt x="7940" y="1177"/>
                </a:lnTo>
                <a:lnTo>
                  <a:pt x="7953" y="1177"/>
                </a:lnTo>
                <a:lnTo>
                  <a:pt x="7953" y="1179"/>
                </a:lnTo>
                <a:lnTo>
                  <a:pt x="7968" y="1179"/>
                </a:lnTo>
                <a:lnTo>
                  <a:pt x="7968" y="1180"/>
                </a:lnTo>
                <a:lnTo>
                  <a:pt x="7983" y="1180"/>
                </a:lnTo>
                <a:lnTo>
                  <a:pt x="7983" y="1182"/>
                </a:lnTo>
                <a:lnTo>
                  <a:pt x="8000" y="1182"/>
                </a:lnTo>
                <a:lnTo>
                  <a:pt x="8000" y="1184"/>
                </a:lnTo>
                <a:lnTo>
                  <a:pt x="8017" y="1184"/>
                </a:lnTo>
                <a:lnTo>
                  <a:pt x="8017" y="1185"/>
                </a:lnTo>
                <a:lnTo>
                  <a:pt x="8032" y="1185"/>
                </a:lnTo>
                <a:lnTo>
                  <a:pt x="8032" y="1187"/>
                </a:lnTo>
                <a:lnTo>
                  <a:pt x="8048" y="1187"/>
                </a:lnTo>
                <a:lnTo>
                  <a:pt x="8048" y="1189"/>
                </a:lnTo>
                <a:lnTo>
                  <a:pt x="8063" y="1189"/>
                </a:lnTo>
                <a:lnTo>
                  <a:pt x="8063" y="1190"/>
                </a:lnTo>
                <a:lnTo>
                  <a:pt x="8080" y="1190"/>
                </a:lnTo>
                <a:lnTo>
                  <a:pt x="8080" y="1192"/>
                </a:lnTo>
                <a:lnTo>
                  <a:pt x="8095" y="1192"/>
                </a:lnTo>
                <a:lnTo>
                  <a:pt x="8095" y="1194"/>
                </a:lnTo>
                <a:lnTo>
                  <a:pt x="8112" y="1194"/>
                </a:lnTo>
                <a:lnTo>
                  <a:pt x="8112" y="1195"/>
                </a:lnTo>
                <a:lnTo>
                  <a:pt x="8128" y="1195"/>
                </a:lnTo>
                <a:lnTo>
                  <a:pt x="8128" y="1197"/>
                </a:lnTo>
                <a:lnTo>
                  <a:pt x="8148" y="1197"/>
                </a:lnTo>
                <a:lnTo>
                  <a:pt x="8148" y="1199"/>
                </a:lnTo>
                <a:lnTo>
                  <a:pt x="8167" y="1199"/>
                </a:lnTo>
                <a:lnTo>
                  <a:pt x="8167" y="1200"/>
                </a:lnTo>
                <a:lnTo>
                  <a:pt x="8187" y="1200"/>
                </a:lnTo>
                <a:lnTo>
                  <a:pt x="8187" y="1202"/>
                </a:lnTo>
                <a:lnTo>
                  <a:pt x="8207" y="1202"/>
                </a:lnTo>
                <a:lnTo>
                  <a:pt x="8207" y="1204"/>
                </a:lnTo>
                <a:lnTo>
                  <a:pt x="8227" y="1204"/>
                </a:lnTo>
                <a:lnTo>
                  <a:pt x="8227" y="1205"/>
                </a:lnTo>
                <a:lnTo>
                  <a:pt x="8247" y="1205"/>
                </a:lnTo>
                <a:lnTo>
                  <a:pt x="8247" y="1207"/>
                </a:lnTo>
                <a:lnTo>
                  <a:pt x="8267" y="1207"/>
                </a:lnTo>
                <a:lnTo>
                  <a:pt x="8267" y="1209"/>
                </a:lnTo>
                <a:lnTo>
                  <a:pt x="8285" y="1209"/>
                </a:lnTo>
                <a:lnTo>
                  <a:pt x="8285" y="1210"/>
                </a:lnTo>
                <a:lnTo>
                  <a:pt x="8310" y="1210"/>
                </a:lnTo>
                <a:lnTo>
                  <a:pt x="8310" y="1212"/>
                </a:lnTo>
                <a:lnTo>
                  <a:pt x="8337" y="1212"/>
                </a:lnTo>
                <a:lnTo>
                  <a:pt x="8337" y="1214"/>
                </a:lnTo>
                <a:lnTo>
                  <a:pt x="8363" y="1214"/>
                </a:lnTo>
                <a:lnTo>
                  <a:pt x="8363" y="1215"/>
                </a:lnTo>
                <a:lnTo>
                  <a:pt x="8390" y="1215"/>
                </a:lnTo>
                <a:lnTo>
                  <a:pt x="8390" y="1217"/>
                </a:lnTo>
                <a:lnTo>
                  <a:pt x="8417" y="1217"/>
                </a:lnTo>
                <a:lnTo>
                  <a:pt x="8417" y="1219"/>
                </a:lnTo>
                <a:lnTo>
                  <a:pt x="8443" y="1219"/>
                </a:lnTo>
                <a:lnTo>
                  <a:pt x="8443" y="1220"/>
                </a:lnTo>
                <a:lnTo>
                  <a:pt x="8477" y="1220"/>
                </a:lnTo>
                <a:lnTo>
                  <a:pt x="8477" y="1222"/>
                </a:lnTo>
                <a:lnTo>
                  <a:pt x="8520" y="1222"/>
                </a:lnTo>
                <a:lnTo>
                  <a:pt x="8520" y="1224"/>
                </a:lnTo>
                <a:lnTo>
                  <a:pt x="8563" y="1224"/>
                </a:lnTo>
                <a:lnTo>
                  <a:pt x="8563" y="1225"/>
                </a:lnTo>
                <a:lnTo>
                  <a:pt x="8605" y="1225"/>
                </a:lnTo>
                <a:lnTo>
                  <a:pt x="8605" y="1227"/>
                </a:lnTo>
                <a:lnTo>
                  <a:pt x="8675" y="1227"/>
                </a:lnTo>
                <a:lnTo>
                  <a:pt x="8675" y="1229"/>
                </a:lnTo>
                <a:lnTo>
                  <a:pt x="8902" y="1229"/>
                </a:lnTo>
                <a:lnTo>
                  <a:pt x="8902" y="1227"/>
                </a:lnTo>
                <a:lnTo>
                  <a:pt x="8975" y="1227"/>
                </a:lnTo>
                <a:lnTo>
                  <a:pt x="8975" y="1225"/>
                </a:lnTo>
                <a:lnTo>
                  <a:pt x="9012" y="1225"/>
                </a:lnTo>
                <a:lnTo>
                  <a:pt x="9012" y="1224"/>
                </a:lnTo>
                <a:lnTo>
                  <a:pt x="9048" y="1224"/>
                </a:lnTo>
                <a:lnTo>
                  <a:pt x="9048" y="1222"/>
                </a:lnTo>
                <a:lnTo>
                  <a:pt x="9085" y="1222"/>
                </a:lnTo>
                <a:lnTo>
                  <a:pt x="9085" y="1220"/>
                </a:lnTo>
                <a:lnTo>
                  <a:pt x="9122" y="1220"/>
                </a:lnTo>
                <a:lnTo>
                  <a:pt x="9122" y="1219"/>
                </a:lnTo>
                <a:lnTo>
                  <a:pt x="9152" y="1219"/>
                </a:lnTo>
                <a:lnTo>
                  <a:pt x="9152" y="1217"/>
                </a:lnTo>
                <a:lnTo>
                  <a:pt x="9173" y="1217"/>
                </a:lnTo>
                <a:lnTo>
                  <a:pt x="9173" y="1215"/>
                </a:lnTo>
                <a:lnTo>
                  <a:pt x="9195" y="1215"/>
                </a:lnTo>
                <a:lnTo>
                  <a:pt x="9195" y="1214"/>
                </a:lnTo>
                <a:lnTo>
                  <a:pt x="9217" y="1214"/>
                </a:lnTo>
                <a:lnTo>
                  <a:pt x="9217" y="1212"/>
                </a:lnTo>
                <a:lnTo>
                  <a:pt x="9238" y="1212"/>
                </a:lnTo>
                <a:lnTo>
                  <a:pt x="9238" y="1210"/>
                </a:lnTo>
                <a:lnTo>
                  <a:pt x="9260" y="1210"/>
                </a:lnTo>
                <a:lnTo>
                  <a:pt x="9260" y="1209"/>
                </a:lnTo>
                <a:lnTo>
                  <a:pt x="9280" y="1209"/>
                </a:lnTo>
                <a:lnTo>
                  <a:pt x="9280" y="1207"/>
                </a:lnTo>
                <a:lnTo>
                  <a:pt x="9302" y="1207"/>
                </a:lnTo>
                <a:lnTo>
                  <a:pt x="9302" y="1205"/>
                </a:lnTo>
                <a:lnTo>
                  <a:pt x="9320" y="1205"/>
                </a:lnTo>
                <a:lnTo>
                  <a:pt x="9320" y="1204"/>
                </a:lnTo>
                <a:lnTo>
                  <a:pt x="9335" y="1204"/>
                </a:lnTo>
                <a:lnTo>
                  <a:pt x="9335" y="1202"/>
                </a:lnTo>
                <a:lnTo>
                  <a:pt x="9350" y="1202"/>
                </a:lnTo>
                <a:lnTo>
                  <a:pt x="9350" y="1200"/>
                </a:lnTo>
                <a:lnTo>
                  <a:pt x="9365" y="1200"/>
                </a:lnTo>
                <a:lnTo>
                  <a:pt x="9365" y="1199"/>
                </a:lnTo>
                <a:lnTo>
                  <a:pt x="9380" y="1199"/>
                </a:lnTo>
                <a:lnTo>
                  <a:pt x="9380" y="1197"/>
                </a:lnTo>
                <a:lnTo>
                  <a:pt x="9395" y="1197"/>
                </a:lnTo>
                <a:lnTo>
                  <a:pt x="9395" y="1195"/>
                </a:lnTo>
                <a:lnTo>
                  <a:pt x="9410" y="1195"/>
                </a:lnTo>
                <a:lnTo>
                  <a:pt x="9410" y="1194"/>
                </a:lnTo>
                <a:lnTo>
                  <a:pt x="9425" y="1194"/>
                </a:lnTo>
                <a:lnTo>
                  <a:pt x="9425" y="1192"/>
                </a:lnTo>
                <a:lnTo>
                  <a:pt x="9440" y="1192"/>
                </a:lnTo>
                <a:lnTo>
                  <a:pt x="9440" y="1190"/>
                </a:lnTo>
                <a:lnTo>
                  <a:pt x="9455" y="1190"/>
                </a:lnTo>
                <a:lnTo>
                  <a:pt x="9455" y="1189"/>
                </a:lnTo>
                <a:lnTo>
                  <a:pt x="9470" y="1189"/>
                </a:lnTo>
                <a:lnTo>
                  <a:pt x="9470" y="1187"/>
                </a:lnTo>
                <a:lnTo>
                  <a:pt x="9483" y="1187"/>
                </a:lnTo>
                <a:lnTo>
                  <a:pt x="9483" y="1185"/>
                </a:lnTo>
                <a:lnTo>
                  <a:pt x="9495" y="1185"/>
                </a:lnTo>
                <a:lnTo>
                  <a:pt x="9495" y="1184"/>
                </a:lnTo>
                <a:lnTo>
                  <a:pt x="9507" y="1184"/>
                </a:lnTo>
                <a:lnTo>
                  <a:pt x="9507" y="1182"/>
                </a:lnTo>
                <a:lnTo>
                  <a:pt x="9518" y="1182"/>
                </a:lnTo>
                <a:lnTo>
                  <a:pt x="9518" y="1180"/>
                </a:lnTo>
                <a:lnTo>
                  <a:pt x="9530" y="1180"/>
                </a:lnTo>
                <a:lnTo>
                  <a:pt x="9530" y="1179"/>
                </a:lnTo>
                <a:lnTo>
                  <a:pt x="9542" y="1179"/>
                </a:lnTo>
                <a:lnTo>
                  <a:pt x="9542" y="1177"/>
                </a:lnTo>
                <a:lnTo>
                  <a:pt x="9552" y="1177"/>
                </a:lnTo>
                <a:lnTo>
                  <a:pt x="9552" y="1175"/>
                </a:lnTo>
                <a:lnTo>
                  <a:pt x="9563" y="1175"/>
                </a:lnTo>
                <a:lnTo>
                  <a:pt x="9563" y="1174"/>
                </a:lnTo>
                <a:lnTo>
                  <a:pt x="9575" y="1174"/>
                </a:lnTo>
                <a:lnTo>
                  <a:pt x="9575" y="1172"/>
                </a:lnTo>
                <a:lnTo>
                  <a:pt x="9587" y="1172"/>
                </a:lnTo>
                <a:lnTo>
                  <a:pt x="9587" y="1170"/>
                </a:lnTo>
                <a:lnTo>
                  <a:pt x="9598" y="1170"/>
                </a:lnTo>
                <a:lnTo>
                  <a:pt x="9598" y="1169"/>
                </a:lnTo>
                <a:lnTo>
                  <a:pt x="9610" y="1169"/>
                </a:lnTo>
                <a:lnTo>
                  <a:pt x="9610" y="1167"/>
                </a:lnTo>
                <a:lnTo>
                  <a:pt x="9620" y="1167"/>
                </a:lnTo>
                <a:lnTo>
                  <a:pt x="9620" y="1165"/>
                </a:lnTo>
                <a:lnTo>
                  <a:pt x="9632" y="1165"/>
                </a:lnTo>
                <a:lnTo>
                  <a:pt x="9632" y="1164"/>
                </a:lnTo>
                <a:lnTo>
                  <a:pt x="9643" y="1164"/>
                </a:lnTo>
                <a:lnTo>
                  <a:pt x="9643" y="1162"/>
                </a:lnTo>
                <a:lnTo>
                  <a:pt x="9653" y="1162"/>
                </a:lnTo>
                <a:lnTo>
                  <a:pt x="9653" y="1160"/>
                </a:lnTo>
                <a:lnTo>
                  <a:pt x="9662" y="1160"/>
                </a:lnTo>
                <a:lnTo>
                  <a:pt x="9662" y="1159"/>
                </a:lnTo>
                <a:lnTo>
                  <a:pt x="9672" y="1159"/>
                </a:lnTo>
                <a:lnTo>
                  <a:pt x="9672" y="1157"/>
                </a:lnTo>
                <a:lnTo>
                  <a:pt x="9680" y="1157"/>
                </a:lnTo>
                <a:lnTo>
                  <a:pt x="9680" y="1155"/>
                </a:lnTo>
                <a:lnTo>
                  <a:pt x="9690" y="1155"/>
                </a:lnTo>
                <a:lnTo>
                  <a:pt x="9690" y="1154"/>
                </a:lnTo>
                <a:lnTo>
                  <a:pt x="9698" y="1154"/>
                </a:lnTo>
                <a:lnTo>
                  <a:pt x="9698" y="1152"/>
                </a:lnTo>
                <a:lnTo>
                  <a:pt x="9708" y="1152"/>
                </a:lnTo>
                <a:lnTo>
                  <a:pt x="9708" y="1150"/>
                </a:lnTo>
                <a:lnTo>
                  <a:pt x="9717" y="1150"/>
                </a:lnTo>
                <a:lnTo>
                  <a:pt x="9717" y="1149"/>
                </a:lnTo>
                <a:lnTo>
                  <a:pt x="9727" y="1149"/>
                </a:lnTo>
                <a:lnTo>
                  <a:pt x="9727" y="1147"/>
                </a:lnTo>
                <a:lnTo>
                  <a:pt x="9735" y="1147"/>
                </a:lnTo>
                <a:lnTo>
                  <a:pt x="9735" y="1145"/>
                </a:lnTo>
                <a:lnTo>
                  <a:pt x="9745" y="1145"/>
                </a:lnTo>
                <a:lnTo>
                  <a:pt x="9745" y="1144"/>
                </a:lnTo>
                <a:lnTo>
                  <a:pt x="9753" y="1144"/>
                </a:lnTo>
                <a:lnTo>
                  <a:pt x="9753" y="1142"/>
                </a:lnTo>
                <a:lnTo>
                  <a:pt x="9763" y="1142"/>
                </a:lnTo>
                <a:lnTo>
                  <a:pt x="9763" y="1140"/>
                </a:lnTo>
                <a:lnTo>
                  <a:pt x="9772" y="1140"/>
                </a:lnTo>
                <a:lnTo>
                  <a:pt x="9772" y="1139"/>
                </a:lnTo>
                <a:lnTo>
                  <a:pt x="9780" y="1139"/>
                </a:lnTo>
                <a:lnTo>
                  <a:pt x="9780" y="1137"/>
                </a:lnTo>
                <a:lnTo>
                  <a:pt x="9790" y="1137"/>
                </a:lnTo>
                <a:lnTo>
                  <a:pt x="9790" y="1135"/>
                </a:lnTo>
                <a:lnTo>
                  <a:pt x="9798" y="1135"/>
                </a:lnTo>
                <a:lnTo>
                  <a:pt x="9798" y="1134"/>
                </a:lnTo>
                <a:lnTo>
                  <a:pt x="9808" y="1134"/>
                </a:lnTo>
                <a:lnTo>
                  <a:pt x="9808" y="1132"/>
                </a:lnTo>
                <a:lnTo>
                  <a:pt x="9815" y="1132"/>
                </a:lnTo>
                <a:lnTo>
                  <a:pt x="9815" y="1130"/>
                </a:lnTo>
                <a:lnTo>
                  <a:pt x="9823" y="1130"/>
                </a:lnTo>
                <a:lnTo>
                  <a:pt x="9823" y="1129"/>
                </a:lnTo>
                <a:lnTo>
                  <a:pt x="9830" y="1129"/>
                </a:lnTo>
                <a:lnTo>
                  <a:pt x="9830" y="1127"/>
                </a:lnTo>
                <a:lnTo>
                  <a:pt x="9838" y="1127"/>
                </a:lnTo>
                <a:lnTo>
                  <a:pt x="9838" y="1125"/>
                </a:lnTo>
                <a:lnTo>
                  <a:pt x="9845" y="1125"/>
                </a:lnTo>
                <a:lnTo>
                  <a:pt x="9845" y="1124"/>
                </a:lnTo>
                <a:lnTo>
                  <a:pt x="9853" y="1124"/>
                </a:lnTo>
                <a:lnTo>
                  <a:pt x="9853" y="1122"/>
                </a:lnTo>
                <a:lnTo>
                  <a:pt x="9862" y="1122"/>
                </a:lnTo>
                <a:lnTo>
                  <a:pt x="9862" y="1120"/>
                </a:lnTo>
                <a:lnTo>
                  <a:pt x="9868" y="1120"/>
                </a:lnTo>
                <a:lnTo>
                  <a:pt x="9868" y="1119"/>
                </a:lnTo>
                <a:lnTo>
                  <a:pt x="9877" y="1119"/>
                </a:lnTo>
                <a:lnTo>
                  <a:pt x="9877" y="1117"/>
                </a:lnTo>
                <a:lnTo>
                  <a:pt x="9883" y="1117"/>
                </a:lnTo>
                <a:lnTo>
                  <a:pt x="9883" y="1115"/>
                </a:lnTo>
                <a:lnTo>
                  <a:pt x="9892" y="1115"/>
                </a:lnTo>
                <a:lnTo>
                  <a:pt x="9892" y="1114"/>
                </a:lnTo>
                <a:lnTo>
                  <a:pt x="9898" y="1114"/>
                </a:lnTo>
                <a:lnTo>
                  <a:pt x="9898" y="1112"/>
                </a:lnTo>
                <a:lnTo>
                  <a:pt x="9907" y="1112"/>
                </a:lnTo>
                <a:lnTo>
                  <a:pt x="9907" y="1110"/>
                </a:lnTo>
                <a:lnTo>
                  <a:pt x="9913" y="1110"/>
                </a:lnTo>
                <a:lnTo>
                  <a:pt x="9913" y="1109"/>
                </a:lnTo>
                <a:lnTo>
                  <a:pt x="9922" y="1109"/>
                </a:lnTo>
                <a:lnTo>
                  <a:pt x="9922" y="1107"/>
                </a:lnTo>
                <a:lnTo>
                  <a:pt x="9928" y="1107"/>
                </a:lnTo>
                <a:lnTo>
                  <a:pt x="9928" y="1105"/>
                </a:lnTo>
                <a:lnTo>
                  <a:pt x="9937" y="1105"/>
                </a:lnTo>
                <a:lnTo>
                  <a:pt x="9937" y="1104"/>
                </a:lnTo>
                <a:lnTo>
                  <a:pt x="9945" y="1104"/>
                </a:lnTo>
                <a:lnTo>
                  <a:pt x="9945" y="1102"/>
                </a:lnTo>
                <a:lnTo>
                  <a:pt x="9952" y="1102"/>
                </a:lnTo>
                <a:lnTo>
                  <a:pt x="9952" y="1100"/>
                </a:lnTo>
                <a:lnTo>
                  <a:pt x="9960" y="1100"/>
                </a:lnTo>
                <a:lnTo>
                  <a:pt x="9960" y="1099"/>
                </a:lnTo>
                <a:lnTo>
                  <a:pt x="9967" y="1099"/>
                </a:lnTo>
                <a:lnTo>
                  <a:pt x="9967" y="1097"/>
                </a:lnTo>
                <a:lnTo>
                  <a:pt x="9973" y="1097"/>
                </a:lnTo>
                <a:lnTo>
                  <a:pt x="9973" y="1095"/>
                </a:lnTo>
                <a:lnTo>
                  <a:pt x="9980" y="1095"/>
                </a:lnTo>
                <a:lnTo>
                  <a:pt x="9980" y="1094"/>
                </a:lnTo>
                <a:lnTo>
                  <a:pt x="9987" y="1094"/>
                </a:lnTo>
                <a:lnTo>
                  <a:pt x="9987" y="1092"/>
                </a:lnTo>
                <a:lnTo>
                  <a:pt x="9993" y="1092"/>
                </a:lnTo>
                <a:lnTo>
                  <a:pt x="9993" y="1090"/>
                </a:lnTo>
                <a:lnTo>
                  <a:pt x="10000" y="1090"/>
                </a:lnTo>
                <a:lnTo>
                  <a:pt x="10000" y="1089"/>
                </a:lnTo>
                <a:lnTo>
                  <a:pt x="10007" y="1089"/>
                </a:lnTo>
                <a:lnTo>
                  <a:pt x="10007" y="1087"/>
                </a:lnTo>
                <a:lnTo>
                  <a:pt x="10013" y="1087"/>
                </a:lnTo>
                <a:lnTo>
                  <a:pt x="10013" y="1085"/>
                </a:lnTo>
                <a:lnTo>
                  <a:pt x="10020" y="1085"/>
                </a:lnTo>
                <a:lnTo>
                  <a:pt x="10020" y="1084"/>
                </a:lnTo>
                <a:lnTo>
                  <a:pt x="10027" y="1084"/>
                </a:lnTo>
                <a:lnTo>
                  <a:pt x="10027" y="1082"/>
                </a:lnTo>
                <a:lnTo>
                  <a:pt x="10033" y="1082"/>
                </a:lnTo>
                <a:lnTo>
                  <a:pt x="10033" y="1080"/>
                </a:lnTo>
                <a:lnTo>
                  <a:pt x="10040" y="1080"/>
                </a:lnTo>
                <a:lnTo>
                  <a:pt x="10040" y="1079"/>
                </a:lnTo>
                <a:lnTo>
                  <a:pt x="10047" y="1079"/>
                </a:lnTo>
                <a:lnTo>
                  <a:pt x="10047" y="1077"/>
                </a:lnTo>
                <a:lnTo>
                  <a:pt x="10053" y="1077"/>
                </a:lnTo>
                <a:lnTo>
                  <a:pt x="10053" y="1075"/>
                </a:lnTo>
                <a:lnTo>
                  <a:pt x="10060" y="1075"/>
                </a:lnTo>
                <a:lnTo>
                  <a:pt x="10060" y="1074"/>
                </a:lnTo>
                <a:lnTo>
                  <a:pt x="10067" y="1074"/>
                </a:lnTo>
                <a:lnTo>
                  <a:pt x="10067" y="1072"/>
                </a:lnTo>
                <a:lnTo>
                  <a:pt x="10073" y="1072"/>
                </a:lnTo>
                <a:lnTo>
                  <a:pt x="10073" y="1070"/>
                </a:lnTo>
                <a:lnTo>
                  <a:pt x="10080" y="1070"/>
                </a:lnTo>
                <a:lnTo>
                  <a:pt x="10080" y="1069"/>
                </a:lnTo>
                <a:lnTo>
                  <a:pt x="10085" y="1069"/>
                </a:lnTo>
                <a:lnTo>
                  <a:pt x="10085" y="1067"/>
                </a:lnTo>
                <a:lnTo>
                  <a:pt x="10092" y="1067"/>
                </a:lnTo>
                <a:lnTo>
                  <a:pt x="10092" y="1065"/>
                </a:lnTo>
                <a:lnTo>
                  <a:pt x="10098" y="1065"/>
                </a:lnTo>
                <a:lnTo>
                  <a:pt x="10098" y="1064"/>
                </a:lnTo>
                <a:lnTo>
                  <a:pt x="10103" y="1064"/>
                </a:lnTo>
                <a:lnTo>
                  <a:pt x="10103" y="1062"/>
                </a:lnTo>
                <a:lnTo>
                  <a:pt x="10110" y="1062"/>
                </a:lnTo>
                <a:lnTo>
                  <a:pt x="10110" y="1060"/>
                </a:lnTo>
                <a:lnTo>
                  <a:pt x="10115" y="1060"/>
                </a:lnTo>
                <a:lnTo>
                  <a:pt x="10115" y="1059"/>
                </a:lnTo>
                <a:lnTo>
                  <a:pt x="10122" y="1059"/>
                </a:lnTo>
                <a:lnTo>
                  <a:pt x="10122" y="1057"/>
                </a:lnTo>
                <a:lnTo>
                  <a:pt x="10128" y="1057"/>
                </a:lnTo>
                <a:lnTo>
                  <a:pt x="10128" y="1055"/>
                </a:lnTo>
                <a:lnTo>
                  <a:pt x="10133" y="1055"/>
                </a:lnTo>
                <a:lnTo>
                  <a:pt x="10133" y="1054"/>
                </a:lnTo>
                <a:lnTo>
                  <a:pt x="10140" y="1054"/>
                </a:lnTo>
                <a:lnTo>
                  <a:pt x="10140" y="1052"/>
                </a:lnTo>
                <a:lnTo>
                  <a:pt x="10145" y="1052"/>
                </a:lnTo>
                <a:lnTo>
                  <a:pt x="10145" y="1050"/>
                </a:lnTo>
                <a:lnTo>
                  <a:pt x="10152" y="1050"/>
                </a:lnTo>
                <a:lnTo>
                  <a:pt x="10152" y="1049"/>
                </a:lnTo>
                <a:lnTo>
                  <a:pt x="10158" y="1049"/>
                </a:lnTo>
                <a:lnTo>
                  <a:pt x="10158" y="1047"/>
                </a:lnTo>
                <a:lnTo>
                  <a:pt x="10163" y="1047"/>
                </a:lnTo>
                <a:lnTo>
                  <a:pt x="10163" y="1045"/>
                </a:lnTo>
                <a:lnTo>
                  <a:pt x="10170" y="1045"/>
                </a:lnTo>
                <a:lnTo>
                  <a:pt x="10170" y="1044"/>
                </a:lnTo>
                <a:lnTo>
                  <a:pt x="10175" y="1044"/>
                </a:lnTo>
                <a:lnTo>
                  <a:pt x="10175" y="1042"/>
                </a:lnTo>
                <a:lnTo>
                  <a:pt x="10182" y="1042"/>
                </a:lnTo>
                <a:lnTo>
                  <a:pt x="10182" y="1040"/>
                </a:lnTo>
                <a:lnTo>
                  <a:pt x="10187" y="1040"/>
                </a:lnTo>
                <a:lnTo>
                  <a:pt x="10187" y="1039"/>
                </a:lnTo>
                <a:lnTo>
                  <a:pt x="10193" y="1039"/>
                </a:lnTo>
                <a:lnTo>
                  <a:pt x="10193" y="1037"/>
                </a:lnTo>
                <a:lnTo>
                  <a:pt x="10200" y="1037"/>
                </a:lnTo>
                <a:lnTo>
                  <a:pt x="10200" y="1035"/>
                </a:lnTo>
                <a:lnTo>
                  <a:pt x="10205" y="1035"/>
                </a:lnTo>
                <a:lnTo>
                  <a:pt x="10205" y="1034"/>
                </a:lnTo>
                <a:lnTo>
                  <a:pt x="10212" y="1034"/>
                </a:lnTo>
                <a:lnTo>
                  <a:pt x="10212" y="1032"/>
                </a:lnTo>
                <a:lnTo>
                  <a:pt x="10217" y="1032"/>
                </a:lnTo>
                <a:lnTo>
                  <a:pt x="10217" y="1030"/>
                </a:lnTo>
                <a:lnTo>
                  <a:pt x="10223" y="1030"/>
                </a:lnTo>
                <a:lnTo>
                  <a:pt x="10223" y="1029"/>
                </a:lnTo>
                <a:lnTo>
                  <a:pt x="10228" y="1029"/>
                </a:lnTo>
                <a:lnTo>
                  <a:pt x="10228" y="1027"/>
                </a:lnTo>
                <a:lnTo>
                  <a:pt x="10235" y="1027"/>
                </a:lnTo>
                <a:lnTo>
                  <a:pt x="10235" y="1025"/>
                </a:lnTo>
                <a:lnTo>
                  <a:pt x="10240" y="1025"/>
                </a:lnTo>
                <a:lnTo>
                  <a:pt x="10240" y="1024"/>
                </a:lnTo>
                <a:lnTo>
                  <a:pt x="10247" y="1024"/>
                </a:lnTo>
                <a:lnTo>
                  <a:pt x="10247" y="1022"/>
                </a:lnTo>
                <a:lnTo>
                  <a:pt x="10252" y="1022"/>
                </a:lnTo>
                <a:lnTo>
                  <a:pt x="10252" y="1020"/>
                </a:lnTo>
                <a:lnTo>
                  <a:pt x="10258" y="1020"/>
                </a:lnTo>
                <a:lnTo>
                  <a:pt x="10258" y="1019"/>
                </a:lnTo>
                <a:lnTo>
                  <a:pt x="10263" y="1019"/>
                </a:lnTo>
                <a:lnTo>
                  <a:pt x="10263" y="1017"/>
                </a:lnTo>
                <a:lnTo>
                  <a:pt x="10270" y="1017"/>
                </a:lnTo>
                <a:lnTo>
                  <a:pt x="10270" y="1015"/>
                </a:lnTo>
                <a:lnTo>
                  <a:pt x="10277" y="1015"/>
                </a:lnTo>
                <a:lnTo>
                  <a:pt x="10277" y="1014"/>
                </a:lnTo>
                <a:lnTo>
                  <a:pt x="10282" y="1014"/>
                </a:lnTo>
                <a:lnTo>
                  <a:pt x="10282" y="1012"/>
                </a:lnTo>
                <a:lnTo>
                  <a:pt x="10288" y="1012"/>
                </a:lnTo>
                <a:lnTo>
                  <a:pt x="10288" y="1010"/>
                </a:lnTo>
                <a:lnTo>
                  <a:pt x="10293" y="1010"/>
                </a:lnTo>
                <a:lnTo>
                  <a:pt x="10293" y="1009"/>
                </a:lnTo>
                <a:lnTo>
                  <a:pt x="10300" y="1009"/>
                </a:lnTo>
                <a:lnTo>
                  <a:pt x="10300" y="1007"/>
                </a:lnTo>
                <a:lnTo>
                  <a:pt x="10305" y="1007"/>
                </a:lnTo>
                <a:lnTo>
                  <a:pt x="10305" y="1005"/>
                </a:lnTo>
                <a:lnTo>
                  <a:pt x="10312" y="1005"/>
                </a:lnTo>
                <a:lnTo>
                  <a:pt x="10312" y="1004"/>
                </a:lnTo>
                <a:lnTo>
                  <a:pt x="10317" y="1004"/>
                </a:lnTo>
                <a:lnTo>
                  <a:pt x="10317" y="1002"/>
                </a:lnTo>
                <a:lnTo>
                  <a:pt x="10323" y="1002"/>
                </a:lnTo>
                <a:lnTo>
                  <a:pt x="10323" y="1000"/>
                </a:lnTo>
                <a:lnTo>
                  <a:pt x="10328" y="1000"/>
                </a:lnTo>
                <a:lnTo>
                  <a:pt x="10328" y="999"/>
                </a:lnTo>
                <a:lnTo>
                  <a:pt x="10335" y="999"/>
                </a:lnTo>
                <a:lnTo>
                  <a:pt x="10335" y="997"/>
                </a:lnTo>
                <a:lnTo>
                  <a:pt x="10340" y="997"/>
                </a:lnTo>
                <a:lnTo>
                  <a:pt x="10340" y="995"/>
                </a:lnTo>
                <a:lnTo>
                  <a:pt x="10347" y="995"/>
                </a:lnTo>
                <a:lnTo>
                  <a:pt x="10347" y="994"/>
                </a:lnTo>
                <a:lnTo>
                  <a:pt x="10352" y="994"/>
                </a:lnTo>
                <a:lnTo>
                  <a:pt x="10352" y="992"/>
                </a:lnTo>
                <a:lnTo>
                  <a:pt x="10358" y="992"/>
                </a:lnTo>
                <a:lnTo>
                  <a:pt x="10358" y="990"/>
                </a:lnTo>
                <a:lnTo>
                  <a:pt x="10363" y="990"/>
                </a:lnTo>
                <a:lnTo>
                  <a:pt x="10363" y="989"/>
                </a:lnTo>
                <a:lnTo>
                  <a:pt x="10370" y="989"/>
                </a:lnTo>
                <a:lnTo>
                  <a:pt x="10370" y="987"/>
                </a:lnTo>
                <a:lnTo>
                  <a:pt x="10375" y="987"/>
                </a:lnTo>
                <a:lnTo>
                  <a:pt x="10375" y="985"/>
                </a:lnTo>
                <a:lnTo>
                  <a:pt x="10382" y="985"/>
                </a:lnTo>
                <a:lnTo>
                  <a:pt x="10382" y="984"/>
                </a:lnTo>
                <a:lnTo>
                  <a:pt x="10387" y="984"/>
                </a:lnTo>
                <a:lnTo>
                  <a:pt x="10387" y="982"/>
                </a:lnTo>
                <a:lnTo>
                  <a:pt x="10393" y="982"/>
                </a:lnTo>
                <a:lnTo>
                  <a:pt x="10393" y="980"/>
                </a:lnTo>
                <a:lnTo>
                  <a:pt x="10398" y="980"/>
                </a:lnTo>
                <a:lnTo>
                  <a:pt x="10398" y="979"/>
                </a:lnTo>
                <a:lnTo>
                  <a:pt x="10403" y="979"/>
                </a:lnTo>
                <a:lnTo>
                  <a:pt x="10403" y="977"/>
                </a:lnTo>
                <a:lnTo>
                  <a:pt x="10410" y="977"/>
                </a:lnTo>
                <a:lnTo>
                  <a:pt x="10410" y="975"/>
                </a:lnTo>
                <a:lnTo>
                  <a:pt x="10415" y="975"/>
                </a:lnTo>
                <a:lnTo>
                  <a:pt x="10415" y="974"/>
                </a:lnTo>
                <a:lnTo>
                  <a:pt x="10422" y="974"/>
                </a:lnTo>
                <a:lnTo>
                  <a:pt x="10422" y="972"/>
                </a:lnTo>
                <a:lnTo>
                  <a:pt x="10427" y="972"/>
                </a:lnTo>
                <a:lnTo>
                  <a:pt x="10427" y="970"/>
                </a:lnTo>
                <a:lnTo>
                  <a:pt x="10433" y="970"/>
                </a:lnTo>
                <a:lnTo>
                  <a:pt x="10433" y="969"/>
                </a:lnTo>
                <a:lnTo>
                  <a:pt x="10438" y="969"/>
                </a:lnTo>
                <a:lnTo>
                  <a:pt x="10438" y="967"/>
                </a:lnTo>
                <a:lnTo>
                  <a:pt x="10445" y="967"/>
                </a:lnTo>
                <a:lnTo>
                  <a:pt x="10445" y="965"/>
                </a:lnTo>
                <a:lnTo>
                  <a:pt x="10450" y="965"/>
                </a:lnTo>
                <a:lnTo>
                  <a:pt x="10450" y="964"/>
                </a:lnTo>
                <a:lnTo>
                  <a:pt x="10457" y="964"/>
                </a:lnTo>
                <a:lnTo>
                  <a:pt x="10457" y="962"/>
                </a:lnTo>
                <a:lnTo>
                  <a:pt x="10462" y="962"/>
                </a:lnTo>
                <a:lnTo>
                  <a:pt x="10462" y="960"/>
                </a:lnTo>
                <a:lnTo>
                  <a:pt x="10468" y="960"/>
                </a:lnTo>
                <a:lnTo>
                  <a:pt x="10468" y="959"/>
                </a:lnTo>
                <a:lnTo>
                  <a:pt x="10473" y="959"/>
                </a:lnTo>
                <a:lnTo>
                  <a:pt x="10473" y="957"/>
                </a:lnTo>
                <a:lnTo>
                  <a:pt x="10480" y="957"/>
                </a:lnTo>
                <a:lnTo>
                  <a:pt x="10480" y="955"/>
                </a:lnTo>
                <a:lnTo>
                  <a:pt x="10485" y="955"/>
                </a:lnTo>
                <a:lnTo>
                  <a:pt x="10485" y="954"/>
                </a:lnTo>
                <a:lnTo>
                  <a:pt x="10492" y="954"/>
                </a:lnTo>
                <a:lnTo>
                  <a:pt x="10492" y="952"/>
                </a:lnTo>
                <a:lnTo>
                  <a:pt x="10497" y="952"/>
                </a:lnTo>
                <a:lnTo>
                  <a:pt x="10497" y="950"/>
                </a:lnTo>
                <a:lnTo>
                  <a:pt x="10502" y="950"/>
                </a:lnTo>
                <a:lnTo>
                  <a:pt x="10502" y="949"/>
                </a:lnTo>
                <a:lnTo>
                  <a:pt x="10508" y="949"/>
                </a:lnTo>
                <a:lnTo>
                  <a:pt x="10508" y="947"/>
                </a:lnTo>
                <a:lnTo>
                  <a:pt x="10513" y="947"/>
                </a:lnTo>
                <a:lnTo>
                  <a:pt x="10513" y="945"/>
                </a:lnTo>
                <a:lnTo>
                  <a:pt x="10520" y="945"/>
                </a:lnTo>
                <a:lnTo>
                  <a:pt x="10520" y="944"/>
                </a:lnTo>
                <a:lnTo>
                  <a:pt x="10525" y="944"/>
                </a:lnTo>
                <a:lnTo>
                  <a:pt x="10525" y="942"/>
                </a:lnTo>
                <a:lnTo>
                  <a:pt x="10532" y="942"/>
                </a:lnTo>
                <a:lnTo>
                  <a:pt x="10532" y="940"/>
                </a:lnTo>
                <a:lnTo>
                  <a:pt x="10537" y="940"/>
                </a:lnTo>
                <a:lnTo>
                  <a:pt x="10537" y="939"/>
                </a:lnTo>
                <a:lnTo>
                  <a:pt x="10542" y="939"/>
                </a:lnTo>
                <a:lnTo>
                  <a:pt x="10542" y="937"/>
                </a:lnTo>
                <a:lnTo>
                  <a:pt x="10548" y="937"/>
                </a:lnTo>
                <a:lnTo>
                  <a:pt x="10548" y="935"/>
                </a:lnTo>
                <a:lnTo>
                  <a:pt x="10553" y="935"/>
                </a:lnTo>
                <a:lnTo>
                  <a:pt x="10553" y="934"/>
                </a:lnTo>
                <a:lnTo>
                  <a:pt x="10558" y="934"/>
                </a:lnTo>
                <a:lnTo>
                  <a:pt x="10558" y="932"/>
                </a:lnTo>
                <a:lnTo>
                  <a:pt x="10565" y="932"/>
                </a:lnTo>
                <a:lnTo>
                  <a:pt x="10565" y="930"/>
                </a:lnTo>
                <a:lnTo>
                  <a:pt x="10570" y="930"/>
                </a:lnTo>
                <a:lnTo>
                  <a:pt x="10570" y="929"/>
                </a:lnTo>
                <a:lnTo>
                  <a:pt x="10577" y="929"/>
                </a:lnTo>
                <a:lnTo>
                  <a:pt x="10577" y="927"/>
                </a:lnTo>
                <a:lnTo>
                  <a:pt x="10582" y="927"/>
                </a:lnTo>
                <a:lnTo>
                  <a:pt x="10582" y="925"/>
                </a:lnTo>
                <a:lnTo>
                  <a:pt x="10587" y="925"/>
                </a:lnTo>
                <a:lnTo>
                  <a:pt x="10587" y="924"/>
                </a:lnTo>
                <a:lnTo>
                  <a:pt x="10593" y="924"/>
                </a:lnTo>
                <a:lnTo>
                  <a:pt x="10593" y="922"/>
                </a:lnTo>
                <a:lnTo>
                  <a:pt x="10598" y="922"/>
                </a:lnTo>
                <a:lnTo>
                  <a:pt x="10598" y="920"/>
                </a:lnTo>
                <a:lnTo>
                  <a:pt x="10605" y="920"/>
                </a:lnTo>
                <a:lnTo>
                  <a:pt x="10605" y="919"/>
                </a:lnTo>
                <a:lnTo>
                  <a:pt x="10610" y="919"/>
                </a:lnTo>
                <a:lnTo>
                  <a:pt x="10610" y="917"/>
                </a:lnTo>
                <a:lnTo>
                  <a:pt x="10615" y="917"/>
                </a:lnTo>
                <a:lnTo>
                  <a:pt x="10615" y="915"/>
                </a:lnTo>
                <a:lnTo>
                  <a:pt x="10622" y="915"/>
                </a:lnTo>
                <a:lnTo>
                  <a:pt x="10622" y="914"/>
                </a:lnTo>
                <a:lnTo>
                  <a:pt x="10627" y="914"/>
                </a:lnTo>
                <a:lnTo>
                  <a:pt x="10627" y="912"/>
                </a:lnTo>
                <a:lnTo>
                  <a:pt x="10633" y="912"/>
                </a:lnTo>
                <a:lnTo>
                  <a:pt x="10633" y="910"/>
                </a:lnTo>
                <a:lnTo>
                  <a:pt x="10638" y="910"/>
                </a:lnTo>
                <a:lnTo>
                  <a:pt x="10638" y="909"/>
                </a:lnTo>
                <a:lnTo>
                  <a:pt x="10643" y="909"/>
                </a:lnTo>
                <a:lnTo>
                  <a:pt x="10643" y="907"/>
                </a:lnTo>
                <a:lnTo>
                  <a:pt x="10650" y="907"/>
                </a:lnTo>
                <a:lnTo>
                  <a:pt x="10650" y="905"/>
                </a:lnTo>
                <a:lnTo>
                  <a:pt x="10655" y="905"/>
                </a:lnTo>
                <a:lnTo>
                  <a:pt x="10655" y="904"/>
                </a:lnTo>
                <a:lnTo>
                  <a:pt x="10660" y="904"/>
                </a:lnTo>
                <a:lnTo>
                  <a:pt x="10660" y="902"/>
                </a:lnTo>
                <a:lnTo>
                  <a:pt x="10667" y="902"/>
                </a:lnTo>
                <a:lnTo>
                  <a:pt x="10667" y="900"/>
                </a:lnTo>
                <a:lnTo>
                  <a:pt x="10672" y="900"/>
                </a:lnTo>
                <a:lnTo>
                  <a:pt x="10672" y="899"/>
                </a:lnTo>
                <a:lnTo>
                  <a:pt x="10678" y="899"/>
                </a:lnTo>
                <a:lnTo>
                  <a:pt x="10678" y="897"/>
                </a:lnTo>
                <a:lnTo>
                  <a:pt x="10683" y="897"/>
                </a:lnTo>
                <a:lnTo>
                  <a:pt x="10683" y="895"/>
                </a:lnTo>
                <a:lnTo>
                  <a:pt x="10688" y="895"/>
                </a:lnTo>
                <a:lnTo>
                  <a:pt x="10688" y="894"/>
                </a:lnTo>
                <a:lnTo>
                  <a:pt x="10695" y="894"/>
                </a:lnTo>
                <a:lnTo>
                  <a:pt x="10695" y="892"/>
                </a:lnTo>
                <a:lnTo>
                  <a:pt x="10700" y="892"/>
                </a:lnTo>
                <a:lnTo>
                  <a:pt x="10700" y="890"/>
                </a:lnTo>
                <a:lnTo>
                  <a:pt x="10705" y="890"/>
                </a:lnTo>
                <a:lnTo>
                  <a:pt x="10705" y="889"/>
                </a:lnTo>
                <a:lnTo>
                  <a:pt x="10712" y="889"/>
                </a:lnTo>
                <a:lnTo>
                  <a:pt x="10712" y="887"/>
                </a:lnTo>
                <a:lnTo>
                  <a:pt x="10717" y="887"/>
                </a:lnTo>
                <a:lnTo>
                  <a:pt x="10717" y="885"/>
                </a:lnTo>
                <a:lnTo>
                  <a:pt x="10722" y="885"/>
                </a:lnTo>
                <a:lnTo>
                  <a:pt x="10722" y="884"/>
                </a:lnTo>
                <a:lnTo>
                  <a:pt x="10728" y="884"/>
                </a:lnTo>
                <a:lnTo>
                  <a:pt x="10728" y="882"/>
                </a:lnTo>
                <a:lnTo>
                  <a:pt x="10733" y="882"/>
                </a:lnTo>
                <a:lnTo>
                  <a:pt x="10733" y="880"/>
                </a:lnTo>
                <a:lnTo>
                  <a:pt x="10738" y="880"/>
                </a:lnTo>
                <a:lnTo>
                  <a:pt x="10738" y="879"/>
                </a:lnTo>
                <a:lnTo>
                  <a:pt x="10745" y="879"/>
                </a:lnTo>
                <a:lnTo>
                  <a:pt x="10745" y="877"/>
                </a:lnTo>
                <a:lnTo>
                  <a:pt x="10750" y="877"/>
                </a:lnTo>
                <a:lnTo>
                  <a:pt x="10750" y="875"/>
                </a:lnTo>
                <a:lnTo>
                  <a:pt x="10755" y="875"/>
                </a:lnTo>
                <a:lnTo>
                  <a:pt x="10755" y="874"/>
                </a:lnTo>
                <a:lnTo>
                  <a:pt x="10762" y="874"/>
                </a:lnTo>
                <a:lnTo>
                  <a:pt x="10762" y="872"/>
                </a:lnTo>
                <a:lnTo>
                  <a:pt x="10767" y="872"/>
                </a:lnTo>
                <a:lnTo>
                  <a:pt x="10767" y="870"/>
                </a:lnTo>
                <a:lnTo>
                  <a:pt x="10772" y="870"/>
                </a:lnTo>
                <a:lnTo>
                  <a:pt x="10772" y="869"/>
                </a:lnTo>
                <a:lnTo>
                  <a:pt x="10778" y="869"/>
                </a:lnTo>
                <a:lnTo>
                  <a:pt x="10778" y="867"/>
                </a:lnTo>
                <a:lnTo>
                  <a:pt x="10783" y="867"/>
                </a:lnTo>
                <a:lnTo>
                  <a:pt x="10783" y="865"/>
                </a:lnTo>
                <a:lnTo>
                  <a:pt x="10788" y="865"/>
                </a:lnTo>
                <a:lnTo>
                  <a:pt x="10788" y="864"/>
                </a:lnTo>
                <a:lnTo>
                  <a:pt x="10793" y="864"/>
                </a:lnTo>
                <a:lnTo>
                  <a:pt x="10793" y="862"/>
                </a:lnTo>
                <a:lnTo>
                  <a:pt x="10800" y="862"/>
                </a:lnTo>
                <a:lnTo>
                  <a:pt x="10800" y="860"/>
                </a:lnTo>
                <a:lnTo>
                  <a:pt x="10805" y="860"/>
                </a:lnTo>
                <a:lnTo>
                  <a:pt x="10805" y="859"/>
                </a:lnTo>
                <a:lnTo>
                  <a:pt x="10810" y="859"/>
                </a:lnTo>
                <a:lnTo>
                  <a:pt x="10810" y="857"/>
                </a:lnTo>
                <a:lnTo>
                  <a:pt x="10817" y="857"/>
                </a:lnTo>
                <a:lnTo>
                  <a:pt x="10817" y="855"/>
                </a:lnTo>
                <a:lnTo>
                  <a:pt x="10822" y="855"/>
                </a:lnTo>
                <a:lnTo>
                  <a:pt x="10822" y="854"/>
                </a:lnTo>
                <a:lnTo>
                  <a:pt x="10827" y="854"/>
                </a:lnTo>
                <a:lnTo>
                  <a:pt x="10827" y="852"/>
                </a:lnTo>
                <a:lnTo>
                  <a:pt x="10833" y="852"/>
                </a:lnTo>
                <a:lnTo>
                  <a:pt x="10833" y="850"/>
                </a:lnTo>
                <a:lnTo>
                  <a:pt x="10838" y="850"/>
                </a:lnTo>
                <a:lnTo>
                  <a:pt x="10838" y="849"/>
                </a:lnTo>
                <a:lnTo>
                  <a:pt x="10843" y="849"/>
                </a:lnTo>
                <a:lnTo>
                  <a:pt x="10843" y="847"/>
                </a:lnTo>
                <a:lnTo>
                  <a:pt x="10850" y="847"/>
                </a:lnTo>
                <a:lnTo>
                  <a:pt x="10850" y="845"/>
                </a:lnTo>
                <a:lnTo>
                  <a:pt x="10855" y="845"/>
                </a:lnTo>
                <a:lnTo>
                  <a:pt x="10855" y="844"/>
                </a:lnTo>
                <a:lnTo>
                  <a:pt x="10860" y="844"/>
                </a:lnTo>
                <a:lnTo>
                  <a:pt x="10860" y="842"/>
                </a:lnTo>
                <a:lnTo>
                  <a:pt x="10865" y="842"/>
                </a:lnTo>
                <a:lnTo>
                  <a:pt x="10865" y="840"/>
                </a:lnTo>
                <a:lnTo>
                  <a:pt x="10872" y="840"/>
                </a:lnTo>
                <a:lnTo>
                  <a:pt x="10872" y="839"/>
                </a:lnTo>
                <a:lnTo>
                  <a:pt x="10877" y="839"/>
                </a:lnTo>
                <a:lnTo>
                  <a:pt x="10877" y="837"/>
                </a:lnTo>
                <a:lnTo>
                  <a:pt x="10882" y="837"/>
                </a:lnTo>
                <a:lnTo>
                  <a:pt x="10882" y="835"/>
                </a:lnTo>
                <a:lnTo>
                  <a:pt x="10888" y="835"/>
                </a:lnTo>
                <a:lnTo>
                  <a:pt x="10888" y="834"/>
                </a:lnTo>
                <a:lnTo>
                  <a:pt x="10893" y="834"/>
                </a:lnTo>
                <a:lnTo>
                  <a:pt x="10893" y="832"/>
                </a:lnTo>
                <a:lnTo>
                  <a:pt x="10898" y="832"/>
                </a:lnTo>
                <a:lnTo>
                  <a:pt x="10898" y="830"/>
                </a:lnTo>
                <a:lnTo>
                  <a:pt x="10903" y="830"/>
                </a:lnTo>
                <a:lnTo>
                  <a:pt x="10903" y="829"/>
                </a:lnTo>
                <a:lnTo>
                  <a:pt x="10908" y="829"/>
                </a:lnTo>
                <a:lnTo>
                  <a:pt x="10908" y="827"/>
                </a:lnTo>
                <a:lnTo>
                  <a:pt x="10915" y="827"/>
                </a:lnTo>
                <a:lnTo>
                  <a:pt x="10915" y="825"/>
                </a:lnTo>
                <a:lnTo>
                  <a:pt x="10920" y="825"/>
                </a:lnTo>
                <a:lnTo>
                  <a:pt x="10920" y="824"/>
                </a:lnTo>
                <a:lnTo>
                  <a:pt x="10925" y="824"/>
                </a:lnTo>
                <a:lnTo>
                  <a:pt x="10925" y="822"/>
                </a:lnTo>
                <a:lnTo>
                  <a:pt x="10930" y="822"/>
                </a:lnTo>
                <a:lnTo>
                  <a:pt x="10930" y="820"/>
                </a:lnTo>
                <a:lnTo>
                  <a:pt x="10937" y="820"/>
                </a:lnTo>
                <a:lnTo>
                  <a:pt x="10937" y="819"/>
                </a:lnTo>
                <a:lnTo>
                  <a:pt x="10942" y="819"/>
                </a:lnTo>
                <a:lnTo>
                  <a:pt x="10942" y="817"/>
                </a:lnTo>
                <a:lnTo>
                  <a:pt x="10947" y="817"/>
                </a:lnTo>
                <a:lnTo>
                  <a:pt x="10947" y="815"/>
                </a:lnTo>
                <a:lnTo>
                  <a:pt x="10952" y="815"/>
                </a:lnTo>
                <a:lnTo>
                  <a:pt x="10952" y="814"/>
                </a:lnTo>
                <a:lnTo>
                  <a:pt x="10958" y="814"/>
                </a:lnTo>
                <a:lnTo>
                  <a:pt x="10958" y="812"/>
                </a:lnTo>
                <a:lnTo>
                  <a:pt x="10963" y="812"/>
                </a:lnTo>
                <a:lnTo>
                  <a:pt x="10963" y="810"/>
                </a:lnTo>
                <a:lnTo>
                  <a:pt x="10968" y="810"/>
                </a:lnTo>
                <a:lnTo>
                  <a:pt x="10968" y="809"/>
                </a:lnTo>
                <a:lnTo>
                  <a:pt x="10973" y="809"/>
                </a:lnTo>
                <a:lnTo>
                  <a:pt x="10973" y="807"/>
                </a:lnTo>
                <a:lnTo>
                  <a:pt x="10980" y="807"/>
                </a:lnTo>
                <a:lnTo>
                  <a:pt x="10980" y="805"/>
                </a:lnTo>
                <a:lnTo>
                  <a:pt x="10985" y="805"/>
                </a:lnTo>
                <a:lnTo>
                  <a:pt x="10985" y="804"/>
                </a:lnTo>
                <a:lnTo>
                  <a:pt x="10990" y="804"/>
                </a:lnTo>
                <a:lnTo>
                  <a:pt x="10990" y="802"/>
                </a:lnTo>
                <a:lnTo>
                  <a:pt x="10995" y="802"/>
                </a:lnTo>
                <a:lnTo>
                  <a:pt x="10995" y="800"/>
                </a:lnTo>
                <a:lnTo>
                  <a:pt x="11002" y="800"/>
                </a:lnTo>
                <a:lnTo>
                  <a:pt x="11002" y="799"/>
                </a:lnTo>
                <a:lnTo>
                  <a:pt x="11007" y="799"/>
                </a:lnTo>
                <a:lnTo>
                  <a:pt x="11007" y="797"/>
                </a:lnTo>
                <a:lnTo>
                  <a:pt x="11012" y="797"/>
                </a:lnTo>
                <a:lnTo>
                  <a:pt x="11012" y="795"/>
                </a:lnTo>
                <a:lnTo>
                  <a:pt x="11017" y="795"/>
                </a:lnTo>
                <a:lnTo>
                  <a:pt x="11017" y="794"/>
                </a:lnTo>
                <a:lnTo>
                  <a:pt x="11022" y="794"/>
                </a:lnTo>
                <a:lnTo>
                  <a:pt x="11022" y="792"/>
                </a:lnTo>
                <a:lnTo>
                  <a:pt x="11028" y="792"/>
                </a:lnTo>
                <a:lnTo>
                  <a:pt x="11028" y="790"/>
                </a:lnTo>
                <a:lnTo>
                  <a:pt x="11033" y="790"/>
                </a:lnTo>
                <a:lnTo>
                  <a:pt x="11033" y="789"/>
                </a:lnTo>
                <a:lnTo>
                  <a:pt x="11038" y="789"/>
                </a:lnTo>
                <a:lnTo>
                  <a:pt x="11038" y="787"/>
                </a:lnTo>
                <a:lnTo>
                  <a:pt x="11043" y="787"/>
                </a:lnTo>
                <a:lnTo>
                  <a:pt x="11043" y="785"/>
                </a:lnTo>
                <a:lnTo>
                  <a:pt x="11050" y="785"/>
                </a:lnTo>
                <a:lnTo>
                  <a:pt x="11050" y="784"/>
                </a:lnTo>
                <a:lnTo>
                  <a:pt x="11055" y="784"/>
                </a:lnTo>
                <a:lnTo>
                  <a:pt x="11055" y="782"/>
                </a:lnTo>
                <a:lnTo>
                  <a:pt x="11060" y="782"/>
                </a:lnTo>
                <a:lnTo>
                  <a:pt x="11060" y="780"/>
                </a:lnTo>
                <a:lnTo>
                  <a:pt x="11065" y="780"/>
                </a:lnTo>
                <a:lnTo>
                  <a:pt x="11065" y="779"/>
                </a:lnTo>
                <a:lnTo>
                  <a:pt x="11070" y="779"/>
                </a:lnTo>
                <a:lnTo>
                  <a:pt x="11070" y="777"/>
                </a:lnTo>
                <a:lnTo>
                  <a:pt x="11075" y="777"/>
                </a:lnTo>
                <a:lnTo>
                  <a:pt x="11075" y="775"/>
                </a:lnTo>
                <a:lnTo>
                  <a:pt x="11082" y="775"/>
                </a:lnTo>
                <a:lnTo>
                  <a:pt x="11082" y="774"/>
                </a:lnTo>
                <a:lnTo>
                  <a:pt x="11087" y="774"/>
                </a:lnTo>
                <a:lnTo>
                  <a:pt x="11087" y="772"/>
                </a:lnTo>
                <a:lnTo>
                  <a:pt x="11092" y="772"/>
                </a:lnTo>
                <a:lnTo>
                  <a:pt x="11092" y="770"/>
                </a:lnTo>
                <a:lnTo>
                  <a:pt x="11097" y="770"/>
                </a:lnTo>
                <a:lnTo>
                  <a:pt x="11097" y="769"/>
                </a:lnTo>
                <a:lnTo>
                  <a:pt x="11102" y="769"/>
                </a:lnTo>
                <a:lnTo>
                  <a:pt x="11102" y="767"/>
                </a:lnTo>
                <a:lnTo>
                  <a:pt x="11107" y="767"/>
                </a:lnTo>
                <a:lnTo>
                  <a:pt x="11107" y="765"/>
                </a:lnTo>
                <a:lnTo>
                  <a:pt x="11113" y="765"/>
                </a:lnTo>
                <a:lnTo>
                  <a:pt x="11113" y="764"/>
                </a:lnTo>
                <a:lnTo>
                  <a:pt x="11118" y="764"/>
                </a:lnTo>
                <a:lnTo>
                  <a:pt x="11118" y="762"/>
                </a:lnTo>
                <a:lnTo>
                  <a:pt x="11123" y="762"/>
                </a:lnTo>
                <a:lnTo>
                  <a:pt x="11123" y="760"/>
                </a:lnTo>
                <a:lnTo>
                  <a:pt x="11128" y="760"/>
                </a:lnTo>
                <a:lnTo>
                  <a:pt x="11128" y="759"/>
                </a:lnTo>
                <a:lnTo>
                  <a:pt x="11133" y="759"/>
                </a:lnTo>
                <a:lnTo>
                  <a:pt x="11133" y="757"/>
                </a:lnTo>
                <a:lnTo>
                  <a:pt x="11138" y="757"/>
                </a:lnTo>
                <a:lnTo>
                  <a:pt x="11138" y="755"/>
                </a:lnTo>
                <a:lnTo>
                  <a:pt x="11145" y="755"/>
                </a:lnTo>
                <a:lnTo>
                  <a:pt x="11145" y="754"/>
                </a:lnTo>
                <a:lnTo>
                  <a:pt x="11150" y="754"/>
                </a:lnTo>
                <a:lnTo>
                  <a:pt x="11150" y="752"/>
                </a:lnTo>
                <a:lnTo>
                  <a:pt x="11155" y="752"/>
                </a:lnTo>
                <a:lnTo>
                  <a:pt x="11155" y="750"/>
                </a:lnTo>
                <a:lnTo>
                  <a:pt x="11160" y="750"/>
                </a:lnTo>
                <a:lnTo>
                  <a:pt x="11160" y="749"/>
                </a:lnTo>
                <a:lnTo>
                  <a:pt x="11165" y="749"/>
                </a:lnTo>
                <a:lnTo>
                  <a:pt x="11165" y="747"/>
                </a:lnTo>
                <a:lnTo>
                  <a:pt x="11170" y="747"/>
                </a:lnTo>
                <a:lnTo>
                  <a:pt x="11170" y="745"/>
                </a:lnTo>
                <a:lnTo>
                  <a:pt x="11177" y="745"/>
                </a:lnTo>
                <a:lnTo>
                  <a:pt x="11177" y="744"/>
                </a:lnTo>
                <a:lnTo>
                  <a:pt x="11182" y="744"/>
                </a:lnTo>
                <a:lnTo>
                  <a:pt x="11182" y="742"/>
                </a:lnTo>
                <a:lnTo>
                  <a:pt x="11187" y="742"/>
                </a:lnTo>
                <a:lnTo>
                  <a:pt x="11187" y="740"/>
                </a:lnTo>
                <a:lnTo>
                  <a:pt x="11192" y="740"/>
                </a:lnTo>
                <a:lnTo>
                  <a:pt x="11192" y="739"/>
                </a:lnTo>
                <a:lnTo>
                  <a:pt x="11197" y="739"/>
                </a:lnTo>
                <a:lnTo>
                  <a:pt x="11197" y="737"/>
                </a:lnTo>
                <a:lnTo>
                  <a:pt x="11203" y="737"/>
                </a:lnTo>
                <a:lnTo>
                  <a:pt x="11203" y="735"/>
                </a:lnTo>
                <a:lnTo>
                  <a:pt x="11208" y="735"/>
                </a:lnTo>
                <a:lnTo>
                  <a:pt x="11208" y="734"/>
                </a:lnTo>
                <a:lnTo>
                  <a:pt x="11213" y="734"/>
                </a:lnTo>
                <a:lnTo>
                  <a:pt x="11213" y="732"/>
                </a:lnTo>
                <a:lnTo>
                  <a:pt x="11218" y="732"/>
                </a:lnTo>
                <a:lnTo>
                  <a:pt x="11218" y="730"/>
                </a:lnTo>
                <a:lnTo>
                  <a:pt x="11223" y="730"/>
                </a:lnTo>
                <a:lnTo>
                  <a:pt x="11223" y="729"/>
                </a:lnTo>
                <a:lnTo>
                  <a:pt x="11228" y="729"/>
                </a:lnTo>
                <a:lnTo>
                  <a:pt x="11228" y="727"/>
                </a:lnTo>
                <a:lnTo>
                  <a:pt x="11233" y="727"/>
                </a:lnTo>
                <a:lnTo>
                  <a:pt x="11233" y="725"/>
                </a:lnTo>
                <a:lnTo>
                  <a:pt x="11238" y="725"/>
                </a:lnTo>
                <a:lnTo>
                  <a:pt x="11238" y="724"/>
                </a:lnTo>
                <a:lnTo>
                  <a:pt x="11243" y="724"/>
                </a:lnTo>
                <a:lnTo>
                  <a:pt x="11243" y="722"/>
                </a:lnTo>
                <a:lnTo>
                  <a:pt x="11248" y="722"/>
                </a:lnTo>
                <a:lnTo>
                  <a:pt x="11248" y="720"/>
                </a:lnTo>
                <a:lnTo>
                  <a:pt x="11255" y="720"/>
                </a:lnTo>
                <a:lnTo>
                  <a:pt x="11255" y="719"/>
                </a:lnTo>
                <a:lnTo>
                  <a:pt x="11260" y="719"/>
                </a:lnTo>
                <a:lnTo>
                  <a:pt x="11260" y="717"/>
                </a:lnTo>
                <a:lnTo>
                  <a:pt x="11265" y="717"/>
                </a:lnTo>
                <a:lnTo>
                  <a:pt x="11265" y="715"/>
                </a:lnTo>
                <a:lnTo>
                  <a:pt x="11270" y="715"/>
                </a:lnTo>
                <a:lnTo>
                  <a:pt x="11270" y="714"/>
                </a:lnTo>
                <a:lnTo>
                  <a:pt x="11275" y="714"/>
                </a:lnTo>
                <a:lnTo>
                  <a:pt x="11275" y="712"/>
                </a:lnTo>
                <a:lnTo>
                  <a:pt x="11280" y="712"/>
                </a:lnTo>
                <a:lnTo>
                  <a:pt x="11280" y="710"/>
                </a:lnTo>
                <a:lnTo>
                  <a:pt x="11285" y="710"/>
                </a:lnTo>
                <a:lnTo>
                  <a:pt x="11285" y="709"/>
                </a:lnTo>
                <a:lnTo>
                  <a:pt x="11290" y="709"/>
                </a:lnTo>
                <a:lnTo>
                  <a:pt x="11290" y="707"/>
                </a:lnTo>
                <a:lnTo>
                  <a:pt x="11295" y="707"/>
                </a:lnTo>
                <a:lnTo>
                  <a:pt x="11295" y="705"/>
                </a:lnTo>
                <a:lnTo>
                  <a:pt x="11302" y="705"/>
                </a:lnTo>
                <a:lnTo>
                  <a:pt x="11302" y="704"/>
                </a:lnTo>
                <a:lnTo>
                  <a:pt x="11307" y="704"/>
                </a:lnTo>
                <a:lnTo>
                  <a:pt x="11307" y="702"/>
                </a:lnTo>
                <a:lnTo>
                  <a:pt x="11312" y="702"/>
                </a:lnTo>
                <a:lnTo>
                  <a:pt x="11312" y="700"/>
                </a:lnTo>
                <a:lnTo>
                  <a:pt x="11317" y="700"/>
                </a:lnTo>
                <a:lnTo>
                  <a:pt x="11317" y="699"/>
                </a:lnTo>
                <a:lnTo>
                  <a:pt x="11322" y="699"/>
                </a:lnTo>
                <a:lnTo>
                  <a:pt x="11322" y="697"/>
                </a:lnTo>
                <a:lnTo>
                  <a:pt x="11327" y="697"/>
                </a:lnTo>
                <a:lnTo>
                  <a:pt x="11327" y="695"/>
                </a:lnTo>
                <a:lnTo>
                  <a:pt x="11332" y="695"/>
                </a:lnTo>
                <a:lnTo>
                  <a:pt x="11332" y="694"/>
                </a:lnTo>
                <a:lnTo>
                  <a:pt x="11337" y="694"/>
                </a:lnTo>
                <a:lnTo>
                  <a:pt x="11337" y="692"/>
                </a:lnTo>
                <a:lnTo>
                  <a:pt x="11342" y="692"/>
                </a:lnTo>
                <a:lnTo>
                  <a:pt x="11342" y="690"/>
                </a:lnTo>
                <a:lnTo>
                  <a:pt x="11347" y="690"/>
                </a:lnTo>
                <a:lnTo>
                  <a:pt x="11347" y="689"/>
                </a:lnTo>
                <a:lnTo>
                  <a:pt x="11353" y="689"/>
                </a:lnTo>
                <a:lnTo>
                  <a:pt x="11353" y="687"/>
                </a:lnTo>
                <a:lnTo>
                  <a:pt x="11358" y="687"/>
                </a:lnTo>
                <a:lnTo>
                  <a:pt x="11358" y="685"/>
                </a:lnTo>
                <a:lnTo>
                  <a:pt x="11363" y="685"/>
                </a:lnTo>
                <a:lnTo>
                  <a:pt x="11363" y="684"/>
                </a:lnTo>
                <a:lnTo>
                  <a:pt x="11368" y="684"/>
                </a:lnTo>
                <a:lnTo>
                  <a:pt x="11368" y="682"/>
                </a:lnTo>
                <a:lnTo>
                  <a:pt x="11373" y="682"/>
                </a:lnTo>
                <a:lnTo>
                  <a:pt x="11373" y="680"/>
                </a:lnTo>
                <a:lnTo>
                  <a:pt x="11378" y="680"/>
                </a:lnTo>
                <a:lnTo>
                  <a:pt x="11378" y="679"/>
                </a:lnTo>
                <a:lnTo>
                  <a:pt x="11383" y="679"/>
                </a:lnTo>
                <a:lnTo>
                  <a:pt x="11383" y="677"/>
                </a:lnTo>
                <a:lnTo>
                  <a:pt x="11388" y="677"/>
                </a:lnTo>
                <a:lnTo>
                  <a:pt x="11388" y="675"/>
                </a:lnTo>
                <a:lnTo>
                  <a:pt x="11393" y="675"/>
                </a:lnTo>
                <a:lnTo>
                  <a:pt x="11393" y="674"/>
                </a:lnTo>
                <a:lnTo>
                  <a:pt x="11398" y="674"/>
                </a:lnTo>
                <a:lnTo>
                  <a:pt x="11398" y="672"/>
                </a:lnTo>
                <a:lnTo>
                  <a:pt x="11403" y="672"/>
                </a:lnTo>
                <a:lnTo>
                  <a:pt x="11403" y="670"/>
                </a:lnTo>
                <a:lnTo>
                  <a:pt x="11408" y="670"/>
                </a:lnTo>
                <a:lnTo>
                  <a:pt x="11408" y="669"/>
                </a:lnTo>
                <a:lnTo>
                  <a:pt x="11413" y="669"/>
                </a:lnTo>
                <a:lnTo>
                  <a:pt x="11413" y="667"/>
                </a:lnTo>
                <a:lnTo>
                  <a:pt x="11418" y="667"/>
                </a:lnTo>
                <a:lnTo>
                  <a:pt x="11418" y="665"/>
                </a:lnTo>
                <a:lnTo>
                  <a:pt x="11423" y="665"/>
                </a:lnTo>
                <a:lnTo>
                  <a:pt x="11423" y="664"/>
                </a:lnTo>
                <a:lnTo>
                  <a:pt x="11428" y="664"/>
                </a:lnTo>
                <a:lnTo>
                  <a:pt x="11428" y="662"/>
                </a:lnTo>
                <a:lnTo>
                  <a:pt x="11433" y="662"/>
                </a:lnTo>
                <a:lnTo>
                  <a:pt x="11433" y="660"/>
                </a:lnTo>
                <a:lnTo>
                  <a:pt x="11438" y="660"/>
                </a:lnTo>
                <a:lnTo>
                  <a:pt x="11438" y="659"/>
                </a:lnTo>
                <a:lnTo>
                  <a:pt x="11445" y="659"/>
                </a:lnTo>
                <a:lnTo>
                  <a:pt x="11445" y="657"/>
                </a:lnTo>
                <a:lnTo>
                  <a:pt x="11450" y="657"/>
                </a:lnTo>
                <a:lnTo>
                  <a:pt x="11450" y="655"/>
                </a:lnTo>
                <a:lnTo>
                  <a:pt x="11455" y="655"/>
                </a:lnTo>
                <a:lnTo>
                  <a:pt x="11455" y="654"/>
                </a:lnTo>
                <a:lnTo>
                  <a:pt x="11460" y="654"/>
                </a:lnTo>
                <a:lnTo>
                  <a:pt x="11460" y="652"/>
                </a:lnTo>
                <a:lnTo>
                  <a:pt x="11465" y="652"/>
                </a:lnTo>
                <a:lnTo>
                  <a:pt x="11465" y="650"/>
                </a:lnTo>
                <a:lnTo>
                  <a:pt x="11470" y="650"/>
                </a:lnTo>
                <a:lnTo>
                  <a:pt x="11470" y="649"/>
                </a:lnTo>
                <a:lnTo>
                  <a:pt x="11475" y="649"/>
                </a:lnTo>
                <a:lnTo>
                  <a:pt x="11475" y="647"/>
                </a:lnTo>
                <a:lnTo>
                  <a:pt x="11480" y="647"/>
                </a:lnTo>
                <a:lnTo>
                  <a:pt x="11480" y="645"/>
                </a:lnTo>
                <a:lnTo>
                  <a:pt x="11485" y="645"/>
                </a:lnTo>
                <a:lnTo>
                  <a:pt x="11485" y="644"/>
                </a:lnTo>
                <a:lnTo>
                  <a:pt x="11490" y="644"/>
                </a:lnTo>
                <a:lnTo>
                  <a:pt x="11490" y="642"/>
                </a:lnTo>
                <a:lnTo>
                  <a:pt x="11495" y="642"/>
                </a:lnTo>
                <a:lnTo>
                  <a:pt x="11495" y="640"/>
                </a:lnTo>
                <a:lnTo>
                  <a:pt x="11500" y="640"/>
                </a:lnTo>
                <a:lnTo>
                  <a:pt x="11500" y="639"/>
                </a:lnTo>
                <a:lnTo>
                  <a:pt x="11505" y="639"/>
                </a:lnTo>
                <a:lnTo>
                  <a:pt x="11505" y="637"/>
                </a:lnTo>
                <a:lnTo>
                  <a:pt x="11510" y="637"/>
                </a:lnTo>
                <a:lnTo>
                  <a:pt x="11510" y="635"/>
                </a:lnTo>
                <a:lnTo>
                  <a:pt x="11515" y="635"/>
                </a:lnTo>
                <a:lnTo>
                  <a:pt x="11515" y="634"/>
                </a:lnTo>
                <a:lnTo>
                  <a:pt x="11520" y="634"/>
                </a:lnTo>
                <a:lnTo>
                  <a:pt x="11520" y="632"/>
                </a:lnTo>
                <a:lnTo>
                  <a:pt x="11525" y="632"/>
                </a:lnTo>
                <a:lnTo>
                  <a:pt x="11525" y="630"/>
                </a:lnTo>
                <a:lnTo>
                  <a:pt x="11530" y="630"/>
                </a:lnTo>
                <a:lnTo>
                  <a:pt x="11530" y="629"/>
                </a:lnTo>
                <a:lnTo>
                  <a:pt x="11535" y="629"/>
                </a:lnTo>
                <a:lnTo>
                  <a:pt x="11535" y="627"/>
                </a:lnTo>
                <a:lnTo>
                  <a:pt x="11540" y="627"/>
                </a:lnTo>
                <a:lnTo>
                  <a:pt x="11540" y="625"/>
                </a:lnTo>
                <a:lnTo>
                  <a:pt x="11545" y="625"/>
                </a:lnTo>
                <a:lnTo>
                  <a:pt x="11545" y="624"/>
                </a:lnTo>
                <a:lnTo>
                  <a:pt x="11550" y="624"/>
                </a:lnTo>
                <a:lnTo>
                  <a:pt x="11550" y="622"/>
                </a:lnTo>
                <a:lnTo>
                  <a:pt x="11555" y="622"/>
                </a:lnTo>
                <a:lnTo>
                  <a:pt x="11555" y="620"/>
                </a:lnTo>
                <a:lnTo>
                  <a:pt x="11560" y="620"/>
                </a:lnTo>
                <a:lnTo>
                  <a:pt x="11560" y="619"/>
                </a:lnTo>
                <a:lnTo>
                  <a:pt x="11565" y="619"/>
                </a:lnTo>
                <a:lnTo>
                  <a:pt x="11565" y="617"/>
                </a:lnTo>
                <a:lnTo>
                  <a:pt x="11570" y="617"/>
                </a:lnTo>
                <a:lnTo>
                  <a:pt x="11570" y="615"/>
                </a:lnTo>
                <a:lnTo>
                  <a:pt x="11575" y="615"/>
                </a:lnTo>
                <a:lnTo>
                  <a:pt x="11575" y="614"/>
                </a:lnTo>
                <a:lnTo>
                  <a:pt x="11580" y="614"/>
                </a:lnTo>
                <a:lnTo>
                  <a:pt x="11580" y="612"/>
                </a:lnTo>
                <a:lnTo>
                  <a:pt x="11585" y="612"/>
                </a:lnTo>
                <a:lnTo>
                  <a:pt x="11585" y="610"/>
                </a:lnTo>
                <a:lnTo>
                  <a:pt x="11590" y="610"/>
                </a:lnTo>
                <a:lnTo>
                  <a:pt x="11590" y="609"/>
                </a:lnTo>
                <a:lnTo>
                  <a:pt x="11595" y="609"/>
                </a:lnTo>
                <a:lnTo>
                  <a:pt x="11595" y="607"/>
                </a:lnTo>
                <a:lnTo>
                  <a:pt x="11600" y="607"/>
                </a:lnTo>
                <a:lnTo>
                  <a:pt x="11600" y="605"/>
                </a:lnTo>
                <a:lnTo>
                  <a:pt x="11605" y="605"/>
                </a:lnTo>
                <a:lnTo>
                  <a:pt x="11605" y="604"/>
                </a:lnTo>
                <a:lnTo>
                  <a:pt x="11610" y="604"/>
                </a:lnTo>
                <a:lnTo>
                  <a:pt x="11610" y="602"/>
                </a:lnTo>
                <a:lnTo>
                  <a:pt x="11615" y="602"/>
                </a:lnTo>
                <a:lnTo>
                  <a:pt x="11615" y="600"/>
                </a:lnTo>
                <a:lnTo>
                  <a:pt x="11620" y="600"/>
                </a:lnTo>
                <a:lnTo>
                  <a:pt x="11620" y="599"/>
                </a:lnTo>
                <a:lnTo>
                  <a:pt x="11625" y="599"/>
                </a:lnTo>
                <a:lnTo>
                  <a:pt x="11625" y="597"/>
                </a:lnTo>
                <a:lnTo>
                  <a:pt x="11630" y="597"/>
                </a:lnTo>
                <a:lnTo>
                  <a:pt x="11630" y="595"/>
                </a:lnTo>
                <a:lnTo>
                  <a:pt x="11635" y="595"/>
                </a:lnTo>
                <a:lnTo>
                  <a:pt x="11635" y="594"/>
                </a:lnTo>
                <a:lnTo>
                  <a:pt x="11640" y="594"/>
                </a:lnTo>
                <a:lnTo>
                  <a:pt x="11640" y="592"/>
                </a:lnTo>
                <a:lnTo>
                  <a:pt x="11645" y="592"/>
                </a:lnTo>
                <a:lnTo>
                  <a:pt x="11645" y="590"/>
                </a:lnTo>
                <a:lnTo>
                  <a:pt x="11650" y="590"/>
                </a:lnTo>
                <a:lnTo>
                  <a:pt x="11650" y="589"/>
                </a:lnTo>
                <a:lnTo>
                  <a:pt x="11655" y="589"/>
                </a:lnTo>
                <a:lnTo>
                  <a:pt x="11655" y="587"/>
                </a:lnTo>
                <a:lnTo>
                  <a:pt x="11660" y="587"/>
                </a:lnTo>
                <a:lnTo>
                  <a:pt x="11660" y="585"/>
                </a:lnTo>
                <a:lnTo>
                  <a:pt x="11665" y="585"/>
                </a:lnTo>
                <a:lnTo>
                  <a:pt x="11665" y="584"/>
                </a:lnTo>
                <a:lnTo>
                  <a:pt x="11670" y="584"/>
                </a:lnTo>
                <a:lnTo>
                  <a:pt x="11670" y="582"/>
                </a:lnTo>
                <a:lnTo>
                  <a:pt x="11675" y="582"/>
                </a:lnTo>
                <a:lnTo>
                  <a:pt x="11675" y="580"/>
                </a:lnTo>
                <a:lnTo>
                  <a:pt x="11678" y="580"/>
                </a:lnTo>
                <a:lnTo>
                  <a:pt x="11678" y="579"/>
                </a:lnTo>
                <a:lnTo>
                  <a:pt x="11683" y="579"/>
                </a:lnTo>
                <a:lnTo>
                  <a:pt x="11683" y="577"/>
                </a:lnTo>
                <a:lnTo>
                  <a:pt x="11688" y="577"/>
                </a:lnTo>
                <a:lnTo>
                  <a:pt x="11688" y="575"/>
                </a:lnTo>
                <a:lnTo>
                  <a:pt x="11693" y="575"/>
                </a:lnTo>
                <a:lnTo>
                  <a:pt x="11693" y="574"/>
                </a:lnTo>
                <a:lnTo>
                  <a:pt x="11698" y="574"/>
                </a:lnTo>
                <a:lnTo>
                  <a:pt x="11698" y="572"/>
                </a:lnTo>
                <a:lnTo>
                  <a:pt x="11703" y="572"/>
                </a:lnTo>
                <a:lnTo>
                  <a:pt x="11703" y="570"/>
                </a:lnTo>
                <a:lnTo>
                  <a:pt x="11708" y="570"/>
                </a:lnTo>
                <a:lnTo>
                  <a:pt x="11708" y="569"/>
                </a:lnTo>
                <a:lnTo>
                  <a:pt x="11713" y="569"/>
                </a:lnTo>
                <a:lnTo>
                  <a:pt x="11713" y="567"/>
                </a:lnTo>
                <a:lnTo>
                  <a:pt x="11718" y="567"/>
                </a:lnTo>
                <a:lnTo>
                  <a:pt x="11718" y="565"/>
                </a:lnTo>
                <a:lnTo>
                  <a:pt x="11723" y="565"/>
                </a:lnTo>
                <a:lnTo>
                  <a:pt x="11723" y="564"/>
                </a:lnTo>
                <a:lnTo>
                  <a:pt x="11728" y="564"/>
                </a:lnTo>
                <a:lnTo>
                  <a:pt x="11728" y="562"/>
                </a:lnTo>
                <a:lnTo>
                  <a:pt x="11733" y="562"/>
                </a:lnTo>
                <a:lnTo>
                  <a:pt x="11733" y="560"/>
                </a:lnTo>
                <a:lnTo>
                  <a:pt x="11738" y="560"/>
                </a:lnTo>
                <a:lnTo>
                  <a:pt x="11738" y="559"/>
                </a:lnTo>
                <a:lnTo>
                  <a:pt x="11743" y="559"/>
                </a:lnTo>
                <a:lnTo>
                  <a:pt x="11743" y="557"/>
                </a:lnTo>
                <a:lnTo>
                  <a:pt x="11748" y="557"/>
                </a:lnTo>
                <a:lnTo>
                  <a:pt x="11748" y="555"/>
                </a:lnTo>
                <a:lnTo>
                  <a:pt x="11753" y="555"/>
                </a:lnTo>
                <a:lnTo>
                  <a:pt x="11753" y="554"/>
                </a:lnTo>
                <a:lnTo>
                  <a:pt x="11758" y="554"/>
                </a:lnTo>
                <a:lnTo>
                  <a:pt x="11758" y="552"/>
                </a:lnTo>
                <a:lnTo>
                  <a:pt x="11762" y="552"/>
                </a:lnTo>
                <a:lnTo>
                  <a:pt x="11762" y="550"/>
                </a:lnTo>
                <a:lnTo>
                  <a:pt x="11767" y="550"/>
                </a:lnTo>
                <a:lnTo>
                  <a:pt x="11767" y="549"/>
                </a:lnTo>
                <a:lnTo>
                  <a:pt x="11772" y="549"/>
                </a:lnTo>
                <a:lnTo>
                  <a:pt x="11772" y="547"/>
                </a:lnTo>
                <a:lnTo>
                  <a:pt x="11777" y="547"/>
                </a:lnTo>
                <a:lnTo>
                  <a:pt x="11777" y="545"/>
                </a:lnTo>
                <a:lnTo>
                  <a:pt x="11782" y="545"/>
                </a:lnTo>
                <a:lnTo>
                  <a:pt x="11782" y="544"/>
                </a:lnTo>
                <a:lnTo>
                  <a:pt x="11787" y="544"/>
                </a:lnTo>
                <a:lnTo>
                  <a:pt x="11787" y="542"/>
                </a:lnTo>
                <a:lnTo>
                  <a:pt x="11792" y="542"/>
                </a:lnTo>
                <a:lnTo>
                  <a:pt x="11792" y="540"/>
                </a:lnTo>
                <a:lnTo>
                  <a:pt x="11797" y="540"/>
                </a:lnTo>
                <a:lnTo>
                  <a:pt x="11797" y="539"/>
                </a:lnTo>
                <a:lnTo>
                  <a:pt x="11802" y="539"/>
                </a:lnTo>
                <a:lnTo>
                  <a:pt x="11802" y="537"/>
                </a:lnTo>
                <a:lnTo>
                  <a:pt x="11807" y="537"/>
                </a:lnTo>
                <a:lnTo>
                  <a:pt x="11807" y="535"/>
                </a:lnTo>
                <a:lnTo>
                  <a:pt x="11812" y="535"/>
                </a:lnTo>
                <a:lnTo>
                  <a:pt x="11812" y="534"/>
                </a:lnTo>
                <a:lnTo>
                  <a:pt x="11817" y="534"/>
                </a:lnTo>
                <a:lnTo>
                  <a:pt x="11817" y="532"/>
                </a:lnTo>
                <a:lnTo>
                  <a:pt x="11820" y="532"/>
                </a:lnTo>
                <a:lnTo>
                  <a:pt x="11820" y="530"/>
                </a:lnTo>
                <a:lnTo>
                  <a:pt x="11825" y="530"/>
                </a:lnTo>
                <a:lnTo>
                  <a:pt x="11825" y="529"/>
                </a:lnTo>
                <a:lnTo>
                  <a:pt x="11830" y="529"/>
                </a:lnTo>
                <a:lnTo>
                  <a:pt x="11830" y="527"/>
                </a:lnTo>
                <a:lnTo>
                  <a:pt x="11835" y="527"/>
                </a:lnTo>
                <a:lnTo>
                  <a:pt x="11835" y="525"/>
                </a:lnTo>
                <a:lnTo>
                  <a:pt x="11840" y="525"/>
                </a:lnTo>
                <a:lnTo>
                  <a:pt x="11840" y="524"/>
                </a:lnTo>
                <a:lnTo>
                  <a:pt x="11845" y="524"/>
                </a:lnTo>
                <a:lnTo>
                  <a:pt x="11845" y="522"/>
                </a:lnTo>
                <a:lnTo>
                  <a:pt x="11850" y="522"/>
                </a:lnTo>
                <a:lnTo>
                  <a:pt x="11850" y="520"/>
                </a:lnTo>
                <a:lnTo>
                  <a:pt x="11855" y="520"/>
                </a:lnTo>
                <a:lnTo>
                  <a:pt x="11855" y="519"/>
                </a:lnTo>
                <a:lnTo>
                  <a:pt x="11860" y="519"/>
                </a:lnTo>
                <a:lnTo>
                  <a:pt x="11860" y="517"/>
                </a:lnTo>
                <a:lnTo>
                  <a:pt x="11865" y="517"/>
                </a:lnTo>
                <a:lnTo>
                  <a:pt x="11865" y="515"/>
                </a:lnTo>
                <a:lnTo>
                  <a:pt x="11868" y="515"/>
                </a:lnTo>
                <a:lnTo>
                  <a:pt x="11868" y="514"/>
                </a:lnTo>
                <a:lnTo>
                  <a:pt x="11873" y="514"/>
                </a:lnTo>
                <a:lnTo>
                  <a:pt x="11873" y="512"/>
                </a:lnTo>
                <a:lnTo>
                  <a:pt x="11878" y="512"/>
                </a:lnTo>
                <a:lnTo>
                  <a:pt x="11878" y="510"/>
                </a:lnTo>
                <a:lnTo>
                  <a:pt x="11883" y="510"/>
                </a:lnTo>
                <a:lnTo>
                  <a:pt x="11883" y="509"/>
                </a:lnTo>
                <a:lnTo>
                  <a:pt x="11888" y="509"/>
                </a:lnTo>
                <a:lnTo>
                  <a:pt x="11888" y="507"/>
                </a:lnTo>
                <a:lnTo>
                  <a:pt x="11893" y="507"/>
                </a:lnTo>
                <a:lnTo>
                  <a:pt x="11893" y="505"/>
                </a:lnTo>
                <a:lnTo>
                  <a:pt x="11898" y="505"/>
                </a:lnTo>
                <a:lnTo>
                  <a:pt x="11898" y="504"/>
                </a:lnTo>
                <a:lnTo>
                  <a:pt x="11903" y="504"/>
                </a:lnTo>
                <a:lnTo>
                  <a:pt x="11903" y="502"/>
                </a:lnTo>
                <a:lnTo>
                  <a:pt x="11908" y="502"/>
                </a:lnTo>
                <a:lnTo>
                  <a:pt x="11908" y="500"/>
                </a:lnTo>
                <a:lnTo>
                  <a:pt x="11913" y="500"/>
                </a:lnTo>
                <a:lnTo>
                  <a:pt x="11913" y="499"/>
                </a:lnTo>
                <a:lnTo>
                  <a:pt x="11917" y="499"/>
                </a:lnTo>
                <a:lnTo>
                  <a:pt x="11917" y="497"/>
                </a:lnTo>
                <a:lnTo>
                  <a:pt x="11922" y="497"/>
                </a:lnTo>
                <a:lnTo>
                  <a:pt x="11922" y="495"/>
                </a:lnTo>
                <a:lnTo>
                  <a:pt x="11927" y="495"/>
                </a:lnTo>
                <a:lnTo>
                  <a:pt x="11927" y="494"/>
                </a:lnTo>
                <a:lnTo>
                  <a:pt x="11932" y="494"/>
                </a:lnTo>
                <a:lnTo>
                  <a:pt x="11932" y="492"/>
                </a:lnTo>
                <a:lnTo>
                  <a:pt x="11937" y="492"/>
                </a:lnTo>
                <a:lnTo>
                  <a:pt x="11937" y="490"/>
                </a:lnTo>
                <a:lnTo>
                  <a:pt x="11942" y="490"/>
                </a:lnTo>
                <a:lnTo>
                  <a:pt x="11942" y="489"/>
                </a:lnTo>
                <a:lnTo>
                  <a:pt x="11947" y="489"/>
                </a:lnTo>
                <a:lnTo>
                  <a:pt x="11947" y="487"/>
                </a:lnTo>
                <a:lnTo>
                  <a:pt x="11950" y="487"/>
                </a:lnTo>
                <a:lnTo>
                  <a:pt x="11950" y="485"/>
                </a:lnTo>
                <a:lnTo>
                  <a:pt x="11955" y="485"/>
                </a:lnTo>
                <a:lnTo>
                  <a:pt x="11955" y="484"/>
                </a:lnTo>
                <a:lnTo>
                  <a:pt x="11960" y="484"/>
                </a:lnTo>
                <a:lnTo>
                  <a:pt x="11960" y="482"/>
                </a:lnTo>
                <a:lnTo>
                  <a:pt x="11965" y="482"/>
                </a:lnTo>
                <a:lnTo>
                  <a:pt x="11965" y="480"/>
                </a:lnTo>
                <a:lnTo>
                  <a:pt x="11970" y="480"/>
                </a:lnTo>
                <a:lnTo>
                  <a:pt x="11970" y="479"/>
                </a:lnTo>
                <a:lnTo>
                  <a:pt x="11975" y="479"/>
                </a:lnTo>
                <a:lnTo>
                  <a:pt x="11975" y="477"/>
                </a:lnTo>
                <a:lnTo>
                  <a:pt x="11980" y="477"/>
                </a:lnTo>
                <a:lnTo>
                  <a:pt x="11980" y="475"/>
                </a:lnTo>
                <a:lnTo>
                  <a:pt x="11983" y="475"/>
                </a:lnTo>
                <a:lnTo>
                  <a:pt x="11983" y="474"/>
                </a:lnTo>
                <a:lnTo>
                  <a:pt x="11988" y="474"/>
                </a:lnTo>
                <a:lnTo>
                  <a:pt x="11988" y="472"/>
                </a:lnTo>
                <a:lnTo>
                  <a:pt x="11993" y="472"/>
                </a:lnTo>
                <a:lnTo>
                  <a:pt x="11993" y="470"/>
                </a:lnTo>
                <a:lnTo>
                  <a:pt x="11998" y="470"/>
                </a:lnTo>
                <a:lnTo>
                  <a:pt x="11998" y="469"/>
                </a:lnTo>
                <a:lnTo>
                  <a:pt x="12003" y="469"/>
                </a:lnTo>
                <a:lnTo>
                  <a:pt x="12003" y="467"/>
                </a:lnTo>
                <a:lnTo>
                  <a:pt x="12008" y="467"/>
                </a:lnTo>
                <a:lnTo>
                  <a:pt x="12008" y="465"/>
                </a:lnTo>
                <a:lnTo>
                  <a:pt x="12013" y="465"/>
                </a:lnTo>
                <a:lnTo>
                  <a:pt x="12013" y="464"/>
                </a:lnTo>
                <a:lnTo>
                  <a:pt x="12017" y="464"/>
                </a:lnTo>
                <a:lnTo>
                  <a:pt x="12017" y="462"/>
                </a:lnTo>
                <a:lnTo>
                  <a:pt x="12022" y="462"/>
                </a:lnTo>
                <a:lnTo>
                  <a:pt x="12022" y="460"/>
                </a:lnTo>
                <a:lnTo>
                  <a:pt x="12027" y="460"/>
                </a:lnTo>
                <a:lnTo>
                  <a:pt x="12027" y="459"/>
                </a:lnTo>
                <a:lnTo>
                  <a:pt x="12032" y="459"/>
                </a:lnTo>
                <a:lnTo>
                  <a:pt x="12032" y="457"/>
                </a:lnTo>
                <a:lnTo>
                  <a:pt x="12037" y="457"/>
                </a:lnTo>
                <a:lnTo>
                  <a:pt x="12037" y="455"/>
                </a:lnTo>
                <a:lnTo>
                  <a:pt x="12042" y="455"/>
                </a:lnTo>
                <a:lnTo>
                  <a:pt x="12042" y="454"/>
                </a:lnTo>
                <a:lnTo>
                  <a:pt x="12047" y="454"/>
                </a:lnTo>
                <a:lnTo>
                  <a:pt x="12047" y="452"/>
                </a:lnTo>
                <a:lnTo>
                  <a:pt x="12050" y="452"/>
                </a:lnTo>
                <a:lnTo>
                  <a:pt x="12050" y="450"/>
                </a:lnTo>
                <a:lnTo>
                  <a:pt x="12055" y="450"/>
                </a:lnTo>
                <a:lnTo>
                  <a:pt x="12055" y="449"/>
                </a:lnTo>
                <a:lnTo>
                  <a:pt x="12060" y="449"/>
                </a:lnTo>
                <a:lnTo>
                  <a:pt x="12060" y="447"/>
                </a:lnTo>
                <a:lnTo>
                  <a:pt x="12065" y="447"/>
                </a:lnTo>
                <a:lnTo>
                  <a:pt x="12065" y="445"/>
                </a:lnTo>
                <a:lnTo>
                  <a:pt x="12070" y="445"/>
                </a:lnTo>
                <a:lnTo>
                  <a:pt x="12070" y="444"/>
                </a:lnTo>
                <a:lnTo>
                  <a:pt x="12073" y="444"/>
                </a:lnTo>
                <a:lnTo>
                  <a:pt x="12073" y="442"/>
                </a:lnTo>
                <a:lnTo>
                  <a:pt x="12078" y="442"/>
                </a:lnTo>
                <a:lnTo>
                  <a:pt x="12078" y="440"/>
                </a:lnTo>
                <a:lnTo>
                  <a:pt x="12083" y="440"/>
                </a:lnTo>
                <a:lnTo>
                  <a:pt x="12083" y="439"/>
                </a:lnTo>
                <a:lnTo>
                  <a:pt x="12088" y="439"/>
                </a:lnTo>
                <a:lnTo>
                  <a:pt x="12088" y="437"/>
                </a:lnTo>
                <a:lnTo>
                  <a:pt x="12093" y="437"/>
                </a:lnTo>
                <a:lnTo>
                  <a:pt x="12093" y="435"/>
                </a:lnTo>
                <a:lnTo>
                  <a:pt x="12098" y="435"/>
                </a:lnTo>
                <a:lnTo>
                  <a:pt x="12098" y="434"/>
                </a:lnTo>
                <a:lnTo>
                  <a:pt x="12102" y="434"/>
                </a:lnTo>
                <a:lnTo>
                  <a:pt x="12102" y="432"/>
                </a:lnTo>
                <a:lnTo>
                  <a:pt x="12107" y="432"/>
                </a:lnTo>
                <a:lnTo>
                  <a:pt x="12107" y="430"/>
                </a:lnTo>
                <a:lnTo>
                  <a:pt x="12112" y="430"/>
                </a:lnTo>
                <a:lnTo>
                  <a:pt x="12112" y="429"/>
                </a:lnTo>
                <a:lnTo>
                  <a:pt x="12117" y="429"/>
                </a:lnTo>
                <a:lnTo>
                  <a:pt x="12117" y="427"/>
                </a:lnTo>
                <a:lnTo>
                  <a:pt x="12122" y="427"/>
                </a:lnTo>
                <a:lnTo>
                  <a:pt x="12122" y="425"/>
                </a:lnTo>
                <a:lnTo>
                  <a:pt x="12127" y="425"/>
                </a:lnTo>
                <a:lnTo>
                  <a:pt x="12127" y="424"/>
                </a:lnTo>
                <a:lnTo>
                  <a:pt x="12130" y="424"/>
                </a:lnTo>
                <a:lnTo>
                  <a:pt x="12130" y="422"/>
                </a:lnTo>
                <a:lnTo>
                  <a:pt x="12135" y="422"/>
                </a:lnTo>
                <a:lnTo>
                  <a:pt x="12135" y="420"/>
                </a:lnTo>
                <a:lnTo>
                  <a:pt x="12140" y="420"/>
                </a:lnTo>
                <a:lnTo>
                  <a:pt x="12140" y="419"/>
                </a:lnTo>
                <a:lnTo>
                  <a:pt x="12145" y="419"/>
                </a:lnTo>
                <a:lnTo>
                  <a:pt x="12145" y="417"/>
                </a:lnTo>
                <a:lnTo>
                  <a:pt x="12150" y="417"/>
                </a:lnTo>
                <a:lnTo>
                  <a:pt x="12150" y="415"/>
                </a:lnTo>
                <a:lnTo>
                  <a:pt x="12155" y="415"/>
                </a:lnTo>
                <a:lnTo>
                  <a:pt x="12155" y="414"/>
                </a:lnTo>
                <a:lnTo>
                  <a:pt x="12158" y="414"/>
                </a:lnTo>
                <a:lnTo>
                  <a:pt x="12158" y="412"/>
                </a:lnTo>
                <a:lnTo>
                  <a:pt x="12163" y="412"/>
                </a:lnTo>
                <a:lnTo>
                  <a:pt x="12163" y="410"/>
                </a:lnTo>
                <a:lnTo>
                  <a:pt x="12168" y="410"/>
                </a:lnTo>
                <a:lnTo>
                  <a:pt x="12168" y="409"/>
                </a:lnTo>
                <a:lnTo>
                  <a:pt x="12173" y="409"/>
                </a:lnTo>
                <a:lnTo>
                  <a:pt x="12173" y="407"/>
                </a:lnTo>
                <a:lnTo>
                  <a:pt x="12178" y="407"/>
                </a:lnTo>
                <a:lnTo>
                  <a:pt x="12178" y="405"/>
                </a:lnTo>
                <a:lnTo>
                  <a:pt x="12182" y="405"/>
                </a:lnTo>
                <a:lnTo>
                  <a:pt x="12182" y="404"/>
                </a:lnTo>
                <a:lnTo>
                  <a:pt x="12187" y="404"/>
                </a:lnTo>
                <a:lnTo>
                  <a:pt x="12187" y="402"/>
                </a:lnTo>
                <a:lnTo>
                  <a:pt x="12192" y="402"/>
                </a:lnTo>
                <a:lnTo>
                  <a:pt x="12192" y="400"/>
                </a:lnTo>
                <a:lnTo>
                  <a:pt x="12197" y="400"/>
                </a:lnTo>
                <a:lnTo>
                  <a:pt x="12197" y="399"/>
                </a:lnTo>
                <a:lnTo>
                  <a:pt x="12202" y="399"/>
                </a:lnTo>
                <a:lnTo>
                  <a:pt x="12202" y="397"/>
                </a:lnTo>
                <a:lnTo>
                  <a:pt x="12205" y="397"/>
                </a:lnTo>
                <a:lnTo>
                  <a:pt x="12205" y="395"/>
                </a:lnTo>
                <a:lnTo>
                  <a:pt x="12210" y="395"/>
                </a:lnTo>
                <a:lnTo>
                  <a:pt x="12210" y="394"/>
                </a:lnTo>
                <a:lnTo>
                  <a:pt x="12215" y="394"/>
                </a:lnTo>
                <a:lnTo>
                  <a:pt x="12215" y="392"/>
                </a:lnTo>
                <a:lnTo>
                  <a:pt x="12220" y="392"/>
                </a:lnTo>
                <a:lnTo>
                  <a:pt x="12220" y="390"/>
                </a:lnTo>
                <a:lnTo>
                  <a:pt x="12225" y="390"/>
                </a:lnTo>
                <a:lnTo>
                  <a:pt x="12225" y="389"/>
                </a:lnTo>
                <a:lnTo>
                  <a:pt x="12228" y="389"/>
                </a:lnTo>
                <a:lnTo>
                  <a:pt x="12228" y="387"/>
                </a:lnTo>
                <a:lnTo>
                  <a:pt x="12233" y="387"/>
                </a:lnTo>
                <a:lnTo>
                  <a:pt x="12233" y="385"/>
                </a:lnTo>
                <a:lnTo>
                  <a:pt x="12238" y="385"/>
                </a:lnTo>
                <a:lnTo>
                  <a:pt x="12238" y="384"/>
                </a:lnTo>
                <a:lnTo>
                  <a:pt x="12243" y="384"/>
                </a:lnTo>
                <a:lnTo>
                  <a:pt x="12243" y="382"/>
                </a:lnTo>
                <a:lnTo>
                  <a:pt x="12248" y="382"/>
                </a:lnTo>
                <a:lnTo>
                  <a:pt x="12248" y="380"/>
                </a:lnTo>
                <a:lnTo>
                  <a:pt x="12252" y="380"/>
                </a:lnTo>
                <a:lnTo>
                  <a:pt x="12252" y="379"/>
                </a:lnTo>
                <a:lnTo>
                  <a:pt x="12257" y="379"/>
                </a:lnTo>
                <a:lnTo>
                  <a:pt x="12257" y="377"/>
                </a:lnTo>
                <a:lnTo>
                  <a:pt x="12262" y="377"/>
                </a:lnTo>
                <a:lnTo>
                  <a:pt x="12262" y="375"/>
                </a:lnTo>
                <a:lnTo>
                  <a:pt x="12267" y="375"/>
                </a:lnTo>
                <a:lnTo>
                  <a:pt x="12267" y="374"/>
                </a:lnTo>
                <a:lnTo>
                  <a:pt x="12272" y="374"/>
                </a:lnTo>
                <a:lnTo>
                  <a:pt x="12272" y="372"/>
                </a:lnTo>
                <a:lnTo>
                  <a:pt x="12275" y="372"/>
                </a:lnTo>
                <a:lnTo>
                  <a:pt x="12275" y="370"/>
                </a:lnTo>
                <a:lnTo>
                  <a:pt x="12280" y="370"/>
                </a:lnTo>
                <a:lnTo>
                  <a:pt x="12280" y="369"/>
                </a:lnTo>
                <a:lnTo>
                  <a:pt x="12285" y="369"/>
                </a:lnTo>
                <a:lnTo>
                  <a:pt x="12285" y="367"/>
                </a:lnTo>
                <a:lnTo>
                  <a:pt x="12290" y="367"/>
                </a:lnTo>
                <a:lnTo>
                  <a:pt x="12290" y="365"/>
                </a:lnTo>
                <a:lnTo>
                  <a:pt x="12295" y="365"/>
                </a:lnTo>
                <a:lnTo>
                  <a:pt x="12295" y="364"/>
                </a:lnTo>
                <a:lnTo>
                  <a:pt x="12298" y="364"/>
                </a:lnTo>
                <a:lnTo>
                  <a:pt x="12298" y="362"/>
                </a:lnTo>
                <a:lnTo>
                  <a:pt x="12303" y="362"/>
                </a:lnTo>
                <a:lnTo>
                  <a:pt x="12303" y="360"/>
                </a:lnTo>
                <a:lnTo>
                  <a:pt x="12308" y="360"/>
                </a:lnTo>
                <a:lnTo>
                  <a:pt x="12308" y="359"/>
                </a:lnTo>
                <a:lnTo>
                  <a:pt x="12313" y="359"/>
                </a:lnTo>
                <a:lnTo>
                  <a:pt x="12313" y="357"/>
                </a:lnTo>
                <a:lnTo>
                  <a:pt x="12317" y="357"/>
                </a:lnTo>
                <a:lnTo>
                  <a:pt x="12317" y="355"/>
                </a:lnTo>
                <a:lnTo>
                  <a:pt x="12322" y="355"/>
                </a:lnTo>
                <a:lnTo>
                  <a:pt x="12322" y="354"/>
                </a:lnTo>
                <a:lnTo>
                  <a:pt x="12327" y="354"/>
                </a:lnTo>
                <a:lnTo>
                  <a:pt x="12327" y="352"/>
                </a:lnTo>
                <a:lnTo>
                  <a:pt x="12332" y="352"/>
                </a:lnTo>
                <a:lnTo>
                  <a:pt x="12332" y="350"/>
                </a:lnTo>
                <a:lnTo>
                  <a:pt x="12337" y="350"/>
                </a:lnTo>
                <a:lnTo>
                  <a:pt x="12337" y="349"/>
                </a:lnTo>
                <a:lnTo>
                  <a:pt x="12340" y="349"/>
                </a:lnTo>
                <a:lnTo>
                  <a:pt x="12340" y="347"/>
                </a:lnTo>
                <a:lnTo>
                  <a:pt x="12345" y="347"/>
                </a:lnTo>
                <a:lnTo>
                  <a:pt x="12345" y="345"/>
                </a:lnTo>
                <a:lnTo>
                  <a:pt x="12350" y="345"/>
                </a:lnTo>
                <a:lnTo>
                  <a:pt x="12350" y="344"/>
                </a:lnTo>
                <a:lnTo>
                  <a:pt x="12355" y="344"/>
                </a:lnTo>
                <a:lnTo>
                  <a:pt x="12355" y="342"/>
                </a:lnTo>
                <a:lnTo>
                  <a:pt x="12360" y="342"/>
                </a:lnTo>
                <a:lnTo>
                  <a:pt x="12360" y="340"/>
                </a:lnTo>
                <a:lnTo>
                  <a:pt x="12363" y="340"/>
                </a:lnTo>
                <a:lnTo>
                  <a:pt x="12363" y="339"/>
                </a:lnTo>
                <a:lnTo>
                  <a:pt x="12368" y="339"/>
                </a:lnTo>
                <a:lnTo>
                  <a:pt x="12368" y="337"/>
                </a:lnTo>
                <a:lnTo>
                  <a:pt x="12373" y="337"/>
                </a:lnTo>
                <a:lnTo>
                  <a:pt x="12373" y="335"/>
                </a:lnTo>
                <a:lnTo>
                  <a:pt x="12378" y="335"/>
                </a:lnTo>
                <a:lnTo>
                  <a:pt x="12378" y="334"/>
                </a:lnTo>
                <a:lnTo>
                  <a:pt x="12382" y="334"/>
                </a:lnTo>
                <a:lnTo>
                  <a:pt x="12382" y="332"/>
                </a:lnTo>
                <a:lnTo>
                  <a:pt x="12387" y="332"/>
                </a:lnTo>
                <a:lnTo>
                  <a:pt x="12387" y="330"/>
                </a:lnTo>
                <a:lnTo>
                  <a:pt x="12392" y="330"/>
                </a:lnTo>
                <a:lnTo>
                  <a:pt x="12392" y="329"/>
                </a:lnTo>
                <a:lnTo>
                  <a:pt x="12397" y="329"/>
                </a:lnTo>
                <a:lnTo>
                  <a:pt x="12397" y="327"/>
                </a:lnTo>
                <a:lnTo>
                  <a:pt x="12402" y="327"/>
                </a:lnTo>
                <a:lnTo>
                  <a:pt x="12402" y="325"/>
                </a:lnTo>
                <a:lnTo>
                  <a:pt x="12405" y="325"/>
                </a:lnTo>
                <a:lnTo>
                  <a:pt x="12405" y="324"/>
                </a:lnTo>
                <a:lnTo>
                  <a:pt x="12410" y="324"/>
                </a:lnTo>
                <a:lnTo>
                  <a:pt x="12410" y="322"/>
                </a:lnTo>
                <a:lnTo>
                  <a:pt x="12415" y="322"/>
                </a:lnTo>
                <a:lnTo>
                  <a:pt x="12415" y="320"/>
                </a:lnTo>
                <a:lnTo>
                  <a:pt x="12420" y="320"/>
                </a:lnTo>
                <a:lnTo>
                  <a:pt x="12420" y="319"/>
                </a:lnTo>
                <a:lnTo>
                  <a:pt x="12423" y="319"/>
                </a:lnTo>
                <a:lnTo>
                  <a:pt x="12423" y="317"/>
                </a:lnTo>
                <a:lnTo>
                  <a:pt x="12428" y="317"/>
                </a:lnTo>
                <a:lnTo>
                  <a:pt x="12428" y="315"/>
                </a:lnTo>
                <a:lnTo>
                  <a:pt x="12433" y="315"/>
                </a:lnTo>
                <a:lnTo>
                  <a:pt x="12433" y="314"/>
                </a:lnTo>
                <a:lnTo>
                  <a:pt x="12438" y="314"/>
                </a:lnTo>
                <a:lnTo>
                  <a:pt x="12438" y="312"/>
                </a:lnTo>
                <a:lnTo>
                  <a:pt x="12443" y="312"/>
                </a:lnTo>
                <a:lnTo>
                  <a:pt x="12443" y="310"/>
                </a:lnTo>
                <a:lnTo>
                  <a:pt x="12447" y="310"/>
                </a:lnTo>
                <a:lnTo>
                  <a:pt x="12447" y="309"/>
                </a:lnTo>
                <a:lnTo>
                  <a:pt x="12452" y="309"/>
                </a:lnTo>
                <a:lnTo>
                  <a:pt x="12452" y="307"/>
                </a:lnTo>
                <a:lnTo>
                  <a:pt x="12457" y="307"/>
                </a:lnTo>
                <a:lnTo>
                  <a:pt x="12457" y="305"/>
                </a:lnTo>
                <a:lnTo>
                  <a:pt x="12462" y="305"/>
                </a:lnTo>
                <a:lnTo>
                  <a:pt x="12462" y="304"/>
                </a:lnTo>
                <a:lnTo>
                  <a:pt x="12465" y="304"/>
                </a:lnTo>
                <a:lnTo>
                  <a:pt x="12465" y="302"/>
                </a:lnTo>
                <a:lnTo>
                  <a:pt x="12470" y="302"/>
                </a:lnTo>
                <a:lnTo>
                  <a:pt x="12470" y="300"/>
                </a:lnTo>
                <a:lnTo>
                  <a:pt x="12475" y="300"/>
                </a:lnTo>
                <a:lnTo>
                  <a:pt x="12475" y="299"/>
                </a:lnTo>
                <a:lnTo>
                  <a:pt x="12480" y="299"/>
                </a:lnTo>
                <a:lnTo>
                  <a:pt x="12480" y="297"/>
                </a:lnTo>
                <a:lnTo>
                  <a:pt x="12483" y="297"/>
                </a:lnTo>
                <a:lnTo>
                  <a:pt x="12483" y="295"/>
                </a:lnTo>
                <a:lnTo>
                  <a:pt x="12488" y="295"/>
                </a:lnTo>
                <a:lnTo>
                  <a:pt x="12488" y="294"/>
                </a:lnTo>
                <a:lnTo>
                  <a:pt x="12493" y="294"/>
                </a:lnTo>
                <a:lnTo>
                  <a:pt x="12493" y="292"/>
                </a:lnTo>
                <a:lnTo>
                  <a:pt x="12498" y="292"/>
                </a:lnTo>
                <a:lnTo>
                  <a:pt x="12498" y="290"/>
                </a:lnTo>
                <a:lnTo>
                  <a:pt x="12503" y="290"/>
                </a:lnTo>
                <a:lnTo>
                  <a:pt x="12503" y="289"/>
                </a:lnTo>
                <a:lnTo>
                  <a:pt x="12507" y="289"/>
                </a:lnTo>
                <a:lnTo>
                  <a:pt x="12507" y="287"/>
                </a:lnTo>
                <a:lnTo>
                  <a:pt x="12512" y="287"/>
                </a:lnTo>
                <a:lnTo>
                  <a:pt x="12512" y="285"/>
                </a:lnTo>
                <a:lnTo>
                  <a:pt x="12517" y="285"/>
                </a:lnTo>
                <a:lnTo>
                  <a:pt x="12517" y="284"/>
                </a:lnTo>
                <a:lnTo>
                  <a:pt x="12522" y="284"/>
                </a:lnTo>
                <a:lnTo>
                  <a:pt x="12522" y="282"/>
                </a:lnTo>
                <a:lnTo>
                  <a:pt x="12525" y="282"/>
                </a:lnTo>
                <a:lnTo>
                  <a:pt x="12525" y="280"/>
                </a:lnTo>
                <a:lnTo>
                  <a:pt x="12530" y="280"/>
                </a:lnTo>
                <a:lnTo>
                  <a:pt x="12530" y="279"/>
                </a:lnTo>
                <a:lnTo>
                  <a:pt x="12535" y="279"/>
                </a:lnTo>
                <a:lnTo>
                  <a:pt x="12535" y="277"/>
                </a:lnTo>
                <a:lnTo>
                  <a:pt x="12540" y="277"/>
                </a:lnTo>
                <a:lnTo>
                  <a:pt x="12540" y="275"/>
                </a:lnTo>
                <a:lnTo>
                  <a:pt x="12545" y="275"/>
                </a:lnTo>
                <a:lnTo>
                  <a:pt x="12545" y="274"/>
                </a:lnTo>
                <a:lnTo>
                  <a:pt x="12548" y="274"/>
                </a:lnTo>
                <a:lnTo>
                  <a:pt x="12548" y="272"/>
                </a:lnTo>
                <a:lnTo>
                  <a:pt x="12553" y="272"/>
                </a:lnTo>
                <a:lnTo>
                  <a:pt x="12553" y="270"/>
                </a:lnTo>
                <a:lnTo>
                  <a:pt x="12558" y="270"/>
                </a:lnTo>
                <a:lnTo>
                  <a:pt x="12558" y="269"/>
                </a:lnTo>
                <a:lnTo>
                  <a:pt x="12563" y="269"/>
                </a:lnTo>
                <a:lnTo>
                  <a:pt x="12563" y="267"/>
                </a:lnTo>
                <a:lnTo>
                  <a:pt x="12567" y="267"/>
                </a:lnTo>
                <a:lnTo>
                  <a:pt x="12567" y="265"/>
                </a:lnTo>
                <a:lnTo>
                  <a:pt x="12572" y="265"/>
                </a:lnTo>
                <a:lnTo>
                  <a:pt x="12572" y="264"/>
                </a:lnTo>
                <a:lnTo>
                  <a:pt x="12577" y="264"/>
                </a:lnTo>
                <a:lnTo>
                  <a:pt x="12577" y="262"/>
                </a:lnTo>
                <a:lnTo>
                  <a:pt x="12582" y="262"/>
                </a:lnTo>
                <a:lnTo>
                  <a:pt x="12582" y="260"/>
                </a:lnTo>
                <a:lnTo>
                  <a:pt x="12587" y="260"/>
                </a:lnTo>
                <a:lnTo>
                  <a:pt x="12587" y="259"/>
                </a:lnTo>
                <a:lnTo>
                  <a:pt x="12590" y="259"/>
                </a:lnTo>
                <a:lnTo>
                  <a:pt x="12590" y="257"/>
                </a:lnTo>
                <a:lnTo>
                  <a:pt x="12595" y="257"/>
                </a:lnTo>
                <a:lnTo>
                  <a:pt x="12595" y="255"/>
                </a:lnTo>
                <a:lnTo>
                  <a:pt x="12600" y="255"/>
                </a:lnTo>
                <a:lnTo>
                  <a:pt x="12600" y="254"/>
                </a:lnTo>
                <a:lnTo>
                  <a:pt x="12605" y="254"/>
                </a:lnTo>
                <a:lnTo>
                  <a:pt x="12605" y="252"/>
                </a:lnTo>
                <a:lnTo>
                  <a:pt x="12608" y="252"/>
                </a:lnTo>
                <a:lnTo>
                  <a:pt x="12608" y="250"/>
                </a:lnTo>
                <a:lnTo>
                  <a:pt x="12613" y="250"/>
                </a:lnTo>
                <a:lnTo>
                  <a:pt x="12613" y="249"/>
                </a:lnTo>
                <a:lnTo>
                  <a:pt x="12618" y="249"/>
                </a:lnTo>
                <a:lnTo>
                  <a:pt x="12618" y="247"/>
                </a:lnTo>
                <a:lnTo>
                  <a:pt x="12623" y="247"/>
                </a:lnTo>
                <a:lnTo>
                  <a:pt x="12623" y="245"/>
                </a:lnTo>
                <a:lnTo>
                  <a:pt x="12628" y="245"/>
                </a:lnTo>
                <a:lnTo>
                  <a:pt x="12628" y="244"/>
                </a:lnTo>
                <a:lnTo>
                  <a:pt x="12632" y="244"/>
                </a:lnTo>
                <a:lnTo>
                  <a:pt x="12632" y="242"/>
                </a:lnTo>
                <a:lnTo>
                  <a:pt x="12637" y="242"/>
                </a:lnTo>
                <a:lnTo>
                  <a:pt x="12637" y="240"/>
                </a:lnTo>
                <a:lnTo>
                  <a:pt x="12642" y="240"/>
                </a:lnTo>
                <a:lnTo>
                  <a:pt x="12642" y="239"/>
                </a:lnTo>
                <a:lnTo>
                  <a:pt x="12647" y="239"/>
                </a:lnTo>
                <a:lnTo>
                  <a:pt x="12647" y="237"/>
                </a:lnTo>
                <a:lnTo>
                  <a:pt x="12652" y="237"/>
                </a:lnTo>
                <a:lnTo>
                  <a:pt x="12652" y="235"/>
                </a:lnTo>
                <a:lnTo>
                  <a:pt x="12655" y="235"/>
                </a:lnTo>
                <a:lnTo>
                  <a:pt x="12655" y="234"/>
                </a:lnTo>
                <a:lnTo>
                  <a:pt x="12660" y="234"/>
                </a:lnTo>
                <a:lnTo>
                  <a:pt x="12660" y="232"/>
                </a:lnTo>
                <a:lnTo>
                  <a:pt x="12665" y="232"/>
                </a:lnTo>
                <a:lnTo>
                  <a:pt x="12665" y="230"/>
                </a:lnTo>
                <a:lnTo>
                  <a:pt x="12670" y="230"/>
                </a:lnTo>
                <a:lnTo>
                  <a:pt x="12670" y="229"/>
                </a:lnTo>
                <a:lnTo>
                  <a:pt x="12675" y="229"/>
                </a:lnTo>
                <a:lnTo>
                  <a:pt x="12675" y="227"/>
                </a:lnTo>
                <a:lnTo>
                  <a:pt x="12678" y="227"/>
                </a:lnTo>
                <a:lnTo>
                  <a:pt x="12678" y="225"/>
                </a:lnTo>
                <a:lnTo>
                  <a:pt x="12683" y="225"/>
                </a:lnTo>
                <a:lnTo>
                  <a:pt x="12683" y="224"/>
                </a:lnTo>
                <a:lnTo>
                  <a:pt x="12688" y="224"/>
                </a:lnTo>
                <a:lnTo>
                  <a:pt x="12688" y="222"/>
                </a:lnTo>
                <a:lnTo>
                  <a:pt x="12693" y="222"/>
                </a:lnTo>
                <a:lnTo>
                  <a:pt x="12693" y="220"/>
                </a:lnTo>
                <a:lnTo>
                  <a:pt x="12698" y="220"/>
                </a:lnTo>
                <a:lnTo>
                  <a:pt x="12698" y="219"/>
                </a:lnTo>
                <a:lnTo>
                  <a:pt x="12702" y="219"/>
                </a:lnTo>
                <a:lnTo>
                  <a:pt x="12702" y="217"/>
                </a:lnTo>
                <a:lnTo>
                  <a:pt x="12707" y="217"/>
                </a:lnTo>
                <a:lnTo>
                  <a:pt x="12707" y="215"/>
                </a:lnTo>
                <a:lnTo>
                  <a:pt x="12712" y="215"/>
                </a:lnTo>
                <a:lnTo>
                  <a:pt x="12712" y="214"/>
                </a:lnTo>
                <a:lnTo>
                  <a:pt x="12717" y="214"/>
                </a:lnTo>
                <a:lnTo>
                  <a:pt x="12717" y="212"/>
                </a:lnTo>
                <a:lnTo>
                  <a:pt x="12722" y="212"/>
                </a:lnTo>
                <a:lnTo>
                  <a:pt x="12722" y="210"/>
                </a:lnTo>
                <a:lnTo>
                  <a:pt x="12725" y="210"/>
                </a:lnTo>
                <a:lnTo>
                  <a:pt x="12725" y="209"/>
                </a:lnTo>
                <a:lnTo>
                  <a:pt x="12730" y="209"/>
                </a:lnTo>
                <a:lnTo>
                  <a:pt x="12730" y="207"/>
                </a:lnTo>
                <a:lnTo>
                  <a:pt x="12735" y="207"/>
                </a:lnTo>
                <a:lnTo>
                  <a:pt x="12735" y="205"/>
                </a:lnTo>
                <a:lnTo>
                  <a:pt x="12740" y="205"/>
                </a:lnTo>
                <a:lnTo>
                  <a:pt x="12740" y="204"/>
                </a:lnTo>
                <a:lnTo>
                  <a:pt x="12745" y="204"/>
                </a:lnTo>
                <a:lnTo>
                  <a:pt x="12745" y="202"/>
                </a:lnTo>
                <a:lnTo>
                  <a:pt x="12748" y="202"/>
                </a:lnTo>
                <a:lnTo>
                  <a:pt x="12748" y="200"/>
                </a:lnTo>
                <a:lnTo>
                  <a:pt x="12753" y="200"/>
                </a:lnTo>
                <a:lnTo>
                  <a:pt x="12753" y="199"/>
                </a:lnTo>
                <a:lnTo>
                  <a:pt x="12758" y="199"/>
                </a:lnTo>
                <a:lnTo>
                  <a:pt x="12758" y="197"/>
                </a:lnTo>
                <a:lnTo>
                  <a:pt x="12763" y="197"/>
                </a:lnTo>
                <a:lnTo>
                  <a:pt x="12763" y="195"/>
                </a:lnTo>
                <a:lnTo>
                  <a:pt x="12768" y="195"/>
                </a:lnTo>
                <a:lnTo>
                  <a:pt x="12768" y="194"/>
                </a:lnTo>
                <a:lnTo>
                  <a:pt x="12773" y="194"/>
                </a:lnTo>
                <a:lnTo>
                  <a:pt x="12773" y="192"/>
                </a:lnTo>
                <a:lnTo>
                  <a:pt x="12777" y="192"/>
                </a:lnTo>
                <a:lnTo>
                  <a:pt x="12777" y="190"/>
                </a:lnTo>
                <a:lnTo>
                  <a:pt x="12782" y="190"/>
                </a:lnTo>
                <a:lnTo>
                  <a:pt x="12782" y="189"/>
                </a:lnTo>
                <a:lnTo>
                  <a:pt x="12787" y="189"/>
                </a:lnTo>
                <a:lnTo>
                  <a:pt x="12787" y="187"/>
                </a:lnTo>
                <a:lnTo>
                  <a:pt x="12792" y="187"/>
                </a:lnTo>
                <a:lnTo>
                  <a:pt x="12792" y="185"/>
                </a:lnTo>
                <a:lnTo>
                  <a:pt x="12797" y="185"/>
                </a:lnTo>
                <a:lnTo>
                  <a:pt x="12797" y="184"/>
                </a:lnTo>
                <a:lnTo>
                  <a:pt x="12802" y="184"/>
                </a:lnTo>
                <a:lnTo>
                  <a:pt x="12802" y="182"/>
                </a:lnTo>
                <a:lnTo>
                  <a:pt x="12805" y="182"/>
                </a:lnTo>
                <a:lnTo>
                  <a:pt x="12805" y="180"/>
                </a:lnTo>
                <a:lnTo>
                  <a:pt x="12810" y="180"/>
                </a:lnTo>
                <a:lnTo>
                  <a:pt x="12810" y="179"/>
                </a:lnTo>
                <a:lnTo>
                  <a:pt x="12815" y="179"/>
                </a:lnTo>
                <a:lnTo>
                  <a:pt x="12815" y="177"/>
                </a:lnTo>
                <a:lnTo>
                  <a:pt x="12820" y="177"/>
                </a:lnTo>
                <a:lnTo>
                  <a:pt x="12820" y="175"/>
                </a:lnTo>
                <a:lnTo>
                  <a:pt x="12825" y="175"/>
                </a:lnTo>
                <a:lnTo>
                  <a:pt x="12825" y="174"/>
                </a:lnTo>
                <a:lnTo>
                  <a:pt x="12830" y="174"/>
                </a:lnTo>
                <a:lnTo>
                  <a:pt x="12830" y="172"/>
                </a:lnTo>
                <a:lnTo>
                  <a:pt x="12833" y="172"/>
                </a:lnTo>
                <a:lnTo>
                  <a:pt x="12833" y="170"/>
                </a:lnTo>
                <a:lnTo>
                  <a:pt x="12838" y="170"/>
                </a:lnTo>
                <a:lnTo>
                  <a:pt x="12838" y="169"/>
                </a:lnTo>
                <a:lnTo>
                  <a:pt x="12843" y="169"/>
                </a:lnTo>
                <a:lnTo>
                  <a:pt x="12843" y="167"/>
                </a:lnTo>
                <a:lnTo>
                  <a:pt x="12848" y="167"/>
                </a:lnTo>
                <a:lnTo>
                  <a:pt x="12848" y="165"/>
                </a:lnTo>
                <a:lnTo>
                  <a:pt x="12853" y="165"/>
                </a:lnTo>
                <a:lnTo>
                  <a:pt x="12853" y="164"/>
                </a:lnTo>
                <a:lnTo>
                  <a:pt x="12858" y="164"/>
                </a:lnTo>
                <a:lnTo>
                  <a:pt x="12858" y="162"/>
                </a:lnTo>
                <a:lnTo>
                  <a:pt x="12863" y="162"/>
                </a:lnTo>
                <a:lnTo>
                  <a:pt x="12863" y="160"/>
                </a:lnTo>
                <a:lnTo>
                  <a:pt x="12868" y="160"/>
                </a:lnTo>
                <a:lnTo>
                  <a:pt x="12868" y="159"/>
                </a:lnTo>
                <a:lnTo>
                  <a:pt x="12873" y="159"/>
                </a:lnTo>
                <a:lnTo>
                  <a:pt x="12873" y="157"/>
                </a:lnTo>
                <a:lnTo>
                  <a:pt x="12877" y="157"/>
                </a:lnTo>
                <a:lnTo>
                  <a:pt x="12877" y="155"/>
                </a:lnTo>
                <a:lnTo>
                  <a:pt x="12882" y="155"/>
                </a:lnTo>
                <a:lnTo>
                  <a:pt x="12882" y="154"/>
                </a:lnTo>
                <a:lnTo>
                  <a:pt x="12887" y="154"/>
                </a:lnTo>
                <a:lnTo>
                  <a:pt x="12887" y="152"/>
                </a:lnTo>
                <a:lnTo>
                  <a:pt x="12892" y="152"/>
                </a:lnTo>
                <a:lnTo>
                  <a:pt x="12892" y="150"/>
                </a:lnTo>
                <a:lnTo>
                  <a:pt x="12897" y="150"/>
                </a:lnTo>
                <a:lnTo>
                  <a:pt x="12897" y="149"/>
                </a:lnTo>
                <a:lnTo>
                  <a:pt x="12902" y="149"/>
                </a:lnTo>
                <a:lnTo>
                  <a:pt x="12902" y="147"/>
                </a:lnTo>
                <a:lnTo>
                  <a:pt x="12907" y="147"/>
                </a:lnTo>
                <a:lnTo>
                  <a:pt x="12907" y="145"/>
                </a:lnTo>
                <a:lnTo>
                  <a:pt x="12912" y="145"/>
                </a:lnTo>
                <a:lnTo>
                  <a:pt x="12912" y="144"/>
                </a:lnTo>
                <a:lnTo>
                  <a:pt x="12917" y="144"/>
                </a:lnTo>
                <a:lnTo>
                  <a:pt x="12917" y="142"/>
                </a:lnTo>
                <a:lnTo>
                  <a:pt x="12920" y="142"/>
                </a:lnTo>
                <a:lnTo>
                  <a:pt x="12920" y="140"/>
                </a:lnTo>
                <a:lnTo>
                  <a:pt x="12925" y="140"/>
                </a:lnTo>
                <a:lnTo>
                  <a:pt x="12925" y="139"/>
                </a:lnTo>
                <a:lnTo>
                  <a:pt x="12930" y="139"/>
                </a:lnTo>
                <a:lnTo>
                  <a:pt x="12930" y="137"/>
                </a:lnTo>
                <a:lnTo>
                  <a:pt x="12935" y="137"/>
                </a:lnTo>
                <a:lnTo>
                  <a:pt x="12935" y="135"/>
                </a:lnTo>
                <a:lnTo>
                  <a:pt x="12940" y="135"/>
                </a:lnTo>
                <a:lnTo>
                  <a:pt x="12940" y="134"/>
                </a:lnTo>
                <a:lnTo>
                  <a:pt x="12945" y="134"/>
                </a:lnTo>
                <a:lnTo>
                  <a:pt x="12945" y="132"/>
                </a:lnTo>
                <a:lnTo>
                  <a:pt x="12950" y="132"/>
                </a:lnTo>
                <a:lnTo>
                  <a:pt x="12950" y="130"/>
                </a:lnTo>
                <a:lnTo>
                  <a:pt x="12955" y="130"/>
                </a:lnTo>
                <a:lnTo>
                  <a:pt x="12955" y="129"/>
                </a:lnTo>
                <a:lnTo>
                  <a:pt x="12960" y="129"/>
                </a:lnTo>
                <a:lnTo>
                  <a:pt x="12960" y="127"/>
                </a:lnTo>
                <a:lnTo>
                  <a:pt x="12965" y="127"/>
                </a:lnTo>
                <a:lnTo>
                  <a:pt x="12965" y="125"/>
                </a:lnTo>
                <a:lnTo>
                  <a:pt x="12970" y="125"/>
                </a:lnTo>
                <a:lnTo>
                  <a:pt x="12970" y="124"/>
                </a:lnTo>
                <a:lnTo>
                  <a:pt x="12975" y="124"/>
                </a:lnTo>
                <a:lnTo>
                  <a:pt x="12975" y="122"/>
                </a:lnTo>
                <a:lnTo>
                  <a:pt x="12980" y="122"/>
                </a:lnTo>
                <a:lnTo>
                  <a:pt x="12980" y="120"/>
                </a:lnTo>
                <a:lnTo>
                  <a:pt x="12985" y="120"/>
                </a:lnTo>
                <a:lnTo>
                  <a:pt x="12985" y="119"/>
                </a:lnTo>
                <a:lnTo>
                  <a:pt x="12990" y="119"/>
                </a:lnTo>
                <a:lnTo>
                  <a:pt x="12990" y="117"/>
                </a:lnTo>
                <a:lnTo>
                  <a:pt x="12995" y="117"/>
                </a:lnTo>
                <a:lnTo>
                  <a:pt x="12995" y="115"/>
                </a:lnTo>
                <a:lnTo>
                  <a:pt x="13000" y="115"/>
                </a:lnTo>
                <a:lnTo>
                  <a:pt x="13000" y="114"/>
                </a:lnTo>
                <a:lnTo>
                  <a:pt x="13005" y="114"/>
                </a:lnTo>
                <a:lnTo>
                  <a:pt x="13005" y="112"/>
                </a:lnTo>
                <a:lnTo>
                  <a:pt x="13010" y="112"/>
                </a:lnTo>
                <a:lnTo>
                  <a:pt x="13010" y="110"/>
                </a:lnTo>
                <a:lnTo>
                  <a:pt x="13015" y="110"/>
                </a:lnTo>
                <a:lnTo>
                  <a:pt x="13015" y="109"/>
                </a:lnTo>
                <a:lnTo>
                  <a:pt x="13020" y="109"/>
                </a:lnTo>
                <a:lnTo>
                  <a:pt x="13020" y="107"/>
                </a:lnTo>
                <a:lnTo>
                  <a:pt x="13025" y="107"/>
                </a:lnTo>
                <a:lnTo>
                  <a:pt x="13025" y="105"/>
                </a:lnTo>
                <a:lnTo>
                  <a:pt x="13030" y="105"/>
                </a:lnTo>
                <a:lnTo>
                  <a:pt x="13030" y="104"/>
                </a:lnTo>
                <a:lnTo>
                  <a:pt x="13035" y="104"/>
                </a:lnTo>
                <a:lnTo>
                  <a:pt x="13035" y="102"/>
                </a:lnTo>
                <a:lnTo>
                  <a:pt x="13040" y="102"/>
                </a:lnTo>
                <a:lnTo>
                  <a:pt x="13040" y="100"/>
                </a:lnTo>
                <a:lnTo>
                  <a:pt x="13045" y="100"/>
                </a:lnTo>
                <a:lnTo>
                  <a:pt x="13045" y="99"/>
                </a:lnTo>
                <a:lnTo>
                  <a:pt x="13050" y="99"/>
                </a:lnTo>
                <a:lnTo>
                  <a:pt x="13050" y="97"/>
                </a:lnTo>
                <a:lnTo>
                  <a:pt x="13055" y="97"/>
                </a:lnTo>
                <a:lnTo>
                  <a:pt x="13055" y="95"/>
                </a:lnTo>
                <a:lnTo>
                  <a:pt x="13060" y="95"/>
                </a:lnTo>
                <a:lnTo>
                  <a:pt x="13060" y="94"/>
                </a:lnTo>
                <a:lnTo>
                  <a:pt x="13065" y="94"/>
                </a:lnTo>
                <a:lnTo>
                  <a:pt x="13065" y="92"/>
                </a:lnTo>
                <a:lnTo>
                  <a:pt x="13070" y="92"/>
                </a:lnTo>
                <a:lnTo>
                  <a:pt x="13070" y="90"/>
                </a:lnTo>
                <a:lnTo>
                  <a:pt x="13075" y="90"/>
                </a:lnTo>
                <a:lnTo>
                  <a:pt x="13075" y="89"/>
                </a:lnTo>
                <a:lnTo>
                  <a:pt x="13080" y="89"/>
                </a:lnTo>
                <a:lnTo>
                  <a:pt x="13080" y="87"/>
                </a:lnTo>
                <a:lnTo>
                  <a:pt x="13085" y="87"/>
                </a:lnTo>
                <a:lnTo>
                  <a:pt x="13085" y="85"/>
                </a:lnTo>
                <a:lnTo>
                  <a:pt x="13090" y="85"/>
                </a:lnTo>
                <a:lnTo>
                  <a:pt x="13090" y="84"/>
                </a:lnTo>
                <a:lnTo>
                  <a:pt x="13095" y="84"/>
                </a:lnTo>
                <a:lnTo>
                  <a:pt x="13095" y="82"/>
                </a:lnTo>
                <a:lnTo>
                  <a:pt x="13102" y="82"/>
                </a:lnTo>
                <a:lnTo>
                  <a:pt x="13102" y="80"/>
                </a:lnTo>
                <a:lnTo>
                  <a:pt x="13107" y="80"/>
                </a:lnTo>
                <a:lnTo>
                  <a:pt x="13107" y="79"/>
                </a:lnTo>
                <a:lnTo>
                  <a:pt x="13112" y="79"/>
                </a:lnTo>
                <a:lnTo>
                  <a:pt x="13112" y="77"/>
                </a:lnTo>
                <a:lnTo>
                  <a:pt x="13117" y="77"/>
                </a:lnTo>
                <a:lnTo>
                  <a:pt x="13117" y="75"/>
                </a:lnTo>
                <a:lnTo>
                  <a:pt x="13122" y="75"/>
                </a:lnTo>
                <a:lnTo>
                  <a:pt x="13122" y="74"/>
                </a:lnTo>
                <a:lnTo>
                  <a:pt x="13127" y="74"/>
                </a:lnTo>
                <a:lnTo>
                  <a:pt x="13127" y="72"/>
                </a:lnTo>
                <a:lnTo>
                  <a:pt x="13132" y="72"/>
                </a:lnTo>
                <a:lnTo>
                  <a:pt x="13132" y="70"/>
                </a:lnTo>
                <a:lnTo>
                  <a:pt x="13137" y="70"/>
                </a:lnTo>
                <a:lnTo>
                  <a:pt x="13137" y="69"/>
                </a:lnTo>
                <a:lnTo>
                  <a:pt x="13143" y="69"/>
                </a:lnTo>
                <a:lnTo>
                  <a:pt x="13143" y="67"/>
                </a:lnTo>
                <a:lnTo>
                  <a:pt x="13148" y="67"/>
                </a:lnTo>
                <a:lnTo>
                  <a:pt x="13148" y="65"/>
                </a:lnTo>
                <a:lnTo>
                  <a:pt x="13153" y="65"/>
                </a:lnTo>
                <a:lnTo>
                  <a:pt x="13153" y="64"/>
                </a:lnTo>
                <a:lnTo>
                  <a:pt x="13158" y="64"/>
                </a:lnTo>
                <a:lnTo>
                  <a:pt x="13158" y="62"/>
                </a:lnTo>
                <a:lnTo>
                  <a:pt x="13163" y="62"/>
                </a:lnTo>
                <a:lnTo>
                  <a:pt x="13163" y="60"/>
                </a:lnTo>
                <a:lnTo>
                  <a:pt x="13168" y="60"/>
                </a:lnTo>
                <a:lnTo>
                  <a:pt x="13168" y="59"/>
                </a:lnTo>
                <a:lnTo>
                  <a:pt x="13175" y="59"/>
                </a:lnTo>
                <a:lnTo>
                  <a:pt x="13175" y="57"/>
                </a:lnTo>
                <a:lnTo>
                  <a:pt x="13180" y="57"/>
                </a:lnTo>
                <a:lnTo>
                  <a:pt x="13180" y="55"/>
                </a:lnTo>
                <a:lnTo>
                  <a:pt x="13185" y="55"/>
                </a:lnTo>
                <a:lnTo>
                  <a:pt x="13185" y="54"/>
                </a:lnTo>
                <a:lnTo>
                  <a:pt x="13192" y="54"/>
                </a:lnTo>
                <a:lnTo>
                  <a:pt x="13192" y="52"/>
                </a:lnTo>
                <a:lnTo>
                  <a:pt x="13197" y="52"/>
                </a:lnTo>
                <a:lnTo>
                  <a:pt x="13197" y="50"/>
                </a:lnTo>
                <a:lnTo>
                  <a:pt x="13202" y="50"/>
                </a:lnTo>
                <a:lnTo>
                  <a:pt x="13202" y="49"/>
                </a:lnTo>
                <a:lnTo>
                  <a:pt x="13207" y="49"/>
                </a:lnTo>
                <a:lnTo>
                  <a:pt x="13207" y="47"/>
                </a:lnTo>
                <a:lnTo>
                  <a:pt x="13213" y="47"/>
                </a:lnTo>
                <a:lnTo>
                  <a:pt x="13213" y="45"/>
                </a:lnTo>
                <a:lnTo>
                  <a:pt x="13218" y="45"/>
                </a:lnTo>
                <a:lnTo>
                  <a:pt x="13218" y="44"/>
                </a:lnTo>
                <a:lnTo>
                  <a:pt x="13223" y="44"/>
                </a:lnTo>
                <a:lnTo>
                  <a:pt x="13223" y="42"/>
                </a:lnTo>
                <a:lnTo>
                  <a:pt x="13230" y="42"/>
                </a:lnTo>
                <a:lnTo>
                  <a:pt x="13230" y="40"/>
                </a:lnTo>
                <a:lnTo>
                  <a:pt x="13235" y="40"/>
                </a:lnTo>
                <a:lnTo>
                  <a:pt x="13235" y="39"/>
                </a:lnTo>
                <a:lnTo>
                  <a:pt x="13240" y="39"/>
                </a:lnTo>
                <a:lnTo>
                  <a:pt x="13240" y="37"/>
                </a:lnTo>
                <a:lnTo>
                  <a:pt x="13247" y="37"/>
                </a:lnTo>
                <a:lnTo>
                  <a:pt x="13247" y="35"/>
                </a:lnTo>
                <a:lnTo>
                  <a:pt x="13252" y="35"/>
                </a:lnTo>
                <a:lnTo>
                  <a:pt x="13252" y="34"/>
                </a:lnTo>
                <a:lnTo>
                  <a:pt x="13257" y="34"/>
                </a:lnTo>
                <a:lnTo>
                  <a:pt x="13257" y="32"/>
                </a:lnTo>
                <a:lnTo>
                  <a:pt x="13263" y="32"/>
                </a:lnTo>
                <a:lnTo>
                  <a:pt x="13263" y="30"/>
                </a:lnTo>
                <a:lnTo>
                  <a:pt x="13268" y="30"/>
                </a:lnTo>
                <a:lnTo>
                  <a:pt x="13268" y="29"/>
                </a:lnTo>
                <a:lnTo>
                  <a:pt x="13275" y="29"/>
                </a:lnTo>
                <a:lnTo>
                  <a:pt x="13275" y="27"/>
                </a:lnTo>
                <a:lnTo>
                  <a:pt x="13280" y="27"/>
                </a:lnTo>
                <a:lnTo>
                  <a:pt x="13280" y="25"/>
                </a:lnTo>
                <a:lnTo>
                  <a:pt x="13287" y="25"/>
                </a:lnTo>
                <a:lnTo>
                  <a:pt x="13287" y="24"/>
                </a:lnTo>
                <a:lnTo>
                  <a:pt x="13292" y="24"/>
                </a:lnTo>
                <a:lnTo>
                  <a:pt x="13292" y="22"/>
                </a:lnTo>
                <a:lnTo>
                  <a:pt x="13298" y="22"/>
                </a:lnTo>
                <a:lnTo>
                  <a:pt x="13298" y="20"/>
                </a:lnTo>
                <a:lnTo>
                  <a:pt x="13303" y="20"/>
                </a:lnTo>
                <a:lnTo>
                  <a:pt x="13303" y="19"/>
                </a:lnTo>
                <a:lnTo>
                  <a:pt x="13310" y="19"/>
                </a:lnTo>
                <a:lnTo>
                  <a:pt x="13310" y="17"/>
                </a:lnTo>
                <a:lnTo>
                  <a:pt x="13315" y="17"/>
                </a:lnTo>
                <a:lnTo>
                  <a:pt x="13315" y="15"/>
                </a:lnTo>
                <a:lnTo>
                  <a:pt x="13322" y="15"/>
                </a:lnTo>
                <a:lnTo>
                  <a:pt x="13322" y="14"/>
                </a:lnTo>
                <a:lnTo>
                  <a:pt x="13327" y="14"/>
                </a:lnTo>
                <a:lnTo>
                  <a:pt x="13327" y="12"/>
                </a:lnTo>
                <a:lnTo>
                  <a:pt x="13333" y="12"/>
                </a:lnTo>
                <a:lnTo>
                  <a:pt x="13333" y="10"/>
                </a:lnTo>
                <a:lnTo>
                  <a:pt x="13338" y="10"/>
                </a:lnTo>
                <a:lnTo>
                  <a:pt x="13338" y="9"/>
                </a:lnTo>
                <a:lnTo>
                  <a:pt x="13345" y="9"/>
                </a:lnTo>
                <a:lnTo>
                  <a:pt x="13345" y="7"/>
                </a:lnTo>
                <a:lnTo>
                  <a:pt x="13350" y="7"/>
                </a:lnTo>
                <a:lnTo>
                  <a:pt x="13350" y="5"/>
                </a:lnTo>
                <a:lnTo>
                  <a:pt x="13357" y="5"/>
                </a:lnTo>
                <a:lnTo>
                  <a:pt x="13357" y="4"/>
                </a:lnTo>
                <a:lnTo>
                  <a:pt x="13363" y="4"/>
                </a:lnTo>
                <a:lnTo>
                  <a:pt x="13363" y="2"/>
                </a:lnTo>
                <a:lnTo>
                  <a:pt x="13370" y="2"/>
                </a:lnTo>
                <a:lnTo>
                  <a:pt x="13370" y="0"/>
                </a:lnTo>
                <a:lnTo>
                  <a:pt x="13373" y="0"/>
                </a:lnTo>
                <a:lnTo>
                  <a:pt x="13373" y="2817"/>
                </a:lnTo>
                <a:lnTo>
                  <a:pt x="0" y="2817"/>
                </a:lnTo>
                <a:close/>
                <a:moveTo>
                  <a:pt x="17" y="2797"/>
                </a:moveTo>
                <a:lnTo>
                  <a:pt x="17" y="2798"/>
                </a:lnTo>
                <a:lnTo>
                  <a:pt x="13357" y="2798"/>
                </a:lnTo>
                <a:lnTo>
                  <a:pt x="13357" y="24"/>
                </a:lnTo>
                <a:lnTo>
                  <a:pt x="13355" y="24"/>
                </a:lnTo>
                <a:lnTo>
                  <a:pt x="13355" y="25"/>
                </a:lnTo>
                <a:lnTo>
                  <a:pt x="13348" y="25"/>
                </a:lnTo>
                <a:lnTo>
                  <a:pt x="13348" y="27"/>
                </a:lnTo>
                <a:lnTo>
                  <a:pt x="13342" y="27"/>
                </a:lnTo>
                <a:lnTo>
                  <a:pt x="13342" y="29"/>
                </a:lnTo>
                <a:lnTo>
                  <a:pt x="13337" y="29"/>
                </a:lnTo>
                <a:lnTo>
                  <a:pt x="13337" y="30"/>
                </a:lnTo>
                <a:lnTo>
                  <a:pt x="13330" y="30"/>
                </a:lnTo>
                <a:lnTo>
                  <a:pt x="13330" y="32"/>
                </a:lnTo>
                <a:lnTo>
                  <a:pt x="13325" y="32"/>
                </a:lnTo>
                <a:lnTo>
                  <a:pt x="13325" y="34"/>
                </a:lnTo>
                <a:lnTo>
                  <a:pt x="13318" y="34"/>
                </a:lnTo>
                <a:lnTo>
                  <a:pt x="13318" y="35"/>
                </a:lnTo>
                <a:lnTo>
                  <a:pt x="13313" y="35"/>
                </a:lnTo>
                <a:lnTo>
                  <a:pt x="13313" y="37"/>
                </a:lnTo>
                <a:lnTo>
                  <a:pt x="13307" y="37"/>
                </a:lnTo>
                <a:lnTo>
                  <a:pt x="13307" y="39"/>
                </a:lnTo>
                <a:lnTo>
                  <a:pt x="13302" y="39"/>
                </a:lnTo>
                <a:lnTo>
                  <a:pt x="13302" y="40"/>
                </a:lnTo>
                <a:lnTo>
                  <a:pt x="13295" y="40"/>
                </a:lnTo>
                <a:lnTo>
                  <a:pt x="13295" y="42"/>
                </a:lnTo>
                <a:lnTo>
                  <a:pt x="13290" y="42"/>
                </a:lnTo>
                <a:lnTo>
                  <a:pt x="13290" y="44"/>
                </a:lnTo>
                <a:lnTo>
                  <a:pt x="13283" y="44"/>
                </a:lnTo>
                <a:lnTo>
                  <a:pt x="13283" y="45"/>
                </a:lnTo>
                <a:lnTo>
                  <a:pt x="13278" y="45"/>
                </a:lnTo>
                <a:lnTo>
                  <a:pt x="13278" y="47"/>
                </a:lnTo>
                <a:lnTo>
                  <a:pt x="13272" y="47"/>
                </a:lnTo>
                <a:lnTo>
                  <a:pt x="13272" y="49"/>
                </a:lnTo>
                <a:lnTo>
                  <a:pt x="13267" y="49"/>
                </a:lnTo>
                <a:lnTo>
                  <a:pt x="13267" y="50"/>
                </a:lnTo>
                <a:lnTo>
                  <a:pt x="13262" y="50"/>
                </a:lnTo>
                <a:lnTo>
                  <a:pt x="13262" y="52"/>
                </a:lnTo>
                <a:lnTo>
                  <a:pt x="13255" y="52"/>
                </a:lnTo>
                <a:lnTo>
                  <a:pt x="13255" y="54"/>
                </a:lnTo>
                <a:lnTo>
                  <a:pt x="13250" y="54"/>
                </a:lnTo>
                <a:lnTo>
                  <a:pt x="13250" y="55"/>
                </a:lnTo>
                <a:lnTo>
                  <a:pt x="13245" y="55"/>
                </a:lnTo>
                <a:lnTo>
                  <a:pt x="13245" y="57"/>
                </a:lnTo>
                <a:lnTo>
                  <a:pt x="13238" y="57"/>
                </a:lnTo>
                <a:lnTo>
                  <a:pt x="13238" y="59"/>
                </a:lnTo>
                <a:lnTo>
                  <a:pt x="13233" y="59"/>
                </a:lnTo>
                <a:lnTo>
                  <a:pt x="13233" y="60"/>
                </a:lnTo>
                <a:lnTo>
                  <a:pt x="13228" y="60"/>
                </a:lnTo>
                <a:lnTo>
                  <a:pt x="13228" y="62"/>
                </a:lnTo>
                <a:lnTo>
                  <a:pt x="13223" y="62"/>
                </a:lnTo>
                <a:lnTo>
                  <a:pt x="13223" y="64"/>
                </a:lnTo>
                <a:lnTo>
                  <a:pt x="13217" y="64"/>
                </a:lnTo>
                <a:lnTo>
                  <a:pt x="13217" y="65"/>
                </a:lnTo>
                <a:lnTo>
                  <a:pt x="13212" y="65"/>
                </a:lnTo>
                <a:lnTo>
                  <a:pt x="13212" y="67"/>
                </a:lnTo>
                <a:lnTo>
                  <a:pt x="13207" y="67"/>
                </a:lnTo>
                <a:lnTo>
                  <a:pt x="13207" y="69"/>
                </a:lnTo>
                <a:lnTo>
                  <a:pt x="13200" y="69"/>
                </a:lnTo>
                <a:lnTo>
                  <a:pt x="13200" y="70"/>
                </a:lnTo>
                <a:lnTo>
                  <a:pt x="13195" y="70"/>
                </a:lnTo>
                <a:lnTo>
                  <a:pt x="13195" y="72"/>
                </a:lnTo>
                <a:lnTo>
                  <a:pt x="13190" y="72"/>
                </a:lnTo>
                <a:lnTo>
                  <a:pt x="13190" y="74"/>
                </a:lnTo>
                <a:lnTo>
                  <a:pt x="13183" y="74"/>
                </a:lnTo>
                <a:lnTo>
                  <a:pt x="13183" y="75"/>
                </a:lnTo>
                <a:lnTo>
                  <a:pt x="13178" y="75"/>
                </a:lnTo>
                <a:lnTo>
                  <a:pt x="13178" y="77"/>
                </a:lnTo>
                <a:lnTo>
                  <a:pt x="13173" y="77"/>
                </a:lnTo>
                <a:lnTo>
                  <a:pt x="13173" y="79"/>
                </a:lnTo>
                <a:lnTo>
                  <a:pt x="13168" y="79"/>
                </a:lnTo>
                <a:lnTo>
                  <a:pt x="13168" y="80"/>
                </a:lnTo>
                <a:lnTo>
                  <a:pt x="13162" y="80"/>
                </a:lnTo>
                <a:lnTo>
                  <a:pt x="13162" y="82"/>
                </a:lnTo>
                <a:lnTo>
                  <a:pt x="13157" y="82"/>
                </a:lnTo>
                <a:lnTo>
                  <a:pt x="13157" y="84"/>
                </a:lnTo>
                <a:lnTo>
                  <a:pt x="13152" y="84"/>
                </a:lnTo>
                <a:lnTo>
                  <a:pt x="13152" y="85"/>
                </a:lnTo>
                <a:lnTo>
                  <a:pt x="13147" y="85"/>
                </a:lnTo>
                <a:lnTo>
                  <a:pt x="13147" y="87"/>
                </a:lnTo>
                <a:lnTo>
                  <a:pt x="13142" y="87"/>
                </a:lnTo>
                <a:lnTo>
                  <a:pt x="13142" y="89"/>
                </a:lnTo>
                <a:lnTo>
                  <a:pt x="13137" y="89"/>
                </a:lnTo>
                <a:lnTo>
                  <a:pt x="13137" y="90"/>
                </a:lnTo>
                <a:lnTo>
                  <a:pt x="13132" y="90"/>
                </a:lnTo>
                <a:lnTo>
                  <a:pt x="13132" y="92"/>
                </a:lnTo>
                <a:lnTo>
                  <a:pt x="13127" y="92"/>
                </a:lnTo>
                <a:lnTo>
                  <a:pt x="13127" y="94"/>
                </a:lnTo>
                <a:lnTo>
                  <a:pt x="13120" y="94"/>
                </a:lnTo>
                <a:lnTo>
                  <a:pt x="13120" y="95"/>
                </a:lnTo>
                <a:lnTo>
                  <a:pt x="13115" y="95"/>
                </a:lnTo>
                <a:lnTo>
                  <a:pt x="13115" y="97"/>
                </a:lnTo>
                <a:lnTo>
                  <a:pt x="13110" y="97"/>
                </a:lnTo>
                <a:lnTo>
                  <a:pt x="13110" y="99"/>
                </a:lnTo>
                <a:lnTo>
                  <a:pt x="13105" y="99"/>
                </a:lnTo>
                <a:lnTo>
                  <a:pt x="13105" y="100"/>
                </a:lnTo>
                <a:lnTo>
                  <a:pt x="13100" y="100"/>
                </a:lnTo>
                <a:lnTo>
                  <a:pt x="13100" y="102"/>
                </a:lnTo>
                <a:lnTo>
                  <a:pt x="13095" y="102"/>
                </a:lnTo>
                <a:lnTo>
                  <a:pt x="13095" y="104"/>
                </a:lnTo>
                <a:lnTo>
                  <a:pt x="13090" y="104"/>
                </a:lnTo>
                <a:lnTo>
                  <a:pt x="13090" y="105"/>
                </a:lnTo>
                <a:lnTo>
                  <a:pt x="13085" y="105"/>
                </a:lnTo>
                <a:lnTo>
                  <a:pt x="13085" y="107"/>
                </a:lnTo>
                <a:lnTo>
                  <a:pt x="13080" y="107"/>
                </a:lnTo>
                <a:lnTo>
                  <a:pt x="13080" y="109"/>
                </a:lnTo>
                <a:lnTo>
                  <a:pt x="13073" y="109"/>
                </a:lnTo>
                <a:lnTo>
                  <a:pt x="13073" y="110"/>
                </a:lnTo>
                <a:lnTo>
                  <a:pt x="13068" y="110"/>
                </a:lnTo>
                <a:lnTo>
                  <a:pt x="13068" y="112"/>
                </a:lnTo>
                <a:lnTo>
                  <a:pt x="13063" y="112"/>
                </a:lnTo>
                <a:lnTo>
                  <a:pt x="13063" y="114"/>
                </a:lnTo>
                <a:lnTo>
                  <a:pt x="13058" y="114"/>
                </a:lnTo>
                <a:lnTo>
                  <a:pt x="13058" y="115"/>
                </a:lnTo>
                <a:lnTo>
                  <a:pt x="13053" y="115"/>
                </a:lnTo>
                <a:lnTo>
                  <a:pt x="13053" y="117"/>
                </a:lnTo>
                <a:lnTo>
                  <a:pt x="13048" y="117"/>
                </a:lnTo>
                <a:lnTo>
                  <a:pt x="13048" y="119"/>
                </a:lnTo>
                <a:lnTo>
                  <a:pt x="13043" y="119"/>
                </a:lnTo>
                <a:lnTo>
                  <a:pt x="13043" y="120"/>
                </a:lnTo>
                <a:lnTo>
                  <a:pt x="13038" y="120"/>
                </a:lnTo>
                <a:lnTo>
                  <a:pt x="13038" y="122"/>
                </a:lnTo>
                <a:lnTo>
                  <a:pt x="13033" y="122"/>
                </a:lnTo>
                <a:lnTo>
                  <a:pt x="13033" y="124"/>
                </a:lnTo>
                <a:lnTo>
                  <a:pt x="13028" y="124"/>
                </a:lnTo>
                <a:lnTo>
                  <a:pt x="13028" y="125"/>
                </a:lnTo>
                <a:lnTo>
                  <a:pt x="13023" y="125"/>
                </a:lnTo>
                <a:lnTo>
                  <a:pt x="13023" y="127"/>
                </a:lnTo>
                <a:lnTo>
                  <a:pt x="13018" y="127"/>
                </a:lnTo>
                <a:lnTo>
                  <a:pt x="13018" y="129"/>
                </a:lnTo>
                <a:lnTo>
                  <a:pt x="13013" y="129"/>
                </a:lnTo>
                <a:lnTo>
                  <a:pt x="13013" y="130"/>
                </a:lnTo>
                <a:lnTo>
                  <a:pt x="13008" y="130"/>
                </a:lnTo>
                <a:lnTo>
                  <a:pt x="13008" y="132"/>
                </a:lnTo>
                <a:lnTo>
                  <a:pt x="13003" y="132"/>
                </a:lnTo>
                <a:lnTo>
                  <a:pt x="13003" y="134"/>
                </a:lnTo>
                <a:lnTo>
                  <a:pt x="12998" y="134"/>
                </a:lnTo>
                <a:lnTo>
                  <a:pt x="12998" y="135"/>
                </a:lnTo>
                <a:lnTo>
                  <a:pt x="12993" y="135"/>
                </a:lnTo>
                <a:lnTo>
                  <a:pt x="12993" y="137"/>
                </a:lnTo>
                <a:lnTo>
                  <a:pt x="12988" y="137"/>
                </a:lnTo>
                <a:lnTo>
                  <a:pt x="12988" y="139"/>
                </a:lnTo>
                <a:lnTo>
                  <a:pt x="12983" y="139"/>
                </a:lnTo>
                <a:lnTo>
                  <a:pt x="12983" y="140"/>
                </a:lnTo>
                <a:lnTo>
                  <a:pt x="12978" y="140"/>
                </a:lnTo>
                <a:lnTo>
                  <a:pt x="12978" y="142"/>
                </a:lnTo>
                <a:lnTo>
                  <a:pt x="12973" y="142"/>
                </a:lnTo>
                <a:lnTo>
                  <a:pt x="12973" y="144"/>
                </a:lnTo>
                <a:lnTo>
                  <a:pt x="12968" y="144"/>
                </a:lnTo>
                <a:lnTo>
                  <a:pt x="12968" y="145"/>
                </a:lnTo>
                <a:lnTo>
                  <a:pt x="12963" y="145"/>
                </a:lnTo>
                <a:lnTo>
                  <a:pt x="12963" y="147"/>
                </a:lnTo>
                <a:lnTo>
                  <a:pt x="12958" y="147"/>
                </a:lnTo>
                <a:lnTo>
                  <a:pt x="12958" y="149"/>
                </a:lnTo>
                <a:lnTo>
                  <a:pt x="12953" y="149"/>
                </a:lnTo>
                <a:lnTo>
                  <a:pt x="12953" y="150"/>
                </a:lnTo>
                <a:lnTo>
                  <a:pt x="12950" y="150"/>
                </a:lnTo>
                <a:lnTo>
                  <a:pt x="12950" y="152"/>
                </a:lnTo>
                <a:lnTo>
                  <a:pt x="12945" y="152"/>
                </a:lnTo>
                <a:lnTo>
                  <a:pt x="12945" y="154"/>
                </a:lnTo>
                <a:lnTo>
                  <a:pt x="12940" y="154"/>
                </a:lnTo>
                <a:lnTo>
                  <a:pt x="12940" y="155"/>
                </a:lnTo>
                <a:lnTo>
                  <a:pt x="12935" y="155"/>
                </a:lnTo>
                <a:lnTo>
                  <a:pt x="12935" y="157"/>
                </a:lnTo>
                <a:lnTo>
                  <a:pt x="12930" y="157"/>
                </a:lnTo>
                <a:lnTo>
                  <a:pt x="12930" y="159"/>
                </a:lnTo>
                <a:lnTo>
                  <a:pt x="12925" y="159"/>
                </a:lnTo>
                <a:lnTo>
                  <a:pt x="12925" y="160"/>
                </a:lnTo>
                <a:lnTo>
                  <a:pt x="12920" y="160"/>
                </a:lnTo>
                <a:lnTo>
                  <a:pt x="12920" y="162"/>
                </a:lnTo>
                <a:lnTo>
                  <a:pt x="12915" y="162"/>
                </a:lnTo>
                <a:lnTo>
                  <a:pt x="12915" y="164"/>
                </a:lnTo>
                <a:lnTo>
                  <a:pt x="12910" y="164"/>
                </a:lnTo>
                <a:lnTo>
                  <a:pt x="12910" y="165"/>
                </a:lnTo>
                <a:lnTo>
                  <a:pt x="12907" y="165"/>
                </a:lnTo>
                <a:lnTo>
                  <a:pt x="12907" y="167"/>
                </a:lnTo>
                <a:lnTo>
                  <a:pt x="12902" y="167"/>
                </a:lnTo>
                <a:lnTo>
                  <a:pt x="12902" y="169"/>
                </a:lnTo>
                <a:lnTo>
                  <a:pt x="12897" y="169"/>
                </a:lnTo>
                <a:lnTo>
                  <a:pt x="12897" y="170"/>
                </a:lnTo>
                <a:lnTo>
                  <a:pt x="12892" y="170"/>
                </a:lnTo>
                <a:lnTo>
                  <a:pt x="12892" y="172"/>
                </a:lnTo>
                <a:lnTo>
                  <a:pt x="12887" y="172"/>
                </a:lnTo>
                <a:lnTo>
                  <a:pt x="12887" y="174"/>
                </a:lnTo>
                <a:lnTo>
                  <a:pt x="12882" y="174"/>
                </a:lnTo>
                <a:lnTo>
                  <a:pt x="12882" y="175"/>
                </a:lnTo>
                <a:lnTo>
                  <a:pt x="12877" y="175"/>
                </a:lnTo>
                <a:lnTo>
                  <a:pt x="12877" y="177"/>
                </a:lnTo>
                <a:lnTo>
                  <a:pt x="12872" y="177"/>
                </a:lnTo>
                <a:lnTo>
                  <a:pt x="12872" y="179"/>
                </a:lnTo>
                <a:lnTo>
                  <a:pt x="12867" y="179"/>
                </a:lnTo>
                <a:lnTo>
                  <a:pt x="12867" y="180"/>
                </a:lnTo>
                <a:lnTo>
                  <a:pt x="12863" y="180"/>
                </a:lnTo>
                <a:lnTo>
                  <a:pt x="12863" y="182"/>
                </a:lnTo>
                <a:lnTo>
                  <a:pt x="12858" y="182"/>
                </a:lnTo>
                <a:lnTo>
                  <a:pt x="12858" y="184"/>
                </a:lnTo>
                <a:lnTo>
                  <a:pt x="12853" y="184"/>
                </a:lnTo>
                <a:lnTo>
                  <a:pt x="12853" y="185"/>
                </a:lnTo>
                <a:lnTo>
                  <a:pt x="12848" y="185"/>
                </a:lnTo>
                <a:lnTo>
                  <a:pt x="12848" y="187"/>
                </a:lnTo>
                <a:lnTo>
                  <a:pt x="12843" y="187"/>
                </a:lnTo>
                <a:lnTo>
                  <a:pt x="12843" y="189"/>
                </a:lnTo>
                <a:lnTo>
                  <a:pt x="12838" y="189"/>
                </a:lnTo>
                <a:lnTo>
                  <a:pt x="12838" y="190"/>
                </a:lnTo>
                <a:lnTo>
                  <a:pt x="12833" y="190"/>
                </a:lnTo>
                <a:lnTo>
                  <a:pt x="12833" y="192"/>
                </a:lnTo>
                <a:lnTo>
                  <a:pt x="12828" y="192"/>
                </a:lnTo>
                <a:lnTo>
                  <a:pt x="12828" y="194"/>
                </a:lnTo>
                <a:lnTo>
                  <a:pt x="12825" y="194"/>
                </a:lnTo>
                <a:lnTo>
                  <a:pt x="12825" y="195"/>
                </a:lnTo>
                <a:lnTo>
                  <a:pt x="12820" y="195"/>
                </a:lnTo>
                <a:lnTo>
                  <a:pt x="12820" y="197"/>
                </a:lnTo>
                <a:lnTo>
                  <a:pt x="12815" y="197"/>
                </a:lnTo>
                <a:lnTo>
                  <a:pt x="12815" y="199"/>
                </a:lnTo>
                <a:lnTo>
                  <a:pt x="12810" y="199"/>
                </a:lnTo>
                <a:lnTo>
                  <a:pt x="12810" y="200"/>
                </a:lnTo>
                <a:lnTo>
                  <a:pt x="12805" y="200"/>
                </a:lnTo>
                <a:lnTo>
                  <a:pt x="12805" y="202"/>
                </a:lnTo>
                <a:lnTo>
                  <a:pt x="12800" y="202"/>
                </a:lnTo>
                <a:lnTo>
                  <a:pt x="12800" y="204"/>
                </a:lnTo>
                <a:lnTo>
                  <a:pt x="12797" y="204"/>
                </a:lnTo>
                <a:lnTo>
                  <a:pt x="12797" y="205"/>
                </a:lnTo>
                <a:lnTo>
                  <a:pt x="12792" y="205"/>
                </a:lnTo>
                <a:lnTo>
                  <a:pt x="12792" y="207"/>
                </a:lnTo>
                <a:lnTo>
                  <a:pt x="12787" y="207"/>
                </a:lnTo>
                <a:lnTo>
                  <a:pt x="12787" y="209"/>
                </a:lnTo>
                <a:lnTo>
                  <a:pt x="12782" y="209"/>
                </a:lnTo>
                <a:lnTo>
                  <a:pt x="12782" y="210"/>
                </a:lnTo>
                <a:lnTo>
                  <a:pt x="12777" y="210"/>
                </a:lnTo>
                <a:lnTo>
                  <a:pt x="12777" y="212"/>
                </a:lnTo>
                <a:lnTo>
                  <a:pt x="12772" y="212"/>
                </a:lnTo>
                <a:lnTo>
                  <a:pt x="12772" y="214"/>
                </a:lnTo>
                <a:lnTo>
                  <a:pt x="12768" y="214"/>
                </a:lnTo>
                <a:lnTo>
                  <a:pt x="12768" y="215"/>
                </a:lnTo>
                <a:lnTo>
                  <a:pt x="12763" y="215"/>
                </a:lnTo>
                <a:lnTo>
                  <a:pt x="12763" y="217"/>
                </a:lnTo>
                <a:lnTo>
                  <a:pt x="12758" y="217"/>
                </a:lnTo>
                <a:lnTo>
                  <a:pt x="12758" y="219"/>
                </a:lnTo>
                <a:lnTo>
                  <a:pt x="12753" y="219"/>
                </a:lnTo>
                <a:lnTo>
                  <a:pt x="12753" y="220"/>
                </a:lnTo>
                <a:lnTo>
                  <a:pt x="12748" y="220"/>
                </a:lnTo>
                <a:lnTo>
                  <a:pt x="12748" y="222"/>
                </a:lnTo>
                <a:lnTo>
                  <a:pt x="12745" y="222"/>
                </a:lnTo>
                <a:lnTo>
                  <a:pt x="12745" y="224"/>
                </a:lnTo>
                <a:lnTo>
                  <a:pt x="12740" y="224"/>
                </a:lnTo>
                <a:lnTo>
                  <a:pt x="12740" y="225"/>
                </a:lnTo>
                <a:lnTo>
                  <a:pt x="12735" y="225"/>
                </a:lnTo>
                <a:lnTo>
                  <a:pt x="12735" y="227"/>
                </a:lnTo>
                <a:lnTo>
                  <a:pt x="12730" y="227"/>
                </a:lnTo>
                <a:lnTo>
                  <a:pt x="12730" y="229"/>
                </a:lnTo>
                <a:lnTo>
                  <a:pt x="12725" y="229"/>
                </a:lnTo>
                <a:lnTo>
                  <a:pt x="12725" y="230"/>
                </a:lnTo>
                <a:lnTo>
                  <a:pt x="12720" y="230"/>
                </a:lnTo>
                <a:lnTo>
                  <a:pt x="12720" y="232"/>
                </a:lnTo>
                <a:lnTo>
                  <a:pt x="12717" y="232"/>
                </a:lnTo>
                <a:lnTo>
                  <a:pt x="12717" y="234"/>
                </a:lnTo>
                <a:lnTo>
                  <a:pt x="12712" y="234"/>
                </a:lnTo>
                <a:lnTo>
                  <a:pt x="12712" y="235"/>
                </a:lnTo>
                <a:lnTo>
                  <a:pt x="12707" y="235"/>
                </a:lnTo>
                <a:lnTo>
                  <a:pt x="12707" y="237"/>
                </a:lnTo>
                <a:lnTo>
                  <a:pt x="12702" y="237"/>
                </a:lnTo>
                <a:lnTo>
                  <a:pt x="12702" y="239"/>
                </a:lnTo>
                <a:lnTo>
                  <a:pt x="12697" y="239"/>
                </a:lnTo>
                <a:lnTo>
                  <a:pt x="12697" y="240"/>
                </a:lnTo>
                <a:lnTo>
                  <a:pt x="12693" y="240"/>
                </a:lnTo>
                <a:lnTo>
                  <a:pt x="12693" y="242"/>
                </a:lnTo>
                <a:lnTo>
                  <a:pt x="12688" y="242"/>
                </a:lnTo>
                <a:lnTo>
                  <a:pt x="12688" y="244"/>
                </a:lnTo>
                <a:lnTo>
                  <a:pt x="12683" y="244"/>
                </a:lnTo>
                <a:lnTo>
                  <a:pt x="12683" y="245"/>
                </a:lnTo>
                <a:lnTo>
                  <a:pt x="12678" y="245"/>
                </a:lnTo>
                <a:lnTo>
                  <a:pt x="12678" y="247"/>
                </a:lnTo>
                <a:lnTo>
                  <a:pt x="12673" y="247"/>
                </a:lnTo>
                <a:lnTo>
                  <a:pt x="12673" y="249"/>
                </a:lnTo>
                <a:lnTo>
                  <a:pt x="12670" y="249"/>
                </a:lnTo>
                <a:lnTo>
                  <a:pt x="12670" y="250"/>
                </a:lnTo>
                <a:lnTo>
                  <a:pt x="12665" y="250"/>
                </a:lnTo>
                <a:lnTo>
                  <a:pt x="12665" y="252"/>
                </a:lnTo>
                <a:lnTo>
                  <a:pt x="12660" y="252"/>
                </a:lnTo>
                <a:lnTo>
                  <a:pt x="12660" y="254"/>
                </a:lnTo>
                <a:lnTo>
                  <a:pt x="12655" y="254"/>
                </a:lnTo>
                <a:lnTo>
                  <a:pt x="12655" y="255"/>
                </a:lnTo>
                <a:lnTo>
                  <a:pt x="12652" y="255"/>
                </a:lnTo>
                <a:lnTo>
                  <a:pt x="12652" y="257"/>
                </a:lnTo>
                <a:lnTo>
                  <a:pt x="12647" y="257"/>
                </a:lnTo>
                <a:lnTo>
                  <a:pt x="12647" y="259"/>
                </a:lnTo>
                <a:lnTo>
                  <a:pt x="12642" y="259"/>
                </a:lnTo>
                <a:lnTo>
                  <a:pt x="12642" y="260"/>
                </a:lnTo>
                <a:lnTo>
                  <a:pt x="12637" y="260"/>
                </a:lnTo>
                <a:lnTo>
                  <a:pt x="12637" y="262"/>
                </a:lnTo>
                <a:lnTo>
                  <a:pt x="12632" y="262"/>
                </a:lnTo>
                <a:lnTo>
                  <a:pt x="12632" y="264"/>
                </a:lnTo>
                <a:lnTo>
                  <a:pt x="12628" y="264"/>
                </a:lnTo>
                <a:lnTo>
                  <a:pt x="12628" y="265"/>
                </a:lnTo>
                <a:lnTo>
                  <a:pt x="12623" y="265"/>
                </a:lnTo>
                <a:lnTo>
                  <a:pt x="12623" y="267"/>
                </a:lnTo>
                <a:lnTo>
                  <a:pt x="12618" y="267"/>
                </a:lnTo>
                <a:lnTo>
                  <a:pt x="12618" y="269"/>
                </a:lnTo>
                <a:lnTo>
                  <a:pt x="12613" y="269"/>
                </a:lnTo>
                <a:lnTo>
                  <a:pt x="12613" y="270"/>
                </a:lnTo>
                <a:lnTo>
                  <a:pt x="12608" y="270"/>
                </a:lnTo>
                <a:lnTo>
                  <a:pt x="12608" y="272"/>
                </a:lnTo>
                <a:lnTo>
                  <a:pt x="12605" y="272"/>
                </a:lnTo>
                <a:lnTo>
                  <a:pt x="12605" y="274"/>
                </a:lnTo>
                <a:lnTo>
                  <a:pt x="12600" y="274"/>
                </a:lnTo>
                <a:lnTo>
                  <a:pt x="12600" y="275"/>
                </a:lnTo>
                <a:lnTo>
                  <a:pt x="12595" y="275"/>
                </a:lnTo>
                <a:lnTo>
                  <a:pt x="12595" y="277"/>
                </a:lnTo>
                <a:lnTo>
                  <a:pt x="12590" y="277"/>
                </a:lnTo>
                <a:lnTo>
                  <a:pt x="12590" y="279"/>
                </a:lnTo>
                <a:lnTo>
                  <a:pt x="12585" y="279"/>
                </a:lnTo>
                <a:lnTo>
                  <a:pt x="12585" y="280"/>
                </a:lnTo>
                <a:lnTo>
                  <a:pt x="12582" y="280"/>
                </a:lnTo>
                <a:lnTo>
                  <a:pt x="12582" y="282"/>
                </a:lnTo>
                <a:lnTo>
                  <a:pt x="12577" y="282"/>
                </a:lnTo>
                <a:lnTo>
                  <a:pt x="12577" y="284"/>
                </a:lnTo>
                <a:lnTo>
                  <a:pt x="12572" y="284"/>
                </a:lnTo>
                <a:lnTo>
                  <a:pt x="12572" y="285"/>
                </a:lnTo>
                <a:lnTo>
                  <a:pt x="12567" y="285"/>
                </a:lnTo>
                <a:lnTo>
                  <a:pt x="12567" y="287"/>
                </a:lnTo>
                <a:lnTo>
                  <a:pt x="12563" y="287"/>
                </a:lnTo>
                <a:lnTo>
                  <a:pt x="12563" y="289"/>
                </a:lnTo>
                <a:lnTo>
                  <a:pt x="12558" y="289"/>
                </a:lnTo>
                <a:lnTo>
                  <a:pt x="12558" y="290"/>
                </a:lnTo>
                <a:lnTo>
                  <a:pt x="12553" y="290"/>
                </a:lnTo>
                <a:lnTo>
                  <a:pt x="12553" y="292"/>
                </a:lnTo>
                <a:lnTo>
                  <a:pt x="12548" y="292"/>
                </a:lnTo>
                <a:lnTo>
                  <a:pt x="12548" y="294"/>
                </a:lnTo>
                <a:lnTo>
                  <a:pt x="12545" y="294"/>
                </a:lnTo>
                <a:lnTo>
                  <a:pt x="12545" y="295"/>
                </a:lnTo>
                <a:lnTo>
                  <a:pt x="12540" y="295"/>
                </a:lnTo>
                <a:lnTo>
                  <a:pt x="12540" y="297"/>
                </a:lnTo>
                <a:lnTo>
                  <a:pt x="12535" y="297"/>
                </a:lnTo>
                <a:lnTo>
                  <a:pt x="12535" y="299"/>
                </a:lnTo>
                <a:lnTo>
                  <a:pt x="12530" y="299"/>
                </a:lnTo>
                <a:lnTo>
                  <a:pt x="12530" y="300"/>
                </a:lnTo>
                <a:lnTo>
                  <a:pt x="12525" y="300"/>
                </a:lnTo>
                <a:lnTo>
                  <a:pt x="12525" y="302"/>
                </a:lnTo>
                <a:lnTo>
                  <a:pt x="12522" y="302"/>
                </a:lnTo>
                <a:lnTo>
                  <a:pt x="12522" y="304"/>
                </a:lnTo>
                <a:lnTo>
                  <a:pt x="12517" y="304"/>
                </a:lnTo>
                <a:lnTo>
                  <a:pt x="12517" y="305"/>
                </a:lnTo>
                <a:lnTo>
                  <a:pt x="12512" y="305"/>
                </a:lnTo>
                <a:lnTo>
                  <a:pt x="12512" y="307"/>
                </a:lnTo>
                <a:lnTo>
                  <a:pt x="12507" y="307"/>
                </a:lnTo>
                <a:lnTo>
                  <a:pt x="12507" y="309"/>
                </a:lnTo>
                <a:lnTo>
                  <a:pt x="12503" y="309"/>
                </a:lnTo>
                <a:lnTo>
                  <a:pt x="12503" y="310"/>
                </a:lnTo>
                <a:lnTo>
                  <a:pt x="12498" y="310"/>
                </a:lnTo>
                <a:lnTo>
                  <a:pt x="12498" y="312"/>
                </a:lnTo>
                <a:lnTo>
                  <a:pt x="12493" y="312"/>
                </a:lnTo>
                <a:lnTo>
                  <a:pt x="12493" y="314"/>
                </a:lnTo>
                <a:lnTo>
                  <a:pt x="12488" y="314"/>
                </a:lnTo>
                <a:lnTo>
                  <a:pt x="12488" y="315"/>
                </a:lnTo>
                <a:lnTo>
                  <a:pt x="12483" y="315"/>
                </a:lnTo>
                <a:lnTo>
                  <a:pt x="12483" y="317"/>
                </a:lnTo>
                <a:lnTo>
                  <a:pt x="12480" y="317"/>
                </a:lnTo>
                <a:lnTo>
                  <a:pt x="12480" y="319"/>
                </a:lnTo>
                <a:lnTo>
                  <a:pt x="12475" y="319"/>
                </a:lnTo>
                <a:lnTo>
                  <a:pt x="12475" y="320"/>
                </a:lnTo>
                <a:lnTo>
                  <a:pt x="12470" y="320"/>
                </a:lnTo>
                <a:lnTo>
                  <a:pt x="12470" y="322"/>
                </a:lnTo>
                <a:lnTo>
                  <a:pt x="12465" y="322"/>
                </a:lnTo>
                <a:lnTo>
                  <a:pt x="12465" y="324"/>
                </a:lnTo>
                <a:lnTo>
                  <a:pt x="12462" y="324"/>
                </a:lnTo>
                <a:lnTo>
                  <a:pt x="12462" y="325"/>
                </a:lnTo>
                <a:lnTo>
                  <a:pt x="12457" y="325"/>
                </a:lnTo>
                <a:lnTo>
                  <a:pt x="12457" y="327"/>
                </a:lnTo>
                <a:lnTo>
                  <a:pt x="12452" y="327"/>
                </a:lnTo>
                <a:lnTo>
                  <a:pt x="12452" y="329"/>
                </a:lnTo>
                <a:lnTo>
                  <a:pt x="12447" y="329"/>
                </a:lnTo>
                <a:lnTo>
                  <a:pt x="12447" y="330"/>
                </a:lnTo>
                <a:lnTo>
                  <a:pt x="12442" y="330"/>
                </a:lnTo>
                <a:lnTo>
                  <a:pt x="12442" y="332"/>
                </a:lnTo>
                <a:lnTo>
                  <a:pt x="12438" y="332"/>
                </a:lnTo>
                <a:lnTo>
                  <a:pt x="12438" y="334"/>
                </a:lnTo>
                <a:lnTo>
                  <a:pt x="12433" y="334"/>
                </a:lnTo>
                <a:lnTo>
                  <a:pt x="12433" y="335"/>
                </a:lnTo>
                <a:lnTo>
                  <a:pt x="12428" y="335"/>
                </a:lnTo>
                <a:lnTo>
                  <a:pt x="12428" y="337"/>
                </a:lnTo>
                <a:lnTo>
                  <a:pt x="12423" y="337"/>
                </a:lnTo>
                <a:lnTo>
                  <a:pt x="12423" y="339"/>
                </a:lnTo>
                <a:lnTo>
                  <a:pt x="12420" y="339"/>
                </a:lnTo>
                <a:lnTo>
                  <a:pt x="12420" y="340"/>
                </a:lnTo>
                <a:lnTo>
                  <a:pt x="12415" y="340"/>
                </a:lnTo>
                <a:lnTo>
                  <a:pt x="12415" y="342"/>
                </a:lnTo>
                <a:lnTo>
                  <a:pt x="12410" y="342"/>
                </a:lnTo>
                <a:lnTo>
                  <a:pt x="12410" y="344"/>
                </a:lnTo>
                <a:lnTo>
                  <a:pt x="12405" y="344"/>
                </a:lnTo>
                <a:lnTo>
                  <a:pt x="12405" y="345"/>
                </a:lnTo>
                <a:lnTo>
                  <a:pt x="12400" y="345"/>
                </a:lnTo>
                <a:lnTo>
                  <a:pt x="12400" y="347"/>
                </a:lnTo>
                <a:lnTo>
                  <a:pt x="12397" y="347"/>
                </a:lnTo>
                <a:lnTo>
                  <a:pt x="12397" y="349"/>
                </a:lnTo>
                <a:lnTo>
                  <a:pt x="12392" y="349"/>
                </a:lnTo>
                <a:lnTo>
                  <a:pt x="12392" y="350"/>
                </a:lnTo>
                <a:lnTo>
                  <a:pt x="12387" y="350"/>
                </a:lnTo>
                <a:lnTo>
                  <a:pt x="12387" y="352"/>
                </a:lnTo>
                <a:lnTo>
                  <a:pt x="12382" y="352"/>
                </a:lnTo>
                <a:lnTo>
                  <a:pt x="12382" y="354"/>
                </a:lnTo>
                <a:lnTo>
                  <a:pt x="12378" y="354"/>
                </a:lnTo>
                <a:lnTo>
                  <a:pt x="12378" y="355"/>
                </a:lnTo>
                <a:lnTo>
                  <a:pt x="12373" y="355"/>
                </a:lnTo>
                <a:lnTo>
                  <a:pt x="12373" y="357"/>
                </a:lnTo>
                <a:lnTo>
                  <a:pt x="12368" y="357"/>
                </a:lnTo>
                <a:lnTo>
                  <a:pt x="12368" y="359"/>
                </a:lnTo>
                <a:lnTo>
                  <a:pt x="12363" y="359"/>
                </a:lnTo>
                <a:lnTo>
                  <a:pt x="12363" y="360"/>
                </a:lnTo>
                <a:lnTo>
                  <a:pt x="12358" y="360"/>
                </a:lnTo>
                <a:lnTo>
                  <a:pt x="12358" y="362"/>
                </a:lnTo>
                <a:lnTo>
                  <a:pt x="12355" y="362"/>
                </a:lnTo>
                <a:lnTo>
                  <a:pt x="12355" y="364"/>
                </a:lnTo>
                <a:lnTo>
                  <a:pt x="12350" y="364"/>
                </a:lnTo>
                <a:lnTo>
                  <a:pt x="12350" y="365"/>
                </a:lnTo>
                <a:lnTo>
                  <a:pt x="12345" y="365"/>
                </a:lnTo>
                <a:lnTo>
                  <a:pt x="12345" y="367"/>
                </a:lnTo>
                <a:lnTo>
                  <a:pt x="12340" y="367"/>
                </a:lnTo>
                <a:lnTo>
                  <a:pt x="12340" y="369"/>
                </a:lnTo>
                <a:lnTo>
                  <a:pt x="12337" y="369"/>
                </a:lnTo>
                <a:lnTo>
                  <a:pt x="12337" y="370"/>
                </a:lnTo>
                <a:lnTo>
                  <a:pt x="12332" y="370"/>
                </a:lnTo>
                <a:lnTo>
                  <a:pt x="12332" y="372"/>
                </a:lnTo>
                <a:lnTo>
                  <a:pt x="12327" y="372"/>
                </a:lnTo>
                <a:lnTo>
                  <a:pt x="12327" y="374"/>
                </a:lnTo>
                <a:lnTo>
                  <a:pt x="12322" y="374"/>
                </a:lnTo>
                <a:lnTo>
                  <a:pt x="12322" y="375"/>
                </a:lnTo>
                <a:lnTo>
                  <a:pt x="12317" y="375"/>
                </a:lnTo>
                <a:lnTo>
                  <a:pt x="12317" y="377"/>
                </a:lnTo>
                <a:lnTo>
                  <a:pt x="12313" y="377"/>
                </a:lnTo>
                <a:lnTo>
                  <a:pt x="12313" y="379"/>
                </a:lnTo>
                <a:lnTo>
                  <a:pt x="12308" y="379"/>
                </a:lnTo>
                <a:lnTo>
                  <a:pt x="12308" y="380"/>
                </a:lnTo>
                <a:lnTo>
                  <a:pt x="12303" y="380"/>
                </a:lnTo>
                <a:lnTo>
                  <a:pt x="12303" y="382"/>
                </a:lnTo>
                <a:lnTo>
                  <a:pt x="12298" y="382"/>
                </a:lnTo>
                <a:lnTo>
                  <a:pt x="12298" y="384"/>
                </a:lnTo>
                <a:lnTo>
                  <a:pt x="12293" y="384"/>
                </a:lnTo>
                <a:lnTo>
                  <a:pt x="12293" y="385"/>
                </a:lnTo>
                <a:lnTo>
                  <a:pt x="12290" y="385"/>
                </a:lnTo>
                <a:lnTo>
                  <a:pt x="12290" y="387"/>
                </a:lnTo>
                <a:lnTo>
                  <a:pt x="12285" y="387"/>
                </a:lnTo>
                <a:lnTo>
                  <a:pt x="12285" y="389"/>
                </a:lnTo>
                <a:lnTo>
                  <a:pt x="12280" y="389"/>
                </a:lnTo>
                <a:lnTo>
                  <a:pt x="12280" y="390"/>
                </a:lnTo>
                <a:lnTo>
                  <a:pt x="12275" y="390"/>
                </a:lnTo>
                <a:lnTo>
                  <a:pt x="12275" y="392"/>
                </a:lnTo>
                <a:lnTo>
                  <a:pt x="12272" y="392"/>
                </a:lnTo>
                <a:lnTo>
                  <a:pt x="12272" y="394"/>
                </a:lnTo>
                <a:lnTo>
                  <a:pt x="12267" y="394"/>
                </a:lnTo>
                <a:lnTo>
                  <a:pt x="12267" y="395"/>
                </a:lnTo>
                <a:lnTo>
                  <a:pt x="12262" y="395"/>
                </a:lnTo>
                <a:lnTo>
                  <a:pt x="12262" y="397"/>
                </a:lnTo>
                <a:lnTo>
                  <a:pt x="12257" y="397"/>
                </a:lnTo>
                <a:lnTo>
                  <a:pt x="12257" y="399"/>
                </a:lnTo>
                <a:lnTo>
                  <a:pt x="12252" y="399"/>
                </a:lnTo>
                <a:lnTo>
                  <a:pt x="12252" y="400"/>
                </a:lnTo>
                <a:lnTo>
                  <a:pt x="12248" y="400"/>
                </a:lnTo>
                <a:lnTo>
                  <a:pt x="12248" y="402"/>
                </a:lnTo>
                <a:lnTo>
                  <a:pt x="12243" y="402"/>
                </a:lnTo>
                <a:lnTo>
                  <a:pt x="12243" y="404"/>
                </a:lnTo>
                <a:lnTo>
                  <a:pt x="12238" y="404"/>
                </a:lnTo>
                <a:lnTo>
                  <a:pt x="12238" y="405"/>
                </a:lnTo>
                <a:lnTo>
                  <a:pt x="12233" y="405"/>
                </a:lnTo>
                <a:lnTo>
                  <a:pt x="12233" y="407"/>
                </a:lnTo>
                <a:lnTo>
                  <a:pt x="12228" y="407"/>
                </a:lnTo>
                <a:lnTo>
                  <a:pt x="12228" y="409"/>
                </a:lnTo>
                <a:lnTo>
                  <a:pt x="12225" y="409"/>
                </a:lnTo>
                <a:lnTo>
                  <a:pt x="12225" y="410"/>
                </a:lnTo>
                <a:lnTo>
                  <a:pt x="12220" y="410"/>
                </a:lnTo>
                <a:lnTo>
                  <a:pt x="12220" y="412"/>
                </a:lnTo>
                <a:lnTo>
                  <a:pt x="12215" y="412"/>
                </a:lnTo>
                <a:lnTo>
                  <a:pt x="12215" y="414"/>
                </a:lnTo>
                <a:lnTo>
                  <a:pt x="12210" y="414"/>
                </a:lnTo>
                <a:lnTo>
                  <a:pt x="12210" y="415"/>
                </a:lnTo>
                <a:lnTo>
                  <a:pt x="12205" y="415"/>
                </a:lnTo>
                <a:lnTo>
                  <a:pt x="12205" y="417"/>
                </a:lnTo>
                <a:lnTo>
                  <a:pt x="12200" y="417"/>
                </a:lnTo>
                <a:lnTo>
                  <a:pt x="12200" y="419"/>
                </a:lnTo>
                <a:lnTo>
                  <a:pt x="12197" y="419"/>
                </a:lnTo>
                <a:lnTo>
                  <a:pt x="12197" y="420"/>
                </a:lnTo>
                <a:lnTo>
                  <a:pt x="12192" y="420"/>
                </a:lnTo>
                <a:lnTo>
                  <a:pt x="12192" y="422"/>
                </a:lnTo>
                <a:lnTo>
                  <a:pt x="12187" y="422"/>
                </a:lnTo>
                <a:lnTo>
                  <a:pt x="12187" y="424"/>
                </a:lnTo>
                <a:lnTo>
                  <a:pt x="12182" y="424"/>
                </a:lnTo>
                <a:lnTo>
                  <a:pt x="12182" y="425"/>
                </a:lnTo>
                <a:lnTo>
                  <a:pt x="12177" y="425"/>
                </a:lnTo>
                <a:lnTo>
                  <a:pt x="12177" y="427"/>
                </a:lnTo>
                <a:lnTo>
                  <a:pt x="12173" y="427"/>
                </a:lnTo>
                <a:lnTo>
                  <a:pt x="12173" y="429"/>
                </a:lnTo>
                <a:lnTo>
                  <a:pt x="12168" y="429"/>
                </a:lnTo>
                <a:lnTo>
                  <a:pt x="12168" y="430"/>
                </a:lnTo>
                <a:lnTo>
                  <a:pt x="12163" y="430"/>
                </a:lnTo>
                <a:lnTo>
                  <a:pt x="12163" y="432"/>
                </a:lnTo>
                <a:lnTo>
                  <a:pt x="12158" y="432"/>
                </a:lnTo>
                <a:lnTo>
                  <a:pt x="12158" y="434"/>
                </a:lnTo>
                <a:lnTo>
                  <a:pt x="12153" y="434"/>
                </a:lnTo>
                <a:lnTo>
                  <a:pt x="12153" y="435"/>
                </a:lnTo>
                <a:lnTo>
                  <a:pt x="12150" y="435"/>
                </a:lnTo>
                <a:lnTo>
                  <a:pt x="12150" y="437"/>
                </a:lnTo>
                <a:lnTo>
                  <a:pt x="12145" y="437"/>
                </a:lnTo>
                <a:lnTo>
                  <a:pt x="12145" y="439"/>
                </a:lnTo>
                <a:lnTo>
                  <a:pt x="12140" y="439"/>
                </a:lnTo>
                <a:lnTo>
                  <a:pt x="12140" y="440"/>
                </a:lnTo>
                <a:lnTo>
                  <a:pt x="12135" y="440"/>
                </a:lnTo>
                <a:lnTo>
                  <a:pt x="12135" y="442"/>
                </a:lnTo>
                <a:lnTo>
                  <a:pt x="12130" y="442"/>
                </a:lnTo>
                <a:lnTo>
                  <a:pt x="12130" y="444"/>
                </a:lnTo>
                <a:lnTo>
                  <a:pt x="12125" y="444"/>
                </a:lnTo>
                <a:lnTo>
                  <a:pt x="12125" y="445"/>
                </a:lnTo>
                <a:lnTo>
                  <a:pt x="12122" y="445"/>
                </a:lnTo>
                <a:lnTo>
                  <a:pt x="12122" y="447"/>
                </a:lnTo>
                <a:lnTo>
                  <a:pt x="12117" y="447"/>
                </a:lnTo>
                <a:lnTo>
                  <a:pt x="12117" y="449"/>
                </a:lnTo>
                <a:lnTo>
                  <a:pt x="12112" y="449"/>
                </a:lnTo>
                <a:lnTo>
                  <a:pt x="12112" y="450"/>
                </a:lnTo>
                <a:lnTo>
                  <a:pt x="12107" y="450"/>
                </a:lnTo>
                <a:lnTo>
                  <a:pt x="12107" y="452"/>
                </a:lnTo>
                <a:lnTo>
                  <a:pt x="12102" y="452"/>
                </a:lnTo>
                <a:lnTo>
                  <a:pt x="12102" y="454"/>
                </a:lnTo>
                <a:lnTo>
                  <a:pt x="12098" y="454"/>
                </a:lnTo>
                <a:lnTo>
                  <a:pt x="12098" y="455"/>
                </a:lnTo>
                <a:lnTo>
                  <a:pt x="12093" y="455"/>
                </a:lnTo>
                <a:lnTo>
                  <a:pt x="12093" y="457"/>
                </a:lnTo>
                <a:lnTo>
                  <a:pt x="12088" y="457"/>
                </a:lnTo>
                <a:lnTo>
                  <a:pt x="12088" y="459"/>
                </a:lnTo>
                <a:lnTo>
                  <a:pt x="12083" y="459"/>
                </a:lnTo>
                <a:lnTo>
                  <a:pt x="12083" y="460"/>
                </a:lnTo>
                <a:lnTo>
                  <a:pt x="12078" y="460"/>
                </a:lnTo>
                <a:lnTo>
                  <a:pt x="12078" y="462"/>
                </a:lnTo>
                <a:lnTo>
                  <a:pt x="12073" y="462"/>
                </a:lnTo>
                <a:lnTo>
                  <a:pt x="12073" y="464"/>
                </a:lnTo>
                <a:lnTo>
                  <a:pt x="12070" y="464"/>
                </a:lnTo>
                <a:lnTo>
                  <a:pt x="12070" y="465"/>
                </a:lnTo>
                <a:lnTo>
                  <a:pt x="12065" y="465"/>
                </a:lnTo>
                <a:lnTo>
                  <a:pt x="12065" y="467"/>
                </a:lnTo>
                <a:lnTo>
                  <a:pt x="12060" y="467"/>
                </a:lnTo>
                <a:lnTo>
                  <a:pt x="12060" y="469"/>
                </a:lnTo>
                <a:lnTo>
                  <a:pt x="12055" y="469"/>
                </a:lnTo>
                <a:lnTo>
                  <a:pt x="12055" y="470"/>
                </a:lnTo>
                <a:lnTo>
                  <a:pt x="12050" y="470"/>
                </a:lnTo>
                <a:lnTo>
                  <a:pt x="12050" y="472"/>
                </a:lnTo>
                <a:lnTo>
                  <a:pt x="12045" y="472"/>
                </a:lnTo>
                <a:lnTo>
                  <a:pt x="12045" y="474"/>
                </a:lnTo>
                <a:lnTo>
                  <a:pt x="12042" y="474"/>
                </a:lnTo>
                <a:lnTo>
                  <a:pt x="12042" y="475"/>
                </a:lnTo>
                <a:lnTo>
                  <a:pt x="12037" y="475"/>
                </a:lnTo>
                <a:lnTo>
                  <a:pt x="12037" y="477"/>
                </a:lnTo>
                <a:lnTo>
                  <a:pt x="12032" y="477"/>
                </a:lnTo>
                <a:lnTo>
                  <a:pt x="12032" y="479"/>
                </a:lnTo>
                <a:lnTo>
                  <a:pt x="12027" y="479"/>
                </a:lnTo>
                <a:lnTo>
                  <a:pt x="12027" y="480"/>
                </a:lnTo>
                <a:lnTo>
                  <a:pt x="12022" y="480"/>
                </a:lnTo>
                <a:lnTo>
                  <a:pt x="12022" y="482"/>
                </a:lnTo>
                <a:lnTo>
                  <a:pt x="12017" y="482"/>
                </a:lnTo>
                <a:lnTo>
                  <a:pt x="12017" y="484"/>
                </a:lnTo>
                <a:lnTo>
                  <a:pt x="12012" y="484"/>
                </a:lnTo>
                <a:lnTo>
                  <a:pt x="12012" y="485"/>
                </a:lnTo>
                <a:lnTo>
                  <a:pt x="12008" y="485"/>
                </a:lnTo>
                <a:lnTo>
                  <a:pt x="12008" y="487"/>
                </a:lnTo>
                <a:lnTo>
                  <a:pt x="12003" y="487"/>
                </a:lnTo>
                <a:lnTo>
                  <a:pt x="12003" y="489"/>
                </a:lnTo>
                <a:lnTo>
                  <a:pt x="11998" y="489"/>
                </a:lnTo>
                <a:lnTo>
                  <a:pt x="11998" y="490"/>
                </a:lnTo>
                <a:lnTo>
                  <a:pt x="11993" y="490"/>
                </a:lnTo>
                <a:lnTo>
                  <a:pt x="11993" y="492"/>
                </a:lnTo>
                <a:lnTo>
                  <a:pt x="11988" y="492"/>
                </a:lnTo>
                <a:lnTo>
                  <a:pt x="11988" y="494"/>
                </a:lnTo>
                <a:lnTo>
                  <a:pt x="11983" y="494"/>
                </a:lnTo>
                <a:lnTo>
                  <a:pt x="11983" y="495"/>
                </a:lnTo>
                <a:lnTo>
                  <a:pt x="11978" y="495"/>
                </a:lnTo>
                <a:lnTo>
                  <a:pt x="11978" y="497"/>
                </a:lnTo>
                <a:lnTo>
                  <a:pt x="11975" y="497"/>
                </a:lnTo>
                <a:lnTo>
                  <a:pt x="11975" y="499"/>
                </a:lnTo>
                <a:lnTo>
                  <a:pt x="11970" y="499"/>
                </a:lnTo>
                <a:lnTo>
                  <a:pt x="11970" y="500"/>
                </a:lnTo>
                <a:lnTo>
                  <a:pt x="11965" y="500"/>
                </a:lnTo>
                <a:lnTo>
                  <a:pt x="11965" y="502"/>
                </a:lnTo>
                <a:lnTo>
                  <a:pt x="11960" y="502"/>
                </a:lnTo>
                <a:lnTo>
                  <a:pt x="11960" y="504"/>
                </a:lnTo>
                <a:lnTo>
                  <a:pt x="11955" y="504"/>
                </a:lnTo>
                <a:lnTo>
                  <a:pt x="11955" y="505"/>
                </a:lnTo>
                <a:lnTo>
                  <a:pt x="11950" y="505"/>
                </a:lnTo>
                <a:lnTo>
                  <a:pt x="11950" y="507"/>
                </a:lnTo>
                <a:lnTo>
                  <a:pt x="11945" y="507"/>
                </a:lnTo>
                <a:lnTo>
                  <a:pt x="11945" y="509"/>
                </a:lnTo>
                <a:lnTo>
                  <a:pt x="11942" y="509"/>
                </a:lnTo>
                <a:lnTo>
                  <a:pt x="11942" y="510"/>
                </a:lnTo>
                <a:lnTo>
                  <a:pt x="11937" y="510"/>
                </a:lnTo>
                <a:lnTo>
                  <a:pt x="11937" y="512"/>
                </a:lnTo>
                <a:lnTo>
                  <a:pt x="11932" y="512"/>
                </a:lnTo>
                <a:lnTo>
                  <a:pt x="11932" y="514"/>
                </a:lnTo>
                <a:lnTo>
                  <a:pt x="11927" y="514"/>
                </a:lnTo>
                <a:lnTo>
                  <a:pt x="11927" y="515"/>
                </a:lnTo>
                <a:lnTo>
                  <a:pt x="11922" y="515"/>
                </a:lnTo>
                <a:lnTo>
                  <a:pt x="11922" y="517"/>
                </a:lnTo>
                <a:lnTo>
                  <a:pt x="11917" y="517"/>
                </a:lnTo>
                <a:lnTo>
                  <a:pt x="11917" y="519"/>
                </a:lnTo>
                <a:lnTo>
                  <a:pt x="11912" y="519"/>
                </a:lnTo>
                <a:lnTo>
                  <a:pt x="11912" y="520"/>
                </a:lnTo>
                <a:lnTo>
                  <a:pt x="11907" y="520"/>
                </a:lnTo>
                <a:lnTo>
                  <a:pt x="11907" y="522"/>
                </a:lnTo>
                <a:lnTo>
                  <a:pt x="11903" y="522"/>
                </a:lnTo>
                <a:lnTo>
                  <a:pt x="11903" y="524"/>
                </a:lnTo>
                <a:lnTo>
                  <a:pt x="11898" y="524"/>
                </a:lnTo>
                <a:lnTo>
                  <a:pt x="11898" y="525"/>
                </a:lnTo>
                <a:lnTo>
                  <a:pt x="11893" y="525"/>
                </a:lnTo>
                <a:lnTo>
                  <a:pt x="11893" y="527"/>
                </a:lnTo>
                <a:lnTo>
                  <a:pt x="11888" y="527"/>
                </a:lnTo>
                <a:lnTo>
                  <a:pt x="11888" y="529"/>
                </a:lnTo>
                <a:lnTo>
                  <a:pt x="11883" y="529"/>
                </a:lnTo>
                <a:lnTo>
                  <a:pt x="11883" y="530"/>
                </a:lnTo>
                <a:lnTo>
                  <a:pt x="11878" y="530"/>
                </a:lnTo>
                <a:lnTo>
                  <a:pt x="11878" y="532"/>
                </a:lnTo>
                <a:lnTo>
                  <a:pt x="11873" y="532"/>
                </a:lnTo>
                <a:lnTo>
                  <a:pt x="11873" y="534"/>
                </a:lnTo>
                <a:lnTo>
                  <a:pt x="11868" y="534"/>
                </a:lnTo>
                <a:lnTo>
                  <a:pt x="11868" y="535"/>
                </a:lnTo>
                <a:lnTo>
                  <a:pt x="11863" y="535"/>
                </a:lnTo>
                <a:lnTo>
                  <a:pt x="11863" y="537"/>
                </a:lnTo>
                <a:lnTo>
                  <a:pt x="11858" y="537"/>
                </a:lnTo>
                <a:lnTo>
                  <a:pt x="11858" y="539"/>
                </a:lnTo>
                <a:lnTo>
                  <a:pt x="11855" y="539"/>
                </a:lnTo>
                <a:lnTo>
                  <a:pt x="11855" y="540"/>
                </a:lnTo>
                <a:lnTo>
                  <a:pt x="11850" y="540"/>
                </a:lnTo>
                <a:lnTo>
                  <a:pt x="11850" y="542"/>
                </a:lnTo>
                <a:lnTo>
                  <a:pt x="11845" y="542"/>
                </a:lnTo>
                <a:lnTo>
                  <a:pt x="11845" y="544"/>
                </a:lnTo>
                <a:lnTo>
                  <a:pt x="11840" y="544"/>
                </a:lnTo>
                <a:lnTo>
                  <a:pt x="11840" y="545"/>
                </a:lnTo>
                <a:lnTo>
                  <a:pt x="11835" y="545"/>
                </a:lnTo>
                <a:lnTo>
                  <a:pt x="11835" y="547"/>
                </a:lnTo>
                <a:lnTo>
                  <a:pt x="11830" y="547"/>
                </a:lnTo>
                <a:lnTo>
                  <a:pt x="11830" y="549"/>
                </a:lnTo>
                <a:lnTo>
                  <a:pt x="11825" y="549"/>
                </a:lnTo>
                <a:lnTo>
                  <a:pt x="11825" y="550"/>
                </a:lnTo>
                <a:lnTo>
                  <a:pt x="11820" y="550"/>
                </a:lnTo>
                <a:lnTo>
                  <a:pt x="11820" y="552"/>
                </a:lnTo>
                <a:lnTo>
                  <a:pt x="11815" y="552"/>
                </a:lnTo>
                <a:lnTo>
                  <a:pt x="11815" y="554"/>
                </a:lnTo>
                <a:lnTo>
                  <a:pt x="11810" y="554"/>
                </a:lnTo>
                <a:lnTo>
                  <a:pt x="11810" y="555"/>
                </a:lnTo>
                <a:lnTo>
                  <a:pt x="11807" y="555"/>
                </a:lnTo>
                <a:lnTo>
                  <a:pt x="11807" y="557"/>
                </a:lnTo>
                <a:lnTo>
                  <a:pt x="11802" y="557"/>
                </a:lnTo>
                <a:lnTo>
                  <a:pt x="11802" y="559"/>
                </a:lnTo>
                <a:lnTo>
                  <a:pt x="11797" y="559"/>
                </a:lnTo>
                <a:lnTo>
                  <a:pt x="11797" y="560"/>
                </a:lnTo>
                <a:lnTo>
                  <a:pt x="11792" y="560"/>
                </a:lnTo>
                <a:lnTo>
                  <a:pt x="11792" y="562"/>
                </a:lnTo>
                <a:lnTo>
                  <a:pt x="11787" y="562"/>
                </a:lnTo>
                <a:lnTo>
                  <a:pt x="11787" y="564"/>
                </a:lnTo>
                <a:lnTo>
                  <a:pt x="11782" y="564"/>
                </a:lnTo>
                <a:lnTo>
                  <a:pt x="11782" y="565"/>
                </a:lnTo>
                <a:lnTo>
                  <a:pt x="11777" y="565"/>
                </a:lnTo>
                <a:lnTo>
                  <a:pt x="11777" y="567"/>
                </a:lnTo>
                <a:lnTo>
                  <a:pt x="11772" y="567"/>
                </a:lnTo>
                <a:lnTo>
                  <a:pt x="11772" y="569"/>
                </a:lnTo>
                <a:lnTo>
                  <a:pt x="11767" y="569"/>
                </a:lnTo>
                <a:lnTo>
                  <a:pt x="11767" y="570"/>
                </a:lnTo>
                <a:lnTo>
                  <a:pt x="11762" y="570"/>
                </a:lnTo>
                <a:lnTo>
                  <a:pt x="11762" y="572"/>
                </a:lnTo>
                <a:lnTo>
                  <a:pt x="11757" y="572"/>
                </a:lnTo>
                <a:lnTo>
                  <a:pt x="11757" y="574"/>
                </a:lnTo>
                <a:lnTo>
                  <a:pt x="11752" y="574"/>
                </a:lnTo>
                <a:lnTo>
                  <a:pt x="11752" y="575"/>
                </a:lnTo>
                <a:lnTo>
                  <a:pt x="11747" y="575"/>
                </a:lnTo>
                <a:lnTo>
                  <a:pt x="11747" y="577"/>
                </a:lnTo>
                <a:lnTo>
                  <a:pt x="11742" y="577"/>
                </a:lnTo>
                <a:lnTo>
                  <a:pt x="11742" y="579"/>
                </a:lnTo>
                <a:lnTo>
                  <a:pt x="11737" y="579"/>
                </a:lnTo>
                <a:lnTo>
                  <a:pt x="11737" y="580"/>
                </a:lnTo>
                <a:lnTo>
                  <a:pt x="11733" y="580"/>
                </a:lnTo>
                <a:lnTo>
                  <a:pt x="11733" y="582"/>
                </a:lnTo>
                <a:lnTo>
                  <a:pt x="11728" y="582"/>
                </a:lnTo>
                <a:lnTo>
                  <a:pt x="11728" y="584"/>
                </a:lnTo>
                <a:lnTo>
                  <a:pt x="11723" y="584"/>
                </a:lnTo>
                <a:lnTo>
                  <a:pt x="11723" y="585"/>
                </a:lnTo>
                <a:lnTo>
                  <a:pt x="11718" y="585"/>
                </a:lnTo>
                <a:lnTo>
                  <a:pt x="11718" y="587"/>
                </a:lnTo>
                <a:lnTo>
                  <a:pt x="11713" y="587"/>
                </a:lnTo>
                <a:lnTo>
                  <a:pt x="11713" y="589"/>
                </a:lnTo>
                <a:lnTo>
                  <a:pt x="11708" y="589"/>
                </a:lnTo>
                <a:lnTo>
                  <a:pt x="11708" y="590"/>
                </a:lnTo>
                <a:lnTo>
                  <a:pt x="11703" y="590"/>
                </a:lnTo>
                <a:lnTo>
                  <a:pt x="11703" y="592"/>
                </a:lnTo>
                <a:lnTo>
                  <a:pt x="11698" y="592"/>
                </a:lnTo>
                <a:lnTo>
                  <a:pt x="11698" y="594"/>
                </a:lnTo>
                <a:lnTo>
                  <a:pt x="11693" y="594"/>
                </a:lnTo>
                <a:lnTo>
                  <a:pt x="11693" y="595"/>
                </a:lnTo>
                <a:lnTo>
                  <a:pt x="11688" y="595"/>
                </a:lnTo>
                <a:lnTo>
                  <a:pt x="11688" y="597"/>
                </a:lnTo>
                <a:lnTo>
                  <a:pt x="11683" y="597"/>
                </a:lnTo>
                <a:lnTo>
                  <a:pt x="11683" y="599"/>
                </a:lnTo>
                <a:lnTo>
                  <a:pt x="11678" y="599"/>
                </a:lnTo>
                <a:lnTo>
                  <a:pt x="11678" y="600"/>
                </a:lnTo>
                <a:lnTo>
                  <a:pt x="11673" y="600"/>
                </a:lnTo>
                <a:lnTo>
                  <a:pt x="11673" y="602"/>
                </a:lnTo>
                <a:lnTo>
                  <a:pt x="11668" y="602"/>
                </a:lnTo>
                <a:lnTo>
                  <a:pt x="11668" y="604"/>
                </a:lnTo>
                <a:lnTo>
                  <a:pt x="11663" y="604"/>
                </a:lnTo>
                <a:lnTo>
                  <a:pt x="11663" y="605"/>
                </a:lnTo>
                <a:lnTo>
                  <a:pt x="11658" y="605"/>
                </a:lnTo>
                <a:lnTo>
                  <a:pt x="11658" y="607"/>
                </a:lnTo>
                <a:lnTo>
                  <a:pt x="11653" y="607"/>
                </a:lnTo>
                <a:lnTo>
                  <a:pt x="11653" y="609"/>
                </a:lnTo>
                <a:lnTo>
                  <a:pt x="11648" y="609"/>
                </a:lnTo>
                <a:lnTo>
                  <a:pt x="11648" y="610"/>
                </a:lnTo>
                <a:lnTo>
                  <a:pt x="11643" y="610"/>
                </a:lnTo>
                <a:lnTo>
                  <a:pt x="11643" y="612"/>
                </a:lnTo>
                <a:lnTo>
                  <a:pt x="11638" y="612"/>
                </a:lnTo>
                <a:lnTo>
                  <a:pt x="11638" y="614"/>
                </a:lnTo>
                <a:lnTo>
                  <a:pt x="11633" y="614"/>
                </a:lnTo>
                <a:lnTo>
                  <a:pt x="11633" y="615"/>
                </a:lnTo>
                <a:lnTo>
                  <a:pt x="11628" y="615"/>
                </a:lnTo>
                <a:lnTo>
                  <a:pt x="11628" y="617"/>
                </a:lnTo>
                <a:lnTo>
                  <a:pt x="11625" y="617"/>
                </a:lnTo>
                <a:lnTo>
                  <a:pt x="11625" y="619"/>
                </a:lnTo>
                <a:lnTo>
                  <a:pt x="11620" y="619"/>
                </a:lnTo>
                <a:lnTo>
                  <a:pt x="11620" y="620"/>
                </a:lnTo>
                <a:lnTo>
                  <a:pt x="11615" y="620"/>
                </a:lnTo>
                <a:lnTo>
                  <a:pt x="11615" y="622"/>
                </a:lnTo>
                <a:lnTo>
                  <a:pt x="11610" y="622"/>
                </a:lnTo>
                <a:lnTo>
                  <a:pt x="11610" y="624"/>
                </a:lnTo>
                <a:lnTo>
                  <a:pt x="11605" y="624"/>
                </a:lnTo>
                <a:lnTo>
                  <a:pt x="11605" y="625"/>
                </a:lnTo>
                <a:lnTo>
                  <a:pt x="11600" y="625"/>
                </a:lnTo>
                <a:lnTo>
                  <a:pt x="11600" y="627"/>
                </a:lnTo>
                <a:lnTo>
                  <a:pt x="11595" y="627"/>
                </a:lnTo>
                <a:lnTo>
                  <a:pt x="11595" y="629"/>
                </a:lnTo>
                <a:lnTo>
                  <a:pt x="11590" y="629"/>
                </a:lnTo>
                <a:lnTo>
                  <a:pt x="11590" y="630"/>
                </a:lnTo>
                <a:lnTo>
                  <a:pt x="11585" y="630"/>
                </a:lnTo>
                <a:lnTo>
                  <a:pt x="11585" y="632"/>
                </a:lnTo>
                <a:lnTo>
                  <a:pt x="11580" y="632"/>
                </a:lnTo>
                <a:lnTo>
                  <a:pt x="11580" y="634"/>
                </a:lnTo>
                <a:lnTo>
                  <a:pt x="11575" y="634"/>
                </a:lnTo>
                <a:lnTo>
                  <a:pt x="11575" y="635"/>
                </a:lnTo>
                <a:lnTo>
                  <a:pt x="11570" y="635"/>
                </a:lnTo>
                <a:lnTo>
                  <a:pt x="11570" y="637"/>
                </a:lnTo>
                <a:lnTo>
                  <a:pt x="11565" y="637"/>
                </a:lnTo>
                <a:lnTo>
                  <a:pt x="11565" y="639"/>
                </a:lnTo>
                <a:lnTo>
                  <a:pt x="11560" y="639"/>
                </a:lnTo>
                <a:lnTo>
                  <a:pt x="11560" y="640"/>
                </a:lnTo>
                <a:lnTo>
                  <a:pt x="11555" y="640"/>
                </a:lnTo>
                <a:lnTo>
                  <a:pt x="11555" y="642"/>
                </a:lnTo>
                <a:lnTo>
                  <a:pt x="11550" y="642"/>
                </a:lnTo>
                <a:lnTo>
                  <a:pt x="11550" y="644"/>
                </a:lnTo>
                <a:lnTo>
                  <a:pt x="11545" y="644"/>
                </a:lnTo>
                <a:lnTo>
                  <a:pt x="11545" y="645"/>
                </a:lnTo>
                <a:lnTo>
                  <a:pt x="11540" y="645"/>
                </a:lnTo>
                <a:lnTo>
                  <a:pt x="11540" y="647"/>
                </a:lnTo>
                <a:lnTo>
                  <a:pt x="11535" y="647"/>
                </a:lnTo>
                <a:lnTo>
                  <a:pt x="11535" y="649"/>
                </a:lnTo>
                <a:lnTo>
                  <a:pt x="11530" y="649"/>
                </a:lnTo>
                <a:lnTo>
                  <a:pt x="11530" y="650"/>
                </a:lnTo>
                <a:lnTo>
                  <a:pt x="11525" y="650"/>
                </a:lnTo>
                <a:lnTo>
                  <a:pt x="11525" y="652"/>
                </a:lnTo>
                <a:lnTo>
                  <a:pt x="11520" y="652"/>
                </a:lnTo>
                <a:lnTo>
                  <a:pt x="11520" y="654"/>
                </a:lnTo>
                <a:lnTo>
                  <a:pt x="11515" y="654"/>
                </a:lnTo>
                <a:lnTo>
                  <a:pt x="11515" y="655"/>
                </a:lnTo>
                <a:lnTo>
                  <a:pt x="11510" y="655"/>
                </a:lnTo>
                <a:lnTo>
                  <a:pt x="11510" y="657"/>
                </a:lnTo>
                <a:lnTo>
                  <a:pt x="11505" y="657"/>
                </a:lnTo>
                <a:lnTo>
                  <a:pt x="11505" y="659"/>
                </a:lnTo>
                <a:lnTo>
                  <a:pt x="11500" y="659"/>
                </a:lnTo>
                <a:lnTo>
                  <a:pt x="11500" y="660"/>
                </a:lnTo>
                <a:lnTo>
                  <a:pt x="11495" y="660"/>
                </a:lnTo>
                <a:lnTo>
                  <a:pt x="11495" y="662"/>
                </a:lnTo>
                <a:lnTo>
                  <a:pt x="11488" y="662"/>
                </a:lnTo>
                <a:lnTo>
                  <a:pt x="11488" y="664"/>
                </a:lnTo>
                <a:lnTo>
                  <a:pt x="11483" y="664"/>
                </a:lnTo>
                <a:lnTo>
                  <a:pt x="11483" y="665"/>
                </a:lnTo>
                <a:lnTo>
                  <a:pt x="11478" y="665"/>
                </a:lnTo>
                <a:lnTo>
                  <a:pt x="11478" y="667"/>
                </a:lnTo>
                <a:lnTo>
                  <a:pt x="11473" y="667"/>
                </a:lnTo>
                <a:lnTo>
                  <a:pt x="11473" y="669"/>
                </a:lnTo>
                <a:lnTo>
                  <a:pt x="11468" y="669"/>
                </a:lnTo>
                <a:lnTo>
                  <a:pt x="11468" y="670"/>
                </a:lnTo>
                <a:lnTo>
                  <a:pt x="11463" y="670"/>
                </a:lnTo>
                <a:lnTo>
                  <a:pt x="11463" y="672"/>
                </a:lnTo>
                <a:lnTo>
                  <a:pt x="11458" y="672"/>
                </a:lnTo>
                <a:lnTo>
                  <a:pt x="11458" y="674"/>
                </a:lnTo>
                <a:lnTo>
                  <a:pt x="11453" y="674"/>
                </a:lnTo>
                <a:lnTo>
                  <a:pt x="11453" y="675"/>
                </a:lnTo>
                <a:lnTo>
                  <a:pt x="11448" y="675"/>
                </a:lnTo>
                <a:lnTo>
                  <a:pt x="11448" y="677"/>
                </a:lnTo>
                <a:lnTo>
                  <a:pt x="11443" y="677"/>
                </a:lnTo>
                <a:lnTo>
                  <a:pt x="11443" y="679"/>
                </a:lnTo>
                <a:lnTo>
                  <a:pt x="11438" y="679"/>
                </a:lnTo>
                <a:lnTo>
                  <a:pt x="11438" y="680"/>
                </a:lnTo>
                <a:lnTo>
                  <a:pt x="11433" y="680"/>
                </a:lnTo>
                <a:lnTo>
                  <a:pt x="11433" y="682"/>
                </a:lnTo>
                <a:lnTo>
                  <a:pt x="11428" y="682"/>
                </a:lnTo>
                <a:lnTo>
                  <a:pt x="11428" y="684"/>
                </a:lnTo>
                <a:lnTo>
                  <a:pt x="11423" y="684"/>
                </a:lnTo>
                <a:lnTo>
                  <a:pt x="11423" y="685"/>
                </a:lnTo>
                <a:lnTo>
                  <a:pt x="11418" y="685"/>
                </a:lnTo>
                <a:lnTo>
                  <a:pt x="11418" y="687"/>
                </a:lnTo>
                <a:lnTo>
                  <a:pt x="11413" y="687"/>
                </a:lnTo>
                <a:lnTo>
                  <a:pt x="11413" y="689"/>
                </a:lnTo>
                <a:lnTo>
                  <a:pt x="11408" y="689"/>
                </a:lnTo>
                <a:lnTo>
                  <a:pt x="11408" y="690"/>
                </a:lnTo>
                <a:lnTo>
                  <a:pt x="11403" y="690"/>
                </a:lnTo>
                <a:lnTo>
                  <a:pt x="11403" y="692"/>
                </a:lnTo>
                <a:lnTo>
                  <a:pt x="11398" y="692"/>
                </a:lnTo>
                <a:lnTo>
                  <a:pt x="11398" y="694"/>
                </a:lnTo>
                <a:lnTo>
                  <a:pt x="11393" y="694"/>
                </a:lnTo>
                <a:lnTo>
                  <a:pt x="11393" y="695"/>
                </a:lnTo>
                <a:lnTo>
                  <a:pt x="11388" y="695"/>
                </a:lnTo>
                <a:lnTo>
                  <a:pt x="11388" y="697"/>
                </a:lnTo>
                <a:lnTo>
                  <a:pt x="11383" y="697"/>
                </a:lnTo>
                <a:lnTo>
                  <a:pt x="11383" y="699"/>
                </a:lnTo>
                <a:lnTo>
                  <a:pt x="11377" y="699"/>
                </a:lnTo>
                <a:lnTo>
                  <a:pt x="11377" y="700"/>
                </a:lnTo>
                <a:lnTo>
                  <a:pt x="11372" y="700"/>
                </a:lnTo>
                <a:lnTo>
                  <a:pt x="11372" y="702"/>
                </a:lnTo>
                <a:lnTo>
                  <a:pt x="11367" y="702"/>
                </a:lnTo>
                <a:lnTo>
                  <a:pt x="11367" y="704"/>
                </a:lnTo>
                <a:lnTo>
                  <a:pt x="11362" y="704"/>
                </a:lnTo>
                <a:lnTo>
                  <a:pt x="11362" y="705"/>
                </a:lnTo>
                <a:lnTo>
                  <a:pt x="11357" y="705"/>
                </a:lnTo>
                <a:lnTo>
                  <a:pt x="11357" y="707"/>
                </a:lnTo>
                <a:lnTo>
                  <a:pt x="11352" y="707"/>
                </a:lnTo>
                <a:lnTo>
                  <a:pt x="11352" y="709"/>
                </a:lnTo>
                <a:lnTo>
                  <a:pt x="11347" y="709"/>
                </a:lnTo>
                <a:lnTo>
                  <a:pt x="11347" y="710"/>
                </a:lnTo>
                <a:lnTo>
                  <a:pt x="11342" y="710"/>
                </a:lnTo>
                <a:lnTo>
                  <a:pt x="11342" y="712"/>
                </a:lnTo>
                <a:lnTo>
                  <a:pt x="11337" y="712"/>
                </a:lnTo>
                <a:lnTo>
                  <a:pt x="11337" y="714"/>
                </a:lnTo>
                <a:lnTo>
                  <a:pt x="11332" y="714"/>
                </a:lnTo>
                <a:lnTo>
                  <a:pt x="11332" y="715"/>
                </a:lnTo>
                <a:lnTo>
                  <a:pt x="11327" y="715"/>
                </a:lnTo>
                <a:lnTo>
                  <a:pt x="11327" y="717"/>
                </a:lnTo>
                <a:lnTo>
                  <a:pt x="11320" y="717"/>
                </a:lnTo>
                <a:lnTo>
                  <a:pt x="11320" y="719"/>
                </a:lnTo>
                <a:lnTo>
                  <a:pt x="11315" y="719"/>
                </a:lnTo>
                <a:lnTo>
                  <a:pt x="11315" y="720"/>
                </a:lnTo>
                <a:lnTo>
                  <a:pt x="11310" y="720"/>
                </a:lnTo>
                <a:lnTo>
                  <a:pt x="11310" y="722"/>
                </a:lnTo>
                <a:lnTo>
                  <a:pt x="11305" y="722"/>
                </a:lnTo>
                <a:lnTo>
                  <a:pt x="11305" y="724"/>
                </a:lnTo>
                <a:lnTo>
                  <a:pt x="11300" y="724"/>
                </a:lnTo>
                <a:lnTo>
                  <a:pt x="11300" y="725"/>
                </a:lnTo>
                <a:lnTo>
                  <a:pt x="11295" y="725"/>
                </a:lnTo>
                <a:lnTo>
                  <a:pt x="11295" y="727"/>
                </a:lnTo>
                <a:lnTo>
                  <a:pt x="11290" y="727"/>
                </a:lnTo>
                <a:lnTo>
                  <a:pt x="11290" y="729"/>
                </a:lnTo>
                <a:lnTo>
                  <a:pt x="11285" y="729"/>
                </a:lnTo>
                <a:lnTo>
                  <a:pt x="11285" y="730"/>
                </a:lnTo>
                <a:lnTo>
                  <a:pt x="11280" y="730"/>
                </a:lnTo>
                <a:lnTo>
                  <a:pt x="11280" y="732"/>
                </a:lnTo>
                <a:lnTo>
                  <a:pt x="11273" y="732"/>
                </a:lnTo>
                <a:lnTo>
                  <a:pt x="11273" y="734"/>
                </a:lnTo>
                <a:lnTo>
                  <a:pt x="11268" y="734"/>
                </a:lnTo>
                <a:lnTo>
                  <a:pt x="11268" y="735"/>
                </a:lnTo>
                <a:lnTo>
                  <a:pt x="11263" y="735"/>
                </a:lnTo>
                <a:lnTo>
                  <a:pt x="11263" y="737"/>
                </a:lnTo>
                <a:lnTo>
                  <a:pt x="11258" y="737"/>
                </a:lnTo>
                <a:lnTo>
                  <a:pt x="11258" y="739"/>
                </a:lnTo>
                <a:lnTo>
                  <a:pt x="11253" y="739"/>
                </a:lnTo>
                <a:lnTo>
                  <a:pt x="11253" y="740"/>
                </a:lnTo>
                <a:lnTo>
                  <a:pt x="11248" y="740"/>
                </a:lnTo>
                <a:lnTo>
                  <a:pt x="11248" y="742"/>
                </a:lnTo>
                <a:lnTo>
                  <a:pt x="11243" y="742"/>
                </a:lnTo>
                <a:lnTo>
                  <a:pt x="11243" y="744"/>
                </a:lnTo>
                <a:lnTo>
                  <a:pt x="11238" y="744"/>
                </a:lnTo>
                <a:lnTo>
                  <a:pt x="11238" y="745"/>
                </a:lnTo>
                <a:lnTo>
                  <a:pt x="11233" y="745"/>
                </a:lnTo>
                <a:lnTo>
                  <a:pt x="11233" y="747"/>
                </a:lnTo>
                <a:lnTo>
                  <a:pt x="11228" y="747"/>
                </a:lnTo>
                <a:lnTo>
                  <a:pt x="11228" y="749"/>
                </a:lnTo>
                <a:lnTo>
                  <a:pt x="11222" y="749"/>
                </a:lnTo>
                <a:lnTo>
                  <a:pt x="11222" y="750"/>
                </a:lnTo>
                <a:lnTo>
                  <a:pt x="11217" y="750"/>
                </a:lnTo>
                <a:lnTo>
                  <a:pt x="11217" y="752"/>
                </a:lnTo>
                <a:lnTo>
                  <a:pt x="11212" y="752"/>
                </a:lnTo>
                <a:lnTo>
                  <a:pt x="11212" y="754"/>
                </a:lnTo>
                <a:lnTo>
                  <a:pt x="11207" y="754"/>
                </a:lnTo>
                <a:lnTo>
                  <a:pt x="11207" y="755"/>
                </a:lnTo>
                <a:lnTo>
                  <a:pt x="11202" y="755"/>
                </a:lnTo>
                <a:lnTo>
                  <a:pt x="11202" y="757"/>
                </a:lnTo>
                <a:lnTo>
                  <a:pt x="11197" y="757"/>
                </a:lnTo>
                <a:lnTo>
                  <a:pt x="11197" y="759"/>
                </a:lnTo>
                <a:lnTo>
                  <a:pt x="11192" y="759"/>
                </a:lnTo>
                <a:lnTo>
                  <a:pt x="11192" y="760"/>
                </a:lnTo>
                <a:lnTo>
                  <a:pt x="11185" y="760"/>
                </a:lnTo>
                <a:lnTo>
                  <a:pt x="11185" y="762"/>
                </a:lnTo>
                <a:lnTo>
                  <a:pt x="11180" y="762"/>
                </a:lnTo>
                <a:lnTo>
                  <a:pt x="11180" y="764"/>
                </a:lnTo>
                <a:lnTo>
                  <a:pt x="11175" y="764"/>
                </a:lnTo>
                <a:lnTo>
                  <a:pt x="11175" y="765"/>
                </a:lnTo>
                <a:lnTo>
                  <a:pt x="11170" y="765"/>
                </a:lnTo>
                <a:lnTo>
                  <a:pt x="11170" y="767"/>
                </a:lnTo>
                <a:lnTo>
                  <a:pt x="11165" y="767"/>
                </a:lnTo>
                <a:lnTo>
                  <a:pt x="11165" y="769"/>
                </a:lnTo>
                <a:lnTo>
                  <a:pt x="11160" y="769"/>
                </a:lnTo>
                <a:lnTo>
                  <a:pt x="11160" y="770"/>
                </a:lnTo>
                <a:lnTo>
                  <a:pt x="11153" y="770"/>
                </a:lnTo>
                <a:lnTo>
                  <a:pt x="11153" y="772"/>
                </a:lnTo>
                <a:lnTo>
                  <a:pt x="11148" y="772"/>
                </a:lnTo>
                <a:lnTo>
                  <a:pt x="11148" y="774"/>
                </a:lnTo>
                <a:lnTo>
                  <a:pt x="11143" y="774"/>
                </a:lnTo>
                <a:lnTo>
                  <a:pt x="11143" y="775"/>
                </a:lnTo>
                <a:lnTo>
                  <a:pt x="11138" y="775"/>
                </a:lnTo>
                <a:lnTo>
                  <a:pt x="11138" y="777"/>
                </a:lnTo>
                <a:lnTo>
                  <a:pt x="11133" y="777"/>
                </a:lnTo>
                <a:lnTo>
                  <a:pt x="11133" y="779"/>
                </a:lnTo>
                <a:lnTo>
                  <a:pt x="11128" y="779"/>
                </a:lnTo>
                <a:lnTo>
                  <a:pt x="11128" y="780"/>
                </a:lnTo>
                <a:lnTo>
                  <a:pt x="11122" y="780"/>
                </a:lnTo>
                <a:lnTo>
                  <a:pt x="11122" y="782"/>
                </a:lnTo>
                <a:lnTo>
                  <a:pt x="11117" y="782"/>
                </a:lnTo>
                <a:lnTo>
                  <a:pt x="11117" y="784"/>
                </a:lnTo>
                <a:lnTo>
                  <a:pt x="11112" y="784"/>
                </a:lnTo>
                <a:lnTo>
                  <a:pt x="11112" y="785"/>
                </a:lnTo>
                <a:lnTo>
                  <a:pt x="11107" y="785"/>
                </a:lnTo>
                <a:lnTo>
                  <a:pt x="11107" y="787"/>
                </a:lnTo>
                <a:lnTo>
                  <a:pt x="11102" y="787"/>
                </a:lnTo>
                <a:lnTo>
                  <a:pt x="11102" y="789"/>
                </a:lnTo>
                <a:lnTo>
                  <a:pt x="11095" y="789"/>
                </a:lnTo>
                <a:lnTo>
                  <a:pt x="11095" y="790"/>
                </a:lnTo>
                <a:lnTo>
                  <a:pt x="11090" y="790"/>
                </a:lnTo>
                <a:lnTo>
                  <a:pt x="11090" y="792"/>
                </a:lnTo>
                <a:lnTo>
                  <a:pt x="11085" y="792"/>
                </a:lnTo>
                <a:lnTo>
                  <a:pt x="11085" y="794"/>
                </a:lnTo>
                <a:lnTo>
                  <a:pt x="11080" y="794"/>
                </a:lnTo>
                <a:lnTo>
                  <a:pt x="11080" y="795"/>
                </a:lnTo>
                <a:lnTo>
                  <a:pt x="11075" y="795"/>
                </a:lnTo>
                <a:lnTo>
                  <a:pt x="11075" y="797"/>
                </a:lnTo>
                <a:lnTo>
                  <a:pt x="11070" y="797"/>
                </a:lnTo>
                <a:lnTo>
                  <a:pt x="11070" y="799"/>
                </a:lnTo>
                <a:lnTo>
                  <a:pt x="11063" y="799"/>
                </a:lnTo>
                <a:lnTo>
                  <a:pt x="11063" y="800"/>
                </a:lnTo>
                <a:lnTo>
                  <a:pt x="11058" y="800"/>
                </a:lnTo>
                <a:lnTo>
                  <a:pt x="11058" y="802"/>
                </a:lnTo>
                <a:lnTo>
                  <a:pt x="11053" y="802"/>
                </a:lnTo>
                <a:lnTo>
                  <a:pt x="11053" y="804"/>
                </a:lnTo>
                <a:lnTo>
                  <a:pt x="11048" y="804"/>
                </a:lnTo>
                <a:lnTo>
                  <a:pt x="11048" y="805"/>
                </a:lnTo>
                <a:lnTo>
                  <a:pt x="11043" y="805"/>
                </a:lnTo>
                <a:lnTo>
                  <a:pt x="11043" y="807"/>
                </a:lnTo>
                <a:lnTo>
                  <a:pt x="11037" y="807"/>
                </a:lnTo>
                <a:lnTo>
                  <a:pt x="11037" y="809"/>
                </a:lnTo>
                <a:lnTo>
                  <a:pt x="11032" y="809"/>
                </a:lnTo>
                <a:lnTo>
                  <a:pt x="11032" y="810"/>
                </a:lnTo>
                <a:lnTo>
                  <a:pt x="11027" y="810"/>
                </a:lnTo>
                <a:lnTo>
                  <a:pt x="11027" y="812"/>
                </a:lnTo>
                <a:lnTo>
                  <a:pt x="11022" y="812"/>
                </a:lnTo>
                <a:lnTo>
                  <a:pt x="11022" y="814"/>
                </a:lnTo>
                <a:lnTo>
                  <a:pt x="11017" y="814"/>
                </a:lnTo>
                <a:lnTo>
                  <a:pt x="11017" y="815"/>
                </a:lnTo>
                <a:lnTo>
                  <a:pt x="11010" y="815"/>
                </a:lnTo>
                <a:lnTo>
                  <a:pt x="11010" y="817"/>
                </a:lnTo>
                <a:lnTo>
                  <a:pt x="11005" y="817"/>
                </a:lnTo>
                <a:lnTo>
                  <a:pt x="11005" y="819"/>
                </a:lnTo>
                <a:lnTo>
                  <a:pt x="11000" y="819"/>
                </a:lnTo>
                <a:lnTo>
                  <a:pt x="11000" y="820"/>
                </a:lnTo>
                <a:lnTo>
                  <a:pt x="10995" y="820"/>
                </a:lnTo>
                <a:lnTo>
                  <a:pt x="10995" y="822"/>
                </a:lnTo>
                <a:lnTo>
                  <a:pt x="10988" y="822"/>
                </a:lnTo>
                <a:lnTo>
                  <a:pt x="10988" y="824"/>
                </a:lnTo>
                <a:lnTo>
                  <a:pt x="10983" y="824"/>
                </a:lnTo>
                <a:lnTo>
                  <a:pt x="10983" y="825"/>
                </a:lnTo>
                <a:lnTo>
                  <a:pt x="10978" y="825"/>
                </a:lnTo>
                <a:lnTo>
                  <a:pt x="10978" y="827"/>
                </a:lnTo>
                <a:lnTo>
                  <a:pt x="10973" y="827"/>
                </a:lnTo>
                <a:lnTo>
                  <a:pt x="10973" y="829"/>
                </a:lnTo>
                <a:lnTo>
                  <a:pt x="10967" y="829"/>
                </a:lnTo>
                <a:lnTo>
                  <a:pt x="10967" y="830"/>
                </a:lnTo>
                <a:lnTo>
                  <a:pt x="10962" y="830"/>
                </a:lnTo>
                <a:lnTo>
                  <a:pt x="10962" y="832"/>
                </a:lnTo>
                <a:lnTo>
                  <a:pt x="10957" y="832"/>
                </a:lnTo>
                <a:lnTo>
                  <a:pt x="10957" y="834"/>
                </a:lnTo>
                <a:lnTo>
                  <a:pt x="10952" y="834"/>
                </a:lnTo>
                <a:lnTo>
                  <a:pt x="10952" y="835"/>
                </a:lnTo>
                <a:lnTo>
                  <a:pt x="10945" y="835"/>
                </a:lnTo>
                <a:lnTo>
                  <a:pt x="10945" y="837"/>
                </a:lnTo>
                <a:lnTo>
                  <a:pt x="10940" y="837"/>
                </a:lnTo>
                <a:lnTo>
                  <a:pt x="10940" y="839"/>
                </a:lnTo>
                <a:lnTo>
                  <a:pt x="10935" y="839"/>
                </a:lnTo>
                <a:lnTo>
                  <a:pt x="10935" y="840"/>
                </a:lnTo>
                <a:lnTo>
                  <a:pt x="10930" y="840"/>
                </a:lnTo>
                <a:lnTo>
                  <a:pt x="10930" y="842"/>
                </a:lnTo>
                <a:lnTo>
                  <a:pt x="10923" y="842"/>
                </a:lnTo>
                <a:lnTo>
                  <a:pt x="10923" y="844"/>
                </a:lnTo>
                <a:lnTo>
                  <a:pt x="10918" y="844"/>
                </a:lnTo>
                <a:lnTo>
                  <a:pt x="10918" y="845"/>
                </a:lnTo>
                <a:lnTo>
                  <a:pt x="10913" y="845"/>
                </a:lnTo>
                <a:lnTo>
                  <a:pt x="10913" y="847"/>
                </a:lnTo>
                <a:lnTo>
                  <a:pt x="10908" y="847"/>
                </a:lnTo>
                <a:lnTo>
                  <a:pt x="10908" y="849"/>
                </a:lnTo>
                <a:lnTo>
                  <a:pt x="10903" y="849"/>
                </a:lnTo>
                <a:lnTo>
                  <a:pt x="10903" y="850"/>
                </a:lnTo>
                <a:lnTo>
                  <a:pt x="10897" y="850"/>
                </a:lnTo>
                <a:lnTo>
                  <a:pt x="10897" y="852"/>
                </a:lnTo>
                <a:lnTo>
                  <a:pt x="10892" y="852"/>
                </a:lnTo>
                <a:lnTo>
                  <a:pt x="10892" y="854"/>
                </a:lnTo>
                <a:lnTo>
                  <a:pt x="10887" y="854"/>
                </a:lnTo>
                <a:lnTo>
                  <a:pt x="10887" y="855"/>
                </a:lnTo>
                <a:lnTo>
                  <a:pt x="10882" y="855"/>
                </a:lnTo>
                <a:lnTo>
                  <a:pt x="10882" y="857"/>
                </a:lnTo>
                <a:lnTo>
                  <a:pt x="10875" y="857"/>
                </a:lnTo>
                <a:lnTo>
                  <a:pt x="10875" y="859"/>
                </a:lnTo>
                <a:lnTo>
                  <a:pt x="10870" y="859"/>
                </a:lnTo>
                <a:lnTo>
                  <a:pt x="10870" y="860"/>
                </a:lnTo>
                <a:lnTo>
                  <a:pt x="10865" y="860"/>
                </a:lnTo>
                <a:lnTo>
                  <a:pt x="10865" y="862"/>
                </a:lnTo>
                <a:lnTo>
                  <a:pt x="10858" y="862"/>
                </a:lnTo>
                <a:lnTo>
                  <a:pt x="10858" y="864"/>
                </a:lnTo>
                <a:lnTo>
                  <a:pt x="10853" y="864"/>
                </a:lnTo>
                <a:lnTo>
                  <a:pt x="10853" y="865"/>
                </a:lnTo>
                <a:lnTo>
                  <a:pt x="10848" y="865"/>
                </a:lnTo>
                <a:lnTo>
                  <a:pt x="10848" y="867"/>
                </a:lnTo>
                <a:lnTo>
                  <a:pt x="10842" y="867"/>
                </a:lnTo>
                <a:lnTo>
                  <a:pt x="10842" y="869"/>
                </a:lnTo>
                <a:lnTo>
                  <a:pt x="10837" y="869"/>
                </a:lnTo>
                <a:lnTo>
                  <a:pt x="10837" y="870"/>
                </a:lnTo>
                <a:lnTo>
                  <a:pt x="10832" y="870"/>
                </a:lnTo>
                <a:lnTo>
                  <a:pt x="10832" y="872"/>
                </a:lnTo>
                <a:lnTo>
                  <a:pt x="10825" y="872"/>
                </a:lnTo>
                <a:lnTo>
                  <a:pt x="10825" y="874"/>
                </a:lnTo>
                <a:lnTo>
                  <a:pt x="10820" y="874"/>
                </a:lnTo>
                <a:lnTo>
                  <a:pt x="10820" y="875"/>
                </a:lnTo>
                <a:lnTo>
                  <a:pt x="10815" y="875"/>
                </a:lnTo>
                <a:lnTo>
                  <a:pt x="10815" y="877"/>
                </a:lnTo>
                <a:lnTo>
                  <a:pt x="10810" y="877"/>
                </a:lnTo>
                <a:lnTo>
                  <a:pt x="10810" y="879"/>
                </a:lnTo>
                <a:lnTo>
                  <a:pt x="10803" y="879"/>
                </a:lnTo>
                <a:lnTo>
                  <a:pt x="10803" y="880"/>
                </a:lnTo>
                <a:lnTo>
                  <a:pt x="10798" y="880"/>
                </a:lnTo>
                <a:lnTo>
                  <a:pt x="10798" y="882"/>
                </a:lnTo>
                <a:lnTo>
                  <a:pt x="10793" y="882"/>
                </a:lnTo>
                <a:lnTo>
                  <a:pt x="10793" y="884"/>
                </a:lnTo>
                <a:lnTo>
                  <a:pt x="10787" y="884"/>
                </a:lnTo>
                <a:lnTo>
                  <a:pt x="10787" y="885"/>
                </a:lnTo>
                <a:lnTo>
                  <a:pt x="10782" y="885"/>
                </a:lnTo>
                <a:lnTo>
                  <a:pt x="10782" y="887"/>
                </a:lnTo>
                <a:lnTo>
                  <a:pt x="10777" y="887"/>
                </a:lnTo>
                <a:lnTo>
                  <a:pt x="10777" y="889"/>
                </a:lnTo>
                <a:lnTo>
                  <a:pt x="10770" y="889"/>
                </a:lnTo>
                <a:lnTo>
                  <a:pt x="10770" y="890"/>
                </a:lnTo>
                <a:lnTo>
                  <a:pt x="10765" y="890"/>
                </a:lnTo>
                <a:lnTo>
                  <a:pt x="10765" y="892"/>
                </a:lnTo>
                <a:lnTo>
                  <a:pt x="10760" y="892"/>
                </a:lnTo>
                <a:lnTo>
                  <a:pt x="10760" y="894"/>
                </a:lnTo>
                <a:lnTo>
                  <a:pt x="10753" y="894"/>
                </a:lnTo>
                <a:lnTo>
                  <a:pt x="10753" y="895"/>
                </a:lnTo>
                <a:lnTo>
                  <a:pt x="10748" y="895"/>
                </a:lnTo>
                <a:lnTo>
                  <a:pt x="10748" y="897"/>
                </a:lnTo>
                <a:lnTo>
                  <a:pt x="10743" y="897"/>
                </a:lnTo>
                <a:lnTo>
                  <a:pt x="10743" y="899"/>
                </a:lnTo>
                <a:lnTo>
                  <a:pt x="10737" y="899"/>
                </a:lnTo>
                <a:lnTo>
                  <a:pt x="10737" y="900"/>
                </a:lnTo>
                <a:lnTo>
                  <a:pt x="10732" y="900"/>
                </a:lnTo>
                <a:lnTo>
                  <a:pt x="10732" y="902"/>
                </a:lnTo>
                <a:lnTo>
                  <a:pt x="10727" y="902"/>
                </a:lnTo>
                <a:lnTo>
                  <a:pt x="10727" y="904"/>
                </a:lnTo>
                <a:lnTo>
                  <a:pt x="10722" y="904"/>
                </a:lnTo>
                <a:lnTo>
                  <a:pt x="10722" y="905"/>
                </a:lnTo>
                <a:lnTo>
                  <a:pt x="10715" y="905"/>
                </a:lnTo>
                <a:lnTo>
                  <a:pt x="10715" y="907"/>
                </a:lnTo>
                <a:lnTo>
                  <a:pt x="10710" y="907"/>
                </a:lnTo>
                <a:lnTo>
                  <a:pt x="10710" y="909"/>
                </a:lnTo>
                <a:lnTo>
                  <a:pt x="10705" y="909"/>
                </a:lnTo>
                <a:lnTo>
                  <a:pt x="10705" y="910"/>
                </a:lnTo>
                <a:lnTo>
                  <a:pt x="10698" y="910"/>
                </a:lnTo>
                <a:lnTo>
                  <a:pt x="10698" y="912"/>
                </a:lnTo>
                <a:lnTo>
                  <a:pt x="10693" y="912"/>
                </a:lnTo>
                <a:lnTo>
                  <a:pt x="10693" y="914"/>
                </a:lnTo>
                <a:lnTo>
                  <a:pt x="10687" y="914"/>
                </a:lnTo>
                <a:lnTo>
                  <a:pt x="10687" y="915"/>
                </a:lnTo>
                <a:lnTo>
                  <a:pt x="10682" y="915"/>
                </a:lnTo>
                <a:lnTo>
                  <a:pt x="10682" y="917"/>
                </a:lnTo>
                <a:lnTo>
                  <a:pt x="10677" y="917"/>
                </a:lnTo>
                <a:lnTo>
                  <a:pt x="10677" y="919"/>
                </a:lnTo>
                <a:lnTo>
                  <a:pt x="10670" y="919"/>
                </a:lnTo>
                <a:lnTo>
                  <a:pt x="10670" y="920"/>
                </a:lnTo>
                <a:lnTo>
                  <a:pt x="10665" y="920"/>
                </a:lnTo>
                <a:lnTo>
                  <a:pt x="10665" y="922"/>
                </a:lnTo>
                <a:lnTo>
                  <a:pt x="10660" y="922"/>
                </a:lnTo>
                <a:lnTo>
                  <a:pt x="10660" y="924"/>
                </a:lnTo>
                <a:lnTo>
                  <a:pt x="10653" y="924"/>
                </a:lnTo>
                <a:lnTo>
                  <a:pt x="10653" y="925"/>
                </a:lnTo>
                <a:lnTo>
                  <a:pt x="10648" y="925"/>
                </a:lnTo>
                <a:lnTo>
                  <a:pt x="10648" y="927"/>
                </a:lnTo>
                <a:lnTo>
                  <a:pt x="10642" y="927"/>
                </a:lnTo>
                <a:lnTo>
                  <a:pt x="10642" y="929"/>
                </a:lnTo>
                <a:lnTo>
                  <a:pt x="10637" y="929"/>
                </a:lnTo>
                <a:lnTo>
                  <a:pt x="10637" y="930"/>
                </a:lnTo>
                <a:lnTo>
                  <a:pt x="10632" y="930"/>
                </a:lnTo>
                <a:lnTo>
                  <a:pt x="10632" y="932"/>
                </a:lnTo>
                <a:lnTo>
                  <a:pt x="10625" y="932"/>
                </a:lnTo>
                <a:lnTo>
                  <a:pt x="10625" y="934"/>
                </a:lnTo>
                <a:lnTo>
                  <a:pt x="10620" y="934"/>
                </a:lnTo>
                <a:lnTo>
                  <a:pt x="10620" y="935"/>
                </a:lnTo>
                <a:lnTo>
                  <a:pt x="10613" y="935"/>
                </a:lnTo>
                <a:lnTo>
                  <a:pt x="10613" y="937"/>
                </a:lnTo>
                <a:lnTo>
                  <a:pt x="10608" y="937"/>
                </a:lnTo>
                <a:lnTo>
                  <a:pt x="10608" y="939"/>
                </a:lnTo>
                <a:lnTo>
                  <a:pt x="10603" y="939"/>
                </a:lnTo>
                <a:lnTo>
                  <a:pt x="10603" y="940"/>
                </a:lnTo>
                <a:lnTo>
                  <a:pt x="10597" y="940"/>
                </a:lnTo>
                <a:lnTo>
                  <a:pt x="10597" y="942"/>
                </a:lnTo>
                <a:lnTo>
                  <a:pt x="10592" y="942"/>
                </a:lnTo>
                <a:lnTo>
                  <a:pt x="10592" y="944"/>
                </a:lnTo>
                <a:lnTo>
                  <a:pt x="10585" y="944"/>
                </a:lnTo>
                <a:lnTo>
                  <a:pt x="10585" y="945"/>
                </a:lnTo>
                <a:lnTo>
                  <a:pt x="10580" y="945"/>
                </a:lnTo>
                <a:lnTo>
                  <a:pt x="10580" y="947"/>
                </a:lnTo>
                <a:lnTo>
                  <a:pt x="10575" y="947"/>
                </a:lnTo>
                <a:lnTo>
                  <a:pt x="10575" y="949"/>
                </a:lnTo>
                <a:lnTo>
                  <a:pt x="10568" y="949"/>
                </a:lnTo>
                <a:lnTo>
                  <a:pt x="10568" y="950"/>
                </a:lnTo>
                <a:lnTo>
                  <a:pt x="10563" y="950"/>
                </a:lnTo>
                <a:lnTo>
                  <a:pt x="10563" y="952"/>
                </a:lnTo>
                <a:lnTo>
                  <a:pt x="10558" y="952"/>
                </a:lnTo>
                <a:lnTo>
                  <a:pt x="10558" y="954"/>
                </a:lnTo>
                <a:lnTo>
                  <a:pt x="10552" y="954"/>
                </a:lnTo>
                <a:lnTo>
                  <a:pt x="10552" y="955"/>
                </a:lnTo>
                <a:lnTo>
                  <a:pt x="10547" y="955"/>
                </a:lnTo>
                <a:lnTo>
                  <a:pt x="10547" y="957"/>
                </a:lnTo>
                <a:lnTo>
                  <a:pt x="10540" y="957"/>
                </a:lnTo>
                <a:lnTo>
                  <a:pt x="10540" y="959"/>
                </a:lnTo>
                <a:lnTo>
                  <a:pt x="10535" y="959"/>
                </a:lnTo>
                <a:lnTo>
                  <a:pt x="10535" y="960"/>
                </a:lnTo>
                <a:lnTo>
                  <a:pt x="10530" y="960"/>
                </a:lnTo>
                <a:lnTo>
                  <a:pt x="10530" y="962"/>
                </a:lnTo>
                <a:lnTo>
                  <a:pt x="10523" y="962"/>
                </a:lnTo>
                <a:lnTo>
                  <a:pt x="10523" y="964"/>
                </a:lnTo>
                <a:lnTo>
                  <a:pt x="10518" y="964"/>
                </a:lnTo>
                <a:lnTo>
                  <a:pt x="10518" y="965"/>
                </a:lnTo>
                <a:lnTo>
                  <a:pt x="10512" y="965"/>
                </a:lnTo>
                <a:lnTo>
                  <a:pt x="10512" y="967"/>
                </a:lnTo>
                <a:lnTo>
                  <a:pt x="10507" y="967"/>
                </a:lnTo>
                <a:lnTo>
                  <a:pt x="10507" y="969"/>
                </a:lnTo>
                <a:lnTo>
                  <a:pt x="10500" y="969"/>
                </a:lnTo>
                <a:lnTo>
                  <a:pt x="10500" y="970"/>
                </a:lnTo>
                <a:lnTo>
                  <a:pt x="10495" y="970"/>
                </a:lnTo>
                <a:lnTo>
                  <a:pt x="10495" y="972"/>
                </a:lnTo>
                <a:lnTo>
                  <a:pt x="10488" y="972"/>
                </a:lnTo>
                <a:lnTo>
                  <a:pt x="10488" y="974"/>
                </a:lnTo>
                <a:lnTo>
                  <a:pt x="10483" y="974"/>
                </a:lnTo>
                <a:lnTo>
                  <a:pt x="10483" y="975"/>
                </a:lnTo>
                <a:lnTo>
                  <a:pt x="10477" y="975"/>
                </a:lnTo>
                <a:lnTo>
                  <a:pt x="10477" y="977"/>
                </a:lnTo>
                <a:lnTo>
                  <a:pt x="10472" y="977"/>
                </a:lnTo>
                <a:lnTo>
                  <a:pt x="10472" y="979"/>
                </a:lnTo>
                <a:lnTo>
                  <a:pt x="10467" y="979"/>
                </a:lnTo>
                <a:lnTo>
                  <a:pt x="10467" y="980"/>
                </a:lnTo>
                <a:lnTo>
                  <a:pt x="10460" y="980"/>
                </a:lnTo>
                <a:lnTo>
                  <a:pt x="10460" y="982"/>
                </a:lnTo>
                <a:lnTo>
                  <a:pt x="10455" y="982"/>
                </a:lnTo>
                <a:lnTo>
                  <a:pt x="10455" y="984"/>
                </a:lnTo>
                <a:lnTo>
                  <a:pt x="10448" y="984"/>
                </a:lnTo>
                <a:lnTo>
                  <a:pt x="10448" y="985"/>
                </a:lnTo>
                <a:lnTo>
                  <a:pt x="10443" y="985"/>
                </a:lnTo>
                <a:lnTo>
                  <a:pt x="10443" y="987"/>
                </a:lnTo>
                <a:lnTo>
                  <a:pt x="10437" y="987"/>
                </a:lnTo>
                <a:lnTo>
                  <a:pt x="10437" y="989"/>
                </a:lnTo>
                <a:lnTo>
                  <a:pt x="10432" y="989"/>
                </a:lnTo>
                <a:lnTo>
                  <a:pt x="10432" y="990"/>
                </a:lnTo>
                <a:lnTo>
                  <a:pt x="10425" y="990"/>
                </a:lnTo>
                <a:lnTo>
                  <a:pt x="10425" y="992"/>
                </a:lnTo>
                <a:lnTo>
                  <a:pt x="10420" y="992"/>
                </a:lnTo>
                <a:lnTo>
                  <a:pt x="10420" y="994"/>
                </a:lnTo>
                <a:lnTo>
                  <a:pt x="10413" y="994"/>
                </a:lnTo>
                <a:lnTo>
                  <a:pt x="10413" y="995"/>
                </a:lnTo>
                <a:lnTo>
                  <a:pt x="10408" y="995"/>
                </a:lnTo>
                <a:lnTo>
                  <a:pt x="10408" y="997"/>
                </a:lnTo>
                <a:lnTo>
                  <a:pt x="10402" y="997"/>
                </a:lnTo>
                <a:lnTo>
                  <a:pt x="10402" y="999"/>
                </a:lnTo>
                <a:lnTo>
                  <a:pt x="10397" y="999"/>
                </a:lnTo>
                <a:lnTo>
                  <a:pt x="10397" y="1000"/>
                </a:lnTo>
                <a:lnTo>
                  <a:pt x="10390" y="1000"/>
                </a:lnTo>
                <a:lnTo>
                  <a:pt x="10390" y="1002"/>
                </a:lnTo>
                <a:lnTo>
                  <a:pt x="10385" y="1002"/>
                </a:lnTo>
                <a:lnTo>
                  <a:pt x="10385" y="1004"/>
                </a:lnTo>
                <a:lnTo>
                  <a:pt x="10380" y="1004"/>
                </a:lnTo>
                <a:lnTo>
                  <a:pt x="10380" y="1005"/>
                </a:lnTo>
                <a:lnTo>
                  <a:pt x="10373" y="1005"/>
                </a:lnTo>
                <a:lnTo>
                  <a:pt x="10373" y="1007"/>
                </a:lnTo>
                <a:lnTo>
                  <a:pt x="10368" y="1007"/>
                </a:lnTo>
                <a:lnTo>
                  <a:pt x="10368" y="1009"/>
                </a:lnTo>
                <a:lnTo>
                  <a:pt x="10362" y="1009"/>
                </a:lnTo>
                <a:lnTo>
                  <a:pt x="10362" y="1010"/>
                </a:lnTo>
                <a:lnTo>
                  <a:pt x="10357" y="1010"/>
                </a:lnTo>
                <a:lnTo>
                  <a:pt x="10357" y="1012"/>
                </a:lnTo>
                <a:lnTo>
                  <a:pt x="10350" y="1012"/>
                </a:lnTo>
                <a:lnTo>
                  <a:pt x="10350" y="1014"/>
                </a:lnTo>
                <a:lnTo>
                  <a:pt x="10345" y="1014"/>
                </a:lnTo>
                <a:lnTo>
                  <a:pt x="10345" y="1015"/>
                </a:lnTo>
                <a:lnTo>
                  <a:pt x="10338" y="1015"/>
                </a:lnTo>
                <a:lnTo>
                  <a:pt x="10338" y="1017"/>
                </a:lnTo>
                <a:lnTo>
                  <a:pt x="10333" y="1017"/>
                </a:lnTo>
                <a:lnTo>
                  <a:pt x="10333" y="1019"/>
                </a:lnTo>
                <a:lnTo>
                  <a:pt x="10327" y="1019"/>
                </a:lnTo>
                <a:lnTo>
                  <a:pt x="10327" y="1020"/>
                </a:lnTo>
                <a:lnTo>
                  <a:pt x="10322" y="1020"/>
                </a:lnTo>
                <a:lnTo>
                  <a:pt x="10322" y="1022"/>
                </a:lnTo>
                <a:lnTo>
                  <a:pt x="10315" y="1022"/>
                </a:lnTo>
                <a:lnTo>
                  <a:pt x="10315" y="1024"/>
                </a:lnTo>
                <a:lnTo>
                  <a:pt x="10310" y="1024"/>
                </a:lnTo>
                <a:lnTo>
                  <a:pt x="10310" y="1025"/>
                </a:lnTo>
                <a:lnTo>
                  <a:pt x="10303" y="1025"/>
                </a:lnTo>
                <a:lnTo>
                  <a:pt x="10303" y="1027"/>
                </a:lnTo>
                <a:lnTo>
                  <a:pt x="10298" y="1027"/>
                </a:lnTo>
                <a:lnTo>
                  <a:pt x="10298" y="1029"/>
                </a:lnTo>
                <a:lnTo>
                  <a:pt x="10292" y="1029"/>
                </a:lnTo>
                <a:lnTo>
                  <a:pt x="10292" y="1030"/>
                </a:lnTo>
                <a:lnTo>
                  <a:pt x="10285" y="1030"/>
                </a:lnTo>
                <a:lnTo>
                  <a:pt x="10285" y="1032"/>
                </a:lnTo>
                <a:lnTo>
                  <a:pt x="10280" y="1032"/>
                </a:lnTo>
                <a:lnTo>
                  <a:pt x="10280" y="1034"/>
                </a:lnTo>
                <a:lnTo>
                  <a:pt x="10273" y="1034"/>
                </a:lnTo>
                <a:lnTo>
                  <a:pt x="10273" y="1035"/>
                </a:lnTo>
                <a:lnTo>
                  <a:pt x="10268" y="1035"/>
                </a:lnTo>
                <a:lnTo>
                  <a:pt x="10268" y="1037"/>
                </a:lnTo>
                <a:lnTo>
                  <a:pt x="10262" y="1037"/>
                </a:lnTo>
                <a:lnTo>
                  <a:pt x="10262" y="1039"/>
                </a:lnTo>
                <a:lnTo>
                  <a:pt x="10257" y="1039"/>
                </a:lnTo>
                <a:lnTo>
                  <a:pt x="10257" y="1040"/>
                </a:lnTo>
                <a:lnTo>
                  <a:pt x="10250" y="1040"/>
                </a:lnTo>
                <a:lnTo>
                  <a:pt x="10250" y="1042"/>
                </a:lnTo>
                <a:lnTo>
                  <a:pt x="10245" y="1042"/>
                </a:lnTo>
                <a:lnTo>
                  <a:pt x="10245" y="1044"/>
                </a:lnTo>
                <a:lnTo>
                  <a:pt x="10238" y="1044"/>
                </a:lnTo>
                <a:lnTo>
                  <a:pt x="10238" y="1045"/>
                </a:lnTo>
                <a:lnTo>
                  <a:pt x="10233" y="1045"/>
                </a:lnTo>
                <a:lnTo>
                  <a:pt x="10233" y="1047"/>
                </a:lnTo>
                <a:lnTo>
                  <a:pt x="10227" y="1047"/>
                </a:lnTo>
                <a:lnTo>
                  <a:pt x="10227" y="1049"/>
                </a:lnTo>
                <a:lnTo>
                  <a:pt x="10222" y="1049"/>
                </a:lnTo>
                <a:lnTo>
                  <a:pt x="10222" y="1050"/>
                </a:lnTo>
                <a:lnTo>
                  <a:pt x="10215" y="1050"/>
                </a:lnTo>
                <a:lnTo>
                  <a:pt x="10215" y="1052"/>
                </a:lnTo>
                <a:lnTo>
                  <a:pt x="10208" y="1052"/>
                </a:lnTo>
                <a:lnTo>
                  <a:pt x="10208" y="1054"/>
                </a:lnTo>
                <a:lnTo>
                  <a:pt x="10203" y="1054"/>
                </a:lnTo>
                <a:lnTo>
                  <a:pt x="10203" y="1055"/>
                </a:lnTo>
                <a:lnTo>
                  <a:pt x="10197" y="1055"/>
                </a:lnTo>
                <a:lnTo>
                  <a:pt x="10197" y="1057"/>
                </a:lnTo>
                <a:lnTo>
                  <a:pt x="10192" y="1057"/>
                </a:lnTo>
                <a:lnTo>
                  <a:pt x="10192" y="1059"/>
                </a:lnTo>
                <a:lnTo>
                  <a:pt x="10185" y="1059"/>
                </a:lnTo>
                <a:lnTo>
                  <a:pt x="10185" y="1060"/>
                </a:lnTo>
                <a:lnTo>
                  <a:pt x="10180" y="1060"/>
                </a:lnTo>
                <a:lnTo>
                  <a:pt x="10180" y="1062"/>
                </a:lnTo>
                <a:lnTo>
                  <a:pt x="10173" y="1062"/>
                </a:lnTo>
                <a:lnTo>
                  <a:pt x="10173" y="1064"/>
                </a:lnTo>
                <a:lnTo>
                  <a:pt x="10168" y="1064"/>
                </a:lnTo>
                <a:lnTo>
                  <a:pt x="10168" y="1065"/>
                </a:lnTo>
                <a:lnTo>
                  <a:pt x="10162" y="1065"/>
                </a:lnTo>
                <a:lnTo>
                  <a:pt x="10162" y="1067"/>
                </a:lnTo>
                <a:lnTo>
                  <a:pt x="10155" y="1067"/>
                </a:lnTo>
                <a:lnTo>
                  <a:pt x="10155" y="1069"/>
                </a:lnTo>
                <a:lnTo>
                  <a:pt x="10150" y="1069"/>
                </a:lnTo>
                <a:lnTo>
                  <a:pt x="10150" y="1070"/>
                </a:lnTo>
                <a:lnTo>
                  <a:pt x="10143" y="1070"/>
                </a:lnTo>
                <a:lnTo>
                  <a:pt x="10143" y="1072"/>
                </a:lnTo>
                <a:lnTo>
                  <a:pt x="10138" y="1072"/>
                </a:lnTo>
                <a:lnTo>
                  <a:pt x="10138" y="1074"/>
                </a:lnTo>
                <a:lnTo>
                  <a:pt x="10132" y="1074"/>
                </a:lnTo>
                <a:lnTo>
                  <a:pt x="10132" y="1075"/>
                </a:lnTo>
                <a:lnTo>
                  <a:pt x="10125" y="1075"/>
                </a:lnTo>
                <a:lnTo>
                  <a:pt x="10125" y="1077"/>
                </a:lnTo>
                <a:lnTo>
                  <a:pt x="10120" y="1077"/>
                </a:lnTo>
                <a:lnTo>
                  <a:pt x="10120" y="1079"/>
                </a:lnTo>
                <a:lnTo>
                  <a:pt x="10113" y="1079"/>
                </a:lnTo>
                <a:lnTo>
                  <a:pt x="10113" y="1080"/>
                </a:lnTo>
                <a:lnTo>
                  <a:pt x="10108" y="1080"/>
                </a:lnTo>
                <a:lnTo>
                  <a:pt x="10108" y="1082"/>
                </a:lnTo>
                <a:lnTo>
                  <a:pt x="10102" y="1082"/>
                </a:lnTo>
                <a:lnTo>
                  <a:pt x="10102" y="1084"/>
                </a:lnTo>
                <a:lnTo>
                  <a:pt x="10095" y="1084"/>
                </a:lnTo>
                <a:lnTo>
                  <a:pt x="10095" y="1085"/>
                </a:lnTo>
                <a:lnTo>
                  <a:pt x="10090" y="1085"/>
                </a:lnTo>
                <a:lnTo>
                  <a:pt x="10090" y="1087"/>
                </a:lnTo>
                <a:lnTo>
                  <a:pt x="10083" y="1087"/>
                </a:lnTo>
                <a:lnTo>
                  <a:pt x="10083" y="1089"/>
                </a:lnTo>
                <a:lnTo>
                  <a:pt x="10077" y="1089"/>
                </a:lnTo>
                <a:lnTo>
                  <a:pt x="10077" y="1090"/>
                </a:lnTo>
                <a:lnTo>
                  <a:pt x="10070" y="1090"/>
                </a:lnTo>
                <a:lnTo>
                  <a:pt x="10070" y="1092"/>
                </a:lnTo>
                <a:lnTo>
                  <a:pt x="10063" y="1092"/>
                </a:lnTo>
                <a:lnTo>
                  <a:pt x="10063" y="1094"/>
                </a:lnTo>
                <a:lnTo>
                  <a:pt x="10057" y="1094"/>
                </a:lnTo>
                <a:lnTo>
                  <a:pt x="10057" y="1095"/>
                </a:lnTo>
                <a:lnTo>
                  <a:pt x="10050" y="1095"/>
                </a:lnTo>
                <a:lnTo>
                  <a:pt x="10050" y="1097"/>
                </a:lnTo>
                <a:lnTo>
                  <a:pt x="10043" y="1097"/>
                </a:lnTo>
                <a:lnTo>
                  <a:pt x="10043" y="1099"/>
                </a:lnTo>
                <a:lnTo>
                  <a:pt x="10037" y="1099"/>
                </a:lnTo>
                <a:lnTo>
                  <a:pt x="10037" y="1100"/>
                </a:lnTo>
                <a:lnTo>
                  <a:pt x="10030" y="1100"/>
                </a:lnTo>
                <a:lnTo>
                  <a:pt x="10030" y="1102"/>
                </a:lnTo>
                <a:lnTo>
                  <a:pt x="10023" y="1102"/>
                </a:lnTo>
                <a:lnTo>
                  <a:pt x="10023" y="1104"/>
                </a:lnTo>
                <a:lnTo>
                  <a:pt x="10017" y="1104"/>
                </a:lnTo>
                <a:lnTo>
                  <a:pt x="10017" y="1105"/>
                </a:lnTo>
                <a:lnTo>
                  <a:pt x="10010" y="1105"/>
                </a:lnTo>
                <a:lnTo>
                  <a:pt x="10010" y="1107"/>
                </a:lnTo>
                <a:lnTo>
                  <a:pt x="10003" y="1107"/>
                </a:lnTo>
                <a:lnTo>
                  <a:pt x="10003" y="1109"/>
                </a:lnTo>
                <a:lnTo>
                  <a:pt x="9997" y="1109"/>
                </a:lnTo>
                <a:lnTo>
                  <a:pt x="9997" y="1110"/>
                </a:lnTo>
                <a:lnTo>
                  <a:pt x="9990" y="1110"/>
                </a:lnTo>
                <a:lnTo>
                  <a:pt x="9990" y="1112"/>
                </a:lnTo>
                <a:lnTo>
                  <a:pt x="9983" y="1112"/>
                </a:lnTo>
                <a:lnTo>
                  <a:pt x="9983" y="1114"/>
                </a:lnTo>
                <a:lnTo>
                  <a:pt x="9977" y="1114"/>
                </a:lnTo>
                <a:lnTo>
                  <a:pt x="9977" y="1115"/>
                </a:lnTo>
                <a:lnTo>
                  <a:pt x="9970" y="1115"/>
                </a:lnTo>
                <a:lnTo>
                  <a:pt x="9970" y="1117"/>
                </a:lnTo>
                <a:lnTo>
                  <a:pt x="9963" y="1117"/>
                </a:lnTo>
                <a:lnTo>
                  <a:pt x="9963" y="1119"/>
                </a:lnTo>
                <a:lnTo>
                  <a:pt x="9955" y="1119"/>
                </a:lnTo>
                <a:lnTo>
                  <a:pt x="9955" y="1120"/>
                </a:lnTo>
                <a:lnTo>
                  <a:pt x="9948" y="1120"/>
                </a:lnTo>
                <a:lnTo>
                  <a:pt x="9948" y="1122"/>
                </a:lnTo>
                <a:lnTo>
                  <a:pt x="9940" y="1122"/>
                </a:lnTo>
                <a:lnTo>
                  <a:pt x="9940" y="1124"/>
                </a:lnTo>
                <a:lnTo>
                  <a:pt x="9933" y="1124"/>
                </a:lnTo>
                <a:lnTo>
                  <a:pt x="9933" y="1125"/>
                </a:lnTo>
                <a:lnTo>
                  <a:pt x="9925" y="1125"/>
                </a:lnTo>
                <a:lnTo>
                  <a:pt x="9925" y="1127"/>
                </a:lnTo>
                <a:lnTo>
                  <a:pt x="9917" y="1127"/>
                </a:lnTo>
                <a:lnTo>
                  <a:pt x="9917" y="1129"/>
                </a:lnTo>
                <a:lnTo>
                  <a:pt x="9910" y="1129"/>
                </a:lnTo>
                <a:lnTo>
                  <a:pt x="9910" y="1130"/>
                </a:lnTo>
                <a:lnTo>
                  <a:pt x="9902" y="1130"/>
                </a:lnTo>
                <a:lnTo>
                  <a:pt x="9902" y="1132"/>
                </a:lnTo>
                <a:lnTo>
                  <a:pt x="9895" y="1132"/>
                </a:lnTo>
                <a:lnTo>
                  <a:pt x="9895" y="1134"/>
                </a:lnTo>
                <a:lnTo>
                  <a:pt x="9887" y="1134"/>
                </a:lnTo>
                <a:lnTo>
                  <a:pt x="9887" y="1135"/>
                </a:lnTo>
                <a:lnTo>
                  <a:pt x="9880" y="1135"/>
                </a:lnTo>
                <a:lnTo>
                  <a:pt x="9880" y="1137"/>
                </a:lnTo>
                <a:lnTo>
                  <a:pt x="9872" y="1137"/>
                </a:lnTo>
                <a:lnTo>
                  <a:pt x="9872" y="1139"/>
                </a:lnTo>
                <a:lnTo>
                  <a:pt x="9865" y="1139"/>
                </a:lnTo>
                <a:lnTo>
                  <a:pt x="9865" y="1140"/>
                </a:lnTo>
                <a:lnTo>
                  <a:pt x="9857" y="1140"/>
                </a:lnTo>
                <a:lnTo>
                  <a:pt x="9857" y="1142"/>
                </a:lnTo>
                <a:lnTo>
                  <a:pt x="9850" y="1142"/>
                </a:lnTo>
                <a:lnTo>
                  <a:pt x="9850" y="1144"/>
                </a:lnTo>
                <a:lnTo>
                  <a:pt x="9842" y="1144"/>
                </a:lnTo>
                <a:lnTo>
                  <a:pt x="9842" y="1145"/>
                </a:lnTo>
                <a:lnTo>
                  <a:pt x="9833" y="1145"/>
                </a:lnTo>
                <a:lnTo>
                  <a:pt x="9833" y="1147"/>
                </a:lnTo>
                <a:lnTo>
                  <a:pt x="9827" y="1147"/>
                </a:lnTo>
                <a:lnTo>
                  <a:pt x="9827" y="1149"/>
                </a:lnTo>
                <a:lnTo>
                  <a:pt x="9818" y="1149"/>
                </a:lnTo>
                <a:lnTo>
                  <a:pt x="9818" y="1150"/>
                </a:lnTo>
                <a:lnTo>
                  <a:pt x="9812" y="1150"/>
                </a:lnTo>
                <a:lnTo>
                  <a:pt x="9812" y="1152"/>
                </a:lnTo>
                <a:lnTo>
                  <a:pt x="9802" y="1152"/>
                </a:lnTo>
                <a:lnTo>
                  <a:pt x="9802" y="1154"/>
                </a:lnTo>
                <a:lnTo>
                  <a:pt x="9793" y="1154"/>
                </a:lnTo>
                <a:lnTo>
                  <a:pt x="9793" y="1155"/>
                </a:lnTo>
                <a:lnTo>
                  <a:pt x="9783" y="1155"/>
                </a:lnTo>
                <a:lnTo>
                  <a:pt x="9783" y="1157"/>
                </a:lnTo>
                <a:lnTo>
                  <a:pt x="9775" y="1157"/>
                </a:lnTo>
                <a:lnTo>
                  <a:pt x="9775" y="1159"/>
                </a:lnTo>
                <a:lnTo>
                  <a:pt x="9765" y="1159"/>
                </a:lnTo>
                <a:lnTo>
                  <a:pt x="9765" y="1160"/>
                </a:lnTo>
                <a:lnTo>
                  <a:pt x="9757" y="1160"/>
                </a:lnTo>
                <a:lnTo>
                  <a:pt x="9757" y="1162"/>
                </a:lnTo>
                <a:lnTo>
                  <a:pt x="9747" y="1162"/>
                </a:lnTo>
                <a:lnTo>
                  <a:pt x="9747" y="1164"/>
                </a:lnTo>
                <a:lnTo>
                  <a:pt x="9738" y="1164"/>
                </a:lnTo>
                <a:lnTo>
                  <a:pt x="9738" y="1165"/>
                </a:lnTo>
                <a:lnTo>
                  <a:pt x="9728" y="1165"/>
                </a:lnTo>
                <a:lnTo>
                  <a:pt x="9728" y="1167"/>
                </a:lnTo>
                <a:lnTo>
                  <a:pt x="9720" y="1167"/>
                </a:lnTo>
                <a:lnTo>
                  <a:pt x="9720" y="1169"/>
                </a:lnTo>
                <a:lnTo>
                  <a:pt x="9712" y="1169"/>
                </a:lnTo>
                <a:lnTo>
                  <a:pt x="9712" y="1170"/>
                </a:lnTo>
                <a:lnTo>
                  <a:pt x="9702" y="1170"/>
                </a:lnTo>
                <a:lnTo>
                  <a:pt x="9702" y="1172"/>
                </a:lnTo>
                <a:lnTo>
                  <a:pt x="9693" y="1172"/>
                </a:lnTo>
                <a:lnTo>
                  <a:pt x="9693" y="1174"/>
                </a:lnTo>
                <a:lnTo>
                  <a:pt x="9683" y="1174"/>
                </a:lnTo>
                <a:lnTo>
                  <a:pt x="9683" y="1175"/>
                </a:lnTo>
                <a:lnTo>
                  <a:pt x="9675" y="1175"/>
                </a:lnTo>
                <a:lnTo>
                  <a:pt x="9675" y="1177"/>
                </a:lnTo>
                <a:lnTo>
                  <a:pt x="9665" y="1177"/>
                </a:lnTo>
                <a:lnTo>
                  <a:pt x="9665" y="1179"/>
                </a:lnTo>
                <a:lnTo>
                  <a:pt x="9657" y="1179"/>
                </a:lnTo>
                <a:lnTo>
                  <a:pt x="9657" y="1180"/>
                </a:lnTo>
                <a:lnTo>
                  <a:pt x="9647" y="1180"/>
                </a:lnTo>
                <a:lnTo>
                  <a:pt x="9647" y="1182"/>
                </a:lnTo>
                <a:lnTo>
                  <a:pt x="9635" y="1182"/>
                </a:lnTo>
                <a:lnTo>
                  <a:pt x="9635" y="1184"/>
                </a:lnTo>
                <a:lnTo>
                  <a:pt x="9623" y="1184"/>
                </a:lnTo>
                <a:lnTo>
                  <a:pt x="9623" y="1185"/>
                </a:lnTo>
                <a:lnTo>
                  <a:pt x="9612" y="1185"/>
                </a:lnTo>
                <a:lnTo>
                  <a:pt x="9612" y="1187"/>
                </a:lnTo>
                <a:lnTo>
                  <a:pt x="9602" y="1187"/>
                </a:lnTo>
                <a:lnTo>
                  <a:pt x="9602" y="1189"/>
                </a:lnTo>
                <a:lnTo>
                  <a:pt x="9590" y="1189"/>
                </a:lnTo>
                <a:lnTo>
                  <a:pt x="9590" y="1190"/>
                </a:lnTo>
                <a:lnTo>
                  <a:pt x="9578" y="1190"/>
                </a:lnTo>
                <a:lnTo>
                  <a:pt x="9578" y="1192"/>
                </a:lnTo>
                <a:lnTo>
                  <a:pt x="9567" y="1192"/>
                </a:lnTo>
                <a:lnTo>
                  <a:pt x="9567" y="1194"/>
                </a:lnTo>
                <a:lnTo>
                  <a:pt x="9555" y="1194"/>
                </a:lnTo>
                <a:lnTo>
                  <a:pt x="9555" y="1195"/>
                </a:lnTo>
                <a:lnTo>
                  <a:pt x="9543" y="1195"/>
                </a:lnTo>
                <a:lnTo>
                  <a:pt x="9543" y="1197"/>
                </a:lnTo>
                <a:lnTo>
                  <a:pt x="9533" y="1197"/>
                </a:lnTo>
                <a:lnTo>
                  <a:pt x="9533" y="1199"/>
                </a:lnTo>
                <a:lnTo>
                  <a:pt x="9522" y="1199"/>
                </a:lnTo>
                <a:lnTo>
                  <a:pt x="9522" y="1200"/>
                </a:lnTo>
                <a:lnTo>
                  <a:pt x="9510" y="1200"/>
                </a:lnTo>
                <a:lnTo>
                  <a:pt x="9510" y="1202"/>
                </a:lnTo>
                <a:lnTo>
                  <a:pt x="9498" y="1202"/>
                </a:lnTo>
                <a:lnTo>
                  <a:pt x="9498" y="1204"/>
                </a:lnTo>
                <a:lnTo>
                  <a:pt x="9487" y="1204"/>
                </a:lnTo>
                <a:lnTo>
                  <a:pt x="9487" y="1205"/>
                </a:lnTo>
                <a:lnTo>
                  <a:pt x="9473" y="1205"/>
                </a:lnTo>
                <a:lnTo>
                  <a:pt x="9473" y="1207"/>
                </a:lnTo>
                <a:lnTo>
                  <a:pt x="9458" y="1207"/>
                </a:lnTo>
                <a:lnTo>
                  <a:pt x="9458" y="1209"/>
                </a:lnTo>
                <a:lnTo>
                  <a:pt x="9443" y="1209"/>
                </a:lnTo>
                <a:lnTo>
                  <a:pt x="9443" y="1210"/>
                </a:lnTo>
                <a:lnTo>
                  <a:pt x="9428" y="1210"/>
                </a:lnTo>
                <a:lnTo>
                  <a:pt x="9428" y="1212"/>
                </a:lnTo>
                <a:lnTo>
                  <a:pt x="9413" y="1212"/>
                </a:lnTo>
                <a:lnTo>
                  <a:pt x="9413" y="1214"/>
                </a:lnTo>
                <a:lnTo>
                  <a:pt x="9398" y="1214"/>
                </a:lnTo>
                <a:lnTo>
                  <a:pt x="9398" y="1215"/>
                </a:lnTo>
                <a:lnTo>
                  <a:pt x="9383" y="1215"/>
                </a:lnTo>
                <a:lnTo>
                  <a:pt x="9383" y="1217"/>
                </a:lnTo>
                <a:lnTo>
                  <a:pt x="9368" y="1217"/>
                </a:lnTo>
                <a:lnTo>
                  <a:pt x="9368" y="1219"/>
                </a:lnTo>
                <a:lnTo>
                  <a:pt x="9353" y="1219"/>
                </a:lnTo>
                <a:lnTo>
                  <a:pt x="9353" y="1220"/>
                </a:lnTo>
                <a:lnTo>
                  <a:pt x="9338" y="1220"/>
                </a:lnTo>
                <a:lnTo>
                  <a:pt x="9338" y="1222"/>
                </a:lnTo>
                <a:lnTo>
                  <a:pt x="9323" y="1222"/>
                </a:lnTo>
                <a:lnTo>
                  <a:pt x="9323" y="1224"/>
                </a:lnTo>
                <a:lnTo>
                  <a:pt x="9305" y="1224"/>
                </a:lnTo>
                <a:lnTo>
                  <a:pt x="9305" y="1225"/>
                </a:lnTo>
                <a:lnTo>
                  <a:pt x="9283" y="1225"/>
                </a:lnTo>
                <a:lnTo>
                  <a:pt x="9283" y="1227"/>
                </a:lnTo>
                <a:lnTo>
                  <a:pt x="9262" y="1227"/>
                </a:lnTo>
                <a:lnTo>
                  <a:pt x="9262" y="1229"/>
                </a:lnTo>
                <a:lnTo>
                  <a:pt x="9240" y="1229"/>
                </a:lnTo>
                <a:lnTo>
                  <a:pt x="9240" y="1230"/>
                </a:lnTo>
                <a:lnTo>
                  <a:pt x="9218" y="1230"/>
                </a:lnTo>
                <a:lnTo>
                  <a:pt x="9218" y="1232"/>
                </a:lnTo>
                <a:lnTo>
                  <a:pt x="9197" y="1232"/>
                </a:lnTo>
                <a:lnTo>
                  <a:pt x="9197" y="1234"/>
                </a:lnTo>
                <a:lnTo>
                  <a:pt x="9175" y="1234"/>
                </a:lnTo>
                <a:lnTo>
                  <a:pt x="9175" y="1235"/>
                </a:lnTo>
                <a:lnTo>
                  <a:pt x="9155" y="1235"/>
                </a:lnTo>
                <a:lnTo>
                  <a:pt x="9155" y="1237"/>
                </a:lnTo>
                <a:lnTo>
                  <a:pt x="9123" y="1237"/>
                </a:lnTo>
                <a:lnTo>
                  <a:pt x="9123" y="1239"/>
                </a:lnTo>
                <a:lnTo>
                  <a:pt x="9087" y="1239"/>
                </a:lnTo>
                <a:lnTo>
                  <a:pt x="9087" y="1240"/>
                </a:lnTo>
                <a:lnTo>
                  <a:pt x="9050" y="1240"/>
                </a:lnTo>
                <a:lnTo>
                  <a:pt x="9050" y="1242"/>
                </a:lnTo>
                <a:lnTo>
                  <a:pt x="9013" y="1242"/>
                </a:lnTo>
                <a:lnTo>
                  <a:pt x="9013" y="1244"/>
                </a:lnTo>
                <a:lnTo>
                  <a:pt x="8978" y="1244"/>
                </a:lnTo>
                <a:lnTo>
                  <a:pt x="8978" y="1245"/>
                </a:lnTo>
                <a:lnTo>
                  <a:pt x="8903" y="1245"/>
                </a:lnTo>
                <a:lnTo>
                  <a:pt x="8903" y="1247"/>
                </a:lnTo>
                <a:lnTo>
                  <a:pt x="8673" y="1247"/>
                </a:lnTo>
                <a:lnTo>
                  <a:pt x="8673" y="1245"/>
                </a:lnTo>
                <a:lnTo>
                  <a:pt x="8603" y="1245"/>
                </a:lnTo>
                <a:lnTo>
                  <a:pt x="8603" y="1244"/>
                </a:lnTo>
                <a:lnTo>
                  <a:pt x="8560" y="1244"/>
                </a:lnTo>
                <a:lnTo>
                  <a:pt x="8560" y="1242"/>
                </a:lnTo>
                <a:lnTo>
                  <a:pt x="8518" y="1242"/>
                </a:lnTo>
                <a:lnTo>
                  <a:pt x="8518" y="1240"/>
                </a:lnTo>
                <a:lnTo>
                  <a:pt x="8475" y="1240"/>
                </a:lnTo>
                <a:lnTo>
                  <a:pt x="8475" y="1239"/>
                </a:lnTo>
                <a:lnTo>
                  <a:pt x="8442" y="1239"/>
                </a:lnTo>
                <a:lnTo>
                  <a:pt x="8442" y="1237"/>
                </a:lnTo>
                <a:lnTo>
                  <a:pt x="8415" y="1237"/>
                </a:lnTo>
                <a:lnTo>
                  <a:pt x="8415" y="1235"/>
                </a:lnTo>
                <a:lnTo>
                  <a:pt x="8388" y="1235"/>
                </a:lnTo>
                <a:lnTo>
                  <a:pt x="8388" y="1234"/>
                </a:lnTo>
                <a:lnTo>
                  <a:pt x="8362" y="1234"/>
                </a:lnTo>
                <a:lnTo>
                  <a:pt x="8362" y="1232"/>
                </a:lnTo>
                <a:lnTo>
                  <a:pt x="8335" y="1232"/>
                </a:lnTo>
                <a:lnTo>
                  <a:pt x="8335" y="1230"/>
                </a:lnTo>
                <a:lnTo>
                  <a:pt x="8308" y="1230"/>
                </a:lnTo>
                <a:lnTo>
                  <a:pt x="8308" y="1229"/>
                </a:lnTo>
                <a:lnTo>
                  <a:pt x="8283" y="1229"/>
                </a:lnTo>
                <a:lnTo>
                  <a:pt x="8283" y="1227"/>
                </a:lnTo>
                <a:lnTo>
                  <a:pt x="8263" y="1227"/>
                </a:lnTo>
                <a:lnTo>
                  <a:pt x="8263" y="1225"/>
                </a:lnTo>
                <a:lnTo>
                  <a:pt x="8243" y="1225"/>
                </a:lnTo>
                <a:lnTo>
                  <a:pt x="8243" y="1224"/>
                </a:lnTo>
                <a:lnTo>
                  <a:pt x="8223" y="1224"/>
                </a:lnTo>
                <a:lnTo>
                  <a:pt x="8223" y="1222"/>
                </a:lnTo>
                <a:lnTo>
                  <a:pt x="8205" y="1222"/>
                </a:lnTo>
                <a:lnTo>
                  <a:pt x="8205" y="1220"/>
                </a:lnTo>
                <a:lnTo>
                  <a:pt x="8185" y="1220"/>
                </a:lnTo>
                <a:lnTo>
                  <a:pt x="8185" y="1219"/>
                </a:lnTo>
                <a:lnTo>
                  <a:pt x="8165" y="1219"/>
                </a:lnTo>
                <a:lnTo>
                  <a:pt x="8165" y="1217"/>
                </a:lnTo>
                <a:lnTo>
                  <a:pt x="8145" y="1217"/>
                </a:lnTo>
                <a:lnTo>
                  <a:pt x="8145" y="1215"/>
                </a:lnTo>
                <a:lnTo>
                  <a:pt x="8125" y="1215"/>
                </a:lnTo>
                <a:lnTo>
                  <a:pt x="8125" y="1214"/>
                </a:lnTo>
                <a:lnTo>
                  <a:pt x="8108" y="1214"/>
                </a:lnTo>
                <a:lnTo>
                  <a:pt x="8108" y="1212"/>
                </a:lnTo>
                <a:lnTo>
                  <a:pt x="8093" y="1212"/>
                </a:lnTo>
                <a:lnTo>
                  <a:pt x="8093" y="1210"/>
                </a:lnTo>
                <a:lnTo>
                  <a:pt x="8077" y="1210"/>
                </a:lnTo>
                <a:lnTo>
                  <a:pt x="8077" y="1209"/>
                </a:lnTo>
                <a:lnTo>
                  <a:pt x="8062" y="1209"/>
                </a:lnTo>
                <a:lnTo>
                  <a:pt x="8062" y="1207"/>
                </a:lnTo>
                <a:lnTo>
                  <a:pt x="8045" y="1207"/>
                </a:lnTo>
                <a:lnTo>
                  <a:pt x="8045" y="1205"/>
                </a:lnTo>
                <a:lnTo>
                  <a:pt x="8030" y="1205"/>
                </a:lnTo>
                <a:lnTo>
                  <a:pt x="8030" y="1204"/>
                </a:lnTo>
                <a:lnTo>
                  <a:pt x="8013" y="1204"/>
                </a:lnTo>
                <a:lnTo>
                  <a:pt x="8013" y="1202"/>
                </a:lnTo>
                <a:lnTo>
                  <a:pt x="7997" y="1202"/>
                </a:lnTo>
                <a:lnTo>
                  <a:pt x="7997" y="1200"/>
                </a:lnTo>
                <a:lnTo>
                  <a:pt x="7982" y="1200"/>
                </a:lnTo>
                <a:lnTo>
                  <a:pt x="7982" y="1199"/>
                </a:lnTo>
                <a:lnTo>
                  <a:pt x="7965" y="1199"/>
                </a:lnTo>
                <a:lnTo>
                  <a:pt x="7965" y="1197"/>
                </a:lnTo>
                <a:lnTo>
                  <a:pt x="7950" y="1197"/>
                </a:lnTo>
                <a:lnTo>
                  <a:pt x="7950" y="1195"/>
                </a:lnTo>
                <a:lnTo>
                  <a:pt x="7937" y="1195"/>
                </a:lnTo>
                <a:lnTo>
                  <a:pt x="7937" y="1194"/>
                </a:lnTo>
                <a:lnTo>
                  <a:pt x="7923" y="1194"/>
                </a:lnTo>
                <a:lnTo>
                  <a:pt x="7923" y="1192"/>
                </a:lnTo>
                <a:lnTo>
                  <a:pt x="7910" y="1192"/>
                </a:lnTo>
                <a:lnTo>
                  <a:pt x="7910" y="1190"/>
                </a:lnTo>
                <a:lnTo>
                  <a:pt x="7897" y="1190"/>
                </a:lnTo>
                <a:lnTo>
                  <a:pt x="7897" y="1189"/>
                </a:lnTo>
                <a:lnTo>
                  <a:pt x="7883" y="1189"/>
                </a:lnTo>
                <a:lnTo>
                  <a:pt x="7883" y="1187"/>
                </a:lnTo>
                <a:lnTo>
                  <a:pt x="7868" y="1187"/>
                </a:lnTo>
                <a:lnTo>
                  <a:pt x="7868" y="1185"/>
                </a:lnTo>
                <a:lnTo>
                  <a:pt x="7855" y="1185"/>
                </a:lnTo>
                <a:lnTo>
                  <a:pt x="7855" y="1184"/>
                </a:lnTo>
                <a:lnTo>
                  <a:pt x="7842" y="1184"/>
                </a:lnTo>
                <a:lnTo>
                  <a:pt x="7842" y="1182"/>
                </a:lnTo>
                <a:lnTo>
                  <a:pt x="7828" y="1182"/>
                </a:lnTo>
                <a:lnTo>
                  <a:pt x="7828" y="1180"/>
                </a:lnTo>
                <a:lnTo>
                  <a:pt x="7815" y="1180"/>
                </a:lnTo>
                <a:lnTo>
                  <a:pt x="7815" y="1179"/>
                </a:lnTo>
                <a:lnTo>
                  <a:pt x="7802" y="1179"/>
                </a:lnTo>
                <a:lnTo>
                  <a:pt x="7802" y="1177"/>
                </a:lnTo>
                <a:lnTo>
                  <a:pt x="7788" y="1177"/>
                </a:lnTo>
                <a:lnTo>
                  <a:pt x="7788" y="1175"/>
                </a:lnTo>
                <a:lnTo>
                  <a:pt x="7775" y="1175"/>
                </a:lnTo>
                <a:lnTo>
                  <a:pt x="7775" y="1174"/>
                </a:lnTo>
                <a:lnTo>
                  <a:pt x="7763" y="1174"/>
                </a:lnTo>
                <a:lnTo>
                  <a:pt x="7763" y="1172"/>
                </a:lnTo>
                <a:lnTo>
                  <a:pt x="7752" y="1172"/>
                </a:lnTo>
                <a:lnTo>
                  <a:pt x="7752" y="1170"/>
                </a:lnTo>
                <a:lnTo>
                  <a:pt x="7740" y="1170"/>
                </a:lnTo>
                <a:lnTo>
                  <a:pt x="7740" y="1169"/>
                </a:lnTo>
                <a:lnTo>
                  <a:pt x="7728" y="1169"/>
                </a:lnTo>
                <a:lnTo>
                  <a:pt x="7728" y="1167"/>
                </a:lnTo>
                <a:lnTo>
                  <a:pt x="7717" y="1167"/>
                </a:lnTo>
                <a:lnTo>
                  <a:pt x="7717" y="1165"/>
                </a:lnTo>
                <a:lnTo>
                  <a:pt x="7703" y="1165"/>
                </a:lnTo>
                <a:lnTo>
                  <a:pt x="7703" y="1164"/>
                </a:lnTo>
                <a:lnTo>
                  <a:pt x="7692" y="1164"/>
                </a:lnTo>
                <a:lnTo>
                  <a:pt x="7692" y="1162"/>
                </a:lnTo>
                <a:lnTo>
                  <a:pt x="7680" y="1162"/>
                </a:lnTo>
                <a:lnTo>
                  <a:pt x="7680" y="1160"/>
                </a:lnTo>
                <a:lnTo>
                  <a:pt x="7668" y="1160"/>
                </a:lnTo>
                <a:lnTo>
                  <a:pt x="7668" y="1159"/>
                </a:lnTo>
                <a:lnTo>
                  <a:pt x="7657" y="1159"/>
                </a:lnTo>
                <a:lnTo>
                  <a:pt x="7657" y="1157"/>
                </a:lnTo>
                <a:lnTo>
                  <a:pt x="7645" y="1157"/>
                </a:lnTo>
                <a:lnTo>
                  <a:pt x="7645" y="1155"/>
                </a:lnTo>
                <a:lnTo>
                  <a:pt x="7633" y="1155"/>
                </a:lnTo>
                <a:lnTo>
                  <a:pt x="7633" y="1154"/>
                </a:lnTo>
                <a:lnTo>
                  <a:pt x="7620" y="1154"/>
                </a:lnTo>
                <a:lnTo>
                  <a:pt x="7620" y="1152"/>
                </a:lnTo>
                <a:lnTo>
                  <a:pt x="7610" y="1152"/>
                </a:lnTo>
                <a:lnTo>
                  <a:pt x="7610" y="1150"/>
                </a:lnTo>
                <a:lnTo>
                  <a:pt x="7598" y="1150"/>
                </a:lnTo>
                <a:lnTo>
                  <a:pt x="7598" y="1149"/>
                </a:lnTo>
                <a:lnTo>
                  <a:pt x="7588" y="1149"/>
                </a:lnTo>
                <a:lnTo>
                  <a:pt x="7588" y="1147"/>
                </a:lnTo>
                <a:lnTo>
                  <a:pt x="7577" y="1147"/>
                </a:lnTo>
                <a:lnTo>
                  <a:pt x="7577" y="1145"/>
                </a:lnTo>
                <a:lnTo>
                  <a:pt x="7567" y="1145"/>
                </a:lnTo>
                <a:lnTo>
                  <a:pt x="7567" y="1144"/>
                </a:lnTo>
                <a:lnTo>
                  <a:pt x="7555" y="1144"/>
                </a:lnTo>
                <a:lnTo>
                  <a:pt x="7555" y="1142"/>
                </a:lnTo>
                <a:lnTo>
                  <a:pt x="7545" y="1142"/>
                </a:lnTo>
                <a:lnTo>
                  <a:pt x="7545" y="1140"/>
                </a:lnTo>
                <a:lnTo>
                  <a:pt x="7535" y="1140"/>
                </a:lnTo>
                <a:lnTo>
                  <a:pt x="7535" y="1139"/>
                </a:lnTo>
                <a:lnTo>
                  <a:pt x="7523" y="1139"/>
                </a:lnTo>
                <a:lnTo>
                  <a:pt x="7523" y="1137"/>
                </a:lnTo>
                <a:lnTo>
                  <a:pt x="7513" y="1137"/>
                </a:lnTo>
                <a:lnTo>
                  <a:pt x="7513" y="1135"/>
                </a:lnTo>
                <a:lnTo>
                  <a:pt x="7502" y="1135"/>
                </a:lnTo>
                <a:lnTo>
                  <a:pt x="7502" y="1134"/>
                </a:lnTo>
                <a:lnTo>
                  <a:pt x="7492" y="1134"/>
                </a:lnTo>
                <a:lnTo>
                  <a:pt x="7492" y="1132"/>
                </a:lnTo>
                <a:lnTo>
                  <a:pt x="7480" y="1132"/>
                </a:lnTo>
                <a:lnTo>
                  <a:pt x="7480" y="1130"/>
                </a:lnTo>
                <a:lnTo>
                  <a:pt x="7470" y="1130"/>
                </a:lnTo>
                <a:lnTo>
                  <a:pt x="7470" y="1129"/>
                </a:lnTo>
                <a:lnTo>
                  <a:pt x="7458" y="1129"/>
                </a:lnTo>
                <a:lnTo>
                  <a:pt x="7458" y="1127"/>
                </a:lnTo>
                <a:lnTo>
                  <a:pt x="7448" y="1127"/>
                </a:lnTo>
                <a:lnTo>
                  <a:pt x="7448" y="1125"/>
                </a:lnTo>
                <a:lnTo>
                  <a:pt x="7438" y="1125"/>
                </a:lnTo>
                <a:lnTo>
                  <a:pt x="7438" y="1124"/>
                </a:lnTo>
                <a:lnTo>
                  <a:pt x="7428" y="1124"/>
                </a:lnTo>
                <a:lnTo>
                  <a:pt x="7428" y="1122"/>
                </a:lnTo>
                <a:lnTo>
                  <a:pt x="7418" y="1122"/>
                </a:lnTo>
                <a:lnTo>
                  <a:pt x="7418" y="1120"/>
                </a:lnTo>
                <a:lnTo>
                  <a:pt x="7408" y="1120"/>
                </a:lnTo>
                <a:lnTo>
                  <a:pt x="7408" y="1119"/>
                </a:lnTo>
                <a:lnTo>
                  <a:pt x="7398" y="1119"/>
                </a:lnTo>
                <a:lnTo>
                  <a:pt x="7398" y="1117"/>
                </a:lnTo>
                <a:lnTo>
                  <a:pt x="7388" y="1117"/>
                </a:lnTo>
                <a:lnTo>
                  <a:pt x="7388" y="1115"/>
                </a:lnTo>
                <a:lnTo>
                  <a:pt x="7378" y="1115"/>
                </a:lnTo>
                <a:lnTo>
                  <a:pt x="7378" y="1114"/>
                </a:lnTo>
                <a:lnTo>
                  <a:pt x="7368" y="1114"/>
                </a:lnTo>
                <a:lnTo>
                  <a:pt x="7368" y="1112"/>
                </a:lnTo>
                <a:lnTo>
                  <a:pt x="7358" y="1112"/>
                </a:lnTo>
                <a:lnTo>
                  <a:pt x="7358" y="1110"/>
                </a:lnTo>
                <a:lnTo>
                  <a:pt x="7348" y="1110"/>
                </a:lnTo>
                <a:lnTo>
                  <a:pt x="7348" y="1109"/>
                </a:lnTo>
                <a:lnTo>
                  <a:pt x="7340" y="1109"/>
                </a:lnTo>
                <a:lnTo>
                  <a:pt x="7340" y="1107"/>
                </a:lnTo>
                <a:lnTo>
                  <a:pt x="7330" y="1107"/>
                </a:lnTo>
                <a:lnTo>
                  <a:pt x="7330" y="1105"/>
                </a:lnTo>
                <a:lnTo>
                  <a:pt x="7320" y="1105"/>
                </a:lnTo>
                <a:lnTo>
                  <a:pt x="7320" y="1104"/>
                </a:lnTo>
                <a:lnTo>
                  <a:pt x="7310" y="1104"/>
                </a:lnTo>
                <a:lnTo>
                  <a:pt x="7310" y="1102"/>
                </a:lnTo>
                <a:lnTo>
                  <a:pt x="7300" y="1102"/>
                </a:lnTo>
                <a:lnTo>
                  <a:pt x="7300" y="1100"/>
                </a:lnTo>
                <a:lnTo>
                  <a:pt x="7290" y="1100"/>
                </a:lnTo>
                <a:lnTo>
                  <a:pt x="7290" y="1099"/>
                </a:lnTo>
                <a:lnTo>
                  <a:pt x="7280" y="1099"/>
                </a:lnTo>
                <a:lnTo>
                  <a:pt x="7280" y="1097"/>
                </a:lnTo>
                <a:lnTo>
                  <a:pt x="7270" y="1097"/>
                </a:lnTo>
                <a:lnTo>
                  <a:pt x="7270" y="1095"/>
                </a:lnTo>
                <a:lnTo>
                  <a:pt x="7262" y="1095"/>
                </a:lnTo>
                <a:lnTo>
                  <a:pt x="7262" y="1094"/>
                </a:lnTo>
                <a:lnTo>
                  <a:pt x="7252" y="1094"/>
                </a:lnTo>
                <a:lnTo>
                  <a:pt x="7252" y="1092"/>
                </a:lnTo>
                <a:lnTo>
                  <a:pt x="7243" y="1092"/>
                </a:lnTo>
                <a:lnTo>
                  <a:pt x="7243" y="1090"/>
                </a:lnTo>
                <a:lnTo>
                  <a:pt x="7233" y="1090"/>
                </a:lnTo>
                <a:lnTo>
                  <a:pt x="7233" y="1089"/>
                </a:lnTo>
                <a:lnTo>
                  <a:pt x="7225" y="1089"/>
                </a:lnTo>
                <a:lnTo>
                  <a:pt x="7225" y="1087"/>
                </a:lnTo>
                <a:lnTo>
                  <a:pt x="7215" y="1087"/>
                </a:lnTo>
                <a:lnTo>
                  <a:pt x="7215" y="1085"/>
                </a:lnTo>
                <a:lnTo>
                  <a:pt x="7205" y="1085"/>
                </a:lnTo>
                <a:lnTo>
                  <a:pt x="7205" y="1084"/>
                </a:lnTo>
                <a:lnTo>
                  <a:pt x="7197" y="1084"/>
                </a:lnTo>
                <a:lnTo>
                  <a:pt x="7197" y="1082"/>
                </a:lnTo>
                <a:lnTo>
                  <a:pt x="7187" y="1082"/>
                </a:lnTo>
                <a:lnTo>
                  <a:pt x="7187" y="1080"/>
                </a:lnTo>
                <a:lnTo>
                  <a:pt x="7178" y="1080"/>
                </a:lnTo>
                <a:lnTo>
                  <a:pt x="7178" y="1079"/>
                </a:lnTo>
                <a:lnTo>
                  <a:pt x="7168" y="1079"/>
                </a:lnTo>
                <a:lnTo>
                  <a:pt x="7168" y="1077"/>
                </a:lnTo>
                <a:lnTo>
                  <a:pt x="7160" y="1077"/>
                </a:lnTo>
                <a:lnTo>
                  <a:pt x="7160" y="1075"/>
                </a:lnTo>
                <a:lnTo>
                  <a:pt x="7150" y="1075"/>
                </a:lnTo>
                <a:lnTo>
                  <a:pt x="7150" y="1074"/>
                </a:lnTo>
                <a:lnTo>
                  <a:pt x="7142" y="1074"/>
                </a:lnTo>
                <a:lnTo>
                  <a:pt x="7142" y="1072"/>
                </a:lnTo>
                <a:lnTo>
                  <a:pt x="7132" y="1072"/>
                </a:lnTo>
                <a:lnTo>
                  <a:pt x="7132" y="1070"/>
                </a:lnTo>
                <a:lnTo>
                  <a:pt x="7122" y="1070"/>
                </a:lnTo>
                <a:lnTo>
                  <a:pt x="7122" y="1069"/>
                </a:lnTo>
                <a:lnTo>
                  <a:pt x="7113" y="1069"/>
                </a:lnTo>
                <a:lnTo>
                  <a:pt x="7113" y="1067"/>
                </a:lnTo>
                <a:lnTo>
                  <a:pt x="7105" y="1067"/>
                </a:lnTo>
                <a:lnTo>
                  <a:pt x="7105" y="1065"/>
                </a:lnTo>
                <a:lnTo>
                  <a:pt x="7095" y="1065"/>
                </a:lnTo>
                <a:lnTo>
                  <a:pt x="7095" y="1064"/>
                </a:lnTo>
                <a:lnTo>
                  <a:pt x="7087" y="1064"/>
                </a:lnTo>
                <a:lnTo>
                  <a:pt x="7087" y="1062"/>
                </a:lnTo>
                <a:lnTo>
                  <a:pt x="7078" y="1062"/>
                </a:lnTo>
                <a:lnTo>
                  <a:pt x="7078" y="1060"/>
                </a:lnTo>
                <a:lnTo>
                  <a:pt x="7070" y="1060"/>
                </a:lnTo>
                <a:lnTo>
                  <a:pt x="7070" y="1059"/>
                </a:lnTo>
                <a:lnTo>
                  <a:pt x="7060" y="1059"/>
                </a:lnTo>
                <a:lnTo>
                  <a:pt x="7060" y="1057"/>
                </a:lnTo>
                <a:lnTo>
                  <a:pt x="7052" y="1057"/>
                </a:lnTo>
                <a:lnTo>
                  <a:pt x="7052" y="1055"/>
                </a:lnTo>
                <a:lnTo>
                  <a:pt x="7043" y="1055"/>
                </a:lnTo>
                <a:lnTo>
                  <a:pt x="7043" y="1054"/>
                </a:lnTo>
                <a:lnTo>
                  <a:pt x="7035" y="1054"/>
                </a:lnTo>
                <a:lnTo>
                  <a:pt x="7035" y="1052"/>
                </a:lnTo>
                <a:lnTo>
                  <a:pt x="7025" y="1052"/>
                </a:lnTo>
                <a:lnTo>
                  <a:pt x="7025" y="1050"/>
                </a:lnTo>
                <a:lnTo>
                  <a:pt x="7017" y="1050"/>
                </a:lnTo>
                <a:lnTo>
                  <a:pt x="7017" y="1049"/>
                </a:lnTo>
                <a:lnTo>
                  <a:pt x="7008" y="1049"/>
                </a:lnTo>
                <a:lnTo>
                  <a:pt x="7008" y="1047"/>
                </a:lnTo>
                <a:lnTo>
                  <a:pt x="6998" y="1047"/>
                </a:lnTo>
                <a:lnTo>
                  <a:pt x="6998" y="1045"/>
                </a:lnTo>
                <a:lnTo>
                  <a:pt x="6990" y="1045"/>
                </a:lnTo>
                <a:lnTo>
                  <a:pt x="6990" y="1044"/>
                </a:lnTo>
                <a:lnTo>
                  <a:pt x="6982" y="1044"/>
                </a:lnTo>
                <a:lnTo>
                  <a:pt x="6982" y="1042"/>
                </a:lnTo>
                <a:lnTo>
                  <a:pt x="6973" y="1042"/>
                </a:lnTo>
                <a:lnTo>
                  <a:pt x="6973" y="1040"/>
                </a:lnTo>
                <a:lnTo>
                  <a:pt x="6963" y="1040"/>
                </a:lnTo>
                <a:lnTo>
                  <a:pt x="6963" y="1039"/>
                </a:lnTo>
                <a:lnTo>
                  <a:pt x="6955" y="1039"/>
                </a:lnTo>
                <a:lnTo>
                  <a:pt x="6955" y="1037"/>
                </a:lnTo>
                <a:lnTo>
                  <a:pt x="6947" y="1037"/>
                </a:lnTo>
                <a:lnTo>
                  <a:pt x="6947" y="1035"/>
                </a:lnTo>
                <a:lnTo>
                  <a:pt x="6938" y="1035"/>
                </a:lnTo>
                <a:lnTo>
                  <a:pt x="6938" y="1034"/>
                </a:lnTo>
                <a:lnTo>
                  <a:pt x="6930" y="1034"/>
                </a:lnTo>
                <a:lnTo>
                  <a:pt x="6930" y="1032"/>
                </a:lnTo>
                <a:lnTo>
                  <a:pt x="6922" y="1032"/>
                </a:lnTo>
                <a:lnTo>
                  <a:pt x="6922" y="1030"/>
                </a:lnTo>
                <a:lnTo>
                  <a:pt x="6913" y="1030"/>
                </a:lnTo>
                <a:lnTo>
                  <a:pt x="6913" y="1029"/>
                </a:lnTo>
                <a:lnTo>
                  <a:pt x="6905" y="1029"/>
                </a:lnTo>
                <a:lnTo>
                  <a:pt x="6905" y="1027"/>
                </a:lnTo>
                <a:lnTo>
                  <a:pt x="6897" y="1027"/>
                </a:lnTo>
                <a:lnTo>
                  <a:pt x="6897" y="1025"/>
                </a:lnTo>
                <a:lnTo>
                  <a:pt x="6888" y="1025"/>
                </a:lnTo>
                <a:lnTo>
                  <a:pt x="6888" y="1024"/>
                </a:lnTo>
                <a:lnTo>
                  <a:pt x="6878" y="1024"/>
                </a:lnTo>
                <a:lnTo>
                  <a:pt x="6878" y="1022"/>
                </a:lnTo>
                <a:lnTo>
                  <a:pt x="6870" y="1022"/>
                </a:lnTo>
                <a:lnTo>
                  <a:pt x="6870" y="1020"/>
                </a:lnTo>
                <a:lnTo>
                  <a:pt x="6862" y="1020"/>
                </a:lnTo>
                <a:lnTo>
                  <a:pt x="6862" y="1019"/>
                </a:lnTo>
                <a:lnTo>
                  <a:pt x="6853" y="1019"/>
                </a:lnTo>
                <a:lnTo>
                  <a:pt x="6853" y="1017"/>
                </a:lnTo>
                <a:lnTo>
                  <a:pt x="6845" y="1017"/>
                </a:lnTo>
                <a:lnTo>
                  <a:pt x="6845" y="1015"/>
                </a:lnTo>
                <a:lnTo>
                  <a:pt x="6837" y="1015"/>
                </a:lnTo>
                <a:lnTo>
                  <a:pt x="6837" y="1014"/>
                </a:lnTo>
                <a:lnTo>
                  <a:pt x="6828" y="1014"/>
                </a:lnTo>
                <a:lnTo>
                  <a:pt x="6828" y="1012"/>
                </a:lnTo>
                <a:lnTo>
                  <a:pt x="6820" y="1012"/>
                </a:lnTo>
                <a:lnTo>
                  <a:pt x="6820" y="1010"/>
                </a:lnTo>
                <a:lnTo>
                  <a:pt x="6812" y="1010"/>
                </a:lnTo>
                <a:lnTo>
                  <a:pt x="6812" y="1009"/>
                </a:lnTo>
                <a:lnTo>
                  <a:pt x="6803" y="1009"/>
                </a:lnTo>
                <a:lnTo>
                  <a:pt x="6803" y="1007"/>
                </a:lnTo>
                <a:lnTo>
                  <a:pt x="6795" y="1007"/>
                </a:lnTo>
                <a:lnTo>
                  <a:pt x="6795" y="1005"/>
                </a:lnTo>
                <a:lnTo>
                  <a:pt x="6787" y="1005"/>
                </a:lnTo>
                <a:lnTo>
                  <a:pt x="6787" y="1004"/>
                </a:lnTo>
                <a:lnTo>
                  <a:pt x="6778" y="1004"/>
                </a:lnTo>
                <a:lnTo>
                  <a:pt x="6778" y="1002"/>
                </a:lnTo>
                <a:lnTo>
                  <a:pt x="6770" y="1002"/>
                </a:lnTo>
                <a:lnTo>
                  <a:pt x="6770" y="1000"/>
                </a:lnTo>
                <a:lnTo>
                  <a:pt x="6762" y="1000"/>
                </a:lnTo>
                <a:lnTo>
                  <a:pt x="6762" y="999"/>
                </a:lnTo>
                <a:lnTo>
                  <a:pt x="6753" y="999"/>
                </a:lnTo>
                <a:lnTo>
                  <a:pt x="6753" y="997"/>
                </a:lnTo>
                <a:lnTo>
                  <a:pt x="6745" y="997"/>
                </a:lnTo>
                <a:lnTo>
                  <a:pt x="6745" y="995"/>
                </a:lnTo>
                <a:lnTo>
                  <a:pt x="6738" y="995"/>
                </a:lnTo>
                <a:lnTo>
                  <a:pt x="6738" y="994"/>
                </a:lnTo>
                <a:lnTo>
                  <a:pt x="6730" y="994"/>
                </a:lnTo>
                <a:lnTo>
                  <a:pt x="6730" y="992"/>
                </a:lnTo>
                <a:lnTo>
                  <a:pt x="6722" y="992"/>
                </a:lnTo>
                <a:lnTo>
                  <a:pt x="6722" y="990"/>
                </a:lnTo>
                <a:lnTo>
                  <a:pt x="6713" y="990"/>
                </a:lnTo>
                <a:lnTo>
                  <a:pt x="6713" y="989"/>
                </a:lnTo>
                <a:lnTo>
                  <a:pt x="6705" y="989"/>
                </a:lnTo>
                <a:lnTo>
                  <a:pt x="6705" y="987"/>
                </a:lnTo>
                <a:lnTo>
                  <a:pt x="6697" y="987"/>
                </a:lnTo>
                <a:lnTo>
                  <a:pt x="6697" y="985"/>
                </a:lnTo>
                <a:lnTo>
                  <a:pt x="6688" y="985"/>
                </a:lnTo>
                <a:lnTo>
                  <a:pt x="6688" y="984"/>
                </a:lnTo>
                <a:lnTo>
                  <a:pt x="6680" y="984"/>
                </a:lnTo>
                <a:lnTo>
                  <a:pt x="6680" y="982"/>
                </a:lnTo>
                <a:lnTo>
                  <a:pt x="6672" y="982"/>
                </a:lnTo>
                <a:lnTo>
                  <a:pt x="6672" y="980"/>
                </a:lnTo>
                <a:lnTo>
                  <a:pt x="6665" y="980"/>
                </a:lnTo>
                <a:lnTo>
                  <a:pt x="6665" y="979"/>
                </a:lnTo>
                <a:lnTo>
                  <a:pt x="6657" y="979"/>
                </a:lnTo>
                <a:lnTo>
                  <a:pt x="6657" y="977"/>
                </a:lnTo>
                <a:lnTo>
                  <a:pt x="6648" y="977"/>
                </a:lnTo>
                <a:lnTo>
                  <a:pt x="6648" y="975"/>
                </a:lnTo>
                <a:lnTo>
                  <a:pt x="6640" y="975"/>
                </a:lnTo>
                <a:lnTo>
                  <a:pt x="6640" y="974"/>
                </a:lnTo>
                <a:lnTo>
                  <a:pt x="6632" y="974"/>
                </a:lnTo>
                <a:lnTo>
                  <a:pt x="6632" y="972"/>
                </a:lnTo>
                <a:lnTo>
                  <a:pt x="6623" y="972"/>
                </a:lnTo>
                <a:lnTo>
                  <a:pt x="6623" y="970"/>
                </a:lnTo>
                <a:lnTo>
                  <a:pt x="6615" y="970"/>
                </a:lnTo>
                <a:lnTo>
                  <a:pt x="6615" y="969"/>
                </a:lnTo>
                <a:lnTo>
                  <a:pt x="6608" y="969"/>
                </a:lnTo>
                <a:lnTo>
                  <a:pt x="6608" y="967"/>
                </a:lnTo>
                <a:lnTo>
                  <a:pt x="6600" y="967"/>
                </a:lnTo>
                <a:lnTo>
                  <a:pt x="6600" y="965"/>
                </a:lnTo>
                <a:lnTo>
                  <a:pt x="6592" y="965"/>
                </a:lnTo>
                <a:lnTo>
                  <a:pt x="6592" y="964"/>
                </a:lnTo>
                <a:lnTo>
                  <a:pt x="6583" y="964"/>
                </a:lnTo>
                <a:lnTo>
                  <a:pt x="6583" y="962"/>
                </a:lnTo>
                <a:lnTo>
                  <a:pt x="6575" y="962"/>
                </a:lnTo>
                <a:lnTo>
                  <a:pt x="6575" y="960"/>
                </a:lnTo>
                <a:lnTo>
                  <a:pt x="6568" y="960"/>
                </a:lnTo>
                <a:lnTo>
                  <a:pt x="6568" y="959"/>
                </a:lnTo>
                <a:lnTo>
                  <a:pt x="6560" y="959"/>
                </a:lnTo>
                <a:lnTo>
                  <a:pt x="6560" y="957"/>
                </a:lnTo>
                <a:lnTo>
                  <a:pt x="6552" y="957"/>
                </a:lnTo>
                <a:lnTo>
                  <a:pt x="6552" y="955"/>
                </a:lnTo>
                <a:lnTo>
                  <a:pt x="6543" y="955"/>
                </a:lnTo>
                <a:lnTo>
                  <a:pt x="6543" y="954"/>
                </a:lnTo>
                <a:lnTo>
                  <a:pt x="6537" y="954"/>
                </a:lnTo>
                <a:lnTo>
                  <a:pt x="6537" y="952"/>
                </a:lnTo>
                <a:lnTo>
                  <a:pt x="6528" y="952"/>
                </a:lnTo>
                <a:lnTo>
                  <a:pt x="6528" y="950"/>
                </a:lnTo>
                <a:lnTo>
                  <a:pt x="6520" y="950"/>
                </a:lnTo>
                <a:lnTo>
                  <a:pt x="6520" y="949"/>
                </a:lnTo>
                <a:lnTo>
                  <a:pt x="6512" y="949"/>
                </a:lnTo>
                <a:lnTo>
                  <a:pt x="6512" y="947"/>
                </a:lnTo>
                <a:lnTo>
                  <a:pt x="6505" y="947"/>
                </a:lnTo>
                <a:lnTo>
                  <a:pt x="6505" y="945"/>
                </a:lnTo>
                <a:lnTo>
                  <a:pt x="6497" y="945"/>
                </a:lnTo>
                <a:lnTo>
                  <a:pt x="6497" y="944"/>
                </a:lnTo>
                <a:lnTo>
                  <a:pt x="6488" y="944"/>
                </a:lnTo>
                <a:lnTo>
                  <a:pt x="6488" y="942"/>
                </a:lnTo>
                <a:lnTo>
                  <a:pt x="6480" y="942"/>
                </a:lnTo>
                <a:lnTo>
                  <a:pt x="6480" y="940"/>
                </a:lnTo>
                <a:lnTo>
                  <a:pt x="6473" y="940"/>
                </a:lnTo>
                <a:lnTo>
                  <a:pt x="6473" y="939"/>
                </a:lnTo>
                <a:lnTo>
                  <a:pt x="6465" y="939"/>
                </a:lnTo>
                <a:lnTo>
                  <a:pt x="6465" y="937"/>
                </a:lnTo>
                <a:lnTo>
                  <a:pt x="6457" y="937"/>
                </a:lnTo>
                <a:lnTo>
                  <a:pt x="6457" y="935"/>
                </a:lnTo>
                <a:lnTo>
                  <a:pt x="6448" y="935"/>
                </a:lnTo>
                <a:lnTo>
                  <a:pt x="6448" y="934"/>
                </a:lnTo>
                <a:lnTo>
                  <a:pt x="6442" y="934"/>
                </a:lnTo>
                <a:lnTo>
                  <a:pt x="6442" y="932"/>
                </a:lnTo>
                <a:lnTo>
                  <a:pt x="6433" y="932"/>
                </a:lnTo>
                <a:lnTo>
                  <a:pt x="6433" y="930"/>
                </a:lnTo>
                <a:lnTo>
                  <a:pt x="6425" y="930"/>
                </a:lnTo>
                <a:lnTo>
                  <a:pt x="6425" y="929"/>
                </a:lnTo>
                <a:lnTo>
                  <a:pt x="6417" y="929"/>
                </a:lnTo>
                <a:lnTo>
                  <a:pt x="6417" y="927"/>
                </a:lnTo>
                <a:lnTo>
                  <a:pt x="6410" y="927"/>
                </a:lnTo>
                <a:lnTo>
                  <a:pt x="6410" y="925"/>
                </a:lnTo>
                <a:lnTo>
                  <a:pt x="6402" y="925"/>
                </a:lnTo>
                <a:lnTo>
                  <a:pt x="6402" y="924"/>
                </a:lnTo>
                <a:lnTo>
                  <a:pt x="6393" y="924"/>
                </a:lnTo>
                <a:lnTo>
                  <a:pt x="6393" y="922"/>
                </a:lnTo>
                <a:lnTo>
                  <a:pt x="6387" y="922"/>
                </a:lnTo>
                <a:lnTo>
                  <a:pt x="6387" y="920"/>
                </a:lnTo>
                <a:lnTo>
                  <a:pt x="6378" y="920"/>
                </a:lnTo>
                <a:lnTo>
                  <a:pt x="6378" y="919"/>
                </a:lnTo>
                <a:lnTo>
                  <a:pt x="6370" y="919"/>
                </a:lnTo>
                <a:lnTo>
                  <a:pt x="6370" y="917"/>
                </a:lnTo>
                <a:lnTo>
                  <a:pt x="6363" y="917"/>
                </a:lnTo>
                <a:lnTo>
                  <a:pt x="6363" y="915"/>
                </a:lnTo>
                <a:lnTo>
                  <a:pt x="6355" y="915"/>
                </a:lnTo>
                <a:lnTo>
                  <a:pt x="6355" y="914"/>
                </a:lnTo>
                <a:lnTo>
                  <a:pt x="6347" y="914"/>
                </a:lnTo>
                <a:lnTo>
                  <a:pt x="6347" y="912"/>
                </a:lnTo>
                <a:lnTo>
                  <a:pt x="6340" y="912"/>
                </a:lnTo>
                <a:lnTo>
                  <a:pt x="6340" y="910"/>
                </a:lnTo>
                <a:lnTo>
                  <a:pt x="6332" y="910"/>
                </a:lnTo>
                <a:lnTo>
                  <a:pt x="6332" y="909"/>
                </a:lnTo>
                <a:lnTo>
                  <a:pt x="6323" y="909"/>
                </a:lnTo>
                <a:lnTo>
                  <a:pt x="6323" y="907"/>
                </a:lnTo>
                <a:lnTo>
                  <a:pt x="6315" y="907"/>
                </a:lnTo>
                <a:lnTo>
                  <a:pt x="6315" y="905"/>
                </a:lnTo>
                <a:lnTo>
                  <a:pt x="6308" y="905"/>
                </a:lnTo>
                <a:lnTo>
                  <a:pt x="6308" y="904"/>
                </a:lnTo>
                <a:lnTo>
                  <a:pt x="6300" y="904"/>
                </a:lnTo>
                <a:lnTo>
                  <a:pt x="6300" y="902"/>
                </a:lnTo>
                <a:lnTo>
                  <a:pt x="6292" y="902"/>
                </a:lnTo>
                <a:lnTo>
                  <a:pt x="6292" y="900"/>
                </a:lnTo>
                <a:lnTo>
                  <a:pt x="6285" y="900"/>
                </a:lnTo>
                <a:lnTo>
                  <a:pt x="6285" y="899"/>
                </a:lnTo>
                <a:lnTo>
                  <a:pt x="6277" y="899"/>
                </a:lnTo>
                <a:lnTo>
                  <a:pt x="6277" y="897"/>
                </a:lnTo>
                <a:lnTo>
                  <a:pt x="6268" y="897"/>
                </a:lnTo>
                <a:lnTo>
                  <a:pt x="6268" y="895"/>
                </a:lnTo>
                <a:lnTo>
                  <a:pt x="6262" y="895"/>
                </a:lnTo>
                <a:lnTo>
                  <a:pt x="6262" y="894"/>
                </a:lnTo>
                <a:lnTo>
                  <a:pt x="6253" y="894"/>
                </a:lnTo>
                <a:lnTo>
                  <a:pt x="6253" y="892"/>
                </a:lnTo>
                <a:lnTo>
                  <a:pt x="6245" y="892"/>
                </a:lnTo>
                <a:lnTo>
                  <a:pt x="6245" y="890"/>
                </a:lnTo>
                <a:lnTo>
                  <a:pt x="6238" y="890"/>
                </a:lnTo>
                <a:lnTo>
                  <a:pt x="6238" y="889"/>
                </a:lnTo>
                <a:lnTo>
                  <a:pt x="6230" y="889"/>
                </a:lnTo>
                <a:lnTo>
                  <a:pt x="6230" y="887"/>
                </a:lnTo>
                <a:lnTo>
                  <a:pt x="6222" y="887"/>
                </a:lnTo>
                <a:lnTo>
                  <a:pt x="6222" y="885"/>
                </a:lnTo>
                <a:lnTo>
                  <a:pt x="6215" y="885"/>
                </a:lnTo>
                <a:lnTo>
                  <a:pt x="6215" y="884"/>
                </a:lnTo>
                <a:lnTo>
                  <a:pt x="6207" y="884"/>
                </a:lnTo>
                <a:lnTo>
                  <a:pt x="6207" y="882"/>
                </a:lnTo>
                <a:lnTo>
                  <a:pt x="6198" y="882"/>
                </a:lnTo>
                <a:lnTo>
                  <a:pt x="6198" y="880"/>
                </a:lnTo>
                <a:lnTo>
                  <a:pt x="6192" y="880"/>
                </a:lnTo>
                <a:lnTo>
                  <a:pt x="6192" y="879"/>
                </a:lnTo>
                <a:lnTo>
                  <a:pt x="6183" y="879"/>
                </a:lnTo>
                <a:lnTo>
                  <a:pt x="6183" y="877"/>
                </a:lnTo>
                <a:lnTo>
                  <a:pt x="6177" y="877"/>
                </a:lnTo>
                <a:lnTo>
                  <a:pt x="6177" y="875"/>
                </a:lnTo>
                <a:lnTo>
                  <a:pt x="6168" y="875"/>
                </a:lnTo>
                <a:lnTo>
                  <a:pt x="6168" y="874"/>
                </a:lnTo>
                <a:lnTo>
                  <a:pt x="6160" y="874"/>
                </a:lnTo>
                <a:lnTo>
                  <a:pt x="6160" y="872"/>
                </a:lnTo>
                <a:lnTo>
                  <a:pt x="6153" y="872"/>
                </a:lnTo>
                <a:lnTo>
                  <a:pt x="6153" y="870"/>
                </a:lnTo>
                <a:lnTo>
                  <a:pt x="6145" y="870"/>
                </a:lnTo>
                <a:lnTo>
                  <a:pt x="6145" y="869"/>
                </a:lnTo>
                <a:lnTo>
                  <a:pt x="6137" y="869"/>
                </a:lnTo>
                <a:lnTo>
                  <a:pt x="6137" y="867"/>
                </a:lnTo>
                <a:lnTo>
                  <a:pt x="6130" y="867"/>
                </a:lnTo>
                <a:lnTo>
                  <a:pt x="6130" y="865"/>
                </a:lnTo>
                <a:lnTo>
                  <a:pt x="6122" y="865"/>
                </a:lnTo>
                <a:lnTo>
                  <a:pt x="6122" y="864"/>
                </a:lnTo>
                <a:lnTo>
                  <a:pt x="6113" y="864"/>
                </a:lnTo>
                <a:lnTo>
                  <a:pt x="6113" y="862"/>
                </a:lnTo>
                <a:lnTo>
                  <a:pt x="6107" y="862"/>
                </a:lnTo>
                <a:lnTo>
                  <a:pt x="6107" y="860"/>
                </a:lnTo>
                <a:lnTo>
                  <a:pt x="6098" y="860"/>
                </a:lnTo>
                <a:lnTo>
                  <a:pt x="6098" y="859"/>
                </a:lnTo>
                <a:lnTo>
                  <a:pt x="6090" y="859"/>
                </a:lnTo>
                <a:lnTo>
                  <a:pt x="6090" y="857"/>
                </a:lnTo>
                <a:lnTo>
                  <a:pt x="6083" y="857"/>
                </a:lnTo>
                <a:lnTo>
                  <a:pt x="6083" y="855"/>
                </a:lnTo>
                <a:lnTo>
                  <a:pt x="6075" y="855"/>
                </a:lnTo>
                <a:lnTo>
                  <a:pt x="6075" y="854"/>
                </a:lnTo>
                <a:lnTo>
                  <a:pt x="6067" y="854"/>
                </a:lnTo>
                <a:lnTo>
                  <a:pt x="6067" y="852"/>
                </a:lnTo>
                <a:lnTo>
                  <a:pt x="6060" y="852"/>
                </a:lnTo>
                <a:lnTo>
                  <a:pt x="6060" y="850"/>
                </a:lnTo>
                <a:lnTo>
                  <a:pt x="6052" y="850"/>
                </a:lnTo>
                <a:lnTo>
                  <a:pt x="6052" y="849"/>
                </a:lnTo>
                <a:lnTo>
                  <a:pt x="6043" y="849"/>
                </a:lnTo>
                <a:lnTo>
                  <a:pt x="6043" y="847"/>
                </a:lnTo>
                <a:lnTo>
                  <a:pt x="6037" y="847"/>
                </a:lnTo>
                <a:lnTo>
                  <a:pt x="6037" y="845"/>
                </a:lnTo>
                <a:lnTo>
                  <a:pt x="6028" y="845"/>
                </a:lnTo>
                <a:lnTo>
                  <a:pt x="6028" y="844"/>
                </a:lnTo>
                <a:lnTo>
                  <a:pt x="6020" y="844"/>
                </a:lnTo>
                <a:lnTo>
                  <a:pt x="6020" y="842"/>
                </a:lnTo>
                <a:lnTo>
                  <a:pt x="6013" y="842"/>
                </a:lnTo>
                <a:lnTo>
                  <a:pt x="6013" y="840"/>
                </a:lnTo>
                <a:lnTo>
                  <a:pt x="6005" y="840"/>
                </a:lnTo>
                <a:lnTo>
                  <a:pt x="6005" y="839"/>
                </a:lnTo>
                <a:lnTo>
                  <a:pt x="5997" y="839"/>
                </a:lnTo>
                <a:lnTo>
                  <a:pt x="5997" y="837"/>
                </a:lnTo>
                <a:lnTo>
                  <a:pt x="5990" y="837"/>
                </a:lnTo>
                <a:lnTo>
                  <a:pt x="5990" y="835"/>
                </a:lnTo>
                <a:lnTo>
                  <a:pt x="5982" y="835"/>
                </a:lnTo>
                <a:lnTo>
                  <a:pt x="5982" y="834"/>
                </a:lnTo>
                <a:lnTo>
                  <a:pt x="5975" y="834"/>
                </a:lnTo>
                <a:lnTo>
                  <a:pt x="5975" y="832"/>
                </a:lnTo>
                <a:lnTo>
                  <a:pt x="5967" y="832"/>
                </a:lnTo>
                <a:lnTo>
                  <a:pt x="5967" y="830"/>
                </a:lnTo>
                <a:lnTo>
                  <a:pt x="5958" y="830"/>
                </a:lnTo>
                <a:lnTo>
                  <a:pt x="5958" y="829"/>
                </a:lnTo>
                <a:lnTo>
                  <a:pt x="5952" y="829"/>
                </a:lnTo>
                <a:lnTo>
                  <a:pt x="5952" y="827"/>
                </a:lnTo>
                <a:lnTo>
                  <a:pt x="5943" y="827"/>
                </a:lnTo>
                <a:lnTo>
                  <a:pt x="5943" y="825"/>
                </a:lnTo>
                <a:lnTo>
                  <a:pt x="5935" y="825"/>
                </a:lnTo>
                <a:lnTo>
                  <a:pt x="5935" y="824"/>
                </a:lnTo>
                <a:lnTo>
                  <a:pt x="5927" y="824"/>
                </a:lnTo>
                <a:lnTo>
                  <a:pt x="5927" y="822"/>
                </a:lnTo>
                <a:lnTo>
                  <a:pt x="5920" y="822"/>
                </a:lnTo>
                <a:lnTo>
                  <a:pt x="5920" y="820"/>
                </a:lnTo>
                <a:lnTo>
                  <a:pt x="5912" y="820"/>
                </a:lnTo>
                <a:lnTo>
                  <a:pt x="5912" y="819"/>
                </a:lnTo>
                <a:lnTo>
                  <a:pt x="5903" y="819"/>
                </a:lnTo>
                <a:lnTo>
                  <a:pt x="5903" y="817"/>
                </a:lnTo>
                <a:lnTo>
                  <a:pt x="5897" y="817"/>
                </a:lnTo>
                <a:lnTo>
                  <a:pt x="5897" y="815"/>
                </a:lnTo>
                <a:lnTo>
                  <a:pt x="5888" y="815"/>
                </a:lnTo>
                <a:lnTo>
                  <a:pt x="5888" y="814"/>
                </a:lnTo>
                <a:lnTo>
                  <a:pt x="5880" y="814"/>
                </a:lnTo>
                <a:lnTo>
                  <a:pt x="5880" y="812"/>
                </a:lnTo>
                <a:lnTo>
                  <a:pt x="5873" y="812"/>
                </a:lnTo>
                <a:lnTo>
                  <a:pt x="5873" y="810"/>
                </a:lnTo>
                <a:lnTo>
                  <a:pt x="5865" y="810"/>
                </a:lnTo>
                <a:lnTo>
                  <a:pt x="5865" y="809"/>
                </a:lnTo>
                <a:lnTo>
                  <a:pt x="5857" y="809"/>
                </a:lnTo>
                <a:lnTo>
                  <a:pt x="5857" y="807"/>
                </a:lnTo>
                <a:lnTo>
                  <a:pt x="5850" y="807"/>
                </a:lnTo>
                <a:lnTo>
                  <a:pt x="5850" y="805"/>
                </a:lnTo>
                <a:lnTo>
                  <a:pt x="5842" y="805"/>
                </a:lnTo>
                <a:lnTo>
                  <a:pt x="5842" y="804"/>
                </a:lnTo>
                <a:lnTo>
                  <a:pt x="5833" y="804"/>
                </a:lnTo>
                <a:lnTo>
                  <a:pt x="5833" y="802"/>
                </a:lnTo>
                <a:lnTo>
                  <a:pt x="5825" y="802"/>
                </a:lnTo>
                <a:lnTo>
                  <a:pt x="5825" y="800"/>
                </a:lnTo>
                <a:lnTo>
                  <a:pt x="5818" y="800"/>
                </a:lnTo>
                <a:lnTo>
                  <a:pt x="5818" y="799"/>
                </a:lnTo>
                <a:lnTo>
                  <a:pt x="5810" y="799"/>
                </a:lnTo>
                <a:lnTo>
                  <a:pt x="5810" y="797"/>
                </a:lnTo>
                <a:lnTo>
                  <a:pt x="5802" y="797"/>
                </a:lnTo>
                <a:lnTo>
                  <a:pt x="5802" y="795"/>
                </a:lnTo>
                <a:lnTo>
                  <a:pt x="5795" y="795"/>
                </a:lnTo>
                <a:lnTo>
                  <a:pt x="5795" y="794"/>
                </a:lnTo>
                <a:lnTo>
                  <a:pt x="5787" y="794"/>
                </a:lnTo>
                <a:lnTo>
                  <a:pt x="5787" y="792"/>
                </a:lnTo>
                <a:lnTo>
                  <a:pt x="5778" y="792"/>
                </a:lnTo>
                <a:lnTo>
                  <a:pt x="5778" y="790"/>
                </a:lnTo>
                <a:lnTo>
                  <a:pt x="5770" y="790"/>
                </a:lnTo>
                <a:lnTo>
                  <a:pt x="5770" y="789"/>
                </a:lnTo>
                <a:lnTo>
                  <a:pt x="5763" y="789"/>
                </a:lnTo>
                <a:lnTo>
                  <a:pt x="5763" y="787"/>
                </a:lnTo>
                <a:lnTo>
                  <a:pt x="5755" y="787"/>
                </a:lnTo>
                <a:lnTo>
                  <a:pt x="5755" y="785"/>
                </a:lnTo>
                <a:lnTo>
                  <a:pt x="5747" y="785"/>
                </a:lnTo>
                <a:lnTo>
                  <a:pt x="5747" y="784"/>
                </a:lnTo>
                <a:lnTo>
                  <a:pt x="5738" y="784"/>
                </a:lnTo>
                <a:lnTo>
                  <a:pt x="5738" y="782"/>
                </a:lnTo>
                <a:lnTo>
                  <a:pt x="5732" y="782"/>
                </a:lnTo>
                <a:lnTo>
                  <a:pt x="5732" y="780"/>
                </a:lnTo>
                <a:lnTo>
                  <a:pt x="5723" y="780"/>
                </a:lnTo>
                <a:lnTo>
                  <a:pt x="5723" y="779"/>
                </a:lnTo>
                <a:lnTo>
                  <a:pt x="5715" y="779"/>
                </a:lnTo>
                <a:lnTo>
                  <a:pt x="5715" y="777"/>
                </a:lnTo>
                <a:lnTo>
                  <a:pt x="5707" y="777"/>
                </a:lnTo>
                <a:lnTo>
                  <a:pt x="5707" y="775"/>
                </a:lnTo>
                <a:lnTo>
                  <a:pt x="5698" y="775"/>
                </a:lnTo>
                <a:lnTo>
                  <a:pt x="5698" y="774"/>
                </a:lnTo>
                <a:lnTo>
                  <a:pt x="5692" y="774"/>
                </a:lnTo>
                <a:lnTo>
                  <a:pt x="5692" y="772"/>
                </a:lnTo>
                <a:lnTo>
                  <a:pt x="5683" y="772"/>
                </a:lnTo>
                <a:lnTo>
                  <a:pt x="5683" y="770"/>
                </a:lnTo>
                <a:lnTo>
                  <a:pt x="5675" y="770"/>
                </a:lnTo>
                <a:lnTo>
                  <a:pt x="5675" y="769"/>
                </a:lnTo>
                <a:lnTo>
                  <a:pt x="5667" y="769"/>
                </a:lnTo>
                <a:lnTo>
                  <a:pt x="5667" y="767"/>
                </a:lnTo>
                <a:lnTo>
                  <a:pt x="5660" y="767"/>
                </a:lnTo>
                <a:lnTo>
                  <a:pt x="5660" y="765"/>
                </a:lnTo>
                <a:lnTo>
                  <a:pt x="5652" y="765"/>
                </a:lnTo>
                <a:lnTo>
                  <a:pt x="5652" y="764"/>
                </a:lnTo>
                <a:lnTo>
                  <a:pt x="5643" y="764"/>
                </a:lnTo>
                <a:lnTo>
                  <a:pt x="5643" y="762"/>
                </a:lnTo>
                <a:lnTo>
                  <a:pt x="5635" y="762"/>
                </a:lnTo>
                <a:lnTo>
                  <a:pt x="5635" y="760"/>
                </a:lnTo>
                <a:lnTo>
                  <a:pt x="5627" y="760"/>
                </a:lnTo>
                <a:lnTo>
                  <a:pt x="5627" y="759"/>
                </a:lnTo>
                <a:lnTo>
                  <a:pt x="5620" y="759"/>
                </a:lnTo>
                <a:lnTo>
                  <a:pt x="5620" y="757"/>
                </a:lnTo>
                <a:lnTo>
                  <a:pt x="5612" y="757"/>
                </a:lnTo>
                <a:lnTo>
                  <a:pt x="5612" y="755"/>
                </a:lnTo>
                <a:lnTo>
                  <a:pt x="5603" y="755"/>
                </a:lnTo>
                <a:lnTo>
                  <a:pt x="5603" y="754"/>
                </a:lnTo>
                <a:lnTo>
                  <a:pt x="5595" y="754"/>
                </a:lnTo>
                <a:lnTo>
                  <a:pt x="5595" y="752"/>
                </a:lnTo>
                <a:lnTo>
                  <a:pt x="5587" y="752"/>
                </a:lnTo>
                <a:lnTo>
                  <a:pt x="5587" y="750"/>
                </a:lnTo>
                <a:lnTo>
                  <a:pt x="5578" y="750"/>
                </a:lnTo>
                <a:lnTo>
                  <a:pt x="5578" y="749"/>
                </a:lnTo>
                <a:lnTo>
                  <a:pt x="5570" y="749"/>
                </a:lnTo>
                <a:lnTo>
                  <a:pt x="5570" y="747"/>
                </a:lnTo>
                <a:lnTo>
                  <a:pt x="5562" y="747"/>
                </a:lnTo>
                <a:lnTo>
                  <a:pt x="5562" y="745"/>
                </a:lnTo>
                <a:lnTo>
                  <a:pt x="5553" y="745"/>
                </a:lnTo>
                <a:lnTo>
                  <a:pt x="5553" y="744"/>
                </a:lnTo>
                <a:lnTo>
                  <a:pt x="5547" y="744"/>
                </a:lnTo>
                <a:lnTo>
                  <a:pt x="5547" y="742"/>
                </a:lnTo>
                <a:lnTo>
                  <a:pt x="5538" y="742"/>
                </a:lnTo>
                <a:lnTo>
                  <a:pt x="5538" y="740"/>
                </a:lnTo>
                <a:lnTo>
                  <a:pt x="5530" y="740"/>
                </a:lnTo>
                <a:lnTo>
                  <a:pt x="5530" y="739"/>
                </a:lnTo>
                <a:lnTo>
                  <a:pt x="5522" y="739"/>
                </a:lnTo>
                <a:lnTo>
                  <a:pt x="5522" y="737"/>
                </a:lnTo>
                <a:lnTo>
                  <a:pt x="5513" y="737"/>
                </a:lnTo>
                <a:lnTo>
                  <a:pt x="5513" y="735"/>
                </a:lnTo>
                <a:lnTo>
                  <a:pt x="5505" y="735"/>
                </a:lnTo>
                <a:lnTo>
                  <a:pt x="5505" y="734"/>
                </a:lnTo>
                <a:lnTo>
                  <a:pt x="5497" y="734"/>
                </a:lnTo>
                <a:lnTo>
                  <a:pt x="5497" y="732"/>
                </a:lnTo>
                <a:lnTo>
                  <a:pt x="5488" y="732"/>
                </a:lnTo>
                <a:lnTo>
                  <a:pt x="5488" y="730"/>
                </a:lnTo>
                <a:lnTo>
                  <a:pt x="5482" y="730"/>
                </a:lnTo>
                <a:lnTo>
                  <a:pt x="5482" y="729"/>
                </a:lnTo>
                <a:lnTo>
                  <a:pt x="5473" y="729"/>
                </a:lnTo>
                <a:lnTo>
                  <a:pt x="5473" y="727"/>
                </a:lnTo>
                <a:lnTo>
                  <a:pt x="5465" y="727"/>
                </a:lnTo>
                <a:lnTo>
                  <a:pt x="5465" y="725"/>
                </a:lnTo>
                <a:lnTo>
                  <a:pt x="5457" y="725"/>
                </a:lnTo>
                <a:lnTo>
                  <a:pt x="5457" y="724"/>
                </a:lnTo>
                <a:lnTo>
                  <a:pt x="5447" y="724"/>
                </a:lnTo>
                <a:lnTo>
                  <a:pt x="5447" y="722"/>
                </a:lnTo>
                <a:lnTo>
                  <a:pt x="5438" y="722"/>
                </a:lnTo>
                <a:lnTo>
                  <a:pt x="5438" y="720"/>
                </a:lnTo>
                <a:lnTo>
                  <a:pt x="5430" y="720"/>
                </a:lnTo>
                <a:lnTo>
                  <a:pt x="5430" y="719"/>
                </a:lnTo>
                <a:lnTo>
                  <a:pt x="5422" y="719"/>
                </a:lnTo>
                <a:lnTo>
                  <a:pt x="5422" y="717"/>
                </a:lnTo>
                <a:lnTo>
                  <a:pt x="5413" y="717"/>
                </a:lnTo>
                <a:lnTo>
                  <a:pt x="5413" y="715"/>
                </a:lnTo>
                <a:lnTo>
                  <a:pt x="5405" y="715"/>
                </a:lnTo>
                <a:lnTo>
                  <a:pt x="5405" y="714"/>
                </a:lnTo>
                <a:lnTo>
                  <a:pt x="5397" y="714"/>
                </a:lnTo>
                <a:lnTo>
                  <a:pt x="5397" y="712"/>
                </a:lnTo>
                <a:lnTo>
                  <a:pt x="5388" y="712"/>
                </a:lnTo>
                <a:lnTo>
                  <a:pt x="5388" y="710"/>
                </a:lnTo>
                <a:lnTo>
                  <a:pt x="5380" y="710"/>
                </a:lnTo>
                <a:lnTo>
                  <a:pt x="5380" y="709"/>
                </a:lnTo>
                <a:lnTo>
                  <a:pt x="5372" y="709"/>
                </a:lnTo>
                <a:lnTo>
                  <a:pt x="5372" y="707"/>
                </a:lnTo>
                <a:lnTo>
                  <a:pt x="5363" y="707"/>
                </a:lnTo>
                <a:lnTo>
                  <a:pt x="5363" y="705"/>
                </a:lnTo>
                <a:lnTo>
                  <a:pt x="5355" y="705"/>
                </a:lnTo>
                <a:lnTo>
                  <a:pt x="5355" y="704"/>
                </a:lnTo>
                <a:lnTo>
                  <a:pt x="5347" y="704"/>
                </a:lnTo>
                <a:lnTo>
                  <a:pt x="5347" y="702"/>
                </a:lnTo>
                <a:lnTo>
                  <a:pt x="5338" y="702"/>
                </a:lnTo>
                <a:lnTo>
                  <a:pt x="5338" y="700"/>
                </a:lnTo>
                <a:lnTo>
                  <a:pt x="5330" y="700"/>
                </a:lnTo>
                <a:lnTo>
                  <a:pt x="5330" y="699"/>
                </a:lnTo>
                <a:lnTo>
                  <a:pt x="5322" y="699"/>
                </a:lnTo>
                <a:lnTo>
                  <a:pt x="5322" y="697"/>
                </a:lnTo>
                <a:lnTo>
                  <a:pt x="5313" y="697"/>
                </a:lnTo>
                <a:lnTo>
                  <a:pt x="5313" y="695"/>
                </a:lnTo>
                <a:lnTo>
                  <a:pt x="5303" y="695"/>
                </a:lnTo>
                <a:lnTo>
                  <a:pt x="5303" y="694"/>
                </a:lnTo>
                <a:lnTo>
                  <a:pt x="5295" y="694"/>
                </a:lnTo>
                <a:lnTo>
                  <a:pt x="5295" y="692"/>
                </a:lnTo>
                <a:lnTo>
                  <a:pt x="5287" y="692"/>
                </a:lnTo>
                <a:lnTo>
                  <a:pt x="5287" y="690"/>
                </a:lnTo>
                <a:lnTo>
                  <a:pt x="5278" y="690"/>
                </a:lnTo>
                <a:lnTo>
                  <a:pt x="5278" y="689"/>
                </a:lnTo>
                <a:lnTo>
                  <a:pt x="5268" y="689"/>
                </a:lnTo>
                <a:lnTo>
                  <a:pt x="5268" y="687"/>
                </a:lnTo>
                <a:lnTo>
                  <a:pt x="5260" y="687"/>
                </a:lnTo>
                <a:lnTo>
                  <a:pt x="5260" y="685"/>
                </a:lnTo>
                <a:lnTo>
                  <a:pt x="5252" y="685"/>
                </a:lnTo>
                <a:lnTo>
                  <a:pt x="5252" y="684"/>
                </a:lnTo>
                <a:lnTo>
                  <a:pt x="5243" y="684"/>
                </a:lnTo>
                <a:lnTo>
                  <a:pt x="5243" y="682"/>
                </a:lnTo>
                <a:lnTo>
                  <a:pt x="5233" y="682"/>
                </a:lnTo>
                <a:lnTo>
                  <a:pt x="5233" y="680"/>
                </a:lnTo>
                <a:lnTo>
                  <a:pt x="5225" y="680"/>
                </a:lnTo>
                <a:lnTo>
                  <a:pt x="5225" y="679"/>
                </a:lnTo>
                <a:lnTo>
                  <a:pt x="5217" y="679"/>
                </a:lnTo>
                <a:lnTo>
                  <a:pt x="5217" y="677"/>
                </a:lnTo>
                <a:lnTo>
                  <a:pt x="5208" y="677"/>
                </a:lnTo>
                <a:lnTo>
                  <a:pt x="5208" y="675"/>
                </a:lnTo>
                <a:lnTo>
                  <a:pt x="5198" y="675"/>
                </a:lnTo>
                <a:lnTo>
                  <a:pt x="5198" y="674"/>
                </a:lnTo>
                <a:lnTo>
                  <a:pt x="5190" y="674"/>
                </a:lnTo>
                <a:lnTo>
                  <a:pt x="5190" y="672"/>
                </a:lnTo>
                <a:lnTo>
                  <a:pt x="5182" y="672"/>
                </a:lnTo>
                <a:lnTo>
                  <a:pt x="5182" y="670"/>
                </a:lnTo>
                <a:lnTo>
                  <a:pt x="5173" y="670"/>
                </a:lnTo>
                <a:lnTo>
                  <a:pt x="5173" y="669"/>
                </a:lnTo>
                <a:lnTo>
                  <a:pt x="5163" y="669"/>
                </a:lnTo>
                <a:lnTo>
                  <a:pt x="5163" y="667"/>
                </a:lnTo>
                <a:lnTo>
                  <a:pt x="5155" y="667"/>
                </a:lnTo>
                <a:lnTo>
                  <a:pt x="5155" y="665"/>
                </a:lnTo>
                <a:lnTo>
                  <a:pt x="5147" y="665"/>
                </a:lnTo>
                <a:lnTo>
                  <a:pt x="5147" y="664"/>
                </a:lnTo>
                <a:lnTo>
                  <a:pt x="5137" y="664"/>
                </a:lnTo>
                <a:lnTo>
                  <a:pt x="5137" y="662"/>
                </a:lnTo>
                <a:lnTo>
                  <a:pt x="5128" y="662"/>
                </a:lnTo>
                <a:lnTo>
                  <a:pt x="5128" y="660"/>
                </a:lnTo>
                <a:lnTo>
                  <a:pt x="5118" y="660"/>
                </a:lnTo>
                <a:lnTo>
                  <a:pt x="5118" y="659"/>
                </a:lnTo>
                <a:lnTo>
                  <a:pt x="5108" y="659"/>
                </a:lnTo>
                <a:lnTo>
                  <a:pt x="5108" y="657"/>
                </a:lnTo>
                <a:lnTo>
                  <a:pt x="5100" y="657"/>
                </a:lnTo>
                <a:lnTo>
                  <a:pt x="5100" y="655"/>
                </a:lnTo>
                <a:lnTo>
                  <a:pt x="5090" y="655"/>
                </a:lnTo>
                <a:lnTo>
                  <a:pt x="5090" y="654"/>
                </a:lnTo>
                <a:lnTo>
                  <a:pt x="5082" y="654"/>
                </a:lnTo>
                <a:lnTo>
                  <a:pt x="5082" y="652"/>
                </a:lnTo>
                <a:lnTo>
                  <a:pt x="5072" y="652"/>
                </a:lnTo>
                <a:lnTo>
                  <a:pt x="5072" y="650"/>
                </a:lnTo>
                <a:lnTo>
                  <a:pt x="5063" y="650"/>
                </a:lnTo>
                <a:lnTo>
                  <a:pt x="5063" y="649"/>
                </a:lnTo>
                <a:lnTo>
                  <a:pt x="5053" y="649"/>
                </a:lnTo>
                <a:lnTo>
                  <a:pt x="5053" y="647"/>
                </a:lnTo>
                <a:lnTo>
                  <a:pt x="5045" y="647"/>
                </a:lnTo>
                <a:lnTo>
                  <a:pt x="5045" y="645"/>
                </a:lnTo>
                <a:lnTo>
                  <a:pt x="5035" y="645"/>
                </a:lnTo>
                <a:lnTo>
                  <a:pt x="5035" y="644"/>
                </a:lnTo>
                <a:lnTo>
                  <a:pt x="5027" y="644"/>
                </a:lnTo>
                <a:lnTo>
                  <a:pt x="5027" y="642"/>
                </a:lnTo>
                <a:lnTo>
                  <a:pt x="5017" y="642"/>
                </a:lnTo>
                <a:lnTo>
                  <a:pt x="5017" y="640"/>
                </a:lnTo>
                <a:lnTo>
                  <a:pt x="5008" y="640"/>
                </a:lnTo>
                <a:lnTo>
                  <a:pt x="5008" y="639"/>
                </a:lnTo>
                <a:lnTo>
                  <a:pt x="4998" y="639"/>
                </a:lnTo>
                <a:lnTo>
                  <a:pt x="4998" y="637"/>
                </a:lnTo>
                <a:lnTo>
                  <a:pt x="4988" y="637"/>
                </a:lnTo>
                <a:lnTo>
                  <a:pt x="4988" y="635"/>
                </a:lnTo>
                <a:lnTo>
                  <a:pt x="4978" y="635"/>
                </a:lnTo>
                <a:lnTo>
                  <a:pt x="4978" y="634"/>
                </a:lnTo>
                <a:lnTo>
                  <a:pt x="4968" y="634"/>
                </a:lnTo>
                <a:lnTo>
                  <a:pt x="4968" y="632"/>
                </a:lnTo>
                <a:lnTo>
                  <a:pt x="4960" y="632"/>
                </a:lnTo>
                <a:lnTo>
                  <a:pt x="4960" y="630"/>
                </a:lnTo>
                <a:lnTo>
                  <a:pt x="4950" y="630"/>
                </a:lnTo>
                <a:lnTo>
                  <a:pt x="4950" y="629"/>
                </a:lnTo>
                <a:lnTo>
                  <a:pt x="4940" y="629"/>
                </a:lnTo>
                <a:lnTo>
                  <a:pt x="4940" y="627"/>
                </a:lnTo>
                <a:lnTo>
                  <a:pt x="4930" y="627"/>
                </a:lnTo>
                <a:lnTo>
                  <a:pt x="4930" y="625"/>
                </a:lnTo>
                <a:lnTo>
                  <a:pt x="4920" y="625"/>
                </a:lnTo>
                <a:lnTo>
                  <a:pt x="4920" y="624"/>
                </a:lnTo>
                <a:lnTo>
                  <a:pt x="4910" y="624"/>
                </a:lnTo>
                <a:lnTo>
                  <a:pt x="4910" y="622"/>
                </a:lnTo>
                <a:lnTo>
                  <a:pt x="4900" y="622"/>
                </a:lnTo>
                <a:lnTo>
                  <a:pt x="4900" y="620"/>
                </a:lnTo>
                <a:lnTo>
                  <a:pt x="4890" y="620"/>
                </a:lnTo>
                <a:lnTo>
                  <a:pt x="4890" y="619"/>
                </a:lnTo>
                <a:lnTo>
                  <a:pt x="4880" y="619"/>
                </a:lnTo>
                <a:lnTo>
                  <a:pt x="4880" y="617"/>
                </a:lnTo>
                <a:lnTo>
                  <a:pt x="4870" y="617"/>
                </a:lnTo>
                <a:lnTo>
                  <a:pt x="4870" y="615"/>
                </a:lnTo>
                <a:lnTo>
                  <a:pt x="4860" y="615"/>
                </a:lnTo>
                <a:lnTo>
                  <a:pt x="4860" y="614"/>
                </a:lnTo>
                <a:lnTo>
                  <a:pt x="4850" y="614"/>
                </a:lnTo>
                <a:lnTo>
                  <a:pt x="4850" y="612"/>
                </a:lnTo>
                <a:lnTo>
                  <a:pt x="4842" y="612"/>
                </a:lnTo>
                <a:lnTo>
                  <a:pt x="4842" y="610"/>
                </a:lnTo>
                <a:lnTo>
                  <a:pt x="4832" y="610"/>
                </a:lnTo>
                <a:lnTo>
                  <a:pt x="4832" y="609"/>
                </a:lnTo>
                <a:lnTo>
                  <a:pt x="4820" y="609"/>
                </a:lnTo>
                <a:lnTo>
                  <a:pt x="4820" y="607"/>
                </a:lnTo>
                <a:lnTo>
                  <a:pt x="4810" y="607"/>
                </a:lnTo>
                <a:lnTo>
                  <a:pt x="4810" y="605"/>
                </a:lnTo>
                <a:lnTo>
                  <a:pt x="4798" y="605"/>
                </a:lnTo>
                <a:lnTo>
                  <a:pt x="4798" y="604"/>
                </a:lnTo>
                <a:lnTo>
                  <a:pt x="4788" y="604"/>
                </a:lnTo>
                <a:lnTo>
                  <a:pt x="4788" y="602"/>
                </a:lnTo>
                <a:lnTo>
                  <a:pt x="4778" y="602"/>
                </a:lnTo>
                <a:lnTo>
                  <a:pt x="4778" y="600"/>
                </a:lnTo>
                <a:lnTo>
                  <a:pt x="4767" y="600"/>
                </a:lnTo>
                <a:lnTo>
                  <a:pt x="4767" y="599"/>
                </a:lnTo>
                <a:lnTo>
                  <a:pt x="4757" y="599"/>
                </a:lnTo>
                <a:lnTo>
                  <a:pt x="4757" y="597"/>
                </a:lnTo>
                <a:lnTo>
                  <a:pt x="4745" y="597"/>
                </a:lnTo>
                <a:lnTo>
                  <a:pt x="4745" y="595"/>
                </a:lnTo>
                <a:lnTo>
                  <a:pt x="4735" y="595"/>
                </a:lnTo>
                <a:lnTo>
                  <a:pt x="4735" y="594"/>
                </a:lnTo>
                <a:lnTo>
                  <a:pt x="4725" y="594"/>
                </a:lnTo>
                <a:lnTo>
                  <a:pt x="4725" y="592"/>
                </a:lnTo>
                <a:lnTo>
                  <a:pt x="4713" y="592"/>
                </a:lnTo>
                <a:lnTo>
                  <a:pt x="4713" y="590"/>
                </a:lnTo>
                <a:lnTo>
                  <a:pt x="4703" y="590"/>
                </a:lnTo>
                <a:lnTo>
                  <a:pt x="4703" y="589"/>
                </a:lnTo>
                <a:lnTo>
                  <a:pt x="4692" y="589"/>
                </a:lnTo>
                <a:lnTo>
                  <a:pt x="4692" y="587"/>
                </a:lnTo>
                <a:lnTo>
                  <a:pt x="4682" y="587"/>
                </a:lnTo>
                <a:lnTo>
                  <a:pt x="4682" y="585"/>
                </a:lnTo>
                <a:lnTo>
                  <a:pt x="4670" y="585"/>
                </a:lnTo>
                <a:lnTo>
                  <a:pt x="4670" y="584"/>
                </a:lnTo>
                <a:lnTo>
                  <a:pt x="4660" y="584"/>
                </a:lnTo>
                <a:lnTo>
                  <a:pt x="4660" y="582"/>
                </a:lnTo>
                <a:lnTo>
                  <a:pt x="4647" y="582"/>
                </a:lnTo>
                <a:lnTo>
                  <a:pt x="4647" y="580"/>
                </a:lnTo>
                <a:lnTo>
                  <a:pt x="4635" y="580"/>
                </a:lnTo>
                <a:lnTo>
                  <a:pt x="4635" y="579"/>
                </a:lnTo>
                <a:lnTo>
                  <a:pt x="4623" y="579"/>
                </a:lnTo>
                <a:lnTo>
                  <a:pt x="4623" y="577"/>
                </a:lnTo>
                <a:lnTo>
                  <a:pt x="4612" y="577"/>
                </a:lnTo>
                <a:lnTo>
                  <a:pt x="4612" y="575"/>
                </a:lnTo>
                <a:lnTo>
                  <a:pt x="4600" y="575"/>
                </a:lnTo>
                <a:lnTo>
                  <a:pt x="4600" y="574"/>
                </a:lnTo>
                <a:lnTo>
                  <a:pt x="4588" y="574"/>
                </a:lnTo>
                <a:lnTo>
                  <a:pt x="4588" y="572"/>
                </a:lnTo>
                <a:lnTo>
                  <a:pt x="4577" y="572"/>
                </a:lnTo>
                <a:lnTo>
                  <a:pt x="4577" y="570"/>
                </a:lnTo>
                <a:lnTo>
                  <a:pt x="4565" y="570"/>
                </a:lnTo>
                <a:lnTo>
                  <a:pt x="4565" y="569"/>
                </a:lnTo>
                <a:lnTo>
                  <a:pt x="4553" y="569"/>
                </a:lnTo>
                <a:lnTo>
                  <a:pt x="4553" y="567"/>
                </a:lnTo>
                <a:lnTo>
                  <a:pt x="4542" y="567"/>
                </a:lnTo>
                <a:lnTo>
                  <a:pt x="4542" y="565"/>
                </a:lnTo>
                <a:lnTo>
                  <a:pt x="4530" y="565"/>
                </a:lnTo>
                <a:lnTo>
                  <a:pt x="4530" y="564"/>
                </a:lnTo>
                <a:lnTo>
                  <a:pt x="4517" y="564"/>
                </a:lnTo>
                <a:lnTo>
                  <a:pt x="4517" y="562"/>
                </a:lnTo>
                <a:lnTo>
                  <a:pt x="4505" y="562"/>
                </a:lnTo>
                <a:lnTo>
                  <a:pt x="4505" y="560"/>
                </a:lnTo>
                <a:lnTo>
                  <a:pt x="4492" y="560"/>
                </a:lnTo>
                <a:lnTo>
                  <a:pt x="4492" y="559"/>
                </a:lnTo>
                <a:lnTo>
                  <a:pt x="4478" y="559"/>
                </a:lnTo>
                <a:lnTo>
                  <a:pt x="4478" y="557"/>
                </a:lnTo>
                <a:lnTo>
                  <a:pt x="4465" y="557"/>
                </a:lnTo>
                <a:lnTo>
                  <a:pt x="4465" y="555"/>
                </a:lnTo>
                <a:lnTo>
                  <a:pt x="4452" y="555"/>
                </a:lnTo>
                <a:lnTo>
                  <a:pt x="4452" y="554"/>
                </a:lnTo>
                <a:lnTo>
                  <a:pt x="4438" y="554"/>
                </a:lnTo>
                <a:lnTo>
                  <a:pt x="4438" y="552"/>
                </a:lnTo>
                <a:lnTo>
                  <a:pt x="4425" y="552"/>
                </a:lnTo>
                <a:lnTo>
                  <a:pt x="4425" y="550"/>
                </a:lnTo>
                <a:lnTo>
                  <a:pt x="4412" y="550"/>
                </a:lnTo>
                <a:lnTo>
                  <a:pt x="4412" y="549"/>
                </a:lnTo>
                <a:lnTo>
                  <a:pt x="4398" y="549"/>
                </a:lnTo>
                <a:lnTo>
                  <a:pt x="4398" y="547"/>
                </a:lnTo>
                <a:lnTo>
                  <a:pt x="4385" y="547"/>
                </a:lnTo>
                <a:lnTo>
                  <a:pt x="4385" y="545"/>
                </a:lnTo>
                <a:lnTo>
                  <a:pt x="4372" y="545"/>
                </a:lnTo>
                <a:lnTo>
                  <a:pt x="4372" y="544"/>
                </a:lnTo>
                <a:lnTo>
                  <a:pt x="4358" y="544"/>
                </a:lnTo>
                <a:lnTo>
                  <a:pt x="4358" y="542"/>
                </a:lnTo>
                <a:lnTo>
                  <a:pt x="4345" y="542"/>
                </a:lnTo>
                <a:lnTo>
                  <a:pt x="4345" y="540"/>
                </a:lnTo>
                <a:lnTo>
                  <a:pt x="4330" y="540"/>
                </a:lnTo>
                <a:lnTo>
                  <a:pt x="4330" y="539"/>
                </a:lnTo>
                <a:lnTo>
                  <a:pt x="4313" y="539"/>
                </a:lnTo>
                <a:lnTo>
                  <a:pt x="4313" y="537"/>
                </a:lnTo>
                <a:lnTo>
                  <a:pt x="4298" y="537"/>
                </a:lnTo>
                <a:lnTo>
                  <a:pt x="4298" y="535"/>
                </a:lnTo>
                <a:lnTo>
                  <a:pt x="4282" y="535"/>
                </a:lnTo>
                <a:lnTo>
                  <a:pt x="4282" y="534"/>
                </a:lnTo>
                <a:lnTo>
                  <a:pt x="4267" y="534"/>
                </a:lnTo>
                <a:lnTo>
                  <a:pt x="4267" y="532"/>
                </a:lnTo>
                <a:lnTo>
                  <a:pt x="4250" y="532"/>
                </a:lnTo>
                <a:lnTo>
                  <a:pt x="4250" y="530"/>
                </a:lnTo>
                <a:lnTo>
                  <a:pt x="4235" y="530"/>
                </a:lnTo>
                <a:lnTo>
                  <a:pt x="4235" y="529"/>
                </a:lnTo>
                <a:lnTo>
                  <a:pt x="4220" y="529"/>
                </a:lnTo>
                <a:lnTo>
                  <a:pt x="4220" y="527"/>
                </a:lnTo>
                <a:lnTo>
                  <a:pt x="4203" y="527"/>
                </a:lnTo>
                <a:lnTo>
                  <a:pt x="4203" y="525"/>
                </a:lnTo>
                <a:lnTo>
                  <a:pt x="4188" y="525"/>
                </a:lnTo>
                <a:lnTo>
                  <a:pt x="4188" y="524"/>
                </a:lnTo>
                <a:lnTo>
                  <a:pt x="4170" y="524"/>
                </a:lnTo>
                <a:lnTo>
                  <a:pt x="4170" y="522"/>
                </a:lnTo>
                <a:lnTo>
                  <a:pt x="4150" y="522"/>
                </a:lnTo>
                <a:lnTo>
                  <a:pt x="4150" y="520"/>
                </a:lnTo>
                <a:lnTo>
                  <a:pt x="4130" y="520"/>
                </a:lnTo>
                <a:lnTo>
                  <a:pt x="4130" y="519"/>
                </a:lnTo>
                <a:lnTo>
                  <a:pt x="4112" y="519"/>
                </a:lnTo>
                <a:lnTo>
                  <a:pt x="4112" y="517"/>
                </a:lnTo>
                <a:lnTo>
                  <a:pt x="4092" y="517"/>
                </a:lnTo>
                <a:lnTo>
                  <a:pt x="4092" y="515"/>
                </a:lnTo>
                <a:lnTo>
                  <a:pt x="4072" y="515"/>
                </a:lnTo>
                <a:lnTo>
                  <a:pt x="4072" y="514"/>
                </a:lnTo>
                <a:lnTo>
                  <a:pt x="4053" y="514"/>
                </a:lnTo>
                <a:lnTo>
                  <a:pt x="4053" y="512"/>
                </a:lnTo>
                <a:lnTo>
                  <a:pt x="4033" y="512"/>
                </a:lnTo>
                <a:lnTo>
                  <a:pt x="4033" y="510"/>
                </a:lnTo>
                <a:lnTo>
                  <a:pt x="4012" y="510"/>
                </a:lnTo>
                <a:lnTo>
                  <a:pt x="4012" y="509"/>
                </a:lnTo>
                <a:lnTo>
                  <a:pt x="3985" y="509"/>
                </a:lnTo>
                <a:lnTo>
                  <a:pt x="3985" y="507"/>
                </a:lnTo>
                <a:lnTo>
                  <a:pt x="3958" y="507"/>
                </a:lnTo>
                <a:lnTo>
                  <a:pt x="3958" y="505"/>
                </a:lnTo>
                <a:lnTo>
                  <a:pt x="3933" y="505"/>
                </a:lnTo>
                <a:lnTo>
                  <a:pt x="3933" y="504"/>
                </a:lnTo>
                <a:lnTo>
                  <a:pt x="3907" y="504"/>
                </a:lnTo>
                <a:lnTo>
                  <a:pt x="3907" y="502"/>
                </a:lnTo>
                <a:lnTo>
                  <a:pt x="3880" y="502"/>
                </a:lnTo>
                <a:lnTo>
                  <a:pt x="3880" y="500"/>
                </a:lnTo>
                <a:lnTo>
                  <a:pt x="3850" y="500"/>
                </a:lnTo>
                <a:lnTo>
                  <a:pt x="3850" y="499"/>
                </a:lnTo>
                <a:lnTo>
                  <a:pt x="3808" y="499"/>
                </a:lnTo>
                <a:lnTo>
                  <a:pt x="3808" y="497"/>
                </a:lnTo>
                <a:lnTo>
                  <a:pt x="3767" y="497"/>
                </a:lnTo>
                <a:lnTo>
                  <a:pt x="3767" y="495"/>
                </a:lnTo>
                <a:lnTo>
                  <a:pt x="3723" y="495"/>
                </a:lnTo>
                <a:lnTo>
                  <a:pt x="3723" y="494"/>
                </a:lnTo>
                <a:lnTo>
                  <a:pt x="3658" y="494"/>
                </a:lnTo>
                <a:lnTo>
                  <a:pt x="3658" y="492"/>
                </a:lnTo>
                <a:lnTo>
                  <a:pt x="3425" y="492"/>
                </a:lnTo>
                <a:lnTo>
                  <a:pt x="3425" y="494"/>
                </a:lnTo>
                <a:lnTo>
                  <a:pt x="3373" y="494"/>
                </a:lnTo>
                <a:lnTo>
                  <a:pt x="3373" y="495"/>
                </a:lnTo>
                <a:lnTo>
                  <a:pt x="3325" y="495"/>
                </a:lnTo>
                <a:lnTo>
                  <a:pt x="3325" y="497"/>
                </a:lnTo>
                <a:lnTo>
                  <a:pt x="3282" y="497"/>
                </a:lnTo>
                <a:lnTo>
                  <a:pt x="3282" y="499"/>
                </a:lnTo>
                <a:lnTo>
                  <a:pt x="3253" y="499"/>
                </a:lnTo>
                <a:lnTo>
                  <a:pt x="3253" y="500"/>
                </a:lnTo>
                <a:lnTo>
                  <a:pt x="3227" y="500"/>
                </a:lnTo>
                <a:lnTo>
                  <a:pt x="3227" y="502"/>
                </a:lnTo>
                <a:lnTo>
                  <a:pt x="3198" y="502"/>
                </a:lnTo>
                <a:lnTo>
                  <a:pt x="3198" y="504"/>
                </a:lnTo>
                <a:lnTo>
                  <a:pt x="3170" y="504"/>
                </a:lnTo>
                <a:lnTo>
                  <a:pt x="3170" y="505"/>
                </a:lnTo>
                <a:lnTo>
                  <a:pt x="3148" y="505"/>
                </a:lnTo>
                <a:lnTo>
                  <a:pt x="3148" y="507"/>
                </a:lnTo>
                <a:lnTo>
                  <a:pt x="3128" y="507"/>
                </a:lnTo>
                <a:lnTo>
                  <a:pt x="3128" y="509"/>
                </a:lnTo>
                <a:lnTo>
                  <a:pt x="3110" y="509"/>
                </a:lnTo>
                <a:lnTo>
                  <a:pt x="3110" y="510"/>
                </a:lnTo>
                <a:lnTo>
                  <a:pt x="3090" y="510"/>
                </a:lnTo>
                <a:lnTo>
                  <a:pt x="3090" y="512"/>
                </a:lnTo>
                <a:lnTo>
                  <a:pt x="3070" y="512"/>
                </a:lnTo>
                <a:lnTo>
                  <a:pt x="3070" y="514"/>
                </a:lnTo>
                <a:lnTo>
                  <a:pt x="3052" y="514"/>
                </a:lnTo>
                <a:lnTo>
                  <a:pt x="3052" y="515"/>
                </a:lnTo>
                <a:lnTo>
                  <a:pt x="3033" y="515"/>
                </a:lnTo>
                <a:lnTo>
                  <a:pt x="3033" y="517"/>
                </a:lnTo>
                <a:lnTo>
                  <a:pt x="3018" y="517"/>
                </a:lnTo>
                <a:lnTo>
                  <a:pt x="3018" y="519"/>
                </a:lnTo>
                <a:lnTo>
                  <a:pt x="3003" y="519"/>
                </a:lnTo>
                <a:lnTo>
                  <a:pt x="3003" y="520"/>
                </a:lnTo>
                <a:lnTo>
                  <a:pt x="2988" y="520"/>
                </a:lnTo>
                <a:lnTo>
                  <a:pt x="2988" y="522"/>
                </a:lnTo>
                <a:lnTo>
                  <a:pt x="2973" y="522"/>
                </a:lnTo>
                <a:lnTo>
                  <a:pt x="2973" y="524"/>
                </a:lnTo>
                <a:lnTo>
                  <a:pt x="2960" y="524"/>
                </a:lnTo>
                <a:lnTo>
                  <a:pt x="2960" y="525"/>
                </a:lnTo>
                <a:lnTo>
                  <a:pt x="2945" y="525"/>
                </a:lnTo>
                <a:lnTo>
                  <a:pt x="2945" y="527"/>
                </a:lnTo>
                <a:lnTo>
                  <a:pt x="2930" y="527"/>
                </a:lnTo>
                <a:lnTo>
                  <a:pt x="2930" y="529"/>
                </a:lnTo>
                <a:lnTo>
                  <a:pt x="2915" y="529"/>
                </a:lnTo>
                <a:lnTo>
                  <a:pt x="2915" y="530"/>
                </a:lnTo>
                <a:lnTo>
                  <a:pt x="2903" y="530"/>
                </a:lnTo>
                <a:lnTo>
                  <a:pt x="2903" y="532"/>
                </a:lnTo>
                <a:lnTo>
                  <a:pt x="2892" y="532"/>
                </a:lnTo>
                <a:lnTo>
                  <a:pt x="2892" y="534"/>
                </a:lnTo>
                <a:lnTo>
                  <a:pt x="2880" y="534"/>
                </a:lnTo>
                <a:lnTo>
                  <a:pt x="2880" y="535"/>
                </a:lnTo>
                <a:lnTo>
                  <a:pt x="2868" y="535"/>
                </a:lnTo>
                <a:lnTo>
                  <a:pt x="2868" y="537"/>
                </a:lnTo>
                <a:lnTo>
                  <a:pt x="2855" y="537"/>
                </a:lnTo>
                <a:lnTo>
                  <a:pt x="2855" y="539"/>
                </a:lnTo>
                <a:lnTo>
                  <a:pt x="2843" y="539"/>
                </a:lnTo>
                <a:lnTo>
                  <a:pt x="2843" y="540"/>
                </a:lnTo>
                <a:lnTo>
                  <a:pt x="2832" y="540"/>
                </a:lnTo>
                <a:lnTo>
                  <a:pt x="2832" y="542"/>
                </a:lnTo>
                <a:lnTo>
                  <a:pt x="2820" y="542"/>
                </a:lnTo>
                <a:lnTo>
                  <a:pt x="2820" y="544"/>
                </a:lnTo>
                <a:lnTo>
                  <a:pt x="2808" y="544"/>
                </a:lnTo>
                <a:lnTo>
                  <a:pt x="2808" y="545"/>
                </a:lnTo>
                <a:lnTo>
                  <a:pt x="2797" y="545"/>
                </a:lnTo>
                <a:lnTo>
                  <a:pt x="2797" y="547"/>
                </a:lnTo>
                <a:lnTo>
                  <a:pt x="2787" y="547"/>
                </a:lnTo>
                <a:lnTo>
                  <a:pt x="2787" y="549"/>
                </a:lnTo>
                <a:lnTo>
                  <a:pt x="2777" y="549"/>
                </a:lnTo>
                <a:lnTo>
                  <a:pt x="2777" y="550"/>
                </a:lnTo>
                <a:lnTo>
                  <a:pt x="2767" y="550"/>
                </a:lnTo>
                <a:lnTo>
                  <a:pt x="2767" y="552"/>
                </a:lnTo>
                <a:lnTo>
                  <a:pt x="2757" y="552"/>
                </a:lnTo>
                <a:lnTo>
                  <a:pt x="2757" y="554"/>
                </a:lnTo>
                <a:lnTo>
                  <a:pt x="2747" y="554"/>
                </a:lnTo>
                <a:lnTo>
                  <a:pt x="2747" y="555"/>
                </a:lnTo>
                <a:lnTo>
                  <a:pt x="2737" y="555"/>
                </a:lnTo>
                <a:lnTo>
                  <a:pt x="2737" y="557"/>
                </a:lnTo>
                <a:lnTo>
                  <a:pt x="2727" y="557"/>
                </a:lnTo>
                <a:lnTo>
                  <a:pt x="2727" y="559"/>
                </a:lnTo>
                <a:lnTo>
                  <a:pt x="2717" y="559"/>
                </a:lnTo>
                <a:lnTo>
                  <a:pt x="2717" y="560"/>
                </a:lnTo>
                <a:lnTo>
                  <a:pt x="2707" y="560"/>
                </a:lnTo>
                <a:lnTo>
                  <a:pt x="2707" y="562"/>
                </a:lnTo>
                <a:lnTo>
                  <a:pt x="2697" y="562"/>
                </a:lnTo>
                <a:lnTo>
                  <a:pt x="2697" y="564"/>
                </a:lnTo>
                <a:lnTo>
                  <a:pt x="2688" y="564"/>
                </a:lnTo>
                <a:lnTo>
                  <a:pt x="2688" y="565"/>
                </a:lnTo>
                <a:lnTo>
                  <a:pt x="2678" y="565"/>
                </a:lnTo>
                <a:lnTo>
                  <a:pt x="2678" y="567"/>
                </a:lnTo>
                <a:lnTo>
                  <a:pt x="2668" y="567"/>
                </a:lnTo>
                <a:lnTo>
                  <a:pt x="2668" y="569"/>
                </a:lnTo>
                <a:lnTo>
                  <a:pt x="2660" y="569"/>
                </a:lnTo>
                <a:lnTo>
                  <a:pt x="2660" y="570"/>
                </a:lnTo>
                <a:lnTo>
                  <a:pt x="2652" y="570"/>
                </a:lnTo>
                <a:lnTo>
                  <a:pt x="2652" y="572"/>
                </a:lnTo>
                <a:lnTo>
                  <a:pt x="2643" y="572"/>
                </a:lnTo>
                <a:lnTo>
                  <a:pt x="2643" y="574"/>
                </a:lnTo>
                <a:lnTo>
                  <a:pt x="2635" y="574"/>
                </a:lnTo>
                <a:lnTo>
                  <a:pt x="2635" y="575"/>
                </a:lnTo>
                <a:lnTo>
                  <a:pt x="2625" y="575"/>
                </a:lnTo>
                <a:lnTo>
                  <a:pt x="2625" y="577"/>
                </a:lnTo>
                <a:lnTo>
                  <a:pt x="2617" y="577"/>
                </a:lnTo>
                <a:lnTo>
                  <a:pt x="2617" y="579"/>
                </a:lnTo>
                <a:lnTo>
                  <a:pt x="2608" y="579"/>
                </a:lnTo>
                <a:lnTo>
                  <a:pt x="2608" y="580"/>
                </a:lnTo>
                <a:lnTo>
                  <a:pt x="2600" y="580"/>
                </a:lnTo>
                <a:lnTo>
                  <a:pt x="2600" y="582"/>
                </a:lnTo>
                <a:lnTo>
                  <a:pt x="2592" y="582"/>
                </a:lnTo>
                <a:lnTo>
                  <a:pt x="2592" y="584"/>
                </a:lnTo>
                <a:lnTo>
                  <a:pt x="2583" y="584"/>
                </a:lnTo>
                <a:lnTo>
                  <a:pt x="2583" y="585"/>
                </a:lnTo>
                <a:lnTo>
                  <a:pt x="2575" y="585"/>
                </a:lnTo>
                <a:lnTo>
                  <a:pt x="2575" y="587"/>
                </a:lnTo>
                <a:lnTo>
                  <a:pt x="2567" y="587"/>
                </a:lnTo>
                <a:lnTo>
                  <a:pt x="2567" y="589"/>
                </a:lnTo>
                <a:lnTo>
                  <a:pt x="2560" y="589"/>
                </a:lnTo>
                <a:lnTo>
                  <a:pt x="2560" y="590"/>
                </a:lnTo>
                <a:lnTo>
                  <a:pt x="2552" y="590"/>
                </a:lnTo>
                <a:lnTo>
                  <a:pt x="2552" y="592"/>
                </a:lnTo>
                <a:lnTo>
                  <a:pt x="2543" y="592"/>
                </a:lnTo>
                <a:lnTo>
                  <a:pt x="2543" y="594"/>
                </a:lnTo>
                <a:lnTo>
                  <a:pt x="2537" y="594"/>
                </a:lnTo>
                <a:lnTo>
                  <a:pt x="2537" y="595"/>
                </a:lnTo>
                <a:lnTo>
                  <a:pt x="2528" y="595"/>
                </a:lnTo>
                <a:lnTo>
                  <a:pt x="2528" y="597"/>
                </a:lnTo>
                <a:lnTo>
                  <a:pt x="2520" y="597"/>
                </a:lnTo>
                <a:lnTo>
                  <a:pt x="2520" y="599"/>
                </a:lnTo>
                <a:lnTo>
                  <a:pt x="2512" y="599"/>
                </a:lnTo>
                <a:lnTo>
                  <a:pt x="2512" y="600"/>
                </a:lnTo>
                <a:lnTo>
                  <a:pt x="2502" y="600"/>
                </a:lnTo>
                <a:lnTo>
                  <a:pt x="2502" y="602"/>
                </a:lnTo>
                <a:lnTo>
                  <a:pt x="2493" y="602"/>
                </a:lnTo>
                <a:lnTo>
                  <a:pt x="2493" y="604"/>
                </a:lnTo>
                <a:lnTo>
                  <a:pt x="2485" y="604"/>
                </a:lnTo>
                <a:lnTo>
                  <a:pt x="2485" y="605"/>
                </a:lnTo>
                <a:lnTo>
                  <a:pt x="2477" y="605"/>
                </a:lnTo>
                <a:lnTo>
                  <a:pt x="2477" y="607"/>
                </a:lnTo>
                <a:lnTo>
                  <a:pt x="2468" y="607"/>
                </a:lnTo>
                <a:lnTo>
                  <a:pt x="2468" y="609"/>
                </a:lnTo>
                <a:lnTo>
                  <a:pt x="2460" y="609"/>
                </a:lnTo>
                <a:lnTo>
                  <a:pt x="2460" y="610"/>
                </a:lnTo>
                <a:lnTo>
                  <a:pt x="2452" y="610"/>
                </a:lnTo>
                <a:lnTo>
                  <a:pt x="2452" y="612"/>
                </a:lnTo>
                <a:lnTo>
                  <a:pt x="2442" y="612"/>
                </a:lnTo>
                <a:lnTo>
                  <a:pt x="2442" y="614"/>
                </a:lnTo>
                <a:lnTo>
                  <a:pt x="2433" y="614"/>
                </a:lnTo>
                <a:lnTo>
                  <a:pt x="2433" y="615"/>
                </a:lnTo>
                <a:lnTo>
                  <a:pt x="2423" y="615"/>
                </a:lnTo>
                <a:lnTo>
                  <a:pt x="2423" y="617"/>
                </a:lnTo>
                <a:lnTo>
                  <a:pt x="2413" y="617"/>
                </a:lnTo>
                <a:lnTo>
                  <a:pt x="2413" y="619"/>
                </a:lnTo>
                <a:lnTo>
                  <a:pt x="2403" y="619"/>
                </a:lnTo>
                <a:lnTo>
                  <a:pt x="2403" y="620"/>
                </a:lnTo>
                <a:lnTo>
                  <a:pt x="2395" y="620"/>
                </a:lnTo>
                <a:lnTo>
                  <a:pt x="2395" y="622"/>
                </a:lnTo>
                <a:lnTo>
                  <a:pt x="2385" y="622"/>
                </a:lnTo>
                <a:lnTo>
                  <a:pt x="2385" y="624"/>
                </a:lnTo>
                <a:lnTo>
                  <a:pt x="2375" y="624"/>
                </a:lnTo>
                <a:lnTo>
                  <a:pt x="2375" y="625"/>
                </a:lnTo>
                <a:lnTo>
                  <a:pt x="2367" y="625"/>
                </a:lnTo>
                <a:lnTo>
                  <a:pt x="2367" y="627"/>
                </a:lnTo>
                <a:lnTo>
                  <a:pt x="2357" y="627"/>
                </a:lnTo>
                <a:lnTo>
                  <a:pt x="2357" y="629"/>
                </a:lnTo>
                <a:lnTo>
                  <a:pt x="2347" y="629"/>
                </a:lnTo>
                <a:lnTo>
                  <a:pt x="2347" y="630"/>
                </a:lnTo>
                <a:lnTo>
                  <a:pt x="2337" y="630"/>
                </a:lnTo>
                <a:lnTo>
                  <a:pt x="2337" y="632"/>
                </a:lnTo>
                <a:lnTo>
                  <a:pt x="2327" y="632"/>
                </a:lnTo>
                <a:lnTo>
                  <a:pt x="2327" y="634"/>
                </a:lnTo>
                <a:lnTo>
                  <a:pt x="2315" y="634"/>
                </a:lnTo>
                <a:lnTo>
                  <a:pt x="2315" y="635"/>
                </a:lnTo>
                <a:lnTo>
                  <a:pt x="2303" y="635"/>
                </a:lnTo>
                <a:lnTo>
                  <a:pt x="2303" y="637"/>
                </a:lnTo>
                <a:lnTo>
                  <a:pt x="2293" y="637"/>
                </a:lnTo>
                <a:lnTo>
                  <a:pt x="2293" y="639"/>
                </a:lnTo>
                <a:lnTo>
                  <a:pt x="2282" y="639"/>
                </a:lnTo>
                <a:lnTo>
                  <a:pt x="2282" y="640"/>
                </a:lnTo>
                <a:lnTo>
                  <a:pt x="2270" y="640"/>
                </a:lnTo>
                <a:lnTo>
                  <a:pt x="2270" y="642"/>
                </a:lnTo>
                <a:lnTo>
                  <a:pt x="2260" y="642"/>
                </a:lnTo>
                <a:lnTo>
                  <a:pt x="2260" y="644"/>
                </a:lnTo>
                <a:lnTo>
                  <a:pt x="2248" y="644"/>
                </a:lnTo>
                <a:lnTo>
                  <a:pt x="2248" y="645"/>
                </a:lnTo>
                <a:lnTo>
                  <a:pt x="2237" y="645"/>
                </a:lnTo>
                <a:lnTo>
                  <a:pt x="2237" y="647"/>
                </a:lnTo>
                <a:lnTo>
                  <a:pt x="2225" y="647"/>
                </a:lnTo>
                <a:lnTo>
                  <a:pt x="2225" y="649"/>
                </a:lnTo>
                <a:lnTo>
                  <a:pt x="2212" y="649"/>
                </a:lnTo>
                <a:lnTo>
                  <a:pt x="2212" y="650"/>
                </a:lnTo>
                <a:lnTo>
                  <a:pt x="2198" y="650"/>
                </a:lnTo>
                <a:lnTo>
                  <a:pt x="2198" y="652"/>
                </a:lnTo>
                <a:lnTo>
                  <a:pt x="2185" y="652"/>
                </a:lnTo>
                <a:lnTo>
                  <a:pt x="2185" y="654"/>
                </a:lnTo>
                <a:lnTo>
                  <a:pt x="2172" y="654"/>
                </a:lnTo>
                <a:lnTo>
                  <a:pt x="2172" y="655"/>
                </a:lnTo>
                <a:lnTo>
                  <a:pt x="2158" y="655"/>
                </a:lnTo>
                <a:lnTo>
                  <a:pt x="2158" y="657"/>
                </a:lnTo>
                <a:lnTo>
                  <a:pt x="2145" y="657"/>
                </a:lnTo>
                <a:lnTo>
                  <a:pt x="2145" y="659"/>
                </a:lnTo>
                <a:lnTo>
                  <a:pt x="2132" y="659"/>
                </a:lnTo>
                <a:lnTo>
                  <a:pt x="2132" y="660"/>
                </a:lnTo>
                <a:lnTo>
                  <a:pt x="2117" y="660"/>
                </a:lnTo>
                <a:lnTo>
                  <a:pt x="2117" y="662"/>
                </a:lnTo>
                <a:lnTo>
                  <a:pt x="2098" y="662"/>
                </a:lnTo>
                <a:lnTo>
                  <a:pt x="2098" y="664"/>
                </a:lnTo>
                <a:lnTo>
                  <a:pt x="2082" y="664"/>
                </a:lnTo>
                <a:lnTo>
                  <a:pt x="2082" y="665"/>
                </a:lnTo>
                <a:lnTo>
                  <a:pt x="2065" y="665"/>
                </a:lnTo>
                <a:lnTo>
                  <a:pt x="2065" y="667"/>
                </a:lnTo>
                <a:lnTo>
                  <a:pt x="2048" y="667"/>
                </a:lnTo>
                <a:lnTo>
                  <a:pt x="2048" y="669"/>
                </a:lnTo>
                <a:lnTo>
                  <a:pt x="2032" y="669"/>
                </a:lnTo>
                <a:lnTo>
                  <a:pt x="2032" y="670"/>
                </a:lnTo>
                <a:lnTo>
                  <a:pt x="2012" y="670"/>
                </a:lnTo>
                <a:lnTo>
                  <a:pt x="2012" y="672"/>
                </a:lnTo>
                <a:lnTo>
                  <a:pt x="1988" y="672"/>
                </a:lnTo>
                <a:lnTo>
                  <a:pt x="1988" y="674"/>
                </a:lnTo>
                <a:lnTo>
                  <a:pt x="1965" y="674"/>
                </a:lnTo>
                <a:lnTo>
                  <a:pt x="1965" y="675"/>
                </a:lnTo>
                <a:lnTo>
                  <a:pt x="1942" y="675"/>
                </a:lnTo>
                <a:lnTo>
                  <a:pt x="1942" y="677"/>
                </a:lnTo>
                <a:lnTo>
                  <a:pt x="1918" y="677"/>
                </a:lnTo>
                <a:lnTo>
                  <a:pt x="1918" y="679"/>
                </a:lnTo>
                <a:lnTo>
                  <a:pt x="1882" y="679"/>
                </a:lnTo>
                <a:lnTo>
                  <a:pt x="1882" y="680"/>
                </a:lnTo>
                <a:lnTo>
                  <a:pt x="1843" y="680"/>
                </a:lnTo>
                <a:lnTo>
                  <a:pt x="1843" y="682"/>
                </a:lnTo>
                <a:lnTo>
                  <a:pt x="1795" y="682"/>
                </a:lnTo>
                <a:lnTo>
                  <a:pt x="1795" y="684"/>
                </a:lnTo>
                <a:lnTo>
                  <a:pt x="1627" y="684"/>
                </a:lnTo>
                <a:lnTo>
                  <a:pt x="1627" y="682"/>
                </a:lnTo>
                <a:lnTo>
                  <a:pt x="1582" y="682"/>
                </a:lnTo>
                <a:lnTo>
                  <a:pt x="1582" y="680"/>
                </a:lnTo>
                <a:lnTo>
                  <a:pt x="1543" y="680"/>
                </a:lnTo>
                <a:lnTo>
                  <a:pt x="1543" y="679"/>
                </a:lnTo>
                <a:lnTo>
                  <a:pt x="1512" y="679"/>
                </a:lnTo>
                <a:lnTo>
                  <a:pt x="1512" y="677"/>
                </a:lnTo>
                <a:lnTo>
                  <a:pt x="1488" y="677"/>
                </a:lnTo>
                <a:lnTo>
                  <a:pt x="1488" y="675"/>
                </a:lnTo>
                <a:lnTo>
                  <a:pt x="1465" y="675"/>
                </a:lnTo>
                <a:lnTo>
                  <a:pt x="1465" y="674"/>
                </a:lnTo>
                <a:lnTo>
                  <a:pt x="1442" y="674"/>
                </a:lnTo>
                <a:lnTo>
                  <a:pt x="1442" y="672"/>
                </a:lnTo>
                <a:lnTo>
                  <a:pt x="1423" y="672"/>
                </a:lnTo>
                <a:lnTo>
                  <a:pt x="1423" y="670"/>
                </a:lnTo>
                <a:lnTo>
                  <a:pt x="1407" y="670"/>
                </a:lnTo>
                <a:lnTo>
                  <a:pt x="1407" y="669"/>
                </a:lnTo>
                <a:lnTo>
                  <a:pt x="1390" y="669"/>
                </a:lnTo>
                <a:lnTo>
                  <a:pt x="1390" y="667"/>
                </a:lnTo>
                <a:lnTo>
                  <a:pt x="1373" y="667"/>
                </a:lnTo>
                <a:lnTo>
                  <a:pt x="1373" y="665"/>
                </a:lnTo>
                <a:lnTo>
                  <a:pt x="1357" y="665"/>
                </a:lnTo>
                <a:lnTo>
                  <a:pt x="1357" y="664"/>
                </a:lnTo>
                <a:lnTo>
                  <a:pt x="1342" y="664"/>
                </a:lnTo>
                <a:lnTo>
                  <a:pt x="1342" y="662"/>
                </a:lnTo>
                <a:lnTo>
                  <a:pt x="1328" y="662"/>
                </a:lnTo>
                <a:lnTo>
                  <a:pt x="1328" y="660"/>
                </a:lnTo>
                <a:lnTo>
                  <a:pt x="1317" y="660"/>
                </a:lnTo>
                <a:lnTo>
                  <a:pt x="1317" y="659"/>
                </a:lnTo>
                <a:lnTo>
                  <a:pt x="1303" y="659"/>
                </a:lnTo>
                <a:lnTo>
                  <a:pt x="1303" y="657"/>
                </a:lnTo>
                <a:lnTo>
                  <a:pt x="1292" y="657"/>
                </a:lnTo>
                <a:lnTo>
                  <a:pt x="1292" y="655"/>
                </a:lnTo>
                <a:lnTo>
                  <a:pt x="1278" y="655"/>
                </a:lnTo>
                <a:lnTo>
                  <a:pt x="1278" y="654"/>
                </a:lnTo>
                <a:lnTo>
                  <a:pt x="1267" y="654"/>
                </a:lnTo>
                <a:lnTo>
                  <a:pt x="1267" y="652"/>
                </a:lnTo>
                <a:lnTo>
                  <a:pt x="1253" y="652"/>
                </a:lnTo>
                <a:lnTo>
                  <a:pt x="1253" y="650"/>
                </a:lnTo>
                <a:lnTo>
                  <a:pt x="1243" y="650"/>
                </a:lnTo>
                <a:lnTo>
                  <a:pt x="1243" y="649"/>
                </a:lnTo>
                <a:lnTo>
                  <a:pt x="1233" y="649"/>
                </a:lnTo>
                <a:lnTo>
                  <a:pt x="1233" y="647"/>
                </a:lnTo>
                <a:lnTo>
                  <a:pt x="1223" y="647"/>
                </a:lnTo>
                <a:lnTo>
                  <a:pt x="1223" y="645"/>
                </a:lnTo>
                <a:lnTo>
                  <a:pt x="1213" y="645"/>
                </a:lnTo>
                <a:lnTo>
                  <a:pt x="1213" y="644"/>
                </a:lnTo>
                <a:lnTo>
                  <a:pt x="1203" y="644"/>
                </a:lnTo>
                <a:lnTo>
                  <a:pt x="1203" y="642"/>
                </a:lnTo>
                <a:lnTo>
                  <a:pt x="1193" y="642"/>
                </a:lnTo>
                <a:lnTo>
                  <a:pt x="1193" y="640"/>
                </a:lnTo>
                <a:lnTo>
                  <a:pt x="1183" y="640"/>
                </a:lnTo>
                <a:lnTo>
                  <a:pt x="1183" y="639"/>
                </a:lnTo>
                <a:lnTo>
                  <a:pt x="1172" y="639"/>
                </a:lnTo>
                <a:lnTo>
                  <a:pt x="1172" y="637"/>
                </a:lnTo>
                <a:lnTo>
                  <a:pt x="1163" y="637"/>
                </a:lnTo>
                <a:lnTo>
                  <a:pt x="1163" y="635"/>
                </a:lnTo>
                <a:lnTo>
                  <a:pt x="1155" y="635"/>
                </a:lnTo>
                <a:lnTo>
                  <a:pt x="1155" y="634"/>
                </a:lnTo>
                <a:lnTo>
                  <a:pt x="1147" y="634"/>
                </a:lnTo>
                <a:lnTo>
                  <a:pt x="1147" y="632"/>
                </a:lnTo>
                <a:lnTo>
                  <a:pt x="1137" y="632"/>
                </a:lnTo>
                <a:lnTo>
                  <a:pt x="1137" y="630"/>
                </a:lnTo>
                <a:lnTo>
                  <a:pt x="1128" y="630"/>
                </a:lnTo>
                <a:lnTo>
                  <a:pt x="1128" y="629"/>
                </a:lnTo>
                <a:lnTo>
                  <a:pt x="1120" y="629"/>
                </a:lnTo>
                <a:lnTo>
                  <a:pt x="1120" y="627"/>
                </a:lnTo>
                <a:lnTo>
                  <a:pt x="1112" y="627"/>
                </a:lnTo>
                <a:lnTo>
                  <a:pt x="1112" y="625"/>
                </a:lnTo>
                <a:lnTo>
                  <a:pt x="1103" y="625"/>
                </a:lnTo>
                <a:lnTo>
                  <a:pt x="1103" y="624"/>
                </a:lnTo>
                <a:lnTo>
                  <a:pt x="1095" y="624"/>
                </a:lnTo>
                <a:lnTo>
                  <a:pt x="1095" y="622"/>
                </a:lnTo>
                <a:lnTo>
                  <a:pt x="1087" y="622"/>
                </a:lnTo>
                <a:lnTo>
                  <a:pt x="1087" y="620"/>
                </a:lnTo>
                <a:lnTo>
                  <a:pt x="1078" y="620"/>
                </a:lnTo>
                <a:lnTo>
                  <a:pt x="1078" y="619"/>
                </a:lnTo>
                <a:lnTo>
                  <a:pt x="1072" y="619"/>
                </a:lnTo>
                <a:lnTo>
                  <a:pt x="1072" y="617"/>
                </a:lnTo>
                <a:lnTo>
                  <a:pt x="1063" y="617"/>
                </a:lnTo>
                <a:lnTo>
                  <a:pt x="1063" y="615"/>
                </a:lnTo>
                <a:lnTo>
                  <a:pt x="1057" y="615"/>
                </a:lnTo>
                <a:lnTo>
                  <a:pt x="1057" y="614"/>
                </a:lnTo>
                <a:lnTo>
                  <a:pt x="1050" y="614"/>
                </a:lnTo>
                <a:lnTo>
                  <a:pt x="1050" y="612"/>
                </a:lnTo>
                <a:lnTo>
                  <a:pt x="1042" y="612"/>
                </a:lnTo>
                <a:lnTo>
                  <a:pt x="1042" y="610"/>
                </a:lnTo>
                <a:lnTo>
                  <a:pt x="1035" y="610"/>
                </a:lnTo>
                <a:lnTo>
                  <a:pt x="1035" y="609"/>
                </a:lnTo>
                <a:lnTo>
                  <a:pt x="1028" y="609"/>
                </a:lnTo>
                <a:lnTo>
                  <a:pt x="1028" y="607"/>
                </a:lnTo>
                <a:lnTo>
                  <a:pt x="1020" y="607"/>
                </a:lnTo>
                <a:lnTo>
                  <a:pt x="1020" y="605"/>
                </a:lnTo>
                <a:lnTo>
                  <a:pt x="1013" y="605"/>
                </a:lnTo>
                <a:lnTo>
                  <a:pt x="1013" y="604"/>
                </a:lnTo>
                <a:lnTo>
                  <a:pt x="1007" y="604"/>
                </a:lnTo>
                <a:lnTo>
                  <a:pt x="1007" y="602"/>
                </a:lnTo>
                <a:lnTo>
                  <a:pt x="998" y="602"/>
                </a:lnTo>
                <a:lnTo>
                  <a:pt x="998" y="600"/>
                </a:lnTo>
                <a:lnTo>
                  <a:pt x="992" y="600"/>
                </a:lnTo>
                <a:lnTo>
                  <a:pt x="992" y="599"/>
                </a:lnTo>
                <a:lnTo>
                  <a:pt x="987" y="599"/>
                </a:lnTo>
                <a:lnTo>
                  <a:pt x="987" y="597"/>
                </a:lnTo>
                <a:lnTo>
                  <a:pt x="980" y="597"/>
                </a:lnTo>
                <a:lnTo>
                  <a:pt x="980" y="595"/>
                </a:lnTo>
                <a:lnTo>
                  <a:pt x="973" y="595"/>
                </a:lnTo>
                <a:lnTo>
                  <a:pt x="973" y="594"/>
                </a:lnTo>
                <a:lnTo>
                  <a:pt x="967" y="594"/>
                </a:lnTo>
                <a:lnTo>
                  <a:pt x="967" y="592"/>
                </a:lnTo>
                <a:lnTo>
                  <a:pt x="962" y="592"/>
                </a:lnTo>
                <a:lnTo>
                  <a:pt x="962" y="590"/>
                </a:lnTo>
                <a:lnTo>
                  <a:pt x="955" y="590"/>
                </a:lnTo>
                <a:lnTo>
                  <a:pt x="955" y="589"/>
                </a:lnTo>
                <a:lnTo>
                  <a:pt x="948" y="589"/>
                </a:lnTo>
                <a:lnTo>
                  <a:pt x="948" y="587"/>
                </a:lnTo>
                <a:lnTo>
                  <a:pt x="942" y="587"/>
                </a:lnTo>
                <a:lnTo>
                  <a:pt x="942" y="585"/>
                </a:lnTo>
                <a:lnTo>
                  <a:pt x="937" y="585"/>
                </a:lnTo>
                <a:lnTo>
                  <a:pt x="937" y="584"/>
                </a:lnTo>
                <a:lnTo>
                  <a:pt x="930" y="584"/>
                </a:lnTo>
                <a:lnTo>
                  <a:pt x="930" y="582"/>
                </a:lnTo>
                <a:lnTo>
                  <a:pt x="923" y="582"/>
                </a:lnTo>
                <a:lnTo>
                  <a:pt x="923" y="580"/>
                </a:lnTo>
                <a:lnTo>
                  <a:pt x="917" y="580"/>
                </a:lnTo>
                <a:lnTo>
                  <a:pt x="917" y="579"/>
                </a:lnTo>
                <a:lnTo>
                  <a:pt x="910" y="579"/>
                </a:lnTo>
                <a:lnTo>
                  <a:pt x="910" y="577"/>
                </a:lnTo>
                <a:lnTo>
                  <a:pt x="905" y="577"/>
                </a:lnTo>
                <a:lnTo>
                  <a:pt x="905" y="575"/>
                </a:lnTo>
                <a:lnTo>
                  <a:pt x="900" y="575"/>
                </a:lnTo>
                <a:lnTo>
                  <a:pt x="900" y="574"/>
                </a:lnTo>
                <a:lnTo>
                  <a:pt x="895" y="574"/>
                </a:lnTo>
                <a:lnTo>
                  <a:pt x="895" y="572"/>
                </a:lnTo>
                <a:lnTo>
                  <a:pt x="888" y="572"/>
                </a:lnTo>
                <a:lnTo>
                  <a:pt x="888" y="570"/>
                </a:lnTo>
                <a:lnTo>
                  <a:pt x="883" y="570"/>
                </a:lnTo>
                <a:lnTo>
                  <a:pt x="883" y="569"/>
                </a:lnTo>
                <a:lnTo>
                  <a:pt x="878" y="569"/>
                </a:lnTo>
                <a:lnTo>
                  <a:pt x="878" y="567"/>
                </a:lnTo>
                <a:lnTo>
                  <a:pt x="872" y="567"/>
                </a:lnTo>
                <a:lnTo>
                  <a:pt x="872" y="565"/>
                </a:lnTo>
                <a:lnTo>
                  <a:pt x="867" y="565"/>
                </a:lnTo>
                <a:lnTo>
                  <a:pt x="867" y="564"/>
                </a:lnTo>
                <a:lnTo>
                  <a:pt x="862" y="564"/>
                </a:lnTo>
                <a:lnTo>
                  <a:pt x="862" y="562"/>
                </a:lnTo>
                <a:lnTo>
                  <a:pt x="855" y="562"/>
                </a:lnTo>
                <a:lnTo>
                  <a:pt x="855" y="560"/>
                </a:lnTo>
                <a:lnTo>
                  <a:pt x="850" y="560"/>
                </a:lnTo>
                <a:lnTo>
                  <a:pt x="850" y="559"/>
                </a:lnTo>
                <a:lnTo>
                  <a:pt x="845" y="559"/>
                </a:lnTo>
                <a:lnTo>
                  <a:pt x="845" y="557"/>
                </a:lnTo>
                <a:lnTo>
                  <a:pt x="838" y="557"/>
                </a:lnTo>
                <a:lnTo>
                  <a:pt x="838" y="555"/>
                </a:lnTo>
                <a:lnTo>
                  <a:pt x="833" y="555"/>
                </a:lnTo>
                <a:lnTo>
                  <a:pt x="833" y="554"/>
                </a:lnTo>
                <a:lnTo>
                  <a:pt x="828" y="554"/>
                </a:lnTo>
                <a:lnTo>
                  <a:pt x="828" y="552"/>
                </a:lnTo>
                <a:lnTo>
                  <a:pt x="823" y="552"/>
                </a:lnTo>
                <a:lnTo>
                  <a:pt x="823" y="550"/>
                </a:lnTo>
                <a:lnTo>
                  <a:pt x="818" y="550"/>
                </a:lnTo>
                <a:lnTo>
                  <a:pt x="818" y="549"/>
                </a:lnTo>
                <a:lnTo>
                  <a:pt x="813" y="549"/>
                </a:lnTo>
                <a:lnTo>
                  <a:pt x="813" y="547"/>
                </a:lnTo>
                <a:lnTo>
                  <a:pt x="808" y="547"/>
                </a:lnTo>
                <a:lnTo>
                  <a:pt x="808" y="545"/>
                </a:lnTo>
                <a:lnTo>
                  <a:pt x="803" y="545"/>
                </a:lnTo>
                <a:lnTo>
                  <a:pt x="803" y="544"/>
                </a:lnTo>
                <a:lnTo>
                  <a:pt x="798" y="544"/>
                </a:lnTo>
                <a:lnTo>
                  <a:pt x="798" y="542"/>
                </a:lnTo>
                <a:lnTo>
                  <a:pt x="793" y="542"/>
                </a:lnTo>
                <a:lnTo>
                  <a:pt x="793" y="540"/>
                </a:lnTo>
                <a:lnTo>
                  <a:pt x="788" y="540"/>
                </a:lnTo>
                <a:lnTo>
                  <a:pt x="788" y="539"/>
                </a:lnTo>
                <a:lnTo>
                  <a:pt x="783" y="539"/>
                </a:lnTo>
                <a:lnTo>
                  <a:pt x="783" y="537"/>
                </a:lnTo>
                <a:lnTo>
                  <a:pt x="778" y="537"/>
                </a:lnTo>
                <a:lnTo>
                  <a:pt x="778" y="535"/>
                </a:lnTo>
                <a:lnTo>
                  <a:pt x="775" y="535"/>
                </a:lnTo>
                <a:lnTo>
                  <a:pt x="775" y="534"/>
                </a:lnTo>
                <a:lnTo>
                  <a:pt x="770" y="534"/>
                </a:lnTo>
                <a:lnTo>
                  <a:pt x="770" y="532"/>
                </a:lnTo>
                <a:lnTo>
                  <a:pt x="765" y="532"/>
                </a:lnTo>
                <a:lnTo>
                  <a:pt x="765" y="530"/>
                </a:lnTo>
                <a:lnTo>
                  <a:pt x="760" y="530"/>
                </a:lnTo>
                <a:lnTo>
                  <a:pt x="760" y="529"/>
                </a:lnTo>
                <a:lnTo>
                  <a:pt x="755" y="529"/>
                </a:lnTo>
                <a:lnTo>
                  <a:pt x="755" y="527"/>
                </a:lnTo>
                <a:lnTo>
                  <a:pt x="750" y="527"/>
                </a:lnTo>
                <a:lnTo>
                  <a:pt x="750" y="525"/>
                </a:lnTo>
                <a:lnTo>
                  <a:pt x="745" y="525"/>
                </a:lnTo>
                <a:lnTo>
                  <a:pt x="745" y="524"/>
                </a:lnTo>
                <a:lnTo>
                  <a:pt x="740" y="524"/>
                </a:lnTo>
                <a:lnTo>
                  <a:pt x="740" y="522"/>
                </a:lnTo>
                <a:lnTo>
                  <a:pt x="737" y="522"/>
                </a:lnTo>
                <a:lnTo>
                  <a:pt x="737" y="520"/>
                </a:lnTo>
                <a:lnTo>
                  <a:pt x="732" y="520"/>
                </a:lnTo>
                <a:lnTo>
                  <a:pt x="732" y="519"/>
                </a:lnTo>
                <a:lnTo>
                  <a:pt x="727" y="519"/>
                </a:lnTo>
                <a:lnTo>
                  <a:pt x="727" y="517"/>
                </a:lnTo>
                <a:lnTo>
                  <a:pt x="723" y="517"/>
                </a:lnTo>
                <a:lnTo>
                  <a:pt x="723" y="515"/>
                </a:lnTo>
                <a:lnTo>
                  <a:pt x="718" y="515"/>
                </a:lnTo>
                <a:lnTo>
                  <a:pt x="718" y="514"/>
                </a:lnTo>
                <a:lnTo>
                  <a:pt x="715" y="514"/>
                </a:lnTo>
                <a:lnTo>
                  <a:pt x="715" y="512"/>
                </a:lnTo>
                <a:lnTo>
                  <a:pt x="710" y="512"/>
                </a:lnTo>
                <a:lnTo>
                  <a:pt x="710" y="510"/>
                </a:lnTo>
                <a:lnTo>
                  <a:pt x="705" y="510"/>
                </a:lnTo>
                <a:lnTo>
                  <a:pt x="705" y="509"/>
                </a:lnTo>
                <a:lnTo>
                  <a:pt x="702" y="509"/>
                </a:lnTo>
                <a:lnTo>
                  <a:pt x="702" y="507"/>
                </a:lnTo>
                <a:lnTo>
                  <a:pt x="697" y="507"/>
                </a:lnTo>
                <a:lnTo>
                  <a:pt x="697" y="505"/>
                </a:lnTo>
                <a:lnTo>
                  <a:pt x="692" y="505"/>
                </a:lnTo>
                <a:lnTo>
                  <a:pt x="692" y="504"/>
                </a:lnTo>
                <a:lnTo>
                  <a:pt x="688" y="504"/>
                </a:lnTo>
                <a:lnTo>
                  <a:pt x="688" y="502"/>
                </a:lnTo>
                <a:lnTo>
                  <a:pt x="683" y="502"/>
                </a:lnTo>
                <a:lnTo>
                  <a:pt x="683" y="500"/>
                </a:lnTo>
                <a:lnTo>
                  <a:pt x="678" y="500"/>
                </a:lnTo>
                <a:lnTo>
                  <a:pt x="678" y="499"/>
                </a:lnTo>
                <a:lnTo>
                  <a:pt x="675" y="499"/>
                </a:lnTo>
                <a:lnTo>
                  <a:pt x="675" y="497"/>
                </a:lnTo>
                <a:lnTo>
                  <a:pt x="670" y="497"/>
                </a:lnTo>
                <a:lnTo>
                  <a:pt x="670" y="495"/>
                </a:lnTo>
                <a:lnTo>
                  <a:pt x="667" y="495"/>
                </a:lnTo>
                <a:lnTo>
                  <a:pt x="667" y="494"/>
                </a:lnTo>
                <a:lnTo>
                  <a:pt x="662" y="494"/>
                </a:lnTo>
                <a:lnTo>
                  <a:pt x="662" y="492"/>
                </a:lnTo>
                <a:lnTo>
                  <a:pt x="658" y="492"/>
                </a:lnTo>
                <a:lnTo>
                  <a:pt x="658" y="490"/>
                </a:lnTo>
                <a:lnTo>
                  <a:pt x="653" y="490"/>
                </a:lnTo>
                <a:lnTo>
                  <a:pt x="653" y="489"/>
                </a:lnTo>
                <a:lnTo>
                  <a:pt x="650" y="489"/>
                </a:lnTo>
                <a:lnTo>
                  <a:pt x="650" y="487"/>
                </a:lnTo>
                <a:lnTo>
                  <a:pt x="647" y="487"/>
                </a:lnTo>
                <a:lnTo>
                  <a:pt x="647" y="485"/>
                </a:lnTo>
                <a:lnTo>
                  <a:pt x="642" y="485"/>
                </a:lnTo>
                <a:lnTo>
                  <a:pt x="642" y="484"/>
                </a:lnTo>
                <a:lnTo>
                  <a:pt x="638" y="484"/>
                </a:lnTo>
                <a:lnTo>
                  <a:pt x="638" y="482"/>
                </a:lnTo>
                <a:lnTo>
                  <a:pt x="635" y="482"/>
                </a:lnTo>
                <a:lnTo>
                  <a:pt x="635" y="480"/>
                </a:lnTo>
                <a:lnTo>
                  <a:pt x="630" y="480"/>
                </a:lnTo>
                <a:lnTo>
                  <a:pt x="630" y="479"/>
                </a:lnTo>
                <a:lnTo>
                  <a:pt x="627" y="479"/>
                </a:lnTo>
                <a:lnTo>
                  <a:pt x="627" y="477"/>
                </a:lnTo>
                <a:lnTo>
                  <a:pt x="622" y="477"/>
                </a:lnTo>
                <a:lnTo>
                  <a:pt x="622" y="475"/>
                </a:lnTo>
                <a:lnTo>
                  <a:pt x="618" y="475"/>
                </a:lnTo>
                <a:lnTo>
                  <a:pt x="618" y="474"/>
                </a:lnTo>
                <a:lnTo>
                  <a:pt x="615" y="474"/>
                </a:lnTo>
                <a:lnTo>
                  <a:pt x="615" y="472"/>
                </a:lnTo>
                <a:lnTo>
                  <a:pt x="610" y="472"/>
                </a:lnTo>
                <a:lnTo>
                  <a:pt x="610" y="470"/>
                </a:lnTo>
                <a:lnTo>
                  <a:pt x="607" y="470"/>
                </a:lnTo>
                <a:lnTo>
                  <a:pt x="607" y="469"/>
                </a:lnTo>
                <a:lnTo>
                  <a:pt x="602" y="469"/>
                </a:lnTo>
                <a:lnTo>
                  <a:pt x="602" y="467"/>
                </a:lnTo>
                <a:lnTo>
                  <a:pt x="598" y="467"/>
                </a:lnTo>
                <a:lnTo>
                  <a:pt x="598" y="465"/>
                </a:lnTo>
                <a:lnTo>
                  <a:pt x="595" y="465"/>
                </a:lnTo>
                <a:lnTo>
                  <a:pt x="595" y="464"/>
                </a:lnTo>
                <a:lnTo>
                  <a:pt x="590" y="464"/>
                </a:lnTo>
                <a:lnTo>
                  <a:pt x="590" y="462"/>
                </a:lnTo>
                <a:lnTo>
                  <a:pt x="587" y="462"/>
                </a:lnTo>
                <a:lnTo>
                  <a:pt x="587" y="460"/>
                </a:lnTo>
                <a:lnTo>
                  <a:pt x="583" y="460"/>
                </a:lnTo>
                <a:lnTo>
                  <a:pt x="583" y="459"/>
                </a:lnTo>
                <a:lnTo>
                  <a:pt x="580" y="459"/>
                </a:lnTo>
                <a:lnTo>
                  <a:pt x="580" y="457"/>
                </a:lnTo>
                <a:lnTo>
                  <a:pt x="577" y="457"/>
                </a:lnTo>
                <a:lnTo>
                  <a:pt x="577" y="455"/>
                </a:lnTo>
                <a:lnTo>
                  <a:pt x="572" y="455"/>
                </a:lnTo>
                <a:lnTo>
                  <a:pt x="572" y="454"/>
                </a:lnTo>
                <a:lnTo>
                  <a:pt x="568" y="454"/>
                </a:lnTo>
                <a:lnTo>
                  <a:pt x="568" y="452"/>
                </a:lnTo>
                <a:lnTo>
                  <a:pt x="565" y="452"/>
                </a:lnTo>
                <a:lnTo>
                  <a:pt x="565" y="450"/>
                </a:lnTo>
                <a:lnTo>
                  <a:pt x="562" y="450"/>
                </a:lnTo>
                <a:lnTo>
                  <a:pt x="562" y="449"/>
                </a:lnTo>
                <a:lnTo>
                  <a:pt x="558" y="449"/>
                </a:lnTo>
                <a:lnTo>
                  <a:pt x="558" y="447"/>
                </a:lnTo>
                <a:lnTo>
                  <a:pt x="555" y="447"/>
                </a:lnTo>
                <a:lnTo>
                  <a:pt x="555" y="445"/>
                </a:lnTo>
                <a:lnTo>
                  <a:pt x="550" y="445"/>
                </a:lnTo>
                <a:lnTo>
                  <a:pt x="550" y="444"/>
                </a:lnTo>
                <a:lnTo>
                  <a:pt x="547" y="444"/>
                </a:lnTo>
                <a:lnTo>
                  <a:pt x="547" y="442"/>
                </a:lnTo>
                <a:lnTo>
                  <a:pt x="543" y="442"/>
                </a:lnTo>
                <a:lnTo>
                  <a:pt x="543" y="440"/>
                </a:lnTo>
                <a:lnTo>
                  <a:pt x="540" y="440"/>
                </a:lnTo>
                <a:lnTo>
                  <a:pt x="540" y="439"/>
                </a:lnTo>
                <a:lnTo>
                  <a:pt x="537" y="439"/>
                </a:lnTo>
                <a:lnTo>
                  <a:pt x="537" y="437"/>
                </a:lnTo>
                <a:lnTo>
                  <a:pt x="533" y="437"/>
                </a:lnTo>
                <a:lnTo>
                  <a:pt x="533" y="435"/>
                </a:lnTo>
                <a:lnTo>
                  <a:pt x="528" y="435"/>
                </a:lnTo>
                <a:lnTo>
                  <a:pt x="528" y="434"/>
                </a:lnTo>
                <a:lnTo>
                  <a:pt x="525" y="434"/>
                </a:lnTo>
                <a:lnTo>
                  <a:pt x="525" y="432"/>
                </a:lnTo>
                <a:lnTo>
                  <a:pt x="522" y="432"/>
                </a:lnTo>
                <a:lnTo>
                  <a:pt x="522" y="430"/>
                </a:lnTo>
                <a:lnTo>
                  <a:pt x="518" y="430"/>
                </a:lnTo>
                <a:lnTo>
                  <a:pt x="518" y="429"/>
                </a:lnTo>
                <a:lnTo>
                  <a:pt x="515" y="429"/>
                </a:lnTo>
                <a:lnTo>
                  <a:pt x="515" y="427"/>
                </a:lnTo>
                <a:lnTo>
                  <a:pt x="512" y="427"/>
                </a:lnTo>
                <a:lnTo>
                  <a:pt x="512" y="425"/>
                </a:lnTo>
                <a:lnTo>
                  <a:pt x="508" y="425"/>
                </a:lnTo>
                <a:lnTo>
                  <a:pt x="508" y="424"/>
                </a:lnTo>
                <a:lnTo>
                  <a:pt x="505" y="424"/>
                </a:lnTo>
                <a:lnTo>
                  <a:pt x="505" y="422"/>
                </a:lnTo>
                <a:lnTo>
                  <a:pt x="502" y="422"/>
                </a:lnTo>
                <a:lnTo>
                  <a:pt x="502" y="420"/>
                </a:lnTo>
                <a:lnTo>
                  <a:pt x="498" y="420"/>
                </a:lnTo>
                <a:lnTo>
                  <a:pt x="498" y="419"/>
                </a:lnTo>
                <a:lnTo>
                  <a:pt x="495" y="419"/>
                </a:lnTo>
                <a:lnTo>
                  <a:pt x="495" y="417"/>
                </a:lnTo>
                <a:lnTo>
                  <a:pt x="492" y="417"/>
                </a:lnTo>
                <a:lnTo>
                  <a:pt x="492" y="415"/>
                </a:lnTo>
                <a:lnTo>
                  <a:pt x="488" y="415"/>
                </a:lnTo>
                <a:lnTo>
                  <a:pt x="488" y="414"/>
                </a:lnTo>
                <a:lnTo>
                  <a:pt x="485" y="414"/>
                </a:lnTo>
                <a:lnTo>
                  <a:pt x="485" y="412"/>
                </a:lnTo>
                <a:lnTo>
                  <a:pt x="482" y="412"/>
                </a:lnTo>
                <a:lnTo>
                  <a:pt x="482" y="410"/>
                </a:lnTo>
                <a:lnTo>
                  <a:pt x="478" y="410"/>
                </a:lnTo>
                <a:lnTo>
                  <a:pt x="478" y="409"/>
                </a:lnTo>
                <a:lnTo>
                  <a:pt x="475" y="409"/>
                </a:lnTo>
                <a:lnTo>
                  <a:pt x="475" y="407"/>
                </a:lnTo>
                <a:lnTo>
                  <a:pt x="472" y="407"/>
                </a:lnTo>
                <a:lnTo>
                  <a:pt x="472" y="405"/>
                </a:lnTo>
                <a:lnTo>
                  <a:pt x="468" y="405"/>
                </a:lnTo>
                <a:lnTo>
                  <a:pt x="468" y="404"/>
                </a:lnTo>
                <a:lnTo>
                  <a:pt x="465" y="404"/>
                </a:lnTo>
                <a:lnTo>
                  <a:pt x="465" y="402"/>
                </a:lnTo>
                <a:lnTo>
                  <a:pt x="462" y="402"/>
                </a:lnTo>
                <a:lnTo>
                  <a:pt x="462" y="400"/>
                </a:lnTo>
                <a:lnTo>
                  <a:pt x="458" y="400"/>
                </a:lnTo>
                <a:lnTo>
                  <a:pt x="458" y="399"/>
                </a:lnTo>
                <a:lnTo>
                  <a:pt x="455" y="399"/>
                </a:lnTo>
                <a:lnTo>
                  <a:pt x="455" y="397"/>
                </a:lnTo>
                <a:lnTo>
                  <a:pt x="452" y="397"/>
                </a:lnTo>
                <a:lnTo>
                  <a:pt x="452" y="395"/>
                </a:lnTo>
                <a:lnTo>
                  <a:pt x="448" y="395"/>
                </a:lnTo>
                <a:lnTo>
                  <a:pt x="448" y="394"/>
                </a:lnTo>
                <a:lnTo>
                  <a:pt x="445" y="394"/>
                </a:lnTo>
                <a:lnTo>
                  <a:pt x="445" y="392"/>
                </a:lnTo>
                <a:lnTo>
                  <a:pt x="442" y="392"/>
                </a:lnTo>
                <a:lnTo>
                  <a:pt x="442" y="390"/>
                </a:lnTo>
                <a:lnTo>
                  <a:pt x="438" y="390"/>
                </a:lnTo>
                <a:lnTo>
                  <a:pt x="438" y="389"/>
                </a:lnTo>
                <a:lnTo>
                  <a:pt x="435" y="389"/>
                </a:lnTo>
                <a:lnTo>
                  <a:pt x="435" y="387"/>
                </a:lnTo>
                <a:lnTo>
                  <a:pt x="432" y="387"/>
                </a:lnTo>
                <a:lnTo>
                  <a:pt x="432" y="385"/>
                </a:lnTo>
                <a:lnTo>
                  <a:pt x="430" y="385"/>
                </a:lnTo>
                <a:lnTo>
                  <a:pt x="430" y="384"/>
                </a:lnTo>
                <a:lnTo>
                  <a:pt x="427" y="384"/>
                </a:lnTo>
                <a:lnTo>
                  <a:pt x="427" y="382"/>
                </a:lnTo>
                <a:lnTo>
                  <a:pt x="423" y="382"/>
                </a:lnTo>
                <a:lnTo>
                  <a:pt x="423" y="380"/>
                </a:lnTo>
                <a:lnTo>
                  <a:pt x="420" y="380"/>
                </a:lnTo>
                <a:lnTo>
                  <a:pt x="420" y="379"/>
                </a:lnTo>
                <a:lnTo>
                  <a:pt x="417" y="379"/>
                </a:lnTo>
                <a:lnTo>
                  <a:pt x="417" y="377"/>
                </a:lnTo>
                <a:lnTo>
                  <a:pt x="413" y="377"/>
                </a:lnTo>
                <a:lnTo>
                  <a:pt x="413" y="375"/>
                </a:lnTo>
                <a:lnTo>
                  <a:pt x="410" y="375"/>
                </a:lnTo>
                <a:lnTo>
                  <a:pt x="410" y="374"/>
                </a:lnTo>
                <a:lnTo>
                  <a:pt x="408" y="374"/>
                </a:lnTo>
                <a:lnTo>
                  <a:pt x="408" y="372"/>
                </a:lnTo>
                <a:lnTo>
                  <a:pt x="405" y="372"/>
                </a:lnTo>
                <a:lnTo>
                  <a:pt x="405" y="370"/>
                </a:lnTo>
                <a:lnTo>
                  <a:pt x="402" y="370"/>
                </a:lnTo>
                <a:lnTo>
                  <a:pt x="402" y="369"/>
                </a:lnTo>
                <a:lnTo>
                  <a:pt x="398" y="369"/>
                </a:lnTo>
                <a:lnTo>
                  <a:pt x="398" y="367"/>
                </a:lnTo>
                <a:lnTo>
                  <a:pt x="395" y="367"/>
                </a:lnTo>
                <a:lnTo>
                  <a:pt x="395" y="365"/>
                </a:lnTo>
                <a:lnTo>
                  <a:pt x="392" y="365"/>
                </a:lnTo>
                <a:lnTo>
                  <a:pt x="392" y="364"/>
                </a:lnTo>
                <a:lnTo>
                  <a:pt x="390" y="364"/>
                </a:lnTo>
                <a:lnTo>
                  <a:pt x="390" y="362"/>
                </a:lnTo>
                <a:lnTo>
                  <a:pt x="387" y="362"/>
                </a:lnTo>
                <a:lnTo>
                  <a:pt x="387" y="360"/>
                </a:lnTo>
                <a:lnTo>
                  <a:pt x="383" y="360"/>
                </a:lnTo>
                <a:lnTo>
                  <a:pt x="383" y="359"/>
                </a:lnTo>
                <a:lnTo>
                  <a:pt x="380" y="359"/>
                </a:lnTo>
                <a:lnTo>
                  <a:pt x="380" y="357"/>
                </a:lnTo>
                <a:lnTo>
                  <a:pt x="377" y="357"/>
                </a:lnTo>
                <a:lnTo>
                  <a:pt x="377" y="355"/>
                </a:lnTo>
                <a:lnTo>
                  <a:pt x="375" y="355"/>
                </a:lnTo>
                <a:lnTo>
                  <a:pt x="375" y="354"/>
                </a:lnTo>
                <a:lnTo>
                  <a:pt x="372" y="354"/>
                </a:lnTo>
                <a:lnTo>
                  <a:pt x="372" y="352"/>
                </a:lnTo>
                <a:lnTo>
                  <a:pt x="368" y="352"/>
                </a:lnTo>
                <a:lnTo>
                  <a:pt x="368" y="350"/>
                </a:lnTo>
                <a:lnTo>
                  <a:pt x="365" y="350"/>
                </a:lnTo>
                <a:lnTo>
                  <a:pt x="365" y="349"/>
                </a:lnTo>
                <a:lnTo>
                  <a:pt x="363" y="349"/>
                </a:lnTo>
                <a:lnTo>
                  <a:pt x="363" y="347"/>
                </a:lnTo>
                <a:lnTo>
                  <a:pt x="360" y="347"/>
                </a:lnTo>
                <a:lnTo>
                  <a:pt x="360" y="345"/>
                </a:lnTo>
                <a:lnTo>
                  <a:pt x="357" y="345"/>
                </a:lnTo>
                <a:lnTo>
                  <a:pt x="357" y="344"/>
                </a:lnTo>
                <a:lnTo>
                  <a:pt x="353" y="344"/>
                </a:lnTo>
                <a:lnTo>
                  <a:pt x="353" y="342"/>
                </a:lnTo>
                <a:lnTo>
                  <a:pt x="352" y="342"/>
                </a:lnTo>
                <a:lnTo>
                  <a:pt x="352" y="340"/>
                </a:lnTo>
                <a:lnTo>
                  <a:pt x="348" y="340"/>
                </a:lnTo>
                <a:lnTo>
                  <a:pt x="348" y="339"/>
                </a:lnTo>
                <a:lnTo>
                  <a:pt x="345" y="339"/>
                </a:lnTo>
                <a:lnTo>
                  <a:pt x="345" y="337"/>
                </a:lnTo>
                <a:lnTo>
                  <a:pt x="343" y="337"/>
                </a:lnTo>
                <a:lnTo>
                  <a:pt x="343" y="335"/>
                </a:lnTo>
                <a:lnTo>
                  <a:pt x="340" y="335"/>
                </a:lnTo>
                <a:lnTo>
                  <a:pt x="340" y="334"/>
                </a:lnTo>
                <a:lnTo>
                  <a:pt x="337" y="334"/>
                </a:lnTo>
                <a:lnTo>
                  <a:pt x="337" y="332"/>
                </a:lnTo>
                <a:lnTo>
                  <a:pt x="335" y="332"/>
                </a:lnTo>
                <a:lnTo>
                  <a:pt x="335" y="330"/>
                </a:lnTo>
                <a:lnTo>
                  <a:pt x="332" y="330"/>
                </a:lnTo>
                <a:lnTo>
                  <a:pt x="332" y="329"/>
                </a:lnTo>
                <a:lnTo>
                  <a:pt x="328" y="329"/>
                </a:lnTo>
                <a:lnTo>
                  <a:pt x="328" y="327"/>
                </a:lnTo>
                <a:lnTo>
                  <a:pt x="327" y="327"/>
                </a:lnTo>
                <a:lnTo>
                  <a:pt x="327" y="325"/>
                </a:lnTo>
                <a:lnTo>
                  <a:pt x="323" y="325"/>
                </a:lnTo>
                <a:lnTo>
                  <a:pt x="323" y="324"/>
                </a:lnTo>
                <a:lnTo>
                  <a:pt x="320" y="324"/>
                </a:lnTo>
                <a:lnTo>
                  <a:pt x="320" y="322"/>
                </a:lnTo>
                <a:lnTo>
                  <a:pt x="318" y="322"/>
                </a:lnTo>
                <a:lnTo>
                  <a:pt x="318" y="320"/>
                </a:lnTo>
                <a:lnTo>
                  <a:pt x="315" y="320"/>
                </a:lnTo>
                <a:lnTo>
                  <a:pt x="315" y="319"/>
                </a:lnTo>
                <a:lnTo>
                  <a:pt x="312" y="319"/>
                </a:lnTo>
                <a:lnTo>
                  <a:pt x="312" y="317"/>
                </a:lnTo>
                <a:lnTo>
                  <a:pt x="310" y="317"/>
                </a:lnTo>
                <a:lnTo>
                  <a:pt x="310" y="315"/>
                </a:lnTo>
                <a:lnTo>
                  <a:pt x="307" y="315"/>
                </a:lnTo>
                <a:lnTo>
                  <a:pt x="307" y="314"/>
                </a:lnTo>
                <a:lnTo>
                  <a:pt x="303" y="314"/>
                </a:lnTo>
                <a:lnTo>
                  <a:pt x="303" y="312"/>
                </a:lnTo>
                <a:lnTo>
                  <a:pt x="302" y="312"/>
                </a:lnTo>
                <a:lnTo>
                  <a:pt x="302" y="310"/>
                </a:lnTo>
                <a:lnTo>
                  <a:pt x="298" y="310"/>
                </a:lnTo>
                <a:lnTo>
                  <a:pt x="298" y="309"/>
                </a:lnTo>
                <a:lnTo>
                  <a:pt x="297" y="309"/>
                </a:lnTo>
                <a:lnTo>
                  <a:pt x="297" y="307"/>
                </a:lnTo>
                <a:lnTo>
                  <a:pt x="293" y="307"/>
                </a:lnTo>
                <a:lnTo>
                  <a:pt x="293" y="305"/>
                </a:lnTo>
                <a:lnTo>
                  <a:pt x="290" y="305"/>
                </a:lnTo>
                <a:lnTo>
                  <a:pt x="290" y="304"/>
                </a:lnTo>
                <a:lnTo>
                  <a:pt x="288" y="304"/>
                </a:lnTo>
                <a:lnTo>
                  <a:pt x="288" y="302"/>
                </a:lnTo>
                <a:lnTo>
                  <a:pt x="285" y="302"/>
                </a:lnTo>
                <a:lnTo>
                  <a:pt x="285" y="300"/>
                </a:lnTo>
                <a:lnTo>
                  <a:pt x="283" y="300"/>
                </a:lnTo>
                <a:lnTo>
                  <a:pt x="283" y="299"/>
                </a:lnTo>
                <a:lnTo>
                  <a:pt x="280" y="299"/>
                </a:lnTo>
                <a:lnTo>
                  <a:pt x="280" y="297"/>
                </a:lnTo>
                <a:lnTo>
                  <a:pt x="278" y="297"/>
                </a:lnTo>
                <a:lnTo>
                  <a:pt x="278" y="295"/>
                </a:lnTo>
                <a:lnTo>
                  <a:pt x="275" y="295"/>
                </a:lnTo>
                <a:lnTo>
                  <a:pt x="275" y="294"/>
                </a:lnTo>
                <a:lnTo>
                  <a:pt x="273" y="294"/>
                </a:lnTo>
                <a:lnTo>
                  <a:pt x="273" y="292"/>
                </a:lnTo>
                <a:lnTo>
                  <a:pt x="270" y="292"/>
                </a:lnTo>
                <a:lnTo>
                  <a:pt x="270" y="290"/>
                </a:lnTo>
                <a:lnTo>
                  <a:pt x="267" y="290"/>
                </a:lnTo>
                <a:lnTo>
                  <a:pt x="267" y="289"/>
                </a:lnTo>
                <a:lnTo>
                  <a:pt x="265" y="289"/>
                </a:lnTo>
                <a:lnTo>
                  <a:pt x="265" y="287"/>
                </a:lnTo>
                <a:lnTo>
                  <a:pt x="262" y="287"/>
                </a:lnTo>
                <a:lnTo>
                  <a:pt x="262" y="285"/>
                </a:lnTo>
                <a:lnTo>
                  <a:pt x="260" y="285"/>
                </a:lnTo>
                <a:lnTo>
                  <a:pt x="260" y="284"/>
                </a:lnTo>
                <a:lnTo>
                  <a:pt x="257" y="284"/>
                </a:lnTo>
                <a:lnTo>
                  <a:pt x="257" y="282"/>
                </a:lnTo>
                <a:lnTo>
                  <a:pt x="255" y="282"/>
                </a:lnTo>
                <a:lnTo>
                  <a:pt x="255" y="280"/>
                </a:lnTo>
                <a:lnTo>
                  <a:pt x="252" y="280"/>
                </a:lnTo>
                <a:lnTo>
                  <a:pt x="252" y="279"/>
                </a:lnTo>
                <a:lnTo>
                  <a:pt x="250" y="279"/>
                </a:lnTo>
                <a:lnTo>
                  <a:pt x="250" y="277"/>
                </a:lnTo>
                <a:lnTo>
                  <a:pt x="247" y="277"/>
                </a:lnTo>
                <a:lnTo>
                  <a:pt x="247" y="275"/>
                </a:lnTo>
                <a:lnTo>
                  <a:pt x="245" y="275"/>
                </a:lnTo>
                <a:lnTo>
                  <a:pt x="245" y="274"/>
                </a:lnTo>
                <a:lnTo>
                  <a:pt x="242" y="274"/>
                </a:lnTo>
                <a:lnTo>
                  <a:pt x="242" y="272"/>
                </a:lnTo>
                <a:lnTo>
                  <a:pt x="238" y="272"/>
                </a:lnTo>
                <a:lnTo>
                  <a:pt x="238" y="270"/>
                </a:lnTo>
                <a:lnTo>
                  <a:pt x="237" y="270"/>
                </a:lnTo>
                <a:lnTo>
                  <a:pt x="237" y="269"/>
                </a:lnTo>
                <a:lnTo>
                  <a:pt x="233" y="269"/>
                </a:lnTo>
                <a:lnTo>
                  <a:pt x="233" y="267"/>
                </a:lnTo>
                <a:lnTo>
                  <a:pt x="232" y="267"/>
                </a:lnTo>
                <a:lnTo>
                  <a:pt x="232" y="265"/>
                </a:lnTo>
                <a:lnTo>
                  <a:pt x="228" y="265"/>
                </a:lnTo>
                <a:lnTo>
                  <a:pt x="228" y="264"/>
                </a:lnTo>
                <a:lnTo>
                  <a:pt x="227" y="264"/>
                </a:lnTo>
                <a:lnTo>
                  <a:pt x="227" y="262"/>
                </a:lnTo>
                <a:lnTo>
                  <a:pt x="223" y="262"/>
                </a:lnTo>
                <a:lnTo>
                  <a:pt x="223" y="260"/>
                </a:lnTo>
                <a:lnTo>
                  <a:pt x="222" y="260"/>
                </a:lnTo>
                <a:lnTo>
                  <a:pt x="222" y="259"/>
                </a:lnTo>
                <a:lnTo>
                  <a:pt x="218" y="259"/>
                </a:lnTo>
                <a:lnTo>
                  <a:pt x="218" y="257"/>
                </a:lnTo>
                <a:lnTo>
                  <a:pt x="217" y="257"/>
                </a:lnTo>
                <a:lnTo>
                  <a:pt x="217" y="255"/>
                </a:lnTo>
                <a:lnTo>
                  <a:pt x="215" y="255"/>
                </a:lnTo>
                <a:lnTo>
                  <a:pt x="215" y="254"/>
                </a:lnTo>
                <a:lnTo>
                  <a:pt x="212" y="254"/>
                </a:lnTo>
                <a:lnTo>
                  <a:pt x="212" y="252"/>
                </a:lnTo>
                <a:lnTo>
                  <a:pt x="210" y="252"/>
                </a:lnTo>
                <a:lnTo>
                  <a:pt x="210" y="250"/>
                </a:lnTo>
                <a:lnTo>
                  <a:pt x="207" y="250"/>
                </a:lnTo>
                <a:lnTo>
                  <a:pt x="207" y="249"/>
                </a:lnTo>
                <a:lnTo>
                  <a:pt x="205" y="249"/>
                </a:lnTo>
                <a:lnTo>
                  <a:pt x="205" y="247"/>
                </a:lnTo>
                <a:lnTo>
                  <a:pt x="202" y="247"/>
                </a:lnTo>
                <a:lnTo>
                  <a:pt x="202" y="245"/>
                </a:lnTo>
                <a:lnTo>
                  <a:pt x="200" y="245"/>
                </a:lnTo>
                <a:lnTo>
                  <a:pt x="200" y="244"/>
                </a:lnTo>
                <a:lnTo>
                  <a:pt x="198" y="244"/>
                </a:lnTo>
                <a:lnTo>
                  <a:pt x="198" y="242"/>
                </a:lnTo>
                <a:lnTo>
                  <a:pt x="195" y="242"/>
                </a:lnTo>
                <a:lnTo>
                  <a:pt x="195" y="240"/>
                </a:lnTo>
                <a:lnTo>
                  <a:pt x="193" y="240"/>
                </a:lnTo>
                <a:lnTo>
                  <a:pt x="193" y="239"/>
                </a:lnTo>
                <a:lnTo>
                  <a:pt x="190" y="239"/>
                </a:lnTo>
                <a:lnTo>
                  <a:pt x="190" y="237"/>
                </a:lnTo>
                <a:lnTo>
                  <a:pt x="188" y="237"/>
                </a:lnTo>
                <a:lnTo>
                  <a:pt x="188" y="235"/>
                </a:lnTo>
                <a:lnTo>
                  <a:pt x="185" y="235"/>
                </a:lnTo>
                <a:lnTo>
                  <a:pt x="185" y="234"/>
                </a:lnTo>
                <a:lnTo>
                  <a:pt x="183" y="234"/>
                </a:lnTo>
                <a:lnTo>
                  <a:pt x="183" y="232"/>
                </a:lnTo>
                <a:lnTo>
                  <a:pt x="180" y="232"/>
                </a:lnTo>
                <a:lnTo>
                  <a:pt x="180" y="230"/>
                </a:lnTo>
                <a:lnTo>
                  <a:pt x="178" y="230"/>
                </a:lnTo>
                <a:lnTo>
                  <a:pt x="178" y="229"/>
                </a:lnTo>
                <a:lnTo>
                  <a:pt x="177" y="229"/>
                </a:lnTo>
                <a:lnTo>
                  <a:pt x="177" y="227"/>
                </a:lnTo>
                <a:lnTo>
                  <a:pt x="173" y="227"/>
                </a:lnTo>
                <a:lnTo>
                  <a:pt x="173" y="225"/>
                </a:lnTo>
                <a:lnTo>
                  <a:pt x="172" y="225"/>
                </a:lnTo>
                <a:lnTo>
                  <a:pt x="172" y="224"/>
                </a:lnTo>
                <a:lnTo>
                  <a:pt x="168" y="224"/>
                </a:lnTo>
                <a:lnTo>
                  <a:pt x="168" y="222"/>
                </a:lnTo>
                <a:lnTo>
                  <a:pt x="167" y="222"/>
                </a:lnTo>
                <a:lnTo>
                  <a:pt x="167" y="220"/>
                </a:lnTo>
                <a:lnTo>
                  <a:pt x="163" y="220"/>
                </a:lnTo>
                <a:lnTo>
                  <a:pt x="163" y="219"/>
                </a:lnTo>
                <a:lnTo>
                  <a:pt x="162" y="219"/>
                </a:lnTo>
                <a:lnTo>
                  <a:pt x="162" y="217"/>
                </a:lnTo>
                <a:lnTo>
                  <a:pt x="160" y="217"/>
                </a:lnTo>
                <a:lnTo>
                  <a:pt x="160" y="215"/>
                </a:lnTo>
                <a:lnTo>
                  <a:pt x="157" y="215"/>
                </a:lnTo>
                <a:lnTo>
                  <a:pt x="157" y="214"/>
                </a:lnTo>
                <a:lnTo>
                  <a:pt x="155" y="214"/>
                </a:lnTo>
                <a:lnTo>
                  <a:pt x="155" y="212"/>
                </a:lnTo>
                <a:lnTo>
                  <a:pt x="153" y="212"/>
                </a:lnTo>
                <a:lnTo>
                  <a:pt x="153" y="210"/>
                </a:lnTo>
                <a:lnTo>
                  <a:pt x="150" y="210"/>
                </a:lnTo>
                <a:lnTo>
                  <a:pt x="150" y="209"/>
                </a:lnTo>
                <a:lnTo>
                  <a:pt x="148" y="209"/>
                </a:lnTo>
                <a:lnTo>
                  <a:pt x="148" y="207"/>
                </a:lnTo>
                <a:lnTo>
                  <a:pt x="145" y="207"/>
                </a:lnTo>
                <a:lnTo>
                  <a:pt x="145" y="205"/>
                </a:lnTo>
                <a:lnTo>
                  <a:pt x="143" y="205"/>
                </a:lnTo>
                <a:lnTo>
                  <a:pt x="143" y="204"/>
                </a:lnTo>
                <a:lnTo>
                  <a:pt x="142" y="204"/>
                </a:lnTo>
                <a:lnTo>
                  <a:pt x="142" y="202"/>
                </a:lnTo>
                <a:lnTo>
                  <a:pt x="138" y="202"/>
                </a:lnTo>
                <a:lnTo>
                  <a:pt x="138" y="200"/>
                </a:lnTo>
                <a:lnTo>
                  <a:pt x="137" y="200"/>
                </a:lnTo>
                <a:lnTo>
                  <a:pt x="137" y="199"/>
                </a:lnTo>
                <a:lnTo>
                  <a:pt x="135" y="199"/>
                </a:lnTo>
                <a:lnTo>
                  <a:pt x="135" y="197"/>
                </a:lnTo>
                <a:lnTo>
                  <a:pt x="132" y="197"/>
                </a:lnTo>
                <a:lnTo>
                  <a:pt x="132" y="195"/>
                </a:lnTo>
                <a:lnTo>
                  <a:pt x="130" y="195"/>
                </a:lnTo>
                <a:lnTo>
                  <a:pt x="130" y="194"/>
                </a:lnTo>
                <a:lnTo>
                  <a:pt x="128" y="194"/>
                </a:lnTo>
                <a:lnTo>
                  <a:pt x="128" y="192"/>
                </a:lnTo>
                <a:lnTo>
                  <a:pt x="125" y="192"/>
                </a:lnTo>
                <a:lnTo>
                  <a:pt x="125" y="190"/>
                </a:lnTo>
                <a:lnTo>
                  <a:pt x="123" y="190"/>
                </a:lnTo>
                <a:lnTo>
                  <a:pt x="123" y="189"/>
                </a:lnTo>
                <a:lnTo>
                  <a:pt x="122" y="189"/>
                </a:lnTo>
                <a:lnTo>
                  <a:pt x="122" y="187"/>
                </a:lnTo>
                <a:lnTo>
                  <a:pt x="118" y="187"/>
                </a:lnTo>
                <a:lnTo>
                  <a:pt x="118" y="185"/>
                </a:lnTo>
                <a:lnTo>
                  <a:pt x="117" y="185"/>
                </a:lnTo>
                <a:lnTo>
                  <a:pt x="117" y="184"/>
                </a:lnTo>
                <a:lnTo>
                  <a:pt x="115" y="184"/>
                </a:lnTo>
                <a:lnTo>
                  <a:pt x="115" y="182"/>
                </a:lnTo>
                <a:lnTo>
                  <a:pt x="112" y="182"/>
                </a:lnTo>
                <a:lnTo>
                  <a:pt x="112" y="180"/>
                </a:lnTo>
                <a:lnTo>
                  <a:pt x="110" y="180"/>
                </a:lnTo>
                <a:lnTo>
                  <a:pt x="110" y="179"/>
                </a:lnTo>
                <a:lnTo>
                  <a:pt x="108" y="179"/>
                </a:lnTo>
                <a:lnTo>
                  <a:pt x="108" y="177"/>
                </a:lnTo>
                <a:lnTo>
                  <a:pt x="105" y="177"/>
                </a:lnTo>
                <a:lnTo>
                  <a:pt x="105" y="175"/>
                </a:lnTo>
                <a:lnTo>
                  <a:pt x="103" y="175"/>
                </a:lnTo>
                <a:lnTo>
                  <a:pt x="103" y="174"/>
                </a:lnTo>
                <a:lnTo>
                  <a:pt x="102" y="174"/>
                </a:lnTo>
                <a:lnTo>
                  <a:pt x="102" y="172"/>
                </a:lnTo>
                <a:lnTo>
                  <a:pt x="98" y="172"/>
                </a:lnTo>
                <a:lnTo>
                  <a:pt x="98" y="170"/>
                </a:lnTo>
                <a:lnTo>
                  <a:pt x="97" y="170"/>
                </a:lnTo>
                <a:lnTo>
                  <a:pt x="97" y="169"/>
                </a:lnTo>
                <a:lnTo>
                  <a:pt x="95" y="169"/>
                </a:lnTo>
                <a:lnTo>
                  <a:pt x="95" y="167"/>
                </a:lnTo>
                <a:lnTo>
                  <a:pt x="93" y="167"/>
                </a:lnTo>
                <a:lnTo>
                  <a:pt x="93" y="165"/>
                </a:lnTo>
                <a:lnTo>
                  <a:pt x="90" y="165"/>
                </a:lnTo>
                <a:lnTo>
                  <a:pt x="90" y="164"/>
                </a:lnTo>
                <a:lnTo>
                  <a:pt x="88" y="164"/>
                </a:lnTo>
                <a:lnTo>
                  <a:pt x="88" y="162"/>
                </a:lnTo>
                <a:lnTo>
                  <a:pt x="87" y="162"/>
                </a:lnTo>
                <a:lnTo>
                  <a:pt x="87" y="160"/>
                </a:lnTo>
                <a:lnTo>
                  <a:pt x="85" y="160"/>
                </a:lnTo>
                <a:lnTo>
                  <a:pt x="85" y="159"/>
                </a:lnTo>
                <a:lnTo>
                  <a:pt x="82" y="159"/>
                </a:lnTo>
                <a:lnTo>
                  <a:pt x="82" y="157"/>
                </a:lnTo>
                <a:lnTo>
                  <a:pt x="80" y="157"/>
                </a:lnTo>
                <a:lnTo>
                  <a:pt x="80" y="155"/>
                </a:lnTo>
                <a:lnTo>
                  <a:pt x="78" y="155"/>
                </a:lnTo>
                <a:lnTo>
                  <a:pt x="78" y="154"/>
                </a:lnTo>
                <a:lnTo>
                  <a:pt x="77" y="154"/>
                </a:lnTo>
                <a:lnTo>
                  <a:pt x="77" y="152"/>
                </a:lnTo>
                <a:lnTo>
                  <a:pt x="75" y="152"/>
                </a:lnTo>
                <a:lnTo>
                  <a:pt x="75" y="150"/>
                </a:lnTo>
                <a:lnTo>
                  <a:pt x="72" y="150"/>
                </a:lnTo>
                <a:lnTo>
                  <a:pt x="72" y="149"/>
                </a:lnTo>
                <a:lnTo>
                  <a:pt x="70" y="149"/>
                </a:lnTo>
                <a:lnTo>
                  <a:pt x="70" y="147"/>
                </a:lnTo>
                <a:lnTo>
                  <a:pt x="68" y="147"/>
                </a:lnTo>
                <a:lnTo>
                  <a:pt x="68" y="145"/>
                </a:lnTo>
                <a:lnTo>
                  <a:pt x="67" y="145"/>
                </a:lnTo>
                <a:lnTo>
                  <a:pt x="67" y="144"/>
                </a:lnTo>
                <a:lnTo>
                  <a:pt x="63" y="144"/>
                </a:lnTo>
                <a:lnTo>
                  <a:pt x="63" y="142"/>
                </a:lnTo>
                <a:lnTo>
                  <a:pt x="62" y="142"/>
                </a:lnTo>
                <a:lnTo>
                  <a:pt x="62" y="140"/>
                </a:lnTo>
                <a:lnTo>
                  <a:pt x="60" y="140"/>
                </a:lnTo>
                <a:lnTo>
                  <a:pt x="60" y="139"/>
                </a:lnTo>
                <a:lnTo>
                  <a:pt x="58" y="139"/>
                </a:lnTo>
                <a:lnTo>
                  <a:pt x="58" y="137"/>
                </a:lnTo>
                <a:lnTo>
                  <a:pt x="55" y="137"/>
                </a:lnTo>
                <a:lnTo>
                  <a:pt x="55" y="135"/>
                </a:lnTo>
                <a:lnTo>
                  <a:pt x="53" y="135"/>
                </a:lnTo>
                <a:lnTo>
                  <a:pt x="53" y="134"/>
                </a:lnTo>
                <a:lnTo>
                  <a:pt x="52" y="134"/>
                </a:lnTo>
                <a:lnTo>
                  <a:pt x="52" y="132"/>
                </a:lnTo>
                <a:lnTo>
                  <a:pt x="50" y="132"/>
                </a:lnTo>
                <a:lnTo>
                  <a:pt x="50" y="130"/>
                </a:lnTo>
                <a:lnTo>
                  <a:pt x="47" y="130"/>
                </a:lnTo>
                <a:lnTo>
                  <a:pt x="47" y="129"/>
                </a:lnTo>
                <a:lnTo>
                  <a:pt x="45" y="129"/>
                </a:lnTo>
                <a:lnTo>
                  <a:pt x="45" y="127"/>
                </a:lnTo>
                <a:lnTo>
                  <a:pt x="43" y="127"/>
                </a:lnTo>
                <a:lnTo>
                  <a:pt x="43" y="125"/>
                </a:lnTo>
                <a:lnTo>
                  <a:pt x="42" y="125"/>
                </a:lnTo>
                <a:lnTo>
                  <a:pt x="42" y="124"/>
                </a:lnTo>
                <a:lnTo>
                  <a:pt x="40" y="124"/>
                </a:lnTo>
                <a:lnTo>
                  <a:pt x="40" y="122"/>
                </a:lnTo>
                <a:lnTo>
                  <a:pt x="37" y="122"/>
                </a:lnTo>
                <a:lnTo>
                  <a:pt x="37" y="120"/>
                </a:lnTo>
                <a:lnTo>
                  <a:pt x="35" y="120"/>
                </a:lnTo>
                <a:lnTo>
                  <a:pt x="35" y="119"/>
                </a:lnTo>
                <a:lnTo>
                  <a:pt x="33" y="119"/>
                </a:lnTo>
                <a:lnTo>
                  <a:pt x="33" y="117"/>
                </a:lnTo>
                <a:lnTo>
                  <a:pt x="32" y="117"/>
                </a:lnTo>
                <a:lnTo>
                  <a:pt x="32" y="115"/>
                </a:lnTo>
                <a:lnTo>
                  <a:pt x="28" y="115"/>
                </a:lnTo>
                <a:lnTo>
                  <a:pt x="28" y="114"/>
                </a:lnTo>
                <a:lnTo>
                  <a:pt x="27" y="114"/>
                </a:lnTo>
                <a:lnTo>
                  <a:pt x="27" y="112"/>
                </a:lnTo>
                <a:lnTo>
                  <a:pt x="25" y="112"/>
                </a:lnTo>
                <a:lnTo>
                  <a:pt x="25" y="110"/>
                </a:lnTo>
                <a:lnTo>
                  <a:pt x="23" y="110"/>
                </a:lnTo>
                <a:lnTo>
                  <a:pt x="23" y="109"/>
                </a:lnTo>
                <a:lnTo>
                  <a:pt x="20" y="109"/>
                </a:lnTo>
                <a:lnTo>
                  <a:pt x="20" y="107"/>
                </a:lnTo>
                <a:lnTo>
                  <a:pt x="18" y="107"/>
                </a:lnTo>
                <a:lnTo>
                  <a:pt x="18" y="105"/>
                </a:lnTo>
                <a:lnTo>
                  <a:pt x="17" y="105"/>
                </a:lnTo>
                <a:lnTo>
                  <a:pt x="17" y="279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0" name="Freeform 76">
            <a:extLst>
              <a:ext uri="{FF2B5EF4-FFF2-40B4-BE49-F238E27FC236}">
                <a16:creationId xmlns:a16="http://schemas.microsoft.com/office/drawing/2014/main" xmlns="" id="{4280D585-2B49-4248-8939-F88522E57A4A}"/>
              </a:ext>
            </a:extLst>
          </p:cNvPr>
          <p:cNvSpPr>
            <a:spLocks/>
          </p:cNvSpPr>
          <p:nvPr/>
        </p:nvSpPr>
        <p:spPr bwMode="auto">
          <a:xfrm>
            <a:off x="4479131" y="3523299"/>
            <a:ext cx="476250" cy="169069"/>
          </a:xfrm>
          <a:custGeom>
            <a:avLst/>
            <a:gdLst>
              <a:gd name="T0" fmla="*/ 14 w 400"/>
              <a:gd name="T1" fmla="*/ 0 h 142"/>
              <a:gd name="T2" fmla="*/ 0 w 400"/>
              <a:gd name="T3" fmla="*/ 69 h 142"/>
              <a:gd name="T4" fmla="*/ 387 w 400"/>
              <a:gd name="T5" fmla="*/ 142 h 142"/>
              <a:gd name="T6" fmla="*/ 400 w 400"/>
              <a:gd name="T7" fmla="*/ 73 h 142"/>
              <a:gd name="T8" fmla="*/ 14 w 400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0" h="142">
                <a:moveTo>
                  <a:pt x="14" y="0"/>
                </a:moveTo>
                <a:lnTo>
                  <a:pt x="0" y="69"/>
                </a:lnTo>
                <a:lnTo>
                  <a:pt x="387" y="142"/>
                </a:lnTo>
                <a:lnTo>
                  <a:pt x="400" y="73"/>
                </a:lnTo>
                <a:lnTo>
                  <a:pt x="1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1" name="Freeform 77">
            <a:extLst>
              <a:ext uri="{FF2B5EF4-FFF2-40B4-BE49-F238E27FC236}">
                <a16:creationId xmlns:a16="http://schemas.microsoft.com/office/drawing/2014/main" xmlns="" id="{9BDCD005-C4F7-474C-839F-060EA3309EE3}"/>
              </a:ext>
            </a:extLst>
          </p:cNvPr>
          <p:cNvSpPr>
            <a:spLocks/>
          </p:cNvSpPr>
          <p:nvPr/>
        </p:nvSpPr>
        <p:spPr bwMode="auto">
          <a:xfrm>
            <a:off x="4411266" y="3882867"/>
            <a:ext cx="475060" cy="169069"/>
          </a:xfrm>
          <a:custGeom>
            <a:avLst/>
            <a:gdLst>
              <a:gd name="T0" fmla="*/ 0 w 399"/>
              <a:gd name="T1" fmla="*/ 69 h 142"/>
              <a:gd name="T2" fmla="*/ 13 w 399"/>
              <a:gd name="T3" fmla="*/ 0 h 142"/>
              <a:gd name="T4" fmla="*/ 399 w 399"/>
              <a:gd name="T5" fmla="*/ 73 h 142"/>
              <a:gd name="T6" fmla="*/ 386 w 399"/>
              <a:gd name="T7" fmla="*/ 142 h 142"/>
              <a:gd name="T8" fmla="*/ 0 w 399"/>
              <a:gd name="T9" fmla="*/ 6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" h="142">
                <a:moveTo>
                  <a:pt x="0" y="69"/>
                </a:moveTo>
                <a:lnTo>
                  <a:pt x="13" y="0"/>
                </a:lnTo>
                <a:lnTo>
                  <a:pt x="399" y="73"/>
                </a:lnTo>
                <a:lnTo>
                  <a:pt x="386" y="142"/>
                </a:lnTo>
                <a:lnTo>
                  <a:pt x="0" y="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2" name="Freeform 78">
            <a:extLst>
              <a:ext uri="{FF2B5EF4-FFF2-40B4-BE49-F238E27FC236}">
                <a16:creationId xmlns:a16="http://schemas.microsoft.com/office/drawing/2014/main" xmlns="" id="{1562E7A0-A62F-43AA-857D-E252C6B82887}"/>
              </a:ext>
            </a:extLst>
          </p:cNvPr>
          <p:cNvSpPr>
            <a:spLocks/>
          </p:cNvSpPr>
          <p:nvPr/>
        </p:nvSpPr>
        <p:spPr bwMode="auto">
          <a:xfrm>
            <a:off x="4450556" y="3369708"/>
            <a:ext cx="272654" cy="798910"/>
          </a:xfrm>
          <a:custGeom>
            <a:avLst/>
            <a:gdLst>
              <a:gd name="T0" fmla="*/ 229 w 229"/>
              <a:gd name="T1" fmla="*/ 20 h 671"/>
              <a:gd name="T2" fmla="*/ 125 w 229"/>
              <a:gd name="T3" fmla="*/ 0 h 671"/>
              <a:gd name="T4" fmla="*/ 0 w 229"/>
              <a:gd name="T5" fmla="*/ 652 h 671"/>
              <a:gd name="T6" fmla="*/ 105 w 229"/>
              <a:gd name="T7" fmla="*/ 671 h 671"/>
              <a:gd name="T8" fmla="*/ 229 w 229"/>
              <a:gd name="T9" fmla="*/ 2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" h="671">
                <a:moveTo>
                  <a:pt x="229" y="20"/>
                </a:moveTo>
                <a:lnTo>
                  <a:pt x="125" y="0"/>
                </a:lnTo>
                <a:lnTo>
                  <a:pt x="0" y="652"/>
                </a:lnTo>
                <a:lnTo>
                  <a:pt x="105" y="671"/>
                </a:lnTo>
                <a:lnTo>
                  <a:pt x="229" y="2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3" name="Freeform 79">
            <a:extLst>
              <a:ext uri="{FF2B5EF4-FFF2-40B4-BE49-F238E27FC236}">
                <a16:creationId xmlns:a16="http://schemas.microsoft.com/office/drawing/2014/main" xmlns="" id="{BDA128E9-901F-4736-92F7-3D34BC0D61B3}"/>
              </a:ext>
            </a:extLst>
          </p:cNvPr>
          <p:cNvSpPr>
            <a:spLocks/>
          </p:cNvSpPr>
          <p:nvPr/>
        </p:nvSpPr>
        <p:spPr bwMode="auto">
          <a:xfrm>
            <a:off x="5538788" y="3919776"/>
            <a:ext cx="3570685" cy="920354"/>
          </a:xfrm>
          <a:custGeom>
            <a:avLst/>
            <a:gdLst>
              <a:gd name="T0" fmla="*/ 5239 w 5239"/>
              <a:gd name="T1" fmla="*/ 648 h 1356"/>
              <a:gd name="T2" fmla="*/ 5239 w 5239"/>
              <a:gd name="T3" fmla="*/ 704 h 1356"/>
              <a:gd name="T4" fmla="*/ 4567 w 5239"/>
              <a:gd name="T5" fmla="*/ 1093 h 1356"/>
              <a:gd name="T6" fmla="*/ 4167 w 5239"/>
              <a:gd name="T7" fmla="*/ 1169 h 1356"/>
              <a:gd name="T8" fmla="*/ 3619 w 5239"/>
              <a:gd name="T9" fmla="*/ 987 h 1356"/>
              <a:gd name="T10" fmla="*/ 2536 w 5239"/>
              <a:gd name="T11" fmla="*/ 883 h 1356"/>
              <a:gd name="T12" fmla="*/ 2534 w 5239"/>
              <a:gd name="T13" fmla="*/ 883 h 1356"/>
              <a:gd name="T14" fmla="*/ 2333 w 5239"/>
              <a:gd name="T15" fmla="*/ 900 h 1356"/>
              <a:gd name="T16" fmla="*/ 864 w 5239"/>
              <a:gd name="T17" fmla="*/ 327 h 1356"/>
              <a:gd name="T18" fmla="*/ 576 w 5239"/>
              <a:gd name="T19" fmla="*/ 162 h 1356"/>
              <a:gd name="T20" fmla="*/ 7 w 5239"/>
              <a:gd name="T21" fmla="*/ 92 h 1356"/>
              <a:gd name="T22" fmla="*/ 0 w 5239"/>
              <a:gd name="T23" fmla="*/ 48 h 1356"/>
              <a:gd name="T24" fmla="*/ 593 w 5239"/>
              <a:gd name="T25" fmla="*/ 120 h 1356"/>
              <a:gd name="T26" fmla="*/ 887 w 5239"/>
              <a:gd name="T27" fmla="*/ 289 h 1356"/>
              <a:gd name="T28" fmla="*/ 2525 w 5239"/>
              <a:gd name="T29" fmla="*/ 839 h 1356"/>
              <a:gd name="T30" fmla="*/ 2920 w 5239"/>
              <a:gd name="T31" fmla="*/ 779 h 1356"/>
              <a:gd name="T32" fmla="*/ 3645 w 5239"/>
              <a:gd name="T33" fmla="*/ 950 h 1356"/>
              <a:gd name="T34" fmla="*/ 5239 w 5239"/>
              <a:gd name="T35" fmla="*/ 648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239" h="1356">
                <a:moveTo>
                  <a:pt x="5239" y="648"/>
                </a:moveTo>
                <a:lnTo>
                  <a:pt x="5239" y="704"/>
                </a:lnTo>
                <a:cubicBezTo>
                  <a:pt x="5044" y="847"/>
                  <a:pt x="4815" y="1002"/>
                  <a:pt x="4567" y="1093"/>
                </a:cubicBezTo>
                <a:cubicBezTo>
                  <a:pt x="4427" y="1143"/>
                  <a:pt x="4294" y="1169"/>
                  <a:pt x="4167" y="1169"/>
                </a:cubicBezTo>
                <a:cubicBezTo>
                  <a:pt x="3972" y="1169"/>
                  <a:pt x="3790" y="1108"/>
                  <a:pt x="3619" y="987"/>
                </a:cubicBezTo>
                <a:cubicBezTo>
                  <a:pt x="3206" y="695"/>
                  <a:pt x="2543" y="881"/>
                  <a:pt x="2536" y="883"/>
                </a:cubicBezTo>
                <a:lnTo>
                  <a:pt x="2534" y="883"/>
                </a:lnTo>
                <a:cubicBezTo>
                  <a:pt x="2468" y="895"/>
                  <a:pt x="2401" y="900"/>
                  <a:pt x="2333" y="900"/>
                </a:cubicBezTo>
                <a:cubicBezTo>
                  <a:pt x="1788" y="900"/>
                  <a:pt x="1219" y="547"/>
                  <a:pt x="864" y="327"/>
                </a:cubicBezTo>
                <a:cubicBezTo>
                  <a:pt x="739" y="249"/>
                  <a:pt x="641" y="188"/>
                  <a:pt x="576" y="162"/>
                </a:cubicBezTo>
                <a:cubicBezTo>
                  <a:pt x="296" y="47"/>
                  <a:pt x="10" y="92"/>
                  <a:pt x="7" y="92"/>
                </a:cubicBezTo>
                <a:lnTo>
                  <a:pt x="0" y="48"/>
                </a:lnTo>
                <a:cubicBezTo>
                  <a:pt x="12" y="46"/>
                  <a:pt x="301" y="0"/>
                  <a:pt x="593" y="120"/>
                </a:cubicBezTo>
                <a:cubicBezTo>
                  <a:pt x="661" y="148"/>
                  <a:pt x="761" y="210"/>
                  <a:pt x="887" y="289"/>
                </a:cubicBezTo>
                <a:cubicBezTo>
                  <a:pt x="1281" y="533"/>
                  <a:pt x="1939" y="942"/>
                  <a:pt x="2525" y="839"/>
                </a:cubicBezTo>
                <a:cubicBezTo>
                  <a:pt x="2541" y="835"/>
                  <a:pt x="2705" y="790"/>
                  <a:pt x="2920" y="779"/>
                </a:cubicBezTo>
                <a:cubicBezTo>
                  <a:pt x="3126" y="770"/>
                  <a:pt x="3419" y="791"/>
                  <a:pt x="3645" y="950"/>
                </a:cubicBezTo>
                <a:cubicBezTo>
                  <a:pt x="4217" y="1356"/>
                  <a:pt x="4816" y="961"/>
                  <a:pt x="5239" y="648"/>
                </a:cubicBezTo>
                <a:close/>
              </a:path>
            </a:pathLst>
          </a:custGeom>
          <a:solidFill>
            <a:srgbClr val="BC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4" name="Freeform 80">
            <a:extLst>
              <a:ext uri="{FF2B5EF4-FFF2-40B4-BE49-F238E27FC236}">
                <a16:creationId xmlns:a16="http://schemas.microsoft.com/office/drawing/2014/main" xmlns="" id="{BBF82D64-FD90-4779-B87B-484FD0581DBB}"/>
              </a:ext>
            </a:extLst>
          </p:cNvPr>
          <p:cNvSpPr>
            <a:spLocks/>
          </p:cNvSpPr>
          <p:nvPr/>
        </p:nvSpPr>
        <p:spPr bwMode="auto">
          <a:xfrm>
            <a:off x="5055394" y="3530442"/>
            <a:ext cx="611981" cy="791766"/>
          </a:xfrm>
          <a:custGeom>
            <a:avLst/>
            <a:gdLst>
              <a:gd name="T0" fmla="*/ 561 w 897"/>
              <a:gd name="T1" fmla="*/ 68 h 1168"/>
              <a:gd name="T2" fmla="*/ 201 w 897"/>
              <a:gd name="T3" fmla="*/ 0 h 1168"/>
              <a:gd name="T4" fmla="*/ 0 w 897"/>
              <a:gd name="T5" fmla="*/ 1061 h 1168"/>
              <a:gd name="T6" fmla="*/ 360 w 897"/>
              <a:gd name="T7" fmla="*/ 1129 h 1168"/>
              <a:gd name="T8" fmla="*/ 796 w 897"/>
              <a:gd name="T9" fmla="*/ 832 h 1168"/>
              <a:gd name="T10" fmla="*/ 858 w 897"/>
              <a:gd name="T11" fmla="*/ 505 h 1168"/>
              <a:gd name="T12" fmla="*/ 561 w 897"/>
              <a:gd name="T13" fmla="*/ 68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7" h="1168">
                <a:moveTo>
                  <a:pt x="561" y="68"/>
                </a:moveTo>
                <a:lnTo>
                  <a:pt x="201" y="0"/>
                </a:lnTo>
                <a:lnTo>
                  <a:pt x="0" y="1061"/>
                </a:lnTo>
                <a:lnTo>
                  <a:pt x="360" y="1129"/>
                </a:lnTo>
                <a:cubicBezTo>
                  <a:pt x="562" y="1168"/>
                  <a:pt x="758" y="1034"/>
                  <a:pt x="796" y="832"/>
                </a:cubicBezTo>
                <a:lnTo>
                  <a:pt x="858" y="505"/>
                </a:lnTo>
                <a:cubicBezTo>
                  <a:pt x="897" y="302"/>
                  <a:pt x="764" y="107"/>
                  <a:pt x="561" y="68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5" name="Freeform 81">
            <a:extLst>
              <a:ext uri="{FF2B5EF4-FFF2-40B4-BE49-F238E27FC236}">
                <a16:creationId xmlns:a16="http://schemas.microsoft.com/office/drawing/2014/main" xmlns="" id="{345A0BEC-9F26-4E56-BA09-61CD4817F7E4}"/>
              </a:ext>
            </a:extLst>
          </p:cNvPr>
          <p:cNvSpPr>
            <a:spLocks/>
          </p:cNvSpPr>
          <p:nvPr/>
        </p:nvSpPr>
        <p:spPr bwMode="auto">
          <a:xfrm>
            <a:off x="5569744" y="3884058"/>
            <a:ext cx="100013" cy="197644"/>
          </a:xfrm>
          <a:custGeom>
            <a:avLst/>
            <a:gdLst>
              <a:gd name="T0" fmla="*/ 29 w 84"/>
              <a:gd name="T1" fmla="*/ 0 h 166"/>
              <a:gd name="T2" fmla="*/ 84 w 84"/>
              <a:gd name="T3" fmla="*/ 11 h 166"/>
              <a:gd name="T4" fmla="*/ 54 w 84"/>
              <a:gd name="T5" fmla="*/ 166 h 166"/>
              <a:gd name="T6" fmla="*/ 0 w 84"/>
              <a:gd name="T7" fmla="*/ 156 h 166"/>
              <a:gd name="T8" fmla="*/ 29 w 84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166">
                <a:moveTo>
                  <a:pt x="29" y="0"/>
                </a:moveTo>
                <a:lnTo>
                  <a:pt x="84" y="11"/>
                </a:lnTo>
                <a:lnTo>
                  <a:pt x="54" y="166"/>
                </a:lnTo>
                <a:lnTo>
                  <a:pt x="0" y="156"/>
                </a:lnTo>
                <a:lnTo>
                  <a:pt x="2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EA5131CA-BD99-EB46-91B1-7398F6582FB3}"/>
              </a:ext>
            </a:extLst>
          </p:cNvPr>
          <p:cNvGrpSpPr/>
          <p:nvPr/>
        </p:nvGrpSpPr>
        <p:grpSpPr>
          <a:xfrm>
            <a:off x="6250782" y="3520917"/>
            <a:ext cx="917972" cy="2021681"/>
            <a:chOff x="6250782" y="2697957"/>
            <a:chExt cx="917972" cy="2021681"/>
          </a:xfrm>
        </p:grpSpPr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xmlns="" id="{BC22A4F5-A618-4BEA-B4E3-AAF65851C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076576"/>
              <a:ext cx="311944" cy="370285"/>
            </a:xfrm>
            <a:custGeom>
              <a:avLst/>
              <a:gdLst>
                <a:gd name="T0" fmla="*/ 452 w 458"/>
                <a:gd name="T1" fmla="*/ 397 h 545"/>
                <a:gd name="T2" fmla="*/ 422 w 458"/>
                <a:gd name="T3" fmla="*/ 544 h 545"/>
                <a:gd name="T4" fmla="*/ 349 w 458"/>
                <a:gd name="T5" fmla="*/ 533 h 545"/>
                <a:gd name="T6" fmla="*/ 343 w 458"/>
                <a:gd name="T7" fmla="*/ 531 h 545"/>
                <a:gd name="T8" fmla="*/ 319 w 458"/>
                <a:gd name="T9" fmla="*/ 526 h 545"/>
                <a:gd name="T10" fmla="*/ 314 w 458"/>
                <a:gd name="T11" fmla="*/ 525 h 545"/>
                <a:gd name="T12" fmla="*/ 0 w 458"/>
                <a:gd name="T13" fmla="*/ 439 h 545"/>
                <a:gd name="T14" fmla="*/ 71 w 458"/>
                <a:gd name="T15" fmla="*/ 353 h 545"/>
                <a:gd name="T16" fmla="*/ 340 w 458"/>
                <a:gd name="T17" fmla="*/ 418 h 545"/>
                <a:gd name="T18" fmla="*/ 344 w 458"/>
                <a:gd name="T19" fmla="*/ 419 h 545"/>
                <a:gd name="T20" fmla="*/ 342 w 458"/>
                <a:gd name="T21" fmla="*/ 410 h 545"/>
                <a:gd name="T22" fmla="*/ 339 w 458"/>
                <a:gd name="T23" fmla="*/ 393 h 545"/>
                <a:gd name="T24" fmla="*/ 310 w 458"/>
                <a:gd name="T25" fmla="*/ 267 h 545"/>
                <a:gd name="T26" fmla="*/ 334 w 458"/>
                <a:gd name="T27" fmla="*/ 21 h 545"/>
                <a:gd name="T28" fmla="*/ 417 w 458"/>
                <a:gd name="T29" fmla="*/ 144 h 545"/>
                <a:gd name="T30" fmla="*/ 452 w 458"/>
                <a:gd name="T31" fmla="*/ 397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8" h="545">
                  <a:moveTo>
                    <a:pt x="452" y="397"/>
                  </a:moveTo>
                  <a:cubicBezTo>
                    <a:pt x="450" y="447"/>
                    <a:pt x="458" y="540"/>
                    <a:pt x="422" y="544"/>
                  </a:cubicBezTo>
                  <a:cubicBezTo>
                    <a:pt x="411" y="545"/>
                    <a:pt x="384" y="540"/>
                    <a:pt x="349" y="533"/>
                  </a:cubicBezTo>
                  <a:cubicBezTo>
                    <a:pt x="347" y="532"/>
                    <a:pt x="345" y="532"/>
                    <a:pt x="343" y="531"/>
                  </a:cubicBezTo>
                  <a:cubicBezTo>
                    <a:pt x="336" y="530"/>
                    <a:pt x="328" y="528"/>
                    <a:pt x="319" y="526"/>
                  </a:cubicBezTo>
                  <a:cubicBezTo>
                    <a:pt x="318" y="526"/>
                    <a:pt x="316" y="525"/>
                    <a:pt x="314" y="525"/>
                  </a:cubicBezTo>
                  <a:cubicBezTo>
                    <a:pt x="187" y="494"/>
                    <a:pt x="0" y="439"/>
                    <a:pt x="0" y="439"/>
                  </a:cubicBezTo>
                  <a:lnTo>
                    <a:pt x="71" y="353"/>
                  </a:lnTo>
                  <a:cubicBezTo>
                    <a:pt x="71" y="353"/>
                    <a:pt x="264" y="405"/>
                    <a:pt x="340" y="418"/>
                  </a:cubicBezTo>
                  <a:lnTo>
                    <a:pt x="344" y="419"/>
                  </a:lnTo>
                  <a:cubicBezTo>
                    <a:pt x="343" y="416"/>
                    <a:pt x="343" y="413"/>
                    <a:pt x="342" y="410"/>
                  </a:cubicBezTo>
                  <a:cubicBezTo>
                    <a:pt x="341" y="404"/>
                    <a:pt x="340" y="399"/>
                    <a:pt x="339" y="393"/>
                  </a:cubicBezTo>
                  <a:cubicBezTo>
                    <a:pt x="326" y="326"/>
                    <a:pt x="310" y="267"/>
                    <a:pt x="310" y="267"/>
                  </a:cubicBezTo>
                  <a:cubicBezTo>
                    <a:pt x="310" y="267"/>
                    <a:pt x="201" y="0"/>
                    <a:pt x="334" y="21"/>
                  </a:cubicBezTo>
                  <a:cubicBezTo>
                    <a:pt x="334" y="21"/>
                    <a:pt x="402" y="59"/>
                    <a:pt x="417" y="144"/>
                  </a:cubicBezTo>
                  <a:cubicBezTo>
                    <a:pt x="432" y="230"/>
                    <a:pt x="455" y="347"/>
                    <a:pt x="452" y="397"/>
                  </a:cubicBezTo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83">
              <a:extLst>
                <a:ext uri="{FF2B5EF4-FFF2-40B4-BE49-F238E27FC236}">
                  <a16:creationId xmlns:a16="http://schemas.microsoft.com/office/drawing/2014/main" xmlns="" id="{39668AB6-8159-4691-B038-DAAE4CB32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123" y="3240882"/>
              <a:ext cx="51197" cy="197644"/>
            </a:xfrm>
            <a:custGeom>
              <a:avLst/>
              <a:gdLst>
                <a:gd name="T0" fmla="*/ 30 w 75"/>
                <a:gd name="T1" fmla="*/ 291 h 291"/>
                <a:gd name="T2" fmla="*/ 24 w 75"/>
                <a:gd name="T3" fmla="*/ 289 h 291"/>
                <a:gd name="T4" fmla="*/ 0 w 75"/>
                <a:gd name="T5" fmla="*/ 284 h 291"/>
                <a:gd name="T6" fmla="*/ 60 w 75"/>
                <a:gd name="T7" fmla="*/ 0 h 291"/>
                <a:gd name="T8" fmla="*/ 30 w 75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1">
                  <a:moveTo>
                    <a:pt x="30" y="291"/>
                  </a:moveTo>
                  <a:cubicBezTo>
                    <a:pt x="28" y="290"/>
                    <a:pt x="26" y="290"/>
                    <a:pt x="24" y="289"/>
                  </a:cubicBezTo>
                  <a:cubicBezTo>
                    <a:pt x="17" y="288"/>
                    <a:pt x="9" y="286"/>
                    <a:pt x="0" y="284"/>
                  </a:cubicBezTo>
                  <a:lnTo>
                    <a:pt x="60" y="0"/>
                  </a:lnTo>
                  <a:cubicBezTo>
                    <a:pt x="75" y="124"/>
                    <a:pt x="30" y="291"/>
                    <a:pt x="30" y="291"/>
                  </a:cubicBezTo>
                </a:path>
              </a:pathLst>
            </a:custGeom>
            <a:solidFill>
              <a:srgbClr val="B3B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84">
              <a:extLst>
                <a:ext uri="{FF2B5EF4-FFF2-40B4-BE49-F238E27FC236}">
                  <a16:creationId xmlns:a16="http://schemas.microsoft.com/office/drawing/2014/main" xmlns="" id="{28B580C4-C106-4FB6-8173-F98AD0E0E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057" y="4575572"/>
              <a:ext cx="232172" cy="144066"/>
            </a:xfrm>
            <a:custGeom>
              <a:avLst/>
              <a:gdLst>
                <a:gd name="T0" fmla="*/ 306 w 339"/>
                <a:gd name="T1" fmla="*/ 30 h 212"/>
                <a:gd name="T2" fmla="*/ 234 w 339"/>
                <a:gd name="T3" fmla="*/ 21 h 212"/>
                <a:gd name="T4" fmla="*/ 200 w 339"/>
                <a:gd name="T5" fmla="*/ 9 h 212"/>
                <a:gd name="T6" fmla="*/ 121 w 339"/>
                <a:gd name="T7" fmla="*/ 90 h 212"/>
                <a:gd name="T8" fmla="*/ 3 w 339"/>
                <a:gd name="T9" fmla="*/ 164 h 212"/>
                <a:gd name="T10" fmla="*/ 310 w 339"/>
                <a:gd name="T11" fmla="*/ 187 h 212"/>
                <a:gd name="T12" fmla="*/ 306 w 339"/>
                <a:gd name="T13" fmla="*/ 3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212">
                  <a:moveTo>
                    <a:pt x="306" y="30"/>
                  </a:moveTo>
                  <a:cubicBezTo>
                    <a:pt x="306" y="30"/>
                    <a:pt x="249" y="24"/>
                    <a:pt x="234" y="21"/>
                  </a:cubicBezTo>
                  <a:cubicBezTo>
                    <a:pt x="220" y="18"/>
                    <a:pt x="210" y="0"/>
                    <a:pt x="200" y="9"/>
                  </a:cubicBezTo>
                  <a:cubicBezTo>
                    <a:pt x="189" y="19"/>
                    <a:pt x="150" y="81"/>
                    <a:pt x="121" y="90"/>
                  </a:cubicBezTo>
                  <a:cubicBezTo>
                    <a:pt x="92" y="100"/>
                    <a:pt x="5" y="116"/>
                    <a:pt x="3" y="164"/>
                  </a:cubicBezTo>
                  <a:cubicBezTo>
                    <a:pt x="0" y="212"/>
                    <a:pt x="282" y="179"/>
                    <a:pt x="310" y="187"/>
                  </a:cubicBezTo>
                  <a:cubicBezTo>
                    <a:pt x="339" y="194"/>
                    <a:pt x="306" y="30"/>
                    <a:pt x="306" y="30"/>
                  </a:cubicBezTo>
                </a:path>
              </a:pathLst>
            </a:custGeom>
            <a:solidFill>
              <a:srgbClr val="4A4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85">
              <a:extLst>
                <a:ext uri="{FF2B5EF4-FFF2-40B4-BE49-F238E27FC236}">
                  <a16:creationId xmlns:a16="http://schemas.microsoft.com/office/drawing/2014/main" xmlns="" id="{414D7954-04B8-45B8-9B84-D1FEA5690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567" y="4551760"/>
              <a:ext cx="230981" cy="142875"/>
            </a:xfrm>
            <a:custGeom>
              <a:avLst/>
              <a:gdLst>
                <a:gd name="T0" fmla="*/ 306 w 339"/>
                <a:gd name="T1" fmla="*/ 30 h 212"/>
                <a:gd name="T2" fmla="*/ 234 w 339"/>
                <a:gd name="T3" fmla="*/ 21 h 212"/>
                <a:gd name="T4" fmla="*/ 199 w 339"/>
                <a:gd name="T5" fmla="*/ 10 h 212"/>
                <a:gd name="T6" fmla="*/ 121 w 339"/>
                <a:gd name="T7" fmla="*/ 91 h 212"/>
                <a:gd name="T8" fmla="*/ 2 w 339"/>
                <a:gd name="T9" fmla="*/ 164 h 212"/>
                <a:gd name="T10" fmla="*/ 310 w 339"/>
                <a:gd name="T11" fmla="*/ 187 h 212"/>
                <a:gd name="T12" fmla="*/ 306 w 339"/>
                <a:gd name="T13" fmla="*/ 3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212">
                  <a:moveTo>
                    <a:pt x="306" y="30"/>
                  </a:moveTo>
                  <a:cubicBezTo>
                    <a:pt x="306" y="30"/>
                    <a:pt x="249" y="25"/>
                    <a:pt x="234" y="21"/>
                  </a:cubicBezTo>
                  <a:cubicBezTo>
                    <a:pt x="219" y="18"/>
                    <a:pt x="210" y="0"/>
                    <a:pt x="199" y="10"/>
                  </a:cubicBezTo>
                  <a:cubicBezTo>
                    <a:pt x="189" y="19"/>
                    <a:pt x="150" y="81"/>
                    <a:pt x="121" y="91"/>
                  </a:cubicBezTo>
                  <a:cubicBezTo>
                    <a:pt x="92" y="100"/>
                    <a:pt x="5" y="116"/>
                    <a:pt x="2" y="164"/>
                  </a:cubicBezTo>
                  <a:cubicBezTo>
                    <a:pt x="0" y="212"/>
                    <a:pt x="282" y="179"/>
                    <a:pt x="310" y="187"/>
                  </a:cubicBezTo>
                  <a:cubicBezTo>
                    <a:pt x="339" y="195"/>
                    <a:pt x="306" y="30"/>
                    <a:pt x="306" y="30"/>
                  </a:cubicBezTo>
                  <a:close/>
                </a:path>
              </a:pathLst>
            </a:custGeom>
            <a:solidFill>
              <a:srgbClr val="4A4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86">
              <a:extLst>
                <a:ext uri="{FF2B5EF4-FFF2-40B4-BE49-F238E27FC236}">
                  <a16:creationId xmlns:a16="http://schemas.microsoft.com/office/drawing/2014/main" xmlns="" id="{38DF2456-0F25-42E1-841D-BB7ED62A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723" y="2925366"/>
              <a:ext cx="108347" cy="158354"/>
            </a:xfrm>
            <a:custGeom>
              <a:avLst/>
              <a:gdLst>
                <a:gd name="T0" fmla="*/ 0 w 159"/>
                <a:gd name="T1" fmla="*/ 86 h 234"/>
                <a:gd name="T2" fmla="*/ 7 w 159"/>
                <a:gd name="T3" fmla="*/ 234 h 234"/>
                <a:gd name="T4" fmla="*/ 131 w 159"/>
                <a:gd name="T5" fmla="*/ 213 h 234"/>
                <a:gd name="T6" fmla="*/ 143 w 159"/>
                <a:gd name="T7" fmla="*/ 37 h 234"/>
                <a:gd name="T8" fmla="*/ 0 w 159"/>
                <a:gd name="T9" fmla="*/ 8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34">
                  <a:moveTo>
                    <a:pt x="0" y="86"/>
                  </a:moveTo>
                  <a:cubicBezTo>
                    <a:pt x="0" y="86"/>
                    <a:pt x="33" y="169"/>
                    <a:pt x="7" y="234"/>
                  </a:cubicBezTo>
                  <a:cubicBezTo>
                    <a:pt x="7" y="234"/>
                    <a:pt x="127" y="226"/>
                    <a:pt x="131" y="213"/>
                  </a:cubicBezTo>
                  <a:cubicBezTo>
                    <a:pt x="136" y="199"/>
                    <a:pt x="126" y="74"/>
                    <a:pt x="143" y="37"/>
                  </a:cubicBezTo>
                  <a:cubicBezTo>
                    <a:pt x="159" y="0"/>
                    <a:pt x="0" y="86"/>
                    <a:pt x="0" y="86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87">
              <a:extLst>
                <a:ext uri="{FF2B5EF4-FFF2-40B4-BE49-F238E27FC236}">
                  <a16:creationId xmlns:a16="http://schemas.microsoft.com/office/drawing/2014/main" xmlns="" id="{89B895F7-2C89-4851-83E4-58D27AAF1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657" y="3053954"/>
              <a:ext cx="350044" cy="506016"/>
            </a:xfrm>
            <a:custGeom>
              <a:avLst/>
              <a:gdLst>
                <a:gd name="T0" fmla="*/ 201 w 514"/>
                <a:gd name="T1" fmla="*/ 16 h 745"/>
                <a:gd name="T2" fmla="*/ 98 w 514"/>
                <a:gd name="T3" fmla="*/ 47 h 745"/>
                <a:gd name="T4" fmla="*/ 5 w 514"/>
                <a:gd name="T5" fmla="*/ 200 h 745"/>
                <a:gd name="T6" fmla="*/ 38 w 514"/>
                <a:gd name="T7" fmla="*/ 466 h 745"/>
                <a:gd name="T8" fmla="*/ 29 w 514"/>
                <a:gd name="T9" fmla="*/ 703 h 745"/>
                <a:gd name="T10" fmla="*/ 397 w 514"/>
                <a:gd name="T11" fmla="*/ 703 h 745"/>
                <a:gd name="T12" fmla="*/ 362 w 514"/>
                <a:gd name="T13" fmla="*/ 571 h 745"/>
                <a:gd name="T14" fmla="*/ 485 w 514"/>
                <a:gd name="T15" fmla="*/ 286 h 745"/>
                <a:gd name="T16" fmla="*/ 461 w 514"/>
                <a:gd name="T17" fmla="*/ 61 h 745"/>
                <a:gd name="T18" fmla="*/ 341 w 514"/>
                <a:gd name="T19" fmla="*/ 16 h 745"/>
                <a:gd name="T20" fmla="*/ 201 w 514"/>
                <a:gd name="T21" fmla="*/ 16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4" h="745">
                  <a:moveTo>
                    <a:pt x="201" y="16"/>
                  </a:moveTo>
                  <a:cubicBezTo>
                    <a:pt x="201" y="16"/>
                    <a:pt x="130" y="40"/>
                    <a:pt x="98" y="47"/>
                  </a:cubicBezTo>
                  <a:cubicBezTo>
                    <a:pt x="67" y="54"/>
                    <a:pt x="0" y="84"/>
                    <a:pt x="5" y="200"/>
                  </a:cubicBezTo>
                  <a:cubicBezTo>
                    <a:pt x="11" y="316"/>
                    <a:pt x="31" y="416"/>
                    <a:pt x="38" y="466"/>
                  </a:cubicBezTo>
                  <a:cubicBezTo>
                    <a:pt x="45" y="515"/>
                    <a:pt x="41" y="642"/>
                    <a:pt x="29" y="703"/>
                  </a:cubicBezTo>
                  <a:cubicBezTo>
                    <a:pt x="29" y="703"/>
                    <a:pt x="198" y="745"/>
                    <a:pt x="397" y="703"/>
                  </a:cubicBezTo>
                  <a:cubicBezTo>
                    <a:pt x="397" y="703"/>
                    <a:pt x="361" y="598"/>
                    <a:pt x="362" y="571"/>
                  </a:cubicBezTo>
                  <a:cubicBezTo>
                    <a:pt x="363" y="544"/>
                    <a:pt x="480" y="321"/>
                    <a:pt x="485" y="286"/>
                  </a:cubicBezTo>
                  <a:cubicBezTo>
                    <a:pt x="490" y="251"/>
                    <a:pt x="514" y="95"/>
                    <a:pt x="461" y="61"/>
                  </a:cubicBezTo>
                  <a:cubicBezTo>
                    <a:pt x="407" y="27"/>
                    <a:pt x="364" y="31"/>
                    <a:pt x="341" y="16"/>
                  </a:cubicBezTo>
                  <a:cubicBezTo>
                    <a:pt x="319" y="0"/>
                    <a:pt x="234" y="5"/>
                    <a:pt x="201" y="16"/>
                  </a:cubicBezTo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88">
              <a:extLst>
                <a:ext uri="{FF2B5EF4-FFF2-40B4-BE49-F238E27FC236}">
                  <a16:creationId xmlns:a16="http://schemas.microsoft.com/office/drawing/2014/main" xmlns="" id="{D8CD1DCF-B374-4D26-8EF3-932CAA0BE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8691" y="3437335"/>
              <a:ext cx="396479" cy="1178719"/>
            </a:xfrm>
            <a:custGeom>
              <a:avLst/>
              <a:gdLst>
                <a:gd name="T0" fmla="*/ 184 w 582"/>
                <a:gd name="T1" fmla="*/ 139 h 1739"/>
                <a:gd name="T2" fmla="*/ 150 w 582"/>
                <a:gd name="T3" fmla="*/ 230 h 1739"/>
                <a:gd name="T4" fmla="*/ 45 w 582"/>
                <a:gd name="T5" fmla="*/ 558 h 1739"/>
                <a:gd name="T6" fmla="*/ 10 w 582"/>
                <a:gd name="T7" fmla="*/ 846 h 1739"/>
                <a:gd name="T8" fmla="*/ 30 w 582"/>
                <a:gd name="T9" fmla="*/ 1021 h 1739"/>
                <a:gd name="T10" fmla="*/ 0 w 582"/>
                <a:gd name="T11" fmla="*/ 1709 h 1739"/>
                <a:gd name="T12" fmla="*/ 173 w 582"/>
                <a:gd name="T13" fmla="*/ 1706 h 1739"/>
                <a:gd name="T14" fmla="*/ 224 w 582"/>
                <a:gd name="T15" fmla="*/ 1171 h 1739"/>
                <a:gd name="T16" fmla="*/ 240 w 582"/>
                <a:gd name="T17" fmla="*/ 817 h 1739"/>
                <a:gd name="T18" fmla="*/ 451 w 582"/>
                <a:gd name="T19" fmla="*/ 468 h 1739"/>
                <a:gd name="T20" fmla="*/ 475 w 582"/>
                <a:gd name="T21" fmla="*/ 151 h 1739"/>
                <a:gd name="T22" fmla="*/ 184 w 582"/>
                <a:gd name="T23" fmla="*/ 13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2" h="1739">
                  <a:moveTo>
                    <a:pt x="184" y="139"/>
                  </a:moveTo>
                  <a:cubicBezTo>
                    <a:pt x="184" y="139"/>
                    <a:pt x="153" y="212"/>
                    <a:pt x="150" y="230"/>
                  </a:cubicBezTo>
                  <a:cubicBezTo>
                    <a:pt x="148" y="249"/>
                    <a:pt x="51" y="488"/>
                    <a:pt x="45" y="558"/>
                  </a:cubicBezTo>
                  <a:cubicBezTo>
                    <a:pt x="38" y="629"/>
                    <a:pt x="18" y="819"/>
                    <a:pt x="10" y="846"/>
                  </a:cubicBezTo>
                  <a:cubicBezTo>
                    <a:pt x="3" y="873"/>
                    <a:pt x="27" y="994"/>
                    <a:pt x="30" y="1021"/>
                  </a:cubicBezTo>
                  <a:cubicBezTo>
                    <a:pt x="34" y="1048"/>
                    <a:pt x="32" y="1491"/>
                    <a:pt x="0" y="1709"/>
                  </a:cubicBezTo>
                  <a:cubicBezTo>
                    <a:pt x="0" y="1709"/>
                    <a:pt x="115" y="1739"/>
                    <a:pt x="173" y="1706"/>
                  </a:cubicBezTo>
                  <a:cubicBezTo>
                    <a:pt x="173" y="1706"/>
                    <a:pt x="229" y="1368"/>
                    <a:pt x="224" y="1171"/>
                  </a:cubicBezTo>
                  <a:cubicBezTo>
                    <a:pt x="218" y="974"/>
                    <a:pt x="209" y="897"/>
                    <a:pt x="240" y="817"/>
                  </a:cubicBezTo>
                  <a:cubicBezTo>
                    <a:pt x="270" y="738"/>
                    <a:pt x="433" y="493"/>
                    <a:pt x="451" y="468"/>
                  </a:cubicBezTo>
                  <a:cubicBezTo>
                    <a:pt x="469" y="443"/>
                    <a:pt x="582" y="303"/>
                    <a:pt x="475" y="151"/>
                  </a:cubicBezTo>
                  <a:cubicBezTo>
                    <a:pt x="368" y="0"/>
                    <a:pt x="184" y="139"/>
                    <a:pt x="184" y="139"/>
                  </a:cubicBezTo>
                  <a:close/>
                </a:path>
              </a:pathLst>
            </a:custGeom>
            <a:solidFill>
              <a:srgbClr val="292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89">
              <a:extLst>
                <a:ext uri="{FF2B5EF4-FFF2-40B4-BE49-F238E27FC236}">
                  <a16:creationId xmlns:a16="http://schemas.microsoft.com/office/drawing/2014/main" xmlns="" id="{4FD0921A-1E68-413F-A1AE-7A5970E1E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807" y="3421857"/>
              <a:ext cx="278606" cy="1168004"/>
            </a:xfrm>
            <a:custGeom>
              <a:avLst/>
              <a:gdLst>
                <a:gd name="T0" fmla="*/ 314 w 408"/>
                <a:gd name="T1" fmla="*/ 809 h 1722"/>
                <a:gd name="T2" fmla="*/ 334 w 408"/>
                <a:gd name="T3" fmla="*/ 1187 h 1722"/>
                <a:gd name="T4" fmla="*/ 322 w 408"/>
                <a:gd name="T5" fmla="*/ 1698 h 1722"/>
                <a:gd name="T6" fmla="*/ 152 w 408"/>
                <a:gd name="T7" fmla="*/ 1698 h 1722"/>
                <a:gd name="T8" fmla="*/ 152 w 408"/>
                <a:gd name="T9" fmla="*/ 1085 h 1722"/>
                <a:gd name="T10" fmla="*/ 134 w 408"/>
                <a:gd name="T11" fmla="*/ 925 h 1722"/>
                <a:gd name="T12" fmla="*/ 94 w 408"/>
                <a:gd name="T13" fmla="*/ 745 h 1722"/>
                <a:gd name="T14" fmla="*/ 76 w 408"/>
                <a:gd name="T15" fmla="*/ 681 h 1722"/>
                <a:gd name="T16" fmla="*/ 76 w 408"/>
                <a:gd name="T17" fmla="*/ 681 h 1722"/>
                <a:gd name="T18" fmla="*/ 66 w 408"/>
                <a:gd name="T19" fmla="*/ 646 h 1722"/>
                <a:gd name="T20" fmla="*/ 0 w 408"/>
                <a:gd name="T21" fmla="*/ 172 h 1722"/>
                <a:gd name="T22" fmla="*/ 312 w 408"/>
                <a:gd name="T23" fmla="*/ 162 h 1722"/>
                <a:gd name="T24" fmla="*/ 358 w 408"/>
                <a:gd name="T25" fmla="*/ 457 h 1722"/>
                <a:gd name="T26" fmla="*/ 314 w 408"/>
                <a:gd name="T27" fmla="*/ 809 h 1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8" h="1722">
                  <a:moveTo>
                    <a:pt x="314" y="809"/>
                  </a:moveTo>
                  <a:cubicBezTo>
                    <a:pt x="304" y="872"/>
                    <a:pt x="314" y="955"/>
                    <a:pt x="334" y="1187"/>
                  </a:cubicBezTo>
                  <a:cubicBezTo>
                    <a:pt x="354" y="1418"/>
                    <a:pt x="322" y="1698"/>
                    <a:pt x="322" y="1698"/>
                  </a:cubicBezTo>
                  <a:cubicBezTo>
                    <a:pt x="253" y="1722"/>
                    <a:pt x="152" y="1698"/>
                    <a:pt x="152" y="1698"/>
                  </a:cubicBezTo>
                  <a:cubicBezTo>
                    <a:pt x="153" y="1682"/>
                    <a:pt x="152" y="1134"/>
                    <a:pt x="152" y="1085"/>
                  </a:cubicBezTo>
                  <a:cubicBezTo>
                    <a:pt x="152" y="1037"/>
                    <a:pt x="138" y="981"/>
                    <a:pt x="134" y="925"/>
                  </a:cubicBezTo>
                  <a:cubicBezTo>
                    <a:pt x="132" y="887"/>
                    <a:pt x="114" y="817"/>
                    <a:pt x="94" y="745"/>
                  </a:cubicBezTo>
                  <a:cubicBezTo>
                    <a:pt x="88" y="723"/>
                    <a:pt x="82" y="702"/>
                    <a:pt x="76" y="681"/>
                  </a:cubicBezTo>
                  <a:lnTo>
                    <a:pt x="76" y="681"/>
                  </a:lnTo>
                  <a:cubicBezTo>
                    <a:pt x="72" y="669"/>
                    <a:pt x="69" y="658"/>
                    <a:pt x="66" y="646"/>
                  </a:cubicBezTo>
                  <a:cubicBezTo>
                    <a:pt x="38" y="549"/>
                    <a:pt x="0" y="172"/>
                    <a:pt x="0" y="172"/>
                  </a:cubicBezTo>
                  <a:cubicBezTo>
                    <a:pt x="0" y="172"/>
                    <a:pt x="214" y="0"/>
                    <a:pt x="312" y="162"/>
                  </a:cubicBezTo>
                  <a:cubicBezTo>
                    <a:pt x="408" y="323"/>
                    <a:pt x="361" y="437"/>
                    <a:pt x="358" y="457"/>
                  </a:cubicBezTo>
                  <a:cubicBezTo>
                    <a:pt x="354" y="477"/>
                    <a:pt x="323" y="746"/>
                    <a:pt x="314" y="809"/>
                  </a:cubicBezTo>
                </a:path>
              </a:pathLst>
            </a:custGeom>
            <a:solidFill>
              <a:srgbClr val="292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90">
              <a:extLst>
                <a:ext uri="{FF2B5EF4-FFF2-40B4-BE49-F238E27FC236}">
                  <a16:creationId xmlns:a16="http://schemas.microsoft.com/office/drawing/2014/main" xmlns="" id="{0BA0C3F4-91AF-48DD-879D-CFDF01798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844" y="3095626"/>
              <a:ext cx="382191" cy="598885"/>
            </a:xfrm>
            <a:custGeom>
              <a:avLst/>
              <a:gdLst>
                <a:gd name="T0" fmla="*/ 47 w 562"/>
                <a:gd name="T1" fmla="*/ 346 h 882"/>
                <a:gd name="T2" fmla="*/ 0 w 562"/>
                <a:gd name="T3" fmla="*/ 819 h 882"/>
                <a:gd name="T4" fmla="*/ 489 w 562"/>
                <a:gd name="T5" fmla="*/ 808 h 882"/>
                <a:gd name="T6" fmla="*/ 460 w 562"/>
                <a:gd name="T7" fmla="*/ 564 h 882"/>
                <a:gd name="T8" fmla="*/ 529 w 562"/>
                <a:gd name="T9" fmla="*/ 84 h 882"/>
                <a:gd name="T10" fmla="*/ 47 w 562"/>
                <a:gd name="T11" fmla="*/ 346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2" h="882">
                  <a:moveTo>
                    <a:pt x="47" y="346"/>
                  </a:moveTo>
                  <a:cubicBezTo>
                    <a:pt x="47" y="346"/>
                    <a:pt x="68" y="655"/>
                    <a:pt x="0" y="819"/>
                  </a:cubicBezTo>
                  <a:cubicBezTo>
                    <a:pt x="0" y="819"/>
                    <a:pt x="201" y="882"/>
                    <a:pt x="489" y="808"/>
                  </a:cubicBezTo>
                  <a:cubicBezTo>
                    <a:pt x="489" y="808"/>
                    <a:pt x="455" y="595"/>
                    <a:pt x="460" y="564"/>
                  </a:cubicBezTo>
                  <a:cubicBezTo>
                    <a:pt x="464" y="533"/>
                    <a:pt x="562" y="169"/>
                    <a:pt x="529" y="84"/>
                  </a:cubicBezTo>
                  <a:cubicBezTo>
                    <a:pt x="496" y="0"/>
                    <a:pt x="81" y="79"/>
                    <a:pt x="47" y="346"/>
                  </a:cubicBezTo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91">
              <a:extLst>
                <a:ext uri="{FF2B5EF4-FFF2-40B4-BE49-F238E27FC236}">
                  <a16:creationId xmlns:a16="http://schemas.microsoft.com/office/drawing/2014/main" xmlns="" id="{74C522A6-FE77-460B-A270-E73D79FB0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332" y="2756297"/>
              <a:ext cx="221456" cy="272654"/>
            </a:xfrm>
            <a:custGeom>
              <a:avLst/>
              <a:gdLst>
                <a:gd name="T0" fmla="*/ 181 w 325"/>
                <a:gd name="T1" fmla="*/ 6 h 402"/>
                <a:gd name="T2" fmla="*/ 10 w 325"/>
                <a:gd name="T3" fmla="*/ 206 h 402"/>
                <a:gd name="T4" fmla="*/ 163 w 325"/>
                <a:gd name="T5" fmla="*/ 370 h 402"/>
                <a:gd name="T6" fmla="*/ 319 w 325"/>
                <a:gd name="T7" fmla="*/ 157 h 402"/>
                <a:gd name="T8" fmla="*/ 181 w 325"/>
                <a:gd name="T9" fmla="*/ 6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402">
                  <a:moveTo>
                    <a:pt x="181" y="6"/>
                  </a:moveTo>
                  <a:cubicBezTo>
                    <a:pt x="131" y="0"/>
                    <a:pt x="0" y="10"/>
                    <a:pt x="10" y="206"/>
                  </a:cubicBezTo>
                  <a:cubicBezTo>
                    <a:pt x="20" y="402"/>
                    <a:pt x="92" y="391"/>
                    <a:pt x="163" y="370"/>
                  </a:cubicBezTo>
                  <a:cubicBezTo>
                    <a:pt x="234" y="349"/>
                    <a:pt x="319" y="197"/>
                    <a:pt x="319" y="157"/>
                  </a:cubicBezTo>
                  <a:cubicBezTo>
                    <a:pt x="319" y="116"/>
                    <a:pt x="325" y="22"/>
                    <a:pt x="181" y="6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92">
              <a:extLst>
                <a:ext uri="{FF2B5EF4-FFF2-40B4-BE49-F238E27FC236}">
                  <a16:creationId xmlns:a16="http://schemas.microsoft.com/office/drawing/2014/main" xmlns="" id="{E0C89000-A214-4D6A-9ECD-14A41ED2B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697957"/>
              <a:ext cx="270272" cy="264319"/>
            </a:xfrm>
            <a:custGeom>
              <a:avLst/>
              <a:gdLst>
                <a:gd name="T0" fmla="*/ 1 w 398"/>
                <a:gd name="T1" fmla="*/ 203 h 391"/>
                <a:gd name="T2" fmla="*/ 114 w 398"/>
                <a:gd name="T3" fmla="*/ 292 h 391"/>
                <a:gd name="T4" fmla="*/ 235 w 398"/>
                <a:gd name="T5" fmla="*/ 391 h 391"/>
                <a:gd name="T6" fmla="*/ 261 w 398"/>
                <a:gd name="T7" fmla="*/ 117 h 391"/>
                <a:gd name="T8" fmla="*/ 1 w 398"/>
                <a:gd name="T9" fmla="*/ 20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391">
                  <a:moveTo>
                    <a:pt x="1" y="203"/>
                  </a:moveTo>
                  <a:cubicBezTo>
                    <a:pt x="1" y="203"/>
                    <a:pt x="57" y="275"/>
                    <a:pt x="114" y="292"/>
                  </a:cubicBezTo>
                  <a:cubicBezTo>
                    <a:pt x="114" y="292"/>
                    <a:pt x="158" y="371"/>
                    <a:pt x="235" y="391"/>
                  </a:cubicBezTo>
                  <a:cubicBezTo>
                    <a:pt x="235" y="391"/>
                    <a:pt x="398" y="234"/>
                    <a:pt x="261" y="117"/>
                  </a:cubicBezTo>
                  <a:cubicBezTo>
                    <a:pt x="123" y="0"/>
                    <a:pt x="0" y="143"/>
                    <a:pt x="1" y="20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93">
              <a:extLst>
                <a:ext uri="{FF2B5EF4-FFF2-40B4-BE49-F238E27FC236}">
                  <a16:creationId xmlns:a16="http://schemas.microsoft.com/office/drawing/2014/main" xmlns="" id="{75A45338-F95D-4497-9226-91AF1A186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7531" y="2855119"/>
              <a:ext cx="48816" cy="71438"/>
            </a:xfrm>
            <a:custGeom>
              <a:avLst/>
              <a:gdLst>
                <a:gd name="T0" fmla="*/ 8 w 70"/>
                <a:gd name="T1" fmla="*/ 32 h 105"/>
                <a:gd name="T2" fmla="*/ 52 w 70"/>
                <a:gd name="T3" fmla="*/ 24 h 105"/>
                <a:gd name="T4" fmla="*/ 24 w 70"/>
                <a:gd name="T5" fmla="*/ 105 h 105"/>
                <a:gd name="T6" fmla="*/ 8 w 70"/>
                <a:gd name="T7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05">
                  <a:moveTo>
                    <a:pt x="8" y="32"/>
                  </a:moveTo>
                  <a:cubicBezTo>
                    <a:pt x="9" y="21"/>
                    <a:pt x="33" y="0"/>
                    <a:pt x="52" y="24"/>
                  </a:cubicBezTo>
                  <a:cubicBezTo>
                    <a:pt x="70" y="48"/>
                    <a:pt x="36" y="105"/>
                    <a:pt x="24" y="105"/>
                  </a:cubicBezTo>
                  <a:cubicBezTo>
                    <a:pt x="11" y="105"/>
                    <a:pt x="0" y="73"/>
                    <a:pt x="8" y="32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94">
              <a:extLst>
                <a:ext uri="{FF2B5EF4-FFF2-40B4-BE49-F238E27FC236}">
                  <a16:creationId xmlns:a16="http://schemas.microsoft.com/office/drawing/2014/main" xmlns="" id="{0B910B76-6F75-40A3-8C04-5CEE47939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194" y="3739753"/>
              <a:ext cx="102394" cy="186929"/>
            </a:xfrm>
            <a:custGeom>
              <a:avLst/>
              <a:gdLst>
                <a:gd name="T0" fmla="*/ 151 w 151"/>
                <a:gd name="T1" fmla="*/ 0 h 276"/>
                <a:gd name="T2" fmla="*/ 18 w 151"/>
                <a:gd name="T3" fmla="*/ 276 h 276"/>
                <a:gd name="T4" fmla="*/ 0 w 151"/>
                <a:gd name="T5" fmla="*/ 212 h 276"/>
                <a:gd name="T6" fmla="*/ 0 w 151"/>
                <a:gd name="T7" fmla="*/ 212 h 276"/>
                <a:gd name="T8" fmla="*/ 151 w 151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76">
                  <a:moveTo>
                    <a:pt x="151" y="0"/>
                  </a:moveTo>
                  <a:cubicBezTo>
                    <a:pt x="149" y="4"/>
                    <a:pt x="45" y="236"/>
                    <a:pt x="18" y="276"/>
                  </a:cubicBezTo>
                  <a:cubicBezTo>
                    <a:pt x="12" y="254"/>
                    <a:pt x="6" y="233"/>
                    <a:pt x="0" y="212"/>
                  </a:cubicBezTo>
                  <a:lnTo>
                    <a:pt x="0" y="212"/>
                  </a:lnTo>
                  <a:cubicBezTo>
                    <a:pt x="0" y="212"/>
                    <a:pt x="147" y="5"/>
                    <a:pt x="151" y="0"/>
                  </a:cubicBezTo>
                  <a:close/>
                </a:path>
              </a:pathLst>
            </a:custGeom>
            <a:solidFill>
              <a:srgbClr val="1B1C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95">
              <a:extLst>
                <a:ext uri="{FF2B5EF4-FFF2-40B4-BE49-F238E27FC236}">
                  <a16:creationId xmlns:a16="http://schemas.microsoft.com/office/drawing/2014/main" xmlns="" id="{2D2DAEF4-4FA5-4A6E-A2FA-262AF07F3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398" y="2758679"/>
              <a:ext cx="183356" cy="421481"/>
            </a:xfrm>
            <a:custGeom>
              <a:avLst/>
              <a:gdLst>
                <a:gd name="T0" fmla="*/ 90 w 269"/>
                <a:gd name="T1" fmla="*/ 62 h 622"/>
                <a:gd name="T2" fmla="*/ 243 w 269"/>
                <a:gd name="T3" fmla="*/ 117 h 622"/>
                <a:gd name="T4" fmla="*/ 122 w 269"/>
                <a:gd name="T5" fmla="*/ 427 h 622"/>
                <a:gd name="T6" fmla="*/ 132 w 269"/>
                <a:gd name="T7" fmla="*/ 622 h 622"/>
                <a:gd name="T8" fmla="*/ 33 w 269"/>
                <a:gd name="T9" fmla="*/ 480 h 622"/>
                <a:gd name="T10" fmla="*/ 90 w 269"/>
                <a:gd name="T11" fmla="*/ 6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" h="622">
                  <a:moveTo>
                    <a:pt x="90" y="62"/>
                  </a:moveTo>
                  <a:cubicBezTo>
                    <a:pt x="94" y="56"/>
                    <a:pt x="218" y="0"/>
                    <a:pt x="243" y="117"/>
                  </a:cubicBezTo>
                  <a:cubicBezTo>
                    <a:pt x="269" y="233"/>
                    <a:pt x="144" y="369"/>
                    <a:pt x="122" y="427"/>
                  </a:cubicBezTo>
                  <a:cubicBezTo>
                    <a:pt x="100" y="486"/>
                    <a:pt x="132" y="622"/>
                    <a:pt x="132" y="622"/>
                  </a:cubicBezTo>
                  <a:cubicBezTo>
                    <a:pt x="132" y="622"/>
                    <a:pt x="56" y="553"/>
                    <a:pt x="33" y="480"/>
                  </a:cubicBezTo>
                  <a:cubicBezTo>
                    <a:pt x="8" y="400"/>
                    <a:pt x="0" y="199"/>
                    <a:pt x="90" y="62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96">
              <a:extLst>
                <a:ext uri="{FF2B5EF4-FFF2-40B4-BE49-F238E27FC236}">
                  <a16:creationId xmlns:a16="http://schemas.microsoft.com/office/drawing/2014/main" xmlns="" id="{B525AA1C-9641-4438-9401-4148B3468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353" y="2795588"/>
              <a:ext cx="33338" cy="53579"/>
            </a:xfrm>
            <a:custGeom>
              <a:avLst/>
              <a:gdLst>
                <a:gd name="T0" fmla="*/ 50 w 50"/>
                <a:gd name="T1" fmla="*/ 4 h 80"/>
                <a:gd name="T2" fmla="*/ 7 w 50"/>
                <a:gd name="T3" fmla="*/ 80 h 80"/>
                <a:gd name="T4" fmla="*/ 15 w 50"/>
                <a:gd name="T5" fmla="*/ 22 h 80"/>
                <a:gd name="T6" fmla="*/ 50 w 50"/>
                <a:gd name="T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80">
                  <a:moveTo>
                    <a:pt x="50" y="4"/>
                  </a:moveTo>
                  <a:cubicBezTo>
                    <a:pt x="50" y="4"/>
                    <a:pt x="12" y="34"/>
                    <a:pt x="7" y="80"/>
                  </a:cubicBezTo>
                  <a:cubicBezTo>
                    <a:pt x="7" y="80"/>
                    <a:pt x="0" y="44"/>
                    <a:pt x="15" y="22"/>
                  </a:cubicBezTo>
                  <a:cubicBezTo>
                    <a:pt x="31" y="0"/>
                    <a:pt x="50" y="4"/>
                    <a:pt x="50" y="4"/>
                  </a:cubicBezTo>
                </a:path>
              </a:pathLst>
            </a:custGeom>
            <a:solidFill>
              <a:srgbClr val="E87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97">
              <a:extLst>
                <a:ext uri="{FF2B5EF4-FFF2-40B4-BE49-F238E27FC236}">
                  <a16:creationId xmlns:a16="http://schemas.microsoft.com/office/drawing/2014/main" xmlns="" id="{891BA6B8-F12B-4199-BA3E-D8BD507E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782" y="3333751"/>
              <a:ext cx="98822" cy="103585"/>
            </a:xfrm>
            <a:custGeom>
              <a:avLst/>
              <a:gdLst>
                <a:gd name="T0" fmla="*/ 62 w 145"/>
                <a:gd name="T1" fmla="*/ 1 h 152"/>
                <a:gd name="T2" fmla="*/ 27 w 145"/>
                <a:gd name="T3" fmla="*/ 18 h 152"/>
                <a:gd name="T4" fmla="*/ 3 w 145"/>
                <a:gd name="T5" fmla="*/ 43 h 152"/>
                <a:gd name="T6" fmla="*/ 1 w 145"/>
                <a:gd name="T7" fmla="*/ 100 h 152"/>
                <a:gd name="T8" fmla="*/ 89 w 145"/>
                <a:gd name="T9" fmla="*/ 150 h 152"/>
                <a:gd name="T10" fmla="*/ 140 w 145"/>
                <a:gd name="T11" fmla="*/ 65 h 152"/>
                <a:gd name="T12" fmla="*/ 128 w 145"/>
                <a:gd name="T13" fmla="*/ 0 h 152"/>
                <a:gd name="T14" fmla="*/ 62 w 145"/>
                <a:gd name="T1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152">
                  <a:moveTo>
                    <a:pt x="62" y="1"/>
                  </a:moveTo>
                  <a:cubicBezTo>
                    <a:pt x="62" y="1"/>
                    <a:pt x="39" y="13"/>
                    <a:pt x="27" y="18"/>
                  </a:cubicBezTo>
                  <a:cubicBezTo>
                    <a:pt x="15" y="23"/>
                    <a:pt x="2" y="32"/>
                    <a:pt x="3" y="43"/>
                  </a:cubicBezTo>
                  <a:cubicBezTo>
                    <a:pt x="4" y="54"/>
                    <a:pt x="0" y="83"/>
                    <a:pt x="1" y="100"/>
                  </a:cubicBezTo>
                  <a:cubicBezTo>
                    <a:pt x="2" y="117"/>
                    <a:pt x="74" y="152"/>
                    <a:pt x="89" y="150"/>
                  </a:cubicBezTo>
                  <a:cubicBezTo>
                    <a:pt x="103" y="148"/>
                    <a:pt x="145" y="91"/>
                    <a:pt x="140" y="65"/>
                  </a:cubicBezTo>
                  <a:cubicBezTo>
                    <a:pt x="136" y="38"/>
                    <a:pt x="128" y="0"/>
                    <a:pt x="128" y="0"/>
                  </a:cubicBezTo>
                  <a:lnTo>
                    <a:pt x="62" y="1"/>
                  </a:ln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98">
              <a:extLst>
                <a:ext uri="{FF2B5EF4-FFF2-40B4-BE49-F238E27FC236}">
                  <a16:creationId xmlns:a16="http://schemas.microsoft.com/office/drawing/2014/main" xmlns="" id="{B7A86FF5-4567-40DF-9573-6E7B7303A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744" y="3055145"/>
              <a:ext cx="598885" cy="333375"/>
            </a:xfrm>
            <a:custGeom>
              <a:avLst/>
              <a:gdLst>
                <a:gd name="T0" fmla="*/ 819 w 878"/>
                <a:gd name="T1" fmla="*/ 62 h 490"/>
                <a:gd name="T2" fmla="*/ 620 w 878"/>
                <a:gd name="T3" fmla="*/ 115 h 490"/>
                <a:gd name="T4" fmla="*/ 440 w 878"/>
                <a:gd name="T5" fmla="*/ 262 h 490"/>
                <a:gd name="T6" fmla="*/ 298 w 878"/>
                <a:gd name="T7" fmla="*/ 320 h 490"/>
                <a:gd name="T8" fmla="*/ 0 w 878"/>
                <a:gd name="T9" fmla="*/ 411 h 490"/>
                <a:gd name="T10" fmla="*/ 16 w 878"/>
                <a:gd name="T11" fmla="*/ 490 h 490"/>
                <a:gd name="T12" fmla="*/ 370 w 878"/>
                <a:gd name="T13" fmla="*/ 428 h 490"/>
                <a:gd name="T14" fmla="*/ 694 w 878"/>
                <a:gd name="T15" fmla="*/ 258 h 490"/>
                <a:gd name="T16" fmla="*/ 819 w 878"/>
                <a:gd name="T17" fmla="*/ 6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8" h="490">
                  <a:moveTo>
                    <a:pt x="819" y="62"/>
                  </a:moveTo>
                  <a:cubicBezTo>
                    <a:pt x="819" y="62"/>
                    <a:pt x="762" y="0"/>
                    <a:pt x="620" y="115"/>
                  </a:cubicBezTo>
                  <a:cubicBezTo>
                    <a:pt x="516" y="199"/>
                    <a:pt x="459" y="252"/>
                    <a:pt x="440" y="262"/>
                  </a:cubicBezTo>
                  <a:cubicBezTo>
                    <a:pt x="421" y="272"/>
                    <a:pt x="351" y="311"/>
                    <a:pt x="298" y="320"/>
                  </a:cubicBezTo>
                  <a:cubicBezTo>
                    <a:pt x="244" y="330"/>
                    <a:pt x="0" y="411"/>
                    <a:pt x="0" y="411"/>
                  </a:cubicBezTo>
                  <a:lnTo>
                    <a:pt x="16" y="490"/>
                  </a:lnTo>
                  <a:cubicBezTo>
                    <a:pt x="16" y="490"/>
                    <a:pt x="331" y="444"/>
                    <a:pt x="370" y="428"/>
                  </a:cubicBezTo>
                  <a:cubicBezTo>
                    <a:pt x="408" y="412"/>
                    <a:pt x="655" y="285"/>
                    <a:pt x="694" y="258"/>
                  </a:cubicBezTo>
                  <a:cubicBezTo>
                    <a:pt x="724" y="236"/>
                    <a:pt x="878" y="135"/>
                    <a:pt x="819" y="62"/>
                  </a:cubicBezTo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Freeform 99">
              <a:extLst>
                <a:ext uri="{FF2B5EF4-FFF2-40B4-BE49-F238E27FC236}">
                  <a16:creationId xmlns:a16="http://schemas.microsoft.com/office/drawing/2014/main" xmlns="" id="{EA96F84D-55A3-48C0-B5CD-09B90858E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744" y="3239691"/>
              <a:ext cx="326231" cy="148829"/>
            </a:xfrm>
            <a:custGeom>
              <a:avLst/>
              <a:gdLst>
                <a:gd name="T0" fmla="*/ 478 w 478"/>
                <a:gd name="T1" fmla="*/ 101 h 220"/>
                <a:gd name="T2" fmla="*/ 422 w 478"/>
                <a:gd name="T3" fmla="*/ 0 h 220"/>
                <a:gd name="T4" fmla="*/ 298 w 478"/>
                <a:gd name="T5" fmla="*/ 49 h 220"/>
                <a:gd name="T6" fmla="*/ 0 w 478"/>
                <a:gd name="T7" fmla="*/ 140 h 220"/>
                <a:gd name="T8" fmla="*/ 13 w 478"/>
                <a:gd name="T9" fmla="*/ 220 h 220"/>
                <a:gd name="T10" fmla="*/ 370 w 478"/>
                <a:gd name="T11" fmla="*/ 157 h 220"/>
                <a:gd name="T12" fmla="*/ 478 w 478"/>
                <a:gd name="T13" fmla="*/ 10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8" h="220">
                  <a:moveTo>
                    <a:pt x="478" y="101"/>
                  </a:moveTo>
                  <a:cubicBezTo>
                    <a:pt x="478" y="101"/>
                    <a:pt x="437" y="69"/>
                    <a:pt x="422" y="0"/>
                  </a:cubicBezTo>
                  <a:cubicBezTo>
                    <a:pt x="422" y="0"/>
                    <a:pt x="333" y="46"/>
                    <a:pt x="298" y="49"/>
                  </a:cubicBezTo>
                  <a:cubicBezTo>
                    <a:pt x="262" y="53"/>
                    <a:pt x="0" y="140"/>
                    <a:pt x="0" y="140"/>
                  </a:cubicBezTo>
                  <a:lnTo>
                    <a:pt x="13" y="220"/>
                  </a:lnTo>
                  <a:cubicBezTo>
                    <a:pt x="13" y="220"/>
                    <a:pt x="324" y="179"/>
                    <a:pt x="370" y="157"/>
                  </a:cubicBezTo>
                  <a:cubicBezTo>
                    <a:pt x="415" y="135"/>
                    <a:pt x="478" y="101"/>
                    <a:pt x="478" y="101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100">
              <a:extLst>
                <a:ext uri="{FF2B5EF4-FFF2-40B4-BE49-F238E27FC236}">
                  <a16:creationId xmlns:a16="http://schemas.microsoft.com/office/drawing/2014/main" xmlns="" id="{5ECADE40-05D3-476F-95AC-429A287C8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3137297"/>
              <a:ext cx="64294" cy="209550"/>
            </a:xfrm>
            <a:custGeom>
              <a:avLst/>
              <a:gdLst>
                <a:gd name="T0" fmla="*/ 52 w 94"/>
                <a:gd name="T1" fmla="*/ 307 h 309"/>
                <a:gd name="T2" fmla="*/ 3 w 94"/>
                <a:gd name="T3" fmla="*/ 249 h 309"/>
                <a:gd name="T4" fmla="*/ 1 w 94"/>
                <a:gd name="T5" fmla="*/ 231 h 309"/>
                <a:gd name="T6" fmla="*/ 4 w 94"/>
                <a:gd name="T7" fmla="*/ 183 h 309"/>
                <a:gd name="T8" fmla="*/ 53 w 94"/>
                <a:gd name="T9" fmla="*/ 0 h 309"/>
                <a:gd name="T10" fmla="*/ 83 w 94"/>
                <a:gd name="T11" fmla="*/ 137 h 309"/>
                <a:gd name="T12" fmla="*/ 85 w 94"/>
                <a:gd name="T13" fmla="*/ 164 h 309"/>
                <a:gd name="T14" fmla="*/ 52 w 94"/>
                <a:gd name="T15" fmla="*/ 30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309">
                  <a:moveTo>
                    <a:pt x="52" y="307"/>
                  </a:moveTo>
                  <a:cubicBezTo>
                    <a:pt x="52" y="307"/>
                    <a:pt x="20" y="309"/>
                    <a:pt x="3" y="249"/>
                  </a:cubicBezTo>
                  <a:cubicBezTo>
                    <a:pt x="2" y="244"/>
                    <a:pt x="1" y="238"/>
                    <a:pt x="1" y="231"/>
                  </a:cubicBezTo>
                  <a:cubicBezTo>
                    <a:pt x="0" y="218"/>
                    <a:pt x="2" y="201"/>
                    <a:pt x="4" y="183"/>
                  </a:cubicBezTo>
                  <a:cubicBezTo>
                    <a:pt x="16" y="105"/>
                    <a:pt x="53" y="0"/>
                    <a:pt x="53" y="0"/>
                  </a:cubicBezTo>
                  <a:cubicBezTo>
                    <a:pt x="69" y="54"/>
                    <a:pt x="78" y="99"/>
                    <a:pt x="83" y="137"/>
                  </a:cubicBezTo>
                  <a:cubicBezTo>
                    <a:pt x="84" y="146"/>
                    <a:pt x="85" y="156"/>
                    <a:pt x="85" y="164"/>
                  </a:cubicBezTo>
                  <a:cubicBezTo>
                    <a:pt x="94" y="283"/>
                    <a:pt x="52" y="307"/>
                    <a:pt x="52" y="307"/>
                  </a:cubicBezTo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101">
              <a:extLst>
                <a:ext uri="{FF2B5EF4-FFF2-40B4-BE49-F238E27FC236}">
                  <a16:creationId xmlns:a16="http://schemas.microsoft.com/office/drawing/2014/main" xmlns="" id="{FBCFBA87-615C-485E-9F80-0A9BFE6C1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3202782"/>
              <a:ext cx="94060" cy="90488"/>
            </a:xfrm>
            <a:custGeom>
              <a:avLst/>
              <a:gdLst>
                <a:gd name="T0" fmla="*/ 138 w 138"/>
                <a:gd name="T1" fmla="*/ 0 h 135"/>
                <a:gd name="T2" fmla="*/ 85 w 138"/>
                <a:gd name="T3" fmla="*/ 68 h 135"/>
                <a:gd name="T4" fmla="*/ 1 w 138"/>
                <a:gd name="T5" fmla="*/ 135 h 135"/>
                <a:gd name="T6" fmla="*/ 4 w 138"/>
                <a:gd name="T7" fmla="*/ 87 h 135"/>
                <a:gd name="T8" fmla="*/ 83 w 138"/>
                <a:gd name="T9" fmla="*/ 41 h 135"/>
                <a:gd name="T10" fmla="*/ 138 w 138"/>
                <a:gd name="T1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135">
                  <a:moveTo>
                    <a:pt x="138" y="0"/>
                  </a:moveTo>
                  <a:cubicBezTo>
                    <a:pt x="138" y="0"/>
                    <a:pt x="115" y="34"/>
                    <a:pt x="85" y="68"/>
                  </a:cubicBezTo>
                  <a:cubicBezTo>
                    <a:pt x="59" y="98"/>
                    <a:pt x="28" y="128"/>
                    <a:pt x="1" y="135"/>
                  </a:cubicBezTo>
                  <a:cubicBezTo>
                    <a:pt x="0" y="122"/>
                    <a:pt x="2" y="105"/>
                    <a:pt x="4" y="87"/>
                  </a:cubicBezTo>
                  <a:cubicBezTo>
                    <a:pt x="4" y="87"/>
                    <a:pt x="44" y="65"/>
                    <a:pt x="83" y="41"/>
                  </a:cubicBezTo>
                  <a:cubicBezTo>
                    <a:pt x="104" y="27"/>
                    <a:pt x="125" y="12"/>
                    <a:pt x="138" y="0"/>
                  </a:cubicBezTo>
                </a:path>
              </a:pathLst>
            </a:custGeom>
            <a:solidFill>
              <a:srgbClr val="9EA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E35BD6FA-003C-C94C-94B3-953895BDF132}"/>
              </a:ext>
            </a:extLst>
          </p:cNvPr>
          <p:cNvGrpSpPr/>
          <p:nvPr/>
        </p:nvGrpSpPr>
        <p:grpSpPr>
          <a:xfrm>
            <a:off x="7875985" y="3729277"/>
            <a:ext cx="1022747" cy="1749028"/>
            <a:chOff x="7875985" y="2906317"/>
            <a:chExt cx="1022747" cy="1749028"/>
          </a:xfrm>
        </p:grpSpPr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xmlns="" id="{C2CF72DC-8805-4468-8AFE-13AC4AE52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8367" y="3651647"/>
              <a:ext cx="155972" cy="109538"/>
            </a:xfrm>
            <a:custGeom>
              <a:avLst/>
              <a:gdLst>
                <a:gd name="T0" fmla="*/ 155 w 229"/>
                <a:gd name="T1" fmla="*/ 4 h 161"/>
                <a:gd name="T2" fmla="*/ 93 w 229"/>
                <a:gd name="T3" fmla="*/ 0 h 161"/>
                <a:gd name="T4" fmla="*/ 44 w 229"/>
                <a:gd name="T5" fmla="*/ 28 h 161"/>
                <a:gd name="T6" fmla="*/ 1 w 229"/>
                <a:gd name="T7" fmla="*/ 80 h 161"/>
                <a:gd name="T8" fmla="*/ 7 w 229"/>
                <a:gd name="T9" fmla="*/ 99 h 161"/>
                <a:gd name="T10" fmla="*/ 28 w 229"/>
                <a:gd name="T11" fmla="*/ 110 h 161"/>
                <a:gd name="T12" fmla="*/ 45 w 229"/>
                <a:gd name="T13" fmla="*/ 128 h 161"/>
                <a:gd name="T14" fmla="*/ 65 w 229"/>
                <a:gd name="T15" fmla="*/ 145 h 161"/>
                <a:gd name="T16" fmla="*/ 81 w 229"/>
                <a:gd name="T17" fmla="*/ 161 h 161"/>
                <a:gd name="T18" fmla="*/ 109 w 229"/>
                <a:gd name="T19" fmla="*/ 146 h 161"/>
                <a:gd name="T20" fmla="*/ 187 w 229"/>
                <a:gd name="T21" fmla="*/ 79 h 161"/>
                <a:gd name="T22" fmla="*/ 155 w 229"/>
                <a:gd name="T23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161">
                  <a:moveTo>
                    <a:pt x="155" y="4"/>
                  </a:moveTo>
                  <a:cubicBezTo>
                    <a:pt x="155" y="4"/>
                    <a:pt x="101" y="0"/>
                    <a:pt x="93" y="0"/>
                  </a:cubicBezTo>
                  <a:cubicBezTo>
                    <a:pt x="84" y="0"/>
                    <a:pt x="65" y="12"/>
                    <a:pt x="44" y="28"/>
                  </a:cubicBezTo>
                  <a:cubicBezTo>
                    <a:pt x="22" y="44"/>
                    <a:pt x="1" y="75"/>
                    <a:pt x="1" y="80"/>
                  </a:cubicBezTo>
                  <a:cubicBezTo>
                    <a:pt x="1" y="85"/>
                    <a:pt x="0" y="89"/>
                    <a:pt x="7" y="99"/>
                  </a:cubicBezTo>
                  <a:cubicBezTo>
                    <a:pt x="14" y="108"/>
                    <a:pt x="28" y="110"/>
                    <a:pt x="28" y="110"/>
                  </a:cubicBezTo>
                  <a:cubicBezTo>
                    <a:pt x="28" y="110"/>
                    <a:pt x="31" y="124"/>
                    <a:pt x="45" y="128"/>
                  </a:cubicBezTo>
                  <a:cubicBezTo>
                    <a:pt x="45" y="128"/>
                    <a:pt x="48" y="143"/>
                    <a:pt x="65" y="145"/>
                  </a:cubicBezTo>
                  <a:cubicBezTo>
                    <a:pt x="65" y="145"/>
                    <a:pt x="69" y="161"/>
                    <a:pt x="81" y="161"/>
                  </a:cubicBezTo>
                  <a:cubicBezTo>
                    <a:pt x="81" y="161"/>
                    <a:pt x="101" y="149"/>
                    <a:pt x="109" y="146"/>
                  </a:cubicBezTo>
                  <a:cubicBezTo>
                    <a:pt x="118" y="144"/>
                    <a:pt x="154" y="112"/>
                    <a:pt x="187" y="79"/>
                  </a:cubicBezTo>
                  <a:cubicBezTo>
                    <a:pt x="187" y="79"/>
                    <a:pt x="229" y="47"/>
                    <a:pt x="155" y="4"/>
                  </a:cubicBezTo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57">
              <a:extLst>
                <a:ext uri="{FF2B5EF4-FFF2-40B4-BE49-F238E27FC236}">
                  <a16:creationId xmlns:a16="http://schemas.microsoft.com/office/drawing/2014/main" xmlns="" id="{B2D80587-0B62-407F-88CC-BDBDCC4F3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166" y="4554141"/>
              <a:ext cx="229791" cy="100013"/>
            </a:xfrm>
            <a:custGeom>
              <a:avLst/>
              <a:gdLst>
                <a:gd name="T0" fmla="*/ 205 w 337"/>
                <a:gd name="T1" fmla="*/ 3 h 148"/>
                <a:gd name="T2" fmla="*/ 163 w 337"/>
                <a:gd name="T3" fmla="*/ 23 h 148"/>
                <a:gd name="T4" fmla="*/ 73 w 337"/>
                <a:gd name="T5" fmla="*/ 54 h 148"/>
                <a:gd name="T6" fmla="*/ 3 w 337"/>
                <a:gd name="T7" fmla="*/ 103 h 148"/>
                <a:gd name="T8" fmla="*/ 227 w 337"/>
                <a:gd name="T9" fmla="*/ 129 h 148"/>
                <a:gd name="T10" fmla="*/ 336 w 337"/>
                <a:gd name="T11" fmla="*/ 99 h 148"/>
                <a:gd name="T12" fmla="*/ 325 w 337"/>
                <a:gd name="T13" fmla="*/ 3 h 148"/>
                <a:gd name="T14" fmla="*/ 205 w 337"/>
                <a:gd name="T1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" h="148">
                  <a:moveTo>
                    <a:pt x="205" y="3"/>
                  </a:moveTo>
                  <a:cubicBezTo>
                    <a:pt x="205" y="3"/>
                    <a:pt x="188" y="10"/>
                    <a:pt x="163" y="23"/>
                  </a:cubicBezTo>
                  <a:cubicBezTo>
                    <a:pt x="137" y="37"/>
                    <a:pt x="109" y="51"/>
                    <a:pt x="73" y="54"/>
                  </a:cubicBezTo>
                  <a:cubicBezTo>
                    <a:pt x="37" y="56"/>
                    <a:pt x="0" y="69"/>
                    <a:pt x="3" y="103"/>
                  </a:cubicBezTo>
                  <a:cubicBezTo>
                    <a:pt x="5" y="137"/>
                    <a:pt x="120" y="148"/>
                    <a:pt x="227" y="129"/>
                  </a:cubicBezTo>
                  <a:cubicBezTo>
                    <a:pt x="334" y="110"/>
                    <a:pt x="336" y="108"/>
                    <a:pt x="336" y="99"/>
                  </a:cubicBezTo>
                  <a:cubicBezTo>
                    <a:pt x="337" y="91"/>
                    <a:pt x="329" y="6"/>
                    <a:pt x="325" y="3"/>
                  </a:cubicBezTo>
                  <a:cubicBezTo>
                    <a:pt x="320" y="0"/>
                    <a:pt x="205" y="3"/>
                    <a:pt x="205" y="3"/>
                  </a:cubicBezTo>
                  <a:close/>
                </a:path>
              </a:pathLst>
            </a:custGeom>
            <a:solidFill>
              <a:srgbClr val="1B1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Freeform 58">
              <a:extLst>
                <a:ext uri="{FF2B5EF4-FFF2-40B4-BE49-F238E27FC236}">
                  <a16:creationId xmlns:a16="http://schemas.microsoft.com/office/drawing/2014/main" xmlns="" id="{2C63E54E-D6F3-4295-ABDC-49C53EC6F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8707" y="4501754"/>
              <a:ext cx="92869" cy="75010"/>
            </a:xfrm>
            <a:custGeom>
              <a:avLst/>
              <a:gdLst>
                <a:gd name="T0" fmla="*/ 0 w 137"/>
                <a:gd name="T1" fmla="*/ 41 h 110"/>
                <a:gd name="T2" fmla="*/ 8 w 137"/>
                <a:gd name="T3" fmla="*/ 84 h 110"/>
                <a:gd name="T4" fmla="*/ 130 w 137"/>
                <a:gd name="T5" fmla="*/ 83 h 110"/>
                <a:gd name="T6" fmla="*/ 83 w 137"/>
                <a:gd name="T7" fmla="*/ 0 h 110"/>
                <a:gd name="T8" fmla="*/ 0 w 137"/>
                <a:gd name="T9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0">
                  <a:moveTo>
                    <a:pt x="0" y="41"/>
                  </a:moveTo>
                  <a:cubicBezTo>
                    <a:pt x="0" y="41"/>
                    <a:pt x="8" y="79"/>
                    <a:pt x="8" y="84"/>
                  </a:cubicBezTo>
                  <a:cubicBezTo>
                    <a:pt x="8" y="88"/>
                    <a:pt x="137" y="110"/>
                    <a:pt x="130" y="83"/>
                  </a:cubicBezTo>
                  <a:cubicBezTo>
                    <a:pt x="123" y="55"/>
                    <a:pt x="83" y="0"/>
                    <a:pt x="83" y="0"/>
                  </a:cubicBezTo>
                  <a:lnTo>
                    <a:pt x="0" y="41"/>
                  </a:lnTo>
                  <a:close/>
                </a:path>
              </a:pathLst>
            </a:custGeom>
            <a:solidFill>
              <a:srgbClr val="1F2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Freeform 59">
              <a:extLst>
                <a:ext uri="{FF2B5EF4-FFF2-40B4-BE49-F238E27FC236}">
                  <a16:creationId xmlns:a16="http://schemas.microsoft.com/office/drawing/2014/main" xmlns="" id="{75704981-3649-49C4-AF82-B229EF07C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1285" y="3704035"/>
              <a:ext cx="414338" cy="846535"/>
            </a:xfrm>
            <a:custGeom>
              <a:avLst/>
              <a:gdLst>
                <a:gd name="T0" fmla="*/ 16 w 607"/>
                <a:gd name="T1" fmla="*/ 333 h 1249"/>
                <a:gd name="T2" fmla="*/ 394 w 607"/>
                <a:gd name="T3" fmla="*/ 99 h 1249"/>
                <a:gd name="T4" fmla="*/ 257 w 607"/>
                <a:gd name="T5" fmla="*/ 502 h 1249"/>
                <a:gd name="T6" fmla="*/ 312 w 607"/>
                <a:gd name="T7" fmla="*/ 661 h 1249"/>
                <a:gd name="T8" fmla="*/ 607 w 607"/>
                <a:gd name="T9" fmla="*/ 1201 h 1249"/>
                <a:gd name="T10" fmla="*/ 471 w 607"/>
                <a:gd name="T11" fmla="*/ 1241 h 1249"/>
                <a:gd name="T12" fmla="*/ 113 w 607"/>
                <a:gd name="T13" fmla="*/ 771 h 1249"/>
                <a:gd name="T14" fmla="*/ 18 w 607"/>
                <a:gd name="T15" fmla="*/ 640 h 1249"/>
                <a:gd name="T16" fmla="*/ 7 w 607"/>
                <a:gd name="T17" fmla="*/ 440 h 1249"/>
                <a:gd name="T18" fmla="*/ 16 w 607"/>
                <a:gd name="T19" fmla="*/ 333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7" h="1249">
                  <a:moveTo>
                    <a:pt x="16" y="333"/>
                  </a:moveTo>
                  <a:cubicBezTo>
                    <a:pt x="27" y="228"/>
                    <a:pt x="377" y="0"/>
                    <a:pt x="394" y="99"/>
                  </a:cubicBezTo>
                  <a:cubicBezTo>
                    <a:pt x="411" y="199"/>
                    <a:pt x="266" y="427"/>
                    <a:pt x="257" y="502"/>
                  </a:cubicBezTo>
                  <a:cubicBezTo>
                    <a:pt x="248" y="577"/>
                    <a:pt x="255" y="596"/>
                    <a:pt x="312" y="661"/>
                  </a:cubicBezTo>
                  <a:cubicBezTo>
                    <a:pt x="369" y="725"/>
                    <a:pt x="607" y="1201"/>
                    <a:pt x="607" y="1201"/>
                  </a:cubicBezTo>
                  <a:cubicBezTo>
                    <a:pt x="600" y="1237"/>
                    <a:pt x="475" y="1249"/>
                    <a:pt x="471" y="1241"/>
                  </a:cubicBezTo>
                  <a:cubicBezTo>
                    <a:pt x="468" y="1233"/>
                    <a:pt x="131" y="787"/>
                    <a:pt x="113" y="771"/>
                  </a:cubicBezTo>
                  <a:cubicBezTo>
                    <a:pt x="95" y="754"/>
                    <a:pt x="28" y="678"/>
                    <a:pt x="18" y="640"/>
                  </a:cubicBezTo>
                  <a:cubicBezTo>
                    <a:pt x="12" y="617"/>
                    <a:pt x="0" y="514"/>
                    <a:pt x="7" y="440"/>
                  </a:cubicBezTo>
                  <a:cubicBezTo>
                    <a:pt x="7" y="440"/>
                    <a:pt x="15" y="341"/>
                    <a:pt x="16" y="333"/>
                  </a:cubicBezTo>
                  <a:close/>
                </a:path>
              </a:pathLst>
            </a:custGeom>
            <a:solidFill>
              <a:srgbClr val="282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Freeform 60">
              <a:extLst>
                <a:ext uri="{FF2B5EF4-FFF2-40B4-BE49-F238E27FC236}">
                  <a16:creationId xmlns:a16="http://schemas.microsoft.com/office/drawing/2014/main" xmlns="" id="{389244BA-5422-4CBA-B793-47C4A1A66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107" y="4552951"/>
              <a:ext cx="235744" cy="102394"/>
            </a:xfrm>
            <a:custGeom>
              <a:avLst/>
              <a:gdLst>
                <a:gd name="T0" fmla="*/ 224 w 347"/>
                <a:gd name="T1" fmla="*/ 0 h 152"/>
                <a:gd name="T2" fmla="*/ 175 w 347"/>
                <a:gd name="T3" fmla="*/ 18 h 152"/>
                <a:gd name="T4" fmla="*/ 78 w 347"/>
                <a:gd name="T5" fmla="*/ 56 h 152"/>
                <a:gd name="T6" fmla="*/ 3 w 347"/>
                <a:gd name="T7" fmla="*/ 108 h 152"/>
                <a:gd name="T8" fmla="*/ 235 w 347"/>
                <a:gd name="T9" fmla="*/ 133 h 152"/>
                <a:gd name="T10" fmla="*/ 347 w 347"/>
                <a:gd name="T11" fmla="*/ 103 h 152"/>
                <a:gd name="T12" fmla="*/ 337 w 347"/>
                <a:gd name="T13" fmla="*/ 13 h 152"/>
                <a:gd name="T14" fmla="*/ 224 w 347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7" h="152">
                  <a:moveTo>
                    <a:pt x="224" y="0"/>
                  </a:moveTo>
                  <a:cubicBezTo>
                    <a:pt x="224" y="0"/>
                    <a:pt x="201" y="4"/>
                    <a:pt x="175" y="18"/>
                  </a:cubicBezTo>
                  <a:cubicBezTo>
                    <a:pt x="150" y="31"/>
                    <a:pt x="114" y="54"/>
                    <a:pt x="78" y="56"/>
                  </a:cubicBezTo>
                  <a:cubicBezTo>
                    <a:pt x="42" y="59"/>
                    <a:pt x="0" y="73"/>
                    <a:pt x="3" y="108"/>
                  </a:cubicBezTo>
                  <a:cubicBezTo>
                    <a:pt x="5" y="143"/>
                    <a:pt x="126" y="152"/>
                    <a:pt x="235" y="133"/>
                  </a:cubicBezTo>
                  <a:cubicBezTo>
                    <a:pt x="344" y="114"/>
                    <a:pt x="346" y="112"/>
                    <a:pt x="347" y="103"/>
                  </a:cubicBezTo>
                  <a:cubicBezTo>
                    <a:pt x="347" y="95"/>
                    <a:pt x="343" y="29"/>
                    <a:pt x="337" y="13"/>
                  </a:cubicBezTo>
                  <a:cubicBezTo>
                    <a:pt x="335" y="8"/>
                    <a:pt x="224" y="0"/>
                    <a:pt x="224" y="0"/>
                  </a:cubicBezTo>
                </a:path>
              </a:pathLst>
            </a:custGeom>
            <a:solidFill>
              <a:srgbClr val="1B1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Freeform 61">
              <a:extLst>
                <a:ext uri="{FF2B5EF4-FFF2-40B4-BE49-F238E27FC236}">
                  <a16:creationId xmlns:a16="http://schemas.microsoft.com/office/drawing/2014/main" xmlns="" id="{BE0077F3-5F93-4EFB-8E3A-603431F71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044" y="3253979"/>
              <a:ext cx="476250" cy="464344"/>
            </a:xfrm>
            <a:custGeom>
              <a:avLst/>
              <a:gdLst>
                <a:gd name="T0" fmla="*/ 556 w 698"/>
                <a:gd name="T1" fmla="*/ 53 h 685"/>
                <a:gd name="T2" fmla="*/ 318 w 698"/>
                <a:gd name="T3" fmla="*/ 364 h 685"/>
                <a:gd name="T4" fmla="*/ 10 w 698"/>
                <a:gd name="T5" fmla="*/ 584 h 685"/>
                <a:gd name="T6" fmla="*/ 36 w 698"/>
                <a:gd name="T7" fmla="*/ 685 h 685"/>
                <a:gd name="T8" fmla="*/ 403 w 698"/>
                <a:gd name="T9" fmla="*/ 472 h 685"/>
                <a:gd name="T10" fmla="*/ 686 w 698"/>
                <a:gd name="T11" fmla="*/ 132 h 685"/>
                <a:gd name="T12" fmla="*/ 653 w 698"/>
                <a:gd name="T13" fmla="*/ 27 h 685"/>
                <a:gd name="T14" fmla="*/ 556 w 698"/>
                <a:gd name="T15" fmla="*/ 5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8" h="685">
                  <a:moveTo>
                    <a:pt x="556" y="53"/>
                  </a:moveTo>
                  <a:cubicBezTo>
                    <a:pt x="556" y="53"/>
                    <a:pt x="404" y="280"/>
                    <a:pt x="318" y="364"/>
                  </a:cubicBezTo>
                  <a:cubicBezTo>
                    <a:pt x="291" y="390"/>
                    <a:pt x="20" y="573"/>
                    <a:pt x="10" y="584"/>
                  </a:cubicBezTo>
                  <a:cubicBezTo>
                    <a:pt x="0" y="594"/>
                    <a:pt x="36" y="685"/>
                    <a:pt x="36" y="685"/>
                  </a:cubicBezTo>
                  <a:cubicBezTo>
                    <a:pt x="36" y="685"/>
                    <a:pt x="383" y="485"/>
                    <a:pt x="403" y="472"/>
                  </a:cubicBezTo>
                  <a:cubicBezTo>
                    <a:pt x="423" y="460"/>
                    <a:pt x="674" y="172"/>
                    <a:pt x="686" y="132"/>
                  </a:cubicBezTo>
                  <a:cubicBezTo>
                    <a:pt x="698" y="92"/>
                    <a:pt x="694" y="45"/>
                    <a:pt x="653" y="27"/>
                  </a:cubicBezTo>
                  <a:cubicBezTo>
                    <a:pt x="596" y="0"/>
                    <a:pt x="556" y="53"/>
                    <a:pt x="556" y="53"/>
                  </a:cubicBezTo>
                  <a:close/>
                </a:path>
              </a:pathLst>
            </a:custGeom>
            <a:solidFill>
              <a:srgbClr val="292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Freeform 62">
              <a:extLst>
                <a:ext uri="{FF2B5EF4-FFF2-40B4-BE49-F238E27FC236}">
                  <a16:creationId xmlns:a16="http://schemas.microsoft.com/office/drawing/2014/main" xmlns="" id="{F660B955-6441-43A8-88E6-BE107C056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504" y="4495801"/>
              <a:ext cx="104775" cy="73819"/>
            </a:xfrm>
            <a:custGeom>
              <a:avLst/>
              <a:gdLst>
                <a:gd name="T0" fmla="*/ 0 w 153"/>
                <a:gd name="T1" fmla="*/ 55 h 108"/>
                <a:gd name="T2" fmla="*/ 7 w 153"/>
                <a:gd name="T3" fmla="*/ 91 h 108"/>
                <a:gd name="T4" fmla="*/ 149 w 153"/>
                <a:gd name="T5" fmla="*/ 96 h 108"/>
                <a:gd name="T6" fmla="*/ 115 w 153"/>
                <a:gd name="T7" fmla="*/ 21 h 108"/>
                <a:gd name="T8" fmla="*/ 0 w 153"/>
                <a:gd name="T9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8">
                  <a:moveTo>
                    <a:pt x="0" y="55"/>
                  </a:moveTo>
                  <a:cubicBezTo>
                    <a:pt x="0" y="55"/>
                    <a:pt x="10" y="87"/>
                    <a:pt x="7" y="91"/>
                  </a:cubicBezTo>
                  <a:cubicBezTo>
                    <a:pt x="4" y="96"/>
                    <a:pt x="153" y="108"/>
                    <a:pt x="149" y="96"/>
                  </a:cubicBezTo>
                  <a:cubicBezTo>
                    <a:pt x="147" y="89"/>
                    <a:pt x="126" y="44"/>
                    <a:pt x="115" y="21"/>
                  </a:cubicBezTo>
                  <a:cubicBezTo>
                    <a:pt x="106" y="0"/>
                    <a:pt x="0" y="55"/>
                    <a:pt x="0" y="55"/>
                  </a:cubicBezTo>
                </a:path>
              </a:pathLst>
            </a:custGeom>
            <a:solidFill>
              <a:srgbClr val="1F2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Freeform 63">
              <a:extLst>
                <a:ext uri="{FF2B5EF4-FFF2-40B4-BE49-F238E27FC236}">
                  <a16:creationId xmlns:a16="http://schemas.microsoft.com/office/drawing/2014/main" xmlns="" id="{5A2F8EC8-850C-4915-9188-022B02F2C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807" y="3661172"/>
              <a:ext cx="646510" cy="895350"/>
            </a:xfrm>
            <a:custGeom>
              <a:avLst/>
              <a:gdLst>
                <a:gd name="T0" fmla="*/ 496 w 948"/>
                <a:gd name="T1" fmla="*/ 117 h 1319"/>
                <a:gd name="T2" fmla="*/ 46 w 948"/>
                <a:gd name="T3" fmla="*/ 487 h 1319"/>
                <a:gd name="T4" fmla="*/ 58 w 948"/>
                <a:gd name="T5" fmla="*/ 673 h 1319"/>
                <a:gd name="T6" fmla="*/ 352 w 948"/>
                <a:gd name="T7" fmla="*/ 1302 h 1319"/>
                <a:gd name="T8" fmla="*/ 508 w 948"/>
                <a:gd name="T9" fmla="*/ 1278 h 1319"/>
                <a:gd name="T10" fmla="*/ 299 w 948"/>
                <a:gd name="T11" fmla="*/ 655 h 1319"/>
                <a:gd name="T12" fmla="*/ 479 w 948"/>
                <a:gd name="T13" fmla="*/ 505 h 1319"/>
                <a:gd name="T14" fmla="*/ 929 w 948"/>
                <a:gd name="T15" fmla="*/ 187 h 1319"/>
                <a:gd name="T16" fmla="*/ 929 w 948"/>
                <a:gd name="T17" fmla="*/ 63 h 1319"/>
                <a:gd name="T18" fmla="*/ 496 w 948"/>
                <a:gd name="T19" fmla="*/ 117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8" h="1319">
                  <a:moveTo>
                    <a:pt x="496" y="117"/>
                  </a:moveTo>
                  <a:cubicBezTo>
                    <a:pt x="496" y="117"/>
                    <a:pt x="91" y="424"/>
                    <a:pt x="46" y="487"/>
                  </a:cubicBezTo>
                  <a:cubicBezTo>
                    <a:pt x="0" y="549"/>
                    <a:pt x="51" y="643"/>
                    <a:pt x="58" y="673"/>
                  </a:cubicBezTo>
                  <a:cubicBezTo>
                    <a:pt x="65" y="704"/>
                    <a:pt x="349" y="1249"/>
                    <a:pt x="352" y="1302"/>
                  </a:cubicBezTo>
                  <a:cubicBezTo>
                    <a:pt x="352" y="1302"/>
                    <a:pt x="476" y="1319"/>
                    <a:pt x="508" y="1278"/>
                  </a:cubicBezTo>
                  <a:cubicBezTo>
                    <a:pt x="508" y="1278"/>
                    <a:pt x="328" y="753"/>
                    <a:pt x="299" y="655"/>
                  </a:cubicBezTo>
                  <a:cubicBezTo>
                    <a:pt x="270" y="556"/>
                    <a:pt x="399" y="541"/>
                    <a:pt x="479" y="505"/>
                  </a:cubicBezTo>
                  <a:cubicBezTo>
                    <a:pt x="559" y="470"/>
                    <a:pt x="909" y="264"/>
                    <a:pt x="929" y="187"/>
                  </a:cubicBezTo>
                  <a:cubicBezTo>
                    <a:pt x="948" y="117"/>
                    <a:pt x="929" y="63"/>
                    <a:pt x="929" y="63"/>
                  </a:cubicBezTo>
                  <a:cubicBezTo>
                    <a:pt x="929" y="63"/>
                    <a:pt x="831" y="0"/>
                    <a:pt x="496" y="117"/>
                  </a:cubicBezTo>
                  <a:close/>
                </a:path>
              </a:pathLst>
            </a:custGeom>
            <a:solidFill>
              <a:srgbClr val="282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Freeform 64">
              <a:extLst>
                <a:ext uri="{FF2B5EF4-FFF2-40B4-BE49-F238E27FC236}">
                  <a16:creationId xmlns:a16="http://schemas.microsoft.com/office/drawing/2014/main" xmlns="" id="{390FF438-9C55-4536-85DA-5D00EC54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081" y="3180160"/>
              <a:ext cx="353616" cy="607219"/>
            </a:xfrm>
            <a:custGeom>
              <a:avLst/>
              <a:gdLst>
                <a:gd name="T0" fmla="*/ 30 w 519"/>
                <a:gd name="T1" fmla="*/ 74 h 896"/>
                <a:gd name="T2" fmla="*/ 7 w 519"/>
                <a:gd name="T3" fmla="*/ 281 h 896"/>
                <a:gd name="T4" fmla="*/ 96 w 519"/>
                <a:gd name="T5" fmla="*/ 584 h 896"/>
                <a:gd name="T6" fmla="*/ 63 w 519"/>
                <a:gd name="T7" fmla="*/ 827 h 896"/>
                <a:gd name="T8" fmla="*/ 519 w 519"/>
                <a:gd name="T9" fmla="*/ 896 h 896"/>
                <a:gd name="T10" fmla="*/ 501 w 519"/>
                <a:gd name="T11" fmla="*/ 638 h 896"/>
                <a:gd name="T12" fmla="*/ 413 w 519"/>
                <a:gd name="T13" fmla="*/ 308 h 896"/>
                <a:gd name="T14" fmla="*/ 120 w 519"/>
                <a:gd name="T15" fmla="*/ 0 h 896"/>
                <a:gd name="T16" fmla="*/ 30 w 519"/>
                <a:gd name="T17" fmla="*/ 74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896">
                  <a:moveTo>
                    <a:pt x="30" y="74"/>
                  </a:moveTo>
                  <a:cubicBezTo>
                    <a:pt x="30" y="74"/>
                    <a:pt x="0" y="208"/>
                    <a:pt x="7" y="281"/>
                  </a:cubicBezTo>
                  <a:cubicBezTo>
                    <a:pt x="15" y="355"/>
                    <a:pt x="90" y="543"/>
                    <a:pt x="96" y="584"/>
                  </a:cubicBezTo>
                  <a:cubicBezTo>
                    <a:pt x="102" y="625"/>
                    <a:pt x="63" y="827"/>
                    <a:pt x="63" y="827"/>
                  </a:cubicBezTo>
                  <a:lnTo>
                    <a:pt x="519" y="896"/>
                  </a:lnTo>
                  <a:cubicBezTo>
                    <a:pt x="519" y="896"/>
                    <a:pt x="518" y="778"/>
                    <a:pt x="501" y="638"/>
                  </a:cubicBezTo>
                  <a:cubicBezTo>
                    <a:pt x="485" y="498"/>
                    <a:pt x="432" y="387"/>
                    <a:pt x="413" y="308"/>
                  </a:cubicBezTo>
                  <a:cubicBezTo>
                    <a:pt x="350" y="38"/>
                    <a:pt x="120" y="0"/>
                    <a:pt x="120" y="0"/>
                  </a:cubicBezTo>
                  <a:lnTo>
                    <a:pt x="30" y="74"/>
                  </a:lnTo>
                </a:path>
              </a:pathLst>
            </a:custGeom>
            <a:solidFill>
              <a:srgbClr val="CFBE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Freeform 65">
              <a:extLst>
                <a:ext uri="{FF2B5EF4-FFF2-40B4-BE49-F238E27FC236}">
                  <a16:creationId xmlns:a16="http://schemas.microsoft.com/office/drawing/2014/main" xmlns="" id="{73366B9C-08D5-4085-BC47-48E313083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0063" y="2942035"/>
              <a:ext cx="213122" cy="276225"/>
            </a:xfrm>
            <a:custGeom>
              <a:avLst/>
              <a:gdLst>
                <a:gd name="T0" fmla="*/ 30 w 312"/>
                <a:gd name="T1" fmla="*/ 125 h 407"/>
                <a:gd name="T2" fmla="*/ 20 w 312"/>
                <a:gd name="T3" fmla="*/ 206 h 407"/>
                <a:gd name="T4" fmla="*/ 7 w 312"/>
                <a:gd name="T5" fmla="*/ 295 h 407"/>
                <a:gd name="T6" fmla="*/ 43 w 312"/>
                <a:gd name="T7" fmla="*/ 317 h 407"/>
                <a:gd name="T8" fmla="*/ 106 w 312"/>
                <a:gd name="T9" fmla="*/ 407 h 407"/>
                <a:gd name="T10" fmla="*/ 273 w 312"/>
                <a:gd name="T11" fmla="*/ 318 h 407"/>
                <a:gd name="T12" fmla="*/ 284 w 312"/>
                <a:gd name="T13" fmla="*/ 68 h 407"/>
                <a:gd name="T14" fmla="*/ 30 w 312"/>
                <a:gd name="T15" fmla="*/ 125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2" h="407">
                  <a:moveTo>
                    <a:pt x="30" y="125"/>
                  </a:moveTo>
                  <a:cubicBezTo>
                    <a:pt x="30" y="125"/>
                    <a:pt x="0" y="197"/>
                    <a:pt x="20" y="206"/>
                  </a:cubicBezTo>
                  <a:cubicBezTo>
                    <a:pt x="35" y="213"/>
                    <a:pt x="10" y="283"/>
                    <a:pt x="7" y="295"/>
                  </a:cubicBezTo>
                  <a:cubicBezTo>
                    <a:pt x="4" y="306"/>
                    <a:pt x="36" y="310"/>
                    <a:pt x="43" y="317"/>
                  </a:cubicBezTo>
                  <a:cubicBezTo>
                    <a:pt x="51" y="323"/>
                    <a:pt x="80" y="407"/>
                    <a:pt x="106" y="407"/>
                  </a:cubicBezTo>
                  <a:cubicBezTo>
                    <a:pt x="132" y="407"/>
                    <a:pt x="245" y="354"/>
                    <a:pt x="273" y="318"/>
                  </a:cubicBezTo>
                  <a:cubicBezTo>
                    <a:pt x="301" y="281"/>
                    <a:pt x="312" y="129"/>
                    <a:pt x="284" y="68"/>
                  </a:cubicBezTo>
                  <a:cubicBezTo>
                    <a:pt x="256" y="8"/>
                    <a:pt x="82" y="0"/>
                    <a:pt x="30" y="125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Freeform 66">
              <a:extLst>
                <a:ext uri="{FF2B5EF4-FFF2-40B4-BE49-F238E27FC236}">
                  <a16:creationId xmlns:a16="http://schemas.microsoft.com/office/drawing/2014/main" xmlns="" id="{A1057C43-B2BF-4F3E-8814-0A96F1954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2963466"/>
              <a:ext cx="97631" cy="342900"/>
            </a:xfrm>
            <a:custGeom>
              <a:avLst/>
              <a:gdLst>
                <a:gd name="T0" fmla="*/ 0 w 143"/>
                <a:gd name="T1" fmla="*/ 349 h 506"/>
                <a:gd name="T2" fmla="*/ 9 w 143"/>
                <a:gd name="T3" fmla="*/ 365 h 506"/>
                <a:gd name="T4" fmla="*/ 18 w 143"/>
                <a:gd name="T5" fmla="*/ 380 h 506"/>
                <a:gd name="T6" fmla="*/ 25 w 143"/>
                <a:gd name="T7" fmla="*/ 393 h 506"/>
                <a:gd name="T8" fmla="*/ 61 w 143"/>
                <a:gd name="T9" fmla="*/ 473 h 506"/>
                <a:gd name="T10" fmla="*/ 143 w 143"/>
                <a:gd name="T11" fmla="*/ 322 h 506"/>
                <a:gd name="T12" fmla="*/ 45 w 143"/>
                <a:gd name="T13" fmla="*/ 114 h 506"/>
                <a:gd name="T14" fmla="*/ 0 w 143"/>
                <a:gd name="T15" fmla="*/ 34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506">
                  <a:moveTo>
                    <a:pt x="0" y="349"/>
                  </a:moveTo>
                  <a:cubicBezTo>
                    <a:pt x="0" y="349"/>
                    <a:pt x="4" y="355"/>
                    <a:pt x="9" y="365"/>
                  </a:cubicBezTo>
                  <a:cubicBezTo>
                    <a:pt x="12" y="370"/>
                    <a:pt x="15" y="375"/>
                    <a:pt x="18" y="380"/>
                  </a:cubicBezTo>
                  <a:cubicBezTo>
                    <a:pt x="20" y="384"/>
                    <a:pt x="22" y="388"/>
                    <a:pt x="25" y="393"/>
                  </a:cubicBezTo>
                  <a:cubicBezTo>
                    <a:pt x="40" y="421"/>
                    <a:pt x="57" y="456"/>
                    <a:pt x="61" y="473"/>
                  </a:cubicBezTo>
                  <a:cubicBezTo>
                    <a:pt x="68" y="506"/>
                    <a:pt x="143" y="322"/>
                    <a:pt x="143" y="322"/>
                  </a:cubicBezTo>
                  <a:cubicBezTo>
                    <a:pt x="143" y="322"/>
                    <a:pt x="88" y="227"/>
                    <a:pt x="45" y="114"/>
                  </a:cubicBezTo>
                  <a:cubicBezTo>
                    <a:pt x="2" y="0"/>
                    <a:pt x="0" y="349"/>
                    <a:pt x="0" y="34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Freeform 67">
              <a:extLst>
                <a:ext uri="{FF2B5EF4-FFF2-40B4-BE49-F238E27FC236}">
                  <a16:creationId xmlns:a16="http://schemas.microsoft.com/office/drawing/2014/main" xmlns="" id="{DDC80E84-C628-4A5C-B9DE-3649D9014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6" y="2906317"/>
              <a:ext cx="251222" cy="240506"/>
            </a:xfrm>
            <a:custGeom>
              <a:avLst/>
              <a:gdLst>
                <a:gd name="T0" fmla="*/ 45 w 368"/>
                <a:gd name="T1" fmla="*/ 193 h 355"/>
                <a:gd name="T2" fmla="*/ 62 w 368"/>
                <a:gd name="T3" fmla="*/ 62 h 355"/>
                <a:gd name="T4" fmla="*/ 274 w 368"/>
                <a:gd name="T5" fmla="*/ 85 h 355"/>
                <a:gd name="T6" fmla="*/ 344 w 368"/>
                <a:gd name="T7" fmla="*/ 229 h 355"/>
                <a:gd name="T8" fmla="*/ 316 w 368"/>
                <a:gd name="T9" fmla="*/ 351 h 355"/>
                <a:gd name="T10" fmla="*/ 269 w 368"/>
                <a:gd name="T11" fmla="*/ 283 h 355"/>
                <a:gd name="T12" fmla="*/ 194 w 368"/>
                <a:gd name="T13" fmla="*/ 278 h 355"/>
                <a:gd name="T14" fmla="*/ 173 w 368"/>
                <a:gd name="T15" fmla="*/ 206 h 355"/>
                <a:gd name="T16" fmla="*/ 45 w 368"/>
                <a:gd name="T17" fmla="*/ 193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" h="355">
                  <a:moveTo>
                    <a:pt x="45" y="193"/>
                  </a:moveTo>
                  <a:cubicBezTo>
                    <a:pt x="45" y="193"/>
                    <a:pt x="0" y="123"/>
                    <a:pt x="62" y="62"/>
                  </a:cubicBezTo>
                  <a:cubicBezTo>
                    <a:pt x="124" y="0"/>
                    <a:pt x="260" y="82"/>
                    <a:pt x="274" y="85"/>
                  </a:cubicBezTo>
                  <a:cubicBezTo>
                    <a:pt x="289" y="87"/>
                    <a:pt x="368" y="84"/>
                    <a:pt x="344" y="229"/>
                  </a:cubicBezTo>
                  <a:cubicBezTo>
                    <a:pt x="323" y="355"/>
                    <a:pt x="316" y="351"/>
                    <a:pt x="316" y="351"/>
                  </a:cubicBezTo>
                  <a:cubicBezTo>
                    <a:pt x="316" y="351"/>
                    <a:pt x="284" y="292"/>
                    <a:pt x="269" y="283"/>
                  </a:cubicBezTo>
                  <a:cubicBezTo>
                    <a:pt x="244" y="268"/>
                    <a:pt x="194" y="278"/>
                    <a:pt x="194" y="278"/>
                  </a:cubicBezTo>
                  <a:cubicBezTo>
                    <a:pt x="194" y="278"/>
                    <a:pt x="211" y="211"/>
                    <a:pt x="173" y="206"/>
                  </a:cubicBezTo>
                  <a:cubicBezTo>
                    <a:pt x="134" y="201"/>
                    <a:pt x="81" y="175"/>
                    <a:pt x="45" y="193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Freeform 68">
              <a:extLst>
                <a:ext uri="{FF2B5EF4-FFF2-40B4-BE49-F238E27FC236}">
                  <a16:creationId xmlns:a16="http://schemas.microsoft.com/office/drawing/2014/main" xmlns="" id="{1756E3CC-7D9F-4591-A1AD-D3913DF2D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650" y="3034904"/>
              <a:ext cx="66675" cy="83344"/>
            </a:xfrm>
            <a:custGeom>
              <a:avLst/>
              <a:gdLst>
                <a:gd name="T0" fmla="*/ 20 w 98"/>
                <a:gd name="T1" fmla="*/ 48 h 124"/>
                <a:gd name="T2" fmla="*/ 64 w 98"/>
                <a:gd name="T3" fmla="*/ 19 h 124"/>
                <a:gd name="T4" fmla="*/ 48 w 98"/>
                <a:gd name="T5" fmla="*/ 115 h 124"/>
                <a:gd name="T6" fmla="*/ 20 w 98"/>
                <a:gd name="T7" fmla="*/ 4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24">
                  <a:moveTo>
                    <a:pt x="20" y="48"/>
                  </a:moveTo>
                  <a:cubicBezTo>
                    <a:pt x="22" y="39"/>
                    <a:pt x="29" y="0"/>
                    <a:pt x="64" y="19"/>
                  </a:cubicBezTo>
                  <a:cubicBezTo>
                    <a:pt x="98" y="38"/>
                    <a:pt x="53" y="114"/>
                    <a:pt x="48" y="115"/>
                  </a:cubicBezTo>
                  <a:cubicBezTo>
                    <a:pt x="42" y="117"/>
                    <a:pt x="0" y="124"/>
                    <a:pt x="20" y="48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Freeform 69">
              <a:extLst>
                <a:ext uri="{FF2B5EF4-FFF2-40B4-BE49-F238E27FC236}">
                  <a16:creationId xmlns:a16="http://schemas.microsoft.com/office/drawing/2014/main" xmlns="" id="{42F98F04-909A-4626-AAB4-0FE6AD801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035" y="3171826"/>
              <a:ext cx="76200" cy="144066"/>
            </a:xfrm>
            <a:custGeom>
              <a:avLst/>
              <a:gdLst>
                <a:gd name="T0" fmla="*/ 87 w 111"/>
                <a:gd name="T1" fmla="*/ 0 h 212"/>
                <a:gd name="T2" fmla="*/ 0 w 111"/>
                <a:gd name="T3" fmla="*/ 147 h 212"/>
                <a:gd name="T4" fmla="*/ 19 w 111"/>
                <a:gd name="T5" fmla="*/ 212 h 212"/>
                <a:gd name="T6" fmla="*/ 111 w 111"/>
                <a:gd name="T7" fmla="*/ 12 h 212"/>
                <a:gd name="T8" fmla="*/ 87 w 111"/>
                <a:gd name="T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12">
                  <a:moveTo>
                    <a:pt x="87" y="0"/>
                  </a:moveTo>
                  <a:cubicBezTo>
                    <a:pt x="87" y="0"/>
                    <a:pt x="40" y="110"/>
                    <a:pt x="0" y="147"/>
                  </a:cubicBezTo>
                  <a:lnTo>
                    <a:pt x="19" y="212"/>
                  </a:lnTo>
                  <a:lnTo>
                    <a:pt x="111" y="12"/>
                  </a:lnTo>
                  <a:lnTo>
                    <a:pt x="87" y="0"/>
                  </a:lnTo>
                </a:path>
              </a:pathLst>
            </a:custGeom>
            <a:solidFill>
              <a:srgbClr val="EDD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Freeform 70">
              <a:extLst>
                <a:ext uri="{FF2B5EF4-FFF2-40B4-BE49-F238E27FC236}">
                  <a16:creationId xmlns:a16="http://schemas.microsoft.com/office/drawing/2014/main" xmlns="" id="{67D77339-9991-4AE3-9359-CD9D7A34D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944" y="3711179"/>
              <a:ext cx="310754" cy="76200"/>
            </a:xfrm>
            <a:custGeom>
              <a:avLst/>
              <a:gdLst>
                <a:gd name="T0" fmla="*/ 0 w 261"/>
                <a:gd name="T1" fmla="*/ 25 h 64"/>
                <a:gd name="T2" fmla="*/ 5 w 261"/>
                <a:gd name="T3" fmla="*/ 0 h 64"/>
                <a:gd name="T4" fmla="*/ 261 w 261"/>
                <a:gd name="T5" fmla="*/ 38 h 64"/>
                <a:gd name="T6" fmla="*/ 261 w 261"/>
                <a:gd name="T7" fmla="*/ 64 h 64"/>
                <a:gd name="T8" fmla="*/ 0 w 261"/>
                <a:gd name="T9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64">
                  <a:moveTo>
                    <a:pt x="0" y="25"/>
                  </a:moveTo>
                  <a:lnTo>
                    <a:pt x="5" y="0"/>
                  </a:lnTo>
                  <a:lnTo>
                    <a:pt x="261" y="38"/>
                  </a:lnTo>
                  <a:lnTo>
                    <a:pt x="261" y="64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3D4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Freeform 71">
              <a:extLst>
                <a:ext uri="{FF2B5EF4-FFF2-40B4-BE49-F238E27FC236}">
                  <a16:creationId xmlns:a16="http://schemas.microsoft.com/office/drawing/2014/main" xmlns="" id="{B894EF36-476F-4070-808F-7882F961B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3180160"/>
              <a:ext cx="407194" cy="671513"/>
            </a:xfrm>
            <a:custGeom>
              <a:avLst/>
              <a:gdLst>
                <a:gd name="T0" fmla="*/ 60 w 597"/>
                <a:gd name="T1" fmla="*/ 332 h 991"/>
                <a:gd name="T2" fmla="*/ 93 w 597"/>
                <a:gd name="T3" fmla="*/ 403 h 991"/>
                <a:gd name="T4" fmla="*/ 93 w 597"/>
                <a:gd name="T5" fmla="*/ 403 h 991"/>
                <a:gd name="T6" fmla="*/ 155 w 597"/>
                <a:gd name="T7" fmla="*/ 563 h 991"/>
                <a:gd name="T8" fmla="*/ 173 w 597"/>
                <a:gd name="T9" fmla="*/ 619 h 991"/>
                <a:gd name="T10" fmla="*/ 380 w 597"/>
                <a:gd name="T11" fmla="*/ 991 h 991"/>
                <a:gd name="T12" fmla="*/ 597 w 597"/>
                <a:gd name="T13" fmla="*/ 923 h 991"/>
                <a:gd name="T14" fmla="*/ 475 w 597"/>
                <a:gd name="T15" fmla="*/ 423 h 991"/>
                <a:gd name="T16" fmla="*/ 454 w 597"/>
                <a:gd name="T17" fmla="*/ 367 h 991"/>
                <a:gd name="T18" fmla="*/ 454 w 597"/>
                <a:gd name="T19" fmla="*/ 367 h 991"/>
                <a:gd name="T20" fmla="*/ 138 w 597"/>
                <a:gd name="T21" fmla="*/ 0 h 991"/>
                <a:gd name="T22" fmla="*/ 60 w 597"/>
                <a:gd name="T23" fmla="*/ 3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7" h="991">
                  <a:moveTo>
                    <a:pt x="60" y="332"/>
                  </a:moveTo>
                  <a:cubicBezTo>
                    <a:pt x="72" y="355"/>
                    <a:pt x="83" y="379"/>
                    <a:pt x="93" y="403"/>
                  </a:cubicBezTo>
                  <a:lnTo>
                    <a:pt x="93" y="403"/>
                  </a:lnTo>
                  <a:cubicBezTo>
                    <a:pt x="116" y="456"/>
                    <a:pt x="137" y="510"/>
                    <a:pt x="155" y="563"/>
                  </a:cubicBezTo>
                  <a:cubicBezTo>
                    <a:pt x="161" y="582"/>
                    <a:pt x="167" y="600"/>
                    <a:pt x="173" y="619"/>
                  </a:cubicBezTo>
                  <a:cubicBezTo>
                    <a:pt x="242" y="839"/>
                    <a:pt x="380" y="991"/>
                    <a:pt x="380" y="991"/>
                  </a:cubicBezTo>
                  <a:cubicBezTo>
                    <a:pt x="380" y="991"/>
                    <a:pt x="559" y="957"/>
                    <a:pt x="597" y="923"/>
                  </a:cubicBezTo>
                  <a:cubicBezTo>
                    <a:pt x="597" y="923"/>
                    <a:pt x="559" y="666"/>
                    <a:pt x="475" y="423"/>
                  </a:cubicBezTo>
                  <a:cubicBezTo>
                    <a:pt x="468" y="404"/>
                    <a:pt x="461" y="385"/>
                    <a:pt x="454" y="367"/>
                  </a:cubicBezTo>
                  <a:lnTo>
                    <a:pt x="454" y="367"/>
                  </a:lnTo>
                  <a:cubicBezTo>
                    <a:pt x="380" y="172"/>
                    <a:pt x="276" y="0"/>
                    <a:pt x="138" y="0"/>
                  </a:cubicBezTo>
                  <a:cubicBezTo>
                    <a:pt x="136" y="4"/>
                    <a:pt x="0" y="208"/>
                    <a:pt x="60" y="332"/>
                  </a:cubicBezTo>
                  <a:close/>
                </a:path>
              </a:pathLst>
            </a:custGeom>
            <a:solidFill>
              <a:srgbClr val="323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Freeform 72">
              <a:extLst>
                <a:ext uri="{FF2B5EF4-FFF2-40B4-BE49-F238E27FC236}">
                  <a16:creationId xmlns:a16="http://schemas.microsoft.com/office/drawing/2014/main" xmlns="" id="{59DC1783-1639-4068-9E9E-CEADEDAF1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598" y="3477817"/>
              <a:ext cx="154781" cy="355997"/>
            </a:xfrm>
            <a:custGeom>
              <a:avLst/>
              <a:gdLst>
                <a:gd name="T0" fmla="*/ 0 w 227"/>
                <a:gd name="T1" fmla="*/ 0 h 524"/>
                <a:gd name="T2" fmla="*/ 207 w 227"/>
                <a:gd name="T3" fmla="*/ 455 h 524"/>
                <a:gd name="T4" fmla="*/ 12 w 227"/>
                <a:gd name="T5" fmla="*/ 524 h 524"/>
                <a:gd name="T6" fmla="*/ 0 w 227"/>
                <a:gd name="T7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524">
                  <a:moveTo>
                    <a:pt x="0" y="0"/>
                  </a:moveTo>
                  <a:cubicBezTo>
                    <a:pt x="0" y="0"/>
                    <a:pt x="58" y="255"/>
                    <a:pt x="207" y="455"/>
                  </a:cubicBezTo>
                  <a:cubicBezTo>
                    <a:pt x="227" y="482"/>
                    <a:pt x="12" y="524"/>
                    <a:pt x="12" y="524"/>
                  </a:cubicBezTo>
                  <a:lnTo>
                    <a:pt x="0" y="0"/>
                  </a:lnTo>
                </a:path>
              </a:pathLst>
            </a:custGeom>
            <a:solidFill>
              <a:srgbClr val="323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Freeform 73">
              <a:extLst>
                <a:ext uri="{FF2B5EF4-FFF2-40B4-BE49-F238E27FC236}">
                  <a16:creationId xmlns:a16="http://schemas.microsoft.com/office/drawing/2014/main" xmlns="" id="{2973522A-A1E9-4FDB-9F85-F8C55CF3D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485" y="3344466"/>
              <a:ext cx="134541" cy="122635"/>
            </a:xfrm>
            <a:custGeom>
              <a:avLst/>
              <a:gdLst>
                <a:gd name="T0" fmla="*/ 0 w 197"/>
                <a:gd name="T1" fmla="*/ 0 h 181"/>
                <a:gd name="T2" fmla="*/ 197 w 197"/>
                <a:gd name="T3" fmla="*/ 181 h 181"/>
                <a:gd name="T4" fmla="*/ 176 w 197"/>
                <a:gd name="T5" fmla="*/ 125 h 181"/>
                <a:gd name="T6" fmla="*/ 176 w 197"/>
                <a:gd name="T7" fmla="*/ 125 h 181"/>
                <a:gd name="T8" fmla="*/ 0 w 197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81">
                  <a:moveTo>
                    <a:pt x="0" y="0"/>
                  </a:moveTo>
                  <a:cubicBezTo>
                    <a:pt x="60" y="53"/>
                    <a:pt x="197" y="181"/>
                    <a:pt x="197" y="181"/>
                  </a:cubicBezTo>
                  <a:cubicBezTo>
                    <a:pt x="190" y="162"/>
                    <a:pt x="183" y="143"/>
                    <a:pt x="176" y="125"/>
                  </a:cubicBezTo>
                  <a:lnTo>
                    <a:pt x="176" y="125"/>
                  </a:lnTo>
                  <a:cubicBezTo>
                    <a:pt x="129" y="87"/>
                    <a:pt x="2" y="2"/>
                    <a:pt x="0" y="0"/>
                  </a:cubicBezTo>
                </a:path>
              </a:pathLst>
            </a:custGeom>
            <a:solidFill>
              <a:srgbClr val="1D2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Freeform 74">
              <a:extLst>
                <a:ext uri="{FF2B5EF4-FFF2-40B4-BE49-F238E27FC236}">
                  <a16:creationId xmlns:a16="http://schemas.microsoft.com/office/drawing/2014/main" xmlns="" id="{0B0C3064-0B29-440B-A6D6-782EC0037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3161110"/>
              <a:ext cx="59531" cy="59531"/>
            </a:xfrm>
            <a:custGeom>
              <a:avLst/>
              <a:gdLst>
                <a:gd name="T0" fmla="*/ 0 w 87"/>
                <a:gd name="T1" fmla="*/ 58 h 89"/>
                <a:gd name="T2" fmla="*/ 9 w 87"/>
                <a:gd name="T3" fmla="*/ 74 h 89"/>
                <a:gd name="T4" fmla="*/ 18 w 87"/>
                <a:gd name="T5" fmla="*/ 89 h 89"/>
                <a:gd name="T6" fmla="*/ 87 w 87"/>
                <a:gd name="T7" fmla="*/ 0 h 89"/>
                <a:gd name="T8" fmla="*/ 0 w 87"/>
                <a:gd name="T9" fmla="*/ 5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9">
                  <a:moveTo>
                    <a:pt x="0" y="58"/>
                  </a:moveTo>
                  <a:cubicBezTo>
                    <a:pt x="0" y="58"/>
                    <a:pt x="4" y="64"/>
                    <a:pt x="9" y="74"/>
                  </a:cubicBezTo>
                  <a:cubicBezTo>
                    <a:pt x="12" y="79"/>
                    <a:pt x="15" y="84"/>
                    <a:pt x="18" y="89"/>
                  </a:cubicBezTo>
                  <a:cubicBezTo>
                    <a:pt x="75" y="36"/>
                    <a:pt x="86" y="1"/>
                    <a:pt x="87" y="0"/>
                  </a:cubicBezTo>
                  <a:cubicBezTo>
                    <a:pt x="60" y="24"/>
                    <a:pt x="0" y="58"/>
                    <a:pt x="0" y="58"/>
                  </a:cubicBezTo>
                  <a:close/>
                </a:path>
              </a:pathLst>
            </a:custGeom>
            <a:solidFill>
              <a:srgbClr val="A77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Freeform 75">
              <a:extLst>
                <a:ext uri="{FF2B5EF4-FFF2-40B4-BE49-F238E27FC236}">
                  <a16:creationId xmlns:a16="http://schemas.microsoft.com/office/drawing/2014/main" xmlns="" id="{ABD30D63-2950-4DBD-9C0C-19FA86195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3274220"/>
              <a:ext cx="16669" cy="45244"/>
            </a:xfrm>
            <a:custGeom>
              <a:avLst/>
              <a:gdLst>
                <a:gd name="T0" fmla="*/ 7 w 24"/>
                <a:gd name="T1" fmla="*/ 0 h 67"/>
                <a:gd name="T2" fmla="*/ 5 w 24"/>
                <a:gd name="T3" fmla="*/ 61 h 67"/>
                <a:gd name="T4" fmla="*/ 24 w 24"/>
                <a:gd name="T5" fmla="*/ 58 h 67"/>
                <a:gd name="T6" fmla="*/ 7 w 24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67">
                  <a:moveTo>
                    <a:pt x="7" y="0"/>
                  </a:moveTo>
                  <a:cubicBezTo>
                    <a:pt x="7" y="0"/>
                    <a:pt x="0" y="45"/>
                    <a:pt x="5" y="61"/>
                  </a:cubicBezTo>
                  <a:cubicBezTo>
                    <a:pt x="7" y="67"/>
                    <a:pt x="24" y="58"/>
                    <a:pt x="24" y="58"/>
                  </a:cubicBezTo>
                  <a:lnTo>
                    <a:pt x="7" y="0"/>
                  </a:lnTo>
                </a:path>
              </a:pathLst>
            </a:custGeom>
            <a:solidFill>
              <a:srgbClr val="548A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Freeform 102">
              <a:extLst>
                <a:ext uri="{FF2B5EF4-FFF2-40B4-BE49-F238E27FC236}">
                  <a16:creationId xmlns:a16="http://schemas.microsoft.com/office/drawing/2014/main" xmlns="" id="{D59F7D36-CBBC-40DE-B5CA-A3C5F28AE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1" y="3656410"/>
              <a:ext cx="116681" cy="139304"/>
            </a:xfrm>
            <a:custGeom>
              <a:avLst/>
              <a:gdLst>
                <a:gd name="T0" fmla="*/ 171 w 171"/>
                <a:gd name="T1" fmla="*/ 146 h 206"/>
                <a:gd name="T2" fmla="*/ 168 w 171"/>
                <a:gd name="T3" fmla="*/ 125 h 206"/>
                <a:gd name="T4" fmla="*/ 158 w 171"/>
                <a:gd name="T5" fmla="*/ 105 h 206"/>
                <a:gd name="T6" fmla="*/ 155 w 171"/>
                <a:gd name="T7" fmla="*/ 99 h 206"/>
                <a:gd name="T8" fmla="*/ 140 w 171"/>
                <a:gd name="T9" fmla="*/ 62 h 206"/>
                <a:gd name="T10" fmla="*/ 91 w 171"/>
                <a:gd name="T11" fmla="*/ 0 h 206"/>
                <a:gd name="T12" fmla="*/ 45 w 171"/>
                <a:gd name="T13" fmla="*/ 27 h 206"/>
                <a:gd name="T14" fmla="*/ 0 w 171"/>
                <a:gd name="T15" fmla="*/ 37 h 206"/>
                <a:gd name="T16" fmla="*/ 11 w 171"/>
                <a:gd name="T17" fmla="*/ 158 h 206"/>
                <a:gd name="T18" fmla="*/ 14 w 171"/>
                <a:gd name="T19" fmla="*/ 162 h 206"/>
                <a:gd name="T20" fmla="*/ 36 w 171"/>
                <a:gd name="T21" fmla="*/ 184 h 206"/>
                <a:gd name="T22" fmla="*/ 64 w 171"/>
                <a:gd name="T23" fmla="*/ 205 h 206"/>
                <a:gd name="T24" fmla="*/ 87 w 171"/>
                <a:gd name="T25" fmla="*/ 193 h 206"/>
                <a:gd name="T26" fmla="*/ 119 w 171"/>
                <a:gd name="T27" fmla="*/ 180 h 206"/>
                <a:gd name="T28" fmla="*/ 148 w 171"/>
                <a:gd name="T29" fmla="*/ 162 h 206"/>
                <a:gd name="T30" fmla="*/ 171 w 171"/>
                <a:gd name="T31" fmla="*/ 14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1" h="206">
                  <a:moveTo>
                    <a:pt x="171" y="146"/>
                  </a:moveTo>
                  <a:cubicBezTo>
                    <a:pt x="171" y="146"/>
                    <a:pt x="171" y="131"/>
                    <a:pt x="168" y="125"/>
                  </a:cubicBezTo>
                  <a:cubicBezTo>
                    <a:pt x="168" y="125"/>
                    <a:pt x="162" y="114"/>
                    <a:pt x="158" y="105"/>
                  </a:cubicBezTo>
                  <a:cubicBezTo>
                    <a:pt x="157" y="103"/>
                    <a:pt x="156" y="100"/>
                    <a:pt x="155" y="99"/>
                  </a:cubicBezTo>
                  <a:cubicBezTo>
                    <a:pt x="153" y="92"/>
                    <a:pt x="150" y="77"/>
                    <a:pt x="140" y="62"/>
                  </a:cubicBezTo>
                  <a:cubicBezTo>
                    <a:pt x="131" y="48"/>
                    <a:pt x="91" y="0"/>
                    <a:pt x="91" y="0"/>
                  </a:cubicBezTo>
                  <a:lnTo>
                    <a:pt x="45" y="27"/>
                  </a:lnTo>
                  <a:lnTo>
                    <a:pt x="0" y="37"/>
                  </a:lnTo>
                  <a:cubicBezTo>
                    <a:pt x="0" y="37"/>
                    <a:pt x="4" y="143"/>
                    <a:pt x="11" y="158"/>
                  </a:cubicBezTo>
                  <a:lnTo>
                    <a:pt x="14" y="162"/>
                  </a:lnTo>
                  <a:cubicBezTo>
                    <a:pt x="21" y="173"/>
                    <a:pt x="32" y="179"/>
                    <a:pt x="36" y="184"/>
                  </a:cubicBezTo>
                  <a:cubicBezTo>
                    <a:pt x="38" y="186"/>
                    <a:pt x="56" y="206"/>
                    <a:pt x="64" y="205"/>
                  </a:cubicBezTo>
                  <a:cubicBezTo>
                    <a:pt x="76" y="205"/>
                    <a:pt x="83" y="200"/>
                    <a:pt x="87" y="193"/>
                  </a:cubicBezTo>
                  <a:cubicBezTo>
                    <a:pt x="87" y="193"/>
                    <a:pt x="108" y="191"/>
                    <a:pt x="119" y="180"/>
                  </a:cubicBezTo>
                  <a:cubicBezTo>
                    <a:pt x="119" y="180"/>
                    <a:pt x="139" y="178"/>
                    <a:pt x="148" y="162"/>
                  </a:cubicBezTo>
                  <a:cubicBezTo>
                    <a:pt x="148" y="162"/>
                    <a:pt x="168" y="158"/>
                    <a:pt x="171" y="146"/>
                  </a:cubicBezTo>
                  <a:close/>
                </a:path>
              </a:pathLst>
            </a:custGeom>
            <a:solidFill>
              <a:srgbClr val="EFAA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Freeform 103">
              <a:extLst>
                <a:ext uri="{FF2B5EF4-FFF2-40B4-BE49-F238E27FC236}">
                  <a16:creationId xmlns:a16="http://schemas.microsoft.com/office/drawing/2014/main" xmlns="" id="{D9D9B67F-ED4D-4F9C-AABC-734905695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947" y="3183732"/>
              <a:ext cx="523875" cy="520304"/>
            </a:xfrm>
            <a:custGeom>
              <a:avLst/>
              <a:gdLst>
                <a:gd name="T0" fmla="*/ 60 w 768"/>
                <a:gd name="T1" fmla="*/ 173 h 767"/>
                <a:gd name="T2" fmla="*/ 407 w 768"/>
                <a:gd name="T3" fmla="*/ 421 h 767"/>
                <a:gd name="T4" fmla="*/ 642 w 768"/>
                <a:gd name="T5" fmla="*/ 756 h 767"/>
                <a:gd name="T6" fmla="*/ 768 w 768"/>
                <a:gd name="T7" fmla="*/ 717 h 767"/>
                <a:gd name="T8" fmla="*/ 523 w 768"/>
                <a:gd name="T9" fmla="*/ 325 h 767"/>
                <a:gd name="T10" fmla="*/ 93 w 768"/>
                <a:gd name="T11" fmla="*/ 12 h 767"/>
                <a:gd name="T12" fmla="*/ 27 w 768"/>
                <a:gd name="T13" fmla="*/ 67 h 767"/>
                <a:gd name="T14" fmla="*/ 60 w 768"/>
                <a:gd name="T15" fmla="*/ 173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" h="767">
                  <a:moveTo>
                    <a:pt x="60" y="173"/>
                  </a:moveTo>
                  <a:cubicBezTo>
                    <a:pt x="60" y="173"/>
                    <a:pt x="313" y="330"/>
                    <a:pt x="407" y="421"/>
                  </a:cubicBezTo>
                  <a:cubicBezTo>
                    <a:pt x="437" y="450"/>
                    <a:pt x="630" y="746"/>
                    <a:pt x="642" y="756"/>
                  </a:cubicBezTo>
                  <a:cubicBezTo>
                    <a:pt x="653" y="767"/>
                    <a:pt x="768" y="717"/>
                    <a:pt x="768" y="717"/>
                  </a:cubicBezTo>
                  <a:cubicBezTo>
                    <a:pt x="768" y="717"/>
                    <a:pt x="537" y="346"/>
                    <a:pt x="523" y="325"/>
                  </a:cubicBezTo>
                  <a:cubicBezTo>
                    <a:pt x="508" y="303"/>
                    <a:pt x="137" y="24"/>
                    <a:pt x="93" y="12"/>
                  </a:cubicBezTo>
                  <a:cubicBezTo>
                    <a:pt x="49" y="0"/>
                    <a:pt x="46" y="22"/>
                    <a:pt x="27" y="67"/>
                  </a:cubicBezTo>
                  <a:cubicBezTo>
                    <a:pt x="0" y="130"/>
                    <a:pt x="60" y="173"/>
                    <a:pt x="60" y="173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Freeform 104">
              <a:extLst>
                <a:ext uri="{FF2B5EF4-FFF2-40B4-BE49-F238E27FC236}">
                  <a16:creationId xmlns:a16="http://schemas.microsoft.com/office/drawing/2014/main" xmlns="" id="{5E67F8D0-D7E0-4D77-A8B6-B1F2002CD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3654" y="3301604"/>
              <a:ext cx="435769" cy="211931"/>
            </a:xfrm>
            <a:custGeom>
              <a:avLst/>
              <a:gdLst>
                <a:gd name="T0" fmla="*/ 3 w 640"/>
                <a:gd name="T1" fmla="*/ 19 h 312"/>
                <a:gd name="T2" fmla="*/ 184 w 640"/>
                <a:gd name="T3" fmla="*/ 174 h 312"/>
                <a:gd name="T4" fmla="*/ 561 w 640"/>
                <a:gd name="T5" fmla="*/ 257 h 312"/>
                <a:gd name="T6" fmla="*/ 640 w 640"/>
                <a:gd name="T7" fmla="*/ 312 h 312"/>
                <a:gd name="T8" fmla="*/ 614 w 640"/>
                <a:gd name="T9" fmla="*/ 230 h 312"/>
                <a:gd name="T10" fmla="*/ 184 w 640"/>
                <a:gd name="T11" fmla="*/ 158 h 312"/>
                <a:gd name="T12" fmla="*/ 17 w 640"/>
                <a:gd name="T13" fmla="*/ 0 h 312"/>
                <a:gd name="T14" fmla="*/ 3 w 640"/>
                <a:gd name="T15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0" h="312">
                  <a:moveTo>
                    <a:pt x="3" y="19"/>
                  </a:moveTo>
                  <a:cubicBezTo>
                    <a:pt x="3" y="19"/>
                    <a:pt x="44" y="178"/>
                    <a:pt x="184" y="174"/>
                  </a:cubicBezTo>
                  <a:cubicBezTo>
                    <a:pt x="310" y="171"/>
                    <a:pt x="497" y="215"/>
                    <a:pt x="561" y="257"/>
                  </a:cubicBezTo>
                  <a:lnTo>
                    <a:pt x="640" y="312"/>
                  </a:lnTo>
                  <a:lnTo>
                    <a:pt x="614" y="230"/>
                  </a:lnTo>
                  <a:cubicBezTo>
                    <a:pt x="614" y="230"/>
                    <a:pt x="547" y="103"/>
                    <a:pt x="184" y="158"/>
                  </a:cubicBezTo>
                  <a:cubicBezTo>
                    <a:pt x="184" y="158"/>
                    <a:pt x="74" y="190"/>
                    <a:pt x="17" y="0"/>
                  </a:cubicBezTo>
                  <a:cubicBezTo>
                    <a:pt x="17" y="0"/>
                    <a:pt x="0" y="11"/>
                    <a:pt x="3" y="19"/>
                  </a:cubicBezTo>
                </a:path>
              </a:pathLst>
            </a:custGeom>
            <a:solidFill>
              <a:srgbClr val="EA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Freeform 105">
              <a:extLst>
                <a:ext uri="{FF2B5EF4-FFF2-40B4-BE49-F238E27FC236}">
                  <a16:creationId xmlns:a16="http://schemas.microsoft.com/office/drawing/2014/main" xmlns="" id="{7D5768EB-01DE-4408-A9E0-38EDF9073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5985" y="3676651"/>
              <a:ext cx="92869" cy="85725"/>
            </a:xfrm>
            <a:custGeom>
              <a:avLst/>
              <a:gdLst>
                <a:gd name="T0" fmla="*/ 9 w 136"/>
                <a:gd name="T1" fmla="*/ 39 h 127"/>
                <a:gd name="T2" fmla="*/ 72 w 136"/>
                <a:gd name="T3" fmla="*/ 8 h 127"/>
                <a:gd name="T4" fmla="*/ 77 w 136"/>
                <a:gd name="T5" fmla="*/ 24 h 127"/>
                <a:gd name="T6" fmla="*/ 107 w 136"/>
                <a:gd name="T7" fmla="*/ 18 h 127"/>
                <a:gd name="T8" fmla="*/ 115 w 136"/>
                <a:gd name="T9" fmla="*/ 47 h 127"/>
                <a:gd name="T10" fmla="*/ 120 w 136"/>
                <a:gd name="T11" fmla="*/ 71 h 127"/>
                <a:gd name="T12" fmla="*/ 127 w 136"/>
                <a:gd name="T13" fmla="*/ 91 h 127"/>
                <a:gd name="T14" fmla="*/ 84 w 136"/>
                <a:gd name="T15" fmla="*/ 125 h 127"/>
                <a:gd name="T16" fmla="*/ 67 w 136"/>
                <a:gd name="T17" fmla="*/ 111 h 127"/>
                <a:gd name="T18" fmla="*/ 46 w 136"/>
                <a:gd name="T19" fmla="*/ 95 h 127"/>
                <a:gd name="T20" fmla="*/ 28 w 136"/>
                <a:gd name="T21" fmla="*/ 76 h 127"/>
                <a:gd name="T22" fmla="*/ 4 w 136"/>
                <a:gd name="T23" fmla="*/ 44 h 127"/>
                <a:gd name="T24" fmla="*/ 9 w 136"/>
                <a:gd name="T25" fmla="*/ 3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127">
                  <a:moveTo>
                    <a:pt x="9" y="39"/>
                  </a:moveTo>
                  <a:cubicBezTo>
                    <a:pt x="9" y="39"/>
                    <a:pt x="64" y="0"/>
                    <a:pt x="72" y="8"/>
                  </a:cubicBezTo>
                  <a:cubicBezTo>
                    <a:pt x="79" y="16"/>
                    <a:pt x="77" y="24"/>
                    <a:pt x="77" y="24"/>
                  </a:cubicBezTo>
                  <a:lnTo>
                    <a:pt x="107" y="18"/>
                  </a:lnTo>
                  <a:cubicBezTo>
                    <a:pt x="107" y="18"/>
                    <a:pt x="129" y="25"/>
                    <a:pt x="115" y="47"/>
                  </a:cubicBezTo>
                  <a:cubicBezTo>
                    <a:pt x="115" y="47"/>
                    <a:pt x="136" y="51"/>
                    <a:pt x="120" y="71"/>
                  </a:cubicBezTo>
                  <a:cubicBezTo>
                    <a:pt x="120" y="71"/>
                    <a:pt x="133" y="80"/>
                    <a:pt x="127" y="91"/>
                  </a:cubicBezTo>
                  <a:cubicBezTo>
                    <a:pt x="121" y="101"/>
                    <a:pt x="84" y="125"/>
                    <a:pt x="84" y="125"/>
                  </a:cubicBezTo>
                  <a:cubicBezTo>
                    <a:pt x="84" y="125"/>
                    <a:pt x="74" y="127"/>
                    <a:pt x="67" y="111"/>
                  </a:cubicBezTo>
                  <a:cubicBezTo>
                    <a:pt x="67" y="111"/>
                    <a:pt x="51" y="110"/>
                    <a:pt x="46" y="95"/>
                  </a:cubicBezTo>
                  <a:cubicBezTo>
                    <a:pt x="46" y="95"/>
                    <a:pt x="33" y="92"/>
                    <a:pt x="28" y="76"/>
                  </a:cubicBezTo>
                  <a:cubicBezTo>
                    <a:pt x="28" y="76"/>
                    <a:pt x="0" y="68"/>
                    <a:pt x="4" y="44"/>
                  </a:cubicBezTo>
                  <a:cubicBezTo>
                    <a:pt x="4" y="44"/>
                    <a:pt x="7" y="41"/>
                    <a:pt x="9" y="39"/>
                  </a:cubicBezTo>
                </a:path>
              </a:pathLst>
            </a:custGeom>
            <a:solidFill>
              <a:srgbClr val="DB9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Freeform 106">
              <a:extLst>
                <a:ext uri="{FF2B5EF4-FFF2-40B4-BE49-F238E27FC236}">
                  <a16:creationId xmlns:a16="http://schemas.microsoft.com/office/drawing/2014/main" xmlns="" id="{2827FBA7-5563-49CD-8099-D6CCCFC6E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4800" y="3652838"/>
              <a:ext cx="46435" cy="58341"/>
            </a:xfrm>
            <a:custGeom>
              <a:avLst/>
              <a:gdLst>
                <a:gd name="T0" fmla="*/ 23 w 69"/>
                <a:gd name="T1" fmla="*/ 0 h 87"/>
                <a:gd name="T2" fmla="*/ 0 w 69"/>
                <a:gd name="T3" fmla="*/ 69 h 87"/>
                <a:gd name="T4" fmla="*/ 6 w 69"/>
                <a:gd name="T5" fmla="*/ 84 h 87"/>
                <a:gd name="T6" fmla="*/ 33 w 69"/>
                <a:gd name="T7" fmla="*/ 64 h 87"/>
                <a:gd name="T8" fmla="*/ 64 w 69"/>
                <a:gd name="T9" fmla="*/ 29 h 87"/>
                <a:gd name="T10" fmla="*/ 23 w 6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87">
                  <a:moveTo>
                    <a:pt x="23" y="0"/>
                  </a:moveTo>
                  <a:cubicBezTo>
                    <a:pt x="23" y="0"/>
                    <a:pt x="2" y="41"/>
                    <a:pt x="0" y="69"/>
                  </a:cubicBezTo>
                  <a:cubicBezTo>
                    <a:pt x="0" y="75"/>
                    <a:pt x="0" y="81"/>
                    <a:pt x="6" y="84"/>
                  </a:cubicBezTo>
                  <a:cubicBezTo>
                    <a:pt x="12" y="87"/>
                    <a:pt x="23" y="82"/>
                    <a:pt x="33" y="64"/>
                  </a:cubicBezTo>
                  <a:cubicBezTo>
                    <a:pt x="43" y="47"/>
                    <a:pt x="64" y="29"/>
                    <a:pt x="64" y="29"/>
                  </a:cubicBezTo>
                  <a:cubicBezTo>
                    <a:pt x="64" y="29"/>
                    <a:pt x="69" y="8"/>
                    <a:pt x="23" y="0"/>
                  </a:cubicBezTo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23" name="Freeform 107">
            <a:extLst>
              <a:ext uri="{FF2B5EF4-FFF2-40B4-BE49-F238E27FC236}">
                <a16:creationId xmlns:a16="http://schemas.microsoft.com/office/drawing/2014/main" xmlns="" id="{742CD522-0163-4A57-9210-8EB44468AA59}"/>
              </a:ext>
            </a:extLst>
          </p:cNvPr>
          <p:cNvSpPr>
            <a:spLocks/>
          </p:cNvSpPr>
          <p:nvPr/>
        </p:nvSpPr>
        <p:spPr bwMode="auto">
          <a:xfrm>
            <a:off x="5954" y="3589973"/>
            <a:ext cx="4202906" cy="1258491"/>
          </a:xfrm>
          <a:custGeom>
            <a:avLst/>
            <a:gdLst>
              <a:gd name="T0" fmla="*/ 6167 w 6167"/>
              <a:gd name="T1" fmla="*/ 153 h 1854"/>
              <a:gd name="T2" fmla="*/ 6153 w 6167"/>
              <a:gd name="T3" fmla="*/ 170 h 1854"/>
              <a:gd name="T4" fmla="*/ 6138 w 6167"/>
              <a:gd name="T5" fmla="*/ 187 h 1854"/>
              <a:gd name="T6" fmla="*/ 5934 w 6167"/>
              <a:gd name="T7" fmla="*/ 85 h 1854"/>
              <a:gd name="T8" fmla="*/ 5457 w 6167"/>
              <a:gd name="T9" fmla="*/ 188 h 1854"/>
              <a:gd name="T10" fmla="*/ 5079 w 6167"/>
              <a:gd name="T11" fmla="*/ 588 h 1854"/>
              <a:gd name="T12" fmla="*/ 3938 w 6167"/>
              <a:gd name="T13" fmla="*/ 1555 h 1854"/>
              <a:gd name="T14" fmla="*/ 3394 w 6167"/>
              <a:gd name="T15" fmla="*/ 1783 h 1854"/>
              <a:gd name="T16" fmla="*/ 2876 w 6167"/>
              <a:gd name="T17" fmla="*/ 1842 h 1854"/>
              <a:gd name="T18" fmla="*/ 1908 w 6167"/>
              <a:gd name="T19" fmla="*/ 1659 h 1854"/>
              <a:gd name="T20" fmla="*/ 0 w 6167"/>
              <a:gd name="T21" fmla="*/ 767 h 1854"/>
              <a:gd name="T22" fmla="*/ 0 w 6167"/>
              <a:gd name="T23" fmla="*/ 716 h 1854"/>
              <a:gd name="T24" fmla="*/ 1924 w 6167"/>
              <a:gd name="T25" fmla="*/ 1617 h 1854"/>
              <a:gd name="T26" fmla="*/ 3381 w 6167"/>
              <a:gd name="T27" fmla="*/ 1740 h 1854"/>
              <a:gd name="T28" fmla="*/ 3913 w 6167"/>
              <a:gd name="T29" fmla="*/ 1518 h 1854"/>
              <a:gd name="T30" fmla="*/ 3917 w 6167"/>
              <a:gd name="T31" fmla="*/ 1516 h 1854"/>
              <a:gd name="T32" fmla="*/ 5044 w 6167"/>
              <a:gd name="T33" fmla="*/ 560 h 1854"/>
              <a:gd name="T34" fmla="*/ 5431 w 6167"/>
              <a:gd name="T35" fmla="*/ 152 h 1854"/>
              <a:gd name="T36" fmla="*/ 5948 w 6167"/>
              <a:gd name="T37" fmla="*/ 42 h 1854"/>
              <a:gd name="T38" fmla="*/ 6167 w 6167"/>
              <a:gd name="T39" fmla="*/ 153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167" h="1854">
                <a:moveTo>
                  <a:pt x="6167" y="153"/>
                </a:moveTo>
                <a:lnTo>
                  <a:pt x="6153" y="170"/>
                </a:lnTo>
                <a:lnTo>
                  <a:pt x="6138" y="187"/>
                </a:lnTo>
                <a:cubicBezTo>
                  <a:pt x="6137" y="186"/>
                  <a:pt x="6057" y="118"/>
                  <a:pt x="5934" y="85"/>
                </a:cubicBezTo>
                <a:cubicBezTo>
                  <a:pt x="5770" y="41"/>
                  <a:pt x="5610" y="75"/>
                  <a:pt x="5457" y="188"/>
                </a:cubicBezTo>
                <a:cubicBezTo>
                  <a:pt x="5327" y="285"/>
                  <a:pt x="5212" y="425"/>
                  <a:pt x="5079" y="588"/>
                </a:cubicBezTo>
                <a:cubicBezTo>
                  <a:pt x="4830" y="893"/>
                  <a:pt x="4520" y="1272"/>
                  <a:pt x="3938" y="1555"/>
                </a:cubicBezTo>
                <a:cubicBezTo>
                  <a:pt x="3917" y="1571"/>
                  <a:pt x="3728" y="1702"/>
                  <a:pt x="3394" y="1783"/>
                </a:cubicBezTo>
                <a:cubicBezTo>
                  <a:pt x="3256" y="1816"/>
                  <a:pt x="3082" y="1842"/>
                  <a:pt x="2876" y="1842"/>
                </a:cubicBezTo>
                <a:cubicBezTo>
                  <a:pt x="2604" y="1842"/>
                  <a:pt x="2278" y="1796"/>
                  <a:pt x="1908" y="1659"/>
                </a:cubicBezTo>
                <a:cubicBezTo>
                  <a:pt x="1230" y="1406"/>
                  <a:pt x="589" y="1107"/>
                  <a:pt x="0" y="767"/>
                </a:cubicBezTo>
                <a:lnTo>
                  <a:pt x="0" y="716"/>
                </a:lnTo>
                <a:cubicBezTo>
                  <a:pt x="593" y="1059"/>
                  <a:pt x="1239" y="1362"/>
                  <a:pt x="1924" y="1617"/>
                </a:cubicBezTo>
                <a:cubicBezTo>
                  <a:pt x="2561" y="1854"/>
                  <a:pt x="3068" y="1814"/>
                  <a:pt x="3381" y="1740"/>
                </a:cubicBezTo>
                <a:cubicBezTo>
                  <a:pt x="3720" y="1658"/>
                  <a:pt x="3911" y="1520"/>
                  <a:pt x="3913" y="1518"/>
                </a:cubicBezTo>
                <a:lnTo>
                  <a:pt x="3917" y="1516"/>
                </a:lnTo>
                <a:cubicBezTo>
                  <a:pt x="4491" y="1237"/>
                  <a:pt x="4798" y="862"/>
                  <a:pt x="5044" y="560"/>
                </a:cubicBezTo>
                <a:cubicBezTo>
                  <a:pt x="5179" y="395"/>
                  <a:pt x="5295" y="252"/>
                  <a:pt x="5431" y="152"/>
                </a:cubicBezTo>
                <a:cubicBezTo>
                  <a:pt x="5635" y="0"/>
                  <a:pt x="5825" y="9"/>
                  <a:pt x="5948" y="42"/>
                </a:cubicBezTo>
                <a:cubicBezTo>
                  <a:pt x="6080" y="79"/>
                  <a:pt x="6164" y="150"/>
                  <a:pt x="6167" y="153"/>
                </a:cubicBezTo>
              </a:path>
            </a:pathLst>
          </a:custGeom>
          <a:solidFill>
            <a:srgbClr val="BCC0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4" name="Freeform 108">
            <a:extLst>
              <a:ext uri="{FF2B5EF4-FFF2-40B4-BE49-F238E27FC236}">
                <a16:creationId xmlns:a16="http://schemas.microsoft.com/office/drawing/2014/main" xmlns="" id="{B8995BED-6B9E-4DD4-B852-BD0FF3FE820E}"/>
              </a:ext>
            </a:extLst>
          </p:cNvPr>
          <p:cNvSpPr>
            <a:spLocks/>
          </p:cNvSpPr>
          <p:nvPr/>
        </p:nvSpPr>
        <p:spPr bwMode="auto">
          <a:xfrm>
            <a:off x="4025504" y="3332799"/>
            <a:ext cx="611981" cy="792956"/>
          </a:xfrm>
          <a:custGeom>
            <a:avLst/>
            <a:gdLst>
              <a:gd name="T0" fmla="*/ 336 w 898"/>
              <a:gd name="T1" fmla="*/ 1100 h 1168"/>
              <a:gd name="T2" fmla="*/ 696 w 898"/>
              <a:gd name="T3" fmla="*/ 1168 h 1168"/>
              <a:gd name="T4" fmla="*/ 898 w 898"/>
              <a:gd name="T5" fmla="*/ 107 h 1168"/>
              <a:gd name="T6" fmla="*/ 538 w 898"/>
              <a:gd name="T7" fmla="*/ 39 h 1168"/>
              <a:gd name="T8" fmla="*/ 101 w 898"/>
              <a:gd name="T9" fmla="*/ 336 h 1168"/>
              <a:gd name="T10" fmla="*/ 39 w 898"/>
              <a:gd name="T11" fmla="*/ 663 h 1168"/>
              <a:gd name="T12" fmla="*/ 336 w 898"/>
              <a:gd name="T13" fmla="*/ 110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8" h="1168">
                <a:moveTo>
                  <a:pt x="336" y="1100"/>
                </a:moveTo>
                <a:lnTo>
                  <a:pt x="696" y="1168"/>
                </a:lnTo>
                <a:lnTo>
                  <a:pt x="898" y="107"/>
                </a:lnTo>
                <a:lnTo>
                  <a:pt x="538" y="39"/>
                </a:lnTo>
                <a:cubicBezTo>
                  <a:pt x="335" y="0"/>
                  <a:pt x="140" y="133"/>
                  <a:pt x="101" y="336"/>
                </a:cubicBezTo>
                <a:lnTo>
                  <a:pt x="39" y="663"/>
                </a:lnTo>
                <a:cubicBezTo>
                  <a:pt x="0" y="866"/>
                  <a:pt x="133" y="1061"/>
                  <a:pt x="336" y="110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5" name="Freeform 109">
            <a:extLst>
              <a:ext uri="{FF2B5EF4-FFF2-40B4-BE49-F238E27FC236}">
                <a16:creationId xmlns:a16="http://schemas.microsoft.com/office/drawing/2014/main" xmlns="" id="{402A45D1-4CF5-45E8-B481-77D381B457C5}"/>
              </a:ext>
            </a:extLst>
          </p:cNvPr>
          <p:cNvSpPr>
            <a:spLocks/>
          </p:cNvSpPr>
          <p:nvPr/>
        </p:nvSpPr>
        <p:spPr bwMode="auto">
          <a:xfrm>
            <a:off x="4031456" y="3573305"/>
            <a:ext cx="100013" cy="197644"/>
          </a:xfrm>
          <a:custGeom>
            <a:avLst/>
            <a:gdLst>
              <a:gd name="T0" fmla="*/ 30 w 84"/>
              <a:gd name="T1" fmla="*/ 0 h 166"/>
              <a:gd name="T2" fmla="*/ 84 w 84"/>
              <a:gd name="T3" fmla="*/ 10 h 166"/>
              <a:gd name="T4" fmla="*/ 54 w 84"/>
              <a:gd name="T5" fmla="*/ 166 h 166"/>
              <a:gd name="T6" fmla="*/ 0 w 84"/>
              <a:gd name="T7" fmla="*/ 156 h 166"/>
              <a:gd name="T8" fmla="*/ 30 w 84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166">
                <a:moveTo>
                  <a:pt x="30" y="0"/>
                </a:moveTo>
                <a:lnTo>
                  <a:pt x="84" y="10"/>
                </a:lnTo>
                <a:lnTo>
                  <a:pt x="54" y="166"/>
                </a:lnTo>
                <a:lnTo>
                  <a:pt x="0" y="156"/>
                </a:lnTo>
                <a:lnTo>
                  <a:pt x="3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797D26B3-8F34-D947-BA7F-22944240729C}"/>
              </a:ext>
            </a:extLst>
          </p:cNvPr>
          <p:cNvGrpSpPr/>
          <p:nvPr/>
        </p:nvGrpSpPr>
        <p:grpSpPr>
          <a:xfrm>
            <a:off x="2630091" y="3530443"/>
            <a:ext cx="802481" cy="2006203"/>
            <a:chOff x="2630091" y="2707483"/>
            <a:chExt cx="802481" cy="2006203"/>
          </a:xfrm>
        </p:grpSpPr>
        <p:sp>
          <p:nvSpPr>
            <p:cNvPr id="127" name="Freeform 8">
              <a:extLst>
                <a:ext uri="{FF2B5EF4-FFF2-40B4-BE49-F238E27FC236}">
                  <a16:creationId xmlns:a16="http://schemas.microsoft.com/office/drawing/2014/main" xmlns="" id="{4611F976-2B09-4368-B5A2-16FB8D7D7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079" y="3230166"/>
              <a:ext cx="135731" cy="92869"/>
            </a:xfrm>
            <a:custGeom>
              <a:avLst/>
              <a:gdLst>
                <a:gd name="T0" fmla="*/ 35 w 200"/>
                <a:gd name="T1" fmla="*/ 29 h 138"/>
                <a:gd name="T2" fmla="*/ 87 w 200"/>
                <a:gd name="T3" fmla="*/ 3 h 138"/>
                <a:gd name="T4" fmla="*/ 140 w 200"/>
                <a:gd name="T5" fmla="*/ 10 h 138"/>
                <a:gd name="T6" fmla="*/ 195 w 200"/>
                <a:gd name="T7" fmla="*/ 39 h 138"/>
                <a:gd name="T8" fmla="*/ 197 w 200"/>
                <a:gd name="T9" fmla="*/ 58 h 138"/>
                <a:gd name="T10" fmla="*/ 183 w 200"/>
                <a:gd name="T11" fmla="*/ 75 h 138"/>
                <a:gd name="T12" fmla="*/ 173 w 200"/>
                <a:gd name="T13" fmla="*/ 98 h 138"/>
                <a:gd name="T14" fmla="*/ 160 w 200"/>
                <a:gd name="T15" fmla="*/ 119 h 138"/>
                <a:gd name="T16" fmla="*/ 155 w 200"/>
                <a:gd name="T17" fmla="*/ 138 h 138"/>
                <a:gd name="T18" fmla="*/ 125 w 200"/>
                <a:gd name="T19" fmla="*/ 135 h 138"/>
                <a:gd name="T20" fmla="*/ 22 w 200"/>
                <a:gd name="T21" fmla="*/ 104 h 138"/>
                <a:gd name="T22" fmla="*/ 35 w 200"/>
                <a:gd name="T23" fmla="*/ 2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138">
                  <a:moveTo>
                    <a:pt x="35" y="29"/>
                  </a:moveTo>
                  <a:cubicBezTo>
                    <a:pt x="35" y="29"/>
                    <a:pt x="80" y="6"/>
                    <a:pt x="87" y="3"/>
                  </a:cubicBezTo>
                  <a:cubicBezTo>
                    <a:pt x="94" y="0"/>
                    <a:pt x="116" y="4"/>
                    <a:pt x="140" y="10"/>
                  </a:cubicBezTo>
                  <a:cubicBezTo>
                    <a:pt x="164" y="16"/>
                    <a:pt x="194" y="35"/>
                    <a:pt x="195" y="39"/>
                  </a:cubicBezTo>
                  <a:cubicBezTo>
                    <a:pt x="196" y="44"/>
                    <a:pt x="200" y="47"/>
                    <a:pt x="197" y="58"/>
                  </a:cubicBezTo>
                  <a:cubicBezTo>
                    <a:pt x="194" y="68"/>
                    <a:pt x="183" y="75"/>
                    <a:pt x="183" y="75"/>
                  </a:cubicBezTo>
                  <a:cubicBezTo>
                    <a:pt x="183" y="75"/>
                    <a:pt x="185" y="89"/>
                    <a:pt x="173" y="98"/>
                  </a:cubicBezTo>
                  <a:cubicBezTo>
                    <a:pt x="173" y="98"/>
                    <a:pt x="174" y="111"/>
                    <a:pt x="160" y="119"/>
                  </a:cubicBezTo>
                  <a:cubicBezTo>
                    <a:pt x="160" y="119"/>
                    <a:pt x="166" y="134"/>
                    <a:pt x="155" y="138"/>
                  </a:cubicBezTo>
                  <a:cubicBezTo>
                    <a:pt x="155" y="138"/>
                    <a:pt x="134" y="134"/>
                    <a:pt x="125" y="135"/>
                  </a:cubicBezTo>
                  <a:cubicBezTo>
                    <a:pt x="117" y="136"/>
                    <a:pt x="63" y="120"/>
                    <a:pt x="22" y="104"/>
                  </a:cubicBezTo>
                  <a:cubicBezTo>
                    <a:pt x="22" y="104"/>
                    <a:pt x="0" y="81"/>
                    <a:pt x="35" y="2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Freeform 9">
              <a:extLst>
                <a:ext uri="{FF2B5EF4-FFF2-40B4-BE49-F238E27FC236}">
                  <a16:creationId xmlns:a16="http://schemas.microsoft.com/office/drawing/2014/main" xmlns="" id="{9037FCE1-25FB-4A0D-9D54-B34C9984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704" y="3267076"/>
              <a:ext cx="36910" cy="50006"/>
            </a:xfrm>
            <a:custGeom>
              <a:avLst/>
              <a:gdLst>
                <a:gd name="T0" fmla="*/ 31 w 54"/>
                <a:gd name="T1" fmla="*/ 0 h 74"/>
                <a:gd name="T2" fmla="*/ 7 w 54"/>
                <a:gd name="T3" fmla="*/ 23 h 74"/>
                <a:gd name="T4" fmla="*/ 30 w 54"/>
                <a:gd name="T5" fmla="*/ 74 h 74"/>
                <a:gd name="T6" fmla="*/ 31 w 54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74">
                  <a:moveTo>
                    <a:pt x="31" y="0"/>
                  </a:moveTo>
                  <a:cubicBezTo>
                    <a:pt x="31" y="0"/>
                    <a:pt x="14" y="20"/>
                    <a:pt x="7" y="23"/>
                  </a:cubicBezTo>
                  <a:cubicBezTo>
                    <a:pt x="0" y="26"/>
                    <a:pt x="30" y="74"/>
                    <a:pt x="30" y="74"/>
                  </a:cubicBezTo>
                  <a:cubicBezTo>
                    <a:pt x="30" y="74"/>
                    <a:pt x="54" y="21"/>
                    <a:pt x="31" y="0"/>
                  </a:cubicBezTo>
                </a:path>
              </a:pathLst>
            </a:custGeom>
            <a:solidFill>
              <a:srgbClr val="CF8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xmlns="" id="{1D027664-A479-406D-87A4-3C315E4BD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6335" y="4487466"/>
              <a:ext cx="221456" cy="151210"/>
            </a:xfrm>
            <a:custGeom>
              <a:avLst/>
              <a:gdLst>
                <a:gd name="T0" fmla="*/ 95 w 325"/>
                <a:gd name="T1" fmla="*/ 0 h 223"/>
                <a:gd name="T2" fmla="*/ 150 w 325"/>
                <a:gd name="T3" fmla="*/ 75 h 223"/>
                <a:gd name="T4" fmla="*/ 244 w 325"/>
                <a:gd name="T5" fmla="*/ 144 h 223"/>
                <a:gd name="T6" fmla="*/ 313 w 325"/>
                <a:gd name="T7" fmla="*/ 193 h 223"/>
                <a:gd name="T8" fmla="*/ 135 w 325"/>
                <a:gd name="T9" fmla="*/ 204 h 223"/>
                <a:gd name="T10" fmla="*/ 47 w 325"/>
                <a:gd name="T11" fmla="*/ 138 h 223"/>
                <a:gd name="T12" fmla="*/ 34 w 325"/>
                <a:gd name="T13" fmla="*/ 214 h 223"/>
                <a:gd name="T14" fmla="*/ 12 w 325"/>
                <a:gd name="T15" fmla="*/ 214 h 223"/>
                <a:gd name="T16" fmla="*/ 3 w 325"/>
                <a:gd name="T17" fmla="*/ 129 h 223"/>
                <a:gd name="T18" fmla="*/ 28 w 325"/>
                <a:gd name="T19" fmla="*/ 43 h 223"/>
                <a:gd name="T20" fmla="*/ 30 w 325"/>
                <a:gd name="T21" fmla="*/ 7 h 223"/>
                <a:gd name="T22" fmla="*/ 95 w 325"/>
                <a:gd name="T2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" h="223">
                  <a:moveTo>
                    <a:pt x="95" y="0"/>
                  </a:moveTo>
                  <a:cubicBezTo>
                    <a:pt x="95" y="0"/>
                    <a:pt x="130" y="63"/>
                    <a:pt x="150" y="75"/>
                  </a:cubicBezTo>
                  <a:cubicBezTo>
                    <a:pt x="176" y="91"/>
                    <a:pt x="227" y="142"/>
                    <a:pt x="244" y="144"/>
                  </a:cubicBezTo>
                  <a:cubicBezTo>
                    <a:pt x="262" y="147"/>
                    <a:pt x="325" y="158"/>
                    <a:pt x="313" y="193"/>
                  </a:cubicBezTo>
                  <a:cubicBezTo>
                    <a:pt x="303" y="223"/>
                    <a:pt x="152" y="218"/>
                    <a:pt x="135" y="204"/>
                  </a:cubicBezTo>
                  <a:cubicBezTo>
                    <a:pt x="118" y="189"/>
                    <a:pt x="67" y="137"/>
                    <a:pt x="47" y="138"/>
                  </a:cubicBezTo>
                  <a:cubicBezTo>
                    <a:pt x="26" y="139"/>
                    <a:pt x="34" y="214"/>
                    <a:pt x="34" y="214"/>
                  </a:cubicBezTo>
                  <a:lnTo>
                    <a:pt x="12" y="214"/>
                  </a:lnTo>
                  <a:cubicBezTo>
                    <a:pt x="12" y="214"/>
                    <a:pt x="4" y="141"/>
                    <a:pt x="3" y="129"/>
                  </a:cubicBezTo>
                  <a:cubicBezTo>
                    <a:pt x="0" y="92"/>
                    <a:pt x="27" y="64"/>
                    <a:pt x="28" y="43"/>
                  </a:cubicBezTo>
                  <a:cubicBezTo>
                    <a:pt x="29" y="22"/>
                    <a:pt x="30" y="7"/>
                    <a:pt x="30" y="7"/>
                  </a:cubicBezTo>
                  <a:lnTo>
                    <a:pt x="95" y="0"/>
                  </a:lnTo>
                </a:path>
              </a:pathLst>
            </a:custGeom>
            <a:solidFill>
              <a:srgbClr val="1620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xmlns="" id="{1FDE6167-2D01-46DE-8F8C-53C0EDB9D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860" y="4485085"/>
              <a:ext cx="152400" cy="110729"/>
            </a:xfrm>
            <a:custGeom>
              <a:avLst/>
              <a:gdLst>
                <a:gd name="T0" fmla="*/ 225 w 225"/>
                <a:gd name="T1" fmla="*/ 147 h 164"/>
                <a:gd name="T2" fmla="*/ 137 w 225"/>
                <a:gd name="T3" fmla="*/ 142 h 164"/>
                <a:gd name="T4" fmla="*/ 0 w 225"/>
                <a:gd name="T5" fmla="*/ 86 h 164"/>
                <a:gd name="T6" fmla="*/ 14 w 225"/>
                <a:gd name="T7" fmla="*/ 38 h 164"/>
                <a:gd name="T8" fmla="*/ 16 w 225"/>
                <a:gd name="T9" fmla="*/ 11 h 164"/>
                <a:gd name="T10" fmla="*/ 80 w 225"/>
                <a:gd name="T11" fmla="*/ 0 h 164"/>
                <a:gd name="T12" fmla="*/ 140 w 225"/>
                <a:gd name="T13" fmla="*/ 76 h 164"/>
                <a:gd name="T14" fmla="*/ 225 w 225"/>
                <a:gd name="T15" fmla="*/ 14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164">
                  <a:moveTo>
                    <a:pt x="225" y="147"/>
                  </a:moveTo>
                  <a:cubicBezTo>
                    <a:pt x="225" y="147"/>
                    <a:pt x="175" y="164"/>
                    <a:pt x="137" y="142"/>
                  </a:cubicBezTo>
                  <a:cubicBezTo>
                    <a:pt x="99" y="120"/>
                    <a:pt x="26" y="87"/>
                    <a:pt x="0" y="86"/>
                  </a:cubicBezTo>
                  <a:cubicBezTo>
                    <a:pt x="0" y="86"/>
                    <a:pt x="14" y="43"/>
                    <a:pt x="14" y="38"/>
                  </a:cubicBezTo>
                  <a:cubicBezTo>
                    <a:pt x="15" y="33"/>
                    <a:pt x="16" y="11"/>
                    <a:pt x="16" y="11"/>
                  </a:cubicBezTo>
                  <a:lnTo>
                    <a:pt x="80" y="0"/>
                  </a:lnTo>
                  <a:cubicBezTo>
                    <a:pt x="80" y="0"/>
                    <a:pt x="122" y="61"/>
                    <a:pt x="140" y="76"/>
                  </a:cubicBezTo>
                  <a:cubicBezTo>
                    <a:pt x="158" y="90"/>
                    <a:pt x="205" y="126"/>
                    <a:pt x="225" y="147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xmlns="" id="{F932576D-977E-4112-9A6D-087408F16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950" y="4511279"/>
              <a:ext cx="110729" cy="200025"/>
            </a:xfrm>
            <a:custGeom>
              <a:avLst/>
              <a:gdLst>
                <a:gd name="T0" fmla="*/ 89 w 163"/>
                <a:gd name="T1" fmla="*/ 24 h 295"/>
                <a:gd name="T2" fmla="*/ 102 w 163"/>
                <a:gd name="T3" fmla="*/ 79 h 295"/>
                <a:gd name="T4" fmla="*/ 136 w 163"/>
                <a:gd name="T5" fmla="*/ 162 h 295"/>
                <a:gd name="T6" fmla="*/ 136 w 163"/>
                <a:gd name="T7" fmla="*/ 268 h 295"/>
                <a:gd name="T8" fmla="*/ 24 w 163"/>
                <a:gd name="T9" fmla="*/ 261 h 295"/>
                <a:gd name="T10" fmla="*/ 3 w 163"/>
                <a:gd name="T11" fmla="*/ 168 h 295"/>
                <a:gd name="T12" fmla="*/ 32 w 163"/>
                <a:gd name="T13" fmla="*/ 12 h 295"/>
                <a:gd name="T14" fmla="*/ 89 w 163"/>
                <a:gd name="T15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295">
                  <a:moveTo>
                    <a:pt x="89" y="24"/>
                  </a:moveTo>
                  <a:cubicBezTo>
                    <a:pt x="89" y="24"/>
                    <a:pt x="95" y="67"/>
                    <a:pt x="102" y="79"/>
                  </a:cubicBezTo>
                  <a:cubicBezTo>
                    <a:pt x="109" y="91"/>
                    <a:pt x="127" y="151"/>
                    <a:pt x="136" y="162"/>
                  </a:cubicBezTo>
                  <a:cubicBezTo>
                    <a:pt x="144" y="174"/>
                    <a:pt x="163" y="258"/>
                    <a:pt x="136" y="268"/>
                  </a:cubicBezTo>
                  <a:cubicBezTo>
                    <a:pt x="109" y="278"/>
                    <a:pt x="45" y="295"/>
                    <a:pt x="24" y="261"/>
                  </a:cubicBezTo>
                  <a:cubicBezTo>
                    <a:pt x="2" y="228"/>
                    <a:pt x="0" y="194"/>
                    <a:pt x="3" y="168"/>
                  </a:cubicBezTo>
                  <a:cubicBezTo>
                    <a:pt x="6" y="142"/>
                    <a:pt x="32" y="23"/>
                    <a:pt x="32" y="12"/>
                  </a:cubicBezTo>
                  <a:cubicBezTo>
                    <a:pt x="31" y="0"/>
                    <a:pt x="89" y="24"/>
                    <a:pt x="89" y="24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3">
              <a:extLst>
                <a:ext uri="{FF2B5EF4-FFF2-40B4-BE49-F238E27FC236}">
                  <a16:creationId xmlns:a16="http://schemas.microsoft.com/office/drawing/2014/main" xmlns="" id="{14E248FD-AD9F-4BEF-846F-AA7EB4DBD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806" y="4605339"/>
              <a:ext cx="142875" cy="108347"/>
            </a:xfrm>
            <a:custGeom>
              <a:avLst/>
              <a:gdLst>
                <a:gd name="T0" fmla="*/ 135 w 210"/>
                <a:gd name="T1" fmla="*/ 0 h 160"/>
                <a:gd name="T2" fmla="*/ 88 w 210"/>
                <a:gd name="T3" fmla="*/ 66 h 160"/>
                <a:gd name="T4" fmla="*/ 17 w 210"/>
                <a:gd name="T5" fmla="*/ 6 h 160"/>
                <a:gd name="T6" fmla="*/ 17 w 210"/>
                <a:gd name="T7" fmla="*/ 98 h 160"/>
                <a:gd name="T8" fmla="*/ 120 w 210"/>
                <a:gd name="T9" fmla="*/ 145 h 160"/>
                <a:gd name="T10" fmla="*/ 135 w 21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60">
                  <a:moveTo>
                    <a:pt x="135" y="0"/>
                  </a:moveTo>
                  <a:cubicBezTo>
                    <a:pt x="135" y="0"/>
                    <a:pt x="138" y="66"/>
                    <a:pt x="88" y="66"/>
                  </a:cubicBezTo>
                  <a:cubicBezTo>
                    <a:pt x="39" y="66"/>
                    <a:pt x="17" y="6"/>
                    <a:pt x="17" y="6"/>
                  </a:cubicBezTo>
                  <a:cubicBezTo>
                    <a:pt x="17" y="6"/>
                    <a:pt x="0" y="35"/>
                    <a:pt x="17" y="98"/>
                  </a:cubicBezTo>
                  <a:cubicBezTo>
                    <a:pt x="34" y="160"/>
                    <a:pt x="104" y="147"/>
                    <a:pt x="120" y="145"/>
                  </a:cubicBezTo>
                  <a:cubicBezTo>
                    <a:pt x="136" y="143"/>
                    <a:pt x="210" y="123"/>
                    <a:pt x="135" y="0"/>
                  </a:cubicBezTo>
                  <a:close/>
                </a:path>
              </a:pathLst>
            </a:custGeom>
            <a:solidFill>
              <a:srgbClr val="1620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14">
              <a:extLst>
                <a:ext uri="{FF2B5EF4-FFF2-40B4-BE49-F238E27FC236}">
                  <a16:creationId xmlns:a16="http://schemas.microsoft.com/office/drawing/2014/main" xmlns="" id="{71F12AA2-11FF-4F9D-8EB6-7448C2AB4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091" y="3471863"/>
              <a:ext cx="378619" cy="1096566"/>
            </a:xfrm>
            <a:custGeom>
              <a:avLst/>
              <a:gdLst>
                <a:gd name="T0" fmla="*/ 197 w 556"/>
                <a:gd name="T1" fmla="*/ 63 h 1616"/>
                <a:gd name="T2" fmla="*/ 110 w 556"/>
                <a:gd name="T3" fmla="*/ 199 h 1616"/>
                <a:gd name="T4" fmla="*/ 55 w 556"/>
                <a:gd name="T5" fmla="*/ 462 h 1616"/>
                <a:gd name="T6" fmla="*/ 81 w 556"/>
                <a:gd name="T7" fmla="*/ 765 h 1616"/>
                <a:gd name="T8" fmla="*/ 54 w 556"/>
                <a:gd name="T9" fmla="*/ 911 h 1616"/>
                <a:gd name="T10" fmla="*/ 4 w 556"/>
                <a:gd name="T11" fmla="*/ 1102 h 1616"/>
                <a:gd name="T12" fmla="*/ 28 w 556"/>
                <a:gd name="T13" fmla="*/ 1582 h 1616"/>
                <a:gd name="T14" fmla="*/ 137 w 556"/>
                <a:gd name="T15" fmla="*/ 1595 h 1616"/>
                <a:gd name="T16" fmla="*/ 153 w 556"/>
                <a:gd name="T17" fmla="*/ 1211 h 1616"/>
                <a:gd name="T18" fmla="*/ 192 w 556"/>
                <a:gd name="T19" fmla="*/ 949 h 1616"/>
                <a:gd name="T20" fmla="*/ 237 w 556"/>
                <a:gd name="T21" fmla="*/ 766 h 1616"/>
                <a:gd name="T22" fmla="*/ 380 w 556"/>
                <a:gd name="T23" fmla="*/ 278 h 1616"/>
                <a:gd name="T24" fmla="*/ 556 w 556"/>
                <a:gd name="T25" fmla="*/ 63 h 1616"/>
                <a:gd name="T26" fmla="*/ 197 w 556"/>
                <a:gd name="T27" fmla="*/ 63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6" h="1616">
                  <a:moveTo>
                    <a:pt x="197" y="63"/>
                  </a:moveTo>
                  <a:cubicBezTo>
                    <a:pt x="197" y="63"/>
                    <a:pt x="133" y="145"/>
                    <a:pt x="110" y="199"/>
                  </a:cubicBezTo>
                  <a:cubicBezTo>
                    <a:pt x="88" y="253"/>
                    <a:pt x="50" y="371"/>
                    <a:pt x="55" y="462"/>
                  </a:cubicBezTo>
                  <a:cubicBezTo>
                    <a:pt x="60" y="554"/>
                    <a:pt x="90" y="726"/>
                    <a:pt x="81" y="765"/>
                  </a:cubicBezTo>
                  <a:cubicBezTo>
                    <a:pt x="73" y="804"/>
                    <a:pt x="64" y="884"/>
                    <a:pt x="54" y="911"/>
                  </a:cubicBezTo>
                  <a:cubicBezTo>
                    <a:pt x="45" y="939"/>
                    <a:pt x="7" y="1019"/>
                    <a:pt x="4" y="1102"/>
                  </a:cubicBezTo>
                  <a:cubicBezTo>
                    <a:pt x="0" y="1185"/>
                    <a:pt x="30" y="1548"/>
                    <a:pt x="28" y="1582"/>
                  </a:cubicBezTo>
                  <a:cubicBezTo>
                    <a:pt x="25" y="1616"/>
                    <a:pt x="137" y="1595"/>
                    <a:pt x="137" y="1595"/>
                  </a:cubicBezTo>
                  <a:cubicBezTo>
                    <a:pt x="137" y="1595"/>
                    <a:pt x="140" y="1268"/>
                    <a:pt x="153" y="1211"/>
                  </a:cubicBezTo>
                  <a:cubicBezTo>
                    <a:pt x="165" y="1155"/>
                    <a:pt x="180" y="963"/>
                    <a:pt x="192" y="949"/>
                  </a:cubicBezTo>
                  <a:cubicBezTo>
                    <a:pt x="203" y="935"/>
                    <a:pt x="235" y="790"/>
                    <a:pt x="237" y="766"/>
                  </a:cubicBezTo>
                  <a:cubicBezTo>
                    <a:pt x="239" y="743"/>
                    <a:pt x="373" y="345"/>
                    <a:pt x="380" y="278"/>
                  </a:cubicBezTo>
                  <a:cubicBezTo>
                    <a:pt x="388" y="210"/>
                    <a:pt x="556" y="63"/>
                    <a:pt x="556" y="63"/>
                  </a:cubicBezTo>
                  <a:cubicBezTo>
                    <a:pt x="556" y="63"/>
                    <a:pt x="391" y="0"/>
                    <a:pt x="197" y="63"/>
                  </a:cubicBezTo>
                  <a:close/>
                </a:path>
              </a:pathLst>
            </a:custGeom>
            <a:solidFill>
              <a:srgbClr val="0C3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xmlns="" id="{5C69C927-861D-447F-9C0D-C0F96E070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062" y="3384948"/>
              <a:ext cx="347663" cy="1117997"/>
            </a:xfrm>
            <a:custGeom>
              <a:avLst/>
              <a:gdLst>
                <a:gd name="T0" fmla="*/ 384 w 510"/>
                <a:gd name="T1" fmla="*/ 1644 h 1648"/>
                <a:gd name="T2" fmla="*/ 304 w 510"/>
                <a:gd name="T3" fmla="*/ 1208 h 1648"/>
                <a:gd name="T4" fmla="*/ 298 w 510"/>
                <a:gd name="T5" fmla="*/ 948 h 1648"/>
                <a:gd name="T6" fmla="*/ 138 w 510"/>
                <a:gd name="T7" fmla="*/ 589 h 1648"/>
                <a:gd name="T8" fmla="*/ 115 w 510"/>
                <a:gd name="T9" fmla="*/ 537 h 1648"/>
                <a:gd name="T10" fmla="*/ 83 w 510"/>
                <a:gd name="T11" fmla="*/ 457 h 1648"/>
                <a:gd name="T12" fmla="*/ 324 w 510"/>
                <a:gd name="T13" fmla="*/ 192 h 1648"/>
                <a:gd name="T14" fmla="*/ 331 w 510"/>
                <a:gd name="T15" fmla="*/ 239 h 1648"/>
                <a:gd name="T16" fmla="*/ 430 w 510"/>
                <a:gd name="T17" fmla="*/ 694 h 1648"/>
                <a:gd name="T18" fmla="*/ 465 w 510"/>
                <a:gd name="T19" fmla="*/ 948 h 1648"/>
                <a:gd name="T20" fmla="*/ 453 w 510"/>
                <a:gd name="T21" fmla="*/ 1084 h 1648"/>
                <a:gd name="T22" fmla="*/ 506 w 510"/>
                <a:gd name="T23" fmla="*/ 1629 h 1648"/>
                <a:gd name="T24" fmla="*/ 384 w 510"/>
                <a:gd name="T25" fmla="*/ 1644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1648">
                  <a:moveTo>
                    <a:pt x="384" y="1644"/>
                  </a:moveTo>
                  <a:cubicBezTo>
                    <a:pt x="361" y="1640"/>
                    <a:pt x="297" y="1274"/>
                    <a:pt x="304" y="1208"/>
                  </a:cubicBezTo>
                  <a:cubicBezTo>
                    <a:pt x="312" y="1143"/>
                    <a:pt x="319" y="1004"/>
                    <a:pt x="298" y="948"/>
                  </a:cubicBezTo>
                  <a:cubicBezTo>
                    <a:pt x="284" y="911"/>
                    <a:pt x="197" y="722"/>
                    <a:pt x="138" y="589"/>
                  </a:cubicBezTo>
                  <a:cubicBezTo>
                    <a:pt x="129" y="571"/>
                    <a:pt x="122" y="553"/>
                    <a:pt x="115" y="537"/>
                  </a:cubicBezTo>
                  <a:cubicBezTo>
                    <a:pt x="96" y="494"/>
                    <a:pt x="84" y="464"/>
                    <a:pt x="83" y="457"/>
                  </a:cubicBezTo>
                  <a:cubicBezTo>
                    <a:pt x="82" y="432"/>
                    <a:pt x="0" y="0"/>
                    <a:pt x="324" y="192"/>
                  </a:cubicBezTo>
                  <a:cubicBezTo>
                    <a:pt x="324" y="192"/>
                    <a:pt x="327" y="226"/>
                    <a:pt x="331" y="239"/>
                  </a:cubicBezTo>
                  <a:cubicBezTo>
                    <a:pt x="334" y="252"/>
                    <a:pt x="421" y="571"/>
                    <a:pt x="430" y="694"/>
                  </a:cubicBezTo>
                  <a:cubicBezTo>
                    <a:pt x="438" y="817"/>
                    <a:pt x="461" y="921"/>
                    <a:pt x="465" y="948"/>
                  </a:cubicBezTo>
                  <a:cubicBezTo>
                    <a:pt x="468" y="974"/>
                    <a:pt x="461" y="1062"/>
                    <a:pt x="453" y="1084"/>
                  </a:cubicBezTo>
                  <a:cubicBezTo>
                    <a:pt x="446" y="1107"/>
                    <a:pt x="502" y="1616"/>
                    <a:pt x="506" y="1629"/>
                  </a:cubicBezTo>
                  <a:cubicBezTo>
                    <a:pt x="510" y="1642"/>
                    <a:pt x="408" y="1648"/>
                    <a:pt x="384" y="1644"/>
                  </a:cubicBezTo>
                </a:path>
              </a:pathLst>
            </a:custGeom>
            <a:solidFill>
              <a:srgbClr val="0C3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xmlns="" id="{06D814E2-A97A-4A1E-A2B7-E101021E0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262" y="3061098"/>
              <a:ext cx="471488" cy="289322"/>
            </a:xfrm>
            <a:custGeom>
              <a:avLst/>
              <a:gdLst>
                <a:gd name="T0" fmla="*/ 104 w 692"/>
                <a:gd name="T1" fmla="*/ 21 h 426"/>
                <a:gd name="T2" fmla="*/ 207 w 692"/>
                <a:gd name="T3" fmla="*/ 36 h 426"/>
                <a:gd name="T4" fmla="*/ 283 w 692"/>
                <a:gd name="T5" fmla="*/ 141 h 426"/>
                <a:gd name="T6" fmla="*/ 402 w 692"/>
                <a:gd name="T7" fmla="*/ 303 h 426"/>
                <a:gd name="T8" fmla="*/ 545 w 692"/>
                <a:gd name="T9" fmla="*/ 282 h 426"/>
                <a:gd name="T10" fmla="*/ 682 w 692"/>
                <a:gd name="T11" fmla="*/ 267 h 426"/>
                <a:gd name="T12" fmla="*/ 692 w 692"/>
                <a:gd name="T13" fmla="*/ 364 h 426"/>
                <a:gd name="T14" fmla="*/ 341 w 692"/>
                <a:gd name="T15" fmla="*/ 403 h 426"/>
                <a:gd name="T16" fmla="*/ 126 w 692"/>
                <a:gd name="T17" fmla="*/ 166 h 426"/>
                <a:gd name="T18" fmla="*/ 104 w 692"/>
                <a:gd name="T19" fmla="*/ 21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426">
                  <a:moveTo>
                    <a:pt x="104" y="21"/>
                  </a:moveTo>
                  <a:cubicBezTo>
                    <a:pt x="104" y="21"/>
                    <a:pt x="169" y="0"/>
                    <a:pt x="207" y="36"/>
                  </a:cubicBezTo>
                  <a:cubicBezTo>
                    <a:pt x="244" y="73"/>
                    <a:pt x="273" y="121"/>
                    <a:pt x="283" y="141"/>
                  </a:cubicBezTo>
                  <a:cubicBezTo>
                    <a:pt x="294" y="161"/>
                    <a:pt x="395" y="299"/>
                    <a:pt x="402" y="303"/>
                  </a:cubicBezTo>
                  <a:cubicBezTo>
                    <a:pt x="409" y="307"/>
                    <a:pt x="493" y="289"/>
                    <a:pt x="545" y="282"/>
                  </a:cubicBezTo>
                  <a:cubicBezTo>
                    <a:pt x="617" y="272"/>
                    <a:pt x="682" y="267"/>
                    <a:pt x="682" y="267"/>
                  </a:cubicBezTo>
                  <a:lnTo>
                    <a:pt x="692" y="364"/>
                  </a:lnTo>
                  <a:cubicBezTo>
                    <a:pt x="692" y="364"/>
                    <a:pt x="369" y="426"/>
                    <a:pt x="341" y="403"/>
                  </a:cubicBezTo>
                  <a:cubicBezTo>
                    <a:pt x="279" y="353"/>
                    <a:pt x="126" y="166"/>
                    <a:pt x="126" y="166"/>
                  </a:cubicBezTo>
                  <a:cubicBezTo>
                    <a:pt x="126" y="166"/>
                    <a:pt x="0" y="96"/>
                    <a:pt x="104" y="21"/>
                  </a:cubicBezTo>
                </a:path>
              </a:pathLst>
            </a:custGeom>
            <a:solidFill>
              <a:srgbClr val="1D5E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xmlns="" id="{EAAC0686-6573-4215-8569-6CC4ED076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3048001"/>
              <a:ext cx="371475" cy="552450"/>
            </a:xfrm>
            <a:custGeom>
              <a:avLst/>
              <a:gdLst>
                <a:gd name="T0" fmla="*/ 330 w 545"/>
                <a:gd name="T1" fmla="*/ 6 h 814"/>
                <a:gd name="T2" fmla="*/ 412 w 545"/>
                <a:gd name="T3" fmla="*/ 39 h 814"/>
                <a:gd name="T4" fmla="*/ 530 w 545"/>
                <a:gd name="T5" fmla="*/ 189 h 814"/>
                <a:gd name="T6" fmla="*/ 501 w 545"/>
                <a:gd name="T7" fmla="*/ 355 h 814"/>
                <a:gd name="T8" fmla="*/ 485 w 545"/>
                <a:gd name="T9" fmla="*/ 516 h 814"/>
                <a:gd name="T10" fmla="*/ 462 w 545"/>
                <a:gd name="T11" fmla="*/ 768 h 814"/>
                <a:gd name="T12" fmla="*/ 40 w 545"/>
                <a:gd name="T13" fmla="*/ 744 h 814"/>
                <a:gd name="T14" fmla="*/ 130 w 545"/>
                <a:gd name="T15" fmla="*/ 608 h 814"/>
                <a:gd name="T16" fmla="*/ 122 w 545"/>
                <a:gd name="T17" fmla="*/ 475 h 814"/>
                <a:gd name="T18" fmla="*/ 15 w 545"/>
                <a:gd name="T19" fmla="*/ 260 h 814"/>
                <a:gd name="T20" fmla="*/ 46 w 545"/>
                <a:gd name="T21" fmla="*/ 62 h 814"/>
                <a:gd name="T22" fmla="*/ 214 w 545"/>
                <a:gd name="T23" fmla="*/ 10 h 814"/>
                <a:gd name="T24" fmla="*/ 330 w 545"/>
                <a:gd name="T25" fmla="*/ 6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5" h="814">
                  <a:moveTo>
                    <a:pt x="330" y="6"/>
                  </a:moveTo>
                  <a:cubicBezTo>
                    <a:pt x="330" y="6"/>
                    <a:pt x="391" y="35"/>
                    <a:pt x="412" y="39"/>
                  </a:cubicBezTo>
                  <a:cubicBezTo>
                    <a:pt x="433" y="43"/>
                    <a:pt x="516" y="150"/>
                    <a:pt x="530" y="189"/>
                  </a:cubicBezTo>
                  <a:cubicBezTo>
                    <a:pt x="545" y="228"/>
                    <a:pt x="530" y="287"/>
                    <a:pt x="501" y="355"/>
                  </a:cubicBezTo>
                  <a:cubicBezTo>
                    <a:pt x="471" y="424"/>
                    <a:pt x="499" y="447"/>
                    <a:pt x="485" y="516"/>
                  </a:cubicBezTo>
                  <a:cubicBezTo>
                    <a:pt x="472" y="585"/>
                    <a:pt x="460" y="730"/>
                    <a:pt x="462" y="768"/>
                  </a:cubicBezTo>
                  <a:cubicBezTo>
                    <a:pt x="465" y="807"/>
                    <a:pt x="119" y="814"/>
                    <a:pt x="40" y="744"/>
                  </a:cubicBezTo>
                  <a:cubicBezTo>
                    <a:pt x="40" y="744"/>
                    <a:pt x="119" y="625"/>
                    <a:pt x="130" y="608"/>
                  </a:cubicBezTo>
                  <a:cubicBezTo>
                    <a:pt x="140" y="591"/>
                    <a:pt x="131" y="499"/>
                    <a:pt x="122" y="475"/>
                  </a:cubicBezTo>
                  <a:cubicBezTo>
                    <a:pt x="113" y="451"/>
                    <a:pt x="15" y="260"/>
                    <a:pt x="15" y="260"/>
                  </a:cubicBezTo>
                  <a:cubicBezTo>
                    <a:pt x="15" y="260"/>
                    <a:pt x="0" y="97"/>
                    <a:pt x="46" y="62"/>
                  </a:cubicBezTo>
                  <a:cubicBezTo>
                    <a:pt x="86" y="31"/>
                    <a:pt x="194" y="16"/>
                    <a:pt x="214" y="10"/>
                  </a:cubicBezTo>
                  <a:cubicBezTo>
                    <a:pt x="233" y="3"/>
                    <a:pt x="290" y="0"/>
                    <a:pt x="330" y="6"/>
                  </a:cubicBezTo>
                  <a:close/>
                </a:path>
              </a:pathLst>
            </a:custGeom>
            <a:solidFill>
              <a:srgbClr val="EDD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Freeform 18">
              <a:extLst>
                <a:ext uri="{FF2B5EF4-FFF2-40B4-BE49-F238E27FC236}">
                  <a16:creationId xmlns:a16="http://schemas.microsoft.com/office/drawing/2014/main" xmlns="" id="{20AED618-E873-446C-BE64-DCE283ABA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8" y="3037285"/>
              <a:ext cx="29766" cy="107156"/>
            </a:xfrm>
            <a:custGeom>
              <a:avLst/>
              <a:gdLst>
                <a:gd name="T0" fmla="*/ 6 w 43"/>
                <a:gd name="T1" fmla="*/ 158 h 158"/>
                <a:gd name="T2" fmla="*/ 43 w 43"/>
                <a:gd name="T3" fmla="*/ 114 h 158"/>
                <a:gd name="T4" fmla="*/ 11 w 43"/>
                <a:gd name="T5" fmla="*/ 0 h 158"/>
                <a:gd name="T6" fmla="*/ 6 w 43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58">
                  <a:moveTo>
                    <a:pt x="6" y="158"/>
                  </a:moveTo>
                  <a:lnTo>
                    <a:pt x="43" y="114"/>
                  </a:lnTo>
                  <a:lnTo>
                    <a:pt x="11" y="0"/>
                  </a:lnTo>
                  <a:cubicBezTo>
                    <a:pt x="11" y="0"/>
                    <a:pt x="0" y="64"/>
                    <a:pt x="6" y="158"/>
                  </a:cubicBezTo>
                </a:path>
              </a:pathLst>
            </a:custGeom>
            <a:solidFill>
              <a:srgbClr val="D6C5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Freeform 19">
              <a:extLst>
                <a:ext uri="{FF2B5EF4-FFF2-40B4-BE49-F238E27FC236}">
                  <a16:creationId xmlns:a16="http://schemas.microsoft.com/office/drawing/2014/main" xmlns="" id="{3A6E3B6C-2891-4C81-97FA-E2A56B768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116" y="2911079"/>
              <a:ext cx="109538" cy="236935"/>
            </a:xfrm>
            <a:custGeom>
              <a:avLst/>
              <a:gdLst>
                <a:gd name="T0" fmla="*/ 161 w 161"/>
                <a:gd name="T1" fmla="*/ 137 h 349"/>
                <a:gd name="T2" fmla="*/ 151 w 161"/>
                <a:gd name="T3" fmla="*/ 286 h 349"/>
                <a:gd name="T4" fmla="*/ 16 w 161"/>
                <a:gd name="T5" fmla="*/ 212 h 349"/>
                <a:gd name="T6" fmla="*/ 23 w 161"/>
                <a:gd name="T7" fmla="*/ 77 h 349"/>
                <a:gd name="T8" fmla="*/ 161 w 161"/>
                <a:gd name="T9" fmla="*/ 137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349">
                  <a:moveTo>
                    <a:pt x="161" y="137"/>
                  </a:moveTo>
                  <a:cubicBezTo>
                    <a:pt x="161" y="137"/>
                    <a:pt x="149" y="249"/>
                    <a:pt x="151" y="286"/>
                  </a:cubicBezTo>
                  <a:cubicBezTo>
                    <a:pt x="151" y="286"/>
                    <a:pt x="88" y="349"/>
                    <a:pt x="16" y="212"/>
                  </a:cubicBezTo>
                  <a:cubicBezTo>
                    <a:pt x="16" y="212"/>
                    <a:pt x="46" y="155"/>
                    <a:pt x="23" y="77"/>
                  </a:cubicBezTo>
                  <a:cubicBezTo>
                    <a:pt x="0" y="0"/>
                    <a:pt x="161" y="137"/>
                    <a:pt x="161" y="137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Freeform 20">
              <a:extLst>
                <a:ext uri="{FF2B5EF4-FFF2-40B4-BE49-F238E27FC236}">
                  <a16:creationId xmlns:a16="http://schemas.microsoft.com/office/drawing/2014/main" xmlns="" id="{B1B62EF4-6121-49BE-8D70-ABD672C1B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694" y="3105151"/>
              <a:ext cx="50006" cy="39291"/>
            </a:xfrm>
            <a:custGeom>
              <a:avLst/>
              <a:gdLst>
                <a:gd name="T0" fmla="*/ 73 w 73"/>
                <a:gd name="T1" fmla="*/ 0 h 58"/>
                <a:gd name="T2" fmla="*/ 73 w 73"/>
                <a:gd name="T3" fmla="*/ 58 h 58"/>
                <a:gd name="T4" fmla="*/ 0 w 73"/>
                <a:gd name="T5" fmla="*/ 3 h 58"/>
                <a:gd name="T6" fmla="*/ 73 w 73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58">
                  <a:moveTo>
                    <a:pt x="73" y="0"/>
                  </a:moveTo>
                  <a:lnTo>
                    <a:pt x="73" y="58"/>
                  </a:lnTo>
                  <a:lnTo>
                    <a:pt x="0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Freeform 21">
              <a:extLst>
                <a:ext uri="{FF2B5EF4-FFF2-40B4-BE49-F238E27FC236}">
                  <a16:creationId xmlns:a16="http://schemas.microsoft.com/office/drawing/2014/main" xmlns="" id="{70634BF0-8EA2-4E30-AF27-BE677E470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591" y="3050382"/>
              <a:ext cx="113110" cy="94060"/>
            </a:xfrm>
            <a:custGeom>
              <a:avLst/>
              <a:gdLst>
                <a:gd name="T0" fmla="*/ 95 w 95"/>
                <a:gd name="T1" fmla="*/ 79 h 79"/>
                <a:gd name="T2" fmla="*/ 77 w 95"/>
                <a:gd name="T3" fmla="*/ 57 h 79"/>
                <a:gd name="T4" fmla="*/ 19 w 95"/>
                <a:gd name="T5" fmla="*/ 0 h 79"/>
                <a:gd name="T6" fmla="*/ 0 w 95"/>
                <a:gd name="T7" fmla="*/ 18 h 79"/>
                <a:gd name="T8" fmla="*/ 95 w 9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79">
                  <a:moveTo>
                    <a:pt x="95" y="79"/>
                  </a:moveTo>
                  <a:lnTo>
                    <a:pt x="77" y="57"/>
                  </a:lnTo>
                  <a:lnTo>
                    <a:pt x="19" y="0"/>
                  </a:lnTo>
                  <a:lnTo>
                    <a:pt x="0" y="18"/>
                  </a:lnTo>
                  <a:lnTo>
                    <a:pt x="95" y="79"/>
                  </a:lnTo>
                  <a:close/>
                </a:path>
              </a:pathLst>
            </a:custGeom>
            <a:solidFill>
              <a:srgbClr val="D6C5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Freeform 22">
              <a:extLst>
                <a:ext uri="{FF2B5EF4-FFF2-40B4-BE49-F238E27FC236}">
                  <a16:creationId xmlns:a16="http://schemas.microsoft.com/office/drawing/2014/main" xmlns="" id="{5440C823-D996-45B9-85DC-3C74C9FA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8" y="3056335"/>
              <a:ext cx="216694" cy="644129"/>
            </a:xfrm>
            <a:custGeom>
              <a:avLst/>
              <a:gdLst>
                <a:gd name="T0" fmla="*/ 252 w 317"/>
                <a:gd name="T1" fmla="*/ 811 h 949"/>
                <a:gd name="T2" fmla="*/ 15 w 317"/>
                <a:gd name="T3" fmla="*/ 796 h 949"/>
                <a:gd name="T4" fmla="*/ 96 w 317"/>
                <a:gd name="T5" fmla="*/ 388 h 949"/>
                <a:gd name="T6" fmla="*/ 95 w 317"/>
                <a:gd name="T7" fmla="*/ 384 h 949"/>
                <a:gd name="T8" fmla="*/ 85 w 317"/>
                <a:gd name="T9" fmla="*/ 351 h 949"/>
                <a:gd name="T10" fmla="*/ 0 w 317"/>
                <a:gd name="T11" fmla="*/ 161 h 949"/>
                <a:gd name="T12" fmla="*/ 112 w 317"/>
                <a:gd name="T13" fmla="*/ 19 h 949"/>
                <a:gd name="T14" fmla="*/ 223 w 317"/>
                <a:gd name="T15" fmla="*/ 0 h 949"/>
                <a:gd name="T16" fmla="*/ 312 w 317"/>
                <a:gd name="T17" fmla="*/ 188 h 949"/>
                <a:gd name="T18" fmla="*/ 252 w 317"/>
                <a:gd name="T19" fmla="*/ 811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949">
                  <a:moveTo>
                    <a:pt x="252" y="811"/>
                  </a:moveTo>
                  <a:cubicBezTo>
                    <a:pt x="223" y="949"/>
                    <a:pt x="15" y="796"/>
                    <a:pt x="15" y="796"/>
                  </a:cubicBezTo>
                  <a:cubicBezTo>
                    <a:pt x="15" y="796"/>
                    <a:pt x="150" y="569"/>
                    <a:pt x="96" y="388"/>
                  </a:cubicBezTo>
                  <a:lnTo>
                    <a:pt x="95" y="384"/>
                  </a:lnTo>
                  <a:cubicBezTo>
                    <a:pt x="91" y="372"/>
                    <a:pt x="88" y="361"/>
                    <a:pt x="85" y="351"/>
                  </a:cubicBezTo>
                  <a:cubicBezTo>
                    <a:pt x="35" y="201"/>
                    <a:pt x="0" y="161"/>
                    <a:pt x="0" y="161"/>
                  </a:cubicBezTo>
                  <a:cubicBezTo>
                    <a:pt x="0" y="161"/>
                    <a:pt x="54" y="28"/>
                    <a:pt x="112" y="19"/>
                  </a:cubicBezTo>
                  <a:cubicBezTo>
                    <a:pt x="170" y="10"/>
                    <a:pt x="223" y="0"/>
                    <a:pt x="223" y="0"/>
                  </a:cubicBezTo>
                  <a:cubicBezTo>
                    <a:pt x="223" y="0"/>
                    <a:pt x="308" y="130"/>
                    <a:pt x="312" y="188"/>
                  </a:cubicBezTo>
                  <a:cubicBezTo>
                    <a:pt x="317" y="245"/>
                    <a:pt x="281" y="674"/>
                    <a:pt x="252" y="811"/>
                  </a:cubicBezTo>
                </a:path>
              </a:pathLst>
            </a:custGeom>
            <a:solidFill>
              <a:srgbClr val="1D5E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xmlns="" id="{AD0618B0-B9D0-4591-B563-5E5734BD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560" y="3065860"/>
              <a:ext cx="115491" cy="565547"/>
            </a:xfrm>
            <a:custGeom>
              <a:avLst/>
              <a:gdLst>
                <a:gd name="T0" fmla="*/ 164 w 170"/>
                <a:gd name="T1" fmla="*/ 189 h 833"/>
                <a:gd name="T2" fmla="*/ 116 w 170"/>
                <a:gd name="T3" fmla="*/ 372 h 833"/>
                <a:gd name="T4" fmla="*/ 119 w 170"/>
                <a:gd name="T5" fmla="*/ 559 h 833"/>
                <a:gd name="T6" fmla="*/ 132 w 170"/>
                <a:gd name="T7" fmla="*/ 791 h 833"/>
                <a:gd name="T8" fmla="*/ 72 w 170"/>
                <a:gd name="T9" fmla="*/ 826 h 833"/>
                <a:gd name="T10" fmla="*/ 47 w 170"/>
                <a:gd name="T11" fmla="*/ 809 h 833"/>
                <a:gd name="T12" fmla="*/ 0 w 170"/>
                <a:gd name="T13" fmla="*/ 0 h 833"/>
                <a:gd name="T14" fmla="*/ 48 w 170"/>
                <a:gd name="T15" fmla="*/ 14 h 833"/>
                <a:gd name="T16" fmla="*/ 164 w 170"/>
                <a:gd name="T17" fmla="*/ 18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833">
                  <a:moveTo>
                    <a:pt x="164" y="189"/>
                  </a:moveTo>
                  <a:cubicBezTo>
                    <a:pt x="164" y="189"/>
                    <a:pt x="170" y="268"/>
                    <a:pt x="116" y="372"/>
                  </a:cubicBezTo>
                  <a:cubicBezTo>
                    <a:pt x="116" y="372"/>
                    <a:pt x="117" y="511"/>
                    <a:pt x="119" y="559"/>
                  </a:cubicBezTo>
                  <a:cubicBezTo>
                    <a:pt x="120" y="608"/>
                    <a:pt x="132" y="791"/>
                    <a:pt x="132" y="791"/>
                  </a:cubicBezTo>
                  <a:lnTo>
                    <a:pt x="72" y="826"/>
                  </a:lnTo>
                  <a:cubicBezTo>
                    <a:pt x="60" y="833"/>
                    <a:pt x="45" y="823"/>
                    <a:pt x="47" y="809"/>
                  </a:cubicBezTo>
                  <a:cubicBezTo>
                    <a:pt x="64" y="670"/>
                    <a:pt x="119" y="142"/>
                    <a:pt x="0" y="0"/>
                  </a:cubicBezTo>
                  <a:lnTo>
                    <a:pt x="48" y="14"/>
                  </a:lnTo>
                  <a:cubicBezTo>
                    <a:pt x="48" y="14"/>
                    <a:pt x="164" y="134"/>
                    <a:pt x="164" y="189"/>
                  </a:cubicBezTo>
                </a:path>
              </a:pathLst>
            </a:custGeom>
            <a:solidFill>
              <a:srgbClr val="1D5E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xmlns="" id="{33DB32D1-370D-4335-9918-BD3620E97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082" y="3037285"/>
              <a:ext cx="54769" cy="85725"/>
            </a:xfrm>
            <a:custGeom>
              <a:avLst/>
              <a:gdLst>
                <a:gd name="T0" fmla="*/ 32 w 79"/>
                <a:gd name="T1" fmla="*/ 114 h 127"/>
                <a:gd name="T2" fmla="*/ 79 w 79"/>
                <a:gd name="T3" fmla="*/ 127 h 127"/>
                <a:gd name="T4" fmla="*/ 0 w 79"/>
                <a:gd name="T5" fmla="*/ 0 h 127"/>
                <a:gd name="T6" fmla="*/ 32 w 79"/>
                <a:gd name="T7" fmla="*/ 11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27">
                  <a:moveTo>
                    <a:pt x="32" y="114"/>
                  </a:moveTo>
                  <a:lnTo>
                    <a:pt x="79" y="127"/>
                  </a:lnTo>
                  <a:lnTo>
                    <a:pt x="0" y="0"/>
                  </a:lnTo>
                  <a:lnTo>
                    <a:pt x="32" y="114"/>
                  </a:lnTo>
                  <a:close/>
                </a:path>
              </a:pathLst>
            </a:custGeom>
            <a:solidFill>
              <a:srgbClr val="FAE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xmlns="" id="{ADA5A4FE-C7EE-4FD1-9D1D-883C0A6CB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163" y="3050382"/>
              <a:ext cx="88106" cy="105966"/>
            </a:xfrm>
            <a:custGeom>
              <a:avLst/>
              <a:gdLst>
                <a:gd name="T0" fmla="*/ 74 w 74"/>
                <a:gd name="T1" fmla="*/ 57 h 89"/>
                <a:gd name="T2" fmla="*/ 50 w 74"/>
                <a:gd name="T3" fmla="*/ 89 h 89"/>
                <a:gd name="T4" fmla="*/ 0 w 74"/>
                <a:gd name="T5" fmla="*/ 7 h 89"/>
                <a:gd name="T6" fmla="*/ 16 w 74"/>
                <a:gd name="T7" fmla="*/ 0 h 89"/>
                <a:gd name="T8" fmla="*/ 74 w 74"/>
                <a:gd name="T9" fmla="*/ 5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74" y="57"/>
                  </a:moveTo>
                  <a:lnTo>
                    <a:pt x="50" y="89"/>
                  </a:lnTo>
                  <a:lnTo>
                    <a:pt x="0" y="7"/>
                  </a:lnTo>
                  <a:lnTo>
                    <a:pt x="16" y="0"/>
                  </a:lnTo>
                  <a:lnTo>
                    <a:pt x="74" y="57"/>
                  </a:lnTo>
                  <a:close/>
                </a:path>
              </a:pathLst>
            </a:custGeom>
            <a:solidFill>
              <a:srgbClr val="FAE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xmlns="" id="{F2C773FC-2374-453F-AD68-8949711E9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253" y="2756298"/>
              <a:ext cx="242888" cy="264319"/>
            </a:xfrm>
            <a:custGeom>
              <a:avLst/>
              <a:gdLst>
                <a:gd name="T0" fmla="*/ 181 w 358"/>
                <a:gd name="T1" fmla="*/ 4 h 390"/>
                <a:gd name="T2" fmla="*/ 347 w 358"/>
                <a:gd name="T3" fmla="*/ 136 h 390"/>
                <a:gd name="T4" fmla="*/ 338 w 358"/>
                <a:gd name="T5" fmla="*/ 194 h 390"/>
                <a:gd name="T6" fmla="*/ 352 w 358"/>
                <a:gd name="T7" fmla="*/ 296 h 390"/>
                <a:gd name="T8" fmla="*/ 322 w 358"/>
                <a:gd name="T9" fmla="*/ 306 h 390"/>
                <a:gd name="T10" fmla="*/ 271 w 358"/>
                <a:gd name="T11" fmla="*/ 389 h 390"/>
                <a:gd name="T12" fmla="*/ 79 w 358"/>
                <a:gd name="T13" fmla="*/ 274 h 390"/>
                <a:gd name="T14" fmla="*/ 181 w 358"/>
                <a:gd name="T15" fmla="*/ 4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8" h="390">
                  <a:moveTo>
                    <a:pt x="181" y="4"/>
                  </a:moveTo>
                  <a:cubicBezTo>
                    <a:pt x="225" y="0"/>
                    <a:pt x="326" y="18"/>
                    <a:pt x="347" y="136"/>
                  </a:cubicBezTo>
                  <a:cubicBezTo>
                    <a:pt x="347" y="136"/>
                    <a:pt x="345" y="168"/>
                    <a:pt x="338" y="194"/>
                  </a:cubicBezTo>
                  <a:cubicBezTo>
                    <a:pt x="332" y="219"/>
                    <a:pt x="358" y="292"/>
                    <a:pt x="352" y="296"/>
                  </a:cubicBezTo>
                  <a:cubicBezTo>
                    <a:pt x="346" y="300"/>
                    <a:pt x="322" y="306"/>
                    <a:pt x="322" y="306"/>
                  </a:cubicBezTo>
                  <a:cubicBezTo>
                    <a:pt x="322" y="306"/>
                    <a:pt x="300" y="388"/>
                    <a:pt x="271" y="389"/>
                  </a:cubicBezTo>
                  <a:cubicBezTo>
                    <a:pt x="243" y="390"/>
                    <a:pt x="134" y="372"/>
                    <a:pt x="79" y="274"/>
                  </a:cubicBezTo>
                  <a:cubicBezTo>
                    <a:pt x="23" y="176"/>
                    <a:pt x="0" y="22"/>
                    <a:pt x="181" y="4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xmlns="" id="{9F0BFCB2-ED23-4099-A6BC-5E399BCED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394" y="2707483"/>
              <a:ext cx="259556" cy="279797"/>
            </a:xfrm>
            <a:custGeom>
              <a:avLst/>
              <a:gdLst>
                <a:gd name="T0" fmla="*/ 373 w 382"/>
                <a:gd name="T1" fmla="*/ 208 h 413"/>
                <a:gd name="T2" fmla="*/ 231 w 382"/>
                <a:gd name="T3" fmla="*/ 274 h 413"/>
                <a:gd name="T4" fmla="*/ 120 w 382"/>
                <a:gd name="T5" fmla="*/ 413 h 413"/>
                <a:gd name="T6" fmla="*/ 83 w 382"/>
                <a:gd name="T7" fmla="*/ 116 h 413"/>
                <a:gd name="T8" fmla="*/ 373 w 382"/>
                <a:gd name="T9" fmla="*/ 20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413">
                  <a:moveTo>
                    <a:pt x="373" y="208"/>
                  </a:moveTo>
                  <a:cubicBezTo>
                    <a:pt x="373" y="208"/>
                    <a:pt x="302" y="261"/>
                    <a:pt x="231" y="274"/>
                  </a:cubicBezTo>
                  <a:cubicBezTo>
                    <a:pt x="159" y="288"/>
                    <a:pt x="120" y="413"/>
                    <a:pt x="120" y="413"/>
                  </a:cubicBezTo>
                  <a:cubicBezTo>
                    <a:pt x="120" y="413"/>
                    <a:pt x="0" y="232"/>
                    <a:pt x="83" y="116"/>
                  </a:cubicBezTo>
                  <a:cubicBezTo>
                    <a:pt x="167" y="0"/>
                    <a:pt x="382" y="69"/>
                    <a:pt x="373" y="20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xmlns="" id="{902C39C4-DE36-424B-A688-0D300FA9B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454" y="2868216"/>
              <a:ext cx="48816" cy="72629"/>
            </a:xfrm>
            <a:custGeom>
              <a:avLst/>
              <a:gdLst>
                <a:gd name="T0" fmla="*/ 62 w 71"/>
                <a:gd name="T1" fmla="*/ 34 h 106"/>
                <a:gd name="T2" fmla="*/ 22 w 71"/>
                <a:gd name="T3" fmla="*/ 20 h 106"/>
                <a:gd name="T4" fmla="*/ 52 w 71"/>
                <a:gd name="T5" fmla="*/ 98 h 106"/>
                <a:gd name="T6" fmla="*/ 62 w 71"/>
                <a:gd name="T7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06">
                  <a:moveTo>
                    <a:pt x="62" y="34"/>
                  </a:moveTo>
                  <a:cubicBezTo>
                    <a:pt x="60" y="21"/>
                    <a:pt x="44" y="0"/>
                    <a:pt x="22" y="20"/>
                  </a:cubicBezTo>
                  <a:cubicBezTo>
                    <a:pt x="0" y="41"/>
                    <a:pt x="34" y="106"/>
                    <a:pt x="52" y="98"/>
                  </a:cubicBezTo>
                  <a:cubicBezTo>
                    <a:pt x="71" y="91"/>
                    <a:pt x="63" y="49"/>
                    <a:pt x="62" y="34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xmlns="" id="{880E8B9A-921A-4E7F-9417-2FB3D98DF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169" y="2982516"/>
              <a:ext cx="65485" cy="52388"/>
            </a:xfrm>
            <a:custGeom>
              <a:avLst/>
              <a:gdLst>
                <a:gd name="T0" fmla="*/ 96 w 96"/>
                <a:gd name="T1" fmla="*/ 48 h 78"/>
                <a:gd name="T2" fmla="*/ 91 w 96"/>
                <a:gd name="T3" fmla="*/ 78 h 78"/>
                <a:gd name="T4" fmla="*/ 0 w 96"/>
                <a:gd name="T5" fmla="*/ 0 h 78"/>
                <a:gd name="T6" fmla="*/ 96 w 96"/>
                <a:gd name="T7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78">
                  <a:moveTo>
                    <a:pt x="96" y="48"/>
                  </a:moveTo>
                  <a:cubicBezTo>
                    <a:pt x="94" y="57"/>
                    <a:pt x="93" y="67"/>
                    <a:pt x="91" y="78"/>
                  </a:cubicBezTo>
                  <a:cubicBezTo>
                    <a:pt x="31" y="44"/>
                    <a:pt x="0" y="0"/>
                    <a:pt x="0" y="0"/>
                  </a:cubicBezTo>
                  <a:cubicBezTo>
                    <a:pt x="35" y="29"/>
                    <a:pt x="96" y="48"/>
                    <a:pt x="96" y="48"/>
                  </a:cubicBezTo>
                </a:path>
              </a:pathLst>
            </a:custGeom>
            <a:solidFill>
              <a:srgbClr val="A77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xmlns="" id="{C6D7E377-0AAD-4D30-938C-D8166A9E1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629" y="3198019"/>
              <a:ext cx="35719" cy="119063"/>
            </a:xfrm>
            <a:custGeom>
              <a:avLst/>
              <a:gdLst>
                <a:gd name="T0" fmla="*/ 52 w 52"/>
                <a:gd name="T1" fmla="*/ 0 h 176"/>
                <a:gd name="T2" fmla="*/ 10 w 52"/>
                <a:gd name="T3" fmla="*/ 176 h 176"/>
                <a:gd name="T4" fmla="*/ 0 w 52"/>
                <a:gd name="T5" fmla="*/ 143 h 176"/>
                <a:gd name="T6" fmla="*/ 52 w 52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76">
                  <a:moveTo>
                    <a:pt x="52" y="0"/>
                  </a:moveTo>
                  <a:cubicBezTo>
                    <a:pt x="49" y="82"/>
                    <a:pt x="10" y="176"/>
                    <a:pt x="10" y="176"/>
                  </a:cubicBezTo>
                  <a:cubicBezTo>
                    <a:pt x="6" y="164"/>
                    <a:pt x="3" y="153"/>
                    <a:pt x="0" y="143"/>
                  </a:cubicBezTo>
                  <a:cubicBezTo>
                    <a:pt x="22" y="81"/>
                    <a:pt x="52" y="0"/>
                    <a:pt x="52" y="0"/>
                  </a:cubicBezTo>
                  <a:close/>
                </a:path>
              </a:pathLst>
            </a:custGeom>
            <a:solidFill>
              <a:srgbClr val="91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xmlns="" id="{517931C7-FB17-4A0F-BD7D-8614291F0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344" y="2821783"/>
              <a:ext cx="123825" cy="146447"/>
            </a:xfrm>
            <a:custGeom>
              <a:avLst/>
              <a:gdLst>
                <a:gd name="T0" fmla="*/ 161 w 183"/>
                <a:gd name="T1" fmla="*/ 77 h 215"/>
                <a:gd name="T2" fmla="*/ 132 w 183"/>
                <a:gd name="T3" fmla="*/ 199 h 215"/>
                <a:gd name="T4" fmla="*/ 22 w 183"/>
                <a:gd name="T5" fmla="*/ 139 h 215"/>
                <a:gd name="T6" fmla="*/ 52 w 183"/>
                <a:gd name="T7" fmla="*/ 17 h 215"/>
                <a:gd name="T8" fmla="*/ 161 w 183"/>
                <a:gd name="T9" fmla="*/ 7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15">
                  <a:moveTo>
                    <a:pt x="161" y="77"/>
                  </a:moveTo>
                  <a:cubicBezTo>
                    <a:pt x="183" y="127"/>
                    <a:pt x="170" y="182"/>
                    <a:pt x="132" y="199"/>
                  </a:cubicBezTo>
                  <a:cubicBezTo>
                    <a:pt x="93" y="215"/>
                    <a:pt x="44" y="189"/>
                    <a:pt x="22" y="139"/>
                  </a:cubicBezTo>
                  <a:cubicBezTo>
                    <a:pt x="0" y="88"/>
                    <a:pt x="14" y="34"/>
                    <a:pt x="52" y="17"/>
                  </a:cubicBezTo>
                  <a:cubicBezTo>
                    <a:pt x="90" y="0"/>
                    <a:pt x="139" y="27"/>
                    <a:pt x="161" y="7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xmlns="" id="{09578542-FF03-495C-B841-A348D758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804" y="3501629"/>
              <a:ext cx="27385" cy="45244"/>
            </a:xfrm>
            <a:custGeom>
              <a:avLst/>
              <a:gdLst>
                <a:gd name="T0" fmla="*/ 40 w 40"/>
                <a:gd name="T1" fmla="*/ 1 h 68"/>
                <a:gd name="T2" fmla="*/ 3 w 40"/>
                <a:gd name="T3" fmla="*/ 0 h 68"/>
                <a:gd name="T4" fmla="*/ 0 w 40"/>
                <a:gd name="T5" fmla="*/ 68 h 68"/>
                <a:gd name="T6" fmla="*/ 40 w 40"/>
                <a:gd name="T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68">
                  <a:moveTo>
                    <a:pt x="40" y="1"/>
                  </a:moveTo>
                  <a:lnTo>
                    <a:pt x="3" y="0"/>
                  </a:lnTo>
                  <a:lnTo>
                    <a:pt x="0" y="68"/>
                  </a:lnTo>
                  <a:cubicBezTo>
                    <a:pt x="0" y="68"/>
                    <a:pt x="29" y="44"/>
                    <a:pt x="40" y="1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Freeform 110">
              <a:extLst>
                <a:ext uri="{FF2B5EF4-FFF2-40B4-BE49-F238E27FC236}">
                  <a16:creationId xmlns:a16="http://schemas.microsoft.com/office/drawing/2014/main" xmlns="" id="{D59FDB89-7C7B-45BB-9494-8BEF64D6A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660" y="3501629"/>
              <a:ext cx="114300" cy="98822"/>
            </a:xfrm>
            <a:custGeom>
              <a:avLst/>
              <a:gdLst>
                <a:gd name="T0" fmla="*/ 102 w 169"/>
                <a:gd name="T1" fmla="*/ 146 h 146"/>
                <a:gd name="T2" fmla="*/ 86 w 169"/>
                <a:gd name="T3" fmla="*/ 140 h 146"/>
                <a:gd name="T4" fmla="*/ 72 w 169"/>
                <a:gd name="T5" fmla="*/ 129 h 146"/>
                <a:gd name="T6" fmla="*/ 67 w 169"/>
                <a:gd name="T7" fmla="*/ 126 h 146"/>
                <a:gd name="T8" fmla="*/ 41 w 169"/>
                <a:gd name="T9" fmla="*/ 108 h 146"/>
                <a:gd name="T10" fmla="*/ 0 w 169"/>
                <a:gd name="T11" fmla="*/ 59 h 146"/>
                <a:gd name="T12" fmla="*/ 28 w 169"/>
                <a:gd name="T13" fmla="*/ 26 h 146"/>
                <a:gd name="T14" fmla="*/ 51 w 169"/>
                <a:gd name="T15" fmla="*/ 0 h 146"/>
                <a:gd name="T16" fmla="*/ 138 w 169"/>
                <a:gd name="T17" fmla="*/ 21 h 146"/>
                <a:gd name="T18" fmla="*/ 140 w 169"/>
                <a:gd name="T19" fmla="*/ 24 h 146"/>
                <a:gd name="T20" fmla="*/ 155 w 169"/>
                <a:gd name="T21" fmla="*/ 45 h 146"/>
                <a:gd name="T22" fmla="*/ 167 w 169"/>
                <a:gd name="T23" fmla="*/ 71 h 146"/>
                <a:gd name="T24" fmla="*/ 153 w 169"/>
                <a:gd name="T25" fmla="*/ 87 h 146"/>
                <a:gd name="T26" fmla="*/ 138 w 169"/>
                <a:gd name="T27" fmla="*/ 110 h 146"/>
                <a:gd name="T28" fmla="*/ 119 w 169"/>
                <a:gd name="T29" fmla="*/ 130 h 146"/>
                <a:gd name="T30" fmla="*/ 102 w 169"/>
                <a:gd name="T3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9" h="146">
                  <a:moveTo>
                    <a:pt x="102" y="146"/>
                  </a:moveTo>
                  <a:cubicBezTo>
                    <a:pt x="102" y="146"/>
                    <a:pt x="91" y="144"/>
                    <a:pt x="86" y="140"/>
                  </a:cubicBezTo>
                  <a:cubicBezTo>
                    <a:pt x="86" y="140"/>
                    <a:pt x="78" y="134"/>
                    <a:pt x="72" y="129"/>
                  </a:cubicBezTo>
                  <a:cubicBezTo>
                    <a:pt x="70" y="128"/>
                    <a:pt x="69" y="126"/>
                    <a:pt x="67" y="126"/>
                  </a:cubicBezTo>
                  <a:cubicBezTo>
                    <a:pt x="62" y="123"/>
                    <a:pt x="51" y="118"/>
                    <a:pt x="41" y="108"/>
                  </a:cubicBezTo>
                  <a:cubicBezTo>
                    <a:pt x="31" y="98"/>
                    <a:pt x="0" y="59"/>
                    <a:pt x="0" y="59"/>
                  </a:cubicBezTo>
                  <a:lnTo>
                    <a:pt x="28" y="26"/>
                  </a:lnTo>
                  <a:lnTo>
                    <a:pt x="51" y="0"/>
                  </a:lnTo>
                  <a:cubicBezTo>
                    <a:pt x="51" y="0"/>
                    <a:pt x="127" y="13"/>
                    <a:pt x="138" y="21"/>
                  </a:cubicBezTo>
                  <a:lnTo>
                    <a:pt x="140" y="24"/>
                  </a:lnTo>
                  <a:cubicBezTo>
                    <a:pt x="149" y="32"/>
                    <a:pt x="151" y="41"/>
                    <a:pt x="155" y="45"/>
                  </a:cubicBezTo>
                  <a:cubicBezTo>
                    <a:pt x="156" y="47"/>
                    <a:pt x="169" y="65"/>
                    <a:pt x="167" y="71"/>
                  </a:cubicBezTo>
                  <a:cubicBezTo>
                    <a:pt x="165" y="80"/>
                    <a:pt x="159" y="85"/>
                    <a:pt x="153" y="87"/>
                  </a:cubicBezTo>
                  <a:cubicBezTo>
                    <a:pt x="153" y="87"/>
                    <a:pt x="148" y="104"/>
                    <a:pt x="138" y="110"/>
                  </a:cubicBezTo>
                  <a:cubicBezTo>
                    <a:pt x="138" y="110"/>
                    <a:pt x="133" y="126"/>
                    <a:pt x="119" y="130"/>
                  </a:cubicBezTo>
                  <a:cubicBezTo>
                    <a:pt x="119" y="130"/>
                    <a:pt x="112" y="146"/>
                    <a:pt x="102" y="146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Freeform 111">
              <a:extLst>
                <a:ext uri="{FF2B5EF4-FFF2-40B4-BE49-F238E27FC236}">
                  <a16:creationId xmlns:a16="http://schemas.microsoft.com/office/drawing/2014/main" xmlns="" id="{20993BF8-5C6D-43A7-A1F5-82153B5E7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762" y="3074195"/>
              <a:ext cx="338138" cy="497681"/>
            </a:xfrm>
            <a:custGeom>
              <a:avLst/>
              <a:gdLst>
                <a:gd name="T0" fmla="*/ 107 w 496"/>
                <a:gd name="T1" fmla="*/ 0 h 733"/>
                <a:gd name="T2" fmla="*/ 8 w 496"/>
                <a:gd name="T3" fmla="*/ 152 h 733"/>
                <a:gd name="T4" fmla="*/ 25 w 496"/>
                <a:gd name="T5" fmla="*/ 321 h 733"/>
                <a:gd name="T6" fmla="*/ 47 w 496"/>
                <a:gd name="T7" fmla="*/ 477 h 733"/>
                <a:gd name="T8" fmla="*/ 97 w 496"/>
                <a:gd name="T9" fmla="*/ 665 h 733"/>
                <a:gd name="T10" fmla="*/ 475 w 496"/>
                <a:gd name="T11" fmla="*/ 723 h 733"/>
                <a:gd name="T12" fmla="*/ 496 w 496"/>
                <a:gd name="T13" fmla="*/ 617 h 733"/>
                <a:gd name="T14" fmla="*/ 296 w 496"/>
                <a:gd name="T15" fmla="*/ 593 h 733"/>
                <a:gd name="T16" fmla="*/ 187 w 496"/>
                <a:gd name="T17" fmla="*/ 531 h 733"/>
                <a:gd name="T18" fmla="*/ 168 w 496"/>
                <a:gd name="T19" fmla="*/ 308 h 733"/>
                <a:gd name="T20" fmla="*/ 107 w 496"/>
                <a:gd name="T21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6" h="733">
                  <a:moveTo>
                    <a:pt x="107" y="0"/>
                  </a:moveTo>
                  <a:cubicBezTo>
                    <a:pt x="107" y="0"/>
                    <a:pt x="16" y="57"/>
                    <a:pt x="8" y="152"/>
                  </a:cubicBezTo>
                  <a:cubicBezTo>
                    <a:pt x="0" y="247"/>
                    <a:pt x="15" y="280"/>
                    <a:pt x="25" y="321"/>
                  </a:cubicBezTo>
                  <a:cubicBezTo>
                    <a:pt x="35" y="359"/>
                    <a:pt x="45" y="466"/>
                    <a:pt x="47" y="477"/>
                  </a:cubicBezTo>
                  <a:cubicBezTo>
                    <a:pt x="49" y="488"/>
                    <a:pt x="55" y="633"/>
                    <a:pt x="97" y="665"/>
                  </a:cubicBezTo>
                  <a:cubicBezTo>
                    <a:pt x="139" y="698"/>
                    <a:pt x="473" y="713"/>
                    <a:pt x="475" y="723"/>
                  </a:cubicBezTo>
                  <a:cubicBezTo>
                    <a:pt x="478" y="733"/>
                    <a:pt x="496" y="617"/>
                    <a:pt x="496" y="617"/>
                  </a:cubicBezTo>
                  <a:cubicBezTo>
                    <a:pt x="496" y="617"/>
                    <a:pt x="320" y="604"/>
                    <a:pt x="296" y="593"/>
                  </a:cubicBezTo>
                  <a:cubicBezTo>
                    <a:pt x="258" y="577"/>
                    <a:pt x="190" y="570"/>
                    <a:pt x="187" y="531"/>
                  </a:cubicBezTo>
                  <a:cubicBezTo>
                    <a:pt x="184" y="485"/>
                    <a:pt x="167" y="332"/>
                    <a:pt x="168" y="308"/>
                  </a:cubicBezTo>
                  <a:cubicBezTo>
                    <a:pt x="169" y="284"/>
                    <a:pt x="178" y="0"/>
                    <a:pt x="107" y="0"/>
                  </a:cubicBezTo>
                </a:path>
              </a:pathLst>
            </a:custGeom>
            <a:solidFill>
              <a:srgbClr val="1D5E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Freeform 112">
              <a:extLst>
                <a:ext uri="{FF2B5EF4-FFF2-40B4-BE49-F238E27FC236}">
                  <a16:creationId xmlns:a16="http://schemas.microsoft.com/office/drawing/2014/main" xmlns="" id="{D34F9AEC-714F-4AED-8C4D-6F09E2F9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847" y="3245645"/>
              <a:ext cx="85725" cy="77391"/>
            </a:xfrm>
            <a:custGeom>
              <a:avLst/>
              <a:gdLst>
                <a:gd name="T0" fmla="*/ 109 w 127"/>
                <a:gd name="T1" fmla="*/ 15 h 115"/>
                <a:gd name="T2" fmla="*/ 44 w 127"/>
                <a:gd name="T3" fmla="*/ 10 h 115"/>
                <a:gd name="T4" fmla="*/ 45 w 127"/>
                <a:gd name="T5" fmla="*/ 25 h 115"/>
                <a:gd name="T6" fmla="*/ 17 w 127"/>
                <a:gd name="T7" fmla="*/ 31 h 115"/>
                <a:gd name="T8" fmla="*/ 21 w 127"/>
                <a:gd name="T9" fmla="*/ 58 h 115"/>
                <a:gd name="T10" fmla="*/ 25 w 127"/>
                <a:gd name="T11" fmla="*/ 81 h 115"/>
                <a:gd name="T12" fmla="*/ 26 w 127"/>
                <a:gd name="T13" fmla="*/ 100 h 115"/>
                <a:gd name="T14" fmla="*/ 75 w 127"/>
                <a:gd name="T15" fmla="*/ 115 h 115"/>
                <a:gd name="T16" fmla="*/ 84 w 127"/>
                <a:gd name="T17" fmla="*/ 97 h 115"/>
                <a:gd name="T18" fmla="*/ 97 w 127"/>
                <a:gd name="T19" fmla="*/ 75 h 115"/>
                <a:gd name="T20" fmla="*/ 105 w 127"/>
                <a:gd name="T21" fmla="*/ 52 h 115"/>
                <a:gd name="T22" fmla="*/ 115 w 127"/>
                <a:gd name="T23" fmla="*/ 16 h 115"/>
                <a:gd name="T24" fmla="*/ 109 w 127"/>
                <a:gd name="T25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5">
                  <a:moveTo>
                    <a:pt x="109" y="15"/>
                  </a:moveTo>
                  <a:cubicBezTo>
                    <a:pt x="109" y="15"/>
                    <a:pt x="47" y="0"/>
                    <a:pt x="44" y="10"/>
                  </a:cubicBezTo>
                  <a:cubicBezTo>
                    <a:pt x="40" y="19"/>
                    <a:pt x="45" y="25"/>
                    <a:pt x="45" y="25"/>
                  </a:cubicBezTo>
                  <a:lnTo>
                    <a:pt x="17" y="31"/>
                  </a:lnTo>
                  <a:cubicBezTo>
                    <a:pt x="17" y="31"/>
                    <a:pt x="0" y="45"/>
                    <a:pt x="21" y="58"/>
                  </a:cubicBezTo>
                  <a:cubicBezTo>
                    <a:pt x="21" y="58"/>
                    <a:pt x="4" y="70"/>
                    <a:pt x="25" y="81"/>
                  </a:cubicBezTo>
                  <a:cubicBezTo>
                    <a:pt x="25" y="81"/>
                    <a:pt x="17" y="94"/>
                    <a:pt x="26" y="100"/>
                  </a:cubicBezTo>
                  <a:cubicBezTo>
                    <a:pt x="35" y="107"/>
                    <a:pt x="75" y="115"/>
                    <a:pt x="75" y="115"/>
                  </a:cubicBezTo>
                  <a:cubicBezTo>
                    <a:pt x="75" y="115"/>
                    <a:pt x="84" y="113"/>
                    <a:pt x="84" y="97"/>
                  </a:cubicBezTo>
                  <a:cubicBezTo>
                    <a:pt x="84" y="97"/>
                    <a:pt x="98" y="91"/>
                    <a:pt x="97" y="75"/>
                  </a:cubicBezTo>
                  <a:cubicBezTo>
                    <a:pt x="97" y="75"/>
                    <a:pt x="107" y="69"/>
                    <a:pt x="105" y="52"/>
                  </a:cubicBezTo>
                  <a:cubicBezTo>
                    <a:pt x="105" y="52"/>
                    <a:pt x="127" y="36"/>
                    <a:pt x="115" y="16"/>
                  </a:cubicBezTo>
                  <a:cubicBezTo>
                    <a:pt x="115" y="16"/>
                    <a:pt x="111" y="15"/>
                    <a:pt x="109" y="15"/>
                  </a:cubicBezTo>
                </a:path>
              </a:pathLst>
            </a:custGeom>
            <a:solidFill>
              <a:srgbClr val="DB9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Freeform 113">
              <a:extLst>
                <a:ext uri="{FF2B5EF4-FFF2-40B4-BE49-F238E27FC236}">
                  <a16:creationId xmlns:a16="http://schemas.microsoft.com/office/drawing/2014/main" xmlns="" id="{4DF2497D-AD76-4000-962F-4F5820CE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607" y="3232547"/>
              <a:ext cx="59531" cy="47625"/>
            </a:xfrm>
            <a:custGeom>
              <a:avLst/>
              <a:gdLst>
                <a:gd name="T0" fmla="*/ 37 w 86"/>
                <a:gd name="T1" fmla="*/ 0 h 71"/>
                <a:gd name="T2" fmla="*/ 82 w 86"/>
                <a:gd name="T3" fmla="*/ 52 h 71"/>
                <a:gd name="T4" fmla="*/ 82 w 86"/>
                <a:gd name="T5" fmla="*/ 67 h 71"/>
                <a:gd name="T6" fmla="*/ 52 w 86"/>
                <a:gd name="T7" fmla="*/ 60 h 71"/>
                <a:gd name="T8" fmla="*/ 12 w 86"/>
                <a:gd name="T9" fmla="*/ 40 h 71"/>
                <a:gd name="T10" fmla="*/ 37 w 86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1">
                  <a:moveTo>
                    <a:pt x="37" y="0"/>
                  </a:moveTo>
                  <a:cubicBezTo>
                    <a:pt x="37" y="0"/>
                    <a:pt x="70" y="28"/>
                    <a:pt x="82" y="52"/>
                  </a:cubicBezTo>
                  <a:cubicBezTo>
                    <a:pt x="84" y="57"/>
                    <a:pt x="86" y="62"/>
                    <a:pt x="82" y="67"/>
                  </a:cubicBezTo>
                  <a:cubicBezTo>
                    <a:pt x="78" y="71"/>
                    <a:pt x="67" y="71"/>
                    <a:pt x="52" y="60"/>
                  </a:cubicBezTo>
                  <a:cubicBezTo>
                    <a:pt x="37" y="48"/>
                    <a:pt x="12" y="40"/>
                    <a:pt x="12" y="40"/>
                  </a:cubicBezTo>
                  <a:cubicBezTo>
                    <a:pt x="12" y="40"/>
                    <a:pt x="0" y="24"/>
                    <a:pt x="37" y="0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497AD864-7BC4-F34B-A5AB-C011964B37D9}"/>
              </a:ext>
            </a:extLst>
          </p:cNvPr>
          <p:cNvGrpSpPr/>
          <p:nvPr/>
        </p:nvGrpSpPr>
        <p:grpSpPr>
          <a:xfrm>
            <a:off x="132160" y="3500676"/>
            <a:ext cx="967979" cy="2035970"/>
            <a:chOff x="132160" y="2677716"/>
            <a:chExt cx="967979" cy="2035970"/>
          </a:xfrm>
        </p:grpSpPr>
        <p:sp>
          <p:nvSpPr>
            <p:cNvPr id="157" name="Freeform 33">
              <a:extLst>
                <a:ext uri="{FF2B5EF4-FFF2-40B4-BE49-F238E27FC236}">
                  <a16:creationId xmlns:a16="http://schemas.microsoft.com/office/drawing/2014/main" xmlns="" id="{3196C94A-EA6C-4D7B-8419-77C52F8F0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98" y="2721770"/>
              <a:ext cx="203597" cy="297656"/>
            </a:xfrm>
            <a:custGeom>
              <a:avLst/>
              <a:gdLst>
                <a:gd name="T0" fmla="*/ 41 w 299"/>
                <a:gd name="T1" fmla="*/ 268 h 438"/>
                <a:gd name="T2" fmla="*/ 41 w 299"/>
                <a:gd name="T3" fmla="*/ 269 h 438"/>
                <a:gd name="T4" fmla="*/ 85 w 299"/>
                <a:gd name="T5" fmla="*/ 349 h 438"/>
                <a:gd name="T6" fmla="*/ 297 w 299"/>
                <a:gd name="T7" fmla="*/ 223 h 438"/>
                <a:gd name="T8" fmla="*/ 289 w 299"/>
                <a:gd name="T9" fmla="*/ 121 h 438"/>
                <a:gd name="T10" fmla="*/ 196 w 299"/>
                <a:gd name="T11" fmla="*/ 5 h 438"/>
                <a:gd name="T12" fmla="*/ 23 w 299"/>
                <a:gd name="T13" fmla="*/ 73 h 438"/>
                <a:gd name="T14" fmla="*/ 41 w 299"/>
                <a:gd name="T15" fmla="*/ 26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9" h="438">
                  <a:moveTo>
                    <a:pt x="41" y="268"/>
                  </a:moveTo>
                  <a:lnTo>
                    <a:pt x="41" y="269"/>
                  </a:lnTo>
                  <a:cubicBezTo>
                    <a:pt x="53" y="297"/>
                    <a:pt x="68" y="325"/>
                    <a:pt x="85" y="349"/>
                  </a:cubicBezTo>
                  <a:cubicBezTo>
                    <a:pt x="142" y="430"/>
                    <a:pt x="285" y="438"/>
                    <a:pt x="297" y="223"/>
                  </a:cubicBezTo>
                  <a:cubicBezTo>
                    <a:pt x="299" y="182"/>
                    <a:pt x="296" y="148"/>
                    <a:pt x="289" y="121"/>
                  </a:cubicBezTo>
                  <a:cubicBezTo>
                    <a:pt x="264" y="24"/>
                    <a:pt x="196" y="5"/>
                    <a:pt x="196" y="5"/>
                  </a:cubicBezTo>
                  <a:cubicBezTo>
                    <a:pt x="145" y="0"/>
                    <a:pt x="56" y="8"/>
                    <a:pt x="23" y="73"/>
                  </a:cubicBezTo>
                  <a:cubicBezTo>
                    <a:pt x="0" y="119"/>
                    <a:pt x="12" y="198"/>
                    <a:pt x="41" y="268"/>
                  </a:cubicBezTo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xmlns="" id="{C7272D2B-17AF-401F-9BBD-10996013B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98" y="2677716"/>
              <a:ext cx="232172" cy="228600"/>
            </a:xfrm>
            <a:custGeom>
              <a:avLst/>
              <a:gdLst>
                <a:gd name="T0" fmla="*/ 41 w 341"/>
                <a:gd name="T1" fmla="*/ 334 h 337"/>
                <a:gd name="T2" fmla="*/ 41 w 341"/>
                <a:gd name="T3" fmla="*/ 335 h 337"/>
                <a:gd name="T4" fmla="*/ 77 w 341"/>
                <a:gd name="T5" fmla="*/ 285 h 337"/>
                <a:gd name="T6" fmla="*/ 89 w 341"/>
                <a:gd name="T7" fmla="*/ 278 h 337"/>
                <a:gd name="T8" fmla="*/ 132 w 341"/>
                <a:gd name="T9" fmla="*/ 263 h 337"/>
                <a:gd name="T10" fmla="*/ 150 w 341"/>
                <a:gd name="T11" fmla="*/ 188 h 337"/>
                <a:gd name="T12" fmla="*/ 289 w 341"/>
                <a:gd name="T13" fmla="*/ 187 h 337"/>
                <a:gd name="T14" fmla="*/ 187 w 341"/>
                <a:gd name="T15" fmla="*/ 60 h 337"/>
                <a:gd name="T16" fmla="*/ 23 w 341"/>
                <a:gd name="T17" fmla="*/ 139 h 337"/>
                <a:gd name="T18" fmla="*/ 41 w 341"/>
                <a:gd name="T19" fmla="*/ 33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1" h="337">
                  <a:moveTo>
                    <a:pt x="41" y="334"/>
                  </a:moveTo>
                  <a:lnTo>
                    <a:pt x="41" y="335"/>
                  </a:lnTo>
                  <a:cubicBezTo>
                    <a:pt x="41" y="335"/>
                    <a:pt x="48" y="337"/>
                    <a:pt x="77" y="285"/>
                  </a:cubicBezTo>
                  <a:cubicBezTo>
                    <a:pt x="83" y="274"/>
                    <a:pt x="87" y="282"/>
                    <a:pt x="89" y="278"/>
                  </a:cubicBezTo>
                  <a:lnTo>
                    <a:pt x="132" y="263"/>
                  </a:lnTo>
                  <a:cubicBezTo>
                    <a:pt x="132" y="263"/>
                    <a:pt x="95" y="204"/>
                    <a:pt x="150" y="188"/>
                  </a:cubicBezTo>
                  <a:cubicBezTo>
                    <a:pt x="206" y="170"/>
                    <a:pt x="289" y="187"/>
                    <a:pt x="289" y="187"/>
                  </a:cubicBezTo>
                  <a:cubicBezTo>
                    <a:pt x="341" y="0"/>
                    <a:pt x="187" y="60"/>
                    <a:pt x="187" y="60"/>
                  </a:cubicBezTo>
                  <a:cubicBezTo>
                    <a:pt x="133" y="68"/>
                    <a:pt x="56" y="74"/>
                    <a:pt x="23" y="139"/>
                  </a:cubicBezTo>
                  <a:cubicBezTo>
                    <a:pt x="0" y="185"/>
                    <a:pt x="12" y="264"/>
                    <a:pt x="41" y="3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xmlns="" id="{CD11E918-BAEE-43B3-880B-8A75153B1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273" y="2824164"/>
              <a:ext cx="41672" cy="65485"/>
            </a:xfrm>
            <a:custGeom>
              <a:avLst/>
              <a:gdLst>
                <a:gd name="T0" fmla="*/ 57 w 61"/>
                <a:gd name="T1" fmla="*/ 29 h 96"/>
                <a:gd name="T2" fmla="*/ 13 w 61"/>
                <a:gd name="T3" fmla="*/ 31 h 96"/>
                <a:gd name="T4" fmla="*/ 50 w 61"/>
                <a:gd name="T5" fmla="*/ 90 h 96"/>
                <a:gd name="T6" fmla="*/ 57 w 61"/>
                <a:gd name="T7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96">
                  <a:moveTo>
                    <a:pt x="57" y="29"/>
                  </a:moveTo>
                  <a:cubicBezTo>
                    <a:pt x="55" y="14"/>
                    <a:pt x="27" y="0"/>
                    <a:pt x="13" y="31"/>
                  </a:cubicBezTo>
                  <a:cubicBezTo>
                    <a:pt x="0" y="61"/>
                    <a:pt x="39" y="96"/>
                    <a:pt x="50" y="90"/>
                  </a:cubicBezTo>
                  <a:cubicBezTo>
                    <a:pt x="61" y="83"/>
                    <a:pt x="61" y="53"/>
                    <a:pt x="57" y="29"/>
                  </a:cubicBezTo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xmlns="" id="{DC3BBD33-8692-420D-A644-D46153786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23" y="3333751"/>
              <a:ext cx="141685" cy="98822"/>
            </a:xfrm>
            <a:custGeom>
              <a:avLst/>
              <a:gdLst>
                <a:gd name="T0" fmla="*/ 168 w 207"/>
                <a:gd name="T1" fmla="*/ 26 h 145"/>
                <a:gd name="T2" fmla="*/ 112 w 207"/>
                <a:gd name="T3" fmla="*/ 3 h 145"/>
                <a:gd name="T4" fmla="*/ 59 w 207"/>
                <a:gd name="T5" fmla="*/ 13 h 145"/>
                <a:gd name="T6" fmla="*/ 4 w 207"/>
                <a:gd name="T7" fmla="*/ 47 h 145"/>
                <a:gd name="T8" fmla="*/ 3 w 207"/>
                <a:gd name="T9" fmla="*/ 66 h 145"/>
                <a:gd name="T10" fmla="*/ 18 w 207"/>
                <a:gd name="T11" fmla="*/ 83 h 145"/>
                <a:gd name="T12" fmla="*/ 29 w 207"/>
                <a:gd name="T13" fmla="*/ 106 h 145"/>
                <a:gd name="T14" fmla="*/ 42 w 207"/>
                <a:gd name="T15" fmla="*/ 126 h 145"/>
                <a:gd name="T16" fmla="*/ 51 w 207"/>
                <a:gd name="T17" fmla="*/ 145 h 145"/>
                <a:gd name="T18" fmla="*/ 82 w 207"/>
                <a:gd name="T19" fmla="*/ 141 h 145"/>
                <a:gd name="T20" fmla="*/ 186 w 207"/>
                <a:gd name="T21" fmla="*/ 102 h 145"/>
                <a:gd name="T22" fmla="*/ 168 w 207"/>
                <a:gd name="T23" fmla="*/ 2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145">
                  <a:moveTo>
                    <a:pt x="168" y="26"/>
                  </a:moveTo>
                  <a:cubicBezTo>
                    <a:pt x="168" y="26"/>
                    <a:pt x="120" y="6"/>
                    <a:pt x="112" y="3"/>
                  </a:cubicBezTo>
                  <a:cubicBezTo>
                    <a:pt x="105" y="0"/>
                    <a:pt x="83" y="5"/>
                    <a:pt x="59" y="13"/>
                  </a:cubicBezTo>
                  <a:cubicBezTo>
                    <a:pt x="34" y="21"/>
                    <a:pt x="5" y="43"/>
                    <a:pt x="4" y="47"/>
                  </a:cubicBezTo>
                  <a:cubicBezTo>
                    <a:pt x="3" y="51"/>
                    <a:pt x="0" y="55"/>
                    <a:pt x="3" y="66"/>
                  </a:cubicBezTo>
                  <a:cubicBezTo>
                    <a:pt x="7" y="76"/>
                    <a:pt x="18" y="83"/>
                    <a:pt x="18" y="83"/>
                  </a:cubicBezTo>
                  <a:cubicBezTo>
                    <a:pt x="18" y="83"/>
                    <a:pt x="17" y="98"/>
                    <a:pt x="29" y="106"/>
                  </a:cubicBezTo>
                  <a:cubicBezTo>
                    <a:pt x="29" y="106"/>
                    <a:pt x="27" y="120"/>
                    <a:pt x="42" y="126"/>
                  </a:cubicBezTo>
                  <a:cubicBezTo>
                    <a:pt x="42" y="126"/>
                    <a:pt x="40" y="142"/>
                    <a:pt x="51" y="145"/>
                  </a:cubicBezTo>
                  <a:cubicBezTo>
                    <a:pt x="51" y="145"/>
                    <a:pt x="73" y="140"/>
                    <a:pt x="82" y="141"/>
                  </a:cubicBezTo>
                  <a:cubicBezTo>
                    <a:pt x="90" y="141"/>
                    <a:pt x="145" y="121"/>
                    <a:pt x="186" y="102"/>
                  </a:cubicBezTo>
                  <a:cubicBezTo>
                    <a:pt x="186" y="102"/>
                    <a:pt x="207" y="77"/>
                    <a:pt x="168" y="26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xmlns="" id="{7458D2CE-20B0-4C8E-A041-87B4E6C36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00" y="3371851"/>
              <a:ext cx="38100" cy="51197"/>
            </a:xfrm>
            <a:custGeom>
              <a:avLst/>
              <a:gdLst>
                <a:gd name="T0" fmla="*/ 22 w 56"/>
                <a:gd name="T1" fmla="*/ 0 h 76"/>
                <a:gd name="T2" fmla="*/ 49 w 56"/>
                <a:gd name="T3" fmla="*/ 22 h 76"/>
                <a:gd name="T4" fmla="*/ 28 w 56"/>
                <a:gd name="T5" fmla="*/ 76 h 76"/>
                <a:gd name="T6" fmla="*/ 22 w 56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76">
                  <a:moveTo>
                    <a:pt x="22" y="0"/>
                  </a:moveTo>
                  <a:cubicBezTo>
                    <a:pt x="22" y="0"/>
                    <a:pt x="41" y="19"/>
                    <a:pt x="49" y="22"/>
                  </a:cubicBezTo>
                  <a:cubicBezTo>
                    <a:pt x="56" y="24"/>
                    <a:pt x="28" y="76"/>
                    <a:pt x="28" y="76"/>
                  </a:cubicBezTo>
                  <a:cubicBezTo>
                    <a:pt x="28" y="76"/>
                    <a:pt x="0" y="23"/>
                    <a:pt x="22" y="0"/>
                  </a:cubicBezTo>
                  <a:close/>
                </a:path>
              </a:pathLst>
            </a:custGeom>
            <a:solidFill>
              <a:srgbClr val="CF8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xmlns="" id="{B03C4F96-315D-4C0C-ADF0-A7A41E714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460" y="3069432"/>
              <a:ext cx="398860" cy="352425"/>
            </a:xfrm>
            <a:custGeom>
              <a:avLst/>
              <a:gdLst>
                <a:gd name="T0" fmla="*/ 22 w 584"/>
                <a:gd name="T1" fmla="*/ 520 h 520"/>
                <a:gd name="T2" fmla="*/ 333 w 584"/>
                <a:gd name="T3" fmla="*/ 473 h 520"/>
                <a:gd name="T4" fmla="*/ 402 w 584"/>
                <a:gd name="T5" fmla="*/ 381 h 520"/>
                <a:gd name="T6" fmla="*/ 427 w 584"/>
                <a:gd name="T7" fmla="*/ 333 h 520"/>
                <a:gd name="T8" fmla="*/ 427 w 584"/>
                <a:gd name="T9" fmla="*/ 333 h 520"/>
                <a:gd name="T10" fmla="*/ 484 w 584"/>
                <a:gd name="T11" fmla="*/ 208 h 520"/>
                <a:gd name="T12" fmla="*/ 478 w 584"/>
                <a:gd name="T13" fmla="*/ 0 h 520"/>
                <a:gd name="T14" fmla="*/ 416 w 584"/>
                <a:gd name="T15" fmla="*/ 22 h 520"/>
                <a:gd name="T16" fmla="*/ 348 w 584"/>
                <a:gd name="T17" fmla="*/ 172 h 520"/>
                <a:gd name="T18" fmla="*/ 283 w 584"/>
                <a:gd name="T19" fmla="*/ 363 h 520"/>
                <a:gd name="T20" fmla="*/ 171 w 584"/>
                <a:gd name="T21" fmla="*/ 391 h 520"/>
                <a:gd name="T22" fmla="*/ 0 w 584"/>
                <a:gd name="T23" fmla="*/ 408 h 520"/>
                <a:gd name="T24" fmla="*/ 22 w 584"/>
                <a:gd name="T25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4" h="520">
                  <a:moveTo>
                    <a:pt x="22" y="520"/>
                  </a:moveTo>
                  <a:cubicBezTo>
                    <a:pt x="22" y="520"/>
                    <a:pt x="277" y="495"/>
                    <a:pt x="333" y="473"/>
                  </a:cubicBezTo>
                  <a:cubicBezTo>
                    <a:pt x="358" y="463"/>
                    <a:pt x="375" y="429"/>
                    <a:pt x="402" y="381"/>
                  </a:cubicBezTo>
                  <a:cubicBezTo>
                    <a:pt x="411" y="366"/>
                    <a:pt x="419" y="349"/>
                    <a:pt x="427" y="333"/>
                  </a:cubicBezTo>
                  <a:lnTo>
                    <a:pt x="427" y="333"/>
                  </a:lnTo>
                  <a:cubicBezTo>
                    <a:pt x="460" y="268"/>
                    <a:pt x="484" y="208"/>
                    <a:pt x="484" y="208"/>
                  </a:cubicBezTo>
                  <a:cubicBezTo>
                    <a:pt x="484" y="208"/>
                    <a:pt x="584" y="49"/>
                    <a:pt x="478" y="0"/>
                  </a:cubicBezTo>
                  <a:cubicBezTo>
                    <a:pt x="478" y="0"/>
                    <a:pt x="437" y="2"/>
                    <a:pt x="416" y="22"/>
                  </a:cubicBezTo>
                  <a:cubicBezTo>
                    <a:pt x="397" y="41"/>
                    <a:pt x="357" y="154"/>
                    <a:pt x="348" y="172"/>
                  </a:cubicBezTo>
                  <a:cubicBezTo>
                    <a:pt x="338" y="192"/>
                    <a:pt x="289" y="359"/>
                    <a:pt x="283" y="363"/>
                  </a:cubicBezTo>
                  <a:cubicBezTo>
                    <a:pt x="278" y="368"/>
                    <a:pt x="213" y="381"/>
                    <a:pt x="171" y="391"/>
                  </a:cubicBezTo>
                  <a:cubicBezTo>
                    <a:pt x="112" y="406"/>
                    <a:pt x="0" y="408"/>
                    <a:pt x="0" y="408"/>
                  </a:cubicBezTo>
                  <a:lnTo>
                    <a:pt x="22" y="520"/>
                  </a:lnTo>
                </a:path>
              </a:pathLst>
            </a:custGeom>
            <a:solidFill>
              <a:srgbClr val="5E5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xmlns="" id="{8E4801F5-8F9D-47A8-8B2A-F356311EF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454" y="4588670"/>
              <a:ext cx="141685" cy="125016"/>
            </a:xfrm>
            <a:custGeom>
              <a:avLst/>
              <a:gdLst>
                <a:gd name="T0" fmla="*/ 108 w 207"/>
                <a:gd name="T1" fmla="*/ 0 h 185"/>
                <a:gd name="T2" fmla="*/ 139 w 207"/>
                <a:gd name="T3" fmla="*/ 52 h 185"/>
                <a:gd name="T4" fmla="*/ 205 w 207"/>
                <a:gd name="T5" fmla="*/ 136 h 185"/>
                <a:gd name="T6" fmla="*/ 87 w 207"/>
                <a:gd name="T7" fmla="*/ 173 h 185"/>
                <a:gd name="T8" fmla="*/ 36 w 207"/>
                <a:gd name="T9" fmla="*/ 119 h 185"/>
                <a:gd name="T10" fmla="*/ 3 w 207"/>
                <a:gd name="T11" fmla="*/ 75 h 185"/>
                <a:gd name="T12" fmla="*/ 12 w 207"/>
                <a:gd name="T13" fmla="*/ 3 h 185"/>
                <a:gd name="T14" fmla="*/ 108 w 207"/>
                <a:gd name="T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85">
                  <a:moveTo>
                    <a:pt x="108" y="0"/>
                  </a:moveTo>
                  <a:cubicBezTo>
                    <a:pt x="108" y="0"/>
                    <a:pt x="125" y="37"/>
                    <a:pt x="139" y="52"/>
                  </a:cubicBezTo>
                  <a:cubicBezTo>
                    <a:pt x="152" y="66"/>
                    <a:pt x="204" y="92"/>
                    <a:pt x="205" y="136"/>
                  </a:cubicBezTo>
                  <a:cubicBezTo>
                    <a:pt x="207" y="185"/>
                    <a:pt x="121" y="174"/>
                    <a:pt x="87" y="173"/>
                  </a:cubicBezTo>
                  <a:cubicBezTo>
                    <a:pt x="54" y="172"/>
                    <a:pt x="50" y="146"/>
                    <a:pt x="36" y="119"/>
                  </a:cubicBezTo>
                  <a:cubicBezTo>
                    <a:pt x="21" y="92"/>
                    <a:pt x="7" y="97"/>
                    <a:pt x="3" y="75"/>
                  </a:cubicBezTo>
                  <a:cubicBezTo>
                    <a:pt x="0" y="53"/>
                    <a:pt x="12" y="3"/>
                    <a:pt x="12" y="3"/>
                  </a:cubicBezTo>
                  <a:lnTo>
                    <a:pt x="108" y="0"/>
                  </a:lnTo>
                </a:path>
              </a:pathLst>
            </a:custGeom>
            <a:solidFill>
              <a:srgbClr val="202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xmlns="" id="{22984646-9403-4D8F-B051-487496E22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92" y="4594622"/>
              <a:ext cx="202406" cy="119063"/>
            </a:xfrm>
            <a:custGeom>
              <a:avLst/>
              <a:gdLst>
                <a:gd name="T0" fmla="*/ 173 w 297"/>
                <a:gd name="T1" fmla="*/ 17 h 176"/>
                <a:gd name="T2" fmla="*/ 80 w 297"/>
                <a:gd name="T3" fmla="*/ 79 h 176"/>
                <a:gd name="T4" fmla="*/ 1 w 297"/>
                <a:gd name="T5" fmla="*/ 133 h 176"/>
                <a:gd name="T6" fmla="*/ 192 w 297"/>
                <a:gd name="T7" fmla="*/ 146 h 176"/>
                <a:gd name="T8" fmla="*/ 289 w 297"/>
                <a:gd name="T9" fmla="*/ 93 h 176"/>
                <a:gd name="T10" fmla="*/ 276 w 297"/>
                <a:gd name="T11" fmla="*/ 8 h 176"/>
                <a:gd name="T12" fmla="*/ 173 w 297"/>
                <a:gd name="T13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176">
                  <a:moveTo>
                    <a:pt x="173" y="17"/>
                  </a:moveTo>
                  <a:cubicBezTo>
                    <a:pt x="173" y="17"/>
                    <a:pt x="127" y="67"/>
                    <a:pt x="80" y="79"/>
                  </a:cubicBezTo>
                  <a:cubicBezTo>
                    <a:pt x="33" y="91"/>
                    <a:pt x="0" y="105"/>
                    <a:pt x="1" y="133"/>
                  </a:cubicBezTo>
                  <a:cubicBezTo>
                    <a:pt x="1" y="161"/>
                    <a:pt x="138" y="176"/>
                    <a:pt x="192" y="146"/>
                  </a:cubicBezTo>
                  <a:cubicBezTo>
                    <a:pt x="272" y="101"/>
                    <a:pt x="280" y="114"/>
                    <a:pt x="289" y="93"/>
                  </a:cubicBezTo>
                  <a:cubicBezTo>
                    <a:pt x="297" y="71"/>
                    <a:pt x="276" y="15"/>
                    <a:pt x="276" y="8"/>
                  </a:cubicBezTo>
                  <a:cubicBezTo>
                    <a:pt x="277" y="0"/>
                    <a:pt x="173" y="17"/>
                    <a:pt x="173" y="17"/>
                  </a:cubicBezTo>
                </a:path>
              </a:pathLst>
            </a:custGeom>
            <a:solidFill>
              <a:srgbClr val="202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xmlns="" id="{29AFCFEF-E021-466D-969E-32B69799F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728" y="3515916"/>
              <a:ext cx="558404" cy="1110854"/>
            </a:xfrm>
            <a:custGeom>
              <a:avLst/>
              <a:gdLst>
                <a:gd name="T0" fmla="*/ 91 w 819"/>
                <a:gd name="T1" fmla="*/ 192 h 1638"/>
                <a:gd name="T2" fmla="*/ 35 w 819"/>
                <a:gd name="T3" fmla="*/ 671 h 1638"/>
                <a:gd name="T4" fmla="*/ 6 w 819"/>
                <a:gd name="T5" fmla="*/ 1002 h 1638"/>
                <a:gd name="T6" fmla="*/ 94 w 819"/>
                <a:gd name="T7" fmla="*/ 1611 h 1638"/>
                <a:gd name="T8" fmla="*/ 249 w 819"/>
                <a:gd name="T9" fmla="*/ 1596 h 1638"/>
                <a:gd name="T10" fmla="*/ 205 w 819"/>
                <a:gd name="T11" fmla="*/ 912 h 1638"/>
                <a:gd name="T12" fmla="*/ 318 w 819"/>
                <a:gd name="T13" fmla="*/ 443 h 1638"/>
                <a:gd name="T14" fmla="*/ 499 w 819"/>
                <a:gd name="T15" fmla="*/ 974 h 1638"/>
                <a:gd name="T16" fmla="*/ 680 w 819"/>
                <a:gd name="T17" fmla="*/ 1603 h 1638"/>
                <a:gd name="T18" fmla="*/ 819 w 819"/>
                <a:gd name="T19" fmla="*/ 1600 h 1638"/>
                <a:gd name="T20" fmla="*/ 695 w 819"/>
                <a:gd name="T21" fmla="*/ 953 h 1638"/>
                <a:gd name="T22" fmla="*/ 552 w 819"/>
                <a:gd name="T23" fmla="*/ 119 h 1638"/>
                <a:gd name="T24" fmla="*/ 91 w 819"/>
                <a:gd name="T25" fmla="*/ 192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9" h="1638">
                  <a:moveTo>
                    <a:pt x="91" y="192"/>
                  </a:moveTo>
                  <a:cubicBezTo>
                    <a:pt x="91" y="192"/>
                    <a:pt x="52" y="550"/>
                    <a:pt x="35" y="671"/>
                  </a:cubicBezTo>
                  <a:cubicBezTo>
                    <a:pt x="15" y="812"/>
                    <a:pt x="11" y="929"/>
                    <a:pt x="6" y="1002"/>
                  </a:cubicBezTo>
                  <a:cubicBezTo>
                    <a:pt x="0" y="1094"/>
                    <a:pt x="99" y="1584"/>
                    <a:pt x="94" y="1611"/>
                  </a:cubicBezTo>
                  <a:cubicBezTo>
                    <a:pt x="89" y="1638"/>
                    <a:pt x="249" y="1596"/>
                    <a:pt x="249" y="1596"/>
                  </a:cubicBezTo>
                  <a:cubicBezTo>
                    <a:pt x="249" y="1596"/>
                    <a:pt x="183" y="1011"/>
                    <a:pt x="205" y="912"/>
                  </a:cubicBezTo>
                  <a:cubicBezTo>
                    <a:pt x="225" y="821"/>
                    <a:pt x="296" y="419"/>
                    <a:pt x="318" y="443"/>
                  </a:cubicBezTo>
                  <a:cubicBezTo>
                    <a:pt x="339" y="468"/>
                    <a:pt x="482" y="903"/>
                    <a:pt x="499" y="974"/>
                  </a:cubicBezTo>
                  <a:cubicBezTo>
                    <a:pt x="516" y="1045"/>
                    <a:pt x="680" y="1603"/>
                    <a:pt x="680" y="1603"/>
                  </a:cubicBezTo>
                  <a:cubicBezTo>
                    <a:pt x="680" y="1603"/>
                    <a:pt x="791" y="1624"/>
                    <a:pt x="819" y="1600"/>
                  </a:cubicBezTo>
                  <a:cubicBezTo>
                    <a:pt x="819" y="1600"/>
                    <a:pt x="708" y="1087"/>
                    <a:pt x="695" y="953"/>
                  </a:cubicBezTo>
                  <a:cubicBezTo>
                    <a:pt x="690" y="902"/>
                    <a:pt x="645" y="343"/>
                    <a:pt x="552" y="119"/>
                  </a:cubicBezTo>
                  <a:cubicBezTo>
                    <a:pt x="503" y="0"/>
                    <a:pt x="91" y="192"/>
                    <a:pt x="91" y="192"/>
                  </a:cubicBezTo>
                </a:path>
              </a:pathLst>
            </a:custGeom>
            <a:solidFill>
              <a:srgbClr val="3D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xmlns="" id="{06469FF1-D224-4620-8021-D5950757C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973" y="3006329"/>
              <a:ext cx="460772" cy="654844"/>
            </a:xfrm>
            <a:custGeom>
              <a:avLst/>
              <a:gdLst>
                <a:gd name="T0" fmla="*/ 382 w 677"/>
                <a:gd name="T1" fmla="*/ 840 h 966"/>
                <a:gd name="T2" fmla="*/ 304 w 677"/>
                <a:gd name="T3" fmla="*/ 821 h 966"/>
                <a:gd name="T4" fmla="*/ 561 w 677"/>
                <a:gd name="T5" fmla="*/ 554 h 966"/>
                <a:gd name="T6" fmla="*/ 526 w 677"/>
                <a:gd name="T7" fmla="*/ 362 h 966"/>
                <a:gd name="T8" fmla="*/ 526 w 677"/>
                <a:gd name="T9" fmla="*/ 363 h 966"/>
                <a:gd name="T10" fmla="*/ 526 w 677"/>
                <a:gd name="T11" fmla="*/ 363 h 966"/>
                <a:gd name="T12" fmla="*/ 526 w 677"/>
                <a:gd name="T13" fmla="*/ 363 h 966"/>
                <a:gd name="T14" fmla="*/ 489 w 677"/>
                <a:gd name="T15" fmla="*/ 589 h 966"/>
                <a:gd name="T16" fmla="*/ 507 w 677"/>
                <a:gd name="T17" fmla="*/ 937 h 966"/>
                <a:gd name="T18" fmla="*/ 400 w 677"/>
                <a:gd name="T19" fmla="*/ 950 h 966"/>
                <a:gd name="T20" fmla="*/ 91 w 677"/>
                <a:gd name="T21" fmla="*/ 966 h 966"/>
                <a:gd name="T22" fmla="*/ 27 w 677"/>
                <a:gd name="T23" fmla="*/ 960 h 966"/>
                <a:gd name="T24" fmla="*/ 33 w 677"/>
                <a:gd name="T25" fmla="*/ 786 h 966"/>
                <a:gd name="T26" fmla="*/ 35 w 677"/>
                <a:gd name="T27" fmla="*/ 624 h 966"/>
                <a:gd name="T28" fmla="*/ 27 w 677"/>
                <a:gd name="T29" fmla="*/ 530 h 966"/>
                <a:gd name="T30" fmla="*/ 13 w 677"/>
                <a:gd name="T31" fmla="*/ 283 h 966"/>
                <a:gd name="T32" fmla="*/ 0 w 677"/>
                <a:gd name="T33" fmla="*/ 125 h 966"/>
                <a:gd name="T34" fmla="*/ 42 w 677"/>
                <a:gd name="T35" fmla="*/ 102 h 966"/>
                <a:gd name="T36" fmla="*/ 174 w 677"/>
                <a:gd name="T37" fmla="*/ 36 h 966"/>
                <a:gd name="T38" fmla="*/ 215 w 677"/>
                <a:gd name="T39" fmla="*/ 18 h 966"/>
                <a:gd name="T40" fmla="*/ 372 w 677"/>
                <a:gd name="T41" fmla="*/ 1 h 966"/>
                <a:gd name="T42" fmla="*/ 417 w 677"/>
                <a:gd name="T43" fmla="*/ 15 h 966"/>
                <a:gd name="T44" fmla="*/ 586 w 677"/>
                <a:gd name="T45" fmla="*/ 81 h 966"/>
                <a:gd name="T46" fmla="*/ 671 w 677"/>
                <a:gd name="T47" fmla="*/ 517 h 966"/>
                <a:gd name="T48" fmla="*/ 382 w 677"/>
                <a:gd name="T49" fmla="*/ 84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77" h="966">
                  <a:moveTo>
                    <a:pt x="382" y="840"/>
                  </a:moveTo>
                  <a:cubicBezTo>
                    <a:pt x="382" y="840"/>
                    <a:pt x="330" y="825"/>
                    <a:pt x="304" y="821"/>
                  </a:cubicBezTo>
                  <a:cubicBezTo>
                    <a:pt x="279" y="817"/>
                    <a:pt x="563" y="619"/>
                    <a:pt x="561" y="554"/>
                  </a:cubicBezTo>
                  <a:cubicBezTo>
                    <a:pt x="558" y="501"/>
                    <a:pt x="526" y="362"/>
                    <a:pt x="526" y="362"/>
                  </a:cubicBezTo>
                  <a:lnTo>
                    <a:pt x="526" y="363"/>
                  </a:lnTo>
                  <a:lnTo>
                    <a:pt x="526" y="363"/>
                  </a:lnTo>
                  <a:lnTo>
                    <a:pt x="526" y="363"/>
                  </a:lnTo>
                  <a:cubicBezTo>
                    <a:pt x="523" y="374"/>
                    <a:pt x="488" y="519"/>
                    <a:pt x="489" y="589"/>
                  </a:cubicBezTo>
                  <a:cubicBezTo>
                    <a:pt x="489" y="661"/>
                    <a:pt x="507" y="937"/>
                    <a:pt x="507" y="937"/>
                  </a:cubicBezTo>
                  <a:lnTo>
                    <a:pt x="400" y="950"/>
                  </a:lnTo>
                  <a:lnTo>
                    <a:pt x="91" y="966"/>
                  </a:lnTo>
                  <a:lnTo>
                    <a:pt x="27" y="960"/>
                  </a:lnTo>
                  <a:cubicBezTo>
                    <a:pt x="27" y="960"/>
                    <a:pt x="31" y="842"/>
                    <a:pt x="33" y="786"/>
                  </a:cubicBezTo>
                  <a:cubicBezTo>
                    <a:pt x="33" y="750"/>
                    <a:pt x="39" y="686"/>
                    <a:pt x="35" y="624"/>
                  </a:cubicBezTo>
                  <a:cubicBezTo>
                    <a:pt x="35" y="624"/>
                    <a:pt x="35" y="558"/>
                    <a:pt x="27" y="530"/>
                  </a:cubicBezTo>
                  <a:cubicBezTo>
                    <a:pt x="23" y="406"/>
                    <a:pt x="13" y="283"/>
                    <a:pt x="13" y="283"/>
                  </a:cubicBezTo>
                  <a:cubicBezTo>
                    <a:pt x="7" y="227"/>
                    <a:pt x="3" y="174"/>
                    <a:pt x="0" y="125"/>
                  </a:cubicBezTo>
                  <a:cubicBezTo>
                    <a:pt x="13" y="117"/>
                    <a:pt x="29" y="108"/>
                    <a:pt x="42" y="102"/>
                  </a:cubicBezTo>
                  <a:cubicBezTo>
                    <a:pt x="82" y="81"/>
                    <a:pt x="138" y="54"/>
                    <a:pt x="174" y="36"/>
                  </a:cubicBezTo>
                  <a:cubicBezTo>
                    <a:pt x="195" y="26"/>
                    <a:pt x="215" y="18"/>
                    <a:pt x="215" y="18"/>
                  </a:cubicBezTo>
                  <a:cubicBezTo>
                    <a:pt x="215" y="18"/>
                    <a:pt x="360" y="0"/>
                    <a:pt x="372" y="1"/>
                  </a:cubicBezTo>
                  <a:cubicBezTo>
                    <a:pt x="375" y="1"/>
                    <a:pt x="394" y="7"/>
                    <a:pt x="417" y="15"/>
                  </a:cubicBezTo>
                  <a:cubicBezTo>
                    <a:pt x="469" y="33"/>
                    <a:pt x="569" y="70"/>
                    <a:pt x="586" y="81"/>
                  </a:cubicBezTo>
                  <a:cubicBezTo>
                    <a:pt x="609" y="97"/>
                    <a:pt x="669" y="489"/>
                    <a:pt x="671" y="517"/>
                  </a:cubicBezTo>
                  <a:cubicBezTo>
                    <a:pt x="677" y="566"/>
                    <a:pt x="382" y="840"/>
                    <a:pt x="382" y="840"/>
                  </a:cubicBezTo>
                </a:path>
              </a:pathLst>
            </a:custGeom>
            <a:solidFill>
              <a:srgbClr val="EA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7" name="Freeform 43">
              <a:extLst>
                <a:ext uri="{FF2B5EF4-FFF2-40B4-BE49-F238E27FC236}">
                  <a16:creationId xmlns:a16="http://schemas.microsoft.com/office/drawing/2014/main" xmlns="" id="{F2AD4EC1-93C2-4D40-AC9D-06DE50526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" y="3617119"/>
              <a:ext cx="277416" cy="72629"/>
            </a:xfrm>
            <a:custGeom>
              <a:avLst/>
              <a:gdLst>
                <a:gd name="T0" fmla="*/ 8 w 407"/>
                <a:gd name="T1" fmla="*/ 10 h 108"/>
                <a:gd name="T2" fmla="*/ 405 w 407"/>
                <a:gd name="T3" fmla="*/ 0 h 108"/>
                <a:gd name="T4" fmla="*/ 407 w 407"/>
                <a:gd name="T5" fmla="*/ 61 h 108"/>
                <a:gd name="T6" fmla="*/ 0 w 407"/>
                <a:gd name="T7" fmla="*/ 60 h 108"/>
                <a:gd name="T8" fmla="*/ 8 w 407"/>
                <a:gd name="T9" fmla="*/ 1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08">
                  <a:moveTo>
                    <a:pt x="8" y="10"/>
                  </a:moveTo>
                  <a:cubicBezTo>
                    <a:pt x="8" y="10"/>
                    <a:pt x="220" y="23"/>
                    <a:pt x="405" y="0"/>
                  </a:cubicBezTo>
                  <a:lnTo>
                    <a:pt x="407" y="61"/>
                  </a:lnTo>
                  <a:cubicBezTo>
                    <a:pt x="407" y="61"/>
                    <a:pt x="129" y="108"/>
                    <a:pt x="0" y="60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252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8" name="Freeform 44">
              <a:extLst>
                <a:ext uri="{FF2B5EF4-FFF2-40B4-BE49-F238E27FC236}">
                  <a16:creationId xmlns:a16="http://schemas.microsoft.com/office/drawing/2014/main" xmlns="" id="{B54EE1BD-8BC7-45AD-A105-295EB1ABA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350" y="3025378"/>
              <a:ext cx="152400" cy="766763"/>
            </a:xfrm>
            <a:custGeom>
              <a:avLst/>
              <a:gdLst>
                <a:gd name="T0" fmla="*/ 72 w 225"/>
                <a:gd name="T1" fmla="*/ 64 h 1130"/>
                <a:gd name="T2" fmla="*/ 20 w 225"/>
                <a:gd name="T3" fmla="*/ 96 h 1130"/>
                <a:gd name="T4" fmla="*/ 42 w 225"/>
                <a:gd name="T5" fmla="*/ 257 h 1130"/>
                <a:gd name="T6" fmla="*/ 61 w 225"/>
                <a:gd name="T7" fmla="*/ 530 h 1130"/>
                <a:gd name="T8" fmla="*/ 65 w 225"/>
                <a:gd name="T9" fmla="*/ 588 h 1130"/>
                <a:gd name="T10" fmla="*/ 59 w 225"/>
                <a:gd name="T11" fmla="*/ 673 h 1130"/>
                <a:gd name="T12" fmla="*/ 59 w 225"/>
                <a:gd name="T13" fmla="*/ 674 h 1130"/>
                <a:gd name="T14" fmla="*/ 57 w 225"/>
                <a:gd name="T15" fmla="*/ 695 h 1130"/>
                <a:gd name="T16" fmla="*/ 57 w 225"/>
                <a:gd name="T17" fmla="*/ 696 h 1130"/>
                <a:gd name="T18" fmla="*/ 3 w 225"/>
                <a:gd name="T19" fmla="*/ 1067 h 1130"/>
                <a:gd name="T20" fmla="*/ 20 w 225"/>
                <a:gd name="T21" fmla="*/ 1095 h 1130"/>
                <a:gd name="T22" fmla="*/ 79 w 225"/>
                <a:gd name="T23" fmla="*/ 1130 h 1130"/>
                <a:gd name="T24" fmla="*/ 103 w 225"/>
                <a:gd name="T25" fmla="*/ 835 h 1130"/>
                <a:gd name="T26" fmla="*/ 138 w 225"/>
                <a:gd name="T27" fmla="*/ 571 h 1130"/>
                <a:gd name="T28" fmla="*/ 138 w 225"/>
                <a:gd name="T29" fmla="*/ 571 h 1130"/>
                <a:gd name="T30" fmla="*/ 172 w 225"/>
                <a:gd name="T31" fmla="*/ 263 h 1130"/>
                <a:gd name="T32" fmla="*/ 225 w 225"/>
                <a:gd name="T33" fmla="*/ 0 h 1130"/>
                <a:gd name="T34" fmla="*/ 72 w 225"/>
                <a:gd name="T35" fmla="*/ 64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5" h="1130">
                  <a:moveTo>
                    <a:pt x="72" y="64"/>
                  </a:moveTo>
                  <a:cubicBezTo>
                    <a:pt x="55" y="69"/>
                    <a:pt x="32" y="84"/>
                    <a:pt x="20" y="96"/>
                  </a:cubicBezTo>
                  <a:cubicBezTo>
                    <a:pt x="23" y="146"/>
                    <a:pt x="36" y="199"/>
                    <a:pt x="42" y="257"/>
                  </a:cubicBezTo>
                  <a:cubicBezTo>
                    <a:pt x="42" y="257"/>
                    <a:pt x="50" y="397"/>
                    <a:pt x="61" y="530"/>
                  </a:cubicBezTo>
                  <a:cubicBezTo>
                    <a:pt x="64" y="549"/>
                    <a:pt x="66" y="568"/>
                    <a:pt x="65" y="588"/>
                  </a:cubicBezTo>
                  <a:cubicBezTo>
                    <a:pt x="64" y="615"/>
                    <a:pt x="62" y="643"/>
                    <a:pt x="59" y="673"/>
                  </a:cubicBezTo>
                  <a:lnTo>
                    <a:pt x="59" y="674"/>
                  </a:lnTo>
                  <a:cubicBezTo>
                    <a:pt x="59" y="681"/>
                    <a:pt x="58" y="688"/>
                    <a:pt x="57" y="695"/>
                  </a:cubicBezTo>
                  <a:lnTo>
                    <a:pt x="57" y="696"/>
                  </a:lnTo>
                  <a:cubicBezTo>
                    <a:pt x="43" y="844"/>
                    <a:pt x="17" y="1015"/>
                    <a:pt x="3" y="1067"/>
                  </a:cubicBezTo>
                  <a:cubicBezTo>
                    <a:pt x="0" y="1078"/>
                    <a:pt x="11" y="1088"/>
                    <a:pt x="20" y="1095"/>
                  </a:cubicBezTo>
                  <a:lnTo>
                    <a:pt x="79" y="1130"/>
                  </a:lnTo>
                  <a:cubicBezTo>
                    <a:pt x="79" y="1130"/>
                    <a:pt x="97" y="910"/>
                    <a:pt x="103" y="835"/>
                  </a:cubicBezTo>
                  <a:cubicBezTo>
                    <a:pt x="109" y="762"/>
                    <a:pt x="130" y="665"/>
                    <a:pt x="138" y="571"/>
                  </a:cubicBezTo>
                  <a:lnTo>
                    <a:pt x="138" y="571"/>
                  </a:lnTo>
                  <a:cubicBezTo>
                    <a:pt x="148" y="451"/>
                    <a:pt x="164" y="333"/>
                    <a:pt x="172" y="263"/>
                  </a:cubicBezTo>
                  <a:cubicBezTo>
                    <a:pt x="193" y="82"/>
                    <a:pt x="225" y="0"/>
                    <a:pt x="225" y="0"/>
                  </a:cubicBezTo>
                  <a:cubicBezTo>
                    <a:pt x="185" y="18"/>
                    <a:pt x="72" y="64"/>
                    <a:pt x="72" y="64"/>
                  </a:cubicBezTo>
                  <a:close/>
                </a:path>
              </a:pathLst>
            </a:custGeom>
            <a:solidFill>
              <a:srgbClr val="5E5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9" name="Freeform 45">
              <a:extLst>
                <a:ext uri="{FF2B5EF4-FFF2-40B4-BE49-F238E27FC236}">
                  <a16:creationId xmlns:a16="http://schemas.microsoft.com/office/drawing/2014/main" xmlns="" id="{04C101AA-CFBB-41A7-911E-A43FF3C2B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94" y="3048001"/>
              <a:ext cx="89297" cy="42863"/>
            </a:xfrm>
            <a:custGeom>
              <a:avLst/>
              <a:gdLst>
                <a:gd name="T0" fmla="*/ 2 w 130"/>
                <a:gd name="T1" fmla="*/ 8 h 63"/>
                <a:gd name="T2" fmla="*/ 47 w 130"/>
                <a:gd name="T3" fmla="*/ 63 h 63"/>
                <a:gd name="T4" fmla="*/ 130 w 130"/>
                <a:gd name="T5" fmla="*/ 17 h 63"/>
                <a:gd name="T6" fmla="*/ 52 w 130"/>
                <a:gd name="T7" fmla="*/ 39 h 63"/>
                <a:gd name="T8" fmla="*/ 4 w 130"/>
                <a:gd name="T9" fmla="*/ 0 h 63"/>
                <a:gd name="T10" fmla="*/ 2 w 130"/>
                <a:gd name="T11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63">
                  <a:moveTo>
                    <a:pt x="2" y="8"/>
                  </a:moveTo>
                  <a:cubicBezTo>
                    <a:pt x="2" y="8"/>
                    <a:pt x="0" y="63"/>
                    <a:pt x="47" y="63"/>
                  </a:cubicBezTo>
                  <a:cubicBezTo>
                    <a:pt x="94" y="63"/>
                    <a:pt x="130" y="17"/>
                    <a:pt x="130" y="17"/>
                  </a:cubicBezTo>
                  <a:lnTo>
                    <a:pt x="52" y="39"/>
                  </a:lnTo>
                  <a:lnTo>
                    <a:pt x="4" y="0"/>
                  </a:lnTo>
                  <a:lnTo>
                    <a:pt x="2" y="8"/>
                  </a:lnTo>
                </a:path>
              </a:pathLst>
            </a:custGeom>
            <a:solidFill>
              <a:srgbClr val="CAC7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0" name="Freeform 46">
              <a:extLst>
                <a:ext uri="{FF2B5EF4-FFF2-40B4-BE49-F238E27FC236}">
                  <a16:creationId xmlns:a16="http://schemas.microsoft.com/office/drawing/2014/main" xmlns="" id="{A56FAAB7-8703-4065-9FBD-AED9B7411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228" y="2934891"/>
              <a:ext cx="100013" cy="125016"/>
            </a:xfrm>
            <a:custGeom>
              <a:avLst/>
              <a:gdLst>
                <a:gd name="T0" fmla="*/ 147 w 147"/>
                <a:gd name="T1" fmla="*/ 130 h 185"/>
                <a:gd name="T2" fmla="*/ 2 w 147"/>
                <a:gd name="T3" fmla="*/ 125 h 185"/>
                <a:gd name="T4" fmla="*/ 3 w 147"/>
                <a:gd name="T5" fmla="*/ 41 h 185"/>
                <a:gd name="T6" fmla="*/ 136 w 147"/>
                <a:gd name="T7" fmla="*/ 27 h 185"/>
                <a:gd name="T8" fmla="*/ 138 w 147"/>
                <a:gd name="T9" fmla="*/ 75 h 185"/>
                <a:gd name="T10" fmla="*/ 139 w 147"/>
                <a:gd name="T11" fmla="*/ 84 h 185"/>
                <a:gd name="T12" fmla="*/ 147 w 147"/>
                <a:gd name="T13" fmla="*/ 13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185">
                  <a:moveTo>
                    <a:pt x="147" y="130"/>
                  </a:moveTo>
                  <a:cubicBezTo>
                    <a:pt x="90" y="185"/>
                    <a:pt x="0" y="141"/>
                    <a:pt x="2" y="125"/>
                  </a:cubicBezTo>
                  <a:cubicBezTo>
                    <a:pt x="5" y="110"/>
                    <a:pt x="3" y="41"/>
                    <a:pt x="3" y="41"/>
                  </a:cubicBezTo>
                  <a:cubicBezTo>
                    <a:pt x="3" y="41"/>
                    <a:pt x="139" y="0"/>
                    <a:pt x="136" y="27"/>
                  </a:cubicBezTo>
                  <a:cubicBezTo>
                    <a:pt x="135" y="38"/>
                    <a:pt x="136" y="56"/>
                    <a:pt x="138" y="75"/>
                  </a:cubicBezTo>
                  <a:cubicBezTo>
                    <a:pt x="139" y="78"/>
                    <a:pt x="139" y="81"/>
                    <a:pt x="139" y="84"/>
                  </a:cubicBezTo>
                  <a:cubicBezTo>
                    <a:pt x="143" y="108"/>
                    <a:pt x="147" y="130"/>
                    <a:pt x="147" y="130"/>
                  </a:cubicBezTo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1" name="Freeform 47">
              <a:extLst>
                <a:ext uri="{FF2B5EF4-FFF2-40B4-BE49-F238E27FC236}">
                  <a16:creationId xmlns:a16="http://schemas.microsoft.com/office/drawing/2014/main" xmlns="" id="{4F899443-7112-42B3-9713-CA8FC2CCB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8" y="3007520"/>
              <a:ext cx="28575" cy="66675"/>
            </a:xfrm>
            <a:custGeom>
              <a:avLst/>
              <a:gdLst>
                <a:gd name="T0" fmla="*/ 0 w 41"/>
                <a:gd name="T1" fmla="*/ 71 h 99"/>
                <a:gd name="T2" fmla="*/ 41 w 41"/>
                <a:gd name="T3" fmla="*/ 99 h 99"/>
                <a:gd name="T4" fmla="*/ 4 w 41"/>
                <a:gd name="T5" fmla="*/ 0 h 99"/>
                <a:gd name="T6" fmla="*/ 0 w 41"/>
                <a:gd name="T7" fmla="*/ 7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99">
                  <a:moveTo>
                    <a:pt x="0" y="71"/>
                  </a:moveTo>
                  <a:lnTo>
                    <a:pt x="41" y="99"/>
                  </a:lnTo>
                  <a:cubicBezTo>
                    <a:pt x="41" y="99"/>
                    <a:pt x="6" y="29"/>
                    <a:pt x="4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A0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2" name="Freeform 48">
              <a:extLst>
                <a:ext uri="{FF2B5EF4-FFF2-40B4-BE49-F238E27FC236}">
                  <a16:creationId xmlns:a16="http://schemas.microsoft.com/office/drawing/2014/main" xmlns="" id="{122192FF-BAA3-468D-9BDC-8631CACA3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" y="3007520"/>
              <a:ext cx="36910" cy="76200"/>
            </a:xfrm>
            <a:custGeom>
              <a:avLst/>
              <a:gdLst>
                <a:gd name="T0" fmla="*/ 31 w 31"/>
                <a:gd name="T1" fmla="*/ 0 h 64"/>
                <a:gd name="T2" fmla="*/ 16 w 31"/>
                <a:gd name="T3" fmla="*/ 15 h 64"/>
                <a:gd name="T4" fmla="*/ 0 w 31"/>
                <a:gd name="T5" fmla="*/ 64 h 64"/>
                <a:gd name="T6" fmla="*/ 28 w 31"/>
                <a:gd name="T7" fmla="*/ 40 h 64"/>
                <a:gd name="T8" fmla="*/ 31 w 31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4">
                  <a:moveTo>
                    <a:pt x="31" y="0"/>
                  </a:moveTo>
                  <a:lnTo>
                    <a:pt x="16" y="15"/>
                  </a:lnTo>
                  <a:lnTo>
                    <a:pt x="0" y="64"/>
                  </a:lnTo>
                  <a:lnTo>
                    <a:pt x="28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A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3" name="Freeform 49">
              <a:extLst>
                <a:ext uri="{FF2B5EF4-FFF2-40B4-BE49-F238E27FC236}">
                  <a16:creationId xmlns:a16="http://schemas.microsoft.com/office/drawing/2014/main" xmlns="" id="{FA78DB4E-1FB3-45EB-9E93-2DD5F1446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81" y="3025379"/>
              <a:ext cx="66675" cy="48816"/>
            </a:xfrm>
            <a:custGeom>
              <a:avLst/>
              <a:gdLst>
                <a:gd name="T0" fmla="*/ 0 w 98"/>
                <a:gd name="T1" fmla="*/ 0 h 73"/>
                <a:gd name="T2" fmla="*/ 31 w 98"/>
                <a:gd name="T3" fmla="*/ 73 h 73"/>
                <a:gd name="T4" fmla="*/ 85 w 98"/>
                <a:gd name="T5" fmla="*/ 22 h 73"/>
                <a:gd name="T6" fmla="*/ 0 w 9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73">
                  <a:moveTo>
                    <a:pt x="0" y="0"/>
                  </a:moveTo>
                  <a:cubicBezTo>
                    <a:pt x="0" y="0"/>
                    <a:pt x="12" y="38"/>
                    <a:pt x="31" y="73"/>
                  </a:cubicBezTo>
                  <a:cubicBezTo>
                    <a:pt x="31" y="73"/>
                    <a:pt x="72" y="35"/>
                    <a:pt x="85" y="22"/>
                  </a:cubicBezTo>
                  <a:cubicBezTo>
                    <a:pt x="98" y="8"/>
                    <a:pt x="0" y="0"/>
                    <a:pt x="0" y="0"/>
                  </a:cubicBezTo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4" name="Freeform 50">
              <a:extLst>
                <a:ext uri="{FF2B5EF4-FFF2-40B4-BE49-F238E27FC236}">
                  <a16:creationId xmlns:a16="http://schemas.microsoft.com/office/drawing/2014/main" xmlns="" id="{FA6E8B84-BF00-47B7-8D20-2486209BE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3" y="3045620"/>
              <a:ext cx="41672" cy="28575"/>
            </a:xfrm>
            <a:custGeom>
              <a:avLst/>
              <a:gdLst>
                <a:gd name="T0" fmla="*/ 43 w 62"/>
                <a:gd name="T1" fmla="*/ 0 h 42"/>
                <a:gd name="T2" fmla="*/ 0 w 62"/>
                <a:gd name="T3" fmla="*/ 42 h 42"/>
                <a:gd name="T4" fmla="*/ 62 w 62"/>
                <a:gd name="T5" fmla="*/ 29 h 42"/>
                <a:gd name="T6" fmla="*/ 43 w 62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2">
                  <a:moveTo>
                    <a:pt x="43" y="0"/>
                  </a:moveTo>
                  <a:lnTo>
                    <a:pt x="0" y="42"/>
                  </a:lnTo>
                  <a:cubicBezTo>
                    <a:pt x="0" y="42"/>
                    <a:pt x="52" y="37"/>
                    <a:pt x="62" y="29"/>
                  </a:cubicBezTo>
                  <a:lnTo>
                    <a:pt x="43" y="0"/>
                  </a:lnTo>
                </a:path>
              </a:pathLst>
            </a:custGeom>
            <a:solidFill>
              <a:srgbClr val="A0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5" name="Freeform 51">
              <a:extLst>
                <a:ext uri="{FF2B5EF4-FFF2-40B4-BE49-F238E27FC236}">
                  <a16:creationId xmlns:a16="http://schemas.microsoft.com/office/drawing/2014/main" xmlns="" id="{F1BF6B42-F1EC-47B0-963F-633EA3D4D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379" y="2993232"/>
              <a:ext cx="67866" cy="96441"/>
            </a:xfrm>
            <a:custGeom>
              <a:avLst/>
              <a:gdLst>
                <a:gd name="T0" fmla="*/ 57 w 101"/>
                <a:gd name="T1" fmla="*/ 0 h 142"/>
                <a:gd name="T2" fmla="*/ 0 w 101"/>
                <a:gd name="T3" fmla="*/ 78 h 142"/>
                <a:gd name="T4" fmla="*/ 41 w 101"/>
                <a:gd name="T5" fmla="*/ 142 h 142"/>
                <a:gd name="T6" fmla="*/ 101 w 101"/>
                <a:gd name="T7" fmla="*/ 26 h 142"/>
                <a:gd name="T8" fmla="*/ 57 w 101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42">
                  <a:moveTo>
                    <a:pt x="57" y="0"/>
                  </a:moveTo>
                  <a:cubicBezTo>
                    <a:pt x="57" y="0"/>
                    <a:pt x="23" y="59"/>
                    <a:pt x="0" y="78"/>
                  </a:cubicBezTo>
                  <a:lnTo>
                    <a:pt x="41" y="142"/>
                  </a:lnTo>
                  <a:lnTo>
                    <a:pt x="101" y="2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A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6" name="Freeform 52">
              <a:extLst>
                <a:ext uri="{FF2B5EF4-FFF2-40B4-BE49-F238E27FC236}">
                  <a16:creationId xmlns:a16="http://schemas.microsoft.com/office/drawing/2014/main" xmlns="" id="{243AC114-4A08-4714-ADFF-6176D93173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660" y="3011092"/>
              <a:ext cx="302419" cy="773906"/>
            </a:xfrm>
            <a:custGeom>
              <a:avLst/>
              <a:gdLst>
                <a:gd name="T0" fmla="*/ 277 w 445"/>
                <a:gd name="T1" fmla="*/ 377 h 1142"/>
                <a:gd name="T2" fmla="*/ 293 w 445"/>
                <a:gd name="T3" fmla="*/ 493 h 1142"/>
                <a:gd name="T4" fmla="*/ 259 w 445"/>
                <a:gd name="T5" fmla="*/ 558 h 1142"/>
                <a:gd name="T6" fmla="*/ 277 w 445"/>
                <a:gd name="T7" fmla="*/ 377 h 1142"/>
                <a:gd name="T8" fmla="*/ 281 w 445"/>
                <a:gd name="T9" fmla="*/ 790 h 1142"/>
                <a:gd name="T10" fmla="*/ 271 w 445"/>
                <a:gd name="T11" fmla="*/ 746 h 1142"/>
                <a:gd name="T12" fmla="*/ 271 w 445"/>
                <a:gd name="T13" fmla="*/ 746 h 1142"/>
                <a:gd name="T14" fmla="*/ 443 w 445"/>
                <a:gd name="T15" fmla="*/ 532 h 1142"/>
                <a:gd name="T16" fmla="*/ 361 w 445"/>
                <a:gd name="T17" fmla="*/ 77 h 1142"/>
                <a:gd name="T18" fmla="*/ 198 w 445"/>
                <a:gd name="T19" fmla="*/ 17 h 1142"/>
                <a:gd name="T20" fmla="*/ 153 w 445"/>
                <a:gd name="T21" fmla="*/ 0 h 1142"/>
                <a:gd name="T22" fmla="*/ 54 w 445"/>
                <a:gd name="T23" fmla="*/ 389 h 1142"/>
                <a:gd name="T24" fmla="*/ 79 w 445"/>
                <a:gd name="T25" fmla="*/ 631 h 1142"/>
                <a:gd name="T26" fmla="*/ 93 w 445"/>
                <a:gd name="T27" fmla="*/ 732 h 1142"/>
                <a:gd name="T28" fmla="*/ 5 w 445"/>
                <a:gd name="T29" fmla="*/ 836 h 1142"/>
                <a:gd name="T30" fmla="*/ 110 w 445"/>
                <a:gd name="T31" fmla="*/ 917 h 1142"/>
                <a:gd name="T32" fmla="*/ 118 w 445"/>
                <a:gd name="T33" fmla="*/ 909 h 1142"/>
                <a:gd name="T34" fmla="*/ 146 w 445"/>
                <a:gd name="T35" fmla="*/ 1142 h 1142"/>
                <a:gd name="T36" fmla="*/ 295 w 445"/>
                <a:gd name="T37" fmla="*/ 1071 h 1142"/>
                <a:gd name="T38" fmla="*/ 342 w 445"/>
                <a:gd name="T39" fmla="*/ 982 h 1142"/>
                <a:gd name="T40" fmla="*/ 281 w 445"/>
                <a:gd name="T41" fmla="*/ 79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5" h="1142">
                  <a:moveTo>
                    <a:pt x="277" y="377"/>
                  </a:moveTo>
                  <a:cubicBezTo>
                    <a:pt x="277" y="377"/>
                    <a:pt x="286" y="417"/>
                    <a:pt x="293" y="493"/>
                  </a:cubicBezTo>
                  <a:cubicBezTo>
                    <a:pt x="295" y="507"/>
                    <a:pt x="281" y="530"/>
                    <a:pt x="259" y="558"/>
                  </a:cubicBezTo>
                  <a:cubicBezTo>
                    <a:pt x="263" y="492"/>
                    <a:pt x="270" y="405"/>
                    <a:pt x="277" y="377"/>
                  </a:cubicBezTo>
                  <a:close/>
                  <a:moveTo>
                    <a:pt x="281" y="790"/>
                  </a:moveTo>
                  <a:cubicBezTo>
                    <a:pt x="277" y="775"/>
                    <a:pt x="274" y="761"/>
                    <a:pt x="271" y="746"/>
                  </a:cubicBezTo>
                  <a:lnTo>
                    <a:pt x="271" y="746"/>
                  </a:lnTo>
                  <a:cubicBezTo>
                    <a:pt x="357" y="652"/>
                    <a:pt x="445" y="551"/>
                    <a:pt x="443" y="532"/>
                  </a:cubicBezTo>
                  <a:cubicBezTo>
                    <a:pt x="439" y="504"/>
                    <a:pt x="384" y="93"/>
                    <a:pt x="361" y="77"/>
                  </a:cubicBezTo>
                  <a:cubicBezTo>
                    <a:pt x="347" y="68"/>
                    <a:pt x="247" y="35"/>
                    <a:pt x="198" y="17"/>
                  </a:cubicBezTo>
                  <a:cubicBezTo>
                    <a:pt x="189" y="14"/>
                    <a:pt x="161" y="3"/>
                    <a:pt x="153" y="0"/>
                  </a:cubicBezTo>
                  <a:cubicBezTo>
                    <a:pt x="143" y="12"/>
                    <a:pt x="59" y="225"/>
                    <a:pt x="54" y="389"/>
                  </a:cubicBezTo>
                  <a:cubicBezTo>
                    <a:pt x="53" y="439"/>
                    <a:pt x="68" y="545"/>
                    <a:pt x="79" y="631"/>
                  </a:cubicBezTo>
                  <a:cubicBezTo>
                    <a:pt x="84" y="667"/>
                    <a:pt x="89" y="701"/>
                    <a:pt x="93" y="732"/>
                  </a:cubicBezTo>
                  <a:cubicBezTo>
                    <a:pt x="41" y="785"/>
                    <a:pt x="0" y="828"/>
                    <a:pt x="5" y="836"/>
                  </a:cubicBezTo>
                  <a:cubicBezTo>
                    <a:pt x="13" y="850"/>
                    <a:pt x="110" y="917"/>
                    <a:pt x="110" y="917"/>
                  </a:cubicBezTo>
                  <a:cubicBezTo>
                    <a:pt x="110" y="917"/>
                    <a:pt x="113" y="914"/>
                    <a:pt x="118" y="909"/>
                  </a:cubicBezTo>
                  <a:cubicBezTo>
                    <a:pt x="135" y="1042"/>
                    <a:pt x="146" y="1142"/>
                    <a:pt x="146" y="1142"/>
                  </a:cubicBezTo>
                  <a:lnTo>
                    <a:pt x="295" y="1071"/>
                  </a:lnTo>
                  <a:cubicBezTo>
                    <a:pt x="319" y="1058"/>
                    <a:pt x="352" y="1007"/>
                    <a:pt x="342" y="982"/>
                  </a:cubicBezTo>
                  <a:cubicBezTo>
                    <a:pt x="322" y="930"/>
                    <a:pt x="299" y="859"/>
                    <a:pt x="281" y="790"/>
                  </a:cubicBezTo>
                  <a:close/>
                </a:path>
              </a:pathLst>
            </a:custGeom>
            <a:solidFill>
              <a:srgbClr val="5E5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7" name="Freeform 53">
              <a:extLst>
                <a:ext uri="{FF2B5EF4-FFF2-40B4-BE49-F238E27FC236}">
                  <a16:creationId xmlns:a16="http://schemas.microsoft.com/office/drawing/2014/main" xmlns="" id="{B35C6101-E1E3-470E-8658-CD3E95A36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179" y="3621883"/>
              <a:ext cx="69056" cy="51197"/>
            </a:xfrm>
            <a:custGeom>
              <a:avLst/>
              <a:gdLst>
                <a:gd name="T0" fmla="*/ 1 w 58"/>
                <a:gd name="T1" fmla="*/ 43 h 43"/>
                <a:gd name="T2" fmla="*/ 58 w 58"/>
                <a:gd name="T3" fmla="*/ 42 h 43"/>
                <a:gd name="T4" fmla="*/ 57 w 58"/>
                <a:gd name="T5" fmla="*/ 0 h 43"/>
                <a:gd name="T6" fmla="*/ 0 w 58"/>
                <a:gd name="T7" fmla="*/ 1 h 43"/>
                <a:gd name="T8" fmla="*/ 1 w 5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3">
                  <a:moveTo>
                    <a:pt x="1" y="43"/>
                  </a:moveTo>
                  <a:lnTo>
                    <a:pt x="58" y="42"/>
                  </a:lnTo>
                  <a:lnTo>
                    <a:pt x="57" y="0"/>
                  </a:lnTo>
                  <a:lnTo>
                    <a:pt x="0" y="1"/>
                  </a:lnTo>
                  <a:lnTo>
                    <a:pt x="1" y="43"/>
                  </a:lnTo>
                  <a:close/>
                </a:path>
              </a:pathLst>
            </a:custGeom>
            <a:solidFill>
              <a:srgbClr val="3A4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8" name="Freeform 54">
              <a:extLst>
                <a:ext uri="{FF2B5EF4-FFF2-40B4-BE49-F238E27FC236}">
                  <a16:creationId xmlns:a16="http://schemas.microsoft.com/office/drawing/2014/main" xmlns="" id="{ACC3E83C-B435-45EC-B42C-F79ACB14E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91" y="3517107"/>
              <a:ext cx="94060" cy="90488"/>
            </a:xfrm>
            <a:custGeom>
              <a:avLst/>
              <a:gdLst>
                <a:gd name="T0" fmla="*/ 137 w 137"/>
                <a:gd name="T1" fmla="*/ 44 h 134"/>
                <a:gd name="T2" fmla="*/ 3 w 137"/>
                <a:gd name="T3" fmla="*/ 132 h 134"/>
                <a:gd name="T4" fmla="*/ 0 w 137"/>
                <a:gd name="T5" fmla="*/ 134 h 134"/>
                <a:gd name="T6" fmla="*/ 127 w 137"/>
                <a:gd name="T7" fmla="*/ 0 h 134"/>
                <a:gd name="T8" fmla="*/ 127 w 137"/>
                <a:gd name="T9" fmla="*/ 0 h 134"/>
                <a:gd name="T10" fmla="*/ 127 w 137"/>
                <a:gd name="T11" fmla="*/ 0 h 134"/>
                <a:gd name="T12" fmla="*/ 137 w 137"/>
                <a:gd name="T13" fmla="*/ 4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34">
                  <a:moveTo>
                    <a:pt x="137" y="44"/>
                  </a:moveTo>
                  <a:lnTo>
                    <a:pt x="3" y="132"/>
                  </a:lnTo>
                  <a:lnTo>
                    <a:pt x="0" y="134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7" y="0"/>
                  </a:lnTo>
                  <a:cubicBezTo>
                    <a:pt x="130" y="15"/>
                    <a:pt x="133" y="29"/>
                    <a:pt x="137" y="44"/>
                  </a:cubicBezTo>
                  <a:close/>
                </a:path>
              </a:pathLst>
            </a:custGeom>
            <a:solidFill>
              <a:srgbClr val="3B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9" name="Freeform 55">
              <a:extLst>
                <a:ext uri="{FF2B5EF4-FFF2-40B4-BE49-F238E27FC236}">
                  <a16:creationId xmlns:a16="http://schemas.microsoft.com/office/drawing/2014/main" xmlns="" id="{C5D2D125-50A1-4694-8861-175B6D6F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279" y="2976563"/>
              <a:ext cx="76200" cy="42863"/>
            </a:xfrm>
            <a:custGeom>
              <a:avLst/>
              <a:gdLst>
                <a:gd name="T0" fmla="*/ 111 w 111"/>
                <a:gd name="T1" fmla="*/ 23 h 64"/>
                <a:gd name="T2" fmla="*/ 0 w 111"/>
                <a:gd name="T3" fmla="*/ 0 h 64"/>
                <a:gd name="T4" fmla="*/ 110 w 111"/>
                <a:gd name="T5" fmla="*/ 14 h 64"/>
                <a:gd name="T6" fmla="*/ 110 w 111"/>
                <a:gd name="T7" fmla="*/ 14 h 64"/>
                <a:gd name="T8" fmla="*/ 111 w 111"/>
                <a:gd name="T9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4">
                  <a:moveTo>
                    <a:pt x="111" y="23"/>
                  </a:moveTo>
                  <a:cubicBezTo>
                    <a:pt x="55" y="64"/>
                    <a:pt x="3" y="3"/>
                    <a:pt x="0" y="0"/>
                  </a:cubicBezTo>
                  <a:cubicBezTo>
                    <a:pt x="61" y="40"/>
                    <a:pt x="110" y="14"/>
                    <a:pt x="110" y="14"/>
                  </a:cubicBezTo>
                  <a:lnTo>
                    <a:pt x="110" y="14"/>
                  </a:lnTo>
                  <a:cubicBezTo>
                    <a:pt x="111" y="17"/>
                    <a:pt x="111" y="20"/>
                    <a:pt x="111" y="23"/>
                  </a:cubicBezTo>
                  <a:close/>
                </a:path>
              </a:pathLst>
            </a:custGeom>
            <a:solidFill>
              <a:srgbClr val="A77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0" name="Freeform 114">
              <a:extLst>
                <a:ext uri="{FF2B5EF4-FFF2-40B4-BE49-F238E27FC236}">
                  <a16:creationId xmlns:a16="http://schemas.microsoft.com/office/drawing/2014/main" xmlns="" id="{AAFE1388-57B4-4171-AD86-8A896E8E7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81" y="3575447"/>
              <a:ext cx="119063" cy="128588"/>
            </a:xfrm>
            <a:custGeom>
              <a:avLst/>
              <a:gdLst>
                <a:gd name="T0" fmla="*/ 103 w 176"/>
                <a:gd name="T1" fmla="*/ 186 h 190"/>
                <a:gd name="T2" fmla="*/ 118 w 176"/>
                <a:gd name="T3" fmla="*/ 174 h 190"/>
                <a:gd name="T4" fmla="*/ 128 w 176"/>
                <a:gd name="T5" fmla="*/ 156 h 190"/>
                <a:gd name="T6" fmla="*/ 132 w 176"/>
                <a:gd name="T7" fmla="*/ 150 h 190"/>
                <a:gd name="T8" fmla="*/ 152 w 176"/>
                <a:gd name="T9" fmla="*/ 121 h 190"/>
                <a:gd name="T10" fmla="*/ 176 w 176"/>
                <a:gd name="T11" fmla="*/ 52 h 190"/>
                <a:gd name="T12" fmla="*/ 132 w 176"/>
                <a:gd name="T13" fmla="*/ 30 h 190"/>
                <a:gd name="T14" fmla="*/ 101 w 176"/>
                <a:gd name="T15" fmla="*/ 0 h 190"/>
                <a:gd name="T16" fmla="*/ 15 w 176"/>
                <a:gd name="T17" fmla="*/ 69 h 190"/>
                <a:gd name="T18" fmla="*/ 13 w 176"/>
                <a:gd name="T19" fmla="*/ 73 h 190"/>
                <a:gd name="T20" fmla="*/ 7 w 176"/>
                <a:gd name="T21" fmla="*/ 102 h 190"/>
                <a:gd name="T22" fmla="*/ 5 w 176"/>
                <a:gd name="T23" fmla="*/ 134 h 190"/>
                <a:gd name="T24" fmla="*/ 25 w 176"/>
                <a:gd name="T25" fmla="*/ 145 h 190"/>
                <a:gd name="T26" fmla="*/ 51 w 176"/>
                <a:gd name="T27" fmla="*/ 163 h 190"/>
                <a:gd name="T28" fmla="*/ 80 w 176"/>
                <a:gd name="T29" fmla="*/ 176 h 190"/>
                <a:gd name="T30" fmla="*/ 103 w 176"/>
                <a:gd name="T31" fmla="*/ 18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190">
                  <a:moveTo>
                    <a:pt x="103" y="186"/>
                  </a:moveTo>
                  <a:cubicBezTo>
                    <a:pt x="103" y="186"/>
                    <a:pt x="115" y="179"/>
                    <a:pt x="118" y="174"/>
                  </a:cubicBezTo>
                  <a:cubicBezTo>
                    <a:pt x="118" y="174"/>
                    <a:pt x="124" y="163"/>
                    <a:pt x="128" y="156"/>
                  </a:cubicBezTo>
                  <a:cubicBezTo>
                    <a:pt x="130" y="153"/>
                    <a:pt x="131" y="151"/>
                    <a:pt x="132" y="150"/>
                  </a:cubicBezTo>
                  <a:cubicBezTo>
                    <a:pt x="136" y="145"/>
                    <a:pt x="146" y="136"/>
                    <a:pt x="152" y="121"/>
                  </a:cubicBezTo>
                  <a:cubicBezTo>
                    <a:pt x="159" y="106"/>
                    <a:pt x="176" y="52"/>
                    <a:pt x="176" y="52"/>
                  </a:cubicBezTo>
                  <a:lnTo>
                    <a:pt x="132" y="30"/>
                  </a:lnTo>
                  <a:lnTo>
                    <a:pt x="101" y="0"/>
                  </a:lnTo>
                  <a:cubicBezTo>
                    <a:pt x="101" y="0"/>
                    <a:pt x="22" y="56"/>
                    <a:pt x="15" y="69"/>
                  </a:cubicBezTo>
                  <a:lnTo>
                    <a:pt x="13" y="73"/>
                  </a:lnTo>
                  <a:cubicBezTo>
                    <a:pt x="8" y="84"/>
                    <a:pt x="9" y="95"/>
                    <a:pt x="7" y="102"/>
                  </a:cubicBezTo>
                  <a:cubicBezTo>
                    <a:pt x="6" y="104"/>
                    <a:pt x="0" y="128"/>
                    <a:pt x="5" y="134"/>
                  </a:cubicBezTo>
                  <a:cubicBezTo>
                    <a:pt x="11" y="142"/>
                    <a:pt x="18" y="145"/>
                    <a:pt x="25" y="145"/>
                  </a:cubicBezTo>
                  <a:cubicBezTo>
                    <a:pt x="25" y="145"/>
                    <a:pt x="38" y="160"/>
                    <a:pt x="51" y="163"/>
                  </a:cubicBezTo>
                  <a:cubicBezTo>
                    <a:pt x="51" y="163"/>
                    <a:pt x="62" y="178"/>
                    <a:pt x="80" y="176"/>
                  </a:cubicBezTo>
                  <a:cubicBezTo>
                    <a:pt x="80" y="176"/>
                    <a:pt x="93" y="190"/>
                    <a:pt x="103" y="186"/>
                  </a:cubicBezTo>
                </a:path>
              </a:pathLst>
            </a:custGeom>
            <a:solidFill>
              <a:srgbClr val="EFAA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1" name="Freeform 115">
              <a:extLst>
                <a:ext uri="{FF2B5EF4-FFF2-40B4-BE49-F238E27FC236}">
                  <a16:creationId xmlns:a16="http://schemas.microsoft.com/office/drawing/2014/main" xmlns="" id="{7127A2DE-8F28-4F12-98D4-B50969375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9" y="3462339"/>
              <a:ext cx="191691" cy="170260"/>
            </a:xfrm>
            <a:custGeom>
              <a:avLst/>
              <a:gdLst>
                <a:gd name="T0" fmla="*/ 110 w 281"/>
                <a:gd name="T1" fmla="*/ 251 h 251"/>
                <a:gd name="T2" fmla="*/ 0 w 281"/>
                <a:gd name="T3" fmla="*/ 167 h 251"/>
                <a:gd name="T4" fmla="*/ 161 w 281"/>
                <a:gd name="T5" fmla="*/ 0 h 251"/>
                <a:gd name="T6" fmla="*/ 281 w 281"/>
                <a:gd name="T7" fmla="*/ 70 h 251"/>
                <a:gd name="T8" fmla="*/ 110 w 281"/>
                <a:gd name="T9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51">
                  <a:moveTo>
                    <a:pt x="110" y="251"/>
                  </a:moveTo>
                  <a:cubicBezTo>
                    <a:pt x="110" y="251"/>
                    <a:pt x="37" y="203"/>
                    <a:pt x="0" y="167"/>
                  </a:cubicBezTo>
                  <a:lnTo>
                    <a:pt x="161" y="0"/>
                  </a:lnTo>
                  <a:lnTo>
                    <a:pt x="281" y="70"/>
                  </a:lnTo>
                  <a:lnTo>
                    <a:pt x="110" y="251"/>
                  </a:lnTo>
                </a:path>
              </a:pathLst>
            </a:custGeom>
            <a:solidFill>
              <a:srgbClr val="5E5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2" name="Freeform 116">
              <a:extLst>
                <a:ext uri="{FF2B5EF4-FFF2-40B4-BE49-F238E27FC236}">
                  <a16:creationId xmlns:a16="http://schemas.microsoft.com/office/drawing/2014/main" xmlns="" id="{9AAC4DDB-3C10-40E4-A250-2560A9149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160" y="3351610"/>
              <a:ext cx="89297" cy="80963"/>
            </a:xfrm>
            <a:custGeom>
              <a:avLst/>
              <a:gdLst>
                <a:gd name="T0" fmla="*/ 17 w 131"/>
                <a:gd name="T1" fmla="*/ 18 h 119"/>
                <a:gd name="T2" fmla="*/ 84 w 131"/>
                <a:gd name="T3" fmla="*/ 9 h 119"/>
                <a:gd name="T4" fmla="*/ 84 w 131"/>
                <a:gd name="T5" fmla="*/ 25 h 119"/>
                <a:gd name="T6" fmla="*/ 113 w 131"/>
                <a:gd name="T7" fmla="*/ 29 h 119"/>
                <a:gd name="T8" fmla="*/ 111 w 131"/>
                <a:gd name="T9" fmla="*/ 58 h 119"/>
                <a:gd name="T10" fmla="*/ 108 w 131"/>
                <a:gd name="T11" fmla="*/ 82 h 119"/>
                <a:gd name="T12" fmla="*/ 108 w 131"/>
                <a:gd name="T13" fmla="*/ 102 h 119"/>
                <a:gd name="T14" fmla="*/ 58 w 131"/>
                <a:gd name="T15" fmla="*/ 119 h 119"/>
                <a:gd name="T16" fmla="*/ 48 w 131"/>
                <a:gd name="T17" fmla="*/ 101 h 119"/>
                <a:gd name="T18" fmla="*/ 34 w 131"/>
                <a:gd name="T19" fmla="*/ 80 h 119"/>
                <a:gd name="T20" fmla="*/ 23 w 131"/>
                <a:gd name="T21" fmla="*/ 57 h 119"/>
                <a:gd name="T22" fmla="*/ 11 w 131"/>
                <a:gd name="T23" fmla="*/ 21 h 119"/>
                <a:gd name="T24" fmla="*/ 17 w 131"/>
                <a:gd name="T25" fmla="*/ 1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19">
                  <a:moveTo>
                    <a:pt x="17" y="18"/>
                  </a:moveTo>
                  <a:cubicBezTo>
                    <a:pt x="17" y="18"/>
                    <a:pt x="79" y="0"/>
                    <a:pt x="84" y="9"/>
                  </a:cubicBezTo>
                  <a:cubicBezTo>
                    <a:pt x="88" y="19"/>
                    <a:pt x="84" y="25"/>
                    <a:pt x="84" y="25"/>
                  </a:cubicBezTo>
                  <a:lnTo>
                    <a:pt x="113" y="29"/>
                  </a:lnTo>
                  <a:cubicBezTo>
                    <a:pt x="113" y="29"/>
                    <a:pt x="131" y="43"/>
                    <a:pt x="111" y="58"/>
                  </a:cubicBezTo>
                  <a:cubicBezTo>
                    <a:pt x="111" y="58"/>
                    <a:pt x="129" y="69"/>
                    <a:pt x="108" y="82"/>
                  </a:cubicBezTo>
                  <a:cubicBezTo>
                    <a:pt x="108" y="82"/>
                    <a:pt x="116" y="94"/>
                    <a:pt x="108" y="102"/>
                  </a:cubicBezTo>
                  <a:cubicBezTo>
                    <a:pt x="99" y="109"/>
                    <a:pt x="58" y="119"/>
                    <a:pt x="58" y="119"/>
                  </a:cubicBezTo>
                  <a:cubicBezTo>
                    <a:pt x="58" y="119"/>
                    <a:pt x="49" y="118"/>
                    <a:pt x="48" y="101"/>
                  </a:cubicBezTo>
                  <a:cubicBezTo>
                    <a:pt x="48" y="101"/>
                    <a:pt x="33" y="96"/>
                    <a:pt x="34" y="80"/>
                  </a:cubicBezTo>
                  <a:cubicBezTo>
                    <a:pt x="34" y="80"/>
                    <a:pt x="22" y="74"/>
                    <a:pt x="23" y="57"/>
                  </a:cubicBezTo>
                  <a:cubicBezTo>
                    <a:pt x="23" y="57"/>
                    <a:pt x="0" y="41"/>
                    <a:pt x="11" y="21"/>
                  </a:cubicBezTo>
                  <a:cubicBezTo>
                    <a:pt x="11" y="21"/>
                    <a:pt x="15" y="19"/>
                    <a:pt x="17" y="18"/>
                  </a:cubicBezTo>
                  <a:close/>
                </a:path>
              </a:pathLst>
            </a:custGeom>
            <a:solidFill>
              <a:srgbClr val="DB9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3" name="Freeform 117">
              <a:extLst>
                <a:ext uri="{FF2B5EF4-FFF2-40B4-BE49-F238E27FC236}">
                  <a16:creationId xmlns:a16="http://schemas.microsoft.com/office/drawing/2014/main" xmlns="" id="{64DF1ADB-A0AB-40EB-9BF4-C3EE2272C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75" y="3336133"/>
              <a:ext cx="58341" cy="50006"/>
            </a:xfrm>
            <a:custGeom>
              <a:avLst/>
              <a:gdLst>
                <a:gd name="T0" fmla="*/ 46 w 86"/>
                <a:gd name="T1" fmla="*/ 0 h 75"/>
                <a:gd name="T2" fmla="*/ 4 w 86"/>
                <a:gd name="T3" fmla="*/ 56 h 75"/>
                <a:gd name="T4" fmla="*/ 5 w 86"/>
                <a:gd name="T5" fmla="*/ 71 h 75"/>
                <a:gd name="T6" fmla="*/ 35 w 86"/>
                <a:gd name="T7" fmla="*/ 62 h 75"/>
                <a:gd name="T8" fmla="*/ 74 w 86"/>
                <a:gd name="T9" fmla="*/ 39 h 75"/>
                <a:gd name="T10" fmla="*/ 46 w 86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5">
                  <a:moveTo>
                    <a:pt x="46" y="0"/>
                  </a:moveTo>
                  <a:cubicBezTo>
                    <a:pt x="46" y="0"/>
                    <a:pt x="14" y="31"/>
                    <a:pt x="4" y="56"/>
                  </a:cubicBezTo>
                  <a:cubicBezTo>
                    <a:pt x="2" y="61"/>
                    <a:pt x="0" y="67"/>
                    <a:pt x="5" y="71"/>
                  </a:cubicBezTo>
                  <a:cubicBezTo>
                    <a:pt x="9" y="75"/>
                    <a:pt x="21" y="75"/>
                    <a:pt x="35" y="62"/>
                  </a:cubicBezTo>
                  <a:cubicBezTo>
                    <a:pt x="50" y="49"/>
                    <a:pt x="74" y="39"/>
                    <a:pt x="74" y="39"/>
                  </a:cubicBezTo>
                  <a:cubicBezTo>
                    <a:pt x="74" y="39"/>
                    <a:pt x="86" y="22"/>
                    <a:pt x="46" y="0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84" name="Freeform 118">
            <a:extLst>
              <a:ext uri="{FF2B5EF4-FFF2-40B4-BE49-F238E27FC236}">
                <a16:creationId xmlns:a16="http://schemas.microsoft.com/office/drawing/2014/main" xmlns="" id="{2C44C4DB-FCED-45C2-9486-4B3A6A33DC2A}"/>
              </a:ext>
            </a:extLst>
          </p:cNvPr>
          <p:cNvSpPr>
            <a:spLocks/>
          </p:cNvSpPr>
          <p:nvPr/>
        </p:nvSpPr>
        <p:spPr bwMode="auto">
          <a:xfrm>
            <a:off x="8903494" y="3066336"/>
            <a:ext cx="3572" cy="0"/>
          </a:xfrm>
          <a:custGeom>
            <a:avLst/>
            <a:gdLst>
              <a:gd name="T0" fmla="*/ 2 w 3"/>
              <a:gd name="T1" fmla="*/ 0 w 3"/>
              <a:gd name="T2" fmla="*/ 3 w 3"/>
              <a:gd name="T3" fmla="*/ 2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3">
                <a:moveTo>
                  <a:pt x="2" y="0"/>
                </a:moveTo>
                <a:lnTo>
                  <a:pt x="0" y="0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DEF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2A628740-1E43-1A4B-AA56-D8F2272D9681}"/>
              </a:ext>
            </a:extLst>
          </p:cNvPr>
          <p:cNvGrpSpPr/>
          <p:nvPr/>
        </p:nvGrpSpPr>
        <p:grpSpPr>
          <a:xfrm>
            <a:off x="1191816" y="3780473"/>
            <a:ext cx="1231107" cy="1704976"/>
            <a:chOff x="1191816" y="2957513"/>
            <a:chExt cx="1231107" cy="1704976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xmlns="" id="{18805ED2-0F53-4D57-B830-4791E03B2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828" y="3188495"/>
              <a:ext cx="328613" cy="336947"/>
            </a:xfrm>
            <a:custGeom>
              <a:avLst/>
              <a:gdLst>
                <a:gd name="T0" fmla="*/ 482 w 482"/>
                <a:gd name="T1" fmla="*/ 6 h 497"/>
                <a:gd name="T2" fmla="*/ 345 w 482"/>
                <a:gd name="T3" fmla="*/ 6 h 497"/>
                <a:gd name="T4" fmla="*/ 162 w 482"/>
                <a:gd name="T5" fmla="*/ 71 h 497"/>
                <a:gd name="T6" fmla="*/ 3 w 482"/>
                <a:gd name="T7" fmla="*/ 172 h 497"/>
                <a:gd name="T8" fmla="*/ 133 w 482"/>
                <a:gd name="T9" fmla="*/ 410 h 497"/>
                <a:gd name="T10" fmla="*/ 482 w 482"/>
                <a:gd name="T11" fmla="*/ 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497">
                  <a:moveTo>
                    <a:pt x="482" y="6"/>
                  </a:moveTo>
                  <a:cubicBezTo>
                    <a:pt x="482" y="6"/>
                    <a:pt x="402" y="0"/>
                    <a:pt x="345" y="6"/>
                  </a:cubicBezTo>
                  <a:cubicBezTo>
                    <a:pt x="288" y="11"/>
                    <a:pt x="210" y="58"/>
                    <a:pt x="162" y="71"/>
                  </a:cubicBezTo>
                  <a:cubicBezTo>
                    <a:pt x="115" y="85"/>
                    <a:pt x="0" y="162"/>
                    <a:pt x="3" y="172"/>
                  </a:cubicBezTo>
                  <a:cubicBezTo>
                    <a:pt x="6" y="183"/>
                    <a:pt x="51" y="308"/>
                    <a:pt x="133" y="410"/>
                  </a:cubicBezTo>
                  <a:cubicBezTo>
                    <a:pt x="203" y="497"/>
                    <a:pt x="482" y="6"/>
                    <a:pt x="482" y="6"/>
                  </a:cubicBezTo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xmlns="" id="{2A370D7C-2E8D-4C6A-8896-0CBFC53B1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3225404"/>
              <a:ext cx="107156" cy="171450"/>
            </a:xfrm>
            <a:custGeom>
              <a:avLst/>
              <a:gdLst>
                <a:gd name="T0" fmla="*/ 157 w 157"/>
                <a:gd name="T1" fmla="*/ 0 h 252"/>
                <a:gd name="T2" fmla="*/ 40 w 157"/>
                <a:gd name="T3" fmla="*/ 123 h 252"/>
                <a:gd name="T4" fmla="*/ 0 w 157"/>
                <a:gd name="T5" fmla="*/ 252 h 252"/>
                <a:gd name="T6" fmla="*/ 157 w 157"/>
                <a:gd name="T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252">
                  <a:moveTo>
                    <a:pt x="157" y="0"/>
                  </a:moveTo>
                  <a:cubicBezTo>
                    <a:pt x="157" y="0"/>
                    <a:pt x="71" y="64"/>
                    <a:pt x="40" y="123"/>
                  </a:cubicBezTo>
                  <a:cubicBezTo>
                    <a:pt x="10" y="182"/>
                    <a:pt x="0" y="252"/>
                    <a:pt x="0" y="252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A9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xmlns="" id="{B65C09C7-1D30-4E23-9F76-7DE2592BB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928" y="4544617"/>
              <a:ext cx="252413" cy="117872"/>
            </a:xfrm>
            <a:custGeom>
              <a:avLst/>
              <a:gdLst>
                <a:gd name="T0" fmla="*/ 147 w 371"/>
                <a:gd name="T1" fmla="*/ 17 h 174"/>
                <a:gd name="T2" fmla="*/ 183 w 371"/>
                <a:gd name="T3" fmla="*/ 47 h 174"/>
                <a:gd name="T4" fmla="*/ 360 w 371"/>
                <a:gd name="T5" fmla="*/ 93 h 174"/>
                <a:gd name="T6" fmla="*/ 331 w 371"/>
                <a:gd name="T7" fmla="*/ 155 h 174"/>
                <a:gd name="T8" fmla="*/ 136 w 371"/>
                <a:gd name="T9" fmla="*/ 155 h 174"/>
                <a:gd name="T10" fmla="*/ 10 w 371"/>
                <a:gd name="T11" fmla="*/ 155 h 174"/>
                <a:gd name="T12" fmla="*/ 18 w 371"/>
                <a:gd name="T13" fmla="*/ 22 h 174"/>
                <a:gd name="T14" fmla="*/ 147 w 371"/>
                <a:gd name="T15" fmla="*/ 1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1" h="174">
                  <a:moveTo>
                    <a:pt x="147" y="17"/>
                  </a:moveTo>
                  <a:cubicBezTo>
                    <a:pt x="147" y="17"/>
                    <a:pt x="170" y="41"/>
                    <a:pt x="183" y="47"/>
                  </a:cubicBezTo>
                  <a:cubicBezTo>
                    <a:pt x="196" y="54"/>
                    <a:pt x="350" y="80"/>
                    <a:pt x="360" y="93"/>
                  </a:cubicBezTo>
                  <a:cubicBezTo>
                    <a:pt x="371" y="105"/>
                    <a:pt x="371" y="155"/>
                    <a:pt x="331" y="155"/>
                  </a:cubicBezTo>
                  <a:cubicBezTo>
                    <a:pt x="291" y="155"/>
                    <a:pt x="158" y="154"/>
                    <a:pt x="136" y="155"/>
                  </a:cubicBezTo>
                  <a:cubicBezTo>
                    <a:pt x="114" y="156"/>
                    <a:pt x="19" y="174"/>
                    <a:pt x="10" y="155"/>
                  </a:cubicBezTo>
                  <a:cubicBezTo>
                    <a:pt x="0" y="135"/>
                    <a:pt x="1" y="44"/>
                    <a:pt x="18" y="22"/>
                  </a:cubicBezTo>
                  <a:cubicBezTo>
                    <a:pt x="35" y="0"/>
                    <a:pt x="147" y="17"/>
                    <a:pt x="147" y="17"/>
                  </a:cubicBezTo>
                  <a:close/>
                </a:path>
              </a:pathLst>
            </a:custGeom>
            <a:solidFill>
              <a:srgbClr val="0F1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xmlns="" id="{424E7704-51FD-49F6-B37D-3421F6E88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026" y="4536282"/>
              <a:ext cx="97631" cy="34529"/>
            </a:xfrm>
            <a:custGeom>
              <a:avLst/>
              <a:gdLst>
                <a:gd name="T0" fmla="*/ 137 w 143"/>
                <a:gd name="T1" fmla="*/ 0 h 52"/>
                <a:gd name="T2" fmla="*/ 143 w 143"/>
                <a:gd name="T3" fmla="*/ 31 h 52"/>
                <a:gd name="T4" fmla="*/ 0 w 143"/>
                <a:gd name="T5" fmla="*/ 36 h 52"/>
                <a:gd name="T6" fmla="*/ 0 w 143"/>
                <a:gd name="T7" fmla="*/ 5 h 52"/>
                <a:gd name="T8" fmla="*/ 137 w 143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52">
                  <a:moveTo>
                    <a:pt x="137" y="0"/>
                  </a:moveTo>
                  <a:lnTo>
                    <a:pt x="143" y="31"/>
                  </a:lnTo>
                  <a:cubicBezTo>
                    <a:pt x="143" y="31"/>
                    <a:pt x="97" y="52"/>
                    <a:pt x="0" y="36"/>
                  </a:cubicBezTo>
                  <a:lnTo>
                    <a:pt x="0" y="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944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xmlns="" id="{674CC11C-4EA1-468F-88DB-B0CA500B6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1816" y="4473179"/>
              <a:ext cx="200025" cy="113110"/>
            </a:xfrm>
            <a:custGeom>
              <a:avLst/>
              <a:gdLst>
                <a:gd name="T0" fmla="*/ 53 w 295"/>
                <a:gd name="T1" fmla="*/ 0 h 168"/>
                <a:gd name="T2" fmla="*/ 29 w 295"/>
                <a:gd name="T3" fmla="*/ 43 h 168"/>
                <a:gd name="T4" fmla="*/ 11 w 295"/>
                <a:gd name="T5" fmla="*/ 147 h 168"/>
                <a:gd name="T6" fmla="*/ 143 w 295"/>
                <a:gd name="T7" fmla="*/ 161 h 168"/>
                <a:gd name="T8" fmla="*/ 280 w 295"/>
                <a:gd name="T9" fmla="*/ 150 h 168"/>
                <a:gd name="T10" fmla="*/ 268 w 295"/>
                <a:gd name="T11" fmla="*/ 98 h 168"/>
                <a:gd name="T12" fmla="*/ 170 w 295"/>
                <a:gd name="T13" fmla="*/ 35 h 168"/>
                <a:gd name="T14" fmla="*/ 53 w 295"/>
                <a:gd name="T1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168">
                  <a:moveTo>
                    <a:pt x="53" y="0"/>
                  </a:moveTo>
                  <a:cubicBezTo>
                    <a:pt x="53" y="0"/>
                    <a:pt x="31" y="27"/>
                    <a:pt x="29" y="43"/>
                  </a:cubicBezTo>
                  <a:cubicBezTo>
                    <a:pt x="28" y="59"/>
                    <a:pt x="0" y="130"/>
                    <a:pt x="11" y="147"/>
                  </a:cubicBezTo>
                  <a:cubicBezTo>
                    <a:pt x="21" y="164"/>
                    <a:pt x="102" y="167"/>
                    <a:pt x="143" y="161"/>
                  </a:cubicBezTo>
                  <a:cubicBezTo>
                    <a:pt x="183" y="154"/>
                    <a:pt x="271" y="168"/>
                    <a:pt x="280" y="150"/>
                  </a:cubicBezTo>
                  <a:cubicBezTo>
                    <a:pt x="289" y="133"/>
                    <a:pt x="295" y="108"/>
                    <a:pt x="268" y="98"/>
                  </a:cubicBezTo>
                  <a:cubicBezTo>
                    <a:pt x="242" y="88"/>
                    <a:pt x="181" y="62"/>
                    <a:pt x="170" y="35"/>
                  </a:cubicBezTo>
                  <a:cubicBezTo>
                    <a:pt x="159" y="8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0F1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xmlns="" id="{8D3A1E92-1AF4-44A0-910D-5B41999FC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819" y="4421982"/>
              <a:ext cx="104775" cy="71438"/>
            </a:xfrm>
            <a:custGeom>
              <a:avLst/>
              <a:gdLst>
                <a:gd name="T0" fmla="*/ 154 w 154"/>
                <a:gd name="T1" fmla="*/ 71 h 106"/>
                <a:gd name="T2" fmla="*/ 141 w 154"/>
                <a:gd name="T3" fmla="*/ 106 h 106"/>
                <a:gd name="T4" fmla="*/ 0 w 154"/>
                <a:gd name="T5" fmla="*/ 64 h 106"/>
                <a:gd name="T6" fmla="*/ 44 w 154"/>
                <a:gd name="T7" fmla="*/ 0 h 106"/>
                <a:gd name="T8" fmla="*/ 154 w 154"/>
                <a:gd name="T9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6">
                  <a:moveTo>
                    <a:pt x="154" y="71"/>
                  </a:moveTo>
                  <a:lnTo>
                    <a:pt x="141" y="106"/>
                  </a:lnTo>
                  <a:cubicBezTo>
                    <a:pt x="141" y="106"/>
                    <a:pt x="1" y="96"/>
                    <a:pt x="0" y="64"/>
                  </a:cubicBezTo>
                  <a:lnTo>
                    <a:pt x="44" y="0"/>
                  </a:lnTo>
                  <a:lnTo>
                    <a:pt x="154" y="71"/>
                  </a:lnTo>
                </a:path>
              </a:pathLst>
            </a:custGeom>
            <a:solidFill>
              <a:srgbClr val="944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xmlns="" id="{055A2F69-9686-4427-ACBE-F4C842536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491" y="3151585"/>
              <a:ext cx="159544" cy="135731"/>
            </a:xfrm>
            <a:custGeom>
              <a:avLst/>
              <a:gdLst>
                <a:gd name="T0" fmla="*/ 122 w 235"/>
                <a:gd name="T1" fmla="*/ 0 h 200"/>
                <a:gd name="T2" fmla="*/ 23 w 235"/>
                <a:gd name="T3" fmla="*/ 60 h 200"/>
                <a:gd name="T4" fmla="*/ 99 w 235"/>
                <a:gd name="T5" fmla="*/ 200 h 200"/>
                <a:gd name="T6" fmla="*/ 214 w 235"/>
                <a:gd name="T7" fmla="*/ 105 h 200"/>
                <a:gd name="T8" fmla="*/ 122 w 235"/>
                <a:gd name="T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00">
                  <a:moveTo>
                    <a:pt x="122" y="0"/>
                  </a:moveTo>
                  <a:cubicBezTo>
                    <a:pt x="122" y="0"/>
                    <a:pt x="45" y="65"/>
                    <a:pt x="23" y="60"/>
                  </a:cubicBezTo>
                  <a:cubicBezTo>
                    <a:pt x="0" y="55"/>
                    <a:pt x="99" y="200"/>
                    <a:pt x="99" y="200"/>
                  </a:cubicBezTo>
                  <a:cubicBezTo>
                    <a:pt x="99" y="200"/>
                    <a:pt x="193" y="108"/>
                    <a:pt x="214" y="105"/>
                  </a:cubicBezTo>
                  <a:cubicBezTo>
                    <a:pt x="235" y="102"/>
                    <a:pt x="122" y="0"/>
                    <a:pt x="122" y="0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xmlns="" id="{B6B2BEAA-05DD-4635-B732-1B7DA4DA9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3277791"/>
              <a:ext cx="304800" cy="629841"/>
            </a:xfrm>
            <a:custGeom>
              <a:avLst/>
              <a:gdLst>
                <a:gd name="T0" fmla="*/ 31 w 447"/>
                <a:gd name="T1" fmla="*/ 75 h 928"/>
                <a:gd name="T2" fmla="*/ 3 w 447"/>
                <a:gd name="T3" fmla="*/ 172 h 928"/>
                <a:gd name="T4" fmla="*/ 40 w 447"/>
                <a:gd name="T5" fmla="*/ 330 h 928"/>
                <a:gd name="T6" fmla="*/ 110 w 447"/>
                <a:gd name="T7" fmla="*/ 608 h 928"/>
                <a:gd name="T8" fmla="*/ 270 w 447"/>
                <a:gd name="T9" fmla="*/ 797 h 928"/>
                <a:gd name="T10" fmla="*/ 379 w 447"/>
                <a:gd name="T11" fmla="*/ 928 h 928"/>
                <a:gd name="T12" fmla="*/ 447 w 447"/>
                <a:gd name="T13" fmla="*/ 905 h 928"/>
                <a:gd name="T14" fmla="*/ 258 w 447"/>
                <a:gd name="T15" fmla="*/ 571 h 928"/>
                <a:gd name="T16" fmla="*/ 192 w 447"/>
                <a:gd name="T17" fmla="*/ 226 h 928"/>
                <a:gd name="T18" fmla="*/ 159 w 447"/>
                <a:gd name="T19" fmla="*/ 68 h 928"/>
                <a:gd name="T20" fmla="*/ 31 w 447"/>
                <a:gd name="T21" fmla="*/ 75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928">
                  <a:moveTo>
                    <a:pt x="31" y="75"/>
                  </a:moveTo>
                  <a:cubicBezTo>
                    <a:pt x="4" y="91"/>
                    <a:pt x="0" y="96"/>
                    <a:pt x="3" y="172"/>
                  </a:cubicBezTo>
                  <a:cubicBezTo>
                    <a:pt x="6" y="247"/>
                    <a:pt x="38" y="309"/>
                    <a:pt x="40" y="330"/>
                  </a:cubicBezTo>
                  <a:cubicBezTo>
                    <a:pt x="42" y="350"/>
                    <a:pt x="98" y="597"/>
                    <a:pt x="110" y="608"/>
                  </a:cubicBezTo>
                  <a:cubicBezTo>
                    <a:pt x="121" y="620"/>
                    <a:pt x="257" y="784"/>
                    <a:pt x="270" y="797"/>
                  </a:cubicBezTo>
                  <a:cubicBezTo>
                    <a:pt x="284" y="811"/>
                    <a:pt x="379" y="928"/>
                    <a:pt x="379" y="928"/>
                  </a:cubicBezTo>
                  <a:lnTo>
                    <a:pt x="447" y="905"/>
                  </a:lnTo>
                  <a:cubicBezTo>
                    <a:pt x="447" y="905"/>
                    <a:pt x="265" y="589"/>
                    <a:pt x="258" y="571"/>
                  </a:cubicBezTo>
                  <a:cubicBezTo>
                    <a:pt x="251" y="554"/>
                    <a:pt x="199" y="258"/>
                    <a:pt x="192" y="226"/>
                  </a:cubicBezTo>
                  <a:cubicBezTo>
                    <a:pt x="186" y="194"/>
                    <a:pt x="197" y="144"/>
                    <a:pt x="159" y="68"/>
                  </a:cubicBezTo>
                  <a:cubicBezTo>
                    <a:pt x="125" y="0"/>
                    <a:pt x="31" y="75"/>
                    <a:pt x="31" y="75"/>
                  </a:cubicBezTo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xmlns="" id="{5F0230FA-54CC-4869-BA50-9FC01FA88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679" y="3598070"/>
              <a:ext cx="598885" cy="989410"/>
            </a:xfrm>
            <a:custGeom>
              <a:avLst/>
              <a:gdLst>
                <a:gd name="T0" fmla="*/ 454 w 880"/>
                <a:gd name="T1" fmla="*/ 196 h 1459"/>
                <a:gd name="T2" fmla="*/ 488 w 880"/>
                <a:gd name="T3" fmla="*/ 238 h 1459"/>
                <a:gd name="T4" fmla="*/ 761 w 880"/>
                <a:gd name="T5" fmla="*/ 564 h 1459"/>
                <a:gd name="T6" fmla="*/ 786 w 880"/>
                <a:gd name="T7" fmla="*/ 790 h 1459"/>
                <a:gd name="T8" fmla="*/ 876 w 880"/>
                <a:gd name="T9" fmla="*/ 1424 h 1459"/>
                <a:gd name="T10" fmla="*/ 693 w 880"/>
                <a:gd name="T11" fmla="*/ 1426 h 1459"/>
                <a:gd name="T12" fmla="*/ 603 w 880"/>
                <a:gd name="T13" fmla="*/ 995 h 1459"/>
                <a:gd name="T14" fmla="*/ 563 w 880"/>
                <a:gd name="T15" fmla="*/ 732 h 1459"/>
                <a:gd name="T16" fmla="*/ 311 w 880"/>
                <a:gd name="T17" fmla="*/ 446 h 1459"/>
                <a:gd name="T18" fmla="*/ 104 w 880"/>
                <a:gd name="T19" fmla="*/ 276 h 1459"/>
                <a:gd name="T20" fmla="*/ 9 w 880"/>
                <a:gd name="T21" fmla="*/ 140 h 1459"/>
                <a:gd name="T22" fmla="*/ 75 w 880"/>
                <a:gd name="T23" fmla="*/ 0 h 1459"/>
                <a:gd name="T24" fmla="*/ 454 w 880"/>
                <a:gd name="T25" fmla="*/ 196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0" h="1459">
                  <a:moveTo>
                    <a:pt x="454" y="196"/>
                  </a:moveTo>
                  <a:cubicBezTo>
                    <a:pt x="454" y="196"/>
                    <a:pt x="473" y="223"/>
                    <a:pt x="488" y="238"/>
                  </a:cubicBezTo>
                  <a:cubicBezTo>
                    <a:pt x="502" y="254"/>
                    <a:pt x="746" y="527"/>
                    <a:pt x="761" y="564"/>
                  </a:cubicBezTo>
                  <a:cubicBezTo>
                    <a:pt x="777" y="600"/>
                    <a:pt x="781" y="739"/>
                    <a:pt x="786" y="790"/>
                  </a:cubicBezTo>
                  <a:cubicBezTo>
                    <a:pt x="791" y="840"/>
                    <a:pt x="872" y="1417"/>
                    <a:pt x="876" y="1424"/>
                  </a:cubicBezTo>
                  <a:cubicBezTo>
                    <a:pt x="880" y="1431"/>
                    <a:pt x="757" y="1459"/>
                    <a:pt x="693" y="1426"/>
                  </a:cubicBezTo>
                  <a:cubicBezTo>
                    <a:pt x="693" y="1426"/>
                    <a:pt x="619" y="1050"/>
                    <a:pt x="603" y="995"/>
                  </a:cubicBezTo>
                  <a:cubicBezTo>
                    <a:pt x="588" y="940"/>
                    <a:pt x="560" y="754"/>
                    <a:pt x="563" y="732"/>
                  </a:cubicBezTo>
                  <a:cubicBezTo>
                    <a:pt x="566" y="710"/>
                    <a:pt x="367" y="480"/>
                    <a:pt x="311" y="446"/>
                  </a:cubicBezTo>
                  <a:cubicBezTo>
                    <a:pt x="255" y="412"/>
                    <a:pt x="119" y="291"/>
                    <a:pt x="104" y="276"/>
                  </a:cubicBezTo>
                  <a:cubicBezTo>
                    <a:pt x="88" y="260"/>
                    <a:pt x="0" y="219"/>
                    <a:pt x="9" y="140"/>
                  </a:cubicBezTo>
                  <a:cubicBezTo>
                    <a:pt x="17" y="62"/>
                    <a:pt x="75" y="0"/>
                    <a:pt x="75" y="0"/>
                  </a:cubicBezTo>
                  <a:lnTo>
                    <a:pt x="454" y="196"/>
                  </a:lnTo>
                  <a:close/>
                </a:path>
              </a:pathLst>
            </a:custGeom>
            <a:solidFill>
              <a:srgbClr val="1D3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xmlns="" id="{CE1DE9CF-05DB-4143-ADF3-C493B324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579" y="3574257"/>
              <a:ext cx="626269" cy="921544"/>
            </a:xfrm>
            <a:custGeom>
              <a:avLst/>
              <a:gdLst>
                <a:gd name="T0" fmla="*/ 823 w 919"/>
                <a:gd name="T1" fmla="*/ 403 h 1360"/>
                <a:gd name="T2" fmla="*/ 802 w 919"/>
                <a:gd name="T3" fmla="*/ 459 h 1360"/>
                <a:gd name="T4" fmla="*/ 726 w 919"/>
                <a:gd name="T5" fmla="*/ 656 h 1360"/>
                <a:gd name="T6" fmla="*/ 639 w 919"/>
                <a:gd name="T7" fmla="*/ 815 h 1360"/>
                <a:gd name="T8" fmla="*/ 191 w 919"/>
                <a:gd name="T9" fmla="*/ 1356 h 1360"/>
                <a:gd name="T10" fmla="*/ 0 w 919"/>
                <a:gd name="T11" fmla="*/ 1323 h 1360"/>
                <a:gd name="T12" fmla="*/ 298 w 919"/>
                <a:gd name="T13" fmla="*/ 896 h 1360"/>
                <a:gd name="T14" fmla="*/ 428 w 919"/>
                <a:gd name="T15" fmla="*/ 690 h 1360"/>
                <a:gd name="T16" fmla="*/ 622 w 919"/>
                <a:gd name="T17" fmla="*/ 191 h 1360"/>
                <a:gd name="T18" fmla="*/ 689 w 919"/>
                <a:gd name="T19" fmla="*/ 36 h 1360"/>
                <a:gd name="T20" fmla="*/ 896 w 919"/>
                <a:gd name="T21" fmla="*/ 118 h 1360"/>
                <a:gd name="T22" fmla="*/ 823 w 919"/>
                <a:gd name="T23" fmla="*/ 403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9" h="1360">
                  <a:moveTo>
                    <a:pt x="823" y="403"/>
                  </a:moveTo>
                  <a:cubicBezTo>
                    <a:pt x="823" y="403"/>
                    <a:pt x="814" y="426"/>
                    <a:pt x="802" y="459"/>
                  </a:cubicBezTo>
                  <a:cubicBezTo>
                    <a:pt x="775" y="527"/>
                    <a:pt x="733" y="639"/>
                    <a:pt x="726" y="656"/>
                  </a:cubicBezTo>
                  <a:cubicBezTo>
                    <a:pt x="716" y="682"/>
                    <a:pt x="664" y="794"/>
                    <a:pt x="639" y="815"/>
                  </a:cubicBezTo>
                  <a:cubicBezTo>
                    <a:pt x="614" y="837"/>
                    <a:pt x="192" y="1352"/>
                    <a:pt x="191" y="1356"/>
                  </a:cubicBezTo>
                  <a:cubicBezTo>
                    <a:pt x="190" y="1360"/>
                    <a:pt x="10" y="1353"/>
                    <a:pt x="0" y="1323"/>
                  </a:cubicBezTo>
                  <a:cubicBezTo>
                    <a:pt x="0" y="1323"/>
                    <a:pt x="264" y="938"/>
                    <a:pt x="298" y="896"/>
                  </a:cubicBezTo>
                  <a:cubicBezTo>
                    <a:pt x="333" y="854"/>
                    <a:pt x="404" y="791"/>
                    <a:pt x="428" y="690"/>
                  </a:cubicBezTo>
                  <a:cubicBezTo>
                    <a:pt x="451" y="590"/>
                    <a:pt x="622" y="205"/>
                    <a:pt x="622" y="191"/>
                  </a:cubicBezTo>
                  <a:cubicBezTo>
                    <a:pt x="622" y="191"/>
                    <a:pt x="649" y="72"/>
                    <a:pt x="689" y="36"/>
                  </a:cubicBezTo>
                  <a:cubicBezTo>
                    <a:pt x="729" y="0"/>
                    <a:pt x="873" y="42"/>
                    <a:pt x="896" y="118"/>
                  </a:cubicBezTo>
                  <a:cubicBezTo>
                    <a:pt x="919" y="193"/>
                    <a:pt x="823" y="403"/>
                    <a:pt x="823" y="403"/>
                  </a:cubicBezTo>
                  <a:close/>
                </a:path>
              </a:pathLst>
            </a:custGeom>
            <a:solidFill>
              <a:srgbClr val="1D3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xmlns="" id="{E8FC7458-03D5-4BDE-93B4-70DF4E7E8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669" y="3865960"/>
              <a:ext cx="120254" cy="126206"/>
            </a:xfrm>
            <a:custGeom>
              <a:avLst/>
              <a:gdLst>
                <a:gd name="T0" fmla="*/ 111 w 176"/>
                <a:gd name="T1" fmla="*/ 12 h 187"/>
                <a:gd name="T2" fmla="*/ 150 w 176"/>
                <a:gd name="T3" fmla="*/ 49 h 187"/>
                <a:gd name="T4" fmla="*/ 173 w 176"/>
                <a:gd name="T5" fmla="*/ 70 h 187"/>
                <a:gd name="T6" fmla="*/ 167 w 176"/>
                <a:gd name="T7" fmla="*/ 138 h 187"/>
                <a:gd name="T8" fmla="*/ 56 w 176"/>
                <a:gd name="T9" fmla="*/ 182 h 187"/>
                <a:gd name="T10" fmla="*/ 9 w 176"/>
                <a:gd name="T11" fmla="*/ 74 h 187"/>
                <a:gd name="T12" fmla="*/ 34 w 176"/>
                <a:gd name="T13" fmla="*/ 0 h 187"/>
                <a:gd name="T14" fmla="*/ 111 w 176"/>
                <a:gd name="T15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187">
                  <a:moveTo>
                    <a:pt x="111" y="12"/>
                  </a:moveTo>
                  <a:cubicBezTo>
                    <a:pt x="111" y="12"/>
                    <a:pt x="137" y="40"/>
                    <a:pt x="150" y="49"/>
                  </a:cubicBezTo>
                  <a:cubicBezTo>
                    <a:pt x="163" y="57"/>
                    <a:pt x="176" y="57"/>
                    <a:pt x="173" y="70"/>
                  </a:cubicBezTo>
                  <a:cubicBezTo>
                    <a:pt x="170" y="83"/>
                    <a:pt x="170" y="118"/>
                    <a:pt x="167" y="138"/>
                  </a:cubicBezTo>
                  <a:cubicBezTo>
                    <a:pt x="163" y="157"/>
                    <a:pt x="73" y="187"/>
                    <a:pt x="56" y="182"/>
                  </a:cubicBezTo>
                  <a:cubicBezTo>
                    <a:pt x="39" y="178"/>
                    <a:pt x="0" y="104"/>
                    <a:pt x="9" y="74"/>
                  </a:cubicBezTo>
                  <a:cubicBezTo>
                    <a:pt x="19" y="44"/>
                    <a:pt x="34" y="0"/>
                    <a:pt x="34" y="0"/>
                  </a:cubicBezTo>
                  <a:lnTo>
                    <a:pt x="111" y="12"/>
                  </a:ln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xmlns="" id="{DD2647F7-2EA9-4A12-893A-17CF5A0E7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985" y="3661173"/>
              <a:ext cx="229791" cy="246460"/>
            </a:xfrm>
            <a:custGeom>
              <a:avLst/>
              <a:gdLst>
                <a:gd name="T0" fmla="*/ 146 w 337"/>
                <a:gd name="T1" fmla="*/ 0 h 363"/>
                <a:gd name="T2" fmla="*/ 0 w 337"/>
                <a:gd name="T3" fmla="*/ 43 h 363"/>
                <a:gd name="T4" fmla="*/ 141 w 337"/>
                <a:gd name="T5" fmla="*/ 210 h 363"/>
                <a:gd name="T6" fmla="*/ 269 w 337"/>
                <a:gd name="T7" fmla="*/ 363 h 363"/>
                <a:gd name="T8" fmla="*/ 337 w 337"/>
                <a:gd name="T9" fmla="*/ 340 h 363"/>
                <a:gd name="T10" fmla="*/ 206 w 337"/>
                <a:gd name="T11" fmla="*/ 103 h 363"/>
                <a:gd name="T12" fmla="*/ 146 w 337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363">
                  <a:moveTo>
                    <a:pt x="146" y="0"/>
                  </a:moveTo>
                  <a:cubicBezTo>
                    <a:pt x="146" y="0"/>
                    <a:pt x="70" y="0"/>
                    <a:pt x="0" y="43"/>
                  </a:cubicBezTo>
                  <a:cubicBezTo>
                    <a:pt x="0" y="43"/>
                    <a:pt x="104" y="167"/>
                    <a:pt x="141" y="210"/>
                  </a:cubicBezTo>
                  <a:cubicBezTo>
                    <a:pt x="179" y="253"/>
                    <a:pt x="269" y="363"/>
                    <a:pt x="269" y="363"/>
                  </a:cubicBezTo>
                  <a:lnTo>
                    <a:pt x="337" y="340"/>
                  </a:lnTo>
                  <a:cubicBezTo>
                    <a:pt x="337" y="340"/>
                    <a:pt x="225" y="148"/>
                    <a:pt x="206" y="103"/>
                  </a:cubicBezTo>
                  <a:cubicBezTo>
                    <a:pt x="186" y="59"/>
                    <a:pt x="146" y="0"/>
                    <a:pt x="146" y="0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xmlns="" id="{8E05B3FA-36E7-4154-B14C-5772E4775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928" y="2957513"/>
              <a:ext cx="225029" cy="304800"/>
            </a:xfrm>
            <a:custGeom>
              <a:avLst/>
              <a:gdLst>
                <a:gd name="T0" fmla="*/ 329 w 329"/>
                <a:gd name="T1" fmla="*/ 159 h 448"/>
                <a:gd name="T2" fmla="*/ 301 w 329"/>
                <a:gd name="T3" fmla="*/ 265 h 448"/>
                <a:gd name="T4" fmla="*/ 285 w 329"/>
                <a:gd name="T5" fmla="*/ 360 h 448"/>
                <a:gd name="T6" fmla="*/ 244 w 329"/>
                <a:gd name="T7" fmla="*/ 367 h 448"/>
                <a:gd name="T8" fmla="*/ 148 w 329"/>
                <a:gd name="T9" fmla="*/ 437 h 448"/>
                <a:gd name="T10" fmla="*/ 17 w 329"/>
                <a:gd name="T11" fmla="*/ 282 h 448"/>
                <a:gd name="T12" fmla="*/ 67 w 329"/>
                <a:gd name="T13" fmla="*/ 100 h 448"/>
                <a:gd name="T14" fmla="*/ 329 w 329"/>
                <a:gd name="T15" fmla="*/ 159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9" h="448">
                  <a:moveTo>
                    <a:pt x="329" y="159"/>
                  </a:moveTo>
                  <a:cubicBezTo>
                    <a:pt x="329" y="159"/>
                    <a:pt x="323" y="253"/>
                    <a:pt x="301" y="265"/>
                  </a:cubicBezTo>
                  <a:cubicBezTo>
                    <a:pt x="280" y="278"/>
                    <a:pt x="300" y="356"/>
                    <a:pt x="285" y="360"/>
                  </a:cubicBezTo>
                  <a:cubicBezTo>
                    <a:pt x="270" y="364"/>
                    <a:pt x="246" y="364"/>
                    <a:pt x="244" y="367"/>
                  </a:cubicBezTo>
                  <a:cubicBezTo>
                    <a:pt x="243" y="370"/>
                    <a:pt x="168" y="448"/>
                    <a:pt x="148" y="437"/>
                  </a:cubicBezTo>
                  <a:cubicBezTo>
                    <a:pt x="127" y="426"/>
                    <a:pt x="0" y="330"/>
                    <a:pt x="17" y="282"/>
                  </a:cubicBezTo>
                  <a:cubicBezTo>
                    <a:pt x="34" y="233"/>
                    <a:pt x="63" y="122"/>
                    <a:pt x="67" y="100"/>
                  </a:cubicBezTo>
                  <a:cubicBezTo>
                    <a:pt x="70" y="78"/>
                    <a:pt x="233" y="0"/>
                    <a:pt x="329" y="15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xmlns="" id="{5BDC69A6-210B-4B16-8F26-541DC9D94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407" y="2980135"/>
              <a:ext cx="254794" cy="158354"/>
            </a:xfrm>
            <a:custGeom>
              <a:avLst/>
              <a:gdLst>
                <a:gd name="T0" fmla="*/ 153 w 373"/>
                <a:gd name="T1" fmla="*/ 4 h 234"/>
                <a:gd name="T2" fmla="*/ 109 w 373"/>
                <a:gd name="T3" fmla="*/ 12 h 234"/>
                <a:gd name="T4" fmla="*/ 18 w 373"/>
                <a:gd name="T5" fmla="*/ 56 h 234"/>
                <a:gd name="T6" fmla="*/ 0 w 373"/>
                <a:gd name="T7" fmla="*/ 232 h 234"/>
                <a:gd name="T8" fmla="*/ 5 w 373"/>
                <a:gd name="T9" fmla="*/ 226 h 234"/>
                <a:gd name="T10" fmla="*/ 101 w 373"/>
                <a:gd name="T11" fmla="*/ 183 h 234"/>
                <a:gd name="T12" fmla="*/ 131 w 373"/>
                <a:gd name="T13" fmla="*/ 188 h 234"/>
                <a:gd name="T14" fmla="*/ 152 w 373"/>
                <a:gd name="T15" fmla="*/ 141 h 234"/>
                <a:gd name="T16" fmla="*/ 303 w 373"/>
                <a:gd name="T17" fmla="*/ 159 h 234"/>
                <a:gd name="T18" fmla="*/ 153 w 373"/>
                <a:gd name="T19" fmla="*/ 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234">
                  <a:moveTo>
                    <a:pt x="153" y="4"/>
                  </a:moveTo>
                  <a:cubicBezTo>
                    <a:pt x="136" y="5"/>
                    <a:pt x="122" y="8"/>
                    <a:pt x="109" y="12"/>
                  </a:cubicBezTo>
                  <a:cubicBezTo>
                    <a:pt x="97" y="10"/>
                    <a:pt x="26" y="22"/>
                    <a:pt x="18" y="56"/>
                  </a:cubicBezTo>
                  <a:cubicBezTo>
                    <a:pt x="7" y="103"/>
                    <a:pt x="2" y="219"/>
                    <a:pt x="0" y="232"/>
                  </a:cubicBezTo>
                  <a:cubicBezTo>
                    <a:pt x="0" y="234"/>
                    <a:pt x="1" y="231"/>
                    <a:pt x="5" y="226"/>
                  </a:cubicBezTo>
                  <a:cubicBezTo>
                    <a:pt x="32" y="193"/>
                    <a:pt x="101" y="183"/>
                    <a:pt x="101" y="183"/>
                  </a:cubicBezTo>
                  <a:lnTo>
                    <a:pt x="131" y="188"/>
                  </a:lnTo>
                  <a:cubicBezTo>
                    <a:pt x="134" y="158"/>
                    <a:pt x="152" y="141"/>
                    <a:pt x="152" y="141"/>
                  </a:cubicBezTo>
                  <a:cubicBezTo>
                    <a:pt x="197" y="130"/>
                    <a:pt x="303" y="159"/>
                    <a:pt x="303" y="159"/>
                  </a:cubicBezTo>
                  <a:cubicBezTo>
                    <a:pt x="373" y="28"/>
                    <a:pt x="239" y="0"/>
                    <a:pt x="153" y="4"/>
                  </a:cubicBezTo>
                </a:path>
              </a:pathLst>
            </a:custGeom>
            <a:solidFill>
              <a:srgbClr val="1D3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xmlns="" id="{2C44B7D6-156E-4117-8463-1BE41CBBC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126" y="3057526"/>
              <a:ext cx="41672" cy="75010"/>
            </a:xfrm>
            <a:custGeom>
              <a:avLst/>
              <a:gdLst>
                <a:gd name="T0" fmla="*/ 61 w 61"/>
                <a:gd name="T1" fmla="*/ 34 h 110"/>
                <a:gd name="T2" fmla="*/ 14 w 61"/>
                <a:gd name="T3" fmla="*/ 31 h 110"/>
                <a:gd name="T4" fmla="*/ 42 w 61"/>
                <a:gd name="T5" fmla="*/ 103 h 110"/>
                <a:gd name="T6" fmla="*/ 61 w 61"/>
                <a:gd name="T7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110">
                  <a:moveTo>
                    <a:pt x="61" y="34"/>
                  </a:moveTo>
                  <a:cubicBezTo>
                    <a:pt x="61" y="20"/>
                    <a:pt x="28" y="0"/>
                    <a:pt x="14" y="31"/>
                  </a:cubicBezTo>
                  <a:cubicBezTo>
                    <a:pt x="0" y="61"/>
                    <a:pt x="25" y="110"/>
                    <a:pt x="42" y="103"/>
                  </a:cubicBezTo>
                  <a:cubicBezTo>
                    <a:pt x="58" y="97"/>
                    <a:pt x="61" y="48"/>
                    <a:pt x="61" y="34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xmlns="" id="{80E6D55E-25E3-4CA3-9F0E-D600DD3E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207" y="3183732"/>
              <a:ext cx="111919" cy="71438"/>
            </a:xfrm>
            <a:custGeom>
              <a:avLst/>
              <a:gdLst>
                <a:gd name="T0" fmla="*/ 0 w 164"/>
                <a:gd name="T1" fmla="*/ 13 h 106"/>
                <a:gd name="T2" fmla="*/ 32 w 164"/>
                <a:gd name="T3" fmla="*/ 0 h 106"/>
                <a:gd name="T4" fmla="*/ 164 w 164"/>
                <a:gd name="T5" fmla="*/ 86 h 106"/>
                <a:gd name="T6" fmla="*/ 159 w 164"/>
                <a:gd name="T7" fmla="*/ 106 h 106"/>
                <a:gd name="T8" fmla="*/ 0 w 164"/>
                <a:gd name="T9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6">
                  <a:moveTo>
                    <a:pt x="0" y="13"/>
                  </a:moveTo>
                  <a:lnTo>
                    <a:pt x="32" y="0"/>
                  </a:lnTo>
                  <a:cubicBezTo>
                    <a:pt x="32" y="0"/>
                    <a:pt x="116" y="19"/>
                    <a:pt x="164" y="86"/>
                  </a:cubicBezTo>
                  <a:lnTo>
                    <a:pt x="159" y="106"/>
                  </a:lnTo>
                  <a:cubicBezTo>
                    <a:pt x="159" y="106"/>
                    <a:pt x="33" y="79"/>
                    <a:pt x="0" y="13"/>
                  </a:cubicBezTo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xmlns="" id="{4D5D155F-E6BD-4101-BAB1-3EE386857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3781426"/>
              <a:ext cx="76200" cy="103585"/>
            </a:xfrm>
            <a:custGeom>
              <a:avLst/>
              <a:gdLst>
                <a:gd name="T0" fmla="*/ 112 w 112"/>
                <a:gd name="T1" fmla="*/ 97 h 153"/>
                <a:gd name="T2" fmla="*/ 91 w 112"/>
                <a:gd name="T3" fmla="*/ 153 h 153"/>
                <a:gd name="T4" fmla="*/ 0 w 112"/>
                <a:gd name="T5" fmla="*/ 0 h 153"/>
                <a:gd name="T6" fmla="*/ 20 w 112"/>
                <a:gd name="T7" fmla="*/ 18 h 153"/>
                <a:gd name="T8" fmla="*/ 112 w 112"/>
                <a:gd name="T9" fmla="*/ 9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112" y="97"/>
                  </a:moveTo>
                  <a:cubicBezTo>
                    <a:pt x="112" y="97"/>
                    <a:pt x="103" y="120"/>
                    <a:pt x="91" y="153"/>
                  </a:cubicBezTo>
                  <a:cubicBezTo>
                    <a:pt x="63" y="121"/>
                    <a:pt x="0" y="0"/>
                    <a:pt x="0" y="0"/>
                  </a:cubicBezTo>
                  <a:cubicBezTo>
                    <a:pt x="4" y="3"/>
                    <a:pt x="17" y="15"/>
                    <a:pt x="20" y="18"/>
                  </a:cubicBezTo>
                  <a:cubicBezTo>
                    <a:pt x="23" y="21"/>
                    <a:pt x="112" y="97"/>
                    <a:pt x="112" y="97"/>
                  </a:cubicBezTo>
                  <a:close/>
                </a:path>
              </a:pathLst>
            </a:custGeom>
            <a:solidFill>
              <a:srgbClr val="0F1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xmlns="" id="{19B85A41-59A7-4FB7-9F21-FEFB6BCA9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875" y="3189685"/>
              <a:ext cx="539354" cy="541735"/>
            </a:xfrm>
            <a:custGeom>
              <a:avLst/>
              <a:gdLst>
                <a:gd name="T0" fmla="*/ 661 w 793"/>
                <a:gd name="T1" fmla="*/ 488 h 798"/>
                <a:gd name="T2" fmla="*/ 646 w 793"/>
                <a:gd name="T3" fmla="*/ 507 h 798"/>
                <a:gd name="T4" fmla="*/ 637 w 793"/>
                <a:gd name="T5" fmla="*/ 514 h 798"/>
                <a:gd name="T6" fmla="*/ 637 w 793"/>
                <a:gd name="T7" fmla="*/ 514 h 798"/>
                <a:gd name="T8" fmla="*/ 502 w 793"/>
                <a:gd name="T9" fmla="*/ 606 h 798"/>
                <a:gd name="T10" fmla="*/ 379 w 793"/>
                <a:gd name="T11" fmla="*/ 798 h 798"/>
                <a:gd name="T12" fmla="*/ 0 w 793"/>
                <a:gd name="T13" fmla="*/ 602 h 798"/>
                <a:gd name="T14" fmla="*/ 101 w 793"/>
                <a:gd name="T15" fmla="*/ 415 h 798"/>
                <a:gd name="T16" fmla="*/ 310 w 793"/>
                <a:gd name="T17" fmla="*/ 59 h 798"/>
                <a:gd name="T18" fmla="*/ 524 w 793"/>
                <a:gd name="T19" fmla="*/ 3 h 798"/>
                <a:gd name="T20" fmla="*/ 694 w 793"/>
                <a:gd name="T21" fmla="*/ 93 h 798"/>
                <a:gd name="T22" fmla="*/ 786 w 793"/>
                <a:gd name="T23" fmla="*/ 230 h 798"/>
                <a:gd name="T24" fmla="*/ 661 w 793"/>
                <a:gd name="T25" fmla="*/ 488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3" h="798">
                  <a:moveTo>
                    <a:pt x="661" y="488"/>
                  </a:moveTo>
                  <a:cubicBezTo>
                    <a:pt x="655" y="497"/>
                    <a:pt x="649" y="504"/>
                    <a:pt x="646" y="507"/>
                  </a:cubicBezTo>
                  <a:cubicBezTo>
                    <a:pt x="644" y="509"/>
                    <a:pt x="641" y="511"/>
                    <a:pt x="637" y="514"/>
                  </a:cubicBezTo>
                  <a:lnTo>
                    <a:pt x="637" y="514"/>
                  </a:lnTo>
                  <a:cubicBezTo>
                    <a:pt x="606" y="539"/>
                    <a:pt x="535" y="588"/>
                    <a:pt x="502" y="606"/>
                  </a:cubicBezTo>
                  <a:cubicBezTo>
                    <a:pt x="466" y="626"/>
                    <a:pt x="379" y="798"/>
                    <a:pt x="379" y="798"/>
                  </a:cubicBezTo>
                  <a:cubicBezTo>
                    <a:pt x="379" y="798"/>
                    <a:pt x="75" y="769"/>
                    <a:pt x="0" y="602"/>
                  </a:cubicBezTo>
                  <a:cubicBezTo>
                    <a:pt x="0" y="602"/>
                    <a:pt x="53" y="484"/>
                    <a:pt x="101" y="415"/>
                  </a:cubicBezTo>
                  <a:cubicBezTo>
                    <a:pt x="149" y="345"/>
                    <a:pt x="254" y="94"/>
                    <a:pt x="310" y="59"/>
                  </a:cubicBezTo>
                  <a:cubicBezTo>
                    <a:pt x="366" y="23"/>
                    <a:pt x="414" y="0"/>
                    <a:pt x="524" y="3"/>
                  </a:cubicBezTo>
                  <a:cubicBezTo>
                    <a:pt x="633" y="6"/>
                    <a:pt x="694" y="93"/>
                    <a:pt x="694" y="93"/>
                  </a:cubicBezTo>
                  <a:cubicBezTo>
                    <a:pt x="694" y="93"/>
                    <a:pt x="778" y="183"/>
                    <a:pt x="786" y="230"/>
                  </a:cubicBezTo>
                  <a:cubicBezTo>
                    <a:pt x="793" y="271"/>
                    <a:pt x="703" y="431"/>
                    <a:pt x="661" y="488"/>
                  </a:cubicBezTo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xmlns="" id="{218D86AD-E544-46B8-B0FE-CA3E7DCE2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881" y="3454004"/>
              <a:ext cx="19050" cy="84535"/>
            </a:xfrm>
            <a:custGeom>
              <a:avLst/>
              <a:gdLst>
                <a:gd name="T0" fmla="*/ 27 w 27"/>
                <a:gd name="T1" fmla="*/ 99 h 125"/>
                <a:gd name="T2" fmla="*/ 12 w 27"/>
                <a:gd name="T3" fmla="*/ 118 h 125"/>
                <a:gd name="T4" fmla="*/ 3 w 27"/>
                <a:gd name="T5" fmla="*/ 125 h 125"/>
                <a:gd name="T6" fmla="*/ 3 w 27"/>
                <a:gd name="T7" fmla="*/ 125 h 125"/>
                <a:gd name="T8" fmla="*/ 0 w 27"/>
                <a:gd name="T9" fmla="*/ 0 h 125"/>
                <a:gd name="T10" fmla="*/ 18 w 27"/>
                <a:gd name="T11" fmla="*/ 56 h 125"/>
                <a:gd name="T12" fmla="*/ 27 w 27"/>
                <a:gd name="T13" fmla="*/ 9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25">
                  <a:moveTo>
                    <a:pt x="27" y="99"/>
                  </a:moveTo>
                  <a:cubicBezTo>
                    <a:pt x="21" y="108"/>
                    <a:pt x="15" y="115"/>
                    <a:pt x="12" y="118"/>
                  </a:cubicBezTo>
                  <a:cubicBezTo>
                    <a:pt x="10" y="120"/>
                    <a:pt x="7" y="122"/>
                    <a:pt x="3" y="125"/>
                  </a:cubicBezTo>
                  <a:lnTo>
                    <a:pt x="3" y="125"/>
                  </a:lnTo>
                  <a:lnTo>
                    <a:pt x="0" y="0"/>
                  </a:lnTo>
                  <a:cubicBezTo>
                    <a:pt x="0" y="0"/>
                    <a:pt x="16" y="48"/>
                    <a:pt x="18" y="56"/>
                  </a:cubicBezTo>
                  <a:cubicBezTo>
                    <a:pt x="21" y="63"/>
                    <a:pt x="27" y="99"/>
                    <a:pt x="27" y="99"/>
                  </a:cubicBezTo>
                  <a:close/>
                </a:path>
              </a:pathLst>
            </a:custGeom>
            <a:solidFill>
              <a:srgbClr val="A9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05" name="Shape"/>
          <p:cNvSpPr/>
          <p:nvPr/>
        </p:nvSpPr>
        <p:spPr>
          <a:xfrm>
            <a:off x="8432133" y="159163"/>
            <a:ext cx="461710" cy="377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3175">
            <a:miter lim="400000"/>
          </a:ln>
        </p:spPr>
        <p:txBody>
          <a:bodyPr lIns="14287" tIns="14287" rIns="14287" bIns="14287" anchor="ctr"/>
          <a:lstStyle/>
          <a:p>
            <a:pPr algn="ctr" defTabSz="228600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2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Freeform 520">
            <a:extLst>
              <a:ext uri="{FF2B5EF4-FFF2-40B4-BE49-F238E27FC236}">
                <a16:creationId xmlns:a16="http://schemas.microsoft.com/office/drawing/2014/main" xmlns="" id="{92001613-B043-344C-8704-D463C131F80C}"/>
              </a:ext>
            </a:extLst>
          </p:cNvPr>
          <p:cNvSpPr/>
          <p:nvPr/>
        </p:nvSpPr>
        <p:spPr>
          <a:xfrm rot="515827">
            <a:off x="290238" y="296348"/>
            <a:ext cx="8657777" cy="4198037"/>
          </a:xfrm>
          <a:custGeom>
            <a:avLst/>
            <a:gdLst>
              <a:gd name="connsiteX0" fmla="*/ 1949655 w 8459294"/>
              <a:gd name="connsiteY0" fmla="*/ 3583022 h 3603883"/>
              <a:gd name="connsiteX1" fmla="*/ 2046013 w 8459294"/>
              <a:gd name="connsiteY1" fmla="*/ 3583022 h 3603883"/>
              <a:gd name="connsiteX2" fmla="*/ 1858969 w 8459294"/>
              <a:gd name="connsiteY2" fmla="*/ 3603883 h 3603883"/>
              <a:gd name="connsiteX3" fmla="*/ 1949655 w 8459294"/>
              <a:gd name="connsiteY3" fmla="*/ 3583022 h 3603883"/>
              <a:gd name="connsiteX4" fmla="*/ 2068679 w 8459294"/>
              <a:gd name="connsiteY4" fmla="*/ 3574079 h 3603883"/>
              <a:gd name="connsiteX5" fmla="*/ 2125362 w 8459294"/>
              <a:gd name="connsiteY5" fmla="*/ 3574079 h 3603883"/>
              <a:gd name="connsiteX6" fmla="*/ 2068679 w 8459294"/>
              <a:gd name="connsiteY6" fmla="*/ 3577059 h 3603883"/>
              <a:gd name="connsiteX7" fmla="*/ 1558551 w 8459294"/>
              <a:gd name="connsiteY7" fmla="*/ 3517442 h 3603883"/>
              <a:gd name="connsiteX8" fmla="*/ 1626571 w 8459294"/>
              <a:gd name="connsiteY8" fmla="*/ 3517442 h 3603883"/>
              <a:gd name="connsiteX9" fmla="*/ 1592561 w 8459294"/>
              <a:gd name="connsiteY9" fmla="*/ 3529368 h 3603883"/>
              <a:gd name="connsiteX10" fmla="*/ 1105254 w 8459294"/>
              <a:gd name="connsiteY10" fmla="*/ 3441552 h 3603883"/>
              <a:gd name="connsiteX11" fmla="*/ 1201612 w 8459294"/>
              <a:gd name="connsiteY11" fmla="*/ 3441552 h 3603883"/>
              <a:gd name="connsiteX12" fmla="*/ 1014568 w 8459294"/>
              <a:gd name="connsiteY12" fmla="*/ 3462413 h 3603883"/>
              <a:gd name="connsiteX13" fmla="*/ 1105254 w 8459294"/>
              <a:gd name="connsiteY13" fmla="*/ 3441552 h 3603883"/>
              <a:gd name="connsiteX14" fmla="*/ 1224278 w 8459294"/>
              <a:gd name="connsiteY14" fmla="*/ 3432609 h 3603883"/>
              <a:gd name="connsiteX15" fmla="*/ 1280961 w 8459294"/>
              <a:gd name="connsiteY15" fmla="*/ 3432609 h 3603883"/>
              <a:gd name="connsiteX16" fmla="*/ 1224278 w 8459294"/>
              <a:gd name="connsiteY16" fmla="*/ 3435589 h 3603883"/>
              <a:gd name="connsiteX17" fmla="*/ 1195802 w 8459294"/>
              <a:gd name="connsiteY17" fmla="*/ 3422070 h 3603883"/>
              <a:gd name="connsiteX18" fmla="*/ 1229816 w 8459294"/>
              <a:gd name="connsiteY18" fmla="*/ 3428030 h 3603883"/>
              <a:gd name="connsiteX19" fmla="*/ 1212809 w 8459294"/>
              <a:gd name="connsiteY19" fmla="*/ 3436970 h 3603883"/>
              <a:gd name="connsiteX20" fmla="*/ 1184473 w 8459294"/>
              <a:gd name="connsiteY20" fmla="*/ 3425048 h 3603883"/>
              <a:gd name="connsiteX21" fmla="*/ 1195802 w 8459294"/>
              <a:gd name="connsiteY21" fmla="*/ 3422070 h 3603883"/>
              <a:gd name="connsiteX22" fmla="*/ 2754501 w 8459294"/>
              <a:gd name="connsiteY22" fmla="*/ 3413127 h 3603883"/>
              <a:gd name="connsiteX23" fmla="*/ 2782843 w 8459294"/>
              <a:gd name="connsiteY23" fmla="*/ 3413127 h 3603883"/>
              <a:gd name="connsiteX24" fmla="*/ 2788506 w 8459294"/>
              <a:gd name="connsiteY24" fmla="*/ 3416109 h 3603883"/>
              <a:gd name="connsiteX25" fmla="*/ 2765835 w 8459294"/>
              <a:gd name="connsiteY25" fmla="*/ 3425051 h 3603883"/>
              <a:gd name="connsiteX26" fmla="*/ 2754501 w 8459294"/>
              <a:gd name="connsiteY26" fmla="*/ 3416109 h 3603883"/>
              <a:gd name="connsiteX27" fmla="*/ 1980824 w 8459294"/>
              <a:gd name="connsiteY27" fmla="*/ 3392276 h 3603883"/>
              <a:gd name="connsiteX28" fmla="*/ 1890137 w 8459294"/>
              <a:gd name="connsiteY28" fmla="*/ 3413137 h 3603883"/>
              <a:gd name="connsiteX29" fmla="*/ 2077183 w 8459294"/>
              <a:gd name="connsiteY29" fmla="*/ 3392276 h 3603883"/>
              <a:gd name="connsiteX30" fmla="*/ 2907514 w 8459294"/>
              <a:gd name="connsiteY30" fmla="*/ 3389294 h 3603883"/>
              <a:gd name="connsiteX31" fmla="*/ 2930194 w 8459294"/>
              <a:gd name="connsiteY31" fmla="*/ 3398237 h 3603883"/>
              <a:gd name="connsiteX32" fmla="*/ 2884851 w 8459294"/>
              <a:gd name="connsiteY32" fmla="*/ 3416119 h 3603883"/>
              <a:gd name="connsiteX33" fmla="*/ 2850835 w 8459294"/>
              <a:gd name="connsiteY33" fmla="*/ 3407176 h 3603883"/>
              <a:gd name="connsiteX34" fmla="*/ 2856508 w 8459294"/>
              <a:gd name="connsiteY34" fmla="*/ 3401215 h 3603883"/>
              <a:gd name="connsiteX35" fmla="*/ 2907514 w 8459294"/>
              <a:gd name="connsiteY35" fmla="*/ 3389294 h 3603883"/>
              <a:gd name="connsiteX36" fmla="*/ 2099847 w 8459294"/>
              <a:gd name="connsiteY36" fmla="*/ 3383332 h 3603883"/>
              <a:gd name="connsiteX37" fmla="*/ 2099847 w 8459294"/>
              <a:gd name="connsiteY37" fmla="*/ 3386315 h 3603883"/>
              <a:gd name="connsiteX38" fmla="*/ 2156528 w 8459294"/>
              <a:gd name="connsiteY38" fmla="*/ 3383332 h 3603883"/>
              <a:gd name="connsiteX39" fmla="*/ 714150 w 8459294"/>
              <a:gd name="connsiteY39" fmla="*/ 3375972 h 3603883"/>
              <a:gd name="connsiteX40" fmla="*/ 782171 w 8459294"/>
              <a:gd name="connsiteY40" fmla="*/ 3375972 h 3603883"/>
              <a:gd name="connsiteX41" fmla="*/ 748160 w 8459294"/>
              <a:gd name="connsiteY41" fmla="*/ 3387898 h 3603883"/>
              <a:gd name="connsiteX42" fmla="*/ 1377309 w 8459294"/>
              <a:gd name="connsiteY42" fmla="*/ 3350887 h 3603883"/>
              <a:gd name="connsiteX43" fmla="*/ 1346853 w 8459294"/>
              <a:gd name="connsiteY43" fmla="*/ 3356876 h 3603883"/>
              <a:gd name="connsiteX44" fmla="*/ 1359476 w 8459294"/>
              <a:gd name="connsiteY44" fmla="*/ 3357254 h 3603883"/>
              <a:gd name="connsiteX45" fmla="*/ 1380021 w 8459294"/>
              <a:gd name="connsiteY45" fmla="*/ 3353528 h 3603883"/>
              <a:gd name="connsiteX46" fmla="*/ 1995688 w 8459294"/>
              <a:gd name="connsiteY46" fmla="*/ 3337870 h 3603883"/>
              <a:gd name="connsiteX47" fmla="*/ 2017656 w 8459294"/>
              <a:gd name="connsiteY47" fmla="*/ 3338612 h 3603883"/>
              <a:gd name="connsiteX48" fmla="*/ 1977970 w 8459294"/>
              <a:gd name="connsiteY48" fmla="*/ 3341595 h 3603883"/>
              <a:gd name="connsiteX49" fmla="*/ 1995688 w 8459294"/>
              <a:gd name="connsiteY49" fmla="*/ 3337870 h 3603883"/>
              <a:gd name="connsiteX50" fmla="*/ 1589740 w 8459294"/>
              <a:gd name="connsiteY50" fmla="*/ 3326706 h 3603883"/>
              <a:gd name="connsiteX51" fmla="*/ 1623748 w 8459294"/>
              <a:gd name="connsiteY51" fmla="*/ 3338628 h 3603883"/>
              <a:gd name="connsiteX52" fmla="*/ 1657755 w 8459294"/>
              <a:gd name="connsiteY52" fmla="*/ 3326706 h 3603883"/>
              <a:gd name="connsiteX53" fmla="*/ 351401 w 8459294"/>
              <a:gd name="connsiteY53" fmla="*/ 3280600 h 3603883"/>
              <a:gd name="connsiteX54" fmla="*/ 385416 w 8459294"/>
              <a:gd name="connsiteY54" fmla="*/ 3286560 h 3603883"/>
              <a:gd name="connsiteX55" fmla="*/ 368409 w 8459294"/>
              <a:gd name="connsiteY55" fmla="*/ 3295500 h 3603883"/>
              <a:gd name="connsiteX56" fmla="*/ 340073 w 8459294"/>
              <a:gd name="connsiteY56" fmla="*/ 3283578 h 3603883"/>
              <a:gd name="connsiteX57" fmla="*/ 351401 w 8459294"/>
              <a:gd name="connsiteY57" fmla="*/ 3280600 h 3603883"/>
              <a:gd name="connsiteX58" fmla="*/ 2016680 w 8459294"/>
              <a:gd name="connsiteY58" fmla="*/ 3251016 h 3603883"/>
              <a:gd name="connsiteX59" fmla="*/ 2005580 w 8459294"/>
              <a:gd name="connsiteY59" fmla="*/ 3251609 h 3603883"/>
              <a:gd name="connsiteX60" fmla="*/ 2005532 w 8459294"/>
              <a:gd name="connsiteY60" fmla="*/ 3251683 h 3603883"/>
              <a:gd name="connsiteX61" fmla="*/ 2014125 w 8459294"/>
              <a:gd name="connsiteY61" fmla="*/ 3251823 h 3603883"/>
              <a:gd name="connsiteX62" fmla="*/ 1136424 w 8459294"/>
              <a:gd name="connsiteY62" fmla="*/ 3250806 h 3603883"/>
              <a:gd name="connsiteX63" fmla="*/ 1045737 w 8459294"/>
              <a:gd name="connsiteY63" fmla="*/ 3271667 h 3603883"/>
              <a:gd name="connsiteX64" fmla="*/ 1232782 w 8459294"/>
              <a:gd name="connsiteY64" fmla="*/ 3250806 h 3603883"/>
              <a:gd name="connsiteX65" fmla="*/ 1255446 w 8459294"/>
              <a:gd name="connsiteY65" fmla="*/ 3241862 h 3603883"/>
              <a:gd name="connsiteX66" fmla="*/ 1255446 w 8459294"/>
              <a:gd name="connsiteY66" fmla="*/ 3244845 h 3603883"/>
              <a:gd name="connsiteX67" fmla="*/ 1312127 w 8459294"/>
              <a:gd name="connsiteY67" fmla="*/ 3241862 h 3603883"/>
              <a:gd name="connsiteX68" fmla="*/ 2785673 w 8459294"/>
              <a:gd name="connsiteY68" fmla="*/ 3222391 h 3603883"/>
              <a:gd name="connsiteX69" fmla="*/ 2785673 w 8459294"/>
              <a:gd name="connsiteY69" fmla="*/ 3225372 h 3603883"/>
              <a:gd name="connsiteX70" fmla="*/ 2797009 w 8459294"/>
              <a:gd name="connsiteY70" fmla="*/ 3234312 h 3603883"/>
              <a:gd name="connsiteX71" fmla="*/ 2819681 w 8459294"/>
              <a:gd name="connsiteY71" fmla="*/ 3225372 h 3603883"/>
              <a:gd name="connsiteX72" fmla="*/ 2814016 w 8459294"/>
              <a:gd name="connsiteY72" fmla="*/ 3222391 h 3603883"/>
              <a:gd name="connsiteX73" fmla="*/ 532908 w 8459294"/>
              <a:gd name="connsiteY73" fmla="*/ 3209417 h 3603883"/>
              <a:gd name="connsiteX74" fmla="*/ 502452 w 8459294"/>
              <a:gd name="connsiteY74" fmla="*/ 3215405 h 3603883"/>
              <a:gd name="connsiteX75" fmla="*/ 515075 w 8459294"/>
              <a:gd name="connsiteY75" fmla="*/ 3215784 h 3603883"/>
              <a:gd name="connsiteX76" fmla="*/ 535620 w 8459294"/>
              <a:gd name="connsiteY76" fmla="*/ 3212058 h 3603883"/>
              <a:gd name="connsiteX77" fmla="*/ 2938704 w 8459294"/>
              <a:gd name="connsiteY77" fmla="*/ 3198547 h 3603883"/>
              <a:gd name="connsiteX78" fmla="*/ 2887695 w 8459294"/>
              <a:gd name="connsiteY78" fmla="*/ 3210469 h 3603883"/>
              <a:gd name="connsiteX79" fmla="*/ 2882025 w 8459294"/>
              <a:gd name="connsiteY79" fmla="*/ 3216429 h 3603883"/>
              <a:gd name="connsiteX80" fmla="*/ 2916040 w 8459294"/>
              <a:gd name="connsiteY80" fmla="*/ 3225372 h 3603883"/>
              <a:gd name="connsiteX81" fmla="*/ 2961384 w 8459294"/>
              <a:gd name="connsiteY81" fmla="*/ 3207491 h 3603883"/>
              <a:gd name="connsiteX82" fmla="*/ 1151287 w 8459294"/>
              <a:gd name="connsiteY82" fmla="*/ 3196400 h 3603883"/>
              <a:gd name="connsiteX83" fmla="*/ 1173255 w 8459294"/>
              <a:gd name="connsiteY83" fmla="*/ 3197142 h 3603883"/>
              <a:gd name="connsiteX84" fmla="*/ 1133569 w 8459294"/>
              <a:gd name="connsiteY84" fmla="*/ 3200125 h 3603883"/>
              <a:gd name="connsiteX85" fmla="*/ 1151287 w 8459294"/>
              <a:gd name="connsiteY85" fmla="*/ 3196400 h 3603883"/>
              <a:gd name="connsiteX86" fmla="*/ 745339 w 8459294"/>
              <a:gd name="connsiteY86" fmla="*/ 3185236 h 3603883"/>
              <a:gd name="connsiteX87" fmla="*/ 779348 w 8459294"/>
              <a:gd name="connsiteY87" fmla="*/ 3197158 h 3603883"/>
              <a:gd name="connsiteX88" fmla="*/ 813355 w 8459294"/>
              <a:gd name="connsiteY88" fmla="*/ 3185236 h 3603883"/>
              <a:gd name="connsiteX89" fmla="*/ 5356084 w 8459294"/>
              <a:gd name="connsiteY89" fmla="*/ 3100188 h 3603883"/>
              <a:gd name="connsiteX90" fmla="*/ 5299405 w 8459294"/>
              <a:gd name="connsiteY90" fmla="*/ 3112105 h 3603883"/>
              <a:gd name="connsiteX91" fmla="*/ 5293732 w 8459294"/>
              <a:gd name="connsiteY91" fmla="*/ 3112105 h 3603883"/>
              <a:gd name="connsiteX92" fmla="*/ 5186037 w 8459294"/>
              <a:gd name="connsiteY92" fmla="*/ 3135953 h 3603883"/>
              <a:gd name="connsiteX93" fmla="*/ 5163373 w 8459294"/>
              <a:gd name="connsiteY93" fmla="*/ 3147875 h 3603883"/>
              <a:gd name="connsiteX94" fmla="*/ 5140692 w 8459294"/>
              <a:gd name="connsiteY94" fmla="*/ 3138931 h 3603883"/>
              <a:gd name="connsiteX95" fmla="*/ 5356084 w 8459294"/>
              <a:gd name="connsiteY95" fmla="*/ 3100188 h 3603883"/>
              <a:gd name="connsiteX96" fmla="*/ 938048 w 8459294"/>
              <a:gd name="connsiteY96" fmla="*/ 3009390 h 3603883"/>
              <a:gd name="connsiteX97" fmla="*/ 972056 w 8459294"/>
              <a:gd name="connsiteY97" fmla="*/ 3021312 h 3603883"/>
              <a:gd name="connsiteX98" fmla="*/ 994729 w 8459294"/>
              <a:gd name="connsiteY98" fmla="*/ 3015351 h 3603883"/>
              <a:gd name="connsiteX99" fmla="*/ 1182473 w 8459294"/>
              <a:gd name="connsiteY99" fmla="*/ 3005665 h 3603883"/>
              <a:gd name="connsiteX100" fmla="*/ 1164759 w 8459294"/>
              <a:gd name="connsiteY100" fmla="*/ 3009390 h 3603883"/>
              <a:gd name="connsiteX101" fmla="*/ 1204439 w 8459294"/>
              <a:gd name="connsiteY101" fmla="*/ 3006408 h 3603883"/>
              <a:gd name="connsiteX102" fmla="*/ 1182473 w 8459294"/>
              <a:gd name="connsiteY102" fmla="*/ 3005665 h 3603883"/>
              <a:gd name="connsiteX103" fmla="*/ 6291300 w 8459294"/>
              <a:gd name="connsiteY103" fmla="*/ 2966066 h 3603883"/>
              <a:gd name="connsiteX104" fmla="*/ 6274301 w 8459294"/>
              <a:gd name="connsiteY104" fmla="*/ 2986931 h 3603883"/>
              <a:gd name="connsiteX105" fmla="*/ 6177945 w 8459294"/>
              <a:gd name="connsiteY105" fmla="*/ 3013753 h 3603883"/>
              <a:gd name="connsiteX106" fmla="*/ 6138273 w 8459294"/>
              <a:gd name="connsiteY106" fmla="*/ 3001831 h 3603883"/>
              <a:gd name="connsiteX107" fmla="*/ 6223287 w 8459294"/>
              <a:gd name="connsiteY107" fmla="*/ 2969049 h 3603883"/>
              <a:gd name="connsiteX108" fmla="*/ 1057072 w 8459294"/>
              <a:gd name="connsiteY108" fmla="*/ 2961703 h 3603883"/>
              <a:gd name="connsiteX109" fmla="*/ 1057072 w 8459294"/>
              <a:gd name="connsiteY109" fmla="*/ 2964687 h 3603883"/>
              <a:gd name="connsiteX110" fmla="*/ 932377 w 8459294"/>
              <a:gd name="connsiteY110" fmla="*/ 2979587 h 3603883"/>
              <a:gd name="connsiteX111" fmla="*/ 875698 w 8459294"/>
              <a:gd name="connsiteY111" fmla="*/ 2985547 h 3603883"/>
              <a:gd name="connsiteX112" fmla="*/ 904041 w 8459294"/>
              <a:gd name="connsiteY112" fmla="*/ 2988529 h 3603883"/>
              <a:gd name="connsiteX113" fmla="*/ 989058 w 8459294"/>
              <a:gd name="connsiteY113" fmla="*/ 2988529 h 3603883"/>
              <a:gd name="connsiteX114" fmla="*/ 1028729 w 8459294"/>
              <a:gd name="connsiteY114" fmla="*/ 2979587 h 3603883"/>
              <a:gd name="connsiteX115" fmla="*/ 1068408 w 8459294"/>
              <a:gd name="connsiteY115" fmla="*/ 2961703 h 3603883"/>
              <a:gd name="connsiteX116" fmla="*/ 1935609 w 8459294"/>
              <a:gd name="connsiteY116" fmla="*/ 2955743 h 3603883"/>
              <a:gd name="connsiteX117" fmla="*/ 1895929 w 8459294"/>
              <a:gd name="connsiteY117" fmla="*/ 2973625 h 3603883"/>
              <a:gd name="connsiteX118" fmla="*/ 1878929 w 8459294"/>
              <a:gd name="connsiteY118" fmla="*/ 2964687 h 3603883"/>
              <a:gd name="connsiteX119" fmla="*/ 1827913 w 8459294"/>
              <a:gd name="connsiteY119" fmla="*/ 2979587 h 3603883"/>
              <a:gd name="connsiteX120" fmla="*/ 1833586 w 8459294"/>
              <a:gd name="connsiteY120" fmla="*/ 2979587 h 3603883"/>
              <a:gd name="connsiteX121" fmla="*/ 1816579 w 8459294"/>
              <a:gd name="connsiteY121" fmla="*/ 2985547 h 3603883"/>
              <a:gd name="connsiteX122" fmla="*/ 1686220 w 8459294"/>
              <a:gd name="connsiteY122" fmla="*/ 3009390 h 3603883"/>
              <a:gd name="connsiteX123" fmla="*/ 1640875 w 8459294"/>
              <a:gd name="connsiteY123" fmla="*/ 3024294 h 3603883"/>
              <a:gd name="connsiteX124" fmla="*/ 1861921 w 8459294"/>
              <a:gd name="connsiteY124" fmla="*/ 3000451 h 3603883"/>
              <a:gd name="connsiteX125" fmla="*/ 1890265 w 8459294"/>
              <a:gd name="connsiteY125" fmla="*/ 2991509 h 3603883"/>
              <a:gd name="connsiteX126" fmla="*/ 1907265 w 8459294"/>
              <a:gd name="connsiteY126" fmla="*/ 2991509 h 3603883"/>
              <a:gd name="connsiteX127" fmla="*/ 1946945 w 8459294"/>
              <a:gd name="connsiteY127" fmla="*/ 2988529 h 3603883"/>
              <a:gd name="connsiteX128" fmla="*/ 1958281 w 8459294"/>
              <a:gd name="connsiteY128" fmla="*/ 2973625 h 3603883"/>
              <a:gd name="connsiteX129" fmla="*/ 1952608 w 8459294"/>
              <a:gd name="connsiteY129" fmla="*/ 2955743 h 3603883"/>
              <a:gd name="connsiteX130" fmla="*/ 1153433 w 8459294"/>
              <a:gd name="connsiteY130" fmla="*/ 2946803 h 3603883"/>
              <a:gd name="connsiteX131" fmla="*/ 1164759 w 8459294"/>
              <a:gd name="connsiteY131" fmla="*/ 2958725 h 3603883"/>
              <a:gd name="connsiteX132" fmla="*/ 1176103 w 8459294"/>
              <a:gd name="connsiteY132" fmla="*/ 2949781 h 3603883"/>
              <a:gd name="connsiteX133" fmla="*/ 5387265 w 8459294"/>
              <a:gd name="connsiteY133" fmla="*/ 2909449 h 3603883"/>
              <a:gd name="connsiteX134" fmla="*/ 5171876 w 8459294"/>
              <a:gd name="connsiteY134" fmla="*/ 2948193 h 3603883"/>
              <a:gd name="connsiteX135" fmla="*/ 5194556 w 8459294"/>
              <a:gd name="connsiteY135" fmla="*/ 2957136 h 3603883"/>
              <a:gd name="connsiteX136" fmla="*/ 5217219 w 8459294"/>
              <a:gd name="connsiteY136" fmla="*/ 2945214 h 3603883"/>
              <a:gd name="connsiteX137" fmla="*/ 5324916 w 8459294"/>
              <a:gd name="connsiteY137" fmla="*/ 2921367 h 3603883"/>
              <a:gd name="connsiteX138" fmla="*/ 5330586 w 8459294"/>
              <a:gd name="connsiteY138" fmla="*/ 2921367 h 3603883"/>
              <a:gd name="connsiteX139" fmla="*/ 2270015 w 8459294"/>
              <a:gd name="connsiteY139" fmla="*/ 2905078 h 3603883"/>
              <a:gd name="connsiteX140" fmla="*/ 2190664 w 8459294"/>
              <a:gd name="connsiteY140" fmla="*/ 2922960 h 3603883"/>
              <a:gd name="connsiteX141" fmla="*/ 2150992 w 8459294"/>
              <a:gd name="connsiteY141" fmla="*/ 2931900 h 3603883"/>
              <a:gd name="connsiteX142" fmla="*/ 2071639 w 8459294"/>
              <a:gd name="connsiteY142" fmla="*/ 2946803 h 3603883"/>
              <a:gd name="connsiteX143" fmla="*/ 1997953 w 8459294"/>
              <a:gd name="connsiteY143" fmla="*/ 2952765 h 3603883"/>
              <a:gd name="connsiteX144" fmla="*/ 2009287 w 8459294"/>
              <a:gd name="connsiteY144" fmla="*/ 2973625 h 3603883"/>
              <a:gd name="connsiteX145" fmla="*/ 2071639 w 8459294"/>
              <a:gd name="connsiteY145" fmla="*/ 2976607 h 3603883"/>
              <a:gd name="connsiteX146" fmla="*/ 2088641 w 8459294"/>
              <a:gd name="connsiteY146" fmla="*/ 2973625 h 3603883"/>
              <a:gd name="connsiteX147" fmla="*/ 2088641 w 8459294"/>
              <a:gd name="connsiteY147" fmla="*/ 2943822 h 3603883"/>
              <a:gd name="connsiteX148" fmla="*/ 2116984 w 8459294"/>
              <a:gd name="connsiteY148" fmla="*/ 2952765 h 3603883"/>
              <a:gd name="connsiteX149" fmla="*/ 2122646 w 8459294"/>
              <a:gd name="connsiteY149" fmla="*/ 2964687 h 3603883"/>
              <a:gd name="connsiteX150" fmla="*/ 2207671 w 8459294"/>
              <a:gd name="connsiteY150" fmla="*/ 2931900 h 3603883"/>
              <a:gd name="connsiteX151" fmla="*/ 2275685 w 8459294"/>
              <a:gd name="connsiteY151" fmla="*/ 2908056 h 3603883"/>
              <a:gd name="connsiteX152" fmla="*/ 2315356 w 8459294"/>
              <a:gd name="connsiteY152" fmla="*/ 2899117 h 3603883"/>
              <a:gd name="connsiteX153" fmla="*/ 2326693 w 8459294"/>
              <a:gd name="connsiteY153" fmla="*/ 2905078 h 3603883"/>
              <a:gd name="connsiteX154" fmla="*/ 2338029 w 8459294"/>
              <a:gd name="connsiteY154" fmla="*/ 2899117 h 3603883"/>
              <a:gd name="connsiteX155" fmla="*/ 2479732 w 8459294"/>
              <a:gd name="connsiteY155" fmla="*/ 2845469 h 3603883"/>
              <a:gd name="connsiteX156" fmla="*/ 2433229 w 8459294"/>
              <a:gd name="connsiteY156" fmla="*/ 2859054 h 3603883"/>
              <a:gd name="connsiteX157" fmla="*/ 2444346 w 8459294"/>
              <a:gd name="connsiteY157" fmla="*/ 2859935 h 3603883"/>
              <a:gd name="connsiteX158" fmla="*/ 2475769 w 8459294"/>
              <a:gd name="connsiteY158" fmla="*/ 2855880 h 3603883"/>
              <a:gd name="connsiteX159" fmla="*/ 6552012 w 8459294"/>
              <a:gd name="connsiteY159" fmla="*/ 2808112 h 3603883"/>
              <a:gd name="connsiteX160" fmla="*/ 6591698 w 8459294"/>
              <a:gd name="connsiteY160" fmla="*/ 2823013 h 3603883"/>
              <a:gd name="connsiteX161" fmla="*/ 6552012 w 8459294"/>
              <a:gd name="connsiteY161" fmla="*/ 2828974 h 3603883"/>
              <a:gd name="connsiteX162" fmla="*/ 6449989 w 8459294"/>
              <a:gd name="connsiteY162" fmla="*/ 2808112 h 3603883"/>
              <a:gd name="connsiteX163" fmla="*/ 6466996 w 8459294"/>
              <a:gd name="connsiteY163" fmla="*/ 2831955 h 3603883"/>
              <a:gd name="connsiteX164" fmla="*/ 6364972 w 8459294"/>
              <a:gd name="connsiteY164" fmla="*/ 2882620 h 3603883"/>
              <a:gd name="connsiteX165" fmla="*/ 6279951 w 8459294"/>
              <a:gd name="connsiteY165" fmla="*/ 2891560 h 3603883"/>
              <a:gd name="connsiteX166" fmla="*/ 6217606 w 8459294"/>
              <a:gd name="connsiteY166" fmla="*/ 2918386 h 3603883"/>
              <a:gd name="connsiteX167" fmla="*/ 6132582 w 8459294"/>
              <a:gd name="connsiteY167" fmla="*/ 2939251 h 3603883"/>
              <a:gd name="connsiteX168" fmla="*/ 6155255 w 8459294"/>
              <a:gd name="connsiteY168" fmla="*/ 2969055 h 3603883"/>
              <a:gd name="connsiteX169" fmla="*/ 6138256 w 8459294"/>
              <a:gd name="connsiteY169" fmla="*/ 2980977 h 3603883"/>
              <a:gd name="connsiteX170" fmla="*/ 6070230 w 8459294"/>
              <a:gd name="connsiteY170" fmla="*/ 2945212 h 3603883"/>
              <a:gd name="connsiteX171" fmla="*/ 5996553 w 8459294"/>
              <a:gd name="connsiteY171" fmla="*/ 2972033 h 3603883"/>
              <a:gd name="connsiteX172" fmla="*/ 5951208 w 8459294"/>
              <a:gd name="connsiteY172" fmla="*/ 2963095 h 3603883"/>
              <a:gd name="connsiteX173" fmla="*/ 6041896 w 8459294"/>
              <a:gd name="connsiteY173" fmla="*/ 2933290 h 3603883"/>
              <a:gd name="connsiteX174" fmla="*/ 6081575 w 8459294"/>
              <a:gd name="connsiteY174" fmla="*/ 2909447 h 3603883"/>
              <a:gd name="connsiteX175" fmla="*/ 6234606 w 8459294"/>
              <a:gd name="connsiteY175" fmla="*/ 2882620 h 3603883"/>
              <a:gd name="connsiteX176" fmla="*/ 6274285 w 8459294"/>
              <a:gd name="connsiteY176" fmla="*/ 2855798 h 3603883"/>
              <a:gd name="connsiteX177" fmla="*/ 6223270 w 8459294"/>
              <a:gd name="connsiteY177" fmla="*/ 2849838 h 3603883"/>
              <a:gd name="connsiteX178" fmla="*/ 6347965 w 8459294"/>
              <a:gd name="connsiteY178" fmla="*/ 2846855 h 3603883"/>
              <a:gd name="connsiteX179" fmla="*/ 6342300 w 8459294"/>
              <a:gd name="connsiteY179" fmla="*/ 2843876 h 3603883"/>
              <a:gd name="connsiteX180" fmla="*/ 6387637 w 8459294"/>
              <a:gd name="connsiteY180" fmla="*/ 2820033 h 3603883"/>
              <a:gd name="connsiteX181" fmla="*/ 6121275 w 8459294"/>
              <a:gd name="connsiteY181" fmla="*/ 2798674 h 3603883"/>
              <a:gd name="connsiteX182" fmla="*/ 6101421 w 8459294"/>
              <a:gd name="connsiteY182" fmla="*/ 2802154 h 3603883"/>
              <a:gd name="connsiteX183" fmla="*/ 6103259 w 8459294"/>
              <a:gd name="connsiteY183" fmla="*/ 2806743 h 3603883"/>
              <a:gd name="connsiteX184" fmla="*/ 1752807 w 8459294"/>
              <a:gd name="connsiteY184" fmla="*/ 2789198 h 3603883"/>
              <a:gd name="connsiteX185" fmla="*/ 1759898 w 8459294"/>
              <a:gd name="connsiteY185" fmla="*/ 2791817 h 3603883"/>
              <a:gd name="connsiteX186" fmla="*/ 1764603 w 8459294"/>
              <a:gd name="connsiteY186" fmla="*/ 2790271 h 3603883"/>
              <a:gd name="connsiteX187" fmla="*/ 1483045 w 8459294"/>
              <a:gd name="connsiteY187" fmla="*/ 2770009 h 3603883"/>
              <a:gd name="connsiteX188" fmla="*/ 1540084 w 8459294"/>
              <a:gd name="connsiteY188" fmla="*/ 2774528 h 3603883"/>
              <a:gd name="connsiteX189" fmla="*/ 1510771 w 8459294"/>
              <a:gd name="connsiteY189" fmla="*/ 2782269 h 3603883"/>
              <a:gd name="connsiteX190" fmla="*/ 6003108 w 8459294"/>
              <a:gd name="connsiteY190" fmla="*/ 2764666 h 3603883"/>
              <a:gd name="connsiteX191" fmla="*/ 5989929 w 8459294"/>
              <a:gd name="connsiteY191" fmla="*/ 2767704 h 3603883"/>
              <a:gd name="connsiteX192" fmla="*/ 5982396 w 8459294"/>
              <a:gd name="connsiteY192" fmla="*/ 2772350 h 3603883"/>
              <a:gd name="connsiteX193" fmla="*/ 6027740 w 8459294"/>
              <a:gd name="connsiteY193" fmla="*/ 2781289 h 3603883"/>
              <a:gd name="connsiteX194" fmla="*/ 6028762 w 8459294"/>
              <a:gd name="connsiteY194" fmla="*/ 2780861 h 3603883"/>
              <a:gd name="connsiteX195" fmla="*/ 6965784 w 8459294"/>
              <a:gd name="connsiteY195" fmla="*/ 2748500 h 3603883"/>
              <a:gd name="connsiteX196" fmla="*/ 6960113 w 8459294"/>
              <a:gd name="connsiteY196" fmla="*/ 2781283 h 3603883"/>
              <a:gd name="connsiteX197" fmla="*/ 6869427 w 8459294"/>
              <a:gd name="connsiteY197" fmla="*/ 2796187 h 3603883"/>
              <a:gd name="connsiteX198" fmla="*/ 6965784 w 8459294"/>
              <a:gd name="connsiteY198" fmla="*/ 2748500 h 3603883"/>
              <a:gd name="connsiteX199" fmla="*/ 6168755 w 8459294"/>
              <a:gd name="connsiteY199" fmla="*/ 2709705 h 3603883"/>
              <a:gd name="connsiteX200" fmla="*/ 6112764 w 8459294"/>
              <a:gd name="connsiteY200" fmla="*/ 2718703 h 3603883"/>
              <a:gd name="connsiteX201" fmla="*/ 6096657 w 8459294"/>
              <a:gd name="connsiteY201" fmla="*/ 2728382 h 3603883"/>
              <a:gd name="connsiteX202" fmla="*/ 6145106 w 8459294"/>
              <a:gd name="connsiteY202" fmla="*/ 2723099 h 3603883"/>
              <a:gd name="connsiteX203" fmla="*/ 6240544 w 8459294"/>
              <a:gd name="connsiteY203" fmla="*/ 2696671 h 3603883"/>
              <a:gd name="connsiteX204" fmla="*/ 6224800 w 8459294"/>
              <a:gd name="connsiteY204" fmla="*/ 2699661 h 3603883"/>
              <a:gd name="connsiteX205" fmla="*/ 6242542 w 8459294"/>
              <a:gd name="connsiteY205" fmla="*/ 2700641 h 3603883"/>
              <a:gd name="connsiteX206" fmla="*/ 6237990 w 8459294"/>
              <a:gd name="connsiteY206" fmla="*/ 2697767 h 3603883"/>
              <a:gd name="connsiteX207" fmla="*/ 1945869 w 8459294"/>
              <a:gd name="connsiteY207" fmla="*/ 2693513 h 3603883"/>
              <a:gd name="connsiteX208" fmla="*/ 1945671 w 8459294"/>
              <a:gd name="connsiteY208" fmla="*/ 2696015 h 3603883"/>
              <a:gd name="connsiteX209" fmla="*/ 1993400 w 8459294"/>
              <a:gd name="connsiteY209" fmla="*/ 2697279 h 3603883"/>
              <a:gd name="connsiteX210" fmla="*/ 1845466 w 8459294"/>
              <a:gd name="connsiteY210" fmla="*/ 2693105 h 3603883"/>
              <a:gd name="connsiteX211" fmla="*/ 1768033 w 8459294"/>
              <a:gd name="connsiteY211" fmla="*/ 2704573 h 3603883"/>
              <a:gd name="connsiteX212" fmla="*/ 1926269 w 8459294"/>
              <a:gd name="connsiteY212" fmla="*/ 2699507 h 3603883"/>
              <a:gd name="connsiteX213" fmla="*/ 1185191 w 8459294"/>
              <a:gd name="connsiteY213" fmla="*/ 2665930 h 3603883"/>
              <a:gd name="connsiteX214" fmla="*/ 1213318 w 8459294"/>
              <a:gd name="connsiteY214" fmla="*/ 2673188 h 3603883"/>
              <a:gd name="connsiteX215" fmla="*/ 1198463 w 8459294"/>
              <a:gd name="connsiteY215" fmla="*/ 2679554 h 3603883"/>
              <a:gd name="connsiteX216" fmla="*/ 1175494 w 8459294"/>
              <a:gd name="connsiteY216" fmla="*/ 2667675 h 3603883"/>
              <a:gd name="connsiteX217" fmla="*/ 1185191 w 8459294"/>
              <a:gd name="connsiteY217" fmla="*/ 2665930 h 3603883"/>
              <a:gd name="connsiteX218" fmla="*/ 6767161 w 8459294"/>
              <a:gd name="connsiteY218" fmla="*/ 2659213 h 3603883"/>
              <a:gd name="connsiteX219" fmla="*/ 6760228 w 8459294"/>
              <a:gd name="connsiteY219" fmla="*/ 2686327 h 3603883"/>
              <a:gd name="connsiteX220" fmla="*/ 6683192 w 8459294"/>
              <a:gd name="connsiteY220" fmla="*/ 2692800 h 3603883"/>
              <a:gd name="connsiteX221" fmla="*/ 6767161 w 8459294"/>
              <a:gd name="connsiteY221" fmla="*/ 2659213 h 3603883"/>
              <a:gd name="connsiteX222" fmla="*/ 1861546 w 8459294"/>
              <a:gd name="connsiteY222" fmla="*/ 2648470 h 3603883"/>
              <a:gd name="connsiteX223" fmla="*/ 1879918 w 8459294"/>
              <a:gd name="connsiteY223" fmla="*/ 2650551 h 3603883"/>
              <a:gd name="connsiteX224" fmla="*/ 1846440 w 8459294"/>
              <a:gd name="connsiteY224" fmla="*/ 2650416 h 3603883"/>
              <a:gd name="connsiteX225" fmla="*/ 1861546 w 8459294"/>
              <a:gd name="connsiteY225" fmla="*/ 2648470 h 3603883"/>
              <a:gd name="connsiteX226" fmla="*/ 6971439 w 8459294"/>
              <a:gd name="connsiteY226" fmla="*/ 2629278 h 3603883"/>
              <a:gd name="connsiteX227" fmla="*/ 7011119 w 8459294"/>
              <a:gd name="connsiteY227" fmla="*/ 2644178 h 3603883"/>
              <a:gd name="connsiteX228" fmla="*/ 6977103 w 8459294"/>
              <a:gd name="connsiteY228" fmla="*/ 2668022 h 3603883"/>
              <a:gd name="connsiteX229" fmla="*/ 6835410 w 8459294"/>
              <a:gd name="connsiteY229" fmla="*/ 2703788 h 3603883"/>
              <a:gd name="connsiteX230" fmla="*/ 6784401 w 8459294"/>
              <a:gd name="connsiteY230" fmla="*/ 2742537 h 3603883"/>
              <a:gd name="connsiteX231" fmla="*/ 6722050 w 8459294"/>
              <a:gd name="connsiteY231" fmla="*/ 2775319 h 3603883"/>
              <a:gd name="connsiteX232" fmla="*/ 6614354 w 8459294"/>
              <a:gd name="connsiteY232" fmla="*/ 2799163 h 3603883"/>
              <a:gd name="connsiteX233" fmla="*/ 6637034 w 8459294"/>
              <a:gd name="connsiteY233" fmla="*/ 2769358 h 3603883"/>
              <a:gd name="connsiteX234" fmla="*/ 6682379 w 8459294"/>
              <a:gd name="connsiteY234" fmla="*/ 2757437 h 3603883"/>
              <a:gd name="connsiteX235" fmla="*/ 6654034 w 8459294"/>
              <a:gd name="connsiteY235" fmla="*/ 2739553 h 3603883"/>
              <a:gd name="connsiteX236" fmla="*/ 6659698 w 8459294"/>
              <a:gd name="connsiteY236" fmla="*/ 2727631 h 3603883"/>
              <a:gd name="connsiteX237" fmla="*/ 6852417 w 8459294"/>
              <a:gd name="connsiteY237" fmla="*/ 2671005 h 3603883"/>
              <a:gd name="connsiteX238" fmla="*/ 6897751 w 8459294"/>
              <a:gd name="connsiteY238" fmla="*/ 2671005 h 3603883"/>
              <a:gd name="connsiteX239" fmla="*/ 6920432 w 8459294"/>
              <a:gd name="connsiteY239" fmla="*/ 2638217 h 3603883"/>
              <a:gd name="connsiteX240" fmla="*/ 1342128 w 8459294"/>
              <a:gd name="connsiteY240" fmla="*/ 2618298 h 3603883"/>
              <a:gd name="connsiteX241" fmla="*/ 1316189 w 8459294"/>
              <a:gd name="connsiteY241" fmla="*/ 2621296 h 3603883"/>
              <a:gd name="connsiteX242" fmla="*/ 1326750 w 8459294"/>
              <a:gd name="connsiteY242" fmla="*/ 2622452 h 3603883"/>
              <a:gd name="connsiteX243" fmla="*/ 1344225 w 8459294"/>
              <a:gd name="connsiteY243" fmla="*/ 2620693 h 3603883"/>
              <a:gd name="connsiteX244" fmla="*/ 6481176 w 8459294"/>
              <a:gd name="connsiteY244" fmla="*/ 2617369 h 3603883"/>
              <a:gd name="connsiteX245" fmla="*/ 6418825 w 8459294"/>
              <a:gd name="connsiteY245" fmla="*/ 2629291 h 3603883"/>
              <a:gd name="connsiteX246" fmla="*/ 6373490 w 8459294"/>
              <a:gd name="connsiteY246" fmla="*/ 2653133 h 3603883"/>
              <a:gd name="connsiteX247" fmla="*/ 6379153 w 8459294"/>
              <a:gd name="connsiteY247" fmla="*/ 2656112 h 3603883"/>
              <a:gd name="connsiteX248" fmla="*/ 6254457 w 8459294"/>
              <a:gd name="connsiteY248" fmla="*/ 2659094 h 3603883"/>
              <a:gd name="connsiteX249" fmla="*/ 6305475 w 8459294"/>
              <a:gd name="connsiteY249" fmla="*/ 2665055 h 3603883"/>
              <a:gd name="connsiteX250" fmla="*/ 6283102 w 8459294"/>
              <a:gd name="connsiteY250" fmla="*/ 2680177 h 3603883"/>
              <a:gd name="connsiteX251" fmla="*/ 6330671 w 8459294"/>
              <a:gd name="connsiteY251" fmla="*/ 2674930 h 3603883"/>
              <a:gd name="connsiteX252" fmla="*/ 6343348 w 8459294"/>
              <a:gd name="connsiteY252" fmla="*/ 2696054 h 3603883"/>
              <a:gd name="connsiteX253" fmla="*/ 6336098 w 8459294"/>
              <a:gd name="connsiteY253" fmla="*/ 2698192 h 3603883"/>
              <a:gd name="connsiteX254" fmla="*/ 6396162 w 8459294"/>
              <a:gd name="connsiteY254" fmla="*/ 2691877 h 3603883"/>
              <a:gd name="connsiteX255" fmla="*/ 6498183 w 8459294"/>
              <a:gd name="connsiteY255" fmla="*/ 2641213 h 3603883"/>
              <a:gd name="connsiteX256" fmla="*/ 1521872 w 8459294"/>
              <a:gd name="connsiteY256" fmla="*/ 2612136 h 3603883"/>
              <a:gd name="connsiteX257" fmla="*/ 1549599 w 8459294"/>
              <a:gd name="connsiteY257" fmla="*/ 2624393 h 3603883"/>
              <a:gd name="connsiteX258" fmla="*/ 1578907 w 8459294"/>
              <a:gd name="connsiteY258" fmla="*/ 2616655 h 3603883"/>
              <a:gd name="connsiteX259" fmla="*/ 2535243 w 8459294"/>
              <a:gd name="connsiteY259" fmla="*/ 2498775 h 3603883"/>
              <a:gd name="connsiteX260" fmla="*/ 2500781 w 8459294"/>
              <a:gd name="connsiteY260" fmla="*/ 2511134 h 3603883"/>
              <a:gd name="connsiteX261" fmla="*/ 2487119 w 8459294"/>
              <a:gd name="connsiteY261" fmla="*/ 2502509 h 3603883"/>
              <a:gd name="connsiteX262" fmla="*/ 2443348 w 8459294"/>
              <a:gd name="connsiteY262" fmla="*/ 2511615 h 3603883"/>
              <a:gd name="connsiteX263" fmla="*/ 2448106 w 8459294"/>
              <a:gd name="connsiteY263" fmla="*/ 2511992 h 3603883"/>
              <a:gd name="connsiteX264" fmla="*/ 2433447 w 8459294"/>
              <a:gd name="connsiteY264" fmla="*/ 2515860 h 3603883"/>
              <a:gd name="connsiteX265" fmla="*/ 2322548 w 8459294"/>
              <a:gd name="connsiteY265" fmla="*/ 2527192 h 3603883"/>
              <a:gd name="connsiteX266" fmla="*/ 2283534 w 8459294"/>
              <a:gd name="connsiteY266" fmla="*/ 2536676 h 3603883"/>
              <a:gd name="connsiteX267" fmla="*/ 2470481 w 8459294"/>
              <a:gd name="connsiteY267" fmla="*/ 2531371 h 3603883"/>
              <a:gd name="connsiteX268" fmla="*/ 2494843 w 8459294"/>
              <a:gd name="connsiteY268" fmla="*/ 2525756 h 3603883"/>
              <a:gd name="connsiteX269" fmla="*/ 2509099 w 8459294"/>
              <a:gd name="connsiteY269" fmla="*/ 2526885 h 3603883"/>
              <a:gd name="connsiteX270" fmla="*/ 2542571 w 8459294"/>
              <a:gd name="connsiteY270" fmla="*/ 2527022 h 3603883"/>
              <a:gd name="connsiteX271" fmla="*/ 2553068 w 8459294"/>
              <a:gd name="connsiteY271" fmla="*/ 2515277 h 3603883"/>
              <a:gd name="connsiteX272" fmla="*/ 2549499 w 8459294"/>
              <a:gd name="connsiteY272" fmla="*/ 2499904 h 3603883"/>
              <a:gd name="connsiteX273" fmla="*/ 1900369 w 8459294"/>
              <a:gd name="connsiteY273" fmla="*/ 2490597 h 3603883"/>
              <a:gd name="connsiteX274" fmla="*/ 1885268 w 8459294"/>
              <a:gd name="connsiteY274" fmla="*/ 2492544 h 3603883"/>
              <a:gd name="connsiteX275" fmla="*/ 1918740 w 8459294"/>
              <a:gd name="connsiteY275" fmla="*/ 2492680 h 3603883"/>
              <a:gd name="connsiteX276" fmla="*/ 1900369 w 8459294"/>
              <a:gd name="connsiteY276" fmla="*/ 2490597 h 3603883"/>
              <a:gd name="connsiteX277" fmla="*/ 2819032 w 8459294"/>
              <a:gd name="connsiteY277" fmla="*/ 2478508 h 3603883"/>
              <a:gd name="connsiteX278" fmla="*/ 2751303 w 8459294"/>
              <a:gd name="connsiteY278" fmla="*/ 2488232 h 3603883"/>
              <a:gd name="connsiteX279" fmla="*/ 2717440 w 8459294"/>
              <a:gd name="connsiteY279" fmla="*/ 2493093 h 3603883"/>
              <a:gd name="connsiteX280" fmla="*/ 2649909 w 8459294"/>
              <a:gd name="connsiteY280" fmla="*/ 2500318 h 3603883"/>
              <a:gd name="connsiteX281" fmla="*/ 2587720 w 8459294"/>
              <a:gd name="connsiteY281" fmla="*/ 2500421 h 3603883"/>
              <a:gd name="connsiteX282" fmla="*/ 2595839 w 8459294"/>
              <a:gd name="connsiteY282" fmla="*/ 2518666 h 3603883"/>
              <a:gd name="connsiteX283" fmla="*/ 2647928 w 8459294"/>
              <a:gd name="connsiteY283" fmla="*/ 2525310 h 3603883"/>
              <a:gd name="connsiteX284" fmla="*/ 2662382 w 8459294"/>
              <a:gd name="connsiteY284" fmla="*/ 2523939 h 3603883"/>
              <a:gd name="connsiteX285" fmla="*/ 2664363 w 8459294"/>
              <a:gd name="connsiteY285" fmla="*/ 2498947 h 3603883"/>
              <a:gd name="connsiteX286" fmla="*/ 2687537 w 8459294"/>
              <a:gd name="connsiteY286" fmla="*/ 2508330 h 3603883"/>
              <a:gd name="connsiteX287" fmla="*/ 2691493 w 8459294"/>
              <a:gd name="connsiteY287" fmla="*/ 2518703 h 3603883"/>
              <a:gd name="connsiteX288" fmla="*/ 2764970 w 8459294"/>
              <a:gd name="connsiteY288" fmla="*/ 2496859 h 3603883"/>
              <a:gd name="connsiteX289" fmla="*/ 2823590 w 8459294"/>
              <a:gd name="connsiteY289" fmla="*/ 2481383 h 3603883"/>
              <a:gd name="connsiteX290" fmla="*/ 1695154 w 8459294"/>
              <a:gd name="connsiteY290" fmla="*/ 2477481 h 3603883"/>
              <a:gd name="connsiteX291" fmla="*/ 1722881 w 8459294"/>
              <a:gd name="connsiteY291" fmla="*/ 2489738 h 3603883"/>
              <a:gd name="connsiteX292" fmla="*/ 1742290 w 8459294"/>
              <a:gd name="connsiteY292" fmla="*/ 2486245 h 3603883"/>
              <a:gd name="connsiteX293" fmla="*/ 2857450 w 8459294"/>
              <a:gd name="connsiteY293" fmla="*/ 2476523 h 3603883"/>
              <a:gd name="connsiteX294" fmla="*/ 2866561 w 8459294"/>
              <a:gd name="connsiteY294" fmla="*/ 2482274 h 3603883"/>
              <a:gd name="connsiteX295" fmla="*/ 2876463 w 8459294"/>
              <a:gd name="connsiteY295" fmla="*/ 2478029 h 3603883"/>
              <a:gd name="connsiteX296" fmla="*/ 7066112 w 8459294"/>
              <a:gd name="connsiteY296" fmla="*/ 2453967 h 3603883"/>
              <a:gd name="connsiteX297" fmla="*/ 7059308 w 8459294"/>
              <a:gd name="connsiteY297" fmla="*/ 2456427 h 3603883"/>
              <a:gd name="connsiteX298" fmla="*/ 7057223 w 8459294"/>
              <a:gd name="connsiteY298" fmla="*/ 2464101 h 3603883"/>
              <a:gd name="connsiteX299" fmla="*/ 7084023 w 8459294"/>
              <a:gd name="connsiteY299" fmla="*/ 2463006 h 3603883"/>
              <a:gd name="connsiteX300" fmla="*/ 1798134 w 8459294"/>
              <a:gd name="connsiteY300" fmla="*/ 2445401 h 3603883"/>
              <a:gd name="connsiteX301" fmla="*/ 1797936 w 8459294"/>
              <a:gd name="connsiteY301" fmla="*/ 2447902 h 3603883"/>
              <a:gd name="connsiteX302" fmla="*/ 1692379 w 8459294"/>
              <a:gd name="connsiteY302" fmla="*/ 2452112 h 3603883"/>
              <a:gd name="connsiteX303" fmla="*/ 1644455 w 8459294"/>
              <a:gd name="connsiteY303" fmla="*/ 2453344 h 3603883"/>
              <a:gd name="connsiteX304" fmla="*/ 1668024 w 8459294"/>
              <a:gd name="connsiteY304" fmla="*/ 2457728 h 3603883"/>
              <a:gd name="connsiteX305" fmla="*/ 1739317 w 8459294"/>
              <a:gd name="connsiteY305" fmla="*/ 2463377 h 3603883"/>
              <a:gd name="connsiteX306" fmla="*/ 1773178 w 8459294"/>
              <a:gd name="connsiteY306" fmla="*/ 2458514 h 3603883"/>
              <a:gd name="connsiteX307" fmla="*/ 1807640 w 8459294"/>
              <a:gd name="connsiteY307" fmla="*/ 2446154 h 3603883"/>
              <a:gd name="connsiteX308" fmla="*/ 2998855 w 8459294"/>
              <a:gd name="connsiteY308" fmla="*/ 2442457 h 3603883"/>
              <a:gd name="connsiteX309" fmla="*/ 2911320 w 8459294"/>
              <a:gd name="connsiteY309" fmla="*/ 2460672 h 3603883"/>
              <a:gd name="connsiteX310" fmla="*/ 2993108 w 8459294"/>
              <a:gd name="connsiteY310" fmla="*/ 2454575 h 3603883"/>
              <a:gd name="connsiteX311" fmla="*/ 2998855 w 8459294"/>
              <a:gd name="connsiteY311" fmla="*/ 2442457 h 3603883"/>
              <a:gd name="connsiteX312" fmla="*/ 1879929 w 8459294"/>
              <a:gd name="connsiteY312" fmla="*/ 2439308 h 3603883"/>
              <a:gd name="connsiteX313" fmla="*/ 1888634 w 8459294"/>
              <a:gd name="connsiteY313" fmla="*/ 2450059 h 3603883"/>
              <a:gd name="connsiteX314" fmla="*/ 1898742 w 8459294"/>
              <a:gd name="connsiteY314" fmla="*/ 2443312 h 3603883"/>
              <a:gd name="connsiteX315" fmla="*/ 7002627 w 8459294"/>
              <a:gd name="connsiteY315" fmla="*/ 2438544 h 3603883"/>
              <a:gd name="connsiteX316" fmla="*/ 6951621 w 8459294"/>
              <a:gd name="connsiteY316" fmla="*/ 2447483 h 3603883"/>
              <a:gd name="connsiteX317" fmla="*/ 6928941 w 8459294"/>
              <a:gd name="connsiteY317" fmla="*/ 2480270 h 3603883"/>
              <a:gd name="connsiteX318" fmla="*/ 6883604 w 8459294"/>
              <a:gd name="connsiteY318" fmla="*/ 2480270 h 3603883"/>
              <a:gd name="connsiteX319" fmla="*/ 6690886 w 8459294"/>
              <a:gd name="connsiteY319" fmla="*/ 2536895 h 3603883"/>
              <a:gd name="connsiteX320" fmla="*/ 6685223 w 8459294"/>
              <a:gd name="connsiteY320" fmla="*/ 2548817 h 3603883"/>
              <a:gd name="connsiteX321" fmla="*/ 6706207 w 8459294"/>
              <a:gd name="connsiteY321" fmla="*/ 2562057 h 3603883"/>
              <a:gd name="connsiteX322" fmla="*/ 6719632 w 8459294"/>
              <a:gd name="connsiteY322" fmla="*/ 2564915 h 3603883"/>
              <a:gd name="connsiteX323" fmla="*/ 6712247 w 8459294"/>
              <a:gd name="connsiteY323" fmla="*/ 2565867 h 3603883"/>
              <a:gd name="connsiteX324" fmla="*/ 6713566 w 8459294"/>
              <a:gd name="connsiteY324" fmla="*/ 2566700 h 3603883"/>
              <a:gd name="connsiteX325" fmla="*/ 6668223 w 8459294"/>
              <a:gd name="connsiteY325" fmla="*/ 2578621 h 3603883"/>
              <a:gd name="connsiteX326" fmla="*/ 6658866 w 8459294"/>
              <a:gd name="connsiteY326" fmla="*/ 2590918 h 3603883"/>
              <a:gd name="connsiteX327" fmla="*/ 6677244 w 8459294"/>
              <a:gd name="connsiteY327" fmla="*/ 2586697 h 3603883"/>
              <a:gd name="connsiteX328" fmla="*/ 6715261 w 8459294"/>
              <a:gd name="connsiteY328" fmla="*/ 2589709 h 3603883"/>
              <a:gd name="connsiteX329" fmla="*/ 6736458 w 8459294"/>
              <a:gd name="connsiteY329" fmla="*/ 2563720 h 3603883"/>
              <a:gd name="connsiteX330" fmla="*/ 6779825 w 8459294"/>
              <a:gd name="connsiteY330" fmla="*/ 2559613 h 3603883"/>
              <a:gd name="connsiteX331" fmla="*/ 6796158 w 8459294"/>
              <a:gd name="connsiteY331" fmla="*/ 2567268 h 3603883"/>
              <a:gd name="connsiteX332" fmla="*/ 6815589 w 8459294"/>
              <a:gd name="connsiteY332" fmla="*/ 2551800 h 3603883"/>
              <a:gd name="connsiteX333" fmla="*/ 6866597 w 8459294"/>
              <a:gd name="connsiteY333" fmla="*/ 2513052 h 3603883"/>
              <a:gd name="connsiteX334" fmla="*/ 6937447 w 8459294"/>
              <a:gd name="connsiteY334" fmla="*/ 2495170 h 3603883"/>
              <a:gd name="connsiteX335" fmla="*/ 6960031 w 8459294"/>
              <a:gd name="connsiteY335" fmla="*/ 2489470 h 3603883"/>
              <a:gd name="connsiteX336" fmla="*/ 6968565 w 8459294"/>
              <a:gd name="connsiteY336" fmla="*/ 2471460 h 3603883"/>
              <a:gd name="connsiteX337" fmla="*/ 7025109 w 8459294"/>
              <a:gd name="connsiteY337" fmla="*/ 2465499 h 3603883"/>
              <a:gd name="connsiteX338" fmla="*/ 7042308 w 8459294"/>
              <a:gd name="connsiteY338" fmla="*/ 2453444 h 3603883"/>
              <a:gd name="connsiteX339" fmla="*/ 3509402 w 8459294"/>
              <a:gd name="connsiteY339" fmla="*/ 2397402 h 3603883"/>
              <a:gd name="connsiteX340" fmla="*/ 3504447 w 8459294"/>
              <a:gd name="connsiteY340" fmla="*/ 2399523 h 3603883"/>
              <a:gd name="connsiteX341" fmla="*/ 3509006 w 8459294"/>
              <a:gd name="connsiteY341" fmla="*/ 2402400 h 3603883"/>
              <a:gd name="connsiteX342" fmla="*/ 3504249 w 8459294"/>
              <a:gd name="connsiteY342" fmla="*/ 2402023 h 3603883"/>
              <a:gd name="connsiteX343" fmla="*/ 3504051 w 8459294"/>
              <a:gd name="connsiteY343" fmla="*/ 2404522 h 3603883"/>
              <a:gd name="connsiteX344" fmla="*/ 3508808 w 8459294"/>
              <a:gd name="connsiteY344" fmla="*/ 2404899 h 3603883"/>
              <a:gd name="connsiteX345" fmla="*/ 3508610 w 8459294"/>
              <a:gd name="connsiteY345" fmla="*/ 2407400 h 3603883"/>
              <a:gd name="connsiteX346" fmla="*/ 3513361 w 8459294"/>
              <a:gd name="connsiteY346" fmla="*/ 2407776 h 3603883"/>
              <a:gd name="connsiteX347" fmla="*/ 3523263 w 8459294"/>
              <a:gd name="connsiteY347" fmla="*/ 2403530 h 3603883"/>
              <a:gd name="connsiteX348" fmla="*/ 3523462 w 8459294"/>
              <a:gd name="connsiteY348" fmla="*/ 2401029 h 3603883"/>
              <a:gd name="connsiteX349" fmla="*/ 3513757 w 8459294"/>
              <a:gd name="connsiteY349" fmla="*/ 2402776 h 3603883"/>
              <a:gd name="connsiteX350" fmla="*/ 3518703 w 8459294"/>
              <a:gd name="connsiteY350" fmla="*/ 2400652 h 3603883"/>
              <a:gd name="connsiteX351" fmla="*/ 3774177 w 8459294"/>
              <a:gd name="connsiteY351" fmla="*/ 2375626 h 3603883"/>
              <a:gd name="connsiteX352" fmla="*/ 3720711 w 8459294"/>
              <a:gd name="connsiteY352" fmla="*/ 2386479 h 3603883"/>
              <a:gd name="connsiteX353" fmla="*/ 3763684 w 8459294"/>
              <a:gd name="connsiteY353" fmla="*/ 2387370 h 3603883"/>
              <a:gd name="connsiteX354" fmla="*/ 7382377 w 8459294"/>
              <a:gd name="connsiteY354" fmla="*/ 2369993 h 3603883"/>
              <a:gd name="connsiteX355" fmla="*/ 7382377 w 8459294"/>
              <a:gd name="connsiteY355" fmla="*/ 2387325 h 3603883"/>
              <a:gd name="connsiteX356" fmla="*/ 7395874 w 8459294"/>
              <a:gd name="connsiteY356" fmla="*/ 2375446 h 3603883"/>
              <a:gd name="connsiteX357" fmla="*/ 7391589 w 8459294"/>
              <a:gd name="connsiteY357" fmla="*/ 2375208 h 3603883"/>
              <a:gd name="connsiteX358" fmla="*/ 7382377 w 8459294"/>
              <a:gd name="connsiteY358" fmla="*/ 2369993 h 3603883"/>
              <a:gd name="connsiteX359" fmla="*/ 7254340 w 8459294"/>
              <a:gd name="connsiteY359" fmla="*/ 2335665 h 3603883"/>
              <a:gd name="connsiteX360" fmla="*/ 7246262 w 8459294"/>
              <a:gd name="connsiteY360" fmla="*/ 2342184 h 3603883"/>
              <a:gd name="connsiteX361" fmla="*/ 7265858 w 8459294"/>
              <a:gd name="connsiteY361" fmla="*/ 2340221 h 3603883"/>
              <a:gd name="connsiteX362" fmla="*/ 7512743 w 8459294"/>
              <a:gd name="connsiteY362" fmla="*/ 2319328 h 3603883"/>
              <a:gd name="connsiteX363" fmla="*/ 7499227 w 8459294"/>
              <a:gd name="connsiteY363" fmla="*/ 2332124 h 3603883"/>
              <a:gd name="connsiteX364" fmla="*/ 7534377 w 8459294"/>
              <a:gd name="connsiteY364" fmla="*/ 2325963 h 3603883"/>
              <a:gd name="connsiteX365" fmla="*/ 7855646 w 8459294"/>
              <a:gd name="connsiteY365" fmla="*/ 2173275 h 3603883"/>
              <a:gd name="connsiteX366" fmla="*/ 7872655 w 8459294"/>
              <a:gd name="connsiteY366" fmla="*/ 2238844 h 3603883"/>
              <a:gd name="connsiteX367" fmla="*/ 7849973 w 8459294"/>
              <a:gd name="connsiteY367" fmla="*/ 2277591 h 3603883"/>
              <a:gd name="connsiteX368" fmla="*/ 7815962 w 8459294"/>
              <a:gd name="connsiteY368" fmla="*/ 2229901 h 3603883"/>
              <a:gd name="connsiteX369" fmla="*/ 7597765 w 8459294"/>
              <a:gd name="connsiteY369" fmla="*/ 2074934 h 3603883"/>
              <a:gd name="connsiteX370" fmla="*/ 7558086 w 8459294"/>
              <a:gd name="connsiteY370" fmla="*/ 2083873 h 3603883"/>
              <a:gd name="connsiteX371" fmla="*/ 7586432 w 8459294"/>
              <a:gd name="connsiteY371" fmla="*/ 2131560 h 3603883"/>
              <a:gd name="connsiteX372" fmla="*/ 7518406 w 8459294"/>
              <a:gd name="connsiteY372" fmla="*/ 2143482 h 3603883"/>
              <a:gd name="connsiteX373" fmla="*/ 7506970 w 8459294"/>
              <a:gd name="connsiteY373" fmla="*/ 2135462 h 3603883"/>
              <a:gd name="connsiteX374" fmla="*/ 7488126 w 8459294"/>
              <a:gd name="connsiteY374" fmla="*/ 2154248 h 3603883"/>
              <a:gd name="connsiteX375" fmla="*/ 7431984 w 8459294"/>
              <a:gd name="connsiteY375" fmla="*/ 2206386 h 3603883"/>
              <a:gd name="connsiteX376" fmla="*/ 7444459 w 8459294"/>
              <a:gd name="connsiteY376" fmla="*/ 2230010 h 3603883"/>
              <a:gd name="connsiteX377" fmla="*/ 7392300 w 8459294"/>
              <a:gd name="connsiteY377" fmla="*/ 2292209 h 3603883"/>
              <a:gd name="connsiteX378" fmla="*/ 7389103 w 8459294"/>
              <a:gd name="connsiteY378" fmla="*/ 2295371 h 3603883"/>
              <a:gd name="connsiteX379" fmla="*/ 7418513 w 8459294"/>
              <a:gd name="connsiteY379" fmla="*/ 2280954 h 3603883"/>
              <a:gd name="connsiteX380" fmla="*/ 7439056 w 8459294"/>
              <a:gd name="connsiteY380" fmla="*/ 2253759 h 3603883"/>
              <a:gd name="connsiteX381" fmla="*/ 7569422 w 8459294"/>
              <a:gd name="connsiteY381" fmla="*/ 2212033 h 3603883"/>
              <a:gd name="connsiteX382" fmla="*/ 7592094 w 8459294"/>
              <a:gd name="connsiteY382" fmla="*/ 2191168 h 3603883"/>
              <a:gd name="connsiteX383" fmla="*/ 7569422 w 8459294"/>
              <a:gd name="connsiteY383" fmla="*/ 2176268 h 3603883"/>
              <a:gd name="connsiteX384" fmla="*/ 7558086 w 8459294"/>
              <a:gd name="connsiteY384" fmla="*/ 2152425 h 3603883"/>
              <a:gd name="connsiteX385" fmla="*/ 7609094 w 8459294"/>
              <a:gd name="connsiteY385" fmla="*/ 2116660 h 3603883"/>
              <a:gd name="connsiteX386" fmla="*/ 5225830 w 8459294"/>
              <a:gd name="connsiteY386" fmla="*/ 1745697 h 3603883"/>
              <a:gd name="connsiteX387" fmla="*/ 5384546 w 8459294"/>
              <a:gd name="connsiteY387" fmla="*/ 1787421 h 3603883"/>
              <a:gd name="connsiteX388" fmla="*/ 5401545 w 8459294"/>
              <a:gd name="connsiteY388" fmla="*/ 1820208 h 3603883"/>
              <a:gd name="connsiteX389" fmla="*/ 5339201 w 8459294"/>
              <a:gd name="connsiteY389" fmla="*/ 1793382 h 3603883"/>
              <a:gd name="connsiteX390" fmla="*/ 5282519 w 8459294"/>
              <a:gd name="connsiteY390" fmla="*/ 1784443 h 3603883"/>
              <a:gd name="connsiteX391" fmla="*/ 5282519 w 8459294"/>
              <a:gd name="connsiteY391" fmla="*/ 1778483 h 3603883"/>
              <a:gd name="connsiteX392" fmla="*/ 5225830 w 8459294"/>
              <a:gd name="connsiteY392" fmla="*/ 1775500 h 3603883"/>
              <a:gd name="connsiteX393" fmla="*/ 5438402 w 8459294"/>
              <a:gd name="connsiteY393" fmla="*/ 1662244 h 3603883"/>
              <a:gd name="connsiteX394" fmla="*/ 5415729 w 8459294"/>
              <a:gd name="connsiteY394" fmla="*/ 1677148 h 3603883"/>
              <a:gd name="connsiteX395" fmla="*/ 5544052 w 8459294"/>
              <a:gd name="connsiteY395" fmla="*/ 1758457 h 3603883"/>
              <a:gd name="connsiteX396" fmla="*/ 5545550 w 8459294"/>
              <a:gd name="connsiteY396" fmla="*/ 1759068 h 3603883"/>
              <a:gd name="connsiteX397" fmla="*/ 5548810 w 8459294"/>
              <a:gd name="connsiteY397" fmla="*/ 1747083 h 3603883"/>
              <a:gd name="connsiteX398" fmla="*/ 5586353 w 8459294"/>
              <a:gd name="connsiteY398" fmla="*/ 1765709 h 3603883"/>
              <a:gd name="connsiteX399" fmla="*/ 5602374 w 8459294"/>
              <a:gd name="connsiteY399" fmla="*/ 1771134 h 3603883"/>
              <a:gd name="connsiteX400" fmla="*/ 5608440 w 8459294"/>
              <a:gd name="connsiteY400" fmla="*/ 1769540 h 3603883"/>
              <a:gd name="connsiteX401" fmla="*/ 5512080 w 8459294"/>
              <a:gd name="connsiteY401" fmla="*/ 1715892 h 3603883"/>
              <a:gd name="connsiteX402" fmla="*/ 5438402 w 8459294"/>
              <a:gd name="connsiteY402" fmla="*/ 1662244 h 3603883"/>
              <a:gd name="connsiteX403" fmla="*/ 4704409 w 8459294"/>
              <a:gd name="connsiteY403" fmla="*/ 1605612 h 3603883"/>
              <a:gd name="connsiteX404" fmla="*/ 4783758 w 8459294"/>
              <a:gd name="connsiteY404" fmla="*/ 1638396 h 3603883"/>
              <a:gd name="connsiteX405" fmla="*/ 4823427 w 8459294"/>
              <a:gd name="connsiteY405" fmla="*/ 1641377 h 3603883"/>
              <a:gd name="connsiteX406" fmla="*/ 4823427 w 8459294"/>
              <a:gd name="connsiteY406" fmla="*/ 1653299 h 3603883"/>
              <a:gd name="connsiteX407" fmla="*/ 4783758 w 8459294"/>
              <a:gd name="connsiteY407" fmla="*/ 1668199 h 3603883"/>
              <a:gd name="connsiteX408" fmla="*/ 4698736 w 8459294"/>
              <a:gd name="connsiteY408" fmla="*/ 1626474 h 3603883"/>
              <a:gd name="connsiteX409" fmla="*/ 5418579 w 8459294"/>
              <a:gd name="connsiteY409" fmla="*/ 1602170 h 3603883"/>
              <a:gd name="connsiteX410" fmla="*/ 5411649 w 8459294"/>
              <a:gd name="connsiteY410" fmla="*/ 1620391 h 3603883"/>
              <a:gd name="connsiteX411" fmla="*/ 5432729 w 8459294"/>
              <a:gd name="connsiteY411" fmla="*/ 1629462 h 3603883"/>
              <a:gd name="connsiteX412" fmla="*/ 4811960 w 8459294"/>
              <a:gd name="connsiteY412" fmla="*/ 1592098 h 3603883"/>
              <a:gd name="connsiteX413" fmla="*/ 4840296 w 8459294"/>
              <a:gd name="connsiteY413" fmla="*/ 1592098 h 3603883"/>
              <a:gd name="connsiteX414" fmla="*/ 4902646 w 8459294"/>
              <a:gd name="connsiteY414" fmla="*/ 1598059 h 3603883"/>
              <a:gd name="connsiteX415" fmla="*/ 4925310 w 8459294"/>
              <a:gd name="connsiteY415" fmla="*/ 1615942 h 3603883"/>
              <a:gd name="connsiteX416" fmla="*/ 4998998 w 8459294"/>
              <a:gd name="connsiteY416" fmla="*/ 1642765 h 3603883"/>
              <a:gd name="connsiteX417" fmla="*/ 5044341 w 8459294"/>
              <a:gd name="connsiteY417" fmla="*/ 1636804 h 3603883"/>
              <a:gd name="connsiteX418" fmla="*/ 5061348 w 8459294"/>
              <a:gd name="connsiteY418" fmla="*/ 1660647 h 3603883"/>
              <a:gd name="connsiteX419" fmla="*/ 5084020 w 8459294"/>
              <a:gd name="connsiteY419" fmla="*/ 1672569 h 3603883"/>
              <a:gd name="connsiteX420" fmla="*/ 5044341 w 8459294"/>
              <a:gd name="connsiteY420" fmla="*/ 1675553 h 3603883"/>
              <a:gd name="connsiteX421" fmla="*/ 4925310 w 8459294"/>
              <a:gd name="connsiteY421" fmla="*/ 1642765 h 3603883"/>
              <a:gd name="connsiteX422" fmla="*/ 4840296 w 8459294"/>
              <a:gd name="connsiteY422" fmla="*/ 1618921 h 3603883"/>
              <a:gd name="connsiteX423" fmla="*/ 4806287 w 8459294"/>
              <a:gd name="connsiteY423" fmla="*/ 1633825 h 3603883"/>
              <a:gd name="connsiteX424" fmla="*/ 4766616 w 8459294"/>
              <a:gd name="connsiteY424" fmla="*/ 1612960 h 3603883"/>
              <a:gd name="connsiteX425" fmla="*/ 4330318 w 8459294"/>
              <a:gd name="connsiteY425" fmla="*/ 1492364 h 3603883"/>
              <a:gd name="connsiteX426" fmla="*/ 4335981 w 8459294"/>
              <a:gd name="connsiteY426" fmla="*/ 1492364 h 3603883"/>
              <a:gd name="connsiteX427" fmla="*/ 4392658 w 8459294"/>
              <a:gd name="connsiteY427" fmla="*/ 1495342 h 3603883"/>
              <a:gd name="connsiteX428" fmla="*/ 4386987 w 8459294"/>
              <a:gd name="connsiteY428" fmla="*/ 1501302 h 3603883"/>
              <a:gd name="connsiteX429" fmla="*/ 4820464 w 8459294"/>
              <a:gd name="connsiteY429" fmla="*/ 1455009 h 3603883"/>
              <a:gd name="connsiteX430" fmla="*/ 4783682 w 8459294"/>
              <a:gd name="connsiteY430" fmla="*/ 1468824 h 3603883"/>
              <a:gd name="connsiteX431" fmla="*/ 4814928 w 8459294"/>
              <a:gd name="connsiteY431" fmla="*/ 1477459 h 3603883"/>
              <a:gd name="connsiteX432" fmla="*/ 4841062 w 8459294"/>
              <a:gd name="connsiteY432" fmla="*/ 1467644 h 3603883"/>
              <a:gd name="connsiteX433" fmla="*/ 4641913 w 8459294"/>
              <a:gd name="connsiteY433" fmla="*/ 1452020 h 3603883"/>
              <a:gd name="connsiteX434" fmla="*/ 4681598 w 8459294"/>
              <a:gd name="connsiteY434" fmla="*/ 1452020 h 3603883"/>
              <a:gd name="connsiteX435" fmla="*/ 4681598 w 8459294"/>
              <a:gd name="connsiteY435" fmla="*/ 1472884 h 3603883"/>
              <a:gd name="connsiteX436" fmla="*/ 4641913 w 8459294"/>
              <a:gd name="connsiteY436" fmla="*/ 1508649 h 3603883"/>
              <a:gd name="connsiteX437" fmla="*/ 4653258 w 8459294"/>
              <a:gd name="connsiteY437" fmla="*/ 1484806 h 3603883"/>
              <a:gd name="connsiteX438" fmla="*/ 3967559 w 8459294"/>
              <a:gd name="connsiteY438" fmla="*/ 1450628 h 3603883"/>
              <a:gd name="connsiteX439" fmla="*/ 3995895 w 8459294"/>
              <a:gd name="connsiteY439" fmla="*/ 1450628 h 3603883"/>
              <a:gd name="connsiteX440" fmla="*/ 4058245 w 8459294"/>
              <a:gd name="connsiteY440" fmla="*/ 1456589 h 3603883"/>
              <a:gd name="connsiteX441" fmla="*/ 4080909 w 8459294"/>
              <a:gd name="connsiteY441" fmla="*/ 1474472 h 3603883"/>
              <a:gd name="connsiteX442" fmla="*/ 4154597 w 8459294"/>
              <a:gd name="connsiteY442" fmla="*/ 1501295 h 3603883"/>
              <a:gd name="connsiteX443" fmla="*/ 4199940 w 8459294"/>
              <a:gd name="connsiteY443" fmla="*/ 1495333 h 3603883"/>
              <a:gd name="connsiteX444" fmla="*/ 4216947 w 8459294"/>
              <a:gd name="connsiteY444" fmla="*/ 1519177 h 3603883"/>
              <a:gd name="connsiteX445" fmla="*/ 4239619 w 8459294"/>
              <a:gd name="connsiteY445" fmla="*/ 1531099 h 3603883"/>
              <a:gd name="connsiteX446" fmla="*/ 4199940 w 8459294"/>
              <a:gd name="connsiteY446" fmla="*/ 1534083 h 3603883"/>
              <a:gd name="connsiteX447" fmla="*/ 4080909 w 8459294"/>
              <a:gd name="connsiteY447" fmla="*/ 1501295 h 3603883"/>
              <a:gd name="connsiteX448" fmla="*/ 3995895 w 8459294"/>
              <a:gd name="connsiteY448" fmla="*/ 1477451 h 3603883"/>
              <a:gd name="connsiteX449" fmla="*/ 3961886 w 8459294"/>
              <a:gd name="connsiteY449" fmla="*/ 1492355 h 3603883"/>
              <a:gd name="connsiteX450" fmla="*/ 3922215 w 8459294"/>
              <a:gd name="connsiteY450" fmla="*/ 1471489 h 3603883"/>
              <a:gd name="connsiteX451" fmla="*/ 4735574 w 8459294"/>
              <a:gd name="connsiteY451" fmla="*/ 1414873 h 3603883"/>
              <a:gd name="connsiteX452" fmla="*/ 4729904 w 8459294"/>
              <a:gd name="connsiteY452" fmla="*/ 1435733 h 3603883"/>
              <a:gd name="connsiteX453" fmla="*/ 4759662 w 8459294"/>
              <a:gd name="connsiteY453" fmla="*/ 1462185 h 3603883"/>
              <a:gd name="connsiteX454" fmla="*/ 4774815 w 8459294"/>
              <a:gd name="connsiteY454" fmla="*/ 1466373 h 3603883"/>
              <a:gd name="connsiteX455" fmla="*/ 4735447 w 8459294"/>
              <a:gd name="connsiteY455" fmla="*/ 1443087 h 3603883"/>
              <a:gd name="connsiteX456" fmla="*/ 4741121 w 8459294"/>
              <a:gd name="connsiteY456" fmla="*/ 1419244 h 3603883"/>
              <a:gd name="connsiteX457" fmla="*/ 4736859 w 8459294"/>
              <a:gd name="connsiteY457" fmla="*/ 1415510 h 3603883"/>
              <a:gd name="connsiteX458" fmla="*/ 4007245 w 8459294"/>
              <a:gd name="connsiteY458" fmla="*/ 1391029 h 3603883"/>
              <a:gd name="connsiteX459" fmla="*/ 4069587 w 8459294"/>
              <a:gd name="connsiteY459" fmla="*/ 1399967 h 3603883"/>
              <a:gd name="connsiteX460" fmla="*/ 4086594 w 8459294"/>
              <a:gd name="connsiteY460" fmla="*/ 1432753 h 3603883"/>
              <a:gd name="connsiteX461" fmla="*/ 4007245 w 8459294"/>
              <a:gd name="connsiteY461" fmla="*/ 1391029 h 3603883"/>
              <a:gd name="connsiteX462" fmla="*/ 4471874 w 8459294"/>
              <a:gd name="connsiteY462" fmla="*/ 1380718 h 3603883"/>
              <a:gd name="connsiteX463" fmla="*/ 4471874 w 8459294"/>
              <a:gd name="connsiteY463" fmla="*/ 1404328 h 3603883"/>
              <a:gd name="connsiteX464" fmla="*/ 4476797 w 8459294"/>
              <a:gd name="connsiteY464" fmla="*/ 1408212 h 3603883"/>
              <a:gd name="connsiteX465" fmla="*/ 4520186 w 8459294"/>
              <a:gd name="connsiteY465" fmla="*/ 1405930 h 3603883"/>
              <a:gd name="connsiteX466" fmla="*/ 4571202 w 8459294"/>
              <a:gd name="connsiteY466" fmla="*/ 1432755 h 3603883"/>
              <a:gd name="connsiteX467" fmla="*/ 4601140 w 8459294"/>
              <a:gd name="connsiteY467" fmla="*/ 1431180 h 3603883"/>
              <a:gd name="connsiteX468" fmla="*/ 4596570 w 8459294"/>
              <a:gd name="connsiteY468" fmla="*/ 1428177 h 3603883"/>
              <a:gd name="connsiteX469" fmla="*/ 4599315 w 8459294"/>
              <a:gd name="connsiteY469" fmla="*/ 1413755 h 3603883"/>
              <a:gd name="connsiteX470" fmla="*/ 4565536 w 8459294"/>
              <a:gd name="connsiteY470" fmla="*/ 1408911 h 3603883"/>
              <a:gd name="connsiteX471" fmla="*/ 4512487 w 8459294"/>
              <a:gd name="connsiteY471" fmla="*/ 1388514 h 3603883"/>
              <a:gd name="connsiteX472" fmla="*/ 4321810 w 8459294"/>
              <a:gd name="connsiteY472" fmla="*/ 1352282 h 3603883"/>
              <a:gd name="connsiteX473" fmla="*/ 4310474 w 8459294"/>
              <a:gd name="connsiteY473" fmla="*/ 1364203 h 3603883"/>
              <a:gd name="connsiteX474" fmla="*/ 4361490 w 8459294"/>
              <a:gd name="connsiteY474" fmla="*/ 1376125 h 3603883"/>
              <a:gd name="connsiteX475" fmla="*/ 4401162 w 8459294"/>
              <a:gd name="connsiteY475" fmla="*/ 1399968 h 3603883"/>
              <a:gd name="connsiteX476" fmla="*/ 4418163 w 8459294"/>
              <a:gd name="connsiteY476" fmla="*/ 1399968 h 3603883"/>
              <a:gd name="connsiteX477" fmla="*/ 4442679 w 8459294"/>
              <a:gd name="connsiteY477" fmla="*/ 1404804 h 3603883"/>
              <a:gd name="connsiteX478" fmla="*/ 4432203 w 8459294"/>
              <a:gd name="connsiteY478" fmla="*/ 1386446 h 3603883"/>
              <a:gd name="connsiteX479" fmla="*/ 4437357 w 8459294"/>
              <a:gd name="connsiteY479" fmla="*/ 1375607 h 3603883"/>
              <a:gd name="connsiteX480" fmla="*/ 4333147 w 8459294"/>
              <a:gd name="connsiteY480" fmla="*/ 1364203 h 3603883"/>
              <a:gd name="connsiteX481" fmla="*/ 3876884 w 8459294"/>
              <a:gd name="connsiteY481" fmla="*/ 1334393 h 3603883"/>
              <a:gd name="connsiteX482" fmla="*/ 3916556 w 8459294"/>
              <a:gd name="connsiteY482" fmla="*/ 1358235 h 3603883"/>
              <a:gd name="connsiteX483" fmla="*/ 3916556 w 8459294"/>
              <a:gd name="connsiteY483" fmla="*/ 1379101 h 3603883"/>
              <a:gd name="connsiteX484" fmla="*/ 3944893 w 8459294"/>
              <a:gd name="connsiteY484" fmla="*/ 1391022 h 3603883"/>
              <a:gd name="connsiteX485" fmla="*/ 3961900 w 8459294"/>
              <a:gd name="connsiteY485" fmla="*/ 1414866 h 3603883"/>
              <a:gd name="connsiteX486" fmla="*/ 3859875 w 8459294"/>
              <a:gd name="connsiteY486" fmla="*/ 1391022 h 3603883"/>
              <a:gd name="connsiteX487" fmla="*/ 3876884 w 8459294"/>
              <a:gd name="connsiteY487" fmla="*/ 1367181 h 3603883"/>
              <a:gd name="connsiteX488" fmla="*/ 3797512 w 8459294"/>
              <a:gd name="connsiteY488" fmla="*/ 1310550 h 3603883"/>
              <a:gd name="connsiteX489" fmla="*/ 3837197 w 8459294"/>
              <a:gd name="connsiteY489" fmla="*/ 1310550 h 3603883"/>
              <a:gd name="connsiteX490" fmla="*/ 3837197 w 8459294"/>
              <a:gd name="connsiteY490" fmla="*/ 1331414 h 3603883"/>
              <a:gd name="connsiteX491" fmla="*/ 3797512 w 8459294"/>
              <a:gd name="connsiteY491" fmla="*/ 1367178 h 3603883"/>
              <a:gd name="connsiteX492" fmla="*/ 3808858 w 8459294"/>
              <a:gd name="connsiteY492" fmla="*/ 1343336 h 3603883"/>
              <a:gd name="connsiteX493" fmla="*/ 4361490 w 8459294"/>
              <a:gd name="connsiteY493" fmla="*/ 1301617 h 3603883"/>
              <a:gd name="connsiteX494" fmla="*/ 4418163 w 8459294"/>
              <a:gd name="connsiteY494" fmla="*/ 1310556 h 3603883"/>
              <a:gd name="connsiteX495" fmla="*/ 4423834 w 8459294"/>
              <a:gd name="connsiteY495" fmla="*/ 1304596 h 3603883"/>
              <a:gd name="connsiteX496" fmla="*/ 4367155 w 8459294"/>
              <a:gd name="connsiteY496" fmla="*/ 1301617 h 3603883"/>
              <a:gd name="connsiteX497" fmla="*/ 3998741 w 8459294"/>
              <a:gd name="connsiteY497" fmla="*/ 1259890 h 3603883"/>
              <a:gd name="connsiteX498" fmla="*/ 3953398 w 8459294"/>
              <a:gd name="connsiteY498" fmla="*/ 1280752 h 3603883"/>
              <a:gd name="connsiteX499" fmla="*/ 3993070 w 8459294"/>
              <a:gd name="connsiteY499" fmla="*/ 1301617 h 3603883"/>
              <a:gd name="connsiteX500" fmla="*/ 4027079 w 8459294"/>
              <a:gd name="connsiteY500" fmla="*/ 1286713 h 3603883"/>
              <a:gd name="connsiteX501" fmla="*/ 4112093 w 8459294"/>
              <a:gd name="connsiteY501" fmla="*/ 1310556 h 3603883"/>
              <a:gd name="connsiteX502" fmla="*/ 4231124 w 8459294"/>
              <a:gd name="connsiteY502" fmla="*/ 1343343 h 3603883"/>
              <a:gd name="connsiteX503" fmla="*/ 4270803 w 8459294"/>
              <a:gd name="connsiteY503" fmla="*/ 1340360 h 3603883"/>
              <a:gd name="connsiteX504" fmla="*/ 4248133 w 8459294"/>
              <a:gd name="connsiteY504" fmla="*/ 1328439 h 3603883"/>
              <a:gd name="connsiteX505" fmla="*/ 4231124 w 8459294"/>
              <a:gd name="connsiteY505" fmla="*/ 1304596 h 3603883"/>
              <a:gd name="connsiteX506" fmla="*/ 4185781 w 8459294"/>
              <a:gd name="connsiteY506" fmla="*/ 1310556 h 3603883"/>
              <a:gd name="connsiteX507" fmla="*/ 4112093 w 8459294"/>
              <a:gd name="connsiteY507" fmla="*/ 1283735 h 3603883"/>
              <a:gd name="connsiteX508" fmla="*/ 4089429 w 8459294"/>
              <a:gd name="connsiteY508" fmla="*/ 1265852 h 3603883"/>
              <a:gd name="connsiteX509" fmla="*/ 4027079 w 8459294"/>
              <a:gd name="connsiteY509" fmla="*/ 1259890 h 3603883"/>
              <a:gd name="connsiteX510" fmla="*/ 3757842 w 8459294"/>
              <a:gd name="connsiteY510" fmla="*/ 1256900 h 3603883"/>
              <a:gd name="connsiteX511" fmla="*/ 3786185 w 8459294"/>
              <a:gd name="connsiteY511" fmla="*/ 1268822 h 3603883"/>
              <a:gd name="connsiteX512" fmla="*/ 3774849 w 8459294"/>
              <a:gd name="connsiteY512" fmla="*/ 1301611 h 3603883"/>
              <a:gd name="connsiteX513" fmla="*/ 3752169 w 8459294"/>
              <a:gd name="connsiteY513" fmla="*/ 1286707 h 3603883"/>
              <a:gd name="connsiteX514" fmla="*/ 4038413 w 8459294"/>
              <a:gd name="connsiteY514" fmla="*/ 1200284 h 3603883"/>
              <a:gd name="connsiteX515" fmla="*/ 4117765 w 8459294"/>
              <a:gd name="connsiteY515" fmla="*/ 1242009 h 3603883"/>
              <a:gd name="connsiteX516" fmla="*/ 4100757 w 8459294"/>
              <a:gd name="connsiteY516" fmla="*/ 1209222 h 3603883"/>
              <a:gd name="connsiteX517" fmla="*/ 3655819 w 8459294"/>
              <a:gd name="connsiteY517" fmla="*/ 1191328 h 3603883"/>
              <a:gd name="connsiteX518" fmla="*/ 3655819 w 8459294"/>
              <a:gd name="connsiteY518" fmla="*/ 1197288 h 3603883"/>
              <a:gd name="connsiteX519" fmla="*/ 3627473 w 8459294"/>
              <a:gd name="connsiteY519" fmla="*/ 1227092 h 3603883"/>
              <a:gd name="connsiteX520" fmla="*/ 3627473 w 8459294"/>
              <a:gd name="connsiteY520" fmla="*/ 1262858 h 3603883"/>
              <a:gd name="connsiteX521" fmla="*/ 3661482 w 8459294"/>
              <a:gd name="connsiteY521" fmla="*/ 1289685 h 3603883"/>
              <a:gd name="connsiteX522" fmla="*/ 3633147 w 8459294"/>
              <a:gd name="connsiteY522" fmla="*/ 1307568 h 3603883"/>
              <a:gd name="connsiteX523" fmla="*/ 3621810 w 8459294"/>
              <a:gd name="connsiteY523" fmla="*/ 1277764 h 3603883"/>
              <a:gd name="connsiteX524" fmla="*/ 3604811 w 8459294"/>
              <a:gd name="connsiteY524" fmla="*/ 1274780 h 3603883"/>
              <a:gd name="connsiteX525" fmla="*/ 3587802 w 8459294"/>
              <a:gd name="connsiteY525" fmla="*/ 1244976 h 3603883"/>
              <a:gd name="connsiteX526" fmla="*/ 3599138 w 8459294"/>
              <a:gd name="connsiteY526" fmla="*/ 1203249 h 3603883"/>
              <a:gd name="connsiteX527" fmla="*/ 3908054 w 8459294"/>
              <a:gd name="connsiteY527" fmla="*/ 1143653 h 3603883"/>
              <a:gd name="connsiteX528" fmla="*/ 3908054 w 8459294"/>
              <a:gd name="connsiteY528" fmla="*/ 1176440 h 3603883"/>
              <a:gd name="connsiteX529" fmla="*/ 3891047 w 8459294"/>
              <a:gd name="connsiteY529" fmla="*/ 1200284 h 3603883"/>
              <a:gd name="connsiteX530" fmla="*/ 3993070 w 8459294"/>
              <a:gd name="connsiteY530" fmla="*/ 1224127 h 3603883"/>
              <a:gd name="connsiteX531" fmla="*/ 3976063 w 8459294"/>
              <a:gd name="connsiteY531" fmla="*/ 1200284 h 3603883"/>
              <a:gd name="connsiteX532" fmla="*/ 3947726 w 8459294"/>
              <a:gd name="connsiteY532" fmla="*/ 1188362 h 3603883"/>
              <a:gd name="connsiteX533" fmla="*/ 3947726 w 8459294"/>
              <a:gd name="connsiteY533" fmla="*/ 1167497 h 3603883"/>
              <a:gd name="connsiteX534" fmla="*/ 3828695 w 8459294"/>
              <a:gd name="connsiteY534" fmla="*/ 1119810 h 3603883"/>
              <a:gd name="connsiteX535" fmla="*/ 3840040 w 8459294"/>
              <a:gd name="connsiteY535" fmla="*/ 1152597 h 3603883"/>
              <a:gd name="connsiteX536" fmla="*/ 3828695 w 8459294"/>
              <a:gd name="connsiteY536" fmla="*/ 1176440 h 3603883"/>
              <a:gd name="connsiteX537" fmla="*/ 3868374 w 8459294"/>
              <a:gd name="connsiteY537" fmla="*/ 1140675 h 3603883"/>
              <a:gd name="connsiteX538" fmla="*/ 3868374 w 8459294"/>
              <a:gd name="connsiteY538" fmla="*/ 1119810 h 3603883"/>
              <a:gd name="connsiteX539" fmla="*/ 5886045 w 8459294"/>
              <a:gd name="connsiteY539" fmla="*/ 1085437 h 3603883"/>
              <a:gd name="connsiteX540" fmla="*/ 5886045 w 8459294"/>
              <a:gd name="connsiteY540" fmla="*/ 1088415 h 3603883"/>
              <a:gd name="connsiteX541" fmla="*/ 5934039 w 8459294"/>
              <a:gd name="connsiteY541" fmla="*/ 1133284 h 3603883"/>
              <a:gd name="connsiteX542" fmla="*/ 5937054 w 8459294"/>
              <a:gd name="connsiteY542" fmla="*/ 1135134 h 3603883"/>
              <a:gd name="connsiteX543" fmla="*/ 5937054 w 8459294"/>
              <a:gd name="connsiteY543" fmla="*/ 1091399 h 3603883"/>
              <a:gd name="connsiteX544" fmla="*/ 3789024 w 8459294"/>
              <a:gd name="connsiteY544" fmla="*/ 1066163 h 3603883"/>
              <a:gd name="connsiteX545" fmla="*/ 3783353 w 8459294"/>
              <a:gd name="connsiteY545" fmla="*/ 1095966 h 3603883"/>
              <a:gd name="connsiteX546" fmla="*/ 3806033 w 8459294"/>
              <a:gd name="connsiteY546" fmla="*/ 1110871 h 3603883"/>
              <a:gd name="connsiteX547" fmla="*/ 3817367 w 8459294"/>
              <a:gd name="connsiteY547" fmla="*/ 1078085 h 3603883"/>
              <a:gd name="connsiteX548" fmla="*/ 3755017 w 8459294"/>
              <a:gd name="connsiteY548" fmla="*/ 1018476 h 3603883"/>
              <a:gd name="connsiteX549" fmla="*/ 3789024 w 8459294"/>
              <a:gd name="connsiteY549" fmla="*/ 1039341 h 3603883"/>
              <a:gd name="connsiteX550" fmla="*/ 3800360 w 8459294"/>
              <a:gd name="connsiteY550" fmla="*/ 1018476 h 3603883"/>
              <a:gd name="connsiteX551" fmla="*/ 3687000 w 8459294"/>
              <a:gd name="connsiteY551" fmla="*/ 1000594 h 3603883"/>
              <a:gd name="connsiteX552" fmla="*/ 3630322 w 8459294"/>
              <a:gd name="connsiteY552" fmla="*/ 1012515 h 3603883"/>
              <a:gd name="connsiteX553" fmla="*/ 3618986 w 8459294"/>
              <a:gd name="connsiteY553" fmla="*/ 1054241 h 3603883"/>
              <a:gd name="connsiteX554" fmla="*/ 3635993 w 8459294"/>
              <a:gd name="connsiteY554" fmla="*/ 1084045 h 3603883"/>
              <a:gd name="connsiteX555" fmla="*/ 3652995 w 8459294"/>
              <a:gd name="connsiteY555" fmla="*/ 1087028 h 3603883"/>
              <a:gd name="connsiteX556" fmla="*/ 3664331 w 8459294"/>
              <a:gd name="connsiteY556" fmla="*/ 1116831 h 3603883"/>
              <a:gd name="connsiteX557" fmla="*/ 3692666 w 8459294"/>
              <a:gd name="connsiteY557" fmla="*/ 1098950 h 3603883"/>
              <a:gd name="connsiteX558" fmla="*/ 3658657 w 8459294"/>
              <a:gd name="connsiteY558" fmla="*/ 1072123 h 3603883"/>
              <a:gd name="connsiteX559" fmla="*/ 3658657 w 8459294"/>
              <a:gd name="connsiteY559" fmla="*/ 1036359 h 3603883"/>
              <a:gd name="connsiteX560" fmla="*/ 3687000 w 8459294"/>
              <a:gd name="connsiteY560" fmla="*/ 1006554 h 3603883"/>
              <a:gd name="connsiteX561" fmla="*/ 7589242 w 8459294"/>
              <a:gd name="connsiteY561" fmla="*/ 906610 h 3603883"/>
              <a:gd name="connsiteX562" fmla="*/ 7645929 w 8459294"/>
              <a:gd name="connsiteY562" fmla="*/ 912572 h 3603883"/>
              <a:gd name="connsiteX563" fmla="*/ 7583577 w 8459294"/>
              <a:gd name="connsiteY563" fmla="*/ 909589 h 3603883"/>
              <a:gd name="connsiteX564" fmla="*/ 7025299 w 8459294"/>
              <a:gd name="connsiteY564" fmla="*/ 724806 h 3603883"/>
              <a:gd name="connsiteX565" fmla="*/ 6903439 w 8459294"/>
              <a:gd name="connsiteY565" fmla="*/ 728159 h 3603883"/>
              <a:gd name="connsiteX566" fmla="*/ 6866314 w 8459294"/>
              <a:gd name="connsiteY566" fmla="*/ 729862 h 3603883"/>
              <a:gd name="connsiteX567" fmla="*/ 6862595 w 8459294"/>
              <a:gd name="connsiteY567" fmla="*/ 730605 h 3603883"/>
              <a:gd name="connsiteX568" fmla="*/ 6851303 w 8459294"/>
              <a:gd name="connsiteY568" fmla="*/ 738880 h 3603883"/>
              <a:gd name="connsiteX569" fmla="*/ 6814709 w 8459294"/>
              <a:gd name="connsiteY569" fmla="*/ 742580 h 3603883"/>
              <a:gd name="connsiteX570" fmla="*/ 6774502 w 8459294"/>
              <a:gd name="connsiteY570" fmla="*/ 748209 h 3603883"/>
              <a:gd name="connsiteX571" fmla="*/ 6771348 w 8459294"/>
              <a:gd name="connsiteY571" fmla="*/ 747199 h 3603883"/>
              <a:gd name="connsiteX572" fmla="*/ 6770245 w 8459294"/>
              <a:gd name="connsiteY572" fmla="*/ 748649 h 3603883"/>
              <a:gd name="connsiteX573" fmla="*/ 7025299 w 8459294"/>
              <a:gd name="connsiteY573" fmla="*/ 724806 h 3603883"/>
              <a:gd name="connsiteX574" fmla="*/ 7144330 w 8459294"/>
              <a:gd name="connsiteY574" fmla="*/ 721828 h 3603883"/>
              <a:gd name="connsiteX575" fmla="*/ 7093314 w 8459294"/>
              <a:gd name="connsiteY575" fmla="*/ 736727 h 3603883"/>
              <a:gd name="connsiteX576" fmla="*/ 7127323 w 8459294"/>
              <a:gd name="connsiteY576" fmla="*/ 742689 h 3603883"/>
              <a:gd name="connsiteX577" fmla="*/ 7132996 w 8459294"/>
              <a:gd name="connsiteY577" fmla="*/ 742689 h 3603883"/>
              <a:gd name="connsiteX578" fmla="*/ 7620429 w 8459294"/>
              <a:gd name="connsiteY578" fmla="*/ 715867 h 3603883"/>
              <a:gd name="connsiteX579" fmla="*/ 7614766 w 8459294"/>
              <a:gd name="connsiteY579" fmla="*/ 718846 h 3603883"/>
              <a:gd name="connsiteX580" fmla="*/ 7677118 w 8459294"/>
              <a:gd name="connsiteY580" fmla="*/ 721828 h 3603883"/>
              <a:gd name="connsiteX581" fmla="*/ 7392957 w 8459294"/>
              <a:gd name="connsiteY581" fmla="*/ 689469 h 3603883"/>
              <a:gd name="connsiteX582" fmla="*/ 7384158 w 8459294"/>
              <a:gd name="connsiteY582" fmla="*/ 692326 h 3603883"/>
              <a:gd name="connsiteX583" fmla="*/ 7395940 w 8459294"/>
              <a:gd name="connsiteY583" fmla="*/ 690087 h 3603883"/>
              <a:gd name="connsiteX584" fmla="*/ 7353655 w 8459294"/>
              <a:gd name="connsiteY584" fmla="*/ 687846 h 3603883"/>
              <a:gd name="connsiteX585" fmla="*/ 7342812 w 8459294"/>
              <a:gd name="connsiteY585" fmla="*/ 693621 h 3603883"/>
              <a:gd name="connsiteX586" fmla="*/ 7319657 w 8459294"/>
              <a:gd name="connsiteY586" fmla="*/ 689436 h 3603883"/>
              <a:gd name="connsiteX587" fmla="*/ 7314370 w 8459294"/>
              <a:gd name="connsiteY587" fmla="*/ 695002 h 3603883"/>
              <a:gd name="connsiteX588" fmla="*/ 7379678 w 8459294"/>
              <a:gd name="connsiteY588" fmla="*/ 692549 h 3603883"/>
              <a:gd name="connsiteX589" fmla="*/ 7661956 w 8459294"/>
              <a:gd name="connsiteY589" fmla="*/ 617209 h 3603883"/>
              <a:gd name="connsiteX590" fmla="*/ 7654445 w 8459294"/>
              <a:gd name="connsiteY590" fmla="*/ 617513 h 3603883"/>
              <a:gd name="connsiteX591" fmla="*/ 7593366 w 8459294"/>
              <a:gd name="connsiteY591" fmla="*/ 619984 h 3603883"/>
              <a:gd name="connsiteX592" fmla="*/ 7586756 w 8459294"/>
              <a:gd name="connsiteY592" fmla="*/ 626828 h 3603883"/>
              <a:gd name="connsiteX593" fmla="*/ 7593081 w 8459294"/>
              <a:gd name="connsiteY593" fmla="*/ 627971 h 3603883"/>
              <a:gd name="connsiteX594" fmla="*/ 7593533 w 8459294"/>
              <a:gd name="connsiteY594" fmla="*/ 625472 h 3603883"/>
              <a:gd name="connsiteX595" fmla="*/ 7665364 w 8459294"/>
              <a:gd name="connsiteY595" fmla="*/ 625563 h 3603883"/>
              <a:gd name="connsiteX596" fmla="*/ 7697891 w 8459294"/>
              <a:gd name="connsiteY596" fmla="*/ 626284 h 3603883"/>
              <a:gd name="connsiteX597" fmla="*/ 7682528 w 8459294"/>
              <a:gd name="connsiteY597" fmla="*/ 620928 h 3603883"/>
              <a:gd name="connsiteX598" fmla="*/ 4000454 w 8459294"/>
              <a:gd name="connsiteY598" fmla="*/ 521545 h 3603883"/>
              <a:gd name="connsiteX599" fmla="*/ 3995935 w 8459294"/>
              <a:gd name="connsiteY599" fmla="*/ 528463 h 3603883"/>
              <a:gd name="connsiteX600" fmla="*/ 3982382 w 8459294"/>
              <a:gd name="connsiteY600" fmla="*/ 531171 h 3603883"/>
              <a:gd name="connsiteX601" fmla="*/ 3967025 w 8459294"/>
              <a:gd name="connsiteY601" fmla="*/ 543868 h 3603883"/>
              <a:gd name="connsiteX602" fmla="*/ 3925018 w 8459294"/>
              <a:gd name="connsiteY602" fmla="*/ 577535 h 3603883"/>
              <a:gd name="connsiteX603" fmla="*/ 3845961 w 8459294"/>
              <a:gd name="connsiteY603" fmla="*/ 599349 h 3603883"/>
              <a:gd name="connsiteX604" fmla="*/ 3830151 w 8459294"/>
              <a:gd name="connsiteY604" fmla="*/ 614544 h 3603883"/>
              <a:gd name="connsiteX605" fmla="*/ 3840545 w 8459294"/>
              <a:gd name="connsiteY605" fmla="*/ 629315 h 3603883"/>
              <a:gd name="connsiteX606" fmla="*/ 3843260 w 8459294"/>
              <a:gd name="connsiteY606" fmla="*/ 650434 h 3603883"/>
              <a:gd name="connsiteX607" fmla="*/ 3809383 w 8459294"/>
              <a:gd name="connsiteY607" fmla="*/ 675257 h 3603883"/>
              <a:gd name="connsiteX608" fmla="*/ 3809385 w 8459294"/>
              <a:gd name="connsiteY608" fmla="*/ 711360 h 3603883"/>
              <a:gd name="connsiteX609" fmla="*/ 3832879 w 8459294"/>
              <a:gd name="connsiteY609" fmla="*/ 707872 h 3603883"/>
              <a:gd name="connsiteX610" fmla="*/ 3824283 w 8459294"/>
              <a:gd name="connsiteY610" fmla="*/ 665059 h 3603883"/>
              <a:gd name="connsiteX611" fmla="*/ 3864044 w 8459294"/>
              <a:gd name="connsiteY611" fmla="*/ 661930 h 3603883"/>
              <a:gd name="connsiteX612" fmla="*/ 3871724 w 8459294"/>
              <a:gd name="connsiteY612" fmla="*/ 673633 h 3603883"/>
              <a:gd name="connsiteX613" fmla="*/ 3876688 w 8459294"/>
              <a:gd name="connsiteY613" fmla="*/ 664215 h 3603883"/>
              <a:gd name="connsiteX614" fmla="*/ 4004071 w 8459294"/>
              <a:gd name="connsiteY614" fmla="*/ 573774 h 3603883"/>
              <a:gd name="connsiteX615" fmla="*/ 3978771 w 8459294"/>
              <a:gd name="connsiteY615" fmla="*/ 551148 h 3603883"/>
              <a:gd name="connsiteX616" fmla="*/ 4057829 w 8459294"/>
              <a:gd name="connsiteY616" fmla="*/ 547389 h 3603883"/>
              <a:gd name="connsiteX617" fmla="*/ 4068668 w 8459294"/>
              <a:gd name="connsiteY617" fmla="*/ 523560 h 3603883"/>
              <a:gd name="connsiteX618" fmla="*/ 3699354 w 8459294"/>
              <a:gd name="connsiteY618" fmla="*/ 516128 h 3603883"/>
              <a:gd name="connsiteX619" fmla="*/ 3711108 w 8459294"/>
              <a:gd name="connsiteY619" fmla="*/ 559517 h 3603883"/>
              <a:gd name="connsiteX620" fmla="*/ 3680391 w 8459294"/>
              <a:gd name="connsiteY620" fmla="*/ 602958 h 3603883"/>
              <a:gd name="connsiteX621" fmla="*/ 3680831 w 8459294"/>
              <a:gd name="connsiteY621" fmla="*/ 546305 h 3603883"/>
              <a:gd name="connsiteX622" fmla="*/ 3699354 w 8459294"/>
              <a:gd name="connsiteY622" fmla="*/ 516128 h 3603883"/>
              <a:gd name="connsiteX623" fmla="*/ 3903312 w 8459294"/>
              <a:gd name="connsiteY623" fmla="*/ 505808 h 3603883"/>
              <a:gd name="connsiteX624" fmla="*/ 3882767 w 8459294"/>
              <a:gd name="connsiteY624" fmla="*/ 507425 h 3603883"/>
              <a:gd name="connsiteX625" fmla="*/ 3893833 w 8459294"/>
              <a:gd name="connsiteY625" fmla="*/ 515167 h 3603883"/>
              <a:gd name="connsiteX626" fmla="*/ 8063261 w 8459294"/>
              <a:gd name="connsiteY626" fmla="*/ 481129 h 3603883"/>
              <a:gd name="connsiteX627" fmla="*/ 8044503 w 8459294"/>
              <a:gd name="connsiteY627" fmla="*/ 485191 h 3603883"/>
              <a:gd name="connsiteX628" fmla="*/ 8048212 w 8459294"/>
              <a:gd name="connsiteY628" fmla="*/ 485880 h 3603883"/>
              <a:gd name="connsiteX629" fmla="*/ 3976870 w 8459294"/>
              <a:gd name="connsiteY629" fmla="*/ 471342 h 3603883"/>
              <a:gd name="connsiteX630" fmla="*/ 3967539 w 8459294"/>
              <a:gd name="connsiteY630" fmla="*/ 479934 h 3603883"/>
              <a:gd name="connsiteX631" fmla="*/ 3969895 w 8459294"/>
              <a:gd name="connsiteY631" fmla="*/ 480564 h 3603883"/>
              <a:gd name="connsiteX632" fmla="*/ 3974245 w 8459294"/>
              <a:gd name="connsiteY632" fmla="*/ 485864 h 3603883"/>
              <a:gd name="connsiteX633" fmla="*/ 7576393 w 8459294"/>
              <a:gd name="connsiteY633" fmla="*/ 413184 h 3603883"/>
              <a:gd name="connsiteX634" fmla="*/ 7586505 w 8459294"/>
              <a:gd name="connsiteY634" fmla="*/ 420493 h 3603883"/>
              <a:gd name="connsiteX635" fmla="*/ 7576055 w 8459294"/>
              <a:gd name="connsiteY635" fmla="*/ 421827 h 3603883"/>
              <a:gd name="connsiteX636" fmla="*/ 7563910 w 8459294"/>
              <a:gd name="connsiteY636" fmla="*/ 418991 h 3603883"/>
              <a:gd name="connsiteX637" fmla="*/ 7576393 w 8459294"/>
              <a:gd name="connsiteY637" fmla="*/ 413184 h 3603883"/>
              <a:gd name="connsiteX638" fmla="*/ 7493198 w 8459294"/>
              <a:gd name="connsiteY638" fmla="*/ 367517 h 3603883"/>
              <a:gd name="connsiteX639" fmla="*/ 7524824 w 8459294"/>
              <a:gd name="connsiteY639" fmla="*/ 373233 h 3603883"/>
              <a:gd name="connsiteX640" fmla="*/ 7525276 w 8459294"/>
              <a:gd name="connsiteY640" fmla="*/ 370733 h 3603883"/>
              <a:gd name="connsiteX641" fmla="*/ 7493198 w 8459294"/>
              <a:gd name="connsiteY641" fmla="*/ 367517 h 3603883"/>
              <a:gd name="connsiteX642" fmla="*/ 7556513 w 8459294"/>
              <a:gd name="connsiteY642" fmla="*/ 360787 h 3603883"/>
              <a:gd name="connsiteX643" fmla="*/ 7538824 w 8459294"/>
              <a:gd name="connsiteY643" fmla="*/ 368025 h 3603883"/>
              <a:gd name="connsiteX644" fmla="*/ 7592587 w 8459294"/>
              <a:gd name="connsiteY644" fmla="*/ 377742 h 3603883"/>
              <a:gd name="connsiteX645" fmla="*/ 7646346 w 8459294"/>
              <a:gd name="connsiteY645" fmla="*/ 369409 h 3603883"/>
              <a:gd name="connsiteX646" fmla="*/ 7556513 w 8459294"/>
              <a:gd name="connsiteY646" fmla="*/ 360787 h 3603883"/>
              <a:gd name="connsiteX647" fmla="*/ 4388263 w 8459294"/>
              <a:gd name="connsiteY647" fmla="*/ 358907 h 3603883"/>
              <a:gd name="connsiteX648" fmla="*/ 4357772 w 8459294"/>
              <a:gd name="connsiteY648" fmla="*/ 369513 h 3603883"/>
              <a:gd name="connsiteX649" fmla="*/ 4318018 w 8459294"/>
              <a:gd name="connsiteY649" fmla="*/ 390693 h 3603883"/>
              <a:gd name="connsiteX650" fmla="*/ 4283691 w 8459294"/>
              <a:gd name="connsiteY650" fmla="*/ 418013 h 3603883"/>
              <a:gd name="connsiteX651" fmla="*/ 4199215 w 8459294"/>
              <a:gd name="connsiteY651" fmla="*/ 433690 h 3603883"/>
              <a:gd name="connsiteX652" fmla="*/ 4176625 w 8459294"/>
              <a:gd name="connsiteY652" fmla="*/ 450237 h 3603883"/>
              <a:gd name="connsiteX653" fmla="*/ 4196509 w 8459294"/>
              <a:gd name="connsiteY653" fmla="*/ 466723 h 3603883"/>
              <a:gd name="connsiteX654" fmla="*/ 4226321 w 8459294"/>
              <a:gd name="connsiteY654" fmla="*/ 464378 h 3603883"/>
              <a:gd name="connsiteX655" fmla="*/ 4243941 w 8459294"/>
              <a:gd name="connsiteY655" fmla="*/ 439194 h 3603883"/>
              <a:gd name="connsiteX656" fmla="*/ 4269237 w 8459294"/>
              <a:gd name="connsiteY656" fmla="*/ 443766 h 3603883"/>
              <a:gd name="connsiteX657" fmla="*/ 4385340 w 8459294"/>
              <a:gd name="connsiteY657" fmla="*/ 415757 h 3603883"/>
              <a:gd name="connsiteX658" fmla="*/ 4390304 w 8459294"/>
              <a:gd name="connsiteY658" fmla="*/ 406338 h 3603883"/>
              <a:gd name="connsiteX659" fmla="*/ 4377199 w 8459294"/>
              <a:gd name="connsiteY659" fmla="*/ 388497 h 3603883"/>
              <a:gd name="connsiteX660" fmla="*/ 4404303 w 8459294"/>
              <a:gd name="connsiteY660" fmla="*/ 383082 h 3603883"/>
              <a:gd name="connsiteX661" fmla="*/ 4421471 w 8459294"/>
              <a:gd name="connsiteY661" fmla="*/ 360396 h 3603883"/>
              <a:gd name="connsiteX662" fmla="*/ 4388263 w 8459294"/>
              <a:gd name="connsiteY662" fmla="*/ 358907 h 3603883"/>
              <a:gd name="connsiteX663" fmla="*/ 4460769 w 8459294"/>
              <a:gd name="connsiteY663" fmla="*/ 341712 h 3603883"/>
              <a:gd name="connsiteX664" fmla="*/ 4437728 w 8459294"/>
              <a:gd name="connsiteY664" fmla="*/ 342705 h 3603883"/>
              <a:gd name="connsiteX665" fmla="*/ 4457610 w 8459294"/>
              <a:gd name="connsiteY665" fmla="*/ 359189 h 3603883"/>
              <a:gd name="connsiteX666" fmla="*/ 7829981 w 8459294"/>
              <a:gd name="connsiteY666" fmla="*/ 302032 h 3603883"/>
              <a:gd name="connsiteX667" fmla="*/ 7847151 w 8459294"/>
              <a:gd name="connsiteY667" fmla="*/ 315454 h 3603883"/>
              <a:gd name="connsiteX668" fmla="*/ 7809199 w 8459294"/>
              <a:gd name="connsiteY668" fmla="*/ 308595 h 3603883"/>
              <a:gd name="connsiteX669" fmla="*/ 7829981 w 8459294"/>
              <a:gd name="connsiteY669" fmla="*/ 302032 h 3603883"/>
              <a:gd name="connsiteX670" fmla="*/ 7512213 w 8459294"/>
              <a:gd name="connsiteY670" fmla="*/ 289809 h 3603883"/>
              <a:gd name="connsiteX671" fmla="*/ 7505954 w 8459294"/>
              <a:gd name="connsiteY671" fmla="*/ 293143 h 3603883"/>
              <a:gd name="connsiteX672" fmla="*/ 7527509 w 8459294"/>
              <a:gd name="connsiteY672" fmla="*/ 293359 h 3603883"/>
              <a:gd name="connsiteX673" fmla="*/ 7312891 w 8459294"/>
              <a:gd name="connsiteY673" fmla="*/ 285614 h 3603883"/>
              <a:gd name="connsiteX674" fmla="*/ 7281636 w 8459294"/>
              <a:gd name="connsiteY674" fmla="*/ 288952 h 3603883"/>
              <a:gd name="connsiteX675" fmla="*/ 7388177 w 8459294"/>
              <a:gd name="connsiteY675" fmla="*/ 294238 h 3603883"/>
              <a:gd name="connsiteX676" fmla="*/ 7422484 w 8459294"/>
              <a:gd name="connsiteY676" fmla="*/ 293905 h 3603883"/>
              <a:gd name="connsiteX677" fmla="*/ 7369509 w 8459294"/>
              <a:gd name="connsiteY677" fmla="*/ 286579 h 3603883"/>
              <a:gd name="connsiteX678" fmla="*/ 7312891 w 8459294"/>
              <a:gd name="connsiteY678" fmla="*/ 285614 h 3603883"/>
              <a:gd name="connsiteX679" fmla="*/ 7234150 w 8459294"/>
              <a:gd name="connsiteY679" fmla="*/ 283388 h 3603883"/>
              <a:gd name="connsiteX680" fmla="*/ 7211690 w 8459294"/>
              <a:gd name="connsiteY680" fmla="*/ 285482 h 3603883"/>
              <a:gd name="connsiteX681" fmla="*/ 7248519 w 8459294"/>
              <a:gd name="connsiteY681" fmla="*/ 287309 h 3603883"/>
              <a:gd name="connsiteX682" fmla="*/ 7484254 w 8459294"/>
              <a:gd name="connsiteY682" fmla="*/ 266059 h 3603883"/>
              <a:gd name="connsiteX683" fmla="*/ 7472228 w 8459294"/>
              <a:gd name="connsiteY683" fmla="*/ 267109 h 3603883"/>
              <a:gd name="connsiteX684" fmla="*/ 7473340 w 8459294"/>
              <a:gd name="connsiteY684" fmla="*/ 269595 h 3603883"/>
              <a:gd name="connsiteX685" fmla="*/ 7491240 w 8459294"/>
              <a:gd name="connsiteY685" fmla="*/ 267650 h 3603883"/>
              <a:gd name="connsiteX686" fmla="*/ 7333981 w 8459294"/>
              <a:gd name="connsiteY686" fmla="*/ 255015 h 3603883"/>
              <a:gd name="connsiteX687" fmla="*/ 7313202 w 8459294"/>
              <a:gd name="connsiteY687" fmla="*/ 261575 h 3603883"/>
              <a:gd name="connsiteX688" fmla="*/ 7351151 w 8459294"/>
              <a:gd name="connsiteY688" fmla="*/ 268434 h 3603883"/>
              <a:gd name="connsiteX689" fmla="*/ 6663558 w 8459294"/>
              <a:gd name="connsiteY689" fmla="*/ 224099 h 3603883"/>
              <a:gd name="connsiteX690" fmla="*/ 6649555 w 8459294"/>
              <a:gd name="connsiteY690" fmla="*/ 229302 h 3603883"/>
              <a:gd name="connsiteX691" fmla="*/ 6652265 w 8459294"/>
              <a:gd name="connsiteY691" fmla="*/ 232372 h 3603883"/>
              <a:gd name="connsiteX692" fmla="*/ 6668078 w 8459294"/>
              <a:gd name="connsiteY692" fmla="*/ 235230 h 3603883"/>
              <a:gd name="connsiteX693" fmla="*/ 6668530 w 8459294"/>
              <a:gd name="connsiteY693" fmla="*/ 232732 h 3603883"/>
              <a:gd name="connsiteX694" fmla="*/ 6663558 w 8459294"/>
              <a:gd name="connsiteY694" fmla="*/ 224099 h 3603883"/>
              <a:gd name="connsiteX695" fmla="*/ 6595791 w 8459294"/>
              <a:gd name="connsiteY695" fmla="*/ 219585 h 3603883"/>
              <a:gd name="connsiteX696" fmla="*/ 6567783 w 8459294"/>
              <a:gd name="connsiteY696" fmla="*/ 229994 h 3603883"/>
              <a:gd name="connsiteX697" fmla="*/ 6579084 w 8459294"/>
              <a:gd name="connsiteY697" fmla="*/ 239775 h 3603883"/>
              <a:gd name="connsiteX698" fmla="*/ 6609349 w 8459294"/>
              <a:gd name="connsiteY698" fmla="*/ 234931 h 3603883"/>
              <a:gd name="connsiteX699" fmla="*/ 6613416 w 8459294"/>
              <a:gd name="connsiteY699" fmla="*/ 230509 h 3603883"/>
              <a:gd name="connsiteX700" fmla="*/ 6595791 w 8459294"/>
              <a:gd name="connsiteY700" fmla="*/ 219585 h 3603883"/>
              <a:gd name="connsiteX701" fmla="*/ 5283863 w 8459294"/>
              <a:gd name="connsiteY701" fmla="*/ 214552 h 3603883"/>
              <a:gd name="connsiteX702" fmla="*/ 5269412 w 8459294"/>
              <a:gd name="connsiteY702" fmla="*/ 222255 h 3603883"/>
              <a:gd name="connsiteX703" fmla="*/ 5205711 w 8459294"/>
              <a:gd name="connsiteY703" fmla="*/ 231375 h 3603883"/>
              <a:gd name="connsiteX704" fmla="*/ 5202547 w 8459294"/>
              <a:gd name="connsiteY704" fmla="*/ 230803 h 3603883"/>
              <a:gd name="connsiteX705" fmla="*/ 5169119 w 8459294"/>
              <a:gd name="connsiteY705" fmla="*/ 235072 h 3603883"/>
              <a:gd name="connsiteX706" fmla="*/ 5295163 w 8459294"/>
              <a:gd name="connsiteY706" fmla="*/ 224331 h 3603883"/>
              <a:gd name="connsiteX707" fmla="*/ 7578160 w 8459294"/>
              <a:gd name="connsiteY707" fmla="*/ 214059 h 3603883"/>
              <a:gd name="connsiteX708" fmla="*/ 7592164 w 8459294"/>
              <a:gd name="connsiteY708" fmla="*/ 226906 h 3603883"/>
              <a:gd name="connsiteX709" fmla="*/ 7585392 w 8459294"/>
              <a:gd name="connsiteY709" fmla="*/ 228259 h 3603883"/>
              <a:gd name="connsiteX710" fmla="*/ 7567317 w 8459294"/>
              <a:gd name="connsiteY710" fmla="*/ 219835 h 3603883"/>
              <a:gd name="connsiteX711" fmla="*/ 7578160 w 8459294"/>
              <a:gd name="connsiteY711" fmla="*/ 214059 h 3603883"/>
              <a:gd name="connsiteX712" fmla="*/ 7539474 w 8459294"/>
              <a:gd name="connsiteY712" fmla="*/ 210841 h 3603883"/>
              <a:gd name="connsiteX713" fmla="*/ 7571551 w 8459294"/>
              <a:gd name="connsiteY713" fmla="*/ 214059 h 3603883"/>
              <a:gd name="connsiteX714" fmla="*/ 7571100 w 8459294"/>
              <a:gd name="connsiteY714" fmla="*/ 216557 h 3603883"/>
              <a:gd name="connsiteX715" fmla="*/ 7126679 w 8459294"/>
              <a:gd name="connsiteY715" fmla="*/ 209498 h 3603883"/>
              <a:gd name="connsiteX716" fmla="*/ 7136791 w 8459294"/>
              <a:gd name="connsiteY716" fmla="*/ 216806 h 3603883"/>
              <a:gd name="connsiteX717" fmla="*/ 7126342 w 8459294"/>
              <a:gd name="connsiteY717" fmla="*/ 218142 h 3603883"/>
              <a:gd name="connsiteX718" fmla="*/ 7114197 w 8459294"/>
              <a:gd name="connsiteY718" fmla="*/ 215304 h 3603883"/>
              <a:gd name="connsiteX719" fmla="*/ 7126679 w 8459294"/>
              <a:gd name="connsiteY719" fmla="*/ 209498 h 3603883"/>
              <a:gd name="connsiteX720" fmla="*/ 7602790 w 8459294"/>
              <a:gd name="connsiteY720" fmla="*/ 204111 h 3603883"/>
              <a:gd name="connsiteX721" fmla="*/ 7692623 w 8459294"/>
              <a:gd name="connsiteY721" fmla="*/ 212733 h 3603883"/>
              <a:gd name="connsiteX722" fmla="*/ 7638864 w 8459294"/>
              <a:gd name="connsiteY722" fmla="*/ 221066 h 3603883"/>
              <a:gd name="connsiteX723" fmla="*/ 7585100 w 8459294"/>
              <a:gd name="connsiteY723" fmla="*/ 211349 h 3603883"/>
              <a:gd name="connsiteX724" fmla="*/ 7602790 w 8459294"/>
              <a:gd name="connsiteY724" fmla="*/ 204111 h 3603883"/>
              <a:gd name="connsiteX725" fmla="*/ 4434549 w 8459294"/>
              <a:gd name="connsiteY725" fmla="*/ 202242 h 3603883"/>
              <a:gd name="connsiteX726" fmla="*/ 4467757 w 8459294"/>
              <a:gd name="connsiteY726" fmla="*/ 203731 h 3603883"/>
              <a:gd name="connsiteX727" fmla="*/ 4450589 w 8459294"/>
              <a:gd name="connsiteY727" fmla="*/ 226417 h 3603883"/>
              <a:gd name="connsiteX728" fmla="*/ 4423484 w 8459294"/>
              <a:gd name="connsiteY728" fmla="*/ 231832 h 3603883"/>
              <a:gd name="connsiteX729" fmla="*/ 4436591 w 8459294"/>
              <a:gd name="connsiteY729" fmla="*/ 249674 h 3603883"/>
              <a:gd name="connsiteX730" fmla="*/ 4431625 w 8459294"/>
              <a:gd name="connsiteY730" fmla="*/ 259092 h 3603883"/>
              <a:gd name="connsiteX731" fmla="*/ 4315522 w 8459294"/>
              <a:gd name="connsiteY731" fmla="*/ 287101 h 3603883"/>
              <a:gd name="connsiteX732" fmla="*/ 4290227 w 8459294"/>
              <a:gd name="connsiteY732" fmla="*/ 282529 h 3603883"/>
              <a:gd name="connsiteX733" fmla="*/ 4272607 w 8459294"/>
              <a:gd name="connsiteY733" fmla="*/ 307714 h 3603883"/>
              <a:gd name="connsiteX734" fmla="*/ 4242794 w 8459294"/>
              <a:gd name="connsiteY734" fmla="*/ 310060 h 3603883"/>
              <a:gd name="connsiteX735" fmla="*/ 4222910 w 8459294"/>
              <a:gd name="connsiteY735" fmla="*/ 293575 h 3603883"/>
              <a:gd name="connsiteX736" fmla="*/ 4245501 w 8459294"/>
              <a:gd name="connsiteY736" fmla="*/ 277027 h 3603883"/>
              <a:gd name="connsiteX737" fmla="*/ 4329975 w 8459294"/>
              <a:gd name="connsiteY737" fmla="*/ 261349 h 3603883"/>
              <a:gd name="connsiteX738" fmla="*/ 4364303 w 8459294"/>
              <a:gd name="connsiteY738" fmla="*/ 234027 h 3603883"/>
              <a:gd name="connsiteX739" fmla="*/ 4404058 w 8459294"/>
              <a:gd name="connsiteY739" fmla="*/ 212848 h 3603883"/>
              <a:gd name="connsiteX740" fmla="*/ 4434549 w 8459294"/>
              <a:gd name="connsiteY740" fmla="*/ 202242 h 3603883"/>
              <a:gd name="connsiteX741" fmla="*/ 4507057 w 8459294"/>
              <a:gd name="connsiteY741" fmla="*/ 185040 h 3603883"/>
              <a:gd name="connsiteX742" fmla="*/ 4503897 w 8459294"/>
              <a:gd name="connsiteY742" fmla="*/ 202520 h 3603883"/>
              <a:gd name="connsiteX743" fmla="*/ 4484010 w 8459294"/>
              <a:gd name="connsiteY743" fmla="*/ 186033 h 3603883"/>
              <a:gd name="connsiteX744" fmla="*/ 4324988 w 8459294"/>
              <a:gd name="connsiteY744" fmla="*/ 180501 h 3603883"/>
              <a:gd name="connsiteX745" fmla="*/ 4264003 w 8459294"/>
              <a:gd name="connsiteY745" fmla="*/ 210740 h 3603883"/>
              <a:gd name="connsiteX746" fmla="*/ 4272132 w 8459294"/>
              <a:gd name="connsiteY746" fmla="*/ 183843 h 3603883"/>
              <a:gd name="connsiteX747" fmla="*/ 4324988 w 8459294"/>
              <a:gd name="connsiteY747" fmla="*/ 180501 h 3603883"/>
              <a:gd name="connsiteX748" fmla="*/ 7043486 w 8459294"/>
              <a:gd name="connsiteY748" fmla="*/ 163830 h 3603883"/>
              <a:gd name="connsiteX749" fmla="*/ 7075110 w 8459294"/>
              <a:gd name="connsiteY749" fmla="*/ 169546 h 3603883"/>
              <a:gd name="connsiteX750" fmla="*/ 7075562 w 8459294"/>
              <a:gd name="connsiteY750" fmla="*/ 167048 h 3603883"/>
              <a:gd name="connsiteX751" fmla="*/ 7043486 w 8459294"/>
              <a:gd name="connsiteY751" fmla="*/ 163830 h 3603883"/>
              <a:gd name="connsiteX752" fmla="*/ 7106800 w 8459294"/>
              <a:gd name="connsiteY752" fmla="*/ 157100 h 3603883"/>
              <a:gd name="connsiteX753" fmla="*/ 7089110 w 8459294"/>
              <a:gd name="connsiteY753" fmla="*/ 164338 h 3603883"/>
              <a:gd name="connsiteX754" fmla="*/ 7142874 w 8459294"/>
              <a:gd name="connsiteY754" fmla="*/ 174055 h 3603883"/>
              <a:gd name="connsiteX755" fmla="*/ 7196632 w 8459294"/>
              <a:gd name="connsiteY755" fmla="*/ 165722 h 3603883"/>
              <a:gd name="connsiteX756" fmla="*/ 7106800 w 8459294"/>
              <a:gd name="connsiteY756" fmla="*/ 157100 h 3603883"/>
              <a:gd name="connsiteX757" fmla="*/ 4760932 w 8459294"/>
              <a:gd name="connsiteY757" fmla="*/ 99408 h 3603883"/>
              <a:gd name="connsiteX758" fmla="*/ 4793471 w 8459294"/>
              <a:gd name="connsiteY758" fmla="*/ 136235 h 3603883"/>
              <a:gd name="connsiteX759" fmla="*/ 4838642 w 8459294"/>
              <a:gd name="connsiteY759" fmla="*/ 121192 h 3603883"/>
              <a:gd name="connsiteX760" fmla="*/ 4862588 w 8459294"/>
              <a:gd name="connsiteY760" fmla="*/ 133254 h 3603883"/>
              <a:gd name="connsiteX761" fmla="*/ 4807475 w 8459294"/>
              <a:gd name="connsiteY761" fmla="*/ 149080 h 3603883"/>
              <a:gd name="connsiteX762" fmla="*/ 4781725 w 8459294"/>
              <a:gd name="connsiteY762" fmla="*/ 165056 h 3603883"/>
              <a:gd name="connsiteX763" fmla="*/ 4692279 w 8459294"/>
              <a:gd name="connsiteY763" fmla="*/ 172102 h 3603883"/>
              <a:gd name="connsiteX764" fmla="*/ 4666077 w 8459294"/>
              <a:gd name="connsiteY764" fmla="*/ 190573 h 3603883"/>
              <a:gd name="connsiteX765" fmla="*/ 4693638 w 8459294"/>
              <a:gd name="connsiteY765" fmla="*/ 200712 h 3603883"/>
              <a:gd name="connsiteX766" fmla="*/ 4623613 w 8459294"/>
              <a:gd name="connsiteY766" fmla="*/ 190635 h 3603883"/>
              <a:gd name="connsiteX767" fmla="*/ 4626323 w 8459294"/>
              <a:gd name="connsiteY767" fmla="*/ 193702 h 3603883"/>
              <a:gd name="connsiteX768" fmla="*/ 4597416 w 8459294"/>
              <a:gd name="connsiteY768" fmla="*/ 209107 h 3603883"/>
              <a:gd name="connsiteX769" fmla="*/ 4560821 w 8459294"/>
              <a:gd name="connsiteY769" fmla="*/ 212809 h 3603883"/>
              <a:gd name="connsiteX770" fmla="*/ 4554942 w 8459294"/>
              <a:gd name="connsiteY770" fmla="*/ 191116 h 3603883"/>
              <a:gd name="connsiteX771" fmla="*/ 4619540 w 8459294"/>
              <a:gd name="connsiteY771" fmla="*/ 158955 h 3603883"/>
              <a:gd name="connsiteX772" fmla="*/ 4668332 w 8459294"/>
              <a:gd name="connsiteY772" fmla="*/ 160038 h 3603883"/>
              <a:gd name="connsiteX773" fmla="*/ 4707179 w 8459294"/>
              <a:gd name="connsiteY773" fmla="*/ 143848 h 3603883"/>
              <a:gd name="connsiteX774" fmla="*/ 4757778 w 8459294"/>
              <a:gd name="connsiteY774" fmla="*/ 134941 h 3603883"/>
              <a:gd name="connsiteX775" fmla="*/ 4749642 w 8459294"/>
              <a:gd name="connsiteY775" fmla="*/ 107683 h 3603883"/>
              <a:gd name="connsiteX776" fmla="*/ 7380268 w 8459294"/>
              <a:gd name="connsiteY776" fmla="*/ 98347 h 3603883"/>
              <a:gd name="connsiteX777" fmla="*/ 7397437 w 8459294"/>
              <a:gd name="connsiteY777" fmla="*/ 111769 h 3603883"/>
              <a:gd name="connsiteX778" fmla="*/ 7359485 w 8459294"/>
              <a:gd name="connsiteY778" fmla="*/ 104909 h 3603883"/>
              <a:gd name="connsiteX779" fmla="*/ 7380268 w 8459294"/>
              <a:gd name="connsiteY779" fmla="*/ 98347 h 3603883"/>
              <a:gd name="connsiteX780" fmla="*/ 6419411 w 8459294"/>
              <a:gd name="connsiteY780" fmla="*/ 77466 h 3603883"/>
              <a:gd name="connsiteX781" fmla="*/ 6431780 w 8459294"/>
              <a:gd name="connsiteY781" fmla="*/ 79057 h 3603883"/>
              <a:gd name="connsiteX782" fmla="*/ 6476506 w 8459294"/>
              <a:gd name="connsiteY782" fmla="*/ 84561 h 3603883"/>
              <a:gd name="connsiteX783" fmla="*/ 6503607 w 8459294"/>
              <a:gd name="connsiteY783" fmla="*/ 79145 h 3603883"/>
              <a:gd name="connsiteX784" fmla="*/ 6547881 w 8459294"/>
              <a:gd name="connsiteY784" fmla="*/ 87147 h 3603883"/>
              <a:gd name="connsiteX785" fmla="*/ 6588092 w 8459294"/>
              <a:gd name="connsiteY785" fmla="*/ 81522 h 3603883"/>
              <a:gd name="connsiteX786" fmla="*/ 6616100 w 8459294"/>
              <a:gd name="connsiteY786" fmla="*/ 89164 h 3603883"/>
              <a:gd name="connsiteX787" fmla="*/ 6649531 w 8459294"/>
              <a:gd name="connsiteY787" fmla="*/ 84888 h 3603883"/>
              <a:gd name="connsiteX788" fmla="*/ 6752535 w 8459294"/>
              <a:gd name="connsiteY788" fmla="*/ 93191 h 3603883"/>
              <a:gd name="connsiteX789" fmla="*/ 6766087 w 8459294"/>
              <a:gd name="connsiteY789" fmla="*/ 90483 h 3603883"/>
              <a:gd name="connsiteX790" fmla="*/ 6819847 w 8459294"/>
              <a:gd name="connsiteY790" fmla="*/ 100200 h 3603883"/>
              <a:gd name="connsiteX791" fmla="*/ 6902070 w 8459294"/>
              <a:gd name="connsiteY791" fmla="*/ 97011 h 3603883"/>
              <a:gd name="connsiteX792" fmla="*/ 7140610 w 8459294"/>
              <a:gd name="connsiteY792" fmla="*/ 150441 h 3603883"/>
              <a:gd name="connsiteX793" fmla="*/ 7165002 w 8459294"/>
              <a:gd name="connsiteY793" fmla="*/ 141952 h 3603883"/>
              <a:gd name="connsiteX794" fmla="*/ 7207471 w 8459294"/>
              <a:gd name="connsiteY794" fmla="*/ 141894 h 3603883"/>
              <a:gd name="connsiteX795" fmla="*/ 7221475 w 8459294"/>
              <a:gd name="connsiteY795" fmla="*/ 154741 h 3603883"/>
              <a:gd name="connsiteX796" fmla="*/ 7228708 w 8459294"/>
              <a:gd name="connsiteY796" fmla="*/ 168941 h 3603883"/>
              <a:gd name="connsiteX797" fmla="*/ 7267110 w 8459294"/>
              <a:gd name="connsiteY797" fmla="*/ 173305 h 3603883"/>
              <a:gd name="connsiteX798" fmla="*/ 7253558 w 8459294"/>
              <a:gd name="connsiteY798" fmla="*/ 194061 h 3603883"/>
              <a:gd name="connsiteX799" fmla="*/ 7209283 w 8459294"/>
              <a:gd name="connsiteY799" fmla="*/ 186058 h 3603883"/>
              <a:gd name="connsiteX800" fmla="*/ 7175858 w 8459294"/>
              <a:gd name="connsiteY800" fmla="*/ 190336 h 3603883"/>
              <a:gd name="connsiteX801" fmla="*/ 7137458 w 8459294"/>
              <a:gd name="connsiteY801" fmla="*/ 204022 h 3603883"/>
              <a:gd name="connsiteX802" fmla="*/ 7072854 w 8459294"/>
              <a:gd name="connsiteY802" fmla="*/ 182031 h 3603883"/>
              <a:gd name="connsiteX803" fmla="*/ 7002830 w 8459294"/>
              <a:gd name="connsiteY803" fmla="*/ 190003 h 3603883"/>
              <a:gd name="connsiteX804" fmla="*/ 6997859 w 8459294"/>
              <a:gd name="connsiteY804" fmla="*/ 199421 h 3603883"/>
              <a:gd name="connsiteX805" fmla="*/ 6976175 w 8459294"/>
              <a:gd name="connsiteY805" fmla="*/ 192924 h 3603883"/>
              <a:gd name="connsiteX806" fmla="*/ 6842901 w 8459294"/>
              <a:gd name="connsiteY806" fmla="*/ 189466 h 3603883"/>
              <a:gd name="connsiteX807" fmla="*/ 6813538 w 8459294"/>
              <a:gd name="connsiteY807" fmla="*/ 189317 h 3603883"/>
              <a:gd name="connsiteX808" fmla="*/ 6787789 w 8459294"/>
              <a:gd name="connsiteY808" fmla="*/ 205293 h 3603883"/>
              <a:gd name="connsiteX809" fmla="*/ 6973467 w 8459294"/>
              <a:gd name="connsiteY809" fmla="*/ 207908 h 3603883"/>
              <a:gd name="connsiteX810" fmla="*/ 7002379 w 8459294"/>
              <a:gd name="connsiteY810" fmla="*/ 210553 h 3603883"/>
              <a:gd name="connsiteX811" fmla="*/ 7152364 w 8459294"/>
              <a:gd name="connsiteY811" fmla="*/ 211875 h 3603883"/>
              <a:gd name="connsiteX812" fmla="*/ 7329011 w 8459294"/>
              <a:gd name="connsiteY812" fmla="*/ 228329 h 3603883"/>
              <a:gd name="connsiteX813" fmla="*/ 7404001 w 8459294"/>
              <a:gd name="connsiteY813" fmla="*/ 228990 h 3603883"/>
              <a:gd name="connsiteX814" fmla="*/ 7430655 w 8459294"/>
              <a:gd name="connsiteY814" fmla="*/ 226069 h 3603883"/>
              <a:gd name="connsiteX815" fmla="*/ 7460925 w 8459294"/>
              <a:gd name="connsiteY815" fmla="*/ 221226 h 3603883"/>
              <a:gd name="connsiteX816" fmla="*/ 7696752 w 8459294"/>
              <a:gd name="connsiteY816" fmla="*/ 253536 h 3603883"/>
              <a:gd name="connsiteX817" fmla="*/ 7704431 w 8459294"/>
              <a:gd name="connsiteY817" fmla="*/ 247188 h 3603883"/>
              <a:gd name="connsiteX818" fmla="*/ 7720246 w 8459294"/>
              <a:gd name="connsiteY818" fmla="*/ 268096 h 3603883"/>
              <a:gd name="connsiteX819" fmla="*/ 7706242 w 8459294"/>
              <a:gd name="connsiteY819" fmla="*/ 273304 h 3603883"/>
              <a:gd name="connsiteX820" fmla="*/ 7661967 w 8459294"/>
              <a:gd name="connsiteY820" fmla="*/ 265302 h 3603883"/>
              <a:gd name="connsiteX821" fmla="*/ 7537323 w 8459294"/>
              <a:gd name="connsiteY821" fmla="*/ 268881 h 3603883"/>
              <a:gd name="connsiteX822" fmla="*/ 7520632 w 8459294"/>
              <a:gd name="connsiteY822" fmla="*/ 269010 h 3603883"/>
              <a:gd name="connsiteX823" fmla="*/ 7530956 w 8459294"/>
              <a:gd name="connsiteY823" fmla="*/ 269665 h 3603883"/>
              <a:gd name="connsiteX824" fmla="*/ 7598498 w 8459294"/>
              <a:gd name="connsiteY824" fmla="*/ 282193 h 3603883"/>
              <a:gd name="connsiteX825" fmla="*/ 7619279 w 8459294"/>
              <a:gd name="connsiteY825" fmla="*/ 275634 h 3603883"/>
              <a:gd name="connsiteX826" fmla="*/ 7761136 w 8459294"/>
              <a:gd name="connsiteY826" fmla="*/ 303854 h 3603883"/>
              <a:gd name="connsiteX827" fmla="*/ 7773787 w 8459294"/>
              <a:gd name="connsiteY827" fmla="*/ 306140 h 3603883"/>
              <a:gd name="connsiteX828" fmla="*/ 7732677 w 8459294"/>
              <a:gd name="connsiteY828" fmla="*/ 316760 h 3603883"/>
              <a:gd name="connsiteX829" fmla="*/ 7648873 w 8459294"/>
              <a:gd name="connsiteY829" fmla="*/ 301613 h 3603883"/>
              <a:gd name="connsiteX830" fmla="*/ 7610237 w 8459294"/>
              <a:gd name="connsiteY830" fmla="*/ 297909 h 3603883"/>
              <a:gd name="connsiteX831" fmla="*/ 7592213 w 8459294"/>
              <a:gd name="connsiteY831" fmla="*/ 312121 h 3603883"/>
              <a:gd name="connsiteX832" fmla="*/ 7507199 w 8459294"/>
              <a:gd name="connsiteY832" fmla="*/ 321059 h 3603883"/>
              <a:gd name="connsiteX833" fmla="*/ 7455178 w 8459294"/>
              <a:gd name="connsiteY833" fmla="*/ 322172 h 3603883"/>
              <a:gd name="connsiteX834" fmla="*/ 7471392 w 8459294"/>
              <a:gd name="connsiteY834" fmla="*/ 325539 h 3603883"/>
              <a:gd name="connsiteX835" fmla="*/ 7590324 w 8459294"/>
              <a:gd name="connsiteY835" fmla="*/ 354126 h 3603883"/>
              <a:gd name="connsiteX836" fmla="*/ 7614716 w 8459294"/>
              <a:gd name="connsiteY836" fmla="*/ 345639 h 3603883"/>
              <a:gd name="connsiteX837" fmla="*/ 7657184 w 8459294"/>
              <a:gd name="connsiteY837" fmla="*/ 345581 h 3603883"/>
              <a:gd name="connsiteX838" fmla="*/ 7671188 w 8459294"/>
              <a:gd name="connsiteY838" fmla="*/ 358428 h 3603883"/>
              <a:gd name="connsiteX839" fmla="*/ 7678421 w 8459294"/>
              <a:gd name="connsiteY839" fmla="*/ 372626 h 3603883"/>
              <a:gd name="connsiteX840" fmla="*/ 7716822 w 8459294"/>
              <a:gd name="connsiteY840" fmla="*/ 376990 h 3603883"/>
              <a:gd name="connsiteX841" fmla="*/ 7703272 w 8459294"/>
              <a:gd name="connsiteY841" fmla="*/ 397748 h 3603883"/>
              <a:gd name="connsiteX842" fmla="*/ 7658996 w 8459294"/>
              <a:gd name="connsiteY842" fmla="*/ 389745 h 3603883"/>
              <a:gd name="connsiteX843" fmla="*/ 7625570 w 8459294"/>
              <a:gd name="connsiteY843" fmla="*/ 394022 h 3603883"/>
              <a:gd name="connsiteX844" fmla="*/ 7587171 w 8459294"/>
              <a:gd name="connsiteY844" fmla="*/ 407709 h 3603883"/>
              <a:gd name="connsiteX845" fmla="*/ 7522567 w 8459294"/>
              <a:gd name="connsiteY845" fmla="*/ 385717 h 3603883"/>
              <a:gd name="connsiteX846" fmla="*/ 7452543 w 8459294"/>
              <a:gd name="connsiteY846" fmla="*/ 393690 h 3603883"/>
              <a:gd name="connsiteX847" fmla="*/ 7447573 w 8459294"/>
              <a:gd name="connsiteY847" fmla="*/ 403106 h 3603883"/>
              <a:gd name="connsiteX848" fmla="*/ 7425888 w 8459294"/>
              <a:gd name="connsiteY848" fmla="*/ 396611 h 3603883"/>
              <a:gd name="connsiteX849" fmla="*/ 7292614 w 8459294"/>
              <a:gd name="connsiteY849" fmla="*/ 393153 h 3603883"/>
              <a:gd name="connsiteX850" fmla="*/ 7263252 w 8459294"/>
              <a:gd name="connsiteY850" fmla="*/ 393003 h 3603883"/>
              <a:gd name="connsiteX851" fmla="*/ 7259335 w 8459294"/>
              <a:gd name="connsiteY851" fmla="*/ 400221 h 3603883"/>
              <a:gd name="connsiteX852" fmla="*/ 7261724 w 8459294"/>
              <a:gd name="connsiteY852" fmla="*/ 401839 h 3603883"/>
              <a:gd name="connsiteX853" fmla="*/ 7264476 w 8459294"/>
              <a:gd name="connsiteY853" fmla="*/ 408290 h 3603883"/>
              <a:gd name="connsiteX854" fmla="*/ 7283795 w 8459294"/>
              <a:gd name="connsiteY854" fmla="*/ 407795 h 3603883"/>
              <a:gd name="connsiteX855" fmla="*/ 7423180 w 8459294"/>
              <a:gd name="connsiteY855" fmla="*/ 411593 h 3603883"/>
              <a:gd name="connsiteX856" fmla="*/ 7452092 w 8459294"/>
              <a:gd name="connsiteY856" fmla="*/ 414238 h 3603883"/>
              <a:gd name="connsiteX857" fmla="*/ 7602079 w 8459294"/>
              <a:gd name="connsiteY857" fmla="*/ 415560 h 3603883"/>
              <a:gd name="connsiteX858" fmla="*/ 7690232 w 8459294"/>
              <a:gd name="connsiteY858" fmla="*/ 424724 h 3603883"/>
              <a:gd name="connsiteX859" fmla="*/ 7743184 w 8459294"/>
              <a:gd name="connsiteY859" fmla="*/ 429087 h 3603883"/>
              <a:gd name="connsiteX860" fmla="*/ 7762133 w 8459294"/>
              <a:gd name="connsiteY860" fmla="*/ 428256 h 3603883"/>
              <a:gd name="connsiteX861" fmla="*/ 7785349 w 8459294"/>
              <a:gd name="connsiteY861" fmla="*/ 427239 h 3603883"/>
              <a:gd name="connsiteX862" fmla="*/ 7792219 w 8459294"/>
              <a:gd name="connsiteY862" fmla="*/ 422286 h 3603883"/>
              <a:gd name="connsiteX863" fmla="*/ 7813168 w 8459294"/>
              <a:gd name="connsiteY863" fmla="*/ 422124 h 3603883"/>
              <a:gd name="connsiteX864" fmla="*/ 7825979 w 8459294"/>
              <a:gd name="connsiteY864" fmla="*/ 425458 h 3603883"/>
              <a:gd name="connsiteX865" fmla="*/ 7932170 w 8459294"/>
              <a:gd name="connsiteY865" fmla="*/ 420804 h 3603883"/>
              <a:gd name="connsiteX866" fmla="*/ 8020617 w 8459294"/>
              <a:gd name="connsiteY866" fmla="*/ 425192 h 3603883"/>
              <a:gd name="connsiteX867" fmla="*/ 8017030 w 8459294"/>
              <a:gd name="connsiteY867" fmla="*/ 423520 h 3603883"/>
              <a:gd name="connsiteX868" fmla="*/ 8027873 w 8459294"/>
              <a:gd name="connsiteY868" fmla="*/ 417746 h 3603883"/>
              <a:gd name="connsiteX869" fmla="*/ 8037585 w 8459294"/>
              <a:gd name="connsiteY869" fmla="*/ 422725 h 3603883"/>
              <a:gd name="connsiteX870" fmla="*/ 8039441 w 8459294"/>
              <a:gd name="connsiteY870" fmla="*/ 426126 h 3603883"/>
              <a:gd name="connsiteX871" fmla="*/ 8232577 w 8459294"/>
              <a:gd name="connsiteY871" fmla="*/ 435708 h 3603883"/>
              <a:gd name="connsiteX872" fmla="*/ 8459294 w 8459294"/>
              <a:gd name="connsiteY872" fmla="*/ 435708 h 3603883"/>
              <a:gd name="connsiteX873" fmla="*/ 8436613 w 8459294"/>
              <a:gd name="connsiteY873" fmla="*/ 453591 h 3603883"/>
              <a:gd name="connsiteX874" fmla="*/ 8351599 w 8459294"/>
              <a:gd name="connsiteY874" fmla="*/ 462530 h 3603883"/>
              <a:gd name="connsiteX875" fmla="*/ 8177309 w 8459294"/>
              <a:gd name="connsiteY875" fmla="*/ 466257 h 3603883"/>
              <a:gd name="connsiteX876" fmla="*/ 8168536 w 8459294"/>
              <a:gd name="connsiteY876" fmla="*/ 467110 h 3603883"/>
              <a:gd name="connsiteX877" fmla="*/ 8169959 w 8459294"/>
              <a:gd name="connsiteY877" fmla="*/ 471783 h 3603883"/>
              <a:gd name="connsiteX878" fmla="*/ 8155955 w 8459294"/>
              <a:gd name="connsiteY878" fmla="*/ 476989 h 3603883"/>
              <a:gd name="connsiteX879" fmla="*/ 8124819 w 8459294"/>
              <a:gd name="connsiteY879" fmla="*/ 471362 h 3603883"/>
              <a:gd name="connsiteX880" fmla="*/ 8100313 w 8459294"/>
              <a:gd name="connsiteY880" fmla="*/ 473745 h 3603883"/>
              <a:gd name="connsiteX881" fmla="*/ 8098406 w 8459294"/>
              <a:gd name="connsiteY881" fmla="*/ 474543 h 3603883"/>
              <a:gd name="connsiteX882" fmla="*/ 8092712 w 8459294"/>
              <a:gd name="connsiteY882" fmla="*/ 474751 h 3603883"/>
              <a:gd name="connsiteX883" fmla="*/ 8070359 w 8459294"/>
              <a:gd name="connsiteY883" fmla="*/ 479592 h 3603883"/>
              <a:gd name="connsiteX884" fmla="*/ 8210849 w 8459294"/>
              <a:gd name="connsiteY884" fmla="*/ 507541 h 3603883"/>
              <a:gd name="connsiteX885" fmla="*/ 8223500 w 8459294"/>
              <a:gd name="connsiteY885" fmla="*/ 509827 h 3603883"/>
              <a:gd name="connsiteX886" fmla="*/ 8182389 w 8459294"/>
              <a:gd name="connsiteY886" fmla="*/ 520447 h 3603883"/>
              <a:gd name="connsiteX887" fmla="*/ 8012075 w 8459294"/>
              <a:gd name="connsiteY887" fmla="*/ 505135 h 3603883"/>
              <a:gd name="connsiteX888" fmla="*/ 7961926 w 8459294"/>
              <a:gd name="connsiteY888" fmla="*/ 493495 h 3603883"/>
              <a:gd name="connsiteX889" fmla="*/ 7949180 w 8459294"/>
              <a:gd name="connsiteY889" fmla="*/ 500284 h 3603883"/>
              <a:gd name="connsiteX890" fmla="*/ 7949180 w 8459294"/>
              <a:gd name="connsiteY890" fmla="*/ 504256 h 3603883"/>
              <a:gd name="connsiteX891" fmla="*/ 7920834 w 8459294"/>
              <a:gd name="connsiteY891" fmla="*/ 513200 h 3603883"/>
              <a:gd name="connsiteX892" fmla="*/ 7897921 w 8459294"/>
              <a:gd name="connsiteY892" fmla="*/ 501150 h 3603883"/>
              <a:gd name="connsiteX893" fmla="*/ 7887855 w 8459294"/>
              <a:gd name="connsiteY893" fmla="*/ 499758 h 3603883"/>
              <a:gd name="connsiteX894" fmla="*/ 7807477 w 8459294"/>
              <a:gd name="connsiteY894" fmla="*/ 525121 h 3603883"/>
              <a:gd name="connsiteX895" fmla="*/ 7779141 w 8459294"/>
              <a:gd name="connsiteY895" fmla="*/ 525121 h 3603883"/>
              <a:gd name="connsiteX896" fmla="*/ 7733796 w 8459294"/>
              <a:gd name="connsiteY896" fmla="*/ 545981 h 3603883"/>
              <a:gd name="connsiteX897" fmla="*/ 7733814 w 8459294"/>
              <a:gd name="connsiteY897" fmla="*/ 546075 h 3603883"/>
              <a:gd name="connsiteX898" fmla="*/ 7747119 w 8459294"/>
              <a:gd name="connsiteY898" fmla="*/ 552661 h 3603883"/>
              <a:gd name="connsiteX899" fmla="*/ 7832050 w 8459294"/>
              <a:gd name="connsiteY899" fmla="*/ 552541 h 3603883"/>
              <a:gd name="connsiteX900" fmla="*/ 7846055 w 8459294"/>
              <a:gd name="connsiteY900" fmla="*/ 547333 h 3603883"/>
              <a:gd name="connsiteX901" fmla="*/ 7844249 w 8459294"/>
              <a:gd name="connsiteY901" fmla="*/ 557323 h 3603883"/>
              <a:gd name="connsiteX902" fmla="*/ 7924667 w 8459294"/>
              <a:gd name="connsiteY902" fmla="*/ 582173 h 3603883"/>
              <a:gd name="connsiteX903" fmla="*/ 7903441 w 8459294"/>
              <a:gd name="connsiteY903" fmla="*/ 591231 h 3603883"/>
              <a:gd name="connsiteX904" fmla="*/ 7851031 w 8459294"/>
              <a:gd name="connsiteY904" fmla="*/ 592074 h 3603883"/>
              <a:gd name="connsiteX905" fmla="*/ 7813985 w 8459294"/>
              <a:gd name="connsiteY905" fmla="*/ 580221 h 3603883"/>
              <a:gd name="connsiteX906" fmla="*/ 7801804 w 8459294"/>
              <a:gd name="connsiteY906" fmla="*/ 579829 h 3603883"/>
              <a:gd name="connsiteX907" fmla="*/ 7801804 w 8459294"/>
              <a:gd name="connsiteY907" fmla="*/ 584729 h 3603883"/>
              <a:gd name="connsiteX908" fmla="*/ 7841484 w 8459294"/>
              <a:gd name="connsiteY908" fmla="*/ 596651 h 3603883"/>
              <a:gd name="connsiteX909" fmla="*/ 7790475 w 8459294"/>
              <a:gd name="connsiteY909" fmla="*/ 614533 h 3603883"/>
              <a:gd name="connsiteX910" fmla="*/ 7728125 w 8459294"/>
              <a:gd name="connsiteY910" fmla="*/ 614533 h 3603883"/>
              <a:gd name="connsiteX911" fmla="*/ 7716418 w 8459294"/>
              <a:gd name="connsiteY911" fmla="*/ 615007 h 3603883"/>
              <a:gd name="connsiteX912" fmla="*/ 7723469 w 8459294"/>
              <a:gd name="connsiteY912" fmla="*/ 618014 h 3603883"/>
              <a:gd name="connsiteX913" fmla="*/ 7733127 w 8459294"/>
              <a:gd name="connsiteY913" fmla="*/ 630073 h 3603883"/>
              <a:gd name="connsiteX914" fmla="*/ 7783727 w 8459294"/>
              <a:gd name="connsiteY914" fmla="*/ 639218 h 3603883"/>
              <a:gd name="connsiteX915" fmla="*/ 7767916 w 8459294"/>
              <a:gd name="connsiteY915" fmla="*/ 654414 h 3603883"/>
              <a:gd name="connsiteX916" fmla="*/ 7714158 w 8459294"/>
              <a:gd name="connsiteY916" fmla="*/ 662747 h 3603883"/>
              <a:gd name="connsiteX917" fmla="*/ 7696543 w 8459294"/>
              <a:gd name="connsiteY917" fmla="*/ 669879 h 3603883"/>
              <a:gd name="connsiteX918" fmla="*/ 7657240 w 8459294"/>
              <a:gd name="connsiteY918" fmla="*/ 670512 h 3603883"/>
              <a:gd name="connsiteX919" fmla="*/ 7613416 w 8459294"/>
              <a:gd name="connsiteY919" fmla="*/ 678065 h 3603883"/>
              <a:gd name="connsiteX920" fmla="*/ 7541531 w 8459294"/>
              <a:gd name="connsiteY920" fmla="*/ 680544 h 3603883"/>
              <a:gd name="connsiteX921" fmla="*/ 7529520 w 8459294"/>
              <a:gd name="connsiteY921" fmla="*/ 681651 h 3603883"/>
              <a:gd name="connsiteX922" fmla="*/ 7512743 w 8459294"/>
              <a:gd name="connsiteY922" fmla="*/ 686063 h 3603883"/>
              <a:gd name="connsiteX923" fmla="*/ 7529742 w 8459294"/>
              <a:gd name="connsiteY923" fmla="*/ 695002 h 3603883"/>
              <a:gd name="connsiteX924" fmla="*/ 7790475 w 8459294"/>
              <a:gd name="connsiteY924" fmla="*/ 689041 h 3603883"/>
              <a:gd name="connsiteX925" fmla="*/ 7858492 w 8459294"/>
              <a:gd name="connsiteY925" fmla="*/ 718846 h 3603883"/>
              <a:gd name="connsiteX926" fmla="*/ 7915172 w 8459294"/>
              <a:gd name="connsiteY926" fmla="*/ 712885 h 3603883"/>
              <a:gd name="connsiteX927" fmla="*/ 7949180 w 8459294"/>
              <a:gd name="connsiteY927" fmla="*/ 730767 h 3603883"/>
              <a:gd name="connsiteX928" fmla="*/ 7909500 w 8459294"/>
              <a:gd name="connsiteY928" fmla="*/ 754611 h 3603883"/>
              <a:gd name="connsiteX929" fmla="*/ 7915172 w 8459294"/>
              <a:gd name="connsiteY929" fmla="*/ 766532 h 3603883"/>
              <a:gd name="connsiteX930" fmla="*/ 8000187 w 8459294"/>
              <a:gd name="connsiteY930" fmla="*/ 760571 h 3603883"/>
              <a:gd name="connsiteX931" fmla="*/ 8056866 w 8459294"/>
              <a:gd name="connsiteY931" fmla="*/ 769514 h 3603883"/>
              <a:gd name="connsiteX932" fmla="*/ 8017194 w 8459294"/>
              <a:gd name="connsiteY932" fmla="*/ 781436 h 3603883"/>
              <a:gd name="connsiteX933" fmla="*/ 7943506 w 8459294"/>
              <a:gd name="connsiteY933" fmla="*/ 787398 h 3603883"/>
              <a:gd name="connsiteX934" fmla="*/ 7699780 w 8459294"/>
              <a:gd name="connsiteY934" fmla="*/ 805279 h 3603883"/>
              <a:gd name="connsiteX935" fmla="*/ 7643101 w 8459294"/>
              <a:gd name="connsiteY935" fmla="*/ 826140 h 3603883"/>
              <a:gd name="connsiteX936" fmla="*/ 7671446 w 8459294"/>
              <a:gd name="connsiteY936" fmla="*/ 820179 h 3603883"/>
              <a:gd name="connsiteX937" fmla="*/ 7722460 w 8459294"/>
              <a:gd name="connsiteY937" fmla="*/ 832101 h 3603883"/>
              <a:gd name="connsiteX938" fmla="*/ 7728125 w 8459294"/>
              <a:gd name="connsiteY938" fmla="*/ 832101 h 3603883"/>
              <a:gd name="connsiteX939" fmla="*/ 7688453 w 8459294"/>
              <a:gd name="connsiteY939" fmla="*/ 844023 h 3603883"/>
              <a:gd name="connsiteX940" fmla="*/ 7484408 w 8459294"/>
              <a:gd name="connsiteY940" fmla="*/ 852966 h 3603883"/>
              <a:gd name="connsiteX941" fmla="*/ 7414616 w 8459294"/>
              <a:gd name="connsiteY941" fmla="*/ 860417 h 3603883"/>
              <a:gd name="connsiteX942" fmla="*/ 7395007 w 8459294"/>
              <a:gd name="connsiteY942" fmla="*/ 864887 h 3603883"/>
              <a:gd name="connsiteX943" fmla="*/ 7413550 w 8459294"/>
              <a:gd name="connsiteY943" fmla="*/ 864887 h 3603883"/>
              <a:gd name="connsiteX944" fmla="*/ 7352623 w 8459294"/>
              <a:gd name="connsiteY944" fmla="*/ 883141 h 3603883"/>
              <a:gd name="connsiteX945" fmla="*/ 7307487 w 8459294"/>
              <a:gd name="connsiteY945" fmla="*/ 884836 h 3603883"/>
              <a:gd name="connsiteX946" fmla="*/ 7270788 w 8459294"/>
              <a:gd name="connsiteY946" fmla="*/ 893202 h 3603883"/>
              <a:gd name="connsiteX947" fmla="*/ 7201002 w 8459294"/>
              <a:gd name="connsiteY947" fmla="*/ 900653 h 3603883"/>
              <a:gd name="connsiteX948" fmla="*/ 7184001 w 8459294"/>
              <a:gd name="connsiteY948" fmla="*/ 900653 h 3603883"/>
              <a:gd name="connsiteX949" fmla="*/ 7132996 w 8459294"/>
              <a:gd name="connsiteY949" fmla="*/ 918535 h 3603883"/>
              <a:gd name="connsiteX950" fmla="*/ 7108856 w 8459294"/>
              <a:gd name="connsiteY950" fmla="*/ 920487 h 3603883"/>
              <a:gd name="connsiteX951" fmla="*/ 7101822 w 8459294"/>
              <a:gd name="connsiteY951" fmla="*/ 933435 h 3603883"/>
              <a:gd name="connsiteX952" fmla="*/ 7096148 w 8459294"/>
              <a:gd name="connsiteY952" fmla="*/ 933435 h 3603883"/>
              <a:gd name="connsiteX953" fmla="*/ 7062143 w 8459294"/>
              <a:gd name="connsiteY953" fmla="*/ 927475 h 3603883"/>
              <a:gd name="connsiteX954" fmla="*/ 7077330 w 8459294"/>
              <a:gd name="connsiteY954" fmla="*/ 923038 h 3603883"/>
              <a:gd name="connsiteX955" fmla="*/ 7059308 w 8459294"/>
              <a:gd name="connsiteY955" fmla="*/ 924497 h 3603883"/>
              <a:gd name="connsiteX956" fmla="*/ 7036635 w 8459294"/>
              <a:gd name="connsiteY956" fmla="*/ 936417 h 3603883"/>
              <a:gd name="connsiteX957" fmla="*/ 6974283 w 8459294"/>
              <a:gd name="connsiteY957" fmla="*/ 933435 h 3603883"/>
              <a:gd name="connsiteX958" fmla="*/ 6928941 w 8459294"/>
              <a:gd name="connsiteY958" fmla="*/ 942378 h 3603883"/>
              <a:gd name="connsiteX959" fmla="*/ 6753237 w 8459294"/>
              <a:gd name="connsiteY959" fmla="*/ 954300 h 3603883"/>
              <a:gd name="connsiteX960" fmla="*/ 6679558 w 8459294"/>
              <a:gd name="connsiteY960" fmla="*/ 948339 h 3603883"/>
              <a:gd name="connsiteX961" fmla="*/ 6560527 w 8459294"/>
              <a:gd name="connsiteY961" fmla="*/ 984103 h 3603883"/>
              <a:gd name="connsiteX962" fmla="*/ 6520847 w 8459294"/>
              <a:gd name="connsiteY962" fmla="*/ 972182 h 3603883"/>
              <a:gd name="connsiteX963" fmla="*/ 6498183 w 8459294"/>
              <a:gd name="connsiteY963" fmla="*/ 987082 h 3603883"/>
              <a:gd name="connsiteX964" fmla="*/ 6515185 w 8459294"/>
              <a:gd name="connsiteY964" fmla="*/ 1001987 h 3603883"/>
              <a:gd name="connsiteX965" fmla="*/ 6407496 w 8459294"/>
              <a:gd name="connsiteY965" fmla="*/ 1004965 h 3603883"/>
              <a:gd name="connsiteX966" fmla="*/ 6373490 w 8459294"/>
              <a:gd name="connsiteY966" fmla="*/ 987082 h 3603883"/>
              <a:gd name="connsiteX967" fmla="*/ 6373490 w 8459294"/>
              <a:gd name="connsiteY967" fmla="*/ 1001987 h 3603883"/>
              <a:gd name="connsiteX968" fmla="*/ 6390489 w 8459294"/>
              <a:gd name="connsiteY968" fmla="*/ 1019869 h 3603883"/>
              <a:gd name="connsiteX969" fmla="*/ 6299802 w 8459294"/>
              <a:gd name="connsiteY969" fmla="*/ 1031790 h 3603883"/>
              <a:gd name="connsiteX970" fmla="*/ 6243123 w 8459294"/>
              <a:gd name="connsiteY970" fmla="*/ 1043712 h 3603883"/>
              <a:gd name="connsiteX971" fmla="*/ 6146771 w 8459294"/>
              <a:gd name="connsiteY971" fmla="*/ 1040730 h 3603883"/>
              <a:gd name="connsiteX972" fmla="*/ 6016404 w 8459294"/>
              <a:gd name="connsiteY972" fmla="*/ 1067556 h 3603883"/>
              <a:gd name="connsiteX973" fmla="*/ 5988068 w 8459294"/>
              <a:gd name="connsiteY973" fmla="*/ 1097359 h 3603883"/>
              <a:gd name="connsiteX974" fmla="*/ 6010733 w 8459294"/>
              <a:gd name="connsiteY974" fmla="*/ 1124181 h 3603883"/>
              <a:gd name="connsiteX975" fmla="*/ 6169443 w 8459294"/>
              <a:gd name="connsiteY975" fmla="*/ 1142064 h 3603883"/>
              <a:gd name="connsiteX976" fmla="*/ 6186442 w 8459294"/>
              <a:gd name="connsiteY976" fmla="*/ 1153986 h 3603883"/>
              <a:gd name="connsiteX977" fmla="*/ 6282802 w 8459294"/>
              <a:gd name="connsiteY977" fmla="*/ 1177829 h 3603883"/>
              <a:gd name="connsiteX978" fmla="*/ 6322474 w 8459294"/>
              <a:gd name="connsiteY978" fmla="*/ 1204655 h 3603883"/>
              <a:gd name="connsiteX979" fmla="*/ 6362154 w 8459294"/>
              <a:gd name="connsiteY979" fmla="*/ 1180811 h 3603883"/>
              <a:gd name="connsiteX980" fmla="*/ 6362154 w 8459294"/>
              <a:gd name="connsiteY980" fmla="*/ 1177829 h 3603883"/>
              <a:gd name="connsiteX981" fmla="*/ 6407496 w 8459294"/>
              <a:gd name="connsiteY981" fmla="*/ 1189749 h 3603883"/>
              <a:gd name="connsiteX982" fmla="*/ 6418825 w 8459294"/>
              <a:gd name="connsiteY982" fmla="*/ 1219555 h 3603883"/>
              <a:gd name="connsiteX983" fmla="*/ 6520847 w 8459294"/>
              <a:gd name="connsiteY983" fmla="*/ 1237436 h 3603883"/>
              <a:gd name="connsiteX984" fmla="*/ 6577537 w 8459294"/>
              <a:gd name="connsiteY984" fmla="*/ 1228498 h 3603883"/>
              <a:gd name="connsiteX985" fmla="*/ 6628542 w 8459294"/>
              <a:gd name="connsiteY985" fmla="*/ 1240420 h 3603883"/>
              <a:gd name="connsiteX986" fmla="*/ 6622879 w 8459294"/>
              <a:gd name="connsiteY986" fmla="*/ 1261280 h 3603883"/>
              <a:gd name="connsiteX987" fmla="*/ 6673887 w 8459294"/>
              <a:gd name="connsiteY987" fmla="*/ 1273202 h 3603883"/>
              <a:gd name="connsiteX988" fmla="*/ 6679558 w 8459294"/>
              <a:gd name="connsiteY988" fmla="*/ 1273202 h 3603883"/>
              <a:gd name="connsiteX989" fmla="*/ 6724902 w 8459294"/>
              <a:gd name="connsiteY989" fmla="*/ 1294067 h 3603883"/>
              <a:gd name="connsiteX990" fmla="*/ 6724902 w 8459294"/>
              <a:gd name="connsiteY990" fmla="*/ 1297045 h 3603883"/>
              <a:gd name="connsiteX991" fmla="*/ 6764573 w 8459294"/>
              <a:gd name="connsiteY991" fmla="*/ 1273202 h 3603883"/>
              <a:gd name="connsiteX992" fmla="*/ 6775910 w 8459294"/>
              <a:gd name="connsiteY992" fmla="*/ 1273202 h 3603883"/>
              <a:gd name="connsiteX993" fmla="*/ 6809916 w 8459294"/>
              <a:gd name="connsiteY993" fmla="*/ 1294067 h 3603883"/>
              <a:gd name="connsiteX994" fmla="*/ 6815589 w 8459294"/>
              <a:gd name="connsiteY994" fmla="*/ 1305988 h 3603883"/>
              <a:gd name="connsiteX995" fmla="*/ 6957284 w 8459294"/>
              <a:gd name="connsiteY995" fmla="*/ 1332810 h 3603883"/>
              <a:gd name="connsiteX996" fmla="*/ 6962947 w 8459294"/>
              <a:gd name="connsiteY996" fmla="*/ 1356654 h 3603883"/>
              <a:gd name="connsiteX997" fmla="*/ 6996963 w 8459294"/>
              <a:gd name="connsiteY997" fmla="*/ 1368575 h 3603883"/>
              <a:gd name="connsiteX998" fmla="*/ 7059308 w 8459294"/>
              <a:gd name="connsiteY998" fmla="*/ 1368575 h 3603883"/>
              <a:gd name="connsiteX999" fmla="*/ 7081980 w 8459294"/>
              <a:gd name="connsiteY999" fmla="*/ 1398379 h 3603883"/>
              <a:gd name="connsiteX1000" fmla="*/ 7149995 w 8459294"/>
              <a:gd name="connsiteY1000" fmla="*/ 1401361 h 3603883"/>
              <a:gd name="connsiteX1001" fmla="*/ 7184001 w 8459294"/>
              <a:gd name="connsiteY1001" fmla="*/ 1431166 h 3603883"/>
              <a:gd name="connsiteX1002" fmla="*/ 7184001 w 8459294"/>
              <a:gd name="connsiteY1002" fmla="*/ 1434144 h 3603883"/>
              <a:gd name="connsiteX1003" fmla="*/ 7246345 w 8459294"/>
              <a:gd name="connsiteY1003" fmla="*/ 1431166 h 3603883"/>
              <a:gd name="connsiteX1004" fmla="*/ 7303034 w 8459294"/>
              <a:gd name="connsiteY1004" fmla="*/ 1475869 h 3603883"/>
              <a:gd name="connsiteX1005" fmla="*/ 7365375 w 8459294"/>
              <a:gd name="connsiteY1005" fmla="*/ 1490774 h 3603883"/>
              <a:gd name="connsiteX1006" fmla="*/ 7665774 w 8459294"/>
              <a:gd name="connsiteY1006" fmla="*/ 1648733 h 3603883"/>
              <a:gd name="connsiteX1007" fmla="*/ 7671446 w 8459294"/>
              <a:gd name="connsiteY1007" fmla="*/ 1648733 h 3603883"/>
              <a:gd name="connsiteX1008" fmla="*/ 7688453 w 8459294"/>
              <a:gd name="connsiteY1008" fmla="*/ 1666616 h 3603883"/>
              <a:gd name="connsiteX1009" fmla="*/ 7694118 w 8459294"/>
              <a:gd name="connsiteY1009" fmla="*/ 1657677 h 3603883"/>
              <a:gd name="connsiteX1010" fmla="*/ 7756461 w 8459294"/>
              <a:gd name="connsiteY1010" fmla="*/ 1672577 h 3603883"/>
              <a:gd name="connsiteX1011" fmla="*/ 7767805 w 8459294"/>
              <a:gd name="connsiteY1011" fmla="*/ 1705364 h 3603883"/>
              <a:gd name="connsiteX1012" fmla="*/ 7750797 w 8459294"/>
              <a:gd name="connsiteY1012" fmla="*/ 1735167 h 3603883"/>
              <a:gd name="connsiteX1013" fmla="*/ 7705454 w 8459294"/>
              <a:gd name="connsiteY1013" fmla="*/ 1741129 h 3603883"/>
              <a:gd name="connsiteX1014" fmla="*/ 7756461 w 8459294"/>
              <a:gd name="connsiteY1014" fmla="*/ 1770932 h 3603883"/>
              <a:gd name="connsiteX1015" fmla="*/ 7801804 w 8459294"/>
              <a:gd name="connsiteY1015" fmla="*/ 1851401 h 3603883"/>
              <a:gd name="connsiteX1016" fmla="*/ 7790475 w 8459294"/>
              <a:gd name="connsiteY1016" fmla="*/ 1875245 h 3603883"/>
              <a:gd name="connsiteX1017" fmla="*/ 7864155 w 8459294"/>
              <a:gd name="connsiteY1017" fmla="*/ 1934853 h 3603883"/>
              <a:gd name="connsiteX1018" fmla="*/ 7824484 w 8459294"/>
              <a:gd name="connsiteY1018" fmla="*/ 1955718 h 3603883"/>
              <a:gd name="connsiteX1019" fmla="*/ 7828021 w 8459294"/>
              <a:gd name="connsiteY1019" fmla="*/ 1979933 h 3603883"/>
              <a:gd name="connsiteX1020" fmla="*/ 7823483 w 8459294"/>
              <a:gd name="connsiteY1020" fmla="*/ 1986809 h 3603883"/>
              <a:gd name="connsiteX1021" fmla="*/ 7827303 w 8459294"/>
              <a:gd name="connsiteY1021" fmla="*/ 1989237 h 3603883"/>
              <a:gd name="connsiteX1022" fmla="*/ 7844310 w 8459294"/>
              <a:gd name="connsiteY1022" fmla="*/ 2015316 h 3603883"/>
              <a:gd name="connsiteX1023" fmla="*/ 7823684 w 8459294"/>
              <a:gd name="connsiteY1023" fmla="*/ 2011247 h 3603883"/>
              <a:gd name="connsiteX1024" fmla="*/ 7830147 w 8459294"/>
              <a:gd name="connsiteY1024" fmla="*/ 2015326 h 3603883"/>
              <a:gd name="connsiteX1025" fmla="*/ 7711124 w 8459294"/>
              <a:gd name="connsiteY1025" fmla="*/ 2149443 h 3603883"/>
              <a:gd name="connsiteX1026" fmla="*/ 7728125 w 8459294"/>
              <a:gd name="connsiteY1026" fmla="*/ 2176268 h 3603883"/>
              <a:gd name="connsiteX1027" fmla="*/ 7603430 w 8459294"/>
              <a:gd name="connsiteY1027" fmla="*/ 2331249 h 3603883"/>
              <a:gd name="connsiteX1028" fmla="*/ 7580758 w 8459294"/>
              <a:gd name="connsiteY1028" fmla="*/ 2340189 h 3603883"/>
              <a:gd name="connsiteX1029" fmla="*/ 7546254 w 8459294"/>
              <a:gd name="connsiteY1029" fmla="*/ 2329605 h 3603883"/>
              <a:gd name="connsiteX1030" fmla="*/ 7526910 w 8459294"/>
              <a:gd name="connsiteY1030" fmla="*/ 2343170 h 3603883"/>
              <a:gd name="connsiteX1031" fmla="*/ 7538246 w 8459294"/>
              <a:gd name="connsiteY1031" fmla="*/ 2367012 h 3603883"/>
              <a:gd name="connsiteX1032" fmla="*/ 7560919 w 8459294"/>
              <a:gd name="connsiteY1032" fmla="*/ 2381911 h 3603883"/>
              <a:gd name="connsiteX1033" fmla="*/ 7538246 w 8459294"/>
              <a:gd name="connsiteY1033" fmla="*/ 2402776 h 3603883"/>
              <a:gd name="connsiteX1034" fmla="*/ 7407879 w 8459294"/>
              <a:gd name="connsiteY1034" fmla="*/ 2444502 h 3603883"/>
              <a:gd name="connsiteX1035" fmla="*/ 7345536 w 8459294"/>
              <a:gd name="connsiteY1035" fmla="*/ 2492188 h 3603883"/>
              <a:gd name="connsiteX1036" fmla="*/ 7322864 w 8459294"/>
              <a:gd name="connsiteY1036" fmla="*/ 2510071 h 3603883"/>
              <a:gd name="connsiteX1037" fmla="*/ 7300191 w 8459294"/>
              <a:gd name="connsiteY1037" fmla="*/ 2516031 h 3603883"/>
              <a:gd name="connsiteX1038" fmla="*/ 7294520 w 8459294"/>
              <a:gd name="connsiteY1038" fmla="*/ 2524971 h 3603883"/>
              <a:gd name="connsiteX1039" fmla="*/ 7175496 w 8459294"/>
              <a:gd name="connsiteY1039" fmla="*/ 2536893 h 3603883"/>
              <a:gd name="connsiteX1040" fmla="*/ 7186832 w 8459294"/>
              <a:gd name="connsiteY1040" fmla="*/ 2507088 h 3603883"/>
              <a:gd name="connsiteX1041" fmla="*/ 7322864 w 8459294"/>
              <a:gd name="connsiteY1041" fmla="*/ 2486228 h 3603883"/>
              <a:gd name="connsiteX1042" fmla="*/ 7271855 w 8459294"/>
              <a:gd name="connsiteY1042" fmla="*/ 2465363 h 3603883"/>
              <a:gd name="connsiteX1043" fmla="*/ 7327471 w 8459294"/>
              <a:gd name="connsiteY1043" fmla="*/ 2435653 h 3603883"/>
              <a:gd name="connsiteX1044" fmla="*/ 7332599 w 8459294"/>
              <a:gd name="connsiteY1044" fmla="*/ 2431139 h 3603883"/>
              <a:gd name="connsiteX1045" fmla="*/ 7327387 w 8459294"/>
              <a:gd name="connsiteY1045" fmla="*/ 2430952 h 3603883"/>
              <a:gd name="connsiteX1046" fmla="*/ 7178338 w 8459294"/>
              <a:gd name="connsiteY1046" fmla="*/ 2462387 h 3603883"/>
              <a:gd name="connsiteX1047" fmla="*/ 7144330 w 8459294"/>
              <a:gd name="connsiteY1047" fmla="*/ 2456427 h 3603883"/>
              <a:gd name="connsiteX1048" fmla="*/ 7167002 w 8459294"/>
              <a:gd name="connsiteY1048" fmla="*/ 2435561 h 3603883"/>
              <a:gd name="connsiteX1049" fmla="*/ 7162738 w 8459294"/>
              <a:gd name="connsiteY1049" fmla="*/ 2432573 h 3603883"/>
              <a:gd name="connsiteX1050" fmla="*/ 7158088 w 8459294"/>
              <a:gd name="connsiteY1050" fmla="*/ 2433665 h 3603883"/>
              <a:gd name="connsiteX1051" fmla="*/ 7102640 w 8459294"/>
              <a:gd name="connsiteY1051" fmla="*/ 2469511 h 3603883"/>
              <a:gd name="connsiteX1052" fmla="*/ 7082438 w 8459294"/>
              <a:gd name="connsiteY1052" fmla="*/ 2483000 h 3603883"/>
              <a:gd name="connsiteX1053" fmla="*/ 7063030 w 8459294"/>
              <a:gd name="connsiteY1053" fmla="*/ 2486492 h 3603883"/>
              <a:gd name="connsiteX1054" fmla="*/ 7057680 w 8459294"/>
              <a:gd name="connsiteY1054" fmla="*/ 2493611 h 3603883"/>
              <a:gd name="connsiteX1055" fmla="*/ 7049157 w 8459294"/>
              <a:gd name="connsiteY1055" fmla="*/ 2493788 h 3603883"/>
              <a:gd name="connsiteX1056" fmla="*/ 7047971 w 8459294"/>
              <a:gd name="connsiteY1056" fmla="*/ 2498153 h 3603883"/>
              <a:gd name="connsiteX1057" fmla="*/ 7115987 w 8459294"/>
              <a:gd name="connsiteY1057" fmla="*/ 2483248 h 3603883"/>
              <a:gd name="connsiteX1058" fmla="*/ 7115987 w 8459294"/>
              <a:gd name="connsiteY1058" fmla="*/ 2489209 h 3603883"/>
              <a:gd name="connsiteX1059" fmla="*/ 7081980 w 8459294"/>
              <a:gd name="connsiteY1059" fmla="*/ 2519014 h 3603883"/>
              <a:gd name="connsiteX1060" fmla="*/ 7030972 w 8459294"/>
              <a:gd name="connsiteY1060" fmla="*/ 2510074 h 3603883"/>
              <a:gd name="connsiteX1061" fmla="*/ 7030972 w 8459294"/>
              <a:gd name="connsiteY1061" fmla="*/ 2533917 h 3603883"/>
              <a:gd name="connsiteX1062" fmla="*/ 6991290 w 8459294"/>
              <a:gd name="connsiteY1062" fmla="*/ 2533917 h 3603883"/>
              <a:gd name="connsiteX1063" fmla="*/ 6940285 w 8459294"/>
              <a:gd name="connsiteY1063" fmla="*/ 2551800 h 3603883"/>
              <a:gd name="connsiteX1064" fmla="*/ 6883604 w 8459294"/>
              <a:gd name="connsiteY1064" fmla="*/ 2557760 h 3603883"/>
              <a:gd name="connsiteX1065" fmla="*/ 6787246 w 8459294"/>
              <a:gd name="connsiteY1065" fmla="*/ 2608426 h 3603883"/>
              <a:gd name="connsiteX1066" fmla="*/ 6809916 w 8459294"/>
              <a:gd name="connsiteY1066" fmla="*/ 2629291 h 3603883"/>
              <a:gd name="connsiteX1067" fmla="*/ 6900604 w 8459294"/>
              <a:gd name="connsiteY1067" fmla="*/ 2641213 h 3603883"/>
              <a:gd name="connsiteX1068" fmla="*/ 6843925 w 8459294"/>
              <a:gd name="connsiteY1068" fmla="*/ 2653133 h 3603883"/>
              <a:gd name="connsiteX1069" fmla="*/ 6764573 w 8459294"/>
              <a:gd name="connsiteY1069" fmla="*/ 2644190 h 3603883"/>
              <a:gd name="connsiteX1070" fmla="*/ 6730566 w 8459294"/>
              <a:gd name="connsiteY1070" fmla="*/ 2656112 h 3603883"/>
              <a:gd name="connsiteX1071" fmla="*/ 6690886 w 8459294"/>
              <a:gd name="connsiteY1071" fmla="*/ 2635252 h 3603883"/>
              <a:gd name="connsiteX1072" fmla="*/ 6622879 w 8459294"/>
              <a:gd name="connsiteY1072" fmla="*/ 2685916 h 3603883"/>
              <a:gd name="connsiteX1073" fmla="*/ 6588870 w 8459294"/>
              <a:gd name="connsiteY1073" fmla="*/ 2673994 h 3603883"/>
              <a:gd name="connsiteX1074" fmla="*/ 6452840 w 8459294"/>
              <a:gd name="connsiteY1074" fmla="*/ 2688899 h 3603883"/>
              <a:gd name="connsiteX1075" fmla="*/ 6446959 w 8459294"/>
              <a:gd name="connsiteY1075" fmla="*/ 2696113 h 3603883"/>
              <a:gd name="connsiteX1076" fmla="*/ 6448514 w 8459294"/>
              <a:gd name="connsiteY1076" fmla="*/ 2696841 h 3603883"/>
              <a:gd name="connsiteX1077" fmla="*/ 6446235 w 8459294"/>
              <a:gd name="connsiteY1077" fmla="*/ 2697001 h 3603883"/>
              <a:gd name="connsiteX1078" fmla="*/ 6435833 w 8459294"/>
              <a:gd name="connsiteY1078" fmla="*/ 2709760 h 3603883"/>
              <a:gd name="connsiteX1079" fmla="*/ 6367816 w 8459294"/>
              <a:gd name="connsiteY1079" fmla="*/ 2736586 h 3603883"/>
              <a:gd name="connsiteX1080" fmla="*/ 6396162 w 8459294"/>
              <a:gd name="connsiteY1080" fmla="*/ 2748507 h 3603883"/>
              <a:gd name="connsiteX1081" fmla="*/ 6345147 w 8459294"/>
              <a:gd name="connsiteY1081" fmla="*/ 2775328 h 3603883"/>
              <a:gd name="connsiteX1082" fmla="*/ 6271459 w 8459294"/>
              <a:gd name="connsiteY1082" fmla="*/ 2766389 h 3603883"/>
              <a:gd name="connsiteX1083" fmla="*/ 6169443 w 8459294"/>
              <a:gd name="connsiteY1083" fmla="*/ 2790232 h 3603883"/>
              <a:gd name="connsiteX1084" fmla="*/ 6186442 w 8459294"/>
              <a:gd name="connsiteY1084" fmla="*/ 2778311 h 3603883"/>
              <a:gd name="connsiteX1085" fmla="*/ 6163770 w 8459294"/>
              <a:gd name="connsiteY1085" fmla="*/ 2748507 h 3603883"/>
              <a:gd name="connsiteX1086" fmla="*/ 6202031 w 8459294"/>
              <a:gd name="connsiteY1086" fmla="*/ 2733604 h 3603883"/>
              <a:gd name="connsiteX1087" fmla="*/ 6206899 w 8459294"/>
              <a:gd name="connsiteY1087" fmla="*/ 2732983 h 3603883"/>
              <a:gd name="connsiteX1088" fmla="*/ 6182537 w 8459294"/>
              <a:gd name="connsiteY1088" fmla="*/ 2733609 h 3603883"/>
              <a:gd name="connsiteX1089" fmla="*/ 6128475 w 8459294"/>
              <a:gd name="connsiteY1089" fmla="*/ 2751963 h 3603883"/>
              <a:gd name="connsiteX1090" fmla="*/ 6055790 w 8459294"/>
              <a:gd name="connsiteY1090" fmla="*/ 2763810 h 3603883"/>
              <a:gd name="connsiteX1091" fmla="*/ 6058698 w 8459294"/>
              <a:gd name="connsiteY1091" fmla="*/ 2768334 h 3603883"/>
              <a:gd name="connsiteX1092" fmla="*/ 6062456 w 8459294"/>
              <a:gd name="connsiteY1092" fmla="*/ 2766762 h 3603883"/>
              <a:gd name="connsiteX1093" fmla="*/ 6101421 w 8459294"/>
              <a:gd name="connsiteY1093" fmla="*/ 2754467 h 3603883"/>
              <a:gd name="connsiteX1094" fmla="*/ 6169443 w 8459294"/>
              <a:gd name="connsiteY1094" fmla="*/ 2790232 h 3603883"/>
              <a:gd name="connsiteX1095" fmla="*/ 6141005 w 8459294"/>
              <a:gd name="connsiteY1095" fmla="*/ 2795216 h 3603883"/>
              <a:gd name="connsiteX1096" fmla="*/ 6187104 w 8459294"/>
              <a:gd name="connsiteY1096" fmla="*/ 2796842 h 3603883"/>
              <a:gd name="connsiteX1097" fmla="*/ 6171463 w 8459294"/>
              <a:gd name="connsiteY1097" fmla="*/ 2813209 h 3603883"/>
              <a:gd name="connsiteX1098" fmla="*/ 6110597 w 8459294"/>
              <a:gd name="connsiteY1098" fmla="*/ 2825067 h 3603883"/>
              <a:gd name="connsiteX1099" fmla="*/ 6124099 w 8459294"/>
              <a:gd name="connsiteY1099" fmla="*/ 2858780 h 3603883"/>
              <a:gd name="connsiteX1100" fmla="*/ 6084419 w 8459294"/>
              <a:gd name="connsiteY1100" fmla="*/ 2873684 h 3603883"/>
              <a:gd name="connsiteX1101" fmla="*/ 5965397 w 8459294"/>
              <a:gd name="connsiteY1101" fmla="*/ 2888584 h 3603883"/>
              <a:gd name="connsiteX1102" fmla="*/ 5959725 w 8459294"/>
              <a:gd name="connsiteY1102" fmla="*/ 2843880 h 3603883"/>
              <a:gd name="connsiteX1103" fmla="*/ 5852037 w 8459294"/>
              <a:gd name="connsiteY1103" fmla="*/ 2861763 h 3603883"/>
              <a:gd name="connsiteX1104" fmla="*/ 5846366 w 8459294"/>
              <a:gd name="connsiteY1104" fmla="*/ 2873684 h 3603883"/>
              <a:gd name="connsiteX1105" fmla="*/ 5857702 w 8459294"/>
              <a:gd name="connsiteY1105" fmla="*/ 2891566 h 3603883"/>
              <a:gd name="connsiteX1106" fmla="*/ 5806694 w 8459294"/>
              <a:gd name="connsiteY1106" fmla="*/ 2906466 h 3603883"/>
              <a:gd name="connsiteX1107" fmla="*/ 5784014 w 8459294"/>
              <a:gd name="connsiteY1107" fmla="*/ 2882624 h 3603883"/>
              <a:gd name="connsiteX1108" fmla="*/ 5789687 w 8459294"/>
              <a:gd name="connsiteY1108" fmla="*/ 2870702 h 3603883"/>
              <a:gd name="connsiteX1109" fmla="*/ 5750016 w 8459294"/>
              <a:gd name="connsiteY1109" fmla="*/ 2894546 h 3603883"/>
              <a:gd name="connsiteX1110" fmla="*/ 5687664 w 8459294"/>
              <a:gd name="connsiteY1110" fmla="*/ 2897527 h 3603883"/>
              <a:gd name="connsiteX1111" fmla="*/ 5676328 w 8459294"/>
              <a:gd name="connsiteY1111" fmla="*/ 2903488 h 3603883"/>
              <a:gd name="connsiteX1112" fmla="*/ 5619647 w 8459294"/>
              <a:gd name="connsiteY1112" fmla="*/ 2912427 h 3603883"/>
              <a:gd name="connsiteX1113" fmla="*/ 5608313 w 8459294"/>
              <a:gd name="connsiteY1113" fmla="*/ 2924349 h 3603883"/>
              <a:gd name="connsiteX1114" fmla="*/ 5528959 w 8459294"/>
              <a:gd name="connsiteY1114" fmla="*/ 2933288 h 3603883"/>
              <a:gd name="connsiteX1115" fmla="*/ 5494954 w 8459294"/>
              <a:gd name="connsiteY1115" fmla="*/ 2951175 h 3603883"/>
              <a:gd name="connsiteX1116" fmla="*/ 5409937 w 8459294"/>
              <a:gd name="connsiteY1116" fmla="*/ 2966075 h 3603883"/>
              <a:gd name="connsiteX1117" fmla="*/ 5285244 w 8459294"/>
              <a:gd name="connsiteY1117" fmla="*/ 2992901 h 3603883"/>
              <a:gd name="connsiteX1118" fmla="*/ 5262564 w 8459294"/>
              <a:gd name="connsiteY1118" fmla="*/ 3004823 h 3603883"/>
              <a:gd name="connsiteX1119" fmla="*/ 5086860 w 8459294"/>
              <a:gd name="connsiteY1119" fmla="*/ 3028665 h 3603883"/>
              <a:gd name="connsiteX1120" fmla="*/ 4939494 w 8459294"/>
              <a:gd name="connsiteY1120" fmla="*/ 3073370 h 3603883"/>
              <a:gd name="connsiteX1121" fmla="*/ 4865814 w 8459294"/>
              <a:gd name="connsiteY1121" fmla="*/ 3073370 h 3603883"/>
              <a:gd name="connsiteX1122" fmla="*/ 4814799 w 8459294"/>
              <a:gd name="connsiteY1122" fmla="*/ 3085292 h 3603883"/>
              <a:gd name="connsiteX1123" fmla="*/ 4803462 w 8459294"/>
              <a:gd name="connsiteY1123" fmla="*/ 3085292 h 3603883"/>
              <a:gd name="connsiteX1124" fmla="*/ 4803462 w 8459294"/>
              <a:gd name="connsiteY1124" fmla="*/ 3091251 h 3603883"/>
              <a:gd name="connsiteX1125" fmla="*/ 4735447 w 8459294"/>
              <a:gd name="connsiteY1125" fmla="*/ 3112117 h 3603883"/>
              <a:gd name="connsiteX1126" fmla="*/ 4656097 w 8459294"/>
              <a:gd name="connsiteY1126" fmla="*/ 3118077 h 3603883"/>
              <a:gd name="connsiteX1127" fmla="*/ 4622088 w 8459294"/>
              <a:gd name="connsiteY1127" fmla="*/ 3129999 h 3603883"/>
              <a:gd name="connsiteX1128" fmla="*/ 4525738 w 8459294"/>
              <a:gd name="connsiteY1128" fmla="*/ 3138938 h 3603883"/>
              <a:gd name="connsiteX1129" fmla="*/ 4503057 w 8459294"/>
              <a:gd name="connsiteY1129" fmla="*/ 3153839 h 3603883"/>
              <a:gd name="connsiteX1130" fmla="*/ 4406707 w 8459294"/>
              <a:gd name="connsiteY1130" fmla="*/ 3165764 h 3603883"/>
              <a:gd name="connsiteX1131" fmla="*/ 4384035 w 8459294"/>
              <a:gd name="connsiteY1131" fmla="*/ 3177686 h 3603883"/>
              <a:gd name="connsiteX1132" fmla="*/ 4321692 w 8459294"/>
              <a:gd name="connsiteY1132" fmla="*/ 3183647 h 3603883"/>
              <a:gd name="connsiteX1133" fmla="*/ 4196995 w 8459294"/>
              <a:gd name="connsiteY1133" fmla="*/ 3195569 h 3603883"/>
              <a:gd name="connsiteX1134" fmla="*/ 4049630 w 8459294"/>
              <a:gd name="connsiteY1134" fmla="*/ 3234312 h 3603883"/>
              <a:gd name="connsiteX1135" fmla="*/ 3975942 w 8459294"/>
              <a:gd name="connsiteY1135" fmla="*/ 3231334 h 3603883"/>
              <a:gd name="connsiteX1136" fmla="*/ 3828576 w 8459294"/>
              <a:gd name="connsiteY1136" fmla="*/ 3246234 h 3603883"/>
              <a:gd name="connsiteX1137" fmla="*/ 3743559 w 8459294"/>
              <a:gd name="connsiteY1137" fmla="*/ 3261137 h 3603883"/>
              <a:gd name="connsiteX1138" fmla="*/ 3715216 w 8459294"/>
              <a:gd name="connsiteY1138" fmla="*/ 3258155 h 3603883"/>
              <a:gd name="connsiteX1139" fmla="*/ 3652864 w 8459294"/>
              <a:gd name="connsiteY1139" fmla="*/ 3273059 h 3603883"/>
              <a:gd name="connsiteX1140" fmla="*/ 3624530 w 8459294"/>
              <a:gd name="connsiteY1140" fmla="*/ 3281998 h 3603883"/>
              <a:gd name="connsiteX1141" fmla="*/ 3545178 w 8459294"/>
              <a:gd name="connsiteY1141" fmla="*/ 3293920 h 3603883"/>
              <a:gd name="connsiteX1142" fmla="*/ 3528179 w 8459294"/>
              <a:gd name="connsiteY1142" fmla="*/ 3302863 h 3603883"/>
              <a:gd name="connsiteX1143" fmla="*/ 3471499 w 8459294"/>
              <a:gd name="connsiteY1143" fmla="*/ 3311803 h 3603883"/>
              <a:gd name="connsiteX1144" fmla="*/ 3358141 w 8459294"/>
              <a:gd name="connsiteY1144" fmla="*/ 3323724 h 3603883"/>
              <a:gd name="connsiteX1145" fmla="*/ 3284453 w 8459294"/>
              <a:gd name="connsiteY1145" fmla="*/ 3347568 h 3603883"/>
              <a:gd name="connsiteX1146" fmla="*/ 3244774 w 8459294"/>
              <a:gd name="connsiteY1146" fmla="*/ 3353528 h 3603883"/>
              <a:gd name="connsiteX1147" fmla="*/ 3165423 w 8459294"/>
              <a:gd name="connsiteY1147" fmla="*/ 3356511 h 3603883"/>
              <a:gd name="connsiteX1148" fmla="*/ 3120086 w 8459294"/>
              <a:gd name="connsiteY1148" fmla="*/ 3368432 h 3603883"/>
              <a:gd name="connsiteX1149" fmla="*/ 3040735 w 8459294"/>
              <a:gd name="connsiteY1149" fmla="*/ 3368432 h 3603883"/>
              <a:gd name="connsiteX1150" fmla="*/ 2972712 w 8459294"/>
              <a:gd name="connsiteY1150" fmla="*/ 3383332 h 3603883"/>
              <a:gd name="connsiteX1151" fmla="*/ 2921704 w 8459294"/>
              <a:gd name="connsiteY1151" fmla="*/ 3380350 h 3603883"/>
              <a:gd name="connsiteX1152" fmla="*/ 2865024 w 8459294"/>
              <a:gd name="connsiteY1152" fmla="*/ 3392276 h 3603883"/>
              <a:gd name="connsiteX1153" fmla="*/ 2683650 w 8459294"/>
              <a:gd name="connsiteY1153" fmla="*/ 3404197 h 3603883"/>
              <a:gd name="connsiteX1154" fmla="*/ 2660979 w 8459294"/>
              <a:gd name="connsiteY1154" fmla="*/ 3410158 h 3603883"/>
              <a:gd name="connsiteX1155" fmla="*/ 2564626 w 8459294"/>
              <a:gd name="connsiteY1155" fmla="*/ 3410158 h 3603883"/>
              <a:gd name="connsiteX1156" fmla="*/ 2422924 w 8459294"/>
              <a:gd name="connsiteY1156" fmla="*/ 3431018 h 3603883"/>
              <a:gd name="connsiteX1157" fmla="*/ 1992160 w 8459294"/>
              <a:gd name="connsiteY1157" fmla="*/ 3419097 h 3603883"/>
              <a:gd name="connsiteX1158" fmla="*/ 1952489 w 8459294"/>
              <a:gd name="connsiteY1158" fmla="*/ 3434002 h 3603883"/>
              <a:gd name="connsiteX1159" fmla="*/ 1878801 w 8459294"/>
              <a:gd name="connsiteY1159" fmla="*/ 3442940 h 3603883"/>
              <a:gd name="connsiteX1160" fmla="*/ 1850465 w 8459294"/>
              <a:gd name="connsiteY1160" fmla="*/ 3431018 h 3603883"/>
              <a:gd name="connsiteX1161" fmla="*/ 1833458 w 8459294"/>
              <a:gd name="connsiteY1161" fmla="*/ 3416119 h 3603883"/>
              <a:gd name="connsiteX1162" fmla="*/ 1765441 w 8459294"/>
              <a:gd name="connsiteY1162" fmla="*/ 3419097 h 3603883"/>
              <a:gd name="connsiteX1163" fmla="*/ 1782448 w 8459294"/>
              <a:gd name="connsiteY1163" fmla="*/ 3392276 h 3603883"/>
              <a:gd name="connsiteX1164" fmla="*/ 1861802 w 8459294"/>
              <a:gd name="connsiteY1164" fmla="*/ 3392276 h 3603883"/>
              <a:gd name="connsiteX1165" fmla="*/ 1918472 w 8459294"/>
              <a:gd name="connsiteY1165" fmla="*/ 3380350 h 3603883"/>
              <a:gd name="connsiteX1166" fmla="*/ 1980824 w 8459294"/>
              <a:gd name="connsiteY1166" fmla="*/ 3356511 h 3603883"/>
              <a:gd name="connsiteX1167" fmla="*/ 2099847 w 8459294"/>
              <a:gd name="connsiteY1167" fmla="*/ 3368432 h 3603883"/>
              <a:gd name="connsiteX1168" fmla="*/ 2218878 w 8459294"/>
              <a:gd name="connsiteY1168" fmla="*/ 3344590 h 3603883"/>
              <a:gd name="connsiteX1169" fmla="*/ 2224550 w 8459294"/>
              <a:gd name="connsiteY1169" fmla="*/ 3332668 h 3603883"/>
              <a:gd name="connsiteX1170" fmla="*/ 2264222 w 8459294"/>
              <a:gd name="connsiteY1170" fmla="*/ 3335646 h 3603883"/>
              <a:gd name="connsiteX1171" fmla="*/ 2496612 w 8459294"/>
              <a:gd name="connsiteY1171" fmla="*/ 3311803 h 3603883"/>
              <a:gd name="connsiteX1172" fmla="*/ 2547620 w 8459294"/>
              <a:gd name="connsiteY1172" fmla="*/ 3305841 h 3603883"/>
              <a:gd name="connsiteX1173" fmla="*/ 2587299 w 8459294"/>
              <a:gd name="connsiteY1173" fmla="*/ 3281998 h 3603883"/>
              <a:gd name="connsiteX1174" fmla="*/ 2264222 w 8459294"/>
              <a:gd name="connsiteY1174" fmla="*/ 3317763 h 3603883"/>
              <a:gd name="connsiteX1175" fmla="*/ 2213214 w 8459294"/>
              <a:gd name="connsiteY1175" fmla="*/ 3320746 h 3603883"/>
              <a:gd name="connsiteX1176" fmla="*/ 1952489 w 8459294"/>
              <a:gd name="connsiteY1176" fmla="*/ 3350549 h 3603883"/>
              <a:gd name="connsiteX1177" fmla="*/ 1640746 w 8459294"/>
              <a:gd name="connsiteY1177" fmla="*/ 3368432 h 3603883"/>
              <a:gd name="connsiteX1178" fmla="*/ 1510389 w 8459294"/>
              <a:gd name="connsiteY1178" fmla="*/ 3383332 h 3603883"/>
              <a:gd name="connsiteX1179" fmla="*/ 1465045 w 8459294"/>
              <a:gd name="connsiteY1179" fmla="*/ 3392276 h 3603883"/>
              <a:gd name="connsiteX1180" fmla="*/ 1414029 w 8459294"/>
              <a:gd name="connsiteY1180" fmla="*/ 3404197 h 3603883"/>
              <a:gd name="connsiteX1181" fmla="*/ 994602 w 8459294"/>
              <a:gd name="connsiteY1181" fmla="*/ 3416119 h 3603883"/>
              <a:gd name="connsiteX1182" fmla="*/ 983265 w 8459294"/>
              <a:gd name="connsiteY1182" fmla="*/ 3425058 h 3603883"/>
              <a:gd name="connsiteX1183" fmla="*/ 949257 w 8459294"/>
              <a:gd name="connsiteY1183" fmla="*/ 3404197 h 3603883"/>
              <a:gd name="connsiteX1184" fmla="*/ 971929 w 8459294"/>
              <a:gd name="connsiteY1184" fmla="*/ 3395254 h 3603883"/>
              <a:gd name="connsiteX1185" fmla="*/ 1051281 w 8459294"/>
              <a:gd name="connsiteY1185" fmla="*/ 3395254 h 3603883"/>
              <a:gd name="connsiteX1186" fmla="*/ 1266485 w 8459294"/>
              <a:gd name="connsiteY1186" fmla="*/ 3365079 h 3603883"/>
              <a:gd name="connsiteX1187" fmla="*/ 1295416 w 8459294"/>
              <a:gd name="connsiteY1187" fmla="*/ 3361444 h 3603883"/>
              <a:gd name="connsiteX1188" fmla="*/ 1277290 w 8459294"/>
              <a:gd name="connsiteY1188" fmla="*/ 3362843 h 3603883"/>
              <a:gd name="connsiteX1189" fmla="*/ 1156137 w 8459294"/>
              <a:gd name="connsiteY1189" fmla="*/ 3362472 h 3603883"/>
              <a:gd name="connsiteX1190" fmla="*/ 1122128 w 8459294"/>
              <a:gd name="connsiteY1190" fmla="*/ 3374394 h 3603883"/>
              <a:gd name="connsiteX1191" fmla="*/ 867073 w 8459294"/>
              <a:gd name="connsiteY1191" fmla="*/ 3371412 h 3603883"/>
              <a:gd name="connsiteX1192" fmla="*/ 844401 w 8459294"/>
              <a:gd name="connsiteY1192" fmla="*/ 3371412 h 3603883"/>
              <a:gd name="connsiteX1193" fmla="*/ 912418 w 8459294"/>
              <a:gd name="connsiteY1193" fmla="*/ 3350550 h 3603883"/>
              <a:gd name="connsiteX1194" fmla="*/ 1212815 w 8459294"/>
              <a:gd name="connsiteY1194" fmla="*/ 3332668 h 3603883"/>
              <a:gd name="connsiteX1195" fmla="*/ 1303502 w 8459294"/>
              <a:gd name="connsiteY1195" fmla="*/ 3335646 h 3603883"/>
              <a:gd name="connsiteX1196" fmla="*/ 1331847 w 8459294"/>
              <a:gd name="connsiteY1196" fmla="*/ 3320746 h 3603883"/>
              <a:gd name="connsiteX1197" fmla="*/ 1355465 w 8459294"/>
              <a:gd name="connsiteY1197" fmla="*/ 3320746 h 3603883"/>
              <a:gd name="connsiteX1198" fmla="*/ 1363023 w 8459294"/>
              <a:gd name="connsiteY1198" fmla="*/ 3314785 h 3603883"/>
              <a:gd name="connsiteX1199" fmla="*/ 1737098 w 8459294"/>
              <a:gd name="connsiteY1199" fmla="*/ 3281998 h 3603883"/>
              <a:gd name="connsiteX1200" fmla="*/ 1788114 w 8459294"/>
              <a:gd name="connsiteY1200" fmla="*/ 3284981 h 3603883"/>
              <a:gd name="connsiteX1201" fmla="*/ 1884474 w 8459294"/>
              <a:gd name="connsiteY1201" fmla="*/ 3267098 h 3603883"/>
              <a:gd name="connsiteX1202" fmla="*/ 1894367 w 8459294"/>
              <a:gd name="connsiteY1202" fmla="*/ 3258425 h 3603883"/>
              <a:gd name="connsiteX1203" fmla="*/ 1839249 w 8459294"/>
              <a:gd name="connsiteY1203" fmla="*/ 3262727 h 3603883"/>
              <a:gd name="connsiteX1204" fmla="*/ 1816579 w 8459294"/>
              <a:gd name="connsiteY1204" fmla="*/ 3268688 h 3603883"/>
              <a:gd name="connsiteX1205" fmla="*/ 1720226 w 8459294"/>
              <a:gd name="connsiteY1205" fmla="*/ 3268688 h 3603883"/>
              <a:gd name="connsiteX1206" fmla="*/ 1578523 w 8459294"/>
              <a:gd name="connsiteY1206" fmla="*/ 3289548 h 3603883"/>
              <a:gd name="connsiteX1207" fmla="*/ 1147760 w 8459294"/>
              <a:gd name="connsiteY1207" fmla="*/ 3277626 h 3603883"/>
              <a:gd name="connsiteX1208" fmla="*/ 1108088 w 8459294"/>
              <a:gd name="connsiteY1208" fmla="*/ 3292532 h 3603883"/>
              <a:gd name="connsiteX1209" fmla="*/ 1034401 w 8459294"/>
              <a:gd name="connsiteY1209" fmla="*/ 3301470 h 3603883"/>
              <a:gd name="connsiteX1210" fmla="*/ 1006065 w 8459294"/>
              <a:gd name="connsiteY1210" fmla="*/ 3289548 h 3603883"/>
              <a:gd name="connsiteX1211" fmla="*/ 989058 w 8459294"/>
              <a:gd name="connsiteY1211" fmla="*/ 3274648 h 3603883"/>
              <a:gd name="connsiteX1212" fmla="*/ 921041 w 8459294"/>
              <a:gd name="connsiteY1212" fmla="*/ 3277626 h 3603883"/>
              <a:gd name="connsiteX1213" fmla="*/ 938048 w 8459294"/>
              <a:gd name="connsiteY1213" fmla="*/ 3250806 h 3603883"/>
              <a:gd name="connsiteX1214" fmla="*/ 1017401 w 8459294"/>
              <a:gd name="connsiteY1214" fmla="*/ 3250806 h 3603883"/>
              <a:gd name="connsiteX1215" fmla="*/ 1074072 w 8459294"/>
              <a:gd name="connsiteY1215" fmla="*/ 3238880 h 3603883"/>
              <a:gd name="connsiteX1216" fmla="*/ 1136424 w 8459294"/>
              <a:gd name="connsiteY1216" fmla="*/ 3215041 h 3603883"/>
              <a:gd name="connsiteX1217" fmla="*/ 1255446 w 8459294"/>
              <a:gd name="connsiteY1217" fmla="*/ 3226962 h 3603883"/>
              <a:gd name="connsiteX1218" fmla="*/ 1374477 w 8459294"/>
              <a:gd name="connsiteY1218" fmla="*/ 3203120 h 3603883"/>
              <a:gd name="connsiteX1219" fmla="*/ 1380150 w 8459294"/>
              <a:gd name="connsiteY1219" fmla="*/ 3191198 h 3603883"/>
              <a:gd name="connsiteX1220" fmla="*/ 1419822 w 8459294"/>
              <a:gd name="connsiteY1220" fmla="*/ 3194176 h 3603883"/>
              <a:gd name="connsiteX1221" fmla="*/ 1652211 w 8459294"/>
              <a:gd name="connsiteY1221" fmla="*/ 3170333 h 3603883"/>
              <a:gd name="connsiteX1222" fmla="*/ 1703219 w 8459294"/>
              <a:gd name="connsiteY1222" fmla="*/ 3164371 h 3603883"/>
              <a:gd name="connsiteX1223" fmla="*/ 1707753 w 8459294"/>
              <a:gd name="connsiteY1223" fmla="*/ 3155210 h 3603883"/>
              <a:gd name="connsiteX1224" fmla="*/ 1703098 w 8459294"/>
              <a:gd name="connsiteY1224" fmla="*/ 3153839 h 3603883"/>
              <a:gd name="connsiteX1225" fmla="*/ 1696300 w 8459294"/>
              <a:gd name="connsiteY1225" fmla="*/ 3146960 h 3603883"/>
              <a:gd name="connsiteX1226" fmla="*/ 1662925 w 8459294"/>
              <a:gd name="connsiteY1226" fmla="*/ 3151566 h 3603883"/>
              <a:gd name="connsiteX1227" fmla="*/ 1419822 w 8459294"/>
              <a:gd name="connsiteY1227" fmla="*/ 3176293 h 3603883"/>
              <a:gd name="connsiteX1228" fmla="*/ 1368813 w 8459294"/>
              <a:gd name="connsiteY1228" fmla="*/ 3179276 h 3603883"/>
              <a:gd name="connsiteX1229" fmla="*/ 1108088 w 8459294"/>
              <a:gd name="connsiteY1229" fmla="*/ 3209079 h 3603883"/>
              <a:gd name="connsiteX1230" fmla="*/ 796346 w 8459294"/>
              <a:gd name="connsiteY1230" fmla="*/ 3226962 h 3603883"/>
              <a:gd name="connsiteX1231" fmla="*/ 665989 w 8459294"/>
              <a:gd name="connsiteY1231" fmla="*/ 3241862 h 3603883"/>
              <a:gd name="connsiteX1232" fmla="*/ 620644 w 8459294"/>
              <a:gd name="connsiteY1232" fmla="*/ 3250806 h 3603883"/>
              <a:gd name="connsiteX1233" fmla="*/ 569628 w 8459294"/>
              <a:gd name="connsiteY1233" fmla="*/ 3262727 h 3603883"/>
              <a:gd name="connsiteX1234" fmla="*/ 150201 w 8459294"/>
              <a:gd name="connsiteY1234" fmla="*/ 3274648 h 3603883"/>
              <a:gd name="connsiteX1235" fmla="*/ 138865 w 8459294"/>
              <a:gd name="connsiteY1235" fmla="*/ 3283588 h 3603883"/>
              <a:gd name="connsiteX1236" fmla="*/ 104856 w 8459294"/>
              <a:gd name="connsiteY1236" fmla="*/ 3262727 h 3603883"/>
              <a:gd name="connsiteX1237" fmla="*/ 127529 w 8459294"/>
              <a:gd name="connsiteY1237" fmla="*/ 3253783 h 3603883"/>
              <a:gd name="connsiteX1238" fmla="*/ 206880 w 8459294"/>
              <a:gd name="connsiteY1238" fmla="*/ 3253783 h 3603883"/>
              <a:gd name="connsiteX1239" fmla="*/ 422085 w 8459294"/>
              <a:gd name="connsiteY1239" fmla="*/ 3223609 h 3603883"/>
              <a:gd name="connsiteX1240" fmla="*/ 451015 w 8459294"/>
              <a:gd name="connsiteY1240" fmla="*/ 3219974 h 3603883"/>
              <a:gd name="connsiteX1241" fmla="*/ 432890 w 8459294"/>
              <a:gd name="connsiteY1241" fmla="*/ 3221372 h 3603883"/>
              <a:gd name="connsiteX1242" fmla="*/ 311735 w 8459294"/>
              <a:gd name="connsiteY1242" fmla="*/ 3221002 h 3603883"/>
              <a:gd name="connsiteX1243" fmla="*/ 277727 w 8459294"/>
              <a:gd name="connsiteY1243" fmla="*/ 3232924 h 3603883"/>
              <a:gd name="connsiteX1244" fmla="*/ 22673 w 8459294"/>
              <a:gd name="connsiteY1244" fmla="*/ 3229941 h 3603883"/>
              <a:gd name="connsiteX1245" fmla="*/ 0 w 8459294"/>
              <a:gd name="connsiteY1245" fmla="*/ 3229941 h 3603883"/>
              <a:gd name="connsiteX1246" fmla="*/ 68017 w 8459294"/>
              <a:gd name="connsiteY1246" fmla="*/ 3209080 h 3603883"/>
              <a:gd name="connsiteX1247" fmla="*/ 368414 w 8459294"/>
              <a:gd name="connsiteY1247" fmla="*/ 3191198 h 3603883"/>
              <a:gd name="connsiteX1248" fmla="*/ 459102 w 8459294"/>
              <a:gd name="connsiteY1248" fmla="*/ 3194176 h 3603883"/>
              <a:gd name="connsiteX1249" fmla="*/ 487447 w 8459294"/>
              <a:gd name="connsiteY1249" fmla="*/ 3179276 h 3603883"/>
              <a:gd name="connsiteX1250" fmla="*/ 511064 w 8459294"/>
              <a:gd name="connsiteY1250" fmla="*/ 3179276 h 3603883"/>
              <a:gd name="connsiteX1251" fmla="*/ 518622 w 8459294"/>
              <a:gd name="connsiteY1251" fmla="*/ 3173314 h 3603883"/>
              <a:gd name="connsiteX1252" fmla="*/ 892698 w 8459294"/>
              <a:gd name="connsiteY1252" fmla="*/ 3140527 h 3603883"/>
              <a:gd name="connsiteX1253" fmla="*/ 943713 w 8459294"/>
              <a:gd name="connsiteY1253" fmla="*/ 3143511 h 3603883"/>
              <a:gd name="connsiteX1254" fmla="*/ 1040074 w 8459294"/>
              <a:gd name="connsiteY1254" fmla="*/ 3125628 h 3603883"/>
              <a:gd name="connsiteX1255" fmla="*/ 1057072 w 8459294"/>
              <a:gd name="connsiteY1255" fmla="*/ 3110724 h 3603883"/>
              <a:gd name="connsiteX1256" fmla="*/ 1164759 w 8459294"/>
              <a:gd name="connsiteY1256" fmla="*/ 3104764 h 3603883"/>
              <a:gd name="connsiteX1257" fmla="*/ 1187439 w 8459294"/>
              <a:gd name="connsiteY1257" fmla="*/ 3104764 h 3603883"/>
              <a:gd name="connsiteX1258" fmla="*/ 1181768 w 8459294"/>
              <a:gd name="connsiteY1258" fmla="*/ 3083902 h 3603883"/>
              <a:gd name="connsiteX1259" fmla="*/ 1397149 w 8459294"/>
              <a:gd name="connsiteY1259" fmla="*/ 3063037 h 3603883"/>
              <a:gd name="connsiteX1260" fmla="*/ 1589860 w 8459294"/>
              <a:gd name="connsiteY1260" fmla="*/ 3030255 h 3603883"/>
              <a:gd name="connsiteX1261" fmla="*/ 1595532 w 8459294"/>
              <a:gd name="connsiteY1261" fmla="*/ 3024294 h 3603883"/>
              <a:gd name="connsiteX1262" fmla="*/ 1504845 w 8459294"/>
              <a:gd name="connsiteY1262" fmla="*/ 3018334 h 3603883"/>
              <a:gd name="connsiteX1263" fmla="*/ 1374477 w 8459294"/>
              <a:gd name="connsiteY1263" fmla="*/ 3051115 h 3603883"/>
              <a:gd name="connsiteX1264" fmla="*/ 1289462 w 8459294"/>
              <a:gd name="connsiteY1264" fmla="*/ 3060059 h 3603883"/>
              <a:gd name="connsiteX1265" fmla="*/ 1034401 w 8459294"/>
              <a:gd name="connsiteY1265" fmla="*/ 3086880 h 3603883"/>
              <a:gd name="connsiteX1266" fmla="*/ 972056 w 8459294"/>
              <a:gd name="connsiteY1266" fmla="*/ 3068999 h 3603883"/>
              <a:gd name="connsiteX1267" fmla="*/ 887034 w 8459294"/>
              <a:gd name="connsiteY1267" fmla="*/ 3092842 h 3603883"/>
              <a:gd name="connsiteX1268" fmla="*/ 813355 w 8459294"/>
              <a:gd name="connsiteY1268" fmla="*/ 3080921 h 3603883"/>
              <a:gd name="connsiteX1269" fmla="*/ 665989 w 8459294"/>
              <a:gd name="connsiteY1269" fmla="*/ 3098802 h 3603883"/>
              <a:gd name="connsiteX1270" fmla="*/ 643316 w 8459294"/>
              <a:gd name="connsiteY1270" fmla="*/ 3107746 h 3603883"/>
              <a:gd name="connsiteX1271" fmla="*/ 643316 w 8459294"/>
              <a:gd name="connsiteY1271" fmla="*/ 3095824 h 3603883"/>
              <a:gd name="connsiteX1272" fmla="*/ 495950 w 8459294"/>
              <a:gd name="connsiteY1272" fmla="*/ 3083902 h 3603883"/>
              <a:gd name="connsiteX1273" fmla="*/ 529949 w 8459294"/>
              <a:gd name="connsiteY1273" fmla="*/ 3068999 h 3603883"/>
              <a:gd name="connsiteX1274" fmla="*/ 620644 w 8459294"/>
              <a:gd name="connsiteY1274" fmla="*/ 3057077 h 3603883"/>
              <a:gd name="connsiteX1275" fmla="*/ 688658 w 8459294"/>
              <a:gd name="connsiteY1275" fmla="*/ 3063037 h 3603883"/>
              <a:gd name="connsiteX1276" fmla="*/ 881369 w 8459294"/>
              <a:gd name="connsiteY1276" fmla="*/ 3039194 h 3603883"/>
              <a:gd name="connsiteX1277" fmla="*/ 881369 w 8459294"/>
              <a:gd name="connsiteY1277" fmla="*/ 3027272 h 3603883"/>
              <a:gd name="connsiteX1278" fmla="*/ 858697 w 8459294"/>
              <a:gd name="connsiteY1278" fmla="*/ 3012369 h 3603883"/>
              <a:gd name="connsiteX1279" fmla="*/ 813355 w 8459294"/>
              <a:gd name="connsiteY1279" fmla="*/ 2988529 h 3603883"/>
              <a:gd name="connsiteX1280" fmla="*/ 722667 w 8459294"/>
              <a:gd name="connsiteY1280" fmla="*/ 2988529 h 3603883"/>
              <a:gd name="connsiteX1281" fmla="*/ 745339 w 8459294"/>
              <a:gd name="connsiteY1281" fmla="*/ 2967665 h 3603883"/>
              <a:gd name="connsiteX1282" fmla="*/ 836027 w 8459294"/>
              <a:gd name="connsiteY1282" fmla="*/ 2946803 h 3603883"/>
              <a:gd name="connsiteX1283" fmla="*/ 864362 w 8459294"/>
              <a:gd name="connsiteY1283" fmla="*/ 2934881 h 3603883"/>
              <a:gd name="connsiteX1284" fmla="*/ 932377 w 8459294"/>
              <a:gd name="connsiteY1284" fmla="*/ 2925938 h 3603883"/>
              <a:gd name="connsiteX1285" fmla="*/ 1006065 w 8459294"/>
              <a:gd name="connsiteY1285" fmla="*/ 2908056 h 3603883"/>
              <a:gd name="connsiteX1286" fmla="*/ 1266791 w 8459294"/>
              <a:gd name="connsiteY1286" fmla="*/ 2872291 h 3603883"/>
              <a:gd name="connsiteX1287" fmla="*/ 1266791 w 8459294"/>
              <a:gd name="connsiteY1287" fmla="*/ 2860369 h 3603883"/>
              <a:gd name="connsiteX1288" fmla="*/ 1363143 w 8459294"/>
              <a:gd name="connsiteY1288" fmla="*/ 2848448 h 3603883"/>
              <a:gd name="connsiteX1289" fmla="*/ 1402822 w 8459294"/>
              <a:gd name="connsiteY1289" fmla="*/ 2842488 h 3603883"/>
              <a:gd name="connsiteX1290" fmla="*/ 1453830 w 8459294"/>
              <a:gd name="connsiteY1290" fmla="*/ 2842488 h 3603883"/>
              <a:gd name="connsiteX1291" fmla="*/ 1470837 w 8459294"/>
              <a:gd name="connsiteY1291" fmla="*/ 2833548 h 3603883"/>
              <a:gd name="connsiteX1292" fmla="*/ 1516179 w 8459294"/>
              <a:gd name="connsiteY1292" fmla="*/ 2833548 h 3603883"/>
              <a:gd name="connsiteX1293" fmla="*/ 1521844 w 8459294"/>
              <a:gd name="connsiteY1293" fmla="*/ 2824604 h 3603883"/>
              <a:gd name="connsiteX1294" fmla="*/ 1567187 w 8459294"/>
              <a:gd name="connsiteY1294" fmla="*/ 2800761 h 3603883"/>
              <a:gd name="connsiteX1295" fmla="*/ 1633079 w 8459294"/>
              <a:gd name="connsiteY1295" fmla="*/ 2785486 h 3603883"/>
              <a:gd name="connsiteX1296" fmla="*/ 1666783 w 8459294"/>
              <a:gd name="connsiteY1296" fmla="*/ 2781369 h 3603883"/>
              <a:gd name="connsiteX1297" fmla="*/ 1611584 w 8459294"/>
              <a:gd name="connsiteY1297" fmla="*/ 2776345 h 3603883"/>
              <a:gd name="connsiteX1298" fmla="*/ 1592571 w 8459294"/>
              <a:gd name="connsiteY1298" fmla="*/ 2774839 h 3603883"/>
              <a:gd name="connsiteX1299" fmla="*/ 1650994 w 8459294"/>
              <a:gd name="connsiteY1299" fmla="*/ 2761864 h 3603883"/>
              <a:gd name="connsiteX1300" fmla="*/ 1776947 w 8459294"/>
              <a:gd name="connsiteY1300" fmla="*/ 2771845 h 3603883"/>
              <a:gd name="connsiteX1301" fmla="*/ 1806573 w 8459294"/>
              <a:gd name="connsiteY1301" fmla="*/ 2772543 h 3603883"/>
              <a:gd name="connsiteX1302" fmla="*/ 1808075 w 8459294"/>
              <a:gd name="connsiteY1302" fmla="*/ 2767605 h 3603883"/>
              <a:gd name="connsiteX1303" fmla="*/ 1827913 w 8459294"/>
              <a:gd name="connsiteY1303" fmla="*/ 2764996 h 3603883"/>
              <a:gd name="connsiteX1304" fmla="*/ 1844922 w 8459294"/>
              <a:gd name="connsiteY1304" fmla="*/ 2767979 h 3603883"/>
              <a:gd name="connsiteX1305" fmla="*/ 1861921 w 8459294"/>
              <a:gd name="connsiteY1305" fmla="*/ 2747114 h 3603883"/>
              <a:gd name="connsiteX1306" fmla="*/ 1878929 w 8459294"/>
              <a:gd name="connsiteY1306" fmla="*/ 2759036 h 3603883"/>
              <a:gd name="connsiteX1307" fmla="*/ 2020623 w 8459294"/>
              <a:gd name="connsiteY1307" fmla="*/ 2744135 h 3603883"/>
              <a:gd name="connsiteX1308" fmla="*/ 2033919 w 8459294"/>
              <a:gd name="connsiteY1308" fmla="*/ 2737597 h 3603883"/>
              <a:gd name="connsiteX1309" fmla="*/ 2033258 w 8459294"/>
              <a:gd name="connsiteY1309" fmla="*/ 2737533 h 3603883"/>
              <a:gd name="connsiteX1310" fmla="*/ 1853190 w 8459294"/>
              <a:gd name="connsiteY1310" fmla="*/ 2716350 h 3603883"/>
              <a:gd name="connsiteX1311" fmla="*/ 1818932 w 8459294"/>
              <a:gd name="connsiteY1311" fmla="*/ 2726212 h 3603883"/>
              <a:gd name="connsiteX1312" fmla="*/ 1756546 w 8459294"/>
              <a:gd name="connsiteY1312" fmla="*/ 2728812 h 3603883"/>
              <a:gd name="connsiteX1313" fmla="*/ 1733578 w 8459294"/>
              <a:gd name="connsiteY1313" fmla="*/ 2716931 h 3603883"/>
              <a:gd name="connsiteX1314" fmla="*/ 1720306 w 8459294"/>
              <a:gd name="connsiteY1314" fmla="*/ 2703308 h 3603883"/>
              <a:gd name="connsiteX1315" fmla="*/ 1663071 w 8459294"/>
              <a:gd name="connsiteY1315" fmla="*/ 2701286 h 3603883"/>
              <a:gd name="connsiteX1316" fmla="*/ 1679114 w 8459294"/>
              <a:gd name="connsiteY1316" fmla="*/ 2679924 h 3603883"/>
              <a:gd name="connsiteX1317" fmla="*/ 1745658 w 8459294"/>
              <a:gd name="connsiteY1317" fmla="*/ 2685197 h 3603883"/>
              <a:gd name="connsiteX1318" fmla="*/ 1793974 w 8459294"/>
              <a:gd name="connsiteY1318" fmla="*/ 2678961 h 3603883"/>
              <a:gd name="connsiteX1319" fmla="*/ 1847843 w 8459294"/>
              <a:gd name="connsiteY1319" fmla="*/ 2663113 h 3603883"/>
              <a:gd name="connsiteX1320" fmla="*/ 1946859 w 8459294"/>
              <a:gd name="connsiteY1320" fmla="*/ 2681019 h 3603883"/>
              <a:gd name="connsiteX1321" fmla="*/ 2048259 w 8459294"/>
              <a:gd name="connsiteY1321" fmla="*/ 2668934 h 3603883"/>
              <a:gd name="connsiteX1322" fmla="*/ 2053808 w 8459294"/>
              <a:gd name="connsiteY1322" fmla="*/ 2659315 h 3603883"/>
              <a:gd name="connsiteX1323" fmla="*/ 2086879 w 8459294"/>
              <a:gd name="connsiteY1323" fmla="*/ 2664447 h 3603883"/>
              <a:gd name="connsiteX1324" fmla="*/ 2283337 w 8459294"/>
              <a:gd name="connsiteY1324" fmla="*/ 2659893 h 3603883"/>
              <a:gd name="connsiteX1325" fmla="*/ 2326507 w 8459294"/>
              <a:gd name="connsiteY1325" fmla="*/ 2658284 h 3603883"/>
              <a:gd name="connsiteX1326" fmla="*/ 2330917 w 8459294"/>
              <a:gd name="connsiteY1326" fmla="*/ 2650904 h 3603883"/>
              <a:gd name="connsiteX1327" fmla="*/ 2327105 w 8459294"/>
              <a:gd name="connsiteY1327" fmla="*/ 2649445 h 3603883"/>
              <a:gd name="connsiteX1328" fmla="*/ 2321861 w 8459294"/>
              <a:gd name="connsiteY1328" fmla="*/ 2643223 h 3603883"/>
              <a:gd name="connsiteX1329" fmla="*/ 2293568 w 8459294"/>
              <a:gd name="connsiteY1329" fmla="*/ 2644869 h 3603883"/>
              <a:gd name="connsiteX1330" fmla="*/ 2088066 w 8459294"/>
              <a:gd name="connsiteY1330" fmla="*/ 2649452 h 3603883"/>
              <a:gd name="connsiteX1331" fmla="*/ 2045094 w 8459294"/>
              <a:gd name="connsiteY1331" fmla="*/ 2648564 h 3603883"/>
              <a:gd name="connsiteX1332" fmla="*/ 1824477 w 8459294"/>
              <a:gd name="connsiteY1332" fmla="*/ 2656232 h 3603883"/>
              <a:gd name="connsiteX1333" fmla="*/ 1561871 w 8459294"/>
              <a:gd name="connsiteY1333" fmla="*/ 2650515 h 3603883"/>
              <a:gd name="connsiteX1334" fmla="*/ 1451568 w 8459294"/>
              <a:gd name="connsiteY1334" fmla="*/ 2654347 h 3603883"/>
              <a:gd name="connsiteX1335" fmla="*/ 1412950 w 8459294"/>
              <a:gd name="connsiteY1335" fmla="*/ 2658834 h 3603883"/>
              <a:gd name="connsiteX1336" fmla="*/ 1369377 w 8459294"/>
              <a:gd name="connsiteY1336" fmla="*/ 2665441 h 3603883"/>
              <a:gd name="connsiteX1337" fmla="*/ 1016866 w 8459294"/>
              <a:gd name="connsiteY1337" fmla="*/ 2647570 h 3603883"/>
              <a:gd name="connsiteX1338" fmla="*/ 1006767 w 8459294"/>
              <a:gd name="connsiteY1338" fmla="*/ 2654313 h 3603883"/>
              <a:gd name="connsiteX1339" fmla="*/ 979634 w 8459294"/>
              <a:gd name="connsiteY1339" fmla="*/ 2634560 h 3603883"/>
              <a:gd name="connsiteX1340" fmla="*/ 999241 w 8459294"/>
              <a:gd name="connsiteY1340" fmla="*/ 2628568 h 3603883"/>
              <a:gd name="connsiteX1341" fmla="*/ 1065782 w 8459294"/>
              <a:gd name="connsiteY1341" fmla="*/ 2633840 h 3603883"/>
              <a:gd name="connsiteX1342" fmla="*/ 1248251 w 8459294"/>
              <a:gd name="connsiteY1342" fmla="*/ 2622835 h 3603883"/>
              <a:gd name="connsiteX1343" fmla="*/ 1272752 w 8459294"/>
              <a:gd name="connsiteY1343" fmla="*/ 2621709 h 3603883"/>
              <a:gd name="connsiteX1344" fmla="*/ 1257461 w 8459294"/>
              <a:gd name="connsiteY1344" fmla="*/ 2621678 h 3603883"/>
              <a:gd name="connsiteX1345" fmla="*/ 1155889 w 8459294"/>
              <a:gd name="connsiteY1345" fmla="*/ 2613317 h 3603883"/>
              <a:gd name="connsiteX1346" fmla="*/ 1126579 w 8459294"/>
              <a:gd name="connsiteY1346" fmla="*/ 2621055 h 3603883"/>
              <a:gd name="connsiteX1347" fmla="*/ 912896 w 8459294"/>
              <a:gd name="connsiteY1347" fmla="*/ 2601606 h 3603883"/>
              <a:gd name="connsiteX1348" fmla="*/ 893883 w 8459294"/>
              <a:gd name="connsiteY1348" fmla="*/ 2600100 h 3603883"/>
              <a:gd name="connsiteX1349" fmla="*/ 952307 w 8459294"/>
              <a:gd name="connsiteY1349" fmla="*/ 2587126 h 3603883"/>
              <a:gd name="connsiteX1350" fmla="*/ 1205397 w 8459294"/>
              <a:gd name="connsiteY1350" fmla="*/ 2592091 h 3603883"/>
              <a:gd name="connsiteX1351" fmla="*/ 1281247 w 8459294"/>
              <a:gd name="connsiteY1351" fmla="*/ 2600612 h 3603883"/>
              <a:gd name="connsiteX1352" fmla="*/ 1306007 w 8459294"/>
              <a:gd name="connsiteY1352" fmla="*/ 2590002 h 3603883"/>
              <a:gd name="connsiteX1353" fmla="*/ 1325812 w 8459294"/>
              <a:gd name="connsiteY1353" fmla="*/ 2591571 h 3603883"/>
              <a:gd name="connsiteX1354" fmla="*/ 1332546 w 8459294"/>
              <a:gd name="connsiteY1354" fmla="*/ 2587074 h 3603883"/>
              <a:gd name="connsiteX1355" fmla="*/ 1648413 w 8459294"/>
              <a:gd name="connsiteY1355" fmla="*/ 2584435 h 3603883"/>
              <a:gd name="connsiteX1356" fmla="*/ 1690994 w 8459294"/>
              <a:gd name="connsiteY1356" fmla="*/ 2590326 h 3603883"/>
              <a:gd name="connsiteX1357" fmla="*/ 1772987 w 8459294"/>
              <a:gd name="connsiteY1357" fmla="*/ 2581733 h 3603883"/>
              <a:gd name="connsiteX1358" fmla="*/ 1788233 w 8459294"/>
              <a:gd name="connsiteY1358" fmla="*/ 2570364 h 3603883"/>
              <a:gd name="connsiteX1359" fmla="*/ 1878931 w 8459294"/>
              <a:gd name="connsiteY1359" fmla="*/ 2572521 h 3603883"/>
              <a:gd name="connsiteX1360" fmla="*/ 1897949 w 8459294"/>
              <a:gd name="connsiteY1360" fmla="*/ 2574028 h 3603883"/>
              <a:gd name="connsiteX1361" fmla="*/ 1894580 w 8459294"/>
              <a:gd name="connsiteY1361" fmla="*/ 2556158 h 3603883"/>
              <a:gd name="connsiteX1362" fmla="*/ 2076579 w 8459294"/>
              <a:gd name="connsiteY1362" fmla="*/ 2552972 h 3603883"/>
              <a:gd name="connsiteX1363" fmla="*/ 2240358 w 8459294"/>
              <a:gd name="connsiteY1363" fmla="*/ 2538286 h 3603883"/>
              <a:gd name="connsiteX1364" fmla="*/ 2245510 w 8459294"/>
              <a:gd name="connsiteY1364" fmla="*/ 2533664 h 3603883"/>
              <a:gd name="connsiteX1365" fmla="*/ 2169859 w 8459294"/>
              <a:gd name="connsiteY1365" fmla="*/ 2522641 h 3603883"/>
              <a:gd name="connsiteX1366" fmla="*/ 2058359 w 8459294"/>
              <a:gd name="connsiteY1366" fmla="*/ 2541469 h 3603883"/>
              <a:gd name="connsiteX1367" fmla="*/ 1986474 w 8459294"/>
              <a:gd name="connsiteY1367" fmla="*/ 2543319 h 3603883"/>
              <a:gd name="connsiteX1368" fmla="*/ 1770804 w 8459294"/>
              <a:gd name="connsiteY1368" fmla="*/ 2548863 h 3603883"/>
              <a:gd name="connsiteX1369" fmla="*/ 1719713 w 8459294"/>
              <a:gd name="connsiteY1369" fmla="*/ 2529726 h 3603883"/>
              <a:gd name="connsiteX1370" fmla="*/ 1646832 w 8459294"/>
              <a:gd name="connsiteY1370" fmla="*/ 2544072 h 3603883"/>
              <a:gd name="connsiteX1371" fmla="*/ 1585838 w 8459294"/>
              <a:gd name="connsiteY1371" fmla="*/ 2529179 h 3603883"/>
              <a:gd name="connsiteX1372" fmla="*/ 1461074 w 8459294"/>
              <a:gd name="connsiteY1372" fmla="*/ 2534382 h 3603883"/>
              <a:gd name="connsiteX1373" fmla="*/ 1441467 w 8459294"/>
              <a:gd name="connsiteY1373" fmla="*/ 2540376 h 3603883"/>
              <a:gd name="connsiteX1374" fmla="*/ 1442259 w 8459294"/>
              <a:gd name="connsiteY1374" fmla="*/ 2530378 h 3603883"/>
              <a:gd name="connsiteX1375" fmla="*/ 1319475 w 8459294"/>
              <a:gd name="connsiteY1375" fmla="*/ 2510589 h 3603883"/>
              <a:gd name="connsiteX1376" fmla="*/ 1348975 w 8459294"/>
              <a:gd name="connsiteY1376" fmla="*/ 2500351 h 3603883"/>
              <a:gd name="connsiteX1377" fmla="*/ 1425822 w 8459294"/>
              <a:gd name="connsiteY1377" fmla="*/ 2496380 h 3603883"/>
              <a:gd name="connsiteX1378" fmla="*/ 1482460 w 8459294"/>
              <a:gd name="connsiteY1378" fmla="*/ 2505897 h 3603883"/>
              <a:gd name="connsiteX1379" fmla="*/ 1645645 w 8459294"/>
              <a:gd name="connsiteY1379" fmla="*/ 2498707 h 3603883"/>
              <a:gd name="connsiteX1380" fmla="*/ 1646438 w 8459294"/>
              <a:gd name="connsiteY1380" fmla="*/ 2488711 h 3603883"/>
              <a:gd name="connsiteX1381" fmla="*/ 1628417 w 8459294"/>
              <a:gd name="connsiteY1381" fmla="*/ 2474706 h 3603883"/>
              <a:gd name="connsiteX1382" fmla="*/ 1591977 w 8459294"/>
              <a:gd name="connsiteY1382" fmla="*/ 2451702 h 3603883"/>
              <a:gd name="connsiteX1383" fmla="*/ 1515929 w 8459294"/>
              <a:gd name="connsiteY1383" fmla="*/ 2445676 h 3603883"/>
              <a:gd name="connsiteX1384" fmla="*/ 1536328 w 8459294"/>
              <a:gd name="connsiteY1384" fmla="*/ 2429686 h 3603883"/>
              <a:gd name="connsiteX1385" fmla="*/ 1613762 w 8459294"/>
              <a:gd name="connsiteY1385" fmla="*/ 2418219 h 3603883"/>
              <a:gd name="connsiteX1386" fmla="*/ 1638315 w 8459294"/>
              <a:gd name="connsiteY1386" fmla="*/ 2410103 h 3603883"/>
              <a:gd name="connsiteX1387" fmla="*/ 1695944 w 8459294"/>
              <a:gd name="connsiteY1387" fmla="*/ 2407124 h 3603883"/>
              <a:gd name="connsiteX1388" fmla="*/ 1758926 w 8459294"/>
              <a:gd name="connsiteY1388" fmla="*/ 2397024 h 3603883"/>
              <a:gd name="connsiteX1389" fmla="*/ 1979938 w 8459294"/>
              <a:gd name="connsiteY1389" fmla="*/ 2384357 h 3603883"/>
              <a:gd name="connsiteX1390" fmla="*/ 1980730 w 8459294"/>
              <a:gd name="connsiteY1390" fmla="*/ 2374360 h 3603883"/>
              <a:gd name="connsiteX1391" fmla="*/ 2062320 w 8459294"/>
              <a:gd name="connsiteY1391" fmla="*/ 2370765 h 3603883"/>
              <a:gd name="connsiteX1392" fmla="*/ 2095990 w 8459294"/>
              <a:gd name="connsiteY1392" fmla="*/ 2368404 h 3603883"/>
              <a:gd name="connsiteX1393" fmla="*/ 2138763 w 8459294"/>
              <a:gd name="connsiteY1393" fmla="*/ 2371793 h 3603883"/>
              <a:gd name="connsiteX1394" fmla="*/ 2153619 w 8459294"/>
              <a:gd name="connsiteY1394" fmla="*/ 2365425 h 3603883"/>
              <a:gd name="connsiteX1395" fmla="*/ 2191641 w 8459294"/>
              <a:gd name="connsiteY1395" fmla="*/ 2368438 h 3603883"/>
              <a:gd name="connsiteX1396" fmla="*/ 2196987 w 8459294"/>
              <a:gd name="connsiteY1396" fmla="*/ 2361314 h 3603883"/>
              <a:gd name="connsiteX1397" fmla="*/ 2236595 w 8459294"/>
              <a:gd name="connsiteY1397" fmla="*/ 2344333 h 3603883"/>
              <a:gd name="connsiteX1398" fmla="*/ 2352250 w 8459294"/>
              <a:gd name="connsiteY1398" fmla="*/ 2333377 h 3603883"/>
              <a:gd name="connsiteX1399" fmla="*/ 2398789 w 8459294"/>
              <a:gd name="connsiteY1399" fmla="*/ 2349639 h 3603883"/>
              <a:gd name="connsiteX1400" fmla="*/ 2437805 w 8459294"/>
              <a:gd name="connsiteY1400" fmla="*/ 2340156 h 3603883"/>
              <a:gd name="connsiteX1401" fmla="*/ 2457606 w 8459294"/>
              <a:gd name="connsiteY1401" fmla="*/ 2331665 h 3603883"/>
              <a:gd name="connsiteX1402" fmla="*/ 2471672 w 8459294"/>
              <a:gd name="connsiteY1402" fmla="*/ 2335297 h 3603883"/>
              <a:gd name="connsiteX1403" fmla="*/ 2487313 w 8459294"/>
              <a:gd name="connsiteY1403" fmla="*/ 2318930 h 3603883"/>
              <a:gd name="connsiteX1404" fmla="*/ 2500783 w 8459294"/>
              <a:gd name="connsiteY1404" fmla="*/ 2330058 h 3603883"/>
              <a:gd name="connsiteX1405" fmla="*/ 2620594 w 8459294"/>
              <a:gd name="connsiteY1405" fmla="*/ 2326977 h 3603883"/>
              <a:gd name="connsiteX1406" fmla="*/ 2706940 w 8459294"/>
              <a:gd name="connsiteY1406" fmla="*/ 2323760 h 3603883"/>
              <a:gd name="connsiteX1407" fmla="*/ 2707534 w 8459294"/>
              <a:gd name="connsiteY1407" fmla="*/ 2316259 h 3603883"/>
              <a:gd name="connsiteX1408" fmla="*/ 2741401 w 8459294"/>
              <a:gd name="connsiteY1408" fmla="*/ 2311400 h 3603883"/>
              <a:gd name="connsiteX1409" fmla="*/ 2794275 w 8459294"/>
              <a:gd name="connsiteY1409" fmla="*/ 2308042 h 3603883"/>
              <a:gd name="connsiteX1410" fmla="*/ 2803781 w 8459294"/>
              <a:gd name="connsiteY1410" fmla="*/ 2308796 h 3603883"/>
              <a:gd name="connsiteX1411" fmla="*/ 2852300 w 8459294"/>
              <a:gd name="connsiteY1411" fmla="*/ 2300068 h 3603883"/>
              <a:gd name="connsiteX1412" fmla="*/ 2867349 w 8459294"/>
              <a:gd name="connsiteY1412" fmla="*/ 2291199 h 3603883"/>
              <a:gd name="connsiteX1413" fmla="*/ 2920427 w 8459294"/>
              <a:gd name="connsiteY1413" fmla="*/ 2285346 h 3603883"/>
              <a:gd name="connsiteX1414" fmla="*/ 2978454 w 8459294"/>
              <a:gd name="connsiteY1414" fmla="*/ 2277367 h 3603883"/>
              <a:gd name="connsiteX1415" fmla="*/ 3006772 w 8459294"/>
              <a:gd name="connsiteY1415" fmla="*/ 2282127 h 3603883"/>
              <a:gd name="connsiteX1416" fmla="*/ 3021227 w 8459294"/>
              <a:gd name="connsiteY1416" fmla="*/ 2280756 h 3603883"/>
              <a:gd name="connsiteX1417" fmla="*/ 3031524 w 8459294"/>
              <a:gd name="connsiteY1417" fmla="*/ 2271511 h 3603883"/>
              <a:gd name="connsiteX1418" fmla="*/ 3064600 w 8459294"/>
              <a:gd name="connsiteY1418" fmla="*/ 2276650 h 3603883"/>
              <a:gd name="connsiteX1419" fmla="*/ 3065194 w 8459294"/>
              <a:gd name="connsiteY1419" fmla="*/ 2269150 h 3603883"/>
              <a:gd name="connsiteX1420" fmla="*/ 3099057 w 8459294"/>
              <a:gd name="connsiteY1420" fmla="*/ 2264288 h 3603883"/>
              <a:gd name="connsiteX1421" fmla="*/ 3109361 w 8459294"/>
              <a:gd name="connsiteY1421" fmla="*/ 2255046 h 3603883"/>
              <a:gd name="connsiteX1422" fmla="*/ 3118669 w 8459294"/>
              <a:gd name="connsiteY1422" fmla="*/ 2258298 h 3603883"/>
              <a:gd name="connsiteX1423" fmla="*/ 3359684 w 8459294"/>
              <a:gd name="connsiteY1423" fmla="*/ 2234636 h 3603883"/>
              <a:gd name="connsiteX1424" fmla="*/ 3360278 w 8459294"/>
              <a:gd name="connsiteY1424" fmla="*/ 2227142 h 3603883"/>
              <a:gd name="connsiteX1425" fmla="*/ 3683872 w 8459294"/>
              <a:gd name="connsiteY1425" fmla="*/ 2187392 h 3603883"/>
              <a:gd name="connsiteX1426" fmla="*/ 3711992 w 8459294"/>
              <a:gd name="connsiteY1426" fmla="*/ 2194650 h 3603883"/>
              <a:gd name="connsiteX1427" fmla="*/ 3731400 w 8459294"/>
              <a:gd name="connsiteY1427" fmla="*/ 2191158 h 3603883"/>
              <a:gd name="connsiteX1428" fmla="*/ 3741699 w 8459294"/>
              <a:gd name="connsiteY1428" fmla="*/ 2181915 h 3603883"/>
              <a:gd name="connsiteX1429" fmla="*/ 3784281 w 8459294"/>
              <a:gd name="connsiteY1429" fmla="*/ 2187804 h 3603883"/>
              <a:gd name="connsiteX1430" fmla="*/ 3838343 w 8459294"/>
              <a:gd name="connsiteY1430" fmla="*/ 2169452 h 3603883"/>
              <a:gd name="connsiteX1431" fmla="*/ 3935184 w 8459294"/>
              <a:gd name="connsiteY1431" fmla="*/ 2154492 h 3603883"/>
              <a:gd name="connsiteX1432" fmla="*/ 3963504 w 8459294"/>
              <a:gd name="connsiteY1432" fmla="*/ 2159249 h 3603883"/>
              <a:gd name="connsiteX1433" fmla="*/ 3987471 w 8459294"/>
              <a:gd name="connsiteY1433" fmla="*/ 2158635 h 3603883"/>
              <a:gd name="connsiteX1434" fmla="*/ 4012816 w 8459294"/>
              <a:gd name="connsiteY1434" fmla="*/ 2140523 h 3603883"/>
              <a:gd name="connsiteX1435" fmla="*/ 4088270 w 8459294"/>
              <a:gd name="connsiteY1435" fmla="*/ 2154045 h 3603883"/>
              <a:gd name="connsiteX1436" fmla="*/ 4093619 w 8459294"/>
              <a:gd name="connsiteY1436" fmla="*/ 2146926 h 3603883"/>
              <a:gd name="connsiteX1437" fmla="*/ 4204914 w 8459294"/>
              <a:gd name="connsiteY1437" fmla="*/ 2130595 h 3603883"/>
              <a:gd name="connsiteX1438" fmla="*/ 4311263 w 8459294"/>
              <a:gd name="connsiteY1438" fmla="*/ 2116384 h 3603883"/>
              <a:gd name="connsiteX1439" fmla="*/ 4326317 w 8459294"/>
              <a:gd name="connsiteY1439" fmla="*/ 2107518 h 3603883"/>
              <a:gd name="connsiteX1440" fmla="*/ 4369090 w 8459294"/>
              <a:gd name="connsiteY1440" fmla="*/ 2110907 h 3603883"/>
              <a:gd name="connsiteX1441" fmla="*/ 4446722 w 8459294"/>
              <a:gd name="connsiteY1441" fmla="*/ 2096937 h 3603883"/>
              <a:gd name="connsiteX1442" fmla="*/ 4447514 w 8459294"/>
              <a:gd name="connsiteY1442" fmla="*/ 2086941 h 3603883"/>
              <a:gd name="connsiteX1443" fmla="*/ 4552673 w 8459294"/>
              <a:gd name="connsiteY1443" fmla="*/ 2087730 h 3603883"/>
              <a:gd name="connsiteX1444" fmla="*/ 4597037 w 8459294"/>
              <a:gd name="connsiteY1444" fmla="*/ 2071126 h 3603883"/>
              <a:gd name="connsiteX1445" fmla="*/ 4620799 w 8459294"/>
              <a:gd name="connsiteY1445" fmla="*/ 2073008 h 3603883"/>
              <a:gd name="connsiteX1446" fmla="*/ 4631097 w 8459294"/>
              <a:gd name="connsiteY1446" fmla="*/ 2063764 h 3603883"/>
              <a:gd name="connsiteX1447" fmla="*/ 4674069 w 8459294"/>
              <a:gd name="connsiteY1447" fmla="*/ 2064653 h 3603883"/>
              <a:gd name="connsiteX1448" fmla="*/ 4699421 w 8459294"/>
              <a:gd name="connsiteY1448" fmla="*/ 2046542 h 3603883"/>
              <a:gd name="connsiteX1449" fmla="*/ 4874291 w 8459294"/>
              <a:gd name="connsiteY1449" fmla="*/ 2012614 h 3603883"/>
              <a:gd name="connsiteX1450" fmla="*/ 4971131 w 8459294"/>
              <a:gd name="connsiteY1450" fmla="*/ 1997651 h 3603883"/>
              <a:gd name="connsiteX1451" fmla="*/ 4971527 w 8459294"/>
              <a:gd name="connsiteY1451" fmla="*/ 1992653 h 3603883"/>
              <a:gd name="connsiteX1452" fmla="*/ 5049753 w 8459294"/>
              <a:gd name="connsiteY1452" fmla="*/ 1971187 h 3603883"/>
              <a:gd name="connsiteX1453" fmla="*/ 5165409 w 8459294"/>
              <a:gd name="connsiteY1453" fmla="*/ 1960231 h 3603883"/>
              <a:gd name="connsiteX1454" fmla="*/ 5190557 w 8459294"/>
              <a:gd name="connsiteY1454" fmla="*/ 1944618 h 3603883"/>
              <a:gd name="connsiteX1455" fmla="*/ 5273934 w 8459294"/>
              <a:gd name="connsiteY1455" fmla="*/ 1918532 h 3603883"/>
              <a:gd name="connsiteX1456" fmla="*/ 5285419 w 8459294"/>
              <a:gd name="connsiteY1456" fmla="*/ 1894293 h 3603883"/>
              <a:gd name="connsiteX1457" fmla="*/ 5333942 w 8459294"/>
              <a:gd name="connsiteY1457" fmla="*/ 1885561 h 3603883"/>
              <a:gd name="connsiteX1458" fmla="*/ 5341511 w 8459294"/>
              <a:gd name="connsiteY1458" fmla="*/ 1886833 h 3603883"/>
              <a:gd name="connsiteX1459" fmla="*/ 5372954 w 8459294"/>
              <a:gd name="connsiteY1459" fmla="*/ 1864448 h 3603883"/>
              <a:gd name="connsiteX1460" fmla="*/ 5404393 w 8459294"/>
              <a:gd name="connsiteY1460" fmla="*/ 1844052 h 3603883"/>
              <a:gd name="connsiteX1461" fmla="*/ 5441543 w 8459294"/>
              <a:gd name="connsiteY1461" fmla="*/ 1844052 h 3603883"/>
              <a:gd name="connsiteX1462" fmla="*/ 5457174 w 8459294"/>
              <a:gd name="connsiteY1462" fmla="*/ 1831822 h 3603883"/>
              <a:gd name="connsiteX1463" fmla="*/ 5490204 w 8459294"/>
              <a:gd name="connsiteY1463" fmla="*/ 1812041 h 3603883"/>
              <a:gd name="connsiteX1464" fmla="*/ 5498029 w 8459294"/>
              <a:gd name="connsiteY1464" fmla="*/ 1807802 h 3603883"/>
              <a:gd name="connsiteX1465" fmla="*/ 5500746 w 8459294"/>
              <a:gd name="connsiteY1465" fmla="*/ 1796365 h 3603883"/>
              <a:gd name="connsiteX1466" fmla="*/ 5512080 w 8459294"/>
              <a:gd name="connsiteY1466" fmla="*/ 1793382 h 3603883"/>
              <a:gd name="connsiteX1467" fmla="*/ 5432729 w 8459294"/>
              <a:gd name="connsiteY1467" fmla="*/ 1712914 h 3603883"/>
              <a:gd name="connsiteX1468" fmla="*/ 5302370 w 8459294"/>
              <a:gd name="connsiteY1468" fmla="*/ 1692048 h 3603883"/>
              <a:gd name="connsiteX1469" fmla="*/ 4860271 w 8459294"/>
              <a:gd name="connsiteY1469" fmla="*/ 1569854 h 3603883"/>
              <a:gd name="connsiteX1470" fmla="*/ 4803591 w 8459294"/>
              <a:gd name="connsiteY1470" fmla="*/ 1569854 h 3603883"/>
              <a:gd name="connsiteX1471" fmla="*/ 4741240 w 8459294"/>
              <a:gd name="connsiteY1471" fmla="*/ 1557932 h 3603883"/>
              <a:gd name="connsiteX1472" fmla="*/ 4712895 w 8459294"/>
              <a:gd name="connsiteY1472" fmla="*/ 1537067 h 3603883"/>
              <a:gd name="connsiteX1473" fmla="*/ 4707231 w 8459294"/>
              <a:gd name="connsiteY1473" fmla="*/ 1537067 h 3603883"/>
              <a:gd name="connsiteX1474" fmla="*/ 4667560 w 8459294"/>
              <a:gd name="connsiteY1474" fmla="*/ 1519185 h 3603883"/>
              <a:gd name="connsiteX1475" fmla="*/ 4695895 w 8459294"/>
              <a:gd name="connsiteY1475" fmla="*/ 1501303 h 3603883"/>
              <a:gd name="connsiteX1476" fmla="*/ 4721284 w 8459294"/>
              <a:gd name="connsiteY1476" fmla="*/ 1507978 h 3603883"/>
              <a:gd name="connsiteX1477" fmla="*/ 4721284 w 8459294"/>
              <a:gd name="connsiteY1477" fmla="*/ 1475864 h 3603883"/>
              <a:gd name="connsiteX1478" fmla="*/ 4760956 w 8459294"/>
              <a:gd name="connsiteY1478" fmla="*/ 1499706 h 3603883"/>
              <a:gd name="connsiteX1479" fmla="*/ 4760956 w 8459294"/>
              <a:gd name="connsiteY1479" fmla="*/ 1518408 h 3603883"/>
              <a:gd name="connsiteX1480" fmla="*/ 4763912 w 8459294"/>
              <a:gd name="connsiteY1480" fmla="*/ 1519185 h 3603883"/>
              <a:gd name="connsiteX1481" fmla="*/ 4848927 w 8459294"/>
              <a:gd name="connsiteY1481" fmla="*/ 1519185 h 3603883"/>
              <a:gd name="connsiteX1482" fmla="*/ 4877270 w 8459294"/>
              <a:gd name="connsiteY1482" fmla="*/ 1492363 h 3603883"/>
              <a:gd name="connsiteX1483" fmla="*/ 4837591 w 8459294"/>
              <a:gd name="connsiteY1483" fmla="*/ 1483420 h 3603883"/>
              <a:gd name="connsiteX1484" fmla="*/ 4741240 w 8459294"/>
              <a:gd name="connsiteY1484" fmla="*/ 1486402 h 3603883"/>
              <a:gd name="connsiteX1485" fmla="*/ 4627957 w 8459294"/>
              <a:gd name="connsiteY1485" fmla="*/ 1417897 h 3603883"/>
              <a:gd name="connsiteX1486" fmla="*/ 4623777 w 8459294"/>
              <a:gd name="connsiteY1486" fmla="*/ 1429989 h 3603883"/>
              <a:gd name="connsiteX1487" fmla="*/ 4627881 w 8459294"/>
              <a:gd name="connsiteY1487" fmla="*/ 1429773 h 3603883"/>
              <a:gd name="connsiteX1488" fmla="*/ 4633553 w 8459294"/>
              <a:gd name="connsiteY1488" fmla="*/ 1459576 h 3603883"/>
              <a:gd name="connsiteX1489" fmla="*/ 4633553 w 8459294"/>
              <a:gd name="connsiteY1489" fmla="*/ 1462559 h 3603883"/>
              <a:gd name="connsiteX1490" fmla="*/ 4576873 w 8459294"/>
              <a:gd name="connsiteY1490" fmla="*/ 1453616 h 3603883"/>
              <a:gd name="connsiteX1491" fmla="*/ 4565536 w 8459294"/>
              <a:gd name="connsiteY1491" fmla="*/ 1483420 h 3603883"/>
              <a:gd name="connsiteX1492" fmla="*/ 4548529 w 8459294"/>
              <a:gd name="connsiteY1492" fmla="*/ 1489381 h 3603883"/>
              <a:gd name="connsiteX1493" fmla="*/ 4412498 w 8459294"/>
              <a:gd name="connsiteY1493" fmla="*/ 1468520 h 3603883"/>
              <a:gd name="connsiteX1494" fmla="*/ 4389827 w 8459294"/>
              <a:gd name="connsiteY1494" fmla="*/ 1444676 h 3603883"/>
              <a:gd name="connsiteX1495" fmla="*/ 4350155 w 8459294"/>
              <a:gd name="connsiteY1495" fmla="*/ 1444676 h 3603883"/>
              <a:gd name="connsiteX1496" fmla="*/ 4225460 w 8459294"/>
              <a:gd name="connsiteY1496" fmla="*/ 1405930 h 3603883"/>
              <a:gd name="connsiteX1497" fmla="*/ 4282131 w 8459294"/>
              <a:gd name="connsiteY1497" fmla="*/ 1376125 h 3603883"/>
              <a:gd name="connsiteX1498" fmla="*/ 4134773 w 8459294"/>
              <a:gd name="connsiteY1498" fmla="*/ 1358243 h 3603883"/>
              <a:gd name="connsiteX1499" fmla="*/ 4089429 w 8459294"/>
              <a:gd name="connsiteY1499" fmla="*/ 1364203 h 3603883"/>
              <a:gd name="connsiteX1500" fmla="*/ 4010070 w 8459294"/>
              <a:gd name="connsiteY1500" fmla="*/ 1334399 h 3603883"/>
              <a:gd name="connsiteX1501" fmla="*/ 3976063 w 8459294"/>
              <a:gd name="connsiteY1501" fmla="*/ 1313539 h 3603883"/>
              <a:gd name="connsiteX1502" fmla="*/ 3936391 w 8459294"/>
              <a:gd name="connsiteY1502" fmla="*/ 1328439 h 3603883"/>
              <a:gd name="connsiteX1503" fmla="*/ 3891047 w 8459294"/>
              <a:gd name="connsiteY1503" fmla="*/ 1301617 h 3603883"/>
              <a:gd name="connsiteX1504" fmla="*/ 3896720 w 8459294"/>
              <a:gd name="connsiteY1504" fmla="*/ 1277774 h 3603883"/>
              <a:gd name="connsiteX1505" fmla="*/ 3828695 w 8459294"/>
              <a:gd name="connsiteY1505" fmla="*/ 1218165 h 3603883"/>
              <a:gd name="connsiteX1506" fmla="*/ 3828695 w 8459294"/>
              <a:gd name="connsiteY1506" fmla="*/ 1212205 h 3603883"/>
              <a:gd name="connsiteX1507" fmla="*/ 3811697 w 8459294"/>
              <a:gd name="connsiteY1507" fmla="*/ 1239026 h 3603883"/>
              <a:gd name="connsiteX1508" fmla="*/ 3857038 w 8459294"/>
              <a:gd name="connsiteY1508" fmla="*/ 1259890 h 3603883"/>
              <a:gd name="connsiteX1509" fmla="*/ 3857038 w 8459294"/>
              <a:gd name="connsiteY1509" fmla="*/ 1286713 h 3603883"/>
              <a:gd name="connsiteX1510" fmla="*/ 3732345 w 8459294"/>
              <a:gd name="connsiteY1510" fmla="*/ 1224127 h 3603883"/>
              <a:gd name="connsiteX1511" fmla="*/ 3709673 w 8459294"/>
              <a:gd name="connsiteY1511" fmla="*/ 1164518 h 3603883"/>
              <a:gd name="connsiteX1512" fmla="*/ 3664331 w 8459294"/>
              <a:gd name="connsiteY1512" fmla="*/ 1155575 h 3603883"/>
              <a:gd name="connsiteX1513" fmla="*/ 3618986 w 8459294"/>
              <a:gd name="connsiteY1513" fmla="*/ 1095966 h 3603883"/>
              <a:gd name="connsiteX1514" fmla="*/ 3613323 w 8459294"/>
              <a:gd name="connsiteY1514" fmla="*/ 1066163 h 3603883"/>
              <a:gd name="connsiteX1515" fmla="*/ 3584977 w 8459294"/>
              <a:gd name="connsiteY1515" fmla="*/ 1060201 h 3603883"/>
              <a:gd name="connsiteX1516" fmla="*/ 3584977 w 8459294"/>
              <a:gd name="connsiteY1516" fmla="*/ 1036359 h 3603883"/>
              <a:gd name="connsiteX1517" fmla="*/ 3647329 w 8459294"/>
              <a:gd name="connsiteY1517" fmla="*/ 938007 h 3603883"/>
              <a:gd name="connsiteX1518" fmla="*/ 3675664 w 8459294"/>
              <a:gd name="connsiteY1518" fmla="*/ 911181 h 3603883"/>
              <a:gd name="connsiteX1519" fmla="*/ 3677115 w 8459294"/>
              <a:gd name="connsiteY1519" fmla="*/ 907519 h 3603883"/>
              <a:gd name="connsiteX1520" fmla="*/ 3661690 w 8459294"/>
              <a:gd name="connsiteY1520" fmla="*/ 878074 h 3603883"/>
              <a:gd name="connsiteX1521" fmla="*/ 3671621 w 8459294"/>
              <a:gd name="connsiteY1521" fmla="*/ 859237 h 3603883"/>
              <a:gd name="connsiteX1522" fmla="*/ 3639538 w 8459294"/>
              <a:gd name="connsiteY1522" fmla="*/ 801865 h 3603883"/>
              <a:gd name="connsiteX1523" fmla="*/ 3664833 w 8459294"/>
              <a:gd name="connsiteY1523" fmla="*/ 788384 h 3603883"/>
              <a:gd name="connsiteX1524" fmla="*/ 3666526 w 8459294"/>
              <a:gd name="connsiteY1524" fmla="*/ 767737 h 3603883"/>
              <a:gd name="connsiteX1525" fmla="*/ 3670099 w 8459294"/>
              <a:gd name="connsiteY1525" fmla="*/ 762433 h 3603883"/>
              <a:gd name="connsiteX1526" fmla="*/ 3668335 w 8459294"/>
              <a:gd name="connsiteY1526" fmla="*/ 760014 h 3603883"/>
              <a:gd name="connsiteX1527" fmla="*/ 3662796 w 8459294"/>
              <a:gd name="connsiteY1527" fmla="*/ 736448 h 3603883"/>
              <a:gd name="connsiteX1528" fmla="*/ 3673688 w 8459294"/>
              <a:gd name="connsiteY1528" fmla="*/ 741937 h 3603883"/>
              <a:gd name="connsiteX1529" fmla="*/ 3670699 w 8459294"/>
              <a:gd name="connsiteY1529" fmla="*/ 737869 h 3603883"/>
              <a:gd name="connsiteX1530" fmla="*/ 3757419 w 8459294"/>
              <a:gd name="connsiteY1530" fmla="*/ 637501 h 3603883"/>
              <a:gd name="connsiteX1531" fmla="*/ 3751996 w 8459294"/>
              <a:gd name="connsiteY1531" fmla="*/ 613311 h 3603883"/>
              <a:gd name="connsiteX1532" fmla="*/ 3845039 w 8459294"/>
              <a:gd name="connsiteY1532" fmla="*/ 496033 h 3603883"/>
              <a:gd name="connsiteX1533" fmla="*/ 3859043 w 8459294"/>
              <a:gd name="connsiteY1533" fmla="*/ 490829 h 3603883"/>
              <a:gd name="connsiteX1534" fmla="*/ 3876693 w 8459294"/>
              <a:gd name="connsiteY1534" fmla="*/ 503176 h 3603883"/>
              <a:gd name="connsiteX1535" fmla="*/ 3889539 w 8459294"/>
              <a:gd name="connsiteY1535" fmla="*/ 493762 h 3603883"/>
              <a:gd name="connsiteX1536" fmla="*/ 3886824 w 8459294"/>
              <a:gd name="connsiteY1536" fmla="*/ 472643 h 3603883"/>
              <a:gd name="connsiteX1537" fmla="*/ 3876431 w 8459294"/>
              <a:gd name="connsiteY1537" fmla="*/ 457872 h 3603883"/>
              <a:gd name="connsiteX1538" fmla="*/ 3892241 w 8459294"/>
              <a:gd name="connsiteY1538" fmla="*/ 442677 h 3603883"/>
              <a:gd name="connsiteX1539" fmla="*/ 3971298 w 8459294"/>
              <a:gd name="connsiteY1539" fmla="*/ 420863 h 3603883"/>
              <a:gd name="connsiteX1540" fmla="*/ 4013305 w 8459294"/>
              <a:gd name="connsiteY1540" fmla="*/ 387196 h 3603883"/>
              <a:gd name="connsiteX1541" fmla="*/ 4028663 w 8459294"/>
              <a:gd name="connsiteY1541" fmla="*/ 374499 h 3603883"/>
              <a:gd name="connsiteX1542" fmla="*/ 4042216 w 8459294"/>
              <a:gd name="connsiteY1542" fmla="*/ 371791 h 3603883"/>
              <a:gd name="connsiteX1543" fmla="*/ 4046734 w 8459294"/>
              <a:gd name="connsiteY1543" fmla="*/ 364874 h 3603883"/>
              <a:gd name="connsiteX1544" fmla="*/ 4114949 w 8459294"/>
              <a:gd name="connsiteY1544" fmla="*/ 366888 h 3603883"/>
              <a:gd name="connsiteX1545" fmla="*/ 4104110 w 8459294"/>
              <a:gd name="connsiteY1545" fmla="*/ 390717 h 3603883"/>
              <a:gd name="connsiteX1546" fmla="*/ 4025053 w 8459294"/>
              <a:gd name="connsiteY1546" fmla="*/ 394476 h 3603883"/>
              <a:gd name="connsiteX1547" fmla="*/ 4050353 w 8459294"/>
              <a:gd name="connsiteY1547" fmla="*/ 417102 h 3603883"/>
              <a:gd name="connsiteX1548" fmla="*/ 4014823 w 8459294"/>
              <a:gd name="connsiteY1548" fmla="*/ 436386 h 3603883"/>
              <a:gd name="connsiteX1549" fmla="*/ 4011278 w 8459294"/>
              <a:gd name="connsiteY1549" fmla="*/ 439651 h 3603883"/>
              <a:gd name="connsiteX1550" fmla="*/ 4014158 w 8459294"/>
              <a:gd name="connsiteY1550" fmla="*/ 440334 h 3603883"/>
              <a:gd name="connsiteX1551" fmla="*/ 4102080 w 8459294"/>
              <a:gd name="connsiteY1551" fmla="*/ 429026 h 3603883"/>
              <a:gd name="connsiteX1552" fmla="*/ 4120153 w 8459294"/>
              <a:gd name="connsiteY1552" fmla="*/ 437450 h 3603883"/>
              <a:gd name="connsiteX1553" fmla="*/ 4104343 w 8459294"/>
              <a:gd name="connsiteY1553" fmla="*/ 452645 h 3603883"/>
              <a:gd name="connsiteX1554" fmla="*/ 4112027 w 8459294"/>
              <a:gd name="connsiteY1554" fmla="*/ 464348 h 3603883"/>
              <a:gd name="connsiteX1555" fmla="*/ 4167591 w 8459294"/>
              <a:gd name="connsiteY1555" fmla="*/ 446024 h 3603883"/>
              <a:gd name="connsiteX1556" fmla="*/ 4180235 w 8459294"/>
              <a:gd name="connsiteY1556" fmla="*/ 412207 h 3603883"/>
              <a:gd name="connsiteX1557" fmla="*/ 4140029 w 8459294"/>
              <a:gd name="connsiteY1557" fmla="*/ 417836 h 3603883"/>
              <a:gd name="connsiteX1558" fmla="*/ 4140932 w 8459294"/>
              <a:gd name="connsiteY1558" fmla="*/ 412842 h 3603883"/>
              <a:gd name="connsiteX1559" fmla="*/ 4164419 w 8459294"/>
              <a:gd name="connsiteY1559" fmla="*/ 391298 h 3603883"/>
              <a:gd name="connsiteX1560" fmla="*/ 4191526 w 8459294"/>
              <a:gd name="connsiteY1560" fmla="*/ 403933 h 3603883"/>
              <a:gd name="connsiteX1561" fmla="*/ 4195137 w 8459294"/>
              <a:gd name="connsiteY1561" fmla="*/ 383955 h 3603883"/>
              <a:gd name="connsiteX1562" fmla="*/ 4217277 w 8459294"/>
              <a:gd name="connsiteY1562" fmla="*/ 387956 h 3603883"/>
              <a:gd name="connsiteX1563" fmla="*/ 4248443 w 8459294"/>
              <a:gd name="connsiteY1563" fmla="*/ 378118 h 3603883"/>
              <a:gd name="connsiteX1564" fmla="*/ 4280972 w 8459294"/>
              <a:gd name="connsiteY1564" fmla="*/ 378839 h 3603883"/>
              <a:gd name="connsiteX1565" fmla="*/ 4342408 w 8459294"/>
              <a:gd name="connsiteY1565" fmla="*/ 346106 h 3603883"/>
              <a:gd name="connsiteX1566" fmla="*/ 4332918 w 8459294"/>
              <a:gd name="connsiteY1566" fmla="*/ 326338 h 3603883"/>
              <a:gd name="connsiteX1567" fmla="*/ 4284124 w 8459294"/>
              <a:gd name="connsiteY1567" fmla="*/ 307204 h 3603883"/>
              <a:gd name="connsiteX1568" fmla="*/ 4317554 w 8459294"/>
              <a:gd name="connsiteY1568" fmla="*/ 302932 h 3603883"/>
              <a:gd name="connsiteX1569" fmla="*/ 4360474 w 8459294"/>
              <a:gd name="connsiteY1569" fmla="*/ 318428 h 3603883"/>
              <a:gd name="connsiteX1570" fmla="*/ 4381254 w 8459294"/>
              <a:gd name="connsiteY1570" fmla="*/ 311868 h 3603883"/>
              <a:gd name="connsiteX1571" fmla="*/ 4400234 w 8459294"/>
              <a:gd name="connsiteY1571" fmla="*/ 333348 h 3603883"/>
              <a:gd name="connsiteX1572" fmla="*/ 4445852 w 8459294"/>
              <a:gd name="connsiteY1572" fmla="*/ 297756 h 3603883"/>
              <a:gd name="connsiteX1573" fmla="*/ 4463021 w 8459294"/>
              <a:gd name="connsiteY1573" fmla="*/ 311174 h 3603883"/>
              <a:gd name="connsiteX1574" fmla="*/ 4541177 w 8459294"/>
              <a:gd name="connsiteY1574" fmla="*/ 312404 h 3603883"/>
              <a:gd name="connsiteX1575" fmla="*/ 4553825 w 8459294"/>
              <a:gd name="connsiteY1575" fmla="*/ 296640 h 3603883"/>
              <a:gd name="connsiteX1576" fmla="*/ 4595838 w 8459294"/>
              <a:gd name="connsiteY1576" fmla="*/ 281024 h 3603883"/>
              <a:gd name="connsiteX1577" fmla="*/ 4581827 w 8459294"/>
              <a:gd name="connsiteY1577" fmla="*/ 268177 h 3603883"/>
              <a:gd name="connsiteX1578" fmla="*/ 4614354 w 8459294"/>
              <a:gd name="connsiteY1578" fmla="*/ 250849 h 3603883"/>
              <a:gd name="connsiteX1579" fmla="*/ 4654114 w 8459294"/>
              <a:gd name="connsiteY1579" fmla="*/ 265770 h 3603883"/>
              <a:gd name="connsiteX1580" fmla="*/ 4714645 w 8459294"/>
              <a:gd name="connsiteY1580" fmla="*/ 256081 h 3603883"/>
              <a:gd name="connsiteX1581" fmla="*/ 4703355 w 8459294"/>
              <a:gd name="connsiteY1581" fmla="*/ 264354 h 3603883"/>
              <a:gd name="connsiteX1582" fmla="*/ 4711492 w 8459294"/>
              <a:gd name="connsiteY1582" fmla="*/ 291613 h 3603883"/>
              <a:gd name="connsiteX1583" fmla="*/ 4660893 w 8459294"/>
              <a:gd name="connsiteY1583" fmla="*/ 300521 h 3603883"/>
              <a:gd name="connsiteX1584" fmla="*/ 4622045 w 8459294"/>
              <a:gd name="connsiteY1584" fmla="*/ 316709 h 3603883"/>
              <a:gd name="connsiteX1585" fmla="*/ 4573251 w 8459294"/>
              <a:gd name="connsiteY1585" fmla="*/ 315626 h 3603883"/>
              <a:gd name="connsiteX1586" fmla="*/ 4508656 w 8459294"/>
              <a:gd name="connsiteY1586" fmla="*/ 347786 h 3603883"/>
              <a:gd name="connsiteX1587" fmla="*/ 4514535 w 8459294"/>
              <a:gd name="connsiteY1587" fmla="*/ 369478 h 3603883"/>
              <a:gd name="connsiteX1588" fmla="*/ 4551129 w 8459294"/>
              <a:gd name="connsiteY1588" fmla="*/ 365778 h 3603883"/>
              <a:gd name="connsiteX1589" fmla="*/ 4580034 w 8459294"/>
              <a:gd name="connsiteY1589" fmla="*/ 350373 h 3603883"/>
              <a:gd name="connsiteX1590" fmla="*/ 4577326 w 8459294"/>
              <a:gd name="connsiteY1590" fmla="*/ 347306 h 3603883"/>
              <a:gd name="connsiteX1591" fmla="*/ 4647352 w 8459294"/>
              <a:gd name="connsiteY1591" fmla="*/ 357383 h 3603883"/>
              <a:gd name="connsiteX1592" fmla="*/ 4619789 w 8459294"/>
              <a:gd name="connsiteY1592" fmla="*/ 347244 h 3603883"/>
              <a:gd name="connsiteX1593" fmla="*/ 4645991 w 8459294"/>
              <a:gd name="connsiteY1593" fmla="*/ 328773 h 3603883"/>
              <a:gd name="connsiteX1594" fmla="*/ 4735437 w 8459294"/>
              <a:gd name="connsiteY1594" fmla="*/ 321728 h 3603883"/>
              <a:gd name="connsiteX1595" fmla="*/ 4761189 w 8459294"/>
              <a:gd name="connsiteY1595" fmla="*/ 305751 h 3603883"/>
              <a:gd name="connsiteX1596" fmla="*/ 4816301 w 8459294"/>
              <a:gd name="connsiteY1596" fmla="*/ 289925 h 3603883"/>
              <a:gd name="connsiteX1597" fmla="*/ 4792354 w 8459294"/>
              <a:gd name="connsiteY1597" fmla="*/ 277865 h 3603883"/>
              <a:gd name="connsiteX1598" fmla="*/ 4747182 w 8459294"/>
              <a:gd name="connsiteY1598" fmla="*/ 292907 h 3603883"/>
              <a:gd name="connsiteX1599" fmla="*/ 4714645 w 8459294"/>
              <a:gd name="connsiteY1599" fmla="*/ 256081 h 3603883"/>
              <a:gd name="connsiteX1600" fmla="*/ 4754404 w 8459294"/>
              <a:gd name="connsiteY1600" fmla="*/ 252953 h 3603883"/>
              <a:gd name="connsiteX1601" fmla="*/ 4750326 w 8459294"/>
              <a:gd name="connsiteY1601" fmla="*/ 203220 h 3603883"/>
              <a:gd name="connsiteX1602" fmla="*/ 4774722 w 8459294"/>
              <a:gd name="connsiteY1602" fmla="*/ 194734 h 3603883"/>
              <a:gd name="connsiteX1603" fmla="*/ 4843388 w 8459294"/>
              <a:gd name="connsiteY1603" fmla="*/ 194252 h 3603883"/>
              <a:gd name="connsiteX1604" fmla="*/ 4839783 w 8459294"/>
              <a:gd name="connsiteY1604" fmla="*/ 232280 h 3603883"/>
              <a:gd name="connsiteX1605" fmla="*/ 4902576 w 8459294"/>
              <a:gd name="connsiteY1605" fmla="*/ 228158 h 3603883"/>
              <a:gd name="connsiteX1606" fmla="*/ 4907545 w 8459294"/>
              <a:gd name="connsiteY1606" fmla="*/ 218741 h 3603883"/>
              <a:gd name="connsiteX1607" fmla="*/ 4903928 w 8459294"/>
              <a:gd name="connsiteY1607" fmla="*/ 202616 h 3603883"/>
              <a:gd name="connsiteX1608" fmla="*/ 4934644 w 8459294"/>
              <a:gd name="connsiteY1608" fmla="*/ 195275 h 3603883"/>
              <a:gd name="connsiteX1609" fmla="*/ 4943688 w 8459294"/>
              <a:gd name="connsiteY1609" fmla="*/ 217537 h 3603883"/>
              <a:gd name="connsiteX1610" fmla="*/ 4938717 w 8459294"/>
              <a:gd name="connsiteY1610" fmla="*/ 226955 h 3603883"/>
              <a:gd name="connsiteX1611" fmla="*/ 4964463 w 8459294"/>
              <a:gd name="connsiteY1611" fmla="*/ 210978 h 3603883"/>
              <a:gd name="connsiteX1612" fmla="*/ 4999704 w 8459294"/>
              <a:gd name="connsiteY1612" fmla="*/ 214768 h 3603883"/>
              <a:gd name="connsiteX1613" fmla="*/ 5006932 w 8459294"/>
              <a:gd name="connsiteY1613" fmla="*/ 210917 h 3603883"/>
              <a:gd name="connsiteX1614" fmla="*/ 5039911 w 8459294"/>
              <a:gd name="connsiteY1614" fmla="*/ 209144 h 3603883"/>
              <a:gd name="connsiteX1615" fmla="*/ 5048040 w 8459294"/>
              <a:gd name="connsiteY1615" fmla="*/ 200297 h 3603883"/>
              <a:gd name="connsiteX1616" fmla="*/ 5093669 w 8459294"/>
              <a:gd name="connsiteY1616" fmla="*/ 200810 h 3603883"/>
              <a:gd name="connsiteX1617" fmla="*/ 5115352 w 8459294"/>
              <a:gd name="connsiteY1617" fmla="*/ 189253 h 3603883"/>
              <a:gd name="connsiteX1618" fmla="*/ 5165043 w 8459294"/>
              <a:gd name="connsiteY1618" fmla="*/ 185342 h 3603883"/>
              <a:gd name="connsiteX1619" fmla="*/ 5238680 w 8459294"/>
              <a:gd name="connsiteY1619" fmla="*/ 175440 h 3603883"/>
              <a:gd name="connsiteX1620" fmla="*/ 5253139 w 8459294"/>
              <a:gd name="connsiteY1620" fmla="*/ 167739 h 3603883"/>
              <a:gd name="connsiteX1621" fmla="*/ 5354784 w 8459294"/>
              <a:gd name="connsiteY1621" fmla="*/ 165481 h 3603883"/>
              <a:gd name="connsiteX1622" fmla="*/ 5443778 w 8459294"/>
              <a:gd name="connsiteY1622" fmla="*/ 142886 h 3603883"/>
              <a:gd name="connsiteX1623" fmla="*/ 5484887 w 8459294"/>
              <a:gd name="connsiteY1623" fmla="*/ 150316 h 3603883"/>
              <a:gd name="connsiteX1624" fmla="*/ 5515158 w 8459294"/>
              <a:gd name="connsiteY1624" fmla="*/ 145472 h 3603883"/>
              <a:gd name="connsiteX1625" fmla="*/ 5521483 w 8459294"/>
              <a:gd name="connsiteY1625" fmla="*/ 146615 h 3603883"/>
              <a:gd name="connsiteX1626" fmla="*/ 5522385 w 8459294"/>
              <a:gd name="connsiteY1626" fmla="*/ 141622 h 3603883"/>
              <a:gd name="connsiteX1627" fmla="*/ 5563494 w 8459294"/>
              <a:gd name="connsiteY1627" fmla="*/ 130998 h 3603883"/>
              <a:gd name="connsiteX1628" fmla="*/ 5608671 w 8459294"/>
              <a:gd name="connsiteY1628" fmla="*/ 134006 h 3603883"/>
              <a:gd name="connsiteX1629" fmla="*/ 5629452 w 8459294"/>
              <a:gd name="connsiteY1629" fmla="*/ 127448 h 3603883"/>
              <a:gd name="connsiteX1630" fmla="*/ 5684564 w 8459294"/>
              <a:gd name="connsiteY1630" fmla="*/ 129674 h 3603883"/>
              <a:gd name="connsiteX1631" fmla="*/ 5699475 w 8459294"/>
              <a:gd name="connsiteY1631" fmla="*/ 119476 h 3603883"/>
              <a:gd name="connsiteX1632" fmla="*/ 5755040 w 8459294"/>
              <a:gd name="connsiteY1632" fmla="*/ 119202 h 3603883"/>
              <a:gd name="connsiteX1633" fmla="*/ 5769496 w 8459294"/>
              <a:gd name="connsiteY1633" fmla="*/ 111499 h 3603883"/>
              <a:gd name="connsiteX1634" fmla="*/ 5805183 w 8459294"/>
              <a:gd name="connsiteY1634" fmla="*/ 112792 h 3603883"/>
              <a:gd name="connsiteX1635" fmla="*/ 5876563 w 8459294"/>
              <a:gd name="connsiteY1635" fmla="*/ 115378 h 3603883"/>
              <a:gd name="connsiteX1636" fmla="*/ 5964654 w 8459294"/>
              <a:gd name="connsiteY1636" fmla="*/ 97778 h 3603883"/>
              <a:gd name="connsiteX1637" fmla="*/ 6005318 w 8459294"/>
              <a:gd name="connsiteY1637" fmla="*/ 107705 h 3603883"/>
              <a:gd name="connsiteX1638" fmla="*/ 6089796 w 8459294"/>
              <a:gd name="connsiteY1638" fmla="*/ 110081 h 3603883"/>
              <a:gd name="connsiteX1639" fmla="*/ 6139490 w 8459294"/>
              <a:gd name="connsiteY1639" fmla="*/ 106169 h 3603883"/>
              <a:gd name="connsiteX1640" fmla="*/ 6154851 w 8459294"/>
              <a:gd name="connsiteY1640" fmla="*/ 111525 h 3603883"/>
              <a:gd name="connsiteX1641" fmla="*/ 6191899 w 8459294"/>
              <a:gd name="connsiteY1641" fmla="*/ 105325 h 3603883"/>
              <a:gd name="connsiteX1642" fmla="*/ 6209062 w 8459294"/>
              <a:gd name="connsiteY1642" fmla="*/ 100693 h 3603883"/>
              <a:gd name="connsiteX1643" fmla="*/ 6255141 w 8459294"/>
              <a:gd name="connsiteY1643" fmla="*/ 98706 h 3603883"/>
              <a:gd name="connsiteX1644" fmla="*/ 6265980 w 8459294"/>
              <a:gd name="connsiteY1644" fmla="*/ 92928 h 3603883"/>
              <a:gd name="connsiteX1645" fmla="*/ 6298960 w 8459294"/>
              <a:gd name="connsiteY1645" fmla="*/ 91153 h 3603883"/>
              <a:gd name="connsiteX1646" fmla="*/ 6364013 w 8459294"/>
              <a:gd name="connsiteY1646" fmla="*/ 92597 h 3603883"/>
              <a:gd name="connsiteX1647" fmla="*/ 6408738 w 8459294"/>
              <a:gd name="connsiteY1647" fmla="*/ 80049 h 3603883"/>
              <a:gd name="connsiteX1648" fmla="*/ 6419411 w 8459294"/>
              <a:gd name="connsiteY1648" fmla="*/ 77466 h 3603883"/>
              <a:gd name="connsiteX1649" fmla="*/ 4743751 w 8459294"/>
              <a:gd name="connsiteY1649" fmla="*/ 67945 h 3603883"/>
              <a:gd name="connsiteX1650" fmla="*/ 4764080 w 8459294"/>
              <a:gd name="connsiteY1650" fmla="*/ 81934 h 3603883"/>
              <a:gd name="connsiteX1651" fmla="*/ 4711681 w 8459294"/>
              <a:gd name="connsiteY1651" fmla="*/ 100828 h 3603883"/>
              <a:gd name="connsiteX1652" fmla="*/ 4673283 w 8459294"/>
              <a:gd name="connsiteY1652" fmla="*/ 96468 h 3603883"/>
              <a:gd name="connsiteX1653" fmla="*/ 4685926 w 8459294"/>
              <a:gd name="connsiteY1653" fmla="*/ 80701 h 3603883"/>
              <a:gd name="connsiteX1654" fmla="*/ 4743751 w 8459294"/>
              <a:gd name="connsiteY1654" fmla="*/ 67945 h 3603883"/>
              <a:gd name="connsiteX1655" fmla="*/ 6709837 w 8459294"/>
              <a:gd name="connsiteY1655" fmla="*/ 67430 h 3603883"/>
              <a:gd name="connsiteX1656" fmla="*/ 6714807 w 8459294"/>
              <a:gd name="connsiteY1656" fmla="*/ 76065 h 3603883"/>
              <a:gd name="connsiteX1657" fmla="*/ 6714356 w 8459294"/>
              <a:gd name="connsiteY1657" fmla="*/ 78564 h 3603883"/>
              <a:gd name="connsiteX1658" fmla="*/ 6698542 w 8459294"/>
              <a:gd name="connsiteY1658" fmla="*/ 75706 h 3603883"/>
              <a:gd name="connsiteX1659" fmla="*/ 6695834 w 8459294"/>
              <a:gd name="connsiteY1659" fmla="*/ 72636 h 3603883"/>
              <a:gd name="connsiteX1660" fmla="*/ 6709837 w 8459294"/>
              <a:gd name="connsiteY1660" fmla="*/ 67430 h 3603883"/>
              <a:gd name="connsiteX1661" fmla="*/ 6642078 w 8459294"/>
              <a:gd name="connsiteY1661" fmla="*/ 62913 h 3603883"/>
              <a:gd name="connsiteX1662" fmla="*/ 6659704 w 8459294"/>
              <a:gd name="connsiteY1662" fmla="*/ 73835 h 3603883"/>
              <a:gd name="connsiteX1663" fmla="*/ 6655636 w 8459294"/>
              <a:gd name="connsiteY1663" fmla="*/ 78257 h 3603883"/>
              <a:gd name="connsiteX1664" fmla="*/ 6625372 w 8459294"/>
              <a:gd name="connsiteY1664" fmla="*/ 83101 h 3603883"/>
              <a:gd name="connsiteX1665" fmla="*/ 6614072 w 8459294"/>
              <a:gd name="connsiteY1665" fmla="*/ 73322 h 3603883"/>
              <a:gd name="connsiteX1666" fmla="*/ 5330146 w 8459294"/>
              <a:gd name="connsiteY1666" fmla="*/ 57885 h 3603883"/>
              <a:gd name="connsiteX1667" fmla="*/ 5341446 w 8459294"/>
              <a:gd name="connsiteY1667" fmla="*/ 67666 h 3603883"/>
              <a:gd name="connsiteX1668" fmla="*/ 5215401 w 8459294"/>
              <a:gd name="connsiteY1668" fmla="*/ 78405 h 3603883"/>
              <a:gd name="connsiteX1669" fmla="*/ 5248830 w 8459294"/>
              <a:gd name="connsiteY1669" fmla="*/ 74136 h 3603883"/>
              <a:gd name="connsiteX1670" fmla="*/ 5251995 w 8459294"/>
              <a:gd name="connsiteY1670" fmla="*/ 74708 h 3603883"/>
              <a:gd name="connsiteX1671" fmla="*/ 5315695 w 8459294"/>
              <a:gd name="connsiteY1671" fmla="*/ 65587 h 3603883"/>
              <a:gd name="connsiteX1672" fmla="*/ 7089761 w 8459294"/>
              <a:gd name="connsiteY1672" fmla="*/ 7154 h 3603883"/>
              <a:gd name="connsiteX1673" fmla="*/ 7121838 w 8459294"/>
              <a:gd name="connsiteY1673" fmla="*/ 10373 h 3603883"/>
              <a:gd name="connsiteX1674" fmla="*/ 7121386 w 8459294"/>
              <a:gd name="connsiteY1674" fmla="*/ 12870 h 3603883"/>
              <a:gd name="connsiteX1675" fmla="*/ 7153076 w 8459294"/>
              <a:gd name="connsiteY1675" fmla="*/ 426 h 3603883"/>
              <a:gd name="connsiteX1676" fmla="*/ 7242909 w 8459294"/>
              <a:gd name="connsiteY1676" fmla="*/ 9048 h 3603883"/>
              <a:gd name="connsiteX1677" fmla="*/ 7189151 w 8459294"/>
              <a:gd name="connsiteY1677" fmla="*/ 17381 h 3603883"/>
              <a:gd name="connsiteX1678" fmla="*/ 7135387 w 8459294"/>
              <a:gd name="connsiteY1678" fmla="*/ 7664 h 3603883"/>
              <a:gd name="connsiteX1679" fmla="*/ 7153076 w 8459294"/>
              <a:gd name="connsiteY1679" fmla="*/ 426 h 360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</a:cxnLst>
            <a:rect l="l" t="t" r="r" b="b"/>
            <a:pathLst>
              <a:path w="8459294" h="3603883">
                <a:moveTo>
                  <a:pt x="1949655" y="3583022"/>
                </a:moveTo>
                <a:lnTo>
                  <a:pt x="2046013" y="3583022"/>
                </a:lnTo>
                <a:cubicBezTo>
                  <a:pt x="2040341" y="3603883"/>
                  <a:pt x="1881641" y="3603883"/>
                  <a:pt x="1858969" y="3603883"/>
                </a:cubicBezTo>
                <a:cubicBezTo>
                  <a:pt x="1864643" y="3583022"/>
                  <a:pt x="1943991" y="3606867"/>
                  <a:pt x="1949655" y="3583022"/>
                </a:cubicBezTo>
                <a:close/>
                <a:moveTo>
                  <a:pt x="2068679" y="3574079"/>
                </a:moveTo>
                <a:lnTo>
                  <a:pt x="2125362" y="3574079"/>
                </a:lnTo>
                <a:cubicBezTo>
                  <a:pt x="2114026" y="3574079"/>
                  <a:pt x="2068679" y="3583018"/>
                  <a:pt x="2068679" y="3577059"/>
                </a:cubicBezTo>
                <a:close/>
                <a:moveTo>
                  <a:pt x="1558551" y="3517442"/>
                </a:moveTo>
                <a:lnTo>
                  <a:pt x="1626571" y="3517442"/>
                </a:lnTo>
                <a:cubicBezTo>
                  <a:pt x="1626571" y="3526384"/>
                  <a:pt x="1603897" y="3529368"/>
                  <a:pt x="1592561" y="3529368"/>
                </a:cubicBezTo>
                <a:close/>
                <a:moveTo>
                  <a:pt x="1105254" y="3441552"/>
                </a:moveTo>
                <a:lnTo>
                  <a:pt x="1201612" y="3441552"/>
                </a:lnTo>
                <a:cubicBezTo>
                  <a:pt x="1195940" y="3462413"/>
                  <a:pt x="1037240" y="3462413"/>
                  <a:pt x="1014568" y="3462413"/>
                </a:cubicBezTo>
                <a:cubicBezTo>
                  <a:pt x="1020242" y="3441552"/>
                  <a:pt x="1099590" y="3465396"/>
                  <a:pt x="1105254" y="3441552"/>
                </a:cubicBezTo>
                <a:close/>
                <a:moveTo>
                  <a:pt x="1224278" y="3432609"/>
                </a:moveTo>
                <a:lnTo>
                  <a:pt x="1280961" y="3432609"/>
                </a:lnTo>
                <a:cubicBezTo>
                  <a:pt x="1269625" y="3432609"/>
                  <a:pt x="1224278" y="3441548"/>
                  <a:pt x="1224278" y="3435589"/>
                </a:cubicBezTo>
                <a:close/>
                <a:moveTo>
                  <a:pt x="1195802" y="3422070"/>
                </a:moveTo>
                <a:lnTo>
                  <a:pt x="1229816" y="3428030"/>
                </a:lnTo>
                <a:cubicBezTo>
                  <a:pt x="1229816" y="3433991"/>
                  <a:pt x="1224143" y="3436970"/>
                  <a:pt x="1212809" y="3436970"/>
                </a:cubicBezTo>
                <a:cubicBezTo>
                  <a:pt x="1201475" y="3436970"/>
                  <a:pt x="1184473" y="3431008"/>
                  <a:pt x="1184473" y="3425048"/>
                </a:cubicBezTo>
                <a:cubicBezTo>
                  <a:pt x="1184473" y="3422070"/>
                  <a:pt x="1195802" y="3422070"/>
                  <a:pt x="1195802" y="3422070"/>
                </a:cubicBezTo>
                <a:close/>
                <a:moveTo>
                  <a:pt x="2754501" y="3413127"/>
                </a:moveTo>
                <a:lnTo>
                  <a:pt x="2782843" y="3413127"/>
                </a:lnTo>
                <a:lnTo>
                  <a:pt x="2788506" y="3416109"/>
                </a:lnTo>
                <a:cubicBezTo>
                  <a:pt x="2788506" y="3422073"/>
                  <a:pt x="2777172" y="3425051"/>
                  <a:pt x="2765835" y="3425051"/>
                </a:cubicBezTo>
                <a:cubicBezTo>
                  <a:pt x="2760172" y="3425051"/>
                  <a:pt x="2754501" y="3419088"/>
                  <a:pt x="2754501" y="3416109"/>
                </a:cubicBezTo>
                <a:close/>
                <a:moveTo>
                  <a:pt x="1980824" y="3392276"/>
                </a:moveTo>
                <a:cubicBezTo>
                  <a:pt x="1975161" y="3416119"/>
                  <a:pt x="1895808" y="3392276"/>
                  <a:pt x="1890137" y="3413137"/>
                </a:cubicBezTo>
                <a:cubicBezTo>
                  <a:pt x="1912809" y="3413137"/>
                  <a:pt x="2071512" y="3413137"/>
                  <a:pt x="2077183" y="3392276"/>
                </a:cubicBezTo>
                <a:close/>
                <a:moveTo>
                  <a:pt x="2907514" y="3389294"/>
                </a:moveTo>
                <a:lnTo>
                  <a:pt x="2930194" y="3398237"/>
                </a:lnTo>
                <a:lnTo>
                  <a:pt x="2884851" y="3416119"/>
                </a:lnTo>
                <a:cubicBezTo>
                  <a:pt x="2873516" y="3416119"/>
                  <a:pt x="2850835" y="3416119"/>
                  <a:pt x="2850835" y="3407176"/>
                </a:cubicBezTo>
                <a:lnTo>
                  <a:pt x="2856508" y="3401215"/>
                </a:lnTo>
                <a:cubicBezTo>
                  <a:pt x="2873516" y="3398237"/>
                  <a:pt x="2896178" y="3395254"/>
                  <a:pt x="2907514" y="3389294"/>
                </a:cubicBezTo>
                <a:close/>
                <a:moveTo>
                  <a:pt x="2099847" y="3383332"/>
                </a:moveTo>
                <a:lnTo>
                  <a:pt x="2099847" y="3386315"/>
                </a:lnTo>
                <a:cubicBezTo>
                  <a:pt x="2099847" y="3392276"/>
                  <a:pt x="2145191" y="3383332"/>
                  <a:pt x="2156528" y="3383332"/>
                </a:cubicBezTo>
                <a:close/>
                <a:moveTo>
                  <a:pt x="714150" y="3375972"/>
                </a:moveTo>
                <a:lnTo>
                  <a:pt x="782171" y="3375972"/>
                </a:lnTo>
                <a:cubicBezTo>
                  <a:pt x="782171" y="3384913"/>
                  <a:pt x="759497" y="3387898"/>
                  <a:pt x="748160" y="3387898"/>
                </a:cubicBezTo>
                <a:close/>
                <a:moveTo>
                  <a:pt x="1377309" y="3350887"/>
                </a:moveTo>
                <a:lnTo>
                  <a:pt x="1346853" y="3356876"/>
                </a:lnTo>
                <a:lnTo>
                  <a:pt x="1359476" y="3357254"/>
                </a:lnTo>
                <a:cubicBezTo>
                  <a:pt x="1370104" y="3357254"/>
                  <a:pt x="1380021" y="3356508"/>
                  <a:pt x="1380021" y="3353528"/>
                </a:cubicBezTo>
                <a:close/>
                <a:moveTo>
                  <a:pt x="1995688" y="3337870"/>
                </a:moveTo>
                <a:cubicBezTo>
                  <a:pt x="2004899" y="3337870"/>
                  <a:pt x="2014822" y="3338612"/>
                  <a:pt x="2017656" y="3338612"/>
                </a:cubicBezTo>
                <a:cubicBezTo>
                  <a:pt x="2017656" y="3353520"/>
                  <a:pt x="1977970" y="3347558"/>
                  <a:pt x="1977970" y="3341595"/>
                </a:cubicBezTo>
                <a:cubicBezTo>
                  <a:pt x="1977970" y="3338612"/>
                  <a:pt x="1986475" y="3337870"/>
                  <a:pt x="1995688" y="3337870"/>
                </a:cubicBezTo>
                <a:close/>
                <a:moveTo>
                  <a:pt x="1589740" y="3326706"/>
                </a:moveTo>
                <a:lnTo>
                  <a:pt x="1623748" y="3338628"/>
                </a:lnTo>
                <a:cubicBezTo>
                  <a:pt x="1635083" y="3338628"/>
                  <a:pt x="1657755" y="3335646"/>
                  <a:pt x="1657755" y="3326706"/>
                </a:cubicBezTo>
                <a:close/>
                <a:moveTo>
                  <a:pt x="351401" y="3280600"/>
                </a:moveTo>
                <a:lnTo>
                  <a:pt x="385416" y="3286560"/>
                </a:lnTo>
                <a:cubicBezTo>
                  <a:pt x="385416" y="3292521"/>
                  <a:pt x="379743" y="3295500"/>
                  <a:pt x="368409" y="3295500"/>
                </a:cubicBezTo>
                <a:cubicBezTo>
                  <a:pt x="357074" y="3295500"/>
                  <a:pt x="340073" y="3289538"/>
                  <a:pt x="340073" y="3283578"/>
                </a:cubicBezTo>
                <a:cubicBezTo>
                  <a:pt x="340073" y="3280600"/>
                  <a:pt x="351401" y="3280600"/>
                  <a:pt x="351401" y="3280600"/>
                </a:cubicBezTo>
                <a:close/>
                <a:moveTo>
                  <a:pt x="2016680" y="3251016"/>
                </a:moveTo>
                <a:lnTo>
                  <a:pt x="2005580" y="3251609"/>
                </a:lnTo>
                <a:lnTo>
                  <a:pt x="2005532" y="3251683"/>
                </a:lnTo>
                <a:cubicBezTo>
                  <a:pt x="2006862" y="3252475"/>
                  <a:pt x="2010228" y="3252382"/>
                  <a:pt x="2014125" y="3251823"/>
                </a:cubicBezTo>
                <a:close/>
                <a:moveTo>
                  <a:pt x="1136424" y="3250806"/>
                </a:moveTo>
                <a:cubicBezTo>
                  <a:pt x="1130760" y="3274648"/>
                  <a:pt x="1051408" y="3250806"/>
                  <a:pt x="1045737" y="3271667"/>
                </a:cubicBezTo>
                <a:cubicBezTo>
                  <a:pt x="1068408" y="3271667"/>
                  <a:pt x="1227111" y="3271667"/>
                  <a:pt x="1232782" y="3250806"/>
                </a:cubicBezTo>
                <a:close/>
                <a:moveTo>
                  <a:pt x="1255446" y="3241862"/>
                </a:moveTo>
                <a:lnTo>
                  <a:pt x="1255446" y="3244845"/>
                </a:lnTo>
                <a:cubicBezTo>
                  <a:pt x="1255446" y="3250806"/>
                  <a:pt x="1300791" y="3241862"/>
                  <a:pt x="1312127" y="3241862"/>
                </a:cubicBezTo>
                <a:close/>
                <a:moveTo>
                  <a:pt x="2785673" y="3222391"/>
                </a:moveTo>
                <a:lnTo>
                  <a:pt x="2785673" y="3225372"/>
                </a:lnTo>
                <a:cubicBezTo>
                  <a:pt x="2785673" y="3228350"/>
                  <a:pt x="2791345" y="3234312"/>
                  <a:pt x="2797009" y="3234312"/>
                </a:cubicBezTo>
                <a:cubicBezTo>
                  <a:pt x="2808345" y="3234312"/>
                  <a:pt x="2819681" y="3231334"/>
                  <a:pt x="2819681" y="3225372"/>
                </a:cubicBezTo>
                <a:lnTo>
                  <a:pt x="2814016" y="3222391"/>
                </a:lnTo>
                <a:close/>
                <a:moveTo>
                  <a:pt x="532908" y="3209417"/>
                </a:moveTo>
                <a:lnTo>
                  <a:pt x="502452" y="3215405"/>
                </a:lnTo>
                <a:lnTo>
                  <a:pt x="515075" y="3215784"/>
                </a:lnTo>
                <a:cubicBezTo>
                  <a:pt x="525703" y="3215784"/>
                  <a:pt x="535620" y="3215038"/>
                  <a:pt x="535620" y="3212058"/>
                </a:cubicBezTo>
                <a:close/>
                <a:moveTo>
                  <a:pt x="2938704" y="3198547"/>
                </a:moveTo>
                <a:cubicBezTo>
                  <a:pt x="2927367" y="3204507"/>
                  <a:pt x="2904703" y="3207491"/>
                  <a:pt x="2887695" y="3210469"/>
                </a:cubicBezTo>
                <a:lnTo>
                  <a:pt x="2882025" y="3216429"/>
                </a:lnTo>
                <a:cubicBezTo>
                  <a:pt x="2882025" y="3225372"/>
                  <a:pt x="2904703" y="3225372"/>
                  <a:pt x="2916040" y="3225372"/>
                </a:cubicBezTo>
                <a:lnTo>
                  <a:pt x="2961384" y="3207491"/>
                </a:lnTo>
                <a:close/>
                <a:moveTo>
                  <a:pt x="1151287" y="3196400"/>
                </a:moveTo>
                <a:cubicBezTo>
                  <a:pt x="1160498" y="3196400"/>
                  <a:pt x="1170422" y="3197142"/>
                  <a:pt x="1173255" y="3197142"/>
                </a:cubicBezTo>
                <a:cubicBezTo>
                  <a:pt x="1173255" y="3212050"/>
                  <a:pt x="1133569" y="3206088"/>
                  <a:pt x="1133569" y="3200125"/>
                </a:cubicBezTo>
                <a:cubicBezTo>
                  <a:pt x="1133569" y="3197142"/>
                  <a:pt x="1142075" y="3196400"/>
                  <a:pt x="1151287" y="3196400"/>
                </a:cubicBezTo>
                <a:close/>
                <a:moveTo>
                  <a:pt x="745339" y="3185236"/>
                </a:moveTo>
                <a:lnTo>
                  <a:pt x="779348" y="3197158"/>
                </a:lnTo>
                <a:cubicBezTo>
                  <a:pt x="790682" y="3197158"/>
                  <a:pt x="813355" y="3194176"/>
                  <a:pt x="813355" y="3185236"/>
                </a:cubicBezTo>
                <a:close/>
                <a:moveTo>
                  <a:pt x="5356084" y="3100188"/>
                </a:moveTo>
                <a:lnTo>
                  <a:pt x="5299405" y="3112105"/>
                </a:lnTo>
                <a:lnTo>
                  <a:pt x="5293732" y="3112105"/>
                </a:lnTo>
                <a:cubicBezTo>
                  <a:pt x="5259725" y="3121049"/>
                  <a:pt x="5225717" y="3129992"/>
                  <a:pt x="5186037" y="3135953"/>
                </a:cubicBezTo>
                <a:lnTo>
                  <a:pt x="5163373" y="3147875"/>
                </a:lnTo>
                <a:lnTo>
                  <a:pt x="5140692" y="3138931"/>
                </a:lnTo>
                <a:cubicBezTo>
                  <a:pt x="5220051" y="3127010"/>
                  <a:pt x="5271059" y="3100188"/>
                  <a:pt x="5356084" y="3100188"/>
                </a:cubicBezTo>
                <a:close/>
                <a:moveTo>
                  <a:pt x="938048" y="3009390"/>
                </a:moveTo>
                <a:cubicBezTo>
                  <a:pt x="938048" y="3018334"/>
                  <a:pt x="955049" y="3021312"/>
                  <a:pt x="972056" y="3021312"/>
                </a:cubicBezTo>
                <a:cubicBezTo>
                  <a:pt x="983385" y="3021312"/>
                  <a:pt x="994729" y="3021312"/>
                  <a:pt x="994729" y="3015351"/>
                </a:cubicBezTo>
                <a:close/>
                <a:moveTo>
                  <a:pt x="1182473" y="3005665"/>
                </a:moveTo>
                <a:cubicBezTo>
                  <a:pt x="1173262" y="3005665"/>
                  <a:pt x="1164759" y="3006408"/>
                  <a:pt x="1164759" y="3009390"/>
                </a:cubicBezTo>
                <a:cubicBezTo>
                  <a:pt x="1164759" y="3015351"/>
                  <a:pt x="1204439" y="3021312"/>
                  <a:pt x="1204439" y="3006408"/>
                </a:cubicBezTo>
                <a:cubicBezTo>
                  <a:pt x="1201608" y="3006408"/>
                  <a:pt x="1191683" y="3005665"/>
                  <a:pt x="1182473" y="3005665"/>
                </a:cubicBezTo>
                <a:close/>
                <a:moveTo>
                  <a:pt x="6291300" y="2966066"/>
                </a:moveTo>
                <a:lnTo>
                  <a:pt x="6274301" y="2986931"/>
                </a:lnTo>
                <a:cubicBezTo>
                  <a:pt x="6245958" y="2998853"/>
                  <a:pt x="6211951" y="3007792"/>
                  <a:pt x="6177945" y="3013753"/>
                </a:cubicBezTo>
                <a:lnTo>
                  <a:pt x="6138273" y="3001831"/>
                </a:lnTo>
                <a:cubicBezTo>
                  <a:pt x="6172279" y="2992893"/>
                  <a:pt x="6206279" y="2986931"/>
                  <a:pt x="6223287" y="2969049"/>
                </a:cubicBezTo>
                <a:close/>
                <a:moveTo>
                  <a:pt x="1057072" y="2961703"/>
                </a:moveTo>
                <a:lnTo>
                  <a:pt x="1057072" y="2964687"/>
                </a:lnTo>
                <a:cubicBezTo>
                  <a:pt x="994729" y="2961703"/>
                  <a:pt x="977720" y="2979587"/>
                  <a:pt x="932377" y="2979587"/>
                </a:cubicBezTo>
                <a:cubicBezTo>
                  <a:pt x="926714" y="2979587"/>
                  <a:pt x="875698" y="2979587"/>
                  <a:pt x="875698" y="2985547"/>
                </a:cubicBezTo>
                <a:cubicBezTo>
                  <a:pt x="875698" y="2988529"/>
                  <a:pt x="904041" y="2988529"/>
                  <a:pt x="904041" y="2988529"/>
                </a:cubicBezTo>
                <a:lnTo>
                  <a:pt x="989058" y="2988529"/>
                </a:lnTo>
                <a:lnTo>
                  <a:pt x="1028729" y="2979587"/>
                </a:lnTo>
                <a:cubicBezTo>
                  <a:pt x="1045737" y="2979587"/>
                  <a:pt x="1068408" y="2973625"/>
                  <a:pt x="1068408" y="2961703"/>
                </a:cubicBezTo>
                <a:close/>
                <a:moveTo>
                  <a:pt x="1935609" y="2955743"/>
                </a:moveTo>
                <a:lnTo>
                  <a:pt x="1895929" y="2973625"/>
                </a:lnTo>
                <a:cubicBezTo>
                  <a:pt x="1895929" y="2970647"/>
                  <a:pt x="1884593" y="2961703"/>
                  <a:pt x="1878929" y="2964687"/>
                </a:cubicBezTo>
                <a:lnTo>
                  <a:pt x="1827913" y="2979587"/>
                </a:lnTo>
                <a:lnTo>
                  <a:pt x="1833586" y="2979587"/>
                </a:lnTo>
                <a:cubicBezTo>
                  <a:pt x="1856258" y="2979587"/>
                  <a:pt x="1822250" y="2985547"/>
                  <a:pt x="1816579" y="2985547"/>
                </a:cubicBezTo>
                <a:cubicBezTo>
                  <a:pt x="1686220" y="2985547"/>
                  <a:pt x="1742898" y="3006408"/>
                  <a:pt x="1686220" y="3009390"/>
                </a:cubicBezTo>
                <a:lnTo>
                  <a:pt x="1640875" y="3024294"/>
                </a:lnTo>
                <a:cubicBezTo>
                  <a:pt x="1742898" y="3018334"/>
                  <a:pt x="1742898" y="3000451"/>
                  <a:pt x="1861921" y="3000451"/>
                </a:cubicBezTo>
                <a:cubicBezTo>
                  <a:pt x="1867584" y="2994490"/>
                  <a:pt x="1878929" y="2991509"/>
                  <a:pt x="1890265" y="2991509"/>
                </a:cubicBezTo>
                <a:lnTo>
                  <a:pt x="1907265" y="2991509"/>
                </a:lnTo>
                <a:lnTo>
                  <a:pt x="1946945" y="2988529"/>
                </a:lnTo>
                <a:lnTo>
                  <a:pt x="1958281" y="2973625"/>
                </a:lnTo>
                <a:lnTo>
                  <a:pt x="1952608" y="2955743"/>
                </a:lnTo>
                <a:close/>
                <a:moveTo>
                  <a:pt x="1153433" y="2946803"/>
                </a:moveTo>
                <a:cubicBezTo>
                  <a:pt x="1153433" y="2949781"/>
                  <a:pt x="1159096" y="2955743"/>
                  <a:pt x="1164759" y="2958725"/>
                </a:cubicBezTo>
                <a:cubicBezTo>
                  <a:pt x="1176103" y="2958725"/>
                  <a:pt x="1176103" y="2952765"/>
                  <a:pt x="1176103" y="2949781"/>
                </a:cubicBezTo>
                <a:close/>
                <a:moveTo>
                  <a:pt x="5387265" y="2909449"/>
                </a:moveTo>
                <a:cubicBezTo>
                  <a:pt x="5302243" y="2909449"/>
                  <a:pt x="5251235" y="2936271"/>
                  <a:pt x="5171876" y="2948193"/>
                </a:cubicBezTo>
                <a:lnTo>
                  <a:pt x="5194556" y="2957136"/>
                </a:lnTo>
                <a:lnTo>
                  <a:pt x="5217219" y="2945214"/>
                </a:lnTo>
                <a:cubicBezTo>
                  <a:pt x="5256899" y="2939253"/>
                  <a:pt x="5290907" y="2930310"/>
                  <a:pt x="5324916" y="2921367"/>
                </a:cubicBezTo>
                <a:lnTo>
                  <a:pt x="5330586" y="2921367"/>
                </a:lnTo>
                <a:close/>
                <a:moveTo>
                  <a:pt x="2270015" y="2905078"/>
                </a:moveTo>
                <a:lnTo>
                  <a:pt x="2190664" y="2922960"/>
                </a:lnTo>
                <a:cubicBezTo>
                  <a:pt x="2179327" y="2922960"/>
                  <a:pt x="2156655" y="2922960"/>
                  <a:pt x="2150992" y="2931900"/>
                </a:cubicBezTo>
                <a:cubicBezTo>
                  <a:pt x="2116984" y="2934881"/>
                  <a:pt x="2094303" y="2931900"/>
                  <a:pt x="2071639" y="2946803"/>
                </a:cubicBezTo>
                <a:cubicBezTo>
                  <a:pt x="2048969" y="2949781"/>
                  <a:pt x="2020623" y="2952765"/>
                  <a:pt x="1997953" y="2952765"/>
                </a:cubicBezTo>
                <a:lnTo>
                  <a:pt x="2009287" y="2973625"/>
                </a:lnTo>
                <a:lnTo>
                  <a:pt x="2071639" y="2976607"/>
                </a:lnTo>
                <a:lnTo>
                  <a:pt x="2088641" y="2973625"/>
                </a:lnTo>
                <a:cubicBezTo>
                  <a:pt x="2088641" y="2970647"/>
                  <a:pt x="2077304" y="2943822"/>
                  <a:pt x="2088641" y="2943822"/>
                </a:cubicBezTo>
                <a:cubicBezTo>
                  <a:pt x="2099974" y="2943822"/>
                  <a:pt x="2111310" y="2949781"/>
                  <a:pt x="2116984" y="2952765"/>
                </a:cubicBezTo>
                <a:lnTo>
                  <a:pt x="2122646" y="2964687"/>
                </a:lnTo>
                <a:cubicBezTo>
                  <a:pt x="2150992" y="2946803"/>
                  <a:pt x="2179327" y="2946803"/>
                  <a:pt x="2207671" y="2931900"/>
                </a:cubicBezTo>
                <a:cubicBezTo>
                  <a:pt x="2230343" y="2925938"/>
                  <a:pt x="2253014" y="2917000"/>
                  <a:pt x="2275685" y="2908056"/>
                </a:cubicBezTo>
                <a:close/>
                <a:moveTo>
                  <a:pt x="2315356" y="2899117"/>
                </a:moveTo>
                <a:lnTo>
                  <a:pt x="2326693" y="2905078"/>
                </a:lnTo>
                <a:cubicBezTo>
                  <a:pt x="2332366" y="2905078"/>
                  <a:pt x="2338029" y="2902095"/>
                  <a:pt x="2338029" y="2899117"/>
                </a:cubicBezTo>
                <a:close/>
                <a:moveTo>
                  <a:pt x="2479732" y="2845469"/>
                </a:moveTo>
                <a:lnTo>
                  <a:pt x="2433229" y="2859054"/>
                </a:lnTo>
                <a:lnTo>
                  <a:pt x="2444346" y="2859935"/>
                </a:lnTo>
                <a:lnTo>
                  <a:pt x="2475769" y="2855880"/>
                </a:lnTo>
                <a:close/>
                <a:moveTo>
                  <a:pt x="6552012" y="2808112"/>
                </a:moveTo>
                <a:lnTo>
                  <a:pt x="6591698" y="2823013"/>
                </a:lnTo>
                <a:lnTo>
                  <a:pt x="6552012" y="2828974"/>
                </a:lnTo>
                <a:close/>
                <a:moveTo>
                  <a:pt x="6449989" y="2808112"/>
                </a:moveTo>
                <a:lnTo>
                  <a:pt x="6466996" y="2831955"/>
                </a:lnTo>
                <a:cubicBezTo>
                  <a:pt x="6432980" y="2837917"/>
                  <a:pt x="6381972" y="2867720"/>
                  <a:pt x="6364972" y="2882620"/>
                </a:cubicBezTo>
                <a:lnTo>
                  <a:pt x="6279951" y="2891560"/>
                </a:lnTo>
                <a:lnTo>
                  <a:pt x="6217606" y="2918386"/>
                </a:lnTo>
                <a:cubicBezTo>
                  <a:pt x="6183598" y="2918386"/>
                  <a:pt x="6155255" y="2927329"/>
                  <a:pt x="6132582" y="2939251"/>
                </a:cubicBezTo>
                <a:lnTo>
                  <a:pt x="6155255" y="2969055"/>
                </a:lnTo>
                <a:lnTo>
                  <a:pt x="6138256" y="2980977"/>
                </a:lnTo>
                <a:lnTo>
                  <a:pt x="6070230" y="2945212"/>
                </a:lnTo>
                <a:cubicBezTo>
                  <a:pt x="6041896" y="2951173"/>
                  <a:pt x="6019223" y="2963095"/>
                  <a:pt x="5996553" y="2972033"/>
                </a:cubicBezTo>
                <a:lnTo>
                  <a:pt x="5951208" y="2963095"/>
                </a:lnTo>
                <a:cubicBezTo>
                  <a:pt x="5968208" y="2942230"/>
                  <a:pt x="6002224" y="2933290"/>
                  <a:pt x="6041896" y="2933290"/>
                </a:cubicBezTo>
                <a:lnTo>
                  <a:pt x="6081575" y="2909447"/>
                </a:lnTo>
                <a:cubicBezTo>
                  <a:pt x="6132582" y="2903486"/>
                  <a:pt x="6183598" y="2891560"/>
                  <a:pt x="6234606" y="2882620"/>
                </a:cubicBezTo>
                <a:lnTo>
                  <a:pt x="6274285" y="2855798"/>
                </a:lnTo>
                <a:lnTo>
                  <a:pt x="6223270" y="2849838"/>
                </a:lnTo>
                <a:cubicBezTo>
                  <a:pt x="6262949" y="2846855"/>
                  <a:pt x="6308294" y="2846855"/>
                  <a:pt x="6347965" y="2846855"/>
                </a:cubicBezTo>
                <a:lnTo>
                  <a:pt x="6342300" y="2843876"/>
                </a:lnTo>
                <a:lnTo>
                  <a:pt x="6387637" y="2820033"/>
                </a:lnTo>
                <a:close/>
                <a:moveTo>
                  <a:pt x="6121275" y="2798674"/>
                </a:moveTo>
                <a:lnTo>
                  <a:pt x="6101421" y="2802154"/>
                </a:lnTo>
                <a:lnTo>
                  <a:pt x="6103259" y="2806743"/>
                </a:lnTo>
                <a:close/>
                <a:moveTo>
                  <a:pt x="1752807" y="2789198"/>
                </a:moveTo>
                <a:lnTo>
                  <a:pt x="1759898" y="2791817"/>
                </a:lnTo>
                <a:lnTo>
                  <a:pt x="1764603" y="2790271"/>
                </a:lnTo>
                <a:close/>
                <a:moveTo>
                  <a:pt x="1483045" y="2770009"/>
                </a:moveTo>
                <a:lnTo>
                  <a:pt x="1540084" y="2774528"/>
                </a:lnTo>
                <a:cubicBezTo>
                  <a:pt x="1539490" y="2782025"/>
                  <a:pt x="1520278" y="2783023"/>
                  <a:pt x="1510771" y="2782269"/>
                </a:cubicBezTo>
                <a:close/>
                <a:moveTo>
                  <a:pt x="6003108" y="2764666"/>
                </a:moveTo>
                <a:lnTo>
                  <a:pt x="5989929" y="2767704"/>
                </a:lnTo>
                <a:lnTo>
                  <a:pt x="5982396" y="2772350"/>
                </a:lnTo>
                <a:lnTo>
                  <a:pt x="6027740" y="2781289"/>
                </a:lnTo>
                <a:lnTo>
                  <a:pt x="6028762" y="2780861"/>
                </a:lnTo>
                <a:close/>
                <a:moveTo>
                  <a:pt x="6965784" y="2748500"/>
                </a:moveTo>
                <a:lnTo>
                  <a:pt x="6960113" y="2781283"/>
                </a:lnTo>
                <a:cubicBezTo>
                  <a:pt x="6931770" y="2787243"/>
                  <a:pt x="6903434" y="2793204"/>
                  <a:pt x="6869427" y="2796187"/>
                </a:cubicBezTo>
                <a:cubicBezTo>
                  <a:pt x="6897763" y="2778304"/>
                  <a:pt x="6931770" y="2763400"/>
                  <a:pt x="6965784" y="2748500"/>
                </a:cubicBezTo>
                <a:close/>
                <a:moveTo>
                  <a:pt x="6168755" y="2709705"/>
                </a:moveTo>
                <a:lnTo>
                  <a:pt x="6112764" y="2718703"/>
                </a:lnTo>
                <a:lnTo>
                  <a:pt x="6096657" y="2728382"/>
                </a:lnTo>
                <a:lnTo>
                  <a:pt x="6145106" y="2723099"/>
                </a:lnTo>
                <a:close/>
                <a:moveTo>
                  <a:pt x="6240544" y="2696671"/>
                </a:moveTo>
                <a:lnTo>
                  <a:pt x="6224800" y="2699661"/>
                </a:lnTo>
                <a:lnTo>
                  <a:pt x="6242542" y="2700641"/>
                </a:lnTo>
                <a:lnTo>
                  <a:pt x="6237990" y="2697767"/>
                </a:lnTo>
                <a:close/>
                <a:moveTo>
                  <a:pt x="1945869" y="2693513"/>
                </a:moveTo>
                <a:lnTo>
                  <a:pt x="1945671" y="2696015"/>
                </a:lnTo>
                <a:cubicBezTo>
                  <a:pt x="1945275" y="2701013"/>
                  <a:pt x="1983895" y="2696526"/>
                  <a:pt x="1993400" y="2697279"/>
                </a:cubicBezTo>
                <a:close/>
                <a:moveTo>
                  <a:pt x="1845466" y="2693105"/>
                </a:moveTo>
                <a:cubicBezTo>
                  <a:pt x="1839133" y="2712723"/>
                  <a:pt x="1774174" y="2687456"/>
                  <a:pt x="1768033" y="2704573"/>
                </a:cubicBezTo>
                <a:cubicBezTo>
                  <a:pt x="1787046" y="2706079"/>
                  <a:pt x="1920128" y="2716624"/>
                  <a:pt x="1926269" y="2699507"/>
                </a:cubicBezTo>
                <a:close/>
                <a:moveTo>
                  <a:pt x="1185191" y="2665930"/>
                </a:moveTo>
                <a:lnTo>
                  <a:pt x="1213318" y="2673188"/>
                </a:lnTo>
                <a:cubicBezTo>
                  <a:pt x="1212922" y="2678186"/>
                  <a:pt x="1207968" y="2680307"/>
                  <a:pt x="1198463" y="2679554"/>
                </a:cubicBezTo>
                <a:cubicBezTo>
                  <a:pt x="1188958" y="2678801"/>
                  <a:pt x="1175098" y="2672673"/>
                  <a:pt x="1175494" y="2667675"/>
                </a:cubicBezTo>
                <a:cubicBezTo>
                  <a:pt x="1175692" y="2665177"/>
                  <a:pt x="1185191" y="2665930"/>
                  <a:pt x="1185191" y="2665930"/>
                </a:cubicBezTo>
                <a:close/>
                <a:moveTo>
                  <a:pt x="6767161" y="2659213"/>
                </a:moveTo>
                <a:lnTo>
                  <a:pt x="6760228" y="2686327"/>
                </a:lnTo>
                <a:cubicBezTo>
                  <a:pt x="6736063" y="2689442"/>
                  <a:pt x="6711905" y="2692557"/>
                  <a:pt x="6683192" y="2692800"/>
                </a:cubicBezTo>
                <a:cubicBezTo>
                  <a:pt x="6708140" y="2679687"/>
                  <a:pt x="6737648" y="2669448"/>
                  <a:pt x="6767161" y="2659213"/>
                </a:cubicBezTo>
                <a:close/>
                <a:moveTo>
                  <a:pt x="1861546" y="2648470"/>
                </a:moveTo>
                <a:cubicBezTo>
                  <a:pt x="1869269" y="2649082"/>
                  <a:pt x="1877542" y="2650363"/>
                  <a:pt x="1879918" y="2650551"/>
                </a:cubicBezTo>
                <a:cubicBezTo>
                  <a:pt x="1878927" y="2663052"/>
                  <a:pt x="1846045" y="2655417"/>
                  <a:pt x="1846440" y="2650416"/>
                </a:cubicBezTo>
                <a:cubicBezTo>
                  <a:pt x="1846639" y="2647914"/>
                  <a:pt x="1853820" y="2647858"/>
                  <a:pt x="1861546" y="2648470"/>
                </a:cubicBezTo>
                <a:close/>
                <a:moveTo>
                  <a:pt x="6971439" y="2629278"/>
                </a:moveTo>
                <a:lnTo>
                  <a:pt x="7011119" y="2644178"/>
                </a:lnTo>
                <a:lnTo>
                  <a:pt x="6977103" y="2668022"/>
                </a:lnTo>
                <a:cubicBezTo>
                  <a:pt x="6926096" y="2676962"/>
                  <a:pt x="6886425" y="2694849"/>
                  <a:pt x="6835410" y="2703788"/>
                </a:cubicBezTo>
                <a:lnTo>
                  <a:pt x="6784401" y="2742537"/>
                </a:lnTo>
                <a:cubicBezTo>
                  <a:pt x="6778729" y="2757437"/>
                  <a:pt x="6744720" y="2769358"/>
                  <a:pt x="6722050" y="2775319"/>
                </a:cubicBezTo>
                <a:cubicBezTo>
                  <a:pt x="6693715" y="2793201"/>
                  <a:pt x="6654034" y="2799163"/>
                  <a:pt x="6614354" y="2799163"/>
                </a:cubicBezTo>
                <a:lnTo>
                  <a:pt x="6637034" y="2769358"/>
                </a:lnTo>
                <a:lnTo>
                  <a:pt x="6682379" y="2757437"/>
                </a:lnTo>
                <a:cubicBezTo>
                  <a:pt x="6665370" y="2754459"/>
                  <a:pt x="6654034" y="2748497"/>
                  <a:pt x="6654034" y="2739553"/>
                </a:cubicBezTo>
                <a:lnTo>
                  <a:pt x="6659698" y="2727631"/>
                </a:lnTo>
                <a:cubicBezTo>
                  <a:pt x="6744720" y="2712732"/>
                  <a:pt x="6784401" y="2685905"/>
                  <a:pt x="6852417" y="2671005"/>
                </a:cubicBezTo>
                <a:lnTo>
                  <a:pt x="6897751" y="2671005"/>
                </a:lnTo>
                <a:lnTo>
                  <a:pt x="6920432" y="2638217"/>
                </a:lnTo>
                <a:close/>
                <a:moveTo>
                  <a:pt x="1342128" y="2618298"/>
                </a:moveTo>
                <a:lnTo>
                  <a:pt x="1316189" y="2621296"/>
                </a:lnTo>
                <a:lnTo>
                  <a:pt x="1326750" y="2622452"/>
                </a:lnTo>
                <a:cubicBezTo>
                  <a:pt x="1335662" y="2623158"/>
                  <a:pt x="1344027" y="2623192"/>
                  <a:pt x="1344225" y="2620693"/>
                </a:cubicBezTo>
                <a:close/>
                <a:moveTo>
                  <a:pt x="6481176" y="2617369"/>
                </a:moveTo>
                <a:lnTo>
                  <a:pt x="6418825" y="2629291"/>
                </a:lnTo>
                <a:lnTo>
                  <a:pt x="6373490" y="2653133"/>
                </a:lnTo>
                <a:lnTo>
                  <a:pt x="6379153" y="2656112"/>
                </a:lnTo>
                <a:cubicBezTo>
                  <a:pt x="6339481" y="2656112"/>
                  <a:pt x="6294139" y="2656112"/>
                  <a:pt x="6254457" y="2659094"/>
                </a:cubicBezTo>
                <a:lnTo>
                  <a:pt x="6305475" y="2665055"/>
                </a:lnTo>
                <a:lnTo>
                  <a:pt x="6283102" y="2680177"/>
                </a:lnTo>
                <a:lnTo>
                  <a:pt x="6330671" y="2674930"/>
                </a:lnTo>
                <a:lnTo>
                  <a:pt x="6343348" y="2696054"/>
                </a:lnTo>
                <a:lnTo>
                  <a:pt x="6336098" y="2698192"/>
                </a:lnTo>
                <a:lnTo>
                  <a:pt x="6396162" y="2691877"/>
                </a:lnTo>
                <a:cubicBezTo>
                  <a:pt x="6413161" y="2676977"/>
                  <a:pt x="6464169" y="2647173"/>
                  <a:pt x="6498183" y="2641213"/>
                </a:cubicBezTo>
                <a:close/>
                <a:moveTo>
                  <a:pt x="1521872" y="2612136"/>
                </a:moveTo>
                <a:lnTo>
                  <a:pt x="1549599" y="2624393"/>
                </a:lnTo>
                <a:cubicBezTo>
                  <a:pt x="1559102" y="2625146"/>
                  <a:pt x="1578313" y="2624150"/>
                  <a:pt x="1578907" y="2616655"/>
                </a:cubicBezTo>
                <a:close/>
                <a:moveTo>
                  <a:pt x="2535243" y="2498775"/>
                </a:moveTo>
                <a:lnTo>
                  <a:pt x="2500781" y="2511134"/>
                </a:lnTo>
                <a:cubicBezTo>
                  <a:pt x="2500979" y="2508638"/>
                  <a:pt x="2492066" y="2500385"/>
                  <a:pt x="2487119" y="2502509"/>
                </a:cubicBezTo>
                <a:lnTo>
                  <a:pt x="2443348" y="2511615"/>
                </a:lnTo>
                <a:lnTo>
                  <a:pt x="2448106" y="2511992"/>
                </a:lnTo>
                <a:cubicBezTo>
                  <a:pt x="2467117" y="2513498"/>
                  <a:pt x="2438204" y="2516237"/>
                  <a:pt x="2433447" y="2515860"/>
                </a:cubicBezTo>
                <a:cubicBezTo>
                  <a:pt x="2324133" y="2507198"/>
                  <a:pt x="2370275" y="2528458"/>
                  <a:pt x="2322548" y="2527192"/>
                </a:cubicBezTo>
                <a:lnTo>
                  <a:pt x="2283534" y="2536676"/>
                </a:lnTo>
                <a:cubicBezTo>
                  <a:pt x="2369483" y="2538459"/>
                  <a:pt x="2370671" y="2523463"/>
                  <a:pt x="2470481" y="2531371"/>
                </a:cubicBezTo>
                <a:cubicBezTo>
                  <a:pt x="2475625" y="2526748"/>
                  <a:pt x="2485337" y="2525002"/>
                  <a:pt x="2494843" y="2525756"/>
                </a:cubicBezTo>
                <a:lnTo>
                  <a:pt x="2509099" y="2526885"/>
                </a:lnTo>
                <a:lnTo>
                  <a:pt x="2542571" y="2527022"/>
                </a:lnTo>
                <a:lnTo>
                  <a:pt x="2553068" y="2515277"/>
                </a:lnTo>
                <a:lnTo>
                  <a:pt x="2549499" y="2499904"/>
                </a:lnTo>
                <a:close/>
                <a:moveTo>
                  <a:pt x="1900369" y="2490597"/>
                </a:moveTo>
                <a:cubicBezTo>
                  <a:pt x="1892646" y="2489985"/>
                  <a:pt x="1885466" y="2490044"/>
                  <a:pt x="1885268" y="2492544"/>
                </a:cubicBezTo>
                <a:cubicBezTo>
                  <a:pt x="1884871" y="2497543"/>
                  <a:pt x="1917750" y="2505179"/>
                  <a:pt x="1918740" y="2492680"/>
                </a:cubicBezTo>
                <a:cubicBezTo>
                  <a:pt x="1916366" y="2492492"/>
                  <a:pt x="1908093" y="2491209"/>
                  <a:pt x="1900369" y="2490597"/>
                </a:cubicBezTo>
                <a:close/>
                <a:moveTo>
                  <a:pt x="2819032" y="2478508"/>
                </a:moveTo>
                <a:lnTo>
                  <a:pt x="2751303" y="2488232"/>
                </a:lnTo>
                <a:cubicBezTo>
                  <a:pt x="2741796" y="2487479"/>
                  <a:pt x="2722784" y="2485972"/>
                  <a:pt x="2717440" y="2493093"/>
                </a:cubicBezTo>
                <a:cubicBezTo>
                  <a:pt x="2688724" y="2493333"/>
                  <a:pt x="2669904" y="2489327"/>
                  <a:pt x="2649909" y="2500318"/>
                </a:cubicBezTo>
                <a:cubicBezTo>
                  <a:pt x="2630699" y="2501309"/>
                  <a:pt x="2606731" y="2501928"/>
                  <a:pt x="2587720" y="2500421"/>
                </a:cubicBezTo>
                <a:lnTo>
                  <a:pt x="2595839" y="2518666"/>
                </a:lnTo>
                <a:lnTo>
                  <a:pt x="2647928" y="2525310"/>
                </a:lnTo>
                <a:lnTo>
                  <a:pt x="2662382" y="2523939"/>
                </a:lnTo>
                <a:cubicBezTo>
                  <a:pt x="2662580" y="2521443"/>
                  <a:pt x="2654856" y="2498193"/>
                  <a:pt x="2664363" y="2498947"/>
                </a:cubicBezTo>
                <a:cubicBezTo>
                  <a:pt x="2673867" y="2499700"/>
                  <a:pt x="2682976" y="2505451"/>
                  <a:pt x="2687537" y="2508330"/>
                </a:cubicBezTo>
                <a:lnTo>
                  <a:pt x="2691493" y="2518703"/>
                </a:lnTo>
                <a:cubicBezTo>
                  <a:pt x="2716450" y="2505590"/>
                  <a:pt x="2740212" y="2507473"/>
                  <a:pt x="2764970" y="2496859"/>
                </a:cubicBezTo>
                <a:cubicBezTo>
                  <a:pt x="2784378" y="2493366"/>
                  <a:pt x="2803983" y="2487377"/>
                  <a:pt x="2823590" y="2481383"/>
                </a:cubicBezTo>
                <a:close/>
                <a:moveTo>
                  <a:pt x="1695154" y="2477481"/>
                </a:moveTo>
                <a:cubicBezTo>
                  <a:pt x="1694560" y="2484981"/>
                  <a:pt x="1708620" y="2488608"/>
                  <a:pt x="1722881" y="2489738"/>
                </a:cubicBezTo>
                <a:cubicBezTo>
                  <a:pt x="1732382" y="2490491"/>
                  <a:pt x="1741894" y="2491245"/>
                  <a:pt x="1742290" y="2486245"/>
                </a:cubicBezTo>
                <a:close/>
                <a:moveTo>
                  <a:pt x="2857450" y="2476523"/>
                </a:moveTo>
                <a:lnTo>
                  <a:pt x="2866561" y="2482274"/>
                </a:lnTo>
                <a:cubicBezTo>
                  <a:pt x="2871317" y="2482651"/>
                  <a:pt x="2876265" y="2480527"/>
                  <a:pt x="2876463" y="2478029"/>
                </a:cubicBezTo>
                <a:close/>
                <a:moveTo>
                  <a:pt x="7066112" y="2453967"/>
                </a:moveTo>
                <a:lnTo>
                  <a:pt x="7059308" y="2456427"/>
                </a:lnTo>
                <a:lnTo>
                  <a:pt x="7057223" y="2464101"/>
                </a:lnTo>
                <a:lnTo>
                  <a:pt x="7084023" y="2463006"/>
                </a:lnTo>
                <a:close/>
                <a:moveTo>
                  <a:pt x="1798134" y="2445401"/>
                </a:moveTo>
                <a:lnTo>
                  <a:pt x="1797936" y="2447902"/>
                </a:lnTo>
                <a:cubicBezTo>
                  <a:pt x="1745855" y="2441259"/>
                  <a:pt x="1730403" y="2455125"/>
                  <a:pt x="1692379" y="2452112"/>
                </a:cubicBezTo>
                <a:cubicBezTo>
                  <a:pt x="1687631" y="2451736"/>
                  <a:pt x="1644851" y="2448346"/>
                  <a:pt x="1644455" y="2453344"/>
                </a:cubicBezTo>
                <a:cubicBezTo>
                  <a:pt x="1644256" y="2455844"/>
                  <a:pt x="1668024" y="2457728"/>
                  <a:pt x="1668024" y="2457728"/>
                </a:cubicBezTo>
                <a:lnTo>
                  <a:pt x="1739317" y="2463377"/>
                </a:lnTo>
                <a:lnTo>
                  <a:pt x="1773178" y="2458514"/>
                </a:lnTo>
                <a:cubicBezTo>
                  <a:pt x="1787440" y="2459644"/>
                  <a:pt x="1806848" y="2456151"/>
                  <a:pt x="1807640" y="2446154"/>
                </a:cubicBezTo>
                <a:close/>
                <a:moveTo>
                  <a:pt x="2998855" y="2442457"/>
                </a:moveTo>
                <a:cubicBezTo>
                  <a:pt x="2969737" y="2447694"/>
                  <a:pt x="2940625" y="2452935"/>
                  <a:pt x="2911320" y="2460672"/>
                </a:cubicBezTo>
                <a:cubicBezTo>
                  <a:pt x="2940031" y="2460430"/>
                  <a:pt x="2968945" y="2457690"/>
                  <a:pt x="2993108" y="2454575"/>
                </a:cubicBezTo>
                <a:cubicBezTo>
                  <a:pt x="2993504" y="2449577"/>
                  <a:pt x="2993702" y="2447080"/>
                  <a:pt x="2998855" y="2442457"/>
                </a:cubicBezTo>
                <a:close/>
                <a:moveTo>
                  <a:pt x="1879929" y="2439308"/>
                </a:moveTo>
                <a:cubicBezTo>
                  <a:pt x="1879731" y="2441806"/>
                  <a:pt x="1884084" y="2447180"/>
                  <a:pt x="1888634" y="2450059"/>
                </a:cubicBezTo>
                <a:cubicBezTo>
                  <a:pt x="1898148" y="2450812"/>
                  <a:pt x="1898544" y="2445814"/>
                  <a:pt x="1898742" y="2443312"/>
                </a:cubicBezTo>
                <a:close/>
                <a:moveTo>
                  <a:pt x="7002627" y="2438544"/>
                </a:moveTo>
                <a:lnTo>
                  <a:pt x="6951621" y="2447483"/>
                </a:lnTo>
                <a:lnTo>
                  <a:pt x="6928941" y="2480270"/>
                </a:lnTo>
                <a:lnTo>
                  <a:pt x="6883604" y="2480270"/>
                </a:lnTo>
                <a:cubicBezTo>
                  <a:pt x="6815589" y="2495170"/>
                  <a:pt x="6775910" y="2521996"/>
                  <a:pt x="6690886" y="2536895"/>
                </a:cubicBezTo>
                <a:lnTo>
                  <a:pt x="6685223" y="2548817"/>
                </a:lnTo>
                <a:lnTo>
                  <a:pt x="6706207" y="2562057"/>
                </a:lnTo>
                <a:lnTo>
                  <a:pt x="6719632" y="2564915"/>
                </a:lnTo>
                <a:lnTo>
                  <a:pt x="6712247" y="2565867"/>
                </a:lnTo>
                <a:lnTo>
                  <a:pt x="6713566" y="2566700"/>
                </a:lnTo>
                <a:lnTo>
                  <a:pt x="6668223" y="2578621"/>
                </a:lnTo>
                <a:lnTo>
                  <a:pt x="6658866" y="2590918"/>
                </a:lnTo>
                <a:lnTo>
                  <a:pt x="6677244" y="2586697"/>
                </a:lnTo>
                <a:lnTo>
                  <a:pt x="6715261" y="2589709"/>
                </a:lnTo>
                <a:lnTo>
                  <a:pt x="6736458" y="2563720"/>
                </a:lnTo>
                <a:lnTo>
                  <a:pt x="6779825" y="2559613"/>
                </a:lnTo>
                <a:lnTo>
                  <a:pt x="6796158" y="2567268"/>
                </a:lnTo>
                <a:lnTo>
                  <a:pt x="6815589" y="2551800"/>
                </a:lnTo>
                <a:lnTo>
                  <a:pt x="6866597" y="2513052"/>
                </a:lnTo>
                <a:cubicBezTo>
                  <a:pt x="6892105" y="2508583"/>
                  <a:pt x="6914777" y="2501877"/>
                  <a:pt x="6937447" y="2495170"/>
                </a:cubicBezTo>
                <a:lnTo>
                  <a:pt x="6960031" y="2489470"/>
                </a:lnTo>
                <a:lnTo>
                  <a:pt x="6968565" y="2471460"/>
                </a:lnTo>
                <a:lnTo>
                  <a:pt x="7025109" y="2465499"/>
                </a:lnTo>
                <a:lnTo>
                  <a:pt x="7042308" y="2453444"/>
                </a:lnTo>
                <a:close/>
                <a:moveTo>
                  <a:pt x="3509402" y="2397402"/>
                </a:moveTo>
                <a:lnTo>
                  <a:pt x="3504447" y="2399523"/>
                </a:lnTo>
                <a:lnTo>
                  <a:pt x="3509006" y="2402400"/>
                </a:lnTo>
                <a:lnTo>
                  <a:pt x="3504249" y="2402023"/>
                </a:lnTo>
                <a:lnTo>
                  <a:pt x="3504051" y="2404522"/>
                </a:lnTo>
                <a:lnTo>
                  <a:pt x="3508808" y="2404899"/>
                </a:lnTo>
                <a:lnTo>
                  <a:pt x="3508610" y="2407400"/>
                </a:lnTo>
                <a:lnTo>
                  <a:pt x="3513361" y="2407776"/>
                </a:lnTo>
                <a:cubicBezTo>
                  <a:pt x="3518109" y="2408152"/>
                  <a:pt x="3523065" y="2406029"/>
                  <a:pt x="3523263" y="2403530"/>
                </a:cubicBezTo>
                <a:lnTo>
                  <a:pt x="3523462" y="2401029"/>
                </a:lnTo>
                <a:lnTo>
                  <a:pt x="3513757" y="2402776"/>
                </a:lnTo>
                <a:lnTo>
                  <a:pt x="3518703" y="2400652"/>
                </a:lnTo>
                <a:close/>
                <a:moveTo>
                  <a:pt x="3774177" y="2375626"/>
                </a:moveTo>
                <a:cubicBezTo>
                  <a:pt x="3754771" y="2379118"/>
                  <a:pt x="3731207" y="2374737"/>
                  <a:pt x="3720711" y="2386479"/>
                </a:cubicBezTo>
                <a:cubicBezTo>
                  <a:pt x="3735165" y="2385110"/>
                  <a:pt x="3749421" y="2386240"/>
                  <a:pt x="3763684" y="2387370"/>
                </a:cubicBezTo>
                <a:close/>
                <a:moveTo>
                  <a:pt x="7382377" y="2369993"/>
                </a:moveTo>
                <a:lnTo>
                  <a:pt x="7382377" y="2387325"/>
                </a:lnTo>
                <a:lnTo>
                  <a:pt x="7395874" y="2375446"/>
                </a:lnTo>
                <a:lnTo>
                  <a:pt x="7391589" y="2375208"/>
                </a:lnTo>
                <a:cubicBezTo>
                  <a:pt x="7388046" y="2374463"/>
                  <a:pt x="7385213" y="2372973"/>
                  <a:pt x="7382377" y="2369993"/>
                </a:cubicBezTo>
                <a:close/>
                <a:moveTo>
                  <a:pt x="7254340" y="2335665"/>
                </a:moveTo>
                <a:lnTo>
                  <a:pt x="7246262" y="2342184"/>
                </a:lnTo>
                <a:lnTo>
                  <a:pt x="7265858" y="2340221"/>
                </a:lnTo>
                <a:close/>
                <a:moveTo>
                  <a:pt x="7512743" y="2319328"/>
                </a:moveTo>
                <a:lnTo>
                  <a:pt x="7499227" y="2332124"/>
                </a:lnTo>
                <a:lnTo>
                  <a:pt x="7534377" y="2325963"/>
                </a:lnTo>
                <a:close/>
                <a:moveTo>
                  <a:pt x="7855646" y="2173275"/>
                </a:moveTo>
                <a:cubicBezTo>
                  <a:pt x="7861311" y="2194140"/>
                  <a:pt x="7872655" y="2215001"/>
                  <a:pt x="7872655" y="2238844"/>
                </a:cubicBezTo>
                <a:cubicBezTo>
                  <a:pt x="7872655" y="2250766"/>
                  <a:pt x="7866983" y="2265669"/>
                  <a:pt x="7849973" y="2277591"/>
                </a:cubicBezTo>
                <a:cubicBezTo>
                  <a:pt x="7832972" y="2262687"/>
                  <a:pt x="7815962" y="2247788"/>
                  <a:pt x="7815962" y="2229901"/>
                </a:cubicBezTo>
                <a:close/>
                <a:moveTo>
                  <a:pt x="7597765" y="2074934"/>
                </a:moveTo>
                <a:lnTo>
                  <a:pt x="7558086" y="2083873"/>
                </a:lnTo>
                <a:cubicBezTo>
                  <a:pt x="7569422" y="2098777"/>
                  <a:pt x="7580758" y="2113677"/>
                  <a:pt x="7586432" y="2131560"/>
                </a:cubicBezTo>
                <a:lnTo>
                  <a:pt x="7518406" y="2143482"/>
                </a:lnTo>
                <a:lnTo>
                  <a:pt x="7506970" y="2135462"/>
                </a:lnTo>
                <a:lnTo>
                  <a:pt x="7488126" y="2154248"/>
                </a:lnTo>
                <a:cubicBezTo>
                  <a:pt x="7474165" y="2172004"/>
                  <a:pt x="7459610" y="2189713"/>
                  <a:pt x="7431984" y="2206386"/>
                </a:cubicBezTo>
                <a:lnTo>
                  <a:pt x="7444459" y="2230010"/>
                </a:lnTo>
                <a:cubicBezTo>
                  <a:pt x="7425745" y="2254934"/>
                  <a:pt x="7409901" y="2273798"/>
                  <a:pt x="7392300" y="2292209"/>
                </a:cubicBezTo>
                <a:lnTo>
                  <a:pt x="7389103" y="2295371"/>
                </a:lnTo>
                <a:lnTo>
                  <a:pt x="7418513" y="2280954"/>
                </a:lnTo>
                <a:cubicBezTo>
                  <a:pt x="7429140" y="2273130"/>
                  <a:pt x="7436224" y="2264189"/>
                  <a:pt x="7439056" y="2253759"/>
                </a:cubicBezTo>
                <a:lnTo>
                  <a:pt x="7569422" y="2212033"/>
                </a:lnTo>
                <a:lnTo>
                  <a:pt x="7592094" y="2191168"/>
                </a:lnTo>
                <a:lnTo>
                  <a:pt x="7569422" y="2176268"/>
                </a:lnTo>
                <a:lnTo>
                  <a:pt x="7558086" y="2152425"/>
                </a:lnTo>
                <a:lnTo>
                  <a:pt x="7609094" y="2116660"/>
                </a:lnTo>
                <a:close/>
                <a:moveTo>
                  <a:pt x="5225830" y="1745697"/>
                </a:moveTo>
                <a:cubicBezTo>
                  <a:pt x="5276847" y="1763579"/>
                  <a:pt x="5333528" y="1769540"/>
                  <a:pt x="5384546" y="1787421"/>
                </a:cubicBezTo>
                <a:lnTo>
                  <a:pt x="5401545" y="1820208"/>
                </a:lnTo>
                <a:lnTo>
                  <a:pt x="5339201" y="1793382"/>
                </a:lnTo>
                <a:lnTo>
                  <a:pt x="5282519" y="1784443"/>
                </a:lnTo>
                <a:lnTo>
                  <a:pt x="5282519" y="1778483"/>
                </a:lnTo>
                <a:lnTo>
                  <a:pt x="5225830" y="1775500"/>
                </a:lnTo>
                <a:close/>
                <a:moveTo>
                  <a:pt x="5438402" y="1662244"/>
                </a:moveTo>
                <a:lnTo>
                  <a:pt x="5415729" y="1677148"/>
                </a:lnTo>
                <a:cubicBezTo>
                  <a:pt x="5424226" y="1688323"/>
                  <a:pt x="5493304" y="1733030"/>
                  <a:pt x="5544052" y="1758457"/>
                </a:cubicBezTo>
                <a:lnTo>
                  <a:pt x="5545550" y="1759068"/>
                </a:lnTo>
                <a:lnTo>
                  <a:pt x="5548810" y="1747083"/>
                </a:lnTo>
                <a:cubicBezTo>
                  <a:pt x="5560140" y="1754533"/>
                  <a:pt x="5572892" y="1760493"/>
                  <a:pt x="5586353" y="1765709"/>
                </a:cubicBezTo>
                <a:lnTo>
                  <a:pt x="5602374" y="1771134"/>
                </a:lnTo>
                <a:lnTo>
                  <a:pt x="5608440" y="1769540"/>
                </a:lnTo>
                <a:cubicBezTo>
                  <a:pt x="5585768" y="1742718"/>
                  <a:pt x="5551762" y="1733775"/>
                  <a:pt x="5512080" y="1715892"/>
                </a:cubicBezTo>
                <a:cubicBezTo>
                  <a:pt x="5500746" y="1695031"/>
                  <a:pt x="5472400" y="1677148"/>
                  <a:pt x="5438402" y="1662244"/>
                </a:cubicBezTo>
                <a:close/>
                <a:moveTo>
                  <a:pt x="4704409" y="1605612"/>
                </a:moveTo>
                <a:cubicBezTo>
                  <a:pt x="4727071" y="1620513"/>
                  <a:pt x="4755415" y="1629455"/>
                  <a:pt x="4783758" y="1638396"/>
                </a:cubicBezTo>
                <a:lnTo>
                  <a:pt x="4823427" y="1641377"/>
                </a:lnTo>
                <a:lnTo>
                  <a:pt x="4823427" y="1653299"/>
                </a:lnTo>
                <a:lnTo>
                  <a:pt x="4783758" y="1668199"/>
                </a:lnTo>
                <a:cubicBezTo>
                  <a:pt x="4749749" y="1659261"/>
                  <a:pt x="4698736" y="1650317"/>
                  <a:pt x="4698736" y="1626474"/>
                </a:cubicBezTo>
                <a:close/>
                <a:moveTo>
                  <a:pt x="5418579" y="1602170"/>
                </a:moveTo>
                <a:lnTo>
                  <a:pt x="5411649" y="1620391"/>
                </a:lnTo>
                <a:lnTo>
                  <a:pt x="5432729" y="1629462"/>
                </a:lnTo>
                <a:close/>
                <a:moveTo>
                  <a:pt x="4811960" y="1592098"/>
                </a:moveTo>
                <a:lnTo>
                  <a:pt x="4840296" y="1592098"/>
                </a:lnTo>
                <a:cubicBezTo>
                  <a:pt x="4862966" y="1592098"/>
                  <a:pt x="4879975" y="1595076"/>
                  <a:pt x="4902646" y="1598059"/>
                </a:cubicBezTo>
                <a:lnTo>
                  <a:pt x="4925310" y="1615942"/>
                </a:lnTo>
                <a:cubicBezTo>
                  <a:pt x="4959318" y="1615942"/>
                  <a:pt x="4976325" y="1630843"/>
                  <a:pt x="4998998" y="1642765"/>
                </a:cubicBezTo>
                <a:lnTo>
                  <a:pt x="5044341" y="1636804"/>
                </a:lnTo>
                <a:lnTo>
                  <a:pt x="5061348" y="1660647"/>
                </a:lnTo>
                <a:lnTo>
                  <a:pt x="5084020" y="1672569"/>
                </a:lnTo>
                <a:cubicBezTo>
                  <a:pt x="5072684" y="1675553"/>
                  <a:pt x="5061348" y="1675553"/>
                  <a:pt x="5044341" y="1675553"/>
                </a:cubicBezTo>
                <a:cubicBezTo>
                  <a:pt x="4998998" y="1675553"/>
                  <a:pt x="4959318" y="1660647"/>
                  <a:pt x="4925310" y="1642765"/>
                </a:cubicBezTo>
                <a:cubicBezTo>
                  <a:pt x="4896975" y="1636804"/>
                  <a:pt x="4862966" y="1627864"/>
                  <a:pt x="4840296" y="1618921"/>
                </a:cubicBezTo>
                <a:lnTo>
                  <a:pt x="4806287" y="1633825"/>
                </a:lnTo>
                <a:lnTo>
                  <a:pt x="4766616" y="1612960"/>
                </a:lnTo>
                <a:close/>
                <a:moveTo>
                  <a:pt x="4330318" y="1492364"/>
                </a:moveTo>
                <a:lnTo>
                  <a:pt x="4335981" y="1492364"/>
                </a:lnTo>
                <a:lnTo>
                  <a:pt x="4392658" y="1495342"/>
                </a:lnTo>
                <a:lnTo>
                  <a:pt x="4386987" y="1501302"/>
                </a:lnTo>
                <a:close/>
                <a:moveTo>
                  <a:pt x="4820464" y="1455009"/>
                </a:moveTo>
                <a:lnTo>
                  <a:pt x="4783682" y="1468824"/>
                </a:lnTo>
                <a:lnTo>
                  <a:pt x="4814928" y="1477459"/>
                </a:lnTo>
                <a:lnTo>
                  <a:pt x="4841062" y="1467644"/>
                </a:lnTo>
                <a:close/>
                <a:moveTo>
                  <a:pt x="4641913" y="1452020"/>
                </a:moveTo>
                <a:lnTo>
                  <a:pt x="4681598" y="1452020"/>
                </a:lnTo>
                <a:lnTo>
                  <a:pt x="4681598" y="1472884"/>
                </a:lnTo>
                <a:lnTo>
                  <a:pt x="4641913" y="1508649"/>
                </a:lnTo>
                <a:lnTo>
                  <a:pt x="4653258" y="1484806"/>
                </a:lnTo>
                <a:close/>
                <a:moveTo>
                  <a:pt x="3967559" y="1450628"/>
                </a:moveTo>
                <a:lnTo>
                  <a:pt x="3995895" y="1450628"/>
                </a:lnTo>
                <a:cubicBezTo>
                  <a:pt x="4018566" y="1450628"/>
                  <a:pt x="4035574" y="1453606"/>
                  <a:pt x="4058245" y="1456589"/>
                </a:cubicBezTo>
                <a:lnTo>
                  <a:pt x="4080909" y="1474472"/>
                </a:lnTo>
                <a:cubicBezTo>
                  <a:pt x="4114917" y="1474472"/>
                  <a:pt x="4131925" y="1489373"/>
                  <a:pt x="4154597" y="1501295"/>
                </a:cubicBezTo>
                <a:lnTo>
                  <a:pt x="4199940" y="1495333"/>
                </a:lnTo>
                <a:lnTo>
                  <a:pt x="4216947" y="1519177"/>
                </a:lnTo>
                <a:lnTo>
                  <a:pt x="4239619" y="1531099"/>
                </a:lnTo>
                <a:cubicBezTo>
                  <a:pt x="4228283" y="1534083"/>
                  <a:pt x="4216947" y="1534083"/>
                  <a:pt x="4199940" y="1534083"/>
                </a:cubicBezTo>
                <a:cubicBezTo>
                  <a:pt x="4154597" y="1534083"/>
                  <a:pt x="4114917" y="1519177"/>
                  <a:pt x="4080909" y="1501295"/>
                </a:cubicBezTo>
                <a:cubicBezTo>
                  <a:pt x="4052574" y="1495333"/>
                  <a:pt x="4018566" y="1486394"/>
                  <a:pt x="3995895" y="1477451"/>
                </a:cubicBezTo>
                <a:lnTo>
                  <a:pt x="3961886" y="1492355"/>
                </a:lnTo>
                <a:lnTo>
                  <a:pt x="3922215" y="1471489"/>
                </a:lnTo>
                <a:close/>
                <a:moveTo>
                  <a:pt x="4735574" y="1414873"/>
                </a:moveTo>
                <a:lnTo>
                  <a:pt x="4729904" y="1435733"/>
                </a:lnTo>
                <a:cubicBezTo>
                  <a:pt x="4729904" y="1447655"/>
                  <a:pt x="4742658" y="1455852"/>
                  <a:pt x="4759662" y="1462185"/>
                </a:cubicBezTo>
                <a:lnTo>
                  <a:pt x="4774815" y="1466373"/>
                </a:lnTo>
                <a:lnTo>
                  <a:pt x="4735447" y="1443087"/>
                </a:lnTo>
                <a:lnTo>
                  <a:pt x="4741121" y="1419244"/>
                </a:lnTo>
                <a:lnTo>
                  <a:pt x="4736859" y="1415510"/>
                </a:lnTo>
                <a:close/>
                <a:moveTo>
                  <a:pt x="4007245" y="1391029"/>
                </a:moveTo>
                <a:lnTo>
                  <a:pt x="4069587" y="1399967"/>
                </a:lnTo>
                <a:cubicBezTo>
                  <a:pt x="4080923" y="1408910"/>
                  <a:pt x="4080923" y="1423810"/>
                  <a:pt x="4086594" y="1432753"/>
                </a:cubicBezTo>
                <a:cubicBezTo>
                  <a:pt x="4041251" y="1432753"/>
                  <a:pt x="4007245" y="1414872"/>
                  <a:pt x="4007245" y="1391029"/>
                </a:cubicBezTo>
                <a:close/>
                <a:moveTo>
                  <a:pt x="4471874" y="1380718"/>
                </a:moveTo>
                <a:lnTo>
                  <a:pt x="4471874" y="1404328"/>
                </a:lnTo>
                <a:lnTo>
                  <a:pt x="4476797" y="1408212"/>
                </a:lnTo>
                <a:lnTo>
                  <a:pt x="4520186" y="1405930"/>
                </a:lnTo>
                <a:lnTo>
                  <a:pt x="4571202" y="1432755"/>
                </a:lnTo>
                <a:lnTo>
                  <a:pt x="4601140" y="1431180"/>
                </a:lnTo>
                <a:lnTo>
                  <a:pt x="4596570" y="1428177"/>
                </a:lnTo>
                <a:lnTo>
                  <a:pt x="4599315" y="1413755"/>
                </a:lnTo>
                <a:lnTo>
                  <a:pt x="4565536" y="1408911"/>
                </a:lnTo>
                <a:cubicBezTo>
                  <a:pt x="4548533" y="1399970"/>
                  <a:pt x="4530820" y="1393451"/>
                  <a:pt x="4512487" y="1388514"/>
                </a:cubicBezTo>
                <a:close/>
                <a:moveTo>
                  <a:pt x="4321810" y="1352282"/>
                </a:moveTo>
                <a:lnTo>
                  <a:pt x="4310474" y="1364203"/>
                </a:lnTo>
                <a:lnTo>
                  <a:pt x="4361490" y="1376125"/>
                </a:lnTo>
                <a:lnTo>
                  <a:pt x="4401162" y="1399968"/>
                </a:lnTo>
                <a:lnTo>
                  <a:pt x="4418163" y="1399968"/>
                </a:lnTo>
                <a:lnTo>
                  <a:pt x="4442679" y="1404804"/>
                </a:lnTo>
                <a:lnTo>
                  <a:pt x="4432203" y="1386446"/>
                </a:lnTo>
                <a:lnTo>
                  <a:pt x="4437357" y="1375607"/>
                </a:lnTo>
                <a:lnTo>
                  <a:pt x="4333147" y="1364203"/>
                </a:lnTo>
                <a:close/>
                <a:moveTo>
                  <a:pt x="3876884" y="1334393"/>
                </a:moveTo>
                <a:lnTo>
                  <a:pt x="3916556" y="1358235"/>
                </a:lnTo>
                <a:lnTo>
                  <a:pt x="3916556" y="1379101"/>
                </a:lnTo>
                <a:lnTo>
                  <a:pt x="3944893" y="1391022"/>
                </a:lnTo>
                <a:lnTo>
                  <a:pt x="3961900" y="1414866"/>
                </a:lnTo>
                <a:cubicBezTo>
                  <a:pt x="3933565" y="1402944"/>
                  <a:pt x="3893883" y="1394001"/>
                  <a:pt x="3859875" y="1391022"/>
                </a:cubicBezTo>
                <a:lnTo>
                  <a:pt x="3876884" y="1367181"/>
                </a:lnTo>
                <a:close/>
                <a:moveTo>
                  <a:pt x="3797512" y="1310550"/>
                </a:moveTo>
                <a:lnTo>
                  <a:pt x="3837197" y="1310550"/>
                </a:lnTo>
                <a:lnTo>
                  <a:pt x="3837197" y="1331414"/>
                </a:lnTo>
                <a:lnTo>
                  <a:pt x="3797512" y="1367178"/>
                </a:lnTo>
                <a:lnTo>
                  <a:pt x="3808858" y="1343336"/>
                </a:lnTo>
                <a:close/>
                <a:moveTo>
                  <a:pt x="4361490" y="1301617"/>
                </a:moveTo>
                <a:lnTo>
                  <a:pt x="4418163" y="1310556"/>
                </a:lnTo>
                <a:lnTo>
                  <a:pt x="4423834" y="1304596"/>
                </a:lnTo>
                <a:lnTo>
                  <a:pt x="4367155" y="1301617"/>
                </a:lnTo>
                <a:close/>
                <a:moveTo>
                  <a:pt x="3998741" y="1259890"/>
                </a:moveTo>
                <a:lnTo>
                  <a:pt x="3953398" y="1280752"/>
                </a:lnTo>
                <a:lnTo>
                  <a:pt x="3993070" y="1301617"/>
                </a:lnTo>
                <a:lnTo>
                  <a:pt x="4027079" y="1286713"/>
                </a:lnTo>
                <a:cubicBezTo>
                  <a:pt x="4049749" y="1295657"/>
                  <a:pt x="4083758" y="1304596"/>
                  <a:pt x="4112093" y="1310556"/>
                </a:cubicBezTo>
                <a:cubicBezTo>
                  <a:pt x="4146101" y="1328439"/>
                  <a:pt x="4185781" y="1343343"/>
                  <a:pt x="4231124" y="1343343"/>
                </a:cubicBezTo>
                <a:cubicBezTo>
                  <a:pt x="4248133" y="1343343"/>
                  <a:pt x="4259469" y="1343343"/>
                  <a:pt x="4270803" y="1340360"/>
                </a:cubicBezTo>
                <a:lnTo>
                  <a:pt x="4248133" y="1328439"/>
                </a:lnTo>
                <a:lnTo>
                  <a:pt x="4231124" y="1304596"/>
                </a:lnTo>
                <a:lnTo>
                  <a:pt x="4185781" y="1310556"/>
                </a:lnTo>
                <a:cubicBezTo>
                  <a:pt x="4163108" y="1298635"/>
                  <a:pt x="4146101" y="1283735"/>
                  <a:pt x="4112093" y="1283735"/>
                </a:cubicBezTo>
                <a:lnTo>
                  <a:pt x="4089429" y="1265852"/>
                </a:lnTo>
                <a:cubicBezTo>
                  <a:pt x="4066758" y="1262870"/>
                  <a:pt x="4049749" y="1259890"/>
                  <a:pt x="4027079" y="1259890"/>
                </a:cubicBezTo>
                <a:close/>
                <a:moveTo>
                  <a:pt x="3757842" y="1256900"/>
                </a:moveTo>
                <a:lnTo>
                  <a:pt x="3786185" y="1268822"/>
                </a:lnTo>
                <a:lnTo>
                  <a:pt x="3774849" y="1301611"/>
                </a:lnTo>
                <a:lnTo>
                  <a:pt x="3752169" y="1286707"/>
                </a:lnTo>
                <a:close/>
                <a:moveTo>
                  <a:pt x="4038413" y="1200284"/>
                </a:moveTo>
                <a:cubicBezTo>
                  <a:pt x="4038413" y="1224127"/>
                  <a:pt x="4072422" y="1242009"/>
                  <a:pt x="4117765" y="1242009"/>
                </a:cubicBezTo>
                <a:cubicBezTo>
                  <a:pt x="4112093" y="1233065"/>
                  <a:pt x="4112093" y="1218165"/>
                  <a:pt x="4100757" y="1209222"/>
                </a:cubicBezTo>
                <a:close/>
                <a:moveTo>
                  <a:pt x="3655819" y="1191328"/>
                </a:moveTo>
                <a:lnTo>
                  <a:pt x="3655819" y="1197288"/>
                </a:lnTo>
                <a:cubicBezTo>
                  <a:pt x="3655819" y="1209210"/>
                  <a:pt x="3644483" y="1218154"/>
                  <a:pt x="3627473" y="1227092"/>
                </a:cubicBezTo>
                <a:lnTo>
                  <a:pt x="3627473" y="1262858"/>
                </a:lnTo>
                <a:lnTo>
                  <a:pt x="3661482" y="1289685"/>
                </a:lnTo>
                <a:lnTo>
                  <a:pt x="3633147" y="1307568"/>
                </a:lnTo>
                <a:lnTo>
                  <a:pt x="3621810" y="1277764"/>
                </a:lnTo>
                <a:lnTo>
                  <a:pt x="3604811" y="1274780"/>
                </a:lnTo>
                <a:lnTo>
                  <a:pt x="3587802" y="1244976"/>
                </a:lnTo>
                <a:cubicBezTo>
                  <a:pt x="3593475" y="1233054"/>
                  <a:pt x="3604811" y="1215171"/>
                  <a:pt x="3599138" y="1203249"/>
                </a:cubicBezTo>
                <a:close/>
                <a:moveTo>
                  <a:pt x="3908054" y="1143653"/>
                </a:moveTo>
                <a:lnTo>
                  <a:pt x="3908054" y="1176440"/>
                </a:lnTo>
                <a:lnTo>
                  <a:pt x="3891047" y="1200284"/>
                </a:lnTo>
                <a:cubicBezTo>
                  <a:pt x="3925055" y="1203261"/>
                  <a:pt x="3964734" y="1212205"/>
                  <a:pt x="3993070" y="1224127"/>
                </a:cubicBezTo>
                <a:lnTo>
                  <a:pt x="3976063" y="1200284"/>
                </a:lnTo>
                <a:lnTo>
                  <a:pt x="3947726" y="1188362"/>
                </a:lnTo>
                <a:lnTo>
                  <a:pt x="3947726" y="1167497"/>
                </a:lnTo>
                <a:close/>
                <a:moveTo>
                  <a:pt x="3828695" y="1119810"/>
                </a:moveTo>
                <a:lnTo>
                  <a:pt x="3840040" y="1152597"/>
                </a:lnTo>
                <a:lnTo>
                  <a:pt x="3828695" y="1176440"/>
                </a:lnTo>
                <a:lnTo>
                  <a:pt x="3868374" y="1140675"/>
                </a:lnTo>
                <a:lnTo>
                  <a:pt x="3868374" y="1119810"/>
                </a:lnTo>
                <a:close/>
                <a:moveTo>
                  <a:pt x="5886045" y="1085437"/>
                </a:moveTo>
                <a:lnTo>
                  <a:pt x="5886045" y="1088415"/>
                </a:lnTo>
                <a:lnTo>
                  <a:pt x="5934039" y="1133284"/>
                </a:lnTo>
                <a:lnTo>
                  <a:pt x="5937054" y="1135134"/>
                </a:lnTo>
                <a:lnTo>
                  <a:pt x="5937054" y="1091399"/>
                </a:lnTo>
                <a:close/>
                <a:moveTo>
                  <a:pt x="3789024" y="1066163"/>
                </a:moveTo>
                <a:lnTo>
                  <a:pt x="3783353" y="1095966"/>
                </a:lnTo>
                <a:lnTo>
                  <a:pt x="3806033" y="1110871"/>
                </a:lnTo>
                <a:lnTo>
                  <a:pt x="3817367" y="1078085"/>
                </a:lnTo>
                <a:close/>
                <a:moveTo>
                  <a:pt x="3755017" y="1018476"/>
                </a:moveTo>
                <a:lnTo>
                  <a:pt x="3789024" y="1039341"/>
                </a:lnTo>
                <a:lnTo>
                  <a:pt x="3800360" y="1018476"/>
                </a:lnTo>
                <a:close/>
                <a:moveTo>
                  <a:pt x="3687000" y="1000594"/>
                </a:moveTo>
                <a:lnTo>
                  <a:pt x="3630322" y="1012515"/>
                </a:lnTo>
                <a:cubicBezTo>
                  <a:pt x="3635993" y="1024437"/>
                  <a:pt x="3624659" y="1042319"/>
                  <a:pt x="3618986" y="1054241"/>
                </a:cubicBezTo>
                <a:lnTo>
                  <a:pt x="3635993" y="1084045"/>
                </a:lnTo>
                <a:lnTo>
                  <a:pt x="3652995" y="1087028"/>
                </a:lnTo>
                <a:lnTo>
                  <a:pt x="3664331" y="1116831"/>
                </a:lnTo>
                <a:lnTo>
                  <a:pt x="3692666" y="1098950"/>
                </a:lnTo>
                <a:lnTo>
                  <a:pt x="3658657" y="1072123"/>
                </a:lnTo>
                <a:lnTo>
                  <a:pt x="3658657" y="1036359"/>
                </a:lnTo>
                <a:cubicBezTo>
                  <a:pt x="3675664" y="1027419"/>
                  <a:pt x="3687000" y="1018476"/>
                  <a:pt x="3687000" y="1006554"/>
                </a:cubicBezTo>
                <a:close/>
                <a:moveTo>
                  <a:pt x="7589242" y="906610"/>
                </a:moveTo>
                <a:lnTo>
                  <a:pt x="7645929" y="912572"/>
                </a:lnTo>
                <a:cubicBezTo>
                  <a:pt x="7623249" y="912572"/>
                  <a:pt x="7600586" y="909589"/>
                  <a:pt x="7583577" y="909589"/>
                </a:cubicBezTo>
                <a:close/>
                <a:moveTo>
                  <a:pt x="7025299" y="724806"/>
                </a:moveTo>
                <a:cubicBezTo>
                  <a:pt x="6985624" y="724806"/>
                  <a:pt x="6944532" y="726296"/>
                  <a:pt x="6903439" y="728159"/>
                </a:cubicBezTo>
                <a:lnTo>
                  <a:pt x="6866314" y="729862"/>
                </a:lnTo>
                <a:lnTo>
                  <a:pt x="6862595" y="730605"/>
                </a:lnTo>
                <a:lnTo>
                  <a:pt x="6851303" y="738880"/>
                </a:lnTo>
                <a:cubicBezTo>
                  <a:pt x="6838649" y="736593"/>
                  <a:pt x="6827809" y="742372"/>
                  <a:pt x="6814709" y="742580"/>
                </a:cubicBezTo>
                <a:cubicBezTo>
                  <a:pt x="6803865" y="748359"/>
                  <a:pt x="6787603" y="747997"/>
                  <a:pt x="6774502" y="748209"/>
                </a:cubicBezTo>
                <a:lnTo>
                  <a:pt x="6771348" y="747199"/>
                </a:lnTo>
                <a:lnTo>
                  <a:pt x="6770245" y="748649"/>
                </a:lnTo>
                <a:cubicBezTo>
                  <a:pt x="6855261" y="742689"/>
                  <a:pt x="6951621" y="754611"/>
                  <a:pt x="7025299" y="724806"/>
                </a:cubicBezTo>
                <a:close/>
                <a:moveTo>
                  <a:pt x="7144330" y="721828"/>
                </a:moveTo>
                <a:lnTo>
                  <a:pt x="7093314" y="736727"/>
                </a:lnTo>
                <a:lnTo>
                  <a:pt x="7127323" y="742689"/>
                </a:lnTo>
                <a:lnTo>
                  <a:pt x="7132996" y="742689"/>
                </a:lnTo>
                <a:close/>
                <a:moveTo>
                  <a:pt x="7620429" y="715867"/>
                </a:moveTo>
                <a:lnTo>
                  <a:pt x="7614766" y="718846"/>
                </a:lnTo>
                <a:cubicBezTo>
                  <a:pt x="7631774" y="718846"/>
                  <a:pt x="7654438" y="721828"/>
                  <a:pt x="7677118" y="721828"/>
                </a:cubicBezTo>
                <a:close/>
                <a:moveTo>
                  <a:pt x="7392957" y="689469"/>
                </a:moveTo>
                <a:lnTo>
                  <a:pt x="7384158" y="692326"/>
                </a:lnTo>
                <a:lnTo>
                  <a:pt x="7395940" y="690087"/>
                </a:lnTo>
                <a:close/>
                <a:moveTo>
                  <a:pt x="7353655" y="687846"/>
                </a:moveTo>
                <a:lnTo>
                  <a:pt x="7342812" y="693621"/>
                </a:lnTo>
                <a:lnTo>
                  <a:pt x="7319657" y="689436"/>
                </a:lnTo>
                <a:lnTo>
                  <a:pt x="7314370" y="695002"/>
                </a:lnTo>
                <a:lnTo>
                  <a:pt x="7379678" y="692549"/>
                </a:lnTo>
                <a:close/>
                <a:moveTo>
                  <a:pt x="7661956" y="617209"/>
                </a:moveTo>
                <a:lnTo>
                  <a:pt x="7654445" y="617513"/>
                </a:lnTo>
                <a:lnTo>
                  <a:pt x="7593366" y="619984"/>
                </a:lnTo>
                <a:lnTo>
                  <a:pt x="7586756" y="626828"/>
                </a:lnTo>
                <a:lnTo>
                  <a:pt x="7593081" y="627971"/>
                </a:lnTo>
                <a:lnTo>
                  <a:pt x="7593533" y="625472"/>
                </a:lnTo>
                <a:cubicBezTo>
                  <a:pt x="7627866" y="634258"/>
                  <a:pt x="7640064" y="620990"/>
                  <a:pt x="7665364" y="625563"/>
                </a:cubicBezTo>
                <a:cubicBezTo>
                  <a:pt x="7668523" y="626134"/>
                  <a:pt x="7696988" y="631278"/>
                  <a:pt x="7697891" y="626284"/>
                </a:cubicBezTo>
                <a:cubicBezTo>
                  <a:pt x="7698342" y="623786"/>
                  <a:pt x="7682528" y="620928"/>
                  <a:pt x="7682528" y="620928"/>
                </a:cubicBezTo>
                <a:close/>
                <a:moveTo>
                  <a:pt x="4000454" y="521545"/>
                </a:moveTo>
                <a:lnTo>
                  <a:pt x="3995935" y="528463"/>
                </a:lnTo>
                <a:lnTo>
                  <a:pt x="3982382" y="531171"/>
                </a:lnTo>
                <a:lnTo>
                  <a:pt x="3967025" y="543868"/>
                </a:lnTo>
                <a:cubicBezTo>
                  <a:pt x="3946244" y="550428"/>
                  <a:pt x="3931337" y="560628"/>
                  <a:pt x="3925018" y="577535"/>
                </a:cubicBezTo>
                <a:lnTo>
                  <a:pt x="3845961" y="599349"/>
                </a:lnTo>
                <a:lnTo>
                  <a:pt x="3830151" y="614544"/>
                </a:lnTo>
                <a:lnTo>
                  <a:pt x="3840545" y="629315"/>
                </a:lnTo>
                <a:lnTo>
                  <a:pt x="3843260" y="650434"/>
                </a:lnTo>
                <a:lnTo>
                  <a:pt x="3809383" y="675257"/>
                </a:lnTo>
                <a:lnTo>
                  <a:pt x="3809385" y="711360"/>
                </a:lnTo>
                <a:lnTo>
                  <a:pt x="3832879" y="707872"/>
                </a:lnTo>
                <a:cubicBezTo>
                  <a:pt x="3828810" y="694241"/>
                  <a:pt x="3824741" y="680614"/>
                  <a:pt x="3824283" y="665059"/>
                </a:cubicBezTo>
                <a:lnTo>
                  <a:pt x="3864044" y="661930"/>
                </a:lnTo>
                <a:lnTo>
                  <a:pt x="3871724" y="673633"/>
                </a:lnTo>
                <a:lnTo>
                  <a:pt x="3876688" y="664215"/>
                </a:lnTo>
                <a:cubicBezTo>
                  <a:pt x="3932253" y="645891"/>
                  <a:pt x="3948512" y="592097"/>
                  <a:pt x="4004071" y="573774"/>
                </a:cubicBezTo>
                <a:lnTo>
                  <a:pt x="3978771" y="551148"/>
                </a:lnTo>
                <a:cubicBezTo>
                  <a:pt x="4004973" y="550727"/>
                  <a:pt x="4030724" y="552804"/>
                  <a:pt x="4057829" y="547389"/>
                </a:cubicBezTo>
                <a:lnTo>
                  <a:pt x="4068668" y="523560"/>
                </a:lnTo>
                <a:close/>
                <a:moveTo>
                  <a:pt x="3699354" y="516128"/>
                </a:moveTo>
                <a:cubicBezTo>
                  <a:pt x="3706582" y="530330"/>
                  <a:pt x="3713817" y="544529"/>
                  <a:pt x="3711108" y="559517"/>
                </a:cubicBezTo>
                <a:lnTo>
                  <a:pt x="3680391" y="602958"/>
                </a:lnTo>
                <a:cubicBezTo>
                  <a:pt x="3680390" y="584905"/>
                  <a:pt x="3677220" y="566283"/>
                  <a:pt x="3680831" y="546305"/>
                </a:cubicBezTo>
                <a:cubicBezTo>
                  <a:pt x="3682636" y="536316"/>
                  <a:pt x="3688059" y="524402"/>
                  <a:pt x="3699354" y="516128"/>
                </a:cubicBezTo>
                <a:close/>
                <a:moveTo>
                  <a:pt x="3903312" y="505808"/>
                </a:moveTo>
                <a:lnTo>
                  <a:pt x="3882767" y="507425"/>
                </a:lnTo>
                <a:lnTo>
                  <a:pt x="3893833" y="515167"/>
                </a:lnTo>
                <a:close/>
                <a:moveTo>
                  <a:pt x="8063261" y="481129"/>
                </a:moveTo>
                <a:lnTo>
                  <a:pt x="8044503" y="485191"/>
                </a:lnTo>
                <a:lnTo>
                  <a:pt x="8048212" y="485880"/>
                </a:lnTo>
                <a:close/>
                <a:moveTo>
                  <a:pt x="3976870" y="471342"/>
                </a:moveTo>
                <a:lnTo>
                  <a:pt x="3967539" y="479934"/>
                </a:lnTo>
                <a:lnTo>
                  <a:pt x="3969895" y="480564"/>
                </a:lnTo>
                <a:cubicBezTo>
                  <a:pt x="3971759" y="481546"/>
                  <a:pt x="3973113" y="483080"/>
                  <a:pt x="3974245" y="485864"/>
                </a:cubicBezTo>
                <a:close/>
                <a:moveTo>
                  <a:pt x="7576393" y="413184"/>
                </a:moveTo>
                <a:cubicBezTo>
                  <a:pt x="7581872" y="414497"/>
                  <a:pt x="7586956" y="417995"/>
                  <a:pt x="7586505" y="420493"/>
                </a:cubicBezTo>
                <a:cubicBezTo>
                  <a:pt x="7586053" y="422993"/>
                  <a:pt x="7581195" y="422756"/>
                  <a:pt x="7576055" y="421827"/>
                </a:cubicBezTo>
                <a:cubicBezTo>
                  <a:pt x="7570916" y="420898"/>
                  <a:pt x="7565491" y="419277"/>
                  <a:pt x="7563910" y="418991"/>
                </a:cubicBezTo>
                <a:cubicBezTo>
                  <a:pt x="7565039" y="412746"/>
                  <a:pt x="7570913" y="411872"/>
                  <a:pt x="7576393" y="413184"/>
                </a:cubicBezTo>
                <a:close/>
                <a:moveTo>
                  <a:pt x="7493198" y="367517"/>
                </a:moveTo>
                <a:lnTo>
                  <a:pt x="7524824" y="373233"/>
                </a:lnTo>
                <a:lnTo>
                  <a:pt x="7525276" y="370733"/>
                </a:lnTo>
                <a:cubicBezTo>
                  <a:pt x="7526178" y="365739"/>
                  <a:pt x="7499523" y="368660"/>
                  <a:pt x="7493198" y="367517"/>
                </a:cubicBezTo>
                <a:close/>
                <a:moveTo>
                  <a:pt x="7556513" y="360787"/>
                </a:moveTo>
                <a:cubicBezTo>
                  <a:pt x="7547124" y="361628"/>
                  <a:pt x="7540405" y="363798"/>
                  <a:pt x="7538824" y="368025"/>
                </a:cubicBezTo>
                <a:lnTo>
                  <a:pt x="7592587" y="377742"/>
                </a:lnTo>
                <a:cubicBezTo>
                  <a:pt x="7599358" y="358336"/>
                  <a:pt x="7640022" y="386316"/>
                  <a:pt x="7646346" y="369409"/>
                </a:cubicBezTo>
                <a:cubicBezTo>
                  <a:pt x="7636858" y="367694"/>
                  <a:pt x="7584677" y="358263"/>
                  <a:pt x="7556513" y="360787"/>
                </a:cubicBezTo>
                <a:close/>
                <a:moveTo>
                  <a:pt x="4388263" y="358907"/>
                </a:moveTo>
                <a:cubicBezTo>
                  <a:pt x="4377421" y="360171"/>
                  <a:pt x="4367031" y="363451"/>
                  <a:pt x="4357772" y="369513"/>
                </a:cubicBezTo>
                <a:cubicBezTo>
                  <a:pt x="4344219" y="372222"/>
                  <a:pt x="4323439" y="378780"/>
                  <a:pt x="4318018" y="390693"/>
                </a:cubicBezTo>
                <a:lnTo>
                  <a:pt x="4283691" y="418013"/>
                </a:lnTo>
                <a:cubicBezTo>
                  <a:pt x="4253872" y="420357"/>
                  <a:pt x="4229029" y="431345"/>
                  <a:pt x="4199215" y="433690"/>
                </a:cubicBezTo>
                <a:lnTo>
                  <a:pt x="4176625" y="450237"/>
                </a:lnTo>
                <a:lnTo>
                  <a:pt x="4196509" y="466723"/>
                </a:lnTo>
                <a:lnTo>
                  <a:pt x="4226321" y="464378"/>
                </a:lnTo>
                <a:lnTo>
                  <a:pt x="4243941" y="439194"/>
                </a:lnTo>
                <a:lnTo>
                  <a:pt x="4269237" y="443766"/>
                </a:lnTo>
                <a:cubicBezTo>
                  <a:pt x="4309442" y="438140"/>
                  <a:pt x="4335644" y="419666"/>
                  <a:pt x="4385340" y="415757"/>
                </a:cubicBezTo>
                <a:lnTo>
                  <a:pt x="4390304" y="406338"/>
                </a:lnTo>
                <a:cubicBezTo>
                  <a:pt x="4391659" y="398845"/>
                  <a:pt x="4386237" y="392708"/>
                  <a:pt x="4377199" y="388497"/>
                </a:cubicBezTo>
                <a:lnTo>
                  <a:pt x="4404303" y="383082"/>
                </a:lnTo>
                <a:lnTo>
                  <a:pt x="4421471" y="360396"/>
                </a:lnTo>
                <a:cubicBezTo>
                  <a:pt x="4410401" y="358395"/>
                  <a:pt x="4399106" y="357644"/>
                  <a:pt x="4388263" y="358907"/>
                </a:cubicBezTo>
                <a:close/>
                <a:moveTo>
                  <a:pt x="4460769" y="341712"/>
                </a:moveTo>
                <a:lnTo>
                  <a:pt x="4437728" y="342705"/>
                </a:lnTo>
                <a:lnTo>
                  <a:pt x="4457610" y="359189"/>
                </a:lnTo>
                <a:close/>
                <a:moveTo>
                  <a:pt x="7829981" y="302032"/>
                </a:moveTo>
                <a:lnTo>
                  <a:pt x="7847151" y="315454"/>
                </a:lnTo>
                <a:lnTo>
                  <a:pt x="7809199" y="308595"/>
                </a:lnTo>
                <a:cubicBezTo>
                  <a:pt x="7810553" y="301104"/>
                  <a:pt x="7823656" y="300889"/>
                  <a:pt x="7829981" y="302032"/>
                </a:cubicBezTo>
                <a:close/>
                <a:moveTo>
                  <a:pt x="7512213" y="289809"/>
                </a:moveTo>
                <a:lnTo>
                  <a:pt x="7505954" y="293143"/>
                </a:lnTo>
                <a:lnTo>
                  <a:pt x="7527509" y="293359"/>
                </a:lnTo>
                <a:close/>
                <a:moveTo>
                  <a:pt x="7312891" y="285614"/>
                </a:moveTo>
                <a:lnTo>
                  <a:pt x="7281636" y="288952"/>
                </a:lnTo>
                <a:lnTo>
                  <a:pt x="7388177" y="294238"/>
                </a:lnTo>
                <a:lnTo>
                  <a:pt x="7422484" y="293905"/>
                </a:lnTo>
                <a:lnTo>
                  <a:pt x="7369509" y="286579"/>
                </a:lnTo>
                <a:cubicBezTo>
                  <a:pt x="7350338" y="285371"/>
                  <a:pt x="7331123" y="284960"/>
                  <a:pt x="7312891" y="285614"/>
                </a:cubicBezTo>
                <a:close/>
                <a:moveTo>
                  <a:pt x="7234150" y="283388"/>
                </a:moveTo>
                <a:lnTo>
                  <a:pt x="7211690" y="285482"/>
                </a:lnTo>
                <a:lnTo>
                  <a:pt x="7248519" y="287309"/>
                </a:lnTo>
                <a:close/>
                <a:moveTo>
                  <a:pt x="7484254" y="266059"/>
                </a:moveTo>
                <a:cubicBezTo>
                  <a:pt x="7478324" y="264987"/>
                  <a:pt x="7472679" y="264613"/>
                  <a:pt x="7472228" y="267109"/>
                </a:cubicBezTo>
                <a:lnTo>
                  <a:pt x="7473340" y="269595"/>
                </a:lnTo>
                <a:lnTo>
                  <a:pt x="7491240" y="267650"/>
                </a:lnTo>
                <a:close/>
                <a:moveTo>
                  <a:pt x="7333981" y="255015"/>
                </a:moveTo>
                <a:cubicBezTo>
                  <a:pt x="7327658" y="253872"/>
                  <a:pt x="7314556" y="254084"/>
                  <a:pt x="7313202" y="261575"/>
                </a:cubicBezTo>
                <a:lnTo>
                  <a:pt x="7351151" y="268434"/>
                </a:lnTo>
                <a:close/>
                <a:moveTo>
                  <a:pt x="6663558" y="224099"/>
                </a:moveTo>
                <a:cubicBezTo>
                  <a:pt x="6657233" y="222956"/>
                  <a:pt x="6650458" y="224308"/>
                  <a:pt x="6649555" y="229302"/>
                </a:cubicBezTo>
                <a:lnTo>
                  <a:pt x="6652265" y="232372"/>
                </a:lnTo>
                <a:lnTo>
                  <a:pt x="6668078" y="235230"/>
                </a:lnTo>
                <a:lnTo>
                  <a:pt x="6668530" y="232732"/>
                </a:lnTo>
                <a:cubicBezTo>
                  <a:pt x="6668981" y="230236"/>
                  <a:pt x="6666718" y="224670"/>
                  <a:pt x="6663558" y="224099"/>
                </a:cubicBezTo>
                <a:close/>
                <a:moveTo>
                  <a:pt x="6595791" y="219585"/>
                </a:moveTo>
                <a:lnTo>
                  <a:pt x="6567783" y="229994"/>
                </a:lnTo>
                <a:lnTo>
                  <a:pt x="6579084" y="239775"/>
                </a:lnTo>
                <a:cubicBezTo>
                  <a:pt x="6586311" y="235924"/>
                  <a:pt x="6599408" y="235710"/>
                  <a:pt x="6609349" y="234931"/>
                </a:cubicBezTo>
                <a:lnTo>
                  <a:pt x="6613416" y="230509"/>
                </a:lnTo>
                <a:cubicBezTo>
                  <a:pt x="6614770" y="223015"/>
                  <a:pt x="6602116" y="220728"/>
                  <a:pt x="6595791" y="219585"/>
                </a:cubicBezTo>
                <a:close/>
                <a:moveTo>
                  <a:pt x="5283863" y="214552"/>
                </a:moveTo>
                <a:lnTo>
                  <a:pt x="5269412" y="222255"/>
                </a:lnTo>
                <a:cubicBezTo>
                  <a:pt x="5246370" y="223248"/>
                  <a:pt x="5226041" y="227312"/>
                  <a:pt x="5205711" y="231375"/>
                </a:cubicBezTo>
                <a:lnTo>
                  <a:pt x="5202547" y="230803"/>
                </a:lnTo>
                <a:lnTo>
                  <a:pt x="5169119" y="235072"/>
                </a:lnTo>
                <a:cubicBezTo>
                  <a:pt x="5216557" y="243646"/>
                  <a:pt x="5249078" y="226317"/>
                  <a:pt x="5295163" y="224331"/>
                </a:cubicBezTo>
                <a:close/>
                <a:moveTo>
                  <a:pt x="7578160" y="214059"/>
                </a:moveTo>
                <a:cubicBezTo>
                  <a:pt x="7584484" y="215202"/>
                  <a:pt x="7593066" y="221912"/>
                  <a:pt x="7592164" y="226906"/>
                </a:cubicBezTo>
                <a:cubicBezTo>
                  <a:pt x="7591713" y="229402"/>
                  <a:pt x="7585392" y="228259"/>
                  <a:pt x="7585392" y="228259"/>
                </a:cubicBezTo>
                <a:lnTo>
                  <a:pt x="7567317" y="219835"/>
                </a:lnTo>
                <a:cubicBezTo>
                  <a:pt x="7568219" y="214841"/>
                  <a:pt x="7571835" y="212916"/>
                  <a:pt x="7578160" y="214059"/>
                </a:cubicBezTo>
                <a:close/>
                <a:moveTo>
                  <a:pt x="7539474" y="210841"/>
                </a:moveTo>
                <a:cubicBezTo>
                  <a:pt x="7545799" y="211984"/>
                  <a:pt x="7572454" y="209066"/>
                  <a:pt x="7571551" y="214059"/>
                </a:cubicBezTo>
                <a:lnTo>
                  <a:pt x="7571100" y="216557"/>
                </a:lnTo>
                <a:close/>
                <a:moveTo>
                  <a:pt x="7126679" y="209498"/>
                </a:moveTo>
                <a:cubicBezTo>
                  <a:pt x="7132159" y="210810"/>
                  <a:pt x="7137243" y="214309"/>
                  <a:pt x="7136791" y="216806"/>
                </a:cubicBezTo>
                <a:cubicBezTo>
                  <a:pt x="7136340" y="219306"/>
                  <a:pt x="7131482" y="219071"/>
                  <a:pt x="7126342" y="218142"/>
                </a:cubicBezTo>
                <a:cubicBezTo>
                  <a:pt x="7121202" y="217213"/>
                  <a:pt x="7115777" y="215590"/>
                  <a:pt x="7114197" y="215304"/>
                </a:cubicBezTo>
                <a:cubicBezTo>
                  <a:pt x="7115326" y="209059"/>
                  <a:pt x="7121200" y="208186"/>
                  <a:pt x="7126679" y="209498"/>
                </a:cubicBezTo>
                <a:close/>
                <a:moveTo>
                  <a:pt x="7602790" y="204111"/>
                </a:moveTo>
                <a:cubicBezTo>
                  <a:pt x="7630955" y="201587"/>
                  <a:pt x="7683135" y="211018"/>
                  <a:pt x="7692623" y="212733"/>
                </a:cubicBezTo>
                <a:cubicBezTo>
                  <a:pt x="7686297" y="229640"/>
                  <a:pt x="7645635" y="201659"/>
                  <a:pt x="7638864" y="221066"/>
                </a:cubicBezTo>
                <a:lnTo>
                  <a:pt x="7585100" y="211349"/>
                </a:lnTo>
                <a:cubicBezTo>
                  <a:pt x="7586681" y="207122"/>
                  <a:pt x="7593401" y="204953"/>
                  <a:pt x="7602790" y="204111"/>
                </a:cubicBezTo>
                <a:close/>
                <a:moveTo>
                  <a:pt x="4434549" y="202242"/>
                </a:moveTo>
                <a:cubicBezTo>
                  <a:pt x="4445392" y="200978"/>
                  <a:pt x="4456688" y="201731"/>
                  <a:pt x="4467757" y="203731"/>
                </a:cubicBezTo>
                <a:lnTo>
                  <a:pt x="4450589" y="226417"/>
                </a:lnTo>
                <a:lnTo>
                  <a:pt x="4423484" y="231832"/>
                </a:lnTo>
                <a:cubicBezTo>
                  <a:pt x="4432524" y="236041"/>
                  <a:pt x="4437946" y="242180"/>
                  <a:pt x="4436591" y="249674"/>
                </a:cubicBezTo>
                <a:lnTo>
                  <a:pt x="4431625" y="259092"/>
                </a:lnTo>
                <a:cubicBezTo>
                  <a:pt x="4381930" y="263001"/>
                  <a:pt x="4355727" y="281476"/>
                  <a:pt x="4315522" y="287101"/>
                </a:cubicBezTo>
                <a:lnTo>
                  <a:pt x="4290227" y="282529"/>
                </a:lnTo>
                <a:lnTo>
                  <a:pt x="4272607" y="307714"/>
                </a:lnTo>
                <a:lnTo>
                  <a:pt x="4242794" y="310060"/>
                </a:lnTo>
                <a:lnTo>
                  <a:pt x="4222910" y="293575"/>
                </a:lnTo>
                <a:lnTo>
                  <a:pt x="4245501" y="277027"/>
                </a:lnTo>
                <a:cubicBezTo>
                  <a:pt x="4275315" y="274680"/>
                  <a:pt x="4300157" y="263694"/>
                  <a:pt x="4329975" y="261349"/>
                </a:cubicBezTo>
                <a:lnTo>
                  <a:pt x="4364303" y="234027"/>
                </a:lnTo>
                <a:cubicBezTo>
                  <a:pt x="4369726" y="222115"/>
                  <a:pt x="4390505" y="215557"/>
                  <a:pt x="4404058" y="212848"/>
                </a:cubicBezTo>
                <a:cubicBezTo>
                  <a:pt x="4413317" y="206785"/>
                  <a:pt x="4423707" y="203506"/>
                  <a:pt x="4434549" y="202242"/>
                </a:cubicBezTo>
                <a:close/>
                <a:moveTo>
                  <a:pt x="4507057" y="185040"/>
                </a:moveTo>
                <a:lnTo>
                  <a:pt x="4503897" y="202520"/>
                </a:lnTo>
                <a:lnTo>
                  <a:pt x="4484010" y="186033"/>
                </a:lnTo>
                <a:close/>
                <a:moveTo>
                  <a:pt x="4324988" y="180501"/>
                </a:moveTo>
                <a:cubicBezTo>
                  <a:pt x="4306470" y="192627"/>
                  <a:pt x="4285238" y="201685"/>
                  <a:pt x="4264003" y="210740"/>
                </a:cubicBezTo>
                <a:lnTo>
                  <a:pt x="4272132" y="183843"/>
                </a:lnTo>
                <a:cubicBezTo>
                  <a:pt x="4288849" y="181708"/>
                  <a:pt x="4305562" y="179572"/>
                  <a:pt x="4324988" y="180501"/>
                </a:cubicBezTo>
                <a:close/>
                <a:moveTo>
                  <a:pt x="7043486" y="163830"/>
                </a:moveTo>
                <a:lnTo>
                  <a:pt x="7075110" y="169546"/>
                </a:lnTo>
                <a:lnTo>
                  <a:pt x="7075562" y="167048"/>
                </a:lnTo>
                <a:cubicBezTo>
                  <a:pt x="7076465" y="162053"/>
                  <a:pt x="7049810" y="164974"/>
                  <a:pt x="7043486" y="163830"/>
                </a:cubicBezTo>
                <a:close/>
                <a:moveTo>
                  <a:pt x="7106800" y="157100"/>
                </a:moveTo>
                <a:cubicBezTo>
                  <a:pt x="7097411" y="157942"/>
                  <a:pt x="7090691" y="160111"/>
                  <a:pt x="7089110" y="164338"/>
                </a:cubicBezTo>
                <a:lnTo>
                  <a:pt x="7142874" y="174055"/>
                </a:lnTo>
                <a:cubicBezTo>
                  <a:pt x="7149644" y="154651"/>
                  <a:pt x="7190309" y="182629"/>
                  <a:pt x="7196632" y="165722"/>
                </a:cubicBezTo>
                <a:cubicBezTo>
                  <a:pt x="7187145" y="164007"/>
                  <a:pt x="7134965" y="154576"/>
                  <a:pt x="7106800" y="157100"/>
                </a:cubicBezTo>
                <a:close/>
                <a:moveTo>
                  <a:pt x="4760932" y="99408"/>
                </a:moveTo>
                <a:lnTo>
                  <a:pt x="4793471" y="136235"/>
                </a:lnTo>
                <a:cubicBezTo>
                  <a:pt x="4810183" y="134098"/>
                  <a:pt x="4824639" y="126395"/>
                  <a:pt x="4838642" y="121192"/>
                </a:cubicBezTo>
                <a:lnTo>
                  <a:pt x="4862588" y="133254"/>
                </a:lnTo>
                <a:cubicBezTo>
                  <a:pt x="4849943" y="149022"/>
                  <a:pt x="4829611" y="153081"/>
                  <a:pt x="4807475" y="149080"/>
                </a:cubicBezTo>
                <a:lnTo>
                  <a:pt x="4781725" y="165056"/>
                </a:lnTo>
                <a:cubicBezTo>
                  <a:pt x="4752362" y="164907"/>
                  <a:pt x="4722092" y="169755"/>
                  <a:pt x="4692279" y="172102"/>
                </a:cubicBezTo>
                <a:lnTo>
                  <a:pt x="4666077" y="190573"/>
                </a:lnTo>
                <a:lnTo>
                  <a:pt x="4693638" y="200712"/>
                </a:lnTo>
                <a:cubicBezTo>
                  <a:pt x="4671048" y="199209"/>
                  <a:pt x="4645747" y="194636"/>
                  <a:pt x="4623613" y="190635"/>
                </a:cubicBezTo>
                <a:lnTo>
                  <a:pt x="4626323" y="193702"/>
                </a:lnTo>
                <a:lnTo>
                  <a:pt x="4597416" y="209107"/>
                </a:lnTo>
                <a:lnTo>
                  <a:pt x="4560821" y="212809"/>
                </a:lnTo>
                <a:lnTo>
                  <a:pt x="4554942" y="191116"/>
                </a:lnTo>
                <a:cubicBezTo>
                  <a:pt x="4574825" y="189551"/>
                  <a:pt x="4607799" y="169724"/>
                  <a:pt x="4619540" y="158955"/>
                </a:cubicBezTo>
                <a:lnTo>
                  <a:pt x="4668332" y="160038"/>
                </a:lnTo>
                <a:lnTo>
                  <a:pt x="4707179" y="143848"/>
                </a:lnTo>
                <a:cubicBezTo>
                  <a:pt x="4726155" y="147278"/>
                  <a:pt x="4743323" y="142644"/>
                  <a:pt x="4757778" y="134941"/>
                </a:cubicBezTo>
                <a:lnTo>
                  <a:pt x="4749642" y="107683"/>
                </a:lnTo>
                <a:close/>
                <a:moveTo>
                  <a:pt x="7380268" y="98347"/>
                </a:moveTo>
                <a:lnTo>
                  <a:pt x="7397437" y="111769"/>
                </a:lnTo>
                <a:lnTo>
                  <a:pt x="7359485" y="104909"/>
                </a:lnTo>
                <a:cubicBezTo>
                  <a:pt x="7360840" y="97417"/>
                  <a:pt x="7373943" y="97204"/>
                  <a:pt x="7380268" y="98347"/>
                </a:cubicBezTo>
                <a:close/>
                <a:moveTo>
                  <a:pt x="6419411" y="77466"/>
                </a:moveTo>
                <a:cubicBezTo>
                  <a:pt x="6423873" y="77628"/>
                  <a:pt x="6428617" y="78485"/>
                  <a:pt x="6431780" y="79057"/>
                </a:cubicBezTo>
                <a:lnTo>
                  <a:pt x="6476506" y="84561"/>
                </a:lnTo>
                <a:lnTo>
                  <a:pt x="6503607" y="79145"/>
                </a:lnTo>
                <a:lnTo>
                  <a:pt x="6547881" y="87147"/>
                </a:lnTo>
                <a:lnTo>
                  <a:pt x="6588092" y="81522"/>
                </a:lnTo>
                <a:lnTo>
                  <a:pt x="6616100" y="89164"/>
                </a:lnTo>
                <a:lnTo>
                  <a:pt x="6649531" y="84888"/>
                </a:lnTo>
                <a:cubicBezTo>
                  <a:pt x="6687480" y="91747"/>
                  <a:pt x="6714133" y="88830"/>
                  <a:pt x="6752535" y="93191"/>
                </a:cubicBezTo>
                <a:cubicBezTo>
                  <a:pt x="6753437" y="88197"/>
                  <a:pt x="6762923" y="89911"/>
                  <a:pt x="6766087" y="90483"/>
                </a:cubicBezTo>
                <a:cubicBezTo>
                  <a:pt x="6785061" y="93913"/>
                  <a:pt x="6800424" y="99269"/>
                  <a:pt x="6819847" y="100200"/>
                </a:cubicBezTo>
                <a:cubicBezTo>
                  <a:pt x="6824816" y="90782"/>
                  <a:pt x="6886255" y="94153"/>
                  <a:pt x="6902070" y="97011"/>
                </a:cubicBezTo>
                <a:cubicBezTo>
                  <a:pt x="6981133" y="111301"/>
                  <a:pt x="7062450" y="131156"/>
                  <a:pt x="7140610" y="150441"/>
                </a:cubicBezTo>
                <a:cubicBezTo>
                  <a:pt x="7142416" y="140452"/>
                  <a:pt x="7155969" y="137744"/>
                  <a:pt x="7165002" y="141952"/>
                </a:cubicBezTo>
                <a:cubicBezTo>
                  <a:pt x="7178555" y="139245"/>
                  <a:pt x="7194821" y="139608"/>
                  <a:pt x="7207471" y="141894"/>
                </a:cubicBezTo>
                <a:cubicBezTo>
                  <a:pt x="7216955" y="143608"/>
                  <a:pt x="7222829" y="147247"/>
                  <a:pt x="7221475" y="154741"/>
                </a:cubicBezTo>
                <a:cubicBezTo>
                  <a:pt x="7220572" y="159735"/>
                  <a:pt x="7216058" y="166655"/>
                  <a:pt x="7228708" y="168941"/>
                </a:cubicBezTo>
                <a:cubicBezTo>
                  <a:pt x="7235034" y="170084"/>
                  <a:pt x="7268915" y="163315"/>
                  <a:pt x="7267110" y="173305"/>
                </a:cubicBezTo>
                <a:cubicBezTo>
                  <a:pt x="7265756" y="180794"/>
                  <a:pt x="7257626" y="189639"/>
                  <a:pt x="7253558" y="194061"/>
                </a:cubicBezTo>
                <a:lnTo>
                  <a:pt x="7209283" y="186058"/>
                </a:lnTo>
                <a:lnTo>
                  <a:pt x="7175858" y="190336"/>
                </a:lnTo>
                <a:cubicBezTo>
                  <a:pt x="7141519" y="181549"/>
                  <a:pt x="7159593" y="208023"/>
                  <a:pt x="7137458" y="204022"/>
                </a:cubicBezTo>
                <a:cubicBezTo>
                  <a:pt x="7118483" y="200592"/>
                  <a:pt x="7091372" y="187958"/>
                  <a:pt x="7072854" y="182031"/>
                </a:cubicBezTo>
                <a:lnTo>
                  <a:pt x="7002830" y="190003"/>
                </a:lnTo>
                <a:lnTo>
                  <a:pt x="6997859" y="199421"/>
                </a:lnTo>
                <a:lnTo>
                  <a:pt x="6976175" y="192924"/>
                </a:lnTo>
                <a:cubicBezTo>
                  <a:pt x="6961720" y="200627"/>
                  <a:pt x="6865492" y="190969"/>
                  <a:pt x="6842901" y="189466"/>
                </a:cubicBezTo>
                <a:cubicBezTo>
                  <a:pt x="6835673" y="193318"/>
                  <a:pt x="6823024" y="191032"/>
                  <a:pt x="6813538" y="189317"/>
                </a:cubicBezTo>
                <a:cubicBezTo>
                  <a:pt x="6809928" y="209295"/>
                  <a:pt x="6789144" y="197799"/>
                  <a:pt x="6787789" y="205293"/>
                </a:cubicBezTo>
                <a:cubicBezTo>
                  <a:pt x="6838388" y="196386"/>
                  <a:pt x="6944558" y="223312"/>
                  <a:pt x="6973467" y="207908"/>
                </a:cubicBezTo>
                <a:cubicBezTo>
                  <a:pt x="6979791" y="209051"/>
                  <a:pt x="6995151" y="214404"/>
                  <a:pt x="7002379" y="210553"/>
                </a:cubicBezTo>
                <a:cubicBezTo>
                  <a:pt x="7014582" y="215339"/>
                  <a:pt x="7148302" y="234350"/>
                  <a:pt x="7152364" y="211875"/>
                </a:cubicBezTo>
                <a:cubicBezTo>
                  <a:pt x="7212003" y="225232"/>
                  <a:pt x="7268922" y="217469"/>
                  <a:pt x="7329011" y="228329"/>
                </a:cubicBezTo>
                <a:cubicBezTo>
                  <a:pt x="7339397" y="207000"/>
                  <a:pt x="7385478" y="223063"/>
                  <a:pt x="7404001" y="228990"/>
                </a:cubicBezTo>
                <a:cubicBezTo>
                  <a:pt x="7402196" y="220926"/>
                  <a:pt x="7427496" y="225498"/>
                  <a:pt x="7430655" y="226069"/>
                </a:cubicBezTo>
                <a:cubicBezTo>
                  <a:pt x="7443305" y="228356"/>
                  <a:pt x="7455960" y="230643"/>
                  <a:pt x="7460925" y="221226"/>
                </a:cubicBezTo>
                <a:lnTo>
                  <a:pt x="7696752" y="253536"/>
                </a:lnTo>
                <a:cubicBezTo>
                  <a:pt x="7697203" y="251040"/>
                  <a:pt x="7701266" y="246616"/>
                  <a:pt x="7704431" y="247188"/>
                </a:cubicBezTo>
                <a:cubicBezTo>
                  <a:pt x="7713915" y="248902"/>
                  <a:pt x="7721600" y="260605"/>
                  <a:pt x="7720246" y="268096"/>
                </a:cubicBezTo>
                <a:cubicBezTo>
                  <a:pt x="7719344" y="273090"/>
                  <a:pt x="7712566" y="274447"/>
                  <a:pt x="7706242" y="273304"/>
                </a:cubicBezTo>
                <a:lnTo>
                  <a:pt x="7661967" y="265302"/>
                </a:lnTo>
                <a:cubicBezTo>
                  <a:pt x="7659936" y="276538"/>
                  <a:pt x="7587513" y="270699"/>
                  <a:pt x="7537323" y="268881"/>
                </a:cubicBezTo>
                <a:lnTo>
                  <a:pt x="7520632" y="269010"/>
                </a:lnTo>
                <a:lnTo>
                  <a:pt x="7530956" y="269665"/>
                </a:lnTo>
                <a:cubicBezTo>
                  <a:pt x="7556142" y="272605"/>
                  <a:pt x="7581329" y="277802"/>
                  <a:pt x="7598498" y="282193"/>
                </a:cubicBezTo>
                <a:lnTo>
                  <a:pt x="7619279" y="275634"/>
                </a:lnTo>
                <a:lnTo>
                  <a:pt x="7761136" y="303854"/>
                </a:lnTo>
                <a:lnTo>
                  <a:pt x="7773787" y="306140"/>
                </a:lnTo>
                <a:cubicBezTo>
                  <a:pt x="7772884" y="311136"/>
                  <a:pt x="7739453" y="315407"/>
                  <a:pt x="7732677" y="316760"/>
                </a:cubicBezTo>
                <a:cubicBezTo>
                  <a:pt x="7720027" y="314473"/>
                  <a:pt x="7684675" y="306794"/>
                  <a:pt x="7648873" y="301613"/>
                </a:cubicBezTo>
                <a:lnTo>
                  <a:pt x="7610237" y="297909"/>
                </a:lnTo>
                <a:lnTo>
                  <a:pt x="7592213" y="312121"/>
                </a:lnTo>
                <a:cubicBezTo>
                  <a:pt x="7563878" y="312121"/>
                  <a:pt x="7529870" y="309138"/>
                  <a:pt x="7507199" y="321059"/>
                </a:cubicBezTo>
                <a:lnTo>
                  <a:pt x="7455178" y="322172"/>
                </a:lnTo>
                <a:lnTo>
                  <a:pt x="7471392" y="325539"/>
                </a:lnTo>
                <a:cubicBezTo>
                  <a:pt x="7511374" y="334700"/>
                  <a:pt x="7551243" y="344484"/>
                  <a:pt x="7590324" y="354126"/>
                </a:cubicBezTo>
                <a:cubicBezTo>
                  <a:pt x="7592129" y="344138"/>
                  <a:pt x="7605682" y="341429"/>
                  <a:pt x="7614716" y="345639"/>
                </a:cubicBezTo>
                <a:cubicBezTo>
                  <a:pt x="7628269" y="342932"/>
                  <a:pt x="7644534" y="343295"/>
                  <a:pt x="7657184" y="345581"/>
                </a:cubicBezTo>
                <a:cubicBezTo>
                  <a:pt x="7666668" y="347295"/>
                  <a:pt x="7672543" y="350934"/>
                  <a:pt x="7671188" y="358428"/>
                </a:cubicBezTo>
                <a:cubicBezTo>
                  <a:pt x="7670285" y="363422"/>
                  <a:pt x="7665772" y="370340"/>
                  <a:pt x="7678421" y="372626"/>
                </a:cubicBezTo>
                <a:cubicBezTo>
                  <a:pt x="7684747" y="373770"/>
                  <a:pt x="7718627" y="367002"/>
                  <a:pt x="7716822" y="376990"/>
                </a:cubicBezTo>
                <a:cubicBezTo>
                  <a:pt x="7715469" y="384479"/>
                  <a:pt x="7707339" y="393326"/>
                  <a:pt x="7703272" y="397748"/>
                </a:cubicBezTo>
                <a:lnTo>
                  <a:pt x="7658996" y="389745"/>
                </a:lnTo>
                <a:lnTo>
                  <a:pt x="7625570" y="394022"/>
                </a:lnTo>
                <a:cubicBezTo>
                  <a:pt x="7591233" y="385236"/>
                  <a:pt x="7609306" y="411710"/>
                  <a:pt x="7587171" y="407709"/>
                </a:cubicBezTo>
                <a:cubicBezTo>
                  <a:pt x="7568195" y="404279"/>
                  <a:pt x="7541085" y="391644"/>
                  <a:pt x="7522567" y="385717"/>
                </a:cubicBezTo>
                <a:lnTo>
                  <a:pt x="7452543" y="393690"/>
                </a:lnTo>
                <a:lnTo>
                  <a:pt x="7447573" y="403106"/>
                </a:lnTo>
                <a:lnTo>
                  <a:pt x="7425888" y="396611"/>
                </a:lnTo>
                <a:cubicBezTo>
                  <a:pt x="7411433" y="404313"/>
                  <a:pt x="7315206" y="394656"/>
                  <a:pt x="7292614" y="393153"/>
                </a:cubicBezTo>
                <a:cubicBezTo>
                  <a:pt x="7285387" y="397004"/>
                  <a:pt x="7272737" y="394717"/>
                  <a:pt x="7263252" y="393003"/>
                </a:cubicBezTo>
                <a:lnTo>
                  <a:pt x="7259335" y="400221"/>
                </a:lnTo>
                <a:lnTo>
                  <a:pt x="7261724" y="401839"/>
                </a:lnTo>
                <a:lnTo>
                  <a:pt x="7264476" y="408290"/>
                </a:lnTo>
                <a:lnTo>
                  <a:pt x="7283795" y="407795"/>
                </a:lnTo>
                <a:cubicBezTo>
                  <a:pt x="7336357" y="410889"/>
                  <a:pt x="7401498" y="423147"/>
                  <a:pt x="7423180" y="411593"/>
                </a:cubicBezTo>
                <a:cubicBezTo>
                  <a:pt x="7429505" y="412736"/>
                  <a:pt x="7444864" y="418091"/>
                  <a:pt x="7452092" y="414238"/>
                </a:cubicBezTo>
                <a:cubicBezTo>
                  <a:pt x="7464295" y="419024"/>
                  <a:pt x="7598016" y="438036"/>
                  <a:pt x="7602079" y="415560"/>
                </a:cubicBezTo>
                <a:cubicBezTo>
                  <a:pt x="7631897" y="422240"/>
                  <a:pt x="7661036" y="423638"/>
                  <a:pt x="7690232" y="424724"/>
                </a:cubicBezTo>
                <a:lnTo>
                  <a:pt x="7743184" y="429087"/>
                </a:lnTo>
                <a:lnTo>
                  <a:pt x="7762133" y="428256"/>
                </a:lnTo>
                <a:lnTo>
                  <a:pt x="7785349" y="427239"/>
                </a:lnTo>
                <a:lnTo>
                  <a:pt x="7792219" y="422286"/>
                </a:lnTo>
                <a:cubicBezTo>
                  <a:pt x="7798289" y="420885"/>
                  <a:pt x="7805601" y="421079"/>
                  <a:pt x="7813168" y="422124"/>
                </a:cubicBezTo>
                <a:lnTo>
                  <a:pt x="7825979" y="425458"/>
                </a:lnTo>
                <a:lnTo>
                  <a:pt x="7932170" y="420804"/>
                </a:lnTo>
                <a:lnTo>
                  <a:pt x="8020617" y="425192"/>
                </a:lnTo>
                <a:lnTo>
                  <a:pt x="8017030" y="423520"/>
                </a:lnTo>
                <a:cubicBezTo>
                  <a:pt x="8017933" y="418526"/>
                  <a:pt x="8021549" y="416603"/>
                  <a:pt x="8027873" y="417746"/>
                </a:cubicBezTo>
                <a:cubicBezTo>
                  <a:pt x="8031035" y="418318"/>
                  <a:pt x="8034762" y="420281"/>
                  <a:pt x="8037585" y="422725"/>
                </a:cubicBezTo>
                <a:lnTo>
                  <a:pt x="8039441" y="426126"/>
                </a:lnTo>
                <a:lnTo>
                  <a:pt x="8232577" y="435708"/>
                </a:lnTo>
                <a:cubicBezTo>
                  <a:pt x="8311921" y="435708"/>
                  <a:pt x="8385606" y="432726"/>
                  <a:pt x="8459294" y="435708"/>
                </a:cubicBezTo>
                <a:lnTo>
                  <a:pt x="8436613" y="453591"/>
                </a:lnTo>
                <a:cubicBezTo>
                  <a:pt x="8408278" y="453591"/>
                  <a:pt x="8374270" y="450608"/>
                  <a:pt x="8351599" y="462530"/>
                </a:cubicBezTo>
                <a:cubicBezTo>
                  <a:pt x="8289251" y="464021"/>
                  <a:pt x="8232572" y="463277"/>
                  <a:pt x="8177309" y="466257"/>
                </a:cubicBezTo>
                <a:lnTo>
                  <a:pt x="8168536" y="467110"/>
                </a:lnTo>
                <a:lnTo>
                  <a:pt x="8169959" y="471783"/>
                </a:lnTo>
                <a:cubicBezTo>
                  <a:pt x="8169057" y="476777"/>
                  <a:pt x="8162279" y="478132"/>
                  <a:pt x="8155955" y="476989"/>
                </a:cubicBezTo>
                <a:lnTo>
                  <a:pt x="8124819" y="471362"/>
                </a:lnTo>
                <a:lnTo>
                  <a:pt x="8100313" y="473745"/>
                </a:lnTo>
                <a:lnTo>
                  <a:pt x="8098406" y="474543"/>
                </a:lnTo>
                <a:lnTo>
                  <a:pt x="8092712" y="474751"/>
                </a:lnTo>
                <a:lnTo>
                  <a:pt x="8070359" y="479592"/>
                </a:lnTo>
                <a:lnTo>
                  <a:pt x="8210849" y="507541"/>
                </a:lnTo>
                <a:lnTo>
                  <a:pt x="8223500" y="509827"/>
                </a:lnTo>
                <a:cubicBezTo>
                  <a:pt x="8222597" y="514821"/>
                  <a:pt x="8189166" y="519094"/>
                  <a:pt x="8182389" y="520447"/>
                </a:cubicBezTo>
                <a:cubicBezTo>
                  <a:pt x="8157090" y="515874"/>
                  <a:pt x="8040984" y="489730"/>
                  <a:pt x="8012075" y="505135"/>
                </a:cubicBezTo>
                <a:lnTo>
                  <a:pt x="7961926" y="493495"/>
                </a:lnTo>
                <a:lnTo>
                  <a:pt x="7949180" y="500284"/>
                </a:lnTo>
                <a:lnTo>
                  <a:pt x="7949180" y="504256"/>
                </a:lnTo>
                <a:lnTo>
                  <a:pt x="7920834" y="513200"/>
                </a:lnTo>
                <a:lnTo>
                  <a:pt x="7897921" y="501150"/>
                </a:lnTo>
                <a:lnTo>
                  <a:pt x="7887855" y="499758"/>
                </a:lnTo>
                <a:lnTo>
                  <a:pt x="7807477" y="525121"/>
                </a:lnTo>
                <a:lnTo>
                  <a:pt x="7779141" y="525121"/>
                </a:lnTo>
                <a:lnTo>
                  <a:pt x="7733796" y="545981"/>
                </a:lnTo>
                <a:lnTo>
                  <a:pt x="7733814" y="546075"/>
                </a:lnTo>
                <a:lnTo>
                  <a:pt x="7747119" y="552661"/>
                </a:lnTo>
                <a:cubicBezTo>
                  <a:pt x="7777393" y="565869"/>
                  <a:pt x="7741689" y="510422"/>
                  <a:pt x="7832050" y="552541"/>
                </a:cubicBezTo>
                <a:cubicBezTo>
                  <a:pt x="7835667" y="550613"/>
                  <a:pt x="7839729" y="546190"/>
                  <a:pt x="7846055" y="547333"/>
                </a:cubicBezTo>
                <a:lnTo>
                  <a:pt x="7844249" y="557323"/>
                </a:lnTo>
                <a:cubicBezTo>
                  <a:pt x="7872713" y="562467"/>
                  <a:pt x="7896207" y="577029"/>
                  <a:pt x="7924667" y="582173"/>
                </a:cubicBezTo>
                <a:lnTo>
                  <a:pt x="7903441" y="591231"/>
                </a:lnTo>
                <a:cubicBezTo>
                  <a:pt x="7893950" y="589515"/>
                  <a:pt x="7852385" y="584580"/>
                  <a:pt x="7851031" y="592074"/>
                </a:cubicBezTo>
                <a:lnTo>
                  <a:pt x="7813985" y="580221"/>
                </a:lnTo>
                <a:lnTo>
                  <a:pt x="7801804" y="579829"/>
                </a:lnTo>
                <a:lnTo>
                  <a:pt x="7801804" y="584729"/>
                </a:lnTo>
                <a:lnTo>
                  <a:pt x="7841484" y="596651"/>
                </a:lnTo>
                <a:lnTo>
                  <a:pt x="7790475" y="614533"/>
                </a:lnTo>
                <a:lnTo>
                  <a:pt x="7728125" y="614533"/>
                </a:lnTo>
                <a:lnTo>
                  <a:pt x="7716418" y="615007"/>
                </a:lnTo>
                <a:lnTo>
                  <a:pt x="7723469" y="618014"/>
                </a:lnTo>
                <a:cubicBezTo>
                  <a:pt x="7729286" y="619709"/>
                  <a:pt x="7734707" y="621334"/>
                  <a:pt x="7733127" y="630073"/>
                </a:cubicBezTo>
                <a:lnTo>
                  <a:pt x="7783727" y="639218"/>
                </a:lnTo>
                <a:lnTo>
                  <a:pt x="7767916" y="654414"/>
                </a:lnTo>
                <a:cubicBezTo>
                  <a:pt x="7739458" y="649270"/>
                  <a:pt x="7780573" y="674751"/>
                  <a:pt x="7714158" y="662747"/>
                </a:cubicBezTo>
                <a:lnTo>
                  <a:pt x="7696543" y="669879"/>
                </a:lnTo>
                <a:cubicBezTo>
                  <a:pt x="7683441" y="670090"/>
                  <a:pt x="7670791" y="667803"/>
                  <a:pt x="7657240" y="670512"/>
                </a:cubicBezTo>
                <a:cubicBezTo>
                  <a:pt x="7632392" y="663441"/>
                  <a:pt x="7629232" y="680923"/>
                  <a:pt x="7613416" y="678065"/>
                </a:cubicBezTo>
                <a:cubicBezTo>
                  <a:pt x="7591280" y="674063"/>
                  <a:pt x="7566998" y="677411"/>
                  <a:pt x="7541531" y="680544"/>
                </a:cubicBezTo>
                <a:lnTo>
                  <a:pt x="7529520" y="681651"/>
                </a:lnTo>
                <a:lnTo>
                  <a:pt x="7512743" y="686063"/>
                </a:lnTo>
                <a:lnTo>
                  <a:pt x="7529742" y="695002"/>
                </a:lnTo>
                <a:cubicBezTo>
                  <a:pt x="7614766" y="692024"/>
                  <a:pt x="7705454" y="677119"/>
                  <a:pt x="7790475" y="689041"/>
                </a:cubicBezTo>
                <a:cubicBezTo>
                  <a:pt x="7813148" y="697985"/>
                  <a:pt x="7841484" y="706924"/>
                  <a:pt x="7858492" y="718846"/>
                </a:cubicBezTo>
                <a:lnTo>
                  <a:pt x="7915172" y="712885"/>
                </a:lnTo>
                <a:lnTo>
                  <a:pt x="7949180" y="730767"/>
                </a:lnTo>
                <a:lnTo>
                  <a:pt x="7909500" y="754611"/>
                </a:lnTo>
                <a:lnTo>
                  <a:pt x="7915172" y="766532"/>
                </a:lnTo>
                <a:cubicBezTo>
                  <a:pt x="7943506" y="766532"/>
                  <a:pt x="7971842" y="763554"/>
                  <a:pt x="8000187" y="760571"/>
                </a:cubicBezTo>
                <a:lnTo>
                  <a:pt x="8056866" y="769514"/>
                </a:lnTo>
                <a:lnTo>
                  <a:pt x="8017194" y="781436"/>
                </a:lnTo>
                <a:cubicBezTo>
                  <a:pt x="7994523" y="784414"/>
                  <a:pt x="7966179" y="787398"/>
                  <a:pt x="7943506" y="787398"/>
                </a:cubicBezTo>
                <a:cubicBezTo>
                  <a:pt x="7852820" y="787398"/>
                  <a:pt x="7784805" y="805279"/>
                  <a:pt x="7699780" y="805279"/>
                </a:cubicBezTo>
                <a:cubicBezTo>
                  <a:pt x="7688453" y="814218"/>
                  <a:pt x="7654438" y="817201"/>
                  <a:pt x="7643101" y="826140"/>
                </a:cubicBezTo>
                <a:lnTo>
                  <a:pt x="7671446" y="820179"/>
                </a:lnTo>
                <a:lnTo>
                  <a:pt x="7722460" y="832101"/>
                </a:lnTo>
                <a:lnTo>
                  <a:pt x="7728125" y="832101"/>
                </a:lnTo>
                <a:lnTo>
                  <a:pt x="7688453" y="844023"/>
                </a:lnTo>
                <a:cubicBezTo>
                  <a:pt x="7626103" y="849983"/>
                  <a:pt x="7552423" y="852966"/>
                  <a:pt x="7484408" y="852966"/>
                </a:cubicBezTo>
                <a:cubicBezTo>
                  <a:pt x="7461734" y="852966"/>
                  <a:pt x="7438352" y="855947"/>
                  <a:pt x="7414616" y="860417"/>
                </a:cubicBezTo>
                <a:lnTo>
                  <a:pt x="7395007" y="864887"/>
                </a:lnTo>
                <a:lnTo>
                  <a:pt x="7413550" y="864887"/>
                </a:lnTo>
                <a:cubicBezTo>
                  <a:pt x="7396548" y="875318"/>
                  <a:pt x="7375294" y="880534"/>
                  <a:pt x="7352623" y="883141"/>
                </a:cubicBezTo>
                <a:lnTo>
                  <a:pt x="7307487" y="884836"/>
                </a:lnTo>
                <a:lnTo>
                  <a:pt x="7270788" y="893202"/>
                </a:lnTo>
                <a:cubicBezTo>
                  <a:pt x="7247054" y="897672"/>
                  <a:pt x="7223675" y="900653"/>
                  <a:pt x="7201002" y="900653"/>
                </a:cubicBezTo>
                <a:lnTo>
                  <a:pt x="7184001" y="900653"/>
                </a:lnTo>
                <a:lnTo>
                  <a:pt x="7132996" y="918535"/>
                </a:lnTo>
                <a:lnTo>
                  <a:pt x="7108856" y="920487"/>
                </a:lnTo>
                <a:lnTo>
                  <a:pt x="7101822" y="933435"/>
                </a:lnTo>
                <a:lnTo>
                  <a:pt x="7096148" y="933435"/>
                </a:lnTo>
                <a:lnTo>
                  <a:pt x="7062143" y="927475"/>
                </a:lnTo>
                <a:lnTo>
                  <a:pt x="7077330" y="923038"/>
                </a:lnTo>
                <a:lnTo>
                  <a:pt x="7059308" y="924497"/>
                </a:lnTo>
                <a:lnTo>
                  <a:pt x="7036635" y="936417"/>
                </a:lnTo>
                <a:lnTo>
                  <a:pt x="6974283" y="933435"/>
                </a:lnTo>
                <a:lnTo>
                  <a:pt x="6928941" y="942378"/>
                </a:lnTo>
                <a:cubicBezTo>
                  <a:pt x="6872261" y="942378"/>
                  <a:pt x="6809916" y="954300"/>
                  <a:pt x="6753237" y="954300"/>
                </a:cubicBezTo>
                <a:cubicBezTo>
                  <a:pt x="6730566" y="954300"/>
                  <a:pt x="6702230" y="951317"/>
                  <a:pt x="6679558" y="948339"/>
                </a:cubicBezTo>
                <a:lnTo>
                  <a:pt x="6560527" y="984103"/>
                </a:lnTo>
                <a:lnTo>
                  <a:pt x="6520847" y="972182"/>
                </a:lnTo>
                <a:lnTo>
                  <a:pt x="6498183" y="987082"/>
                </a:lnTo>
                <a:lnTo>
                  <a:pt x="6515185" y="1001987"/>
                </a:lnTo>
                <a:cubicBezTo>
                  <a:pt x="6481176" y="1001987"/>
                  <a:pt x="6441504" y="1001987"/>
                  <a:pt x="6407496" y="1004965"/>
                </a:cubicBezTo>
                <a:lnTo>
                  <a:pt x="6373490" y="987082"/>
                </a:lnTo>
                <a:lnTo>
                  <a:pt x="6373490" y="1001987"/>
                </a:lnTo>
                <a:lnTo>
                  <a:pt x="6390489" y="1019869"/>
                </a:lnTo>
                <a:cubicBezTo>
                  <a:pt x="6362154" y="1025830"/>
                  <a:pt x="6333811" y="1031790"/>
                  <a:pt x="6299802" y="1031790"/>
                </a:cubicBezTo>
                <a:lnTo>
                  <a:pt x="6243123" y="1043712"/>
                </a:lnTo>
                <a:cubicBezTo>
                  <a:pt x="6209114" y="1040730"/>
                  <a:pt x="6180771" y="1040730"/>
                  <a:pt x="6146771" y="1040730"/>
                </a:cubicBezTo>
                <a:cubicBezTo>
                  <a:pt x="6118428" y="1064573"/>
                  <a:pt x="6067420" y="1067556"/>
                  <a:pt x="6016404" y="1067556"/>
                </a:cubicBezTo>
                <a:lnTo>
                  <a:pt x="5988068" y="1097359"/>
                </a:lnTo>
                <a:lnTo>
                  <a:pt x="6010733" y="1124181"/>
                </a:lnTo>
                <a:cubicBezTo>
                  <a:pt x="6067420" y="1136102"/>
                  <a:pt x="6112764" y="1142064"/>
                  <a:pt x="6169443" y="1142064"/>
                </a:cubicBezTo>
                <a:lnTo>
                  <a:pt x="6186442" y="1153986"/>
                </a:lnTo>
                <a:cubicBezTo>
                  <a:pt x="6214787" y="1162929"/>
                  <a:pt x="6248794" y="1171868"/>
                  <a:pt x="6282802" y="1177829"/>
                </a:cubicBezTo>
                <a:lnTo>
                  <a:pt x="6322474" y="1204655"/>
                </a:lnTo>
                <a:lnTo>
                  <a:pt x="6362154" y="1180811"/>
                </a:lnTo>
                <a:lnTo>
                  <a:pt x="6362154" y="1177829"/>
                </a:lnTo>
                <a:lnTo>
                  <a:pt x="6407496" y="1189749"/>
                </a:lnTo>
                <a:lnTo>
                  <a:pt x="6418825" y="1219555"/>
                </a:lnTo>
                <a:lnTo>
                  <a:pt x="6520847" y="1237436"/>
                </a:lnTo>
                <a:lnTo>
                  <a:pt x="6577537" y="1228498"/>
                </a:lnTo>
                <a:lnTo>
                  <a:pt x="6628542" y="1240420"/>
                </a:lnTo>
                <a:lnTo>
                  <a:pt x="6622879" y="1261280"/>
                </a:lnTo>
                <a:lnTo>
                  <a:pt x="6673887" y="1273202"/>
                </a:lnTo>
                <a:lnTo>
                  <a:pt x="6679558" y="1273202"/>
                </a:lnTo>
                <a:lnTo>
                  <a:pt x="6724902" y="1294067"/>
                </a:lnTo>
                <a:lnTo>
                  <a:pt x="6724902" y="1297045"/>
                </a:lnTo>
                <a:lnTo>
                  <a:pt x="6764573" y="1273202"/>
                </a:lnTo>
                <a:lnTo>
                  <a:pt x="6775910" y="1273202"/>
                </a:lnTo>
                <a:lnTo>
                  <a:pt x="6809916" y="1294067"/>
                </a:lnTo>
                <a:lnTo>
                  <a:pt x="6815589" y="1305988"/>
                </a:lnTo>
                <a:cubicBezTo>
                  <a:pt x="6866597" y="1332810"/>
                  <a:pt x="6889269" y="1329832"/>
                  <a:pt x="6957284" y="1332810"/>
                </a:cubicBezTo>
                <a:cubicBezTo>
                  <a:pt x="6957284" y="1341754"/>
                  <a:pt x="6957284" y="1350692"/>
                  <a:pt x="6962947" y="1356654"/>
                </a:cubicBezTo>
                <a:lnTo>
                  <a:pt x="6996963" y="1368575"/>
                </a:lnTo>
                <a:lnTo>
                  <a:pt x="7059308" y="1368575"/>
                </a:lnTo>
                <a:lnTo>
                  <a:pt x="7081980" y="1398379"/>
                </a:lnTo>
                <a:cubicBezTo>
                  <a:pt x="7104650" y="1398379"/>
                  <a:pt x="7127323" y="1401361"/>
                  <a:pt x="7149995" y="1401361"/>
                </a:cubicBezTo>
                <a:lnTo>
                  <a:pt x="7184001" y="1431166"/>
                </a:lnTo>
                <a:lnTo>
                  <a:pt x="7184001" y="1434144"/>
                </a:lnTo>
                <a:lnTo>
                  <a:pt x="7246345" y="1431166"/>
                </a:lnTo>
                <a:cubicBezTo>
                  <a:pt x="7257689" y="1446066"/>
                  <a:pt x="7280354" y="1463947"/>
                  <a:pt x="7303034" y="1475869"/>
                </a:cubicBezTo>
                <a:lnTo>
                  <a:pt x="7365375" y="1490774"/>
                </a:lnTo>
                <a:cubicBezTo>
                  <a:pt x="7456062" y="1538460"/>
                  <a:pt x="7643101" y="1583165"/>
                  <a:pt x="7665774" y="1648733"/>
                </a:cubicBezTo>
                <a:lnTo>
                  <a:pt x="7671446" y="1648733"/>
                </a:lnTo>
                <a:lnTo>
                  <a:pt x="7688453" y="1666616"/>
                </a:lnTo>
                <a:lnTo>
                  <a:pt x="7694118" y="1657677"/>
                </a:lnTo>
                <a:lnTo>
                  <a:pt x="7756461" y="1672577"/>
                </a:lnTo>
                <a:lnTo>
                  <a:pt x="7767805" y="1705364"/>
                </a:lnTo>
                <a:lnTo>
                  <a:pt x="7750797" y="1735167"/>
                </a:lnTo>
                <a:lnTo>
                  <a:pt x="7705454" y="1741129"/>
                </a:lnTo>
                <a:lnTo>
                  <a:pt x="7756461" y="1770932"/>
                </a:lnTo>
                <a:cubicBezTo>
                  <a:pt x="7762132" y="1797754"/>
                  <a:pt x="7745125" y="1836501"/>
                  <a:pt x="7801804" y="1851401"/>
                </a:cubicBezTo>
                <a:lnTo>
                  <a:pt x="7790475" y="1875245"/>
                </a:lnTo>
                <a:cubicBezTo>
                  <a:pt x="7818813" y="1893127"/>
                  <a:pt x="7847149" y="1913991"/>
                  <a:pt x="7864155" y="1934853"/>
                </a:cubicBezTo>
                <a:lnTo>
                  <a:pt x="7824484" y="1955718"/>
                </a:lnTo>
                <a:cubicBezTo>
                  <a:pt x="7827317" y="1961678"/>
                  <a:pt x="7830147" y="1971365"/>
                  <a:pt x="7828021" y="1979933"/>
                </a:cubicBezTo>
                <a:lnTo>
                  <a:pt x="7823483" y="1986809"/>
                </a:lnTo>
                <a:lnTo>
                  <a:pt x="7827303" y="1989237"/>
                </a:lnTo>
                <a:cubicBezTo>
                  <a:pt x="7837224" y="1997433"/>
                  <a:pt x="7844310" y="2006375"/>
                  <a:pt x="7844310" y="2015316"/>
                </a:cubicBezTo>
                <a:lnTo>
                  <a:pt x="7823684" y="2011247"/>
                </a:lnTo>
                <a:lnTo>
                  <a:pt x="7830147" y="2015326"/>
                </a:lnTo>
                <a:cubicBezTo>
                  <a:pt x="7773468" y="2060031"/>
                  <a:pt x="7773468" y="2104738"/>
                  <a:pt x="7711124" y="2149443"/>
                </a:cubicBezTo>
                <a:lnTo>
                  <a:pt x="7728125" y="2176268"/>
                </a:lnTo>
                <a:cubicBezTo>
                  <a:pt x="7688453" y="2238855"/>
                  <a:pt x="7660109" y="2271642"/>
                  <a:pt x="7603430" y="2331249"/>
                </a:cubicBezTo>
                <a:lnTo>
                  <a:pt x="7580758" y="2340189"/>
                </a:lnTo>
                <a:lnTo>
                  <a:pt x="7546254" y="2329605"/>
                </a:lnTo>
                <a:lnTo>
                  <a:pt x="7526910" y="2343170"/>
                </a:lnTo>
                <a:lnTo>
                  <a:pt x="7538246" y="2367012"/>
                </a:lnTo>
                <a:lnTo>
                  <a:pt x="7560919" y="2381911"/>
                </a:lnTo>
                <a:lnTo>
                  <a:pt x="7538246" y="2402776"/>
                </a:lnTo>
                <a:lnTo>
                  <a:pt x="7407879" y="2444502"/>
                </a:lnTo>
                <a:cubicBezTo>
                  <a:pt x="7402214" y="2465363"/>
                  <a:pt x="7379544" y="2480267"/>
                  <a:pt x="7345536" y="2492188"/>
                </a:cubicBezTo>
                <a:lnTo>
                  <a:pt x="7322864" y="2510071"/>
                </a:lnTo>
                <a:lnTo>
                  <a:pt x="7300191" y="2516031"/>
                </a:lnTo>
                <a:lnTo>
                  <a:pt x="7294520" y="2524971"/>
                </a:lnTo>
                <a:lnTo>
                  <a:pt x="7175496" y="2536893"/>
                </a:lnTo>
                <a:lnTo>
                  <a:pt x="7186832" y="2507088"/>
                </a:lnTo>
                <a:cubicBezTo>
                  <a:pt x="7232176" y="2495166"/>
                  <a:pt x="7277519" y="2492188"/>
                  <a:pt x="7322864" y="2486228"/>
                </a:cubicBezTo>
                <a:lnTo>
                  <a:pt x="7271855" y="2465363"/>
                </a:lnTo>
                <a:cubicBezTo>
                  <a:pt x="7294526" y="2457167"/>
                  <a:pt x="7312238" y="2446923"/>
                  <a:pt x="7327471" y="2435653"/>
                </a:cubicBezTo>
                <a:lnTo>
                  <a:pt x="7332599" y="2431139"/>
                </a:lnTo>
                <a:lnTo>
                  <a:pt x="7327387" y="2430952"/>
                </a:lnTo>
                <a:cubicBezTo>
                  <a:pt x="7269734" y="2430532"/>
                  <a:pt x="7271860" y="2442268"/>
                  <a:pt x="7178338" y="2462387"/>
                </a:cubicBezTo>
                <a:lnTo>
                  <a:pt x="7144330" y="2456427"/>
                </a:lnTo>
                <a:lnTo>
                  <a:pt x="7167002" y="2435561"/>
                </a:lnTo>
                <a:lnTo>
                  <a:pt x="7162738" y="2432573"/>
                </a:lnTo>
                <a:lnTo>
                  <a:pt x="7158088" y="2433665"/>
                </a:lnTo>
                <a:cubicBezTo>
                  <a:pt x="7151950" y="2450782"/>
                  <a:pt x="7131949" y="2461773"/>
                  <a:pt x="7102640" y="2469511"/>
                </a:cubicBezTo>
                <a:lnTo>
                  <a:pt x="7082438" y="2483000"/>
                </a:lnTo>
                <a:lnTo>
                  <a:pt x="7063030" y="2486492"/>
                </a:lnTo>
                <a:lnTo>
                  <a:pt x="7057680" y="2493611"/>
                </a:lnTo>
                <a:lnTo>
                  <a:pt x="7049157" y="2493788"/>
                </a:lnTo>
                <a:lnTo>
                  <a:pt x="7047971" y="2498153"/>
                </a:lnTo>
                <a:lnTo>
                  <a:pt x="7115987" y="2483248"/>
                </a:lnTo>
                <a:lnTo>
                  <a:pt x="7115987" y="2489209"/>
                </a:lnTo>
                <a:cubicBezTo>
                  <a:pt x="7115987" y="2498153"/>
                  <a:pt x="7110323" y="2519014"/>
                  <a:pt x="7081980" y="2519014"/>
                </a:cubicBezTo>
                <a:cubicBezTo>
                  <a:pt x="7064971" y="2519014"/>
                  <a:pt x="7042308" y="2513052"/>
                  <a:pt x="7030972" y="2510074"/>
                </a:cubicBezTo>
                <a:lnTo>
                  <a:pt x="7030972" y="2533917"/>
                </a:lnTo>
                <a:lnTo>
                  <a:pt x="6991290" y="2533917"/>
                </a:lnTo>
                <a:lnTo>
                  <a:pt x="6940285" y="2551800"/>
                </a:lnTo>
                <a:lnTo>
                  <a:pt x="6883604" y="2557760"/>
                </a:lnTo>
                <a:lnTo>
                  <a:pt x="6787246" y="2608426"/>
                </a:lnTo>
                <a:lnTo>
                  <a:pt x="6809916" y="2629291"/>
                </a:lnTo>
                <a:lnTo>
                  <a:pt x="6900604" y="2641213"/>
                </a:lnTo>
                <a:lnTo>
                  <a:pt x="6843925" y="2653133"/>
                </a:lnTo>
                <a:cubicBezTo>
                  <a:pt x="6815589" y="2650151"/>
                  <a:pt x="6787246" y="2650151"/>
                  <a:pt x="6764573" y="2644190"/>
                </a:cubicBezTo>
                <a:lnTo>
                  <a:pt x="6730566" y="2656112"/>
                </a:lnTo>
                <a:lnTo>
                  <a:pt x="6690886" y="2635252"/>
                </a:lnTo>
                <a:cubicBezTo>
                  <a:pt x="6662551" y="2647173"/>
                  <a:pt x="6634215" y="2668034"/>
                  <a:pt x="6622879" y="2685916"/>
                </a:cubicBezTo>
                <a:lnTo>
                  <a:pt x="6588870" y="2673994"/>
                </a:lnTo>
                <a:cubicBezTo>
                  <a:pt x="6549191" y="2682938"/>
                  <a:pt x="6498183" y="2688899"/>
                  <a:pt x="6452840" y="2688899"/>
                </a:cubicBezTo>
                <a:lnTo>
                  <a:pt x="6446959" y="2696113"/>
                </a:lnTo>
                <a:lnTo>
                  <a:pt x="6448514" y="2696841"/>
                </a:lnTo>
                <a:lnTo>
                  <a:pt x="6446235" y="2697001"/>
                </a:lnTo>
                <a:lnTo>
                  <a:pt x="6435833" y="2709760"/>
                </a:lnTo>
                <a:lnTo>
                  <a:pt x="6367816" y="2736586"/>
                </a:lnTo>
                <a:lnTo>
                  <a:pt x="6396162" y="2748507"/>
                </a:lnTo>
                <a:lnTo>
                  <a:pt x="6345147" y="2775328"/>
                </a:lnTo>
                <a:lnTo>
                  <a:pt x="6271459" y="2766389"/>
                </a:lnTo>
                <a:cubicBezTo>
                  <a:pt x="6237450" y="2775328"/>
                  <a:pt x="6203451" y="2784272"/>
                  <a:pt x="6169443" y="2790232"/>
                </a:cubicBezTo>
                <a:lnTo>
                  <a:pt x="6186442" y="2778311"/>
                </a:lnTo>
                <a:lnTo>
                  <a:pt x="6163770" y="2748507"/>
                </a:lnTo>
                <a:cubicBezTo>
                  <a:pt x="6175106" y="2742546"/>
                  <a:pt x="6187860" y="2737330"/>
                  <a:pt x="6202031" y="2733604"/>
                </a:cubicBezTo>
                <a:lnTo>
                  <a:pt x="6206899" y="2732983"/>
                </a:lnTo>
                <a:lnTo>
                  <a:pt x="6182537" y="2733609"/>
                </a:lnTo>
                <a:lnTo>
                  <a:pt x="6128475" y="2751963"/>
                </a:lnTo>
                <a:cubicBezTo>
                  <a:pt x="6099956" y="2749703"/>
                  <a:pt x="6075594" y="2755319"/>
                  <a:pt x="6055790" y="2763810"/>
                </a:cubicBezTo>
                <a:lnTo>
                  <a:pt x="6058698" y="2768334"/>
                </a:lnTo>
                <a:lnTo>
                  <a:pt x="6062456" y="2766762"/>
                </a:lnTo>
                <a:cubicBezTo>
                  <a:pt x="6074500" y="2761919"/>
                  <a:pt x="6087252" y="2757448"/>
                  <a:pt x="6101421" y="2754467"/>
                </a:cubicBezTo>
                <a:lnTo>
                  <a:pt x="6169443" y="2790232"/>
                </a:lnTo>
                <a:lnTo>
                  <a:pt x="6141005" y="2795216"/>
                </a:lnTo>
                <a:lnTo>
                  <a:pt x="6187104" y="2796842"/>
                </a:lnTo>
                <a:lnTo>
                  <a:pt x="6171463" y="2813209"/>
                </a:lnTo>
                <a:lnTo>
                  <a:pt x="6110597" y="2825067"/>
                </a:lnTo>
                <a:lnTo>
                  <a:pt x="6124099" y="2858780"/>
                </a:lnTo>
                <a:lnTo>
                  <a:pt x="6084419" y="2873684"/>
                </a:lnTo>
                <a:lnTo>
                  <a:pt x="5965397" y="2888584"/>
                </a:lnTo>
                <a:cubicBezTo>
                  <a:pt x="5965397" y="2873684"/>
                  <a:pt x="5965397" y="2858780"/>
                  <a:pt x="5959725" y="2843880"/>
                </a:cubicBezTo>
                <a:cubicBezTo>
                  <a:pt x="5925717" y="2852819"/>
                  <a:pt x="5886045" y="2858780"/>
                  <a:pt x="5852037" y="2861763"/>
                </a:cubicBezTo>
                <a:lnTo>
                  <a:pt x="5846366" y="2873684"/>
                </a:lnTo>
                <a:lnTo>
                  <a:pt x="5857702" y="2891566"/>
                </a:lnTo>
                <a:lnTo>
                  <a:pt x="5806694" y="2906466"/>
                </a:lnTo>
                <a:lnTo>
                  <a:pt x="5784014" y="2882624"/>
                </a:lnTo>
                <a:lnTo>
                  <a:pt x="5789687" y="2870702"/>
                </a:lnTo>
                <a:lnTo>
                  <a:pt x="5750016" y="2894546"/>
                </a:lnTo>
                <a:lnTo>
                  <a:pt x="5687664" y="2897527"/>
                </a:lnTo>
                <a:lnTo>
                  <a:pt x="5676328" y="2903488"/>
                </a:lnTo>
                <a:lnTo>
                  <a:pt x="5619647" y="2912427"/>
                </a:lnTo>
                <a:lnTo>
                  <a:pt x="5608313" y="2924349"/>
                </a:lnTo>
                <a:lnTo>
                  <a:pt x="5528959" y="2933288"/>
                </a:lnTo>
                <a:lnTo>
                  <a:pt x="5494954" y="2951175"/>
                </a:lnTo>
                <a:lnTo>
                  <a:pt x="5409937" y="2966075"/>
                </a:lnTo>
                <a:cubicBezTo>
                  <a:pt x="5387265" y="2980979"/>
                  <a:pt x="5324916" y="2992901"/>
                  <a:pt x="5285244" y="2992901"/>
                </a:cubicBezTo>
                <a:lnTo>
                  <a:pt x="5262564" y="3004823"/>
                </a:lnTo>
                <a:cubicBezTo>
                  <a:pt x="5205890" y="3013761"/>
                  <a:pt x="5149212" y="3028665"/>
                  <a:pt x="5086860" y="3028665"/>
                </a:cubicBezTo>
                <a:cubicBezTo>
                  <a:pt x="5041518" y="3049526"/>
                  <a:pt x="4990502" y="3058470"/>
                  <a:pt x="4939494" y="3073370"/>
                </a:cubicBezTo>
                <a:lnTo>
                  <a:pt x="4865814" y="3073370"/>
                </a:lnTo>
                <a:lnTo>
                  <a:pt x="4814799" y="3085292"/>
                </a:lnTo>
                <a:lnTo>
                  <a:pt x="4803462" y="3085292"/>
                </a:lnTo>
                <a:cubicBezTo>
                  <a:pt x="4803462" y="3085292"/>
                  <a:pt x="4814799" y="3091251"/>
                  <a:pt x="4803462" y="3091251"/>
                </a:cubicBezTo>
                <a:cubicBezTo>
                  <a:pt x="4780792" y="3091251"/>
                  <a:pt x="4741121" y="3097213"/>
                  <a:pt x="4735447" y="3112117"/>
                </a:cubicBezTo>
                <a:lnTo>
                  <a:pt x="4656097" y="3118077"/>
                </a:lnTo>
                <a:lnTo>
                  <a:pt x="4622088" y="3129999"/>
                </a:lnTo>
                <a:lnTo>
                  <a:pt x="4525738" y="3138938"/>
                </a:lnTo>
                <a:lnTo>
                  <a:pt x="4503057" y="3153839"/>
                </a:lnTo>
                <a:cubicBezTo>
                  <a:pt x="4474723" y="3159804"/>
                  <a:pt x="4440714" y="3165764"/>
                  <a:pt x="4406707" y="3165764"/>
                </a:cubicBezTo>
                <a:lnTo>
                  <a:pt x="4384035" y="3177686"/>
                </a:lnTo>
                <a:cubicBezTo>
                  <a:pt x="4367035" y="3174704"/>
                  <a:pt x="4321692" y="3168743"/>
                  <a:pt x="4321692" y="3183647"/>
                </a:cubicBezTo>
                <a:cubicBezTo>
                  <a:pt x="4282012" y="3192586"/>
                  <a:pt x="4236667" y="3195569"/>
                  <a:pt x="4196995" y="3195569"/>
                </a:cubicBezTo>
                <a:cubicBezTo>
                  <a:pt x="4151652" y="3213451"/>
                  <a:pt x="4100637" y="3222391"/>
                  <a:pt x="4049630" y="3234312"/>
                </a:cubicBezTo>
                <a:lnTo>
                  <a:pt x="3975942" y="3231334"/>
                </a:lnTo>
                <a:cubicBezTo>
                  <a:pt x="3941935" y="3243256"/>
                  <a:pt x="3868255" y="3246234"/>
                  <a:pt x="3828576" y="3246234"/>
                </a:cubicBezTo>
                <a:cubicBezTo>
                  <a:pt x="3805904" y="3255176"/>
                  <a:pt x="3771897" y="3261137"/>
                  <a:pt x="3743559" y="3261137"/>
                </a:cubicBezTo>
                <a:lnTo>
                  <a:pt x="3715216" y="3258155"/>
                </a:lnTo>
                <a:cubicBezTo>
                  <a:pt x="3692544" y="3264116"/>
                  <a:pt x="3675545" y="3273059"/>
                  <a:pt x="3652864" y="3273059"/>
                </a:cubicBezTo>
                <a:lnTo>
                  <a:pt x="3624530" y="3281998"/>
                </a:lnTo>
                <a:cubicBezTo>
                  <a:pt x="3624530" y="3296903"/>
                  <a:pt x="3562185" y="3293920"/>
                  <a:pt x="3545178" y="3293920"/>
                </a:cubicBezTo>
                <a:lnTo>
                  <a:pt x="3528179" y="3302863"/>
                </a:lnTo>
                <a:cubicBezTo>
                  <a:pt x="3505507" y="3302863"/>
                  <a:pt x="3471499" y="3293920"/>
                  <a:pt x="3471499" y="3311803"/>
                </a:cubicBezTo>
                <a:lnTo>
                  <a:pt x="3358141" y="3323724"/>
                </a:lnTo>
                <a:lnTo>
                  <a:pt x="3284453" y="3347568"/>
                </a:lnTo>
                <a:cubicBezTo>
                  <a:pt x="3278788" y="3353528"/>
                  <a:pt x="3256110" y="3353528"/>
                  <a:pt x="3244774" y="3353528"/>
                </a:cubicBezTo>
                <a:lnTo>
                  <a:pt x="3165423" y="3356511"/>
                </a:lnTo>
                <a:lnTo>
                  <a:pt x="3120086" y="3368432"/>
                </a:lnTo>
                <a:lnTo>
                  <a:pt x="3040735" y="3368432"/>
                </a:lnTo>
                <a:lnTo>
                  <a:pt x="2972712" y="3383332"/>
                </a:lnTo>
                <a:lnTo>
                  <a:pt x="2921704" y="3380350"/>
                </a:lnTo>
                <a:lnTo>
                  <a:pt x="2865024" y="3392276"/>
                </a:lnTo>
                <a:cubicBezTo>
                  <a:pt x="2797009" y="3392276"/>
                  <a:pt x="2751666" y="3401215"/>
                  <a:pt x="2683650" y="3404197"/>
                </a:cubicBezTo>
                <a:cubicBezTo>
                  <a:pt x="2683650" y="3410158"/>
                  <a:pt x="2666650" y="3410158"/>
                  <a:pt x="2660979" y="3410158"/>
                </a:cubicBezTo>
                <a:cubicBezTo>
                  <a:pt x="2626971" y="3410158"/>
                  <a:pt x="2598628" y="3407176"/>
                  <a:pt x="2564626" y="3410158"/>
                </a:cubicBezTo>
                <a:cubicBezTo>
                  <a:pt x="2558956" y="3422080"/>
                  <a:pt x="2451268" y="3431018"/>
                  <a:pt x="2422924" y="3431018"/>
                </a:cubicBezTo>
                <a:cubicBezTo>
                  <a:pt x="2281221" y="3431018"/>
                  <a:pt x="2133863" y="3425058"/>
                  <a:pt x="1992160" y="3419097"/>
                </a:cubicBezTo>
                <a:cubicBezTo>
                  <a:pt x="1992160" y="3431018"/>
                  <a:pt x="1969488" y="3436980"/>
                  <a:pt x="1952489" y="3434002"/>
                </a:cubicBezTo>
                <a:cubicBezTo>
                  <a:pt x="1929817" y="3439962"/>
                  <a:pt x="1901474" y="3442940"/>
                  <a:pt x="1878801" y="3442940"/>
                </a:cubicBezTo>
                <a:cubicBezTo>
                  <a:pt x="1861802" y="3442940"/>
                  <a:pt x="1850465" y="3439962"/>
                  <a:pt x="1850465" y="3431018"/>
                </a:cubicBezTo>
                <a:cubicBezTo>
                  <a:pt x="1850465" y="3425058"/>
                  <a:pt x="1856129" y="3416119"/>
                  <a:pt x="1833458" y="3416119"/>
                </a:cubicBezTo>
                <a:cubicBezTo>
                  <a:pt x="1822120" y="3416119"/>
                  <a:pt x="1765441" y="3431018"/>
                  <a:pt x="1765441" y="3419097"/>
                </a:cubicBezTo>
                <a:cubicBezTo>
                  <a:pt x="1765441" y="3410158"/>
                  <a:pt x="1776777" y="3398236"/>
                  <a:pt x="1782448" y="3392276"/>
                </a:cubicBezTo>
                <a:lnTo>
                  <a:pt x="1861802" y="3392276"/>
                </a:lnTo>
                <a:lnTo>
                  <a:pt x="1918472" y="3380350"/>
                </a:lnTo>
                <a:cubicBezTo>
                  <a:pt x="1980824" y="3383332"/>
                  <a:pt x="1941152" y="3356511"/>
                  <a:pt x="1980824" y="3356511"/>
                </a:cubicBezTo>
                <a:cubicBezTo>
                  <a:pt x="2014833" y="3356511"/>
                  <a:pt x="2065848" y="3365450"/>
                  <a:pt x="2099847" y="3368432"/>
                </a:cubicBezTo>
                <a:lnTo>
                  <a:pt x="2218878" y="3344590"/>
                </a:lnTo>
                <a:lnTo>
                  <a:pt x="2224550" y="3332668"/>
                </a:lnTo>
                <a:lnTo>
                  <a:pt x="2264222" y="3335646"/>
                </a:lnTo>
                <a:cubicBezTo>
                  <a:pt x="2286895" y="3323724"/>
                  <a:pt x="2456932" y="3314785"/>
                  <a:pt x="2496612" y="3311803"/>
                </a:cubicBezTo>
                <a:cubicBezTo>
                  <a:pt x="2507949" y="3305841"/>
                  <a:pt x="2530620" y="3305841"/>
                  <a:pt x="2547620" y="3305841"/>
                </a:cubicBezTo>
                <a:cubicBezTo>
                  <a:pt x="2547620" y="3281998"/>
                  <a:pt x="2587299" y="3290942"/>
                  <a:pt x="2587299" y="3281998"/>
                </a:cubicBezTo>
                <a:cubicBezTo>
                  <a:pt x="2502275" y="3302863"/>
                  <a:pt x="2309564" y="3293920"/>
                  <a:pt x="2264222" y="3317763"/>
                </a:cubicBezTo>
                <a:cubicBezTo>
                  <a:pt x="2252886" y="3317763"/>
                  <a:pt x="2224550" y="3314785"/>
                  <a:pt x="2213214" y="3320746"/>
                </a:cubicBezTo>
                <a:cubicBezTo>
                  <a:pt x="2190534" y="3317763"/>
                  <a:pt x="1952489" y="3323724"/>
                  <a:pt x="1952489" y="3350549"/>
                </a:cubicBezTo>
                <a:cubicBezTo>
                  <a:pt x="1844793" y="3347568"/>
                  <a:pt x="1748442" y="3368432"/>
                  <a:pt x="1640746" y="3368432"/>
                </a:cubicBezTo>
                <a:cubicBezTo>
                  <a:pt x="1629412" y="3395254"/>
                  <a:pt x="1544397" y="3386315"/>
                  <a:pt x="1510389" y="3383332"/>
                </a:cubicBezTo>
                <a:cubicBezTo>
                  <a:pt x="1516052" y="3392276"/>
                  <a:pt x="1470707" y="3392276"/>
                  <a:pt x="1465045" y="3392276"/>
                </a:cubicBezTo>
                <a:cubicBezTo>
                  <a:pt x="1442372" y="3392276"/>
                  <a:pt x="1419693" y="3392276"/>
                  <a:pt x="1414029" y="3404197"/>
                </a:cubicBezTo>
                <a:lnTo>
                  <a:pt x="994602" y="3416119"/>
                </a:lnTo>
                <a:cubicBezTo>
                  <a:pt x="994602" y="3419097"/>
                  <a:pt x="988938" y="3425058"/>
                  <a:pt x="983265" y="3425058"/>
                </a:cubicBezTo>
                <a:cubicBezTo>
                  <a:pt x="966266" y="3425058"/>
                  <a:pt x="949257" y="3413137"/>
                  <a:pt x="949257" y="3404197"/>
                </a:cubicBezTo>
                <a:cubicBezTo>
                  <a:pt x="949257" y="3398236"/>
                  <a:pt x="960595" y="3395254"/>
                  <a:pt x="971929" y="3395254"/>
                </a:cubicBezTo>
                <a:lnTo>
                  <a:pt x="1051281" y="3395254"/>
                </a:lnTo>
                <a:cubicBezTo>
                  <a:pt x="1051281" y="3381842"/>
                  <a:pt x="1178808" y="3373461"/>
                  <a:pt x="1266485" y="3365079"/>
                </a:cubicBezTo>
                <a:lnTo>
                  <a:pt x="1295416" y="3361444"/>
                </a:lnTo>
                <a:lnTo>
                  <a:pt x="1277290" y="3362843"/>
                </a:lnTo>
                <a:cubicBezTo>
                  <a:pt x="1232657" y="3364706"/>
                  <a:pt x="1187312" y="3363961"/>
                  <a:pt x="1156137" y="3362472"/>
                </a:cubicBezTo>
                <a:lnTo>
                  <a:pt x="1122128" y="3374394"/>
                </a:lnTo>
                <a:lnTo>
                  <a:pt x="867073" y="3371412"/>
                </a:lnTo>
                <a:lnTo>
                  <a:pt x="844401" y="3371412"/>
                </a:lnTo>
                <a:cubicBezTo>
                  <a:pt x="844401" y="3365450"/>
                  <a:pt x="901082" y="3353528"/>
                  <a:pt x="912418" y="3350550"/>
                </a:cubicBezTo>
                <a:cubicBezTo>
                  <a:pt x="957763" y="3350550"/>
                  <a:pt x="1167472" y="3356512"/>
                  <a:pt x="1212815" y="3332668"/>
                </a:cubicBezTo>
                <a:lnTo>
                  <a:pt x="1303502" y="3335646"/>
                </a:lnTo>
                <a:lnTo>
                  <a:pt x="1331847" y="3320746"/>
                </a:lnTo>
                <a:lnTo>
                  <a:pt x="1355465" y="3320746"/>
                </a:lnTo>
                <a:lnTo>
                  <a:pt x="1363023" y="3314785"/>
                </a:lnTo>
                <a:cubicBezTo>
                  <a:pt x="1470707" y="3317763"/>
                  <a:pt x="1635083" y="3308824"/>
                  <a:pt x="1737098" y="3281998"/>
                </a:cubicBezTo>
                <a:lnTo>
                  <a:pt x="1788114" y="3284981"/>
                </a:lnTo>
                <a:lnTo>
                  <a:pt x="1884474" y="3267098"/>
                </a:lnTo>
                <a:lnTo>
                  <a:pt x="1894367" y="3258425"/>
                </a:lnTo>
                <a:lnTo>
                  <a:pt x="1839249" y="3262727"/>
                </a:lnTo>
                <a:cubicBezTo>
                  <a:pt x="1839249" y="3268688"/>
                  <a:pt x="1822250" y="3268688"/>
                  <a:pt x="1816579" y="3268688"/>
                </a:cubicBezTo>
                <a:cubicBezTo>
                  <a:pt x="1782570" y="3268688"/>
                  <a:pt x="1754227" y="3265705"/>
                  <a:pt x="1720226" y="3268688"/>
                </a:cubicBezTo>
                <a:cubicBezTo>
                  <a:pt x="1714555" y="3280610"/>
                  <a:pt x="1606867" y="3289548"/>
                  <a:pt x="1578523" y="3289548"/>
                </a:cubicBezTo>
                <a:cubicBezTo>
                  <a:pt x="1436820" y="3289548"/>
                  <a:pt x="1289462" y="3283588"/>
                  <a:pt x="1147760" y="3277626"/>
                </a:cubicBezTo>
                <a:cubicBezTo>
                  <a:pt x="1147760" y="3289548"/>
                  <a:pt x="1125087" y="3295510"/>
                  <a:pt x="1108088" y="3292532"/>
                </a:cubicBezTo>
                <a:cubicBezTo>
                  <a:pt x="1085415" y="3298492"/>
                  <a:pt x="1057072" y="3301470"/>
                  <a:pt x="1034401" y="3301470"/>
                </a:cubicBezTo>
                <a:cubicBezTo>
                  <a:pt x="1017401" y="3301470"/>
                  <a:pt x="1006065" y="3298492"/>
                  <a:pt x="1006065" y="3289548"/>
                </a:cubicBezTo>
                <a:cubicBezTo>
                  <a:pt x="1006065" y="3283588"/>
                  <a:pt x="1011728" y="3274648"/>
                  <a:pt x="989058" y="3274648"/>
                </a:cubicBezTo>
                <a:cubicBezTo>
                  <a:pt x="977720" y="3274648"/>
                  <a:pt x="921041" y="3289548"/>
                  <a:pt x="921041" y="3277626"/>
                </a:cubicBezTo>
                <a:cubicBezTo>
                  <a:pt x="921041" y="3268688"/>
                  <a:pt x="932377" y="3256766"/>
                  <a:pt x="938048" y="3250806"/>
                </a:cubicBezTo>
                <a:lnTo>
                  <a:pt x="1017401" y="3250806"/>
                </a:lnTo>
                <a:lnTo>
                  <a:pt x="1074072" y="3238880"/>
                </a:lnTo>
                <a:cubicBezTo>
                  <a:pt x="1136424" y="3241862"/>
                  <a:pt x="1096752" y="3215041"/>
                  <a:pt x="1136424" y="3215041"/>
                </a:cubicBezTo>
                <a:cubicBezTo>
                  <a:pt x="1170432" y="3215041"/>
                  <a:pt x="1221448" y="3223980"/>
                  <a:pt x="1255446" y="3226962"/>
                </a:cubicBezTo>
                <a:lnTo>
                  <a:pt x="1374477" y="3203120"/>
                </a:lnTo>
                <a:lnTo>
                  <a:pt x="1380150" y="3191198"/>
                </a:lnTo>
                <a:lnTo>
                  <a:pt x="1419822" y="3194176"/>
                </a:lnTo>
                <a:cubicBezTo>
                  <a:pt x="1442494" y="3182254"/>
                  <a:pt x="1612532" y="3173314"/>
                  <a:pt x="1652211" y="3170333"/>
                </a:cubicBezTo>
                <a:cubicBezTo>
                  <a:pt x="1663548" y="3164371"/>
                  <a:pt x="1686220" y="3164371"/>
                  <a:pt x="1703219" y="3164371"/>
                </a:cubicBezTo>
                <a:lnTo>
                  <a:pt x="1707753" y="3155210"/>
                </a:lnTo>
                <a:lnTo>
                  <a:pt x="1703098" y="3153839"/>
                </a:lnTo>
                <a:lnTo>
                  <a:pt x="1696300" y="3146960"/>
                </a:lnTo>
                <a:lnTo>
                  <a:pt x="1662925" y="3151566"/>
                </a:lnTo>
                <a:cubicBezTo>
                  <a:pt x="1570730" y="3158971"/>
                  <a:pt x="1453828" y="3158411"/>
                  <a:pt x="1419822" y="3176293"/>
                </a:cubicBezTo>
                <a:cubicBezTo>
                  <a:pt x="1408485" y="3176293"/>
                  <a:pt x="1380150" y="3173314"/>
                  <a:pt x="1368813" y="3179276"/>
                </a:cubicBezTo>
                <a:cubicBezTo>
                  <a:pt x="1346134" y="3176293"/>
                  <a:pt x="1108088" y="3182254"/>
                  <a:pt x="1108088" y="3209079"/>
                </a:cubicBezTo>
                <a:cubicBezTo>
                  <a:pt x="1000392" y="3206098"/>
                  <a:pt x="904041" y="3226962"/>
                  <a:pt x="796346" y="3226962"/>
                </a:cubicBezTo>
                <a:cubicBezTo>
                  <a:pt x="785011" y="3253783"/>
                  <a:pt x="699996" y="3244845"/>
                  <a:pt x="665989" y="3241862"/>
                </a:cubicBezTo>
                <a:cubicBezTo>
                  <a:pt x="671651" y="3250806"/>
                  <a:pt x="626308" y="3250806"/>
                  <a:pt x="620644" y="3250806"/>
                </a:cubicBezTo>
                <a:cubicBezTo>
                  <a:pt x="597972" y="3250806"/>
                  <a:pt x="575292" y="3250806"/>
                  <a:pt x="569628" y="3262727"/>
                </a:cubicBezTo>
                <a:lnTo>
                  <a:pt x="150201" y="3274648"/>
                </a:lnTo>
                <a:cubicBezTo>
                  <a:pt x="150201" y="3277626"/>
                  <a:pt x="144537" y="3283588"/>
                  <a:pt x="138865" y="3283588"/>
                </a:cubicBezTo>
                <a:cubicBezTo>
                  <a:pt x="121865" y="3283588"/>
                  <a:pt x="104856" y="3271667"/>
                  <a:pt x="104856" y="3262727"/>
                </a:cubicBezTo>
                <a:cubicBezTo>
                  <a:pt x="104856" y="3256766"/>
                  <a:pt x="116194" y="3253783"/>
                  <a:pt x="127529" y="3253783"/>
                </a:cubicBezTo>
                <a:lnTo>
                  <a:pt x="206880" y="3253783"/>
                </a:lnTo>
                <a:cubicBezTo>
                  <a:pt x="206880" y="3240372"/>
                  <a:pt x="334407" y="3231991"/>
                  <a:pt x="422085" y="3223609"/>
                </a:cubicBezTo>
                <a:lnTo>
                  <a:pt x="451015" y="3219974"/>
                </a:lnTo>
                <a:lnTo>
                  <a:pt x="432890" y="3221372"/>
                </a:lnTo>
                <a:cubicBezTo>
                  <a:pt x="388256" y="3223236"/>
                  <a:pt x="342911" y="3222491"/>
                  <a:pt x="311735" y="3221002"/>
                </a:cubicBezTo>
                <a:lnTo>
                  <a:pt x="277727" y="3232924"/>
                </a:lnTo>
                <a:lnTo>
                  <a:pt x="22673" y="3229941"/>
                </a:lnTo>
                <a:lnTo>
                  <a:pt x="0" y="3229941"/>
                </a:lnTo>
                <a:cubicBezTo>
                  <a:pt x="0" y="3223980"/>
                  <a:pt x="56681" y="3212058"/>
                  <a:pt x="68017" y="3209080"/>
                </a:cubicBezTo>
                <a:cubicBezTo>
                  <a:pt x="113362" y="3209080"/>
                  <a:pt x="323072" y="3215042"/>
                  <a:pt x="368414" y="3191198"/>
                </a:cubicBezTo>
                <a:lnTo>
                  <a:pt x="459102" y="3194176"/>
                </a:lnTo>
                <a:lnTo>
                  <a:pt x="487447" y="3179276"/>
                </a:lnTo>
                <a:lnTo>
                  <a:pt x="511064" y="3179276"/>
                </a:lnTo>
                <a:lnTo>
                  <a:pt x="518622" y="3173314"/>
                </a:lnTo>
                <a:cubicBezTo>
                  <a:pt x="626308" y="3176293"/>
                  <a:pt x="790682" y="3167354"/>
                  <a:pt x="892698" y="3140527"/>
                </a:cubicBezTo>
                <a:lnTo>
                  <a:pt x="943713" y="3143511"/>
                </a:lnTo>
                <a:lnTo>
                  <a:pt x="1040074" y="3125628"/>
                </a:lnTo>
                <a:lnTo>
                  <a:pt x="1057072" y="3110724"/>
                </a:lnTo>
                <a:cubicBezTo>
                  <a:pt x="1091081" y="3113706"/>
                  <a:pt x="1130760" y="3107746"/>
                  <a:pt x="1164759" y="3104764"/>
                </a:cubicBezTo>
                <a:cubicBezTo>
                  <a:pt x="1147760" y="3116685"/>
                  <a:pt x="1187439" y="3107746"/>
                  <a:pt x="1187439" y="3104764"/>
                </a:cubicBezTo>
                <a:lnTo>
                  <a:pt x="1181768" y="3083902"/>
                </a:lnTo>
                <a:cubicBezTo>
                  <a:pt x="1334807" y="3095824"/>
                  <a:pt x="1272456" y="3092842"/>
                  <a:pt x="1397149" y="3063037"/>
                </a:cubicBezTo>
                <a:cubicBezTo>
                  <a:pt x="1459501" y="3063037"/>
                  <a:pt x="1533181" y="3030255"/>
                  <a:pt x="1589860" y="3030255"/>
                </a:cubicBezTo>
                <a:lnTo>
                  <a:pt x="1595532" y="3024294"/>
                </a:lnTo>
                <a:cubicBezTo>
                  <a:pt x="1595532" y="3021312"/>
                  <a:pt x="1521844" y="3018334"/>
                  <a:pt x="1504845" y="3018334"/>
                </a:cubicBezTo>
                <a:cubicBezTo>
                  <a:pt x="1504845" y="3045155"/>
                  <a:pt x="1374477" y="3036216"/>
                  <a:pt x="1374477" y="3051115"/>
                </a:cubicBezTo>
                <a:cubicBezTo>
                  <a:pt x="1340470" y="3051115"/>
                  <a:pt x="1312127" y="3045155"/>
                  <a:pt x="1289462" y="3060059"/>
                </a:cubicBezTo>
                <a:cubicBezTo>
                  <a:pt x="1142094" y="3063037"/>
                  <a:pt x="1153433" y="3060059"/>
                  <a:pt x="1034401" y="3086880"/>
                </a:cubicBezTo>
                <a:lnTo>
                  <a:pt x="972056" y="3068999"/>
                </a:lnTo>
                <a:cubicBezTo>
                  <a:pt x="926714" y="3071980"/>
                  <a:pt x="926714" y="3092842"/>
                  <a:pt x="887034" y="3092842"/>
                </a:cubicBezTo>
                <a:cubicBezTo>
                  <a:pt x="870035" y="3092842"/>
                  <a:pt x="830353" y="3083902"/>
                  <a:pt x="813355" y="3080921"/>
                </a:cubicBezTo>
                <a:cubicBezTo>
                  <a:pt x="756668" y="3071980"/>
                  <a:pt x="836027" y="3128606"/>
                  <a:pt x="665989" y="3098802"/>
                </a:cubicBezTo>
                <a:cubicBezTo>
                  <a:pt x="660315" y="3101786"/>
                  <a:pt x="654653" y="3107746"/>
                  <a:pt x="643316" y="3107746"/>
                </a:cubicBezTo>
                <a:lnTo>
                  <a:pt x="643316" y="3095824"/>
                </a:lnTo>
                <a:cubicBezTo>
                  <a:pt x="592301" y="3095824"/>
                  <a:pt x="546958" y="3083902"/>
                  <a:pt x="495950" y="3083902"/>
                </a:cubicBezTo>
                <a:lnTo>
                  <a:pt x="529949" y="3068999"/>
                </a:lnTo>
                <a:cubicBezTo>
                  <a:pt x="546958" y="3068999"/>
                  <a:pt x="620644" y="3066021"/>
                  <a:pt x="620644" y="3057077"/>
                </a:cubicBezTo>
                <a:lnTo>
                  <a:pt x="688658" y="3063037"/>
                </a:lnTo>
                <a:cubicBezTo>
                  <a:pt x="751003" y="3057077"/>
                  <a:pt x="824691" y="3051115"/>
                  <a:pt x="881369" y="3039194"/>
                </a:cubicBezTo>
                <a:lnTo>
                  <a:pt x="881369" y="3027272"/>
                </a:lnTo>
                <a:cubicBezTo>
                  <a:pt x="881369" y="3021312"/>
                  <a:pt x="875698" y="3012369"/>
                  <a:pt x="858697" y="3012369"/>
                </a:cubicBezTo>
                <a:cubicBezTo>
                  <a:pt x="853027" y="2991509"/>
                  <a:pt x="813355" y="3009390"/>
                  <a:pt x="813355" y="2988529"/>
                </a:cubicBezTo>
                <a:lnTo>
                  <a:pt x="722667" y="2988529"/>
                </a:lnTo>
                <a:lnTo>
                  <a:pt x="745339" y="2967665"/>
                </a:lnTo>
                <a:cubicBezTo>
                  <a:pt x="796346" y="2967665"/>
                  <a:pt x="716994" y="2946803"/>
                  <a:pt x="836027" y="2946803"/>
                </a:cubicBezTo>
                <a:lnTo>
                  <a:pt x="864362" y="2934881"/>
                </a:lnTo>
                <a:cubicBezTo>
                  <a:pt x="887034" y="2931900"/>
                  <a:pt x="909707" y="2931900"/>
                  <a:pt x="932377" y="2925938"/>
                </a:cubicBezTo>
                <a:cubicBezTo>
                  <a:pt x="977720" y="2928921"/>
                  <a:pt x="977720" y="2908056"/>
                  <a:pt x="1006065" y="2908056"/>
                </a:cubicBezTo>
                <a:cubicBezTo>
                  <a:pt x="1085415" y="2908056"/>
                  <a:pt x="1170432" y="2872291"/>
                  <a:pt x="1266791" y="2872291"/>
                </a:cubicBezTo>
                <a:lnTo>
                  <a:pt x="1266791" y="2860369"/>
                </a:lnTo>
                <a:cubicBezTo>
                  <a:pt x="1278127" y="2860369"/>
                  <a:pt x="1363143" y="2860369"/>
                  <a:pt x="1363143" y="2848448"/>
                </a:cubicBezTo>
                <a:cubicBezTo>
                  <a:pt x="1368813" y="2848448"/>
                  <a:pt x="1402822" y="2851431"/>
                  <a:pt x="1402822" y="2842488"/>
                </a:cubicBezTo>
                <a:lnTo>
                  <a:pt x="1453830" y="2842488"/>
                </a:lnTo>
                <a:lnTo>
                  <a:pt x="1470837" y="2833548"/>
                </a:lnTo>
                <a:lnTo>
                  <a:pt x="1516179" y="2833548"/>
                </a:lnTo>
                <a:lnTo>
                  <a:pt x="1521844" y="2824604"/>
                </a:lnTo>
                <a:cubicBezTo>
                  <a:pt x="1561524" y="2821626"/>
                  <a:pt x="1527508" y="2800761"/>
                  <a:pt x="1567187" y="2800761"/>
                </a:cubicBezTo>
                <a:cubicBezTo>
                  <a:pt x="1581360" y="2793309"/>
                  <a:pt x="1606866" y="2788839"/>
                  <a:pt x="1633079" y="2785486"/>
                </a:cubicBezTo>
                <a:lnTo>
                  <a:pt x="1666783" y="2781369"/>
                </a:lnTo>
                <a:lnTo>
                  <a:pt x="1611584" y="2776345"/>
                </a:lnTo>
                <a:lnTo>
                  <a:pt x="1592571" y="2774839"/>
                </a:lnTo>
                <a:cubicBezTo>
                  <a:pt x="1592968" y="2769839"/>
                  <a:pt x="1641291" y="2763609"/>
                  <a:pt x="1650994" y="2761864"/>
                </a:cubicBezTo>
                <a:cubicBezTo>
                  <a:pt x="1670007" y="2763371"/>
                  <a:pt x="1723378" y="2768857"/>
                  <a:pt x="1776947" y="2771845"/>
                </a:cubicBezTo>
                <a:lnTo>
                  <a:pt x="1806573" y="2772543"/>
                </a:lnTo>
                <a:lnTo>
                  <a:pt x="1808075" y="2767605"/>
                </a:lnTo>
                <a:cubicBezTo>
                  <a:pt x="1812325" y="2765742"/>
                  <a:pt x="1819409" y="2764996"/>
                  <a:pt x="1827913" y="2764996"/>
                </a:cubicBezTo>
                <a:lnTo>
                  <a:pt x="1844922" y="2767979"/>
                </a:lnTo>
                <a:cubicBezTo>
                  <a:pt x="1844922" y="2764996"/>
                  <a:pt x="1844922" y="2747114"/>
                  <a:pt x="1861921" y="2747114"/>
                </a:cubicBezTo>
                <a:cubicBezTo>
                  <a:pt x="1867584" y="2747114"/>
                  <a:pt x="1873257" y="2756057"/>
                  <a:pt x="1878929" y="2759036"/>
                </a:cubicBezTo>
                <a:cubicBezTo>
                  <a:pt x="1929936" y="2762018"/>
                  <a:pt x="1969615" y="2744135"/>
                  <a:pt x="2020623" y="2744135"/>
                </a:cubicBezTo>
                <a:lnTo>
                  <a:pt x="2033919" y="2737597"/>
                </a:lnTo>
                <a:lnTo>
                  <a:pt x="2033258" y="2737533"/>
                </a:lnTo>
                <a:cubicBezTo>
                  <a:pt x="1972807" y="2730857"/>
                  <a:pt x="1912406" y="2723557"/>
                  <a:pt x="1853190" y="2716350"/>
                </a:cubicBezTo>
                <a:cubicBezTo>
                  <a:pt x="1852399" y="2726346"/>
                  <a:pt x="1832990" y="2729839"/>
                  <a:pt x="1818932" y="2726212"/>
                </a:cubicBezTo>
                <a:cubicBezTo>
                  <a:pt x="1799523" y="2729704"/>
                  <a:pt x="1775559" y="2730318"/>
                  <a:pt x="1756546" y="2728812"/>
                </a:cubicBezTo>
                <a:cubicBezTo>
                  <a:pt x="1742292" y="2727682"/>
                  <a:pt x="1732983" y="2724432"/>
                  <a:pt x="1733578" y="2716931"/>
                </a:cubicBezTo>
                <a:cubicBezTo>
                  <a:pt x="1733974" y="2711933"/>
                  <a:pt x="1739317" y="2704814"/>
                  <a:pt x="1720306" y="2703308"/>
                </a:cubicBezTo>
                <a:cubicBezTo>
                  <a:pt x="1710798" y="2702554"/>
                  <a:pt x="1662279" y="2711282"/>
                  <a:pt x="1663071" y="2701286"/>
                </a:cubicBezTo>
                <a:cubicBezTo>
                  <a:pt x="1663665" y="2693790"/>
                  <a:pt x="1673962" y="2684545"/>
                  <a:pt x="1679114" y="2679924"/>
                </a:cubicBezTo>
                <a:lnTo>
                  <a:pt x="1745658" y="2685197"/>
                </a:lnTo>
                <a:lnTo>
                  <a:pt x="1793974" y="2678961"/>
                </a:lnTo>
                <a:cubicBezTo>
                  <a:pt x="1846061" y="2685605"/>
                  <a:pt x="1814574" y="2660477"/>
                  <a:pt x="1847843" y="2663113"/>
                </a:cubicBezTo>
                <a:cubicBezTo>
                  <a:pt x="1876362" y="2665373"/>
                  <a:pt x="1918547" y="2676260"/>
                  <a:pt x="1946859" y="2681019"/>
                </a:cubicBezTo>
                <a:lnTo>
                  <a:pt x="2048259" y="2668934"/>
                </a:lnTo>
                <a:lnTo>
                  <a:pt x="2053808" y="2659315"/>
                </a:lnTo>
                <a:lnTo>
                  <a:pt x="2086879" y="2664447"/>
                </a:lnTo>
                <a:cubicBezTo>
                  <a:pt x="2106682" y="2655957"/>
                  <a:pt x="2249864" y="2659757"/>
                  <a:pt x="2283337" y="2659893"/>
                </a:cubicBezTo>
                <a:cubicBezTo>
                  <a:pt x="2293240" y="2655648"/>
                  <a:pt x="2312251" y="2657155"/>
                  <a:pt x="2326507" y="2658284"/>
                </a:cubicBezTo>
                <a:lnTo>
                  <a:pt x="2330917" y="2650904"/>
                </a:lnTo>
                <a:lnTo>
                  <a:pt x="2327105" y="2649445"/>
                </a:lnTo>
                <a:lnTo>
                  <a:pt x="2321861" y="2643223"/>
                </a:lnTo>
                <a:lnTo>
                  <a:pt x="2293568" y="2644869"/>
                </a:lnTo>
                <a:cubicBezTo>
                  <a:pt x="2215764" y="2644952"/>
                  <a:pt x="2117771" y="2636716"/>
                  <a:pt x="2088066" y="2649452"/>
                </a:cubicBezTo>
                <a:cubicBezTo>
                  <a:pt x="2078560" y="2648699"/>
                  <a:pt x="2054996" y="2644317"/>
                  <a:pt x="2045094" y="2648564"/>
                </a:cubicBezTo>
                <a:cubicBezTo>
                  <a:pt x="2026273" y="2644556"/>
                  <a:pt x="1826259" y="2633737"/>
                  <a:pt x="1824477" y="2656232"/>
                </a:cubicBezTo>
                <a:cubicBezTo>
                  <a:pt x="1734366" y="2646576"/>
                  <a:pt x="1652182" y="2657670"/>
                  <a:pt x="1561871" y="2650515"/>
                </a:cubicBezTo>
                <a:cubicBezTo>
                  <a:pt x="1550584" y="2672253"/>
                  <a:pt x="1479887" y="2659109"/>
                  <a:pt x="1451568" y="2654347"/>
                </a:cubicBezTo>
                <a:cubicBezTo>
                  <a:pt x="1455723" y="2662224"/>
                  <a:pt x="1417700" y="2659211"/>
                  <a:pt x="1412950" y="2658834"/>
                </a:cubicBezTo>
                <a:cubicBezTo>
                  <a:pt x="1393937" y="2657328"/>
                  <a:pt x="1374919" y="2655821"/>
                  <a:pt x="1369377" y="2665441"/>
                </a:cubicBezTo>
                <a:lnTo>
                  <a:pt x="1016866" y="2647570"/>
                </a:lnTo>
                <a:cubicBezTo>
                  <a:pt x="1016668" y="2650068"/>
                  <a:pt x="1011524" y="2654690"/>
                  <a:pt x="1006767" y="2654313"/>
                </a:cubicBezTo>
                <a:cubicBezTo>
                  <a:pt x="992511" y="2653184"/>
                  <a:pt x="979040" y="2642057"/>
                  <a:pt x="979634" y="2634560"/>
                </a:cubicBezTo>
                <a:cubicBezTo>
                  <a:pt x="980030" y="2629562"/>
                  <a:pt x="989736" y="2627814"/>
                  <a:pt x="999241" y="2628568"/>
                </a:cubicBezTo>
                <a:lnTo>
                  <a:pt x="1065782" y="2633840"/>
                </a:lnTo>
                <a:cubicBezTo>
                  <a:pt x="1066674" y="2622593"/>
                  <a:pt x="1174171" y="2624039"/>
                  <a:pt x="1248251" y="2622835"/>
                </a:cubicBezTo>
                <a:lnTo>
                  <a:pt x="1272752" y="2621709"/>
                </a:lnTo>
                <a:lnTo>
                  <a:pt x="1257461" y="2621678"/>
                </a:lnTo>
                <a:cubicBezTo>
                  <a:pt x="1219909" y="2620275"/>
                  <a:pt x="1181933" y="2616637"/>
                  <a:pt x="1155889" y="2613317"/>
                </a:cubicBezTo>
                <a:lnTo>
                  <a:pt x="1126579" y="2621055"/>
                </a:lnTo>
                <a:lnTo>
                  <a:pt x="912896" y="2601606"/>
                </a:lnTo>
                <a:lnTo>
                  <a:pt x="893883" y="2600100"/>
                </a:lnTo>
                <a:cubicBezTo>
                  <a:pt x="894279" y="2595102"/>
                  <a:pt x="942603" y="2588870"/>
                  <a:pt x="952307" y="2587126"/>
                </a:cubicBezTo>
                <a:cubicBezTo>
                  <a:pt x="990331" y="2590139"/>
                  <a:pt x="1165791" y="2609072"/>
                  <a:pt x="1205397" y="2592091"/>
                </a:cubicBezTo>
                <a:lnTo>
                  <a:pt x="1281247" y="2600612"/>
                </a:lnTo>
                <a:lnTo>
                  <a:pt x="1306007" y="2590002"/>
                </a:lnTo>
                <a:lnTo>
                  <a:pt x="1325812" y="2591571"/>
                </a:lnTo>
                <a:lnTo>
                  <a:pt x="1332546" y="2587074"/>
                </a:lnTo>
                <a:cubicBezTo>
                  <a:pt x="1422650" y="2596728"/>
                  <a:pt x="1561082" y="2600152"/>
                  <a:pt x="1648413" y="2584435"/>
                </a:cubicBezTo>
                <a:lnTo>
                  <a:pt x="1690994" y="2590326"/>
                </a:lnTo>
                <a:lnTo>
                  <a:pt x="1772987" y="2581733"/>
                </a:lnTo>
                <a:lnTo>
                  <a:pt x="1788233" y="2570364"/>
                </a:lnTo>
                <a:cubicBezTo>
                  <a:pt x="1816553" y="2575124"/>
                  <a:pt x="1850222" y="2572764"/>
                  <a:pt x="1878931" y="2572521"/>
                </a:cubicBezTo>
                <a:cubicBezTo>
                  <a:pt x="1863884" y="2581389"/>
                  <a:pt x="1897751" y="2576530"/>
                  <a:pt x="1897949" y="2574028"/>
                </a:cubicBezTo>
                <a:lnTo>
                  <a:pt x="1894580" y="2556158"/>
                </a:lnTo>
                <a:cubicBezTo>
                  <a:pt x="2022122" y="2576324"/>
                  <a:pt x="1970035" y="2569681"/>
                  <a:pt x="2076579" y="2552972"/>
                </a:cubicBezTo>
                <a:cubicBezTo>
                  <a:pt x="2128865" y="2557115"/>
                  <a:pt x="2192829" y="2534520"/>
                  <a:pt x="2240358" y="2538286"/>
                </a:cubicBezTo>
                <a:lnTo>
                  <a:pt x="2245510" y="2533664"/>
                </a:lnTo>
                <a:cubicBezTo>
                  <a:pt x="2245709" y="2531165"/>
                  <a:pt x="2184114" y="2523771"/>
                  <a:pt x="2169859" y="2522641"/>
                </a:cubicBezTo>
                <a:cubicBezTo>
                  <a:pt x="2168077" y="2545131"/>
                  <a:pt x="2059349" y="2528974"/>
                  <a:pt x="2058359" y="2541469"/>
                </a:cubicBezTo>
                <a:cubicBezTo>
                  <a:pt x="2029841" y="2539209"/>
                  <a:pt x="2006471" y="2532327"/>
                  <a:pt x="1986474" y="2543319"/>
                </a:cubicBezTo>
                <a:cubicBezTo>
                  <a:pt x="1862698" y="2536025"/>
                  <a:pt x="1872404" y="2534281"/>
                  <a:pt x="1770804" y="2548863"/>
                </a:cubicBezTo>
                <a:lnTo>
                  <a:pt x="1719713" y="2529726"/>
                </a:lnTo>
                <a:cubicBezTo>
                  <a:pt x="1681492" y="2529214"/>
                  <a:pt x="1680106" y="2546708"/>
                  <a:pt x="1646832" y="2544072"/>
                </a:cubicBezTo>
                <a:cubicBezTo>
                  <a:pt x="1632578" y="2542942"/>
                  <a:pt x="1599894" y="2532808"/>
                  <a:pt x="1585838" y="2529179"/>
                </a:cubicBezTo>
                <a:cubicBezTo>
                  <a:pt x="1538897" y="2517916"/>
                  <a:pt x="1601682" y="2570673"/>
                  <a:pt x="1461074" y="2534382"/>
                </a:cubicBezTo>
                <a:cubicBezTo>
                  <a:pt x="1456118" y="2536508"/>
                  <a:pt x="1450973" y="2541129"/>
                  <a:pt x="1441467" y="2540376"/>
                </a:cubicBezTo>
                <a:lnTo>
                  <a:pt x="1442259" y="2530378"/>
                </a:lnTo>
                <a:cubicBezTo>
                  <a:pt x="1399480" y="2526989"/>
                  <a:pt x="1362248" y="2513978"/>
                  <a:pt x="1319475" y="2510589"/>
                </a:cubicBezTo>
                <a:lnTo>
                  <a:pt x="1348975" y="2500351"/>
                </a:lnTo>
                <a:cubicBezTo>
                  <a:pt x="1363238" y="2501481"/>
                  <a:pt x="1425228" y="2503880"/>
                  <a:pt x="1425822" y="2496380"/>
                </a:cubicBezTo>
                <a:lnTo>
                  <a:pt x="1482460" y="2505897"/>
                </a:lnTo>
                <a:cubicBezTo>
                  <a:pt x="1535137" y="2505041"/>
                  <a:pt x="1597325" y="2504939"/>
                  <a:pt x="1645645" y="2498707"/>
                </a:cubicBezTo>
                <a:lnTo>
                  <a:pt x="1646438" y="2488711"/>
                </a:lnTo>
                <a:cubicBezTo>
                  <a:pt x="1646834" y="2483713"/>
                  <a:pt x="1642672" y="2475836"/>
                  <a:pt x="1628417" y="2474706"/>
                </a:cubicBezTo>
                <a:cubicBezTo>
                  <a:pt x="1625047" y="2456837"/>
                  <a:pt x="1590591" y="2469196"/>
                  <a:pt x="1591977" y="2451702"/>
                </a:cubicBezTo>
                <a:lnTo>
                  <a:pt x="1515929" y="2445676"/>
                </a:lnTo>
                <a:lnTo>
                  <a:pt x="1536328" y="2429686"/>
                </a:lnTo>
                <a:cubicBezTo>
                  <a:pt x="1579100" y="2433076"/>
                  <a:pt x="1513945" y="2410310"/>
                  <a:pt x="1613762" y="2418219"/>
                </a:cubicBezTo>
                <a:lnTo>
                  <a:pt x="1638315" y="2410103"/>
                </a:lnTo>
                <a:cubicBezTo>
                  <a:pt x="1657525" y="2409111"/>
                  <a:pt x="1676538" y="2410617"/>
                  <a:pt x="1695944" y="2407124"/>
                </a:cubicBezTo>
                <a:cubicBezTo>
                  <a:pt x="1733770" y="2412637"/>
                  <a:pt x="1735156" y="2395141"/>
                  <a:pt x="1758926" y="2397024"/>
                </a:cubicBezTo>
                <a:cubicBezTo>
                  <a:pt x="1825465" y="2402296"/>
                  <a:pt x="1899136" y="2377955"/>
                  <a:pt x="1979938" y="2384357"/>
                </a:cubicBezTo>
                <a:lnTo>
                  <a:pt x="1980730" y="2374360"/>
                </a:lnTo>
                <a:cubicBezTo>
                  <a:pt x="1990237" y="2375113"/>
                  <a:pt x="2061528" y="2380761"/>
                  <a:pt x="2062320" y="2370765"/>
                </a:cubicBezTo>
                <a:cubicBezTo>
                  <a:pt x="2067075" y="2371142"/>
                  <a:pt x="2095396" y="2375902"/>
                  <a:pt x="2095990" y="2368404"/>
                </a:cubicBezTo>
                <a:lnTo>
                  <a:pt x="2138763" y="2371793"/>
                </a:lnTo>
                <a:lnTo>
                  <a:pt x="2153619" y="2365425"/>
                </a:lnTo>
                <a:lnTo>
                  <a:pt x="2191641" y="2368438"/>
                </a:lnTo>
                <a:lnTo>
                  <a:pt x="2196987" y="2361314"/>
                </a:lnTo>
                <a:cubicBezTo>
                  <a:pt x="2230459" y="2361455"/>
                  <a:pt x="2203321" y="2341697"/>
                  <a:pt x="2236595" y="2344333"/>
                </a:cubicBezTo>
                <a:cubicBezTo>
                  <a:pt x="2261353" y="2333718"/>
                  <a:pt x="2323336" y="2336117"/>
                  <a:pt x="2352250" y="2333377"/>
                </a:cubicBezTo>
                <a:cubicBezTo>
                  <a:pt x="2371063" y="2337381"/>
                  <a:pt x="2385127" y="2341013"/>
                  <a:pt x="2398789" y="2349639"/>
                </a:cubicBezTo>
                <a:lnTo>
                  <a:pt x="2437805" y="2340156"/>
                </a:lnTo>
                <a:cubicBezTo>
                  <a:pt x="2433648" y="2332284"/>
                  <a:pt x="2443345" y="2330535"/>
                  <a:pt x="2457606" y="2331665"/>
                </a:cubicBezTo>
                <a:lnTo>
                  <a:pt x="2471672" y="2335297"/>
                </a:lnTo>
                <a:cubicBezTo>
                  <a:pt x="2471870" y="2332795"/>
                  <a:pt x="2473057" y="2317800"/>
                  <a:pt x="2487313" y="2318930"/>
                </a:cubicBezTo>
                <a:cubicBezTo>
                  <a:pt x="2492062" y="2319306"/>
                  <a:pt x="2496225" y="2327183"/>
                  <a:pt x="2500783" y="2330058"/>
                </a:cubicBezTo>
                <a:cubicBezTo>
                  <a:pt x="2543358" y="2335948"/>
                  <a:pt x="2577821" y="2323588"/>
                  <a:pt x="2620594" y="2326977"/>
                </a:cubicBezTo>
                <a:cubicBezTo>
                  <a:pt x="2636039" y="2313112"/>
                  <a:pt x="2683172" y="2321876"/>
                  <a:pt x="2706940" y="2323760"/>
                </a:cubicBezTo>
                <a:lnTo>
                  <a:pt x="2707534" y="2316259"/>
                </a:lnTo>
                <a:cubicBezTo>
                  <a:pt x="2717039" y="2317013"/>
                  <a:pt x="2740807" y="2318896"/>
                  <a:pt x="2741401" y="2311400"/>
                </a:cubicBezTo>
                <a:cubicBezTo>
                  <a:pt x="2765165" y="2313283"/>
                  <a:pt x="2780020" y="2306913"/>
                  <a:pt x="2794275" y="2308042"/>
                </a:cubicBezTo>
                <a:lnTo>
                  <a:pt x="2803781" y="2308796"/>
                </a:lnTo>
                <a:lnTo>
                  <a:pt x="2852300" y="2300068"/>
                </a:lnTo>
                <a:lnTo>
                  <a:pt x="2867349" y="2291199"/>
                </a:lnTo>
                <a:cubicBezTo>
                  <a:pt x="2886368" y="2292706"/>
                  <a:pt x="2901218" y="2286336"/>
                  <a:pt x="2920427" y="2285346"/>
                </a:cubicBezTo>
                <a:cubicBezTo>
                  <a:pt x="2935283" y="2278976"/>
                  <a:pt x="2959243" y="2278361"/>
                  <a:pt x="2978454" y="2277367"/>
                </a:cubicBezTo>
                <a:lnTo>
                  <a:pt x="3006772" y="2282127"/>
                </a:lnTo>
                <a:lnTo>
                  <a:pt x="3021227" y="2280756"/>
                </a:lnTo>
                <a:lnTo>
                  <a:pt x="3031524" y="2271511"/>
                </a:lnTo>
                <a:lnTo>
                  <a:pt x="3064600" y="2276650"/>
                </a:lnTo>
                <a:lnTo>
                  <a:pt x="3065194" y="2269150"/>
                </a:lnTo>
                <a:lnTo>
                  <a:pt x="3099057" y="2264288"/>
                </a:lnTo>
                <a:cubicBezTo>
                  <a:pt x="3099453" y="2259290"/>
                  <a:pt x="3104604" y="2254669"/>
                  <a:pt x="3109361" y="2255046"/>
                </a:cubicBezTo>
                <a:cubicBezTo>
                  <a:pt x="3114111" y="2255422"/>
                  <a:pt x="3118669" y="2258298"/>
                  <a:pt x="3118669" y="2258298"/>
                </a:cubicBezTo>
                <a:cubicBezTo>
                  <a:pt x="3196103" y="2246829"/>
                  <a:pt x="3316905" y="2231247"/>
                  <a:pt x="3359684" y="2234636"/>
                </a:cubicBezTo>
                <a:lnTo>
                  <a:pt x="3360278" y="2227142"/>
                </a:lnTo>
                <a:cubicBezTo>
                  <a:pt x="3475536" y="2221183"/>
                  <a:pt x="3568810" y="2190852"/>
                  <a:pt x="3683872" y="2187392"/>
                </a:cubicBezTo>
                <a:lnTo>
                  <a:pt x="3711992" y="2194650"/>
                </a:lnTo>
                <a:lnTo>
                  <a:pt x="3731400" y="2191158"/>
                </a:lnTo>
                <a:lnTo>
                  <a:pt x="3741699" y="2181915"/>
                </a:lnTo>
                <a:lnTo>
                  <a:pt x="3784281" y="2187804"/>
                </a:lnTo>
                <a:lnTo>
                  <a:pt x="3838343" y="2169452"/>
                </a:lnTo>
                <a:cubicBezTo>
                  <a:pt x="3867255" y="2166713"/>
                  <a:pt x="3943304" y="2172739"/>
                  <a:pt x="3935184" y="2154492"/>
                </a:cubicBezTo>
                <a:lnTo>
                  <a:pt x="3963504" y="2159249"/>
                </a:lnTo>
                <a:lnTo>
                  <a:pt x="3987471" y="2158635"/>
                </a:lnTo>
                <a:lnTo>
                  <a:pt x="4012816" y="2140523"/>
                </a:lnTo>
                <a:cubicBezTo>
                  <a:pt x="4032421" y="2134531"/>
                  <a:pt x="4064508" y="2152162"/>
                  <a:pt x="4088270" y="2154045"/>
                </a:cubicBezTo>
                <a:lnTo>
                  <a:pt x="4093619" y="2146926"/>
                </a:lnTo>
                <a:cubicBezTo>
                  <a:pt x="4127878" y="2137065"/>
                  <a:pt x="4166496" y="2132580"/>
                  <a:pt x="4204914" y="2130595"/>
                </a:cubicBezTo>
                <a:cubicBezTo>
                  <a:pt x="4234423" y="2120356"/>
                  <a:pt x="4277401" y="2121245"/>
                  <a:pt x="4311263" y="2116384"/>
                </a:cubicBezTo>
                <a:lnTo>
                  <a:pt x="4326317" y="2107518"/>
                </a:lnTo>
                <a:lnTo>
                  <a:pt x="4369090" y="2110907"/>
                </a:lnTo>
                <a:cubicBezTo>
                  <a:pt x="4393643" y="2102792"/>
                  <a:pt x="4418005" y="2097179"/>
                  <a:pt x="4446722" y="2096937"/>
                </a:cubicBezTo>
                <a:lnTo>
                  <a:pt x="4447514" y="2086941"/>
                </a:lnTo>
                <a:lnTo>
                  <a:pt x="4552673" y="2087730"/>
                </a:lnTo>
                <a:lnTo>
                  <a:pt x="4597037" y="2071126"/>
                </a:lnTo>
                <a:lnTo>
                  <a:pt x="4620799" y="2073008"/>
                </a:lnTo>
                <a:lnTo>
                  <a:pt x="4631097" y="2063764"/>
                </a:lnTo>
                <a:lnTo>
                  <a:pt x="4674069" y="2064653"/>
                </a:lnTo>
                <a:lnTo>
                  <a:pt x="4699421" y="2046542"/>
                </a:lnTo>
                <a:cubicBezTo>
                  <a:pt x="4761799" y="2043941"/>
                  <a:pt x="4829333" y="2036716"/>
                  <a:pt x="4874291" y="2012614"/>
                </a:cubicBezTo>
                <a:cubicBezTo>
                  <a:pt x="4907960" y="2010252"/>
                  <a:pt x="4941821" y="2005389"/>
                  <a:pt x="4971131" y="1997651"/>
                </a:cubicBezTo>
                <a:lnTo>
                  <a:pt x="4971527" y="1992653"/>
                </a:lnTo>
                <a:cubicBezTo>
                  <a:pt x="5000442" y="1989914"/>
                  <a:pt x="5029752" y="1982176"/>
                  <a:pt x="5049753" y="1971187"/>
                </a:cubicBezTo>
                <a:cubicBezTo>
                  <a:pt x="5068568" y="1975193"/>
                  <a:pt x="5145802" y="1966222"/>
                  <a:pt x="5165409" y="1960231"/>
                </a:cubicBezTo>
                <a:lnTo>
                  <a:pt x="5190557" y="1944618"/>
                </a:lnTo>
                <a:cubicBezTo>
                  <a:pt x="5219471" y="1941879"/>
                  <a:pt x="5253934" y="1929520"/>
                  <a:pt x="5273934" y="1918532"/>
                </a:cubicBezTo>
                <a:lnTo>
                  <a:pt x="5285419" y="1894293"/>
                </a:lnTo>
                <a:lnTo>
                  <a:pt x="5333942" y="1885561"/>
                </a:lnTo>
                <a:lnTo>
                  <a:pt x="5341511" y="1886833"/>
                </a:lnTo>
                <a:lnTo>
                  <a:pt x="5372954" y="1864448"/>
                </a:lnTo>
                <a:cubicBezTo>
                  <a:pt x="5384910" y="1856345"/>
                  <a:pt x="5395892" y="1849267"/>
                  <a:pt x="5404393" y="1844052"/>
                </a:cubicBezTo>
                <a:lnTo>
                  <a:pt x="5441543" y="1844052"/>
                </a:lnTo>
                <a:lnTo>
                  <a:pt x="5457174" y="1831822"/>
                </a:lnTo>
                <a:cubicBezTo>
                  <a:pt x="5468190" y="1824836"/>
                  <a:pt x="5479640" y="1818041"/>
                  <a:pt x="5490204" y="1812041"/>
                </a:cubicBezTo>
                <a:lnTo>
                  <a:pt x="5498029" y="1807802"/>
                </a:lnTo>
                <a:lnTo>
                  <a:pt x="5500746" y="1796365"/>
                </a:lnTo>
                <a:lnTo>
                  <a:pt x="5512080" y="1793382"/>
                </a:lnTo>
                <a:cubicBezTo>
                  <a:pt x="5495081" y="1763579"/>
                  <a:pt x="5455401" y="1739735"/>
                  <a:pt x="5432729" y="1712914"/>
                </a:cubicBezTo>
                <a:cubicBezTo>
                  <a:pt x="5387386" y="1706953"/>
                  <a:pt x="5347707" y="1695031"/>
                  <a:pt x="5302370" y="1692048"/>
                </a:cubicBezTo>
                <a:cubicBezTo>
                  <a:pt x="5154996" y="1647344"/>
                  <a:pt x="4996302" y="1623501"/>
                  <a:pt x="4860271" y="1569854"/>
                </a:cubicBezTo>
                <a:lnTo>
                  <a:pt x="4803591" y="1569854"/>
                </a:lnTo>
                <a:cubicBezTo>
                  <a:pt x="4786583" y="1563893"/>
                  <a:pt x="4763912" y="1560910"/>
                  <a:pt x="4741240" y="1557932"/>
                </a:cubicBezTo>
                <a:lnTo>
                  <a:pt x="4712895" y="1537067"/>
                </a:lnTo>
                <a:lnTo>
                  <a:pt x="4707231" y="1537067"/>
                </a:lnTo>
                <a:lnTo>
                  <a:pt x="4667560" y="1519185"/>
                </a:lnTo>
                <a:lnTo>
                  <a:pt x="4695895" y="1501303"/>
                </a:lnTo>
                <a:lnTo>
                  <a:pt x="4721284" y="1507978"/>
                </a:lnTo>
                <a:lnTo>
                  <a:pt x="4721284" y="1475864"/>
                </a:lnTo>
                <a:lnTo>
                  <a:pt x="4760956" y="1499706"/>
                </a:lnTo>
                <a:lnTo>
                  <a:pt x="4760956" y="1518408"/>
                </a:lnTo>
                <a:lnTo>
                  <a:pt x="4763912" y="1519185"/>
                </a:lnTo>
                <a:lnTo>
                  <a:pt x="4848927" y="1519185"/>
                </a:lnTo>
                <a:lnTo>
                  <a:pt x="4877270" y="1492363"/>
                </a:lnTo>
                <a:lnTo>
                  <a:pt x="4837591" y="1483420"/>
                </a:lnTo>
                <a:lnTo>
                  <a:pt x="4741240" y="1486402"/>
                </a:lnTo>
                <a:lnTo>
                  <a:pt x="4627957" y="1417897"/>
                </a:lnTo>
                <a:lnTo>
                  <a:pt x="4623777" y="1429989"/>
                </a:lnTo>
                <a:lnTo>
                  <a:pt x="4627881" y="1429773"/>
                </a:lnTo>
                <a:lnTo>
                  <a:pt x="4633553" y="1459576"/>
                </a:lnTo>
                <a:lnTo>
                  <a:pt x="4633553" y="1462559"/>
                </a:lnTo>
                <a:lnTo>
                  <a:pt x="4576873" y="1453616"/>
                </a:lnTo>
                <a:lnTo>
                  <a:pt x="4565536" y="1483420"/>
                </a:lnTo>
                <a:lnTo>
                  <a:pt x="4548529" y="1489381"/>
                </a:lnTo>
                <a:cubicBezTo>
                  <a:pt x="4520186" y="1486402"/>
                  <a:pt x="4429499" y="1465537"/>
                  <a:pt x="4412498" y="1468520"/>
                </a:cubicBezTo>
                <a:lnTo>
                  <a:pt x="4389827" y="1444676"/>
                </a:lnTo>
                <a:lnTo>
                  <a:pt x="4350155" y="1444676"/>
                </a:lnTo>
                <a:cubicBezTo>
                  <a:pt x="4304812" y="1435733"/>
                  <a:pt x="4265132" y="1417851"/>
                  <a:pt x="4225460" y="1405930"/>
                </a:cubicBezTo>
                <a:cubicBezTo>
                  <a:pt x="4242460" y="1396989"/>
                  <a:pt x="4270803" y="1388047"/>
                  <a:pt x="4282131" y="1376125"/>
                </a:cubicBezTo>
                <a:cubicBezTo>
                  <a:pt x="4236789" y="1364203"/>
                  <a:pt x="4185781" y="1364203"/>
                  <a:pt x="4134773" y="1358243"/>
                </a:cubicBezTo>
                <a:cubicBezTo>
                  <a:pt x="4123437" y="1358243"/>
                  <a:pt x="4100757" y="1361225"/>
                  <a:pt x="4089429" y="1364203"/>
                </a:cubicBezTo>
                <a:cubicBezTo>
                  <a:pt x="4066758" y="1355264"/>
                  <a:pt x="4032750" y="1337382"/>
                  <a:pt x="4010070" y="1334399"/>
                </a:cubicBezTo>
                <a:lnTo>
                  <a:pt x="3976063" y="1313539"/>
                </a:lnTo>
                <a:lnTo>
                  <a:pt x="3936391" y="1328439"/>
                </a:lnTo>
                <a:lnTo>
                  <a:pt x="3891047" y="1301617"/>
                </a:lnTo>
                <a:lnTo>
                  <a:pt x="3896720" y="1277774"/>
                </a:lnTo>
                <a:cubicBezTo>
                  <a:pt x="3879710" y="1256909"/>
                  <a:pt x="3857038" y="1236048"/>
                  <a:pt x="3828695" y="1218165"/>
                </a:cubicBezTo>
                <a:lnTo>
                  <a:pt x="3828695" y="1212205"/>
                </a:lnTo>
                <a:lnTo>
                  <a:pt x="3811697" y="1239026"/>
                </a:lnTo>
                <a:lnTo>
                  <a:pt x="3857038" y="1259890"/>
                </a:lnTo>
                <a:lnTo>
                  <a:pt x="3857038" y="1286713"/>
                </a:lnTo>
                <a:cubicBezTo>
                  <a:pt x="3823032" y="1262870"/>
                  <a:pt x="3772017" y="1247970"/>
                  <a:pt x="3732345" y="1224127"/>
                </a:cubicBezTo>
                <a:cubicBezTo>
                  <a:pt x="3715345" y="1209222"/>
                  <a:pt x="3704010" y="1182400"/>
                  <a:pt x="3709673" y="1164518"/>
                </a:cubicBezTo>
                <a:lnTo>
                  <a:pt x="3664331" y="1155575"/>
                </a:lnTo>
                <a:cubicBezTo>
                  <a:pt x="3658657" y="1134714"/>
                  <a:pt x="3641658" y="1113849"/>
                  <a:pt x="3618986" y="1095966"/>
                </a:cubicBezTo>
                <a:lnTo>
                  <a:pt x="3613323" y="1066163"/>
                </a:lnTo>
                <a:cubicBezTo>
                  <a:pt x="3618986" y="1060201"/>
                  <a:pt x="3590650" y="1060201"/>
                  <a:pt x="3584977" y="1060201"/>
                </a:cubicBezTo>
                <a:lnTo>
                  <a:pt x="3584977" y="1036359"/>
                </a:lnTo>
                <a:cubicBezTo>
                  <a:pt x="3613323" y="1006554"/>
                  <a:pt x="3658657" y="973772"/>
                  <a:pt x="3647329" y="938007"/>
                </a:cubicBezTo>
                <a:lnTo>
                  <a:pt x="3675664" y="911181"/>
                </a:lnTo>
                <a:lnTo>
                  <a:pt x="3677115" y="907519"/>
                </a:lnTo>
                <a:lnTo>
                  <a:pt x="3661690" y="878074"/>
                </a:lnTo>
                <a:lnTo>
                  <a:pt x="3671621" y="859237"/>
                </a:lnTo>
                <a:cubicBezTo>
                  <a:pt x="3658518" y="841396"/>
                  <a:pt x="3645867" y="821059"/>
                  <a:pt x="3639538" y="801865"/>
                </a:cubicBezTo>
                <a:lnTo>
                  <a:pt x="3664833" y="788384"/>
                </a:lnTo>
                <a:cubicBezTo>
                  <a:pt x="3664155" y="783104"/>
                  <a:pt x="3664042" y="774701"/>
                  <a:pt x="3666526" y="767737"/>
                </a:cubicBezTo>
                <a:lnTo>
                  <a:pt x="3670099" y="762433"/>
                </a:lnTo>
                <a:lnTo>
                  <a:pt x="3668335" y="760014"/>
                </a:lnTo>
                <a:cubicBezTo>
                  <a:pt x="3664042" y="752148"/>
                  <a:pt x="3661442" y="743940"/>
                  <a:pt x="3662796" y="736448"/>
                </a:cubicBezTo>
                <a:lnTo>
                  <a:pt x="3673688" y="741937"/>
                </a:lnTo>
                <a:lnTo>
                  <a:pt x="3670699" y="737869"/>
                </a:lnTo>
                <a:cubicBezTo>
                  <a:pt x="3709094" y="706129"/>
                  <a:pt x="3715864" y="668670"/>
                  <a:pt x="3757419" y="637501"/>
                </a:cubicBezTo>
                <a:lnTo>
                  <a:pt x="3751996" y="613311"/>
                </a:lnTo>
                <a:cubicBezTo>
                  <a:pt x="3783609" y="564872"/>
                  <a:pt x="3804389" y="540260"/>
                  <a:pt x="3845039" y="496033"/>
                </a:cubicBezTo>
                <a:lnTo>
                  <a:pt x="3859043" y="490829"/>
                </a:lnTo>
                <a:lnTo>
                  <a:pt x="3876693" y="503176"/>
                </a:lnTo>
                <a:lnTo>
                  <a:pt x="3889539" y="493762"/>
                </a:lnTo>
                <a:lnTo>
                  <a:pt x="3886824" y="472643"/>
                </a:lnTo>
                <a:lnTo>
                  <a:pt x="3876431" y="457872"/>
                </a:lnTo>
                <a:lnTo>
                  <a:pt x="3892241" y="442677"/>
                </a:lnTo>
                <a:lnTo>
                  <a:pt x="3971298" y="420863"/>
                </a:lnTo>
                <a:cubicBezTo>
                  <a:pt x="3977619" y="403956"/>
                  <a:pt x="3992525" y="393756"/>
                  <a:pt x="4013305" y="387196"/>
                </a:cubicBezTo>
                <a:lnTo>
                  <a:pt x="4028663" y="374499"/>
                </a:lnTo>
                <a:lnTo>
                  <a:pt x="4042216" y="371791"/>
                </a:lnTo>
                <a:lnTo>
                  <a:pt x="4046734" y="364874"/>
                </a:lnTo>
                <a:lnTo>
                  <a:pt x="4114949" y="366888"/>
                </a:lnTo>
                <a:lnTo>
                  <a:pt x="4104110" y="390717"/>
                </a:lnTo>
                <a:cubicBezTo>
                  <a:pt x="4077006" y="396132"/>
                  <a:pt x="4051255" y="394055"/>
                  <a:pt x="4025053" y="394476"/>
                </a:cubicBezTo>
                <a:lnTo>
                  <a:pt x="4050353" y="417102"/>
                </a:lnTo>
                <a:cubicBezTo>
                  <a:pt x="4036462" y="421683"/>
                  <a:pt x="4025028" y="428480"/>
                  <a:pt x="4014823" y="436386"/>
                </a:cubicBezTo>
                <a:lnTo>
                  <a:pt x="4011278" y="439651"/>
                </a:lnTo>
                <a:lnTo>
                  <a:pt x="4014158" y="440334"/>
                </a:lnTo>
                <a:cubicBezTo>
                  <a:pt x="4046261" y="446499"/>
                  <a:pt x="4046853" y="436452"/>
                  <a:pt x="4102080" y="429026"/>
                </a:cubicBezTo>
                <a:lnTo>
                  <a:pt x="4120153" y="437450"/>
                </a:lnTo>
                <a:lnTo>
                  <a:pt x="4104343" y="452645"/>
                </a:lnTo>
                <a:lnTo>
                  <a:pt x="4112027" y="464348"/>
                </a:lnTo>
                <a:lnTo>
                  <a:pt x="4167591" y="446024"/>
                </a:lnTo>
                <a:lnTo>
                  <a:pt x="4180235" y="412207"/>
                </a:lnTo>
                <a:lnTo>
                  <a:pt x="4140029" y="417836"/>
                </a:lnTo>
                <a:lnTo>
                  <a:pt x="4140932" y="412842"/>
                </a:lnTo>
                <a:cubicBezTo>
                  <a:pt x="4142286" y="405348"/>
                  <a:pt x="4148605" y="388440"/>
                  <a:pt x="4164419" y="391298"/>
                </a:cubicBezTo>
                <a:cubicBezTo>
                  <a:pt x="4173909" y="393014"/>
                  <a:pt x="4185652" y="400293"/>
                  <a:pt x="4191526" y="403933"/>
                </a:cubicBezTo>
                <a:lnTo>
                  <a:pt x="4195137" y="383955"/>
                </a:lnTo>
                <a:lnTo>
                  <a:pt x="4217277" y="387956"/>
                </a:lnTo>
                <a:lnTo>
                  <a:pt x="4248443" y="378118"/>
                </a:lnTo>
                <a:lnTo>
                  <a:pt x="4280972" y="378839"/>
                </a:lnTo>
                <a:lnTo>
                  <a:pt x="4342408" y="346106"/>
                </a:lnTo>
                <a:lnTo>
                  <a:pt x="4332918" y="326338"/>
                </a:lnTo>
                <a:lnTo>
                  <a:pt x="4284124" y="307204"/>
                </a:lnTo>
                <a:lnTo>
                  <a:pt x="4317554" y="302932"/>
                </a:lnTo>
                <a:cubicBezTo>
                  <a:pt x="4332912" y="308287"/>
                  <a:pt x="4348726" y="311146"/>
                  <a:pt x="4360474" y="318428"/>
                </a:cubicBezTo>
                <a:lnTo>
                  <a:pt x="4381254" y="311868"/>
                </a:lnTo>
                <a:lnTo>
                  <a:pt x="4400234" y="333348"/>
                </a:lnTo>
                <a:cubicBezTo>
                  <a:pt x="4417849" y="326216"/>
                  <a:pt x="4436819" y="311595"/>
                  <a:pt x="4445852" y="297756"/>
                </a:cubicBezTo>
                <a:lnTo>
                  <a:pt x="4463021" y="311174"/>
                </a:lnTo>
                <a:cubicBezTo>
                  <a:pt x="4486515" y="307681"/>
                  <a:pt x="4515878" y="307831"/>
                  <a:pt x="4541177" y="312404"/>
                </a:cubicBezTo>
                <a:lnTo>
                  <a:pt x="4553825" y="296640"/>
                </a:lnTo>
                <a:lnTo>
                  <a:pt x="4595838" y="281024"/>
                </a:lnTo>
                <a:lnTo>
                  <a:pt x="4581827" y="268177"/>
                </a:lnTo>
                <a:lnTo>
                  <a:pt x="4614354" y="250849"/>
                </a:lnTo>
                <a:lnTo>
                  <a:pt x="4654114" y="265770"/>
                </a:lnTo>
                <a:cubicBezTo>
                  <a:pt x="4674443" y="261710"/>
                  <a:pt x="4694767" y="257645"/>
                  <a:pt x="4714645" y="256081"/>
                </a:cubicBezTo>
                <a:lnTo>
                  <a:pt x="4703355" y="264354"/>
                </a:lnTo>
                <a:lnTo>
                  <a:pt x="4711492" y="291613"/>
                </a:lnTo>
                <a:cubicBezTo>
                  <a:pt x="4697036" y="299315"/>
                  <a:pt x="4679867" y="303950"/>
                  <a:pt x="4660893" y="300521"/>
                </a:cubicBezTo>
                <a:lnTo>
                  <a:pt x="4622045" y="316709"/>
                </a:lnTo>
                <a:lnTo>
                  <a:pt x="4573251" y="315626"/>
                </a:lnTo>
                <a:cubicBezTo>
                  <a:pt x="4561511" y="326395"/>
                  <a:pt x="4528537" y="346222"/>
                  <a:pt x="4508656" y="347786"/>
                </a:cubicBezTo>
                <a:lnTo>
                  <a:pt x="4514535" y="369478"/>
                </a:lnTo>
                <a:lnTo>
                  <a:pt x="4551129" y="365778"/>
                </a:lnTo>
                <a:lnTo>
                  <a:pt x="4580034" y="350373"/>
                </a:lnTo>
                <a:lnTo>
                  <a:pt x="4577326" y="347306"/>
                </a:lnTo>
                <a:cubicBezTo>
                  <a:pt x="4599461" y="351307"/>
                  <a:pt x="4624760" y="355879"/>
                  <a:pt x="4647352" y="357383"/>
                </a:cubicBezTo>
                <a:lnTo>
                  <a:pt x="4619789" y="347244"/>
                </a:lnTo>
                <a:lnTo>
                  <a:pt x="4645991" y="328773"/>
                </a:lnTo>
                <a:cubicBezTo>
                  <a:pt x="4675805" y="326426"/>
                  <a:pt x="4706076" y="321578"/>
                  <a:pt x="4735437" y="321728"/>
                </a:cubicBezTo>
                <a:lnTo>
                  <a:pt x="4761189" y="305751"/>
                </a:lnTo>
                <a:cubicBezTo>
                  <a:pt x="4783323" y="309752"/>
                  <a:pt x="4803655" y="305694"/>
                  <a:pt x="4816301" y="289925"/>
                </a:cubicBezTo>
                <a:lnTo>
                  <a:pt x="4792354" y="277865"/>
                </a:lnTo>
                <a:cubicBezTo>
                  <a:pt x="4778352" y="283066"/>
                  <a:pt x="4763897" y="290769"/>
                  <a:pt x="4747182" y="292907"/>
                </a:cubicBezTo>
                <a:lnTo>
                  <a:pt x="4714645" y="256081"/>
                </a:lnTo>
                <a:cubicBezTo>
                  <a:pt x="4728197" y="253373"/>
                  <a:pt x="4741299" y="253162"/>
                  <a:pt x="4754404" y="252953"/>
                </a:cubicBezTo>
                <a:cubicBezTo>
                  <a:pt x="4757112" y="237968"/>
                  <a:pt x="4753942" y="219347"/>
                  <a:pt x="4750326" y="203220"/>
                </a:cubicBezTo>
                <a:lnTo>
                  <a:pt x="4774722" y="194734"/>
                </a:lnTo>
                <a:lnTo>
                  <a:pt x="4843388" y="194252"/>
                </a:lnTo>
                <a:cubicBezTo>
                  <a:pt x="4841131" y="206737"/>
                  <a:pt x="4838874" y="219225"/>
                  <a:pt x="4839783" y="232280"/>
                </a:cubicBezTo>
                <a:cubicBezTo>
                  <a:pt x="4860111" y="228220"/>
                  <a:pt x="4883149" y="227227"/>
                  <a:pt x="4902576" y="228158"/>
                </a:cubicBezTo>
                <a:lnTo>
                  <a:pt x="4907545" y="218741"/>
                </a:lnTo>
                <a:lnTo>
                  <a:pt x="4903928" y="202616"/>
                </a:lnTo>
                <a:lnTo>
                  <a:pt x="4934644" y="195275"/>
                </a:lnTo>
                <a:lnTo>
                  <a:pt x="4943688" y="217537"/>
                </a:lnTo>
                <a:lnTo>
                  <a:pt x="4938717" y="226955"/>
                </a:lnTo>
                <a:lnTo>
                  <a:pt x="4964463" y="210978"/>
                </a:lnTo>
                <a:lnTo>
                  <a:pt x="4999704" y="214768"/>
                </a:lnTo>
                <a:lnTo>
                  <a:pt x="5006932" y="210917"/>
                </a:lnTo>
                <a:lnTo>
                  <a:pt x="5039911" y="209144"/>
                </a:lnTo>
                <a:lnTo>
                  <a:pt x="5048040" y="200297"/>
                </a:lnTo>
                <a:lnTo>
                  <a:pt x="5093669" y="200810"/>
                </a:lnTo>
                <a:lnTo>
                  <a:pt x="5115352" y="189253"/>
                </a:lnTo>
                <a:lnTo>
                  <a:pt x="5165043" y="185342"/>
                </a:lnTo>
                <a:cubicBezTo>
                  <a:pt x="5179951" y="175141"/>
                  <a:pt x="5216544" y="171439"/>
                  <a:pt x="5238680" y="175440"/>
                </a:cubicBezTo>
                <a:lnTo>
                  <a:pt x="5253139" y="167739"/>
                </a:lnTo>
                <a:cubicBezTo>
                  <a:pt x="5286114" y="165965"/>
                  <a:pt x="5319995" y="159193"/>
                  <a:pt x="5354784" y="165481"/>
                </a:cubicBezTo>
                <a:cubicBezTo>
                  <a:pt x="5383243" y="152575"/>
                  <a:pt x="5413061" y="150225"/>
                  <a:pt x="5443778" y="142886"/>
                </a:cubicBezTo>
                <a:lnTo>
                  <a:pt x="5484887" y="150316"/>
                </a:lnTo>
                <a:lnTo>
                  <a:pt x="5515158" y="145472"/>
                </a:lnTo>
                <a:lnTo>
                  <a:pt x="5521483" y="146615"/>
                </a:lnTo>
                <a:cubicBezTo>
                  <a:pt x="5521483" y="146615"/>
                  <a:pt x="5516060" y="140479"/>
                  <a:pt x="5522385" y="141622"/>
                </a:cubicBezTo>
                <a:cubicBezTo>
                  <a:pt x="5535034" y="143909"/>
                  <a:pt x="5558072" y="142914"/>
                  <a:pt x="5563494" y="130998"/>
                </a:cubicBezTo>
                <a:lnTo>
                  <a:pt x="5608671" y="134006"/>
                </a:lnTo>
                <a:lnTo>
                  <a:pt x="5629452" y="127448"/>
                </a:lnTo>
                <a:lnTo>
                  <a:pt x="5684564" y="129674"/>
                </a:lnTo>
                <a:lnTo>
                  <a:pt x="5699475" y="119476"/>
                </a:lnTo>
                <a:cubicBezTo>
                  <a:pt x="5716189" y="117337"/>
                  <a:pt x="5736066" y="115772"/>
                  <a:pt x="5755040" y="119202"/>
                </a:cubicBezTo>
                <a:lnTo>
                  <a:pt x="5769496" y="111499"/>
                </a:lnTo>
                <a:cubicBezTo>
                  <a:pt x="5778529" y="115712"/>
                  <a:pt x="5802926" y="125280"/>
                  <a:pt x="5805183" y="112792"/>
                </a:cubicBezTo>
                <a:cubicBezTo>
                  <a:pt x="5828676" y="109304"/>
                  <a:pt x="5854429" y="111377"/>
                  <a:pt x="5876563" y="115378"/>
                </a:cubicBezTo>
                <a:cubicBezTo>
                  <a:pt x="5904571" y="104969"/>
                  <a:pt x="5934389" y="102622"/>
                  <a:pt x="5964654" y="97778"/>
                </a:cubicBezTo>
                <a:lnTo>
                  <a:pt x="6005318" y="107705"/>
                </a:lnTo>
                <a:cubicBezTo>
                  <a:pt x="6026097" y="101145"/>
                  <a:pt x="6067658" y="106080"/>
                  <a:pt x="6089796" y="110081"/>
                </a:cubicBezTo>
                <a:cubicBezTo>
                  <a:pt x="6103801" y="104875"/>
                  <a:pt x="6123678" y="103311"/>
                  <a:pt x="6139490" y="106169"/>
                </a:cubicBezTo>
                <a:lnTo>
                  <a:pt x="6154851" y="111525"/>
                </a:lnTo>
                <a:cubicBezTo>
                  <a:pt x="6168405" y="108816"/>
                  <a:pt x="6179243" y="103038"/>
                  <a:pt x="6191899" y="105325"/>
                </a:cubicBezTo>
                <a:lnTo>
                  <a:pt x="6209062" y="100693"/>
                </a:lnTo>
                <a:cubicBezTo>
                  <a:pt x="6211319" y="88204"/>
                  <a:pt x="6245652" y="96991"/>
                  <a:pt x="6255141" y="98706"/>
                </a:cubicBezTo>
                <a:lnTo>
                  <a:pt x="6265980" y="92928"/>
                </a:lnTo>
                <a:cubicBezTo>
                  <a:pt x="6278630" y="95214"/>
                  <a:pt x="6296252" y="106137"/>
                  <a:pt x="6298960" y="91153"/>
                </a:cubicBezTo>
                <a:lnTo>
                  <a:pt x="6364013" y="92597"/>
                </a:lnTo>
                <a:lnTo>
                  <a:pt x="6408738" y="80049"/>
                </a:lnTo>
                <a:cubicBezTo>
                  <a:pt x="6410770" y="77838"/>
                  <a:pt x="6414949" y="77304"/>
                  <a:pt x="6419411" y="77466"/>
                </a:cubicBezTo>
                <a:close/>
                <a:moveTo>
                  <a:pt x="4743751" y="67945"/>
                </a:moveTo>
                <a:lnTo>
                  <a:pt x="4764080" y="81934"/>
                </a:lnTo>
                <a:cubicBezTo>
                  <a:pt x="4743753" y="85994"/>
                  <a:pt x="4723879" y="87560"/>
                  <a:pt x="4711681" y="100828"/>
                </a:cubicBezTo>
                <a:lnTo>
                  <a:pt x="4673283" y="96468"/>
                </a:lnTo>
                <a:lnTo>
                  <a:pt x="4685926" y="80701"/>
                </a:lnTo>
                <a:cubicBezTo>
                  <a:pt x="4703546" y="73570"/>
                  <a:pt x="4723874" y="69509"/>
                  <a:pt x="4743751" y="67945"/>
                </a:cubicBezTo>
                <a:close/>
                <a:moveTo>
                  <a:pt x="6709837" y="67430"/>
                </a:moveTo>
                <a:cubicBezTo>
                  <a:pt x="6712997" y="68001"/>
                  <a:pt x="6715258" y="73570"/>
                  <a:pt x="6714807" y="76065"/>
                </a:cubicBezTo>
                <a:lnTo>
                  <a:pt x="6714356" y="78564"/>
                </a:lnTo>
                <a:lnTo>
                  <a:pt x="6698542" y="75706"/>
                </a:lnTo>
                <a:lnTo>
                  <a:pt x="6695834" y="72636"/>
                </a:lnTo>
                <a:cubicBezTo>
                  <a:pt x="6696737" y="67639"/>
                  <a:pt x="6703512" y="66287"/>
                  <a:pt x="6709837" y="67430"/>
                </a:cubicBezTo>
                <a:close/>
                <a:moveTo>
                  <a:pt x="6642078" y="62913"/>
                </a:moveTo>
                <a:cubicBezTo>
                  <a:pt x="6648404" y="64056"/>
                  <a:pt x="6661058" y="66343"/>
                  <a:pt x="6659704" y="73835"/>
                </a:cubicBezTo>
                <a:lnTo>
                  <a:pt x="6655636" y="78257"/>
                </a:lnTo>
                <a:cubicBezTo>
                  <a:pt x="6645696" y="79038"/>
                  <a:pt x="6632599" y="79252"/>
                  <a:pt x="6625372" y="83101"/>
                </a:cubicBezTo>
                <a:lnTo>
                  <a:pt x="6614072" y="73322"/>
                </a:lnTo>
                <a:close/>
                <a:moveTo>
                  <a:pt x="5330146" y="57885"/>
                </a:moveTo>
                <a:lnTo>
                  <a:pt x="5341446" y="67666"/>
                </a:lnTo>
                <a:cubicBezTo>
                  <a:pt x="5295363" y="69651"/>
                  <a:pt x="5262840" y="86979"/>
                  <a:pt x="5215401" y="78405"/>
                </a:cubicBezTo>
                <a:lnTo>
                  <a:pt x="5248830" y="74136"/>
                </a:lnTo>
                <a:lnTo>
                  <a:pt x="5251995" y="74708"/>
                </a:lnTo>
                <a:cubicBezTo>
                  <a:pt x="5272324" y="70644"/>
                  <a:pt x="5292654" y="66580"/>
                  <a:pt x="5315695" y="65587"/>
                </a:cubicBezTo>
                <a:close/>
                <a:moveTo>
                  <a:pt x="7089761" y="7154"/>
                </a:moveTo>
                <a:cubicBezTo>
                  <a:pt x="7096086" y="8298"/>
                  <a:pt x="7122740" y="5381"/>
                  <a:pt x="7121838" y="10373"/>
                </a:cubicBezTo>
                <a:lnTo>
                  <a:pt x="7121386" y="12870"/>
                </a:lnTo>
                <a:close/>
                <a:moveTo>
                  <a:pt x="7153076" y="426"/>
                </a:moveTo>
                <a:cubicBezTo>
                  <a:pt x="7181241" y="-2098"/>
                  <a:pt x="7233421" y="7333"/>
                  <a:pt x="7242909" y="9048"/>
                </a:cubicBezTo>
                <a:cubicBezTo>
                  <a:pt x="7236584" y="25954"/>
                  <a:pt x="7195922" y="-2027"/>
                  <a:pt x="7189151" y="17381"/>
                </a:cubicBezTo>
                <a:lnTo>
                  <a:pt x="7135387" y="7664"/>
                </a:lnTo>
                <a:cubicBezTo>
                  <a:pt x="7136968" y="3437"/>
                  <a:pt x="7143688" y="1267"/>
                  <a:pt x="7153076" y="426"/>
                </a:cubicBez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F70102-91CE-FA4D-A145-3F3A95AE3D7C}"/>
              </a:ext>
            </a:extLst>
          </p:cNvPr>
          <p:cNvGrpSpPr/>
          <p:nvPr/>
        </p:nvGrpSpPr>
        <p:grpSpPr>
          <a:xfrm>
            <a:off x="164477" y="6608615"/>
            <a:ext cx="368427" cy="96784"/>
            <a:chOff x="6257109" y="1881051"/>
            <a:chExt cx="696170" cy="1828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31B9893-F4BB-114E-89FC-4CC2137F5ECB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CFF0BDC-B913-1249-8806-9696789EC1C4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3178C027-B50F-1046-92F8-C9A1D5E49A79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7" y="686970"/>
            <a:ext cx="5718628" cy="2806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7" y="3717554"/>
            <a:ext cx="5718628" cy="2800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4639E231-6F7A-1342-9D26-16A6747DE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462" y="187693"/>
            <a:ext cx="1440109" cy="547842"/>
          </a:xfrm>
        </p:spPr>
        <p:txBody>
          <a:bodyPr/>
          <a:lstStyle/>
          <a:p>
            <a:r>
              <a:rPr lang="en-US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UI/UX</a:t>
            </a:r>
            <a:endParaRPr lang="en-US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7799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 152">
            <a:extLst>
              <a:ext uri="{FF2B5EF4-FFF2-40B4-BE49-F238E27FC236}">
                <a16:creationId xmlns:a16="http://schemas.microsoft.com/office/drawing/2014/main" xmlns="" id="{ED7C51B6-BAE4-9948-87AD-6C7CBA21B811}"/>
              </a:ext>
            </a:extLst>
          </p:cNvPr>
          <p:cNvSpPr/>
          <p:nvPr/>
        </p:nvSpPr>
        <p:spPr>
          <a:xfrm rot="12223832">
            <a:off x="1012114" y="-1059941"/>
            <a:ext cx="6957992" cy="6896695"/>
          </a:xfrm>
          <a:custGeom>
            <a:avLst/>
            <a:gdLst>
              <a:gd name="connsiteX0" fmla="*/ 3317693 w 7001754"/>
              <a:gd name="connsiteY0" fmla="*/ 844305 h 6560646"/>
              <a:gd name="connsiteX1" fmla="*/ 3314749 w 7001754"/>
              <a:gd name="connsiteY1" fmla="*/ 818082 h 6560646"/>
              <a:gd name="connsiteX2" fmla="*/ 3325067 w 7001754"/>
              <a:gd name="connsiteY2" fmla="*/ 835703 h 6560646"/>
              <a:gd name="connsiteX3" fmla="*/ 4646566 w 7001754"/>
              <a:gd name="connsiteY3" fmla="*/ 236234 h 6560646"/>
              <a:gd name="connsiteX4" fmla="*/ 4625971 w 7001754"/>
              <a:gd name="connsiteY4" fmla="*/ 206636 h 6560646"/>
              <a:gd name="connsiteX5" fmla="*/ 4653438 w 7001754"/>
              <a:gd name="connsiteY5" fmla="*/ 214031 h 6560646"/>
              <a:gd name="connsiteX6" fmla="*/ 4653439 w 7001754"/>
              <a:gd name="connsiteY6" fmla="*/ 221435 h 6560646"/>
              <a:gd name="connsiteX7" fmla="*/ 4652579 w 7001754"/>
              <a:gd name="connsiteY7" fmla="*/ 231607 h 6560646"/>
              <a:gd name="connsiteX8" fmla="*/ 4646566 w 7001754"/>
              <a:gd name="connsiteY8" fmla="*/ 236234 h 6560646"/>
              <a:gd name="connsiteX9" fmla="*/ 4519809 w 7001754"/>
              <a:gd name="connsiteY9" fmla="*/ 459860 h 6560646"/>
              <a:gd name="connsiteX10" fmla="*/ 4495549 w 7001754"/>
              <a:gd name="connsiteY10" fmla="*/ 458172 h 6560646"/>
              <a:gd name="connsiteX11" fmla="*/ 4481818 w 7001754"/>
              <a:gd name="connsiteY11" fmla="*/ 472967 h 6560646"/>
              <a:gd name="connsiteX12" fmla="*/ 4454357 w 7001754"/>
              <a:gd name="connsiteY12" fmla="*/ 435974 h 6560646"/>
              <a:gd name="connsiteX13" fmla="*/ 4488689 w 7001754"/>
              <a:gd name="connsiteY13" fmla="*/ 398988 h 6560646"/>
              <a:gd name="connsiteX14" fmla="*/ 4543611 w 7001754"/>
              <a:gd name="connsiteY14" fmla="*/ 421178 h 6560646"/>
              <a:gd name="connsiteX15" fmla="*/ 4543611 w 7001754"/>
              <a:gd name="connsiteY15" fmla="*/ 428582 h 6560646"/>
              <a:gd name="connsiteX16" fmla="*/ 4538998 w 7001754"/>
              <a:gd name="connsiteY16" fmla="*/ 446727 h 6560646"/>
              <a:gd name="connsiteX17" fmla="*/ 4519809 w 7001754"/>
              <a:gd name="connsiteY17" fmla="*/ 459860 h 6560646"/>
              <a:gd name="connsiteX18" fmla="*/ 4426892 w 7001754"/>
              <a:gd name="connsiteY18" fmla="*/ 598696 h 6560646"/>
              <a:gd name="connsiteX19" fmla="*/ 4378838 w 7001754"/>
              <a:gd name="connsiteY19" fmla="*/ 546920 h 6560646"/>
              <a:gd name="connsiteX20" fmla="*/ 4426892 w 7001754"/>
              <a:gd name="connsiteY20" fmla="*/ 539517 h 6560646"/>
              <a:gd name="connsiteX21" fmla="*/ 3891402 w 7001754"/>
              <a:gd name="connsiteY21" fmla="*/ 909398 h 6560646"/>
              <a:gd name="connsiteX22" fmla="*/ 3877669 w 7001754"/>
              <a:gd name="connsiteY22" fmla="*/ 879800 h 6560646"/>
              <a:gd name="connsiteX23" fmla="*/ 3905136 w 7001754"/>
              <a:gd name="connsiteY23" fmla="*/ 887206 h 6560646"/>
              <a:gd name="connsiteX24" fmla="*/ 3903420 w 7001754"/>
              <a:gd name="connsiteY24" fmla="*/ 901075 h 6560646"/>
              <a:gd name="connsiteX25" fmla="*/ 3891402 w 7001754"/>
              <a:gd name="connsiteY25" fmla="*/ 909398 h 6560646"/>
              <a:gd name="connsiteX26" fmla="*/ 4160014 w 7001754"/>
              <a:gd name="connsiteY26" fmla="*/ 895086 h 6560646"/>
              <a:gd name="connsiteX27" fmla="*/ 4063038 w 7001754"/>
              <a:gd name="connsiteY27" fmla="*/ 931610 h 6560646"/>
              <a:gd name="connsiteX28" fmla="*/ 4056168 w 7001754"/>
              <a:gd name="connsiteY28" fmla="*/ 931610 h 6560646"/>
              <a:gd name="connsiteX29" fmla="*/ 4035577 w 7001754"/>
              <a:gd name="connsiteY29" fmla="*/ 924207 h 6560646"/>
              <a:gd name="connsiteX30" fmla="*/ 4097357 w 7001754"/>
              <a:gd name="connsiteY30" fmla="*/ 879823 h 6560646"/>
              <a:gd name="connsiteX31" fmla="*/ 4159150 w 7001754"/>
              <a:gd name="connsiteY31" fmla="*/ 850233 h 6560646"/>
              <a:gd name="connsiteX32" fmla="*/ 4186610 w 7001754"/>
              <a:gd name="connsiteY32" fmla="*/ 828049 h 6560646"/>
              <a:gd name="connsiteX33" fmla="*/ 4200339 w 7001754"/>
              <a:gd name="connsiteY33" fmla="*/ 828049 h 6560646"/>
              <a:gd name="connsiteX34" fmla="*/ 4185643 w 7001754"/>
              <a:gd name="connsiteY34" fmla="*/ 876476 h 6560646"/>
              <a:gd name="connsiteX35" fmla="*/ 4160014 w 7001754"/>
              <a:gd name="connsiteY35" fmla="*/ 895086 h 6560646"/>
              <a:gd name="connsiteX36" fmla="*/ 3410858 w 7001754"/>
              <a:gd name="connsiteY36" fmla="*/ 1331060 h 6560646"/>
              <a:gd name="connsiteX37" fmla="*/ 3383397 w 7001754"/>
              <a:gd name="connsiteY37" fmla="*/ 1308861 h 6560646"/>
              <a:gd name="connsiteX38" fmla="*/ 3479507 w 7001754"/>
              <a:gd name="connsiteY38" fmla="*/ 1160904 h 6560646"/>
              <a:gd name="connsiteX39" fmla="*/ 3500108 w 7001754"/>
              <a:gd name="connsiteY39" fmla="*/ 1220086 h 6560646"/>
              <a:gd name="connsiteX40" fmla="*/ 3496675 w 7001754"/>
              <a:gd name="connsiteY40" fmla="*/ 1229795 h 6560646"/>
              <a:gd name="connsiteX41" fmla="*/ 3465778 w 7001754"/>
              <a:gd name="connsiteY41" fmla="*/ 1242285 h 6560646"/>
              <a:gd name="connsiteX42" fmla="*/ 4723653 w 7001754"/>
              <a:gd name="connsiteY42" fmla="*/ 608311 h 6560646"/>
              <a:gd name="connsiteX43" fmla="*/ 4721593 w 7001754"/>
              <a:gd name="connsiteY43" fmla="*/ 577887 h 6560646"/>
              <a:gd name="connsiteX44" fmla="*/ 4699803 w 7001754"/>
              <a:gd name="connsiteY44" fmla="*/ 601192 h 6560646"/>
              <a:gd name="connsiteX45" fmla="*/ 4723653 w 7001754"/>
              <a:gd name="connsiteY45" fmla="*/ 608311 h 6560646"/>
              <a:gd name="connsiteX46" fmla="*/ 4614861 w 7001754"/>
              <a:gd name="connsiteY46" fmla="*/ 678045 h 6560646"/>
              <a:gd name="connsiteX47" fmla="*/ 4626048 w 7001754"/>
              <a:gd name="connsiteY47" fmla="*/ 661425 h 6560646"/>
              <a:gd name="connsiteX48" fmla="*/ 4625842 w 7001754"/>
              <a:gd name="connsiteY48" fmla="*/ 642997 h 6560646"/>
              <a:gd name="connsiteX49" fmla="*/ 4610567 w 7001754"/>
              <a:gd name="connsiteY49" fmla="*/ 663991 h 6560646"/>
              <a:gd name="connsiteX50" fmla="*/ 4810579 w 7001754"/>
              <a:gd name="connsiteY50" fmla="*/ 585277 h 6560646"/>
              <a:gd name="connsiteX51" fmla="*/ 4832081 w 7001754"/>
              <a:gd name="connsiteY51" fmla="*/ 566941 h 6560646"/>
              <a:gd name="connsiteX52" fmla="*/ 4838970 w 7001754"/>
              <a:gd name="connsiteY52" fmla="*/ 536259 h 6560646"/>
              <a:gd name="connsiteX53" fmla="*/ 4823862 w 7001754"/>
              <a:gd name="connsiteY53" fmla="*/ 510469 h 6560646"/>
              <a:gd name="connsiteX54" fmla="*/ 4825931 w 7001754"/>
              <a:gd name="connsiteY54" fmla="*/ 540886 h 6560646"/>
              <a:gd name="connsiteX55" fmla="*/ 4499465 w 7001754"/>
              <a:gd name="connsiteY55" fmla="*/ 773490 h 6560646"/>
              <a:gd name="connsiteX56" fmla="*/ 4543048 w 7001754"/>
              <a:gd name="connsiteY56" fmla="*/ 726881 h 6560646"/>
              <a:gd name="connsiteX57" fmla="*/ 4486425 w 7001754"/>
              <a:gd name="connsiteY57" fmla="*/ 778116 h 6560646"/>
              <a:gd name="connsiteX58" fmla="*/ 4427573 w 7001754"/>
              <a:gd name="connsiteY58" fmla="*/ 845713 h 6560646"/>
              <a:gd name="connsiteX59" fmla="*/ 4453824 w 7001754"/>
              <a:gd name="connsiteY59" fmla="*/ 789676 h 6560646"/>
              <a:gd name="connsiteX60" fmla="*/ 4421134 w 7001754"/>
              <a:gd name="connsiteY60" fmla="*/ 824627 h 6560646"/>
              <a:gd name="connsiteX61" fmla="*/ 3211783 w 7001754"/>
              <a:gd name="connsiteY61" fmla="*/ 1538203 h 6560646"/>
              <a:gd name="connsiteX62" fmla="*/ 3156861 w 7001754"/>
              <a:gd name="connsiteY62" fmla="*/ 1545595 h 6560646"/>
              <a:gd name="connsiteX63" fmla="*/ 3122529 w 7001754"/>
              <a:gd name="connsiteY63" fmla="*/ 1523410 h 6560646"/>
              <a:gd name="connsiteX64" fmla="*/ 3184322 w 7001754"/>
              <a:gd name="connsiteY64" fmla="*/ 1442033 h 6560646"/>
              <a:gd name="connsiteX65" fmla="*/ 3252974 w 7001754"/>
              <a:gd name="connsiteY65" fmla="*/ 1464230 h 6560646"/>
              <a:gd name="connsiteX66" fmla="*/ 3266706 w 7001754"/>
              <a:gd name="connsiteY66" fmla="*/ 1471623 h 6560646"/>
              <a:gd name="connsiteX67" fmla="*/ 3260054 w 7001754"/>
              <a:gd name="connsiteY67" fmla="*/ 1489310 h 6560646"/>
              <a:gd name="connsiteX68" fmla="*/ 3211783 w 7001754"/>
              <a:gd name="connsiteY68" fmla="*/ 1538203 h 6560646"/>
              <a:gd name="connsiteX69" fmla="*/ 3568329 w 7001754"/>
              <a:gd name="connsiteY69" fmla="*/ 1359850 h 6560646"/>
              <a:gd name="connsiteX70" fmla="*/ 3548163 w 7001754"/>
              <a:gd name="connsiteY70" fmla="*/ 1360662 h 6560646"/>
              <a:gd name="connsiteX71" fmla="*/ 3506974 w 7001754"/>
              <a:gd name="connsiteY71" fmla="*/ 1375458 h 6560646"/>
              <a:gd name="connsiteX72" fmla="*/ 3596224 w 7001754"/>
              <a:gd name="connsiteY72" fmla="*/ 1249689 h 6560646"/>
              <a:gd name="connsiteX73" fmla="*/ 3603084 w 7001754"/>
              <a:gd name="connsiteY73" fmla="*/ 1249691 h 6560646"/>
              <a:gd name="connsiteX74" fmla="*/ 3623682 w 7001754"/>
              <a:gd name="connsiteY74" fmla="*/ 1212707 h 6560646"/>
              <a:gd name="connsiteX75" fmla="*/ 3555034 w 7001754"/>
              <a:gd name="connsiteY75" fmla="*/ 1212708 h 6560646"/>
              <a:gd name="connsiteX76" fmla="*/ 3541303 w 7001754"/>
              <a:gd name="connsiteY76" fmla="*/ 1131330 h 6560646"/>
              <a:gd name="connsiteX77" fmla="*/ 3596223 w 7001754"/>
              <a:gd name="connsiteY77" fmla="*/ 1109143 h 6560646"/>
              <a:gd name="connsiteX78" fmla="*/ 3651143 w 7001754"/>
              <a:gd name="connsiteY78" fmla="*/ 1101739 h 6560646"/>
              <a:gd name="connsiteX79" fmla="*/ 3706063 w 7001754"/>
              <a:gd name="connsiteY79" fmla="*/ 1094347 h 6560646"/>
              <a:gd name="connsiteX80" fmla="*/ 3671733 w 7001754"/>
              <a:gd name="connsiteY80" fmla="*/ 1049960 h 6560646"/>
              <a:gd name="connsiteX81" fmla="*/ 3760973 w 7001754"/>
              <a:gd name="connsiteY81" fmla="*/ 931597 h 6560646"/>
              <a:gd name="connsiteX82" fmla="*/ 3774703 w 7001754"/>
              <a:gd name="connsiteY82" fmla="*/ 909400 h 6560646"/>
              <a:gd name="connsiteX83" fmla="*/ 3822763 w 7001754"/>
              <a:gd name="connsiteY83" fmla="*/ 975983 h 6560646"/>
              <a:gd name="connsiteX84" fmla="*/ 3795302 w 7001754"/>
              <a:gd name="connsiteY84" fmla="*/ 990779 h 6560646"/>
              <a:gd name="connsiteX85" fmla="*/ 3788432 w 7001754"/>
              <a:gd name="connsiteY85" fmla="*/ 1131330 h 6560646"/>
              <a:gd name="connsiteX86" fmla="*/ 3644272 w 7001754"/>
              <a:gd name="connsiteY86" fmla="*/ 1160921 h 6560646"/>
              <a:gd name="connsiteX87" fmla="*/ 3712923 w 7001754"/>
              <a:gd name="connsiteY87" fmla="*/ 1197912 h 6560646"/>
              <a:gd name="connsiteX88" fmla="*/ 3651144 w 7001754"/>
              <a:gd name="connsiteY88" fmla="*/ 1242299 h 6560646"/>
              <a:gd name="connsiteX89" fmla="*/ 3603083 w 7001754"/>
              <a:gd name="connsiteY89" fmla="*/ 1308874 h 6560646"/>
              <a:gd name="connsiteX90" fmla="*/ 3568329 w 7001754"/>
              <a:gd name="connsiteY90" fmla="*/ 1359850 h 6560646"/>
              <a:gd name="connsiteX91" fmla="*/ 3229541 w 7001754"/>
              <a:gd name="connsiteY91" fmla="*/ 1610320 h 6560646"/>
              <a:gd name="connsiteX92" fmla="*/ 3226451 w 7001754"/>
              <a:gd name="connsiteY92" fmla="*/ 1587034 h 6560646"/>
              <a:gd name="connsiteX93" fmla="*/ 3238091 w 7001754"/>
              <a:gd name="connsiteY93" fmla="*/ 1563721 h 6560646"/>
              <a:gd name="connsiteX94" fmla="*/ 3274144 w 7001754"/>
              <a:gd name="connsiteY94" fmla="*/ 1553901 h 6560646"/>
              <a:gd name="connsiteX95" fmla="*/ 3229541 w 7001754"/>
              <a:gd name="connsiteY95" fmla="*/ 1610320 h 6560646"/>
              <a:gd name="connsiteX96" fmla="*/ 3037940 w 7001754"/>
              <a:gd name="connsiteY96" fmla="*/ 1839806 h 6560646"/>
              <a:gd name="connsiteX97" fmla="*/ 3050601 w 7001754"/>
              <a:gd name="connsiteY97" fmla="*/ 1821646 h 6560646"/>
              <a:gd name="connsiteX98" fmla="*/ 3063269 w 7001754"/>
              <a:gd name="connsiteY98" fmla="*/ 1803476 h 6560646"/>
              <a:gd name="connsiteX99" fmla="*/ 3085420 w 7001754"/>
              <a:gd name="connsiteY99" fmla="*/ 1798353 h 6560646"/>
              <a:gd name="connsiteX100" fmla="*/ 3101827 w 7001754"/>
              <a:gd name="connsiteY100" fmla="*/ 1779029 h 6560646"/>
              <a:gd name="connsiteX101" fmla="*/ 3101828 w 7001754"/>
              <a:gd name="connsiteY101" fmla="*/ 1779015 h 6560646"/>
              <a:gd name="connsiteX102" fmla="*/ 3063265 w 7001754"/>
              <a:gd name="connsiteY102" fmla="*/ 1803469 h 6560646"/>
              <a:gd name="connsiteX103" fmla="*/ 3037932 w 7001754"/>
              <a:gd name="connsiteY103" fmla="*/ 1839807 h 6560646"/>
              <a:gd name="connsiteX104" fmla="*/ 2741264 w 7001754"/>
              <a:gd name="connsiteY104" fmla="*/ 2122056 h 6560646"/>
              <a:gd name="connsiteX105" fmla="*/ 2741267 w 7001754"/>
              <a:gd name="connsiteY105" fmla="*/ 2122050 h 6560646"/>
              <a:gd name="connsiteX106" fmla="*/ 2707760 w 7001754"/>
              <a:gd name="connsiteY106" fmla="*/ 2132950 h 6560646"/>
              <a:gd name="connsiteX107" fmla="*/ 2707758 w 7001754"/>
              <a:gd name="connsiteY107" fmla="*/ 2132954 h 6560646"/>
              <a:gd name="connsiteX108" fmla="*/ 2720872 w 7001754"/>
              <a:gd name="connsiteY108" fmla="*/ 2116546 h 6560646"/>
              <a:gd name="connsiteX109" fmla="*/ 2518211 w 7001754"/>
              <a:gd name="connsiteY109" fmla="*/ 2372741 h 6560646"/>
              <a:gd name="connsiteX110" fmla="*/ 2523781 w 7001754"/>
              <a:gd name="connsiteY110" fmla="*/ 2365698 h 6560646"/>
              <a:gd name="connsiteX111" fmla="*/ 2523780 w 7001754"/>
              <a:gd name="connsiteY111" fmla="*/ 2365684 h 6560646"/>
              <a:gd name="connsiteX112" fmla="*/ 2518203 w 7001754"/>
              <a:gd name="connsiteY112" fmla="*/ 2372734 h 6560646"/>
              <a:gd name="connsiteX113" fmla="*/ 1527116 w 7001754"/>
              <a:gd name="connsiteY113" fmla="*/ 2963180 h 6560646"/>
              <a:gd name="connsiteX114" fmla="*/ 1519593 w 7001754"/>
              <a:gd name="connsiteY114" fmla="*/ 2957775 h 6560646"/>
              <a:gd name="connsiteX115" fmla="*/ 1531180 w 7001754"/>
              <a:gd name="connsiteY115" fmla="*/ 2960062 h 6560646"/>
              <a:gd name="connsiteX116" fmla="*/ 2433539 w 7001754"/>
              <a:gd name="connsiteY116" fmla="*/ 2465524 h 6560646"/>
              <a:gd name="connsiteX117" fmla="*/ 2433534 w 7001754"/>
              <a:gd name="connsiteY117" fmla="*/ 2465520 h 6560646"/>
              <a:gd name="connsiteX118" fmla="*/ 2423867 w 7001754"/>
              <a:gd name="connsiteY118" fmla="*/ 2452010 h 6560646"/>
              <a:gd name="connsiteX119" fmla="*/ 2423865 w 7001754"/>
              <a:gd name="connsiteY119" fmla="*/ 2452003 h 6560646"/>
              <a:gd name="connsiteX120" fmla="*/ 2438204 w 7001754"/>
              <a:gd name="connsiteY120" fmla="*/ 2445138 h 6560646"/>
              <a:gd name="connsiteX121" fmla="*/ 2457889 w 7001754"/>
              <a:gd name="connsiteY121" fmla="*/ 2447603 h 6560646"/>
              <a:gd name="connsiteX122" fmla="*/ 2457889 w 7001754"/>
              <a:gd name="connsiteY122" fmla="*/ 2447600 h 6560646"/>
              <a:gd name="connsiteX123" fmla="*/ 2423861 w 7001754"/>
              <a:gd name="connsiteY123" fmla="*/ 2452002 h 6560646"/>
              <a:gd name="connsiteX124" fmla="*/ 2423867 w 7001754"/>
              <a:gd name="connsiteY124" fmla="*/ 2452010 h 6560646"/>
              <a:gd name="connsiteX125" fmla="*/ 2426039 w 7001754"/>
              <a:gd name="connsiteY125" fmla="*/ 2459989 h 6560646"/>
              <a:gd name="connsiteX126" fmla="*/ 2433534 w 7001754"/>
              <a:gd name="connsiteY126" fmla="*/ 2465520 h 6560646"/>
              <a:gd name="connsiteX127" fmla="*/ 2433537 w 7001754"/>
              <a:gd name="connsiteY127" fmla="*/ 2465525 h 6560646"/>
              <a:gd name="connsiteX128" fmla="*/ 1828914 w 7001754"/>
              <a:gd name="connsiteY128" fmla="*/ 2949368 h 6560646"/>
              <a:gd name="connsiteX129" fmla="*/ 1812150 w 7001754"/>
              <a:gd name="connsiteY129" fmla="*/ 2958450 h 6560646"/>
              <a:gd name="connsiteX130" fmla="*/ 1809290 w 7001754"/>
              <a:gd name="connsiteY130" fmla="*/ 2951822 h 6560646"/>
              <a:gd name="connsiteX131" fmla="*/ 1801568 w 7001754"/>
              <a:gd name="connsiteY131" fmla="*/ 2919203 h 6560646"/>
              <a:gd name="connsiteX132" fmla="*/ 1839754 w 7001754"/>
              <a:gd name="connsiteY132" fmla="*/ 2893402 h 6560646"/>
              <a:gd name="connsiteX133" fmla="*/ 1848553 w 7001754"/>
              <a:gd name="connsiteY133" fmla="*/ 2910105 h 6560646"/>
              <a:gd name="connsiteX134" fmla="*/ 1843530 w 7001754"/>
              <a:gd name="connsiteY134" fmla="*/ 2935316 h 6560646"/>
              <a:gd name="connsiteX135" fmla="*/ 1828914 w 7001754"/>
              <a:gd name="connsiteY135" fmla="*/ 2949368 h 6560646"/>
              <a:gd name="connsiteX136" fmla="*/ 1982164 w 7001754"/>
              <a:gd name="connsiteY136" fmla="*/ 2870503 h 6560646"/>
              <a:gd name="connsiteX137" fmla="*/ 1986723 w 7001754"/>
              <a:gd name="connsiteY137" fmla="*/ 2866162 h 6560646"/>
              <a:gd name="connsiteX138" fmla="*/ 1986720 w 7001754"/>
              <a:gd name="connsiteY138" fmla="*/ 2866151 h 6560646"/>
              <a:gd name="connsiteX139" fmla="*/ 1982158 w 7001754"/>
              <a:gd name="connsiteY139" fmla="*/ 2870494 h 6560646"/>
              <a:gd name="connsiteX140" fmla="*/ 2026434 w 7001754"/>
              <a:gd name="connsiteY140" fmla="*/ 2859436 h 6560646"/>
              <a:gd name="connsiteX141" fmla="*/ 2045613 w 7001754"/>
              <a:gd name="connsiteY141" fmla="*/ 2830155 h 6560646"/>
              <a:gd name="connsiteX142" fmla="*/ 2047134 w 7001754"/>
              <a:gd name="connsiteY142" fmla="*/ 2830774 h 6560646"/>
              <a:gd name="connsiteX143" fmla="*/ 2061797 w 7001754"/>
              <a:gd name="connsiteY143" fmla="*/ 2806960 h 6560646"/>
              <a:gd name="connsiteX144" fmla="*/ 2087158 w 7001754"/>
              <a:gd name="connsiteY144" fmla="*/ 2786326 h 6560646"/>
              <a:gd name="connsiteX145" fmla="*/ 2148516 w 7001754"/>
              <a:gd name="connsiteY145" fmla="*/ 2724458 h 6560646"/>
              <a:gd name="connsiteX146" fmla="*/ 2193144 w 7001754"/>
              <a:gd name="connsiteY146" fmla="*/ 2683747 h 6560646"/>
              <a:gd name="connsiteX147" fmla="*/ 2212412 w 7001754"/>
              <a:gd name="connsiteY147" fmla="*/ 2663665 h 6560646"/>
              <a:gd name="connsiteX148" fmla="*/ 2229135 w 7001754"/>
              <a:gd name="connsiteY148" fmla="*/ 2642509 h 6560646"/>
              <a:gd name="connsiteX149" fmla="*/ 2286939 w 7001754"/>
              <a:gd name="connsiteY149" fmla="*/ 2582270 h 6560646"/>
              <a:gd name="connsiteX150" fmla="*/ 2294712 w 7001754"/>
              <a:gd name="connsiteY150" fmla="*/ 2581264 h 6560646"/>
              <a:gd name="connsiteX151" fmla="*/ 2299123 w 7001754"/>
              <a:gd name="connsiteY151" fmla="*/ 2570751 h 6560646"/>
              <a:gd name="connsiteX152" fmla="*/ 2305528 w 7001754"/>
              <a:gd name="connsiteY152" fmla="*/ 2569356 h 6560646"/>
              <a:gd name="connsiteX153" fmla="*/ 2316828 w 7001754"/>
              <a:gd name="connsiteY153" fmla="*/ 2568651 h 6560646"/>
              <a:gd name="connsiteX154" fmla="*/ 2317374 w 7001754"/>
              <a:gd name="connsiteY154" fmla="*/ 2566769 h 6560646"/>
              <a:gd name="connsiteX155" fmla="*/ 2326730 w 7001754"/>
              <a:gd name="connsiteY155" fmla="*/ 2564729 h 6560646"/>
              <a:gd name="connsiteX156" fmla="*/ 2328116 w 7001754"/>
              <a:gd name="connsiteY156" fmla="*/ 2562833 h 6560646"/>
              <a:gd name="connsiteX157" fmla="*/ 2334629 w 7001754"/>
              <a:gd name="connsiteY157" fmla="*/ 2549136 h 6560646"/>
              <a:gd name="connsiteX158" fmla="*/ 2339527 w 7001754"/>
              <a:gd name="connsiteY158" fmla="*/ 2546461 h 6560646"/>
              <a:gd name="connsiteX159" fmla="*/ 2341214 w 7001754"/>
              <a:gd name="connsiteY159" fmla="*/ 2540636 h 6560646"/>
              <a:gd name="connsiteX160" fmla="*/ 2344965 w 7001754"/>
              <a:gd name="connsiteY160" fmla="*/ 2539786 h 6560646"/>
              <a:gd name="connsiteX161" fmla="*/ 2345412 w 7001754"/>
              <a:gd name="connsiteY161" fmla="*/ 2539174 h 6560646"/>
              <a:gd name="connsiteX162" fmla="*/ 2345898 w 7001754"/>
              <a:gd name="connsiteY162" fmla="*/ 2535606 h 6560646"/>
              <a:gd name="connsiteX163" fmla="*/ 2340138 w 7001754"/>
              <a:gd name="connsiteY163" fmla="*/ 2539308 h 6560646"/>
              <a:gd name="connsiteX164" fmla="*/ 2327495 w 7001754"/>
              <a:gd name="connsiteY164" fmla="*/ 2536692 h 6560646"/>
              <a:gd name="connsiteX165" fmla="*/ 2317329 w 7001754"/>
              <a:gd name="connsiteY165" fmla="*/ 2532379 h 6560646"/>
              <a:gd name="connsiteX166" fmla="*/ 2279804 w 7001754"/>
              <a:gd name="connsiteY166" fmla="*/ 2569829 h 6560646"/>
              <a:gd name="connsiteX167" fmla="*/ 2266604 w 7001754"/>
              <a:gd name="connsiteY167" fmla="*/ 2573646 h 6560646"/>
              <a:gd name="connsiteX168" fmla="*/ 2253924 w 7001754"/>
              <a:gd name="connsiteY168" fmla="*/ 2583964 h 6560646"/>
              <a:gd name="connsiteX169" fmla="*/ 2191066 w 7001754"/>
              <a:gd name="connsiteY169" fmla="*/ 2657753 h 6560646"/>
              <a:gd name="connsiteX170" fmla="*/ 2175322 w 7001754"/>
              <a:gd name="connsiteY170" fmla="*/ 2660490 h 6560646"/>
              <a:gd name="connsiteX171" fmla="*/ 2160099 w 7001754"/>
              <a:gd name="connsiteY171" fmla="*/ 2669731 h 6560646"/>
              <a:gd name="connsiteX172" fmla="*/ 2137280 w 7001754"/>
              <a:gd name="connsiteY172" fmla="*/ 2691443 h 6560646"/>
              <a:gd name="connsiteX173" fmla="*/ 2084068 w 7001754"/>
              <a:gd name="connsiteY173" fmla="*/ 2763045 h 6560646"/>
              <a:gd name="connsiteX174" fmla="*/ 2071852 w 7001754"/>
              <a:gd name="connsiteY174" fmla="*/ 2748444 h 6560646"/>
              <a:gd name="connsiteX175" fmla="*/ 2054117 w 7001754"/>
              <a:gd name="connsiteY175" fmla="*/ 2772312 h 6560646"/>
              <a:gd name="connsiteX176" fmla="*/ 2042445 w 7001754"/>
              <a:gd name="connsiteY176" fmla="*/ 2779917 h 6560646"/>
              <a:gd name="connsiteX177" fmla="*/ 2056684 w 7001754"/>
              <a:gd name="connsiteY177" fmla="*/ 2789099 h 6560646"/>
              <a:gd name="connsiteX178" fmla="*/ 1998392 w 7001754"/>
              <a:gd name="connsiteY178" fmla="*/ 2858545 h 6560646"/>
              <a:gd name="connsiteX179" fmla="*/ 1955420 w 7001754"/>
              <a:gd name="connsiteY179" fmla="*/ 2904491 h 6560646"/>
              <a:gd name="connsiteX180" fmla="*/ 1958851 w 7001754"/>
              <a:gd name="connsiteY180" fmla="*/ 2901421 h 6560646"/>
              <a:gd name="connsiteX181" fmla="*/ 1963411 w 7001754"/>
              <a:gd name="connsiteY181" fmla="*/ 2897080 h 6560646"/>
              <a:gd name="connsiteX182" fmla="*/ 1963409 w 7001754"/>
              <a:gd name="connsiteY182" fmla="*/ 2897070 h 6560646"/>
              <a:gd name="connsiteX183" fmla="*/ 1958847 w 7001754"/>
              <a:gd name="connsiteY183" fmla="*/ 2901412 h 6560646"/>
              <a:gd name="connsiteX184" fmla="*/ 1955419 w 7001754"/>
              <a:gd name="connsiteY184" fmla="*/ 2904479 h 6560646"/>
              <a:gd name="connsiteX185" fmla="*/ 1692779 w 7001754"/>
              <a:gd name="connsiteY185" fmla="*/ 3057862 h 6560646"/>
              <a:gd name="connsiteX186" fmla="*/ 1667072 w 7001754"/>
              <a:gd name="connsiteY186" fmla="*/ 3046229 h 6560646"/>
              <a:gd name="connsiteX187" fmla="*/ 1735991 w 7001754"/>
              <a:gd name="connsiteY187" fmla="*/ 3006851 h 6560646"/>
              <a:gd name="connsiteX188" fmla="*/ 1745011 w 7001754"/>
              <a:gd name="connsiteY188" fmla="*/ 3020368 h 6560646"/>
              <a:gd name="connsiteX189" fmla="*/ 1703746 w 7001754"/>
              <a:gd name="connsiteY189" fmla="*/ 3042720 h 6560646"/>
              <a:gd name="connsiteX190" fmla="*/ 1692779 w 7001754"/>
              <a:gd name="connsiteY190" fmla="*/ 3057862 h 6560646"/>
              <a:gd name="connsiteX191" fmla="*/ 1922390 w 7001754"/>
              <a:gd name="connsiteY191" fmla="*/ 2967565 h 6560646"/>
              <a:gd name="connsiteX192" fmla="*/ 1922394 w 7001754"/>
              <a:gd name="connsiteY192" fmla="*/ 2967554 h 6560646"/>
              <a:gd name="connsiteX193" fmla="*/ 1922882 w 7001754"/>
              <a:gd name="connsiteY193" fmla="*/ 2958368 h 6560646"/>
              <a:gd name="connsiteX194" fmla="*/ 1927911 w 7001754"/>
              <a:gd name="connsiteY194" fmla="*/ 2929110 h 6560646"/>
              <a:gd name="connsiteX195" fmla="*/ 1940999 w 7001754"/>
              <a:gd name="connsiteY195" fmla="*/ 2917396 h 6560646"/>
              <a:gd name="connsiteX196" fmla="*/ 1940985 w 7001754"/>
              <a:gd name="connsiteY196" fmla="*/ 2917395 h 6560646"/>
              <a:gd name="connsiteX197" fmla="*/ 1927907 w 7001754"/>
              <a:gd name="connsiteY197" fmla="*/ 2929099 h 6560646"/>
              <a:gd name="connsiteX198" fmla="*/ 1922879 w 7001754"/>
              <a:gd name="connsiteY198" fmla="*/ 2958356 h 6560646"/>
              <a:gd name="connsiteX199" fmla="*/ 1922390 w 7001754"/>
              <a:gd name="connsiteY199" fmla="*/ 2967565 h 6560646"/>
              <a:gd name="connsiteX200" fmla="*/ 1538007 w 7001754"/>
              <a:gd name="connsiteY200" fmla="*/ 3233706 h 6560646"/>
              <a:gd name="connsiteX201" fmla="*/ 1531777 w 7001754"/>
              <a:gd name="connsiteY201" fmla="*/ 3234014 h 6560646"/>
              <a:gd name="connsiteX202" fmla="*/ 1529344 w 7001754"/>
              <a:gd name="connsiteY202" fmla="*/ 3221017 h 6560646"/>
              <a:gd name="connsiteX203" fmla="*/ 1542092 w 7001754"/>
              <a:gd name="connsiteY203" fmla="*/ 3228424 h 6560646"/>
              <a:gd name="connsiteX204" fmla="*/ 1538007 w 7001754"/>
              <a:gd name="connsiteY204" fmla="*/ 3233706 h 6560646"/>
              <a:gd name="connsiteX205" fmla="*/ 1764963 w 7001754"/>
              <a:gd name="connsiteY205" fmla="*/ 3127082 h 6560646"/>
              <a:gd name="connsiteX206" fmla="*/ 1773041 w 7001754"/>
              <a:gd name="connsiteY206" fmla="*/ 3121099 h 6560646"/>
              <a:gd name="connsiteX207" fmla="*/ 1773797 w 7001754"/>
              <a:gd name="connsiteY207" fmla="*/ 3120151 h 6560646"/>
              <a:gd name="connsiteX208" fmla="*/ 1766467 w 7001754"/>
              <a:gd name="connsiteY208" fmla="*/ 3125088 h 6560646"/>
              <a:gd name="connsiteX209" fmla="*/ 1518162 w 7001754"/>
              <a:gd name="connsiteY209" fmla="*/ 3363733 h 6560646"/>
              <a:gd name="connsiteX210" fmla="*/ 1496133 w 7001754"/>
              <a:gd name="connsiteY210" fmla="*/ 3368848 h 6560646"/>
              <a:gd name="connsiteX211" fmla="*/ 1496564 w 7001754"/>
              <a:gd name="connsiteY211" fmla="*/ 3362479 h 6560646"/>
              <a:gd name="connsiteX212" fmla="*/ 1507310 w 7001754"/>
              <a:gd name="connsiteY212" fmla="*/ 3350523 h 6560646"/>
              <a:gd name="connsiteX213" fmla="*/ 1522434 w 7001754"/>
              <a:gd name="connsiteY213" fmla="*/ 3322905 h 6560646"/>
              <a:gd name="connsiteX214" fmla="*/ 1544146 w 7001754"/>
              <a:gd name="connsiteY214" fmla="*/ 3295810 h 6560646"/>
              <a:gd name="connsiteX215" fmla="*/ 1546794 w 7001754"/>
              <a:gd name="connsiteY215" fmla="*/ 3305620 h 6560646"/>
              <a:gd name="connsiteX216" fmla="*/ 1546577 w 7001754"/>
              <a:gd name="connsiteY216" fmla="*/ 3308806 h 6560646"/>
              <a:gd name="connsiteX217" fmla="*/ 1529434 w 7001754"/>
              <a:gd name="connsiteY217" fmla="*/ 3347866 h 6560646"/>
              <a:gd name="connsiteX218" fmla="*/ 1518162 w 7001754"/>
              <a:gd name="connsiteY218" fmla="*/ 3363733 h 6560646"/>
              <a:gd name="connsiteX219" fmla="*/ 1218520 w 7001754"/>
              <a:gd name="connsiteY219" fmla="*/ 3555012 h 6560646"/>
              <a:gd name="connsiteX220" fmla="*/ 1211714 w 7001754"/>
              <a:gd name="connsiteY220" fmla="*/ 3557680 h 6560646"/>
              <a:gd name="connsiteX221" fmla="*/ 1208416 w 7001754"/>
              <a:gd name="connsiteY221" fmla="*/ 3557419 h 6560646"/>
              <a:gd name="connsiteX222" fmla="*/ 1205988 w 7001754"/>
              <a:gd name="connsiteY222" fmla="*/ 3544421 h 6560646"/>
              <a:gd name="connsiteX223" fmla="*/ 1218520 w 7001754"/>
              <a:gd name="connsiteY223" fmla="*/ 3555012 h 6560646"/>
              <a:gd name="connsiteX224" fmla="*/ 1386857 w 7001754"/>
              <a:gd name="connsiteY224" fmla="*/ 3465862 h 6560646"/>
              <a:gd name="connsiteX225" fmla="*/ 1360503 w 7001754"/>
              <a:gd name="connsiteY225" fmla="*/ 3463783 h 6560646"/>
              <a:gd name="connsiteX226" fmla="*/ 1365313 w 7001754"/>
              <a:gd name="connsiteY226" fmla="*/ 3441757 h 6560646"/>
              <a:gd name="connsiteX227" fmla="*/ 1386857 w 7001754"/>
              <a:gd name="connsiteY227" fmla="*/ 3465862 h 6560646"/>
              <a:gd name="connsiteX228" fmla="*/ 1320701 w 7001754"/>
              <a:gd name="connsiteY228" fmla="*/ 3507464 h 6560646"/>
              <a:gd name="connsiteX229" fmla="*/ 1307423 w 7001754"/>
              <a:gd name="connsiteY229" fmla="*/ 3514019 h 6560646"/>
              <a:gd name="connsiteX230" fmla="*/ 1304126 w 7001754"/>
              <a:gd name="connsiteY230" fmla="*/ 3513760 h 6560646"/>
              <a:gd name="connsiteX231" fmla="*/ 1295973 w 7001754"/>
              <a:gd name="connsiteY231" fmla="*/ 3487507 h 6560646"/>
              <a:gd name="connsiteX232" fmla="*/ 1313526 w 7001754"/>
              <a:gd name="connsiteY232" fmla="*/ 3472884 h 6560646"/>
              <a:gd name="connsiteX233" fmla="*/ 1329135 w 7001754"/>
              <a:gd name="connsiteY233" fmla="*/ 3486921 h 6560646"/>
              <a:gd name="connsiteX234" fmla="*/ 1322115 w 7001754"/>
              <a:gd name="connsiteY234" fmla="*/ 3492769 h 6560646"/>
              <a:gd name="connsiteX235" fmla="*/ 1320701 w 7001754"/>
              <a:gd name="connsiteY235" fmla="*/ 3507464 h 6560646"/>
              <a:gd name="connsiteX236" fmla="*/ 1496840 w 7001754"/>
              <a:gd name="connsiteY236" fmla="*/ 3474855 h 6560646"/>
              <a:gd name="connsiteX237" fmla="*/ 1487653 w 7001754"/>
              <a:gd name="connsiteY237" fmla="*/ 3471128 h 6560646"/>
              <a:gd name="connsiteX238" fmla="*/ 1471058 w 7001754"/>
              <a:gd name="connsiteY238" fmla="*/ 3485061 h 6560646"/>
              <a:gd name="connsiteX239" fmla="*/ 1440282 w 7001754"/>
              <a:gd name="connsiteY239" fmla="*/ 3524236 h 6560646"/>
              <a:gd name="connsiteX240" fmla="*/ 1462411 w 7001754"/>
              <a:gd name="connsiteY240" fmla="*/ 3505660 h 6560646"/>
              <a:gd name="connsiteX241" fmla="*/ 1464883 w 7001754"/>
              <a:gd name="connsiteY241" fmla="*/ 3499775 h 6560646"/>
              <a:gd name="connsiteX242" fmla="*/ 1440282 w 7001754"/>
              <a:gd name="connsiteY242" fmla="*/ 3524236 h 6560646"/>
              <a:gd name="connsiteX243" fmla="*/ 1416272 w 7001754"/>
              <a:gd name="connsiteY243" fmla="*/ 3555827 h 6560646"/>
              <a:gd name="connsiteX244" fmla="*/ 1410147 w 7001754"/>
              <a:gd name="connsiteY244" fmla="*/ 3553342 h 6560646"/>
              <a:gd name="connsiteX245" fmla="*/ 1400318 w 7001754"/>
              <a:gd name="connsiteY245" fmla="*/ 3559689 h 6560646"/>
              <a:gd name="connsiteX246" fmla="*/ 1416272 w 7001754"/>
              <a:gd name="connsiteY246" fmla="*/ 3555827 h 6560646"/>
              <a:gd name="connsiteX247" fmla="*/ 1381789 w 7001754"/>
              <a:gd name="connsiteY247" fmla="*/ 3603833 h 6560646"/>
              <a:gd name="connsiteX248" fmla="*/ 1379370 w 7001754"/>
              <a:gd name="connsiteY248" fmla="*/ 3592521 h 6560646"/>
              <a:gd name="connsiteX249" fmla="*/ 1368305 w 7001754"/>
              <a:gd name="connsiteY249" fmla="*/ 3601809 h 6560646"/>
              <a:gd name="connsiteX250" fmla="*/ 1359950 w 7001754"/>
              <a:gd name="connsiteY250" fmla="*/ 3652667 h 6560646"/>
              <a:gd name="connsiteX251" fmla="*/ 1368793 w 7001754"/>
              <a:gd name="connsiteY251" fmla="*/ 3643338 h 6560646"/>
              <a:gd name="connsiteX252" fmla="*/ 1348541 w 7001754"/>
              <a:gd name="connsiteY252" fmla="*/ 3648900 h 6560646"/>
              <a:gd name="connsiteX253" fmla="*/ 1335060 w 7001754"/>
              <a:gd name="connsiteY253" fmla="*/ 3646872 h 6560646"/>
              <a:gd name="connsiteX254" fmla="*/ 1346069 w 7001754"/>
              <a:gd name="connsiteY254" fmla="*/ 3654784 h 6560646"/>
              <a:gd name="connsiteX255" fmla="*/ 1359950 w 7001754"/>
              <a:gd name="connsiteY255" fmla="*/ 3652667 h 6560646"/>
              <a:gd name="connsiteX256" fmla="*/ 6697379 w 7001754"/>
              <a:gd name="connsiteY256" fmla="*/ 764329 h 6560646"/>
              <a:gd name="connsiteX257" fmla="*/ 6678284 w 7001754"/>
              <a:gd name="connsiteY257" fmla="*/ 765633 h 6560646"/>
              <a:gd name="connsiteX258" fmla="*/ 6663563 w 7001754"/>
              <a:gd name="connsiteY258" fmla="*/ 777863 h 6560646"/>
              <a:gd name="connsiteX259" fmla="*/ 6657114 w 7001754"/>
              <a:gd name="connsiteY259" fmla="*/ 889385 h 6560646"/>
              <a:gd name="connsiteX260" fmla="*/ 6669192 w 7001754"/>
              <a:gd name="connsiteY260" fmla="*/ 881778 h 6560646"/>
              <a:gd name="connsiteX261" fmla="*/ 6664597 w 7001754"/>
              <a:gd name="connsiteY261" fmla="*/ 882770 h 6560646"/>
              <a:gd name="connsiteX262" fmla="*/ 6664833 w 7001754"/>
              <a:gd name="connsiteY262" fmla="*/ 883483 h 6560646"/>
              <a:gd name="connsiteX263" fmla="*/ 6648747 w 7001754"/>
              <a:gd name="connsiteY263" fmla="*/ 892955 h 6560646"/>
              <a:gd name="connsiteX264" fmla="*/ 5740389 w 7001754"/>
              <a:gd name="connsiteY264" fmla="*/ 2406690 h 6560646"/>
              <a:gd name="connsiteX265" fmla="*/ 5742013 w 7001754"/>
              <a:gd name="connsiteY265" fmla="*/ 2404066 h 6560646"/>
              <a:gd name="connsiteX266" fmla="*/ 5776619 w 7001754"/>
              <a:gd name="connsiteY266" fmla="*/ 2377845 h 6560646"/>
              <a:gd name="connsiteX267" fmla="*/ 5784715 w 7001754"/>
              <a:gd name="connsiteY267" fmla="*/ 2346839 h 6560646"/>
              <a:gd name="connsiteX268" fmla="*/ 5786137 w 7001754"/>
              <a:gd name="connsiteY268" fmla="*/ 2336951 h 6560646"/>
              <a:gd name="connsiteX269" fmla="*/ 5786132 w 7001754"/>
              <a:gd name="connsiteY269" fmla="*/ 2336962 h 6560646"/>
              <a:gd name="connsiteX270" fmla="*/ 5784713 w 7001754"/>
              <a:gd name="connsiteY270" fmla="*/ 2346826 h 6560646"/>
              <a:gd name="connsiteX271" fmla="*/ 5776617 w 7001754"/>
              <a:gd name="connsiteY271" fmla="*/ 2377833 h 6560646"/>
              <a:gd name="connsiteX272" fmla="*/ 5742010 w 7001754"/>
              <a:gd name="connsiteY272" fmla="*/ 2404056 h 6560646"/>
              <a:gd name="connsiteX273" fmla="*/ 5736884 w 7001754"/>
              <a:gd name="connsiteY273" fmla="*/ 2408202 h 6560646"/>
              <a:gd name="connsiteX274" fmla="*/ 5736884 w 7001754"/>
              <a:gd name="connsiteY274" fmla="*/ 2408214 h 6560646"/>
              <a:gd name="connsiteX275" fmla="*/ 5740389 w 7001754"/>
              <a:gd name="connsiteY275" fmla="*/ 2406690 h 6560646"/>
              <a:gd name="connsiteX276" fmla="*/ 5709807 w 7001754"/>
              <a:gd name="connsiteY276" fmla="*/ 2438833 h 6560646"/>
              <a:gd name="connsiteX277" fmla="*/ 5714935 w 7001754"/>
              <a:gd name="connsiteY277" fmla="*/ 2434686 h 6560646"/>
              <a:gd name="connsiteX278" fmla="*/ 5714931 w 7001754"/>
              <a:gd name="connsiteY278" fmla="*/ 2434677 h 6560646"/>
              <a:gd name="connsiteX279" fmla="*/ 5709805 w 7001754"/>
              <a:gd name="connsiteY279" fmla="*/ 2438822 h 6560646"/>
              <a:gd name="connsiteX280" fmla="*/ 5409599 w 7001754"/>
              <a:gd name="connsiteY280" fmla="*/ 2655916 h 6560646"/>
              <a:gd name="connsiteX281" fmla="*/ 5412686 w 7001754"/>
              <a:gd name="connsiteY281" fmla="*/ 2651018 h 6560646"/>
              <a:gd name="connsiteX282" fmla="*/ 5412439 w 7001754"/>
              <a:gd name="connsiteY282" fmla="*/ 2650136 h 6560646"/>
              <a:gd name="connsiteX283" fmla="*/ 5412434 w 7001754"/>
              <a:gd name="connsiteY283" fmla="*/ 2650139 h 6560646"/>
              <a:gd name="connsiteX284" fmla="*/ 5412679 w 7001754"/>
              <a:gd name="connsiteY284" fmla="*/ 2651015 h 6560646"/>
              <a:gd name="connsiteX285" fmla="*/ 5409592 w 7001754"/>
              <a:gd name="connsiteY285" fmla="*/ 2655912 h 6560646"/>
              <a:gd name="connsiteX286" fmla="*/ 5403734 w 7001754"/>
              <a:gd name="connsiteY286" fmla="*/ 2656501 h 6560646"/>
              <a:gd name="connsiteX287" fmla="*/ 5403734 w 7001754"/>
              <a:gd name="connsiteY287" fmla="*/ 2656505 h 6560646"/>
              <a:gd name="connsiteX288" fmla="*/ 5409599 w 7001754"/>
              <a:gd name="connsiteY288" fmla="*/ 2655916 h 6560646"/>
              <a:gd name="connsiteX289" fmla="*/ 5212416 w 7001754"/>
              <a:gd name="connsiteY289" fmla="*/ 2839392 h 6560646"/>
              <a:gd name="connsiteX290" fmla="*/ 5218574 w 7001754"/>
              <a:gd name="connsiteY290" fmla="*/ 2834115 h 6560646"/>
              <a:gd name="connsiteX291" fmla="*/ 5209966 w 7001754"/>
              <a:gd name="connsiteY291" fmla="*/ 2818353 h 6560646"/>
              <a:gd name="connsiteX292" fmla="*/ 5209964 w 7001754"/>
              <a:gd name="connsiteY292" fmla="*/ 2818354 h 6560646"/>
              <a:gd name="connsiteX293" fmla="*/ 5217129 w 7001754"/>
              <a:gd name="connsiteY293" fmla="*/ 2825228 h 6560646"/>
              <a:gd name="connsiteX294" fmla="*/ 5218570 w 7001754"/>
              <a:gd name="connsiteY294" fmla="*/ 2834113 h 6560646"/>
              <a:gd name="connsiteX295" fmla="*/ 5212412 w 7001754"/>
              <a:gd name="connsiteY295" fmla="*/ 2839390 h 6560646"/>
              <a:gd name="connsiteX296" fmla="*/ 5212388 w 7001754"/>
              <a:gd name="connsiteY296" fmla="*/ 2839391 h 6560646"/>
              <a:gd name="connsiteX297" fmla="*/ 5199681 w 7001754"/>
              <a:gd name="connsiteY297" fmla="*/ 2838959 h 6560646"/>
              <a:gd name="connsiteX298" fmla="*/ 5183115 w 7001754"/>
              <a:gd name="connsiteY298" fmla="*/ 2834812 h 6560646"/>
              <a:gd name="connsiteX299" fmla="*/ 5183115 w 7001754"/>
              <a:gd name="connsiteY299" fmla="*/ 2834814 h 6560646"/>
              <a:gd name="connsiteX300" fmla="*/ 5197936 w 7001754"/>
              <a:gd name="connsiteY300" fmla="*/ 2838899 h 6560646"/>
              <a:gd name="connsiteX301" fmla="*/ 5199681 w 7001754"/>
              <a:gd name="connsiteY301" fmla="*/ 2838959 h 6560646"/>
              <a:gd name="connsiteX302" fmla="*/ 5203127 w 7001754"/>
              <a:gd name="connsiteY302" fmla="*/ 2839821 h 6560646"/>
              <a:gd name="connsiteX303" fmla="*/ 5212388 w 7001754"/>
              <a:gd name="connsiteY303" fmla="*/ 2839391 h 6560646"/>
              <a:gd name="connsiteX304" fmla="*/ 5110795 w 7001754"/>
              <a:gd name="connsiteY304" fmla="*/ 2913579 h 6560646"/>
              <a:gd name="connsiteX305" fmla="*/ 5113567 w 7001754"/>
              <a:gd name="connsiteY305" fmla="*/ 2908500 h 6560646"/>
              <a:gd name="connsiteX306" fmla="*/ 5113559 w 7001754"/>
              <a:gd name="connsiteY306" fmla="*/ 2908492 h 6560646"/>
              <a:gd name="connsiteX307" fmla="*/ 5107125 w 7001754"/>
              <a:gd name="connsiteY307" fmla="*/ 2915436 h 6560646"/>
              <a:gd name="connsiteX308" fmla="*/ 5107125 w 7001754"/>
              <a:gd name="connsiteY308" fmla="*/ 2915452 h 6560646"/>
              <a:gd name="connsiteX309" fmla="*/ 5110795 w 7001754"/>
              <a:gd name="connsiteY309" fmla="*/ 2913579 h 6560646"/>
              <a:gd name="connsiteX310" fmla="*/ 4191428 w 7001754"/>
              <a:gd name="connsiteY310" fmla="*/ 3484669 h 6560646"/>
              <a:gd name="connsiteX311" fmla="*/ 4191426 w 7001754"/>
              <a:gd name="connsiteY311" fmla="*/ 3484662 h 6560646"/>
              <a:gd name="connsiteX312" fmla="*/ 4190284 w 7001754"/>
              <a:gd name="connsiteY312" fmla="*/ 3483477 h 6560646"/>
              <a:gd name="connsiteX313" fmla="*/ 4190283 w 7001754"/>
              <a:gd name="connsiteY313" fmla="*/ 3483480 h 6560646"/>
              <a:gd name="connsiteX314" fmla="*/ 4886757 w 7001754"/>
              <a:gd name="connsiteY314" fmla="*/ 3107755 h 6560646"/>
              <a:gd name="connsiteX315" fmla="*/ 4886760 w 7001754"/>
              <a:gd name="connsiteY315" fmla="*/ 3107752 h 6560646"/>
              <a:gd name="connsiteX316" fmla="*/ 4909881 w 7001754"/>
              <a:gd name="connsiteY316" fmla="*/ 3057399 h 6560646"/>
              <a:gd name="connsiteX317" fmla="*/ 4909881 w 7001754"/>
              <a:gd name="connsiteY317" fmla="*/ 3057398 h 6560646"/>
              <a:gd name="connsiteX318" fmla="*/ 4192349 w 7001754"/>
              <a:gd name="connsiteY318" fmla="*/ 3495404 h 6560646"/>
              <a:gd name="connsiteX319" fmla="*/ 4191368 w 7001754"/>
              <a:gd name="connsiteY319" fmla="*/ 3494831 h 6560646"/>
              <a:gd name="connsiteX320" fmla="*/ 4192347 w 7001754"/>
              <a:gd name="connsiteY320" fmla="*/ 3495404 h 6560646"/>
              <a:gd name="connsiteX321" fmla="*/ 3946761 w 7001754"/>
              <a:gd name="connsiteY321" fmla="*/ 3646021 h 6560646"/>
              <a:gd name="connsiteX322" fmla="*/ 3952381 w 7001754"/>
              <a:gd name="connsiteY322" fmla="*/ 3642870 h 6560646"/>
              <a:gd name="connsiteX323" fmla="*/ 3951282 w 7001754"/>
              <a:gd name="connsiteY323" fmla="*/ 3635886 h 6560646"/>
              <a:gd name="connsiteX324" fmla="*/ 3937877 w 7001754"/>
              <a:gd name="connsiteY324" fmla="*/ 3615498 h 6560646"/>
              <a:gd name="connsiteX325" fmla="*/ 3922075 w 7001754"/>
              <a:gd name="connsiteY325" fmla="*/ 3638294 h 6560646"/>
              <a:gd name="connsiteX326" fmla="*/ 3946761 w 7001754"/>
              <a:gd name="connsiteY326" fmla="*/ 3646021 h 6560646"/>
              <a:gd name="connsiteX327" fmla="*/ 3856659 w 7001754"/>
              <a:gd name="connsiteY327" fmla="*/ 3721858 h 6560646"/>
              <a:gd name="connsiteX328" fmla="*/ 3854907 w 7001754"/>
              <a:gd name="connsiteY328" fmla="*/ 3694740 h 6560646"/>
              <a:gd name="connsiteX329" fmla="*/ 3849983 w 7001754"/>
              <a:gd name="connsiteY329" fmla="*/ 3692151 h 6560646"/>
              <a:gd name="connsiteX330" fmla="*/ 3839890 w 7001754"/>
              <a:gd name="connsiteY330" fmla="*/ 3699552 h 6560646"/>
              <a:gd name="connsiteX331" fmla="*/ 3831982 w 7001754"/>
              <a:gd name="connsiteY331" fmla="*/ 3714128 h 6560646"/>
              <a:gd name="connsiteX332" fmla="*/ 3856659 w 7001754"/>
              <a:gd name="connsiteY332" fmla="*/ 3721858 h 6560646"/>
              <a:gd name="connsiteX333" fmla="*/ 4887028 w 7001754"/>
              <a:gd name="connsiteY333" fmla="*/ 3157066 h 6560646"/>
              <a:gd name="connsiteX334" fmla="*/ 4894542 w 7001754"/>
              <a:gd name="connsiteY334" fmla="*/ 3144932 h 6560646"/>
              <a:gd name="connsiteX335" fmla="*/ 4894543 w 7001754"/>
              <a:gd name="connsiteY335" fmla="*/ 3144929 h 6560646"/>
              <a:gd name="connsiteX336" fmla="*/ 4881636 w 7001754"/>
              <a:gd name="connsiteY336" fmla="*/ 3158713 h 6560646"/>
              <a:gd name="connsiteX337" fmla="*/ 4877040 w 7001754"/>
              <a:gd name="connsiteY337" fmla="*/ 3160117 h 6560646"/>
              <a:gd name="connsiteX338" fmla="*/ 4858975 w 7001754"/>
              <a:gd name="connsiteY338" fmla="*/ 3152707 h 6560646"/>
              <a:gd name="connsiteX339" fmla="*/ 4858971 w 7001754"/>
              <a:gd name="connsiteY339" fmla="*/ 3152713 h 6560646"/>
              <a:gd name="connsiteX340" fmla="*/ 4875175 w 7001754"/>
              <a:gd name="connsiteY340" fmla="*/ 3160686 h 6560646"/>
              <a:gd name="connsiteX341" fmla="*/ 4877040 w 7001754"/>
              <a:gd name="connsiteY341" fmla="*/ 3160117 h 6560646"/>
              <a:gd name="connsiteX342" fmla="*/ 4879411 w 7001754"/>
              <a:gd name="connsiteY342" fmla="*/ 3161089 h 6560646"/>
              <a:gd name="connsiteX343" fmla="*/ 4881636 w 7001754"/>
              <a:gd name="connsiteY343" fmla="*/ 3158713 h 6560646"/>
              <a:gd name="connsiteX344" fmla="*/ 4123110 w 7001754"/>
              <a:gd name="connsiteY344" fmla="*/ 3596865 h 6560646"/>
              <a:gd name="connsiteX345" fmla="*/ 4125508 w 7001754"/>
              <a:gd name="connsiteY345" fmla="*/ 3594802 h 6560646"/>
              <a:gd name="connsiteX346" fmla="*/ 4140683 w 7001754"/>
              <a:gd name="connsiteY346" fmla="*/ 3581119 h 6560646"/>
              <a:gd name="connsiteX347" fmla="*/ 4149525 w 7001754"/>
              <a:gd name="connsiteY347" fmla="*/ 3568054 h 6560646"/>
              <a:gd name="connsiteX348" fmla="*/ 4127637 w 7001754"/>
              <a:gd name="connsiteY348" fmla="*/ 3586726 h 6560646"/>
              <a:gd name="connsiteX349" fmla="*/ 4495777 w 7001754"/>
              <a:gd name="connsiteY349" fmla="*/ 3458484 h 6560646"/>
              <a:gd name="connsiteX350" fmla="*/ 4525477 w 7001754"/>
              <a:gd name="connsiteY350" fmla="*/ 3422251 h 6560646"/>
              <a:gd name="connsiteX351" fmla="*/ 4525467 w 7001754"/>
              <a:gd name="connsiteY351" fmla="*/ 3422249 h 6560646"/>
              <a:gd name="connsiteX352" fmla="*/ 4510627 w 7001754"/>
              <a:gd name="connsiteY352" fmla="*/ 3440353 h 6560646"/>
              <a:gd name="connsiteX353" fmla="*/ 4495776 w 7001754"/>
              <a:gd name="connsiteY353" fmla="*/ 3458471 h 6560646"/>
              <a:gd name="connsiteX354" fmla="*/ 4472468 w 7001754"/>
              <a:gd name="connsiteY354" fmla="*/ 3461366 h 6560646"/>
              <a:gd name="connsiteX355" fmla="*/ 4453650 w 7001754"/>
              <a:gd name="connsiteY355" fmla="*/ 3480287 h 6560646"/>
              <a:gd name="connsiteX356" fmla="*/ 4453647 w 7001754"/>
              <a:gd name="connsiteY356" fmla="*/ 3480304 h 6560646"/>
              <a:gd name="connsiteX357" fmla="*/ 4495777 w 7001754"/>
              <a:gd name="connsiteY357" fmla="*/ 3458484 h 6560646"/>
              <a:gd name="connsiteX358" fmla="*/ 4421205 w 7001754"/>
              <a:gd name="connsiteY358" fmla="*/ 3500194 h 6560646"/>
              <a:gd name="connsiteX359" fmla="*/ 4424291 w 7001754"/>
              <a:gd name="connsiteY359" fmla="*/ 3495295 h 6560646"/>
              <a:gd name="connsiteX360" fmla="*/ 4424288 w 7001754"/>
              <a:gd name="connsiteY360" fmla="*/ 3495291 h 6560646"/>
              <a:gd name="connsiteX361" fmla="*/ 4421206 w 7001754"/>
              <a:gd name="connsiteY361" fmla="*/ 3500184 h 6560646"/>
              <a:gd name="connsiteX362" fmla="*/ 4415341 w 7001754"/>
              <a:gd name="connsiteY362" fmla="*/ 3500773 h 6560646"/>
              <a:gd name="connsiteX363" fmla="*/ 4415341 w 7001754"/>
              <a:gd name="connsiteY363" fmla="*/ 3500784 h 6560646"/>
              <a:gd name="connsiteX364" fmla="*/ 4421205 w 7001754"/>
              <a:gd name="connsiteY364" fmla="*/ 3500194 h 6560646"/>
              <a:gd name="connsiteX365" fmla="*/ 4291919 w 7001754"/>
              <a:gd name="connsiteY365" fmla="*/ 3696626 h 6560646"/>
              <a:gd name="connsiteX366" fmla="*/ 4253834 w 7001754"/>
              <a:gd name="connsiteY366" fmla="*/ 3702938 h 6560646"/>
              <a:gd name="connsiteX367" fmla="*/ 4305371 w 7001754"/>
              <a:gd name="connsiteY367" fmla="*/ 3647308 h 6560646"/>
              <a:gd name="connsiteX368" fmla="*/ 4306226 w 7001754"/>
              <a:gd name="connsiteY368" fmla="*/ 3672830 h 6560646"/>
              <a:gd name="connsiteX369" fmla="*/ 3261495 w 7001754"/>
              <a:gd name="connsiteY369" fmla="*/ 4374737 h 6560646"/>
              <a:gd name="connsiteX370" fmla="*/ 3268567 w 7001754"/>
              <a:gd name="connsiteY370" fmla="*/ 4369330 h 6560646"/>
              <a:gd name="connsiteX371" fmla="*/ 3268329 w 7001754"/>
              <a:gd name="connsiteY371" fmla="*/ 4346830 h 6560646"/>
              <a:gd name="connsiteX372" fmla="*/ 3263888 w 7001754"/>
              <a:gd name="connsiteY372" fmla="*/ 4331569 h 6560646"/>
              <a:gd name="connsiteX373" fmla="*/ 3243560 w 7001754"/>
              <a:gd name="connsiteY373" fmla="*/ 4364500 h 6560646"/>
              <a:gd name="connsiteX374" fmla="*/ 3261495 w 7001754"/>
              <a:gd name="connsiteY374" fmla="*/ 4374737 h 6560646"/>
              <a:gd name="connsiteX375" fmla="*/ 3171313 w 7001754"/>
              <a:gd name="connsiteY375" fmla="*/ 4475971 h 6560646"/>
              <a:gd name="connsiteX376" fmla="*/ 3178922 w 7001754"/>
              <a:gd name="connsiteY376" fmla="*/ 4466798 h 6560646"/>
              <a:gd name="connsiteX377" fmla="*/ 3178145 w 7001754"/>
              <a:gd name="connsiteY377" fmla="*/ 4448062 h 6560646"/>
              <a:gd name="connsiteX378" fmla="*/ 3175921 w 7001754"/>
              <a:gd name="connsiteY378" fmla="*/ 4440425 h 6560646"/>
              <a:gd name="connsiteX379" fmla="*/ 3157899 w 7001754"/>
              <a:gd name="connsiteY379" fmla="*/ 4455598 h 6560646"/>
              <a:gd name="connsiteX380" fmla="*/ 3171313 w 7001754"/>
              <a:gd name="connsiteY380" fmla="*/ 4475971 h 6560646"/>
              <a:gd name="connsiteX381" fmla="*/ 3655776 w 7001754"/>
              <a:gd name="connsiteY381" fmla="*/ 4458901 h 6560646"/>
              <a:gd name="connsiteX382" fmla="*/ 3591845 w 7001754"/>
              <a:gd name="connsiteY382" fmla="*/ 4434792 h 6560646"/>
              <a:gd name="connsiteX383" fmla="*/ 3705488 w 7001754"/>
              <a:gd name="connsiteY383" fmla="*/ 4290184 h 6560646"/>
              <a:gd name="connsiteX384" fmla="*/ 3769417 w 7001754"/>
              <a:gd name="connsiteY384" fmla="*/ 4298224 h 6560646"/>
              <a:gd name="connsiteX385" fmla="*/ 3655776 w 7001754"/>
              <a:gd name="connsiteY385" fmla="*/ 4458901 h 6560646"/>
              <a:gd name="connsiteX386" fmla="*/ 3146153 w 7001754"/>
              <a:gd name="connsiteY386" fmla="*/ 4742066 h 6560646"/>
              <a:gd name="connsiteX387" fmla="*/ 3130175 w 7001754"/>
              <a:gd name="connsiteY387" fmla="*/ 4748088 h 6560646"/>
              <a:gd name="connsiteX388" fmla="*/ 3052042 w 7001754"/>
              <a:gd name="connsiteY388" fmla="*/ 4732032 h 6560646"/>
              <a:gd name="connsiteX389" fmla="*/ 3094658 w 7001754"/>
              <a:gd name="connsiteY389" fmla="*/ 4643656 h 6560646"/>
              <a:gd name="connsiteX390" fmla="*/ 3151477 w 7001754"/>
              <a:gd name="connsiteY390" fmla="*/ 4723992 h 6560646"/>
              <a:gd name="connsiteX391" fmla="*/ 3146153 w 7001754"/>
              <a:gd name="connsiteY391" fmla="*/ 4742066 h 6560646"/>
              <a:gd name="connsiteX392" fmla="*/ 1844578 w 7001754"/>
              <a:gd name="connsiteY392" fmla="*/ 5491660 h 6560646"/>
              <a:gd name="connsiteX393" fmla="*/ 1848694 w 7001754"/>
              <a:gd name="connsiteY393" fmla="*/ 5485497 h 6560646"/>
              <a:gd name="connsiteX394" fmla="*/ 1847738 w 7001754"/>
              <a:gd name="connsiteY394" fmla="*/ 5478292 h 6560646"/>
              <a:gd name="connsiteX395" fmla="*/ 1845937 w 7001754"/>
              <a:gd name="connsiteY395" fmla="*/ 5470912 h 6560646"/>
              <a:gd name="connsiteX396" fmla="*/ 1836917 w 7001754"/>
              <a:gd name="connsiteY396" fmla="*/ 5486578 h 6560646"/>
              <a:gd name="connsiteX397" fmla="*/ 1844578 w 7001754"/>
              <a:gd name="connsiteY397" fmla="*/ 5491660 h 6560646"/>
              <a:gd name="connsiteX398" fmla="*/ 3037822 w 7001754"/>
              <a:gd name="connsiteY398" fmla="*/ 4844502 h 6560646"/>
              <a:gd name="connsiteX399" fmla="*/ 3016519 w 7001754"/>
              <a:gd name="connsiteY399" fmla="*/ 4812359 h 6560646"/>
              <a:gd name="connsiteX400" fmla="*/ 3052029 w 7001754"/>
              <a:gd name="connsiteY400" fmla="*/ 4820388 h 6560646"/>
              <a:gd name="connsiteX401" fmla="*/ 3047592 w 7001754"/>
              <a:gd name="connsiteY401" fmla="*/ 4835461 h 6560646"/>
              <a:gd name="connsiteX402" fmla="*/ 3037822 w 7001754"/>
              <a:gd name="connsiteY402" fmla="*/ 4844502 h 6560646"/>
              <a:gd name="connsiteX403" fmla="*/ 1876935 w 7001754"/>
              <a:gd name="connsiteY403" fmla="*/ 5494871 h 6560646"/>
              <a:gd name="connsiteX404" fmla="*/ 1887719 w 7001754"/>
              <a:gd name="connsiteY404" fmla="*/ 5461250 h 6560646"/>
              <a:gd name="connsiteX405" fmla="*/ 1893288 w 7001754"/>
              <a:gd name="connsiteY405" fmla="*/ 5453619 h 6560646"/>
              <a:gd name="connsiteX406" fmla="*/ 1880733 w 7001754"/>
              <a:gd name="connsiteY406" fmla="*/ 5437087 h 6560646"/>
              <a:gd name="connsiteX407" fmla="*/ 1850873 w 7001754"/>
              <a:gd name="connsiteY407" fmla="*/ 5476408 h 6560646"/>
              <a:gd name="connsiteX408" fmla="*/ 1864933 w 7001754"/>
              <a:gd name="connsiteY408" fmla="*/ 5501177 h 6560646"/>
              <a:gd name="connsiteX409" fmla="*/ 2893493 w 7001754"/>
              <a:gd name="connsiteY409" fmla="*/ 4934609 h 6560646"/>
              <a:gd name="connsiteX410" fmla="*/ 2857676 w 7001754"/>
              <a:gd name="connsiteY410" fmla="*/ 4939358 h 6560646"/>
              <a:gd name="connsiteX411" fmla="*/ 2856410 w 7001754"/>
              <a:gd name="connsiteY411" fmla="*/ 4937649 h 6560646"/>
              <a:gd name="connsiteX412" fmla="*/ 2871912 w 7001754"/>
              <a:gd name="connsiteY412" fmla="*/ 4885684 h 6560646"/>
              <a:gd name="connsiteX413" fmla="*/ 2901631 w 7001754"/>
              <a:gd name="connsiteY413" fmla="*/ 4902647 h 6560646"/>
              <a:gd name="connsiteX414" fmla="*/ 2893585 w 7001754"/>
              <a:gd name="connsiteY414" fmla="*/ 4909198 h 6560646"/>
              <a:gd name="connsiteX415" fmla="*/ 1804902 w 7001754"/>
              <a:gd name="connsiteY415" fmla="*/ 5539579 h 6560646"/>
              <a:gd name="connsiteX416" fmla="*/ 1808060 w 7001754"/>
              <a:gd name="connsiteY416" fmla="*/ 5526211 h 6560646"/>
              <a:gd name="connsiteX417" fmla="*/ 1807158 w 7001754"/>
              <a:gd name="connsiteY417" fmla="*/ 5522519 h 6560646"/>
              <a:gd name="connsiteX418" fmla="*/ 1799268 w 7001754"/>
              <a:gd name="connsiteY418" fmla="*/ 5529661 h 6560646"/>
              <a:gd name="connsiteX419" fmla="*/ 1804902 w 7001754"/>
              <a:gd name="connsiteY419" fmla="*/ 5539579 h 6560646"/>
              <a:gd name="connsiteX420" fmla="*/ 3783634 w 7001754"/>
              <a:gd name="connsiteY420" fmla="*/ 4450851 h 6560646"/>
              <a:gd name="connsiteX421" fmla="*/ 3769432 w 7001754"/>
              <a:gd name="connsiteY421" fmla="*/ 4418715 h 6560646"/>
              <a:gd name="connsiteX422" fmla="*/ 3783634 w 7001754"/>
              <a:gd name="connsiteY422" fmla="*/ 4410687 h 6560646"/>
              <a:gd name="connsiteX423" fmla="*/ 3790730 w 7001754"/>
              <a:gd name="connsiteY423" fmla="*/ 4426755 h 6560646"/>
              <a:gd name="connsiteX424" fmla="*/ 3789844 w 7001754"/>
              <a:gd name="connsiteY424" fmla="*/ 4441814 h 6560646"/>
              <a:gd name="connsiteX425" fmla="*/ 3783634 w 7001754"/>
              <a:gd name="connsiteY425" fmla="*/ 4450851 h 6560646"/>
              <a:gd name="connsiteX426" fmla="*/ 1818536 w 7001754"/>
              <a:gd name="connsiteY426" fmla="*/ 5560651 h 6560646"/>
              <a:gd name="connsiteX427" fmla="*/ 1826079 w 7001754"/>
              <a:gd name="connsiteY427" fmla="*/ 5548100 h 6560646"/>
              <a:gd name="connsiteX428" fmla="*/ 1815264 w 7001754"/>
              <a:gd name="connsiteY428" fmla="*/ 5555734 h 6560646"/>
              <a:gd name="connsiteX429" fmla="*/ 1681562 w 7001754"/>
              <a:gd name="connsiteY429" fmla="*/ 5757811 h 6560646"/>
              <a:gd name="connsiteX430" fmla="*/ 1666071 w 7001754"/>
              <a:gd name="connsiteY430" fmla="*/ 5759787 h 6560646"/>
              <a:gd name="connsiteX431" fmla="*/ 1665539 w 7001754"/>
              <a:gd name="connsiteY431" fmla="*/ 5758953 h 6560646"/>
              <a:gd name="connsiteX432" fmla="*/ 1672620 w 7001754"/>
              <a:gd name="connsiteY432" fmla="*/ 5734089 h 6560646"/>
              <a:gd name="connsiteX433" fmla="*/ 1685314 w 7001754"/>
              <a:gd name="connsiteY433" fmla="*/ 5742507 h 6560646"/>
              <a:gd name="connsiteX434" fmla="*/ 1681793 w 7001754"/>
              <a:gd name="connsiteY434" fmla="*/ 5745588 h 6560646"/>
              <a:gd name="connsiteX435" fmla="*/ 2307900 w 7001754"/>
              <a:gd name="connsiteY435" fmla="*/ 5414793 h 6560646"/>
              <a:gd name="connsiteX436" fmla="*/ 2305759 w 7001754"/>
              <a:gd name="connsiteY436" fmla="*/ 5381757 h 6560646"/>
              <a:gd name="connsiteX437" fmla="*/ 2292185 w 7001754"/>
              <a:gd name="connsiteY437" fmla="*/ 5412176 h 6560646"/>
              <a:gd name="connsiteX438" fmla="*/ 2307900 w 7001754"/>
              <a:gd name="connsiteY438" fmla="*/ 5414793 h 6560646"/>
              <a:gd name="connsiteX439" fmla="*/ 2231210 w 7001754"/>
              <a:gd name="connsiteY439" fmla="*/ 5510998 h 6560646"/>
              <a:gd name="connsiteX440" fmla="*/ 2238819 w 7001754"/>
              <a:gd name="connsiteY440" fmla="*/ 5501821 h 6560646"/>
              <a:gd name="connsiteX441" fmla="*/ 2238040 w 7001754"/>
              <a:gd name="connsiteY441" fmla="*/ 5483078 h 6560646"/>
              <a:gd name="connsiteX442" fmla="*/ 2235820 w 7001754"/>
              <a:gd name="connsiteY442" fmla="*/ 5475452 h 6560646"/>
              <a:gd name="connsiteX443" fmla="*/ 2217795 w 7001754"/>
              <a:gd name="connsiteY443" fmla="*/ 5490613 h 6560646"/>
              <a:gd name="connsiteX444" fmla="*/ 2231210 w 7001754"/>
              <a:gd name="connsiteY444" fmla="*/ 5510998 h 6560646"/>
              <a:gd name="connsiteX445" fmla="*/ 1425261 w 7001754"/>
              <a:gd name="connsiteY445" fmla="*/ 5983744 h 6560646"/>
              <a:gd name="connsiteX446" fmla="*/ 1424586 w 7001754"/>
              <a:gd name="connsiteY446" fmla="*/ 5967831 h 6560646"/>
              <a:gd name="connsiteX447" fmla="*/ 1418499 w 7001754"/>
              <a:gd name="connsiteY447" fmla="*/ 5982348 h 6560646"/>
              <a:gd name="connsiteX448" fmla="*/ 1425261 w 7001754"/>
              <a:gd name="connsiteY448" fmla="*/ 5983744 h 6560646"/>
              <a:gd name="connsiteX449" fmla="*/ 1391444 w 7001754"/>
              <a:gd name="connsiteY449" fmla="*/ 6029361 h 6560646"/>
              <a:gd name="connsiteX450" fmla="*/ 1394601 w 7001754"/>
              <a:gd name="connsiteY450" fmla="*/ 6015988 h 6560646"/>
              <a:gd name="connsiteX451" fmla="*/ 1393700 w 7001754"/>
              <a:gd name="connsiteY451" fmla="*/ 6012302 h 6560646"/>
              <a:gd name="connsiteX452" fmla="*/ 1385809 w 7001754"/>
              <a:gd name="connsiteY452" fmla="*/ 6019438 h 6560646"/>
              <a:gd name="connsiteX453" fmla="*/ 1391444 w 7001754"/>
              <a:gd name="connsiteY453" fmla="*/ 6029361 h 6560646"/>
              <a:gd name="connsiteX454" fmla="*/ 3101758 w 7001754"/>
              <a:gd name="connsiteY454" fmla="*/ 5093543 h 6560646"/>
              <a:gd name="connsiteX455" fmla="*/ 3108857 w 7001754"/>
              <a:gd name="connsiteY455" fmla="*/ 5061400 h 6560646"/>
              <a:gd name="connsiteX456" fmla="*/ 3123059 w 7001754"/>
              <a:gd name="connsiteY456" fmla="*/ 5077470 h 6560646"/>
              <a:gd name="connsiteX457" fmla="*/ 1636356 w 7001754"/>
              <a:gd name="connsiteY457" fmla="*/ 5925058 h 6560646"/>
              <a:gd name="connsiteX458" fmla="*/ 1650383 w 7001754"/>
              <a:gd name="connsiteY458" fmla="*/ 5904818 h 6560646"/>
              <a:gd name="connsiteX459" fmla="*/ 1655381 w 7001754"/>
              <a:gd name="connsiteY459" fmla="*/ 5886006 h 6560646"/>
              <a:gd name="connsiteX460" fmla="*/ 1646721 w 7001754"/>
              <a:gd name="connsiteY460" fmla="*/ 5891598 h 6560646"/>
              <a:gd name="connsiteX461" fmla="*/ 1637160 w 7001754"/>
              <a:gd name="connsiteY461" fmla="*/ 5914602 h 6560646"/>
              <a:gd name="connsiteX462" fmla="*/ 2790329 w 7001754"/>
              <a:gd name="connsiteY462" fmla="*/ 5298419 h 6560646"/>
              <a:gd name="connsiteX463" fmla="*/ 2782116 w 7001754"/>
              <a:gd name="connsiteY463" fmla="*/ 5302435 h 6560646"/>
              <a:gd name="connsiteX464" fmla="*/ 2739498 w 7001754"/>
              <a:gd name="connsiteY464" fmla="*/ 5294408 h 6560646"/>
              <a:gd name="connsiteX465" fmla="*/ 2796322 w 7001754"/>
              <a:gd name="connsiteY465" fmla="*/ 5238165 h 6560646"/>
              <a:gd name="connsiteX466" fmla="*/ 2846049 w 7001754"/>
              <a:gd name="connsiteY466" fmla="*/ 5149802 h 6560646"/>
              <a:gd name="connsiteX467" fmla="*/ 2966793 w 7001754"/>
              <a:gd name="connsiteY467" fmla="*/ 4956995 h 6560646"/>
              <a:gd name="connsiteX468" fmla="*/ 2986327 w 7001754"/>
              <a:gd name="connsiteY468" fmla="*/ 4990134 h 6560646"/>
              <a:gd name="connsiteX469" fmla="*/ 2995205 w 7001754"/>
              <a:gd name="connsiteY469" fmla="*/ 5029294 h 6560646"/>
              <a:gd name="connsiteX470" fmla="*/ 2986326 w 7001754"/>
              <a:gd name="connsiteY470" fmla="*/ 5047371 h 6560646"/>
              <a:gd name="connsiteX471" fmla="*/ 2966793 w 7001754"/>
              <a:gd name="connsiteY471" fmla="*/ 5053400 h 6560646"/>
              <a:gd name="connsiteX472" fmla="*/ 2924175 w 7001754"/>
              <a:gd name="connsiteY472" fmla="*/ 5149804 h 6560646"/>
              <a:gd name="connsiteX473" fmla="*/ 2817636 w 7001754"/>
              <a:gd name="connsiteY473" fmla="*/ 5214072 h 6560646"/>
              <a:gd name="connsiteX474" fmla="*/ 2796321 w 7001754"/>
              <a:gd name="connsiteY474" fmla="*/ 5262272 h 6560646"/>
              <a:gd name="connsiteX475" fmla="*/ 2790329 w 7001754"/>
              <a:gd name="connsiteY475" fmla="*/ 5298419 h 6560646"/>
              <a:gd name="connsiteX476" fmla="*/ 3229784 w 7001754"/>
              <a:gd name="connsiteY476" fmla="*/ 5056459 h 6560646"/>
              <a:gd name="connsiteX477" fmla="*/ 3208282 w 7001754"/>
              <a:gd name="connsiteY477" fmla="*/ 5061402 h 6560646"/>
              <a:gd name="connsiteX478" fmla="*/ 3179869 w 7001754"/>
              <a:gd name="connsiteY478" fmla="*/ 5045335 h 6560646"/>
              <a:gd name="connsiteX479" fmla="*/ 3300623 w 7001754"/>
              <a:gd name="connsiteY479" fmla="*/ 4892699 h 6560646"/>
              <a:gd name="connsiteX480" fmla="*/ 3243799 w 7001754"/>
              <a:gd name="connsiteY480" fmla="*/ 4852525 h 6560646"/>
              <a:gd name="connsiteX481" fmla="*/ 3307721 w 7001754"/>
              <a:gd name="connsiteY481" fmla="*/ 4715947 h 6560646"/>
              <a:gd name="connsiteX482" fmla="*/ 3357436 w 7001754"/>
              <a:gd name="connsiteY482" fmla="*/ 4683825 h 6560646"/>
              <a:gd name="connsiteX483" fmla="*/ 3449781 w 7001754"/>
              <a:gd name="connsiteY483" fmla="*/ 4595448 h 6560646"/>
              <a:gd name="connsiteX484" fmla="*/ 3549219 w 7001754"/>
              <a:gd name="connsiteY484" fmla="*/ 4547248 h 6560646"/>
              <a:gd name="connsiteX485" fmla="*/ 3563425 w 7001754"/>
              <a:gd name="connsiteY485" fmla="*/ 4571353 h 6560646"/>
              <a:gd name="connsiteX486" fmla="*/ 3549219 w 7001754"/>
              <a:gd name="connsiteY486" fmla="*/ 4627584 h 6560646"/>
              <a:gd name="connsiteX487" fmla="*/ 3627358 w 7001754"/>
              <a:gd name="connsiteY487" fmla="*/ 4659717 h 6560646"/>
              <a:gd name="connsiteX488" fmla="*/ 3621808 w 7001754"/>
              <a:gd name="connsiteY488" fmla="*/ 4678797 h 6560646"/>
              <a:gd name="connsiteX489" fmla="*/ 3591838 w 7001754"/>
              <a:gd name="connsiteY489" fmla="*/ 4723988 h 6560646"/>
              <a:gd name="connsiteX490" fmla="*/ 3520807 w 7001754"/>
              <a:gd name="connsiteY490" fmla="*/ 4748084 h 6560646"/>
              <a:gd name="connsiteX491" fmla="*/ 3485290 w 7001754"/>
              <a:gd name="connsiteY491" fmla="*/ 4804324 h 6560646"/>
              <a:gd name="connsiteX492" fmla="*/ 3449778 w 7001754"/>
              <a:gd name="connsiteY492" fmla="*/ 4820390 h 6560646"/>
              <a:gd name="connsiteX493" fmla="*/ 3442671 w 7001754"/>
              <a:gd name="connsiteY493" fmla="*/ 4876633 h 6560646"/>
              <a:gd name="connsiteX494" fmla="*/ 3435574 w 7001754"/>
              <a:gd name="connsiteY494" fmla="*/ 4900728 h 6560646"/>
              <a:gd name="connsiteX495" fmla="*/ 3392957 w 7001754"/>
              <a:gd name="connsiteY495" fmla="*/ 4868592 h 6560646"/>
              <a:gd name="connsiteX496" fmla="*/ 3329035 w 7001754"/>
              <a:gd name="connsiteY496" fmla="*/ 4892700 h 6560646"/>
              <a:gd name="connsiteX497" fmla="*/ 3229784 w 7001754"/>
              <a:gd name="connsiteY497" fmla="*/ 5056459 h 6560646"/>
              <a:gd name="connsiteX498" fmla="*/ 1577903 w 7001754"/>
              <a:gd name="connsiteY498" fmla="*/ 5979121 h 6560646"/>
              <a:gd name="connsiteX499" fmla="*/ 1568947 w 7001754"/>
              <a:gd name="connsiteY499" fmla="*/ 5963474 h 6560646"/>
              <a:gd name="connsiteX500" fmla="*/ 1581149 w 7001754"/>
              <a:gd name="connsiteY500" fmla="*/ 5967588 h 6560646"/>
              <a:gd name="connsiteX501" fmla="*/ 1581087 w 7001754"/>
              <a:gd name="connsiteY501" fmla="*/ 5971450 h 6560646"/>
              <a:gd name="connsiteX502" fmla="*/ 1577903 w 7001754"/>
              <a:gd name="connsiteY502" fmla="*/ 5979121 h 6560646"/>
              <a:gd name="connsiteX503" fmla="*/ 2661382 w 7001754"/>
              <a:gd name="connsiteY503" fmla="*/ 5398817 h 6560646"/>
              <a:gd name="connsiteX504" fmla="*/ 2640064 w 7001754"/>
              <a:gd name="connsiteY504" fmla="*/ 5366676 h 6560646"/>
              <a:gd name="connsiteX505" fmla="*/ 2668481 w 7001754"/>
              <a:gd name="connsiteY505" fmla="*/ 5374718 h 6560646"/>
              <a:gd name="connsiteX506" fmla="*/ 2668482 w 7001754"/>
              <a:gd name="connsiteY506" fmla="*/ 5382745 h 6560646"/>
              <a:gd name="connsiteX507" fmla="*/ 2667594 w 7001754"/>
              <a:gd name="connsiteY507" fmla="*/ 5393795 h 6560646"/>
              <a:gd name="connsiteX508" fmla="*/ 2661382 w 7001754"/>
              <a:gd name="connsiteY508" fmla="*/ 5398817 h 6560646"/>
              <a:gd name="connsiteX509" fmla="*/ 2989221 w 7001754"/>
              <a:gd name="connsiteY509" fmla="*/ 5227497 h 6560646"/>
              <a:gd name="connsiteX510" fmla="*/ 2981008 w 7001754"/>
              <a:gd name="connsiteY510" fmla="*/ 5230134 h 6560646"/>
              <a:gd name="connsiteX511" fmla="*/ 2966804 w 7001754"/>
              <a:gd name="connsiteY511" fmla="*/ 5206026 h 6560646"/>
              <a:gd name="connsiteX512" fmla="*/ 3009419 w 7001754"/>
              <a:gd name="connsiteY512" fmla="*/ 5181934 h 6560646"/>
              <a:gd name="connsiteX513" fmla="*/ 3094655 w 7001754"/>
              <a:gd name="connsiteY513" fmla="*/ 5093557 h 6560646"/>
              <a:gd name="connsiteX514" fmla="*/ 2995215 w 7001754"/>
              <a:gd name="connsiteY514" fmla="*/ 5206026 h 6560646"/>
              <a:gd name="connsiteX515" fmla="*/ 2989221 w 7001754"/>
              <a:gd name="connsiteY515" fmla="*/ 5227497 h 6560646"/>
              <a:gd name="connsiteX516" fmla="*/ 2848886 w 7001754"/>
              <a:gd name="connsiteY516" fmla="*/ 5326544 h 6560646"/>
              <a:gd name="connsiteX517" fmla="*/ 2874460 w 7001754"/>
              <a:gd name="connsiteY517" fmla="*/ 5302439 h 6560646"/>
              <a:gd name="connsiteX518" fmla="*/ 2881558 w 7001754"/>
              <a:gd name="connsiteY518" fmla="*/ 5278344 h 6560646"/>
              <a:gd name="connsiteX519" fmla="*/ 2888666 w 7001754"/>
              <a:gd name="connsiteY519" fmla="*/ 5294412 h 6560646"/>
              <a:gd name="connsiteX520" fmla="*/ 2838935 w 7001754"/>
              <a:gd name="connsiteY520" fmla="*/ 5335911 h 6560646"/>
              <a:gd name="connsiteX521" fmla="*/ 2838935 w 7001754"/>
              <a:gd name="connsiteY521" fmla="*/ 5334568 h 6560646"/>
              <a:gd name="connsiteX522" fmla="*/ 2848886 w 7001754"/>
              <a:gd name="connsiteY522" fmla="*/ 5326544 h 6560646"/>
              <a:gd name="connsiteX523" fmla="*/ 1490270 w 7001754"/>
              <a:gd name="connsiteY523" fmla="*/ 6093354 h 6560646"/>
              <a:gd name="connsiteX524" fmla="*/ 1469303 w 7001754"/>
              <a:gd name="connsiteY524" fmla="*/ 6062005 h 6560646"/>
              <a:gd name="connsiteX525" fmla="*/ 1487874 w 7001754"/>
              <a:gd name="connsiteY525" fmla="*/ 6050782 h 6560646"/>
              <a:gd name="connsiteX526" fmla="*/ 1522134 w 7001754"/>
              <a:gd name="connsiteY526" fmla="*/ 6016674 h 6560646"/>
              <a:gd name="connsiteX527" fmla="*/ 1531569 w 7001754"/>
              <a:gd name="connsiteY527" fmla="*/ 6001398 h 6560646"/>
              <a:gd name="connsiteX528" fmla="*/ 1547076 w 7001754"/>
              <a:gd name="connsiteY528" fmla="*/ 5990115 h 6560646"/>
              <a:gd name="connsiteX529" fmla="*/ 1531993 w 7001754"/>
              <a:gd name="connsiteY529" fmla="*/ 5974346 h 6560646"/>
              <a:gd name="connsiteX530" fmla="*/ 1550139 w 7001754"/>
              <a:gd name="connsiteY530" fmla="*/ 5990176 h 6560646"/>
              <a:gd name="connsiteX531" fmla="*/ 1562338 w 7001754"/>
              <a:gd name="connsiteY531" fmla="*/ 5994283 h 6560646"/>
              <a:gd name="connsiteX532" fmla="*/ 1552826 w 7001754"/>
              <a:gd name="connsiteY532" fmla="*/ 6011249 h 6560646"/>
              <a:gd name="connsiteX533" fmla="*/ 1493518 w 7001754"/>
              <a:gd name="connsiteY533" fmla="*/ 6081824 h 6560646"/>
              <a:gd name="connsiteX534" fmla="*/ 1493456 w 7001754"/>
              <a:gd name="connsiteY534" fmla="*/ 6085685 h 6560646"/>
              <a:gd name="connsiteX535" fmla="*/ 1490270 w 7001754"/>
              <a:gd name="connsiteY535" fmla="*/ 6093354 h 6560646"/>
              <a:gd name="connsiteX536" fmla="*/ 2838949 w 7001754"/>
              <a:gd name="connsiteY536" fmla="*/ 5358668 h 6560646"/>
              <a:gd name="connsiteX537" fmla="*/ 2831845 w 7001754"/>
              <a:gd name="connsiteY537" fmla="*/ 5342593 h 6560646"/>
              <a:gd name="connsiteX538" fmla="*/ 2838949 w 7001754"/>
              <a:gd name="connsiteY538" fmla="*/ 5335911 h 6560646"/>
              <a:gd name="connsiteX539" fmla="*/ 1384622 w 7001754"/>
              <a:gd name="connsiteY539" fmla="*/ 6204553 h 6560646"/>
              <a:gd name="connsiteX540" fmla="*/ 1368859 w 7001754"/>
              <a:gd name="connsiteY540" fmla="*/ 6210762 h 6560646"/>
              <a:gd name="connsiteX541" fmla="*/ 1422658 w 7001754"/>
              <a:gd name="connsiteY541" fmla="*/ 6103591 h 6560646"/>
              <a:gd name="connsiteX542" fmla="*/ 1444480 w 7001754"/>
              <a:gd name="connsiteY542" fmla="*/ 6080834 h 6560646"/>
              <a:gd name="connsiteX543" fmla="*/ 1446935 w 7001754"/>
              <a:gd name="connsiteY543" fmla="*/ 6119544 h 6560646"/>
              <a:gd name="connsiteX544" fmla="*/ 1429938 w 7001754"/>
              <a:gd name="connsiteY544" fmla="*/ 6152547 h 6560646"/>
              <a:gd name="connsiteX545" fmla="*/ 1406184 w 7001754"/>
              <a:gd name="connsiteY545" fmla="*/ 6176715 h 6560646"/>
              <a:gd name="connsiteX546" fmla="*/ 1384622 w 7001754"/>
              <a:gd name="connsiteY546" fmla="*/ 6204553 h 6560646"/>
              <a:gd name="connsiteX547" fmla="*/ 2462502 w 7001754"/>
              <a:gd name="connsiteY547" fmla="*/ 5639853 h 6560646"/>
              <a:gd name="connsiteX548" fmla="*/ 2412788 w 7001754"/>
              <a:gd name="connsiteY548" fmla="*/ 5575582 h 6560646"/>
              <a:gd name="connsiteX549" fmla="*/ 2455405 w 7001754"/>
              <a:gd name="connsiteY549" fmla="*/ 5551486 h 6560646"/>
              <a:gd name="connsiteX550" fmla="*/ 2533540 w 7001754"/>
              <a:gd name="connsiteY550" fmla="*/ 5479177 h 6560646"/>
              <a:gd name="connsiteX551" fmla="*/ 2554843 w 7001754"/>
              <a:gd name="connsiteY551" fmla="*/ 5447042 h 6560646"/>
              <a:gd name="connsiteX552" fmla="*/ 2590361 w 7001754"/>
              <a:gd name="connsiteY552" fmla="*/ 5422948 h 6560646"/>
              <a:gd name="connsiteX553" fmla="*/ 2554842 w 7001754"/>
              <a:gd name="connsiteY553" fmla="*/ 5390811 h 6560646"/>
              <a:gd name="connsiteX554" fmla="*/ 2597459 w 7001754"/>
              <a:gd name="connsiteY554" fmla="*/ 5422948 h 6560646"/>
              <a:gd name="connsiteX555" fmla="*/ 2625870 w 7001754"/>
              <a:gd name="connsiteY555" fmla="*/ 5430975 h 6560646"/>
              <a:gd name="connsiteX556" fmla="*/ 2469608 w 7001754"/>
              <a:gd name="connsiteY556" fmla="*/ 5615757 h 6560646"/>
              <a:gd name="connsiteX557" fmla="*/ 2469608 w 7001754"/>
              <a:gd name="connsiteY557" fmla="*/ 5623785 h 6560646"/>
              <a:gd name="connsiteX558" fmla="*/ 2462502 w 7001754"/>
              <a:gd name="connsiteY558" fmla="*/ 5639853 h 6560646"/>
              <a:gd name="connsiteX559" fmla="*/ 1460983 w 7001754"/>
              <a:gd name="connsiteY559" fmla="*/ 6201006 h 6560646"/>
              <a:gd name="connsiteX560" fmla="*/ 1455094 w 7001754"/>
              <a:gd name="connsiteY560" fmla="*/ 6185423 h 6560646"/>
              <a:gd name="connsiteX561" fmla="*/ 1461285 w 7001754"/>
              <a:gd name="connsiteY561" fmla="*/ 6181683 h 6560646"/>
              <a:gd name="connsiteX562" fmla="*/ 1467295 w 7001754"/>
              <a:gd name="connsiteY562" fmla="*/ 6189536 h 6560646"/>
              <a:gd name="connsiteX563" fmla="*/ 1466415 w 7001754"/>
              <a:gd name="connsiteY563" fmla="*/ 6196766 h 6560646"/>
              <a:gd name="connsiteX564" fmla="*/ 1460983 w 7001754"/>
              <a:gd name="connsiteY564" fmla="*/ 6201006 h 6560646"/>
              <a:gd name="connsiteX565" fmla="*/ 2207502 w 7001754"/>
              <a:gd name="connsiteY565" fmla="*/ 5883808 h 6560646"/>
              <a:gd name="connsiteX566" fmla="*/ 2185486 w 7001754"/>
              <a:gd name="connsiteY566" fmla="*/ 5888893 h 6560646"/>
              <a:gd name="connsiteX567" fmla="*/ 2306232 w 7001754"/>
              <a:gd name="connsiteY567" fmla="*/ 5663948 h 6560646"/>
              <a:gd name="connsiteX568" fmla="*/ 2355959 w 7001754"/>
              <a:gd name="connsiteY568" fmla="*/ 5615745 h 6560646"/>
              <a:gd name="connsiteX569" fmla="*/ 2363057 w 7001754"/>
              <a:gd name="connsiteY569" fmla="*/ 5696084 h 6560646"/>
              <a:gd name="connsiteX570" fmla="*/ 2347630 w 7001754"/>
              <a:gd name="connsiteY570" fmla="*/ 5731859 h 6560646"/>
              <a:gd name="connsiteX571" fmla="*/ 2270722 w 7001754"/>
              <a:gd name="connsiteY571" fmla="*/ 5816585 h 6560646"/>
              <a:gd name="connsiteX572" fmla="*/ 2207502 w 7001754"/>
              <a:gd name="connsiteY572" fmla="*/ 5883808 h 6560646"/>
              <a:gd name="connsiteX573" fmla="*/ 2406780 w 7001754"/>
              <a:gd name="connsiteY573" fmla="*/ 5862138 h 6560646"/>
              <a:gd name="connsiteX574" fmla="*/ 2398566 w 7001754"/>
              <a:gd name="connsiteY574" fmla="*/ 5864774 h 6560646"/>
              <a:gd name="connsiteX575" fmla="*/ 2384357 w 7001754"/>
              <a:gd name="connsiteY575" fmla="*/ 5832639 h 6560646"/>
              <a:gd name="connsiteX576" fmla="*/ 2398565 w 7001754"/>
              <a:gd name="connsiteY576" fmla="*/ 5824610 h 6560646"/>
              <a:gd name="connsiteX577" fmla="*/ 2412774 w 7001754"/>
              <a:gd name="connsiteY577" fmla="*/ 5840680 h 6560646"/>
              <a:gd name="connsiteX578" fmla="*/ 2410999 w 7001754"/>
              <a:gd name="connsiteY578" fmla="*/ 5855737 h 6560646"/>
              <a:gd name="connsiteX579" fmla="*/ 2406780 w 7001754"/>
              <a:gd name="connsiteY579" fmla="*/ 5862138 h 6560646"/>
              <a:gd name="connsiteX580" fmla="*/ 1572501 w 7001754"/>
              <a:gd name="connsiteY580" fmla="*/ 6356688 h 6560646"/>
              <a:gd name="connsiteX581" fmla="*/ 1496148 w 7001754"/>
              <a:gd name="connsiteY581" fmla="*/ 6351282 h 6560646"/>
              <a:gd name="connsiteX582" fmla="*/ 1498371 w 7001754"/>
              <a:gd name="connsiteY582" fmla="*/ 6358917 h 6560646"/>
              <a:gd name="connsiteX583" fmla="*/ 1478218 w 7001754"/>
              <a:gd name="connsiteY583" fmla="*/ 6341042 h 6560646"/>
              <a:gd name="connsiteX584" fmla="*/ 1478386 w 7001754"/>
              <a:gd name="connsiteY584" fmla="*/ 6290234 h 6560646"/>
              <a:gd name="connsiteX585" fmla="*/ 1485136 w 7001754"/>
              <a:gd name="connsiteY585" fmla="*/ 6287720 h 6560646"/>
              <a:gd name="connsiteX586" fmla="*/ 1577622 w 7001754"/>
              <a:gd name="connsiteY586" fmla="*/ 6168716 h 6560646"/>
              <a:gd name="connsiteX587" fmla="*/ 1618536 w 7001754"/>
              <a:gd name="connsiteY587" fmla="*/ 6026629 h 6560646"/>
              <a:gd name="connsiteX588" fmla="*/ 1618785 w 7001754"/>
              <a:gd name="connsiteY588" fmla="*/ 5950411 h 6560646"/>
              <a:gd name="connsiteX589" fmla="*/ 1630355 w 7001754"/>
              <a:gd name="connsiteY589" fmla="*/ 5933716 h 6560646"/>
              <a:gd name="connsiteX590" fmla="*/ 1612398 w 7001754"/>
              <a:gd name="connsiteY590" fmla="*/ 5929569 h 6560646"/>
              <a:gd name="connsiteX591" fmla="*/ 1637342 w 7001754"/>
              <a:gd name="connsiteY591" fmla="*/ 5903005 h 6560646"/>
              <a:gd name="connsiteX592" fmla="*/ 1659465 w 7001754"/>
              <a:gd name="connsiteY592" fmla="*/ 5860926 h 6560646"/>
              <a:gd name="connsiteX593" fmla="*/ 1665200 w 7001754"/>
              <a:gd name="connsiteY593" fmla="*/ 5849046 h 6560646"/>
              <a:gd name="connsiteX594" fmla="*/ 1673136 w 7001754"/>
              <a:gd name="connsiteY594" fmla="*/ 5819174 h 6560646"/>
              <a:gd name="connsiteX595" fmla="*/ 1716063 w 7001754"/>
              <a:gd name="connsiteY595" fmla="*/ 5745047 h 6560646"/>
              <a:gd name="connsiteX596" fmla="*/ 1738039 w 7001754"/>
              <a:gd name="connsiteY596" fmla="*/ 5721010 h 6560646"/>
              <a:gd name="connsiteX597" fmla="*/ 1740348 w 7001754"/>
              <a:gd name="connsiteY597" fmla="*/ 5708422 h 6560646"/>
              <a:gd name="connsiteX598" fmla="*/ 1735570 w 7001754"/>
              <a:gd name="connsiteY598" fmla="*/ 5700066 h 6560646"/>
              <a:gd name="connsiteX599" fmla="*/ 1741578 w 7001754"/>
              <a:gd name="connsiteY599" fmla="*/ 5701710 h 6560646"/>
              <a:gd name="connsiteX600" fmla="*/ 1744903 w 7001754"/>
              <a:gd name="connsiteY600" fmla="*/ 5683567 h 6560646"/>
              <a:gd name="connsiteX601" fmla="*/ 1754298 w 7001754"/>
              <a:gd name="connsiteY601" fmla="*/ 5645181 h 6560646"/>
              <a:gd name="connsiteX602" fmla="*/ 1761396 w 7001754"/>
              <a:gd name="connsiteY602" fmla="*/ 5635228 h 6560646"/>
              <a:gd name="connsiteX603" fmla="*/ 1770559 w 7001754"/>
              <a:gd name="connsiteY603" fmla="*/ 5619584 h 6560646"/>
              <a:gd name="connsiteX604" fmla="*/ 1774600 w 7001754"/>
              <a:gd name="connsiteY604" fmla="*/ 5623962 h 6560646"/>
              <a:gd name="connsiteX605" fmla="*/ 1783873 w 7001754"/>
              <a:gd name="connsiteY605" fmla="*/ 5618315 h 6560646"/>
              <a:gd name="connsiteX606" fmla="*/ 1809485 w 7001754"/>
              <a:gd name="connsiteY606" fmla="*/ 5575706 h 6560646"/>
              <a:gd name="connsiteX607" fmla="*/ 1798528 w 7001754"/>
              <a:gd name="connsiteY607" fmla="*/ 5585293 h 6560646"/>
              <a:gd name="connsiteX608" fmla="*/ 1776081 w 7001754"/>
              <a:gd name="connsiteY608" fmla="*/ 5511281 h 6560646"/>
              <a:gd name="connsiteX609" fmla="*/ 1698209 w 7001754"/>
              <a:gd name="connsiteY609" fmla="*/ 5569442 h 6560646"/>
              <a:gd name="connsiteX610" fmla="*/ 1676349 w 7001754"/>
              <a:gd name="connsiteY610" fmla="*/ 5605632 h 6560646"/>
              <a:gd name="connsiteX611" fmla="*/ 1715722 w 7001754"/>
              <a:gd name="connsiteY611" fmla="*/ 5695091 h 6560646"/>
              <a:gd name="connsiteX612" fmla="*/ 1672620 w 7001754"/>
              <a:gd name="connsiteY612" fmla="*/ 5734089 h 6560646"/>
              <a:gd name="connsiteX613" fmla="*/ 1610444 w 7001754"/>
              <a:gd name="connsiteY613" fmla="*/ 5802658 h 6560646"/>
              <a:gd name="connsiteX614" fmla="*/ 1554741 w 7001754"/>
              <a:gd name="connsiteY614" fmla="*/ 5807957 h 6560646"/>
              <a:gd name="connsiteX615" fmla="*/ 1529793 w 7001754"/>
              <a:gd name="connsiteY615" fmla="*/ 5867437 h 6560646"/>
              <a:gd name="connsiteX616" fmla="*/ 1554721 w 7001754"/>
              <a:gd name="connsiteY616" fmla="*/ 5879740 h 6560646"/>
              <a:gd name="connsiteX617" fmla="*/ 1517777 w 7001754"/>
              <a:gd name="connsiteY617" fmla="*/ 5943937 h 6560646"/>
              <a:gd name="connsiteX618" fmla="*/ 1516357 w 7001754"/>
              <a:gd name="connsiteY618" fmla="*/ 5960623 h 6560646"/>
              <a:gd name="connsiteX619" fmla="*/ 1507071 w 7001754"/>
              <a:gd name="connsiteY619" fmla="*/ 5963766 h 6560646"/>
              <a:gd name="connsiteX620" fmla="*/ 1495885 w 7001754"/>
              <a:gd name="connsiteY620" fmla="*/ 5985344 h 6560646"/>
              <a:gd name="connsiteX621" fmla="*/ 1481176 w 7001754"/>
              <a:gd name="connsiteY621" fmla="*/ 6002217 h 6560646"/>
              <a:gd name="connsiteX622" fmla="*/ 1466555 w 7001754"/>
              <a:gd name="connsiteY622" fmla="*/ 6010276 h 6560646"/>
              <a:gd name="connsiteX623" fmla="*/ 1427226 w 7001754"/>
              <a:gd name="connsiteY623" fmla="*/ 6044431 h 6560646"/>
              <a:gd name="connsiteX624" fmla="*/ 1423444 w 7001754"/>
              <a:gd name="connsiteY624" fmla="*/ 6028934 h 6560646"/>
              <a:gd name="connsiteX625" fmla="*/ 1409384 w 7001754"/>
              <a:gd name="connsiteY625" fmla="*/ 6035461 h 6560646"/>
              <a:gd name="connsiteX626" fmla="*/ 1404032 w 7001754"/>
              <a:gd name="connsiteY626" fmla="*/ 6039198 h 6560646"/>
              <a:gd name="connsiteX627" fmla="*/ 1395576 w 7001754"/>
              <a:gd name="connsiteY627" fmla="*/ 6036061 h 6560646"/>
              <a:gd name="connsiteX628" fmla="*/ 1387445 w 7001754"/>
              <a:gd name="connsiteY628" fmla="*/ 6090323 h 6560646"/>
              <a:gd name="connsiteX629" fmla="*/ 1373758 w 7001754"/>
              <a:gd name="connsiteY629" fmla="*/ 6126563 h 6560646"/>
              <a:gd name="connsiteX630" fmla="*/ 1359342 w 7001754"/>
              <a:gd name="connsiteY630" fmla="*/ 6134505 h 6560646"/>
              <a:gd name="connsiteX631" fmla="*/ 1331855 w 7001754"/>
              <a:gd name="connsiteY631" fmla="*/ 6116280 h 6560646"/>
              <a:gd name="connsiteX632" fmla="*/ 1312768 w 7001754"/>
              <a:gd name="connsiteY632" fmla="*/ 6145858 h 6560646"/>
              <a:gd name="connsiteX633" fmla="*/ 1253064 w 7001754"/>
              <a:gd name="connsiteY633" fmla="*/ 6152716 h 6560646"/>
              <a:gd name="connsiteX634" fmla="*/ 1217971 w 7001754"/>
              <a:gd name="connsiteY634" fmla="*/ 6188572 h 6560646"/>
              <a:gd name="connsiteX635" fmla="*/ 1286906 w 7001754"/>
              <a:gd name="connsiteY635" fmla="*/ 6183608 h 6560646"/>
              <a:gd name="connsiteX636" fmla="*/ 1303249 w 7001754"/>
              <a:gd name="connsiteY636" fmla="*/ 6202866 h 6560646"/>
              <a:gd name="connsiteX637" fmla="*/ 1245565 w 7001754"/>
              <a:gd name="connsiteY637" fmla="*/ 6260480 h 6560646"/>
              <a:gd name="connsiteX638" fmla="*/ 1212420 w 7001754"/>
              <a:gd name="connsiteY638" fmla="*/ 6322009 h 6560646"/>
              <a:gd name="connsiteX639" fmla="*/ 1209262 w 7001754"/>
              <a:gd name="connsiteY639" fmla="*/ 6335383 h 6560646"/>
              <a:gd name="connsiteX640" fmla="*/ 1174785 w 7001754"/>
              <a:gd name="connsiteY640" fmla="*/ 6312516 h 6560646"/>
              <a:gd name="connsiteX641" fmla="*/ 1182903 w 7001754"/>
              <a:gd name="connsiteY641" fmla="*/ 6293155 h 6560646"/>
              <a:gd name="connsiteX642" fmla="*/ 1200942 w 7001754"/>
              <a:gd name="connsiteY642" fmla="*/ 6261816 h 6560646"/>
              <a:gd name="connsiteX643" fmla="*/ 1185622 w 7001754"/>
              <a:gd name="connsiteY643" fmla="*/ 6251650 h 6560646"/>
              <a:gd name="connsiteX644" fmla="*/ 1176600 w 7001754"/>
              <a:gd name="connsiteY644" fmla="*/ 6267326 h 6560646"/>
              <a:gd name="connsiteX645" fmla="*/ 1164195 w 7001754"/>
              <a:gd name="connsiteY645" fmla="*/ 6308583 h 6560646"/>
              <a:gd name="connsiteX646" fmla="*/ 1144355 w 7001754"/>
              <a:gd name="connsiteY646" fmla="*/ 6332543 h 6560646"/>
              <a:gd name="connsiteX647" fmla="*/ 1135564 w 7001754"/>
              <a:gd name="connsiteY647" fmla="*/ 6335994 h 6560646"/>
              <a:gd name="connsiteX648" fmla="*/ 1118870 w 7001754"/>
              <a:gd name="connsiteY648" fmla="*/ 6399158 h 6560646"/>
              <a:gd name="connsiteX649" fmla="*/ 1100832 w 7001754"/>
              <a:gd name="connsiteY649" fmla="*/ 6430496 h 6560646"/>
              <a:gd name="connsiteX650" fmla="*/ 1067927 w 7001754"/>
              <a:gd name="connsiteY650" fmla="*/ 6427232 h 6560646"/>
              <a:gd name="connsiteX651" fmla="*/ 1068829 w 7001754"/>
              <a:gd name="connsiteY651" fmla="*/ 6430926 h 6560646"/>
              <a:gd name="connsiteX652" fmla="*/ 1060268 w 7001754"/>
              <a:gd name="connsiteY652" fmla="*/ 6422153 h 6560646"/>
              <a:gd name="connsiteX653" fmla="*/ 1060724 w 7001754"/>
              <a:gd name="connsiteY653" fmla="*/ 6397709 h 6560646"/>
              <a:gd name="connsiteX654" fmla="*/ 1063656 w 7001754"/>
              <a:gd name="connsiteY654" fmla="*/ 6396559 h 6560646"/>
              <a:gd name="connsiteX655" fmla="*/ 1104462 w 7001754"/>
              <a:gd name="connsiteY655" fmla="*/ 6340110 h 6560646"/>
              <a:gd name="connsiteX656" fmla="*/ 1123188 w 7001754"/>
              <a:gd name="connsiteY656" fmla="*/ 6272109 h 6560646"/>
              <a:gd name="connsiteX657" fmla="*/ 1123871 w 7001754"/>
              <a:gd name="connsiteY657" fmla="*/ 6235445 h 6560646"/>
              <a:gd name="connsiteX658" fmla="*/ 1137850 w 7001754"/>
              <a:gd name="connsiteY658" fmla="*/ 6213785 h 6560646"/>
              <a:gd name="connsiteX659" fmla="*/ 1167396 w 7001754"/>
              <a:gd name="connsiteY659" fmla="*/ 6137492 h 6560646"/>
              <a:gd name="connsiteX660" fmla="*/ 1197613 w 7001754"/>
              <a:gd name="connsiteY660" fmla="*/ 6077112 h 6560646"/>
              <a:gd name="connsiteX661" fmla="*/ 1226697 w 7001754"/>
              <a:gd name="connsiteY661" fmla="*/ 6025262 h 6560646"/>
              <a:gd name="connsiteX662" fmla="*/ 1243607 w 7001754"/>
              <a:gd name="connsiteY662" fmla="*/ 6002450 h 6560646"/>
              <a:gd name="connsiteX663" fmla="*/ 1292530 w 7001754"/>
              <a:gd name="connsiteY663" fmla="*/ 5926643 h 6560646"/>
              <a:gd name="connsiteX664" fmla="*/ 1289385 w 7001754"/>
              <a:gd name="connsiteY664" fmla="*/ 5887440 h 6560646"/>
              <a:gd name="connsiteX665" fmla="*/ 1244749 w 7001754"/>
              <a:gd name="connsiteY665" fmla="*/ 5941346 h 6560646"/>
              <a:gd name="connsiteX666" fmla="*/ 1227168 w 7001754"/>
              <a:gd name="connsiteY666" fmla="*/ 5948243 h 6560646"/>
              <a:gd name="connsiteX667" fmla="*/ 1160448 w 7001754"/>
              <a:gd name="connsiteY667" fmla="*/ 5990606 h 6560646"/>
              <a:gd name="connsiteX668" fmla="*/ 1143542 w 7001754"/>
              <a:gd name="connsiteY668" fmla="*/ 6013413 h 6560646"/>
              <a:gd name="connsiteX669" fmla="*/ 1043688 w 7001754"/>
              <a:gd name="connsiteY669" fmla="*/ 6064724 h 6560646"/>
              <a:gd name="connsiteX670" fmla="*/ 1039170 w 7001754"/>
              <a:gd name="connsiteY670" fmla="*/ 6098847 h 6560646"/>
              <a:gd name="connsiteX671" fmla="*/ 1000623 w 7001754"/>
              <a:gd name="connsiteY671" fmla="*/ 6138234 h 6560646"/>
              <a:gd name="connsiteX672" fmla="*/ 982143 w 7001754"/>
              <a:gd name="connsiteY672" fmla="*/ 6141446 h 6560646"/>
              <a:gd name="connsiteX673" fmla="*/ 955543 w 7001754"/>
              <a:gd name="connsiteY673" fmla="*/ 6164013 h 6560646"/>
              <a:gd name="connsiteX674" fmla="*/ 935703 w 7001754"/>
              <a:gd name="connsiteY674" fmla="*/ 6187971 h 6560646"/>
              <a:gd name="connsiteX675" fmla="*/ 867626 w 7001754"/>
              <a:gd name="connsiteY675" fmla="*/ 6251081 h 6560646"/>
              <a:gd name="connsiteX676" fmla="*/ 856576 w 7001754"/>
              <a:gd name="connsiteY676" fmla="*/ 6271591 h 6560646"/>
              <a:gd name="connsiteX677" fmla="*/ 813738 w 7001754"/>
              <a:gd name="connsiteY677" fmla="*/ 6332879 h 6560646"/>
              <a:gd name="connsiteX678" fmla="*/ 801348 w 7001754"/>
              <a:gd name="connsiteY678" fmla="*/ 6321566 h 6560646"/>
              <a:gd name="connsiteX679" fmla="*/ 807666 w 7001754"/>
              <a:gd name="connsiteY679" fmla="*/ 6294825 h 6560646"/>
              <a:gd name="connsiteX680" fmla="*/ 842399 w 7001754"/>
              <a:gd name="connsiteY680" fmla="*/ 6200322 h 6560646"/>
              <a:gd name="connsiteX681" fmla="*/ 865421 w 7001754"/>
              <a:gd name="connsiteY681" fmla="*/ 6174609 h 6560646"/>
              <a:gd name="connsiteX682" fmla="*/ 875902 w 7001754"/>
              <a:gd name="connsiteY682" fmla="*/ 6144925 h 6560646"/>
              <a:gd name="connsiteX683" fmla="*/ 874679 w 7001754"/>
              <a:gd name="connsiteY683" fmla="*/ 6142833 h 6560646"/>
              <a:gd name="connsiteX684" fmla="*/ 888344 w 7001754"/>
              <a:gd name="connsiteY684" fmla="*/ 6087000 h 6560646"/>
              <a:gd name="connsiteX685" fmla="*/ 915561 w 7001754"/>
              <a:gd name="connsiteY685" fmla="*/ 6050439 h 6560646"/>
              <a:gd name="connsiteX686" fmla="*/ 925506 w 7001754"/>
              <a:gd name="connsiteY686" fmla="*/ 6019743 h 6560646"/>
              <a:gd name="connsiteX687" fmla="*/ 887964 w 7001754"/>
              <a:gd name="connsiteY687" fmla="*/ 6044957 h 6560646"/>
              <a:gd name="connsiteX688" fmla="*/ 873984 w 7001754"/>
              <a:gd name="connsiteY688" fmla="*/ 6066614 h 6560646"/>
              <a:gd name="connsiteX689" fmla="*/ 868570 w 7001754"/>
              <a:gd name="connsiteY689" fmla="*/ 6097051 h 6560646"/>
              <a:gd name="connsiteX690" fmla="*/ 820998 w 7001754"/>
              <a:gd name="connsiteY690" fmla="*/ 6152108 h 6560646"/>
              <a:gd name="connsiteX691" fmla="*/ 797789 w 7001754"/>
              <a:gd name="connsiteY691" fmla="*/ 6149086 h 6560646"/>
              <a:gd name="connsiteX692" fmla="*/ 787426 w 7001754"/>
              <a:gd name="connsiteY692" fmla="*/ 6132931 h 6560646"/>
              <a:gd name="connsiteX693" fmla="*/ 718446 w 7001754"/>
              <a:gd name="connsiteY693" fmla="*/ 6192348 h 6560646"/>
              <a:gd name="connsiteX694" fmla="*/ 715519 w 7001754"/>
              <a:gd name="connsiteY694" fmla="*/ 6193496 h 6560646"/>
              <a:gd name="connsiteX695" fmla="*/ 612261 w 7001754"/>
              <a:gd name="connsiteY695" fmla="*/ 6322975 h 6560646"/>
              <a:gd name="connsiteX696" fmla="*/ 608646 w 7001754"/>
              <a:gd name="connsiteY696" fmla="*/ 6360791 h 6560646"/>
              <a:gd name="connsiteX697" fmla="*/ 592639 w 7001754"/>
              <a:gd name="connsiteY697" fmla="*/ 6387287 h 6560646"/>
              <a:gd name="connsiteX698" fmla="*/ 554089 w 7001754"/>
              <a:gd name="connsiteY698" fmla="*/ 6426678 h 6560646"/>
              <a:gd name="connsiteX699" fmla="*/ 520945 w 7001754"/>
              <a:gd name="connsiteY699" fmla="*/ 6488208 h 6560646"/>
              <a:gd name="connsiteX700" fmla="*/ 504935 w 7001754"/>
              <a:gd name="connsiteY700" fmla="*/ 6514711 h 6560646"/>
              <a:gd name="connsiteX701" fmla="*/ 491413 w 7001754"/>
              <a:gd name="connsiteY701" fmla="*/ 6511929 h 6560646"/>
              <a:gd name="connsiteX702" fmla="*/ 535836 w 7001754"/>
              <a:gd name="connsiteY702" fmla="*/ 6417664 h 6560646"/>
              <a:gd name="connsiteX703" fmla="*/ 654013 w 7001754"/>
              <a:gd name="connsiteY703" fmla="*/ 6112497 h 6560646"/>
              <a:gd name="connsiteX704" fmla="*/ 675882 w 7001754"/>
              <a:gd name="connsiteY704" fmla="*/ 6083693 h 6560646"/>
              <a:gd name="connsiteX705" fmla="*/ 687157 w 7001754"/>
              <a:gd name="connsiteY705" fmla="*/ 6050967 h 6560646"/>
              <a:gd name="connsiteX706" fmla="*/ 702035 w 7001754"/>
              <a:gd name="connsiteY706" fmla="*/ 6032993 h 6560646"/>
              <a:gd name="connsiteX707" fmla="*/ 735854 w 7001754"/>
              <a:gd name="connsiteY707" fmla="*/ 5987380 h 6560646"/>
              <a:gd name="connsiteX708" fmla="*/ 748934 w 7001754"/>
              <a:gd name="connsiteY708" fmla="*/ 5962027 h 6560646"/>
              <a:gd name="connsiteX709" fmla="*/ 747131 w 7001754"/>
              <a:gd name="connsiteY709" fmla="*/ 5954646 h 6560646"/>
              <a:gd name="connsiteX710" fmla="*/ 763142 w 7001754"/>
              <a:gd name="connsiteY710" fmla="*/ 5928148 h 6560646"/>
              <a:gd name="connsiteX711" fmla="*/ 780049 w 7001754"/>
              <a:gd name="connsiteY711" fmla="*/ 5905338 h 6560646"/>
              <a:gd name="connsiteX712" fmla="*/ 788841 w 7001754"/>
              <a:gd name="connsiteY712" fmla="*/ 5901888 h 6560646"/>
              <a:gd name="connsiteX713" fmla="*/ 796517 w 7001754"/>
              <a:gd name="connsiteY713" fmla="*/ 5854392 h 6560646"/>
              <a:gd name="connsiteX714" fmla="*/ 849715 w 7001754"/>
              <a:gd name="connsiteY714" fmla="*/ 5809254 h 6560646"/>
              <a:gd name="connsiteX715" fmla="*/ 855302 w 7001754"/>
              <a:gd name="connsiteY715" fmla="*/ 5776233 h 6560646"/>
              <a:gd name="connsiteX716" fmla="*/ 857582 w 7001754"/>
              <a:gd name="connsiteY716" fmla="*/ 5774405 h 6560646"/>
              <a:gd name="connsiteX717" fmla="*/ 853786 w 7001754"/>
              <a:gd name="connsiteY717" fmla="*/ 5759450 h 6560646"/>
              <a:gd name="connsiteX718" fmla="*/ 835564 w 7001754"/>
              <a:gd name="connsiteY718" fmla="*/ 5751429 h 6560646"/>
              <a:gd name="connsiteX719" fmla="*/ 677910 w 7001754"/>
              <a:gd name="connsiteY719" fmla="*/ 5877777 h 6560646"/>
              <a:gd name="connsiteX720" fmla="*/ 671169 w 7001754"/>
              <a:gd name="connsiteY720" fmla="*/ 5880286 h 6560646"/>
              <a:gd name="connsiteX721" fmla="*/ 436647 w 7001754"/>
              <a:gd name="connsiteY721" fmla="*/ 6153655 h 6560646"/>
              <a:gd name="connsiteX722" fmla="*/ 429647 w 7001754"/>
              <a:gd name="connsiteY722" fmla="*/ 6232387 h 6560646"/>
              <a:gd name="connsiteX723" fmla="*/ 393522 w 7001754"/>
              <a:gd name="connsiteY723" fmla="*/ 6288116 h 6560646"/>
              <a:gd name="connsiteX724" fmla="*/ 305642 w 7001754"/>
              <a:gd name="connsiteY724" fmla="*/ 6371576 h 6560646"/>
              <a:gd name="connsiteX725" fmla="*/ 231091 w 7001754"/>
              <a:gd name="connsiteY725" fmla="*/ 6500821 h 6560646"/>
              <a:gd name="connsiteX726" fmla="*/ 194962 w 7001754"/>
              <a:gd name="connsiteY726" fmla="*/ 6556562 h 6560646"/>
              <a:gd name="connsiteX727" fmla="*/ 163533 w 7001754"/>
              <a:gd name="connsiteY727" fmla="*/ 6551345 h 6560646"/>
              <a:gd name="connsiteX728" fmla="*/ 263029 w 7001754"/>
              <a:gd name="connsiteY728" fmla="*/ 6353607 h 6560646"/>
              <a:gd name="connsiteX729" fmla="*/ 525724 w 7001754"/>
              <a:gd name="connsiteY729" fmla="*/ 5714534 h 6560646"/>
              <a:gd name="connsiteX730" fmla="*/ 575344 w 7001754"/>
              <a:gd name="connsiteY730" fmla="*/ 5653767 h 6560646"/>
              <a:gd name="connsiteX731" fmla="*/ 600275 w 7001754"/>
              <a:gd name="connsiteY731" fmla="*/ 5585290 h 6560646"/>
              <a:gd name="connsiteX732" fmla="*/ 620932 w 7001754"/>
              <a:gd name="connsiteY732" fmla="*/ 5574922 h 6560646"/>
              <a:gd name="connsiteX733" fmla="*/ 617469 w 7001754"/>
              <a:gd name="connsiteY733" fmla="*/ 5568365 h 6560646"/>
              <a:gd name="connsiteX734" fmla="*/ 623576 w 7001754"/>
              <a:gd name="connsiteY734" fmla="*/ 5543743 h 6560646"/>
              <a:gd name="connsiteX735" fmla="*/ 657146 w 7001754"/>
              <a:gd name="connsiteY735" fmla="*/ 5456723 h 6560646"/>
              <a:gd name="connsiteX736" fmla="*/ 679398 w 7001754"/>
              <a:gd name="connsiteY736" fmla="*/ 5433045 h 6560646"/>
              <a:gd name="connsiteX737" fmla="*/ 689528 w 7001754"/>
              <a:gd name="connsiteY737" fmla="*/ 5405712 h 6560646"/>
              <a:gd name="connsiteX738" fmla="*/ 688347 w 7001754"/>
              <a:gd name="connsiteY738" fmla="*/ 5403785 h 6560646"/>
              <a:gd name="connsiteX739" fmla="*/ 701554 w 7001754"/>
              <a:gd name="connsiteY739" fmla="*/ 5352373 h 6560646"/>
              <a:gd name="connsiteX740" fmla="*/ 727860 w 7001754"/>
              <a:gd name="connsiteY740" fmla="*/ 5318707 h 6560646"/>
              <a:gd name="connsiteX741" fmla="*/ 737472 w 7001754"/>
              <a:gd name="connsiteY741" fmla="*/ 5290442 h 6560646"/>
              <a:gd name="connsiteX742" fmla="*/ 701187 w 7001754"/>
              <a:gd name="connsiteY742" fmla="*/ 5313660 h 6560646"/>
              <a:gd name="connsiteX743" fmla="*/ 687675 w 7001754"/>
              <a:gd name="connsiteY743" fmla="*/ 5333602 h 6560646"/>
              <a:gd name="connsiteX744" fmla="*/ 682441 w 7001754"/>
              <a:gd name="connsiteY744" fmla="*/ 5361629 h 6560646"/>
              <a:gd name="connsiteX745" fmla="*/ 636462 w 7001754"/>
              <a:gd name="connsiteY745" fmla="*/ 5412326 h 6560646"/>
              <a:gd name="connsiteX746" fmla="*/ 614030 w 7001754"/>
              <a:gd name="connsiteY746" fmla="*/ 5409544 h 6560646"/>
              <a:gd name="connsiteX747" fmla="*/ 604014 w 7001754"/>
              <a:gd name="connsiteY747" fmla="*/ 5394668 h 6560646"/>
              <a:gd name="connsiteX748" fmla="*/ 537342 w 7001754"/>
              <a:gd name="connsiteY748" fmla="*/ 5449380 h 6560646"/>
              <a:gd name="connsiteX749" fmla="*/ 534513 w 7001754"/>
              <a:gd name="connsiteY749" fmla="*/ 5450437 h 6560646"/>
              <a:gd name="connsiteX750" fmla="*/ 434710 w 7001754"/>
              <a:gd name="connsiteY750" fmla="*/ 5569664 h 6560646"/>
              <a:gd name="connsiteX751" fmla="*/ 431216 w 7001754"/>
              <a:gd name="connsiteY751" fmla="*/ 5604486 h 6560646"/>
              <a:gd name="connsiteX752" fmla="*/ 415744 w 7001754"/>
              <a:gd name="connsiteY752" fmla="*/ 5628883 h 6560646"/>
              <a:gd name="connsiteX753" fmla="*/ 378485 w 7001754"/>
              <a:gd name="connsiteY753" fmla="*/ 5665154 h 6560646"/>
              <a:gd name="connsiteX754" fmla="*/ 346450 w 7001754"/>
              <a:gd name="connsiteY754" fmla="*/ 5721813 h 6560646"/>
              <a:gd name="connsiteX755" fmla="*/ 330976 w 7001754"/>
              <a:gd name="connsiteY755" fmla="*/ 5746218 h 6560646"/>
              <a:gd name="connsiteX756" fmla="*/ 317907 w 7001754"/>
              <a:gd name="connsiteY756" fmla="*/ 5743655 h 6560646"/>
              <a:gd name="connsiteX757" fmla="*/ 360844 w 7001754"/>
              <a:gd name="connsiteY757" fmla="*/ 5656855 h 6560646"/>
              <a:gd name="connsiteX758" fmla="*/ 475065 w 7001754"/>
              <a:gd name="connsiteY758" fmla="*/ 5375851 h 6560646"/>
              <a:gd name="connsiteX759" fmla="*/ 496203 w 7001754"/>
              <a:gd name="connsiteY759" fmla="*/ 5349328 h 6560646"/>
              <a:gd name="connsiteX760" fmla="*/ 507100 w 7001754"/>
              <a:gd name="connsiteY760" fmla="*/ 5319193 h 6560646"/>
              <a:gd name="connsiteX761" fmla="*/ 521480 w 7001754"/>
              <a:gd name="connsiteY761" fmla="*/ 5302643 h 6560646"/>
              <a:gd name="connsiteX762" fmla="*/ 554168 w 7001754"/>
              <a:gd name="connsiteY762" fmla="*/ 5260642 h 6560646"/>
              <a:gd name="connsiteX763" fmla="*/ 566809 w 7001754"/>
              <a:gd name="connsiteY763" fmla="*/ 5237296 h 6560646"/>
              <a:gd name="connsiteX764" fmla="*/ 565067 w 7001754"/>
              <a:gd name="connsiteY764" fmla="*/ 5230499 h 6560646"/>
              <a:gd name="connsiteX765" fmla="*/ 580542 w 7001754"/>
              <a:gd name="connsiteY765" fmla="*/ 5206100 h 6560646"/>
              <a:gd name="connsiteX766" fmla="*/ 596883 w 7001754"/>
              <a:gd name="connsiteY766" fmla="*/ 5185096 h 6560646"/>
              <a:gd name="connsiteX767" fmla="*/ 605381 w 7001754"/>
              <a:gd name="connsiteY767" fmla="*/ 5181919 h 6560646"/>
              <a:gd name="connsiteX768" fmla="*/ 612800 w 7001754"/>
              <a:gd name="connsiteY768" fmla="*/ 5138185 h 6560646"/>
              <a:gd name="connsiteX769" fmla="*/ 664218 w 7001754"/>
              <a:gd name="connsiteY769" fmla="*/ 5096621 h 6560646"/>
              <a:gd name="connsiteX770" fmla="*/ 669618 w 7001754"/>
              <a:gd name="connsiteY770" fmla="*/ 5066214 h 6560646"/>
              <a:gd name="connsiteX771" fmla="*/ 671821 w 7001754"/>
              <a:gd name="connsiteY771" fmla="*/ 5064531 h 6560646"/>
              <a:gd name="connsiteX772" fmla="*/ 668153 w 7001754"/>
              <a:gd name="connsiteY772" fmla="*/ 5050760 h 6560646"/>
              <a:gd name="connsiteX773" fmla="*/ 650540 w 7001754"/>
              <a:gd name="connsiteY773" fmla="*/ 5043374 h 6560646"/>
              <a:gd name="connsiteX774" fmla="*/ 498163 w 7001754"/>
              <a:gd name="connsiteY774" fmla="*/ 5159718 h 6560646"/>
              <a:gd name="connsiteX775" fmla="*/ 491647 w 7001754"/>
              <a:gd name="connsiteY775" fmla="*/ 5162028 h 6560646"/>
              <a:gd name="connsiteX776" fmla="*/ 264973 w 7001754"/>
              <a:gd name="connsiteY776" fmla="*/ 5413751 h 6560646"/>
              <a:gd name="connsiteX777" fmla="*/ 258208 w 7001754"/>
              <a:gd name="connsiteY777" fmla="*/ 5486248 h 6560646"/>
              <a:gd name="connsiteX778" fmla="*/ 223292 w 7001754"/>
              <a:gd name="connsiteY778" fmla="*/ 5537565 h 6560646"/>
              <a:gd name="connsiteX779" fmla="*/ 138353 w 7001754"/>
              <a:gd name="connsiteY779" fmla="*/ 5614417 h 6560646"/>
              <a:gd name="connsiteX780" fmla="*/ 66297 w 7001754"/>
              <a:gd name="connsiteY780" fmla="*/ 5733427 h 6560646"/>
              <a:gd name="connsiteX781" fmla="*/ 31377 w 7001754"/>
              <a:gd name="connsiteY781" fmla="*/ 5784755 h 6560646"/>
              <a:gd name="connsiteX782" fmla="*/ 999 w 7001754"/>
              <a:gd name="connsiteY782" fmla="*/ 5779951 h 6560646"/>
              <a:gd name="connsiteX783" fmla="*/ 97166 w 7001754"/>
              <a:gd name="connsiteY783" fmla="*/ 5597870 h 6560646"/>
              <a:gd name="connsiteX784" fmla="*/ 351069 w 7001754"/>
              <a:gd name="connsiteY784" fmla="*/ 5009400 h 6560646"/>
              <a:gd name="connsiteX785" fmla="*/ 399029 w 7001754"/>
              <a:gd name="connsiteY785" fmla="*/ 4953445 h 6560646"/>
              <a:gd name="connsiteX786" fmla="*/ 423126 w 7001754"/>
              <a:gd name="connsiteY786" fmla="*/ 4890391 h 6560646"/>
              <a:gd name="connsiteX787" fmla="*/ 455809 w 7001754"/>
              <a:gd name="connsiteY787" fmla="*/ 4855431 h 6560646"/>
              <a:gd name="connsiteX788" fmla="*/ 529937 w 7001754"/>
              <a:gd name="connsiteY788" fmla="*/ 4766847 h 6560646"/>
              <a:gd name="connsiteX789" fmla="*/ 558333 w 7001754"/>
              <a:gd name="connsiteY789" fmla="*/ 4717833 h 6560646"/>
              <a:gd name="connsiteX790" fmla="*/ 554039 w 7001754"/>
              <a:gd name="connsiteY790" fmla="*/ 4703779 h 6560646"/>
              <a:gd name="connsiteX791" fmla="*/ 588961 w 7001754"/>
              <a:gd name="connsiteY791" fmla="*/ 4652463 h 6560646"/>
              <a:gd name="connsiteX792" fmla="*/ 626018 w 7001754"/>
              <a:gd name="connsiteY792" fmla="*/ 4608167 h 6560646"/>
              <a:gd name="connsiteX793" fmla="*/ 645585 w 7001754"/>
              <a:gd name="connsiteY793" fmla="*/ 4601226 h 6560646"/>
              <a:gd name="connsiteX794" fmla="*/ 661103 w 7001754"/>
              <a:gd name="connsiteY794" fmla="*/ 4510052 h 6560646"/>
              <a:gd name="connsiteX795" fmla="*/ 778644 w 7001754"/>
              <a:gd name="connsiteY795" fmla="*/ 4421640 h 6560646"/>
              <a:gd name="connsiteX796" fmla="*/ 841952 w 7001754"/>
              <a:gd name="connsiteY796" fmla="*/ 4321309 h 6560646"/>
              <a:gd name="connsiteX797" fmla="*/ 911706 w 7001754"/>
              <a:gd name="connsiteY797" fmla="*/ 4242059 h 6560646"/>
              <a:gd name="connsiteX798" fmla="*/ 992347 w 7001754"/>
              <a:gd name="connsiteY798" fmla="*/ 4151158 h 6560646"/>
              <a:gd name="connsiteX799" fmla="*/ 1014303 w 7001754"/>
              <a:gd name="connsiteY799" fmla="*/ 4081068 h 6560646"/>
              <a:gd name="connsiteX800" fmla="*/ 1044845 w 7001754"/>
              <a:gd name="connsiteY800" fmla="*/ 4039085 h 6560646"/>
              <a:gd name="connsiteX801" fmla="*/ 1121737 w 7001754"/>
              <a:gd name="connsiteY801" fmla="*/ 3964718 h 6560646"/>
              <a:gd name="connsiteX802" fmla="*/ 1132681 w 7001754"/>
              <a:gd name="connsiteY802" fmla="*/ 3958298 h 6560646"/>
              <a:gd name="connsiteX803" fmla="*/ 1152765 w 7001754"/>
              <a:gd name="connsiteY803" fmla="*/ 3910450 h 6560646"/>
              <a:gd name="connsiteX804" fmla="*/ 1248156 w 7001754"/>
              <a:gd name="connsiteY804" fmla="*/ 3794162 h 6560646"/>
              <a:gd name="connsiteX805" fmla="*/ 1275281 w 7001754"/>
              <a:gd name="connsiteY805" fmla="*/ 3746612 h 6560646"/>
              <a:gd name="connsiteX806" fmla="*/ 1294401 w 7001754"/>
              <a:gd name="connsiteY806" fmla="*/ 3709596 h 6560646"/>
              <a:gd name="connsiteX807" fmla="*/ 1315295 w 7001754"/>
              <a:gd name="connsiteY807" fmla="*/ 3693960 h 6560646"/>
              <a:gd name="connsiteX808" fmla="*/ 1310406 w 7001754"/>
              <a:gd name="connsiteY808" fmla="*/ 3688535 h 6560646"/>
              <a:gd name="connsiteX809" fmla="*/ 1293218 w 7001754"/>
              <a:gd name="connsiteY809" fmla="*/ 3695338 h 6560646"/>
              <a:gd name="connsiteX810" fmla="*/ 1303801 w 7001754"/>
              <a:gd name="connsiteY810" fmla="*/ 3644523 h 6560646"/>
              <a:gd name="connsiteX811" fmla="*/ 1304866 w 7001754"/>
              <a:gd name="connsiteY811" fmla="*/ 3642878 h 6560646"/>
              <a:gd name="connsiteX812" fmla="*/ 1312241 w 7001754"/>
              <a:gd name="connsiteY812" fmla="*/ 3643582 h 6560646"/>
              <a:gd name="connsiteX813" fmla="*/ 1322309 w 7001754"/>
              <a:gd name="connsiteY813" fmla="*/ 3632528 h 6560646"/>
              <a:gd name="connsiteX814" fmla="*/ 1396238 w 7001754"/>
              <a:gd name="connsiteY814" fmla="*/ 3549646 h 6560646"/>
              <a:gd name="connsiteX815" fmla="*/ 1397749 w 7001754"/>
              <a:gd name="connsiteY815" fmla="*/ 3528473 h 6560646"/>
              <a:gd name="connsiteX816" fmla="*/ 1410779 w 7001754"/>
              <a:gd name="connsiteY816" fmla="*/ 3522762 h 6560646"/>
              <a:gd name="connsiteX817" fmla="*/ 1422553 w 7001754"/>
              <a:gd name="connsiteY817" fmla="*/ 3506712 h 6560646"/>
              <a:gd name="connsiteX818" fmla="*/ 1436643 w 7001754"/>
              <a:gd name="connsiteY818" fmla="*/ 3479686 h 6560646"/>
              <a:gd name="connsiteX819" fmla="*/ 1440508 w 7001754"/>
              <a:gd name="connsiteY819" fmla="*/ 3480600 h 6560646"/>
              <a:gd name="connsiteX820" fmla="*/ 1450071 w 7001754"/>
              <a:gd name="connsiteY820" fmla="*/ 3468019 h 6560646"/>
              <a:gd name="connsiteX821" fmla="*/ 1450948 w 7001754"/>
              <a:gd name="connsiteY821" fmla="*/ 3454262 h 6560646"/>
              <a:gd name="connsiteX822" fmla="*/ 1485276 w 7001754"/>
              <a:gd name="connsiteY822" fmla="*/ 3454084 h 6560646"/>
              <a:gd name="connsiteX823" fmla="*/ 1473615 w 7001754"/>
              <a:gd name="connsiteY823" fmla="*/ 3435240 h 6560646"/>
              <a:gd name="connsiteX824" fmla="*/ 1521971 w 7001754"/>
              <a:gd name="connsiteY824" fmla="*/ 3367561 h 6560646"/>
              <a:gd name="connsiteX825" fmla="*/ 1523517 w 7001754"/>
              <a:gd name="connsiteY825" fmla="*/ 3365008 h 6560646"/>
              <a:gd name="connsiteX826" fmla="*/ 1547422 w 7001754"/>
              <a:gd name="connsiteY826" fmla="*/ 3338588 h 6560646"/>
              <a:gd name="connsiteX827" fmla="*/ 1555572 w 7001754"/>
              <a:gd name="connsiteY827" fmla="*/ 3335046 h 6560646"/>
              <a:gd name="connsiteX828" fmla="*/ 1568368 w 7001754"/>
              <a:gd name="connsiteY828" fmla="*/ 3317311 h 6560646"/>
              <a:gd name="connsiteX829" fmla="*/ 1582960 w 7001754"/>
              <a:gd name="connsiteY829" fmla="*/ 3279781 h 6560646"/>
              <a:gd name="connsiteX830" fmla="*/ 1585628 w 7001754"/>
              <a:gd name="connsiteY830" fmla="*/ 3278456 h 6560646"/>
              <a:gd name="connsiteX831" fmla="*/ 1596314 w 7001754"/>
              <a:gd name="connsiteY831" fmla="*/ 3282792 h 6560646"/>
              <a:gd name="connsiteX832" fmla="*/ 1620664 w 7001754"/>
              <a:gd name="connsiteY832" fmla="*/ 3259745 h 6560646"/>
              <a:gd name="connsiteX833" fmla="*/ 1637477 w 7001754"/>
              <a:gd name="connsiteY833" fmla="*/ 3237173 h 6560646"/>
              <a:gd name="connsiteX834" fmla="*/ 1644997 w 7001754"/>
              <a:gd name="connsiteY834" fmla="*/ 3228464 h 6560646"/>
              <a:gd name="connsiteX835" fmla="*/ 1647819 w 7001754"/>
              <a:gd name="connsiteY835" fmla="*/ 3226124 h 6560646"/>
              <a:gd name="connsiteX836" fmla="*/ 1648275 w 7001754"/>
              <a:gd name="connsiteY836" fmla="*/ 3224668 h 6560646"/>
              <a:gd name="connsiteX837" fmla="*/ 1651760 w 7001754"/>
              <a:gd name="connsiteY837" fmla="*/ 3220630 h 6560646"/>
              <a:gd name="connsiteX838" fmla="*/ 1655135 w 7001754"/>
              <a:gd name="connsiteY838" fmla="*/ 3212593 h 6560646"/>
              <a:gd name="connsiteX839" fmla="*/ 1692903 w 7001754"/>
              <a:gd name="connsiteY839" fmla="*/ 3180885 h 6560646"/>
              <a:gd name="connsiteX840" fmla="*/ 1714685 w 7001754"/>
              <a:gd name="connsiteY840" fmla="*/ 3175616 h 6560646"/>
              <a:gd name="connsiteX841" fmla="*/ 1730758 w 7001754"/>
              <a:gd name="connsiteY841" fmla="*/ 3156266 h 6560646"/>
              <a:gd name="connsiteX842" fmla="*/ 1744184 w 7001754"/>
              <a:gd name="connsiteY842" fmla="*/ 3143631 h 6560646"/>
              <a:gd name="connsiteX843" fmla="*/ 1731683 w 7001754"/>
              <a:gd name="connsiteY843" fmla="*/ 3131522 h 6560646"/>
              <a:gd name="connsiteX844" fmla="*/ 1747073 w 7001754"/>
              <a:gd name="connsiteY844" fmla="*/ 3102267 h 6560646"/>
              <a:gd name="connsiteX845" fmla="*/ 1729074 w 7001754"/>
              <a:gd name="connsiteY845" fmla="*/ 3108739 h 6560646"/>
              <a:gd name="connsiteX846" fmla="*/ 1697912 w 7001754"/>
              <a:gd name="connsiteY846" fmla="*/ 3128690 h 6560646"/>
              <a:gd name="connsiteX847" fmla="*/ 1676199 w 7001754"/>
              <a:gd name="connsiteY847" fmla="*/ 3155784 h 6560646"/>
              <a:gd name="connsiteX848" fmla="*/ 1661889 w 7001754"/>
              <a:gd name="connsiteY848" fmla="*/ 3122646 h 6560646"/>
              <a:gd name="connsiteX849" fmla="*/ 1644169 w 7001754"/>
              <a:gd name="connsiteY849" fmla="*/ 3188465 h 6560646"/>
              <a:gd name="connsiteX850" fmla="*/ 1581361 w 7001754"/>
              <a:gd name="connsiteY850" fmla="*/ 3186714 h 6560646"/>
              <a:gd name="connsiteX851" fmla="*/ 1573907 w 7001754"/>
              <a:gd name="connsiteY851" fmla="*/ 3198931 h 6560646"/>
              <a:gd name="connsiteX852" fmla="*/ 1545770 w 7001754"/>
              <a:gd name="connsiteY852" fmla="*/ 3174302 h 6560646"/>
              <a:gd name="connsiteX853" fmla="*/ 1556087 w 7001754"/>
              <a:gd name="connsiteY853" fmla="*/ 3168713 h 6560646"/>
              <a:gd name="connsiteX854" fmla="*/ 1611610 w 7001754"/>
              <a:gd name="connsiteY854" fmla="*/ 3131484 h 6560646"/>
              <a:gd name="connsiteX855" fmla="*/ 1630294 w 7001754"/>
              <a:gd name="connsiteY855" fmla="*/ 3148964 h 6560646"/>
              <a:gd name="connsiteX856" fmla="*/ 1635317 w 7001754"/>
              <a:gd name="connsiteY856" fmla="*/ 3123753 h 6560646"/>
              <a:gd name="connsiteX857" fmla="*/ 1640344 w 7001754"/>
              <a:gd name="connsiteY857" fmla="*/ 3098542 h 6560646"/>
              <a:gd name="connsiteX858" fmla="*/ 1651955 w 7001754"/>
              <a:gd name="connsiteY858" fmla="*/ 3073851 h 6560646"/>
              <a:gd name="connsiteX859" fmla="*/ 1687763 w 7001754"/>
              <a:gd name="connsiteY859" fmla="*/ 3083077 h 6560646"/>
              <a:gd name="connsiteX860" fmla="*/ 1685600 w 7001754"/>
              <a:gd name="connsiteY860" fmla="*/ 3114915 h 6560646"/>
              <a:gd name="connsiteX861" fmla="*/ 1702719 w 7001754"/>
              <a:gd name="connsiteY861" fmla="*/ 3106661 h 6560646"/>
              <a:gd name="connsiteX862" fmla="*/ 1702935 w 7001754"/>
              <a:gd name="connsiteY862" fmla="*/ 3103479 h 6560646"/>
              <a:gd name="connsiteX863" fmla="*/ 1761755 w 7001754"/>
              <a:gd name="connsiteY863" fmla="*/ 3066504 h 6560646"/>
              <a:gd name="connsiteX864" fmla="*/ 1753868 w 7001754"/>
              <a:gd name="connsiteY864" fmla="*/ 3085088 h 6560646"/>
              <a:gd name="connsiteX865" fmla="*/ 1747869 w 7001754"/>
              <a:gd name="connsiteY865" fmla="*/ 3100752 h 6560646"/>
              <a:gd name="connsiteX866" fmla="*/ 1751933 w 7001754"/>
              <a:gd name="connsiteY866" fmla="*/ 3093027 h 6560646"/>
              <a:gd name="connsiteX867" fmla="*/ 1777294 w 7001754"/>
              <a:gd name="connsiteY867" fmla="*/ 3072395 h 6560646"/>
              <a:gd name="connsiteX868" fmla="*/ 1796534 w 7001754"/>
              <a:gd name="connsiteY868" fmla="*/ 3036608 h 6560646"/>
              <a:gd name="connsiteX869" fmla="*/ 1817330 w 7001754"/>
              <a:gd name="connsiteY869" fmla="*/ 3020317 h 6560646"/>
              <a:gd name="connsiteX870" fmla="*/ 1834547 w 7001754"/>
              <a:gd name="connsiteY870" fmla="*/ 2989950 h 6560646"/>
              <a:gd name="connsiteX871" fmla="*/ 1859909 w 7001754"/>
              <a:gd name="connsiteY871" fmla="*/ 2969317 h 6560646"/>
              <a:gd name="connsiteX872" fmla="*/ 1864252 w 7001754"/>
              <a:gd name="connsiteY872" fmla="*/ 2963011 h 6560646"/>
              <a:gd name="connsiteX873" fmla="*/ 1861784 w 7001754"/>
              <a:gd name="connsiteY873" fmla="*/ 2959161 h 6560646"/>
              <a:gd name="connsiteX874" fmla="*/ 1869493 w 7001754"/>
              <a:gd name="connsiteY874" fmla="*/ 2955368 h 6560646"/>
              <a:gd name="connsiteX875" fmla="*/ 1869517 w 7001754"/>
              <a:gd name="connsiteY875" fmla="*/ 2955367 h 6560646"/>
              <a:gd name="connsiteX876" fmla="*/ 1869948 w 7001754"/>
              <a:gd name="connsiteY876" fmla="*/ 2954740 h 6560646"/>
              <a:gd name="connsiteX877" fmla="*/ 1909594 w 7001754"/>
              <a:gd name="connsiteY877" fmla="*/ 2915053 h 6560646"/>
              <a:gd name="connsiteX878" fmla="*/ 1932299 w 7001754"/>
              <a:gd name="connsiteY878" fmla="*/ 2896107 h 6560646"/>
              <a:gd name="connsiteX879" fmla="*/ 1932853 w 7001754"/>
              <a:gd name="connsiteY879" fmla="*/ 2887944 h 6560646"/>
              <a:gd name="connsiteX880" fmla="*/ 1940078 w 7001754"/>
              <a:gd name="connsiteY880" fmla="*/ 2889179 h 6560646"/>
              <a:gd name="connsiteX881" fmla="*/ 1946044 w 7001754"/>
              <a:gd name="connsiteY881" fmla="*/ 2879502 h 6560646"/>
              <a:gd name="connsiteX882" fmla="*/ 1956769 w 7001754"/>
              <a:gd name="connsiteY882" fmla="*/ 2875418 h 6560646"/>
              <a:gd name="connsiteX883" fmla="*/ 1995304 w 7001754"/>
              <a:gd name="connsiteY883" fmla="*/ 2835260 h 6560646"/>
              <a:gd name="connsiteX884" fmla="*/ 2025693 w 7001754"/>
              <a:gd name="connsiteY884" fmla="*/ 2785368 h 6560646"/>
              <a:gd name="connsiteX885" fmla="*/ 2018531 w 7001754"/>
              <a:gd name="connsiteY885" fmla="*/ 2757218 h 6560646"/>
              <a:gd name="connsiteX886" fmla="*/ 2014458 w 7001754"/>
              <a:gd name="connsiteY886" fmla="*/ 2752354 h 6560646"/>
              <a:gd name="connsiteX887" fmla="*/ 2030692 w 7001754"/>
              <a:gd name="connsiteY887" fmla="*/ 2740405 h 6560646"/>
              <a:gd name="connsiteX888" fmla="*/ 2049466 w 7001754"/>
              <a:gd name="connsiteY888" fmla="*/ 2729535 h 6560646"/>
              <a:gd name="connsiteX889" fmla="*/ 2057093 w 7001754"/>
              <a:gd name="connsiteY889" fmla="*/ 2732769 h 6560646"/>
              <a:gd name="connsiteX890" fmla="*/ 2070757 w 7001754"/>
              <a:gd name="connsiteY890" fmla="*/ 2704032 h 6560646"/>
              <a:gd name="connsiteX891" fmla="*/ 2115385 w 7001754"/>
              <a:gd name="connsiteY891" fmla="*/ 2663322 h 6560646"/>
              <a:gd name="connsiteX892" fmla="*/ 2128587 w 7001754"/>
              <a:gd name="connsiteY892" fmla="*/ 2659502 h 6560646"/>
              <a:gd name="connsiteX893" fmla="*/ 2166604 w 7001754"/>
              <a:gd name="connsiteY893" fmla="*/ 2612846 h 6560646"/>
              <a:gd name="connsiteX894" fmla="*/ 2178737 w 7001754"/>
              <a:gd name="connsiteY894" fmla="*/ 2580323 h 6560646"/>
              <a:gd name="connsiteX895" fmla="*/ 2206148 w 7001754"/>
              <a:gd name="connsiteY895" fmla="*/ 2569980 h 6560646"/>
              <a:gd name="connsiteX896" fmla="*/ 2226428 w 7001754"/>
              <a:gd name="connsiteY896" fmla="*/ 2547189 h 6560646"/>
              <a:gd name="connsiteX897" fmla="*/ 2246734 w 7001754"/>
              <a:gd name="connsiteY897" fmla="*/ 2540106 h 6560646"/>
              <a:gd name="connsiteX898" fmla="*/ 2281714 w 7001754"/>
              <a:gd name="connsiteY898" fmla="*/ 2501580 h 6560646"/>
              <a:gd name="connsiteX899" fmla="*/ 2321783 w 7001754"/>
              <a:gd name="connsiteY899" fmla="*/ 2465208 h 6560646"/>
              <a:gd name="connsiteX900" fmla="*/ 2368461 w 7001754"/>
              <a:gd name="connsiteY900" fmla="*/ 2434784 h 6560646"/>
              <a:gd name="connsiteX901" fmla="*/ 2337607 w 7001754"/>
              <a:gd name="connsiteY901" fmla="*/ 2509589 h 6560646"/>
              <a:gd name="connsiteX902" fmla="*/ 2348371 w 7001754"/>
              <a:gd name="connsiteY902" fmla="*/ 2517441 h 6560646"/>
              <a:gd name="connsiteX903" fmla="*/ 2348762 w 7001754"/>
              <a:gd name="connsiteY903" fmla="*/ 2514570 h 6560646"/>
              <a:gd name="connsiteX904" fmla="*/ 2352840 w 7001754"/>
              <a:gd name="connsiteY904" fmla="*/ 2500478 h 6560646"/>
              <a:gd name="connsiteX905" fmla="*/ 2384111 w 7001754"/>
              <a:gd name="connsiteY905" fmla="*/ 2489388 h 6560646"/>
              <a:gd name="connsiteX906" fmla="*/ 2393169 w 7001754"/>
              <a:gd name="connsiteY906" fmla="*/ 2475086 h 6560646"/>
              <a:gd name="connsiteX907" fmla="*/ 2422793 w 7001754"/>
              <a:gd name="connsiteY907" fmla="*/ 2423300 h 6560646"/>
              <a:gd name="connsiteX908" fmla="*/ 2462395 w 7001754"/>
              <a:gd name="connsiteY908" fmla="*/ 2411844 h 6560646"/>
              <a:gd name="connsiteX909" fmla="*/ 2473517 w 7001754"/>
              <a:gd name="connsiteY909" fmla="*/ 2382033 h 6560646"/>
              <a:gd name="connsiteX910" fmla="*/ 2488250 w 7001754"/>
              <a:gd name="connsiteY910" fmla="*/ 2382005 h 6560646"/>
              <a:gd name="connsiteX911" fmla="*/ 2464305 w 7001754"/>
              <a:gd name="connsiteY911" fmla="*/ 2343595 h 6560646"/>
              <a:gd name="connsiteX912" fmla="*/ 2426292 w 7001754"/>
              <a:gd name="connsiteY912" fmla="*/ 2390252 h 6560646"/>
              <a:gd name="connsiteX913" fmla="*/ 2406014 w 7001754"/>
              <a:gd name="connsiteY913" fmla="*/ 2413042 h 6560646"/>
              <a:gd name="connsiteX914" fmla="*/ 2386746 w 7001754"/>
              <a:gd name="connsiteY914" fmla="*/ 2433123 h 6560646"/>
              <a:gd name="connsiteX915" fmla="*/ 2380157 w 7001754"/>
              <a:gd name="connsiteY915" fmla="*/ 2442884 h 6560646"/>
              <a:gd name="connsiteX916" fmla="*/ 2375512 w 7001754"/>
              <a:gd name="connsiteY916" fmla="*/ 2400105 h 6560646"/>
              <a:gd name="connsiteX917" fmla="*/ 2383628 w 7001754"/>
              <a:gd name="connsiteY917" fmla="*/ 2394132 h 6560646"/>
              <a:gd name="connsiteX918" fmla="*/ 2448538 w 7001754"/>
              <a:gd name="connsiteY918" fmla="*/ 2330628 h 6560646"/>
              <a:gd name="connsiteX919" fmla="*/ 2465261 w 7001754"/>
              <a:gd name="connsiteY919" fmla="*/ 2309472 h 6560646"/>
              <a:gd name="connsiteX920" fmla="*/ 2516996 w 7001754"/>
              <a:gd name="connsiteY920" fmla="*/ 2265493 h 6560646"/>
              <a:gd name="connsiteX921" fmla="*/ 2529678 w 7001754"/>
              <a:gd name="connsiteY921" fmla="*/ 2255180 h 6560646"/>
              <a:gd name="connsiteX922" fmla="*/ 2531235 w 7001754"/>
              <a:gd name="connsiteY922" fmla="*/ 2274675 h 6560646"/>
              <a:gd name="connsiteX923" fmla="*/ 2542470 w 7001754"/>
              <a:gd name="connsiteY923" fmla="*/ 2307689 h 6560646"/>
              <a:gd name="connsiteX924" fmla="*/ 2500384 w 7001754"/>
              <a:gd name="connsiteY924" fmla="*/ 2349482 h 6560646"/>
              <a:gd name="connsiteX925" fmla="*/ 2504974 w 7001754"/>
              <a:gd name="connsiteY925" fmla="*/ 2360844 h 6560646"/>
              <a:gd name="connsiteX926" fmla="*/ 2531348 w 7001754"/>
              <a:gd name="connsiteY926" fmla="*/ 2337503 h 6560646"/>
              <a:gd name="connsiteX927" fmla="*/ 2542009 w 7001754"/>
              <a:gd name="connsiteY927" fmla="*/ 2332606 h 6560646"/>
              <a:gd name="connsiteX928" fmla="*/ 2557287 w 7001754"/>
              <a:gd name="connsiteY928" fmla="*/ 2354783 h 6560646"/>
              <a:gd name="connsiteX929" fmla="*/ 2580599 w 7001754"/>
              <a:gd name="connsiteY929" fmla="*/ 2323861 h 6560646"/>
              <a:gd name="connsiteX930" fmla="*/ 2597844 w 7001754"/>
              <a:gd name="connsiteY930" fmla="*/ 2309205 h 6560646"/>
              <a:gd name="connsiteX931" fmla="*/ 2619134 w 7001754"/>
              <a:gd name="connsiteY931" fmla="*/ 2283703 h 6560646"/>
              <a:gd name="connsiteX932" fmla="*/ 2626268 w 7001754"/>
              <a:gd name="connsiteY932" fmla="*/ 2296148 h 6560646"/>
              <a:gd name="connsiteX933" fmla="*/ 2639468 w 7001754"/>
              <a:gd name="connsiteY933" fmla="*/ 2292327 h 6560646"/>
              <a:gd name="connsiteX934" fmla="*/ 2684559 w 7001754"/>
              <a:gd name="connsiteY934" fmla="*/ 2226700 h 6560646"/>
              <a:gd name="connsiteX935" fmla="*/ 2677947 w 7001754"/>
              <a:gd name="connsiteY935" fmla="*/ 2220755 h 6560646"/>
              <a:gd name="connsiteX936" fmla="*/ 2661192 w 7001754"/>
              <a:gd name="connsiteY936" fmla="*/ 2226205 h 6560646"/>
              <a:gd name="connsiteX937" fmla="*/ 2647991 w 7001754"/>
              <a:gd name="connsiteY937" fmla="*/ 2230025 h 6560646"/>
              <a:gd name="connsiteX938" fmla="*/ 2635312 w 7001754"/>
              <a:gd name="connsiteY938" fmla="*/ 2240340 h 6560646"/>
              <a:gd name="connsiteX939" fmla="*/ 2595739 w 7001754"/>
              <a:gd name="connsiteY939" fmla="*/ 2267501 h 6560646"/>
              <a:gd name="connsiteX940" fmla="*/ 2593687 w 7001754"/>
              <a:gd name="connsiteY940" fmla="*/ 2257217 h 6560646"/>
              <a:gd name="connsiteX941" fmla="*/ 2614949 w 7001754"/>
              <a:gd name="connsiteY941" fmla="*/ 2216010 h 6560646"/>
              <a:gd name="connsiteX942" fmla="*/ 2625145 w 7001754"/>
              <a:gd name="connsiteY942" fmla="*/ 2236027 h 6560646"/>
              <a:gd name="connsiteX943" fmla="*/ 2648456 w 7001754"/>
              <a:gd name="connsiteY943" fmla="*/ 2205109 h 6560646"/>
              <a:gd name="connsiteX944" fmla="*/ 2650451 w 7001754"/>
              <a:gd name="connsiteY944" fmla="*/ 2183980 h 6560646"/>
              <a:gd name="connsiteX945" fmla="*/ 2682425 w 7001754"/>
              <a:gd name="connsiteY945" fmla="*/ 2169293 h 6560646"/>
              <a:gd name="connsiteX946" fmla="*/ 2693548 w 7001754"/>
              <a:gd name="connsiteY946" fmla="*/ 2139478 h 6560646"/>
              <a:gd name="connsiteX947" fmla="*/ 2681880 w 7001754"/>
              <a:gd name="connsiteY947" fmla="*/ 2147086 h 6560646"/>
              <a:gd name="connsiteX948" fmla="*/ 2674802 w 7001754"/>
              <a:gd name="connsiteY948" fmla="*/ 2166059 h 6560646"/>
              <a:gd name="connsiteX949" fmla="*/ 2646839 w 7001754"/>
              <a:gd name="connsiteY949" fmla="*/ 2154199 h 6560646"/>
              <a:gd name="connsiteX950" fmla="*/ 2653428 w 7001754"/>
              <a:gd name="connsiteY950" fmla="*/ 2144437 h 6560646"/>
              <a:gd name="connsiteX951" fmla="*/ 2657445 w 7001754"/>
              <a:gd name="connsiteY951" fmla="*/ 2117888 h 6560646"/>
              <a:gd name="connsiteX952" fmla="*/ 2694968 w 7001754"/>
              <a:gd name="connsiteY952" fmla="*/ 2080442 h 6560646"/>
              <a:gd name="connsiteX953" fmla="*/ 2720846 w 7001754"/>
              <a:gd name="connsiteY953" fmla="*/ 2066308 h 6560646"/>
              <a:gd name="connsiteX954" fmla="*/ 2731970 w 7001754"/>
              <a:gd name="connsiteY954" fmla="*/ 2036495 h 6560646"/>
              <a:gd name="connsiteX955" fmla="*/ 2752387 w 7001754"/>
              <a:gd name="connsiteY955" fmla="*/ 2092243 h 6560646"/>
              <a:gd name="connsiteX956" fmla="*/ 2756460 w 7001754"/>
              <a:gd name="connsiteY956" fmla="*/ 2097107 h 6560646"/>
              <a:gd name="connsiteX957" fmla="*/ 2741760 w 7001754"/>
              <a:gd name="connsiteY957" fmla="*/ 2112844 h 6560646"/>
              <a:gd name="connsiteX958" fmla="*/ 2772232 w 7001754"/>
              <a:gd name="connsiteY958" fmla="*/ 2110076 h 6560646"/>
              <a:gd name="connsiteX959" fmla="*/ 2774282 w 7001754"/>
              <a:gd name="connsiteY959" fmla="*/ 2120364 h 6560646"/>
              <a:gd name="connsiteX960" fmla="*/ 2786471 w 7001754"/>
              <a:gd name="connsiteY960" fmla="*/ 2119256 h 6560646"/>
              <a:gd name="connsiteX961" fmla="*/ 2805246 w 7001754"/>
              <a:gd name="connsiteY961" fmla="*/ 2108384 h 6560646"/>
              <a:gd name="connsiteX962" fmla="*/ 2807267 w 7001754"/>
              <a:gd name="connsiteY962" fmla="*/ 2102964 h 6560646"/>
              <a:gd name="connsiteX963" fmla="*/ 2809827 w 7001754"/>
              <a:gd name="connsiteY963" fmla="*/ 2113858 h 6560646"/>
              <a:gd name="connsiteX964" fmla="*/ 2818141 w 7001754"/>
              <a:gd name="connsiteY964" fmla="*/ 2120026 h 6560646"/>
              <a:gd name="connsiteX965" fmla="*/ 2818361 w 7001754"/>
              <a:gd name="connsiteY965" fmla="*/ 2119828 h 6560646"/>
              <a:gd name="connsiteX966" fmla="*/ 2814895 w 7001754"/>
              <a:gd name="connsiteY966" fmla="*/ 2106199 h 6560646"/>
              <a:gd name="connsiteX967" fmla="*/ 2834051 w 7001754"/>
              <a:gd name="connsiteY967" fmla="*/ 2023290 h 6560646"/>
              <a:gd name="connsiteX968" fmla="*/ 2843150 w 7001754"/>
              <a:gd name="connsiteY968" fmla="*/ 1998901 h 6560646"/>
              <a:gd name="connsiteX969" fmla="*/ 2828390 w 7001754"/>
              <a:gd name="connsiteY969" fmla="*/ 1983221 h 6560646"/>
              <a:gd name="connsiteX970" fmla="*/ 2816750 w 7001754"/>
              <a:gd name="connsiteY970" fmla="*/ 2006535 h 6560646"/>
              <a:gd name="connsiteX971" fmla="*/ 2811230 w 7001754"/>
              <a:gd name="connsiteY971" fmla="*/ 2045000 h 6560646"/>
              <a:gd name="connsiteX972" fmla="*/ 2780237 w 7001754"/>
              <a:gd name="connsiteY972" fmla="*/ 2041275 h 6560646"/>
              <a:gd name="connsiteX973" fmla="*/ 2764032 w 7001754"/>
              <a:gd name="connsiteY973" fmla="*/ 2068928 h 6560646"/>
              <a:gd name="connsiteX974" fmla="*/ 2756348 w 7001754"/>
              <a:gd name="connsiteY974" fmla="*/ 2034278 h 6560646"/>
              <a:gd name="connsiteX975" fmla="*/ 2850173 w 7001754"/>
              <a:gd name="connsiteY975" fmla="*/ 1948513 h 6560646"/>
              <a:gd name="connsiteX976" fmla="*/ 2883130 w 7001754"/>
              <a:gd name="connsiteY976" fmla="*/ 1915407 h 6560646"/>
              <a:gd name="connsiteX977" fmla="*/ 2882641 w 7001754"/>
              <a:gd name="connsiteY977" fmla="*/ 1924615 h 6560646"/>
              <a:gd name="connsiteX978" fmla="*/ 2874552 w 7001754"/>
              <a:gd name="connsiteY978" fmla="*/ 1946297 h 6560646"/>
              <a:gd name="connsiteX979" fmla="*/ 2875619 w 7001754"/>
              <a:gd name="connsiteY979" fmla="*/ 1975002 h 6560646"/>
              <a:gd name="connsiteX980" fmla="*/ 2857362 w 7001754"/>
              <a:gd name="connsiteY980" fmla="*/ 1992372 h 6560646"/>
              <a:gd name="connsiteX981" fmla="*/ 2863485 w 7001754"/>
              <a:gd name="connsiteY981" fmla="*/ 2007525 h 6560646"/>
              <a:gd name="connsiteX982" fmla="*/ 2872121 w 7001754"/>
              <a:gd name="connsiteY982" fmla="*/ 2008047 h 6560646"/>
              <a:gd name="connsiteX983" fmla="*/ 2912677 w 7001754"/>
              <a:gd name="connsiteY983" fmla="*/ 1962467 h 6560646"/>
              <a:gd name="connsiteX984" fmla="*/ 2986743 w 7001754"/>
              <a:gd name="connsiteY984" fmla="*/ 1905988 h 6560646"/>
              <a:gd name="connsiteX985" fmla="*/ 3026809 w 7001754"/>
              <a:gd name="connsiteY985" fmla="*/ 1869620 h 6560646"/>
              <a:gd name="connsiteX986" fmla="*/ 3027270 w 7001754"/>
              <a:gd name="connsiteY986" fmla="*/ 1844704 h 6560646"/>
              <a:gd name="connsiteX987" fmla="*/ 3021698 w 7001754"/>
              <a:gd name="connsiteY987" fmla="*/ 1851755 h 6560646"/>
              <a:gd name="connsiteX988" fmla="*/ 2934978 w 7001754"/>
              <a:gd name="connsiteY988" fmla="*/ 1934258 h 6560646"/>
              <a:gd name="connsiteX989" fmla="*/ 2922271 w 7001754"/>
              <a:gd name="connsiteY989" fmla="*/ 1928868 h 6560646"/>
              <a:gd name="connsiteX990" fmla="*/ 2892752 w 7001754"/>
              <a:gd name="connsiteY990" fmla="*/ 1897513 h 6560646"/>
              <a:gd name="connsiteX991" fmla="*/ 2948010 w 7001754"/>
              <a:gd name="connsiteY991" fmla="*/ 1836199 h 6560646"/>
              <a:gd name="connsiteX992" fmla="*/ 2956565 w 7001754"/>
              <a:gd name="connsiteY992" fmla="*/ 1789602 h 6560646"/>
              <a:gd name="connsiteX993" fmla="*/ 2970312 w 7001754"/>
              <a:gd name="connsiteY993" fmla="*/ 1807989 h 6560646"/>
              <a:gd name="connsiteX994" fmla="*/ 3007807 w 7001754"/>
              <a:gd name="connsiteY994" fmla="*/ 1754834 h 6560646"/>
              <a:gd name="connsiteX995" fmla="*/ 3012429 w 7001754"/>
              <a:gd name="connsiteY995" fmla="*/ 1781907 h 6560646"/>
              <a:gd name="connsiteX996" fmla="*/ 2994690 w 7001754"/>
              <a:gd name="connsiteY996" fmla="*/ 1805772 h 6560646"/>
              <a:gd name="connsiteX997" fmla="*/ 2999285 w 7001754"/>
              <a:gd name="connsiteY997" fmla="*/ 1817137 h 6560646"/>
              <a:gd name="connsiteX998" fmla="*/ 2979468 w 7001754"/>
              <a:gd name="connsiteY998" fmla="*/ 1815010 h 6560646"/>
              <a:gd name="connsiteX999" fmla="*/ 2945005 w 7001754"/>
              <a:gd name="connsiteY999" fmla="*/ 1860036 h 6560646"/>
              <a:gd name="connsiteX1000" fmla="*/ 2943505 w 7001754"/>
              <a:gd name="connsiteY1000" fmla="*/ 1871956 h 6560646"/>
              <a:gd name="connsiteX1001" fmla="*/ 2948616 w 7001754"/>
              <a:gd name="connsiteY1001" fmla="*/ 1889817 h 6560646"/>
              <a:gd name="connsiteX1002" fmla="*/ 2968922 w 7001754"/>
              <a:gd name="connsiteY1002" fmla="*/ 1882736 h 6560646"/>
              <a:gd name="connsiteX1003" fmla="*/ 2999803 w 7001754"/>
              <a:gd name="connsiteY1003" fmla="*/ 1823634 h 6560646"/>
              <a:gd name="connsiteX1004" fmla="*/ 3065232 w 7001754"/>
              <a:gd name="connsiteY1004" fmla="*/ 1766634 h 6560646"/>
              <a:gd name="connsiteX1005" fmla="*/ 3105267 w 7001754"/>
              <a:gd name="connsiteY1005" fmla="*/ 1714556 h 6560646"/>
              <a:gd name="connsiteX1006" fmla="*/ 3156020 w 7001754"/>
              <a:gd name="connsiteY1006" fmla="*/ 1688994 h 6560646"/>
              <a:gd name="connsiteX1007" fmla="*/ 3198600 w 7001754"/>
              <a:gd name="connsiteY1007" fmla="*/ 1637995 h 6560646"/>
              <a:gd name="connsiteX1008" fmla="*/ 3210789 w 7001754"/>
              <a:gd name="connsiteY1008" fmla="*/ 1636887 h 6560646"/>
              <a:gd name="connsiteX1009" fmla="*/ 3205676 w 7001754"/>
              <a:gd name="connsiteY1009" fmla="*/ 1619026 h 6560646"/>
              <a:gd name="connsiteX1010" fmla="*/ 3239705 w 7001754"/>
              <a:gd name="connsiteY1010" fmla="*/ 1614624 h 6560646"/>
              <a:gd name="connsiteX1011" fmla="*/ 3247503 w 7001754"/>
              <a:gd name="connsiteY1011" fmla="*/ 1617932 h 6560646"/>
              <a:gd name="connsiteX1012" fmla="*/ 3250397 w 7001754"/>
              <a:gd name="connsiteY1012" fmla="*/ 1599235 h 6560646"/>
              <a:gd name="connsiteX1013" fmla="*/ 3259835 w 7001754"/>
              <a:gd name="connsiteY1013" fmla="*/ 1582592 h 6560646"/>
              <a:gd name="connsiteX1014" fmla="*/ 3275285 w 7001754"/>
              <a:gd name="connsiteY1014" fmla="*/ 1594611 h 6560646"/>
              <a:gd name="connsiteX1015" fmla="*/ 3280437 w 7001754"/>
              <a:gd name="connsiteY1015" fmla="*/ 1612180 h 6560646"/>
              <a:gd name="connsiteX1016" fmla="*/ 3258121 w 7001754"/>
              <a:gd name="connsiteY1016" fmla="*/ 1616802 h 6560646"/>
              <a:gd name="connsiteX1017" fmla="*/ 3253688 w 7001754"/>
              <a:gd name="connsiteY1017" fmla="*/ 1620555 h 6560646"/>
              <a:gd name="connsiteX1018" fmla="*/ 3260040 w 7001754"/>
              <a:gd name="connsiteY1018" fmla="*/ 1623249 h 6560646"/>
              <a:gd name="connsiteX1019" fmla="*/ 3226645 w 7001754"/>
              <a:gd name="connsiteY1019" fmla="*/ 1696978 h 6560646"/>
              <a:gd name="connsiteX1020" fmla="*/ 3252007 w 7001754"/>
              <a:gd name="connsiteY1020" fmla="*/ 1676345 h 6560646"/>
              <a:gd name="connsiteX1021" fmla="*/ 3272286 w 7001754"/>
              <a:gd name="connsiteY1021" fmla="*/ 1653555 h 6560646"/>
              <a:gd name="connsiteX1022" fmla="*/ 3323039 w 7001754"/>
              <a:gd name="connsiteY1022" fmla="*/ 1627994 h 6560646"/>
              <a:gd name="connsiteX1023" fmla="*/ 3364141 w 7001754"/>
              <a:gd name="connsiteY1023" fmla="*/ 1604622 h 6560646"/>
              <a:gd name="connsiteX1024" fmla="*/ 3371768 w 7001754"/>
              <a:gd name="connsiteY1024" fmla="*/ 1607857 h 6560646"/>
              <a:gd name="connsiteX1025" fmla="*/ 3395080 w 7001754"/>
              <a:gd name="connsiteY1025" fmla="*/ 1576935 h 6560646"/>
              <a:gd name="connsiteX1026" fmla="*/ 3416971 w 7001754"/>
              <a:gd name="connsiteY1026" fmla="*/ 1570604 h 6560646"/>
              <a:gd name="connsiteX1027" fmla="*/ 3427826 w 7001754"/>
              <a:gd name="connsiteY1027" fmla="*/ 1560287 h 6560646"/>
              <a:gd name="connsiteX1028" fmla="*/ 3419032 w 7001754"/>
              <a:gd name="connsiteY1028" fmla="*/ 1531496 h 6560646"/>
              <a:gd name="connsiteX1029" fmla="*/ 3484302 w 7001754"/>
              <a:gd name="connsiteY1029" fmla="*/ 1518991 h 6560646"/>
              <a:gd name="connsiteX1030" fmla="*/ 3490387 w 7001754"/>
              <a:gd name="connsiteY1030" fmla="*/ 1474295 h 6560646"/>
              <a:gd name="connsiteX1031" fmla="*/ 3514161 w 7001754"/>
              <a:gd name="connsiteY1031" fmla="*/ 1455221 h 6560646"/>
              <a:gd name="connsiteX1032" fmla="*/ 3570522 w 7001754"/>
              <a:gd name="connsiteY1032" fmla="*/ 1445873 h 6560646"/>
              <a:gd name="connsiteX1033" fmla="*/ 3662718 w 7001754"/>
              <a:gd name="connsiteY1033" fmla="*/ 1359997 h 6560646"/>
              <a:gd name="connsiteX1034" fmla="*/ 3748948 w 7001754"/>
              <a:gd name="connsiteY1034" fmla="*/ 1286880 h 6560646"/>
              <a:gd name="connsiteX1035" fmla="*/ 3763930 w 7001754"/>
              <a:gd name="connsiteY1035" fmla="*/ 1239028 h 6560646"/>
              <a:gd name="connsiteX1036" fmla="*/ 3838325 w 7001754"/>
              <a:gd name="connsiteY1036" fmla="*/ 1159482 h 6560646"/>
              <a:gd name="connsiteX1037" fmla="*/ 3856134 w 7001754"/>
              <a:gd name="connsiteY1037" fmla="*/ 1153165 h 6560646"/>
              <a:gd name="connsiteX1038" fmla="*/ 3865384 w 7001754"/>
              <a:gd name="connsiteY1038" fmla="*/ 1145993 h 6560646"/>
              <a:gd name="connsiteX1039" fmla="*/ 3868584 w 7001754"/>
              <a:gd name="connsiteY1039" fmla="*/ 1145194 h 6560646"/>
              <a:gd name="connsiteX1040" fmla="*/ 3874081 w 7001754"/>
              <a:gd name="connsiteY1040" fmla="*/ 1139245 h 6560646"/>
              <a:gd name="connsiteX1041" fmla="*/ 3894029 w 7001754"/>
              <a:gd name="connsiteY1041" fmla="*/ 1123771 h 6560646"/>
              <a:gd name="connsiteX1042" fmla="*/ 3945282 w 7001754"/>
              <a:gd name="connsiteY1042" fmla="*/ 1089641 h 6560646"/>
              <a:gd name="connsiteX1043" fmla="*/ 3998830 w 7001754"/>
              <a:gd name="connsiteY1043" fmla="*/ 1038755 h 6560646"/>
              <a:gd name="connsiteX1044" fmla="*/ 3991338 w 7001754"/>
              <a:gd name="connsiteY1044" fmla="*/ 1014228 h 6560646"/>
              <a:gd name="connsiteX1045" fmla="*/ 3994634 w 7001754"/>
              <a:gd name="connsiteY1045" fmla="*/ 1008471 h 6560646"/>
              <a:gd name="connsiteX1046" fmla="*/ 4077589 w 7001754"/>
              <a:gd name="connsiteY1046" fmla="*/ 981571 h 6560646"/>
              <a:gd name="connsiteX1047" fmla="*/ 4117792 w 7001754"/>
              <a:gd name="connsiteY1047" fmla="*/ 955683 h 6560646"/>
              <a:gd name="connsiteX1048" fmla="*/ 4126766 w 7001754"/>
              <a:gd name="connsiteY1048" fmla="*/ 938017 h 6560646"/>
              <a:gd name="connsiteX1049" fmla="*/ 4187472 w 7001754"/>
              <a:gd name="connsiteY1049" fmla="*/ 888631 h 6560646"/>
              <a:gd name="connsiteX1050" fmla="*/ 4193208 w 7001754"/>
              <a:gd name="connsiteY1050" fmla="*/ 885569 h 6560646"/>
              <a:gd name="connsiteX1051" fmla="*/ 4346539 w 7001754"/>
              <a:gd name="connsiteY1051" fmla="*/ 787829 h 6560646"/>
              <a:gd name="connsiteX1052" fmla="*/ 4384982 w 7001754"/>
              <a:gd name="connsiteY1052" fmla="*/ 816731 h 6560646"/>
              <a:gd name="connsiteX1053" fmla="*/ 4391171 w 7001754"/>
              <a:gd name="connsiteY1053" fmla="*/ 740089 h 6560646"/>
              <a:gd name="connsiteX1054" fmla="*/ 4420824 w 7001754"/>
              <a:gd name="connsiteY1054" fmla="*/ 740215 h 6560646"/>
              <a:gd name="connsiteX1055" fmla="*/ 4449425 w 7001754"/>
              <a:gd name="connsiteY1055" fmla="*/ 720766 h 6560646"/>
              <a:gd name="connsiteX1056" fmla="*/ 4448118 w 7001754"/>
              <a:gd name="connsiteY1056" fmla="*/ 711993 h 6560646"/>
              <a:gd name="connsiteX1057" fmla="*/ 4508465 w 7001754"/>
              <a:gd name="connsiteY1057" fmla="*/ 684624 h 6560646"/>
              <a:gd name="connsiteX1058" fmla="*/ 4544878 w 7001754"/>
              <a:gd name="connsiteY1058" fmla="*/ 660760 h 6560646"/>
              <a:gd name="connsiteX1059" fmla="*/ 4559329 w 7001754"/>
              <a:gd name="connsiteY1059" fmla="*/ 632523 h 6560646"/>
              <a:gd name="connsiteX1060" fmla="*/ 4604998 w 7001754"/>
              <a:gd name="connsiteY1060" fmla="*/ 632362 h 6560646"/>
              <a:gd name="connsiteX1061" fmla="*/ 4795255 w 7001754"/>
              <a:gd name="connsiteY1061" fmla="*/ 479813 h 6560646"/>
              <a:gd name="connsiteX1062" fmla="*/ 4820668 w 7001754"/>
              <a:gd name="connsiteY1062" fmla="*/ 459003 h 6560646"/>
              <a:gd name="connsiteX1063" fmla="*/ 4820407 w 7001754"/>
              <a:gd name="connsiteY1063" fmla="*/ 442423 h 6560646"/>
              <a:gd name="connsiteX1064" fmla="*/ 4824114 w 7001754"/>
              <a:gd name="connsiteY1064" fmla="*/ 440293 h 6560646"/>
              <a:gd name="connsiteX1065" fmla="*/ 4934887 w 7001754"/>
              <a:gd name="connsiteY1065" fmla="*/ 424366 h 6560646"/>
              <a:gd name="connsiteX1066" fmla="*/ 4917389 w 7001754"/>
              <a:gd name="connsiteY1066" fmla="*/ 461723 h 6560646"/>
              <a:gd name="connsiteX1067" fmla="*/ 4928196 w 7001754"/>
              <a:gd name="connsiteY1067" fmla="*/ 473466 h 6560646"/>
              <a:gd name="connsiteX1068" fmla="*/ 4965265 w 7001754"/>
              <a:gd name="connsiteY1068" fmla="*/ 429169 h 6560646"/>
              <a:gd name="connsiteX1069" fmla="*/ 5047888 w 7001754"/>
              <a:gd name="connsiteY1069" fmla="*/ 392083 h 6560646"/>
              <a:gd name="connsiteX1070" fmla="*/ 5154455 w 7001754"/>
              <a:gd name="connsiteY1070" fmla="*/ 338713 h 6560646"/>
              <a:gd name="connsiteX1071" fmla="*/ 5419996 w 7001754"/>
              <a:gd name="connsiteY1071" fmla="*/ 143292 h 6560646"/>
              <a:gd name="connsiteX1072" fmla="*/ 5602582 w 7001754"/>
              <a:gd name="connsiteY1072" fmla="*/ 78539 h 6560646"/>
              <a:gd name="connsiteX1073" fmla="*/ 5676376 w 7001754"/>
              <a:gd name="connsiteY1073" fmla="*/ 83520 h 6560646"/>
              <a:gd name="connsiteX1074" fmla="*/ 5722106 w 7001754"/>
              <a:gd name="connsiteY1074" fmla="*/ 43942 h 6560646"/>
              <a:gd name="connsiteX1075" fmla="*/ 5806796 w 7001754"/>
              <a:gd name="connsiteY1075" fmla="*/ 37266 h 6560646"/>
              <a:gd name="connsiteX1076" fmla="*/ 5846011 w 7001754"/>
              <a:gd name="connsiteY1076" fmla="*/ 0 h 6560646"/>
              <a:gd name="connsiteX1077" fmla="*/ 5874155 w 7001754"/>
              <a:gd name="connsiteY1077" fmla="*/ 21171 h 6560646"/>
              <a:gd name="connsiteX1078" fmla="*/ 5919717 w 7001754"/>
              <a:gd name="connsiteY1078" fmla="*/ 28372 h 6560646"/>
              <a:gd name="connsiteX1079" fmla="*/ 5967427 w 7001754"/>
              <a:gd name="connsiteY1079" fmla="*/ 42600 h 6560646"/>
              <a:gd name="connsiteX1080" fmla="*/ 5978160 w 7001754"/>
              <a:gd name="connsiteY1080" fmla="*/ 77740 h 6560646"/>
              <a:gd name="connsiteX1081" fmla="*/ 6041057 w 7001754"/>
              <a:gd name="connsiteY1081" fmla="*/ 94367 h 6560646"/>
              <a:gd name="connsiteX1082" fmla="*/ 6047168 w 7001754"/>
              <a:gd name="connsiteY1082" fmla="*/ 209024 h 6560646"/>
              <a:gd name="connsiteX1083" fmla="*/ 6099170 w 7001754"/>
              <a:gd name="connsiteY1083" fmla="*/ 237311 h 6560646"/>
              <a:gd name="connsiteX1084" fmla="*/ 6099091 w 7001754"/>
              <a:gd name="connsiteY1084" fmla="*/ 260695 h 6560646"/>
              <a:gd name="connsiteX1085" fmla="*/ 6072924 w 7001754"/>
              <a:gd name="connsiteY1085" fmla="*/ 293345 h 6560646"/>
              <a:gd name="connsiteX1086" fmla="*/ 6114117 w 7001754"/>
              <a:gd name="connsiteY1086" fmla="*/ 309886 h 6560646"/>
              <a:gd name="connsiteX1087" fmla="*/ 6138937 w 7001754"/>
              <a:gd name="connsiteY1087" fmla="*/ 309995 h 6560646"/>
              <a:gd name="connsiteX1088" fmla="*/ 6150297 w 7001754"/>
              <a:gd name="connsiteY1088" fmla="*/ 318395 h 6560646"/>
              <a:gd name="connsiteX1089" fmla="*/ 6170353 w 7001754"/>
              <a:gd name="connsiteY1089" fmla="*/ 314839 h 6560646"/>
              <a:gd name="connsiteX1090" fmla="*/ 6210926 w 7001754"/>
              <a:gd name="connsiteY1090" fmla="*/ 274369 h 6560646"/>
              <a:gd name="connsiteX1091" fmla="*/ 6240044 w 7001754"/>
              <a:gd name="connsiteY1091" fmla="*/ 297360 h 6560646"/>
              <a:gd name="connsiteX1092" fmla="*/ 6287184 w 7001754"/>
              <a:gd name="connsiteY1092" fmla="*/ 305180 h 6560646"/>
              <a:gd name="connsiteX1093" fmla="*/ 6336546 w 7001754"/>
              <a:gd name="connsiteY1093" fmla="*/ 320631 h 6560646"/>
              <a:gd name="connsiteX1094" fmla="*/ 6347651 w 7001754"/>
              <a:gd name="connsiteY1094" fmla="*/ 358794 h 6560646"/>
              <a:gd name="connsiteX1095" fmla="*/ 6412725 w 7001754"/>
              <a:gd name="connsiteY1095" fmla="*/ 376850 h 6560646"/>
              <a:gd name="connsiteX1096" fmla="*/ 6419048 w 7001754"/>
              <a:gd name="connsiteY1096" fmla="*/ 501367 h 6560646"/>
              <a:gd name="connsiteX1097" fmla="*/ 6472850 w 7001754"/>
              <a:gd name="connsiteY1097" fmla="*/ 532086 h 6560646"/>
              <a:gd name="connsiteX1098" fmla="*/ 6472768 w 7001754"/>
              <a:gd name="connsiteY1098" fmla="*/ 557481 h 6560646"/>
              <a:gd name="connsiteX1099" fmla="*/ 6445695 w 7001754"/>
              <a:gd name="connsiteY1099" fmla="*/ 592939 h 6560646"/>
              <a:gd name="connsiteX1100" fmla="*/ 6488315 w 7001754"/>
              <a:gd name="connsiteY1100" fmla="*/ 610902 h 6560646"/>
              <a:gd name="connsiteX1101" fmla="*/ 6619355 w 7001754"/>
              <a:gd name="connsiteY1101" fmla="*/ 765129 h 6560646"/>
              <a:gd name="connsiteX1102" fmla="*/ 6623377 w 7001754"/>
              <a:gd name="connsiteY1102" fmla="*/ 774661 h 6560646"/>
              <a:gd name="connsiteX1103" fmla="*/ 6664366 w 7001754"/>
              <a:gd name="connsiteY1103" fmla="*/ 755358 h 6560646"/>
              <a:gd name="connsiteX1104" fmla="*/ 6726445 w 7001754"/>
              <a:gd name="connsiteY1104" fmla="*/ 722589 h 6560646"/>
              <a:gd name="connsiteX1105" fmla="*/ 6747349 w 7001754"/>
              <a:gd name="connsiteY1105" fmla="*/ 709468 h 6560646"/>
              <a:gd name="connsiteX1106" fmla="*/ 6770527 w 7001754"/>
              <a:gd name="connsiteY1106" fmla="*/ 693853 h 6560646"/>
              <a:gd name="connsiteX1107" fmla="*/ 6976874 w 7001754"/>
              <a:gd name="connsiteY1107" fmla="*/ 604925 h 6560646"/>
              <a:gd name="connsiteX1108" fmla="*/ 6980871 w 7001754"/>
              <a:gd name="connsiteY1108" fmla="*/ 598573 h 6560646"/>
              <a:gd name="connsiteX1109" fmla="*/ 7001605 w 7001754"/>
              <a:gd name="connsiteY1109" fmla="*/ 601365 h 6560646"/>
              <a:gd name="connsiteX1110" fmla="*/ 6991973 w 7001754"/>
              <a:gd name="connsiteY1110" fmla="*/ 609975 h 6560646"/>
              <a:gd name="connsiteX1111" fmla="*/ 6952521 w 7001754"/>
              <a:gd name="connsiteY1111" fmla="*/ 625766 h 6560646"/>
              <a:gd name="connsiteX1112" fmla="*/ 6818726 w 7001754"/>
              <a:gd name="connsiteY1112" fmla="*/ 699915 h 6560646"/>
              <a:gd name="connsiteX1113" fmla="*/ 6796728 w 7001754"/>
              <a:gd name="connsiteY1113" fmla="*/ 710305 h 6560646"/>
              <a:gd name="connsiteX1114" fmla="*/ 6816283 w 7001754"/>
              <a:gd name="connsiteY1114" fmla="*/ 718324 h 6560646"/>
              <a:gd name="connsiteX1115" fmla="*/ 6812287 w 7001754"/>
              <a:gd name="connsiteY1115" fmla="*/ 724676 h 6560646"/>
              <a:gd name="connsiteX1116" fmla="*/ 6719193 w 7001754"/>
              <a:gd name="connsiteY1116" fmla="*/ 764710 h 6560646"/>
              <a:gd name="connsiteX1117" fmla="*/ 6638539 w 7001754"/>
              <a:gd name="connsiteY1117" fmla="*/ 810598 h 6560646"/>
              <a:gd name="connsiteX1118" fmla="*/ 6639870 w 7001754"/>
              <a:gd name="connsiteY1118" fmla="*/ 813754 h 6560646"/>
              <a:gd name="connsiteX1119" fmla="*/ 6647472 w 7001754"/>
              <a:gd name="connsiteY1119" fmla="*/ 833908 h 6560646"/>
              <a:gd name="connsiteX1120" fmla="*/ 6663081 w 7001754"/>
              <a:gd name="connsiteY1120" fmla="*/ 829754 h 6560646"/>
              <a:gd name="connsiteX1121" fmla="*/ 6682696 w 7001754"/>
              <a:gd name="connsiteY1121" fmla="*/ 825667 h 6560646"/>
              <a:gd name="connsiteX1122" fmla="*/ 6752684 w 7001754"/>
              <a:gd name="connsiteY1122" fmla="*/ 788147 h 6560646"/>
              <a:gd name="connsiteX1123" fmla="*/ 6762316 w 7001754"/>
              <a:gd name="connsiteY1123" fmla="*/ 779537 h 6560646"/>
              <a:gd name="connsiteX1124" fmla="*/ 6764503 w 7001754"/>
              <a:gd name="connsiteY1124" fmla="*/ 785000 h 6560646"/>
              <a:gd name="connsiteX1125" fmla="*/ 6839958 w 7001754"/>
              <a:gd name="connsiteY1125" fmla="*/ 761138 h 6560646"/>
              <a:gd name="connsiteX1126" fmla="*/ 6825787 w 7001754"/>
              <a:gd name="connsiteY1126" fmla="*/ 774734 h 6560646"/>
              <a:gd name="connsiteX1127" fmla="*/ 6782882 w 7001754"/>
              <a:gd name="connsiteY1127" fmla="*/ 798245 h 6560646"/>
              <a:gd name="connsiteX1128" fmla="*/ 6747972 w 7001754"/>
              <a:gd name="connsiteY1128" fmla="*/ 809048 h 6560646"/>
              <a:gd name="connsiteX1129" fmla="*/ 6656532 w 7001754"/>
              <a:gd name="connsiteY1129" fmla="*/ 858323 h 6560646"/>
              <a:gd name="connsiteX1130" fmla="*/ 6658719 w 7001754"/>
              <a:gd name="connsiteY1130" fmla="*/ 863786 h 6560646"/>
              <a:gd name="connsiteX1131" fmla="*/ 6672725 w 7001754"/>
              <a:gd name="connsiteY1131" fmla="*/ 866104 h 6560646"/>
              <a:gd name="connsiteX1132" fmla="*/ 6699641 w 7001754"/>
              <a:gd name="connsiteY1132" fmla="*/ 868005 h 6560646"/>
              <a:gd name="connsiteX1133" fmla="*/ 6744730 w 7001754"/>
              <a:gd name="connsiteY1133" fmla="*/ 849959 h 6560646"/>
              <a:gd name="connsiteX1134" fmla="*/ 6737284 w 7001754"/>
              <a:gd name="connsiteY1134" fmla="*/ 864032 h 6560646"/>
              <a:gd name="connsiteX1135" fmla="*/ 6696022 w 7001754"/>
              <a:gd name="connsiteY1135" fmla="*/ 891638 h 6560646"/>
              <a:gd name="connsiteX1136" fmla="*/ 6684121 w 7001754"/>
              <a:gd name="connsiteY1136" fmla="*/ 902740 h 6560646"/>
              <a:gd name="connsiteX1137" fmla="*/ 6651945 w 7001754"/>
              <a:gd name="connsiteY1137" fmla="*/ 920373 h 6560646"/>
              <a:gd name="connsiteX1138" fmla="*/ 6618588 w 7001754"/>
              <a:gd name="connsiteY1138" fmla="*/ 943231 h 6560646"/>
              <a:gd name="connsiteX1139" fmla="*/ 6560224 w 7001754"/>
              <a:gd name="connsiteY1139" fmla="*/ 976098 h 6560646"/>
              <a:gd name="connsiteX1140" fmla="*/ 6527008 w 7001754"/>
              <a:gd name="connsiteY1140" fmla="*/ 994273 h 6560646"/>
              <a:gd name="connsiteX1141" fmla="*/ 6513933 w 7001754"/>
              <a:gd name="connsiteY1141" fmla="*/ 1007317 h 6560646"/>
              <a:gd name="connsiteX1142" fmla="*/ 6491389 w 7001754"/>
              <a:gd name="connsiteY1142" fmla="*/ 1032625 h 6560646"/>
              <a:gd name="connsiteX1143" fmla="*/ 6524945 w 7001754"/>
              <a:gd name="connsiteY1143" fmla="*/ 1070877 h 6560646"/>
              <a:gd name="connsiteX1144" fmla="*/ 6725133 w 7001754"/>
              <a:gd name="connsiteY1144" fmla="*/ 987906 h 6560646"/>
              <a:gd name="connsiteX1145" fmla="*/ 6895936 w 7001754"/>
              <a:gd name="connsiteY1145" fmla="*/ 958154 h 6560646"/>
              <a:gd name="connsiteX1146" fmla="*/ 6740594 w 7001754"/>
              <a:gd name="connsiteY1146" fmla="*/ 1066725 h 6560646"/>
              <a:gd name="connsiteX1147" fmla="*/ 6697635 w 7001754"/>
              <a:gd name="connsiteY1147" fmla="*/ 1150379 h 6560646"/>
              <a:gd name="connsiteX1148" fmla="*/ 6623420 w 7001754"/>
              <a:gd name="connsiteY1148" fmla="*/ 1178006 h 6560646"/>
              <a:gd name="connsiteX1149" fmla="*/ 6582853 w 7001754"/>
              <a:gd name="connsiteY1149" fmla="*/ 1218485 h 6560646"/>
              <a:gd name="connsiteX1150" fmla="*/ 6576018 w 7001754"/>
              <a:gd name="connsiteY1150" fmla="*/ 1246396 h 6560646"/>
              <a:gd name="connsiteX1151" fmla="*/ 6517526 w 7001754"/>
              <a:gd name="connsiteY1151" fmla="*/ 1276636 h 6560646"/>
              <a:gd name="connsiteX1152" fmla="*/ 6454158 w 7001754"/>
              <a:gd name="connsiteY1152" fmla="*/ 1418632 h 6560646"/>
              <a:gd name="connsiteX1153" fmla="*/ 6478835 w 7001754"/>
              <a:gd name="connsiteY1153" fmla="*/ 1426360 h 6560646"/>
              <a:gd name="connsiteX1154" fmla="*/ 6553133 w 7001754"/>
              <a:gd name="connsiteY1154" fmla="*/ 1373322 h 6560646"/>
              <a:gd name="connsiteX1155" fmla="*/ 6519316 w 7001754"/>
              <a:gd name="connsiteY1155" fmla="*/ 1411291 h 6560646"/>
              <a:gd name="connsiteX1156" fmla="*/ 6542674 w 7001754"/>
              <a:gd name="connsiteY1156" fmla="*/ 1512198 h 6560646"/>
              <a:gd name="connsiteX1157" fmla="*/ 6546554 w 7001754"/>
              <a:gd name="connsiteY1157" fmla="*/ 1569001 h 6560646"/>
              <a:gd name="connsiteX1158" fmla="*/ 6516070 w 7001754"/>
              <a:gd name="connsiteY1158" fmla="*/ 1592024 h 6560646"/>
              <a:gd name="connsiteX1159" fmla="*/ 6508096 w 7001754"/>
              <a:gd name="connsiteY1159" fmla="*/ 1626573 h 6560646"/>
              <a:gd name="connsiteX1160" fmla="*/ 6471135 w 7001754"/>
              <a:gd name="connsiteY1160" fmla="*/ 1674972 h 6560646"/>
              <a:gd name="connsiteX1161" fmla="*/ 6384951 w 7001754"/>
              <a:gd name="connsiteY1161" fmla="*/ 1764806 h 6560646"/>
              <a:gd name="connsiteX1162" fmla="*/ 6335847 w 7001754"/>
              <a:gd name="connsiteY1162" fmla="*/ 1771526 h 6560646"/>
              <a:gd name="connsiteX1163" fmla="*/ 6212826 w 7001754"/>
              <a:gd name="connsiteY1163" fmla="*/ 1875073 h 6560646"/>
              <a:gd name="connsiteX1164" fmla="*/ 5988457 w 7001754"/>
              <a:gd name="connsiteY1164" fmla="*/ 2016330 h 6560646"/>
              <a:gd name="connsiteX1165" fmla="*/ 5933172 w 7001754"/>
              <a:gd name="connsiteY1165" fmla="*/ 2031715 h 6560646"/>
              <a:gd name="connsiteX1166" fmla="*/ 5928606 w 7001754"/>
              <a:gd name="connsiteY1166" fmla="*/ 2059300 h 6560646"/>
              <a:gd name="connsiteX1167" fmla="*/ 5988520 w 7001754"/>
              <a:gd name="connsiteY1167" fmla="*/ 2033595 h 6560646"/>
              <a:gd name="connsiteX1168" fmla="*/ 6040682 w 7001754"/>
              <a:gd name="connsiteY1168" fmla="*/ 2017646 h 6560646"/>
              <a:gd name="connsiteX1169" fmla="*/ 6071578 w 7001754"/>
              <a:gd name="connsiteY1169" fmla="*/ 1985682 h 6560646"/>
              <a:gd name="connsiteX1170" fmla="*/ 6077677 w 7001754"/>
              <a:gd name="connsiteY1170" fmla="*/ 1999975 h 6560646"/>
              <a:gd name="connsiteX1171" fmla="*/ 6081270 w 7001754"/>
              <a:gd name="connsiteY1171" fmla="*/ 2012798 h 6560646"/>
              <a:gd name="connsiteX1172" fmla="*/ 6052993 w 7001754"/>
              <a:gd name="connsiteY1172" fmla="*/ 2039146 h 6560646"/>
              <a:gd name="connsiteX1173" fmla="*/ 6017934 w 7001754"/>
              <a:gd name="connsiteY1173" fmla="*/ 2093695 h 6560646"/>
              <a:gd name="connsiteX1174" fmla="*/ 5996212 w 7001754"/>
              <a:gd name="connsiteY1174" fmla="*/ 2106004 h 6560646"/>
              <a:gd name="connsiteX1175" fmla="*/ 5936469 w 7001754"/>
              <a:gd name="connsiteY1175" fmla="*/ 2199724 h 6560646"/>
              <a:gd name="connsiteX1176" fmla="*/ 5982643 w 7001754"/>
              <a:gd name="connsiteY1176" fmla="*/ 2162402 h 6560646"/>
              <a:gd name="connsiteX1177" fmla="*/ 5998774 w 7001754"/>
              <a:gd name="connsiteY1177" fmla="*/ 2182565 h 6560646"/>
              <a:gd name="connsiteX1178" fmla="*/ 5974091 w 7001754"/>
              <a:gd name="connsiteY1178" fmla="*/ 2221735 h 6560646"/>
              <a:gd name="connsiteX1179" fmla="*/ 5945929 w 7001754"/>
              <a:gd name="connsiteY1179" fmla="*/ 2241002 h 6560646"/>
              <a:gd name="connsiteX1180" fmla="*/ 5922556 w 7001754"/>
              <a:gd name="connsiteY1180" fmla="*/ 2277367 h 6560646"/>
              <a:gd name="connsiteX1181" fmla="*/ 5899527 w 7001754"/>
              <a:gd name="connsiteY1181" fmla="*/ 2292487 h 6560646"/>
              <a:gd name="connsiteX1182" fmla="*/ 5878775 w 7001754"/>
              <a:gd name="connsiteY1182" fmla="*/ 2323237 h 6560646"/>
              <a:gd name="connsiteX1183" fmla="*/ 5850614 w 7001754"/>
              <a:gd name="connsiteY1183" fmla="*/ 2342504 h 6560646"/>
              <a:gd name="connsiteX1184" fmla="*/ 5794062 w 7001754"/>
              <a:gd name="connsiteY1184" fmla="*/ 2395199 h 6560646"/>
              <a:gd name="connsiteX1185" fmla="*/ 5760768 w 7001754"/>
              <a:gd name="connsiteY1185" fmla="*/ 2418611 h 6560646"/>
              <a:gd name="connsiteX1186" fmla="*/ 5741556 w 7001754"/>
              <a:gd name="connsiteY1186" fmla="*/ 2432393 h 6560646"/>
              <a:gd name="connsiteX1187" fmla="*/ 5697888 w 7001754"/>
              <a:gd name="connsiteY1187" fmla="*/ 2471181 h 6560646"/>
              <a:gd name="connsiteX1188" fmla="*/ 5661631 w 7001754"/>
              <a:gd name="connsiteY1188" fmla="*/ 2521453 h 6560646"/>
              <a:gd name="connsiteX1189" fmla="*/ 5666191 w 7001754"/>
              <a:gd name="connsiteY1189" fmla="*/ 2552715 h 6560646"/>
              <a:gd name="connsiteX1190" fmla="*/ 5669896 w 7001754"/>
              <a:gd name="connsiteY1190" fmla="*/ 2558456 h 6560646"/>
              <a:gd name="connsiteX1191" fmla="*/ 5651996 w 7001754"/>
              <a:gd name="connsiteY1191" fmla="*/ 2569428 h 6560646"/>
              <a:gd name="connsiteX1192" fmla="*/ 5631590 w 7001754"/>
              <a:gd name="connsiteY1192" fmla="*/ 2578934 h 6560646"/>
              <a:gd name="connsiteX1193" fmla="*/ 5624063 w 7001754"/>
              <a:gd name="connsiteY1193" fmla="*/ 2574530 h 6560646"/>
              <a:gd name="connsiteX1194" fmla="*/ 5607133 w 7001754"/>
              <a:gd name="connsiteY1194" fmla="*/ 2603944 h 6560646"/>
              <a:gd name="connsiteX1195" fmla="*/ 5557138 w 7001754"/>
              <a:gd name="connsiteY1195" fmla="*/ 2642602 h 6560646"/>
              <a:gd name="connsiteX1196" fmla="*/ 5543171 w 7001754"/>
              <a:gd name="connsiteY1196" fmla="*/ 2645156 h 6560646"/>
              <a:gd name="connsiteX1197" fmla="*/ 5499387 w 7001754"/>
              <a:gd name="connsiteY1197" fmla="*/ 2691024 h 6560646"/>
              <a:gd name="connsiteX1198" fmla="*/ 5483652 w 7001754"/>
              <a:gd name="connsiteY1198" fmla="*/ 2724710 h 6560646"/>
              <a:gd name="connsiteX1199" fmla="*/ 5454410 w 7001754"/>
              <a:gd name="connsiteY1199" fmla="*/ 2732618 h 6560646"/>
              <a:gd name="connsiteX1200" fmla="*/ 5431263 w 7001754"/>
              <a:gd name="connsiteY1200" fmla="*/ 2754821 h 6560646"/>
              <a:gd name="connsiteX1201" fmla="*/ 5409658 w 7001754"/>
              <a:gd name="connsiteY1201" fmla="*/ 2760051 h 6560646"/>
              <a:gd name="connsiteX1202" fmla="*/ 5369812 w 7001754"/>
              <a:gd name="connsiteY1202" fmla="*/ 2797500 h 6560646"/>
              <a:gd name="connsiteX1203" fmla="*/ 5324944 w 7001754"/>
              <a:gd name="connsiteY1203" fmla="*/ 2832013 h 6560646"/>
              <a:gd name="connsiteX1204" fmla="*/ 5273867 w 7001754"/>
              <a:gd name="connsiteY1204" fmla="*/ 2859317 h 6560646"/>
              <a:gd name="connsiteX1205" fmla="*/ 5313091 w 7001754"/>
              <a:gd name="connsiteY1205" fmla="*/ 2782187 h 6560646"/>
              <a:gd name="connsiteX1206" fmla="*/ 5303399 w 7001754"/>
              <a:gd name="connsiteY1206" fmla="*/ 2755071 h 6560646"/>
              <a:gd name="connsiteX1207" fmla="*/ 5326204 w 7001754"/>
              <a:gd name="connsiteY1207" fmla="*/ 2754115 h 6560646"/>
              <a:gd name="connsiteX1208" fmla="*/ 5336236 w 7001754"/>
              <a:gd name="connsiteY1208" fmla="*/ 2759986 h 6560646"/>
              <a:gd name="connsiteX1209" fmla="*/ 5378593 w 7001754"/>
              <a:gd name="connsiteY1209" fmla="*/ 2724005 h 6560646"/>
              <a:gd name="connsiteX1210" fmla="*/ 5392560 w 7001754"/>
              <a:gd name="connsiteY1210" fmla="*/ 2721452 h 6560646"/>
              <a:gd name="connsiteX1211" fmla="*/ 5406639 w 7001754"/>
              <a:gd name="connsiteY1211" fmla="*/ 2711817 h 6560646"/>
              <a:gd name="connsiteX1212" fmla="*/ 5478697 w 7001754"/>
              <a:gd name="connsiteY1212" fmla="*/ 2639599 h 6560646"/>
              <a:gd name="connsiteX1213" fmla="*/ 5495172 w 7001754"/>
              <a:gd name="connsiteY1213" fmla="*/ 2638519 h 6560646"/>
              <a:gd name="connsiteX1214" fmla="*/ 5511762 w 7001754"/>
              <a:gd name="connsiteY1214" fmla="*/ 2630351 h 6560646"/>
              <a:gd name="connsiteX1215" fmla="*/ 5537414 w 7001754"/>
              <a:gd name="connsiteY1215" fmla="*/ 2609617 h 6560646"/>
              <a:gd name="connsiteX1216" fmla="*/ 5599326 w 7001754"/>
              <a:gd name="connsiteY1216" fmla="*/ 2538612 h 6560646"/>
              <a:gd name="connsiteX1217" fmla="*/ 5610441 w 7001754"/>
              <a:gd name="connsiteY1217" fmla="*/ 2555840 h 6560646"/>
              <a:gd name="connsiteX1218" fmla="*/ 5631075 w 7001754"/>
              <a:gd name="connsiteY1218" fmla="*/ 2532171 h 6560646"/>
              <a:gd name="connsiteX1219" fmla="*/ 5643846 w 7001754"/>
              <a:gd name="connsiteY1219" fmla="*/ 2525346 h 6560646"/>
              <a:gd name="connsiteX1220" fmla="*/ 5630110 w 7001754"/>
              <a:gd name="connsiteY1220" fmla="*/ 2513731 h 6560646"/>
              <a:gd name="connsiteX1221" fmla="*/ 5697034 w 7001754"/>
              <a:gd name="connsiteY1221" fmla="*/ 2445659 h 6560646"/>
              <a:gd name="connsiteX1222" fmla="*/ 5664201 w 7001754"/>
              <a:gd name="connsiteY1222" fmla="*/ 2440747 h 6560646"/>
              <a:gd name="connsiteX1223" fmla="*/ 5626632 w 7001754"/>
              <a:gd name="connsiteY1223" fmla="*/ 2493827 h 6560646"/>
              <a:gd name="connsiteX1224" fmla="*/ 5598472 w 7001754"/>
              <a:gd name="connsiteY1224" fmla="*/ 2513094 h 6560646"/>
              <a:gd name="connsiteX1225" fmla="*/ 5529148 w 7001754"/>
              <a:gd name="connsiteY1225" fmla="*/ 2572614 h 6560646"/>
              <a:gd name="connsiteX1226" fmla="*/ 5479155 w 7001754"/>
              <a:gd name="connsiteY1226" fmla="*/ 2611272 h 6560646"/>
              <a:gd name="connsiteX1227" fmla="*/ 5457319 w 7001754"/>
              <a:gd name="connsiteY1227" fmla="*/ 2630668 h 6560646"/>
              <a:gd name="connsiteX1228" fmla="*/ 5437996 w 7001754"/>
              <a:gd name="connsiteY1228" fmla="*/ 2651530 h 6560646"/>
              <a:gd name="connsiteX1229" fmla="*/ 5372492 w 7001754"/>
              <a:gd name="connsiteY1229" fmla="*/ 2709714 h 6560646"/>
              <a:gd name="connsiteX1230" fmla="*/ 5337034 w 7001754"/>
              <a:gd name="connsiteY1230" fmla="*/ 2710413 h 6560646"/>
              <a:gd name="connsiteX1231" fmla="*/ 5320105 w 7001754"/>
              <a:gd name="connsiteY1231" fmla="*/ 2739823 h 6560646"/>
              <a:gd name="connsiteX1232" fmla="*/ 5292056 w 7001754"/>
              <a:gd name="connsiteY1232" fmla="*/ 2752005 h 6560646"/>
              <a:gd name="connsiteX1233" fmla="*/ 5216807 w 7001754"/>
              <a:gd name="connsiteY1233" fmla="*/ 2865246 h 6560646"/>
              <a:gd name="connsiteX1234" fmla="*/ 5174906 w 7001754"/>
              <a:gd name="connsiteY1234" fmla="*/ 2872904 h 6560646"/>
              <a:gd name="connsiteX1235" fmla="*/ 5160483 w 7001754"/>
              <a:gd name="connsiteY1235" fmla="*/ 2903780 h 6560646"/>
              <a:gd name="connsiteX1236" fmla="*/ 5145318 w 7001754"/>
              <a:gd name="connsiteY1236" fmla="*/ 2902055 h 6560646"/>
              <a:gd name="connsiteX1237" fmla="*/ 5166125 w 7001754"/>
              <a:gd name="connsiteY1237" fmla="*/ 2946400 h 6560646"/>
              <a:gd name="connsiteX1238" fmla="*/ 5209904 w 7001754"/>
              <a:gd name="connsiteY1238" fmla="*/ 2900530 h 6560646"/>
              <a:gd name="connsiteX1239" fmla="*/ 5233049 w 7001754"/>
              <a:gd name="connsiteY1239" fmla="*/ 2878330 h 6560646"/>
              <a:gd name="connsiteX1240" fmla="*/ 5254884 w 7001754"/>
              <a:gd name="connsiteY1240" fmla="*/ 2858931 h 6560646"/>
              <a:gd name="connsiteX1241" fmla="*/ 5262640 w 7001754"/>
              <a:gd name="connsiteY1241" fmla="*/ 2849171 h 6560646"/>
              <a:gd name="connsiteX1242" fmla="*/ 5263149 w 7001754"/>
              <a:gd name="connsiteY1242" fmla="*/ 2895937 h 6560646"/>
              <a:gd name="connsiteX1243" fmla="*/ 5254199 w 7001754"/>
              <a:gd name="connsiteY1243" fmla="*/ 2901422 h 6560646"/>
              <a:gd name="connsiteX1244" fmla="*/ 5181058 w 7001754"/>
              <a:gd name="connsiteY1244" fmla="*/ 2962286 h 6560646"/>
              <a:gd name="connsiteX1245" fmla="*/ 5161735 w 7001754"/>
              <a:gd name="connsiteY1245" fmla="*/ 2983146 h 6560646"/>
              <a:gd name="connsiteX1246" fmla="*/ 5104100 w 7001754"/>
              <a:gd name="connsiteY1246" fmla="*/ 3024487 h 6560646"/>
              <a:gd name="connsiteX1247" fmla="*/ 5090018 w 7001754"/>
              <a:gd name="connsiteY1247" fmla="*/ 3034117 h 6560646"/>
              <a:gd name="connsiteX1248" fmla="*/ 5090363 w 7001754"/>
              <a:gd name="connsiteY1248" fmla="*/ 3012874 h 6560646"/>
              <a:gd name="connsiteX1249" fmla="*/ 5082097 w 7001754"/>
              <a:gd name="connsiteY1249" fmla="*/ 2975873 h 6560646"/>
              <a:gd name="connsiteX1250" fmla="*/ 5129583 w 7001754"/>
              <a:gd name="connsiteY1250" fmla="*/ 2935741 h 6560646"/>
              <a:gd name="connsiteX1251" fmla="*/ 5125993 w 7001754"/>
              <a:gd name="connsiteY1251" fmla="*/ 2922920 h 6560646"/>
              <a:gd name="connsiteX1252" fmla="*/ 5096522 w 7001754"/>
              <a:gd name="connsiteY1252" fmla="*/ 2944991 h 6560646"/>
              <a:gd name="connsiteX1253" fmla="*/ 5085061 w 7001754"/>
              <a:gd name="connsiteY1253" fmla="*/ 2949012 h 6560646"/>
              <a:gd name="connsiteX1254" fmla="*/ 5071553 w 7001754"/>
              <a:gd name="connsiteY1254" fmla="*/ 2923233 h 6560646"/>
              <a:gd name="connsiteX1255" fmla="*/ 5044473 w 7001754"/>
              <a:gd name="connsiteY1255" fmla="*/ 2953858 h 6560646"/>
              <a:gd name="connsiteX1256" fmla="*/ 5025262 w 7001754"/>
              <a:gd name="connsiteY1256" fmla="*/ 2967636 h 6560646"/>
              <a:gd name="connsiteX1257" fmla="*/ 5000805 w 7001754"/>
              <a:gd name="connsiteY1257" fmla="*/ 2992646 h 6560646"/>
              <a:gd name="connsiteX1258" fmla="*/ 4994705 w 7001754"/>
              <a:gd name="connsiteY1258" fmla="*/ 2978354 h 6560646"/>
              <a:gd name="connsiteX1259" fmla="*/ 4980739 w 7001754"/>
              <a:gd name="connsiteY1259" fmla="*/ 2980906 h 6560646"/>
              <a:gd name="connsiteX1260" fmla="*/ 4927782 w 7001754"/>
              <a:gd name="connsiteY1260" fmla="*/ 3046425 h 6560646"/>
              <a:gd name="connsiteX1261" fmla="*/ 4933992 w 7001754"/>
              <a:gd name="connsiteY1261" fmla="*/ 3053636 h 6560646"/>
              <a:gd name="connsiteX1262" fmla="*/ 4951780 w 7001754"/>
              <a:gd name="connsiteY1262" fmla="*/ 3049746 h 6560646"/>
              <a:gd name="connsiteX1263" fmla="*/ 4965747 w 7001754"/>
              <a:gd name="connsiteY1263" fmla="*/ 3047192 h 6560646"/>
              <a:gd name="connsiteX1264" fmla="*/ 4979825 w 7001754"/>
              <a:gd name="connsiteY1264" fmla="*/ 3037560 h 6560646"/>
              <a:gd name="connsiteX1265" fmla="*/ 5023264 w 7001754"/>
              <a:gd name="connsiteY1265" fmla="*/ 3012936 h 6560646"/>
              <a:gd name="connsiteX1266" fmla="*/ 5024349 w 7001754"/>
              <a:gd name="connsiteY1266" fmla="*/ 3024290 h 6560646"/>
              <a:gd name="connsiteX1267" fmla="*/ 4998352 w 7001754"/>
              <a:gd name="connsiteY1267" fmla="*/ 3066268 h 6560646"/>
              <a:gd name="connsiteX1268" fmla="*/ 4989858 w 7001754"/>
              <a:gd name="connsiteY1268" fmla="*/ 3043431 h 6560646"/>
              <a:gd name="connsiteX1269" fmla="*/ 4962780 w 7001754"/>
              <a:gd name="connsiteY1269" fmla="*/ 3074050 h 6560646"/>
              <a:gd name="connsiteX1270" fmla="*/ 4958617 w 7001754"/>
              <a:gd name="connsiteY1270" fmla="*/ 3096638 h 6560646"/>
              <a:gd name="connsiteX1271" fmla="*/ 4924245 w 7001754"/>
              <a:gd name="connsiteY1271" fmla="*/ 3108693 h 6560646"/>
              <a:gd name="connsiteX1272" fmla="*/ 4909820 w 7001754"/>
              <a:gd name="connsiteY1272" fmla="*/ 3139574 h 6560646"/>
              <a:gd name="connsiteX1273" fmla="*/ 4922588 w 7001754"/>
              <a:gd name="connsiteY1273" fmla="*/ 3132745 h 6560646"/>
              <a:gd name="connsiteX1274" fmla="*/ 4931768 w 7001754"/>
              <a:gd name="connsiteY1274" fmla="*/ 3113094 h 6560646"/>
              <a:gd name="connsiteX1275" fmla="*/ 4959359 w 7001754"/>
              <a:gd name="connsiteY1275" fmla="*/ 3129239 h 6560646"/>
              <a:gd name="connsiteX1276" fmla="*/ 4951604 w 7001754"/>
              <a:gd name="connsiteY1276" fmla="*/ 3138997 h 6560646"/>
              <a:gd name="connsiteX1277" fmla="*/ 4944818 w 7001754"/>
              <a:gd name="connsiteY1277" fmla="*/ 3167199 h 6560646"/>
              <a:gd name="connsiteX1278" fmla="*/ 4902464 w 7001754"/>
              <a:gd name="connsiteY1278" fmla="*/ 3203178 h 6560646"/>
              <a:gd name="connsiteX1279" fmla="*/ 4874418 w 7001754"/>
              <a:gd name="connsiteY1279" fmla="*/ 3215363 h 6560646"/>
              <a:gd name="connsiteX1280" fmla="*/ 4859993 w 7001754"/>
              <a:gd name="connsiteY1280" fmla="*/ 3246243 h 6560646"/>
              <a:gd name="connsiteX1281" fmla="*/ 4844549 w 7001754"/>
              <a:gd name="connsiteY1281" fmla="*/ 3183591 h 6560646"/>
              <a:gd name="connsiteX1282" fmla="*/ 4840842 w 7001754"/>
              <a:gd name="connsiteY1282" fmla="*/ 3177850 h 6560646"/>
              <a:gd name="connsiteX1283" fmla="*/ 4857544 w 7001754"/>
              <a:gd name="connsiteY1283" fmla="*/ 3162600 h 6560646"/>
              <a:gd name="connsiteX1284" fmla="*/ 4825905 w 7001754"/>
              <a:gd name="connsiteY1284" fmla="*/ 3161963 h 6560646"/>
              <a:gd name="connsiteX1285" fmla="*/ 4824824 w 7001754"/>
              <a:gd name="connsiteY1285" fmla="*/ 3150604 h 6560646"/>
              <a:gd name="connsiteX1286" fmla="*/ 4812168 w 7001754"/>
              <a:gd name="connsiteY1286" fmla="*/ 3150348 h 6560646"/>
              <a:gd name="connsiteX1287" fmla="*/ 4791762 w 7001754"/>
              <a:gd name="connsiteY1287" fmla="*/ 3159855 h 6560646"/>
              <a:gd name="connsiteX1288" fmla="*/ 4789139 w 7001754"/>
              <a:gd name="connsiteY1288" fmla="*/ 3165469 h 6560646"/>
              <a:gd name="connsiteX1289" fmla="*/ 4779335 w 7001754"/>
              <a:gd name="connsiteY1289" fmla="*/ 3145436 h 6560646"/>
              <a:gd name="connsiteX1290" fmla="*/ 4781613 w 7001754"/>
              <a:gd name="connsiteY1290" fmla="*/ 3161065 h 6560646"/>
              <a:gd name="connsiteX1291" fmla="*/ 4753619 w 7001754"/>
              <a:gd name="connsiteY1291" fmla="*/ 3248342 h 6560646"/>
              <a:gd name="connsiteX1292" fmla="*/ 4741818 w 7001754"/>
              <a:gd name="connsiteY1292" fmla="*/ 3273605 h 6560646"/>
              <a:gd name="connsiteX1293" fmla="*/ 4755444 w 7001754"/>
              <a:gd name="connsiteY1293" fmla="*/ 3292303 h 6560646"/>
              <a:gd name="connsiteX1294" fmla="*/ 4769752 w 7001754"/>
              <a:gd name="connsiteY1294" fmla="*/ 3268502 h 6560646"/>
              <a:gd name="connsiteX1295" fmla="*/ 4779275 w 7001754"/>
              <a:gd name="connsiteY1295" fmla="*/ 3227610 h 6560646"/>
              <a:gd name="connsiteX1296" fmla="*/ 4810797 w 7001754"/>
              <a:gd name="connsiteY1296" fmla="*/ 3235330 h 6560646"/>
              <a:gd name="connsiteX1297" fmla="*/ 4830237 w 7001754"/>
              <a:gd name="connsiteY1297" fmla="*/ 3207388 h 6560646"/>
              <a:gd name="connsiteX1298" fmla="*/ 4834684 w 7001754"/>
              <a:gd name="connsiteY1298" fmla="*/ 3245732 h 6560646"/>
              <a:gd name="connsiteX1299" fmla="*/ 4729560 w 7001754"/>
              <a:gd name="connsiteY1299" fmla="*/ 3327199 h 6560646"/>
              <a:gd name="connsiteX1300" fmla="*/ 4692337 w 7001754"/>
              <a:gd name="connsiteY1300" fmla="*/ 3359032 h 6560646"/>
              <a:gd name="connsiteX1301" fmla="*/ 4693760 w 7001754"/>
              <a:gd name="connsiteY1301" fmla="*/ 3349143 h 6560646"/>
              <a:gd name="connsiteX1302" fmla="*/ 4704249 w 7001754"/>
              <a:gd name="connsiteY1302" fmla="*/ 3326687 h 6560646"/>
              <a:gd name="connsiteX1303" fmla="*/ 4706018 w 7001754"/>
              <a:gd name="connsiteY1303" fmla="*/ 3295551 h 6560646"/>
              <a:gd name="connsiteX1304" fmla="*/ 4726541 w 7001754"/>
              <a:gd name="connsiteY1304" fmla="*/ 3278965 h 6560646"/>
              <a:gd name="connsiteX1305" fmla="*/ 4721754 w 7001754"/>
              <a:gd name="connsiteY1305" fmla="*/ 3261865 h 6560646"/>
              <a:gd name="connsiteX1306" fmla="*/ 4712919 w 7001754"/>
              <a:gd name="connsiteY1306" fmla="*/ 3260273 h 6560646"/>
              <a:gd name="connsiteX1307" fmla="*/ 4666628 w 7001754"/>
              <a:gd name="connsiteY1307" fmla="*/ 3304675 h 6560646"/>
              <a:gd name="connsiteX1308" fmla="*/ 4584766 w 7001754"/>
              <a:gd name="connsiteY1308" fmla="*/ 3356860 h 6560646"/>
              <a:gd name="connsiteX1309" fmla="*/ 4539901 w 7001754"/>
              <a:gd name="connsiteY1309" fmla="*/ 3391370 h 6560646"/>
              <a:gd name="connsiteX1310" fmla="*/ 4536938 w 7001754"/>
              <a:gd name="connsiteY1310" fmla="*/ 3418230 h 6560646"/>
              <a:gd name="connsiteX1311" fmla="*/ 4543377 w 7001754"/>
              <a:gd name="connsiteY1311" fmla="*/ 3411278 h 6560646"/>
              <a:gd name="connsiteX1312" fmla="*/ 4640860 w 7001754"/>
              <a:gd name="connsiteY1312" fmla="*/ 3332491 h 6560646"/>
              <a:gd name="connsiteX1313" fmla="*/ 4653400 w 7001754"/>
              <a:gd name="connsiteY1313" fmla="*/ 3339827 h 6560646"/>
              <a:gd name="connsiteX1314" fmla="*/ 4680647 w 7001754"/>
              <a:gd name="connsiteY1314" fmla="*/ 3377215 h 6560646"/>
              <a:gd name="connsiteX1315" fmla="*/ 4617656 w 7001754"/>
              <a:gd name="connsiteY1315" fmla="*/ 3436864 h 6560646"/>
              <a:gd name="connsiteX1316" fmla="*/ 4604200 w 7001754"/>
              <a:gd name="connsiteY1316" fmla="*/ 3486179 h 6560646"/>
              <a:gd name="connsiteX1317" fmla="*/ 4591889 w 7001754"/>
              <a:gd name="connsiteY1317" fmla="*/ 3464679 h 6560646"/>
              <a:gd name="connsiteX1318" fmla="*/ 4547993 w 7001754"/>
              <a:gd name="connsiteY1318" fmla="*/ 3517630 h 6560646"/>
              <a:gd name="connsiteX1319" fmla="*/ 4545940 w 7001754"/>
              <a:gd name="connsiteY1319" fmla="*/ 3487835 h 6560646"/>
              <a:gd name="connsiteX1320" fmla="*/ 4566579 w 7001754"/>
              <a:gd name="connsiteY1320" fmla="*/ 3464167 h 6560646"/>
              <a:gd name="connsiteX1321" fmla="*/ 4562986 w 7001754"/>
              <a:gd name="connsiteY1321" fmla="*/ 3451343 h 6560646"/>
              <a:gd name="connsiteX1322" fmla="*/ 4583167 w 7001754"/>
              <a:gd name="connsiteY1322" fmla="*/ 3456003 h 6560646"/>
              <a:gd name="connsiteX1323" fmla="*/ 4623131 w 7001754"/>
              <a:gd name="connsiteY1323" fmla="*/ 3411471 h 6560646"/>
              <a:gd name="connsiteX1324" fmla="*/ 4625866 w 7001754"/>
              <a:gd name="connsiteY1324" fmla="*/ 3398775 h 6560646"/>
              <a:gd name="connsiteX1325" fmla="*/ 4622388 w 7001754"/>
              <a:gd name="connsiteY1325" fmla="*/ 3378871 h 6560646"/>
              <a:gd name="connsiteX1326" fmla="*/ 4600783 w 7001754"/>
              <a:gd name="connsiteY1326" fmla="*/ 3384099 h 6560646"/>
              <a:gd name="connsiteX1327" fmla="*/ 4563101 w 7001754"/>
              <a:gd name="connsiteY1327" fmla="*/ 3444264 h 6560646"/>
              <a:gd name="connsiteX1328" fmla="*/ 4490075 w 7001754"/>
              <a:gd name="connsiteY1328" fmla="*/ 3498040 h 6560646"/>
              <a:gd name="connsiteX1329" fmla="*/ 4443671 w 7001754"/>
              <a:gd name="connsiteY1329" fmla="*/ 3549525 h 6560646"/>
              <a:gd name="connsiteX1330" fmla="*/ 4388891 w 7001754"/>
              <a:gd name="connsiteY1330" fmla="*/ 3571083 h 6560646"/>
              <a:gd name="connsiteX1331" fmla="*/ 4339978 w 7001754"/>
              <a:gd name="connsiteY1331" fmla="*/ 3621099 h 6560646"/>
              <a:gd name="connsiteX1332" fmla="*/ 4327322 w 7001754"/>
              <a:gd name="connsiteY1332" fmla="*/ 3620844 h 6560646"/>
              <a:gd name="connsiteX1333" fmla="*/ 4330800 w 7001754"/>
              <a:gd name="connsiteY1333" fmla="*/ 3640747 h 6560646"/>
              <a:gd name="connsiteX1334" fmla="*/ 4295341 w 7001754"/>
              <a:gd name="connsiteY1334" fmla="*/ 3641446 h 6560646"/>
              <a:gd name="connsiteX1335" fmla="*/ 4275276 w 7001754"/>
              <a:gd name="connsiteY1335" fmla="*/ 3629707 h 6560646"/>
              <a:gd name="connsiteX1336" fmla="*/ 4317007 w 7001754"/>
              <a:gd name="connsiteY1336" fmla="*/ 3554042 h 6560646"/>
              <a:gd name="connsiteX1337" fmla="*/ 4288845 w 7001754"/>
              <a:gd name="connsiteY1337" fmla="*/ 3573308 h 6560646"/>
              <a:gd name="connsiteX1338" fmla="*/ 4265700 w 7001754"/>
              <a:gd name="connsiteY1338" fmla="*/ 3595509 h 6560646"/>
              <a:gd name="connsiteX1339" fmla="*/ 4210917 w 7001754"/>
              <a:gd name="connsiteY1339" fmla="*/ 3617073 h 6560646"/>
              <a:gd name="connsiteX1340" fmla="*/ 4166283 w 7001754"/>
              <a:gd name="connsiteY1340" fmla="*/ 3637422 h 6560646"/>
              <a:gd name="connsiteX1341" fmla="*/ 4158755 w 7001754"/>
              <a:gd name="connsiteY1341" fmla="*/ 3633019 h 6560646"/>
              <a:gd name="connsiteX1342" fmla="*/ 4131677 w 7001754"/>
              <a:gd name="connsiteY1342" fmla="*/ 3663644 h 6560646"/>
              <a:gd name="connsiteX1343" fmla="*/ 4103743 w 7001754"/>
              <a:gd name="connsiteY1343" fmla="*/ 3668747 h 6560646"/>
              <a:gd name="connsiteX1344" fmla="*/ 4104201 w 7001754"/>
              <a:gd name="connsiteY1344" fmla="*/ 3640419 h 6560646"/>
              <a:gd name="connsiteX1345" fmla="*/ 4103875 w 7001754"/>
              <a:gd name="connsiteY1345" fmla="*/ 3639952 h 6560646"/>
              <a:gd name="connsiteX1346" fmla="*/ 4102902 w 7001754"/>
              <a:gd name="connsiteY1346" fmla="*/ 3642131 h 6560646"/>
              <a:gd name="connsiteX1347" fmla="*/ 3927517 w 7001754"/>
              <a:gd name="connsiteY1347" fmla="*/ 3811365 h 6560646"/>
              <a:gd name="connsiteX1348" fmla="*/ 3804491 w 7001754"/>
              <a:gd name="connsiteY1348" fmla="*/ 3914899 h 6560646"/>
              <a:gd name="connsiteX1349" fmla="*/ 3772737 w 7001754"/>
              <a:gd name="connsiteY1349" fmla="*/ 3986077 h 6560646"/>
              <a:gd name="connsiteX1350" fmla="*/ 3745477 w 7001754"/>
              <a:gd name="connsiteY1350" fmla="*/ 3972566 h 6560646"/>
              <a:gd name="connsiteX1351" fmla="*/ 3712076 w 7001754"/>
              <a:gd name="connsiteY1351" fmla="*/ 3970196 h 6560646"/>
              <a:gd name="connsiteX1352" fmla="*/ 3703023 w 7001754"/>
              <a:gd name="connsiteY1352" fmla="*/ 3990482 h 6560646"/>
              <a:gd name="connsiteX1353" fmla="*/ 3684918 w 7001754"/>
              <a:gd name="connsiteY1353" fmla="*/ 4031049 h 6560646"/>
              <a:gd name="connsiteX1354" fmla="*/ 3671425 w 7001754"/>
              <a:gd name="connsiteY1354" fmla="*/ 4036075 h 6560646"/>
              <a:gd name="connsiteX1355" fmla="*/ 3655347 w 7001754"/>
              <a:gd name="connsiteY1355" fmla="*/ 4072104 h 6560646"/>
              <a:gd name="connsiteX1356" fmla="*/ 3647529 w 7001754"/>
              <a:gd name="connsiteY1356" fmla="*/ 4077274 h 6560646"/>
              <a:gd name="connsiteX1357" fmla="*/ 3645271 w 7001754"/>
              <a:gd name="connsiteY1357" fmla="*/ 4094679 h 6560646"/>
              <a:gd name="connsiteX1358" fmla="*/ 3644266 w 7001754"/>
              <a:gd name="connsiteY1358" fmla="*/ 4096929 h 6560646"/>
              <a:gd name="connsiteX1359" fmla="*/ 3605918 w 7001754"/>
              <a:gd name="connsiteY1359" fmla="*/ 4145035 h 6560646"/>
              <a:gd name="connsiteX1360" fmla="*/ 3586469 w 7001754"/>
              <a:gd name="connsiteY1360" fmla="*/ 4168135 h 6560646"/>
              <a:gd name="connsiteX1361" fmla="*/ 3586608 w 7001754"/>
              <a:gd name="connsiteY1361" fmla="*/ 4168936 h 6560646"/>
              <a:gd name="connsiteX1362" fmla="*/ 3558201 w 7001754"/>
              <a:gd name="connsiteY1362" fmla="*/ 4191359 h 6560646"/>
              <a:gd name="connsiteX1363" fmla="*/ 3545839 w 7001754"/>
              <a:gd name="connsiteY1363" fmla="*/ 4219058 h 6560646"/>
              <a:gd name="connsiteX1364" fmla="*/ 3447528 w 7001754"/>
              <a:gd name="connsiteY1364" fmla="*/ 4267212 h 6560646"/>
              <a:gd name="connsiteX1365" fmla="*/ 3407302 w 7001754"/>
              <a:gd name="connsiteY1365" fmla="*/ 4374577 h 6560646"/>
              <a:gd name="connsiteX1366" fmla="*/ 3404392 w 7001754"/>
              <a:gd name="connsiteY1366" fmla="*/ 4329465 h 6560646"/>
              <a:gd name="connsiteX1367" fmla="*/ 3343273 w 7001754"/>
              <a:gd name="connsiteY1367" fmla="*/ 4259825 h 6560646"/>
              <a:gd name="connsiteX1368" fmla="*/ 3275525 w 7001754"/>
              <a:gd name="connsiteY1368" fmla="*/ 4342781 h 6560646"/>
              <a:gd name="connsiteX1369" fmla="*/ 3312141 w 7001754"/>
              <a:gd name="connsiteY1369" fmla="*/ 4398442 h 6560646"/>
              <a:gd name="connsiteX1370" fmla="*/ 3315051 w 7001754"/>
              <a:gd name="connsiteY1370" fmla="*/ 4443554 h 6560646"/>
              <a:gd name="connsiteX1371" fmla="*/ 3257710 w 7001754"/>
              <a:gd name="connsiteY1371" fmla="*/ 4490234 h 6560646"/>
              <a:gd name="connsiteX1372" fmla="*/ 3254404 w 7001754"/>
              <a:gd name="connsiteY1372" fmla="*/ 4478868 h 6560646"/>
              <a:gd name="connsiteX1373" fmla="*/ 3195908 w 7001754"/>
              <a:gd name="connsiteY1373" fmla="*/ 4509108 h 6560646"/>
              <a:gd name="connsiteX1374" fmla="*/ 3210786 w 7001754"/>
              <a:gd name="connsiteY1374" fmla="*/ 4528435 h 6560646"/>
              <a:gd name="connsiteX1375" fmla="*/ 3158210 w 7001754"/>
              <a:gd name="connsiteY1375" fmla="*/ 4571230 h 6560646"/>
              <a:gd name="connsiteX1376" fmla="*/ 3103512 w 7001754"/>
              <a:gd name="connsiteY1376" fmla="*/ 4418369 h 6560646"/>
              <a:gd name="connsiteX1377" fmla="*/ 2925210 w 7001754"/>
              <a:gd name="connsiteY1377" fmla="*/ 4542480 h 6560646"/>
              <a:gd name="connsiteX1378" fmla="*/ 2875878 w 7001754"/>
              <a:gd name="connsiteY1378" fmla="*/ 4618596 h 6560646"/>
              <a:gd name="connsiteX1379" fmla="*/ 2970352 w 7001754"/>
              <a:gd name="connsiteY1379" fmla="*/ 4802846 h 6560646"/>
              <a:gd name="connsiteX1380" fmla="*/ 2871912 w 7001754"/>
              <a:gd name="connsiteY1380" fmla="*/ 4885684 h 6560646"/>
              <a:gd name="connsiteX1381" fmla="*/ 2730356 w 7001754"/>
              <a:gd name="connsiteY1381" fmla="*/ 5030768 h 6560646"/>
              <a:gd name="connsiteX1382" fmla="*/ 2601491 w 7001754"/>
              <a:gd name="connsiteY1382" fmla="*/ 5044104 h 6560646"/>
              <a:gd name="connsiteX1383" fmla="*/ 2545857 w 7001754"/>
              <a:gd name="connsiteY1383" fmla="*/ 5168742 h 6560646"/>
              <a:gd name="connsiteX1384" fmla="*/ 2604056 w 7001754"/>
              <a:gd name="connsiteY1384" fmla="*/ 5193272 h 6560646"/>
              <a:gd name="connsiteX1385" fmla="*/ 2520796 w 7001754"/>
              <a:gd name="connsiteY1385" fmla="*/ 5328214 h 6560646"/>
              <a:gd name="connsiteX1386" fmla="*/ 2518115 w 7001754"/>
              <a:gd name="connsiteY1386" fmla="*/ 5362948 h 6560646"/>
              <a:gd name="connsiteX1387" fmla="*/ 2496717 w 7001754"/>
              <a:gd name="connsiteY1387" fmla="*/ 5369869 h 6560646"/>
              <a:gd name="connsiteX1388" fmla="*/ 2471584 w 7001754"/>
              <a:gd name="connsiteY1388" fmla="*/ 5415173 h 6560646"/>
              <a:gd name="connsiteX1389" fmla="*/ 2438122 w 7001754"/>
              <a:gd name="connsiteY1389" fmla="*/ 5450848 h 6560646"/>
              <a:gd name="connsiteX1390" fmla="*/ 2404539 w 7001754"/>
              <a:gd name="connsiteY1390" fmla="*/ 5468203 h 6560646"/>
              <a:gd name="connsiteX1391" fmla="*/ 2314661 w 7001754"/>
              <a:gd name="connsiteY1391" fmla="*/ 5540818 h 6560646"/>
              <a:gd name="connsiteX1392" fmla="*/ 2305337 w 7001754"/>
              <a:gd name="connsiteY1392" fmla="*/ 5508774 h 6560646"/>
              <a:gd name="connsiteX1393" fmla="*/ 2272998 w 7001754"/>
              <a:gd name="connsiteY1393" fmla="*/ 5522926 h 6560646"/>
              <a:gd name="connsiteX1394" fmla="*/ 2260734 w 7001754"/>
              <a:gd name="connsiteY1394" fmla="*/ 5530916 h 6560646"/>
              <a:gd name="connsiteX1395" fmla="*/ 2241029 w 7001754"/>
              <a:gd name="connsiteY1395" fmla="*/ 5524748 h 6560646"/>
              <a:gd name="connsiteX1396" fmla="*/ 2224167 w 7001754"/>
              <a:gd name="connsiteY1396" fmla="*/ 5637845 h 6560646"/>
              <a:gd name="connsiteX1397" fmla="*/ 2193773 w 7001754"/>
              <a:gd name="connsiteY1397" fmla="*/ 5713722 h 6560646"/>
              <a:gd name="connsiteX1398" fmla="*/ 2160661 w 7001754"/>
              <a:gd name="connsiteY1398" fmla="*/ 5730831 h 6560646"/>
              <a:gd name="connsiteX1399" fmla="*/ 2096317 w 7001754"/>
              <a:gd name="connsiteY1399" fmla="*/ 5694104 h 6560646"/>
              <a:gd name="connsiteX1400" fmla="*/ 2053169 w 7001754"/>
              <a:gd name="connsiteY1400" fmla="*/ 5756362 h 6560646"/>
              <a:gd name="connsiteX1401" fmla="*/ 1915095 w 7001754"/>
              <a:gd name="connsiteY1401" fmla="*/ 5773107 h 6560646"/>
              <a:gd name="connsiteX1402" fmla="*/ 1835094 w 7001754"/>
              <a:gd name="connsiteY1402" fmla="*/ 5849080 h 6560646"/>
              <a:gd name="connsiteX1403" fmla="*/ 1994626 w 7001754"/>
              <a:gd name="connsiteY1403" fmla="*/ 5835891 h 6560646"/>
              <a:gd name="connsiteX1404" fmla="*/ 2033193 w 7001754"/>
              <a:gd name="connsiteY1404" fmla="*/ 5875223 h 6560646"/>
              <a:gd name="connsiteX1405" fmla="*/ 1901639 w 7001754"/>
              <a:gd name="connsiteY1405" fmla="*/ 5997354 h 6560646"/>
              <a:gd name="connsiteX1406" fmla="*/ 1827087 w 7001754"/>
              <a:gd name="connsiteY1406" fmla="*/ 6126597 h 6560646"/>
              <a:gd name="connsiteX1407" fmla="*/ 1820257 w 7001754"/>
              <a:gd name="connsiteY1407" fmla="*/ 6154517 h 6560646"/>
              <a:gd name="connsiteX1408" fmla="*/ 1739546 w 7001754"/>
              <a:gd name="connsiteY1408" fmla="*/ 6108441 h 6560646"/>
              <a:gd name="connsiteX1409" fmla="*/ 1757651 w 7001754"/>
              <a:gd name="connsiteY1409" fmla="*/ 6067870 h 6560646"/>
              <a:gd name="connsiteX1410" fmla="*/ 1798303 w 7001754"/>
              <a:gd name="connsiteY1410" fmla="*/ 6001993 h 6560646"/>
              <a:gd name="connsiteX1411" fmla="*/ 1762441 w 7001754"/>
              <a:gd name="connsiteY1411" fmla="*/ 5981509 h 6560646"/>
              <a:gd name="connsiteX1412" fmla="*/ 1742110 w 7001754"/>
              <a:gd name="connsiteY1412" fmla="*/ 6014460 h 6560646"/>
              <a:gd name="connsiteX1413" fmla="*/ 1714868 w 7001754"/>
              <a:gd name="connsiteY1413" fmla="*/ 6100708 h 6560646"/>
              <a:gd name="connsiteX1414" fmla="*/ 1669777 w 7001754"/>
              <a:gd name="connsiteY1414" fmla="*/ 6151326 h 6560646"/>
              <a:gd name="connsiteX1415" fmla="*/ 1649531 w 7001754"/>
              <a:gd name="connsiteY1415" fmla="*/ 6158864 h 6560646"/>
              <a:gd name="connsiteX1416" fmla="*/ 1613151 w 7001754"/>
              <a:gd name="connsiteY1416" fmla="*/ 6290813 h 6560646"/>
              <a:gd name="connsiteX1417" fmla="*/ 1572501 w 7001754"/>
              <a:gd name="connsiteY1417" fmla="*/ 6356688 h 656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</a:cxnLst>
            <a:rect l="l" t="t" r="r" b="b"/>
            <a:pathLst>
              <a:path w="7001754" h="6560646">
                <a:moveTo>
                  <a:pt x="3317693" y="844305"/>
                </a:moveTo>
                <a:lnTo>
                  <a:pt x="3314749" y="818082"/>
                </a:lnTo>
                <a:lnTo>
                  <a:pt x="3325067" y="835703"/>
                </a:lnTo>
                <a:close/>
                <a:moveTo>
                  <a:pt x="4646566" y="236234"/>
                </a:moveTo>
                <a:cubicBezTo>
                  <a:pt x="4632833" y="236234"/>
                  <a:pt x="4625971" y="214031"/>
                  <a:pt x="4625971" y="206636"/>
                </a:cubicBezTo>
                <a:lnTo>
                  <a:pt x="4653438" y="214031"/>
                </a:lnTo>
                <a:lnTo>
                  <a:pt x="4653439" y="221435"/>
                </a:lnTo>
                <a:cubicBezTo>
                  <a:pt x="4653438" y="225132"/>
                  <a:pt x="4653438" y="228832"/>
                  <a:pt x="4652579" y="231607"/>
                </a:cubicBezTo>
                <a:cubicBezTo>
                  <a:pt x="4651721" y="234383"/>
                  <a:pt x="4650003" y="236234"/>
                  <a:pt x="4646566" y="236234"/>
                </a:cubicBezTo>
                <a:close/>
                <a:moveTo>
                  <a:pt x="4519809" y="459860"/>
                </a:moveTo>
                <a:cubicBezTo>
                  <a:pt x="4511964" y="461637"/>
                  <a:pt x="4503274" y="460944"/>
                  <a:pt x="4495549" y="458172"/>
                </a:cubicBezTo>
                <a:cubicBezTo>
                  <a:pt x="4495549" y="465564"/>
                  <a:pt x="4488688" y="472967"/>
                  <a:pt x="4481818" y="472967"/>
                </a:cubicBezTo>
                <a:cubicBezTo>
                  <a:pt x="4468087" y="472967"/>
                  <a:pt x="4461228" y="443377"/>
                  <a:pt x="4454357" y="435974"/>
                </a:cubicBezTo>
                <a:lnTo>
                  <a:pt x="4488689" y="398988"/>
                </a:lnTo>
                <a:lnTo>
                  <a:pt x="4543611" y="421178"/>
                </a:lnTo>
                <a:lnTo>
                  <a:pt x="4543611" y="428582"/>
                </a:lnTo>
                <a:cubicBezTo>
                  <a:pt x="4543611" y="435979"/>
                  <a:pt x="4541895" y="441990"/>
                  <a:pt x="4538998" y="446727"/>
                </a:cubicBezTo>
                <a:cubicBezTo>
                  <a:pt x="4534654" y="453836"/>
                  <a:pt x="4527654" y="458083"/>
                  <a:pt x="4519809" y="459860"/>
                </a:cubicBezTo>
                <a:close/>
                <a:moveTo>
                  <a:pt x="4426892" y="598696"/>
                </a:moveTo>
                <a:cubicBezTo>
                  <a:pt x="4378838" y="598696"/>
                  <a:pt x="4378838" y="598696"/>
                  <a:pt x="4378838" y="546920"/>
                </a:cubicBezTo>
                <a:lnTo>
                  <a:pt x="4426892" y="539517"/>
                </a:lnTo>
                <a:close/>
                <a:moveTo>
                  <a:pt x="3891402" y="909398"/>
                </a:moveTo>
                <a:cubicBezTo>
                  <a:pt x="3884532" y="909399"/>
                  <a:pt x="3877669" y="887206"/>
                  <a:pt x="3877669" y="879800"/>
                </a:cubicBezTo>
                <a:lnTo>
                  <a:pt x="3905136" y="887206"/>
                </a:lnTo>
                <a:cubicBezTo>
                  <a:pt x="3905136" y="890903"/>
                  <a:pt x="3905136" y="896451"/>
                  <a:pt x="3903420" y="901075"/>
                </a:cubicBezTo>
                <a:cubicBezTo>
                  <a:pt x="3901702" y="905699"/>
                  <a:pt x="3898269" y="909399"/>
                  <a:pt x="3891402" y="909398"/>
                </a:cubicBezTo>
                <a:close/>
                <a:moveTo>
                  <a:pt x="4160014" y="895086"/>
                </a:moveTo>
                <a:cubicBezTo>
                  <a:pt x="4130130" y="908722"/>
                  <a:pt x="4090066" y="910802"/>
                  <a:pt x="4063038" y="931610"/>
                </a:cubicBezTo>
                <a:lnTo>
                  <a:pt x="4056168" y="931610"/>
                </a:lnTo>
                <a:cubicBezTo>
                  <a:pt x="4049308" y="931611"/>
                  <a:pt x="4035577" y="931611"/>
                  <a:pt x="4035577" y="924207"/>
                </a:cubicBezTo>
                <a:cubicBezTo>
                  <a:pt x="4035577" y="894618"/>
                  <a:pt x="4076767" y="879823"/>
                  <a:pt x="4097357" y="879823"/>
                </a:cubicBezTo>
                <a:cubicBezTo>
                  <a:pt x="4097357" y="835441"/>
                  <a:pt x="4131688" y="850234"/>
                  <a:pt x="4159150" y="850233"/>
                </a:cubicBezTo>
                <a:cubicBezTo>
                  <a:pt x="4159147" y="835442"/>
                  <a:pt x="4172879" y="828048"/>
                  <a:pt x="4186610" y="828049"/>
                </a:cubicBezTo>
                <a:lnTo>
                  <a:pt x="4200339" y="828049"/>
                </a:lnTo>
                <a:cubicBezTo>
                  <a:pt x="4200338" y="850241"/>
                  <a:pt x="4194762" y="865498"/>
                  <a:pt x="4185643" y="876476"/>
                </a:cubicBezTo>
                <a:cubicBezTo>
                  <a:pt x="4178805" y="884711"/>
                  <a:pt x="4169975" y="890540"/>
                  <a:pt x="4160014" y="895086"/>
                </a:cubicBezTo>
                <a:close/>
                <a:moveTo>
                  <a:pt x="3410858" y="1331060"/>
                </a:moveTo>
                <a:cubicBezTo>
                  <a:pt x="3397127" y="1331060"/>
                  <a:pt x="3383396" y="1331060"/>
                  <a:pt x="3383397" y="1308861"/>
                </a:cubicBezTo>
                <a:cubicBezTo>
                  <a:pt x="3383399" y="1294066"/>
                  <a:pt x="3472646" y="1168308"/>
                  <a:pt x="3479507" y="1160904"/>
                </a:cubicBezTo>
                <a:cubicBezTo>
                  <a:pt x="3486377" y="1175702"/>
                  <a:pt x="3500104" y="1197900"/>
                  <a:pt x="3500108" y="1220086"/>
                </a:cubicBezTo>
                <a:cubicBezTo>
                  <a:pt x="3500106" y="1223788"/>
                  <a:pt x="3498819" y="1227024"/>
                  <a:pt x="3496675" y="1229795"/>
                </a:cubicBezTo>
                <a:cubicBezTo>
                  <a:pt x="3490236" y="1238122"/>
                  <a:pt x="3476073" y="1242286"/>
                  <a:pt x="3465778" y="1242285"/>
                </a:cubicBezTo>
                <a:close/>
                <a:moveTo>
                  <a:pt x="4723653" y="608311"/>
                </a:moveTo>
                <a:lnTo>
                  <a:pt x="4721593" y="577887"/>
                </a:lnTo>
                <a:cubicBezTo>
                  <a:pt x="4715068" y="580202"/>
                  <a:pt x="4697656" y="594171"/>
                  <a:pt x="4699803" y="601192"/>
                </a:cubicBezTo>
                <a:cubicBezTo>
                  <a:pt x="4704093" y="615247"/>
                  <a:pt x="4717136" y="610620"/>
                  <a:pt x="4723653" y="608311"/>
                </a:cubicBezTo>
                <a:close/>
                <a:moveTo>
                  <a:pt x="4614861" y="678045"/>
                </a:moveTo>
                <a:cubicBezTo>
                  <a:pt x="4620310" y="672223"/>
                  <a:pt x="4624128" y="666974"/>
                  <a:pt x="4626048" y="661425"/>
                </a:cubicBezTo>
                <a:cubicBezTo>
                  <a:pt x="4627969" y="655875"/>
                  <a:pt x="4627988" y="650024"/>
                  <a:pt x="4625842" y="642997"/>
                </a:cubicBezTo>
                <a:cubicBezTo>
                  <a:pt x="4619320" y="645312"/>
                  <a:pt x="4606277" y="649938"/>
                  <a:pt x="4610567" y="663991"/>
                </a:cubicBezTo>
                <a:close/>
                <a:moveTo>
                  <a:pt x="4810579" y="585277"/>
                </a:moveTo>
                <a:cubicBezTo>
                  <a:pt x="4817099" y="582963"/>
                  <a:pt x="4825808" y="575982"/>
                  <a:pt x="4832081" y="566941"/>
                </a:cubicBezTo>
                <a:cubicBezTo>
                  <a:pt x="4838354" y="557901"/>
                  <a:pt x="4842191" y="546803"/>
                  <a:pt x="4838970" y="536259"/>
                </a:cubicBezTo>
                <a:cubicBezTo>
                  <a:pt x="4836827" y="529240"/>
                  <a:pt x="4830388" y="508154"/>
                  <a:pt x="4823862" y="510469"/>
                </a:cubicBezTo>
                <a:cubicBezTo>
                  <a:pt x="4817347" y="512779"/>
                  <a:pt x="4825931" y="540886"/>
                  <a:pt x="4825931" y="540886"/>
                </a:cubicBezTo>
                <a:close/>
                <a:moveTo>
                  <a:pt x="4499465" y="773490"/>
                </a:moveTo>
                <a:lnTo>
                  <a:pt x="4543048" y="726881"/>
                </a:lnTo>
                <a:cubicBezTo>
                  <a:pt x="4536532" y="729193"/>
                  <a:pt x="4484277" y="771083"/>
                  <a:pt x="4486425" y="778116"/>
                </a:cubicBezTo>
                <a:close/>
                <a:moveTo>
                  <a:pt x="4427573" y="845713"/>
                </a:moveTo>
                <a:lnTo>
                  <a:pt x="4453824" y="789676"/>
                </a:lnTo>
                <a:cubicBezTo>
                  <a:pt x="4440782" y="794303"/>
                  <a:pt x="4414697" y="803554"/>
                  <a:pt x="4421134" y="824627"/>
                </a:cubicBezTo>
                <a:close/>
                <a:moveTo>
                  <a:pt x="3211783" y="1538203"/>
                </a:moveTo>
                <a:lnTo>
                  <a:pt x="3156861" y="1545595"/>
                </a:lnTo>
                <a:cubicBezTo>
                  <a:pt x="3143129" y="1545595"/>
                  <a:pt x="3122530" y="1545595"/>
                  <a:pt x="3122529" y="1523410"/>
                </a:cubicBezTo>
                <a:cubicBezTo>
                  <a:pt x="3122529" y="1486419"/>
                  <a:pt x="3149990" y="1442034"/>
                  <a:pt x="3184322" y="1442033"/>
                </a:cubicBezTo>
                <a:cubicBezTo>
                  <a:pt x="3204912" y="1442034"/>
                  <a:pt x="3232374" y="1449438"/>
                  <a:pt x="3252974" y="1464230"/>
                </a:cubicBezTo>
                <a:cubicBezTo>
                  <a:pt x="3252974" y="1464230"/>
                  <a:pt x="3266706" y="1464231"/>
                  <a:pt x="3266706" y="1471623"/>
                </a:cubicBezTo>
                <a:cubicBezTo>
                  <a:pt x="3266706" y="1477173"/>
                  <a:pt x="3264130" y="1483184"/>
                  <a:pt x="3260054" y="1489310"/>
                </a:cubicBezTo>
                <a:cubicBezTo>
                  <a:pt x="3247825" y="1507692"/>
                  <a:pt x="3222081" y="1527108"/>
                  <a:pt x="3211783" y="1538203"/>
                </a:cubicBezTo>
                <a:close/>
                <a:moveTo>
                  <a:pt x="3568329" y="1359850"/>
                </a:moveTo>
                <a:cubicBezTo>
                  <a:pt x="3561893" y="1362047"/>
                  <a:pt x="3555028" y="1362510"/>
                  <a:pt x="3548163" y="1360662"/>
                </a:cubicBezTo>
                <a:lnTo>
                  <a:pt x="3506974" y="1375458"/>
                </a:lnTo>
                <a:cubicBezTo>
                  <a:pt x="3527573" y="1331072"/>
                  <a:pt x="3561895" y="1279280"/>
                  <a:pt x="3596224" y="1249689"/>
                </a:cubicBezTo>
                <a:lnTo>
                  <a:pt x="3603084" y="1249691"/>
                </a:lnTo>
                <a:cubicBezTo>
                  <a:pt x="3623682" y="1249691"/>
                  <a:pt x="3623682" y="1227504"/>
                  <a:pt x="3623682" y="1212707"/>
                </a:cubicBezTo>
                <a:lnTo>
                  <a:pt x="3555034" y="1212708"/>
                </a:lnTo>
                <a:cubicBezTo>
                  <a:pt x="3548163" y="1190510"/>
                  <a:pt x="3541303" y="1153526"/>
                  <a:pt x="3541303" y="1131330"/>
                </a:cubicBezTo>
                <a:cubicBezTo>
                  <a:pt x="3541303" y="1101738"/>
                  <a:pt x="3575623" y="1101739"/>
                  <a:pt x="3596223" y="1109143"/>
                </a:cubicBezTo>
                <a:cubicBezTo>
                  <a:pt x="3596223" y="1072148"/>
                  <a:pt x="3651144" y="1057353"/>
                  <a:pt x="3651143" y="1101739"/>
                </a:cubicBezTo>
                <a:cubicBezTo>
                  <a:pt x="3658003" y="1101738"/>
                  <a:pt x="3706063" y="1101739"/>
                  <a:pt x="3706063" y="1094347"/>
                </a:cubicBezTo>
                <a:cubicBezTo>
                  <a:pt x="3706063" y="1072148"/>
                  <a:pt x="3671733" y="1072149"/>
                  <a:pt x="3671733" y="1049960"/>
                </a:cubicBezTo>
                <a:cubicBezTo>
                  <a:pt x="3671733" y="1012967"/>
                  <a:pt x="3733512" y="953785"/>
                  <a:pt x="3760973" y="931597"/>
                </a:cubicBezTo>
                <a:cubicBezTo>
                  <a:pt x="3760972" y="924194"/>
                  <a:pt x="3760973" y="909401"/>
                  <a:pt x="3774703" y="909400"/>
                </a:cubicBezTo>
                <a:cubicBezTo>
                  <a:pt x="3795302" y="909400"/>
                  <a:pt x="3822763" y="953785"/>
                  <a:pt x="3822763" y="975983"/>
                </a:cubicBezTo>
                <a:cubicBezTo>
                  <a:pt x="3822764" y="990779"/>
                  <a:pt x="3802162" y="990778"/>
                  <a:pt x="3795302" y="990779"/>
                </a:cubicBezTo>
                <a:cubicBezTo>
                  <a:pt x="3726654" y="990779"/>
                  <a:pt x="3788432" y="1094346"/>
                  <a:pt x="3788432" y="1131330"/>
                </a:cubicBezTo>
                <a:cubicBezTo>
                  <a:pt x="3740382" y="1146126"/>
                  <a:pt x="3692333" y="1160921"/>
                  <a:pt x="3644272" y="1160921"/>
                </a:cubicBezTo>
                <a:cubicBezTo>
                  <a:pt x="3651143" y="1197913"/>
                  <a:pt x="3685461" y="1205306"/>
                  <a:pt x="3712923" y="1197912"/>
                </a:cubicBezTo>
                <a:lnTo>
                  <a:pt x="3651144" y="1242299"/>
                </a:lnTo>
                <a:cubicBezTo>
                  <a:pt x="3651143" y="1294075"/>
                  <a:pt x="3651142" y="1301483"/>
                  <a:pt x="3603083" y="1308874"/>
                </a:cubicBezTo>
                <a:cubicBezTo>
                  <a:pt x="3603084" y="1331066"/>
                  <a:pt x="3587637" y="1353260"/>
                  <a:pt x="3568329" y="1359850"/>
                </a:cubicBezTo>
                <a:close/>
                <a:moveTo>
                  <a:pt x="3229541" y="1610320"/>
                </a:moveTo>
                <a:lnTo>
                  <a:pt x="3226451" y="1587034"/>
                </a:lnTo>
                <a:lnTo>
                  <a:pt x="3238091" y="1563721"/>
                </a:lnTo>
                <a:cubicBezTo>
                  <a:pt x="3253343" y="1570191"/>
                  <a:pt x="3248724" y="1543119"/>
                  <a:pt x="3274144" y="1553901"/>
                </a:cubicBezTo>
                <a:cubicBezTo>
                  <a:pt x="3265045" y="1578290"/>
                  <a:pt x="3238642" y="1585926"/>
                  <a:pt x="3229541" y="1610320"/>
                </a:cubicBezTo>
                <a:close/>
                <a:moveTo>
                  <a:pt x="3037940" y="1839806"/>
                </a:moveTo>
                <a:lnTo>
                  <a:pt x="3050601" y="1821646"/>
                </a:lnTo>
                <a:cubicBezTo>
                  <a:pt x="3055419" y="1816626"/>
                  <a:pt x="3060236" y="1811607"/>
                  <a:pt x="3063269" y="1803476"/>
                </a:cubicBezTo>
                <a:cubicBezTo>
                  <a:pt x="3070894" y="1806711"/>
                  <a:pt x="3078636" y="1803715"/>
                  <a:pt x="3085420" y="1798353"/>
                </a:cubicBezTo>
                <a:lnTo>
                  <a:pt x="3101827" y="1779029"/>
                </a:lnTo>
                <a:lnTo>
                  <a:pt x="3101828" y="1779015"/>
                </a:lnTo>
                <a:cubicBezTo>
                  <a:pt x="3094229" y="1791489"/>
                  <a:pt x="3078516" y="1809937"/>
                  <a:pt x="3063265" y="1803469"/>
                </a:cubicBezTo>
                <a:cubicBezTo>
                  <a:pt x="3057198" y="1819729"/>
                  <a:pt x="3043999" y="1823545"/>
                  <a:pt x="3037932" y="1839807"/>
                </a:cubicBezTo>
                <a:close/>
                <a:moveTo>
                  <a:pt x="2741264" y="2122056"/>
                </a:moveTo>
                <a:lnTo>
                  <a:pt x="2741267" y="2122050"/>
                </a:lnTo>
                <a:cubicBezTo>
                  <a:pt x="2723476" y="2114504"/>
                  <a:pt x="2715849" y="2111269"/>
                  <a:pt x="2707760" y="2132950"/>
                </a:cubicBezTo>
                <a:lnTo>
                  <a:pt x="2707758" y="2132954"/>
                </a:lnTo>
                <a:lnTo>
                  <a:pt x="2720872" y="2116546"/>
                </a:lnTo>
                <a:close/>
                <a:moveTo>
                  <a:pt x="2518211" y="2372741"/>
                </a:moveTo>
                <a:lnTo>
                  <a:pt x="2523781" y="2365698"/>
                </a:lnTo>
                <a:lnTo>
                  <a:pt x="2523780" y="2365684"/>
                </a:lnTo>
                <a:cubicBezTo>
                  <a:pt x="2521236" y="2364605"/>
                  <a:pt x="2519213" y="2370025"/>
                  <a:pt x="2518203" y="2372734"/>
                </a:cubicBezTo>
                <a:close/>
                <a:moveTo>
                  <a:pt x="1527116" y="2963180"/>
                </a:moveTo>
                <a:lnTo>
                  <a:pt x="1519593" y="2957775"/>
                </a:lnTo>
                <a:lnTo>
                  <a:pt x="1531180" y="2960062"/>
                </a:lnTo>
                <a:close/>
                <a:moveTo>
                  <a:pt x="2433539" y="2465524"/>
                </a:moveTo>
                <a:lnTo>
                  <a:pt x="2433534" y="2465520"/>
                </a:lnTo>
                <a:lnTo>
                  <a:pt x="2423867" y="2452010"/>
                </a:lnTo>
                <a:lnTo>
                  <a:pt x="2423865" y="2452003"/>
                </a:lnTo>
                <a:cubicBezTo>
                  <a:pt x="2425887" y="2446583"/>
                  <a:pt x="2431600" y="2445083"/>
                  <a:pt x="2438204" y="2445138"/>
                </a:cubicBezTo>
                <a:lnTo>
                  <a:pt x="2457889" y="2447603"/>
                </a:lnTo>
                <a:lnTo>
                  <a:pt x="2457889" y="2447600"/>
                </a:lnTo>
                <a:cubicBezTo>
                  <a:pt x="2446711" y="2446001"/>
                  <a:pt x="2427905" y="2441161"/>
                  <a:pt x="2423861" y="2452002"/>
                </a:cubicBezTo>
                <a:lnTo>
                  <a:pt x="2423867" y="2452010"/>
                </a:lnTo>
                <a:lnTo>
                  <a:pt x="2426039" y="2459989"/>
                </a:lnTo>
                <a:lnTo>
                  <a:pt x="2433534" y="2465520"/>
                </a:lnTo>
                <a:lnTo>
                  <a:pt x="2433537" y="2465525"/>
                </a:lnTo>
                <a:close/>
                <a:moveTo>
                  <a:pt x="1828914" y="2949368"/>
                </a:moveTo>
                <a:cubicBezTo>
                  <a:pt x="1823183" y="2954518"/>
                  <a:pt x="1817093" y="2958839"/>
                  <a:pt x="1812150" y="2958450"/>
                </a:cubicBezTo>
                <a:cubicBezTo>
                  <a:pt x="1808857" y="2958190"/>
                  <a:pt x="1809290" y="2951822"/>
                  <a:pt x="1809290" y="2951822"/>
                </a:cubicBezTo>
                <a:cubicBezTo>
                  <a:pt x="1803352" y="2941748"/>
                  <a:pt x="1800918" y="2928752"/>
                  <a:pt x="1801568" y="2919203"/>
                </a:cubicBezTo>
                <a:cubicBezTo>
                  <a:pt x="1802650" y="2903279"/>
                  <a:pt x="1823279" y="2892103"/>
                  <a:pt x="1839754" y="2893402"/>
                </a:cubicBezTo>
                <a:cubicBezTo>
                  <a:pt x="1849634" y="2894182"/>
                  <a:pt x="1848985" y="2903735"/>
                  <a:pt x="1848553" y="2910105"/>
                </a:cubicBezTo>
                <a:lnTo>
                  <a:pt x="1843530" y="2935316"/>
                </a:lnTo>
                <a:cubicBezTo>
                  <a:pt x="1840019" y="2938240"/>
                  <a:pt x="1834646" y="2944219"/>
                  <a:pt x="1828914" y="2949368"/>
                </a:cubicBezTo>
                <a:close/>
                <a:moveTo>
                  <a:pt x="1982164" y="2870503"/>
                </a:moveTo>
                <a:lnTo>
                  <a:pt x="1986723" y="2866162"/>
                </a:lnTo>
                <a:lnTo>
                  <a:pt x="1986720" y="2866151"/>
                </a:lnTo>
                <a:cubicBezTo>
                  <a:pt x="1984180" y="2865074"/>
                  <a:pt x="1983170" y="2867781"/>
                  <a:pt x="1982158" y="2870494"/>
                </a:cubicBezTo>
                <a:close/>
                <a:moveTo>
                  <a:pt x="2026434" y="2859436"/>
                </a:moveTo>
                <a:lnTo>
                  <a:pt x="2045613" y="2830155"/>
                </a:lnTo>
                <a:lnTo>
                  <a:pt x="2047134" y="2830774"/>
                </a:lnTo>
                <a:lnTo>
                  <a:pt x="2061797" y="2806960"/>
                </a:lnTo>
                <a:cubicBezTo>
                  <a:pt x="2067863" y="2790698"/>
                  <a:pt x="2066824" y="2777702"/>
                  <a:pt x="2087158" y="2786326"/>
                </a:cubicBezTo>
                <a:cubicBezTo>
                  <a:pt x="2096286" y="2777642"/>
                  <a:pt x="2144471" y="2735298"/>
                  <a:pt x="2148516" y="2724458"/>
                </a:cubicBezTo>
                <a:cubicBezTo>
                  <a:pt x="2164750" y="2712509"/>
                  <a:pt x="2185056" y="2705429"/>
                  <a:pt x="2193144" y="2683747"/>
                </a:cubicBezTo>
                <a:lnTo>
                  <a:pt x="2212412" y="2663665"/>
                </a:lnTo>
                <a:cubicBezTo>
                  <a:pt x="2222059" y="2661478"/>
                  <a:pt x="2226103" y="2650638"/>
                  <a:pt x="2229135" y="2642509"/>
                </a:cubicBezTo>
                <a:cubicBezTo>
                  <a:pt x="2238236" y="2618115"/>
                  <a:pt x="2277838" y="2606663"/>
                  <a:pt x="2286939" y="2582270"/>
                </a:cubicBezTo>
                <a:lnTo>
                  <a:pt x="2294712" y="2581264"/>
                </a:lnTo>
                <a:lnTo>
                  <a:pt x="2299123" y="2570751"/>
                </a:lnTo>
                <a:lnTo>
                  <a:pt x="2305528" y="2569356"/>
                </a:lnTo>
                <a:lnTo>
                  <a:pt x="2316828" y="2568651"/>
                </a:lnTo>
                <a:lnTo>
                  <a:pt x="2317374" y="2566769"/>
                </a:lnTo>
                <a:lnTo>
                  <a:pt x="2326730" y="2564729"/>
                </a:lnTo>
                <a:lnTo>
                  <a:pt x="2328116" y="2562833"/>
                </a:lnTo>
                <a:lnTo>
                  <a:pt x="2334629" y="2549136"/>
                </a:lnTo>
                <a:lnTo>
                  <a:pt x="2339527" y="2546461"/>
                </a:lnTo>
                <a:lnTo>
                  <a:pt x="2341214" y="2540636"/>
                </a:lnTo>
                <a:lnTo>
                  <a:pt x="2344965" y="2539786"/>
                </a:lnTo>
                <a:lnTo>
                  <a:pt x="2345412" y="2539174"/>
                </a:lnTo>
                <a:lnTo>
                  <a:pt x="2345898" y="2535606"/>
                </a:lnTo>
                <a:lnTo>
                  <a:pt x="2340138" y="2539308"/>
                </a:lnTo>
                <a:cubicBezTo>
                  <a:pt x="2336010" y="2539518"/>
                  <a:pt x="2331309" y="2538309"/>
                  <a:pt x="2327495" y="2536692"/>
                </a:cubicBezTo>
                <a:lnTo>
                  <a:pt x="2317329" y="2532379"/>
                </a:lnTo>
                <a:lnTo>
                  <a:pt x="2279804" y="2569829"/>
                </a:lnTo>
                <a:cubicBezTo>
                  <a:pt x="2274720" y="2567672"/>
                  <a:pt x="2268626" y="2568224"/>
                  <a:pt x="2266604" y="2573646"/>
                </a:cubicBezTo>
                <a:cubicBezTo>
                  <a:pt x="2263570" y="2581777"/>
                  <a:pt x="2264092" y="2588276"/>
                  <a:pt x="2253924" y="2583964"/>
                </a:cubicBezTo>
                <a:lnTo>
                  <a:pt x="2191066" y="2657753"/>
                </a:lnTo>
                <a:cubicBezTo>
                  <a:pt x="2183439" y="2654518"/>
                  <a:pt x="2177345" y="2655070"/>
                  <a:pt x="2175322" y="2660490"/>
                </a:cubicBezTo>
                <a:cubicBezTo>
                  <a:pt x="2171278" y="2671332"/>
                  <a:pt x="2170267" y="2674043"/>
                  <a:pt x="2160099" y="2669731"/>
                </a:cubicBezTo>
                <a:lnTo>
                  <a:pt x="2137280" y="2691443"/>
                </a:lnTo>
                <a:cubicBezTo>
                  <a:pt x="2132226" y="2704992"/>
                  <a:pt x="2096258" y="2761936"/>
                  <a:pt x="2084068" y="2763045"/>
                </a:cubicBezTo>
                <a:cubicBezTo>
                  <a:pt x="2078985" y="2760888"/>
                  <a:pt x="2074913" y="2756020"/>
                  <a:pt x="2071852" y="2748444"/>
                </a:cubicBezTo>
                <a:lnTo>
                  <a:pt x="2054117" y="2772312"/>
                </a:lnTo>
                <a:cubicBezTo>
                  <a:pt x="2050561" y="2773945"/>
                  <a:pt x="2043455" y="2777209"/>
                  <a:pt x="2042445" y="2779917"/>
                </a:cubicBezTo>
                <a:cubicBezTo>
                  <a:pt x="2041433" y="2782630"/>
                  <a:pt x="2054144" y="2788020"/>
                  <a:pt x="2056684" y="2789099"/>
                </a:cubicBezTo>
                <a:cubicBezTo>
                  <a:pt x="2047585" y="2813488"/>
                  <a:pt x="2004459" y="2842285"/>
                  <a:pt x="1998392" y="2858545"/>
                </a:cubicBezTo>
                <a:close/>
                <a:moveTo>
                  <a:pt x="1955420" y="2904491"/>
                </a:moveTo>
                <a:lnTo>
                  <a:pt x="1958851" y="2901421"/>
                </a:lnTo>
                <a:lnTo>
                  <a:pt x="1963411" y="2897080"/>
                </a:lnTo>
                <a:lnTo>
                  <a:pt x="1963409" y="2897070"/>
                </a:lnTo>
                <a:cubicBezTo>
                  <a:pt x="1960870" y="2895992"/>
                  <a:pt x="1958847" y="2901412"/>
                  <a:pt x="1958847" y="2901412"/>
                </a:cubicBezTo>
                <a:lnTo>
                  <a:pt x="1955419" y="2904479"/>
                </a:lnTo>
                <a:close/>
                <a:moveTo>
                  <a:pt x="1692779" y="3057862"/>
                </a:moveTo>
                <a:cubicBezTo>
                  <a:pt x="1682899" y="3057082"/>
                  <a:pt x="1673446" y="3049936"/>
                  <a:pt x="1667072" y="3046229"/>
                </a:cubicBezTo>
                <a:cubicBezTo>
                  <a:pt x="1670585" y="3043307"/>
                  <a:pt x="1729401" y="3006333"/>
                  <a:pt x="1735991" y="3006851"/>
                </a:cubicBezTo>
                <a:cubicBezTo>
                  <a:pt x="1745877" y="3007631"/>
                  <a:pt x="1745443" y="3014000"/>
                  <a:pt x="1745011" y="3020368"/>
                </a:cubicBezTo>
                <a:lnTo>
                  <a:pt x="1703746" y="3042720"/>
                </a:lnTo>
                <a:cubicBezTo>
                  <a:pt x="1703314" y="3049088"/>
                  <a:pt x="1699369" y="3058381"/>
                  <a:pt x="1692779" y="3057862"/>
                </a:cubicBezTo>
                <a:close/>
                <a:moveTo>
                  <a:pt x="1922390" y="2967565"/>
                </a:moveTo>
                <a:lnTo>
                  <a:pt x="1922394" y="2967554"/>
                </a:lnTo>
                <a:lnTo>
                  <a:pt x="1922882" y="2958368"/>
                </a:lnTo>
                <a:lnTo>
                  <a:pt x="1927911" y="2929110"/>
                </a:lnTo>
                <a:lnTo>
                  <a:pt x="1940999" y="2917396"/>
                </a:lnTo>
                <a:lnTo>
                  <a:pt x="1940985" y="2917395"/>
                </a:lnTo>
                <a:lnTo>
                  <a:pt x="1927907" y="2929099"/>
                </a:lnTo>
                <a:lnTo>
                  <a:pt x="1922879" y="2958356"/>
                </a:lnTo>
                <a:cubicBezTo>
                  <a:pt x="1922879" y="2958356"/>
                  <a:pt x="1919847" y="2966485"/>
                  <a:pt x="1922390" y="2967565"/>
                </a:cubicBezTo>
                <a:close/>
                <a:moveTo>
                  <a:pt x="1538007" y="3233706"/>
                </a:moveTo>
                <a:cubicBezTo>
                  <a:pt x="1535894" y="3234339"/>
                  <a:pt x="1533423" y="3234144"/>
                  <a:pt x="1531777" y="3234014"/>
                </a:cubicBezTo>
                <a:lnTo>
                  <a:pt x="1529344" y="3221017"/>
                </a:lnTo>
                <a:cubicBezTo>
                  <a:pt x="1532643" y="3221277"/>
                  <a:pt x="1542310" y="3225239"/>
                  <a:pt x="1542092" y="3228424"/>
                </a:cubicBezTo>
                <a:cubicBezTo>
                  <a:pt x="1541876" y="3231609"/>
                  <a:pt x="1540120" y="3233072"/>
                  <a:pt x="1538007" y="3233706"/>
                </a:cubicBezTo>
                <a:close/>
                <a:moveTo>
                  <a:pt x="1764963" y="3127082"/>
                </a:moveTo>
                <a:lnTo>
                  <a:pt x="1773041" y="3121099"/>
                </a:lnTo>
                <a:lnTo>
                  <a:pt x="1773797" y="3120151"/>
                </a:lnTo>
                <a:lnTo>
                  <a:pt x="1766467" y="3125088"/>
                </a:lnTo>
                <a:close/>
                <a:moveTo>
                  <a:pt x="1518162" y="3363733"/>
                </a:moveTo>
                <a:cubicBezTo>
                  <a:pt x="1512985" y="3367576"/>
                  <a:pt x="1506015" y="3369627"/>
                  <a:pt x="1496133" y="3368848"/>
                </a:cubicBezTo>
                <a:lnTo>
                  <a:pt x="1496564" y="3362479"/>
                </a:lnTo>
                <a:cubicBezTo>
                  <a:pt x="1496998" y="3356112"/>
                  <a:pt x="1500721" y="3350003"/>
                  <a:pt x="1507310" y="3350523"/>
                </a:cubicBezTo>
                <a:cubicBezTo>
                  <a:pt x="1508175" y="3337787"/>
                  <a:pt x="1502668" y="3321345"/>
                  <a:pt x="1522434" y="3322905"/>
                </a:cubicBezTo>
                <a:cubicBezTo>
                  <a:pt x="1523082" y="3313355"/>
                  <a:pt x="1530969" y="3294771"/>
                  <a:pt x="1544146" y="3295810"/>
                </a:cubicBezTo>
                <a:cubicBezTo>
                  <a:pt x="1547442" y="3296071"/>
                  <a:pt x="1547009" y="3302439"/>
                  <a:pt x="1546794" y="3305620"/>
                </a:cubicBezTo>
                <a:lnTo>
                  <a:pt x="1546577" y="3308806"/>
                </a:lnTo>
                <a:cubicBezTo>
                  <a:pt x="1537582" y="3319299"/>
                  <a:pt x="1534855" y="3335089"/>
                  <a:pt x="1529434" y="3347866"/>
                </a:cubicBezTo>
                <a:cubicBezTo>
                  <a:pt x="1526723" y="3354254"/>
                  <a:pt x="1523338" y="3359889"/>
                  <a:pt x="1518162" y="3363733"/>
                </a:cubicBezTo>
                <a:close/>
                <a:moveTo>
                  <a:pt x="1218520" y="3555012"/>
                </a:moveTo>
                <a:cubicBezTo>
                  <a:pt x="1218304" y="3558199"/>
                  <a:pt x="1215007" y="3557939"/>
                  <a:pt x="1211714" y="3557680"/>
                </a:cubicBezTo>
                <a:lnTo>
                  <a:pt x="1208416" y="3557419"/>
                </a:lnTo>
                <a:lnTo>
                  <a:pt x="1205988" y="3544421"/>
                </a:lnTo>
                <a:cubicBezTo>
                  <a:pt x="1209281" y="3544681"/>
                  <a:pt x="1218953" y="3548643"/>
                  <a:pt x="1218520" y="3555012"/>
                </a:cubicBezTo>
                <a:close/>
                <a:moveTo>
                  <a:pt x="1386857" y="3465862"/>
                </a:moveTo>
                <a:lnTo>
                  <a:pt x="1360503" y="3463783"/>
                </a:lnTo>
                <a:lnTo>
                  <a:pt x="1365313" y="3441757"/>
                </a:lnTo>
                <a:cubicBezTo>
                  <a:pt x="1388371" y="3443575"/>
                  <a:pt x="1388371" y="3443575"/>
                  <a:pt x="1386857" y="3465862"/>
                </a:cubicBezTo>
                <a:close/>
                <a:moveTo>
                  <a:pt x="1320701" y="3507464"/>
                </a:moveTo>
                <a:cubicBezTo>
                  <a:pt x="1318345" y="3511680"/>
                  <a:pt x="1314011" y="3514539"/>
                  <a:pt x="1307423" y="3514019"/>
                </a:cubicBezTo>
                <a:lnTo>
                  <a:pt x="1304126" y="3513760"/>
                </a:lnTo>
                <a:lnTo>
                  <a:pt x="1295973" y="3487507"/>
                </a:lnTo>
                <a:lnTo>
                  <a:pt x="1313526" y="3472884"/>
                </a:lnTo>
                <a:cubicBezTo>
                  <a:pt x="1316606" y="3476331"/>
                  <a:pt x="1329569" y="3480552"/>
                  <a:pt x="1329135" y="3486921"/>
                </a:cubicBezTo>
                <a:cubicBezTo>
                  <a:pt x="1328919" y="3490105"/>
                  <a:pt x="1325406" y="3493028"/>
                  <a:pt x="1322115" y="3492769"/>
                </a:cubicBezTo>
                <a:cubicBezTo>
                  <a:pt x="1323436" y="3497676"/>
                  <a:pt x="1323057" y="3503247"/>
                  <a:pt x="1320701" y="3507464"/>
                </a:cubicBezTo>
                <a:close/>
                <a:moveTo>
                  <a:pt x="1496840" y="3474855"/>
                </a:moveTo>
                <a:lnTo>
                  <a:pt x="1487653" y="3471128"/>
                </a:lnTo>
                <a:cubicBezTo>
                  <a:pt x="1478470" y="3467402"/>
                  <a:pt x="1473529" y="3479175"/>
                  <a:pt x="1471058" y="3485061"/>
                </a:cubicBezTo>
                <a:close/>
                <a:moveTo>
                  <a:pt x="1440282" y="3524236"/>
                </a:moveTo>
                <a:lnTo>
                  <a:pt x="1462411" y="3505660"/>
                </a:lnTo>
                <a:lnTo>
                  <a:pt x="1464883" y="3499775"/>
                </a:lnTo>
                <a:cubicBezTo>
                  <a:pt x="1461819" y="3498531"/>
                  <a:pt x="1441517" y="3521295"/>
                  <a:pt x="1440282" y="3524236"/>
                </a:cubicBezTo>
                <a:close/>
                <a:moveTo>
                  <a:pt x="1416272" y="3555827"/>
                </a:moveTo>
                <a:lnTo>
                  <a:pt x="1410147" y="3553342"/>
                </a:lnTo>
                <a:cubicBezTo>
                  <a:pt x="1404026" y="3550858"/>
                  <a:pt x="1401554" y="3556745"/>
                  <a:pt x="1400318" y="3559689"/>
                </a:cubicBezTo>
                <a:cubicBezTo>
                  <a:pt x="1406442" y="3562173"/>
                  <a:pt x="1410741" y="3560472"/>
                  <a:pt x="1416272" y="3555827"/>
                </a:cubicBezTo>
                <a:close/>
                <a:moveTo>
                  <a:pt x="1381789" y="3603833"/>
                </a:moveTo>
                <a:cubicBezTo>
                  <a:pt x="1383023" y="3600892"/>
                  <a:pt x="1385494" y="3595007"/>
                  <a:pt x="1379370" y="3592521"/>
                </a:cubicBezTo>
                <a:cubicBezTo>
                  <a:pt x="1376312" y="3591280"/>
                  <a:pt x="1369542" y="3598864"/>
                  <a:pt x="1368305" y="3601809"/>
                </a:cubicBezTo>
                <a:close/>
                <a:moveTo>
                  <a:pt x="1359950" y="3652667"/>
                </a:moveTo>
                <a:cubicBezTo>
                  <a:pt x="1364173" y="3650075"/>
                  <a:pt x="1367558" y="3646281"/>
                  <a:pt x="1368793" y="3643338"/>
                </a:cubicBezTo>
                <a:lnTo>
                  <a:pt x="1348541" y="3648900"/>
                </a:lnTo>
                <a:cubicBezTo>
                  <a:pt x="1348541" y="3648900"/>
                  <a:pt x="1336294" y="3643931"/>
                  <a:pt x="1335060" y="3646872"/>
                </a:cubicBezTo>
                <a:cubicBezTo>
                  <a:pt x="1333824" y="3649817"/>
                  <a:pt x="1343011" y="3653544"/>
                  <a:pt x="1346069" y="3654784"/>
                </a:cubicBezTo>
                <a:cubicBezTo>
                  <a:pt x="1350663" y="3656648"/>
                  <a:pt x="1355726" y="3655258"/>
                  <a:pt x="1359950" y="3652667"/>
                </a:cubicBezTo>
                <a:close/>
                <a:moveTo>
                  <a:pt x="6697379" y="764329"/>
                </a:moveTo>
                <a:lnTo>
                  <a:pt x="6678284" y="765633"/>
                </a:lnTo>
                <a:cubicBezTo>
                  <a:pt x="6672648" y="767888"/>
                  <a:pt x="6661923" y="773767"/>
                  <a:pt x="6663563" y="777863"/>
                </a:cubicBezTo>
                <a:close/>
                <a:moveTo>
                  <a:pt x="6657114" y="889385"/>
                </a:moveTo>
                <a:cubicBezTo>
                  <a:pt x="6663671" y="886365"/>
                  <a:pt x="6669739" y="883144"/>
                  <a:pt x="6669192" y="881778"/>
                </a:cubicBezTo>
                <a:lnTo>
                  <a:pt x="6664597" y="882770"/>
                </a:lnTo>
                <a:lnTo>
                  <a:pt x="6664833" y="883483"/>
                </a:lnTo>
                <a:lnTo>
                  <a:pt x="6648747" y="892955"/>
                </a:lnTo>
                <a:close/>
                <a:moveTo>
                  <a:pt x="5740389" y="2406690"/>
                </a:moveTo>
                <a:cubicBezTo>
                  <a:pt x="5741357" y="2405469"/>
                  <a:pt x="5742013" y="2404066"/>
                  <a:pt x="5742013" y="2404066"/>
                </a:cubicBezTo>
                <a:lnTo>
                  <a:pt x="5776619" y="2377845"/>
                </a:lnTo>
                <a:lnTo>
                  <a:pt x="5784715" y="2346839"/>
                </a:lnTo>
                <a:cubicBezTo>
                  <a:pt x="5784715" y="2346839"/>
                  <a:pt x="5788648" y="2338419"/>
                  <a:pt x="5786137" y="2336951"/>
                </a:cubicBezTo>
                <a:lnTo>
                  <a:pt x="5786132" y="2336962"/>
                </a:lnTo>
                <a:lnTo>
                  <a:pt x="5784713" y="2346826"/>
                </a:lnTo>
                <a:lnTo>
                  <a:pt x="5776617" y="2377833"/>
                </a:lnTo>
                <a:lnTo>
                  <a:pt x="5742010" y="2404056"/>
                </a:lnTo>
                <a:lnTo>
                  <a:pt x="5736884" y="2408202"/>
                </a:lnTo>
                <a:lnTo>
                  <a:pt x="5736884" y="2408214"/>
                </a:lnTo>
                <a:cubicBezTo>
                  <a:pt x="5738137" y="2408947"/>
                  <a:pt x="5739420" y="2407910"/>
                  <a:pt x="5740389" y="2406690"/>
                </a:cubicBezTo>
                <a:close/>
                <a:moveTo>
                  <a:pt x="5709807" y="2438833"/>
                </a:moveTo>
                <a:cubicBezTo>
                  <a:pt x="5712313" y="2440301"/>
                  <a:pt x="5713623" y="2437496"/>
                  <a:pt x="5714935" y="2434686"/>
                </a:cubicBezTo>
                <a:lnTo>
                  <a:pt x="5714931" y="2434677"/>
                </a:lnTo>
                <a:lnTo>
                  <a:pt x="5709805" y="2438822"/>
                </a:lnTo>
                <a:close/>
                <a:moveTo>
                  <a:pt x="5409599" y="2655916"/>
                </a:moveTo>
                <a:cubicBezTo>
                  <a:pt x="5411045" y="2654529"/>
                  <a:pt x="5412029" y="2652423"/>
                  <a:pt x="5412686" y="2651018"/>
                </a:cubicBezTo>
                <a:lnTo>
                  <a:pt x="5412439" y="2650136"/>
                </a:lnTo>
                <a:lnTo>
                  <a:pt x="5412434" y="2650139"/>
                </a:lnTo>
                <a:lnTo>
                  <a:pt x="5412679" y="2651015"/>
                </a:lnTo>
                <a:cubicBezTo>
                  <a:pt x="5412023" y="2652418"/>
                  <a:pt x="5411039" y="2654524"/>
                  <a:pt x="5409592" y="2655912"/>
                </a:cubicBezTo>
                <a:lnTo>
                  <a:pt x="5403734" y="2656501"/>
                </a:lnTo>
                <a:lnTo>
                  <a:pt x="5403734" y="2656505"/>
                </a:lnTo>
                <a:cubicBezTo>
                  <a:pt x="5406242" y="2657973"/>
                  <a:pt x="5408152" y="2657304"/>
                  <a:pt x="5409599" y="2655916"/>
                </a:cubicBezTo>
                <a:close/>
                <a:moveTo>
                  <a:pt x="5212416" y="2839392"/>
                </a:moveTo>
                <a:cubicBezTo>
                  <a:pt x="5215100" y="2838561"/>
                  <a:pt x="5217262" y="2836922"/>
                  <a:pt x="5218574" y="2834115"/>
                </a:cubicBezTo>
                <a:cubicBezTo>
                  <a:pt x="5221197" y="2828501"/>
                  <a:pt x="5214982" y="2821288"/>
                  <a:pt x="5209966" y="2818353"/>
                </a:cubicBezTo>
                <a:lnTo>
                  <a:pt x="5209964" y="2818354"/>
                </a:lnTo>
                <a:lnTo>
                  <a:pt x="5217129" y="2825228"/>
                </a:lnTo>
                <a:cubicBezTo>
                  <a:pt x="5218983" y="2828100"/>
                  <a:pt x="5219881" y="2831307"/>
                  <a:pt x="5218570" y="2834113"/>
                </a:cubicBezTo>
                <a:cubicBezTo>
                  <a:pt x="5217258" y="2836921"/>
                  <a:pt x="5215096" y="2838559"/>
                  <a:pt x="5212412" y="2839390"/>
                </a:cubicBezTo>
                <a:lnTo>
                  <a:pt x="5212388" y="2839391"/>
                </a:lnTo>
                <a:lnTo>
                  <a:pt x="5199681" y="2838959"/>
                </a:lnTo>
                <a:lnTo>
                  <a:pt x="5183115" y="2834812"/>
                </a:lnTo>
                <a:lnTo>
                  <a:pt x="5183115" y="2834814"/>
                </a:lnTo>
                <a:cubicBezTo>
                  <a:pt x="5187369" y="2835963"/>
                  <a:pt x="5192681" y="2837730"/>
                  <a:pt x="5197936" y="2838899"/>
                </a:cubicBezTo>
                <a:lnTo>
                  <a:pt x="5199681" y="2838959"/>
                </a:lnTo>
                <a:lnTo>
                  <a:pt x="5203127" y="2839821"/>
                </a:lnTo>
                <a:lnTo>
                  <a:pt x="5212388" y="2839391"/>
                </a:lnTo>
                <a:close/>
                <a:moveTo>
                  <a:pt x="5110795" y="2913579"/>
                </a:moveTo>
                <a:cubicBezTo>
                  <a:pt x="5111928" y="2912008"/>
                  <a:pt x="5112911" y="2909903"/>
                  <a:pt x="5113567" y="2908500"/>
                </a:cubicBezTo>
                <a:lnTo>
                  <a:pt x="5113559" y="2908492"/>
                </a:lnTo>
                <a:lnTo>
                  <a:pt x="5107125" y="2915436"/>
                </a:lnTo>
                <a:lnTo>
                  <a:pt x="5107125" y="2915452"/>
                </a:lnTo>
                <a:cubicBezTo>
                  <a:pt x="5108379" y="2916186"/>
                  <a:pt x="5109662" y="2915149"/>
                  <a:pt x="5110795" y="2913579"/>
                </a:cubicBezTo>
                <a:close/>
                <a:moveTo>
                  <a:pt x="4191428" y="3484669"/>
                </a:moveTo>
                <a:lnTo>
                  <a:pt x="4191426" y="3484662"/>
                </a:lnTo>
                <a:lnTo>
                  <a:pt x="4190284" y="3483477"/>
                </a:lnTo>
                <a:lnTo>
                  <a:pt x="4190283" y="3483480"/>
                </a:lnTo>
                <a:close/>
                <a:moveTo>
                  <a:pt x="4886757" y="3107755"/>
                </a:moveTo>
                <a:lnTo>
                  <a:pt x="4886760" y="3107752"/>
                </a:lnTo>
                <a:lnTo>
                  <a:pt x="4909881" y="3057399"/>
                </a:lnTo>
                <a:lnTo>
                  <a:pt x="4909881" y="3057398"/>
                </a:lnTo>
                <a:close/>
                <a:moveTo>
                  <a:pt x="4192349" y="3495404"/>
                </a:moveTo>
                <a:lnTo>
                  <a:pt x="4191368" y="3494831"/>
                </a:lnTo>
                <a:lnTo>
                  <a:pt x="4192347" y="3495404"/>
                </a:lnTo>
                <a:close/>
                <a:moveTo>
                  <a:pt x="3946761" y="3646021"/>
                </a:moveTo>
                <a:cubicBezTo>
                  <a:pt x="3950130" y="3644766"/>
                  <a:pt x="3951816" y="3644139"/>
                  <a:pt x="3952381" y="3642870"/>
                </a:cubicBezTo>
                <a:cubicBezTo>
                  <a:pt x="3952946" y="3641604"/>
                  <a:pt x="3952391" y="3639698"/>
                  <a:pt x="3951282" y="3635886"/>
                </a:cubicBezTo>
                <a:cubicBezTo>
                  <a:pt x="3949060" y="3628250"/>
                  <a:pt x="3946842" y="3620625"/>
                  <a:pt x="3937877" y="3615498"/>
                </a:cubicBezTo>
                <a:cubicBezTo>
                  <a:pt x="3931124" y="3618013"/>
                  <a:pt x="3917634" y="3623035"/>
                  <a:pt x="3922075" y="3638294"/>
                </a:cubicBezTo>
                <a:cubicBezTo>
                  <a:pt x="3924296" y="3645932"/>
                  <a:pt x="3940007" y="3648536"/>
                  <a:pt x="3946761" y="3646021"/>
                </a:cubicBezTo>
                <a:close/>
                <a:moveTo>
                  <a:pt x="3856659" y="3721858"/>
                </a:moveTo>
                <a:lnTo>
                  <a:pt x="3854907" y="3694740"/>
                </a:lnTo>
                <a:lnTo>
                  <a:pt x="3849983" y="3692151"/>
                </a:lnTo>
                <a:lnTo>
                  <a:pt x="3839890" y="3699552"/>
                </a:lnTo>
                <a:cubicBezTo>
                  <a:pt x="3834819" y="3704610"/>
                  <a:pt x="3830871" y="3710309"/>
                  <a:pt x="3831982" y="3714128"/>
                </a:cubicBezTo>
                <a:cubicBezTo>
                  <a:pt x="3836423" y="3729391"/>
                  <a:pt x="3849917" y="3724367"/>
                  <a:pt x="3856659" y="3721858"/>
                </a:cubicBezTo>
                <a:close/>
                <a:moveTo>
                  <a:pt x="4887028" y="3157066"/>
                </a:moveTo>
                <a:cubicBezTo>
                  <a:pt x="4889483" y="3154481"/>
                  <a:pt x="4891920" y="3150546"/>
                  <a:pt x="4894542" y="3144932"/>
                </a:cubicBezTo>
                <a:lnTo>
                  <a:pt x="4894543" y="3144929"/>
                </a:lnTo>
                <a:lnTo>
                  <a:pt x="4881636" y="3158713"/>
                </a:lnTo>
                <a:lnTo>
                  <a:pt x="4877040" y="3160117"/>
                </a:lnTo>
                <a:lnTo>
                  <a:pt x="4858975" y="3152707"/>
                </a:lnTo>
                <a:lnTo>
                  <a:pt x="4858971" y="3152713"/>
                </a:lnTo>
                <a:cubicBezTo>
                  <a:pt x="4865554" y="3156565"/>
                  <a:pt x="4870727" y="3159592"/>
                  <a:pt x="4875175" y="3160686"/>
                </a:cubicBezTo>
                <a:lnTo>
                  <a:pt x="4877040" y="3160117"/>
                </a:lnTo>
                <a:lnTo>
                  <a:pt x="4879411" y="3161089"/>
                </a:lnTo>
                <a:lnTo>
                  <a:pt x="4881636" y="3158713"/>
                </a:lnTo>
                <a:close/>
                <a:moveTo>
                  <a:pt x="4123110" y="3596865"/>
                </a:moveTo>
                <a:lnTo>
                  <a:pt x="4125508" y="3594802"/>
                </a:lnTo>
                <a:cubicBezTo>
                  <a:pt x="4130639" y="3590655"/>
                  <a:pt x="4135851" y="3586334"/>
                  <a:pt x="4140683" y="3581119"/>
                </a:cubicBezTo>
                <a:lnTo>
                  <a:pt x="4149525" y="3568054"/>
                </a:lnTo>
                <a:lnTo>
                  <a:pt x="4127637" y="3586726"/>
                </a:lnTo>
                <a:close/>
                <a:moveTo>
                  <a:pt x="4495777" y="3458484"/>
                </a:moveTo>
                <a:cubicBezTo>
                  <a:pt x="4503644" y="3441642"/>
                  <a:pt x="4517609" y="3439093"/>
                  <a:pt x="4525477" y="3422251"/>
                </a:cubicBezTo>
                <a:lnTo>
                  <a:pt x="4525467" y="3422249"/>
                </a:lnTo>
                <a:lnTo>
                  <a:pt x="4510627" y="3440353"/>
                </a:lnTo>
                <a:cubicBezTo>
                  <a:pt x="4505168" y="3445202"/>
                  <a:pt x="4499710" y="3450051"/>
                  <a:pt x="4495776" y="3458471"/>
                </a:cubicBezTo>
                <a:cubicBezTo>
                  <a:pt x="4488251" y="3454069"/>
                  <a:pt x="4479985" y="3456381"/>
                  <a:pt x="4472468" y="3461366"/>
                </a:cubicBezTo>
                <a:lnTo>
                  <a:pt x="4453650" y="3480287"/>
                </a:lnTo>
                <a:lnTo>
                  <a:pt x="4453647" y="3480304"/>
                </a:lnTo>
                <a:cubicBezTo>
                  <a:pt x="4462714" y="3467736"/>
                  <a:pt x="4480727" y="3449680"/>
                  <a:pt x="4495777" y="3458484"/>
                </a:cubicBezTo>
                <a:close/>
                <a:moveTo>
                  <a:pt x="4421205" y="3500194"/>
                </a:moveTo>
                <a:cubicBezTo>
                  <a:pt x="4422652" y="3498806"/>
                  <a:pt x="4423635" y="3496700"/>
                  <a:pt x="4424291" y="3495295"/>
                </a:cubicBezTo>
                <a:lnTo>
                  <a:pt x="4424288" y="3495291"/>
                </a:lnTo>
                <a:lnTo>
                  <a:pt x="4421206" y="3500184"/>
                </a:lnTo>
                <a:lnTo>
                  <a:pt x="4415341" y="3500773"/>
                </a:lnTo>
                <a:lnTo>
                  <a:pt x="4415341" y="3500784"/>
                </a:lnTo>
                <a:cubicBezTo>
                  <a:pt x="4417849" y="3502251"/>
                  <a:pt x="4419758" y="3501581"/>
                  <a:pt x="4421205" y="3500194"/>
                </a:cubicBezTo>
                <a:close/>
                <a:moveTo>
                  <a:pt x="4291919" y="3696626"/>
                </a:moveTo>
                <a:cubicBezTo>
                  <a:pt x="4276868" y="3687820"/>
                  <a:pt x="4278918" y="3717614"/>
                  <a:pt x="4253834" y="3702938"/>
                </a:cubicBezTo>
                <a:cubicBezTo>
                  <a:pt x="4265634" y="3677676"/>
                  <a:pt x="4293569" y="3672574"/>
                  <a:pt x="4305371" y="3647308"/>
                </a:cubicBezTo>
                <a:lnTo>
                  <a:pt x="4306226" y="3672830"/>
                </a:lnTo>
                <a:close/>
                <a:moveTo>
                  <a:pt x="3261495" y="4374737"/>
                </a:moveTo>
                <a:cubicBezTo>
                  <a:pt x="3264868" y="4373482"/>
                  <a:pt x="3267122" y="4371586"/>
                  <a:pt x="3268567" y="4369330"/>
                </a:cubicBezTo>
                <a:cubicBezTo>
                  <a:pt x="3272907" y="4362562"/>
                  <a:pt x="3269993" y="4352548"/>
                  <a:pt x="3268329" y="4346830"/>
                </a:cubicBezTo>
                <a:lnTo>
                  <a:pt x="3263888" y="4331569"/>
                </a:lnTo>
                <a:cubicBezTo>
                  <a:pt x="3250395" y="4336591"/>
                  <a:pt x="3239120" y="4349240"/>
                  <a:pt x="3243560" y="4364500"/>
                </a:cubicBezTo>
                <a:cubicBezTo>
                  <a:pt x="3248000" y="4379761"/>
                  <a:pt x="3254742" y="4377253"/>
                  <a:pt x="3261495" y="4374737"/>
                </a:cubicBezTo>
                <a:close/>
                <a:moveTo>
                  <a:pt x="3171313" y="4475971"/>
                </a:moveTo>
                <a:cubicBezTo>
                  <a:pt x="3174683" y="4474716"/>
                  <a:pt x="3177501" y="4471555"/>
                  <a:pt x="3178922" y="4466798"/>
                </a:cubicBezTo>
                <a:cubicBezTo>
                  <a:pt x="3180343" y="4462043"/>
                  <a:pt x="3180366" y="4455692"/>
                  <a:pt x="3178145" y="4448062"/>
                </a:cubicBezTo>
                <a:lnTo>
                  <a:pt x="3175921" y="4440425"/>
                </a:lnTo>
                <a:cubicBezTo>
                  <a:pt x="3169174" y="4442938"/>
                  <a:pt x="3162430" y="4445446"/>
                  <a:pt x="3157899" y="4455598"/>
                </a:cubicBezTo>
                <a:cubicBezTo>
                  <a:pt x="3160121" y="4463223"/>
                  <a:pt x="3169092" y="4468347"/>
                  <a:pt x="3171313" y="4475971"/>
                </a:cubicBezTo>
                <a:close/>
                <a:moveTo>
                  <a:pt x="3655776" y="4458901"/>
                </a:moveTo>
                <a:lnTo>
                  <a:pt x="3591845" y="4434792"/>
                </a:lnTo>
                <a:cubicBezTo>
                  <a:pt x="3591847" y="4410697"/>
                  <a:pt x="3705489" y="4298224"/>
                  <a:pt x="3705488" y="4290184"/>
                </a:cubicBezTo>
                <a:lnTo>
                  <a:pt x="3769417" y="4298224"/>
                </a:lnTo>
                <a:cubicBezTo>
                  <a:pt x="3719693" y="4338389"/>
                  <a:pt x="3684186" y="4402657"/>
                  <a:pt x="3655776" y="4458901"/>
                </a:cubicBezTo>
                <a:close/>
                <a:moveTo>
                  <a:pt x="3146153" y="4742066"/>
                </a:moveTo>
                <a:cubicBezTo>
                  <a:pt x="3142602" y="4746080"/>
                  <a:pt x="3137277" y="4748088"/>
                  <a:pt x="3130175" y="4748088"/>
                </a:cubicBezTo>
                <a:cubicBezTo>
                  <a:pt x="3108862" y="4748088"/>
                  <a:pt x="3073353" y="4740060"/>
                  <a:pt x="3052042" y="4732032"/>
                </a:cubicBezTo>
                <a:cubicBezTo>
                  <a:pt x="3052042" y="4715955"/>
                  <a:pt x="3087560" y="4643656"/>
                  <a:pt x="3094658" y="4643656"/>
                </a:cubicBezTo>
                <a:cubicBezTo>
                  <a:pt x="3115970" y="4643656"/>
                  <a:pt x="3151476" y="4707925"/>
                  <a:pt x="3151477" y="4723992"/>
                </a:cubicBezTo>
                <a:cubicBezTo>
                  <a:pt x="3151476" y="4732026"/>
                  <a:pt x="3149702" y="4738050"/>
                  <a:pt x="3146153" y="4742066"/>
                </a:cubicBezTo>
                <a:close/>
                <a:moveTo>
                  <a:pt x="1844578" y="5491660"/>
                </a:moveTo>
                <a:cubicBezTo>
                  <a:pt x="1847509" y="5490510"/>
                  <a:pt x="1848524" y="5488089"/>
                  <a:pt x="1848694" y="5485497"/>
                </a:cubicBezTo>
                <a:cubicBezTo>
                  <a:pt x="1848863" y="5482904"/>
                  <a:pt x="1848188" y="5480137"/>
                  <a:pt x="1847738" y="5478292"/>
                </a:cubicBezTo>
                <a:lnTo>
                  <a:pt x="1845937" y="5470912"/>
                </a:lnTo>
                <a:cubicBezTo>
                  <a:pt x="1840076" y="5473212"/>
                  <a:pt x="1835117" y="5479199"/>
                  <a:pt x="1836917" y="5486578"/>
                </a:cubicBezTo>
                <a:cubicBezTo>
                  <a:pt x="1838718" y="5493959"/>
                  <a:pt x="1841646" y="5492810"/>
                  <a:pt x="1844578" y="5491660"/>
                </a:cubicBezTo>
                <a:close/>
                <a:moveTo>
                  <a:pt x="3037822" y="4844502"/>
                </a:moveTo>
                <a:cubicBezTo>
                  <a:pt x="3023617" y="4844502"/>
                  <a:pt x="3016520" y="4828432"/>
                  <a:pt x="3016519" y="4812359"/>
                </a:cubicBezTo>
                <a:lnTo>
                  <a:pt x="3052029" y="4820388"/>
                </a:lnTo>
                <a:cubicBezTo>
                  <a:pt x="3052029" y="4824411"/>
                  <a:pt x="3050255" y="4830438"/>
                  <a:pt x="3047592" y="4835461"/>
                </a:cubicBezTo>
                <a:cubicBezTo>
                  <a:pt x="3044929" y="4840484"/>
                  <a:pt x="3041377" y="4844502"/>
                  <a:pt x="3037822" y="4844502"/>
                </a:cubicBezTo>
                <a:close/>
                <a:moveTo>
                  <a:pt x="1876935" y="5494871"/>
                </a:moveTo>
                <a:cubicBezTo>
                  <a:pt x="1883703" y="5486008"/>
                  <a:pt x="1887675" y="5473955"/>
                  <a:pt x="1887719" y="5461250"/>
                </a:cubicBezTo>
                <a:lnTo>
                  <a:pt x="1893288" y="5453619"/>
                </a:lnTo>
                <a:lnTo>
                  <a:pt x="1880733" y="5437087"/>
                </a:lnTo>
                <a:lnTo>
                  <a:pt x="1850873" y="5476408"/>
                </a:lnTo>
                <a:lnTo>
                  <a:pt x="1864933" y="5501177"/>
                </a:lnTo>
                <a:close/>
                <a:moveTo>
                  <a:pt x="2893493" y="4934609"/>
                </a:moveTo>
                <a:lnTo>
                  <a:pt x="2857676" y="4939358"/>
                </a:lnTo>
                <a:lnTo>
                  <a:pt x="2856410" y="4937649"/>
                </a:lnTo>
                <a:lnTo>
                  <a:pt x="2871912" y="4885684"/>
                </a:lnTo>
                <a:lnTo>
                  <a:pt x="2901631" y="4902647"/>
                </a:lnTo>
                <a:lnTo>
                  <a:pt x="2893585" y="4909198"/>
                </a:lnTo>
                <a:close/>
                <a:moveTo>
                  <a:pt x="1804902" y="5539579"/>
                </a:moveTo>
                <a:cubicBezTo>
                  <a:pt x="1807830" y="5538430"/>
                  <a:pt x="1809860" y="5533592"/>
                  <a:pt x="1808060" y="5526211"/>
                </a:cubicBezTo>
                <a:lnTo>
                  <a:pt x="1807158" y="5522519"/>
                </a:lnTo>
                <a:cubicBezTo>
                  <a:pt x="1804226" y="5523669"/>
                  <a:pt x="1801300" y="5524817"/>
                  <a:pt x="1799268" y="5529661"/>
                </a:cubicBezTo>
                <a:cubicBezTo>
                  <a:pt x="1800168" y="5533350"/>
                  <a:pt x="1804000" y="5535893"/>
                  <a:pt x="1804902" y="5539579"/>
                </a:cubicBezTo>
                <a:close/>
                <a:moveTo>
                  <a:pt x="3783634" y="4450851"/>
                </a:moveTo>
                <a:cubicBezTo>
                  <a:pt x="3769432" y="4450851"/>
                  <a:pt x="3769432" y="4426754"/>
                  <a:pt x="3769432" y="4418715"/>
                </a:cubicBezTo>
                <a:cubicBezTo>
                  <a:pt x="3769432" y="4418715"/>
                  <a:pt x="3776527" y="4410687"/>
                  <a:pt x="3783634" y="4410687"/>
                </a:cubicBezTo>
                <a:cubicBezTo>
                  <a:pt x="3790732" y="4410687"/>
                  <a:pt x="3790732" y="4418715"/>
                  <a:pt x="3790730" y="4426755"/>
                </a:cubicBezTo>
                <a:cubicBezTo>
                  <a:pt x="3790731" y="4430769"/>
                  <a:pt x="3790731" y="4436794"/>
                  <a:pt x="3789844" y="4441814"/>
                </a:cubicBezTo>
                <a:cubicBezTo>
                  <a:pt x="3788957" y="4446834"/>
                  <a:pt x="3787182" y="4450851"/>
                  <a:pt x="3783634" y="4450851"/>
                </a:cubicBezTo>
                <a:close/>
                <a:moveTo>
                  <a:pt x="1818536" y="5560651"/>
                </a:moveTo>
                <a:lnTo>
                  <a:pt x="1826079" y="5548100"/>
                </a:lnTo>
                <a:lnTo>
                  <a:pt x="1815264" y="5555734"/>
                </a:lnTo>
                <a:close/>
                <a:moveTo>
                  <a:pt x="1681562" y="5757811"/>
                </a:moveTo>
                <a:lnTo>
                  <a:pt x="1666071" y="5759787"/>
                </a:lnTo>
                <a:lnTo>
                  <a:pt x="1665539" y="5758953"/>
                </a:lnTo>
                <a:lnTo>
                  <a:pt x="1672620" y="5734089"/>
                </a:lnTo>
                <a:lnTo>
                  <a:pt x="1685314" y="5742507"/>
                </a:lnTo>
                <a:lnTo>
                  <a:pt x="1681793" y="5745588"/>
                </a:lnTo>
                <a:close/>
                <a:moveTo>
                  <a:pt x="2307900" y="5414793"/>
                </a:moveTo>
                <a:lnTo>
                  <a:pt x="2305759" y="5381757"/>
                </a:lnTo>
                <a:cubicBezTo>
                  <a:pt x="2299017" y="5384267"/>
                  <a:pt x="2287743" y="5396916"/>
                  <a:pt x="2292185" y="5412176"/>
                </a:cubicBezTo>
                <a:cubicBezTo>
                  <a:pt x="2294407" y="5419815"/>
                  <a:pt x="2301149" y="5417305"/>
                  <a:pt x="2307900" y="5414793"/>
                </a:cubicBezTo>
                <a:close/>
                <a:moveTo>
                  <a:pt x="2231210" y="5510998"/>
                </a:moveTo>
                <a:cubicBezTo>
                  <a:pt x="2234581" y="5509744"/>
                  <a:pt x="2237398" y="5506580"/>
                  <a:pt x="2238819" y="5501821"/>
                </a:cubicBezTo>
                <a:cubicBezTo>
                  <a:pt x="2240238" y="5497061"/>
                  <a:pt x="2240260" y="5490709"/>
                  <a:pt x="2238040" y="5483078"/>
                </a:cubicBezTo>
                <a:lnTo>
                  <a:pt x="2235820" y="5475452"/>
                </a:lnTo>
                <a:cubicBezTo>
                  <a:pt x="2229070" y="5477966"/>
                  <a:pt x="2222328" y="5480474"/>
                  <a:pt x="2217795" y="5490613"/>
                </a:cubicBezTo>
                <a:cubicBezTo>
                  <a:pt x="2220018" y="5498251"/>
                  <a:pt x="2228987" y="5503364"/>
                  <a:pt x="2231210" y="5510998"/>
                </a:cubicBezTo>
                <a:close/>
                <a:moveTo>
                  <a:pt x="1425261" y="5983744"/>
                </a:moveTo>
                <a:lnTo>
                  <a:pt x="1424586" y="5967831"/>
                </a:lnTo>
                <a:cubicBezTo>
                  <a:pt x="1421658" y="5968981"/>
                  <a:pt x="1416698" y="5974967"/>
                  <a:pt x="1418499" y="5982348"/>
                </a:cubicBezTo>
                <a:cubicBezTo>
                  <a:pt x="1419400" y="5986042"/>
                  <a:pt x="1422328" y="5984893"/>
                  <a:pt x="1425261" y="5983744"/>
                </a:cubicBezTo>
                <a:close/>
                <a:moveTo>
                  <a:pt x="1391444" y="6029361"/>
                </a:moveTo>
                <a:cubicBezTo>
                  <a:pt x="1394372" y="6028212"/>
                  <a:pt x="1396401" y="6023369"/>
                  <a:pt x="1394601" y="6015988"/>
                </a:cubicBezTo>
                <a:lnTo>
                  <a:pt x="1393700" y="6012302"/>
                </a:lnTo>
                <a:cubicBezTo>
                  <a:pt x="1390769" y="6013451"/>
                  <a:pt x="1387840" y="6014599"/>
                  <a:pt x="1385809" y="6019438"/>
                </a:cubicBezTo>
                <a:cubicBezTo>
                  <a:pt x="1386710" y="6023132"/>
                  <a:pt x="1390542" y="6025668"/>
                  <a:pt x="1391444" y="6029361"/>
                </a:cubicBezTo>
                <a:close/>
                <a:moveTo>
                  <a:pt x="3101758" y="5093543"/>
                </a:moveTo>
                <a:cubicBezTo>
                  <a:pt x="3101759" y="5085512"/>
                  <a:pt x="3101759" y="5061399"/>
                  <a:pt x="3108857" y="5061400"/>
                </a:cubicBezTo>
                <a:cubicBezTo>
                  <a:pt x="3115964" y="5061399"/>
                  <a:pt x="3123059" y="5069443"/>
                  <a:pt x="3123059" y="5077470"/>
                </a:cubicBezTo>
                <a:close/>
                <a:moveTo>
                  <a:pt x="1636356" y="5925058"/>
                </a:moveTo>
                <a:lnTo>
                  <a:pt x="1650383" y="5904818"/>
                </a:lnTo>
                <a:lnTo>
                  <a:pt x="1655381" y="5886006"/>
                </a:lnTo>
                <a:lnTo>
                  <a:pt x="1646721" y="5891598"/>
                </a:lnTo>
                <a:cubicBezTo>
                  <a:pt x="1646599" y="5899329"/>
                  <a:pt x="1646356" y="5914788"/>
                  <a:pt x="1637160" y="5914602"/>
                </a:cubicBezTo>
                <a:close/>
                <a:moveTo>
                  <a:pt x="2790329" y="5298419"/>
                </a:moveTo>
                <a:cubicBezTo>
                  <a:pt x="2788331" y="5300929"/>
                  <a:pt x="2785667" y="5302435"/>
                  <a:pt x="2782116" y="5302435"/>
                </a:cubicBezTo>
                <a:lnTo>
                  <a:pt x="2739498" y="5294408"/>
                </a:lnTo>
                <a:cubicBezTo>
                  <a:pt x="2746606" y="5262272"/>
                  <a:pt x="2767911" y="5230138"/>
                  <a:pt x="2796322" y="5238165"/>
                </a:cubicBezTo>
                <a:lnTo>
                  <a:pt x="2846049" y="5149802"/>
                </a:lnTo>
                <a:cubicBezTo>
                  <a:pt x="2846048" y="5133735"/>
                  <a:pt x="2959696" y="4973063"/>
                  <a:pt x="2966793" y="4956995"/>
                </a:cubicBezTo>
                <a:cubicBezTo>
                  <a:pt x="2973897" y="4965031"/>
                  <a:pt x="2980999" y="4977080"/>
                  <a:pt x="2986327" y="4990134"/>
                </a:cubicBezTo>
                <a:cubicBezTo>
                  <a:pt x="2991655" y="5003188"/>
                  <a:pt x="2995205" y="5017246"/>
                  <a:pt x="2995205" y="5029294"/>
                </a:cubicBezTo>
                <a:cubicBezTo>
                  <a:pt x="2995205" y="5037325"/>
                  <a:pt x="2991654" y="5043353"/>
                  <a:pt x="2986326" y="5047371"/>
                </a:cubicBezTo>
                <a:cubicBezTo>
                  <a:pt x="2980999" y="5051390"/>
                  <a:pt x="2973896" y="5053400"/>
                  <a:pt x="2966793" y="5053400"/>
                </a:cubicBezTo>
                <a:lnTo>
                  <a:pt x="2924175" y="5149804"/>
                </a:lnTo>
                <a:lnTo>
                  <a:pt x="2817636" y="5214072"/>
                </a:lnTo>
                <a:cubicBezTo>
                  <a:pt x="2817636" y="5230140"/>
                  <a:pt x="2817636" y="5262272"/>
                  <a:pt x="2796321" y="5262272"/>
                </a:cubicBezTo>
                <a:cubicBezTo>
                  <a:pt x="2796322" y="5274323"/>
                  <a:pt x="2796322" y="5290889"/>
                  <a:pt x="2790329" y="5298419"/>
                </a:cubicBezTo>
                <a:close/>
                <a:moveTo>
                  <a:pt x="3229784" y="5056459"/>
                </a:moveTo>
                <a:cubicBezTo>
                  <a:pt x="3222598" y="5059644"/>
                  <a:pt x="3215384" y="5061402"/>
                  <a:pt x="3208282" y="5061402"/>
                </a:cubicBezTo>
                <a:cubicBezTo>
                  <a:pt x="3201182" y="5061402"/>
                  <a:pt x="3179870" y="5053372"/>
                  <a:pt x="3179869" y="5045335"/>
                </a:cubicBezTo>
                <a:cubicBezTo>
                  <a:pt x="3179868" y="4989104"/>
                  <a:pt x="3300623" y="4940903"/>
                  <a:pt x="3300623" y="4892699"/>
                </a:cubicBezTo>
                <a:cubicBezTo>
                  <a:pt x="3300623" y="4860564"/>
                  <a:pt x="3243800" y="4892699"/>
                  <a:pt x="3243799" y="4852525"/>
                </a:cubicBezTo>
                <a:cubicBezTo>
                  <a:pt x="3243799" y="4812364"/>
                  <a:pt x="3286417" y="4748084"/>
                  <a:pt x="3307721" y="4715947"/>
                </a:cubicBezTo>
                <a:cubicBezTo>
                  <a:pt x="3350338" y="4715948"/>
                  <a:pt x="3321927" y="4683825"/>
                  <a:pt x="3357436" y="4683825"/>
                </a:cubicBezTo>
                <a:lnTo>
                  <a:pt x="3449781" y="4595448"/>
                </a:lnTo>
                <a:cubicBezTo>
                  <a:pt x="3485290" y="4595448"/>
                  <a:pt x="3520807" y="4547248"/>
                  <a:pt x="3549219" y="4547248"/>
                </a:cubicBezTo>
                <a:cubicBezTo>
                  <a:pt x="3563426" y="4547245"/>
                  <a:pt x="3563426" y="4563314"/>
                  <a:pt x="3563425" y="4571353"/>
                </a:cubicBezTo>
                <a:cubicBezTo>
                  <a:pt x="3563426" y="4587421"/>
                  <a:pt x="3556317" y="4611516"/>
                  <a:pt x="3549219" y="4627584"/>
                </a:cubicBezTo>
                <a:cubicBezTo>
                  <a:pt x="3591838" y="4619556"/>
                  <a:pt x="3591838" y="4659717"/>
                  <a:pt x="3627358" y="4659717"/>
                </a:cubicBezTo>
                <a:cubicBezTo>
                  <a:pt x="3627358" y="4667752"/>
                  <a:pt x="3625138" y="4673776"/>
                  <a:pt x="3621808" y="4678797"/>
                </a:cubicBezTo>
                <a:cubicBezTo>
                  <a:pt x="3611818" y="4693860"/>
                  <a:pt x="3591838" y="4699885"/>
                  <a:pt x="3591838" y="4723988"/>
                </a:cubicBezTo>
                <a:lnTo>
                  <a:pt x="3520807" y="4748084"/>
                </a:lnTo>
                <a:lnTo>
                  <a:pt x="3485290" y="4804324"/>
                </a:lnTo>
                <a:lnTo>
                  <a:pt x="3449778" y="4820390"/>
                </a:lnTo>
                <a:lnTo>
                  <a:pt x="3442671" y="4876633"/>
                </a:lnTo>
                <a:cubicBezTo>
                  <a:pt x="3442671" y="4884660"/>
                  <a:pt x="3442672" y="4900728"/>
                  <a:pt x="3435574" y="4900728"/>
                </a:cubicBezTo>
                <a:cubicBezTo>
                  <a:pt x="3421368" y="4900728"/>
                  <a:pt x="3400054" y="4876633"/>
                  <a:pt x="3392957" y="4868592"/>
                </a:cubicBezTo>
                <a:lnTo>
                  <a:pt x="3329035" y="4892700"/>
                </a:lnTo>
                <a:cubicBezTo>
                  <a:pt x="3329035" y="4941902"/>
                  <a:pt x="3280087" y="5034161"/>
                  <a:pt x="3229784" y="5056459"/>
                </a:cubicBezTo>
                <a:close/>
                <a:moveTo>
                  <a:pt x="1577903" y="5979121"/>
                </a:moveTo>
                <a:cubicBezTo>
                  <a:pt x="1571771" y="5978997"/>
                  <a:pt x="1568826" y="5971204"/>
                  <a:pt x="1568947" y="5963474"/>
                </a:cubicBezTo>
                <a:lnTo>
                  <a:pt x="1581149" y="5967588"/>
                </a:lnTo>
                <a:lnTo>
                  <a:pt x="1581087" y="5971450"/>
                </a:lnTo>
                <a:cubicBezTo>
                  <a:pt x="1581027" y="5975320"/>
                  <a:pt x="1580966" y="5979183"/>
                  <a:pt x="1577903" y="5979121"/>
                </a:cubicBezTo>
                <a:close/>
                <a:moveTo>
                  <a:pt x="2661382" y="5398817"/>
                </a:moveTo>
                <a:cubicBezTo>
                  <a:pt x="2647172" y="5398817"/>
                  <a:pt x="2640064" y="5382744"/>
                  <a:pt x="2640064" y="5366676"/>
                </a:cubicBezTo>
                <a:lnTo>
                  <a:pt x="2668481" y="5374718"/>
                </a:lnTo>
                <a:lnTo>
                  <a:pt x="2668482" y="5382745"/>
                </a:lnTo>
                <a:cubicBezTo>
                  <a:pt x="2668482" y="5386766"/>
                  <a:pt x="2668482" y="5390785"/>
                  <a:pt x="2667594" y="5393795"/>
                </a:cubicBezTo>
                <a:cubicBezTo>
                  <a:pt x="2666706" y="5396810"/>
                  <a:pt x="2664931" y="5398817"/>
                  <a:pt x="2661382" y="5398817"/>
                </a:cubicBezTo>
                <a:close/>
                <a:moveTo>
                  <a:pt x="2989221" y="5227497"/>
                </a:moveTo>
                <a:cubicBezTo>
                  <a:pt x="2987223" y="5229129"/>
                  <a:pt x="2984560" y="5230134"/>
                  <a:pt x="2981008" y="5230134"/>
                </a:cubicBezTo>
                <a:cubicBezTo>
                  <a:pt x="2973910" y="5230134"/>
                  <a:pt x="2966802" y="5222095"/>
                  <a:pt x="2966804" y="5206026"/>
                </a:cubicBezTo>
                <a:cubicBezTo>
                  <a:pt x="2966803" y="5181932"/>
                  <a:pt x="2995214" y="5181930"/>
                  <a:pt x="3009419" y="5181934"/>
                </a:cubicBezTo>
                <a:cubicBezTo>
                  <a:pt x="3030734" y="5149798"/>
                  <a:pt x="3059146" y="5101597"/>
                  <a:pt x="3094655" y="5093557"/>
                </a:cubicBezTo>
                <a:cubicBezTo>
                  <a:pt x="3059149" y="5125693"/>
                  <a:pt x="3023626" y="5165866"/>
                  <a:pt x="2995215" y="5206026"/>
                </a:cubicBezTo>
                <a:cubicBezTo>
                  <a:pt x="2995213" y="5212056"/>
                  <a:pt x="2995214" y="5222601"/>
                  <a:pt x="2989221" y="5227497"/>
                </a:cubicBezTo>
                <a:close/>
                <a:moveTo>
                  <a:pt x="2848886" y="5326544"/>
                </a:moveTo>
                <a:lnTo>
                  <a:pt x="2874460" y="5302439"/>
                </a:lnTo>
                <a:cubicBezTo>
                  <a:pt x="2874460" y="5294412"/>
                  <a:pt x="2874461" y="5278344"/>
                  <a:pt x="2881558" y="5278344"/>
                </a:cubicBezTo>
                <a:cubicBezTo>
                  <a:pt x="2888666" y="5278344"/>
                  <a:pt x="2888666" y="5286373"/>
                  <a:pt x="2888666" y="5294412"/>
                </a:cubicBezTo>
                <a:close/>
                <a:moveTo>
                  <a:pt x="2838935" y="5335911"/>
                </a:moveTo>
                <a:lnTo>
                  <a:pt x="2838935" y="5334568"/>
                </a:lnTo>
                <a:lnTo>
                  <a:pt x="2848886" y="5326544"/>
                </a:lnTo>
                <a:close/>
                <a:moveTo>
                  <a:pt x="1490270" y="6093354"/>
                </a:moveTo>
                <a:cubicBezTo>
                  <a:pt x="1481077" y="6093171"/>
                  <a:pt x="1469122" y="6073602"/>
                  <a:pt x="1469303" y="6062005"/>
                </a:cubicBezTo>
                <a:cubicBezTo>
                  <a:pt x="1469485" y="6050413"/>
                  <a:pt x="1481745" y="6050659"/>
                  <a:pt x="1487874" y="6050782"/>
                </a:cubicBezTo>
                <a:cubicBezTo>
                  <a:pt x="1503194" y="6051089"/>
                  <a:pt x="1491421" y="6019925"/>
                  <a:pt x="1522134" y="6016674"/>
                </a:cubicBezTo>
                <a:lnTo>
                  <a:pt x="1531569" y="6001398"/>
                </a:lnTo>
                <a:lnTo>
                  <a:pt x="1547076" y="5990115"/>
                </a:lnTo>
                <a:lnTo>
                  <a:pt x="1531993" y="5974346"/>
                </a:lnTo>
                <a:lnTo>
                  <a:pt x="1550139" y="5990176"/>
                </a:lnTo>
                <a:cubicBezTo>
                  <a:pt x="1553206" y="5990237"/>
                  <a:pt x="1562397" y="5990422"/>
                  <a:pt x="1562338" y="5994283"/>
                </a:cubicBezTo>
                <a:cubicBezTo>
                  <a:pt x="1562292" y="5997182"/>
                  <a:pt x="1558554" y="6003391"/>
                  <a:pt x="1552826" y="6011249"/>
                </a:cubicBezTo>
                <a:cubicBezTo>
                  <a:pt x="1535642" y="6034826"/>
                  <a:pt x="1500548" y="6073263"/>
                  <a:pt x="1493518" y="6081824"/>
                </a:cubicBezTo>
                <a:lnTo>
                  <a:pt x="1493456" y="6085685"/>
                </a:lnTo>
                <a:cubicBezTo>
                  <a:pt x="1493396" y="6089554"/>
                  <a:pt x="1493336" y="6093416"/>
                  <a:pt x="1490270" y="6093354"/>
                </a:cubicBezTo>
                <a:close/>
                <a:moveTo>
                  <a:pt x="2838949" y="5358668"/>
                </a:moveTo>
                <a:cubicBezTo>
                  <a:pt x="2831845" y="5358668"/>
                  <a:pt x="2831845" y="5342593"/>
                  <a:pt x="2831845" y="5342593"/>
                </a:cubicBezTo>
                <a:lnTo>
                  <a:pt x="2838949" y="5335911"/>
                </a:lnTo>
                <a:close/>
                <a:moveTo>
                  <a:pt x="1384622" y="6204553"/>
                </a:moveTo>
                <a:cubicBezTo>
                  <a:pt x="1381363" y="6207629"/>
                  <a:pt x="1376537" y="6209948"/>
                  <a:pt x="1368859" y="6210762"/>
                </a:cubicBezTo>
                <a:cubicBezTo>
                  <a:pt x="1378299" y="6195488"/>
                  <a:pt x="1422233" y="6130644"/>
                  <a:pt x="1422658" y="6103591"/>
                </a:cubicBezTo>
                <a:cubicBezTo>
                  <a:pt x="1431855" y="6103777"/>
                  <a:pt x="1444236" y="6096292"/>
                  <a:pt x="1444480" y="6080834"/>
                </a:cubicBezTo>
                <a:lnTo>
                  <a:pt x="1446935" y="6119544"/>
                </a:lnTo>
                <a:cubicBezTo>
                  <a:pt x="1443687" y="6131077"/>
                  <a:pt x="1437376" y="6142548"/>
                  <a:pt x="1429938" y="6152547"/>
                </a:cubicBezTo>
                <a:cubicBezTo>
                  <a:pt x="1422501" y="6162546"/>
                  <a:pt x="1413935" y="6171073"/>
                  <a:pt x="1406184" y="6176715"/>
                </a:cubicBezTo>
                <a:cubicBezTo>
                  <a:pt x="1390049" y="6179291"/>
                  <a:pt x="1394396" y="6195325"/>
                  <a:pt x="1384622" y="6204553"/>
                </a:cubicBezTo>
                <a:close/>
                <a:moveTo>
                  <a:pt x="2462502" y="5639853"/>
                </a:moveTo>
                <a:cubicBezTo>
                  <a:pt x="2441199" y="5639853"/>
                  <a:pt x="2412788" y="5599689"/>
                  <a:pt x="2412788" y="5575582"/>
                </a:cubicBezTo>
                <a:cubicBezTo>
                  <a:pt x="2412788" y="5551487"/>
                  <a:pt x="2441199" y="5551487"/>
                  <a:pt x="2455405" y="5551486"/>
                </a:cubicBezTo>
                <a:cubicBezTo>
                  <a:pt x="2490913" y="5551486"/>
                  <a:pt x="2462500" y="5487218"/>
                  <a:pt x="2533540" y="5479177"/>
                </a:cubicBezTo>
                <a:lnTo>
                  <a:pt x="2554843" y="5447042"/>
                </a:lnTo>
                <a:lnTo>
                  <a:pt x="2590361" y="5422948"/>
                </a:lnTo>
                <a:lnTo>
                  <a:pt x="2554842" y="5390811"/>
                </a:lnTo>
                <a:lnTo>
                  <a:pt x="2597459" y="5422948"/>
                </a:lnTo>
                <a:cubicBezTo>
                  <a:pt x="2604567" y="5422947"/>
                  <a:pt x="2625870" y="5422947"/>
                  <a:pt x="2625870" y="5430975"/>
                </a:cubicBezTo>
                <a:cubicBezTo>
                  <a:pt x="2625870" y="5455083"/>
                  <a:pt x="2490912" y="5591650"/>
                  <a:pt x="2469608" y="5615757"/>
                </a:cubicBezTo>
                <a:lnTo>
                  <a:pt x="2469608" y="5623785"/>
                </a:lnTo>
                <a:cubicBezTo>
                  <a:pt x="2469609" y="5631824"/>
                  <a:pt x="2469610" y="5639853"/>
                  <a:pt x="2462502" y="5639853"/>
                </a:cubicBezTo>
                <a:close/>
                <a:moveTo>
                  <a:pt x="1460983" y="6201006"/>
                </a:moveTo>
                <a:cubicBezTo>
                  <a:pt x="1457915" y="6200944"/>
                  <a:pt x="1455034" y="6189290"/>
                  <a:pt x="1455094" y="6185423"/>
                </a:cubicBezTo>
                <a:cubicBezTo>
                  <a:pt x="1458158" y="6185483"/>
                  <a:pt x="1458218" y="6181622"/>
                  <a:pt x="1461285" y="6181683"/>
                </a:cubicBezTo>
                <a:cubicBezTo>
                  <a:pt x="1464348" y="6181745"/>
                  <a:pt x="1467356" y="6185669"/>
                  <a:pt x="1467295" y="6189536"/>
                </a:cubicBezTo>
                <a:cubicBezTo>
                  <a:pt x="1467265" y="6191467"/>
                  <a:pt x="1467220" y="6194366"/>
                  <a:pt x="1466415" y="6196766"/>
                </a:cubicBezTo>
                <a:cubicBezTo>
                  <a:pt x="1465611" y="6199166"/>
                  <a:pt x="1464048" y="6201068"/>
                  <a:pt x="1460983" y="6201006"/>
                </a:cubicBezTo>
                <a:close/>
                <a:moveTo>
                  <a:pt x="2207502" y="5883808"/>
                </a:moveTo>
                <a:cubicBezTo>
                  <a:pt x="2201579" y="5886131"/>
                  <a:pt x="2194365" y="5887888"/>
                  <a:pt x="2185486" y="5888893"/>
                </a:cubicBezTo>
                <a:cubicBezTo>
                  <a:pt x="2206801" y="5856759"/>
                  <a:pt x="2306232" y="5720179"/>
                  <a:pt x="2306232" y="5663948"/>
                </a:cubicBezTo>
                <a:cubicBezTo>
                  <a:pt x="2327545" y="5663948"/>
                  <a:pt x="2355959" y="5647881"/>
                  <a:pt x="2355959" y="5615745"/>
                </a:cubicBezTo>
                <a:lnTo>
                  <a:pt x="2363057" y="5696084"/>
                </a:lnTo>
                <a:cubicBezTo>
                  <a:pt x="2359505" y="5708136"/>
                  <a:pt x="2354178" y="5720186"/>
                  <a:pt x="2347630" y="5731859"/>
                </a:cubicBezTo>
                <a:cubicBezTo>
                  <a:pt x="2327986" y="5766882"/>
                  <a:pt x="2297353" y="5798514"/>
                  <a:pt x="2270722" y="5816585"/>
                </a:cubicBezTo>
                <a:cubicBezTo>
                  <a:pt x="2227220" y="5823619"/>
                  <a:pt x="2248970" y="5867550"/>
                  <a:pt x="2207502" y="5883808"/>
                </a:cubicBezTo>
                <a:close/>
                <a:moveTo>
                  <a:pt x="2406780" y="5862138"/>
                </a:moveTo>
                <a:cubicBezTo>
                  <a:pt x="2404782" y="5863769"/>
                  <a:pt x="2402118" y="5864774"/>
                  <a:pt x="2398566" y="5864774"/>
                </a:cubicBezTo>
                <a:cubicBezTo>
                  <a:pt x="2391456" y="5864774"/>
                  <a:pt x="2384356" y="5840680"/>
                  <a:pt x="2384357" y="5832639"/>
                </a:cubicBezTo>
                <a:cubicBezTo>
                  <a:pt x="2391456" y="5832639"/>
                  <a:pt x="2391457" y="5824611"/>
                  <a:pt x="2398565" y="5824610"/>
                </a:cubicBezTo>
                <a:cubicBezTo>
                  <a:pt x="2405665" y="5824610"/>
                  <a:pt x="2412774" y="5832638"/>
                  <a:pt x="2412774" y="5840680"/>
                </a:cubicBezTo>
                <a:cubicBezTo>
                  <a:pt x="2412774" y="5844692"/>
                  <a:pt x="2412774" y="5850717"/>
                  <a:pt x="2410999" y="5855737"/>
                </a:cubicBezTo>
                <a:cubicBezTo>
                  <a:pt x="2410111" y="5858247"/>
                  <a:pt x="2408779" y="5860506"/>
                  <a:pt x="2406780" y="5862138"/>
                </a:cubicBezTo>
                <a:close/>
                <a:moveTo>
                  <a:pt x="1572501" y="6356688"/>
                </a:moveTo>
                <a:lnTo>
                  <a:pt x="1496148" y="6351282"/>
                </a:lnTo>
                <a:lnTo>
                  <a:pt x="1498371" y="6358917"/>
                </a:lnTo>
                <a:cubicBezTo>
                  <a:pt x="1502730" y="6399577"/>
                  <a:pt x="1480437" y="6348678"/>
                  <a:pt x="1478218" y="6341042"/>
                </a:cubicBezTo>
                <a:cubicBezTo>
                  <a:pt x="1473775" y="6325779"/>
                  <a:pt x="1464893" y="6295254"/>
                  <a:pt x="1478386" y="6290234"/>
                </a:cubicBezTo>
                <a:lnTo>
                  <a:pt x="1485136" y="6287720"/>
                </a:lnTo>
                <a:lnTo>
                  <a:pt x="1577622" y="6168716"/>
                </a:lnTo>
                <a:cubicBezTo>
                  <a:pt x="1570962" y="6145829"/>
                  <a:pt x="1622807" y="6092698"/>
                  <a:pt x="1618536" y="6026629"/>
                </a:cubicBezTo>
                <a:lnTo>
                  <a:pt x="1618785" y="5950411"/>
                </a:lnTo>
                <a:lnTo>
                  <a:pt x="1630355" y="5933716"/>
                </a:lnTo>
                <a:lnTo>
                  <a:pt x="1612398" y="5929569"/>
                </a:lnTo>
                <a:cubicBezTo>
                  <a:pt x="1615707" y="5914171"/>
                  <a:pt x="1625142" y="5898896"/>
                  <a:pt x="1637342" y="5903005"/>
                </a:cubicBezTo>
                <a:lnTo>
                  <a:pt x="1659465" y="5860926"/>
                </a:lnTo>
                <a:lnTo>
                  <a:pt x="1665200" y="5849046"/>
                </a:lnTo>
                <a:lnTo>
                  <a:pt x="1673136" y="5819174"/>
                </a:lnTo>
                <a:cubicBezTo>
                  <a:pt x="1684464" y="5790643"/>
                  <a:pt x="1699153" y="5764031"/>
                  <a:pt x="1716063" y="5745047"/>
                </a:cubicBezTo>
                <a:cubicBezTo>
                  <a:pt x="1727868" y="5740653"/>
                  <a:pt x="1734213" y="5731950"/>
                  <a:pt x="1738039" y="5721010"/>
                </a:cubicBezTo>
                <a:lnTo>
                  <a:pt x="1740348" y="5708422"/>
                </a:lnTo>
                <a:lnTo>
                  <a:pt x="1735570" y="5700066"/>
                </a:lnTo>
                <a:lnTo>
                  <a:pt x="1741578" y="5701710"/>
                </a:lnTo>
                <a:lnTo>
                  <a:pt x="1744903" y="5683567"/>
                </a:lnTo>
                <a:cubicBezTo>
                  <a:pt x="1746632" y="5670238"/>
                  <a:pt x="1748784" y="5656751"/>
                  <a:pt x="1754298" y="5645181"/>
                </a:cubicBezTo>
                <a:lnTo>
                  <a:pt x="1761396" y="5635228"/>
                </a:lnTo>
                <a:lnTo>
                  <a:pt x="1770559" y="5619584"/>
                </a:lnTo>
                <a:lnTo>
                  <a:pt x="1774600" y="5623962"/>
                </a:lnTo>
                <a:lnTo>
                  <a:pt x="1783873" y="5618315"/>
                </a:lnTo>
                <a:lnTo>
                  <a:pt x="1809485" y="5575706"/>
                </a:lnTo>
                <a:lnTo>
                  <a:pt x="1798528" y="5585293"/>
                </a:lnTo>
                <a:cubicBezTo>
                  <a:pt x="1788378" y="5561674"/>
                  <a:pt x="1782228" y="5536473"/>
                  <a:pt x="1776081" y="5511281"/>
                </a:cubicBezTo>
                <a:lnTo>
                  <a:pt x="1698209" y="5569442"/>
                </a:lnTo>
                <a:lnTo>
                  <a:pt x="1676349" y="5605632"/>
                </a:lnTo>
                <a:cubicBezTo>
                  <a:pt x="1691729" y="5632727"/>
                  <a:pt x="1708342" y="5664854"/>
                  <a:pt x="1715722" y="5695091"/>
                </a:cubicBezTo>
                <a:cubicBezTo>
                  <a:pt x="1700941" y="5706414"/>
                  <a:pt x="1686166" y="5717730"/>
                  <a:pt x="1672620" y="5734089"/>
                </a:cubicBezTo>
                <a:cubicBezTo>
                  <a:pt x="1651073" y="5753586"/>
                  <a:pt x="1630764" y="5778126"/>
                  <a:pt x="1610444" y="5802658"/>
                </a:cubicBezTo>
                <a:lnTo>
                  <a:pt x="1554741" y="5807957"/>
                </a:lnTo>
                <a:lnTo>
                  <a:pt x="1529793" y="5867437"/>
                </a:lnTo>
                <a:lnTo>
                  <a:pt x="1554721" y="5879740"/>
                </a:lnTo>
                <a:lnTo>
                  <a:pt x="1517777" y="5943937"/>
                </a:lnTo>
                <a:lnTo>
                  <a:pt x="1516357" y="5960623"/>
                </a:lnTo>
                <a:lnTo>
                  <a:pt x="1507071" y="5963766"/>
                </a:lnTo>
                <a:cubicBezTo>
                  <a:pt x="1504029" y="5971029"/>
                  <a:pt x="1500252" y="5978576"/>
                  <a:pt x="1495885" y="5985344"/>
                </a:cubicBezTo>
                <a:lnTo>
                  <a:pt x="1481176" y="6002217"/>
                </a:lnTo>
                <a:lnTo>
                  <a:pt x="1466555" y="6010276"/>
                </a:lnTo>
                <a:lnTo>
                  <a:pt x="1427226" y="6044431"/>
                </a:lnTo>
                <a:lnTo>
                  <a:pt x="1423444" y="6028934"/>
                </a:lnTo>
                <a:cubicBezTo>
                  <a:pt x="1421977" y="6029507"/>
                  <a:pt x="1415385" y="6032094"/>
                  <a:pt x="1409384" y="6035461"/>
                </a:cubicBezTo>
                <a:lnTo>
                  <a:pt x="1404032" y="6039198"/>
                </a:lnTo>
                <a:lnTo>
                  <a:pt x="1395576" y="6036061"/>
                </a:lnTo>
                <a:cubicBezTo>
                  <a:pt x="1395263" y="6052749"/>
                  <a:pt x="1392258" y="6071870"/>
                  <a:pt x="1387445" y="6090323"/>
                </a:cubicBezTo>
                <a:lnTo>
                  <a:pt x="1373758" y="6126563"/>
                </a:lnTo>
                <a:lnTo>
                  <a:pt x="1359342" y="6134505"/>
                </a:lnTo>
                <a:lnTo>
                  <a:pt x="1331855" y="6116280"/>
                </a:lnTo>
                <a:lnTo>
                  <a:pt x="1312768" y="6145858"/>
                </a:lnTo>
                <a:cubicBezTo>
                  <a:pt x="1294304" y="6142059"/>
                  <a:pt x="1274296" y="6149909"/>
                  <a:pt x="1253064" y="6152716"/>
                </a:cubicBezTo>
                <a:lnTo>
                  <a:pt x="1217971" y="6188572"/>
                </a:lnTo>
                <a:lnTo>
                  <a:pt x="1286906" y="6183608"/>
                </a:lnTo>
                <a:lnTo>
                  <a:pt x="1303249" y="6202866"/>
                </a:lnTo>
                <a:lnTo>
                  <a:pt x="1245565" y="6260480"/>
                </a:lnTo>
                <a:cubicBezTo>
                  <a:pt x="1251641" y="6298533"/>
                  <a:pt x="1238790" y="6311661"/>
                  <a:pt x="1212420" y="6322009"/>
                </a:cubicBezTo>
                <a:cubicBezTo>
                  <a:pt x="1214221" y="6329388"/>
                  <a:pt x="1215122" y="6333083"/>
                  <a:pt x="1209262" y="6335383"/>
                </a:cubicBezTo>
                <a:cubicBezTo>
                  <a:pt x="1197542" y="6339982"/>
                  <a:pt x="1177487" y="6323589"/>
                  <a:pt x="1174785" y="6312516"/>
                </a:cubicBezTo>
                <a:cubicBezTo>
                  <a:pt x="1172083" y="6301446"/>
                  <a:pt x="1177043" y="6295454"/>
                  <a:pt x="1182903" y="6293155"/>
                </a:cubicBezTo>
                <a:lnTo>
                  <a:pt x="1200942" y="6261816"/>
                </a:lnTo>
                <a:cubicBezTo>
                  <a:pt x="1199140" y="6254435"/>
                  <a:pt x="1194411" y="6248203"/>
                  <a:pt x="1185622" y="6251650"/>
                </a:cubicBezTo>
                <a:cubicBezTo>
                  <a:pt x="1182690" y="6252801"/>
                  <a:pt x="1178631" y="6262481"/>
                  <a:pt x="1176600" y="6267326"/>
                </a:cubicBezTo>
                <a:cubicBezTo>
                  <a:pt x="1163753" y="6280455"/>
                  <a:pt x="1177043" y="6295454"/>
                  <a:pt x="1164195" y="6308583"/>
                </a:cubicBezTo>
                <a:cubicBezTo>
                  <a:pt x="1164864" y="6324496"/>
                  <a:pt x="1153144" y="6329095"/>
                  <a:pt x="1144355" y="6332543"/>
                </a:cubicBezTo>
                <a:lnTo>
                  <a:pt x="1135564" y="6335994"/>
                </a:lnTo>
                <a:cubicBezTo>
                  <a:pt x="1126545" y="6351665"/>
                  <a:pt x="1120228" y="6378407"/>
                  <a:pt x="1118870" y="6399158"/>
                </a:cubicBezTo>
                <a:cubicBezTo>
                  <a:pt x="1110982" y="6406296"/>
                  <a:pt x="1101062" y="6418277"/>
                  <a:pt x="1100832" y="6430496"/>
                </a:cubicBezTo>
                <a:lnTo>
                  <a:pt x="1067927" y="6427232"/>
                </a:lnTo>
                <a:lnTo>
                  <a:pt x="1068829" y="6430926"/>
                </a:lnTo>
                <a:cubicBezTo>
                  <a:pt x="1070403" y="6450524"/>
                  <a:pt x="1061168" y="6425843"/>
                  <a:pt x="1060268" y="6422153"/>
                </a:cubicBezTo>
                <a:cubicBezTo>
                  <a:pt x="1058466" y="6414769"/>
                  <a:pt x="1054865" y="6400010"/>
                  <a:pt x="1060724" y="6397709"/>
                </a:cubicBezTo>
                <a:lnTo>
                  <a:pt x="1063656" y="6396559"/>
                </a:lnTo>
                <a:lnTo>
                  <a:pt x="1104462" y="6340110"/>
                </a:lnTo>
                <a:cubicBezTo>
                  <a:pt x="1101760" y="6329041"/>
                  <a:pt x="1124532" y="6303932"/>
                  <a:pt x="1123188" y="6272109"/>
                </a:cubicBezTo>
                <a:lnTo>
                  <a:pt x="1123871" y="6235445"/>
                </a:lnTo>
                <a:lnTo>
                  <a:pt x="1137850" y="6213785"/>
                </a:lnTo>
                <a:cubicBezTo>
                  <a:pt x="1141239" y="6188193"/>
                  <a:pt x="1152517" y="6155464"/>
                  <a:pt x="1167396" y="6137492"/>
                </a:cubicBezTo>
                <a:cubicBezTo>
                  <a:pt x="1187905" y="6129446"/>
                  <a:pt x="1171239" y="6087461"/>
                  <a:pt x="1197613" y="6077112"/>
                </a:cubicBezTo>
                <a:lnTo>
                  <a:pt x="1226697" y="6025262"/>
                </a:lnTo>
                <a:cubicBezTo>
                  <a:pt x="1236390" y="6025504"/>
                  <a:pt x="1243377" y="6014676"/>
                  <a:pt x="1243607" y="6002450"/>
                </a:cubicBezTo>
                <a:cubicBezTo>
                  <a:pt x="1260515" y="5979642"/>
                  <a:pt x="1276525" y="5953145"/>
                  <a:pt x="1292530" y="5926643"/>
                </a:cubicBezTo>
                <a:lnTo>
                  <a:pt x="1289385" y="5887440"/>
                </a:lnTo>
                <a:cubicBezTo>
                  <a:pt x="1278340" y="5907948"/>
                  <a:pt x="1261429" y="5930758"/>
                  <a:pt x="1244749" y="5941346"/>
                </a:cubicBezTo>
                <a:cubicBezTo>
                  <a:pt x="1241147" y="5926585"/>
                  <a:pt x="1229199" y="5943406"/>
                  <a:pt x="1227168" y="5948243"/>
                </a:cubicBezTo>
                <a:cubicBezTo>
                  <a:pt x="1203726" y="5957441"/>
                  <a:pt x="1182987" y="5977714"/>
                  <a:pt x="1160448" y="5990606"/>
                </a:cubicBezTo>
                <a:lnTo>
                  <a:pt x="1143542" y="6013413"/>
                </a:lnTo>
                <a:cubicBezTo>
                  <a:pt x="1111309" y="6026062"/>
                  <a:pt x="1078849" y="6050928"/>
                  <a:pt x="1043688" y="6064724"/>
                </a:cubicBezTo>
                <a:lnTo>
                  <a:pt x="1039170" y="6098847"/>
                </a:lnTo>
                <a:cubicBezTo>
                  <a:pt x="999737" y="6081971"/>
                  <a:pt x="1035785" y="6124437"/>
                  <a:pt x="1000623" y="6138234"/>
                </a:cubicBezTo>
                <a:lnTo>
                  <a:pt x="982143" y="6141446"/>
                </a:lnTo>
                <a:cubicBezTo>
                  <a:pt x="986645" y="6159895"/>
                  <a:pt x="965232" y="6164256"/>
                  <a:pt x="955543" y="6164013"/>
                </a:cubicBezTo>
                <a:lnTo>
                  <a:pt x="935703" y="6187971"/>
                </a:lnTo>
                <a:cubicBezTo>
                  <a:pt x="927600" y="6154760"/>
                  <a:pt x="885206" y="6244184"/>
                  <a:pt x="867626" y="6251081"/>
                </a:cubicBezTo>
                <a:cubicBezTo>
                  <a:pt x="873253" y="6261000"/>
                  <a:pt x="862435" y="6269292"/>
                  <a:pt x="856576" y="6271591"/>
                </a:cubicBezTo>
                <a:cubicBezTo>
                  <a:pt x="847555" y="6287259"/>
                  <a:pt x="831318" y="6325979"/>
                  <a:pt x="813738" y="6332879"/>
                </a:cubicBezTo>
                <a:cubicBezTo>
                  <a:pt x="807879" y="6335178"/>
                  <a:pt x="803149" y="6328947"/>
                  <a:pt x="801348" y="6321566"/>
                </a:cubicBezTo>
                <a:lnTo>
                  <a:pt x="807666" y="6294825"/>
                </a:lnTo>
                <a:cubicBezTo>
                  <a:pt x="825246" y="6287926"/>
                  <a:pt x="836538" y="6202621"/>
                  <a:pt x="842399" y="6200322"/>
                </a:cubicBezTo>
                <a:cubicBezTo>
                  <a:pt x="854118" y="6195723"/>
                  <a:pt x="860600" y="6186105"/>
                  <a:pt x="865421" y="6174609"/>
                </a:cubicBezTo>
                <a:lnTo>
                  <a:pt x="875902" y="6144925"/>
                </a:lnTo>
                <a:lnTo>
                  <a:pt x="874679" y="6142833"/>
                </a:lnTo>
                <a:lnTo>
                  <a:pt x="888344" y="6087000"/>
                </a:lnTo>
                <a:cubicBezTo>
                  <a:pt x="898465" y="6083231"/>
                  <a:pt x="907496" y="6069299"/>
                  <a:pt x="915561" y="6050439"/>
                </a:cubicBezTo>
                <a:lnTo>
                  <a:pt x="925506" y="6019743"/>
                </a:lnTo>
                <a:lnTo>
                  <a:pt x="887964" y="6044957"/>
                </a:lnTo>
                <a:lnTo>
                  <a:pt x="873984" y="6066614"/>
                </a:lnTo>
                <a:lnTo>
                  <a:pt x="868570" y="6097051"/>
                </a:lnTo>
                <a:cubicBezTo>
                  <a:pt x="854816" y="6106489"/>
                  <a:pt x="818529" y="6128816"/>
                  <a:pt x="820998" y="6152108"/>
                </a:cubicBezTo>
                <a:lnTo>
                  <a:pt x="797789" y="6149086"/>
                </a:lnTo>
                <a:cubicBezTo>
                  <a:pt x="795988" y="6141704"/>
                  <a:pt x="796215" y="6129482"/>
                  <a:pt x="787426" y="6132931"/>
                </a:cubicBezTo>
                <a:cubicBezTo>
                  <a:pt x="752264" y="6146729"/>
                  <a:pt x="744816" y="6182002"/>
                  <a:pt x="718446" y="6192348"/>
                </a:cubicBezTo>
                <a:lnTo>
                  <a:pt x="715519" y="6193496"/>
                </a:lnTo>
                <a:cubicBezTo>
                  <a:pt x="687558" y="6236819"/>
                  <a:pt x="649679" y="6292120"/>
                  <a:pt x="612261" y="6322975"/>
                </a:cubicBezTo>
                <a:lnTo>
                  <a:pt x="608646" y="6360791"/>
                </a:lnTo>
                <a:cubicBezTo>
                  <a:pt x="599858" y="6364240"/>
                  <a:pt x="592865" y="6375070"/>
                  <a:pt x="592639" y="6387287"/>
                </a:cubicBezTo>
                <a:cubicBezTo>
                  <a:pt x="572126" y="6395337"/>
                  <a:pt x="574601" y="6418628"/>
                  <a:pt x="554089" y="6426678"/>
                </a:cubicBezTo>
                <a:cubicBezTo>
                  <a:pt x="561292" y="6456200"/>
                  <a:pt x="537625" y="6477621"/>
                  <a:pt x="520945" y="6488208"/>
                </a:cubicBezTo>
                <a:cubicBezTo>
                  <a:pt x="524546" y="6502969"/>
                  <a:pt x="516654" y="6510111"/>
                  <a:pt x="504935" y="6514711"/>
                </a:cubicBezTo>
                <a:cubicBezTo>
                  <a:pt x="502006" y="6515860"/>
                  <a:pt x="493214" y="6519310"/>
                  <a:pt x="491413" y="6511929"/>
                </a:cubicBezTo>
                <a:cubicBezTo>
                  <a:pt x="486911" y="6493475"/>
                  <a:pt x="522990" y="6430792"/>
                  <a:pt x="535836" y="6417664"/>
                </a:cubicBezTo>
                <a:cubicBezTo>
                  <a:pt x="558620" y="6339984"/>
                  <a:pt x="653768" y="6177292"/>
                  <a:pt x="654013" y="6112497"/>
                </a:cubicBezTo>
                <a:lnTo>
                  <a:pt x="675882" y="6083693"/>
                </a:lnTo>
                <a:lnTo>
                  <a:pt x="687157" y="6050967"/>
                </a:lnTo>
                <a:cubicBezTo>
                  <a:pt x="693017" y="6048667"/>
                  <a:pt x="704738" y="6044066"/>
                  <a:pt x="702035" y="6032993"/>
                </a:cubicBezTo>
                <a:lnTo>
                  <a:pt x="735854" y="5987380"/>
                </a:lnTo>
                <a:cubicBezTo>
                  <a:pt x="744647" y="5983930"/>
                  <a:pt x="751635" y="5973098"/>
                  <a:pt x="748934" y="5962027"/>
                </a:cubicBezTo>
                <a:lnTo>
                  <a:pt x="747131" y="5954646"/>
                </a:lnTo>
                <a:lnTo>
                  <a:pt x="763142" y="5928148"/>
                </a:lnTo>
                <a:cubicBezTo>
                  <a:pt x="759540" y="5913386"/>
                  <a:pt x="771261" y="5908786"/>
                  <a:pt x="780049" y="5905338"/>
                </a:cubicBezTo>
                <a:lnTo>
                  <a:pt x="788841" y="5901888"/>
                </a:lnTo>
                <a:lnTo>
                  <a:pt x="796517" y="5854392"/>
                </a:lnTo>
                <a:cubicBezTo>
                  <a:pt x="817024" y="5846346"/>
                  <a:pt x="834836" y="5827229"/>
                  <a:pt x="849715" y="5809254"/>
                </a:cubicBezTo>
                <a:cubicBezTo>
                  <a:pt x="845098" y="5796916"/>
                  <a:pt x="848707" y="5785391"/>
                  <a:pt x="855302" y="5776233"/>
                </a:cubicBezTo>
                <a:lnTo>
                  <a:pt x="857582" y="5774405"/>
                </a:lnTo>
                <a:lnTo>
                  <a:pt x="853786" y="5759450"/>
                </a:lnTo>
                <a:cubicBezTo>
                  <a:pt x="850721" y="5752132"/>
                  <a:pt x="845683" y="5747663"/>
                  <a:pt x="835564" y="5751429"/>
                </a:cubicBezTo>
                <a:cubicBezTo>
                  <a:pt x="754603" y="5781568"/>
                  <a:pt x="738628" y="5855177"/>
                  <a:pt x="677910" y="5877777"/>
                </a:cubicBezTo>
                <a:lnTo>
                  <a:pt x="671169" y="5880286"/>
                </a:lnTo>
                <a:cubicBezTo>
                  <a:pt x="607963" y="5971474"/>
                  <a:pt x="522219" y="6087972"/>
                  <a:pt x="436647" y="6153655"/>
                </a:cubicBezTo>
                <a:lnTo>
                  <a:pt x="429647" y="6232387"/>
                </a:lnTo>
                <a:cubicBezTo>
                  <a:pt x="409409" y="6239919"/>
                  <a:pt x="393605" y="6262717"/>
                  <a:pt x="393522" y="6288116"/>
                </a:cubicBezTo>
                <a:cubicBezTo>
                  <a:pt x="346292" y="6305697"/>
                  <a:pt x="352873" y="6353994"/>
                  <a:pt x="305642" y="6371576"/>
                </a:cubicBezTo>
                <a:cubicBezTo>
                  <a:pt x="323405" y="6432625"/>
                  <a:pt x="269352" y="6478124"/>
                  <a:pt x="231091" y="6500821"/>
                </a:cubicBezTo>
                <a:cubicBezTo>
                  <a:pt x="239973" y="6531342"/>
                  <a:pt x="221948" y="6546514"/>
                  <a:pt x="194962" y="6556562"/>
                </a:cubicBezTo>
                <a:cubicBezTo>
                  <a:pt x="188217" y="6559073"/>
                  <a:pt x="167975" y="6566608"/>
                  <a:pt x="163533" y="6551345"/>
                </a:cubicBezTo>
                <a:cubicBezTo>
                  <a:pt x="152429" y="6513185"/>
                  <a:pt x="233741" y="6381426"/>
                  <a:pt x="263029" y="6353607"/>
                </a:cubicBezTo>
                <a:cubicBezTo>
                  <a:pt x="312986" y="6191239"/>
                  <a:pt x="527515" y="5849189"/>
                  <a:pt x="525724" y="5714534"/>
                </a:cubicBezTo>
                <a:lnTo>
                  <a:pt x="575344" y="5653767"/>
                </a:lnTo>
                <a:lnTo>
                  <a:pt x="600275" y="5585290"/>
                </a:lnTo>
                <a:lnTo>
                  <a:pt x="620932" y="5574922"/>
                </a:lnTo>
                <a:lnTo>
                  <a:pt x="617469" y="5568365"/>
                </a:lnTo>
                <a:lnTo>
                  <a:pt x="623576" y="5543743"/>
                </a:lnTo>
                <a:cubicBezTo>
                  <a:pt x="640568" y="5537390"/>
                  <a:pt x="651482" y="5458839"/>
                  <a:pt x="657146" y="5456723"/>
                </a:cubicBezTo>
                <a:cubicBezTo>
                  <a:pt x="668474" y="5452488"/>
                  <a:pt x="674738" y="5443631"/>
                  <a:pt x="679398" y="5433045"/>
                </a:cubicBezTo>
                <a:lnTo>
                  <a:pt x="689528" y="5405712"/>
                </a:lnTo>
                <a:lnTo>
                  <a:pt x="688347" y="5403785"/>
                </a:lnTo>
                <a:lnTo>
                  <a:pt x="701554" y="5352373"/>
                </a:lnTo>
                <a:cubicBezTo>
                  <a:pt x="711336" y="5348903"/>
                  <a:pt x="720066" y="5336074"/>
                  <a:pt x="727860" y="5318707"/>
                </a:cubicBezTo>
                <a:lnTo>
                  <a:pt x="737472" y="5290442"/>
                </a:lnTo>
                <a:lnTo>
                  <a:pt x="701187" y="5313660"/>
                </a:lnTo>
                <a:lnTo>
                  <a:pt x="687675" y="5333602"/>
                </a:lnTo>
                <a:lnTo>
                  <a:pt x="682441" y="5361629"/>
                </a:lnTo>
                <a:cubicBezTo>
                  <a:pt x="669149" y="5370319"/>
                  <a:pt x="634076" y="5390879"/>
                  <a:pt x="636462" y="5412326"/>
                </a:cubicBezTo>
                <a:lnTo>
                  <a:pt x="614030" y="5409544"/>
                </a:lnTo>
                <a:cubicBezTo>
                  <a:pt x="612289" y="5402747"/>
                  <a:pt x="612508" y="5391492"/>
                  <a:pt x="604014" y="5394668"/>
                </a:cubicBezTo>
                <a:cubicBezTo>
                  <a:pt x="570029" y="5407373"/>
                  <a:pt x="562829" y="5439853"/>
                  <a:pt x="537342" y="5449380"/>
                </a:cubicBezTo>
                <a:lnTo>
                  <a:pt x="534513" y="5450437"/>
                </a:lnTo>
                <a:cubicBezTo>
                  <a:pt x="507488" y="5490330"/>
                  <a:pt x="470877" y="5541252"/>
                  <a:pt x="434710" y="5569664"/>
                </a:cubicBezTo>
                <a:lnTo>
                  <a:pt x="431216" y="5604486"/>
                </a:lnTo>
                <a:cubicBezTo>
                  <a:pt x="422722" y="5607662"/>
                  <a:pt x="415963" y="5617634"/>
                  <a:pt x="415744" y="5628883"/>
                </a:cubicBezTo>
                <a:cubicBezTo>
                  <a:pt x="395919" y="5636296"/>
                  <a:pt x="398310" y="5657743"/>
                  <a:pt x="378485" y="5665154"/>
                </a:cubicBezTo>
                <a:cubicBezTo>
                  <a:pt x="385447" y="5692340"/>
                  <a:pt x="362572" y="5712064"/>
                  <a:pt x="346450" y="5721813"/>
                </a:cubicBezTo>
                <a:cubicBezTo>
                  <a:pt x="349931" y="5735405"/>
                  <a:pt x="342303" y="5741982"/>
                  <a:pt x="330976" y="5746218"/>
                </a:cubicBezTo>
                <a:cubicBezTo>
                  <a:pt x="328145" y="5747275"/>
                  <a:pt x="319648" y="5750452"/>
                  <a:pt x="317907" y="5743655"/>
                </a:cubicBezTo>
                <a:cubicBezTo>
                  <a:pt x="313555" y="5726663"/>
                  <a:pt x="348427" y="5668943"/>
                  <a:pt x="360844" y="5656855"/>
                </a:cubicBezTo>
                <a:cubicBezTo>
                  <a:pt x="382864" y="5585326"/>
                  <a:pt x="474829" y="5435516"/>
                  <a:pt x="475065" y="5375851"/>
                </a:cubicBezTo>
                <a:lnTo>
                  <a:pt x="496203" y="5349328"/>
                </a:lnTo>
                <a:lnTo>
                  <a:pt x="507100" y="5319193"/>
                </a:lnTo>
                <a:cubicBezTo>
                  <a:pt x="512764" y="5317076"/>
                  <a:pt x="524093" y="5312839"/>
                  <a:pt x="521480" y="5302643"/>
                </a:cubicBezTo>
                <a:lnTo>
                  <a:pt x="554168" y="5260642"/>
                </a:lnTo>
                <a:cubicBezTo>
                  <a:pt x="562666" y="5257465"/>
                  <a:pt x="569421" y="5247491"/>
                  <a:pt x="566809" y="5237296"/>
                </a:cubicBezTo>
                <a:lnTo>
                  <a:pt x="565067" y="5230499"/>
                </a:lnTo>
                <a:lnTo>
                  <a:pt x="580542" y="5206100"/>
                </a:lnTo>
                <a:cubicBezTo>
                  <a:pt x="577061" y="5192506"/>
                  <a:pt x="588390" y="5188271"/>
                  <a:pt x="596883" y="5185096"/>
                </a:cubicBezTo>
                <a:lnTo>
                  <a:pt x="605381" y="5181919"/>
                </a:lnTo>
                <a:lnTo>
                  <a:pt x="612800" y="5138185"/>
                </a:lnTo>
                <a:cubicBezTo>
                  <a:pt x="632621" y="5130775"/>
                  <a:pt x="649837" y="5113172"/>
                  <a:pt x="664218" y="5096621"/>
                </a:cubicBezTo>
                <a:cubicBezTo>
                  <a:pt x="659756" y="5085259"/>
                  <a:pt x="663244" y="5074647"/>
                  <a:pt x="669618" y="5066214"/>
                </a:cubicBezTo>
                <a:lnTo>
                  <a:pt x="671821" y="5064531"/>
                </a:lnTo>
                <a:lnTo>
                  <a:pt x="668153" y="5050760"/>
                </a:lnTo>
                <a:cubicBezTo>
                  <a:pt x="665190" y="5044022"/>
                  <a:pt x="660320" y="5039906"/>
                  <a:pt x="650540" y="5043374"/>
                </a:cubicBezTo>
                <a:cubicBezTo>
                  <a:pt x="572289" y="5071127"/>
                  <a:pt x="556848" y="5138907"/>
                  <a:pt x="498163" y="5159718"/>
                </a:cubicBezTo>
                <a:lnTo>
                  <a:pt x="491647" y="5162028"/>
                </a:lnTo>
                <a:cubicBezTo>
                  <a:pt x="430556" y="5245995"/>
                  <a:pt x="347682" y="5353269"/>
                  <a:pt x="264973" y="5413751"/>
                </a:cubicBezTo>
                <a:lnTo>
                  <a:pt x="258208" y="5486248"/>
                </a:lnTo>
                <a:cubicBezTo>
                  <a:pt x="238647" y="5493184"/>
                  <a:pt x="223372" y="5514178"/>
                  <a:pt x="223292" y="5537565"/>
                </a:cubicBezTo>
                <a:cubicBezTo>
                  <a:pt x="177643" y="5553753"/>
                  <a:pt x="184003" y="5598227"/>
                  <a:pt x="138353" y="5614417"/>
                </a:cubicBezTo>
                <a:cubicBezTo>
                  <a:pt x="155521" y="5670631"/>
                  <a:pt x="103277" y="5712528"/>
                  <a:pt x="66297" y="5733427"/>
                </a:cubicBezTo>
                <a:cubicBezTo>
                  <a:pt x="74881" y="5761531"/>
                  <a:pt x="57459" y="5775503"/>
                  <a:pt x="31377" y="5784755"/>
                </a:cubicBezTo>
                <a:cubicBezTo>
                  <a:pt x="24859" y="5787066"/>
                  <a:pt x="5293" y="5794005"/>
                  <a:pt x="999" y="5779951"/>
                </a:cubicBezTo>
                <a:cubicBezTo>
                  <a:pt x="-9733" y="5744812"/>
                  <a:pt x="68858" y="5623486"/>
                  <a:pt x="97166" y="5597870"/>
                </a:cubicBezTo>
                <a:cubicBezTo>
                  <a:pt x="145451" y="5448358"/>
                  <a:pt x="352800" y="5133394"/>
                  <a:pt x="351069" y="5009400"/>
                </a:cubicBezTo>
                <a:lnTo>
                  <a:pt x="399029" y="4953445"/>
                </a:lnTo>
                <a:lnTo>
                  <a:pt x="423126" y="4890391"/>
                </a:lnTo>
                <a:cubicBezTo>
                  <a:pt x="436167" y="4885766"/>
                  <a:pt x="462251" y="4876514"/>
                  <a:pt x="455809" y="4855431"/>
                </a:cubicBezTo>
                <a:lnTo>
                  <a:pt x="529937" y="4766847"/>
                </a:lnTo>
                <a:cubicBezTo>
                  <a:pt x="549506" y="4759910"/>
                  <a:pt x="564772" y="4738918"/>
                  <a:pt x="558333" y="4717833"/>
                </a:cubicBezTo>
                <a:lnTo>
                  <a:pt x="554039" y="4703779"/>
                </a:lnTo>
                <a:lnTo>
                  <a:pt x="588961" y="4652463"/>
                </a:lnTo>
                <a:cubicBezTo>
                  <a:pt x="580375" y="4624355"/>
                  <a:pt x="606460" y="4615101"/>
                  <a:pt x="626018" y="4608167"/>
                </a:cubicBezTo>
                <a:lnTo>
                  <a:pt x="645585" y="4601226"/>
                </a:lnTo>
                <a:lnTo>
                  <a:pt x="661103" y="4510052"/>
                </a:lnTo>
                <a:cubicBezTo>
                  <a:pt x="706744" y="4493865"/>
                  <a:pt x="745959" y="4456600"/>
                  <a:pt x="778644" y="4421640"/>
                </a:cubicBezTo>
                <a:cubicBezTo>
                  <a:pt x="757098" y="4374771"/>
                  <a:pt x="809351" y="4332870"/>
                  <a:pt x="841952" y="4321309"/>
                </a:cubicBezTo>
                <a:lnTo>
                  <a:pt x="911706" y="4242059"/>
                </a:lnTo>
                <a:cubicBezTo>
                  <a:pt x="900975" y="4206921"/>
                  <a:pt x="968407" y="4167432"/>
                  <a:pt x="992347" y="4151158"/>
                </a:cubicBezTo>
                <a:cubicBezTo>
                  <a:pt x="979471" y="4108997"/>
                  <a:pt x="975177" y="4094944"/>
                  <a:pt x="1014303" y="4081068"/>
                </a:cubicBezTo>
                <a:lnTo>
                  <a:pt x="1044845" y="4039085"/>
                </a:lnTo>
                <a:cubicBezTo>
                  <a:pt x="1082359" y="4019935"/>
                  <a:pt x="1095503" y="3987529"/>
                  <a:pt x="1121737" y="3964718"/>
                </a:cubicBezTo>
                <a:lnTo>
                  <a:pt x="1132681" y="3958298"/>
                </a:lnTo>
                <a:lnTo>
                  <a:pt x="1152765" y="3910450"/>
                </a:lnTo>
                <a:cubicBezTo>
                  <a:pt x="1162646" y="3886906"/>
                  <a:pt x="1228446" y="3824049"/>
                  <a:pt x="1248156" y="3794162"/>
                </a:cubicBezTo>
                <a:cubicBezTo>
                  <a:pt x="1270823" y="3799913"/>
                  <a:pt x="1270342" y="3758384"/>
                  <a:pt x="1275281" y="3746612"/>
                </a:cubicBezTo>
                <a:cubicBezTo>
                  <a:pt x="1283928" y="3726012"/>
                  <a:pt x="1312021" y="3761519"/>
                  <a:pt x="1294401" y="3709596"/>
                </a:cubicBezTo>
                <a:cubicBezTo>
                  <a:pt x="1302994" y="3706193"/>
                  <a:pt x="1312824" y="3699846"/>
                  <a:pt x="1315295" y="3693960"/>
                </a:cubicBezTo>
                <a:cubicBezTo>
                  <a:pt x="1316529" y="3691019"/>
                  <a:pt x="1313470" y="3689777"/>
                  <a:pt x="1310406" y="3688535"/>
                </a:cubicBezTo>
                <a:cubicBezTo>
                  <a:pt x="1306112" y="3690234"/>
                  <a:pt x="1296282" y="3696582"/>
                  <a:pt x="1293218" y="3695338"/>
                </a:cubicBezTo>
                <a:cubicBezTo>
                  <a:pt x="1284034" y="3691614"/>
                  <a:pt x="1301331" y="3650409"/>
                  <a:pt x="1303801" y="3644523"/>
                </a:cubicBezTo>
                <a:lnTo>
                  <a:pt x="1304866" y="3642878"/>
                </a:lnTo>
                <a:lnTo>
                  <a:pt x="1312241" y="3643582"/>
                </a:lnTo>
                <a:cubicBezTo>
                  <a:pt x="1315947" y="3642587"/>
                  <a:pt x="1319358" y="3639561"/>
                  <a:pt x="1322309" y="3632528"/>
                </a:cubicBezTo>
                <a:cubicBezTo>
                  <a:pt x="1351651" y="3620913"/>
                  <a:pt x="1377756" y="3570368"/>
                  <a:pt x="1396238" y="3549646"/>
                </a:cubicBezTo>
                <a:lnTo>
                  <a:pt x="1397749" y="3528473"/>
                </a:lnTo>
                <a:lnTo>
                  <a:pt x="1410779" y="3522762"/>
                </a:lnTo>
                <a:cubicBezTo>
                  <a:pt x="1415119" y="3519625"/>
                  <a:pt x="1419156" y="3514806"/>
                  <a:pt x="1422553" y="3506712"/>
                </a:cubicBezTo>
                <a:lnTo>
                  <a:pt x="1436643" y="3479686"/>
                </a:lnTo>
                <a:lnTo>
                  <a:pt x="1440508" y="3480600"/>
                </a:lnTo>
                <a:cubicBezTo>
                  <a:pt x="1444386" y="3478647"/>
                  <a:pt x="1447539" y="3474049"/>
                  <a:pt x="1450071" y="3468019"/>
                </a:cubicBezTo>
                <a:lnTo>
                  <a:pt x="1450948" y="3454262"/>
                </a:lnTo>
                <a:cubicBezTo>
                  <a:pt x="1455132" y="3455960"/>
                  <a:pt x="1480216" y="3466137"/>
                  <a:pt x="1485276" y="3454084"/>
                </a:cubicBezTo>
                <a:cubicBezTo>
                  <a:pt x="1486960" y="3450068"/>
                  <a:pt x="1476105" y="3440956"/>
                  <a:pt x="1473615" y="3435240"/>
                </a:cubicBezTo>
                <a:cubicBezTo>
                  <a:pt x="1481863" y="3406844"/>
                  <a:pt x="1504676" y="3389642"/>
                  <a:pt x="1521971" y="3367561"/>
                </a:cubicBezTo>
                <a:lnTo>
                  <a:pt x="1523517" y="3365008"/>
                </a:lnTo>
                <a:lnTo>
                  <a:pt x="1547422" y="3338588"/>
                </a:lnTo>
                <a:lnTo>
                  <a:pt x="1555572" y="3335046"/>
                </a:lnTo>
                <a:cubicBezTo>
                  <a:pt x="1560741" y="3330383"/>
                  <a:pt x="1564893" y="3324131"/>
                  <a:pt x="1568368" y="3317311"/>
                </a:cubicBezTo>
                <a:lnTo>
                  <a:pt x="1582960" y="3279781"/>
                </a:lnTo>
                <a:lnTo>
                  <a:pt x="1585628" y="3278456"/>
                </a:lnTo>
                <a:lnTo>
                  <a:pt x="1596314" y="3282792"/>
                </a:lnTo>
                <a:cubicBezTo>
                  <a:pt x="1599687" y="3274754"/>
                  <a:pt x="1608124" y="3254658"/>
                  <a:pt x="1620664" y="3259745"/>
                </a:cubicBezTo>
                <a:cubicBezTo>
                  <a:pt x="1624880" y="3249700"/>
                  <a:pt x="1631389" y="3242933"/>
                  <a:pt x="1637477" y="3237173"/>
                </a:cubicBezTo>
                <a:lnTo>
                  <a:pt x="1644997" y="3228464"/>
                </a:lnTo>
                <a:lnTo>
                  <a:pt x="1647819" y="3226124"/>
                </a:lnTo>
                <a:lnTo>
                  <a:pt x="1648275" y="3224668"/>
                </a:lnTo>
                <a:lnTo>
                  <a:pt x="1651760" y="3220630"/>
                </a:lnTo>
                <a:lnTo>
                  <a:pt x="1655135" y="3212593"/>
                </a:lnTo>
                <a:lnTo>
                  <a:pt x="1692903" y="3180885"/>
                </a:lnTo>
                <a:lnTo>
                  <a:pt x="1714685" y="3175616"/>
                </a:lnTo>
                <a:cubicBezTo>
                  <a:pt x="1718060" y="3167576"/>
                  <a:pt x="1724148" y="3161815"/>
                  <a:pt x="1730758" y="3156266"/>
                </a:cubicBezTo>
                <a:lnTo>
                  <a:pt x="1744184" y="3143631"/>
                </a:lnTo>
                <a:lnTo>
                  <a:pt x="1731683" y="3131522"/>
                </a:lnTo>
                <a:lnTo>
                  <a:pt x="1747073" y="3102267"/>
                </a:lnTo>
                <a:lnTo>
                  <a:pt x="1729074" y="3108739"/>
                </a:lnTo>
                <a:cubicBezTo>
                  <a:pt x="1724269" y="3130769"/>
                  <a:pt x="1720972" y="3130509"/>
                  <a:pt x="1697912" y="3128690"/>
                </a:cubicBezTo>
                <a:lnTo>
                  <a:pt x="1676199" y="3155784"/>
                </a:lnTo>
                <a:cubicBezTo>
                  <a:pt x="1680357" y="3143307"/>
                  <a:pt x="1678146" y="3127131"/>
                  <a:pt x="1661889" y="3122646"/>
                </a:cubicBezTo>
                <a:cubicBezTo>
                  <a:pt x="1660374" y="3144935"/>
                  <a:pt x="1652272" y="3166700"/>
                  <a:pt x="1644169" y="3188465"/>
                </a:cubicBezTo>
                <a:cubicBezTo>
                  <a:pt x="1627700" y="3187165"/>
                  <a:pt x="1583524" y="3154876"/>
                  <a:pt x="1581361" y="3186714"/>
                </a:cubicBezTo>
                <a:cubicBezTo>
                  <a:pt x="1581145" y="3189895"/>
                  <a:pt x="1580497" y="3199450"/>
                  <a:pt x="1573907" y="3198931"/>
                </a:cubicBezTo>
                <a:cubicBezTo>
                  <a:pt x="1564021" y="3198151"/>
                  <a:pt x="1545121" y="3183856"/>
                  <a:pt x="1545770" y="3174302"/>
                </a:cubicBezTo>
                <a:cubicBezTo>
                  <a:pt x="1546203" y="3167934"/>
                  <a:pt x="1552790" y="3168453"/>
                  <a:pt x="1556087" y="3168713"/>
                </a:cubicBezTo>
                <a:cubicBezTo>
                  <a:pt x="1566835" y="3156756"/>
                  <a:pt x="1595135" y="3130184"/>
                  <a:pt x="1611610" y="3131484"/>
                </a:cubicBezTo>
                <a:cubicBezTo>
                  <a:pt x="1621491" y="3132263"/>
                  <a:pt x="1620409" y="3148184"/>
                  <a:pt x="1630294" y="3148964"/>
                </a:cubicBezTo>
                <a:cubicBezTo>
                  <a:pt x="1633587" y="3149224"/>
                  <a:pt x="1635101" y="3126934"/>
                  <a:pt x="1635317" y="3123753"/>
                </a:cubicBezTo>
                <a:cubicBezTo>
                  <a:pt x="1615550" y="3122194"/>
                  <a:pt x="1623870" y="3097242"/>
                  <a:pt x="1640344" y="3098542"/>
                </a:cubicBezTo>
                <a:cubicBezTo>
                  <a:pt x="1637696" y="3088728"/>
                  <a:pt x="1638778" y="3072811"/>
                  <a:pt x="1651955" y="3073851"/>
                </a:cubicBezTo>
                <a:cubicBezTo>
                  <a:pt x="1661840" y="3074630"/>
                  <a:pt x="1678094" y="3079111"/>
                  <a:pt x="1687763" y="3083077"/>
                </a:cubicBezTo>
                <a:lnTo>
                  <a:pt x="1685600" y="3114915"/>
                </a:lnTo>
                <a:cubicBezTo>
                  <a:pt x="1692189" y="3115435"/>
                  <a:pt x="1702069" y="3116214"/>
                  <a:pt x="1702719" y="3106661"/>
                </a:cubicBezTo>
                <a:lnTo>
                  <a:pt x="1702935" y="3103479"/>
                </a:lnTo>
                <a:cubicBezTo>
                  <a:pt x="1717193" y="3088596"/>
                  <a:pt x="1741339" y="3074498"/>
                  <a:pt x="1761755" y="3066504"/>
                </a:cubicBezTo>
                <a:lnTo>
                  <a:pt x="1753868" y="3085088"/>
                </a:lnTo>
                <a:lnTo>
                  <a:pt x="1747869" y="3100752"/>
                </a:lnTo>
                <a:lnTo>
                  <a:pt x="1751933" y="3093027"/>
                </a:lnTo>
                <a:lnTo>
                  <a:pt x="1777294" y="3072395"/>
                </a:lnTo>
                <a:lnTo>
                  <a:pt x="1796534" y="3036608"/>
                </a:lnTo>
                <a:lnTo>
                  <a:pt x="1817330" y="3020317"/>
                </a:lnTo>
                <a:lnTo>
                  <a:pt x="1834547" y="2989950"/>
                </a:lnTo>
                <a:lnTo>
                  <a:pt x="1859909" y="2969317"/>
                </a:lnTo>
                <a:lnTo>
                  <a:pt x="1864252" y="2963011"/>
                </a:lnTo>
                <a:lnTo>
                  <a:pt x="1861784" y="2959161"/>
                </a:lnTo>
                <a:cubicBezTo>
                  <a:pt x="1861892" y="2957569"/>
                  <a:pt x="1865294" y="2956237"/>
                  <a:pt x="1869493" y="2955368"/>
                </a:cubicBezTo>
                <a:lnTo>
                  <a:pt x="1869517" y="2955367"/>
                </a:lnTo>
                <a:lnTo>
                  <a:pt x="1869948" y="2954740"/>
                </a:lnTo>
                <a:cubicBezTo>
                  <a:pt x="1882596" y="2943035"/>
                  <a:pt x="1901253" y="2937411"/>
                  <a:pt x="1909594" y="2915053"/>
                </a:cubicBezTo>
                <a:lnTo>
                  <a:pt x="1932299" y="2896107"/>
                </a:lnTo>
                <a:lnTo>
                  <a:pt x="1932853" y="2887944"/>
                </a:lnTo>
                <a:lnTo>
                  <a:pt x="1940078" y="2889179"/>
                </a:lnTo>
                <a:lnTo>
                  <a:pt x="1946044" y="2879502"/>
                </a:lnTo>
                <a:cubicBezTo>
                  <a:pt x="1948896" y="2876789"/>
                  <a:pt x="1952449" y="2875157"/>
                  <a:pt x="1956769" y="2875418"/>
                </a:cubicBezTo>
                <a:cubicBezTo>
                  <a:pt x="1961824" y="2861869"/>
                  <a:pt x="1977510" y="2827712"/>
                  <a:pt x="1995304" y="2835260"/>
                </a:cubicBezTo>
                <a:cubicBezTo>
                  <a:pt x="2002381" y="2816291"/>
                  <a:pt x="2018615" y="2804342"/>
                  <a:pt x="2025693" y="2785368"/>
                </a:cubicBezTo>
                <a:lnTo>
                  <a:pt x="2018531" y="2757218"/>
                </a:lnTo>
                <a:cubicBezTo>
                  <a:pt x="2015988" y="2756140"/>
                  <a:pt x="2013448" y="2755063"/>
                  <a:pt x="2014458" y="2752354"/>
                </a:cubicBezTo>
                <a:cubicBezTo>
                  <a:pt x="2016481" y="2746934"/>
                  <a:pt x="2027139" y="2742035"/>
                  <a:pt x="2030692" y="2740405"/>
                </a:cubicBezTo>
                <a:cubicBezTo>
                  <a:pt x="2034736" y="2729565"/>
                  <a:pt x="2041842" y="2726301"/>
                  <a:pt x="2049466" y="2729535"/>
                </a:cubicBezTo>
                <a:lnTo>
                  <a:pt x="2057093" y="2732769"/>
                </a:lnTo>
                <a:lnTo>
                  <a:pt x="2070757" y="2704032"/>
                </a:lnTo>
                <a:lnTo>
                  <a:pt x="2115385" y="2663322"/>
                </a:lnTo>
                <a:lnTo>
                  <a:pt x="2128587" y="2659502"/>
                </a:lnTo>
                <a:cubicBezTo>
                  <a:pt x="2134653" y="2643241"/>
                  <a:pt x="2152910" y="2625872"/>
                  <a:pt x="2166604" y="2612846"/>
                </a:cubicBezTo>
                <a:lnTo>
                  <a:pt x="2178737" y="2580323"/>
                </a:lnTo>
                <a:lnTo>
                  <a:pt x="2206148" y="2569980"/>
                </a:lnTo>
                <a:lnTo>
                  <a:pt x="2226428" y="2547189"/>
                </a:lnTo>
                <a:lnTo>
                  <a:pt x="2246734" y="2540106"/>
                </a:lnTo>
                <a:cubicBezTo>
                  <a:pt x="2253812" y="2521136"/>
                  <a:pt x="2273625" y="2523262"/>
                  <a:pt x="2281714" y="2501580"/>
                </a:cubicBezTo>
                <a:lnTo>
                  <a:pt x="2321783" y="2465208"/>
                </a:lnTo>
                <a:cubicBezTo>
                  <a:pt x="2339573" y="2472755"/>
                  <a:pt x="2345584" y="2425079"/>
                  <a:pt x="2368461" y="2434784"/>
                </a:cubicBezTo>
                <a:lnTo>
                  <a:pt x="2337607" y="2509589"/>
                </a:lnTo>
                <a:lnTo>
                  <a:pt x="2348371" y="2517441"/>
                </a:lnTo>
                <a:lnTo>
                  <a:pt x="2348762" y="2514570"/>
                </a:lnTo>
                <a:lnTo>
                  <a:pt x="2352840" y="2500478"/>
                </a:lnTo>
                <a:lnTo>
                  <a:pt x="2384111" y="2489388"/>
                </a:lnTo>
                <a:lnTo>
                  <a:pt x="2393169" y="2475086"/>
                </a:lnTo>
                <a:cubicBezTo>
                  <a:pt x="2404695" y="2458001"/>
                  <a:pt x="2415714" y="2442272"/>
                  <a:pt x="2422793" y="2423300"/>
                </a:cubicBezTo>
                <a:cubicBezTo>
                  <a:pt x="2432904" y="2396198"/>
                  <a:pt x="2435965" y="2403775"/>
                  <a:pt x="2462395" y="2411844"/>
                </a:cubicBezTo>
                <a:cubicBezTo>
                  <a:pt x="2460344" y="2401559"/>
                  <a:pt x="2455726" y="2374487"/>
                  <a:pt x="2473517" y="2382033"/>
                </a:cubicBezTo>
                <a:cubicBezTo>
                  <a:pt x="2476061" y="2383113"/>
                  <a:pt x="2486228" y="2387425"/>
                  <a:pt x="2488250" y="2382005"/>
                </a:cubicBezTo>
                <a:cubicBezTo>
                  <a:pt x="2491285" y="2373872"/>
                  <a:pt x="2470922" y="2349542"/>
                  <a:pt x="2464305" y="2343595"/>
                </a:cubicBezTo>
                <a:cubicBezTo>
                  <a:pt x="2446541" y="2351758"/>
                  <a:pt x="2433369" y="2371283"/>
                  <a:pt x="2426292" y="2390252"/>
                </a:cubicBezTo>
                <a:cubicBezTo>
                  <a:pt x="2415631" y="2395150"/>
                  <a:pt x="2410058" y="2402201"/>
                  <a:pt x="2406014" y="2413042"/>
                </a:cubicBezTo>
                <a:lnTo>
                  <a:pt x="2386746" y="2433123"/>
                </a:lnTo>
                <a:cubicBezTo>
                  <a:pt x="2385735" y="2435831"/>
                  <a:pt x="2382701" y="2443964"/>
                  <a:pt x="2380157" y="2442884"/>
                </a:cubicBezTo>
                <a:cubicBezTo>
                  <a:pt x="2369991" y="2438572"/>
                  <a:pt x="2372477" y="2408237"/>
                  <a:pt x="2375512" y="2400105"/>
                </a:cubicBezTo>
                <a:cubicBezTo>
                  <a:pt x="2376523" y="2397396"/>
                  <a:pt x="2378544" y="2391976"/>
                  <a:pt x="2383628" y="2394132"/>
                </a:cubicBezTo>
                <a:cubicBezTo>
                  <a:pt x="2396801" y="2374607"/>
                  <a:pt x="2424676" y="2339342"/>
                  <a:pt x="2448538" y="2330628"/>
                </a:cubicBezTo>
                <a:cubicBezTo>
                  <a:pt x="2452582" y="2319788"/>
                  <a:pt x="2461216" y="2320313"/>
                  <a:pt x="2465261" y="2309472"/>
                </a:cubicBezTo>
                <a:cubicBezTo>
                  <a:pt x="2479966" y="2293734"/>
                  <a:pt x="2498222" y="2276365"/>
                  <a:pt x="2516996" y="2265493"/>
                </a:cubicBezTo>
                <a:cubicBezTo>
                  <a:pt x="2519019" y="2260073"/>
                  <a:pt x="2524595" y="2253024"/>
                  <a:pt x="2529678" y="2255180"/>
                </a:cubicBezTo>
                <a:cubicBezTo>
                  <a:pt x="2534762" y="2257336"/>
                  <a:pt x="2533258" y="2269255"/>
                  <a:pt x="2531235" y="2274675"/>
                </a:cubicBezTo>
                <a:cubicBezTo>
                  <a:pt x="2523146" y="2296356"/>
                  <a:pt x="2519595" y="2297987"/>
                  <a:pt x="2542470" y="2307689"/>
                </a:cubicBezTo>
                <a:cubicBezTo>
                  <a:pt x="2527247" y="2316930"/>
                  <a:pt x="2506450" y="2333222"/>
                  <a:pt x="2500384" y="2349482"/>
                </a:cubicBezTo>
                <a:cubicBezTo>
                  <a:pt x="2498361" y="2354903"/>
                  <a:pt x="2499891" y="2358688"/>
                  <a:pt x="2504974" y="2360844"/>
                </a:cubicBezTo>
                <a:lnTo>
                  <a:pt x="2531348" y="2337503"/>
                </a:lnTo>
                <a:cubicBezTo>
                  <a:pt x="2533369" y="2332082"/>
                  <a:pt x="2536925" y="2330449"/>
                  <a:pt x="2542009" y="2332606"/>
                </a:cubicBezTo>
                <a:cubicBezTo>
                  <a:pt x="2547093" y="2334762"/>
                  <a:pt x="2554225" y="2347206"/>
                  <a:pt x="2557287" y="2354783"/>
                </a:cubicBezTo>
                <a:cubicBezTo>
                  <a:pt x="2557777" y="2345572"/>
                  <a:pt x="2567888" y="2318470"/>
                  <a:pt x="2580599" y="2323861"/>
                </a:cubicBezTo>
                <a:lnTo>
                  <a:pt x="2597844" y="2309205"/>
                </a:lnTo>
                <a:cubicBezTo>
                  <a:pt x="2601889" y="2298363"/>
                  <a:pt x="2608472" y="2288600"/>
                  <a:pt x="2619134" y="2283703"/>
                </a:cubicBezTo>
                <a:lnTo>
                  <a:pt x="2626268" y="2296148"/>
                </a:lnTo>
                <a:lnTo>
                  <a:pt x="2639468" y="2292327"/>
                </a:lnTo>
                <a:cubicBezTo>
                  <a:pt x="2655182" y="2273880"/>
                  <a:pt x="2676471" y="2248382"/>
                  <a:pt x="2684559" y="2226700"/>
                </a:cubicBezTo>
                <a:lnTo>
                  <a:pt x="2677947" y="2220755"/>
                </a:lnTo>
                <a:cubicBezTo>
                  <a:pt x="2670321" y="2217520"/>
                  <a:pt x="2664225" y="2218076"/>
                  <a:pt x="2661192" y="2226205"/>
                </a:cubicBezTo>
                <a:cubicBezTo>
                  <a:pt x="2656109" y="2224048"/>
                  <a:pt x="2650013" y="2224605"/>
                  <a:pt x="2647991" y="2230025"/>
                </a:cubicBezTo>
                <a:cubicBezTo>
                  <a:pt x="2644958" y="2238153"/>
                  <a:pt x="2645479" y="2244652"/>
                  <a:pt x="2635312" y="2240340"/>
                </a:cubicBezTo>
                <a:cubicBezTo>
                  <a:pt x="2631267" y="2251181"/>
                  <a:pt x="2605906" y="2271813"/>
                  <a:pt x="2595739" y="2267501"/>
                </a:cubicBezTo>
                <a:cubicBezTo>
                  <a:pt x="2590655" y="2265346"/>
                  <a:pt x="2592677" y="2259925"/>
                  <a:pt x="2593687" y="2257217"/>
                </a:cubicBezTo>
                <a:cubicBezTo>
                  <a:pt x="2595710" y="2251796"/>
                  <a:pt x="2607322" y="2212774"/>
                  <a:pt x="2614949" y="2216010"/>
                </a:cubicBezTo>
                <a:cubicBezTo>
                  <a:pt x="2620033" y="2218166"/>
                  <a:pt x="2624623" y="2229528"/>
                  <a:pt x="2625145" y="2236027"/>
                </a:cubicBezTo>
                <a:cubicBezTo>
                  <a:pt x="2630199" y="2222478"/>
                  <a:pt x="2643401" y="2218659"/>
                  <a:pt x="2648456" y="2205109"/>
                </a:cubicBezTo>
                <a:cubicBezTo>
                  <a:pt x="2650479" y="2199689"/>
                  <a:pt x="2650969" y="2190478"/>
                  <a:pt x="2650451" y="2183980"/>
                </a:cubicBezTo>
                <a:cubicBezTo>
                  <a:pt x="2670786" y="2192605"/>
                  <a:pt x="2667174" y="2162824"/>
                  <a:pt x="2682425" y="2169293"/>
                </a:cubicBezTo>
                <a:lnTo>
                  <a:pt x="2693548" y="2139478"/>
                </a:lnTo>
                <a:lnTo>
                  <a:pt x="2681880" y="2147086"/>
                </a:lnTo>
                <a:lnTo>
                  <a:pt x="2674802" y="2166059"/>
                </a:lnTo>
                <a:lnTo>
                  <a:pt x="2646839" y="2154199"/>
                </a:lnTo>
                <a:lnTo>
                  <a:pt x="2653428" y="2144437"/>
                </a:lnTo>
                <a:cubicBezTo>
                  <a:pt x="2671219" y="2151983"/>
                  <a:pt x="2660506" y="2125464"/>
                  <a:pt x="2657445" y="2117888"/>
                </a:cubicBezTo>
                <a:cubicBezTo>
                  <a:pt x="2660478" y="2109759"/>
                  <a:pt x="2689885" y="2078285"/>
                  <a:pt x="2694968" y="2080442"/>
                </a:cubicBezTo>
                <a:cubicBezTo>
                  <a:pt x="2702045" y="2061470"/>
                  <a:pt x="2703055" y="2058763"/>
                  <a:pt x="2720846" y="2066308"/>
                </a:cubicBezTo>
                <a:lnTo>
                  <a:pt x="2731970" y="2036495"/>
                </a:lnTo>
                <a:cubicBezTo>
                  <a:pt x="2744185" y="2051096"/>
                  <a:pt x="2750830" y="2072749"/>
                  <a:pt x="2752387" y="2092243"/>
                </a:cubicBezTo>
                <a:cubicBezTo>
                  <a:pt x="2754931" y="2093321"/>
                  <a:pt x="2757471" y="2094398"/>
                  <a:pt x="2756460" y="2097107"/>
                </a:cubicBezTo>
                <a:cubicBezTo>
                  <a:pt x="2753426" y="2105240"/>
                  <a:pt x="2748864" y="2109583"/>
                  <a:pt x="2741760" y="2112844"/>
                </a:cubicBezTo>
                <a:cubicBezTo>
                  <a:pt x="2751404" y="2110660"/>
                  <a:pt x="2762065" y="2105763"/>
                  <a:pt x="2772232" y="2110076"/>
                </a:cubicBezTo>
                <a:cubicBezTo>
                  <a:pt x="2774773" y="2111153"/>
                  <a:pt x="2775294" y="2117651"/>
                  <a:pt x="2774282" y="2120364"/>
                </a:cubicBezTo>
                <a:lnTo>
                  <a:pt x="2786471" y="2119256"/>
                </a:lnTo>
                <a:cubicBezTo>
                  <a:pt x="2796639" y="2123568"/>
                  <a:pt x="2802213" y="2116513"/>
                  <a:pt x="2805246" y="2108384"/>
                </a:cubicBezTo>
                <a:lnTo>
                  <a:pt x="2807267" y="2102964"/>
                </a:lnTo>
                <a:cubicBezTo>
                  <a:pt x="2805751" y="2107029"/>
                  <a:pt x="2807282" y="2110817"/>
                  <a:pt x="2809827" y="2113858"/>
                </a:cubicBezTo>
                <a:lnTo>
                  <a:pt x="2818141" y="2120026"/>
                </a:lnTo>
                <a:lnTo>
                  <a:pt x="2818361" y="2119828"/>
                </a:lnTo>
                <a:lnTo>
                  <a:pt x="2814895" y="2106199"/>
                </a:lnTo>
                <a:cubicBezTo>
                  <a:pt x="2826018" y="2076385"/>
                  <a:pt x="2823941" y="2050391"/>
                  <a:pt x="2834051" y="2023290"/>
                </a:cubicBezTo>
                <a:cubicBezTo>
                  <a:pt x="2849302" y="2029759"/>
                  <a:pt x="2846212" y="2006476"/>
                  <a:pt x="2843150" y="1998901"/>
                </a:cubicBezTo>
                <a:lnTo>
                  <a:pt x="2828390" y="1983221"/>
                </a:lnTo>
                <a:lnTo>
                  <a:pt x="2816750" y="2006535"/>
                </a:lnTo>
                <a:cubicBezTo>
                  <a:pt x="2812705" y="2017377"/>
                  <a:pt x="2810191" y="2032003"/>
                  <a:pt x="2811230" y="2045000"/>
                </a:cubicBezTo>
                <a:cubicBezTo>
                  <a:pt x="2808195" y="2053132"/>
                  <a:pt x="2785321" y="2043430"/>
                  <a:pt x="2780237" y="2041275"/>
                </a:cubicBezTo>
                <a:lnTo>
                  <a:pt x="2764032" y="2068928"/>
                </a:lnTo>
                <a:lnTo>
                  <a:pt x="2756348" y="2034278"/>
                </a:lnTo>
                <a:cubicBezTo>
                  <a:pt x="2766486" y="2022885"/>
                  <a:pt x="2824755" y="1937731"/>
                  <a:pt x="2850173" y="1948513"/>
                </a:cubicBezTo>
                <a:cubicBezTo>
                  <a:pt x="2853205" y="1940384"/>
                  <a:pt x="2875506" y="1912174"/>
                  <a:pt x="2883130" y="1915407"/>
                </a:cubicBezTo>
                <a:cubicBezTo>
                  <a:pt x="2885674" y="1916487"/>
                  <a:pt x="2883652" y="1921907"/>
                  <a:pt x="2882641" y="1924615"/>
                </a:cubicBezTo>
                <a:cubicBezTo>
                  <a:pt x="2900432" y="1932161"/>
                  <a:pt x="2881658" y="1943032"/>
                  <a:pt x="2874552" y="1946297"/>
                </a:cubicBezTo>
                <a:lnTo>
                  <a:pt x="2875619" y="1975002"/>
                </a:lnTo>
                <a:lnTo>
                  <a:pt x="2857362" y="1992372"/>
                </a:lnTo>
                <a:cubicBezTo>
                  <a:pt x="2855341" y="1997792"/>
                  <a:pt x="2855858" y="2004290"/>
                  <a:pt x="2863485" y="2007525"/>
                </a:cubicBezTo>
                <a:lnTo>
                  <a:pt x="2872121" y="2008047"/>
                </a:lnTo>
                <a:cubicBezTo>
                  <a:pt x="2880210" y="1986364"/>
                  <a:pt x="2904589" y="1984148"/>
                  <a:pt x="2912677" y="1962467"/>
                </a:cubicBezTo>
                <a:cubicBezTo>
                  <a:pt x="2938561" y="1948334"/>
                  <a:pt x="2959850" y="1922836"/>
                  <a:pt x="2986743" y="1905988"/>
                </a:cubicBezTo>
                <a:cubicBezTo>
                  <a:pt x="2993330" y="1896226"/>
                  <a:pt x="3014097" y="1864229"/>
                  <a:pt x="3026809" y="1869620"/>
                </a:cubicBezTo>
                <a:cubicBezTo>
                  <a:pt x="3027821" y="1866909"/>
                  <a:pt x="3029814" y="1845783"/>
                  <a:pt x="3027270" y="1844704"/>
                </a:cubicBezTo>
                <a:cubicBezTo>
                  <a:pt x="3024730" y="1843627"/>
                  <a:pt x="3021698" y="1851755"/>
                  <a:pt x="3021698" y="1851755"/>
                </a:cubicBezTo>
                <a:cubicBezTo>
                  <a:pt x="2994314" y="1877809"/>
                  <a:pt x="2956762" y="1899550"/>
                  <a:pt x="2934978" y="1934258"/>
                </a:cubicBezTo>
                <a:lnTo>
                  <a:pt x="2922271" y="1928868"/>
                </a:lnTo>
                <a:cubicBezTo>
                  <a:pt x="2912104" y="1924556"/>
                  <a:pt x="2886686" y="1913774"/>
                  <a:pt x="2892752" y="1897513"/>
                </a:cubicBezTo>
                <a:cubicBezTo>
                  <a:pt x="2903874" y="1867703"/>
                  <a:pt x="2924670" y="1851411"/>
                  <a:pt x="2948010" y="1836199"/>
                </a:cubicBezTo>
                <a:cubicBezTo>
                  <a:pt x="2950033" y="1830778"/>
                  <a:pt x="2948937" y="1786367"/>
                  <a:pt x="2956565" y="1789602"/>
                </a:cubicBezTo>
                <a:cubicBezTo>
                  <a:pt x="2964189" y="1792835"/>
                  <a:pt x="2967249" y="1800412"/>
                  <a:pt x="2970312" y="1807989"/>
                </a:cubicBezTo>
                <a:cubicBezTo>
                  <a:pt x="2977390" y="1789016"/>
                  <a:pt x="2992585" y="1764070"/>
                  <a:pt x="3007807" y="1754834"/>
                </a:cubicBezTo>
                <a:lnTo>
                  <a:pt x="3012429" y="1781907"/>
                </a:lnTo>
                <a:lnTo>
                  <a:pt x="2994690" y="1805772"/>
                </a:lnTo>
                <a:cubicBezTo>
                  <a:pt x="2996224" y="1809560"/>
                  <a:pt x="3000295" y="1814428"/>
                  <a:pt x="2999285" y="1817137"/>
                </a:cubicBezTo>
                <a:cubicBezTo>
                  <a:pt x="2997263" y="1822557"/>
                  <a:pt x="2982012" y="1816088"/>
                  <a:pt x="2979468" y="1815010"/>
                </a:cubicBezTo>
                <a:cubicBezTo>
                  <a:pt x="2973401" y="1831271"/>
                  <a:pt x="2958699" y="1847010"/>
                  <a:pt x="2945005" y="1860036"/>
                </a:cubicBezTo>
                <a:lnTo>
                  <a:pt x="2943505" y="1871956"/>
                </a:lnTo>
                <a:lnTo>
                  <a:pt x="2948616" y="1889817"/>
                </a:lnTo>
                <a:lnTo>
                  <a:pt x="2968922" y="1882736"/>
                </a:lnTo>
                <a:lnTo>
                  <a:pt x="2999803" y="1823634"/>
                </a:lnTo>
                <a:cubicBezTo>
                  <a:pt x="3022652" y="1817633"/>
                  <a:pt x="3053070" y="1783447"/>
                  <a:pt x="3065232" y="1766634"/>
                </a:cubicBezTo>
                <a:cubicBezTo>
                  <a:pt x="3073321" y="1744951"/>
                  <a:pt x="3093106" y="1731368"/>
                  <a:pt x="3105267" y="1714556"/>
                </a:cubicBezTo>
                <a:lnTo>
                  <a:pt x="3156020" y="1688994"/>
                </a:lnTo>
                <a:lnTo>
                  <a:pt x="3198600" y="1637995"/>
                </a:lnTo>
                <a:cubicBezTo>
                  <a:pt x="3201143" y="1639074"/>
                  <a:pt x="3208767" y="1642308"/>
                  <a:pt x="3210789" y="1636887"/>
                </a:cubicBezTo>
                <a:cubicBezTo>
                  <a:pt x="3212811" y="1631467"/>
                  <a:pt x="3207210" y="1622813"/>
                  <a:pt x="3205676" y="1619026"/>
                </a:cubicBezTo>
                <a:lnTo>
                  <a:pt x="3239705" y="1614624"/>
                </a:lnTo>
                <a:lnTo>
                  <a:pt x="3247503" y="1617932"/>
                </a:lnTo>
                <a:lnTo>
                  <a:pt x="3250397" y="1599235"/>
                </a:lnTo>
                <a:cubicBezTo>
                  <a:pt x="3252972" y="1589989"/>
                  <a:pt x="3256405" y="1582592"/>
                  <a:pt x="3259835" y="1582592"/>
                </a:cubicBezTo>
                <a:cubicBezTo>
                  <a:pt x="3266701" y="1582591"/>
                  <a:pt x="3271851" y="1588139"/>
                  <a:pt x="3275285" y="1594611"/>
                </a:cubicBezTo>
                <a:cubicBezTo>
                  <a:pt x="3278719" y="1601082"/>
                  <a:pt x="3280438" y="1608479"/>
                  <a:pt x="3280437" y="1612180"/>
                </a:cubicBezTo>
                <a:cubicBezTo>
                  <a:pt x="3273571" y="1612180"/>
                  <a:pt x="3264988" y="1614028"/>
                  <a:pt x="3258121" y="1616802"/>
                </a:cubicBezTo>
                <a:lnTo>
                  <a:pt x="3253688" y="1620555"/>
                </a:lnTo>
                <a:lnTo>
                  <a:pt x="3260040" y="1623249"/>
                </a:lnTo>
                <a:cubicBezTo>
                  <a:pt x="3250940" y="1647639"/>
                  <a:pt x="3235716" y="1656880"/>
                  <a:pt x="3226645" y="1696978"/>
                </a:cubicBezTo>
                <a:lnTo>
                  <a:pt x="3252007" y="1676345"/>
                </a:lnTo>
                <a:cubicBezTo>
                  <a:pt x="3261652" y="1674158"/>
                  <a:pt x="3269252" y="1661685"/>
                  <a:pt x="3272286" y="1653555"/>
                </a:cubicBezTo>
                <a:lnTo>
                  <a:pt x="3323039" y="1627994"/>
                </a:lnTo>
                <a:cubicBezTo>
                  <a:pt x="3361164" y="1644165"/>
                  <a:pt x="3338722" y="1593841"/>
                  <a:pt x="3364141" y="1604622"/>
                </a:cubicBezTo>
                <a:lnTo>
                  <a:pt x="3371768" y="1607857"/>
                </a:lnTo>
                <a:cubicBezTo>
                  <a:pt x="3377834" y="1591597"/>
                  <a:pt x="3390023" y="1590488"/>
                  <a:pt x="3395080" y="1576935"/>
                </a:cubicBezTo>
                <a:lnTo>
                  <a:pt x="3416971" y="1570604"/>
                </a:lnTo>
                <a:lnTo>
                  <a:pt x="3427826" y="1560287"/>
                </a:lnTo>
                <a:lnTo>
                  <a:pt x="3419032" y="1531496"/>
                </a:lnTo>
                <a:lnTo>
                  <a:pt x="3484302" y="1518991"/>
                </a:lnTo>
                <a:lnTo>
                  <a:pt x="3490387" y="1474295"/>
                </a:lnTo>
                <a:lnTo>
                  <a:pt x="3514161" y="1455221"/>
                </a:lnTo>
                <a:lnTo>
                  <a:pt x="3570522" y="1445873"/>
                </a:lnTo>
                <a:cubicBezTo>
                  <a:pt x="3603206" y="1423641"/>
                  <a:pt x="3644791" y="1398267"/>
                  <a:pt x="3662718" y="1359997"/>
                </a:cubicBezTo>
                <a:cubicBezTo>
                  <a:pt x="3695406" y="1337780"/>
                  <a:pt x="3713320" y="1299516"/>
                  <a:pt x="3748948" y="1286880"/>
                </a:cubicBezTo>
                <a:lnTo>
                  <a:pt x="3763930" y="1239028"/>
                </a:lnTo>
                <a:lnTo>
                  <a:pt x="3838325" y="1159482"/>
                </a:lnTo>
                <a:lnTo>
                  <a:pt x="3856134" y="1153165"/>
                </a:lnTo>
                <a:lnTo>
                  <a:pt x="3865384" y="1145993"/>
                </a:lnTo>
                <a:lnTo>
                  <a:pt x="3868584" y="1145194"/>
                </a:lnTo>
                <a:lnTo>
                  <a:pt x="3874081" y="1139245"/>
                </a:lnTo>
                <a:lnTo>
                  <a:pt x="3894029" y="1123771"/>
                </a:lnTo>
                <a:cubicBezTo>
                  <a:pt x="3907413" y="1111048"/>
                  <a:pt x="3923025" y="1097534"/>
                  <a:pt x="3945282" y="1089641"/>
                </a:cubicBezTo>
                <a:cubicBezTo>
                  <a:pt x="3936492" y="1060860"/>
                  <a:pt x="3981020" y="1045068"/>
                  <a:pt x="3998830" y="1038755"/>
                </a:cubicBezTo>
                <a:lnTo>
                  <a:pt x="3991338" y="1014228"/>
                </a:lnTo>
                <a:lnTo>
                  <a:pt x="3994634" y="1008471"/>
                </a:lnTo>
                <a:lnTo>
                  <a:pt x="4077589" y="981571"/>
                </a:lnTo>
                <a:cubicBezTo>
                  <a:pt x="4092805" y="974844"/>
                  <a:pt x="4106916" y="966519"/>
                  <a:pt x="4117792" y="955683"/>
                </a:cubicBezTo>
                <a:lnTo>
                  <a:pt x="4126766" y="938017"/>
                </a:lnTo>
                <a:lnTo>
                  <a:pt x="4187472" y="888631"/>
                </a:lnTo>
                <a:lnTo>
                  <a:pt x="4193208" y="885569"/>
                </a:lnTo>
                <a:cubicBezTo>
                  <a:pt x="4243493" y="850289"/>
                  <a:pt x="4284243" y="801942"/>
                  <a:pt x="4346539" y="787829"/>
                </a:cubicBezTo>
                <a:cubicBezTo>
                  <a:pt x="4358379" y="794259"/>
                  <a:pt x="4376084" y="819888"/>
                  <a:pt x="4384982" y="816731"/>
                </a:cubicBezTo>
                <a:cubicBezTo>
                  <a:pt x="4411688" y="807261"/>
                  <a:pt x="4394104" y="749690"/>
                  <a:pt x="4391171" y="740089"/>
                </a:cubicBezTo>
                <a:lnTo>
                  <a:pt x="4420824" y="740215"/>
                </a:lnTo>
                <a:cubicBezTo>
                  <a:pt x="4434182" y="735475"/>
                  <a:pt x="4444578" y="729130"/>
                  <a:pt x="4449425" y="720766"/>
                </a:cubicBezTo>
                <a:lnTo>
                  <a:pt x="4448118" y="711993"/>
                </a:lnTo>
                <a:lnTo>
                  <a:pt x="4508465" y="684624"/>
                </a:lnTo>
                <a:cubicBezTo>
                  <a:pt x="4526397" y="678265"/>
                  <a:pt x="4537415" y="669977"/>
                  <a:pt x="4544878" y="660760"/>
                </a:cubicBezTo>
                <a:lnTo>
                  <a:pt x="4559329" y="632523"/>
                </a:lnTo>
                <a:lnTo>
                  <a:pt x="4604998" y="632362"/>
                </a:lnTo>
                <a:cubicBezTo>
                  <a:pt x="4652561" y="594225"/>
                  <a:pt x="4765382" y="543587"/>
                  <a:pt x="4795255" y="479813"/>
                </a:cubicBezTo>
                <a:cubicBezTo>
                  <a:pt x="4810840" y="474285"/>
                  <a:pt x="4817907" y="467129"/>
                  <a:pt x="4820668" y="459003"/>
                </a:cubicBezTo>
                <a:lnTo>
                  <a:pt x="4820407" y="442423"/>
                </a:lnTo>
                <a:lnTo>
                  <a:pt x="4824114" y="440293"/>
                </a:lnTo>
                <a:cubicBezTo>
                  <a:pt x="4837156" y="435668"/>
                  <a:pt x="4928451" y="403288"/>
                  <a:pt x="4934887" y="424366"/>
                </a:cubicBezTo>
                <a:cubicBezTo>
                  <a:pt x="4937036" y="431399"/>
                  <a:pt x="4921759" y="452392"/>
                  <a:pt x="4917389" y="461723"/>
                </a:cubicBezTo>
                <a:cubicBezTo>
                  <a:pt x="4919537" y="468757"/>
                  <a:pt x="4921680" y="475778"/>
                  <a:pt x="4928196" y="473466"/>
                </a:cubicBezTo>
                <a:cubicBezTo>
                  <a:pt x="4941239" y="468842"/>
                  <a:pt x="4956514" y="447848"/>
                  <a:pt x="4965265" y="429169"/>
                </a:cubicBezTo>
                <a:cubicBezTo>
                  <a:pt x="5073642" y="476405"/>
                  <a:pt x="5002245" y="408270"/>
                  <a:pt x="5047888" y="392083"/>
                </a:cubicBezTo>
                <a:cubicBezTo>
                  <a:pt x="5073970" y="382834"/>
                  <a:pt x="5162953" y="390211"/>
                  <a:pt x="5154455" y="338713"/>
                </a:cubicBezTo>
                <a:cubicBezTo>
                  <a:pt x="5221889" y="299223"/>
                  <a:pt x="5367825" y="161793"/>
                  <a:pt x="5419996" y="143292"/>
                </a:cubicBezTo>
                <a:lnTo>
                  <a:pt x="5602582" y="78539"/>
                </a:lnTo>
                <a:cubicBezTo>
                  <a:pt x="5622064" y="94997"/>
                  <a:pt x="5656817" y="90457"/>
                  <a:pt x="5676376" y="83520"/>
                </a:cubicBezTo>
                <a:lnTo>
                  <a:pt x="5722106" y="43942"/>
                </a:lnTo>
                <a:cubicBezTo>
                  <a:pt x="5754715" y="32376"/>
                  <a:pt x="5780712" y="46518"/>
                  <a:pt x="5806796" y="37266"/>
                </a:cubicBezTo>
                <a:lnTo>
                  <a:pt x="5846011" y="0"/>
                </a:lnTo>
                <a:cubicBezTo>
                  <a:pt x="5850303" y="14055"/>
                  <a:pt x="5861112" y="25797"/>
                  <a:pt x="5874155" y="21171"/>
                </a:cubicBezTo>
                <a:cubicBezTo>
                  <a:pt x="5893724" y="14233"/>
                  <a:pt x="5911132" y="263"/>
                  <a:pt x="5919717" y="28372"/>
                </a:cubicBezTo>
                <a:cubicBezTo>
                  <a:pt x="5939284" y="21432"/>
                  <a:pt x="5958843" y="14494"/>
                  <a:pt x="5967427" y="42600"/>
                </a:cubicBezTo>
                <a:lnTo>
                  <a:pt x="5978160" y="77740"/>
                </a:lnTo>
                <a:cubicBezTo>
                  <a:pt x="5997729" y="70800"/>
                  <a:pt x="6028103" y="75604"/>
                  <a:pt x="6041057" y="94367"/>
                </a:cubicBezTo>
                <a:cubicBezTo>
                  <a:pt x="6051789" y="129507"/>
                  <a:pt x="6036437" y="173886"/>
                  <a:pt x="6047168" y="209024"/>
                </a:cubicBezTo>
                <a:cubicBezTo>
                  <a:pt x="6068880" y="209106"/>
                  <a:pt x="6092731" y="216223"/>
                  <a:pt x="6099170" y="237311"/>
                </a:cubicBezTo>
                <a:lnTo>
                  <a:pt x="6099091" y="260695"/>
                </a:lnTo>
                <a:cubicBezTo>
                  <a:pt x="6073086" y="246561"/>
                  <a:pt x="6066482" y="272257"/>
                  <a:pt x="6072924" y="293345"/>
                </a:cubicBezTo>
                <a:lnTo>
                  <a:pt x="6114117" y="309886"/>
                </a:lnTo>
                <a:cubicBezTo>
                  <a:pt x="6122000" y="306116"/>
                  <a:pt x="6130343" y="306442"/>
                  <a:pt x="6138937" y="309995"/>
                </a:cubicBezTo>
                <a:lnTo>
                  <a:pt x="6150297" y="318395"/>
                </a:lnTo>
                <a:lnTo>
                  <a:pt x="6170353" y="314839"/>
                </a:lnTo>
                <a:lnTo>
                  <a:pt x="6210926" y="274369"/>
                </a:lnTo>
                <a:cubicBezTo>
                  <a:pt x="6215366" y="289632"/>
                  <a:pt x="6226549" y="302384"/>
                  <a:pt x="6240044" y="297360"/>
                </a:cubicBezTo>
                <a:cubicBezTo>
                  <a:pt x="6260290" y="289825"/>
                  <a:pt x="6278301" y="274654"/>
                  <a:pt x="6287184" y="305180"/>
                </a:cubicBezTo>
                <a:cubicBezTo>
                  <a:pt x="6307428" y="297643"/>
                  <a:pt x="6327664" y="290109"/>
                  <a:pt x="6336546" y="320631"/>
                </a:cubicBezTo>
                <a:lnTo>
                  <a:pt x="6347651" y="358794"/>
                </a:lnTo>
                <a:cubicBezTo>
                  <a:pt x="6367897" y="351257"/>
                  <a:pt x="6399323" y="356474"/>
                  <a:pt x="6412725" y="376850"/>
                </a:cubicBezTo>
                <a:cubicBezTo>
                  <a:pt x="6423829" y="415012"/>
                  <a:pt x="6407944" y="463207"/>
                  <a:pt x="6419048" y="501367"/>
                </a:cubicBezTo>
                <a:cubicBezTo>
                  <a:pt x="6441512" y="501456"/>
                  <a:pt x="6466188" y="509185"/>
                  <a:pt x="6472850" y="532086"/>
                </a:cubicBezTo>
                <a:lnTo>
                  <a:pt x="6472768" y="557481"/>
                </a:lnTo>
                <a:cubicBezTo>
                  <a:pt x="6445863" y="542132"/>
                  <a:pt x="6439030" y="570037"/>
                  <a:pt x="6445695" y="592939"/>
                </a:cubicBezTo>
                <a:lnTo>
                  <a:pt x="6488315" y="610902"/>
                </a:lnTo>
                <a:cubicBezTo>
                  <a:pt x="6529093" y="590433"/>
                  <a:pt x="6581780" y="681163"/>
                  <a:pt x="6619355" y="765129"/>
                </a:cubicBezTo>
                <a:lnTo>
                  <a:pt x="6623377" y="774661"/>
                </a:lnTo>
                <a:lnTo>
                  <a:pt x="6664366" y="755358"/>
                </a:lnTo>
                <a:cubicBezTo>
                  <a:pt x="6665082" y="740811"/>
                  <a:pt x="6708990" y="727990"/>
                  <a:pt x="6726445" y="722589"/>
                </a:cubicBezTo>
                <a:cubicBezTo>
                  <a:pt x="6721989" y="719618"/>
                  <a:pt x="6744533" y="710595"/>
                  <a:pt x="6747349" y="709468"/>
                </a:cubicBezTo>
                <a:cubicBezTo>
                  <a:pt x="6758621" y="704956"/>
                  <a:pt x="6769897" y="700443"/>
                  <a:pt x="6770527" y="693853"/>
                </a:cubicBezTo>
                <a:lnTo>
                  <a:pt x="6976874" y="604925"/>
                </a:lnTo>
                <a:cubicBezTo>
                  <a:pt x="6976328" y="603561"/>
                  <a:pt x="6978051" y="599702"/>
                  <a:pt x="6980871" y="598573"/>
                </a:cubicBezTo>
                <a:cubicBezTo>
                  <a:pt x="6989323" y="595190"/>
                  <a:pt x="6999966" y="597269"/>
                  <a:pt x="7001605" y="601365"/>
                </a:cubicBezTo>
                <a:cubicBezTo>
                  <a:pt x="7002699" y="604097"/>
                  <a:pt x="6997609" y="607720"/>
                  <a:pt x="6991973" y="609975"/>
                </a:cubicBezTo>
                <a:lnTo>
                  <a:pt x="6952521" y="625766"/>
                </a:lnTo>
                <a:cubicBezTo>
                  <a:pt x="6955801" y="633961"/>
                  <a:pt x="6844719" y="683173"/>
                  <a:pt x="6818726" y="699915"/>
                </a:cubicBezTo>
                <a:cubicBezTo>
                  <a:pt x="6815906" y="701043"/>
                  <a:pt x="6795635" y="707573"/>
                  <a:pt x="6796728" y="710305"/>
                </a:cubicBezTo>
                <a:cubicBezTo>
                  <a:pt x="6798368" y="714401"/>
                  <a:pt x="6814097" y="712861"/>
                  <a:pt x="6816283" y="718324"/>
                </a:cubicBezTo>
                <a:cubicBezTo>
                  <a:pt x="6816829" y="719689"/>
                  <a:pt x="6814560" y="722183"/>
                  <a:pt x="6812287" y="724676"/>
                </a:cubicBezTo>
                <a:cubicBezTo>
                  <a:pt x="6785243" y="734708"/>
                  <a:pt x="6751700" y="748926"/>
                  <a:pt x="6719193" y="764710"/>
                </a:cubicBezTo>
                <a:lnTo>
                  <a:pt x="6638539" y="810598"/>
                </a:lnTo>
                <a:lnTo>
                  <a:pt x="6639870" y="813754"/>
                </a:lnTo>
                <a:lnTo>
                  <a:pt x="6647472" y="833908"/>
                </a:lnTo>
                <a:lnTo>
                  <a:pt x="6663081" y="829754"/>
                </a:lnTo>
                <a:cubicBezTo>
                  <a:pt x="6670604" y="828129"/>
                  <a:pt x="6678196" y="826675"/>
                  <a:pt x="6682696" y="825667"/>
                </a:cubicBezTo>
                <a:cubicBezTo>
                  <a:pt x="6712519" y="818483"/>
                  <a:pt x="6662677" y="808326"/>
                  <a:pt x="6752684" y="788147"/>
                </a:cubicBezTo>
                <a:cubicBezTo>
                  <a:pt x="6754957" y="785651"/>
                  <a:pt x="6756680" y="781793"/>
                  <a:pt x="6762316" y="779537"/>
                </a:cubicBezTo>
                <a:lnTo>
                  <a:pt x="6764503" y="785000"/>
                </a:lnTo>
                <a:cubicBezTo>
                  <a:pt x="6789867" y="774848"/>
                  <a:pt x="6814598" y="771288"/>
                  <a:pt x="6839958" y="761138"/>
                </a:cubicBezTo>
                <a:lnTo>
                  <a:pt x="6825787" y="774734"/>
                </a:lnTo>
                <a:cubicBezTo>
                  <a:pt x="6817331" y="778118"/>
                  <a:pt x="6781241" y="794147"/>
                  <a:pt x="6782882" y="798245"/>
                </a:cubicBezTo>
                <a:lnTo>
                  <a:pt x="6747972" y="809048"/>
                </a:lnTo>
                <a:cubicBezTo>
                  <a:pt x="6718069" y="824186"/>
                  <a:pt x="6682526" y="841581"/>
                  <a:pt x="6656532" y="858323"/>
                </a:cubicBezTo>
                <a:lnTo>
                  <a:pt x="6658719" y="863786"/>
                </a:lnTo>
                <a:cubicBezTo>
                  <a:pt x="6659812" y="866517"/>
                  <a:pt x="6664273" y="869487"/>
                  <a:pt x="6672725" y="866104"/>
                </a:cubicBezTo>
                <a:cubicBezTo>
                  <a:pt x="6679371" y="874535"/>
                  <a:pt x="6695815" y="858446"/>
                  <a:pt x="6699641" y="868005"/>
                </a:cubicBezTo>
                <a:lnTo>
                  <a:pt x="6744730" y="849959"/>
                </a:lnTo>
                <a:lnTo>
                  <a:pt x="6737284" y="864032"/>
                </a:lnTo>
                <a:cubicBezTo>
                  <a:pt x="6711924" y="874182"/>
                  <a:pt x="6755203" y="867952"/>
                  <a:pt x="6696022" y="891638"/>
                </a:cubicBezTo>
                <a:lnTo>
                  <a:pt x="6684121" y="902740"/>
                </a:lnTo>
                <a:cubicBezTo>
                  <a:pt x="6673395" y="908618"/>
                  <a:pt x="6662123" y="913130"/>
                  <a:pt x="6651945" y="920373"/>
                </a:cubicBezTo>
                <a:cubicBezTo>
                  <a:pt x="6628853" y="928029"/>
                  <a:pt x="6632680" y="937591"/>
                  <a:pt x="6618588" y="943231"/>
                </a:cubicBezTo>
                <a:cubicBezTo>
                  <a:pt x="6598862" y="951126"/>
                  <a:pt x="6580072" y="963401"/>
                  <a:pt x="6560224" y="976098"/>
                </a:cubicBezTo>
                <a:lnTo>
                  <a:pt x="6527008" y="994273"/>
                </a:lnTo>
                <a:lnTo>
                  <a:pt x="6513933" y="1007317"/>
                </a:lnTo>
                <a:cubicBezTo>
                  <a:pt x="6507183" y="1009831"/>
                  <a:pt x="6486947" y="1017364"/>
                  <a:pt x="6491389" y="1032625"/>
                </a:cubicBezTo>
                <a:cubicBezTo>
                  <a:pt x="6495829" y="1047888"/>
                  <a:pt x="6513762" y="1058125"/>
                  <a:pt x="6524945" y="1070877"/>
                </a:cubicBezTo>
                <a:lnTo>
                  <a:pt x="6725133" y="987906"/>
                </a:lnTo>
                <a:cubicBezTo>
                  <a:pt x="6745375" y="980370"/>
                  <a:pt x="6887053" y="927630"/>
                  <a:pt x="6895936" y="958154"/>
                </a:cubicBezTo>
                <a:cubicBezTo>
                  <a:pt x="6846401" y="993511"/>
                  <a:pt x="6794567" y="1046632"/>
                  <a:pt x="6740594" y="1066725"/>
                </a:cubicBezTo>
                <a:lnTo>
                  <a:pt x="6697635" y="1150379"/>
                </a:lnTo>
                <a:lnTo>
                  <a:pt x="6623420" y="1178006"/>
                </a:lnTo>
                <a:lnTo>
                  <a:pt x="6582853" y="1218485"/>
                </a:lnTo>
                <a:lnTo>
                  <a:pt x="6576018" y="1246396"/>
                </a:lnTo>
                <a:lnTo>
                  <a:pt x="6517526" y="1276636"/>
                </a:lnTo>
                <a:cubicBezTo>
                  <a:pt x="6497199" y="1309570"/>
                  <a:pt x="6440834" y="1372844"/>
                  <a:pt x="6454158" y="1418632"/>
                </a:cubicBezTo>
                <a:cubicBezTo>
                  <a:pt x="6458599" y="1433893"/>
                  <a:pt x="6472092" y="1428870"/>
                  <a:pt x="6478835" y="1426360"/>
                </a:cubicBezTo>
                <a:cubicBezTo>
                  <a:pt x="6483446" y="1390813"/>
                  <a:pt x="6548693" y="1358062"/>
                  <a:pt x="6553133" y="1373322"/>
                </a:cubicBezTo>
                <a:cubicBezTo>
                  <a:pt x="6555355" y="1380960"/>
                  <a:pt x="6526066" y="1408778"/>
                  <a:pt x="6519316" y="1411291"/>
                </a:cubicBezTo>
                <a:cubicBezTo>
                  <a:pt x="6530140" y="1448492"/>
                  <a:pt x="6537890" y="1481950"/>
                  <a:pt x="6542674" y="1512198"/>
                </a:cubicBezTo>
                <a:lnTo>
                  <a:pt x="6546554" y="1569001"/>
                </a:lnTo>
                <a:lnTo>
                  <a:pt x="6516070" y="1592024"/>
                </a:lnTo>
                <a:cubicBezTo>
                  <a:pt x="6507986" y="1602070"/>
                  <a:pt x="6504307" y="1613548"/>
                  <a:pt x="6508096" y="1626573"/>
                </a:cubicBezTo>
                <a:lnTo>
                  <a:pt x="6471135" y="1674972"/>
                </a:lnTo>
                <a:cubicBezTo>
                  <a:pt x="6434271" y="1688694"/>
                  <a:pt x="6415737" y="1730245"/>
                  <a:pt x="6384951" y="1764806"/>
                </a:cubicBezTo>
                <a:lnTo>
                  <a:pt x="6335847" y="1771526"/>
                </a:lnTo>
                <a:cubicBezTo>
                  <a:pt x="6289791" y="1788671"/>
                  <a:pt x="6240580" y="1830088"/>
                  <a:pt x="6212826" y="1875073"/>
                </a:cubicBezTo>
                <a:cubicBezTo>
                  <a:pt x="6148331" y="1899081"/>
                  <a:pt x="6031604" y="1954076"/>
                  <a:pt x="5988457" y="2016330"/>
                </a:cubicBezTo>
                <a:lnTo>
                  <a:pt x="5933172" y="2031715"/>
                </a:lnTo>
                <a:lnTo>
                  <a:pt x="5928606" y="2059300"/>
                </a:lnTo>
                <a:cubicBezTo>
                  <a:pt x="5946165" y="2069575"/>
                  <a:pt x="5968455" y="2021854"/>
                  <a:pt x="5988520" y="2033595"/>
                </a:cubicBezTo>
                <a:cubicBezTo>
                  <a:pt x="6003569" y="2042400"/>
                  <a:pt x="6032815" y="2034488"/>
                  <a:pt x="6040682" y="2017646"/>
                </a:cubicBezTo>
                <a:cubicBezTo>
                  <a:pt x="6052138" y="2013627"/>
                  <a:pt x="6066562" y="1982747"/>
                  <a:pt x="6071578" y="1985682"/>
                </a:cubicBezTo>
                <a:cubicBezTo>
                  <a:pt x="6074089" y="1987151"/>
                  <a:pt x="6076482" y="1995700"/>
                  <a:pt x="6077677" y="1999975"/>
                </a:cubicBezTo>
                <a:cubicBezTo>
                  <a:pt x="6082693" y="2002910"/>
                  <a:pt x="6083893" y="2007184"/>
                  <a:pt x="6081270" y="2012798"/>
                </a:cubicBezTo>
                <a:cubicBezTo>
                  <a:pt x="6076025" y="2024027"/>
                  <a:pt x="6063254" y="2030852"/>
                  <a:pt x="6052993" y="2039146"/>
                </a:cubicBezTo>
                <a:cubicBezTo>
                  <a:pt x="6050371" y="2044759"/>
                  <a:pt x="6032982" y="2102501"/>
                  <a:pt x="6017934" y="2093695"/>
                </a:cubicBezTo>
                <a:lnTo>
                  <a:pt x="5996212" y="2106004"/>
                </a:lnTo>
                <a:cubicBezTo>
                  <a:pt x="5979166" y="2142499"/>
                  <a:pt x="5963548" y="2169103"/>
                  <a:pt x="5936469" y="2199724"/>
                </a:cubicBezTo>
                <a:cubicBezTo>
                  <a:pt x="5953057" y="2191561"/>
                  <a:pt x="5973464" y="2182055"/>
                  <a:pt x="5982643" y="2162402"/>
                </a:cubicBezTo>
                <a:lnTo>
                  <a:pt x="5998774" y="2182565"/>
                </a:lnTo>
                <a:lnTo>
                  <a:pt x="5974091" y="2221735"/>
                </a:lnTo>
                <a:lnTo>
                  <a:pt x="5945929" y="2241002"/>
                </a:lnTo>
                <a:lnTo>
                  <a:pt x="5922556" y="2277367"/>
                </a:lnTo>
                <a:lnTo>
                  <a:pt x="5899527" y="2292487"/>
                </a:lnTo>
                <a:lnTo>
                  <a:pt x="5878775" y="2323237"/>
                </a:lnTo>
                <a:lnTo>
                  <a:pt x="5850614" y="2342504"/>
                </a:lnTo>
                <a:cubicBezTo>
                  <a:pt x="5838812" y="2367770"/>
                  <a:pt x="5808485" y="2364323"/>
                  <a:pt x="5794062" y="2395199"/>
                </a:cubicBezTo>
                <a:cubicBezTo>
                  <a:pt x="5783801" y="2403492"/>
                  <a:pt x="5773540" y="2411786"/>
                  <a:pt x="5760768" y="2418611"/>
                </a:cubicBezTo>
                <a:cubicBezTo>
                  <a:pt x="5756834" y="2427035"/>
                  <a:pt x="5750394" y="2433988"/>
                  <a:pt x="5741556" y="2432393"/>
                </a:cubicBezTo>
                <a:cubicBezTo>
                  <a:pt x="5735001" y="2446427"/>
                  <a:pt x="5715448" y="2481454"/>
                  <a:pt x="5697888" y="2471181"/>
                </a:cubicBezTo>
                <a:cubicBezTo>
                  <a:pt x="5688710" y="2490829"/>
                  <a:pt x="5670811" y="2501800"/>
                  <a:pt x="5661631" y="2521453"/>
                </a:cubicBezTo>
                <a:lnTo>
                  <a:pt x="5666191" y="2552715"/>
                </a:lnTo>
                <a:cubicBezTo>
                  <a:pt x="5668701" y="2554183"/>
                  <a:pt x="5671207" y="2555650"/>
                  <a:pt x="5669896" y="2558456"/>
                </a:cubicBezTo>
                <a:cubicBezTo>
                  <a:pt x="5667275" y="2564070"/>
                  <a:pt x="5655816" y="2568092"/>
                  <a:pt x="5651996" y="2569428"/>
                </a:cubicBezTo>
                <a:cubicBezTo>
                  <a:pt x="5646752" y="2580657"/>
                  <a:pt x="5639112" y="2583335"/>
                  <a:pt x="5631590" y="2578934"/>
                </a:cubicBezTo>
                <a:lnTo>
                  <a:pt x="5624063" y="2574530"/>
                </a:lnTo>
                <a:lnTo>
                  <a:pt x="5607133" y="2603944"/>
                </a:lnTo>
                <a:lnTo>
                  <a:pt x="5557138" y="2642602"/>
                </a:lnTo>
                <a:lnTo>
                  <a:pt x="5543171" y="2645156"/>
                </a:lnTo>
                <a:cubicBezTo>
                  <a:pt x="5535303" y="2661999"/>
                  <a:pt x="5514781" y="2678585"/>
                  <a:pt x="5499387" y="2691024"/>
                </a:cubicBezTo>
                <a:lnTo>
                  <a:pt x="5483652" y="2724710"/>
                </a:lnTo>
                <a:lnTo>
                  <a:pt x="5454410" y="2732618"/>
                </a:lnTo>
                <a:lnTo>
                  <a:pt x="5431263" y="2754821"/>
                </a:lnTo>
                <a:lnTo>
                  <a:pt x="5409658" y="2760051"/>
                </a:lnTo>
                <a:cubicBezTo>
                  <a:pt x="5400479" y="2779701"/>
                  <a:pt x="5380300" y="2775044"/>
                  <a:pt x="5369812" y="2797500"/>
                </a:cubicBezTo>
                <a:lnTo>
                  <a:pt x="5324944" y="2832013"/>
                </a:lnTo>
                <a:cubicBezTo>
                  <a:pt x="5307388" y="2821742"/>
                  <a:pt x="5296442" y="2872527"/>
                  <a:pt x="5273867" y="2859317"/>
                </a:cubicBezTo>
                <a:lnTo>
                  <a:pt x="5313091" y="2782187"/>
                </a:lnTo>
                <a:cubicBezTo>
                  <a:pt x="5301748" y="2779122"/>
                  <a:pt x="5298155" y="2766299"/>
                  <a:pt x="5303399" y="2755071"/>
                </a:cubicBezTo>
                <a:cubicBezTo>
                  <a:pt x="5307334" y="2746647"/>
                  <a:pt x="5318677" y="2749712"/>
                  <a:pt x="5326204" y="2754115"/>
                </a:cubicBezTo>
                <a:lnTo>
                  <a:pt x="5336236" y="2759986"/>
                </a:lnTo>
                <a:lnTo>
                  <a:pt x="5378593" y="2724005"/>
                </a:lnTo>
                <a:cubicBezTo>
                  <a:pt x="5383610" y="2726936"/>
                  <a:pt x="5389936" y="2727067"/>
                  <a:pt x="5392560" y="2721452"/>
                </a:cubicBezTo>
                <a:cubicBezTo>
                  <a:pt x="5396494" y="2713029"/>
                  <a:pt x="5396606" y="2705948"/>
                  <a:pt x="5406639" y="2711817"/>
                </a:cubicBezTo>
                <a:lnTo>
                  <a:pt x="5478697" y="2639599"/>
                </a:lnTo>
                <a:cubicBezTo>
                  <a:pt x="5486223" y="2644003"/>
                  <a:pt x="5492550" y="2644133"/>
                  <a:pt x="5495172" y="2638519"/>
                </a:cubicBezTo>
                <a:cubicBezTo>
                  <a:pt x="5500418" y="2627291"/>
                  <a:pt x="5501729" y="2624481"/>
                  <a:pt x="5511762" y="2630351"/>
                </a:cubicBezTo>
                <a:lnTo>
                  <a:pt x="5537414" y="2609617"/>
                </a:lnTo>
                <a:cubicBezTo>
                  <a:pt x="5543969" y="2595582"/>
                  <a:pt x="5586671" y="2538356"/>
                  <a:pt x="5599326" y="2538612"/>
                </a:cubicBezTo>
                <a:cubicBezTo>
                  <a:pt x="5604343" y="2541546"/>
                  <a:pt x="5608047" y="2547290"/>
                  <a:pt x="5610441" y="2555840"/>
                </a:cubicBezTo>
                <a:lnTo>
                  <a:pt x="5631075" y="2532171"/>
                </a:lnTo>
                <a:cubicBezTo>
                  <a:pt x="5634898" y="2530829"/>
                  <a:pt x="5642537" y="2528152"/>
                  <a:pt x="5643846" y="2525346"/>
                </a:cubicBezTo>
                <a:cubicBezTo>
                  <a:pt x="5645159" y="2522537"/>
                  <a:pt x="5632616" y="2515197"/>
                  <a:pt x="5630110" y="2513731"/>
                </a:cubicBezTo>
                <a:cubicBezTo>
                  <a:pt x="5641910" y="2488469"/>
                  <a:pt x="5689167" y="2462502"/>
                  <a:pt x="5697034" y="2445659"/>
                </a:cubicBezTo>
                <a:cubicBezTo>
                  <a:pt x="5685690" y="2442598"/>
                  <a:pt x="5674347" y="2439533"/>
                  <a:pt x="5664201" y="2440747"/>
                </a:cubicBezTo>
                <a:cubicBezTo>
                  <a:pt x="5652399" y="2466012"/>
                  <a:pt x="5635813" y="2474175"/>
                  <a:pt x="5626632" y="2493827"/>
                </a:cubicBezTo>
                <a:cubicBezTo>
                  <a:pt x="5618766" y="2510670"/>
                  <a:pt x="5618536" y="2524833"/>
                  <a:pt x="5598472" y="2513094"/>
                </a:cubicBezTo>
                <a:cubicBezTo>
                  <a:pt x="5588210" y="2521387"/>
                  <a:pt x="5534393" y="2561386"/>
                  <a:pt x="5529148" y="2572614"/>
                </a:cubicBezTo>
                <a:cubicBezTo>
                  <a:pt x="5511247" y="2583588"/>
                  <a:pt x="5489643" y="2588816"/>
                  <a:pt x="5479155" y="2611272"/>
                </a:cubicBezTo>
                <a:lnTo>
                  <a:pt x="5457319" y="2630668"/>
                </a:lnTo>
                <a:cubicBezTo>
                  <a:pt x="5447174" y="2631881"/>
                  <a:pt x="5441928" y="2643110"/>
                  <a:pt x="5437996" y="2651530"/>
                </a:cubicBezTo>
                <a:cubicBezTo>
                  <a:pt x="5426194" y="2676795"/>
                  <a:pt x="5384295" y="2684447"/>
                  <a:pt x="5372492" y="2709714"/>
                </a:cubicBezTo>
                <a:lnTo>
                  <a:pt x="5337034" y="2710413"/>
                </a:lnTo>
                <a:lnTo>
                  <a:pt x="5320105" y="2739823"/>
                </a:lnTo>
                <a:lnTo>
                  <a:pt x="5292056" y="2752005"/>
                </a:lnTo>
                <a:cubicBezTo>
                  <a:pt x="5268454" y="2802534"/>
                  <a:pt x="5235164" y="2825948"/>
                  <a:pt x="5216807" y="2865246"/>
                </a:cubicBezTo>
                <a:cubicBezTo>
                  <a:pt x="5203693" y="2893319"/>
                  <a:pt x="5201300" y="2884769"/>
                  <a:pt x="5174906" y="2872904"/>
                </a:cubicBezTo>
                <a:cubicBezTo>
                  <a:pt x="5175990" y="2884258"/>
                  <a:pt x="5178039" y="2914051"/>
                  <a:pt x="5160483" y="2903780"/>
                </a:cubicBezTo>
                <a:cubicBezTo>
                  <a:pt x="5157974" y="2902312"/>
                  <a:pt x="5147941" y="2896441"/>
                  <a:pt x="5145318" y="2902055"/>
                </a:cubicBezTo>
                <a:cubicBezTo>
                  <a:pt x="5141384" y="2910479"/>
                  <a:pt x="5159911" y="2939188"/>
                  <a:pt x="5166125" y="2946400"/>
                </a:cubicBezTo>
                <a:cubicBezTo>
                  <a:pt x="5185220" y="2939698"/>
                  <a:pt x="5200727" y="2920178"/>
                  <a:pt x="5209904" y="2900530"/>
                </a:cubicBezTo>
                <a:cubicBezTo>
                  <a:pt x="5221366" y="2896509"/>
                  <a:pt x="5227805" y="2889557"/>
                  <a:pt x="5233049" y="2878330"/>
                </a:cubicBezTo>
                <a:lnTo>
                  <a:pt x="5254884" y="2858931"/>
                </a:lnTo>
                <a:cubicBezTo>
                  <a:pt x="5256195" y="2856127"/>
                  <a:pt x="5260130" y="2847703"/>
                  <a:pt x="5262640" y="2849171"/>
                </a:cubicBezTo>
                <a:cubicBezTo>
                  <a:pt x="5272672" y="2855042"/>
                  <a:pt x="5267083" y="2887514"/>
                  <a:pt x="5263149" y="2895937"/>
                </a:cubicBezTo>
                <a:cubicBezTo>
                  <a:pt x="5261838" y="2898744"/>
                  <a:pt x="5259215" y="2904358"/>
                  <a:pt x="5254199" y="2901422"/>
                </a:cubicBezTo>
                <a:cubicBezTo>
                  <a:pt x="5238692" y="2920944"/>
                  <a:pt x="5206485" y="2955717"/>
                  <a:pt x="5181058" y="2962286"/>
                </a:cubicBezTo>
                <a:cubicBezTo>
                  <a:pt x="5175813" y="2973514"/>
                  <a:pt x="5166979" y="2971918"/>
                  <a:pt x="5161735" y="2983146"/>
                </a:cubicBezTo>
                <a:cubicBezTo>
                  <a:pt x="5145029" y="2998395"/>
                  <a:pt x="5124506" y="3014981"/>
                  <a:pt x="5104100" y="3024487"/>
                </a:cubicBezTo>
                <a:cubicBezTo>
                  <a:pt x="5101477" y="3030102"/>
                  <a:pt x="5095033" y="3037053"/>
                  <a:pt x="5090018" y="3034117"/>
                </a:cubicBezTo>
                <a:cubicBezTo>
                  <a:pt x="5085001" y="3031183"/>
                  <a:pt x="5087740" y="3018488"/>
                  <a:pt x="5090363" y="3012874"/>
                </a:cubicBezTo>
                <a:cubicBezTo>
                  <a:pt x="5100852" y="2990418"/>
                  <a:pt x="5104669" y="2989078"/>
                  <a:pt x="5082097" y="2975873"/>
                </a:cubicBezTo>
                <a:cubicBezTo>
                  <a:pt x="5098687" y="2967704"/>
                  <a:pt x="5121716" y="2952583"/>
                  <a:pt x="5129583" y="2935741"/>
                </a:cubicBezTo>
                <a:cubicBezTo>
                  <a:pt x="5132205" y="2930126"/>
                  <a:pt x="5131010" y="2925855"/>
                  <a:pt x="5125993" y="2922920"/>
                </a:cubicBezTo>
                <a:lnTo>
                  <a:pt x="5096522" y="2944991"/>
                </a:lnTo>
                <a:cubicBezTo>
                  <a:pt x="5093899" y="2950605"/>
                  <a:pt x="5090077" y="2951946"/>
                  <a:pt x="5085061" y="2949012"/>
                </a:cubicBezTo>
                <a:cubicBezTo>
                  <a:pt x="5080045" y="2946075"/>
                  <a:pt x="5073947" y="2931783"/>
                  <a:pt x="5071553" y="2923233"/>
                </a:cubicBezTo>
                <a:cubicBezTo>
                  <a:pt x="5070127" y="2933126"/>
                  <a:pt x="5057015" y="2961197"/>
                  <a:pt x="5044473" y="2953858"/>
                </a:cubicBezTo>
                <a:lnTo>
                  <a:pt x="5025262" y="2967636"/>
                </a:lnTo>
                <a:cubicBezTo>
                  <a:pt x="5020016" y="2978865"/>
                  <a:pt x="5012265" y="2988627"/>
                  <a:pt x="5000805" y="2992646"/>
                </a:cubicBezTo>
                <a:lnTo>
                  <a:pt x="4994705" y="2978354"/>
                </a:lnTo>
                <a:lnTo>
                  <a:pt x="4980739" y="2980906"/>
                </a:lnTo>
                <a:cubicBezTo>
                  <a:pt x="4962726" y="2998962"/>
                  <a:pt x="4938271" y="3023969"/>
                  <a:pt x="4927782" y="3046425"/>
                </a:cubicBezTo>
                <a:lnTo>
                  <a:pt x="4933992" y="3053636"/>
                </a:lnTo>
                <a:cubicBezTo>
                  <a:pt x="4941519" y="3058039"/>
                  <a:pt x="4947848" y="3058165"/>
                  <a:pt x="4951780" y="3049746"/>
                </a:cubicBezTo>
                <a:cubicBezTo>
                  <a:pt x="4956796" y="3052681"/>
                  <a:pt x="4963125" y="3052807"/>
                  <a:pt x="4965747" y="3047192"/>
                </a:cubicBezTo>
                <a:cubicBezTo>
                  <a:pt x="4969680" y="3038772"/>
                  <a:pt x="4969792" y="3031691"/>
                  <a:pt x="4979825" y="3037560"/>
                </a:cubicBezTo>
                <a:cubicBezTo>
                  <a:pt x="4985070" y="3026332"/>
                  <a:pt x="5013232" y="3007066"/>
                  <a:pt x="5023264" y="3012936"/>
                </a:cubicBezTo>
                <a:cubicBezTo>
                  <a:pt x="5028280" y="3015871"/>
                  <a:pt x="5025658" y="3021485"/>
                  <a:pt x="5024349" y="3024290"/>
                </a:cubicBezTo>
                <a:cubicBezTo>
                  <a:pt x="5021726" y="3029904"/>
                  <a:pt x="5005878" y="3070673"/>
                  <a:pt x="4998352" y="3066268"/>
                </a:cubicBezTo>
                <a:cubicBezTo>
                  <a:pt x="4993335" y="3063334"/>
                  <a:pt x="4989746" y="3050513"/>
                  <a:pt x="4989858" y="3043431"/>
                </a:cubicBezTo>
                <a:cubicBezTo>
                  <a:pt x="4983303" y="3057463"/>
                  <a:pt x="4969335" y="3060017"/>
                  <a:pt x="4962780" y="3074050"/>
                </a:cubicBezTo>
                <a:cubicBezTo>
                  <a:pt x="4960158" y="3079664"/>
                  <a:pt x="4958733" y="3089557"/>
                  <a:pt x="4958617" y="3096638"/>
                </a:cubicBezTo>
                <a:cubicBezTo>
                  <a:pt x="4938552" y="3084897"/>
                  <a:pt x="4939294" y="3117498"/>
                  <a:pt x="4924245" y="3108693"/>
                </a:cubicBezTo>
                <a:lnTo>
                  <a:pt x="4909820" y="3139574"/>
                </a:lnTo>
                <a:lnTo>
                  <a:pt x="4922588" y="3132745"/>
                </a:lnTo>
                <a:lnTo>
                  <a:pt x="4931768" y="3113094"/>
                </a:lnTo>
                <a:lnTo>
                  <a:pt x="4959359" y="3129239"/>
                </a:lnTo>
                <a:lnTo>
                  <a:pt x="4951604" y="3138997"/>
                </a:lnTo>
                <a:cubicBezTo>
                  <a:pt x="4934049" y="3128726"/>
                  <a:pt x="4942425" y="3158650"/>
                  <a:pt x="4944818" y="3167199"/>
                </a:cubicBezTo>
                <a:cubicBezTo>
                  <a:pt x="4940887" y="3175618"/>
                  <a:pt x="4907480" y="3206112"/>
                  <a:pt x="4902464" y="3203178"/>
                </a:cubicBezTo>
                <a:cubicBezTo>
                  <a:pt x="4893284" y="3222830"/>
                  <a:pt x="4891973" y="3225635"/>
                  <a:pt x="4874418" y="3215363"/>
                </a:cubicBezTo>
                <a:lnTo>
                  <a:pt x="4859993" y="3246243"/>
                </a:lnTo>
                <a:cubicBezTo>
                  <a:pt x="4848879" y="3229015"/>
                  <a:pt x="4844204" y="3204834"/>
                  <a:pt x="4844549" y="3183591"/>
                </a:cubicBezTo>
                <a:cubicBezTo>
                  <a:pt x="4842039" y="3182122"/>
                  <a:pt x="4839532" y="3180655"/>
                  <a:pt x="4840842" y="3177850"/>
                </a:cubicBezTo>
                <a:cubicBezTo>
                  <a:pt x="4844777" y="3169426"/>
                  <a:pt x="4849905" y="3165279"/>
                  <a:pt x="4857544" y="3162600"/>
                </a:cubicBezTo>
                <a:cubicBezTo>
                  <a:pt x="4847399" y="3163812"/>
                  <a:pt x="4835938" y="3167832"/>
                  <a:pt x="4825905" y="3161963"/>
                </a:cubicBezTo>
                <a:cubicBezTo>
                  <a:pt x="4823399" y="3160496"/>
                  <a:pt x="4823512" y="3153413"/>
                  <a:pt x="4824824" y="3150604"/>
                </a:cubicBezTo>
                <a:lnTo>
                  <a:pt x="4812168" y="3150348"/>
                </a:lnTo>
                <a:cubicBezTo>
                  <a:pt x="4802135" y="3144478"/>
                  <a:pt x="4795695" y="3151435"/>
                  <a:pt x="4791762" y="3159855"/>
                </a:cubicBezTo>
                <a:lnTo>
                  <a:pt x="4789139" y="3165469"/>
                </a:lnTo>
                <a:cubicBezTo>
                  <a:pt x="4793072" y="3157049"/>
                  <a:pt x="4784351" y="3148370"/>
                  <a:pt x="4779335" y="3145436"/>
                </a:cubicBezTo>
                <a:lnTo>
                  <a:pt x="4781613" y="3161065"/>
                </a:lnTo>
                <a:cubicBezTo>
                  <a:pt x="4767189" y="3191945"/>
                  <a:pt x="4766731" y="3220273"/>
                  <a:pt x="4753619" y="3248342"/>
                </a:cubicBezTo>
                <a:cubicBezTo>
                  <a:pt x="4738571" y="3239538"/>
                  <a:pt x="4739425" y="3265056"/>
                  <a:pt x="4741818" y="3273605"/>
                </a:cubicBezTo>
                <a:lnTo>
                  <a:pt x="4755444" y="3292303"/>
                </a:lnTo>
                <a:lnTo>
                  <a:pt x="4769752" y="3268502"/>
                </a:lnTo>
                <a:cubicBezTo>
                  <a:pt x="4774997" y="3257275"/>
                  <a:pt x="4779046" y="3241774"/>
                  <a:pt x="4779275" y="3227610"/>
                </a:cubicBezTo>
                <a:cubicBezTo>
                  <a:pt x="4783209" y="3219187"/>
                  <a:pt x="4805780" y="3232394"/>
                  <a:pt x="4810797" y="3235330"/>
                </a:cubicBezTo>
                <a:lnTo>
                  <a:pt x="4830237" y="3207388"/>
                </a:lnTo>
                <a:lnTo>
                  <a:pt x="4834684" y="3245732"/>
                </a:lnTo>
                <a:cubicBezTo>
                  <a:pt x="4823112" y="3256831"/>
                  <a:pt x="4754642" y="3341873"/>
                  <a:pt x="4729560" y="3327199"/>
                </a:cubicBezTo>
                <a:cubicBezTo>
                  <a:pt x="4725628" y="3335618"/>
                  <a:pt x="4699860" y="3363433"/>
                  <a:pt x="4692337" y="3359032"/>
                </a:cubicBezTo>
                <a:cubicBezTo>
                  <a:pt x="4689827" y="3357563"/>
                  <a:pt x="4692450" y="3351949"/>
                  <a:pt x="4693760" y="3349143"/>
                </a:cubicBezTo>
                <a:cubicBezTo>
                  <a:pt x="4676204" y="3338872"/>
                  <a:pt x="4696611" y="3329366"/>
                  <a:pt x="4704249" y="3326687"/>
                </a:cubicBezTo>
                <a:lnTo>
                  <a:pt x="4706018" y="3295551"/>
                </a:lnTo>
                <a:lnTo>
                  <a:pt x="4726541" y="3278965"/>
                </a:lnTo>
                <a:cubicBezTo>
                  <a:pt x="4729164" y="3273349"/>
                  <a:pt x="4729279" y="3266268"/>
                  <a:pt x="4721754" y="3261865"/>
                </a:cubicBezTo>
                <a:lnTo>
                  <a:pt x="4712919" y="3260273"/>
                </a:lnTo>
                <a:cubicBezTo>
                  <a:pt x="4702429" y="3282730"/>
                  <a:pt x="4677119" y="3282218"/>
                  <a:pt x="4666628" y="3304675"/>
                </a:cubicBezTo>
                <a:cubicBezTo>
                  <a:pt x="4638579" y="3316858"/>
                  <a:pt x="4614125" y="3341865"/>
                  <a:pt x="4584766" y="3356860"/>
                </a:cubicBezTo>
                <a:cubicBezTo>
                  <a:pt x="4577012" y="3366619"/>
                  <a:pt x="4552443" y="3398710"/>
                  <a:pt x="4539901" y="3391370"/>
                </a:cubicBezTo>
                <a:cubicBezTo>
                  <a:pt x="4538588" y="3394179"/>
                  <a:pt x="4534427" y="3416763"/>
                  <a:pt x="4536938" y="3418230"/>
                </a:cubicBezTo>
                <a:cubicBezTo>
                  <a:pt x="4539444" y="3419697"/>
                  <a:pt x="4543377" y="3411278"/>
                  <a:pt x="4543377" y="3411278"/>
                </a:cubicBezTo>
                <a:cubicBezTo>
                  <a:pt x="4574160" y="3386398"/>
                  <a:pt x="4614977" y="3367387"/>
                  <a:pt x="4640860" y="3332491"/>
                </a:cubicBezTo>
                <a:lnTo>
                  <a:pt x="4653400" y="3339827"/>
                </a:lnTo>
                <a:cubicBezTo>
                  <a:pt x="4663433" y="3345698"/>
                  <a:pt x="4688515" y="3360372"/>
                  <a:pt x="4680647" y="3377215"/>
                </a:cubicBezTo>
                <a:cubicBezTo>
                  <a:pt x="4666225" y="3408092"/>
                  <a:pt x="4643195" y="3423212"/>
                  <a:pt x="4617656" y="3436864"/>
                </a:cubicBezTo>
                <a:cubicBezTo>
                  <a:pt x="4615034" y="3442478"/>
                  <a:pt x="4611727" y="3490582"/>
                  <a:pt x="4604200" y="3486179"/>
                </a:cubicBezTo>
                <a:cubicBezTo>
                  <a:pt x="4596678" y="3481777"/>
                  <a:pt x="4594283" y="3473228"/>
                  <a:pt x="4591889" y="3464679"/>
                </a:cubicBezTo>
                <a:cubicBezTo>
                  <a:pt x="4582710" y="3484331"/>
                  <a:pt x="4564581" y="3509466"/>
                  <a:pt x="4547993" y="3517630"/>
                </a:cubicBezTo>
                <a:lnTo>
                  <a:pt x="4545940" y="3487835"/>
                </a:lnTo>
                <a:lnTo>
                  <a:pt x="4566579" y="3464167"/>
                </a:lnTo>
                <a:cubicBezTo>
                  <a:pt x="4565379" y="3459894"/>
                  <a:pt x="4561675" y="3454149"/>
                  <a:pt x="4562986" y="3451343"/>
                </a:cubicBezTo>
                <a:cubicBezTo>
                  <a:pt x="4565608" y="3445730"/>
                  <a:pt x="4580657" y="3454535"/>
                  <a:pt x="4583167" y="3456003"/>
                </a:cubicBezTo>
                <a:cubicBezTo>
                  <a:pt x="4591035" y="3439161"/>
                  <a:pt x="4607737" y="3423910"/>
                  <a:pt x="4623131" y="3411471"/>
                </a:cubicBezTo>
                <a:lnTo>
                  <a:pt x="4625866" y="3398775"/>
                </a:lnTo>
                <a:lnTo>
                  <a:pt x="4622388" y="3378871"/>
                </a:lnTo>
                <a:lnTo>
                  <a:pt x="4600783" y="3384099"/>
                </a:lnTo>
                <a:lnTo>
                  <a:pt x="4563101" y="3444264"/>
                </a:lnTo>
                <a:cubicBezTo>
                  <a:pt x="4538986" y="3448024"/>
                  <a:pt x="4504268" y="3481328"/>
                  <a:pt x="4490075" y="3498040"/>
                </a:cubicBezTo>
                <a:cubicBezTo>
                  <a:pt x="4479584" y="3520497"/>
                  <a:pt x="4457866" y="3532813"/>
                  <a:pt x="4443671" y="3549525"/>
                </a:cubicBezTo>
                <a:lnTo>
                  <a:pt x="4388891" y="3571083"/>
                </a:lnTo>
                <a:lnTo>
                  <a:pt x="4339978" y="3621099"/>
                </a:lnTo>
                <a:cubicBezTo>
                  <a:pt x="4337468" y="3619631"/>
                  <a:pt x="4329946" y="3615229"/>
                  <a:pt x="4327322" y="3620844"/>
                </a:cubicBezTo>
                <a:cubicBezTo>
                  <a:pt x="4324701" y="3626458"/>
                  <a:pt x="4329600" y="3636473"/>
                  <a:pt x="4330800" y="3640747"/>
                </a:cubicBezTo>
                <a:lnTo>
                  <a:pt x="4295341" y="3641446"/>
                </a:lnTo>
                <a:lnTo>
                  <a:pt x="4275276" y="3629707"/>
                </a:lnTo>
                <a:cubicBezTo>
                  <a:pt x="4287076" y="3604444"/>
                  <a:pt x="4303666" y="3596276"/>
                  <a:pt x="4317007" y="3554042"/>
                </a:cubicBezTo>
                <a:lnTo>
                  <a:pt x="4288845" y="3573308"/>
                </a:lnTo>
                <a:cubicBezTo>
                  <a:pt x="4278700" y="3574521"/>
                  <a:pt x="4269633" y="3587090"/>
                  <a:pt x="4265700" y="3595509"/>
                </a:cubicBezTo>
                <a:lnTo>
                  <a:pt x="4210917" y="3617073"/>
                </a:lnTo>
                <a:cubicBezTo>
                  <a:pt x="4173295" y="3595063"/>
                  <a:pt x="4191364" y="3652098"/>
                  <a:pt x="4166283" y="3637422"/>
                </a:cubicBezTo>
                <a:lnTo>
                  <a:pt x="4158755" y="3633019"/>
                </a:lnTo>
                <a:cubicBezTo>
                  <a:pt x="4150889" y="3649861"/>
                  <a:pt x="4138233" y="3649606"/>
                  <a:pt x="4131677" y="3663644"/>
                </a:cubicBezTo>
                <a:lnTo>
                  <a:pt x="4103743" y="3668747"/>
                </a:lnTo>
                <a:cubicBezTo>
                  <a:pt x="4093711" y="3662877"/>
                  <a:pt x="4097761" y="3647372"/>
                  <a:pt x="4104201" y="3640419"/>
                </a:cubicBezTo>
                <a:lnTo>
                  <a:pt x="4103875" y="3639952"/>
                </a:lnTo>
                <a:lnTo>
                  <a:pt x="4102902" y="3642131"/>
                </a:lnTo>
                <a:cubicBezTo>
                  <a:pt x="4038423" y="3666133"/>
                  <a:pt x="3949203" y="3745539"/>
                  <a:pt x="3927517" y="3811365"/>
                </a:cubicBezTo>
                <a:lnTo>
                  <a:pt x="3804491" y="3914899"/>
                </a:lnTo>
                <a:lnTo>
                  <a:pt x="3772737" y="3986077"/>
                </a:lnTo>
                <a:lnTo>
                  <a:pt x="3745477" y="3972566"/>
                </a:lnTo>
                <a:cubicBezTo>
                  <a:pt x="3733981" y="3968388"/>
                  <a:pt x="3722195" y="3966430"/>
                  <a:pt x="3712076" y="3970196"/>
                </a:cubicBezTo>
                <a:cubicBezTo>
                  <a:pt x="3705325" y="3972710"/>
                  <a:pt x="3700805" y="3982857"/>
                  <a:pt x="3703023" y="3990482"/>
                </a:cubicBezTo>
                <a:cubicBezTo>
                  <a:pt x="3709686" y="4013377"/>
                  <a:pt x="3705153" y="4023518"/>
                  <a:pt x="3684918" y="4031049"/>
                </a:cubicBezTo>
                <a:lnTo>
                  <a:pt x="3671425" y="4036075"/>
                </a:lnTo>
                <a:lnTo>
                  <a:pt x="3655347" y="4072104"/>
                </a:lnTo>
                <a:lnTo>
                  <a:pt x="3647529" y="4077274"/>
                </a:lnTo>
                <a:lnTo>
                  <a:pt x="3645271" y="4094679"/>
                </a:lnTo>
                <a:lnTo>
                  <a:pt x="3644266" y="4096929"/>
                </a:lnTo>
                <a:cubicBezTo>
                  <a:pt x="3624021" y="4104467"/>
                  <a:pt x="3606011" y="4119635"/>
                  <a:pt x="3605918" y="4145035"/>
                </a:cubicBezTo>
                <a:cubicBezTo>
                  <a:pt x="3592423" y="4150056"/>
                  <a:pt x="3587341" y="4158297"/>
                  <a:pt x="3586469" y="4168135"/>
                </a:cubicBezTo>
                <a:lnTo>
                  <a:pt x="3586608" y="4168936"/>
                </a:lnTo>
                <a:lnTo>
                  <a:pt x="3558201" y="4191359"/>
                </a:lnTo>
                <a:lnTo>
                  <a:pt x="3545839" y="4219058"/>
                </a:lnTo>
                <a:lnTo>
                  <a:pt x="3447528" y="4267212"/>
                </a:lnTo>
                <a:lnTo>
                  <a:pt x="3407302" y="4374577"/>
                </a:lnTo>
                <a:lnTo>
                  <a:pt x="3404392" y="4329465"/>
                </a:lnTo>
                <a:lnTo>
                  <a:pt x="3343273" y="4259825"/>
                </a:lnTo>
                <a:lnTo>
                  <a:pt x="3275525" y="4342781"/>
                </a:lnTo>
                <a:lnTo>
                  <a:pt x="3312141" y="4398442"/>
                </a:lnTo>
                <a:lnTo>
                  <a:pt x="3315051" y="4443554"/>
                </a:lnTo>
                <a:lnTo>
                  <a:pt x="3257710" y="4490234"/>
                </a:lnTo>
                <a:lnTo>
                  <a:pt x="3254404" y="4478868"/>
                </a:lnTo>
                <a:cubicBezTo>
                  <a:pt x="3247662" y="4481379"/>
                  <a:pt x="3193685" y="4501473"/>
                  <a:pt x="3195908" y="4509108"/>
                </a:cubicBezTo>
                <a:lnTo>
                  <a:pt x="3210786" y="4528435"/>
                </a:lnTo>
                <a:lnTo>
                  <a:pt x="3158210" y="4571230"/>
                </a:lnTo>
                <a:cubicBezTo>
                  <a:pt x="3133834" y="4522572"/>
                  <a:pt x="3118670" y="4470464"/>
                  <a:pt x="3103512" y="4418369"/>
                </a:cubicBezTo>
                <a:lnTo>
                  <a:pt x="2925210" y="4542480"/>
                </a:lnTo>
                <a:lnTo>
                  <a:pt x="2875878" y="4618596"/>
                </a:lnTo>
                <a:cubicBezTo>
                  <a:pt x="2912497" y="4674257"/>
                  <a:pt x="2952158" y="4740327"/>
                  <a:pt x="2970352" y="4802846"/>
                </a:cubicBezTo>
                <a:cubicBezTo>
                  <a:pt x="2936520" y="4826996"/>
                  <a:pt x="2902702" y="4851126"/>
                  <a:pt x="2871912" y="4885684"/>
                </a:cubicBezTo>
                <a:cubicBezTo>
                  <a:pt x="2822702" y="4927101"/>
                  <a:pt x="2776539" y="4978941"/>
                  <a:pt x="2730356" y="5030768"/>
                </a:cubicBezTo>
                <a:lnTo>
                  <a:pt x="2601491" y="5044104"/>
                </a:lnTo>
                <a:lnTo>
                  <a:pt x="2545857" y="5168742"/>
                </a:lnTo>
                <a:lnTo>
                  <a:pt x="2604056" y="5193272"/>
                </a:lnTo>
                <a:lnTo>
                  <a:pt x="2520796" y="5328214"/>
                </a:lnTo>
                <a:lnTo>
                  <a:pt x="2518115" y="5362948"/>
                </a:lnTo>
                <a:lnTo>
                  <a:pt x="2496717" y="5369869"/>
                </a:lnTo>
                <a:cubicBezTo>
                  <a:pt x="2489933" y="5385084"/>
                  <a:pt x="2481455" y="5400926"/>
                  <a:pt x="2471584" y="5415173"/>
                </a:cubicBezTo>
                <a:lnTo>
                  <a:pt x="2438122" y="5450848"/>
                </a:lnTo>
                <a:lnTo>
                  <a:pt x="2404539" y="5468203"/>
                </a:lnTo>
                <a:lnTo>
                  <a:pt x="2314661" y="5540818"/>
                </a:lnTo>
                <a:lnTo>
                  <a:pt x="2305337" y="5508774"/>
                </a:lnTo>
                <a:cubicBezTo>
                  <a:pt x="2301960" y="5510029"/>
                  <a:pt x="2286779" y="5515679"/>
                  <a:pt x="2272998" y="5522926"/>
                </a:cubicBezTo>
                <a:lnTo>
                  <a:pt x="2260734" y="5530916"/>
                </a:lnTo>
                <a:lnTo>
                  <a:pt x="2241029" y="5524748"/>
                </a:lnTo>
                <a:cubicBezTo>
                  <a:pt x="2240914" y="5559440"/>
                  <a:pt x="2234646" y="5599299"/>
                  <a:pt x="2224167" y="5637845"/>
                </a:cubicBezTo>
                <a:lnTo>
                  <a:pt x="2193773" y="5713722"/>
                </a:lnTo>
                <a:lnTo>
                  <a:pt x="2160661" y="5730831"/>
                </a:lnTo>
                <a:lnTo>
                  <a:pt x="2096317" y="5694104"/>
                </a:lnTo>
                <a:lnTo>
                  <a:pt x="2053169" y="5756362"/>
                </a:lnTo>
                <a:cubicBezTo>
                  <a:pt x="2010253" y="5749239"/>
                  <a:pt x="1964185" y="5766389"/>
                  <a:pt x="1915095" y="5773107"/>
                </a:cubicBezTo>
                <a:lnTo>
                  <a:pt x="1835094" y="5849080"/>
                </a:lnTo>
                <a:lnTo>
                  <a:pt x="1994626" y="5835891"/>
                </a:lnTo>
                <a:lnTo>
                  <a:pt x="2033193" y="5875223"/>
                </a:lnTo>
                <a:lnTo>
                  <a:pt x="1901639" y="5997354"/>
                </a:lnTo>
                <a:cubicBezTo>
                  <a:pt x="1917101" y="6076174"/>
                  <a:pt x="1887803" y="6103994"/>
                  <a:pt x="1827087" y="6126597"/>
                </a:cubicBezTo>
                <a:cubicBezTo>
                  <a:pt x="1831529" y="6141857"/>
                  <a:pt x="1833753" y="6149496"/>
                  <a:pt x="1820257" y="6154517"/>
                </a:cubicBezTo>
                <a:cubicBezTo>
                  <a:pt x="1793270" y="6164563"/>
                  <a:pt x="1746209" y="6131339"/>
                  <a:pt x="1739546" y="6108441"/>
                </a:cubicBezTo>
                <a:cubicBezTo>
                  <a:pt x="1732886" y="6085552"/>
                  <a:pt x="1744158" y="6072891"/>
                  <a:pt x="1757651" y="6067870"/>
                </a:cubicBezTo>
                <a:lnTo>
                  <a:pt x="1798303" y="6001993"/>
                </a:lnTo>
                <a:cubicBezTo>
                  <a:pt x="1793861" y="5986730"/>
                  <a:pt x="1782679" y="5973977"/>
                  <a:pt x="1762441" y="5981509"/>
                </a:cubicBezTo>
                <a:cubicBezTo>
                  <a:pt x="1755689" y="5984022"/>
                  <a:pt x="1746636" y="6004309"/>
                  <a:pt x="1742110" y="6014460"/>
                </a:cubicBezTo>
                <a:cubicBezTo>
                  <a:pt x="1712821" y="6042278"/>
                  <a:pt x="1744158" y="6072891"/>
                  <a:pt x="1714868" y="6100708"/>
                </a:cubicBezTo>
                <a:cubicBezTo>
                  <a:pt x="1716999" y="6133750"/>
                  <a:pt x="1690013" y="6143793"/>
                  <a:pt x="1669777" y="6151326"/>
                </a:cubicBezTo>
                <a:lnTo>
                  <a:pt x="1649531" y="6158864"/>
                </a:lnTo>
                <a:cubicBezTo>
                  <a:pt x="1629206" y="6191806"/>
                  <a:pt x="1615543" y="6247640"/>
                  <a:pt x="1613151" y="6290813"/>
                </a:cubicBezTo>
                <a:cubicBezTo>
                  <a:pt x="1595136" y="6305980"/>
                  <a:pt x="1572589" y="6331289"/>
                  <a:pt x="1572501" y="6356688"/>
                </a:cubicBez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2EFC9F4D-325F-CD44-993C-A79C1FA04967}"/>
              </a:ext>
            </a:extLst>
          </p:cNvPr>
          <p:cNvGrpSpPr/>
          <p:nvPr/>
        </p:nvGrpSpPr>
        <p:grpSpPr>
          <a:xfrm>
            <a:off x="306888" y="6512181"/>
            <a:ext cx="368427" cy="96784"/>
            <a:chOff x="6257109" y="1881051"/>
            <a:chExt cx="696170" cy="182880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7F2CEBD6-394F-3A4C-B4C5-BB5CA516DA33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DFD89246-344E-974C-80C6-EF336DCB1A4E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A6B78DFA-2E62-4141-9A49-9528B033770F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746554"/>
            <a:ext cx="5675086" cy="27793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2" y="3707000"/>
            <a:ext cx="5675086" cy="2781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4639E231-6F7A-1342-9D26-16A6747DE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462" y="187693"/>
            <a:ext cx="1440109" cy="547842"/>
          </a:xfrm>
        </p:spPr>
        <p:txBody>
          <a:bodyPr/>
          <a:lstStyle/>
          <a:p>
            <a:r>
              <a:rPr lang="en-US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UI/UX</a:t>
            </a:r>
            <a:endParaRPr lang="en-US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48167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>
            <a:extLst>
              <a:ext uri="{FF2B5EF4-FFF2-40B4-BE49-F238E27FC236}">
                <a16:creationId xmlns:a16="http://schemas.microsoft.com/office/drawing/2014/main" xmlns="" id="{3085CFA4-A60D-1B48-BF5E-68810F28C56C}"/>
              </a:ext>
            </a:extLst>
          </p:cNvPr>
          <p:cNvSpPr/>
          <p:nvPr/>
        </p:nvSpPr>
        <p:spPr>
          <a:xfrm rot="8874163">
            <a:off x="-17112" y="120022"/>
            <a:ext cx="5662497" cy="6018466"/>
          </a:xfrm>
          <a:custGeom>
            <a:avLst/>
            <a:gdLst>
              <a:gd name="connsiteX0" fmla="*/ 6526685 w 6829686"/>
              <a:gd name="connsiteY0" fmla="*/ 516289 h 6698929"/>
              <a:gd name="connsiteX1" fmla="*/ 6537228 w 6829686"/>
              <a:gd name="connsiteY1" fmla="*/ 501829 h 6698929"/>
              <a:gd name="connsiteX2" fmla="*/ 6530854 w 6829686"/>
              <a:gd name="connsiteY2" fmla="*/ 511883 h 6698929"/>
              <a:gd name="connsiteX3" fmla="*/ 6500404 w 6829686"/>
              <a:gd name="connsiteY3" fmla="*/ 556010 h 6698929"/>
              <a:gd name="connsiteX4" fmla="*/ 6510947 w 6829686"/>
              <a:gd name="connsiteY4" fmla="*/ 541549 h 6698929"/>
              <a:gd name="connsiteX5" fmla="*/ 6511142 w 6829686"/>
              <a:gd name="connsiteY5" fmla="*/ 541675 h 6698929"/>
              <a:gd name="connsiteX6" fmla="*/ 6500404 w 6829686"/>
              <a:gd name="connsiteY6" fmla="*/ 556010 h 6698929"/>
              <a:gd name="connsiteX7" fmla="*/ 6279788 w 6829686"/>
              <a:gd name="connsiteY7" fmla="*/ 504635 h 6698929"/>
              <a:gd name="connsiteX8" fmla="*/ 6293064 w 6829686"/>
              <a:gd name="connsiteY8" fmla="*/ 492567 h 6698929"/>
              <a:gd name="connsiteX9" fmla="*/ 6286092 w 6829686"/>
              <a:gd name="connsiteY9" fmla="*/ 502348 h 6698929"/>
              <a:gd name="connsiteX10" fmla="*/ 6471630 w 6829686"/>
              <a:gd name="connsiteY10" fmla="*/ 664770 h 6698929"/>
              <a:gd name="connsiteX11" fmla="*/ 6544687 w 6829686"/>
              <a:gd name="connsiteY11" fmla="*/ 556040 h 6698929"/>
              <a:gd name="connsiteX12" fmla="*/ 6522967 w 6829686"/>
              <a:gd name="connsiteY12" fmla="*/ 591604 h 6698929"/>
              <a:gd name="connsiteX13" fmla="*/ 6496098 w 6829686"/>
              <a:gd name="connsiteY13" fmla="*/ 630950 h 6698929"/>
              <a:gd name="connsiteX14" fmla="*/ 6242501 w 6829686"/>
              <a:gd name="connsiteY14" fmla="*/ 648750 h 6698929"/>
              <a:gd name="connsiteX15" fmla="*/ 6255216 w 6829686"/>
              <a:gd name="connsiteY15" fmla="*/ 636160 h 6698929"/>
              <a:gd name="connsiteX16" fmla="*/ 6252853 w 6829686"/>
              <a:gd name="connsiteY16" fmla="*/ 642097 h 6698929"/>
              <a:gd name="connsiteX17" fmla="*/ 6287497 w 6829686"/>
              <a:gd name="connsiteY17" fmla="*/ 689708 h 6698929"/>
              <a:gd name="connsiteX18" fmla="*/ 6289364 w 6829686"/>
              <a:gd name="connsiteY18" fmla="*/ 686984 h 6698929"/>
              <a:gd name="connsiteX19" fmla="*/ 6289052 w 6829686"/>
              <a:gd name="connsiteY19" fmla="*/ 687276 h 6698929"/>
              <a:gd name="connsiteX20" fmla="*/ 6253271 w 6829686"/>
              <a:gd name="connsiteY20" fmla="*/ 816291 h 6698929"/>
              <a:gd name="connsiteX21" fmla="*/ 6264823 w 6829686"/>
              <a:gd name="connsiteY21" fmla="*/ 800858 h 6698929"/>
              <a:gd name="connsiteX22" fmla="*/ 6264227 w 6829686"/>
              <a:gd name="connsiteY22" fmla="*/ 795897 h 6698929"/>
              <a:gd name="connsiteX23" fmla="*/ 6149636 w 6829686"/>
              <a:gd name="connsiteY23" fmla="*/ 930344 h 6698929"/>
              <a:gd name="connsiteX24" fmla="*/ 6194020 w 6829686"/>
              <a:gd name="connsiteY24" fmla="*/ 867752 h 6698929"/>
              <a:gd name="connsiteX25" fmla="*/ 6240986 w 6829686"/>
              <a:gd name="connsiteY25" fmla="*/ 808379 h 6698929"/>
              <a:gd name="connsiteX26" fmla="*/ 6275944 w 6829686"/>
              <a:gd name="connsiteY26" fmla="*/ 758984 h 6698929"/>
              <a:gd name="connsiteX27" fmla="*/ 6276460 w 6829686"/>
              <a:gd name="connsiteY27" fmla="*/ 758208 h 6698929"/>
              <a:gd name="connsiteX28" fmla="*/ 6282796 w 6829686"/>
              <a:gd name="connsiteY28" fmla="*/ 746212 h 6698929"/>
              <a:gd name="connsiteX29" fmla="*/ 6311029 w 6829686"/>
              <a:gd name="connsiteY29" fmla="*/ 687602 h 6698929"/>
              <a:gd name="connsiteX30" fmla="*/ 6313314 w 6829686"/>
              <a:gd name="connsiteY30" fmla="*/ 665545 h 6698929"/>
              <a:gd name="connsiteX31" fmla="*/ 6297378 w 6829686"/>
              <a:gd name="connsiteY31" fmla="*/ 689330 h 6698929"/>
              <a:gd name="connsiteX32" fmla="*/ 6264514 w 6829686"/>
              <a:gd name="connsiteY32" fmla="*/ 739032 h 6698929"/>
              <a:gd name="connsiteX33" fmla="*/ 6171576 w 6829686"/>
              <a:gd name="connsiteY33" fmla="*/ 877563 h 6698929"/>
              <a:gd name="connsiteX34" fmla="*/ 6165941 w 6829686"/>
              <a:gd name="connsiteY34" fmla="*/ 886118 h 6698929"/>
              <a:gd name="connsiteX35" fmla="*/ 6149457 w 6829686"/>
              <a:gd name="connsiteY35" fmla="*/ 929923 h 6698929"/>
              <a:gd name="connsiteX36" fmla="*/ 6133063 w 6829686"/>
              <a:gd name="connsiteY36" fmla="*/ 1011156 h 6698929"/>
              <a:gd name="connsiteX37" fmla="*/ 6147963 w 6829686"/>
              <a:gd name="connsiteY37" fmla="*/ 996906 h 6698929"/>
              <a:gd name="connsiteX38" fmla="*/ 6157851 w 6829686"/>
              <a:gd name="connsiteY38" fmla="*/ 982766 h 6698929"/>
              <a:gd name="connsiteX39" fmla="*/ 6157352 w 6829686"/>
              <a:gd name="connsiteY39" fmla="*/ 981153 h 6698929"/>
              <a:gd name="connsiteX40" fmla="*/ 6136973 w 6829686"/>
              <a:gd name="connsiteY40" fmla="*/ 1004515 h 6698929"/>
              <a:gd name="connsiteX41" fmla="*/ 6283002 w 6829686"/>
              <a:gd name="connsiteY41" fmla="*/ 1096219 h 6698929"/>
              <a:gd name="connsiteX42" fmla="*/ 6299253 w 6829686"/>
              <a:gd name="connsiteY42" fmla="*/ 1081660 h 6698929"/>
              <a:gd name="connsiteX43" fmla="*/ 6294840 w 6829686"/>
              <a:gd name="connsiteY43" fmla="*/ 1075595 h 6698929"/>
              <a:gd name="connsiteX44" fmla="*/ 6290074 w 6829686"/>
              <a:gd name="connsiteY44" fmla="*/ 1083479 h 6698929"/>
              <a:gd name="connsiteX45" fmla="*/ 5904846 w 6829686"/>
              <a:gd name="connsiteY45" fmla="*/ 919006 h 6698929"/>
              <a:gd name="connsiteX46" fmla="*/ 5911149 w 6829686"/>
              <a:gd name="connsiteY46" fmla="*/ 916720 h 6698929"/>
              <a:gd name="connsiteX47" fmla="*/ 5918122 w 6829686"/>
              <a:gd name="connsiteY47" fmla="*/ 906938 h 6698929"/>
              <a:gd name="connsiteX48" fmla="*/ 5904846 w 6829686"/>
              <a:gd name="connsiteY48" fmla="*/ 919006 h 6698929"/>
              <a:gd name="connsiteX49" fmla="*/ 5938515 w 6829686"/>
              <a:gd name="connsiteY49" fmla="*/ 958323 h 6698929"/>
              <a:gd name="connsiteX50" fmla="*/ 5947308 w 6829686"/>
              <a:gd name="connsiteY50" fmla="*/ 950862 h 6698929"/>
              <a:gd name="connsiteX51" fmla="*/ 5957765 w 6829686"/>
              <a:gd name="connsiteY51" fmla="*/ 938955 h 6698929"/>
              <a:gd name="connsiteX52" fmla="*/ 5939408 w 6829686"/>
              <a:gd name="connsiteY52" fmla="*/ 956372 h 6698929"/>
              <a:gd name="connsiteX53" fmla="*/ 4904871 w 6829686"/>
              <a:gd name="connsiteY53" fmla="*/ 480653 h 6698929"/>
              <a:gd name="connsiteX54" fmla="*/ 4889615 w 6829686"/>
              <a:gd name="connsiteY54" fmla="*/ 468131 h 6698929"/>
              <a:gd name="connsiteX55" fmla="*/ 4902363 w 6829686"/>
              <a:gd name="connsiteY55" fmla="*/ 463578 h 6698929"/>
              <a:gd name="connsiteX56" fmla="*/ 4904871 w 6829686"/>
              <a:gd name="connsiteY56" fmla="*/ 480653 h 6698929"/>
              <a:gd name="connsiteX57" fmla="*/ 5874706 w 6829686"/>
              <a:gd name="connsiteY57" fmla="*/ 956048 h 6698929"/>
              <a:gd name="connsiteX58" fmla="*/ 5888544 w 6829686"/>
              <a:gd name="connsiteY58" fmla="*/ 944501 h 6698929"/>
              <a:gd name="connsiteX59" fmla="*/ 5887981 w 6829686"/>
              <a:gd name="connsiteY59" fmla="*/ 943980 h 6698929"/>
              <a:gd name="connsiteX60" fmla="*/ 5874706 w 6829686"/>
              <a:gd name="connsiteY60" fmla="*/ 956048 h 6698929"/>
              <a:gd name="connsiteX61" fmla="*/ 5955095 w 6829686"/>
              <a:gd name="connsiteY61" fmla="*/ 1017503 h 6698929"/>
              <a:gd name="connsiteX62" fmla="*/ 5956049 w 6829686"/>
              <a:gd name="connsiteY62" fmla="*/ 1016564 h 6698929"/>
              <a:gd name="connsiteX63" fmla="*/ 5955973 w 6829686"/>
              <a:gd name="connsiteY63" fmla="*/ 1016349 h 6698929"/>
              <a:gd name="connsiteX64" fmla="*/ 4871175 w 6829686"/>
              <a:gd name="connsiteY64" fmla="*/ 507059 h 6698929"/>
              <a:gd name="connsiteX65" fmla="*/ 4864349 w 6829686"/>
              <a:gd name="connsiteY65" fmla="*/ 487940 h 6698929"/>
              <a:gd name="connsiteX66" fmla="*/ 4868670 w 6829686"/>
              <a:gd name="connsiteY66" fmla="*/ 489986 h 6698929"/>
              <a:gd name="connsiteX67" fmla="*/ 4871175 w 6829686"/>
              <a:gd name="connsiteY67" fmla="*/ 507059 h 6698929"/>
              <a:gd name="connsiteX68" fmla="*/ 6222722 w 6829686"/>
              <a:gd name="connsiteY68" fmla="*/ 1172711 h 6698929"/>
              <a:gd name="connsiteX69" fmla="*/ 6231829 w 6829686"/>
              <a:gd name="connsiteY69" fmla="*/ 1164605 h 6698929"/>
              <a:gd name="connsiteX70" fmla="*/ 6229402 w 6829686"/>
              <a:gd name="connsiteY70" fmla="*/ 1174378 h 6698929"/>
              <a:gd name="connsiteX71" fmla="*/ 4461886 w 6829686"/>
              <a:gd name="connsiteY71" fmla="*/ 387415 h 6698929"/>
              <a:gd name="connsiteX72" fmla="*/ 4448675 w 6829686"/>
              <a:gd name="connsiteY72" fmla="*/ 370571 h 6698929"/>
              <a:gd name="connsiteX73" fmla="*/ 4463700 w 6829686"/>
              <a:gd name="connsiteY73" fmla="*/ 372386 h 6698929"/>
              <a:gd name="connsiteX74" fmla="*/ 4461886 w 6829686"/>
              <a:gd name="connsiteY74" fmla="*/ 387415 h 6698929"/>
              <a:gd name="connsiteX75" fmla="*/ 5867556 w 6829686"/>
              <a:gd name="connsiteY75" fmla="*/ 1063123 h 6698929"/>
              <a:gd name="connsiteX76" fmla="*/ 5877906 w 6829686"/>
              <a:gd name="connsiteY76" fmla="*/ 1056471 h 6698929"/>
              <a:gd name="connsiteX77" fmla="*/ 5880270 w 6829686"/>
              <a:gd name="connsiteY77" fmla="*/ 1050534 h 6698929"/>
              <a:gd name="connsiteX78" fmla="*/ 5867556 w 6829686"/>
              <a:gd name="connsiteY78" fmla="*/ 1063123 h 6698929"/>
              <a:gd name="connsiteX79" fmla="*/ 4124962 w 6829686"/>
              <a:gd name="connsiteY79" fmla="*/ 249080 h 6698929"/>
              <a:gd name="connsiteX80" fmla="*/ 4121990 w 6829686"/>
              <a:gd name="connsiteY80" fmla="*/ 210605 h 6698929"/>
              <a:gd name="connsiteX81" fmla="*/ 4142700 w 6829686"/>
              <a:gd name="connsiteY81" fmla="*/ 178052 h 6698929"/>
              <a:gd name="connsiteX82" fmla="*/ 4200287 w 6829686"/>
              <a:gd name="connsiteY82" fmla="*/ 168256 h 6698929"/>
              <a:gd name="connsiteX83" fmla="*/ 4124962 w 6829686"/>
              <a:gd name="connsiteY83" fmla="*/ 249080 h 6698929"/>
              <a:gd name="connsiteX84" fmla="*/ 5886134 w 6829686"/>
              <a:gd name="connsiteY84" fmla="*/ 1105682 h 6698929"/>
              <a:gd name="connsiteX85" fmla="*/ 5891029 w 6829686"/>
              <a:gd name="connsiteY85" fmla="*/ 1101820 h 6698929"/>
              <a:gd name="connsiteX86" fmla="*/ 5908129 w 6829686"/>
              <a:gd name="connsiteY86" fmla="*/ 1089479 h 6698929"/>
              <a:gd name="connsiteX87" fmla="*/ 5926276 w 6829686"/>
              <a:gd name="connsiteY87" fmla="*/ 1063769 h 6698929"/>
              <a:gd name="connsiteX88" fmla="*/ 5930629 w 6829686"/>
              <a:gd name="connsiteY88" fmla="*/ 1049414 h 6698929"/>
              <a:gd name="connsiteX89" fmla="*/ 5858573 w 6829686"/>
              <a:gd name="connsiteY89" fmla="*/ 1095400 h 6698929"/>
              <a:gd name="connsiteX90" fmla="*/ 5867234 w 6829686"/>
              <a:gd name="connsiteY90" fmla="*/ 1087183 h 6698929"/>
              <a:gd name="connsiteX91" fmla="*/ 5960469 w 6829686"/>
              <a:gd name="connsiteY91" fmla="*/ 978667 h 6698929"/>
              <a:gd name="connsiteX92" fmla="*/ 5974302 w 6829686"/>
              <a:gd name="connsiteY92" fmla="*/ 967127 h 6698929"/>
              <a:gd name="connsiteX93" fmla="*/ 5988021 w 6829686"/>
              <a:gd name="connsiteY93" fmla="*/ 954111 h 6698929"/>
              <a:gd name="connsiteX94" fmla="*/ 6105887 w 6829686"/>
              <a:gd name="connsiteY94" fmla="*/ 757381 h 6698929"/>
              <a:gd name="connsiteX95" fmla="*/ 6074145 w 6829686"/>
              <a:gd name="connsiteY95" fmla="*/ 791635 h 6698929"/>
              <a:gd name="connsiteX96" fmla="*/ 6020837 w 6829686"/>
              <a:gd name="connsiteY96" fmla="*/ 855936 h 6698929"/>
              <a:gd name="connsiteX97" fmla="*/ 5995306 w 6829686"/>
              <a:gd name="connsiteY97" fmla="*/ 889133 h 6698929"/>
              <a:gd name="connsiteX98" fmla="*/ 5980665 w 6829686"/>
              <a:gd name="connsiteY98" fmla="*/ 905629 h 6698929"/>
              <a:gd name="connsiteX99" fmla="*/ 5980805 w 6829686"/>
              <a:gd name="connsiteY99" fmla="*/ 905911 h 6698929"/>
              <a:gd name="connsiteX100" fmla="*/ 5980504 w 6829686"/>
              <a:gd name="connsiteY100" fmla="*/ 905810 h 6698929"/>
              <a:gd name="connsiteX101" fmla="*/ 5947844 w 6829686"/>
              <a:gd name="connsiteY101" fmla="*/ 942609 h 6698929"/>
              <a:gd name="connsiteX102" fmla="*/ 5941451 w 6829686"/>
              <a:gd name="connsiteY102" fmla="*/ 951907 h 6698929"/>
              <a:gd name="connsiteX103" fmla="*/ 5940194 w 6829686"/>
              <a:gd name="connsiteY103" fmla="*/ 954654 h 6698929"/>
              <a:gd name="connsiteX104" fmla="*/ 5952990 w 6829686"/>
              <a:gd name="connsiteY104" fmla="*/ 940845 h 6698929"/>
              <a:gd name="connsiteX105" fmla="*/ 5964320 w 6829686"/>
              <a:gd name="connsiteY105" fmla="*/ 930030 h 6698929"/>
              <a:gd name="connsiteX106" fmla="*/ 5965646 w 6829686"/>
              <a:gd name="connsiteY106" fmla="*/ 929942 h 6698929"/>
              <a:gd name="connsiteX107" fmla="*/ 5984080 w 6829686"/>
              <a:gd name="connsiteY107" fmla="*/ 908040 h 6698929"/>
              <a:gd name="connsiteX108" fmla="*/ 5998121 w 6829686"/>
              <a:gd name="connsiteY108" fmla="*/ 891742 h 6698929"/>
              <a:gd name="connsiteX109" fmla="*/ 6003187 w 6829686"/>
              <a:gd name="connsiteY109" fmla="*/ 896436 h 6698929"/>
              <a:gd name="connsiteX110" fmla="*/ 5986429 w 6829686"/>
              <a:gd name="connsiteY110" fmla="*/ 913393 h 6698929"/>
              <a:gd name="connsiteX111" fmla="*/ 5973046 w 6829686"/>
              <a:gd name="connsiteY111" fmla="*/ 933478 h 6698929"/>
              <a:gd name="connsiteX112" fmla="*/ 5953257 w 6829686"/>
              <a:gd name="connsiteY112" fmla="*/ 963867 h 6698929"/>
              <a:gd name="connsiteX113" fmla="*/ 5922554 w 6829686"/>
              <a:gd name="connsiteY113" fmla="*/ 1000387 h 6698929"/>
              <a:gd name="connsiteX114" fmla="*/ 5924137 w 6829686"/>
              <a:gd name="connsiteY114" fmla="*/ 1009971 h 6698929"/>
              <a:gd name="connsiteX115" fmla="*/ 5918290 w 6829686"/>
              <a:gd name="connsiteY115" fmla="*/ 1020795 h 6698929"/>
              <a:gd name="connsiteX116" fmla="*/ 5895685 w 6829686"/>
              <a:gd name="connsiteY116" fmla="*/ 1048576 h 6698929"/>
              <a:gd name="connsiteX117" fmla="*/ 5884661 w 6829686"/>
              <a:gd name="connsiteY117" fmla="*/ 1062731 h 6698929"/>
              <a:gd name="connsiteX118" fmla="*/ 5858573 w 6829686"/>
              <a:gd name="connsiteY118" fmla="*/ 1095400 h 6698929"/>
              <a:gd name="connsiteX119" fmla="*/ 5873409 w 6829686"/>
              <a:gd name="connsiteY119" fmla="*/ 1115719 h 6698929"/>
              <a:gd name="connsiteX120" fmla="*/ 5876052 w 6829686"/>
              <a:gd name="connsiteY120" fmla="*/ 1113634 h 6698929"/>
              <a:gd name="connsiteX121" fmla="*/ 5886459 w 6829686"/>
              <a:gd name="connsiteY121" fmla="*/ 1098460 h 6698929"/>
              <a:gd name="connsiteX122" fmla="*/ 5931250 w 6829686"/>
              <a:gd name="connsiteY122" fmla="*/ 1047364 h 6698929"/>
              <a:gd name="connsiteX123" fmla="*/ 5934026 w 6829686"/>
              <a:gd name="connsiteY123" fmla="*/ 1038211 h 6698929"/>
              <a:gd name="connsiteX124" fmla="*/ 5945912 w 6829686"/>
              <a:gd name="connsiteY124" fmla="*/ 1026528 h 6698929"/>
              <a:gd name="connsiteX125" fmla="*/ 5946267 w 6829686"/>
              <a:gd name="connsiteY125" fmla="*/ 1024955 h 6698929"/>
              <a:gd name="connsiteX126" fmla="*/ 5954299 w 6829686"/>
              <a:gd name="connsiteY126" fmla="*/ 1013111 h 6698929"/>
              <a:gd name="connsiteX127" fmla="*/ 5954676 w 6829686"/>
              <a:gd name="connsiteY127" fmla="*/ 1012672 h 6698929"/>
              <a:gd name="connsiteX128" fmla="*/ 5952651 w 6829686"/>
              <a:gd name="connsiteY128" fmla="*/ 1006927 h 6698929"/>
              <a:gd name="connsiteX129" fmla="*/ 5942256 w 6829686"/>
              <a:gd name="connsiteY129" fmla="*/ 1018644 h 6698929"/>
              <a:gd name="connsiteX130" fmla="*/ 5944507 w 6829686"/>
              <a:gd name="connsiteY130" fmla="*/ 1020731 h 6698929"/>
              <a:gd name="connsiteX131" fmla="*/ 5900987 w 6829686"/>
              <a:gd name="connsiteY131" fmla="*/ 1077859 h 6698929"/>
              <a:gd name="connsiteX132" fmla="*/ 5876600 w 6829686"/>
              <a:gd name="connsiteY132" fmla="*/ 1111091 h 6698929"/>
              <a:gd name="connsiteX133" fmla="*/ 5448041 w 6829686"/>
              <a:gd name="connsiteY133" fmla="*/ 929326 h 6698929"/>
              <a:gd name="connsiteX134" fmla="*/ 5515524 w 6829686"/>
              <a:gd name="connsiteY134" fmla="*/ 853751 h 6698929"/>
              <a:gd name="connsiteX135" fmla="*/ 5550405 w 6829686"/>
              <a:gd name="connsiteY135" fmla="*/ 804729 h 6698929"/>
              <a:gd name="connsiteX136" fmla="*/ 5544074 w 6829686"/>
              <a:gd name="connsiteY136" fmla="*/ 806939 h 6698929"/>
              <a:gd name="connsiteX137" fmla="*/ 5512942 w 6829686"/>
              <a:gd name="connsiteY137" fmla="*/ 843095 h 6698929"/>
              <a:gd name="connsiteX138" fmla="*/ 5489252 w 6829686"/>
              <a:gd name="connsiteY138" fmla="*/ 878092 h 6698929"/>
              <a:gd name="connsiteX139" fmla="*/ 5447691 w 6829686"/>
              <a:gd name="connsiteY139" fmla="*/ 920775 h 6698929"/>
              <a:gd name="connsiteX140" fmla="*/ 5448247 w 6829686"/>
              <a:gd name="connsiteY140" fmla="*/ 921304 h 6698929"/>
              <a:gd name="connsiteX141" fmla="*/ 6169588 w 6829686"/>
              <a:gd name="connsiteY141" fmla="*/ 1289715 h 6698929"/>
              <a:gd name="connsiteX142" fmla="*/ 6180381 w 6829686"/>
              <a:gd name="connsiteY142" fmla="*/ 1271833 h 6698929"/>
              <a:gd name="connsiteX143" fmla="*/ 6175829 w 6829686"/>
              <a:gd name="connsiteY143" fmla="*/ 1275473 h 6698929"/>
              <a:gd name="connsiteX144" fmla="*/ 6172583 w 6829686"/>
              <a:gd name="connsiteY144" fmla="*/ 1280959 h 6698929"/>
              <a:gd name="connsiteX145" fmla="*/ 6169907 w 6829686"/>
              <a:gd name="connsiteY145" fmla="*/ 1285718 h 6698929"/>
              <a:gd name="connsiteX146" fmla="*/ 6170243 w 6829686"/>
              <a:gd name="connsiteY146" fmla="*/ 1305529 h 6698929"/>
              <a:gd name="connsiteX147" fmla="*/ 6179574 w 6829686"/>
              <a:gd name="connsiteY147" fmla="*/ 1290555 h 6698929"/>
              <a:gd name="connsiteX148" fmla="*/ 6177782 w 6829686"/>
              <a:gd name="connsiteY148" fmla="*/ 1288287 h 6698929"/>
              <a:gd name="connsiteX149" fmla="*/ 6182495 w 6829686"/>
              <a:gd name="connsiteY149" fmla="*/ 1283613 h 6698929"/>
              <a:gd name="connsiteX150" fmla="*/ 6184252 w 6829686"/>
              <a:gd name="connsiteY150" fmla="*/ 1283046 h 6698929"/>
              <a:gd name="connsiteX151" fmla="*/ 6191070 w 6829686"/>
              <a:gd name="connsiteY151" fmla="*/ 1272105 h 6698929"/>
              <a:gd name="connsiteX152" fmla="*/ 6204127 w 6829686"/>
              <a:gd name="connsiteY152" fmla="*/ 1249662 h 6698929"/>
              <a:gd name="connsiteX153" fmla="*/ 6204810 w 6829686"/>
              <a:gd name="connsiteY153" fmla="*/ 1250053 h 6698929"/>
              <a:gd name="connsiteX154" fmla="*/ 6229392 w 6829686"/>
              <a:gd name="connsiteY154" fmla="*/ 1209238 h 6698929"/>
              <a:gd name="connsiteX155" fmla="*/ 6229817 w 6829686"/>
              <a:gd name="connsiteY155" fmla="*/ 1190207 h 6698929"/>
              <a:gd name="connsiteX156" fmla="*/ 6234597 w 6829686"/>
              <a:gd name="connsiteY156" fmla="*/ 1190313 h 6698929"/>
              <a:gd name="connsiteX157" fmla="*/ 6240354 w 6829686"/>
              <a:gd name="connsiteY157" fmla="*/ 1173689 h 6698929"/>
              <a:gd name="connsiteX158" fmla="*/ 6238834 w 6829686"/>
              <a:gd name="connsiteY158" fmla="*/ 1168573 h 6698929"/>
              <a:gd name="connsiteX159" fmla="*/ 6233736 w 6829686"/>
              <a:gd name="connsiteY159" fmla="*/ 1176869 h 6698929"/>
              <a:gd name="connsiteX160" fmla="*/ 6223940 w 6829686"/>
              <a:gd name="connsiteY160" fmla="*/ 1195192 h 6698929"/>
              <a:gd name="connsiteX161" fmla="*/ 6206917 w 6829686"/>
              <a:gd name="connsiteY161" fmla="*/ 1222837 h 6698929"/>
              <a:gd name="connsiteX162" fmla="*/ 6195553 w 6829686"/>
              <a:gd name="connsiteY162" fmla="*/ 1242129 h 6698929"/>
              <a:gd name="connsiteX163" fmla="*/ 6186975 w 6829686"/>
              <a:gd name="connsiteY163" fmla="*/ 1259861 h 6698929"/>
              <a:gd name="connsiteX164" fmla="*/ 6183306 w 6829686"/>
              <a:gd name="connsiteY164" fmla="*/ 1266987 h 6698929"/>
              <a:gd name="connsiteX165" fmla="*/ 6188373 w 6829686"/>
              <a:gd name="connsiteY165" fmla="*/ 1258591 h 6698929"/>
              <a:gd name="connsiteX166" fmla="*/ 6205542 w 6829686"/>
              <a:gd name="connsiteY166" fmla="*/ 1232524 h 6698929"/>
              <a:gd name="connsiteX167" fmla="*/ 6206054 w 6829686"/>
              <a:gd name="connsiteY167" fmla="*/ 1232818 h 6698929"/>
              <a:gd name="connsiteX168" fmla="*/ 6175832 w 6829686"/>
              <a:gd name="connsiteY168" fmla="*/ 1281322 h 6698929"/>
              <a:gd name="connsiteX169" fmla="*/ 6173642 w 6829686"/>
              <a:gd name="connsiteY169" fmla="*/ 1286613 h 6698929"/>
              <a:gd name="connsiteX170" fmla="*/ 6169169 w 6829686"/>
              <a:gd name="connsiteY170" fmla="*/ 1294982 h 6698929"/>
              <a:gd name="connsiteX171" fmla="*/ 6168710 w 6829686"/>
              <a:gd name="connsiteY171" fmla="*/ 1300739 h 6698929"/>
              <a:gd name="connsiteX172" fmla="*/ 6183156 w 6829686"/>
              <a:gd name="connsiteY172" fmla="*/ 1323799 h 6698929"/>
              <a:gd name="connsiteX173" fmla="*/ 6188659 w 6829686"/>
              <a:gd name="connsiteY173" fmla="*/ 1318537 h 6698929"/>
              <a:gd name="connsiteX174" fmla="*/ 6228216 w 6829686"/>
              <a:gd name="connsiteY174" fmla="*/ 1261977 h 6698929"/>
              <a:gd name="connsiteX175" fmla="*/ 6229318 w 6829686"/>
              <a:gd name="connsiteY175" fmla="*/ 1212580 h 6698929"/>
              <a:gd name="connsiteX176" fmla="*/ 6216564 w 6829686"/>
              <a:gd name="connsiteY176" fmla="*/ 1234348 h 6698929"/>
              <a:gd name="connsiteX177" fmla="*/ 6195526 w 6829686"/>
              <a:gd name="connsiteY177" fmla="*/ 1268669 h 6698929"/>
              <a:gd name="connsiteX178" fmla="*/ 6177143 w 6829686"/>
              <a:gd name="connsiteY178" fmla="*/ 1300030 h 6698929"/>
              <a:gd name="connsiteX179" fmla="*/ 6171449 w 6829686"/>
              <a:gd name="connsiteY179" fmla="*/ 1309299 h 6698929"/>
              <a:gd name="connsiteX180" fmla="*/ 6171865 w 6829686"/>
              <a:gd name="connsiteY180" fmla="*/ 1310598 h 6698929"/>
              <a:gd name="connsiteX181" fmla="*/ 6177996 w 6829686"/>
              <a:gd name="connsiteY181" fmla="*/ 1300520 h 6698929"/>
              <a:gd name="connsiteX182" fmla="*/ 6179532 w 6829686"/>
              <a:gd name="connsiteY182" fmla="*/ 1301399 h 6698929"/>
              <a:gd name="connsiteX183" fmla="*/ 6172472 w 6829686"/>
              <a:gd name="connsiteY183" fmla="*/ 1312495 h 6698929"/>
              <a:gd name="connsiteX184" fmla="*/ 6174303 w 6829686"/>
              <a:gd name="connsiteY184" fmla="*/ 1318217 h 6698929"/>
              <a:gd name="connsiteX185" fmla="*/ 6183156 w 6829686"/>
              <a:gd name="connsiteY185" fmla="*/ 1323799 h 6698929"/>
              <a:gd name="connsiteX186" fmla="*/ 4311666 w 6829686"/>
              <a:gd name="connsiteY186" fmla="*/ 469835 h 6698929"/>
              <a:gd name="connsiteX187" fmla="*/ 4300501 w 6829686"/>
              <a:gd name="connsiteY187" fmla="*/ 448671 h 6698929"/>
              <a:gd name="connsiteX188" fmla="*/ 4309154 w 6829686"/>
              <a:gd name="connsiteY188" fmla="*/ 452768 h 6698929"/>
              <a:gd name="connsiteX189" fmla="*/ 4311666 w 6829686"/>
              <a:gd name="connsiteY189" fmla="*/ 469835 h 6698929"/>
              <a:gd name="connsiteX190" fmla="*/ 5616799 w 6829686"/>
              <a:gd name="connsiteY190" fmla="*/ 1117564 h 6698929"/>
              <a:gd name="connsiteX191" fmla="*/ 5621094 w 6829686"/>
              <a:gd name="connsiteY191" fmla="*/ 1104727 h 6698929"/>
              <a:gd name="connsiteX192" fmla="*/ 5603971 w 6829686"/>
              <a:gd name="connsiteY192" fmla="*/ 1102569 h 6698929"/>
              <a:gd name="connsiteX193" fmla="*/ 5761961 w 6829686"/>
              <a:gd name="connsiteY193" fmla="*/ 1200787 h 6698929"/>
              <a:gd name="connsiteX194" fmla="*/ 5776357 w 6829686"/>
              <a:gd name="connsiteY194" fmla="*/ 1189768 h 6698929"/>
              <a:gd name="connsiteX195" fmla="*/ 5775231 w 6829686"/>
              <a:gd name="connsiteY195" fmla="*/ 1188725 h 6698929"/>
              <a:gd name="connsiteX196" fmla="*/ 5761961 w 6829686"/>
              <a:gd name="connsiteY196" fmla="*/ 1200787 h 6698929"/>
              <a:gd name="connsiteX197" fmla="*/ 5783804 w 6829686"/>
              <a:gd name="connsiteY197" fmla="*/ 1229155 h 6698929"/>
              <a:gd name="connsiteX198" fmla="*/ 5819911 w 6829686"/>
              <a:gd name="connsiteY198" fmla="*/ 1190791 h 6698929"/>
              <a:gd name="connsiteX199" fmla="*/ 5843583 w 6829686"/>
              <a:gd name="connsiteY199" fmla="*/ 1164427 h 6698929"/>
              <a:gd name="connsiteX200" fmla="*/ 5843224 w 6829686"/>
              <a:gd name="connsiteY200" fmla="*/ 1156964 h 6698929"/>
              <a:gd name="connsiteX201" fmla="*/ 5840170 w 6829686"/>
              <a:gd name="connsiteY201" fmla="*/ 1160126 h 6698929"/>
              <a:gd name="connsiteX202" fmla="*/ 5831502 w 6829686"/>
              <a:gd name="connsiteY202" fmla="*/ 1168794 h 6698929"/>
              <a:gd name="connsiteX203" fmla="*/ 5815857 w 6829686"/>
              <a:gd name="connsiteY203" fmla="*/ 1187792 h 6698929"/>
              <a:gd name="connsiteX204" fmla="*/ 5783804 w 6829686"/>
              <a:gd name="connsiteY204" fmla="*/ 1229155 h 6698929"/>
              <a:gd name="connsiteX205" fmla="*/ 5807135 w 6829686"/>
              <a:gd name="connsiteY205" fmla="*/ 1241911 h 6698929"/>
              <a:gd name="connsiteX206" fmla="*/ 5841423 w 6829686"/>
              <a:gd name="connsiteY206" fmla="*/ 1203426 h 6698929"/>
              <a:gd name="connsiteX207" fmla="*/ 5856152 w 6829686"/>
              <a:gd name="connsiteY207" fmla="*/ 1210768 h 6698929"/>
              <a:gd name="connsiteX208" fmla="*/ 5860857 w 6829686"/>
              <a:gd name="connsiteY208" fmla="*/ 1203841 h 6698929"/>
              <a:gd name="connsiteX209" fmla="*/ 5858501 w 6829686"/>
              <a:gd name="connsiteY209" fmla="*/ 1194909 h 6698929"/>
              <a:gd name="connsiteX210" fmla="*/ 5851681 w 6829686"/>
              <a:gd name="connsiteY210" fmla="*/ 1180262 h 6698929"/>
              <a:gd name="connsiteX211" fmla="*/ 5849455 w 6829686"/>
              <a:gd name="connsiteY211" fmla="*/ 1176027 h 6698929"/>
              <a:gd name="connsiteX212" fmla="*/ 5849497 w 6829686"/>
              <a:gd name="connsiteY212" fmla="*/ 1176330 h 6698929"/>
              <a:gd name="connsiteX213" fmla="*/ 5802266 w 6829686"/>
              <a:gd name="connsiteY213" fmla="*/ 1232143 h 6698929"/>
              <a:gd name="connsiteX214" fmla="*/ 5578250 w 6829686"/>
              <a:gd name="connsiteY214" fmla="*/ 1136783 h 6698929"/>
              <a:gd name="connsiteX215" fmla="*/ 5597505 w 6829686"/>
              <a:gd name="connsiteY215" fmla="*/ 1143221 h 6698929"/>
              <a:gd name="connsiteX216" fmla="*/ 5595372 w 6829686"/>
              <a:gd name="connsiteY216" fmla="*/ 1138942 h 6698929"/>
              <a:gd name="connsiteX217" fmla="*/ 5578250 w 6829686"/>
              <a:gd name="connsiteY217" fmla="*/ 1136783 h 6698929"/>
              <a:gd name="connsiteX218" fmla="*/ 6107138 w 6829686"/>
              <a:gd name="connsiteY218" fmla="*/ 1391568 h 6698929"/>
              <a:gd name="connsiteX219" fmla="*/ 6115546 w 6829686"/>
              <a:gd name="connsiteY219" fmla="*/ 1379144 h 6698929"/>
              <a:gd name="connsiteX220" fmla="*/ 6115501 w 6829686"/>
              <a:gd name="connsiteY220" fmla="*/ 1379132 h 6698929"/>
              <a:gd name="connsiteX221" fmla="*/ 6114975 w 6829686"/>
              <a:gd name="connsiteY221" fmla="*/ 1379589 h 6698929"/>
              <a:gd name="connsiteX222" fmla="*/ 6112334 w 6829686"/>
              <a:gd name="connsiteY222" fmla="*/ 1383321 h 6698929"/>
              <a:gd name="connsiteX223" fmla="*/ 6107138 w 6829686"/>
              <a:gd name="connsiteY223" fmla="*/ 1391568 h 6698929"/>
              <a:gd name="connsiteX224" fmla="*/ 5784414 w 6829686"/>
              <a:gd name="connsiteY224" fmla="*/ 1253239 h 6698929"/>
              <a:gd name="connsiteX225" fmla="*/ 5785718 w 6829686"/>
              <a:gd name="connsiteY225" fmla="*/ 1252589 h 6698929"/>
              <a:gd name="connsiteX226" fmla="*/ 5786629 w 6829686"/>
              <a:gd name="connsiteY226" fmla="*/ 1250622 h 6698929"/>
              <a:gd name="connsiteX227" fmla="*/ 6115617 w 6829686"/>
              <a:gd name="connsiteY227" fmla="*/ 1425059 h 6698929"/>
              <a:gd name="connsiteX228" fmla="*/ 6119078 w 6829686"/>
              <a:gd name="connsiteY228" fmla="*/ 1422489 h 6698929"/>
              <a:gd name="connsiteX229" fmla="*/ 6119589 w 6829686"/>
              <a:gd name="connsiteY229" fmla="*/ 1421654 h 6698929"/>
              <a:gd name="connsiteX230" fmla="*/ 6122837 w 6829686"/>
              <a:gd name="connsiteY230" fmla="*/ 1413549 h 6698929"/>
              <a:gd name="connsiteX231" fmla="*/ 6104961 w 6829686"/>
              <a:gd name="connsiteY231" fmla="*/ 1432972 h 6698929"/>
              <a:gd name="connsiteX232" fmla="*/ 6106728 w 6829686"/>
              <a:gd name="connsiteY232" fmla="*/ 1431660 h 6698929"/>
              <a:gd name="connsiteX233" fmla="*/ 6112435 w 6829686"/>
              <a:gd name="connsiteY233" fmla="*/ 1422279 h 6698929"/>
              <a:gd name="connsiteX234" fmla="*/ 6132726 w 6829686"/>
              <a:gd name="connsiteY234" fmla="*/ 1388871 h 6698929"/>
              <a:gd name="connsiteX235" fmla="*/ 6134540 w 6829686"/>
              <a:gd name="connsiteY235" fmla="*/ 1384346 h 6698929"/>
              <a:gd name="connsiteX236" fmla="*/ 6131518 w 6829686"/>
              <a:gd name="connsiteY236" fmla="*/ 1383519 h 6698929"/>
              <a:gd name="connsiteX237" fmla="*/ 6121644 w 6829686"/>
              <a:gd name="connsiteY237" fmla="*/ 1399880 h 6698929"/>
              <a:gd name="connsiteX238" fmla="*/ 6120604 w 6829686"/>
              <a:gd name="connsiteY238" fmla="*/ 1405265 h 6698929"/>
              <a:gd name="connsiteX239" fmla="*/ 6115791 w 6829686"/>
              <a:gd name="connsiteY239" fmla="*/ 1414476 h 6698929"/>
              <a:gd name="connsiteX240" fmla="*/ 6111151 w 6829686"/>
              <a:gd name="connsiteY240" fmla="*/ 1423038 h 6698929"/>
              <a:gd name="connsiteX241" fmla="*/ 6501993 w 6829686"/>
              <a:gd name="connsiteY241" fmla="*/ 1644213 h 6698929"/>
              <a:gd name="connsiteX242" fmla="*/ 6506963 w 6829686"/>
              <a:gd name="connsiteY242" fmla="*/ 1641569 h 6698929"/>
              <a:gd name="connsiteX243" fmla="*/ 6540665 w 6829686"/>
              <a:gd name="connsiteY243" fmla="*/ 1632747 h 6698929"/>
              <a:gd name="connsiteX244" fmla="*/ 6513640 w 6829686"/>
              <a:gd name="connsiteY244" fmla="*/ 1620441 h 6698929"/>
              <a:gd name="connsiteX245" fmla="*/ 3962935 w 6829686"/>
              <a:gd name="connsiteY245" fmla="*/ 479489 h 6698929"/>
              <a:gd name="connsiteX246" fmla="*/ 3947679 w 6829686"/>
              <a:gd name="connsiteY246" fmla="*/ 466966 h 6698929"/>
              <a:gd name="connsiteX247" fmla="*/ 3962476 w 6829686"/>
              <a:gd name="connsiteY247" fmla="*/ 458087 h 6698929"/>
              <a:gd name="connsiteX248" fmla="*/ 3962935 w 6829686"/>
              <a:gd name="connsiteY248" fmla="*/ 479489 h 6698929"/>
              <a:gd name="connsiteX249" fmla="*/ 6073364 w 6829686"/>
              <a:gd name="connsiteY249" fmla="*/ 1485911 h 6698929"/>
              <a:gd name="connsiteX250" fmla="*/ 6076261 w 6829686"/>
              <a:gd name="connsiteY250" fmla="*/ 1481588 h 6698929"/>
              <a:gd name="connsiteX251" fmla="*/ 6077451 w 6829686"/>
              <a:gd name="connsiteY251" fmla="*/ 1479698 h 6698929"/>
              <a:gd name="connsiteX252" fmla="*/ 6077396 w 6829686"/>
              <a:gd name="connsiteY252" fmla="*/ 1478993 h 6698929"/>
              <a:gd name="connsiteX253" fmla="*/ 6075828 w 6829686"/>
              <a:gd name="connsiteY253" fmla="*/ 1481620 h 6698929"/>
              <a:gd name="connsiteX254" fmla="*/ 6073364 w 6829686"/>
              <a:gd name="connsiteY254" fmla="*/ 1485911 h 6698929"/>
              <a:gd name="connsiteX255" fmla="*/ 6446956 w 6829686"/>
              <a:gd name="connsiteY255" fmla="*/ 1667027 h 6698929"/>
              <a:gd name="connsiteX256" fmla="*/ 6463317 w 6829686"/>
              <a:gd name="connsiteY256" fmla="*/ 1640338 h 6698929"/>
              <a:gd name="connsiteX257" fmla="*/ 6483276 w 6829686"/>
              <a:gd name="connsiteY257" fmla="*/ 1614637 h 6698929"/>
              <a:gd name="connsiteX258" fmla="*/ 6483413 w 6829686"/>
              <a:gd name="connsiteY258" fmla="*/ 1614312 h 6698929"/>
              <a:gd name="connsiteX259" fmla="*/ 6469008 w 6829686"/>
              <a:gd name="connsiteY259" fmla="*/ 1626358 h 6698929"/>
              <a:gd name="connsiteX260" fmla="*/ 6447167 w 6829686"/>
              <a:gd name="connsiteY260" fmla="*/ 1666561 h 6698929"/>
              <a:gd name="connsiteX261" fmla="*/ 6076632 w 6829686"/>
              <a:gd name="connsiteY261" fmla="*/ 1492626 h 6698929"/>
              <a:gd name="connsiteX262" fmla="*/ 6078268 w 6829686"/>
              <a:gd name="connsiteY262" fmla="*/ 1490250 h 6698929"/>
              <a:gd name="connsiteX263" fmla="*/ 6078233 w 6829686"/>
              <a:gd name="connsiteY263" fmla="*/ 1489795 h 6698929"/>
              <a:gd name="connsiteX264" fmla="*/ 6044710 w 6829686"/>
              <a:gd name="connsiteY264" fmla="*/ 1483297 h 6698929"/>
              <a:gd name="connsiteX265" fmla="*/ 6046220 w 6829686"/>
              <a:gd name="connsiteY265" fmla="*/ 1480831 h 6698929"/>
              <a:gd name="connsiteX266" fmla="*/ 6053242 w 6829686"/>
              <a:gd name="connsiteY266" fmla="*/ 1468400 h 6698929"/>
              <a:gd name="connsiteX267" fmla="*/ 6079866 w 6829686"/>
              <a:gd name="connsiteY267" fmla="*/ 1423814 h 6698929"/>
              <a:gd name="connsiteX268" fmla="*/ 6092920 w 6829686"/>
              <a:gd name="connsiteY268" fmla="*/ 1402120 h 6698929"/>
              <a:gd name="connsiteX269" fmla="*/ 6097018 w 6829686"/>
              <a:gd name="connsiteY269" fmla="*/ 1395198 h 6698929"/>
              <a:gd name="connsiteX270" fmla="*/ 6061809 w 6829686"/>
              <a:gd name="connsiteY270" fmla="*/ 1425803 h 6698929"/>
              <a:gd name="connsiteX271" fmla="*/ 6043998 w 6829686"/>
              <a:gd name="connsiteY271" fmla="*/ 1473276 h 6698929"/>
              <a:gd name="connsiteX272" fmla="*/ 6045211 w 6829686"/>
              <a:gd name="connsiteY272" fmla="*/ 1506192 h 6698929"/>
              <a:gd name="connsiteX273" fmla="*/ 6048844 w 6829686"/>
              <a:gd name="connsiteY273" fmla="*/ 1505756 h 6698929"/>
              <a:gd name="connsiteX274" fmla="*/ 6055388 w 6829686"/>
              <a:gd name="connsiteY274" fmla="*/ 1495063 h 6698929"/>
              <a:gd name="connsiteX275" fmla="*/ 6074863 w 6829686"/>
              <a:gd name="connsiteY275" fmla="*/ 1463772 h 6698929"/>
              <a:gd name="connsiteX276" fmla="*/ 6076078 w 6829686"/>
              <a:gd name="connsiteY276" fmla="*/ 1461974 h 6698929"/>
              <a:gd name="connsiteX277" fmla="*/ 6075525 w 6829686"/>
              <a:gd name="connsiteY277" fmla="*/ 1454830 h 6698929"/>
              <a:gd name="connsiteX278" fmla="*/ 6085886 w 6829686"/>
              <a:gd name="connsiteY278" fmla="*/ 1447136 h 6698929"/>
              <a:gd name="connsiteX279" fmla="*/ 6105533 w 6829686"/>
              <a:gd name="connsiteY279" fmla="*/ 1414586 h 6698929"/>
              <a:gd name="connsiteX280" fmla="*/ 6124587 w 6829686"/>
              <a:gd name="connsiteY280" fmla="*/ 1381620 h 6698929"/>
              <a:gd name="connsiteX281" fmla="*/ 6119511 w 6829686"/>
              <a:gd name="connsiteY281" fmla="*/ 1380230 h 6698929"/>
              <a:gd name="connsiteX282" fmla="*/ 6098760 w 6829686"/>
              <a:gd name="connsiteY282" fmla="*/ 1414444 h 6698929"/>
              <a:gd name="connsiteX283" fmla="*/ 6061930 w 6829686"/>
              <a:gd name="connsiteY283" fmla="*/ 1479359 h 6698929"/>
              <a:gd name="connsiteX284" fmla="*/ 4675396 w 6829686"/>
              <a:gd name="connsiteY284" fmla="*/ 868695 h 6698929"/>
              <a:gd name="connsiteX285" fmla="*/ 4672890 w 6829686"/>
              <a:gd name="connsiteY285" fmla="*/ 851620 h 6698929"/>
              <a:gd name="connsiteX286" fmla="*/ 4660143 w 6829686"/>
              <a:gd name="connsiteY286" fmla="*/ 856175 h 6698929"/>
              <a:gd name="connsiteX287" fmla="*/ 4383549 w 6829686"/>
              <a:gd name="connsiteY287" fmla="*/ 735817 h 6698929"/>
              <a:gd name="connsiteX288" fmla="*/ 4388030 w 6829686"/>
              <a:gd name="connsiteY288" fmla="*/ 736128 h 6698929"/>
              <a:gd name="connsiteX289" fmla="*/ 4387541 w 6829686"/>
              <a:gd name="connsiteY289" fmla="*/ 713449 h 6698929"/>
              <a:gd name="connsiteX290" fmla="*/ 4379713 w 6829686"/>
              <a:gd name="connsiteY290" fmla="*/ 723825 h 6698929"/>
              <a:gd name="connsiteX291" fmla="*/ 4383549 w 6829686"/>
              <a:gd name="connsiteY291" fmla="*/ 735817 h 6698929"/>
              <a:gd name="connsiteX292" fmla="*/ 5742003 w 6829686"/>
              <a:gd name="connsiteY292" fmla="*/ 1383240 h 6698929"/>
              <a:gd name="connsiteX293" fmla="*/ 5755539 w 6829686"/>
              <a:gd name="connsiteY293" fmla="*/ 1376491 h 6698929"/>
              <a:gd name="connsiteX294" fmla="*/ 5765516 w 6829686"/>
              <a:gd name="connsiteY294" fmla="*/ 1376312 h 6698929"/>
              <a:gd name="connsiteX295" fmla="*/ 5779098 w 6829686"/>
              <a:gd name="connsiteY295" fmla="*/ 1351364 h 6698929"/>
              <a:gd name="connsiteX296" fmla="*/ 5815469 w 6829686"/>
              <a:gd name="connsiteY296" fmla="*/ 1310215 h 6698929"/>
              <a:gd name="connsiteX297" fmla="*/ 5813257 w 6829686"/>
              <a:gd name="connsiteY297" fmla="*/ 1291825 h 6698929"/>
              <a:gd name="connsiteX298" fmla="*/ 5811357 w 6829686"/>
              <a:gd name="connsiteY298" fmla="*/ 1293281 h 6698929"/>
              <a:gd name="connsiteX299" fmla="*/ 5792049 w 6829686"/>
              <a:gd name="connsiteY299" fmla="*/ 1329641 h 6698929"/>
              <a:gd name="connsiteX300" fmla="*/ 5744926 w 6829686"/>
              <a:gd name="connsiteY300" fmla="*/ 1363831 h 6698929"/>
              <a:gd name="connsiteX301" fmla="*/ 5741437 w 6829686"/>
              <a:gd name="connsiteY301" fmla="*/ 1376937 h 6698929"/>
              <a:gd name="connsiteX302" fmla="*/ 5742758 w 6829686"/>
              <a:gd name="connsiteY302" fmla="*/ 1391653 h 6698929"/>
              <a:gd name="connsiteX303" fmla="*/ 5754826 w 6829686"/>
              <a:gd name="connsiteY303" fmla="*/ 1395243 h 6698929"/>
              <a:gd name="connsiteX304" fmla="*/ 5755496 w 6829686"/>
              <a:gd name="connsiteY304" fmla="*/ 1394716 h 6698929"/>
              <a:gd name="connsiteX305" fmla="*/ 5759588 w 6829686"/>
              <a:gd name="connsiteY305" fmla="*/ 1387201 h 6698929"/>
              <a:gd name="connsiteX306" fmla="*/ 5742357 w 6829686"/>
              <a:gd name="connsiteY306" fmla="*/ 1387179 h 6698929"/>
              <a:gd name="connsiteX307" fmla="*/ 5664932 w 6829686"/>
              <a:gd name="connsiteY307" fmla="*/ 1378886 h 6698929"/>
              <a:gd name="connsiteX308" fmla="*/ 5671236 w 6829686"/>
              <a:gd name="connsiteY308" fmla="*/ 1376600 h 6698929"/>
              <a:gd name="connsiteX309" fmla="*/ 5682254 w 6829686"/>
              <a:gd name="connsiteY309" fmla="*/ 1362451 h 6698929"/>
              <a:gd name="connsiteX310" fmla="*/ 5664932 w 6829686"/>
              <a:gd name="connsiteY310" fmla="*/ 1378886 h 6698929"/>
              <a:gd name="connsiteX311" fmla="*/ 4641712 w 6829686"/>
              <a:gd name="connsiteY311" fmla="*/ 895107 h 6698929"/>
              <a:gd name="connsiteX312" fmla="*/ 4639206 w 6829686"/>
              <a:gd name="connsiteY312" fmla="*/ 878033 h 6698929"/>
              <a:gd name="connsiteX313" fmla="*/ 4634884 w 6829686"/>
              <a:gd name="connsiteY313" fmla="*/ 875986 h 6698929"/>
              <a:gd name="connsiteX314" fmla="*/ 4641712 w 6829686"/>
              <a:gd name="connsiteY314" fmla="*/ 895107 h 6698929"/>
              <a:gd name="connsiteX315" fmla="*/ 4062435 w 6829686"/>
              <a:gd name="connsiteY315" fmla="*/ 627182 h 6698929"/>
              <a:gd name="connsiteX316" fmla="*/ 4083607 w 6829686"/>
              <a:gd name="connsiteY316" fmla="*/ 616026 h 6698929"/>
              <a:gd name="connsiteX317" fmla="*/ 4078591 w 6829686"/>
              <a:gd name="connsiteY317" fmla="*/ 581881 h 6698929"/>
              <a:gd name="connsiteX318" fmla="*/ 4114783 w 6829686"/>
              <a:gd name="connsiteY318" fmla="*/ 572544 h 6698929"/>
              <a:gd name="connsiteX319" fmla="*/ 4149621 w 6829686"/>
              <a:gd name="connsiteY319" fmla="*/ 599627 h 6698929"/>
              <a:gd name="connsiteX320" fmla="*/ 4125944 w 6829686"/>
              <a:gd name="connsiteY320" fmla="*/ 593708 h 6698929"/>
              <a:gd name="connsiteX321" fmla="*/ 4123894 w 6829686"/>
              <a:gd name="connsiteY321" fmla="*/ 598037 h 6698929"/>
              <a:gd name="connsiteX322" fmla="*/ 4062435 w 6829686"/>
              <a:gd name="connsiteY322" fmla="*/ 627182 h 6698929"/>
              <a:gd name="connsiteX323" fmla="*/ 5584472 w 6829686"/>
              <a:gd name="connsiteY323" fmla="*/ 1351762 h 6698929"/>
              <a:gd name="connsiteX324" fmla="*/ 5592444 w 6829686"/>
              <a:gd name="connsiteY324" fmla="*/ 1344199 h 6698929"/>
              <a:gd name="connsiteX325" fmla="*/ 5589378 w 6829686"/>
              <a:gd name="connsiteY325" fmla="*/ 1344402 h 6698929"/>
              <a:gd name="connsiteX326" fmla="*/ 5584580 w 6829686"/>
              <a:gd name="connsiteY326" fmla="*/ 1348981 h 6698929"/>
              <a:gd name="connsiteX327" fmla="*/ 5557800 w 6829686"/>
              <a:gd name="connsiteY327" fmla="*/ 1377067 h 6698929"/>
              <a:gd name="connsiteX328" fmla="*/ 5581886 w 6829686"/>
              <a:gd name="connsiteY328" fmla="*/ 1354215 h 6698929"/>
              <a:gd name="connsiteX329" fmla="*/ 5576478 w 6829686"/>
              <a:gd name="connsiteY329" fmla="*/ 1356910 h 6698929"/>
              <a:gd name="connsiteX330" fmla="*/ 5107696 w 6829686"/>
              <a:gd name="connsiteY330" fmla="*/ 1164353 h 6698929"/>
              <a:gd name="connsiteX331" fmla="*/ 5115061 w 6829686"/>
              <a:gd name="connsiteY331" fmla="*/ 1155351 h 6698929"/>
              <a:gd name="connsiteX332" fmla="*/ 5153841 w 6829686"/>
              <a:gd name="connsiteY332" fmla="*/ 1110025 h 6698929"/>
              <a:gd name="connsiteX333" fmla="*/ 5163017 w 6829686"/>
              <a:gd name="connsiteY333" fmla="*/ 1098399 h 6698929"/>
              <a:gd name="connsiteX334" fmla="*/ 5113015 w 6829686"/>
              <a:gd name="connsiteY334" fmla="*/ 1112965 h 6698929"/>
              <a:gd name="connsiteX335" fmla="*/ 5114388 w 6829686"/>
              <a:gd name="connsiteY335" fmla="*/ 1136396 h 6698929"/>
              <a:gd name="connsiteX336" fmla="*/ 5111571 w 6829686"/>
              <a:gd name="connsiteY336" fmla="*/ 1148167 h 6698929"/>
              <a:gd name="connsiteX337" fmla="*/ 5125696 w 6829686"/>
              <a:gd name="connsiteY337" fmla="*/ 1140800 h 6698929"/>
              <a:gd name="connsiteX338" fmla="*/ 5108689 w 6829686"/>
              <a:gd name="connsiteY338" fmla="*/ 1160207 h 6698929"/>
              <a:gd name="connsiteX339" fmla="*/ 5039500 w 6829686"/>
              <a:gd name="connsiteY339" fmla="*/ 1134382 h 6698929"/>
              <a:gd name="connsiteX340" fmla="*/ 5046012 w 6829686"/>
              <a:gd name="connsiteY340" fmla="*/ 1122515 h 6698929"/>
              <a:gd name="connsiteX341" fmla="*/ 5029548 w 6829686"/>
              <a:gd name="connsiteY341" fmla="*/ 1117343 h 6698929"/>
              <a:gd name="connsiteX342" fmla="*/ 4232411 w 6829686"/>
              <a:gd name="connsiteY342" fmla="*/ 775460 h 6698929"/>
              <a:gd name="connsiteX343" fmla="*/ 4234227 w 6829686"/>
              <a:gd name="connsiteY343" fmla="*/ 760431 h 6698929"/>
              <a:gd name="connsiteX344" fmla="*/ 4219204 w 6829686"/>
              <a:gd name="connsiteY344" fmla="*/ 758618 h 6698929"/>
              <a:gd name="connsiteX345" fmla="*/ 3795874 w 6829686"/>
              <a:gd name="connsiteY345" fmla="*/ 575110 h 6698929"/>
              <a:gd name="connsiteX346" fmla="*/ 3837523 w 6829686"/>
              <a:gd name="connsiteY346" fmla="*/ 520698 h 6698929"/>
              <a:gd name="connsiteX347" fmla="*/ 3905354 w 6829686"/>
              <a:gd name="connsiteY347" fmla="*/ 489271 h 6698929"/>
              <a:gd name="connsiteX348" fmla="*/ 3895573 w 6829686"/>
              <a:gd name="connsiteY348" fmla="*/ 532299 h 6698929"/>
              <a:gd name="connsiteX349" fmla="*/ 3850497 w 6829686"/>
              <a:gd name="connsiteY349" fmla="*/ 526840 h 6698929"/>
              <a:gd name="connsiteX350" fmla="*/ 3795874 w 6829686"/>
              <a:gd name="connsiteY350" fmla="*/ 575110 h 6698929"/>
              <a:gd name="connsiteX351" fmla="*/ 5242164 w 6829686"/>
              <a:gd name="connsiteY351" fmla="*/ 1261282 h 6698929"/>
              <a:gd name="connsiteX352" fmla="*/ 5245245 w 6829686"/>
              <a:gd name="connsiteY352" fmla="*/ 1258871 h 6698929"/>
              <a:gd name="connsiteX353" fmla="*/ 5252276 w 6829686"/>
              <a:gd name="connsiteY353" fmla="*/ 1264775 h 6698929"/>
              <a:gd name="connsiteX354" fmla="*/ 5264010 w 6829686"/>
              <a:gd name="connsiteY354" fmla="*/ 1256726 h 6698929"/>
              <a:gd name="connsiteX355" fmla="*/ 5260146 w 6829686"/>
              <a:gd name="connsiteY355" fmla="*/ 1240731 h 6698929"/>
              <a:gd name="connsiteX356" fmla="*/ 5004604 w 6829686"/>
              <a:gd name="connsiteY356" fmla="*/ 1155762 h 6698929"/>
              <a:gd name="connsiteX357" fmla="*/ 5015946 w 6829686"/>
              <a:gd name="connsiteY357" fmla="*/ 1156194 h 6698929"/>
              <a:gd name="connsiteX358" fmla="*/ 5014609 w 6829686"/>
              <a:gd name="connsiteY358" fmla="*/ 1151603 h 6698929"/>
              <a:gd name="connsiteX359" fmla="*/ 4998145 w 6829686"/>
              <a:gd name="connsiteY359" fmla="*/ 1146430 h 6698929"/>
              <a:gd name="connsiteX360" fmla="*/ 5004604 w 6829686"/>
              <a:gd name="connsiteY360" fmla="*/ 1155762 h 6698929"/>
              <a:gd name="connsiteX361" fmla="*/ 5570859 w 6829686"/>
              <a:gd name="connsiteY361" fmla="*/ 1443567 h 6698929"/>
              <a:gd name="connsiteX362" fmla="*/ 5571813 w 6829686"/>
              <a:gd name="connsiteY362" fmla="*/ 1442623 h 6698929"/>
              <a:gd name="connsiteX363" fmla="*/ 5572191 w 6829686"/>
              <a:gd name="connsiteY363" fmla="*/ 1442322 h 6698929"/>
              <a:gd name="connsiteX364" fmla="*/ 5584499 w 6829686"/>
              <a:gd name="connsiteY364" fmla="*/ 1426165 h 6698929"/>
              <a:gd name="connsiteX365" fmla="*/ 5611044 w 6829686"/>
              <a:gd name="connsiteY365" fmla="*/ 1402035 h 6698929"/>
              <a:gd name="connsiteX366" fmla="*/ 5627909 w 6829686"/>
              <a:gd name="connsiteY366" fmla="*/ 1377062 h 6698929"/>
              <a:gd name="connsiteX367" fmla="*/ 5614744 w 6829686"/>
              <a:gd name="connsiteY367" fmla="*/ 1381106 h 6698929"/>
              <a:gd name="connsiteX368" fmla="*/ 5613513 w 6829686"/>
              <a:gd name="connsiteY368" fmla="*/ 1388082 h 6698929"/>
              <a:gd name="connsiteX369" fmla="*/ 5609461 w 6829686"/>
              <a:gd name="connsiteY369" fmla="*/ 1392453 h 6698929"/>
              <a:gd name="connsiteX370" fmla="*/ 5579349 w 6829686"/>
              <a:gd name="connsiteY370" fmla="*/ 1427489 h 6698929"/>
              <a:gd name="connsiteX371" fmla="*/ 5518894 w 6829686"/>
              <a:gd name="connsiteY371" fmla="*/ 1430343 h 6698929"/>
              <a:gd name="connsiteX372" fmla="*/ 5528118 w 6829686"/>
              <a:gd name="connsiteY372" fmla="*/ 1422648 h 6698929"/>
              <a:gd name="connsiteX373" fmla="*/ 5539135 w 6829686"/>
              <a:gd name="connsiteY373" fmla="*/ 1408500 h 6698929"/>
              <a:gd name="connsiteX374" fmla="*/ 5521814 w 6829686"/>
              <a:gd name="connsiteY374" fmla="*/ 1424934 h 6698929"/>
              <a:gd name="connsiteX375" fmla="*/ 5518894 w 6829686"/>
              <a:gd name="connsiteY375" fmla="*/ 1430343 h 6698929"/>
              <a:gd name="connsiteX376" fmla="*/ 5538210 w 6829686"/>
              <a:gd name="connsiteY376" fmla="*/ 1482378 h 6698929"/>
              <a:gd name="connsiteX377" fmla="*/ 5545253 w 6829686"/>
              <a:gd name="connsiteY377" fmla="*/ 1476973 h 6698929"/>
              <a:gd name="connsiteX378" fmla="*/ 5554460 w 6829686"/>
              <a:gd name="connsiteY378" fmla="*/ 1465332 h 6698929"/>
              <a:gd name="connsiteX379" fmla="*/ 5555034 w 6829686"/>
              <a:gd name="connsiteY379" fmla="*/ 1463185 h 6698929"/>
              <a:gd name="connsiteX380" fmla="*/ 4082189 w 6829686"/>
              <a:gd name="connsiteY380" fmla="*/ 857890 h 6698929"/>
              <a:gd name="connsiteX381" fmla="*/ 4079680 w 6829686"/>
              <a:gd name="connsiteY381" fmla="*/ 840820 h 6698929"/>
              <a:gd name="connsiteX382" fmla="*/ 4071029 w 6829686"/>
              <a:gd name="connsiteY382" fmla="*/ 836725 h 6698929"/>
              <a:gd name="connsiteX383" fmla="*/ 4082189 w 6829686"/>
              <a:gd name="connsiteY383" fmla="*/ 857890 h 6698929"/>
              <a:gd name="connsiteX384" fmla="*/ 5430119 w 6829686"/>
              <a:gd name="connsiteY384" fmla="*/ 1536832 h 6698929"/>
              <a:gd name="connsiteX385" fmla="*/ 5437020 w 6829686"/>
              <a:gd name="connsiteY385" fmla="*/ 1536526 h 6698929"/>
              <a:gd name="connsiteX386" fmla="*/ 5456814 w 6829686"/>
              <a:gd name="connsiteY386" fmla="*/ 1510886 h 6698929"/>
              <a:gd name="connsiteX387" fmla="*/ 5443513 w 6829686"/>
              <a:gd name="connsiteY387" fmla="*/ 1519876 h 6698929"/>
              <a:gd name="connsiteX388" fmla="*/ 5429215 w 6829686"/>
              <a:gd name="connsiteY388" fmla="*/ 1531919 h 6698929"/>
              <a:gd name="connsiteX389" fmla="*/ 5115394 w 6829686"/>
              <a:gd name="connsiteY389" fmla="*/ 1418107 h 6698929"/>
              <a:gd name="connsiteX390" fmla="*/ 5120373 w 6829686"/>
              <a:gd name="connsiteY390" fmla="*/ 1416656 h 6698929"/>
              <a:gd name="connsiteX391" fmla="*/ 5135836 w 6829686"/>
              <a:gd name="connsiteY391" fmla="*/ 1392737 h 6698929"/>
              <a:gd name="connsiteX392" fmla="*/ 5134077 w 6829686"/>
              <a:gd name="connsiteY392" fmla="*/ 1393584 h 6698929"/>
              <a:gd name="connsiteX393" fmla="*/ 5115766 w 6829686"/>
              <a:gd name="connsiteY393" fmla="*/ 1413960 h 6698929"/>
              <a:gd name="connsiteX394" fmla="*/ 5116771 w 6829686"/>
              <a:gd name="connsiteY394" fmla="*/ 1427600 h 6698929"/>
              <a:gd name="connsiteX395" fmla="*/ 5118336 w 6829686"/>
              <a:gd name="connsiteY395" fmla="*/ 1422647 h 6698929"/>
              <a:gd name="connsiteX396" fmla="*/ 5115040 w 6829686"/>
              <a:gd name="connsiteY396" fmla="*/ 1422046 h 6698929"/>
              <a:gd name="connsiteX397" fmla="*/ 5114639 w 6829686"/>
              <a:gd name="connsiteY397" fmla="*/ 1426521 h 6698929"/>
              <a:gd name="connsiteX398" fmla="*/ 5356841 w 6829686"/>
              <a:gd name="connsiteY398" fmla="*/ 1624497 h 6698929"/>
              <a:gd name="connsiteX399" fmla="*/ 5363906 w 6829686"/>
              <a:gd name="connsiteY399" fmla="*/ 1624504 h 6698929"/>
              <a:gd name="connsiteX400" fmla="*/ 5373036 w 6829686"/>
              <a:gd name="connsiteY400" fmla="*/ 1613797 h 6698929"/>
              <a:gd name="connsiteX401" fmla="*/ 5372245 w 6829686"/>
              <a:gd name="connsiteY401" fmla="*/ 1613812 h 6698929"/>
              <a:gd name="connsiteX402" fmla="*/ 5369794 w 6829686"/>
              <a:gd name="connsiteY402" fmla="*/ 1615033 h 6698929"/>
              <a:gd name="connsiteX403" fmla="*/ 5362948 w 6829686"/>
              <a:gd name="connsiteY403" fmla="*/ 1618813 h 6698929"/>
              <a:gd name="connsiteX404" fmla="*/ 3733461 w 6829686"/>
              <a:gd name="connsiteY404" fmla="*/ 867526 h 6698929"/>
              <a:gd name="connsiteX405" fmla="*/ 3733001 w 6829686"/>
              <a:gd name="connsiteY405" fmla="*/ 846129 h 6698929"/>
              <a:gd name="connsiteX406" fmla="*/ 3718208 w 6829686"/>
              <a:gd name="connsiteY406" fmla="*/ 855007 h 6698929"/>
              <a:gd name="connsiteX407" fmla="*/ 4850399 w 6829686"/>
              <a:gd name="connsiteY407" fmla="*/ 1445577 h 6698929"/>
              <a:gd name="connsiteX408" fmla="*/ 4854123 w 6829686"/>
              <a:gd name="connsiteY408" fmla="*/ 1440992 h 6698929"/>
              <a:gd name="connsiteX409" fmla="*/ 4850463 w 6829686"/>
              <a:gd name="connsiteY409" fmla="*/ 1443666 h 6698929"/>
              <a:gd name="connsiteX410" fmla="*/ 4158732 w 6829686"/>
              <a:gd name="connsiteY410" fmla="*/ 1132402 h 6698929"/>
              <a:gd name="connsiteX411" fmla="*/ 4168972 w 6829686"/>
              <a:gd name="connsiteY411" fmla="*/ 1110772 h 6698929"/>
              <a:gd name="connsiteX412" fmla="*/ 4157813 w 6829686"/>
              <a:gd name="connsiteY412" fmla="*/ 1089607 h 6698929"/>
              <a:gd name="connsiteX413" fmla="*/ 3832962 w 6829686"/>
              <a:gd name="connsiteY413" fmla="*/ 1015233 h 6698929"/>
              <a:gd name="connsiteX414" fmla="*/ 3894418 w 6829686"/>
              <a:gd name="connsiteY414" fmla="*/ 986088 h 6698929"/>
              <a:gd name="connsiteX415" fmla="*/ 3896467 w 6829686"/>
              <a:gd name="connsiteY415" fmla="*/ 981759 h 6698929"/>
              <a:gd name="connsiteX416" fmla="*/ 3920144 w 6829686"/>
              <a:gd name="connsiteY416" fmla="*/ 987677 h 6698929"/>
              <a:gd name="connsiteX417" fmla="*/ 3885308 w 6829686"/>
              <a:gd name="connsiteY417" fmla="*/ 960595 h 6698929"/>
              <a:gd name="connsiteX418" fmla="*/ 3849117 w 6829686"/>
              <a:gd name="connsiteY418" fmla="*/ 969932 h 6698929"/>
              <a:gd name="connsiteX419" fmla="*/ 3854132 w 6829686"/>
              <a:gd name="connsiteY419" fmla="*/ 1004075 h 6698929"/>
              <a:gd name="connsiteX420" fmla="*/ 4092953 w 6829686"/>
              <a:gd name="connsiteY420" fmla="*/ 1159501 h 6698929"/>
              <a:gd name="connsiteX421" fmla="*/ 4103651 w 6829686"/>
              <a:gd name="connsiteY421" fmla="*/ 1159274 h 6698929"/>
              <a:gd name="connsiteX422" fmla="*/ 4103191 w 6829686"/>
              <a:gd name="connsiteY422" fmla="*/ 1137877 h 6698929"/>
              <a:gd name="connsiteX423" fmla="*/ 4088398 w 6829686"/>
              <a:gd name="connsiteY423" fmla="*/ 1146754 h 6698929"/>
              <a:gd name="connsiteX424" fmla="*/ 4092953 w 6829686"/>
              <a:gd name="connsiteY424" fmla="*/ 1159501 h 6698929"/>
              <a:gd name="connsiteX425" fmla="*/ 6383259 w 6829686"/>
              <a:gd name="connsiteY425" fmla="*/ 2251529 h 6698929"/>
              <a:gd name="connsiteX426" fmla="*/ 6407612 w 6829686"/>
              <a:gd name="connsiteY426" fmla="*/ 2232925 h 6698929"/>
              <a:gd name="connsiteX427" fmla="*/ 6407827 w 6829686"/>
              <a:gd name="connsiteY427" fmla="*/ 2223269 h 6698929"/>
              <a:gd name="connsiteX428" fmla="*/ 6388151 w 6829686"/>
              <a:gd name="connsiteY428" fmla="*/ 2242262 h 6698929"/>
              <a:gd name="connsiteX429" fmla="*/ 6383287 w 6829686"/>
              <a:gd name="connsiteY429" fmla="*/ 2250291 h 6698929"/>
              <a:gd name="connsiteX430" fmla="*/ 4805798 w 6829686"/>
              <a:gd name="connsiteY430" fmla="*/ 1517050 h 6698929"/>
              <a:gd name="connsiteX431" fmla="*/ 4806640 w 6829686"/>
              <a:gd name="connsiteY431" fmla="*/ 1517164 h 6698929"/>
              <a:gd name="connsiteX432" fmla="*/ 4813599 w 6829686"/>
              <a:gd name="connsiteY432" fmla="*/ 1509831 h 6698929"/>
              <a:gd name="connsiteX433" fmla="*/ 4806963 w 6829686"/>
              <a:gd name="connsiteY433" fmla="*/ 1515848 h 6698929"/>
              <a:gd name="connsiteX434" fmla="*/ 4781145 w 6829686"/>
              <a:gd name="connsiteY434" fmla="*/ 1513707 h 6698929"/>
              <a:gd name="connsiteX435" fmla="*/ 4792146 w 6829686"/>
              <a:gd name="connsiteY435" fmla="*/ 1515199 h 6698929"/>
              <a:gd name="connsiteX436" fmla="*/ 4795466 w 6829686"/>
              <a:gd name="connsiteY436" fmla="*/ 1511099 h 6698929"/>
              <a:gd name="connsiteX437" fmla="*/ 4830217 w 6829686"/>
              <a:gd name="connsiteY437" fmla="*/ 1470008 h 6698929"/>
              <a:gd name="connsiteX438" fmla="*/ 4815302 w 6829686"/>
              <a:gd name="connsiteY438" fmla="*/ 1476963 h 6698929"/>
              <a:gd name="connsiteX439" fmla="*/ 4781145 w 6829686"/>
              <a:gd name="connsiteY439" fmla="*/ 1513707 h 6698929"/>
              <a:gd name="connsiteX440" fmla="*/ 3566397 w 6829686"/>
              <a:gd name="connsiteY440" fmla="*/ 963162 h 6698929"/>
              <a:gd name="connsiteX441" fmla="*/ 3621018 w 6829686"/>
              <a:gd name="connsiteY441" fmla="*/ 914892 h 6698929"/>
              <a:gd name="connsiteX442" fmla="*/ 3666092 w 6829686"/>
              <a:gd name="connsiteY442" fmla="*/ 920350 h 6698929"/>
              <a:gd name="connsiteX443" fmla="*/ 3675873 w 6829686"/>
              <a:gd name="connsiteY443" fmla="*/ 877323 h 6698929"/>
              <a:gd name="connsiteX444" fmla="*/ 3608046 w 6829686"/>
              <a:gd name="connsiteY444" fmla="*/ 908751 h 6698929"/>
              <a:gd name="connsiteX445" fmla="*/ 3566397 w 6829686"/>
              <a:gd name="connsiteY445" fmla="*/ 963162 h 6698929"/>
              <a:gd name="connsiteX446" fmla="*/ 6374562 w 6829686"/>
              <a:gd name="connsiteY446" fmla="*/ 2303584 h 6698929"/>
              <a:gd name="connsiteX447" fmla="*/ 6397965 w 6829686"/>
              <a:gd name="connsiteY447" fmla="*/ 2300032 h 6698929"/>
              <a:gd name="connsiteX448" fmla="*/ 6401222 w 6829686"/>
              <a:gd name="connsiteY448" fmla="*/ 2294466 h 6698929"/>
              <a:gd name="connsiteX449" fmla="*/ 6399865 w 6829686"/>
              <a:gd name="connsiteY449" fmla="*/ 2280048 h 6698929"/>
              <a:gd name="connsiteX450" fmla="*/ 6382939 w 6829686"/>
              <a:gd name="connsiteY450" fmla="*/ 2265879 h 6698929"/>
              <a:gd name="connsiteX451" fmla="*/ 6382192 w 6829686"/>
              <a:gd name="connsiteY451" fmla="*/ 2299374 h 6698929"/>
              <a:gd name="connsiteX452" fmla="*/ 6375370 w 6829686"/>
              <a:gd name="connsiteY452" fmla="*/ 2301071 h 6698929"/>
              <a:gd name="connsiteX453" fmla="*/ 3713251 w 6829686"/>
              <a:gd name="connsiteY453" fmla="*/ 1122704 h 6698929"/>
              <a:gd name="connsiteX454" fmla="*/ 3732142 w 6829686"/>
              <a:gd name="connsiteY454" fmla="*/ 1105169 h 6698929"/>
              <a:gd name="connsiteX455" fmla="*/ 3784942 w 6829686"/>
              <a:gd name="connsiteY455" fmla="*/ 1071926 h 6698929"/>
              <a:gd name="connsiteX456" fmla="*/ 3826590 w 6829686"/>
              <a:gd name="connsiteY456" fmla="*/ 1017515 h 6698929"/>
              <a:gd name="connsiteX457" fmla="*/ 3718937 w 6829686"/>
              <a:gd name="connsiteY457" fmla="*/ 1088328 h 6698929"/>
              <a:gd name="connsiteX458" fmla="*/ 3713251 w 6829686"/>
              <a:gd name="connsiteY458" fmla="*/ 1122704 h 6698929"/>
              <a:gd name="connsiteX459" fmla="*/ 4687510 w 6829686"/>
              <a:gd name="connsiteY459" fmla="*/ 1585844 h 6698929"/>
              <a:gd name="connsiteX460" fmla="*/ 4726099 w 6829686"/>
              <a:gd name="connsiteY460" fmla="*/ 1592872 h 6698929"/>
              <a:gd name="connsiteX461" fmla="*/ 4728209 w 6829686"/>
              <a:gd name="connsiteY461" fmla="*/ 1590340 h 6698929"/>
              <a:gd name="connsiteX462" fmla="*/ 4724219 w 6829686"/>
              <a:gd name="connsiteY462" fmla="*/ 1581380 h 6698929"/>
              <a:gd name="connsiteX463" fmla="*/ 4710487 w 6829686"/>
              <a:gd name="connsiteY463" fmla="*/ 1579150 h 6698929"/>
              <a:gd name="connsiteX464" fmla="*/ 3967327 w 6829686"/>
              <a:gd name="connsiteY464" fmla="*/ 1290642 h 6698929"/>
              <a:gd name="connsiteX465" fmla="*/ 4009203 w 6829686"/>
              <a:gd name="connsiteY465" fmla="*/ 1246928 h 6698929"/>
              <a:gd name="connsiteX466" fmla="*/ 4028551 w 6829686"/>
              <a:gd name="connsiteY466" fmla="*/ 1250797 h 6698929"/>
              <a:gd name="connsiteX467" fmla="*/ 4006234 w 6829686"/>
              <a:gd name="connsiteY467" fmla="*/ 1208462 h 6698929"/>
              <a:gd name="connsiteX468" fmla="*/ 3955476 w 6829686"/>
              <a:gd name="connsiteY468" fmla="*/ 1237380 h 6698929"/>
              <a:gd name="connsiteX469" fmla="*/ 4662224 w 6829686"/>
              <a:gd name="connsiteY469" fmla="*/ 1653026 h 6698929"/>
              <a:gd name="connsiteX470" fmla="*/ 4673328 w 6829686"/>
              <a:gd name="connsiteY470" fmla="*/ 1639822 h 6698929"/>
              <a:gd name="connsiteX471" fmla="*/ 4652272 w 6829686"/>
              <a:gd name="connsiteY471" fmla="*/ 1635987 h 6698929"/>
              <a:gd name="connsiteX472" fmla="*/ 4650357 w 6829686"/>
              <a:gd name="connsiteY472" fmla="*/ 1646514 h 6698929"/>
              <a:gd name="connsiteX473" fmla="*/ 4662224 w 6829686"/>
              <a:gd name="connsiteY473" fmla="*/ 1653026 h 6698929"/>
              <a:gd name="connsiteX474" fmla="*/ 5128953 w 6829686"/>
              <a:gd name="connsiteY474" fmla="*/ 1903422 h 6698929"/>
              <a:gd name="connsiteX475" fmla="*/ 5136403 w 6829686"/>
              <a:gd name="connsiteY475" fmla="*/ 1896170 h 6698929"/>
              <a:gd name="connsiteX476" fmla="*/ 5149784 w 6829686"/>
              <a:gd name="connsiteY476" fmla="*/ 1876085 h 6698929"/>
              <a:gd name="connsiteX477" fmla="*/ 5148658 w 6829686"/>
              <a:gd name="connsiteY477" fmla="*/ 1875041 h 6698929"/>
              <a:gd name="connsiteX478" fmla="*/ 5136514 w 6829686"/>
              <a:gd name="connsiteY478" fmla="*/ 1888145 h 6698929"/>
              <a:gd name="connsiteX479" fmla="*/ 5127879 w 6829686"/>
              <a:gd name="connsiteY479" fmla="*/ 1899734 h 6698929"/>
              <a:gd name="connsiteX480" fmla="*/ 3219152 w 6829686"/>
              <a:gd name="connsiteY480" fmla="*/ 1032773 h 6698929"/>
              <a:gd name="connsiteX481" fmla="*/ 3214826 w 6829686"/>
              <a:gd name="connsiteY481" fmla="*/ 1030725 h 6698929"/>
              <a:gd name="connsiteX482" fmla="*/ 3220967 w 6829686"/>
              <a:gd name="connsiteY482" fmla="*/ 1017754 h 6698929"/>
              <a:gd name="connsiteX483" fmla="*/ 3219152 w 6829686"/>
              <a:gd name="connsiteY483" fmla="*/ 1032773 h 6698929"/>
              <a:gd name="connsiteX484" fmla="*/ 3144711 w 6829686"/>
              <a:gd name="connsiteY484" fmla="*/ 1055788 h 6698929"/>
              <a:gd name="connsiteX485" fmla="*/ 3155186 w 6829686"/>
              <a:gd name="connsiteY485" fmla="*/ 1044858 h 6698929"/>
              <a:gd name="connsiteX486" fmla="*/ 3168162 w 6829686"/>
              <a:gd name="connsiteY486" fmla="*/ 1051002 h 6698929"/>
              <a:gd name="connsiteX487" fmla="*/ 3144711 w 6829686"/>
              <a:gd name="connsiteY487" fmla="*/ 1055788 h 6698929"/>
              <a:gd name="connsiteX488" fmla="*/ 3835097 w 6829686"/>
              <a:gd name="connsiteY488" fmla="*/ 1413366 h 6698929"/>
              <a:gd name="connsiteX489" fmla="*/ 3933870 w 6829686"/>
              <a:gd name="connsiteY489" fmla="*/ 1327752 h 6698929"/>
              <a:gd name="connsiteX490" fmla="*/ 3913600 w 6829686"/>
              <a:gd name="connsiteY490" fmla="*/ 1281095 h 6698929"/>
              <a:gd name="connsiteX491" fmla="*/ 3817103 w 6829686"/>
              <a:gd name="connsiteY491" fmla="*/ 1373078 h 6698929"/>
              <a:gd name="connsiteX492" fmla="*/ 4501012 w 6829686"/>
              <a:gd name="connsiteY492" fmla="*/ 1749838 h 6698929"/>
              <a:gd name="connsiteX493" fmla="*/ 4551732 w 6829686"/>
              <a:gd name="connsiteY493" fmla="*/ 1769957 h 6698929"/>
              <a:gd name="connsiteX494" fmla="*/ 4588308 w 6829686"/>
              <a:gd name="connsiteY494" fmla="*/ 1724406 h 6698929"/>
              <a:gd name="connsiteX495" fmla="*/ 4550031 w 6829686"/>
              <a:gd name="connsiteY495" fmla="*/ 1695680 h 6698929"/>
              <a:gd name="connsiteX496" fmla="*/ 4550794 w 6829686"/>
              <a:gd name="connsiteY496" fmla="*/ 1715396 h 6698929"/>
              <a:gd name="connsiteX497" fmla="*/ 3088046 w 6829686"/>
              <a:gd name="connsiteY497" fmla="*/ 1108383 h 6698929"/>
              <a:gd name="connsiteX498" fmla="*/ 3077112 w 6829686"/>
              <a:gd name="connsiteY498" fmla="*/ 1097915 h 6698929"/>
              <a:gd name="connsiteX499" fmla="*/ 3085304 w 6829686"/>
              <a:gd name="connsiteY499" fmla="*/ 1080612 h 6698929"/>
              <a:gd name="connsiteX500" fmla="*/ 3134254 w 6829686"/>
              <a:gd name="connsiteY500" fmla="*/ 1066716 h 6698929"/>
              <a:gd name="connsiteX501" fmla="*/ 3136760 w 6829686"/>
              <a:gd name="connsiteY501" fmla="*/ 1083792 h 6698929"/>
              <a:gd name="connsiteX502" fmla="*/ 3128568 w 6829686"/>
              <a:gd name="connsiteY502" fmla="*/ 1101095 h 6698929"/>
              <a:gd name="connsiteX503" fmla="*/ 3098284 w 6829686"/>
              <a:gd name="connsiteY503" fmla="*/ 1086758 h 6698929"/>
              <a:gd name="connsiteX504" fmla="*/ 3037281 w 6829686"/>
              <a:gd name="connsiteY504" fmla="*/ 1137301 h 6698929"/>
              <a:gd name="connsiteX505" fmla="*/ 3068691 w 6829686"/>
              <a:gd name="connsiteY505" fmla="*/ 1104516 h 6698929"/>
              <a:gd name="connsiteX506" fmla="*/ 3052306 w 6829686"/>
              <a:gd name="connsiteY506" fmla="*/ 1139123 h 6698929"/>
              <a:gd name="connsiteX507" fmla="*/ 6629359 w 6829686"/>
              <a:gd name="connsiteY507" fmla="*/ 2859067 h 6698929"/>
              <a:gd name="connsiteX508" fmla="*/ 6646348 w 6829686"/>
              <a:gd name="connsiteY508" fmla="*/ 2844639 h 6698929"/>
              <a:gd name="connsiteX509" fmla="*/ 6646348 w 6829686"/>
              <a:gd name="connsiteY509" fmla="*/ 2833816 h 6698929"/>
              <a:gd name="connsiteX510" fmla="*/ 6642948 w 6829686"/>
              <a:gd name="connsiteY510" fmla="*/ 2822997 h 6698929"/>
              <a:gd name="connsiteX511" fmla="*/ 6642948 w 6829686"/>
              <a:gd name="connsiteY511" fmla="*/ 2833816 h 6698929"/>
              <a:gd name="connsiteX512" fmla="*/ 6629359 w 6829686"/>
              <a:gd name="connsiteY512" fmla="*/ 2851854 h 6698929"/>
              <a:gd name="connsiteX513" fmla="*/ 3681241 w 6829686"/>
              <a:gd name="connsiteY513" fmla="*/ 1525843 h 6698929"/>
              <a:gd name="connsiteX514" fmla="*/ 3715157 w 6829686"/>
              <a:gd name="connsiteY514" fmla="*/ 1510131 h 6698929"/>
              <a:gd name="connsiteX515" fmla="*/ 3721299 w 6829686"/>
              <a:gd name="connsiteY515" fmla="*/ 1497158 h 6698929"/>
              <a:gd name="connsiteX516" fmla="*/ 3712648 w 6829686"/>
              <a:gd name="connsiteY516" fmla="*/ 1493062 h 6698929"/>
              <a:gd name="connsiteX517" fmla="*/ 3682827 w 6829686"/>
              <a:gd name="connsiteY517" fmla="*/ 1500123 h 6698929"/>
              <a:gd name="connsiteX518" fmla="*/ 6625964 w 6829686"/>
              <a:gd name="connsiteY518" fmla="*/ 2923994 h 6698929"/>
              <a:gd name="connsiteX519" fmla="*/ 6629359 w 6829686"/>
              <a:gd name="connsiteY519" fmla="*/ 2916780 h 6698929"/>
              <a:gd name="connsiteX520" fmla="*/ 6646348 w 6829686"/>
              <a:gd name="connsiteY520" fmla="*/ 2884315 h 6698929"/>
              <a:gd name="connsiteX521" fmla="*/ 6629359 w 6829686"/>
              <a:gd name="connsiteY521" fmla="*/ 2869886 h 6698929"/>
              <a:gd name="connsiteX522" fmla="*/ 6629359 w 6829686"/>
              <a:gd name="connsiteY522" fmla="*/ 2895138 h 6698929"/>
              <a:gd name="connsiteX523" fmla="*/ 6615769 w 6829686"/>
              <a:gd name="connsiteY523" fmla="*/ 2905957 h 6698929"/>
              <a:gd name="connsiteX524" fmla="*/ 6625964 w 6829686"/>
              <a:gd name="connsiteY524" fmla="*/ 2923994 h 6698929"/>
              <a:gd name="connsiteX525" fmla="*/ 4395873 w 6829686"/>
              <a:gd name="connsiteY525" fmla="*/ 1885148 h 6698929"/>
              <a:gd name="connsiteX526" fmla="*/ 4501949 w 6829686"/>
              <a:gd name="connsiteY526" fmla="*/ 1804399 h 6698929"/>
              <a:gd name="connsiteX527" fmla="*/ 4459082 w 6829686"/>
              <a:gd name="connsiteY527" fmla="*/ 1777011 h 6698929"/>
              <a:gd name="connsiteX528" fmla="*/ 4358935 w 6829686"/>
              <a:gd name="connsiteY528" fmla="*/ 1861013 h 6698929"/>
              <a:gd name="connsiteX529" fmla="*/ 3152181 w 6829686"/>
              <a:gd name="connsiteY529" fmla="*/ 1312438 h 6698929"/>
              <a:gd name="connsiteX530" fmla="*/ 3213407 w 6829686"/>
              <a:gd name="connsiteY530" fmla="*/ 1272587 h 6698929"/>
              <a:gd name="connsiteX531" fmla="*/ 3222952 w 6829686"/>
              <a:gd name="connsiteY531" fmla="*/ 1218866 h 6698929"/>
              <a:gd name="connsiteX532" fmla="*/ 3240027 w 6829686"/>
              <a:gd name="connsiteY532" fmla="*/ 1216360 h 6698929"/>
              <a:gd name="connsiteX533" fmla="*/ 3239334 w 6829686"/>
              <a:gd name="connsiteY533" fmla="*/ 1184262 h 6698929"/>
              <a:gd name="connsiteX534" fmla="*/ 3215204 w 6829686"/>
              <a:gd name="connsiteY534" fmla="*/ 1156950 h 6698929"/>
              <a:gd name="connsiteX535" fmla="*/ 3204731 w 6829686"/>
              <a:gd name="connsiteY535" fmla="*/ 1167880 h 6698929"/>
              <a:gd name="connsiteX536" fmla="*/ 3218170 w 6829686"/>
              <a:gd name="connsiteY536" fmla="*/ 1195422 h 6698929"/>
              <a:gd name="connsiteX537" fmla="*/ 3186535 w 6829686"/>
              <a:gd name="connsiteY537" fmla="*/ 1217505 h 6698929"/>
              <a:gd name="connsiteX538" fmla="*/ 3152181 w 6829686"/>
              <a:gd name="connsiteY538" fmla="*/ 1312438 h 6698929"/>
              <a:gd name="connsiteX539" fmla="*/ 2953540 w 6829686"/>
              <a:gd name="connsiteY539" fmla="*/ 1224723 h 6698929"/>
              <a:gd name="connsiteX540" fmla="*/ 2936237 w 6829686"/>
              <a:gd name="connsiteY540" fmla="*/ 1216531 h 6698929"/>
              <a:gd name="connsiteX541" fmla="*/ 3007703 w 6829686"/>
              <a:gd name="connsiteY541" fmla="*/ 1155057 h 6698929"/>
              <a:gd name="connsiteX542" fmla="*/ 3018174 w 6829686"/>
              <a:gd name="connsiteY542" fmla="*/ 1144134 h 6698929"/>
              <a:gd name="connsiteX543" fmla="*/ 3014766 w 6829686"/>
              <a:gd name="connsiteY543" fmla="*/ 1184879 h 6698929"/>
              <a:gd name="connsiteX544" fmla="*/ 2953540 w 6829686"/>
              <a:gd name="connsiteY544" fmla="*/ 1224723 h 6698929"/>
              <a:gd name="connsiteX545" fmla="*/ 6605580 w 6829686"/>
              <a:gd name="connsiteY545" fmla="*/ 2970884 h 6698929"/>
              <a:gd name="connsiteX546" fmla="*/ 6612375 w 6829686"/>
              <a:gd name="connsiteY546" fmla="*/ 2970884 h 6698929"/>
              <a:gd name="connsiteX547" fmla="*/ 6615769 w 6829686"/>
              <a:gd name="connsiteY547" fmla="*/ 2963670 h 6698929"/>
              <a:gd name="connsiteX548" fmla="*/ 6605580 w 6829686"/>
              <a:gd name="connsiteY548" fmla="*/ 2956456 h 6698929"/>
              <a:gd name="connsiteX549" fmla="*/ 6602180 w 6829686"/>
              <a:gd name="connsiteY549" fmla="*/ 2956456 h 6698929"/>
              <a:gd name="connsiteX550" fmla="*/ 6605580 w 6829686"/>
              <a:gd name="connsiteY550" fmla="*/ 2970884 h 6698929"/>
              <a:gd name="connsiteX551" fmla="*/ 3600893 w 6829686"/>
              <a:gd name="connsiteY551" fmla="*/ 1572522 h 6698929"/>
              <a:gd name="connsiteX552" fmla="*/ 3617740 w 6829686"/>
              <a:gd name="connsiteY552" fmla="*/ 1559319 h 6698929"/>
              <a:gd name="connsiteX553" fmla="*/ 3602939 w 6829686"/>
              <a:gd name="connsiteY553" fmla="*/ 1568200 h 6698929"/>
              <a:gd name="connsiteX554" fmla="*/ 6558017 w 6829686"/>
              <a:gd name="connsiteY554" fmla="*/ 3035811 h 6698929"/>
              <a:gd name="connsiteX555" fmla="*/ 6578401 w 6829686"/>
              <a:gd name="connsiteY555" fmla="*/ 2992526 h 6698929"/>
              <a:gd name="connsiteX556" fmla="*/ 6564812 w 6829686"/>
              <a:gd name="connsiteY556" fmla="*/ 2999740 h 6698929"/>
              <a:gd name="connsiteX557" fmla="*/ 6558017 w 6829686"/>
              <a:gd name="connsiteY557" fmla="*/ 3035811 h 6698929"/>
              <a:gd name="connsiteX558" fmla="*/ 4223559 w 6829686"/>
              <a:gd name="connsiteY558" fmla="*/ 1995164 h 6698929"/>
              <a:gd name="connsiteX559" fmla="*/ 4249206 w 6829686"/>
              <a:gd name="connsiteY559" fmla="*/ 1997661 h 6698929"/>
              <a:gd name="connsiteX560" fmla="*/ 4260891 w 6829686"/>
              <a:gd name="connsiteY560" fmla="*/ 1969331 h 6698929"/>
              <a:gd name="connsiteX561" fmla="*/ 4258213 w 6829686"/>
              <a:gd name="connsiteY561" fmla="*/ 1960141 h 6698929"/>
              <a:gd name="connsiteX562" fmla="*/ 4244432 w 6829686"/>
              <a:gd name="connsiteY562" fmla="*/ 1964156 h 6698929"/>
              <a:gd name="connsiteX563" fmla="*/ 2745261 w 6829686"/>
              <a:gd name="connsiteY563" fmla="*/ 1295555 h 6698929"/>
              <a:gd name="connsiteX564" fmla="*/ 2740938 w 6829686"/>
              <a:gd name="connsiteY564" fmla="*/ 1293508 h 6698929"/>
              <a:gd name="connsiteX565" fmla="*/ 2759829 w 6829686"/>
              <a:gd name="connsiteY565" fmla="*/ 1275981 h 6698929"/>
              <a:gd name="connsiteX566" fmla="*/ 2745261 w 6829686"/>
              <a:gd name="connsiteY566" fmla="*/ 1295555 h 6698929"/>
              <a:gd name="connsiteX567" fmla="*/ 2989672 w 6829686"/>
              <a:gd name="connsiteY567" fmla="*/ 1420820 h 6698929"/>
              <a:gd name="connsiteX568" fmla="*/ 2991492 w 6829686"/>
              <a:gd name="connsiteY568" fmla="*/ 1405801 h 6698929"/>
              <a:gd name="connsiteX569" fmla="*/ 2985350 w 6829686"/>
              <a:gd name="connsiteY569" fmla="*/ 1418773 h 6698929"/>
              <a:gd name="connsiteX570" fmla="*/ 6527439 w 6829686"/>
              <a:gd name="connsiteY570" fmla="*/ 3115165 h 6698929"/>
              <a:gd name="connsiteX571" fmla="*/ 6529139 w 6829686"/>
              <a:gd name="connsiteY571" fmla="*/ 3114715 h 6698929"/>
              <a:gd name="connsiteX572" fmla="*/ 6529239 w 6829686"/>
              <a:gd name="connsiteY572" fmla="*/ 3114529 h 6698929"/>
              <a:gd name="connsiteX573" fmla="*/ 6537633 w 6829686"/>
              <a:gd name="connsiteY573" fmla="*/ 3111561 h 6698929"/>
              <a:gd name="connsiteX574" fmla="*/ 6530839 w 6829686"/>
              <a:gd name="connsiteY574" fmla="*/ 3111561 h 6698929"/>
              <a:gd name="connsiteX575" fmla="*/ 6529239 w 6829686"/>
              <a:gd name="connsiteY575" fmla="*/ 3114529 h 6698929"/>
              <a:gd name="connsiteX576" fmla="*/ 6564812 w 6829686"/>
              <a:gd name="connsiteY576" fmla="*/ 3147631 h 6698929"/>
              <a:gd name="connsiteX577" fmla="*/ 6575002 w 6829686"/>
              <a:gd name="connsiteY577" fmla="*/ 3111561 h 6698929"/>
              <a:gd name="connsiteX578" fmla="*/ 6585196 w 6829686"/>
              <a:gd name="connsiteY578" fmla="*/ 3097133 h 6698929"/>
              <a:gd name="connsiteX579" fmla="*/ 6577550 w 6829686"/>
              <a:gd name="connsiteY579" fmla="*/ 3092624 h 6698929"/>
              <a:gd name="connsiteX580" fmla="*/ 6564812 w 6829686"/>
              <a:gd name="connsiteY580" fmla="*/ 3093523 h 6698929"/>
              <a:gd name="connsiteX581" fmla="*/ 6544428 w 6829686"/>
              <a:gd name="connsiteY581" fmla="*/ 3136808 h 6698929"/>
              <a:gd name="connsiteX582" fmla="*/ 6564812 w 6829686"/>
              <a:gd name="connsiteY582" fmla="*/ 3147631 h 6698929"/>
              <a:gd name="connsiteX583" fmla="*/ 2915240 w 6829686"/>
              <a:gd name="connsiteY583" fmla="*/ 1443829 h 6698929"/>
              <a:gd name="connsiteX584" fmla="*/ 2938687 w 6829686"/>
              <a:gd name="connsiteY584" fmla="*/ 1439040 h 6698929"/>
              <a:gd name="connsiteX585" fmla="*/ 2925714 w 6829686"/>
              <a:gd name="connsiteY585" fmla="*/ 1432898 h 6698929"/>
              <a:gd name="connsiteX586" fmla="*/ 2915240 w 6829686"/>
              <a:gd name="connsiteY586" fmla="*/ 1443829 h 6698929"/>
              <a:gd name="connsiteX587" fmla="*/ 6600003 w 6829686"/>
              <a:gd name="connsiteY587" fmla="*/ 3197426 h 6698929"/>
              <a:gd name="connsiteX588" fmla="*/ 6600003 w 6829686"/>
              <a:gd name="connsiteY588" fmla="*/ 3190211 h 6698929"/>
              <a:gd name="connsiteX589" fmla="*/ 6613593 w 6829686"/>
              <a:gd name="connsiteY589" fmla="*/ 3172173 h 6698929"/>
              <a:gd name="connsiteX590" fmla="*/ 6613593 w 6829686"/>
              <a:gd name="connsiteY590" fmla="*/ 3161354 h 6698929"/>
              <a:gd name="connsiteX591" fmla="*/ 6616993 w 6829686"/>
              <a:gd name="connsiteY591" fmla="*/ 3172173 h 6698929"/>
              <a:gd name="connsiteX592" fmla="*/ 6616993 w 6829686"/>
              <a:gd name="connsiteY592" fmla="*/ 3182997 h 6698929"/>
              <a:gd name="connsiteX593" fmla="*/ 4164769 w 6829686"/>
              <a:gd name="connsiteY593" fmla="*/ 2067125 h 6698929"/>
              <a:gd name="connsiteX594" fmla="*/ 4169360 w 6829686"/>
              <a:gd name="connsiteY594" fmla="*/ 2065788 h 6698929"/>
              <a:gd name="connsiteX595" fmla="*/ 4180468 w 6829686"/>
              <a:gd name="connsiteY595" fmla="*/ 2052576 h 6698929"/>
              <a:gd name="connsiteX596" fmla="*/ 2730264 w 6829686"/>
              <a:gd name="connsiteY596" fmla="*/ 1394348 h 6698929"/>
              <a:gd name="connsiteX597" fmla="*/ 2704311 w 6829686"/>
              <a:gd name="connsiteY597" fmla="*/ 1382061 h 6698929"/>
              <a:gd name="connsiteX598" fmla="*/ 2761213 w 6829686"/>
              <a:gd name="connsiteY598" fmla="*/ 1340169 h 6698929"/>
              <a:gd name="connsiteX599" fmla="*/ 2817652 w 6829686"/>
              <a:gd name="connsiteY599" fmla="*/ 1276870 h 6698929"/>
              <a:gd name="connsiteX600" fmla="*/ 2845652 w 6829686"/>
              <a:gd name="connsiteY600" fmla="*/ 1284835 h 6698929"/>
              <a:gd name="connsiteX601" fmla="*/ 2848161 w 6829686"/>
              <a:gd name="connsiteY601" fmla="*/ 1301904 h 6698929"/>
              <a:gd name="connsiteX602" fmla="*/ 2805825 w 6829686"/>
              <a:gd name="connsiteY602" fmla="*/ 1324221 h 6698929"/>
              <a:gd name="connsiteX603" fmla="*/ 2730264 w 6829686"/>
              <a:gd name="connsiteY603" fmla="*/ 1394348 h 6698929"/>
              <a:gd name="connsiteX604" fmla="*/ 6596611 w 6829686"/>
              <a:gd name="connsiteY604" fmla="*/ 3262347 h 6698929"/>
              <a:gd name="connsiteX605" fmla="*/ 6586417 w 6829686"/>
              <a:gd name="connsiteY605" fmla="*/ 3244309 h 6698929"/>
              <a:gd name="connsiteX606" fmla="*/ 6600005 w 6829686"/>
              <a:gd name="connsiteY606" fmla="*/ 3233490 h 6698929"/>
              <a:gd name="connsiteX607" fmla="*/ 6600005 w 6829686"/>
              <a:gd name="connsiteY607" fmla="*/ 3208236 h 6698929"/>
              <a:gd name="connsiteX608" fmla="*/ 6616994 w 6829686"/>
              <a:gd name="connsiteY608" fmla="*/ 3222665 h 6698929"/>
              <a:gd name="connsiteX609" fmla="*/ 6600005 w 6829686"/>
              <a:gd name="connsiteY609" fmla="*/ 3255133 h 6698929"/>
              <a:gd name="connsiteX610" fmla="*/ 6596611 w 6829686"/>
              <a:gd name="connsiteY610" fmla="*/ 3262347 h 6698929"/>
              <a:gd name="connsiteX611" fmla="*/ 2858572 w 6829686"/>
              <a:gd name="connsiteY611" fmla="*/ 1496421 h 6698929"/>
              <a:gd name="connsiteX612" fmla="*/ 2868810 w 6829686"/>
              <a:gd name="connsiteY612" fmla="*/ 1474797 h 6698929"/>
              <a:gd name="connsiteX613" fmla="*/ 2899091 w 6829686"/>
              <a:gd name="connsiteY613" fmla="*/ 1489133 h 6698929"/>
              <a:gd name="connsiteX614" fmla="*/ 2907282 w 6829686"/>
              <a:gd name="connsiteY614" fmla="*/ 1471831 h 6698929"/>
              <a:gd name="connsiteX615" fmla="*/ 2904776 w 6829686"/>
              <a:gd name="connsiteY615" fmla="*/ 1454756 h 6698929"/>
              <a:gd name="connsiteX616" fmla="*/ 2855830 w 6829686"/>
              <a:gd name="connsiteY616" fmla="*/ 1468652 h 6698929"/>
              <a:gd name="connsiteX617" fmla="*/ 2847639 w 6829686"/>
              <a:gd name="connsiteY617" fmla="*/ 1485953 h 6698929"/>
              <a:gd name="connsiteX618" fmla="*/ 2625786 w 6829686"/>
              <a:gd name="connsiteY618" fmla="*/ 1413735 h 6698929"/>
              <a:gd name="connsiteX619" fmla="*/ 2633752 w 6829686"/>
              <a:gd name="connsiteY619" fmla="*/ 1385735 h 6698929"/>
              <a:gd name="connsiteX620" fmla="*/ 2656506 w 6829686"/>
              <a:gd name="connsiteY620" fmla="*/ 1348847 h 6698929"/>
              <a:gd name="connsiteX621" fmla="*/ 2673810 w 6829686"/>
              <a:gd name="connsiteY621" fmla="*/ 1357039 h 6698929"/>
              <a:gd name="connsiteX622" fmla="*/ 2685661 w 6829686"/>
              <a:gd name="connsiteY622" fmla="*/ 1410310 h 6698929"/>
              <a:gd name="connsiteX623" fmla="*/ 2664029 w 6829686"/>
              <a:gd name="connsiteY623" fmla="*/ 1400069 h 6698929"/>
              <a:gd name="connsiteX624" fmla="*/ 6576219 w 6829686"/>
              <a:gd name="connsiteY624" fmla="*/ 3309237 h 6698929"/>
              <a:gd name="connsiteX625" fmla="*/ 6572818 w 6829686"/>
              <a:gd name="connsiteY625" fmla="*/ 3294805 h 6698929"/>
              <a:gd name="connsiteX626" fmla="*/ 6576219 w 6829686"/>
              <a:gd name="connsiteY626" fmla="*/ 3294805 h 6698929"/>
              <a:gd name="connsiteX627" fmla="*/ 6586410 w 6829686"/>
              <a:gd name="connsiteY627" fmla="*/ 3302021 h 6698929"/>
              <a:gd name="connsiteX628" fmla="*/ 6583015 w 6829686"/>
              <a:gd name="connsiteY628" fmla="*/ 3309236 h 6698929"/>
              <a:gd name="connsiteX629" fmla="*/ 2807813 w 6829686"/>
              <a:gd name="connsiteY629" fmla="*/ 1525339 h 6698929"/>
              <a:gd name="connsiteX630" fmla="*/ 2822839 w 6829686"/>
              <a:gd name="connsiteY630" fmla="*/ 1527161 h 6698929"/>
              <a:gd name="connsiteX631" fmla="*/ 2839221 w 6829686"/>
              <a:gd name="connsiteY631" fmla="*/ 1492558 h 6698929"/>
              <a:gd name="connsiteX632" fmla="*/ 2807813 w 6829686"/>
              <a:gd name="connsiteY632" fmla="*/ 1525339 h 6698929"/>
              <a:gd name="connsiteX633" fmla="*/ 6418301 w 6829686"/>
              <a:gd name="connsiteY633" fmla="*/ 3276130 h 6698929"/>
              <a:gd name="connsiteX634" fmla="*/ 6428919 w 6829686"/>
              <a:gd name="connsiteY634" fmla="*/ 3281089 h 6698929"/>
              <a:gd name="connsiteX635" fmla="*/ 6415330 w 6829686"/>
              <a:gd name="connsiteY635" fmla="*/ 3259447 h 6698929"/>
              <a:gd name="connsiteX636" fmla="*/ 6415330 w 6829686"/>
              <a:gd name="connsiteY636" fmla="*/ 3263057 h 6698929"/>
              <a:gd name="connsiteX637" fmla="*/ 6418301 w 6829686"/>
              <a:gd name="connsiteY637" fmla="*/ 3276130 h 6698929"/>
              <a:gd name="connsiteX638" fmla="*/ 2541351 w 6829686"/>
              <a:gd name="connsiteY638" fmla="*/ 1469061 h 6698929"/>
              <a:gd name="connsiteX639" fmla="*/ 2566383 w 6829686"/>
              <a:gd name="connsiteY639" fmla="*/ 1438554 h 6698929"/>
              <a:gd name="connsiteX640" fmla="*/ 2579357 w 6829686"/>
              <a:gd name="connsiteY640" fmla="*/ 1444696 h 6698929"/>
              <a:gd name="connsiteX641" fmla="*/ 6528661 w 6829686"/>
              <a:gd name="connsiteY641" fmla="*/ 3374165 h 6698929"/>
              <a:gd name="connsiteX642" fmla="*/ 6535456 w 6829686"/>
              <a:gd name="connsiteY642" fmla="*/ 3338092 h 6698929"/>
              <a:gd name="connsiteX643" fmla="*/ 6549044 w 6829686"/>
              <a:gd name="connsiteY643" fmla="*/ 3330877 h 6698929"/>
              <a:gd name="connsiteX644" fmla="*/ 6528661 w 6829686"/>
              <a:gd name="connsiteY644" fmla="*/ 3374165 h 6698929"/>
              <a:gd name="connsiteX645" fmla="*/ 2724062 w 6829686"/>
              <a:gd name="connsiteY645" fmla="*/ 1612766 h 6698929"/>
              <a:gd name="connsiteX646" fmla="*/ 2785286 w 6829686"/>
              <a:gd name="connsiteY646" fmla="*/ 1572922 h 6698929"/>
              <a:gd name="connsiteX647" fmla="*/ 2788695 w 6829686"/>
              <a:gd name="connsiteY647" fmla="*/ 1532176 h 6698929"/>
              <a:gd name="connsiteX648" fmla="*/ 2778225 w 6829686"/>
              <a:gd name="connsiteY648" fmla="*/ 1543100 h 6698929"/>
              <a:gd name="connsiteX649" fmla="*/ 2706761 w 6829686"/>
              <a:gd name="connsiteY649" fmla="*/ 1604575 h 6698929"/>
              <a:gd name="connsiteX650" fmla="*/ 6398345 w 6829686"/>
              <a:gd name="connsiteY650" fmla="*/ 3371268 h 6698929"/>
              <a:gd name="connsiteX651" fmla="*/ 6401740 w 6829686"/>
              <a:gd name="connsiteY651" fmla="*/ 3360444 h 6698929"/>
              <a:gd name="connsiteX652" fmla="*/ 6398345 w 6829686"/>
              <a:gd name="connsiteY652" fmla="*/ 3356840 h 6698929"/>
              <a:gd name="connsiteX653" fmla="*/ 6499879 w 6829686"/>
              <a:gd name="connsiteY653" fmla="*/ 3452881 h 6698929"/>
              <a:gd name="connsiteX654" fmla="*/ 6501478 w 6829686"/>
              <a:gd name="connsiteY654" fmla="*/ 3449910 h 6698929"/>
              <a:gd name="connsiteX655" fmla="*/ 6508272 w 6829686"/>
              <a:gd name="connsiteY655" fmla="*/ 3449910 h 6698929"/>
              <a:gd name="connsiteX656" fmla="*/ 6498078 w 6829686"/>
              <a:gd name="connsiteY656" fmla="*/ 3453518 h 6698929"/>
              <a:gd name="connsiteX657" fmla="*/ 6499879 w 6829686"/>
              <a:gd name="connsiteY657" fmla="*/ 3452881 h 6698929"/>
              <a:gd name="connsiteX658" fmla="*/ 6499778 w 6829686"/>
              <a:gd name="connsiteY658" fmla="*/ 3453067 h 6698929"/>
              <a:gd name="connsiteX659" fmla="*/ 6498078 w 6829686"/>
              <a:gd name="connsiteY659" fmla="*/ 3453518 h 6698929"/>
              <a:gd name="connsiteX660" fmla="*/ 6535448 w 6829686"/>
              <a:gd name="connsiteY660" fmla="*/ 3485982 h 6698929"/>
              <a:gd name="connsiteX661" fmla="*/ 6515062 w 6829686"/>
              <a:gd name="connsiteY661" fmla="*/ 3475158 h 6698929"/>
              <a:gd name="connsiteX662" fmla="*/ 6535448 w 6829686"/>
              <a:gd name="connsiteY662" fmla="*/ 3431874 h 6698929"/>
              <a:gd name="connsiteX663" fmla="*/ 6548187 w 6829686"/>
              <a:gd name="connsiteY663" fmla="*/ 3430976 h 6698929"/>
              <a:gd name="connsiteX664" fmla="*/ 6555833 w 6829686"/>
              <a:gd name="connsiteY664" fmla="*/ 3435484 h 6698929"/>
              <a:gd name="connsiteX665" fmla="*/ 6545638 w 6829686"/>
              <a:gd name="connsiteY665" fmla="*/ 3449912 h 6698929"/>
              <a:gd name="connsiteX666" fmla="*/ 6494682 w 6829686"/>
              <a:gd name="connsiteY666" fmla="*/ 3514846 h 6698929"/>
              <a:gd name="connsiteX667" fmla="*/ 6491282 w 6829686"/>
              <a:gd name="connsiteY667" fmla="*/ 3507631 h 6698929"/>
              <a:gd name="connsiteX668" fmla="*/ 6501476 w 6829686"/>
              <a:gd name="connsiteY668" fmla="*/ 3496806 h 6698929"/>
              <a:gd name="connsiteX669" fmla="*/ 6494682 w 6829686"/>
              <a:gd name="connsiteY669" fmla="*/ 3514846 h 6698929"/>
              <a:gd name="connsiteX670" fmla="*/ 2515797 w 6829686"/>
              <a:gd name="connsiteY670" fmla="*/ 1683605 h 6698929"/>
              <a:gd name="connsiteX671" fmla="*/ 2530363 w 6829686"/>
              <a:gd name="connsiteY671" fmla="*/ 1664029 h 6698929"/>
              <a:gd name="connsiteX672" fmla="*/ 2511475 w 6829686"/>
              <a:gd name="connsiteY672" fmla="*/ 1681558 h 6698929"/>
              <a:gd name="connsiteX673" fmla="*/ 6354178 w 6829686"/>
              <a:gd name="connsiteY673" fmla="*/ 3522764 h 6698929"/>
              <a:gd name="connsiteX674" fmla="*/ 6401740 w 6829686"/>
              <a:gd name="connsiteY674" fmla="*/ 3454227 h 6698929"/>
              <a:gd name="connsiteX675" fmla="*/ 6415330 w 6829686"/>
              <a:gd name="connsiteY675" fmla="*/ 3447013 h 6698929"/>
              <a:gd name="connsiteX676" fmla="*/ 6425519 w 6829686"/>
              <a:gd name="connsiteY676" fmla="*/ 3425371 h 6698929"/>
              <a:gd name="connsiteX677" fmla="*/ 6466287 w 6829686"/>
              <a:gd name="connsiteY677" fmla="*/ 3309945 h 6698929"/>
              <a:gd name="connsiteX678" fmla="*/ 6483276 w 6829686"/>
              <a:gd name="connsiteY678" fmla="*/ 3299127 h 6698929"/>
              <a:gd name="connsiteX679" fmla="*/ 6496865 w 6829686"/>
              <a:gd name="connsiteY679" fmla="*/ 3281090 h 6698929"/>
              <a:gd name="connsiteX680" fmla="*/ 6513850 w 6829686"/>
              <a:gd name="connsiteY680" fmla="*/ 3245019 h 6698929"/>
              <a:gd name="connsiteX681" fmla="*/ 6524044 w 6829686"/>
              <a:gd name="connsiteY681" fmla="*/ 3176488 h 6698929"/>
              <a:gd name="connsiteX682" fmla="*/ 6530839 w 6829686"/>
              <a:gd name="connsiteY682" fmla="*/ 3158449 h 6698929"/>
              <a:gd name="connsiteX683" fmla="*/ 6520644 w 6829686"/>
              <a:gd name="connsiteY683" fmla="*/ 3169274 h 6698929"/>
              <a:gd name="connsiteX684" fmla="*/ 6524044 w 6829686"/>
              <a:gd name="connsiteY684" fmla="*/ 3176488 h 6698929"/>
              <a:gd name="connsiteX685" fmla="*/ 6517249 w 6829686"/>
              <a:gd name="connsiteY685" fmla="*/ 3187306 h 6698929"/>
              <a:gd name="connsiteX686" fmla="*/ 6500261 w 6829686"/>
              <a:gd name="connsiteY686" fmla="*/ 3198130 h 6698929"/>
              <a:gd name="connsiteX687" fmla="*/ 6493466 w 6829686"/>
              <a:gd name="connsiteY687" fmla="*/ 3190916 h 6698929"/>
              <a:gd name="connsiteX688" fmla="*/ 6486671 w 6829686"/>
              <a:gd name="connsiteY688" fmla="*/ 3212558 h 6698929"/>
              <a:gd name="connsiteX689" fmla="*/ 6452698 w 6829686"/>
              <a:gd name="connsiteY689" fmla="*/ 3281089 h 6698929"/>
              <a:gd name="connsiteX690" fmla="*/ 6439113 w 6829686"/>
              <a:gd name="connsiteY690" fmla="*/ 3313555 h 6698929"/>
              <a:gd name="connsiteX691" fmla="*/ 6428919 w 6829686"/>
              <a:gd name="connsiteY691" fmla="*/ 3346016 h 6698929"/>
              <a:gd name="connsiteX692" fmla="*/ 6388151 w 6829686"/>
              <a:gd name="connsiteY692" fmla="*/ 3443409 h 6698929"/>
              <a:gd name="connsiteX693" fmla="*/ 6374562 w 6829686"/>
              <a:gd name="connsiteY693" fmla="*/ 3454227 h 6698929"/>
              <a:gd name="connsiteX694" fmla="*/ 6354178 w 6829686"/>
              <a:gd name="connsiteY694" fmla="*/ 3497512 h 6698929"/>
              <a:gd name="connsiteX695" fmla="*/ 2500793 w 6829686"/>
              <a:gd name="connsiteY695" fmla="*/ 1782399 h 6698929"/>
              <a:gd name="connsiteX696" fmla="*/ 2576353 w 6829686"/>
              <a:gd name="connsiteY696" fmla="*/ 1712274 h 6698929"/>
              <a:gd name="connsiteX697" fmla="*/ 2618688 w 6829686"/>
              <a:gd name="connsiteY697" fmla="*/ 1689956 h 6698929"/>
              <a:gd name="connsiteX698" fmla="*/ 2616179 w 6829686"/>
              <a:gd name="connsiteY698" fmla="*/ 1672888 h 6698929"/>
              <a:gd name="connsiteX699" fmla="*/ 2588180 w 6829686"/>
              <a:gd name="connsiteY699" fmla="*/ 1664923 h 6698929"/>
              <a:gd name="connsiteX700" fmla="*/ 2531742 w 6829686"/>
              <a:gd name="connsiteY700" fmla="*/ 1728221 h 6698929"/>
              <a:gd name="connsiteX701" fmla="*/ 2474841 w 6829686"/>
              <a:gd name="connsiteY701" fmla="*/ 1770113 h 6698929"/>
              <a:gd name="connsiteX702" fmla="*/ 2396313 w 6829686"/>
              <a:gd name="connsiteY702" fmla="*/ 1801773 h 6698929"/>
              <a:gd name="connsiteX703" fmla="*/ 2434553 w 6829686"/>
              <a:gd name="connsiteY703" fmla="*/ 1788107 h 6698929"/>
              <a:gd name="connsiteX704" fmla="*/ 2456183 w 6829686"/>
              <a:gd name="connsiteY704" fmla="*/ 1798347 h 6698929"/>
              <a:gd name="connsiteX705" fmla="*/ 2444333 w 6829686"/>
              <a:gd name="connsiteY705" fmla="*/ 1745079 h 6698929"/>
              <a:gd name="connsiteX706" fmla="*/ 2427032 w 6829686"/>
              <a:gd name="connsiteY706" fmla="*/ 1736888 h 6698929"/>
              <a:gd name="connsiteX707" fmla="*/ 2404278 w 6829686"/>
              <a:gd name="connsiteY707" fmla="*/ 1773774 h 6698929"/>
              <a:gd name="connsiteX708" fmla="*/ 6368982 w 6829686"/>
              <a:gd name="connsiteY708" fmla="*/ 3709624 h 6698929"/>
              <a:gd name="connsiteX709" fmla="*/ 6368982 w 6829686"/>
              <a:gd name="connsiteY709" fmla="*/ 3695192 h 6698929"/>
              <a:gd name="connsiteX710" fmla="*/ 6372380 w 6829686"/>
              <a:gd name="connsiteY710" fmla="*/ 3698797 h 6698929"/>
              <a:gd name="connsiteX711" fmla="*/ 6242491 w 6829686"/>
              <a:gd name="connsiteY711" fmla="*/ 3681022 h 6698929"/>
              <a:gd name="connsiteX712" fmla="*/ 6248859 w 6829686"/>
              <a:gd name="connsiteY712" fmla="*/ 3681473 h 6698929"/>
              <a:gd name="connsiteX713" fmla="*/ 6255653 w 6829686"/>
              <a:gd name="connsiteY713" fmla="*/ 3667045 h 6698929"/>
              <a:gd name="connsiteX714" fmla="*/ 6238669 w 6829686"/>
              <a:gd name="connsiteY714" fmla="*/ 3677864 h 6698929"/>
              <a:gd name="connsiteX715" fmla="*/ 6242491 w 6829686"/>
              <a:gd name="connsiteY715" fmla="*/ 3681022 h 6698929"/>
              <a:gd name="connsiteX716" fmla="*/ 2311877 w 6829686"/>
              <a:gd name="connsiteY716" fmla="*/ 1857106 h 6698929"/>
              <a:gd name="connsiteX717" fmla="*/ 2349883 w 6829686"/>
              <a:gd name="connsiteY717" fmla="*/ 1832740 h 6698929"/>
              <a:gd name="connsiteX718" fmla="*/ 2336909 w 6829686"/>
              <a:gd name="connsiteY718" fmla="*/ 1826598 h 6698929"/>
              <a:gd name="connsiteX719" fmla="*/ 2311877 w 6829686"/>
              <a:gd name="connsiteY719" fmla="*/ 1857106 h 6698929"/>
              <a:gd name="connsiteX720" fmla="*/ 2396565 w 6829686"/>
              <a:gd name="connsiteY720" fmla="*/ 1913081 h 6698929"/>
              <a:gd name="connsiteX721" fmla="*/ 2404990 w 6829686"/>
              <a:gd name="connsiteY721" fmla="*/ 1906480 h 6698929"/>
              <a:gd name="connsiteX722" fmla="*/ 2415227 w 6829686"/>
              <a:gd name="connsiteY722" fmla="*/ 1884856 h 6698929"/>
              <a:gd name="connsiteX723" fmla="*/ 2426821 w 6829686"/>
              <a:gd name="connsiteY723" fmla="*/ 1826806 h 6698929"/>
              <a:gd name="connsiteX724" fmla="*/ 2376988 w 6829686"/>
              <a:gd name="connsiteY724" fmla="*/ 1898522 h 6698929"/>
              <a:gd name="connsiteX725" fmla="*/ 2220131 w 6829686"/>
              <a:gd name="connsiteY725" fmla="*/ 1856846 h 6698929"/>
              <a:gd name="connsiteX726" fmla="*/ 2230609 w 6829686"/>
              <a:gd name="connsiteY726" fmla="*/ 1860991 h 6698929"/>
              <a:gd name="connsiteX727" fmla="*/ 2247215 w 6829686"/>
              <a:gd name="connsiteY727" fmla="*/ 1825916 h 6698929"/>
              <a:gd name="connsiteX728" fmla="*/ 2235835 w 6829686"/>
              <a:gd name="connsiteY728" fmla="*/ 1833390 h 6698929"/>
              <a:gd name="connsiteX729" fmla="*/ 2284797 w 6829686"/>
              <a:gd name="connsiteY729" fmla="*/ 1891936 h 6698929"/>
              <a:gd name="connsiteX730" fmla="*/ 2301406 w 6829686"/>
              <a:gd name="connsiteY730" fmla="*/ 1868030 h 6698929"/>
              <a:gd name="connsiteX731" fmla="*/ 2295931 w 6829686"/>
              <a:gd name="connsiteY731" fmla="*/ 1812489 h 6698929"/>
              <a:gd name="connsiteX732" fmla="*/ 2304933 w 6829686"/>
              <a:gd name="connsiteY732" fmla="*/ 1803172 h 6698929"/>
              <a:gd name="connsiteX733" fmla="*/ 2283293 w 6829686"/>
              <a:gd name="connsiteY733" fmla="*/ 1812837 h 6698929"/>
              <a:gd name="connsiteX734" fmla="*/ 2259850 w 6829686"/>
              <a:gd name="connsiteY734" fmla="*/ 1817620 h 6698929"/>
              <a:gd name="connsiteX735" fmla="*/ 2256613 w 6829686"/>
              <a:gd name="connsiteY735" fmla="*/ 1819745 h 6698929"/>
              <a:gd name="connsiteX736" fmla="*/ 2273745 w 6829686"/>
              <a:gd name="connsiteY736" fmla="*/ 1850966 h 6698929"/>
              <a:gd name="connsiteX737" fmla="*/ 2284797 w 6829686"/>
              <a:gd name="connsiteY737" fmla="*/ 1891936 h 6698929"/>
              <a:gd name="connsiteX738" fmla="*/ 2180351 w 6829686"/>
              <a:gd name="connsiteY738" fmla="*/ 1882681 h 6698929"/>
              <a:gd name="connsiteX739" fmla="*/ 2183952 w 6829686"/>
              <a:gd name="connsiteY739" fmla="*/ 1881261 h 6698929"/>
              <a:gd name="connsiteX740" fmla="*/ 2184222 w 6829686"/>
              <a:gd name="connsiteY740" fmla="*/ 1880727 h 6698929"/>
              <a:gd name="connsiteX741" fmla="*/ 2318270 w 6829686"/>
              <a:gd name="connsiteY741" fmla="*/ 1955442 h 6698929"/>
              <a:gd name="connsiteX742" fmla="*/ 2339668 w 6829686"/>
              <a:gd name="connsiteY742" fmla="*/ 1954982 h 6698929"/>
              <a:gd name="connsiteX743" fmla="*/ 2371305 w 6829686"/>
              <a:gd name="connsiteY743" fmla="*/ 1932892 h 6698929"/>
              <a:gd name="connsiteX744" fmla="*/ 2345579 w 6829686"/>
              <a:gd name="connsiteY744" fmla="*/ 1931302 h 6698929"/>
              <a:gd name="connsiteX745" fmla="*/ 2322366 w 6829686"/>
              <a:gd name="connsiteY745" fmla="*/ 1946791 h 6698929"/>
              <a:gd name="connsiteX746" fmla="*/ 6324820 w 6829686"/>
              <a:gd name="connsiteY746" fmla="*/ 3861114 h 6698929"/>
              <a:gd name="connsiteX747" fmla="*/ 6324819 w 6829686"/>
              <a:gd name="connsiteY747" fmla="*/ 3835862 h 6698929"/>
              <a:gd name="connsiteX748" fmla="*/ 6345203 w 6829686"/>
              <a:gd name="connsiteY748" fmla="*/ 3792578 h 6698929"/>
              <a:gd name="connsiteX749" fmla="*/ 6358793 w 6829686"/>
              <a:gd name="connsiteY749" fmla="*/ 3781760 h 6698929"/>
              <a:gd name="connsiteX750" fmla="*/ 6399561 w 6829686"/>
              <a:gd name="connsiteY750" fmla="*/ 3684367 h 6698929"/>
              <a:gd name="connsiteX751" fmla="*/ 6409756 w 6829686"/>
              <a:gd name="connsiteY751" fmla="*/ 3651906 h 6698929"/>
              <a:gd name="connsiteX752" fmla="*/ 6423340 w 6829686"/>
              <a:gd name="connsiteY752" fmla="*/ 3619440 h 6698929"/>
              <a:gd name="connsiteX753" fmla="*/ 6457314 w 6829686"/>
              <a:gd name="connsiteY753" fmla="*/ 3550909 h 6698929"/>
              <a:gd name="connsiteX754" fmla="*/ 6464109 w 6829686"/>
              <a:gd name="connsiteY754" fmla="*/ 3529267 h 6698929"/>
              <a:gd name="connsiteX755" fmla="*/ 6470903 w 6829686"/>
              <a:gd name="connsiteY755" fmla="*/ 3536481 h 6698929"/>
              <a:gd name="connsiteX756" fmla="*/ 6487892 w 6829686"/>
              <a:gd name="connsiteY756" fmla="*/ 3525657 h 6698929"/>
              <a:gd name="connsiteX757" fmla="*/ 6494687 w 6829686"/>
              <a:gd name="connsiteY757" fmla="*/ 3514839 h 6698929"/>
              <a:gd name="connsiteX758" fmla="*/ 6484492 w 6829686"/>
              <a:gd name="connsiteY758" fmla="*/ 3583370 h 6698929"/>
              <a:gd name="connsiteX759" fmla="*/ 6467508 w 6829686"/>
              <a:gd name="connsiteY759" fmla="*/ 3619440 h 6698929"/>
              <a:gd name="connsiteX760" fmla="*/ 6453919 w 6829686"/>
              <a:gd name="connsiteY760" fmla="*/ 3637478 h 6698929"/>
              <a:gd name="connsiteX761" fmla="*/ 6436930 w 6829686"/>
              <a:gd name="connsiteY761" fmla="*/ 3648297 h 6698929"/>
              <a:gd name="connsiteX762" fmla="*/ 6396161 w 6829686"/>
              <a:gd name="connsiteY762" fmla="*/ 3763722 h 6698929"/>
              <a:gd name="connsiteX763" fmla="*/ 6385972 w 6829686"/>
              <a:gd name="connsiteY763" fmla="*/ 3785364 h 6698929"/>
              <a:gd name="connsiteX764" fmla="*/ 6372382 w 6829686"/>
              <a:gd name="connsiteY764" fmla="*/ 3792578 h 6698929"/>
              <a:gd name="connsiteX765" fmla="*/ 6324820 w 6829686"/>
              <a:gd name="connsiteY765" fmla="*/ 3861114 h 6698929"/>
              <a:gd name="connsiteX766" fmla="*/ 6201296 w 6829686"/>
              <a:gd name="connsiteY766" fmla="*/ 3807717 h 6698929"/>
              <a:gd name="connsiteX767" fmla="*/ 6208091 w 6829686"/>
              <a:gd name="connsiteY767" fmla="*/ 3793289 h 6698929"/>
              <a:gd name="connsiteX768" fmla="*/ 6201296 w 6829686"/>
              <a:gd name="connsiteY768" fmla="*/ 3793289 h 6698929"/>
              <a:gd name="connsiteX769" fmla="*/ 2159063 w 6829686"/>
              <a:gd name="connsiteY769" fmla="*/ 1895226 h 6698929"/>
              <a:gd name="connsiteX770" fmla="*/ 2166020 w 6829686"/>
              <a:gd name="connsiteY770" fmla="*/ 1889919 h 6698929"/>
              <a:gd name="connsiteX771" fmla="*/ 2160843 w 6829686"/>
              <a:gd name="connsiteY771" fmla="*/ 1892533 h 6698929"/>
              <a:gd name="connsiteX772" fmla="*/ 6228475 w 6829686"/>
              <a:gd name="connsiteY772" fmla="*/ 3851002 h 6698929"/>
              <a:gd name="connsiteX773" fmla="*/ 6242064 w 6829686"/>
              <a:gd name="connsiteY773" fmla="*/ 3814931 h 6698929"/>
              <a:gd name="connsiteX774" fmla="*/ 6231875 w 6829686"/>
              <a:gd name="connsiteY774" fmla="*/ 3804113 h 6698929"/>
              <a:gd name="connsiteX775" fmla="*/ 6228475 w 6829686"/>
              <a:gd name="connsiteY775" fmla="*/ 3811327 h 6698929"/>
              <a:gd name="connsiteX776" fmla="*/ 6225080 w 6829686"/>
              <a:gd name="connsiteY776" fmla="*/ 3840183 h 6698929"/>
              <a:gd name="connsiteX777" fmla="*/ 2052491 w 6829686"/>
              <a:gd name="connsiteY777" fmla="*/ 1931258 h 6698929"/>
              <a:gd name="connsiteX778" fmla="*/ 2045660 w 6829686"/>
              <a:gd name="connsiteY778" fmla="*/ 1912142 h 6698929"/>
              <a:gd name="connsiteX779" fmla="*/ 2083439 w 6829686"/>
              <a:gd name="connsiteY779" fmla="*/ 1877079 h 6698929"/>
              <a:gd name="connsiteX780" fmla="*/ 2081619 w 6829686"/>
              <a:gd name="connsiteY780" fmla="*/ 1892098 h 6698929"/>
              <a:gd name="connsiteX781" fmla="*/ 2060915 w 6829686"/>
              <a:gd name="connsiteY781" fmla="*/ 1924656 h 6698929"/>
              <a:gd name="connsiteX782" fmla="*/ 2052491 w 6829686"/>
              <a:gd name="connsiteY782" fmla="*/ 1931258 h 6698929"/>
              <a:gd name="connsiteX783" fmla="*/ 2085265 w 6829686"/>
              <a:gd name="connsiteY783" fmla="*/ 1962663 h 6698929"/>
              <a:gd name="connsiteX784" fmla="*/ 2076612 w 6829686"/>
              <a:gd name="connsiteY784" fmla="*/ 1958566 h 6698929"/>
              <a:gd name="connsiteX785" fmla="*/ 2093459 w 6829686"/>
              <a:gd name="connsiteY785" fmla="*/ 1945357 h 6698929"/>
              <a:gd name="connsiteX786" fmla="*/ 2180125 w 6829686"/>
              <a:gd name="connsiteY786" fmla="*/ 2101836 h 6698929"/>
              <a:gd name="connsiteX787" fmla="*/ 2229505 w 6829686"/>
              <a:gd name="connsiteY787" fmla="*/ 2008726 h 6698929"/>
              <a:gd name="connsiteX788" fmla="*/ 2198097 w 6829686"/>
              <a:gd name="connsiteY788" fmla="*/ 2041506 h 6698929"/>
              <a:gd name="connsiteX789" fmla="*/ 2155995 w 6829686"/>
              <a:gd name="connsiteY789" fmla="*/ 2074523 h 6698929"/>
              <a:gd name="connsiteX790" fmla="*/ 6213131 w 6829686"/>
              <a:gd name="connsiteY790" fmla="*/ 4019374 h 6698929"/>
              <a:gd name="connsiteX791" fmla="*/ 6209309 w 6829686"/>
              <a:gd name="connsiteY791" fmla="*/ 4016215 h 6698929"/>
              <a:gd name="connsiteX792" fmla="*/ 6226293 w 6829686"/>
              <a:gd name="connsiteY792" fmla="*/ 4005393 h 6698929"/>
              <a:gd name="connsiteX793" fmla="*/ 6219499 w 6829686"/>
              <a:gd name="connsiteY793" fmla="*/ 4019825 h 6698929"/>
              <a:gd name="connsiteX794" fmla="*/ 6213131 w 6829686"/>
              <a:gd name="connsiteY794" fmla="*/ 4019374 h 6698929"/>
              <a:gd name="connsiteX795" fmla="*/ 1944396 w 6829686"/>
              <a:gd name="connsiteY795" fmla="*/ 2081287 h 6698929"/>
              <a:gd name="connsiteX796" fmla="*/ 1961240 w 6829686"/>
              <a:gd name="connsiteY796" fmla="*/ 2068076 h 6698929"/>
              <a:gd name="connsiteX797" fmla="*/ 1972164 w 6829686"/>
              <a:gd name="connsiteY797" fmla="*/ 2078547 h 6698929"/>
              <a:gd name="connsiteX798" fmla="*/ 1944396 w 6829686"/>
              <a:gd name="connsiteY798" fmla="*/ 2081287 h 6698929"/>
              <a:gd name="connsiteX799" fmla="*/ 6082392 w 6829686"/>
              <a:gd name="connsiteY799" fmla="*/ 4045779 h 6698929"/>
              <a:gd name="connsiteX800" fmla="*/ 6099376 w 6829686"/>
              <a:gd name="connsiteY800" fmla="*/ 4052992 h 6698929"/>
              <a:gd name="connsiteX801" fmla="*/ 6102776 w 6829686"/>
              <a:gd name="connsiteY801" fmla="*/ 4049388 h 6698929"/>
              <a:gd name="connsiteX802" fmla="*/ 6109571 w 6829686"/>
              <a:gd name="connsiteY802" fmla="*/ 4034960 h 6698929"/>
              <a:gd name="connsiteX803" fmla="*/ 6119760 w 6829686"/>
              <a:gd name="connsiteY803" fmla="*/ 4024137 h 6698929"/>
              <a:gd name="connsiteX804" fmla="*/ 6143544 w 6829686"/>
              <a:gd name="connsiteY804" fmla="*/ 3980852 h 6698929"/>
              <a:gd name="connsiteX805" fmla="*/ 6174118 w 6829686"/>
              <a:gd name="connsiteY805" fmla="*/ 3887069 h 6698929"/>
              <a:gd name="connsiteX806" fmla="*/ 6191107 w 6829686"/>
              <a:gd name="connsiteY806" fmla="*/ 3897893 h 6698929"/>
              <a:gd name="connsiteX807" fmla="*/ 6208091 w 6829686"/>
              <a:gd name="connsiteY807" fmla="*/ 3854612 h 6698929"/>
              <a:gd name="connsiteX808" fmla="*/ 6191107 w 6829686"/>
              <a:gd name="connsiteY808" fmla="*/ 3851002 h 6698929"/>
              <a:gd name="connsiteX809" fmla="*/ 6177517 w 6829686"/>
              <a:gd name="connsiteY809" fmla="*/ 3840183 h 6698929"/>
              <a:gd name="connsiteX810" fmla="*/ 6174118 w 6829686"/>
              <a:gd name="connsiteY810" fmla="*/ 3865427 h 6698929"/>
              <a:gd name="connsiteX811" fmla="*/ 6146939 w 6829686"/>
              <a:gd name="connsiteY811" fmla="*/ 3908711 h 6698929"/>
              <a:gd name="connsiteX812" fmla="*/ 6133349 w 6829686"/>
              <a:gd name="connsiteY812" fmla="*/ 3948391 h 6698929"/>
              <a:gd name="connsiteX813" fmla="*/ 6119760 w 6829686"/>
              <a:gd name="connsiteY813" fmla="*/ 3959210 h 6698929"/>
              <a:gd name="connsiteX814" fmla="*/ 6099376 w 6829686"/>
              <a:gd name="connsiteY814" fmla="*/ 3984462 h 6698929"/>
              <a:gd name="connsiteX815" fmla="*/ 6089187 w 6829686"/>
              <a:gd name="connsiteY815" fmla="*/ 4020532 h 6698929"/>
              <a:gd name="connsiteX816" fmla="*/ 6082392 w 6829686"/>
              <a:gd name="connsiteY816" fmla="*/ 4020532 h 6698929"/>
              <a:gd name="connsiteX817" fmla="*/ 6171942 w 6829686"/>
              <a:gd name="connsiteY817" fmla="*/ 4146068 h 6698929"/>
              <a:gd name="connsiteX818" fmla="*/ 6171942 w 6829686"/>
              <a:gd name="connsiteY818" fmla="*/ 4131636 h 6698929"/>
              <a:gd name="connsiteX819" fmla="*/ 6178739 w 6829686"/>
              <a:gd name="connsiteY819" fmla="*/ 4131636 h 6698929"/>
              <a:gd name="connsiteX820" fmla="*/ 6171942 w 6829686"/>
              <a:gd name="connsiteY820" fmla="*/ 4146068 h 6698929"/>
              <a:gd name="connsiteX821" fmla="*/ 6199111 w 6829686"/>
              <a:gd name="connsiteY821" fmla="*/ 4189349 h 6698929"/>
              <a:gd name="connsiteX822" fmla="*/ 6195716 w 6829686"/>
              <a:gd name="connsiteY822" fmla="*/ 4178530 h 6698929"/>
              <a:gd name="connsiteX823" fmla="*/ 6199111 w 6829686"/>
              <a:gd name="connsiteY823" fmla="*/ 4149674 h 6698929"/>
              <a:gd name="connsiteX824" fmla="*/ 6202511 w 6829686"/>
              <a:gd name="connsiteY824" fmla="*/ 4142459 h 6698929"/>
              <a:gd name="connsiteX825" fmla="*/ 6212700 w 6829686"/>
              <a:gd name="connsiteY825" fmla="*/ 4153278 h 6698929"/>
              <a:gd name="connsiteX826" fmla="*/ 6199111 w 6829686"/>
              <a:gd name="connsiteY826" fmla="*/ 4189349 h 6698929"/>
              <a:gd name="connsiteX827" fmla="*/ 6065403 w 6829686"/>
              <a:gd name="connsiteY827" fmla="*/ 4146776 h 6698929"/>
              <a:gd name="connsiteX828" fmla="*/ 6075598 w 6829686"/>
              <a:gd name="connsiteY828" fmla="*/ 4114315 h 6698929"/>
              <a:gd name="connsiteX829" fmla="*/ 6092581 w 6829686"/>
              <a:gd name="connsiteY829" fmla="*/ 4078245 h 6698929"/>
              <a:gd name="connsiteX830" fmla="*/ 6068803 w 6829686"/>
              <a:gd name="connsiteY830" fmla="*/ 4067420 h 6698929"/>
              <a:gd name="connsiteX831" fmla="*/ 6065403 w 6829686"/>
              <a:gd name="connsiteY831" fmla="*/ 4146776 h 6698929"/>
              <a:gd name="connsiteX832" fmla="*/ 6142226 w 6829686"/>
              <a:gd name="connsiteY832" fmla="*/ 4207235 h 6698929"/>
              <a:gd name="connsiteX833" fmla="*/ 6144753 w 6829686"/>
              <a:gd name="connsiteY833" fmla="*/ 4203784 h 6698929"/>
              <a:gd name="connsiteX834" fmla="*/ 6145077 w 6829686"/>
              <a:gd name="connsiteY834" fmla="*/ 4201375 h 6698929"/>
              <a:gd name="connsiteX835" fmla="*/ 6133339 w 6829686"/>
              <a:gd name="connsiteY835" fmla="*/ 4219368 h 6698929"/>
              <a:gd name="connsiteX836" fmla="*/ 6135229 w 6829686"/>
              <a:gd name="connsiteY836" fmla="*/ 4216787 h 6698929"/>
              <a:gd name="connsiteX837" fmla="*/ 6133350 w 6829686"/>
              <a:gd name="connsiteY837" fmla="*/ 4218916 h 6698929"/>
              <a:gd name="connsiteX838" fmla="*/ 6109571 w 6829686"/>
              <a:gd name="connsiteY838" fmla="*/ 4277022 h 6698929"/>
              <a:gd name="connsiteX839" fmla="*/ 6114603 w 6829686"/>
              <a:gd name="connsiteY839" fmla="*/ 4268260 h 6698929"/>
              <a:gd name="connsiteX840" fmla="*/ 6117553 w 6829686"/>
              <a:gd name="connsiteY840" fmla="*/ 4247216 h 6698929"/>
              <a:gd name="connsiteX841" fmla="*/ 6109571 w 6829686"/>
              <a:gd name="connsiteY841" fmla="*/ 4247772 h 6698929"/>
              <a:gd name="connsiteX842" fmla="*/ 1912703 w 6829686"/>
              <a:gd name="connsiteY842" fmla="*/ 2308800 h 6698929"/>
              <a:gd name="connsiteX843" fmla="*/ 1931363 w 6829686"/>
              <a:gd name="connsiteY843" fmla="*/ 2280578 h 6698929"/>
              <a:gd name="connsiteX844" fmla="*/ 1990541 w 6829686"/>
              <a:gd name="connsiteY844" fmla="*/ 2245056 h 6698929"/>
              <a:gd name="connsiteX845" fmla="*/ 2030369 w 6829686"/>
              <a:gd name="connsiteY845" fmla="*/ 2205665 h 6698929"/>
              <a:gd name="connsiteX846" fmla="*/ 2053813 w 6829686"/>
              <a:gd name="connsiteY846" fmla="*/ 2200883 h 6698929"/>
              <a:gd name="connsiteX847" fmla="*/ 2094102 w 6829686"/>
              <a:gd name="connsiteY847" fmla="*/ 2182889 h 6698929"/>
              <a:gd name="connsiteX848" fmla="*/ 2127553 w 6829686"/>
              <a:gd name="connsiteY848" fmla="*/ 2145776 h 6698929"/>
              <a:gd name="connsiteX849" fmla="*/ 2136204 w 6829686"/>
              <a:gd name="connsiteY849" fmla="*/ 2149872 h 6698929"/>
              <a:gd name="connsiteX850" fmla="*/ 2150537 w 6829686"/>
              <a:gd name="connsiteY850" fmla="*/ 2119597 h 6698929"/>
              <a:gd name="connsiteX851" fmla="*/ 2133008 w 6829686"/>
              <a:gd name="connsiteY851" fmla="*/ 2100709 h 6698929"/>
              <a:gd name="connsiteX852" fmla="*/ 2126633 w 6829686"/>
              <a:gd name="connsiteY852" fmla="*/ 2102982 h 6698929"/>
              <a:gd name="connsiteX853" fmla="*/ 2109791 w 6829686"/>
              <a:gd name="connsiteY853" fmla="*/ 2116188 h 6698929"/>
              <a:gd name="connsiteX854" fmla="*/ 2090673 w 6829686"/>
              <a:gd name="connsiteY854" fmla="*/ 2123025 h 6698929"/>
              <a:gd name="connsiteX855" fmla="*/ 2035819 w 6829686"/>
              <a:gd name="connsiteY855" fmla="*/ 2160595 h 6698929"/>
              <a:gd name="connsiteX856" fmla="*/ 1943650 w 6829686"/>
              <a:gd name="connsiteY856" fmla="*/ 2254626 h 6698929"/>
              <a:gd name="connsiteX857" fmla="*/ 1928165 w 6829686"/>
              <a:gd name="connsiteY857" fmla="*/ 2231407 h 6698929"/>
              <a:gd name="connsiteX858" fmla="*/ 1881970 w 6829686"/>
              <a:gd name="connsiteY858" fmla="*/ 2273070 h 6698929"/>
              <a:gd name="connsiteX859" fmla="*/ 1901544 w 6829686"/>
              <a:gd name="connsiteY859" fmla="*/ 2287636 h 6698929"/>
              <a:gd name="connsiteX860" fmla="*/ 5997457 w 6829686"/>
              <a:gd name="connsiteY860" fmla="*/ 4244168 h 6698929"/>
              <a:gd name="connsiteX861" fmla="*/ 6014446 w 6829686"/>
              <a:gd name="connsiteY861" fmla="*/ 4236954 h 6698929"/>
              <a:gd name="connsiteX862" fmla="*/ 6024635 w 6829686"/>
              <a:gd name="connsiteY862" fmla="*/ 4218916 h 6698929"/>
              <a:gd name="connsiteX863" fmla="*/ 6024636 w 6829686"/>
              <a:gd name="connsiteY863" fmla="*/ 4211702 h 6698929"/>
              <a:gd name="connsiteX864" fmla="*/ 6011046 w 6829686"/>
              <a:gd name="connsiteY864" fmla="*/ 4218917 h 6698929"/>
              <a:gd name="connsiteX865" fmla="*/ 6079447 w 6829686"/>
              <a:gd name="connsiteY865" fmla="*/ 4311131 h 6698929"/>
              <a:gd name="connsiteX866" fmla="*/ 6090396 w 6829686"/>
              <a:gd name="connsiteY866" fmla="*/ 4297567 h 6698929"/>
              <a:gd name="connsiteX867" fmla="*/ 6103985 w 6829686"/>
              <a:gd name="connsiteY867" fmla="*/ 4286748 h 6698929"/>
              <a:gd name="connsiteX868" fmla="*/ 6105416 w 6829686"/>
              <a:gd name="connsiteY868" fmla="*/ 4284257 h 6698929"/>
              <a:gd name="connsiteX869" fmla="*/ 6084939 w 6829686"/>
              <a:gd name="connsiteY869" fmla="*/ 4268514 h 6698929"/>
              <a:gd name="connsiteX870" fmla="*/ 6065404 w 6829686"/>
              <a:gd name="connsiteY870" fmla="*/ 4244168 h 6698929"/>
              <a:gd name="connsiteX871" fmla="*/ 6062008 w 6829686"/>
              <a:gd name="connsiteY871" fmla="*/ 4265810 h 6698929"/>
              <a:gd name="connsiteX872" fmla="*/ 6082393 w 6829686"/>
              <a:gd name="connsiteY872" fmla="*/ 4301880 h 6698929"/>
              <a:gd name="connsiteX873" fmla="*/ 6041624 w 6829686"/>
              <a:gd name="connsiteY873" fmla="*/ 4305485 h 6698929"/>
              <a:gd name="connsiteX874" fmla="*/ 6051814 w 6829686"/>
              <a:gd name="connsiteY874" fmla="*/ 4305485 h 6698929"/>
              <a:gd name="connsiteX875" fmla="*/ 6058609 w 6829686"/>
              <a:gd name="connsiteY875" fmla="*/ 4276629 h 6698929"/>
              <a:gd name="connsiteX876" fmla="*/ 1823018 w 6829686"/>
              <a:gd name="connsiteY876" fmla="*/ 2319290 h 6698929"/>
              <a:gd name="connsiteX877" fmla="*/ 1831443 w 6829686"/>
              <a:gd name="connsiteY877" fmla="*/ 2312689 h 6698929"/>
              <a:gd name="connsiteX878" fmla="*/ 1852148 w 6829686"/>
              <a:gd name="connsiteY878" fmla="*/ 2280131 h 6698929"/>
              <a:gd name="connsiteX879" fmla="*/ 1853967 w 6829686"/>
              <a:gd name="connsiteY879" fmla="*/ 2265112 h 6698929"/>
              <a:gd name="connsiteX880" fmla="*/ 1816188 w 6829686"/>
              <a:gd name="connsiteY880" fmla="*/ 2300175 h 6698929"/>
              <a:gd name="connsiteX881" fmla="*/ 1823018 w 6829686"/>
              <a:gd name="connsiteY881" fmla="*/ 2319290 h 6698929"/>
              <a:gd name="connsiteX882" fmla="*/ 1855807 w 6829686"/>
              <a:gd name="connsiteY882" fmla="*/ 2350701 h 6698929"/>
              <a:gd name="connsiteX883" fmla="*/ 1863997 w 6829686"/>
              <a:gd name="connsiteY883" fmla="*/ 2333400 h 6698929"/>
              <a:gd name="connsiteX884" fmla="*/ 1847156 w 6829686"/>
              <a:gd name="connsiteY884" fmla="*/ 2346605 h 6698929"/>
              <a:gd name="connsiteX885" fmla="*/ 5994062 w 6829686"/>
              <a:gd name="connsiteY885" fmla="*/ 4334341 h 6698929"/>
              <a:gd name="connsiteX886" fmla="*/ 6004252 w 6829686"/>
              <a:gd name="connsiteY886" fmla="*/ 4269415 h 6698929"/>
              <a:gd name="connsiteX887" fmla="*/ 5987268 w 6829686"/>
              <a:gd name="connsiteY887" fmla="*/ 4265810 h 6698929"/>
              <a:gd name="connsiteX888" fmla="*/ 5983868 w 6829686"/>
              <a:gd name="connsiteY888" fmla="*/ 4273024 h 6698929"/>
              <a:gd name="connsiteX889" fmla="*/ 5983868 w 6829686"/>
              <a:gd name="connsiteY889" fmla="*/ 4291056 h 6698929"/>
              <a:gd name="connsiteX890" fmla="*/ 5994062 w 6829686"/>
              <a:gd name="connsiteY890" fmla="*/ 4334341 h 6698929"/>
              <a:gd name="connsiteX891" fmla="*/ 6007651 w 6829686"/>
              <a:gd name="connsiteY891" fmla="*/ 4395664 h 6698929"/>
              <a:gd name="connsiteX892" fmla="*/ 6021241 w 6829686"/>
              <a:gd name="connsiteY892" fmla="*/ 4395663 h 6698929"/>
              <a:gd name="connsiteX893" fmla="*/ 6024636 w 6829686"/>
              <a:gd name="connsiteY893" fmla="*/ 4363198 h 6698929"/>
              <a:gd name="connsiteX894" fmla="*/ 6021240 w 6829686"/>
              <a:gd name="connsiteY894" fmla="*/ 4341555 h 6698929"/>
              <a:gd name="connsiteX895" fmla="*/ 6000857 w 6829686"/>
              <a:gd name="connsiteY895" fmla="*/ 4363198 h 6698929"/>
              <a:gd name="connsiteX896" fmla="*/ 5983867 w 6829686"/>
              <a:gd name="connsiteY896" fmla="*/ 4363198 h 6698929"/>
              <a:gd name="connsiteX897" fmla="*/ 1586619 w 6829686"/>
              <a:gd name="connsiteY897" fmla="*/ 2367259 h 6698929"/>
              <a:gd name="connsiteX898" fmla="*/ 1584339 w 6829686"/>
              <a:gd name="connsiteY898" fmla="*/ 2360888 h 6698929"/>
              <a:gd name="connsiteX899" fmla="*/ 1594812 w 6829686"/>
              <a:gd name="connsiteY899" fmla="*/ 2349953 h 6698929"/>
              <a:gd name="connsiteX900" fmla="*/ 5977073 w 6829686"/>
              <a:gd name="connsiteY900" fmla="*/ 4478622 h 6698929"/>
              <a:gd name="connsiteX901" fmla="*/ 5983868 w 6829686"/>
              <a:gd name="connsiteY901" fmla="*/ 4460590 h 6698929"/>
              <a:gd name="connsiteX902" fmla="*/ 5980472 w 6829686"/>
              <a:gd name="connsiteY902" fmla="*/ 4460590 h 6698929"/>
              <a:gd name="connsiteX903" fmla="*/ 5977073 w 6829686"/>
              <a:gd name="connsiteY903" fmla="*/ 4478622 h 6698929"/>
              <a:gd name="connsiteX904" fmla="*/ 1714928 w 6829686"/>
              <a:gd name="connsiteY904" fmla="*/ 2469323 h 6698929"/>
              <a:gd name="connsiteX905" fmla="*/ 1742694 w 6829686"/>
              <a:gd name="connsiteY905" fmla="*/ 2466587 h 6698929"/>
              <a:gd name="connsiteX906" fmla="*/ 1731770 w 6829686"/>
              <a:gd name="connsiteY906" fmla="*/ 2456116 h 6698929"/>
              <a:gd name="connsiteX907" fmla="*/ 5919321 w 6829686"/>
              <a:gd name="connsiteY907" fmla="*/ 4500265 h 6698929"/>
              <a:gd name="connsiteX908" fmla="*/ 5939705 w 6829686"/>
              <a:gd name="connsiteY908" fmla="*/ 4496660 h 6698929"/>
              <a:gd name="connsiteX909" fmla="*/ 5956689 w 6829686"/>
              <a:gd name="connsiteY909" fmla="*/ 4435339 h 6698929"/>
              <a:gd name="connsiteX910" fmla="*/ 5980473 w 6829686"/>
              <a:gd name="connsiteY910" fmla="*/ 4388449 h 6698929"/>
              <a:gd name="connsiteX911" fmla="*/ 5960089 w 6829686"/>
              <a:gd name="connsiteY911" fmla="*/ 4388449 h 6698929"/>
              <a:gd name="connsiteX912" fmla="*/ 5932910 w 6829686"/>
              <a:gd name="connsiteY912" fmla="*/ 4460590 h 6698929"/>
              <a:gd name="connsiteX913" fmla="*/ 5912526 w 6829686"/>
              <a:gd name="connsiteY913" fmla="*/ 4489446 h 6698929"/>
              <a:gd name="connsiteX914" fmla="*/ 5919321 w 6829686"/>
              <a:gd name="connsiteY914" fmla="*/ 4500265 h 6698929"/>
              <a:gd name="connsiteX915" fmla="*/ 6012263 w 6829686"/>
              <a:gd name="connsiteY915" fmla="*/ 4643840 h 6698929"/>
              <a:gd name="connsiteX916" fmla="*/ 6029247 w 6829686"/>
              <a:gd name="connsiteY916" fmla="*/ 4614984 h 6698929"/>
              <a:gd name="connsiteX917" fmla="*/ 6022453 w 6829686"/>
              <a:gd name="connsiteY917" fmla="*/ 4643840 h 6698929"/>
              <a:gd name="connsiteX918" fmla="*/ 1324182 w 6829686"/>
              <a:gd name="connsiteY918" fmla="*/ 2507762 h 6698929"/>
              <a:gd name="connsiteX919" fmla="*/ 1376068 w 6829686"/>
              <a:gd name="connsiteY919" fmla="*/ 2431726 h 6698929"/>
              <a:gd name="connsiteX920" fmla="*/ 1418171 w 6829686"/>
              <a:gd name="connsiteY920" fmla="*/ 2398710 h 6698929"/>
              <a:gd name="connsiteX921" fmla="*/ 1445712 w 6829686"/>
              <a:gd name="connsiteY921" fmla="*/ 2385271 h 6698929"/>
              <a:gd name="connsiteX922" fmla="*/ 1473485 w 6829686"/>
              <a:gd name="connsiteY922" fmla="*/ 2382538 h 6698929"/>
              <a:gd name="connsiteX923" fmla="*/ 1590920 w 6829686"/>
              <a:gd name="connsiteY923" fmla="*/ 2268698 h 6698929"/>
              <a:gd name="connsiteX924" fmla="*/ 1616180 w 6829686"/>
              <a:gd name="connsiteY924" fmla="*/ 2248888 h 6698929"/>
              <a:gd name="connsiteX925" fmla="*/ 1637578 w 6829686"/>
              <a:gd name="connsiteY925" fmla="*/ 2248428 h 6698929"/>
              <a:gd name="connsiteX926" fmla="*/ 1737043 w 6829686"/>
              <a:gd name="connsiteY926" fmla="*/ 2194912 h 6698929"/>
              <a:gd name="connsiteX927" fmla="*/ 1722707 w 6829686"/>
              <a:gd name="connsiteY927" fmla="*/ 2225192 h 6698929"/>
              <a:gd name="connsiteX928" fmla="*/ 1672182 w 6829686"/>
              <a:gd name="connsiteY928" fmla="*/ 2264810 h 6698929"/>
              <a:gd name="connsiteX929" fmla="*/ 1648737 w 6829686"/>
              <a:gd name="connsiteY929" fmla="*/ 2269593 h 6698929"/>
              <a:gd name="connsiteX930" fmla="*/ 1541540 w 6829686"/>
              <a:gd name="connsiteY930" fmla="*/ 2361808 h 6698929"/>
              <a:gd name="connsiteX931" fmla="*/ 1510131 w 6829686"/>
              <a:gd name="connsiteY931" fmla="*/ 2394589 h 6698929"/>
              <a:gd name="connsiteX932" fmla="*/ 1474405 w 6829686"/>
              <a:gd name="connsiteY932" fmla="*/ 2425333 h 6698929"/>
              <a:gd name="connsiteX933" fmla="*/ 1392243 w 6829686"/>
              <a:gd name="connsiteY933" fmla="*/ 2487034 h 6698929"/>
              <a:gd name="connsiteX934" fmla="*/ 1371306 w 6829686"/>
              <a:gd name="connsiteY934" fmla="*/ 2508891 h 6698929"/>
              <a:gd name="connsiteX935" fmla="*/ 1366750 w 6829686"/>
              <a:gd name="connsiteY935" fmla="*/ 2496145 h 6698929"/>
              <a:gd name="connsiteX936" fmla="*/ 1338975 w 6829686"/>
              <a:gd name="connsiteY936" fmla="*/ 2498884 h 6698929"/>
              <a:gd name="connsiteX937" fmla="*/ 1324182 w 6829686"/>
              <a:gd name="connsiteY937" fmla="*/ 2507762 h 6698929"/>
              <a:gd name="connsiteX938" fmla="*/ 5851375 w 6829686"/>
              <a:gd name="connsiteY938" fmla="*/ 4651761 h 6698929"/>
              <a:gd name="connsiteX939" fmla="*/ 5854774 w 6829686"/>
              <a:gd name="connsiteY939" fmla="*/ 4640942 h 6698929"/>
              <a:gd name="connsiteX940" fmla="*/ 5881953 w 6829686"/>
              <a:gd name="connsiteY940" fmla="*/ 4576015 h 6698929"/>
              <a:gd name="connsiteX941" fmla="*/ 5868364 w 6829686"/>
              <a:gd name="connsiteY941" fmla="*/ 4576016 h 6698929"/>
              <a:gd name="connsiteX942" fmla="*/ 5841185 w 6829686"/>
              <a:gd name="connsiteY942" fmla="*/ 4622904 h 6698929"/>
              <a:gd name="connsiteX943" fmla="*/ 5851375 w 6829686"/>
              <a:gd name="connsiteY943" fmla="*/ 4651761 h 6698929"/>
              <a:gd name="connsiteX944" fmla="*/ 5978287 w 6829686"/>
              <a:gd name="connsiteY944" fmla="*/ 4734017 h 6698929"/>
              <a:gd name="connsiteX945" fmla="*/ 5954501 w 6829686"/>
              <a:gd name="connsiteY945" fmla="*/ 4701549 h 6698929"/>
              <a:gd name="connsiteX946" fmla="*/ 5971492 w 6829686"/>
              <a:gd name="connsiteY946" fmla="*/ 4701549 h 6698929"/>
              <a:gd name="connsiteX947" fmla="*/ 5991878 w 6829686"/>
              <a:gd name="connsiteY947" fmla="*/ 4679906 h 6698929"/>
              <a:gd name="connsiteX948" fmla="*/ 5995272 w 6829686"/>
              <a:gd name="connsiteY948" fmla="*/ 4701549 h 6698929"/>
              <a:gd name="connsiteX949" fmla="*/ 5991878 w 6829686"/>
              <a:gd name="connsiteY949" fmla="*/ 4734017 h 6698929"/>
              <a:gd name="connsiteX950" fmla="*/ 1305301 w 6829686"/>
              <a:gd name="connsiteY950" fmla="*/ 2525293 h 6698929"/>
              <a:gd name="connsiteX951" fmla="*/ 1324193 w 6829686"/>
              <a:gd name="connsiteY951" fmla="*/ 2507756 h 6698929"/>
              <a:gd name="connsiteX952" fmla="*/ 1324425 w 6829686"/>
              <a:gd name="connsiteY952" fmla="*/ 2518457 h 6698929"/>
              <a:gd name="connsiteX953" fmla="*/ 5830991 w 6829686"/>
              <a:gd name="connsiteY953" fmla="*/ 4695045 h 6698929"/>
              <a:gd name="connsiteX954" fmla="*/ 5841185 w 6829686"/>
              <a:gd name="connsiteY954" fmla="*/ 4662584 h 6698929"/>
              <a:gd name="connsiteX955" fmla="*/ 5830991 w 6829686"/>
              <a:gd name="connsiteY955" fmla="*/ 4666189 h 6698929"/>
              <a:gd name="connsiteX956" fmla="*/ 1282397 w 6829686"/>
              <a:gd name="connsiteY956" fmla="*/ 2578930 h 6698929"/>
              <a:gd name="connsiteX957" fmla="*/ 1282631 w 6829686"/>
              <a:gd name="connsiteY957" fmla="*/ 2578767 h 6698929"/>
              <a:gd name="connsiteX958" fmla="*/ 1285051 w 6829686"/>
              <a:gd name="connsiteY958" fmla="*/ 2579251 h 6698929"/>
              <a:gd name="connsiteX959" fmla="*/ 1278674 w 6829686"/>
              <a:gd name="connsiteY959" fmla="*/ 2581528 h 6698929"/>
              <a:gd name="connsiteX960" fmla="*/ 1270024 w 6829686"/>
              <a:gd name="connsiteY960" fmla="*/ 2577432 h 6698929"/>
              <a:gd name="connsiteX961" fmla="*/ 1282397 w 6829686"/>
              <a:gd name="connsiteY961" fmla="*/ 2578930 h 6698929"/>
              <a:gd name="connsiteX962" fmla="*/ 5800412 w 6829686"/>
              <a:gd name="connsiteY962" fmla="*/ 4741940 h 6698929"/>
              <a:gd name="connsiteX963" fmla="*/ 5827596 w 6829686"/>
              <a:gd name="connsiteY963" fmla="*/ 4716687 h 6698929"/>
              <a:gd name="connsiteX964" fmla="*/ 5827596 w 6829686"/>
              <a:gd name="connsiteY964" fmla="*/ 4702259 h 6698929"/>
              <a:gd name="connsiteX965" fmla="*/ 5817401 w 6829686"/>
              <a:gd name="connsiteY965" fmla="*/ 4698655 h 6698929"/>
              <a:gd name="connsiteX966" fmla="*/ 5817401 w 6829686"/>
              <a:gd name="connsiteY966" fmla="*/ 4716688 h 6698929"/>
              <a:gd name="connsiteX967" fmla="*/ 5793618 w 6829686"/>
              <a:gd name="connsiteY967" fmla="*/ 4716687 h 6698929"/>
              <a:gd name="connsiteX968" fmla="*/ 5793618 w 6829686"/>
              <a:gd name="connsiteY968" fmla="*/ 4731115 h 6698929"/>
              <a:gd name="connsiteX969" fmla="*/ 5947718 w 6829686"/>
              <a:gd name="connsiteY969" fmla="*/ 4816978 h 6698929"/>
              <a:gd name="connsiteX970" fmla="*/ 5951119 w 6829686"/>
              <a:gd name="connsiteY970" fmla="*/ 4798946 h 6698929"/>
              <a:gd name="connsiteX971" fmla="*/ 5954515 w 6829686"/>
              <a:gd name="connsiteY971" fmla="*/ 4798945 h 6698929"/>
              <a:gd name="connsiteX972" fmla="*/ 5947718 w 6829686"/>
              <a:gd name="connsiteY972" fmla="*/ 4816978 h 6698929"/>
              <a:gd name="connsiteX973" fmla="*/ 1208456 w 6829686"/>
              <a:gd name="connsiteY973" fmla="*/ 2576079 h 6698929"/>
              <a:gd name="connsiteX974" fmla="*/ 1201280 w 6829686"/>
              <a:gd name="connsiteY974" fmla="*/ 2566064 h 6698929"/>
              <a:gd name="connsiteX975" fmla="*/ 1222451 w 6829686"/>
              <a:gd name="connsiteY975" fmla="*/ 2554908 h 6698929"/>
              <a:gd name="connsiteX976" fmla="*/ 1255903 w 6829686"/>
              <a:gd name="connsiteY976" fmla="*/ 2517796 h 6698929"/>
              <a:gd name="connsiteX977" fmla="*/ 1275713 w 6829686"/>
              <a:gd name="connsiteY977" fmla="*/ 2543063 h 6698929"/>
              <a:gd name="connsiteX978" fmla="*/ 1225185 w 6829686"/>
              <a:gd name="connsiteY978" fmla="*/ 2582680 h 6698929"/>
              <a:gd name="connsiteX979" fmla="*/ 1208456 w 6829686"/>
              <a:gd name="connsiteY979" fmla="*/ 2576079 h 6698929"/>
              <a:gd name="connsiteX980" fmla="*/ 5783428 w 6829686"/>
              <a:gd name="connsiteY980" fmla="*/ 4763582 h 6698929"/>
              <a:gd name="connsiteX981" fmla="*/ 5793618 w 6829686"/>
              <a:gd name="connsiteY981" fmla="*/ 4763582 h 6698929"/>
              <a:gd name="connsiteX982" fmla="*/ 5797018 w 6829686"/>
              <a:gd name="connsiteY982" fmla="*/ 4752758 h 6698929"/>
              <a:gd name="connsiteX983" fmla="*/ 5783428 w 6829686"/>
              <a:gd name="connsiteY983" fmla="*/ 4763582 h 6698929"/>
              <a:gd name="connsiteX984" fmla="*/ 5889963 w 6829686"/>
              <a:gd name="connsiteY984" fmla="*/ 4838626 h 6698929"/>
              <a:gd name="connsiteX985" fmla="*/ 5883168 w 6829686"/>
              <a:gd name="connsiteY985" fmla="*/ 4827807 h 6698929"/>
              <a:gd name="connsiteX986" fmla="*/ 5903553 w 6829686"/>
              <a:gd name="connsiteY986" fmla="*/ 4798950 h 6698929"/>
              <a:gd name="connsiteX987" fmla="*/ 5930732 w 6829686"/>
              <a:gd name="connsiteY987" fmla="*/ 4726808 h 6698929"/>
              <a:gd name="connsiteX988" fmla="*/ 5951116 w 6829686"/>
              <a:gd name="connsiteY988" fmla="*/ 4726808 h 6698929"/>
              <a:gd name="connsiteX989" fmla="*/ 5927332 w 6829686"/>
              <a:gd name="connsiteY989" fmla="*/ 4773698 h 6698929"/>
              <a:gd name="connsiteX990" fmla="*/ 5910348 w 6829686"/>
              <a:gd name="connsiteY990" fmla="*/ 4835021 h 6698929"/>
              <a:gd name="connsiteX991" fmla="*/ 5759645 w 6829686"/>
              <a:gd name="connsiteY991" fmla="*/ 4803256 h 6698929"/>
              <a:gd name="connsiteX992" fmla="*/ 5759645 w 6829686"/>
              <a:gd name="connsiteY992" fmla="*/ 4792438 h 6698929"/>
              <a:gd name="connsiteX993" fmla="*/ 5756250 w 6829686"/>
              <a:gd name="connsiteY993" fmla="*/ 4792438 h 6698929"/>
              <a:gd name="connsiteX994" fmla="*/ 5759645 w 6829686"/>
              <a:gd name="connsiteY994" fmla="*/ 4803256 h 6698929"/>
              <a:gd name="connsiteX995" fmla="*/ 1357144 w 6829686"/>
              <a:gd name="connsiteY995" fmla="*/ 2755299 h 6698929"/>
              <a:gd name="connsiteX996" fmla="*/ 1365335 w 6829686"/>
              <a:gd name="connsiteY996" fmla="*/ 2737997 h 6698929"/>
              <a:gd name="connsiteX997" fmla="*/ 1354867 w 6829686"/>
              <a:gd name="connsiteY997" fmla="*/ 2748931 h 6698929"/>
              <a:gd name="connsiteX998" fmla="*/ 1150537 w 6829686"/>
              <a:gd name="connsiteY998" fmla="*/ 2695597 h 6698929"/>
              <a:gd name="connsiteX999" fmla="*/ 1201063 w 6829686"/>
              <a:gd name="connsiteY999" fmla="*/ 2655974 h 6698929"/>
              <a:gd name="connsiteX1000" fmla="*/ 1171933 w 6829686"/>
              <a:gd name="connsiteY1000" fmla="*/ 2695136 h 6698929"/>
              <a:gd name="connsiteX1001" fmla="*/ 1099789 w 6829686"/>
              <a:gd name="connsiteY1001" fmla="*/ 2724523 h 6698929"/>
              <a:gd name="connsiteX1002" fmla="*/ 1095459 w 6829686"/>
              <a:gd name="connsiteY1002" fmla="*/ 2722473 h 6698929"/>
              <a:gd name="connsiteX1003" fmla="*/ 1086580 w 6829686"/>
              <a:gd name="connsiteY1003" fmla="*/ 2707677 h 6698929"/>
              <a:gd name="connsiteX1004" fmla="*/ 1094999 w 6829686"/>
              <a:gd name="connsiteY1004" fmla="*/ 2701070 h 6698929"/>
              <a:gd name="connsiteX1005" fmla="*/ 1103652 w 6829686"/>
              <a:gd name="connsiteY1005" fmla="*/ 2705167 h 6698929"/>
              <a:gd name="connsiteX1006" fmla="*/ 1099789 w 6829686"/>
              <a:gd name="connsiteY1006" fmla="*/ 2724523 h 6698929"/>
              <a:gd name="connsiteX1007" fmla="*/ 5822009 w 6829686"/>
              <a:gd name="connsiteY1007" fmla="*/ 4990116 h 6698929"/>
              <a:gd name="connsiteX1008" fmla="*/ 5811819 w 6829686"/>
              <a:gd name="connsiteY1008" fmla="*/ 4961260 h 6698929"/>
              <a:gd name="connsiteX1009" fmla="*/ 5839000 w 6829686"/>
              <a:gd name="connsiteY1009" fmla="*/ 4914371 h 6698929"/>
              <a:gd name="connsiteX1010" fmla="*/ 5852590 w 6829686"/>
              <a:gd name="connsiteY1010" fmla="*/ 4914371 h 6698929"/>
              <a:gd name="connsiteX1011" fmla="*/ 5825409 w 6829686"/>
              <a:gd name="connsiteY1011" fmla="*/ 4979298 h 6698929"/>
              <a:gd name="connsiteX1012" fmla="*/ 5822009 w 6829686"/>
              <a:gd name="connsiteY1012" fmla="*/ 4990116 h 6698929"/>
              <a:gd name="connsiteX1013" fmla="*/ 1280228 w 6829686"/>
              <a:gd name="connsiteY1013" fmla="*/ 2861852 h 6698929"/>
              <a:gd name="connsiteX1014" fmla="*/ 1282277 w 6829686"/>
              <a:gd name="connsiteY1014" fmla="*/ 2857523 h 6698929"/>
              <a:gd name="connsiteX1015" fmla="*/ 1275212 w 6829686"/>
              <a:gd name="connsiteY1015" fmla="*/ 2827707 h 6698929"/>
              <a:gd name="connsiteX1016" fmla="*/ 5801631 w 6829686"/>
              <a:gd name="connsiteY1016" fmla="*/ 5033398 h 6698929"/>
              <a:gd name="connsiteX1017" fmla="*/ 5801631 w 6829686"/>
              <a:gd name="connsiteY1017" fmla="*/ 5004538 h 6698929"/>
              <a:gd name="connsiteX1018" fmla="*/ 5811826 w 6829686"/>
              <a:gd name="connsiteY1018" fmla="*/ 5000933 h 6698929"/>
              <a:gd name="connsiteX1019" fmla="*/ 5801631 w 6829686"/>
              <a:gd name="connsiteY1019" fmla="*/ 5033398 h 6698929"/>
              <a:gd name="connsiteX1020" fmla="*/ 3107045 w 6829686"/>
              <a:gd name="connsiteY1020" fmla="*/ 3792454 h 6698929"/>
              <a:gd name="connsiteX1021" fmla="*/ 3113973 w 6829686"/>
              <a:gd name="connsiteY1021" fmla="*/ 3787845 h 6698929"/>
              <a:gd name="connsiteX1022" fmla="*/ 3124692 w 6829686"/>
              <a:gd name="connsiteY1022" fmla="*/ 3777157 h 6698929"/>
              <a:gd name="connsiteX1023" fmla="*/ 3126096 w 6829686"/>
              <a:gd name="connsiteY1023" fmla="*/ 3769484 h 6698929"/>
              <a:gd name="connsiteX1024" fmla="*/ 3107508 w 6829686"/>
              <a:gd name="connsiteY1024" fmla="*/ 3791620 h 6698929"/>
              <a:gd name="connsiteX1025" fmla="*/ 1016027 w 6829686"/>
              <a:gd name="connsiteY1025" fmla="*/ 2811945 h 6698929"/>
              <a:gd name="connsiteX1026" fmla="*/ 1002589 w 6829686"/>
              <a:gd name="connsiteY1026" fmla="*/ 2784402 h 6698929"/>
              <a:gd name="connsiteX1027" fmla="*/ 1042651 w 6829686"/>
              <a:gd name="connsiteY1027" fmla="*/ 2755708 h 6698929"/>
              <a:gd name="connsiteX1028" fmla="*/ 1051069 w 6829686"/>
              <a:gd name="connsiteY1028" fmla="*/ 2749103 h 6698929"/>
              <a:gd name="connsiteX1029" fmla="*/ 1053808 w 6829686"/>
              <a:gd name="connsiteY1029" fmla="*/ 2776878 h 6698929"/>
              <a:gd name="connsiteX1030" fmla="*/ 1030364 w 6829686"/>
              <a:gd name="connsiteY1030" fmla="*/ 2781661 h 6698929"/>
              <a:gd name="connsiteX1031" fmla="*/ 5771047 w 6829686"/>
              <a:gd name="connsiteY1031" fmla="*/ 5080293 h 6698929"/>
              <a:gd name="connsiteX1032" fmla="*/ 5764252 w 6829686"/>
              <a:gd name="connsiteY1032" fmla="*/ 5069468 h 6698929"/>
              <a:gd name="connsiteX1033" fmla="*/ 5764252 w 6829686"/>
              <a:gd name="connsiteY1033" fmla="*/ 5055039 h 6698929"/>
              <a:gd name="connsiteX1034" fmla="*/ 5788038 w 6829686"/>
              <a:gd name="connsiteY1034" fmla="*/ 5055039 h 6698929"/>
              <a:gd name="connsiteX1035" fmla="*/ 5788038 w 6829686"/>
              <a:gd name="connsiteY1035" fmla="*/ 5037005 h 6698929"/>
              <a:gd name="connsiteX1036" fmla="*/ 5798233 w 6829686"/>
              <a:gd name="connsiteY1036" fmla="*/ 5040610 h 6698929"/>
              <a:gd name="connsiteX1037" fmla="*/ 5798233 w 6829686"/>
              <a:gd name="connsiteY1037" fmla="*/ 5055039 h 6698929"/>
              <a:gd name="connsiteX1038" fmla="*/ 5667919 w 6829686"/>
              <a:gd name="connsiteY1038" fmla="*/ 5034107 h 6698929"/>
              <a:gd name="connsiteX1039" fmla="*/ 5691698 w 6829686"/>
              <a:gd name="connsiteY1039" fmla="*/ 5044931 h 6698929"/>
              <a:gd name="connsiteX1040" fmla="*/ 5695098 w 6829686"/>
              <a:gd name="connsiteY1040" fmla="*/ 5034107 h 6698929"/>
              <a:gd name="connsiteX1041" fmla="*/ 5678109 w 6829686"/>
              <a:gd name="connsiteY1041" fmla="*/ 5019679 h 6698929"/>
              <a:gd name="connsiteX1042" fmla="*/ 5691698 w 6829686"/>
              <a:gd name="connsiteY1042" fmla="*/ 4994432 h 6698929"/>
              <a:gd name="connsiteX1043" fmla="*/ 5684903 w 6829686"/>
              <a:gd name="connsiteY1043" fmla="*/ 4918682 h 6698929"/>
              <a:gd name="connsiteX1044" fmla="*/ 5657725 w 6829686"/>
              <a:gd name="connsiteY1044" fmla="*/ 4965576 h 6698929"/>
              <a:gd name="connsiteX1045" fmla="*/ 5667920 w 6829686"/>
              <a:gd name="connsiteY1045" fmla="*/ 5005250 h 6698929"/>
              <a:gd name="connsiteX1046" fmla="*/ 5657725 w 6829686"/>
              <a:gd name="connsiteY1046" fmla="*/ 5012465 h 6698929"/>
              <a:gd name="connsiteX1047" fmla="*/ 5667919 w 6829686"/>
              <a:gd name="connsiteY1047" fmla="*/ 5034107 h 6698929"/>
              <a:gd name="connsiteX1048" fmla="*/ 5754064 w 6829686"/>
              <a:gd name="connsiteY1048" fmla="*/ 5101933 h 6698929"/>
              <a:gd name="connsiteX1049" fmla="*/ 5767657 w 6829686"/>
              <a:gd name="connsiteY1049" fmla="*/ 5091110 h 6698929"/>
              <a:gd name="connsiteX1050" fmla="*/ 5764256 w 6829686"/>
              <a:gd name="connsiteY1050" fmla="*/ 5101933 h 6698929"/>
              <a:gd name="connsiteX1051" fmla="*/ 5311198 w 6829686"/>
              <a:gd name="connsiteY1051" fmla="*/ 4900649 h 6698929"/>
              <a:gd name="connsiteX1052" fmla="*/ 5317998 w 6829686"/>
              <a:gd name="connsiteY1052" fmla="*/ 4889825 h 6698929"/>
              <a:gd name="connsiteX1053" fmla="*/ 5317998 w 6829686"/>
              <a:gd name="connsiteY1053" fmla="*/ 4886221 h 6698929"/>
              <a:gd name="connsiteX1054" fmla="*/ 972111 w 6829686"/>
              <a:gd name="connsiteY1054" fmla="*/ 2859974 h 6698929"/>
              <a:gd name="connsiteX1055" fmla="*/ 973925 w 6829686"/>
              <a:gd name="connsiteY1055" fmla="*/ 2844950 h 6698929"/>
              <a:gd name="connsiteX1056" fmla="*/ 980070 w 6829686"/>
              <a:gd name="connsiteY1056" fmla="*/ 2831971 h 6698929"/>
              <a:gd name="connsiteX1057" fmla="*/ 1009893 w 6829686"/>
              <a:gd name="connsiteY1057" fmla="*/ 2824910 h 6698929"/>
              <a:gd name="connsiteX1058" fmla="*/ 1005798 w 6829686"/>
              <a:gd name="connsiteY1058" fmla="*/ 2833561 h 6698929"/>
              <a:gd name="connsiteX1059" fmla="*/ 978253 w 6829686"/>
              <a:gd name="connsiteY1059" fmla="*/ 2846999 h 6698929"/>
              <a:gd name="connsiteX1060" fmla="*/ 1075825 w 6829686"/>
              <a:gd name="connsiteY1060" fmla="*/ 2913338 h 6698929"/>
              <a:gd name="connsiteX1061" fmla="*/ 1094949 w 6829686"/>
              <a:gd name="connsiteY1061" fmla="*/ 2906504 h 6698929"/>
              <a:gd name="connsiteX1062" fmla="*/ 1094716 w 6829686"/>
              <a:gd name="connsiteY1062" fmla="*/ 2895804 h 6698929"/>
              <a:gd name="connsiteX1063" fmla="*/ 1109508 w 6829686"/>
              <a:gd name="connsiteY1063" fmla="*/ 2886926 h 6698929"/>
              <a:gd name="connsiteX1064" fmla="*/ 1137283 w 6829686"/>
              <a:gd name="connsiteY1064" fmla="*/ 2884187 h 6698929"/>
              <a:gd name="connsiteX1065" fmla="*/ 1141839 w 6829686"/>
              <a:gd name="connsiteY1065" fmla="*/ 2896933 h 6698929"/>
              <a:gd name="connsiteX1066" fmla="*/ 1162776 w 6829686"/>
              <a:gd name="connsiteY1066" fmla="*/ 2875077 h 6698929"/>
              <a:gd name="connsiteX1067" fmla="*/ 1244938 w 6829686"/>
              <a:gd name="connsiteY1067" fmla="*/ 2813374 h 6698929"/>
              <a:gd name="connsiteX1068" fmla="*/ 1280665 w 6829686"/>
              <a:gd name="connsiteY1068" fmla="*/ 2782631 h 6698929"/>
              <a:gd name="connsiteX1069" fmla="*/ 1312072 w 6829686"/>
              <a:gd name="connsiteY1069" fmla="*/ 2749850 h 6698929"/>
              <a:gd name="connsiteX1070" fmla="*/ 1419270 w 6829686"/>
              <a:gd name="connsiteY1070" fmla="*/ 2657634 h 6698929"/>
              <a:gd name="connsiteX1071" fmla="*/ 1442713 w 6829686"/>
              <a:gd name="connsiteY1071" fmla="*/ 2652852 h 6698929"/>
              <a:gd name="connsiteX1072" fmla="*/ 1493239 w 6829686"/>
              <a:gd name="connsiteY1072" fmla="*/ 2613234 h 6698929"/>
              <a:gd name="connsiteX1073" fmla="*/ 1507575 w 6829686"/>
              <a:gd name="connsiteY1073" fmla="*/ 2582952 h 6698929"/>
              <a:gd name="connsiteX1074" fmla="*/ 1408110 w 6829686"/>
              <a:gd name="connsiteY1074" fmla="*/ 2636470 h 6698929"/>
              <a:gd name="connsiteX1075" fmla="*/ 1386713 w 6829686"/>
              <a:gd name="connsiteY1075" fmla="*/ 2636929 h 6698929"/>
              <a:gd name="connsiteX1076" fmla="*/ 1361453 w 6829686"/>
              <a:gd name="connsiteY1076" fmla="*/ 2656740 h 6698929"/>
              <a:gd name="connsiteX1077" fmla="*/ 1244018 w 6829686"/>
              <a:gd name="connsiteY1077" fmla="*/ 2770579 h 6698929"/>
              <a:gd name="connsiteX1078" fmla="*/ 1216246 w 6829686"/>
              <a:gd name="connsiteY1078" fmla="*/ 2773312 h 6698929"/>
              <a:gd name="connsiteX1079" fmla="*/ 1188704 w 6829686"/>
              <a:gd name="connsiteY1079" fmla="*/ 2786752 h 6698929"/>
              <a:gd name="connsiteX1080" fmla="*/ 1146602 w 6829686"/>
              <a:gd name="connsiteY1080" fmla="*/ 2819768 h 6698929"/>
              <a:gd name="connsiteX1081" fmla="*/ 1094716 w 6829686"/>
              <a:gd name="connsiteY1081" fmla="*/ 2895804 h 6698929"/>
              <a:gd name="connsiteX1082" fmla="*/ 1075825 w 6829686"/>
              <a:gd name="connsiteY1082" fmla="*/ 2913338 h 6698929"/>
              <a:gd name="connsiteX1083" fmla="*/ 3049371 w 6829686"/>
              <a:gd name="connsiteY1083" fmla="*/ 3860856 h 6698929"/>
              <a:gd name="connsiteX1084" fmla="*/ 3056117 w 6829686"/>
              <a:gd name="connsiteY1084" fmla="*/ 3854127 h 6698929"/>
              <a:gd name="connsiteX1085" fmla="*/ 3061188 w 6829686"/>
              <a:gd name="connsiteY1085" fmla="*/ 3845275 h 6698929"/>
              <a:gd name="connsiteX1086" fmla="*/ 3060529 w 6829686"/>
              <a:gd name="connsiteY1086" fmla="*/ 3845586 h 6698929"/>
              <a:gd name="connsiteX1087" fmla="*/ 5730283 w 6829686"/>
              <a:gd name="connsiteY1087" fmla="*/ 5141613 h 6698929"/>
              <a:gd name="connsiteX1088" fmla="*/ 5726885 w 6829686"/>
              <a:gd name="connsiteY1088" fmla="*/ 5130797 h 6698929"/>
              <a:gd name="connsiteX1089" fmla="*/ 5730283 w 6829686"/>
              <a:gd name="connsiteY1089" fmla="*/ 5130796 h 6698929"/>
              <a:gd name="connsiteX1090" fmla="*/ 1049205 w 6829686"/>
              <a:gd name="connsiteY1090" fmla="*/ 2969566 h 6698929"/>
              <a:gd name="connsiteX1091" fmla="*/ 1052926 w 6829686"/>
              <a:gd name="connsiteY1091" fmla="*/ 2966971 h 6698929"/>
              <a:gd name="connsiteX1092" fmla="*/ 1055580 w 6829686"/>
              <a:gd name="connsiteY1092" fmla="*/ 2967292 h 6698929"/>
              <a:gd name="connsiteX1093" fmla="*/ 1053159 w 6829686"/>
              <a:gd name="connsiteY1093" fmla="*/ 2966808 h 6698929"/>
              <a:gd name="connsiteX1094" fmla="*/ 1052926 w 6829686"/>
              <a:gd name="connsiteY1094" fmla="*/ 2966971 h 6698929"/>
              <a:gd name="connsiteX1095" fmla="*/ 1040553 w 6829686"/>
              <a:gd name="connsiteY1095" fmla="*/ 2965470 h 6698929"/>
              <a:gd name="connsiteX1096" fmla="*/ 5263635 w 6829686"/>
              <a:gd name="connsiteY1096" fmla="*/ 4976395 h 6698929"/>
              <a:gd name="connsiteX1097" fmla="*/ 5270431 w 6829686"/>
              <a:gd name="connsiteY1097" fmla="*/ 4976395 h 6698929"/>
              <a:gd name="connsiteX1098" fmla="*/ 5287419 w 6829686"/>
              <a:gd name="connsiteY1098" fmla="*/ 4961967 h 6698929"/>
              <a:gd name="connsiteX1099" fmla="*/ 5280624 w 6829686"/>
              <a:gd name="connsiteY1099" fmla="*/ 4943934 h 6698929"/>
              <a:gd name="connsiteX1100" fmla="*/ 5263635 w 6829686"/>
              <a:gd name="connsiteY1100" fmla="*/ 4965576 h 6698929"/>
              <a:gd name="connsiteX1101" fmla="*/ 978982 w 6829686"/>
              <a:gd name="connsiteY1101" fmla="*/ 2964118 h 6698929"/>
              <a:gd name="connsiteX1102" fmla="*/ 995710 w 6829686"/>
              <a:gd name="connsiteY1102" fmla="*/ 2970718 h 6698929"/>
              <a:gd name="connsiteX1103" fmla="*/ 1046236 w 6829686"/>
              <a:gd name="connsiteY1103" fmla="*/ 2931099 h 6698929"/>
              <a:gd name="connsiteX1104" fmla="*/ 1026429 w 6829686"/>
              <a:gd name="connsiteY1104" fmla="*/ 2905833 h 6698929"/>
              <a:gd name="connsiteX1105" fmla="*/ 992977 w 6829686"/>
              <a:gd name="connsiteY1105" fmla="*/ 2942946 h 6698929"/>
              <a:gd name="connsiteX1106" fmla="*/ 971807 w 6829686"/>
              <a:gd name="connsiteY1106" fmla="*/ 2954103 h 6698929"/>
              <a:gd name="connsiteX1107" fmla="*/ 978982 w 6829686"/>
              <a:gd name="connsiteY1107" fmla="*/ 2964118 h 6698929"/>
              <a:gd name="connsiteX1108" fmla="*/ 2952117 w 6829686"/>
              <a:gd name="connsiteY1108" fmla="*/ 3988128 h 6698929"/>
              <a:gd name="connsiteX1109" fmla="*/ 2952724 w 6829686"/>
              <a:gd name="connsiteY1109" fmla="*/ 3988099 h 6698929"/>
              <a:gd name="connsiteX1110" fmla="*/ 2953814 w 6829686"/>
              <a:gd name="connsiteY1110" fmla="*/ 3986649 h 6698929"/>
              <a:gd name="connsiteX1111" fmla="*/ 2952257 w 6829686"/>
              <a:gd name="connsiteY1111" fmla="*/ 3987717 h 6698929"/>
              <a:gd name="connsiteX1112" fmla="*/ 4066297 w 6829686"/>
              <a:gd name="connsiteY1112" fmla="*/ 4534460 h 6698929"/>
              <a:gd name="connsiteX1113" fmla="*/ 4073007 w 6829686"/>
              <a:gd name="connsiteY1113" fmla="*/ 4530136 h 6698929"/>
              <a:gd name="connsiteX1114" fmla="*/ 4073889 w 6829686"/>
              <a:gd name="connsiteY1114" fmla="*/ 4528678 h 6698929"/>
              <a:gd name="connsiteX1115" fmla="*/ 4070935 w 6829686"/>
              <a:gd name="connsiteY1115" fmla="*/ 4527448 h 6698929"/>
              <a:gd name="connsiteX1116" fmla="*/ 4064309 w 6829686"/>
              <a:gd name="connsiteY1116" fmla="*/ 4535742 h 6698929"/>
              <a:gd name="connsiteX1117" fmla="*/ 4065522 w 6829686"/>
              <a:gd name="connsiteY1117" fmla="*/ 4534960 h 6698929"/>
              <a:gd name="connsiteX1118" fmla="*/ 4070242 w 6829686"/>
              <a:gd name="connsiteY1118" fmla="*/ 4527159 h 6698929"/>
              <a:gd name="connsiteX1119" fmla="*/ 4070067 w 6829686"/>
              <a:gd name="connsiteY1119" fmla="*/ 4527086 h 6698929"/>
              <a:gd name="connsiteX1120" fmla="*/ 4068860 w 6829686"/>
              <a:gd name="connsiteY1120" fmla="*/ 4528245 h 6698929"/>
              <a:gd name="connsiteX1121" fmla="*/ 4056151 w 6829686"/>
              <a:gd name="connsiteY1121" fmla="*/ 4541000 h 6698929"/>
              <a:gd name="connsiteX1122" fmla="*/ 4062401 w 6829686"/>
              <a:gd name="connsiteY1122" fmla="*/ 4536971 h 6698929"/>
              <a:gd name="connsiteX1123" fmla="*/ 4065907 w 6829686"/>
              <a:gd name="connsiteY1123" fmla="*/ 4531080 h 6698929"/>
              <a:gd name="connsiteX1124" fmla="*/ 4059128 w 6829686"/>
              <a:gd name="connsiteY1124" fmla="*/ 4537588 h 6698929"/>
              <a:gd name="connsiteX1125" fmla="*/ 921070 w 6829686"/>
              <a:gd name="connsiteY1125" fmla="*/ 3083639 h 6698929"/>
              <a:gd name="connsiteX1126" fmla="*/ 942468 w 6829686"/>
              <a:gd name="connsiteY1126" fmla="*/ 3083178 h 6698929"/>
              <a:gd name="connsiteX1127" fmla="*/ 971596 w 6829686"/>
              <a:gd name="connsiteY1127" fmla="*/ 3044020 h 6698929"/>
              <a:gd name="connsiteX1128" fmla="*/ 921070 w 6829686"/>
              <a:gd name="connsiteY1128" fmla="*/ 3083639 h 6698929"/>
              <a:gd name="connsiteX1129" fmla="*/ 870318 w 6829686"/>
              <a:gd name="connsiteY1129" fmla="*/ 3112560 h 6698929"/>
              <a:gd name="connsiteX1130" fmla="*/ 874180 w 6829686"/>
              <a:gd name="connsiteY1130" fmla="*/ 3093209 h 6698929"/>
              <a:gd name="connsiteX1131" fmla="*/ 865529 w 6829686"/>
              <a:gd name="connsiteY1131" fmla="*/ 3089113 h 6698929"/>
              <a:gd name="connsiteX1132" fmla="*/ 857111 w 6829686"/>
              <a:gd name="connsiteY1132" fmla="*/ 3095717 h 6698929"/>
              <a:gd name="connsiteX1133" fmla="*/ 865989 w 6829686"/>
              <a:gd name="connsiteY1133" fmla="*/ 3110510 h 6698929"/>
              <a:gd name="connsiteX1134" fmla="*/ 4963990 w 6829686"/>
              <a:gd name="connsiteY1134" fmla="*/ 5060976 h 6698929"/>
              <a:gd name="connsiteX1135" fmla="*/ 4975821 w 6829686"/>
              <a:gd name="connsiteY1135" fmla="*/ 5037828 h 6698929"/>
              <a:gd name="connsiteX1136" fmla="*/ 4981661 w 6829686"/>
              <a:gd name="connsiteY1136" fmla="*/ 5016074 h 6698929"/>
              <a:gd name="connsiteX1137" fmla="*/ 4995248 w 6829686"/>
              <a:gd name="connsiteY1137" fmla="*/ 4983609 h 6698929"/>
              <a:gd name="connsiteX1138" fmla="*/ 4996264 w 6829686"/>
              <a:gd name="connsiteY1138" fmla="*/ 4976230 h 6698929"/>
              <a:gd name="connsiteX1139" fmla="*/ 4992243 w 6829686"/>
              <a:gd name="connsiteY1139" fmla="*/ 4953805 h 6698929"/>
              <a:gd name="connsiteX1140" fmla="*/ 4952580 w 6829686"/>
              <a:gd name="connsiteY1140" fmla="*/ 5015153 h 6698929"/>
              <a:gd name="connsiteX1141" fmla="*/ 5188471 w 6829686"/>
              <a:gd name="connsiteY1141" fmla="*/ 5178390 h 6698929"/>
              <a:gd name="connsiteX1142" fmla="*/ 5205883 w 6829686"/>
              <a:gd name="connsiteY1142" fmla="*/ 5185602 h 6698929"/>
              <a:gd name="connsiteX1143" fmla="*/ 5239857 w 6829686"/>
              <a:gd name="connsiteY1143" fmla="*/ 5091819 h 6698929"/>
              <a:gd name="connsiteX1144" fmla="*/ 5216074 w 6829686"/>
              <a:gd name="connsiteY1144" fmla="*/ 5070177 h 6698929"/>
              <a:gd name="connsiteX1145" fmla="*/ 5178705 w 6829686"/>
              <a:gd name="connsiteY1145" fmla="*/ 5160356 h 6698929"/>
              <a:gd name="connsiteX1146" fmla="*/ 5188471 w 6829686"/>
              <a:gd name="connsiteY1146" fmla="*/ 5178390 h 6698929"/>
              <a:gd name="connsiteX1147" fmla="*/ 4952993 w 6829686"/>
              <a:gd name="connsiteY1147" fmla="*/ 5082494 h 6698929"/>
              <a:gd name="connsiteX1148" fmla="*/ 4960025 w 6829686"/>
              <a:gd name="connsiteY1148" fmla="*/ 5068734 h 6698929"/>
              <a:gd name="connsiteX1149" fmla="*/ 4956763 w 6829686"/>
              <a:gd name="connsiteY1149" fmla="*/ 5069095 h 6698929"/>
              <a:gd name="connsiteX1150" fmla="*/ 4951193 w 6829686"/>
              <a:gd name="connsiteY1150" fmla="*/ 5077348 h 6698929"/>
              <a:gd name="connsiteX1151" fmla="*/ 5481064 w 6829686"/>
              <a:gd name="connsiteY1151" fmla="*/ 5383992 h 6698929"/>
              <a:gd name="connsiteX1152" fmla="*/ 5515037 w 6829686"/>
              <a:gd name="connsiteY1152" fmla="*/ 5340708 h 6698929"/>
              <a:gd name="connsiteX1153" fmla="*/ 5525232 w 6829686"/>
              <a:gd name="connsiteY1153" fmla="*/ 5290209 h 6698929"/>
              <a:gd name="connsiteX1154" fmla="*/ 5504848 w 6829686"/>
              <a:gd name="connsiteY1154" fmla="*/ 5340708 h 6698929"/>
              <a:gd name="connsiteX1155" fmla="*/ 5474270 w 6829686"/>
              <a:gd name="connsiteY1155" fmla="*/ 5351527 h 6698929"/>
              <a:gd name="connsiteX1156" fmla="*/ 4466482 w 6829686"/>
              <a:gd name="connsiteY1156" fmla="*/ 4918149 h 6698929"/>
              <a:gd name="connsiteX1157" fmla="*/ 4476378 w 6829686"/>
              <a:gd name="connsiteY1157" fmla="*/ 4904006 h 6698929"/>
              <a:gd name="connsiteX1158" fmla="*/ 4476484 w 6829686"/>
              <a:gd name="connsiteY1158" fmla="*/ 4899225 h 6698929"/>
              <a:gd name="connsiteX1159" fmla="*/ 5341777 w 6829686"/>
              <a:gd name="connsiteY1159" fmla="*/ 5337098 h 6698929"/>
              <a:gd name="connsiteX1160" fmla="*/ 5389339 w 6829686"/>
              <a:gd name="connsiteY1160" fmla="*/ 5254139 h 6698929"/>
              <a:gd name="connsiteX1161" fmla="*/ 5382545 w 6829686"/>
              <a:gd name="connsiteY1161" fmla="*/ 5228887 h 6698929"/>
              <a:gd name="connsiteX1162" fmla="*/ 5375750 w 6829686"/>
              <a:gd name="connsiteY1162" fmla="*/ 5246925 h 6698929"/>
              <a:gd name="connsiteX1163" fmla="*/ 5351971 w 6829686"/>
              <a:gd name="connsiteY1163" fmla="*/ 5286600 h 6698929"/>
              <a:gd name="connsiteX1164" fmla="*/ 5341777 w 6829686"/>
              <a:gd name="connsiteY1164" fmla="*/ 5337098 h 6698929"/>
              <a:gd name="connsiteX1165" fmla="*/ 5168511 w 6829686"/>
              <a:gd name="connsiteY1165" fmla="*/ 5264957 h 6698929"/>
              <a:gd name="connsiteX1166" fmla="*/ 5192295 w 6829686"/>
              <a:gd name="connsiteY1166" fmla="*/ 5228887 h 6698929"/>
              <a:gd name="connsiteX1167" fmla="*/ 5168511 w 6829686"/>
              <a:gd name="connsiteY1167" fmla="*/ 5196426 h 6698929"/>
              <a:gd name="connsiteX1168" fmla="*/ 5154921 w 6829686"/>
              <a:gd name="connsiteY1168" fmla="*/ 5239711 h 6698929"/>
              <a:gd name="connsiteX1169" fmla="*/ 5141332 w 6829686"/>
              <a:gd name="connsiteY1169" fmla="*/ 5243315 h 6698929"/>
              <a:gd name="connsiteX1170" fmla="*/ 5168511 w 6829686"/>
              <a:gd name="connsiteY1170" fmla="*/ 5264957 h 6698929"/>
              <a:gd name="connsiteX1171" fmla="*/ 786567 w 6829686"/>
              <a:gd name="connsiteY1171" fmla="*/ 3199988 h 6698929"/>
              <a:gd name="connsiteX1172" fmla="*/ 800902 w 6829686"/>
              <a:gd name="connsiteY1172" fmla="*/ 3169707 h 6698929"/>
              <a:gd name="connsiteX1173" fmla="*/ 824346 w 6829686"/>
              <a:gd name="connsiteY1173" fmla="*/ 3164925 h 6698929"/>
              <a:gd name="connsiteX1174" fmla="*/ 821607 w 6829686"/>
              <a:gd name="connsiteY1174" fmla="*/ 3137150 h 6698929"/>
              <a:gd name="connsiteX1175" fmla="*/ 813189 w 6829686"/>
              <a:gd name="connsiteY1175" fmla="*/ 3143754 h 6698929"/>
              <a:gd name="connsiteX1176" fmla="*/ 773127 w 6829686"/>
              <a:gd name="connsiteY1176" fmla="*/ 3172445 h 6698929"/>
              <a:gd name="connsiteX1177" fmla="*/ 5453886 w 6829686"/>
              <a:gd name="connsiteY1177" fmla="*/ 5423667 h 6698929"/>
              <a:gd name="connsiteX1178" fmla="*/ 5460680 w 6829686"/>
              <a:gd name="connsiteY1178" fmla="*/ 5412848 h 6698929"/>
              <a:gd name="connsiteX1179" fmla="*/ 5447091 w 6829686"/>
              <a:gd name="connsiteY1179" fmla="*/ 5409239 h 6698929"/>
              <a:gd name="connsiteX1180" fmla="*/ 5453886 w 6829686"/>
              <a:gd name="connsiteY1180" fmla="*/ 5423667 h 6698929"/>
              <a:gd name="connsiteX1181" fmla="*/ 2804633 w 6829686"/>
              <a:gd name="connsiteY1181" fmla="*/ 4197455 h 6698929"/>
              <a:gd name="connsiteX1182" fmla="*/ 2804735 w 6829686"/>
              <a:gd name="connsiteY1182" fmla="*/ 4194784 h 6698929"/>
              <a:gd name="connsiteX1183" fmla="*/ 2804831 w 6829686"/>
              <a:gd name="connsiteY1183" fmla="*/ 4197251 h 6698929"/>
              <a:gd name="connsiteX1184" fmla="*/ 1699585 w 6829686"/>
              <a:gd name="connsiteY1184" fmla="*/ 3678842 h 6698929"/>
              <a:gd name="connsiteX1185" fmla="*/ 1741376 w 6829686"/>
              <a:gd name="connsiteY1185" fmla="*/ 3655402 h 6698929"/>
              <a:gd name="connsiteX1186" fmla="*/ 1764929 w 6829686"/>
              <a:gd name="connsiteY1186" fmla="*/ 3633589 h 6698929"/>
              <a:gd name="connsiteX1187" fmla="*/ 1787942 w 6829686"/>
              <a:gd name="connsiteY1187" fmla="*/ 3607804 h 6698929"/>
              <a:gd name="connsiteX1188" fmla="*/ 1750675 w 6829686"/>
              <a:gd name="connsiteY1188" fmla="*/ 3635247 h 6698929"/>
              <a:gd name="connsiteX1189" fmla="*/ 1712896 w 6829686"/>
              <a:gd name="connsiteY1189" fmla="*/ 3670311 h 6698929"/>
              <a:gd name="connsiteX1190" fmla="*/ 5295115 w 6829686"/>
              <a:gd name="connsiteY1190" fmla="*/ 5390247 h 6698929"/>
              <a:gd name="connsiteX1191" fmla="*/ 5321393 w 6829686"/>
              <a:gd name="connsiteY1191" fmla="*/ 5394811 h 6698929"/>
              <a:gd name="connsiteX1192" fmla="*/ 5341777 w 6829686"/>
              <a:gd name="connsiteY1192" fmla="*/ 5376778 h 6698929"/>
              <a:gd name="connsiteX1193" fmla="*/ 5328188 w 6829686"/>
              <a:gd name="connsiteY1193" fmla="*/ 5355136 h 6698929"/>
              <a:gd name="connsiteX1194" fmla="*/ 5338382 w 6829686"/>
              <a:gd name="connsiteY1194" fmla="*/ 5340707 h 6698929"/>
              <a:gd name="connsiteX1195" fmla="*/ 5307803 w 6829686"/>
              <a:gd name="connsiteY1195" fmla="*/ 5380383 h 6698929"/>
              <a:gd name="connsiteX1196" fmla="*/ 5307804 w 6829686"/>
              <a:gd name="connsiteY1196" fmla="*/ 5383992 h 6698929"/>
              <a:gd name="connsiteX1197" fmla="*/ 5290814 w 6829686"/>
              <a:gd name="connsiteY1197" fmla="*/ 5387597 h 6698929"/>
              <a:gd name="connsiteX1198" fmla="*/ 5295115 w 6829686"/>
              <a:gd name="connsiteY1198" fmla="*/ 5390247 h 6698929"/>
              <a:gd name="connsiteX1199" fmla="*/ 742645 w 6829686"/>
              <a:gd name="connsiteY1199" fmla="*/ 3248024 h 6698929"/>
              <a:gd name="connsiteX1200" fmla="*/ 748787 w 6829686"/>
              <a:gd name="connsiteY1200" fmla="*/ 3235051 h 6698929"/>
              <a:gd name="connsiteX1201" fmla="*/ 776329 w 6829686"/>
              <a:gd name="connsiteY1201" fmla="*/ 3221611 h 6698929"/>
              <a:gd name="connsiteX1202" fmla="*/ 780424 w 6829686"/>
              <a:gd name="connsiteY1202" fmla="*/ 3212961 h 6698929"/>
              <a:gd name="connsiteX1203" fmla="*/ 750603 w 6829686"/>
              <a:gd name="connsiteY1203" fmla="*/ 3220022 h 6698929"/>
              <a:gd name="connsiteX1204" fmla="*/ 744458 w 6829686"/>
              <a:gd name="connsiteY1204" fmla="*/ 3233001 h 6698929"/>
              <a:gd name="connsiteX1205" fmla="*/ 742645 w 6829686"/>
              <a:gd name="connsiteY1205" fmla="*/ 3248024 h 6698929"/>
              <a:gd name="connsiteX1206" fmla="*/ 5127743 w 6829686"/>
              <a:gd name="connsiteY1206" fmla="*/ 5344312 h 6698929"/>
              <a:gd name="connsiteX1207" fmla="*/ 5134537 w 6829686"/>
              <a:gd name="connsiteY1207" fmla="*/ 5333494 h 6698929"/>
              <a:gd name="connsiteX1208" fmla="*/ 5127743 w 6829686"/>
              <a:gd name="connsiteY1208" fmla="*/ 5326279 h 6698929"/>
              <a:gd name="connsiteX1209" fmla="*/ 5120948 w 6829686"/>
              <a:gd name="connsiteY1209" fmla="*/ 5329884 h 6698929"/>
              <a:gd name="connsiteX1210" fmla="*/ 5127743 w 6829686"/>
              <a:gd name="connsiteY1210" fmla="*/ 5344312 h 6698929"/>
              <a:gd name="connsiteX1211" fmla="*/ 4397258 w 6829686"/>
              <a:gd name="connsiteY1211" fmla="*/ 5017126 h 6698929"/>
              <a:gd name="connsiteX1212" fmla="*/ 4406827 w 6829686"/>
              <a:gd name="connsiteY1212" fmla="*/ 5017340 h 6698929"/>
              <a:gd name="connsiteX1213" fmla="*/ 4431180 w 6829686"/>
              <a:gd name="connsiteY1213" fmla="*/ 4998736 h 6698929"/>
              <a:gd name="connsiteX1214" fmla="*/ 4422144 w 6829686"/>
              <a:gd name="connsiteY1214" fmla="*/ 4974603 h 6698929"/>
              <a:gd name="connsiteX1215" fmla="*/ 4397578 w 6829686"/>
              <a:gd name="connsiteY1215" fmla="*/ 5002776 h 6698929"/>
              <a:gd name="connsiteX1216" fmla="*/ 2548791 w 6829686"/>
              <a:gd name="connsiteY1216" fmla="*/ 4162392 h 6698929"/>
              <a:gd name="connsiteX1217" fmla="*/ 2557846 w 6829686"/>
              <a:gd name="connsiteY1217" fmla="*/ 4165238 h 6698929"/>
              <a:gd name="connsiteX1218" fmla="*/ 2552170 w 6829686"/>
              <a:gd name="connsiteY1218" fmla="*/ 4158471 h 6698929"/>
              <a:gd name="connsiteX1219" fmla="*/ 1636316 w 6829686"/>
              <a:gd name="connsiteY1219" fmla="*/ 3731286 h 6698929"/>
              <a:gd name="connsiteX1220" fmla="*/ 1663450 w 6829686"/>
              <a:gd name="connsiteY1220" fmla="*/ 3712992 h 6698929"/>
              <a:gd name="connsiteX1221" fmla="*/ 1696943 w 6829686"/>
              <a:gd name="connsiteY1221" fmla="*/ 3680535 h 6698929"/>
              <a:gd name="connsiteX1222" fmla="*/ 1674883 w 6829686"/>
              <a:gd name="connsiteY1222" fmla="*/ 3694673 h 6698929"/>
              <a:gd name="connsiteX1223" fmla="*/ 1649623 w 6829686"/>
              <a:gd name="connsiteY1223" fmla="*/ 3714484 h 6698929"/>
              <a:gd name="connsiteX1224" fmla="*/ 2524923 w 6829686"/>
              <a:gd name="connsiteY1224" fmla="*/ 4154890 h 6698929"/>
              <a:gd name="connsiteX1225" fmla="*/ 2545339 w 6829686"/>
              <a:gd name="connsiteY1225" fmla="*/ 4161307 h 6698929"/>
              <a:gd name="connsiteX1226" fmla="*/ 2550045 w 6829686"/>
              <a:gd name="connsiteY1226" fmla="*/ 4155938 h 6698929"/>
              <a:gd name="connsiteX1227" fmla="*/ 2547345 w 6829686"/>
              <a:gd name="connsiteY1227" fmla="*/ 4152718 h 6698929"/>
              <a:gd name="connsiteX1228" fmla="*/ 2529521 w 6829686"/>
              <a:gd name="connsiteY1228" fmla="*/ 4153551 h 6698929"/>
              <a:gd name="connsiteX1229" fmla="*/ 5098016 w 6829686"/>
              <a:gd name="connsiteY1229" fmla="*/ 5393459 h 6698929"/>
              <a:gd name="connsiteX1230" fmla="*/ 5107359 w 6829686"/>
              <a:gd name="connsiteY1230" fmla="*/ 5394811 h 6698929"/>
              <a:gd name="connsiteX1231" fmla="*/ 5093770 w 6829686"/>
              <a:gd name="connsiteY1231" fmla="*/ 5365954 h 6698929"/>
              <a:gd name="connsiteX1232" fmla="*/ 5093770 w 6829686"/>
              <a:gd name="connsiteY1232" fmla="*/ 5383992 h 6698929"/>
              <a:gd name="connsiteX1233" fmla="*/ 5098016 w 6829686"/>
              <a:gd name="connsiteY1233" fmla="*/ 5393459 h 6698929"/>
              <a:gd name="connsiteX1234" fmla="*/ 3915701 w 6829686"/>
              <a:gd name="connsiteY1234" fmla="*/ 4844435 h 6698929"/>
              <a:gd name="connsiteX1235" fmla="*/ 3923989 w 6829686"/>
              <a:gd name="connsiteY1235" fmla="*/ 4831237 h 6698929"/>
              <a:gd name="connsiteX1236" fmla="*/ 3931625 w 6829686"/>
              <a:gd name="connsiteY1236" fmla="*/ 4818180 h 6698929"/>
              <a:gd name="connsiteX1237" fmla="*/ 3930185 w 6829686"/>
              <a:gd name="connsiteY1237" fmla="*/ 4819021 h 6698929"/>
              <a:gd name="connsiteX1238" fmla="*/ 3925588 w 6829686"/>
              <a:gd name="connsiteY1238" fmla="*/ 4826102 h 6698929"/>
              <a:gd name="connsiteX1239" fmla="*/ 3915368 w 6829686"/>
              <a:gd name="connsiteY1239" fmla="*/ 4844226 h 6698929"/>
              <a:gd name="connsiteX1240" fmla="*/ 5233062 w 6829686"/>
              <a:gd name="connsiteY1240" fmla="*/ 5539093 h 6698929"/>
              <a:gd name="connsiteX1241" fmla="*/ 5239857 w 6829686"/>
              <a:gd name="connsiteY1241" fmla="*/ 5539093 h 6698929"/>
              <a:gd name="connsiteX1242" fmla="*/ 5226268 w 6829686"/>
              <a:gd name="connsiteY1242" fmla="*/ 5528274 h 6698929"/>
              <a:gd name="connsiteX1243" fmla="*/ 5233062 w 6829686"/>
              <a:gd name="connsiteY1243" fmla="*/ 5539093 h 6698929"/>
              <a:gd name="connsiteX1244" fmla="*/ 3579767 w 6829686"/>
              <a:gd name="connsiteY1244" fmla="*/ 4766693 h 6698929"/>
              <a:gd name="connsiteX1245" fmla="*/ 3579911 w 6829686"/>
              <a:gd name="connsiteY1245" fmla="*/ 4766491 h 6698929"/>
              <a:gd name="connsiteX1246" fmla="*/ 3579430 w 6829686"/>
              <a:gd name="connsiteY1246" fmla="*/ 4764319 h 6698929"/>
              <a:gd name="connsiteX1247" fmla="*/ 3844840 w 6829686"/>
              <a:gd name="connsiteY1247" fmla="*/ 4895088 h 6698929"/>
              <a:gd name="connsiteX1248" fmla="*/ 3878253 w 6829686"/>
              <a:gd name="connsiteY1248" fmla="*/ 4843279 h 6698929"/>
              <a:gd name="connsiteX1249" fmla="*/ 3878983 w 6829686"/>
              <a:gd name="connsiteY1249" fmla="*/ 4842038 h 6698929"/>
              <a:gd name="connsiteX1250" fmla="*/ 3850056 w 6829686"/>
              <a:gd name="connsiteY1250" fmla="*/ 4879787 h 6698929"/>
              <a:gd name="connsiteX1251" fmla="*/ 2479468 w 6829686"/>
              <a:gd name="connsiteY1251" fmla="*/ 4292063 h 6698929"/>
              <a:gd name="connsiteX1252" fmla="*/ 2486084 w 6829686"/>
              <a:gd name="connsiteY1252" fmla="*/ 4285933 h 6698929"/>
              <a:gd name="connsiteX1253" fmla="*/ 2492615 w 6829686"/>
              <a:gd name="connsiteY1253" fmla="*/ 4275706 h 6698929"/>
              <a:gd name="connsiteX1254" fmla="*/ 2539388 w 6829686"/>
              <a:gd name="connsiteY1254" fmla="*/ 4229762 h 6698929"/>
              <a:gd name="connsiteX1255" fmla="*/ 2564445 w 6829686"/>
              <a:gd name="connsiteY1255" fmla="*/ 4198780 h 6698929"/>
              <a:gd name="connsiteX1256" fmla="*/ 2555074 w 6829686"/>
              <a:gd name="connsiteY1256" fmla="*/ 4203462 h 6698929"/>
              <a:gd name="connsiteX1257" fmla="*/ 2501016 w 6829686"/>
              <a:gd name="connsiteY1257" fmla="*/ 4259048 h 6698929"/>
              <a:gd name="connsiteX1258" fmla="*/ 2491481 w 6829686"/>
              <a:gd name="connsiteY1258" fmla="*/ 4272580 h 6698929"/>
              <a:gd name="connsiteX1259" fmla="*/ 2475776 w 6829686"/>
              <a:gd name="connsiteY1259" fmla="*/ 4290036 h 6698929"/>
              <a:gd name="connsiteX1260" fmla="*/ 3816579 w 6829686"/>
              <a:gd name="connsiteY1260" fmla="*/ 4946212 h 6698929"/>
              <a:gd name="connsiteX1261" fmla="*/ 3819539 w 6829686"/>
              <a:gd name="connsiteY1261" fmla="*/ 4941012 h 6698929"/>
              <a:gd name="connsiteX1262" fmla="*/ 3816377 w 6829686"/>
              <a:gd name="connsiteY1262" fmla="*/ 4944026 h 6698929"/>
              <a:gd name="connsiteX1263" fmla="*/ 3816560 w 6829686"/>
              <a:gd name="connsiteY1263" fmla="*/ 4946148 h 6698929"/>
              <a:gd name="connsiteX1264" fmla="*/ 5451701 w 6829686"/>
              <a:gd name="connsiteY1264" fmla="*/ 5722354 h 6698929"/>
              <a:gd name="connsiteX1265" fmla="*/ 5444906 w 6829686"/>
              <a:gd name="connsiteY1265" fmla="*/ 5689888 h 6698929"/>
              <a:gd name="connsiteX1266" fmla="*/ 5475486 w 6829686"/>
              <a:gd name="connsiteY1266" fmla="*/ 5679069 h 6698929"/>
              <a:gd name="connsiteX1267" fmla="*/ 5495871 w 6829686"/>
              <a:gd name="connsiteY1267" fmla="*/ 5628570 h 6698929"/>
              <a:gd name="connsiteX1268" fmla="*/ 5485676 w 6829686"/>
              <a:gd name="connsiteY1268" fmla="*/ 5679069 h 6698929"/>
              <a:gd name="connsiteX1269" fmla="*/ 5451701 w 6829686"/>
              <a:gd name="connsiteY1269" fmla="*/ 5722354 h 6698929"/>
              <a:gd name="connsiteX1270" fmla="*/ 3817663 w 6829686"/>
              <a:gd name="connsiteY1270" fmla="*/ 4949892 h 6698929"/>
              <a:gd name="connsiteX1271" fmla="*/ 3828457 w 6829686"/>
              <a:gd name="connsiteY1271" fmla="*/ 4932520 h 6698929"/>
              <a:gd name="connsiteX1272" fmla="*/ 3828457 w 6829686"/>
              <a:gd name="connsiteY1272" fmla="*/ 4932511 h 6698929"/>
              <a:gd name="connsiteX1273" fmla="*/ 3822825 w 6829686"/>
              <a:gd name="connsiteY1273" fmla="*/ 4937880 h 6698929"/>
              <a:gd name="connsiteX1274" fmla="*/ 3819874 w 6829686"/>
              <a:gd name="connsiteY1274" fmla="*/ 4942580 h 6698929"/>
              <a:gd name="connsiteX1275" fmla="*/ 3816851 w 6829686"/>
              <a:gd name="connsiteY1275" fmla="*/ 4947135 h 6698929"/>
              <a:gd name="connsiteX1276" fmla="*/ 2450932 w 6829686"/>
              <a:gd name="connsiteY1276" fmla="*/ 4331919 h 6698929"/>
              <a:gd name="connsiteX1277" fmla="*/ 2451774 w 6829686"/>
              <a:gd name="connsiteY1277" fmla="*/ 4330939 h 6698929"/>
              <a:gd name="connsiteX1278" fmla="*/ 2451554 w 6829686"/>
              <a:gd name="connsiteY1278" fmla="*/ 4330785 h 6698929"/>
              <a:gd name="connsiteX1279" fmla="*/ 4770948 w 6829686"/>
              <a:gd name="connsiteY1279" fmla="*/ 5432347 h 6698929"/>
              <a:gd name="connsiteX1280" fmla="*/ 4776057 w 6829686"/>
              <a:gd name="connsiteY1280" fmla="*/ 5418097 h 6698929"/>
              <a:gd name="connsiteX1281" fmla="*/ 4861124 w 6829686"/>
              <a:gd name="connsiteY1281" fmla="*/ 5252457 h 6698929"/>
              <a:gd name="connsiteX1282" fmla="*/ 4885050 w 6829686"/>
              <a:gd name="connsiteY1282" fmla="*/ 5252990 h 6698929"/>
              <a:gd name="connsiteX1283" fmla="*/ 4902834 w 6829686"/>
              <a:gd name="connsiteY1283" fmla="*/ 5253761 h 6698929"/>
              <a:gd name="connsiteX1284" fmla="*/ 4905915 w 6829686"/>
              <a:gd name="connsiteY1284" fmla="*/ 5254224 h 6698929"/>
              <a:gd name="connsiteX1285" fmla="*/ 4910319 w 6829686"/>
              <a:gd name="connsiteY1285" fmla="*/ 5243315 h 6698929"/>
              <a:gd name="connsiteX1286" fmla="*/ 4934098 w 6829686"/>
              <a:gd name="connsiteY1286" fmla="*/ 5124285 h 6698929"/>
              <a:gd name="connsiteX1287" fmla="*/ 4937512 w 6829686"/>
              <a:gd name="connsiteY1287" fmla="*/ 5119451 h 6698929"/>
              <a:gd name="connsiteX1288" fmla="*/ 4916958 w 6829686"/>
              <a:gd name="connsiteY1288" fmla="*/ 5110096 h 6698929"/>
              <a:gd name="connsiteX1289" fmla="*/ 4881436 w 6829686"/>
              <a:gd name="connsiteY1289" fmla="*/ 5200251 h 6698929"/>
              <a:gd name="connsiteX1290" fmla="*/ 4802216 w 6829686"/>
              <a:gd name="connsiteY1290" fmla="*/ 5318159 h 6698929"/>
              <a:gd name="connsiteX1291" fmla="*/ 4757452 w 6829686"/>
              <a:gd name="connsiteY1291" fmla="*/ 5393751 h 6698929"/>
              <a:gd name="connsiteX1292" fmla="*/ 4770948 w 6829686"/>
              <a:gd name="connsiteY1292" fmla="*/ 5432347 h 6698929"/>
              <a:gd name="connsiteX1293" fmla="*/ 5424523 w 6829686"/>
              <a:gd name="connsiteY1293" fmla="*/ 5762021 h 6698929"/>
              <a:gd name="connsiteX1294" fmla="*/ 5417727 w 6829686"/>
              <a:gd name="connsiteY1294" fmla="*/ 5747589 h 6698929"/>
              <a:gd name="connsiteX1295" fmla="*/ 5431320 w 6829686"/>
              <a:gd name="connsiteY1295" fmla="*/ 5751200 h 6698929"/>
              <a:gd name="connsiteX1296" fmla="*/ 5424523 w 6829686"/>
              <a:gd name="connsiteY1296" fmla="*/ 5762021 h 6698929"/>
              <a:gd name="connsiteX1297" fmla="*/ 5158321 w 6829686"/>
              <a:gd name="connsiteY1297" fmla="*/ 5643699 h 6698929"/>
              <a:gd name="connsiteX1298" fmla="*/ 5168511 w 6829686"/>
              <a:gd name="connsiteY1298" fmla="*/ 5640089 h 6698929"/>
              <a:gd name="connsiteX1299" fmla="*/ 5154921 w 6829686"/>
              <a:gd name="connsiteY1299" fmla="*/ 5632875 h 6698929"/>
              <a:gd name="connsiteX1300" fmla="*/ 5158321 w 6829686"/>
              <a:gd name="connsiteY1300" fmla="*/ 5643699 h 6698929"/>
              <a:gd name="connsiteX1301" fmla="*/ 1433608 w 6829686"/>
              <a:gd name="connsiteY1301" fmla="*/ 3907408 h 6698929"/>
              <a:gd name="connsiteX1302" fmla="*/ 1442234 w 6829686"/>
              <a:gd name="connsiteY1302" fmla="*/ 3900413 h 6698929"/>
              <a:gd name="connsiteX1303" fmla="*/ 1439561 w 6829686"/>
              <a:gd name="connsiteY1303" fmla="*/ 3900959 h 6698929"/>
              <a:gd name="connsiteX1304" fmla="*/ 5265753 w 6829686"/>
              <a:gd name="connsiteY1304" fmla="*/ 5728607 h 6698929"/>
              <a:gd name="connsiteX1305" fmla="*/ 5261452 w 6829686"/>
              <a:gd name="connsiteY1305" fmla="*/ 5725957 h 6698929"/>
              <a:gd name="connsiteX1306" fmla="*/ 5278442 w 6829686"/>
              <a:gd name="connsiteY1306" fmla="*/ 5722352 h 6698929"/>
              <a:gd name="connsiteX1307" fmla="*/ 5278442 w 6829686"/>
              <a:gd name="connsiteY1307" fmla="*/ 5718743 h 6698929"/>
              <a:gd name="connsiteX1308" fmla="*/ 5309023 w 6829686"/>
              <a:gd name="connsiteY1308" fmla="*/ 5679067 h 6698929"/>
              <a:gd name="connsiteX1309" fmla="*/ 5298827 w 6829686"/>
              <a:gd name="connsiteY1309" fmla="*/ 5693495 h 6698929"/>
              <a:gd name="connsiteX1310" fmla="*/ 5312418 w 6829686"/>
              <a:gd name="connsiteY1310" fmla="*/ 5715138 h 6698929"/>
              <a:gd name="connsiteX1311" fmla="*/ 5292033 w 6829686"/>
              <a:gd name="connsiteY1311" fmla="*/ 5733171 h 6698929"/>
              <a:gd name="connsiteX1312" fmla="*/ 5265753 w 6829686"/>
              <a:gd name="connsiteY1312" fmla="*/ 5728607 h 6698929"/>
              <a:gd name="connsiteX1313" fmla="*/ 2384510 w 6829686"/>
              <a:gd name="connsiteY1313" fmla="*/ 4374414 h 6698929"/>
              <a:gd name="connsiteX1314" fmla="*/ 2384775 w 6829686"/>
              <a:gd name="connsiteY1314" fmla="*/ 4374081 h 6698929"/>
              <a:gd name="connsiteX1315" fmla="*/ 2385206 w 6829686"/>
              <a:gd name="connsiteY1315" fmla="*/ 4362725 h 6698929"/>
              <a:gd name="connsiteX1316" fmla="*/ 2385403 w 6829686"/>
              <a:gd name="connsiteY1316" fmla="*/ 4362520 h 6698929"/>
              <a:gd name="connsiteX1317" fmla="*/ 2385308 w 6829686"/>
              <a:gd name="connsiteY1317" fmla="*/ 4360053 h 6698929"/>
              <a:gd name="connsiteX1318" fmla="*/ 2385206 w 6829686"/>
              <a:gd name="connsiteY1318" fmla="*/ 4362725 h 6698929"/>
              <a:gd name="connsiteX1319" fmla="*/ 2382056 w 6829686"/>
              <a:gd name="connsiteY1319" fmla="*/ 4365989 h 6698929"/>
              <a:gd name="connsiteX1320" fmla="*/ 4285428 w 6829686"/>
              <a:gd name="connsiteY1320" fmla="*/ 5282699 h 6698929"/>
              <a:gd name="connsiteX1321" fmla="*/ 4309736 w 6829686"/>
              <a:gd name="connsiteY1321" fmla="*/ 5292812 h 6698929"/>
              <a:gd name="connsiteX1322" fmla="*/ 4360355 w 6829686"/>
              <a:gd name="connsiteY1322" fmla="*/ 5169482 h 6698929"/>
              <a:gd name="connsiteX1323" fmla="*/ 4327501 w 6829686"/>
              <a:gd name="connsiteY1323" fmla="*/ 5140029 h 6698929"/>
              <a:gd name="connsiteX1324" fmla="*/ 4272208 w 6829686"/>
              <a:gd name="connsiteY1324" fmla="*/ 5258471 h 6698929"/>
              <a:gd name="connsiteX1325" fmla="*/ 4285428 w 6829686"/>
              <a:gd name="connsiteY1325" fmla="*/ 5282699 h 6698929"/>
              <a:gd name="connsiteX1326" fmla="*/ 3746460 w 6829686"/>
              <a:gd name="connsiteY1326" fmla="*/ 5042817 h 6698929"/>
              <a:gd name="connsiteX1327" fmla="*/ 3759270 w 6829686"/>
              <a:gd name="connsiteY1327" fmla="*/ 5039785 h 6698929"/>
              <a:gd name="connsiteX1328" fmla="*/ 3785126 w 6829686"/>
              <a:gd name="connsiteY1328" fmla="*/ 4998493 h 6698929"/>
              <a:gd name="connsiteX1329" fmla="*/ 3790891 w 6829686"/>
              <a:gd name="connsiteY1329" fmla="*/ 4989555 h 6698929"/>
              <a:gd name="connsiteX1330" fmla="*/ 3775470 w 6829686"/>
              <a:gd name="connsiteY1330" fmla="*/ 5000239 h 6698929"/>
              <a:gd name="connsiteX1331" fmla="*/ 3767281 w 6829686"/>
              <a:gd name="connsiteY1331" fmla="*/ 5018949 h 6698929"/>
              <a:gd name="connsiteX1332" fmla="*/ 2469406 w 6829686"/>
              <a:gd name="connsiteY1332" fmla="*/ 4451435 h 6698929"/>
              <a:gd name="connsiteX1333" fmla="*/ 2492850 w 6829686"/>
              <a:gd name="connsiteY1333" fmla="*/ 4423747 h 6698929"/>
              <a:gd name="connsiteX1334" fmla="*/ 2468716 w 6829686"/>
              <a:gd name="connsiteY1334" fmla="*/ 4442569 h 6698929"/>
              <a:gd name="connsiteX1335" fmla="*/ 2373411 w 6829686"/>
              <a:gd name="connsiteY1335" fmla="*/ 4422920 h 6698929"/>
              <a:gd name="connsiteX1336" fmla="*/ 2385832 w 6829686"/>
              <a:gd name="connsiteY1336" fmla="*/ 4407463 h 6698929"/>
              <a:gd name="connsiteX1337" fmla="*/ 2372465 w 6829686"/>
              <a:gd name="connsiteY1337" fmla="*/ 4418630 h 6698929"/>
              <a:gd name="connsiteX1338" fmla="*/ 3758266 w 6829686"/>
              <a:gd name="connsiteY1338" fmla="*/ 5101437 h 6698929"/>
              <a:gd name="connsiteX1339" fmla="*/ 3778938 w 6829686"/>
              <a:gd name="connsiteY1339" fmla="*/ 5071473 h 6698929"/>
              <a:gd name="connsiteX1340" fmla="*/ 3846189 w 6829686"/>
              <a:gd name="connsiteY1340" fmla="*/ 4960310 h 6698929"/>
              <a:gd name="connsiteX1341" fmla="*/ 3828444 w 6829686"/>
              <a:gd name="connsiteY1341" fmla="*/ 4985980 h 6698929"/>
              <a:gd name="connsiteX1342" fmla="*/ 3758266 w 6829686"/>
              <a:gd name="connsiteY1342" fmla="*/ 5101437 h 6698929"/>
              <a:gd name="connsiteX1343" fmla="*/ 5074224 w 6829686"/>
              <a:gd name="connsiteY1343" fmla="*/ 5725151 h 6698929"/>
              <a:gd name="connsiteX1344" fmla="*/ 5076094 w 6829686"/>
              <a:gd name="connsiteY1344" fmla="*/ 5715559 h 6698929"/>
              <a:gd name="connsiteX1345" fmla="*/ 5069991 w 6829686"/>
              <a:gd name="connsiteY1345" fmla="*/ 5708625 h 6698929"/>
              <a:gd name="connsiteX1346" fmla="*/ 5067021 w 6829686"/>
              <a:gd name="connsiteY1346" fmla="*/ 5709860 h 6698929"/>
              <a:gd name="connsiteX1347" fmla="*/ 2440158 w 6829686"/>
              <a:gd name="connsiteY1347" fmla="*/ 4485978 h 6698929"/>
              <a:gd name="connsiteX1348" fmla="*/ 2456926 w 6829686"/>
              <a:gd name="connsiteY1348" fmla="*/ 4466174 h 6698929"/>
              <a:gd name="connsiteX1349" fmla="*/ 2447678 w 6829686"/>
              <a:gd name="connsiteY1349" fmla="*/ 4471484 h 6698929"/>
              <a:gd name="connsiteX1350" fmla="*/ 3445972 w 6829686"/>
              <a:gd name="connsiteY1350" fmla="*/ 4965884 h 6698929"/>
              <a:gd name="connsiteX1351" fmla="*/ 3448228 w 6829686"/>
              <a:gd name="connsiteY1351" fmla="*/ 4965754 h 6698929"/>
              <a:gd name="connsiteX1352" fmla="*/ 3458074 w 6829686"/>
              <a:gd name="connsiteY1352" fmla="*/ 4949935 h 6698929"/>
              <a:gd name="connsiteX1353" fmla="*/ 3457230 w 6829686"/>
              <a:gd name="connsiteY1353" fmla="*/ 4948242 h 6698929"/>
              <a:gd name="connsiteX1354" fmla="*/ 3444801 w 6829686"/>
              <a:gd name="connsiteY1354" fmla="*/ 4950987 h 6698929"/>
              <a:gd name="connsiteX1355" fmla="*/ 3440518 w 6829686"/>
              <a:gd name="connsiteY1355" fmla="*/ 4957433 h 6698929"/>
              <a:gd name="connsiteX1356" fmla="*/ 3708529 w 6829686"/>
              <a:gd name="connsiteY1356" fmla="*/ 5095619 h 6698929"/>
              <a:gd name="connsiteX1357" fmla="*/ 3717633 w 6829686"/>
              <a:gd name="connsiteY1357" fmla="*/ 5087515 h 6698929"/>
              <a:gd name="connsiteX1358" fmla="*/ 3726557 w 6829686"/>
              <a:gd name="connsiteY1358" fmla="*/ 5077285 h 6698929"/>
              <a:gd name="connsiteX1359" fmla="*/ 3737539 w 6829686"/>
              <a:gd name="connsiteY1359" fmla="*/ 5053042 h 6698929"/>
              <a:gd name="connsiteX1360" fmla="*/ 3731592 w 6829686"/>
              <a:gd name="connsiteY1360" fmla="*/ 5059860 h 6698929"/>
              <a:gd name="connsiteX1361" fmla="*/ 3717450 w 6829686"/>
              <a:gd name="connsiteY1361" fmla="*/ 5085392 h 6698929"/>
              <a:gd name="connsiteX1362" fmla="*/ 4691409 w 6829686"/>
              <a:gd name="connsiteY1362" fmla="*/ 5564605 h 6698929"/>
              <a:gd name="connsiteX1363" fmla="*/ 4740534 w 6829686"/>
              <a:gd name="connsiteY1363" fmla="*/ 5508258 h 6698929"/>
              <a:gd name="connsiteX1364" fmla="*/ 4756385 w 6829686"/>
              <a:gd name="connsiteY1364" fmla="*/ 5441596 h 6698929"/>
              <a:gd name="connsiteX1365" fmla="*/ 4726185 w 6829686"/>
              <a:gd name="connsiteY1365" fmla="*/ 5507938 h 6698929"/>
              <a:gd name="connsiteX1366" fmla="*/ 4682801 w 6829686"/>
              <a:gd name="connsiteY1366" fmla="*/ 5521328 h 6698929"/>
              <a:gd name="connsiteX1367" fmla="*/ 4496635 w 6829686"/>
              <a:gd name="connsiteY1367" fmla="*/ 5498029 h 6698929"/>
              <a:gd name="connsiteX1368" fmla="*/ 4566072 w 6829686"/>
              <a:gd name="connsiteY1368" fmla="*/ 5389483 h 6698929"/>
              <a:gd name="connsiteX1369" fmla="*/ 4557251 w 6829686"/>
              <a:gd name="connsiteY1369" fmla="*/ 5355775 h 6698929"/>
              <a:gd name="connsiteX1370" fmla="*/ 4547148 w 6829686"/>
              <a:gd name="connsiteY1370" fmla="*/ 5379488 h 6698929"/>
              <a:gd name="connsiteX1371" fmla="*/ 4512486 w 6829686"/>
              <a:gd name="connsiteY1371" fmla="*/ 5431367 h 6698929"/>
              <a:gd name="connsiteX1372" fmla="*/ 4496635 w 6829686"/>
              <a:gd name="connsiteY1372" fmla="*/ 5498029 h 6698929"/>
              <a:gd name="connsiteX1373" fmla="*/ 4254757 w 6829686"/>
              <a:gd name="connsiteY1373" fmla="*/ 5396898 h 6698929"/>
              <a:gd name="connsiteX1374" fmla="*/ 4289318 w 6829686"/>
              <a:gd name="connsiteY1374" fmla="*/ 5349800 h 6698929"/>
              <a:gd name="connsiteX1375" fmla="*/ 4256784 w 6829686"/>
              <a:gd name="connsiteY1375" fmla="*/ 5305996 h 6698929"/>
              <a:gd name="connsiteX1376" fmla="*/ 4236365 w 6829686"/>
              <a:gd name="connsiteY1376" fmla="*/ 5362983 h 6698929"/>
              <a:gd name="connsiteX1377" fmla="*/ 4217121 w 6829686"/>
              <a:gd name="connsiteY1377" fmla="*/ 5367337 h 6698929"/>
              <a:gd name="connsiteX1378" fmla="*/ 4254757 w 6829686"/>
              <a:gd name="connsiteY1378" fmla="*/ 5396898 h 6698929"/>
              <a:gd name="connsiteX1379" fmla="*/ 4862757 w 6829686"/>
              <a:gd name="connsiteY1379" fmla="*/ 5694198 h 6698929"/>
              <a:gd name="connsiteX1380" fmla="*/ 4866152 w 6829686"/>
              <a:gd name="connsiteY1380" fmla="*/ 5694198 h 6698929"/>
              <a:gd name="connsiteX1381" fmla="*/ 4855962 w 6829686"/>
              <a:gd name="connsiteY1381" fmla="*/ 5683374 h 6698929"/>
              <a:gd name="connsiteX1382" fmla="*/ 4862757 w 6829686"/>
              <a:gd name="connsiteY1382" fmla="*/ 5694198 h 6698929"/>
              <a:gd name="connsiteX1383" fmla="*/ 2249168 w 6829686"/>
              <a:gd name="connsiteY1383" fmla="*/ 4474487 h 6698929"/>
              <a:gd name="connsiteX1384" fmla="*/ 2296273 w 6829686"/>
              <a:gd name="connsiteY1384" fmla="*/ 4430857 h 6698929"/>
              <a:gd name="connsiteX1385" fmla="*/ 2253004 w 6829686"/>
              <a:gd name="connsiteY1385" fmla="*/ 4453432 h 6698929"/>
              <a:gd name="connsiteX1386" fmla="*/ 5203704 w 6829686"/>
              <a:gd name="connsiteY1386" fmla="*/ 5877453 h 6698929"/>
              <a:gd name="connsiteX1387" fmla="*/ 5196908 w 6829686"/>
              <a:gd name="connsiteY1387" fmla="*/ 5866637 h 6698929"/>
              <a:gd name="connsiteX1388" fmla="*/ 5210500 w 6829686"/>
              <a:gd name="connsiteY1388" fmla="*/ 5877453 h 6698929"/>
              <a:gd name="connsiteX1389" fmla="*/ 4651960 w 6829686"/>
              <a:gd name="connsiteY1389" fmla="*/ 5616378 h 6698929"/>
              <a:gd name="connsiteX1390" fmla="*/ 4661848 w 6829686"/>
              <a:gd name="connsiteY1390" fmla="*/ 5602241 h 6698929"/>
              <a:gd name="connsiteX1391" fmla="*/ 4642817 w 6829686"/>
              <a:gd name="connsiteY1391" fmla="*/ 5597027 h 6698929"/>
              <a:gd name="connsiteX1392" fmla="*/ 4651960 w 6829686"/>
              <a:gd name="connsiteY1392" fmla="*/ 5616378 h 6698929"/>
              <a:gd name="connsiteX1393" fmla="*/ 3380719 w 6829686"/>
              <a:gd name="connsiteY1393" fmla="*/ 5015426 h 6698929"/>
              <a:gd name="connsiteX1394" fmla="*/ 3392305 w 6829686"/>
              <a:gd name="connsiteY1394" fmla="*/ 4998140 h 6698929"/>
              <a:gd name="connsiteX1395" fmla="*/ 3390420 w 6829686"/>
              <a:gd name="connsiteY1395" fmla="*/ 4998592 h 6698929"/>
              <a:gd name="connsiteX1396" fmla="*/ 3381437 w 6829686"/>
              <a:gd name="connsiteY1396" fmla="*/ 5010334 h 6698929"/>
              <a:gd name="connsiteX1397" fmla="*/ 3380107 w 6829686"/>
              <a:gd name="connsiteY1397" fmla="*/ 5012352 h 6698929"/>
              <a:gd name="connsiteX1398" fmla="*/ 1296905 w 6829686"/>
              <a:gd name="connsiteY1398" fmla="*/ 4032143 h 6698929"/>
              <a:gd name="connsiteX1399" fmla="*/ 1302892 w 6829686"/>
              <a:gd name="connsiteY1399" fmla="*/ 4032373 h 6698929"/>
              <a:gd name="connsiteX1400" fmla="*/ 1314000 w 6829686"/>
              <a:gd name="connsiteY1400" fmla="*/ 4019170 h 6698929"/>
              <a:gd name="connsiteX1401" fmla="*/ 1314720 w 6829686"/>
              <a:gd name="connsiteY1401" fmla="*/ 4017747 h 6698929"/>
              <a:gd name="connsiteX1402" fmla="*/ 1300102 w 6829686"/>
              <a:gd name="connsiteY1402" fmla="*/ 4023565 h 6698929"/>
              <a:gd name="connsiteX1403" fmla="*/ 4849167 w 6829686"/>
              <a:gd name="connsiteY1403" fmla="*/ 5723054 h 6698929"/>
              <a:gd name="connsiteX1404" fmla="*/ 4855962 w 6829686"/>
              <a:gd name="connsiteY1404" fmla="*/ 5715840 h 6698929"/>
              <a:gd name="connsiteX1405" fmla="*/ 4842373 w 6829686"/>
              <a:gd name="connsiteY1405" fmla="*/ 5712230 h 6698929"/>
              <a:gd name="connsiteX1406" fmla="*/ 4849167 w 6829686"/>
              <a:gd name="connsiteY1406" fmla="*/ 5723054 h 6698929"/>
              <a:gd name="connsiteX1407" fmla="*/ 2363305 w 6829686"/>
              <a:gd name="connsiteY1407" fmla="*/ 4563607 h 6698929"/>
              <a:gd name="connsiteX1408" fmla="*/ 2396459 w 6829686"/>
              <a:gd name="connsiteY1408" fmla="*/ 4537588 h 6698929"/>
              <a:gd name="connsiteX1409" fmla="*/ 2437840 w 6829686"/>
              <a:gd name="connsiteY1409" fmla="*/ 4488715 h 6698929"/>
              <a:gd name="connsiteX1410" fmla="*/ 2425464 w 6829686"/>
              <a:gd name="connsiteY1410" fmla="*/ 4497894 h 6698929"/>
              <a:gd name="connsiteX1411" fmla="*/ 2423061 w 6829686"/>
              <a:gd name="connsiteY1411" fmla="*/ 4495297 h 6698929"/>
              <a:gd name="connsiteX1412" fmla="*/ 2417318 w 6829686"/>
              <a:gd name="connsiteY1412" fmla="*/ 4501948 h 6698929"/>
              <a:gd name="connsiteX1413" fmla="*/ 2363305 w 6829686"/>
              <a:gd name="connsiteY1413" fmla="*/ 4563607 h 6698929"/>
              <a:gd name="connsiteX1414" fmla="*/ 2286728 w 6829686"/>
              <a:gd name="connsiteY1414" fmla="*/ 4529991 h 6698929"/>
              <a:gd name="connsiteX1415" fmla="*/ 2293660 w 6829686"/>
              <a:gd name="connsiteY1415" fmla="*/ 4522160 h 6698929"/>
              <a:gd name="connsiteX1416" fmla="*/ 2303862 w 6829686"/>
              <a:gd name="connsiteY1416" fmla="*/ 4509466 h 6698929"/>
              <a:gd name="connsiteX1417" fmla="*/ 2293191 w 6829686"/>
              <a:gd name="connsiteY1417" fmla="*/ 4515033 h 6698929"/>
              <a:gd name="connsiteX1418" fmla="*/ 2286819 w 6829686"/>
              <a:gd name="connsiteY1418" fmla="*/ 4522465 h 6698929"/>
              <a:gd name="connsiteX1419" fmla="*/ 3699307 w 6829686"/>
              <a:gd name="connsiteY1419" fmla="*/ 5199396 h 6698929"/>
              <a:gd name="connsiteX1420" fmla="*/ 3717218 w 6829686"/>
              <a:gd name="connsiteY1420" fmla="*/ 5173829 h 6698929"/>
              <a:gd name="connsiteX1421" fmla="*/ 3719313 w 6829686"/>
              <a:gd name="connsiteY1421" fmla="*/ 5169014 h 6698929"/>
              <a:gd name="connsiteX1422" fmla="*/ 3751806 w 6829686"/>
              <a:gd name="connsiteY1422" fmla="*/ 5115791 h 6698929"/>
              <a:gd name="connsiteX1423" fmla="*/ 3725773 w 6829686"/>
              <a:gd name="connsiteY1423" fmla="*/ 5154660 h 6698929"/>
              <a:gd name="connsiteX1424" fmla="*/ 3674286 w 6829686"/>
              <a:gd name="connsiteY1424" fmla="*/ 5189333 h 6698929"/>
              <a:gd name="connsiteX1425" fmla="*/ 3685291 w 6829686"/>
              <a:gd name="connsiteY1425" fmla="*/ 5172192 h 6698929"/>
              <a:gd name="connsiteX1426" fmla="*/ 3690518 w 6829686"/>
              <a:gd name="connsiteY1426" fmla="*/ 5163443 h 6698929"/>
              <a:gd name="connsiteX1427" fmla="*/ 3685598 w 6829686"/>
              <a:gd name="connsiteY1427" fmla="*/ 5170844 h 6698929"/>
              <a:gd name="connsiteX1428" fmla="*/ 3378512 w 6829686"/>
              <a:gd name="connsiteY1428" fmla="*/ 5050167 h 6698929"/>
              <a:gd name="connsiteX1429" fmla="*/ 3380064 w 6829686"/>
              <a:gd name="connsiteY1429" fmla="*/ 5050885 h 6698929"/>
              <a:gd name="connsiteX1430" fmla="*/ 3407935 w 6829686"/>
              <a:gd name="connsiteY1430" fmla="*/ 5010249 h 6698929"/>
              <a:gd name="connsiteX1431" fmla="*/ 3414367 w 6829686"/>
              <a:gd name="connsiteY1431" fmla="*/ 5001697 h 6698929"/>
              <a:gd name="connsiteX1432" fmla="*/ 3411894 w 6829686"/>
              <a:gd name="connsiteY1432" fmla="*/ 5000511 h 6698929"/>
              <a:gd name="connsiteX1433" fmla="*/ 3401204 w 6829686"/>
              <a:gd name="connsiteY1433" fmla="*/ 5016600 h 6698929"/>
              <a:gd name="connsiteX1434" fmla="*/ 3381019 w 6829686"/>
              <a:gd name="connsiteY1434" fmla="*/ 5046327 h 6698929"/>
              <a:gd name="connsiteX1435" fmla="*/ 3360541 w 6829686"/>
              <a:gd name="connsiteY1435" fmla="*/ 5041846 h 6698929"/>
              <a:gd name="connsiteX1436" fmla="*/ 3362426 w 6829686"/>
              <a:gd name="connsiteY1436" fmla="*/ 5042719 h 6698929"/>
              <a:gd name="connsiteX1437" fmla="*/ 3372272 w 6829686"/>
              <a:gd name="connsiteY1437" fmla="*/ 5028029 h 6698929"/>
              <a:gd name="connsiteX1438" fmla="*/ 3368557 w 6829686"/>
              <a:gd name="connsiteY1438" fmla="*/ 5029881 h 6698929"/>
              <a:gd name="connsiteX1439" fmla="*/ 3366272 w 6829686"/>
              <a:gd name="connsiteY1439" fmla="*/ 5033349 h 6698929"/>
              <a:gd name="connsiteX1440" fmla="*/ 4429349 w 6829686"/>
              <a:gd name="connsiteY1440" fmla="*/ 5567062 h 6698929"/>
              <a:gd name="connsiteX1441" fmla="*/ 4466221 w 6829686"/>
              <a:gd name="connsiteY1441" fmla="*/ 5573941 h 6698929"/>
              <a:gd name="connsiteX1442" fmla="*/ 4495462 w 6829686"/>
              <a:gd name="connsiteY1442" fmla="*/ 5550662 h 6698929"/>
              <a:gd name="connsiteX1443" fmla="*/ 4476964 w 6829686"/>
              <a:gd name="connsiteY1443" fmla="*/ 5521529 h 6698929"/>
              <a:gd name="connsiteX1444" fmla="*/ 4491747 w 6829686"/>
              <a:gd name="connsiteY1444" fmla="*/ 5502710 h 6698929"/>
              <a:gd name="connsiteX1445" fmla="*/ 4447510 w 6829686"/>
              <a:gd name="connsiteY1445" fmla="*/ 5554376 h 6698929"/>
              <a:gd name="connsiteX1446" fmla="*/ 4447403 w 6829686"/>
              <a:gd name="connsiteY1446" fmla="*/ 5559164 h 6698929"/>
              <a:gd name="connsiteX1447" fmla="*/ 4423371 w 6829686"/>
              <a:gd name="connsiteY1447" fmla="*/ 5563412 h 6698929"/>
              <a:gd name="connsiteX1448" fmla="*/ 4429349 w 6829686"/>
              <a:gd name="connsiteY1448" fmla="*/ 5567062 h 6698929"/>
              <a:gd name="connsiteX1449" fmla="*/ 3667512 w 6829686"/>
              <a:gd name="connsiteY1449" fmla="*/ 5210114 h 6698929"/>
              <a:gd name="connsiteX1450" fmla="*/ 3690118 w 6829686"/>
              <a:gd name="connsiteY1450" fmla="*/ 5175223 h 6698929"/>
              <a:gd name="connsiteX1451" fmla="*/ 3732830 w 6829686"/>
              <a:gd name="connsiteY1451" fmla="*/ 5103875 h 6698929"/>
              <a:gd name="connsiteX1452" fmla="*/ 3748488 w 6829686"/>
              <a:gd name="connsiteY1452" fmla="*/ 5077546 h 6698929"/>
              <a:gd name="connsiteX1453" fmla="*/ 3738146 w 6829686"/>
              <a:gd name="connsiteY1453" fmla="*/ 5092658 h 6698929"/>
              <a:gd name="connsiteX1454" fmla="*/ 3721292 w 6829686"/>
              <a:gd name="connsiteY1454" fmla="*/ 5120402 h 6698929"/>
              <a:gd name="connsiteX1455" fmla="*/ 3675638 w 6829686"/>
              <a:gd name="connsiteY1455" fmla="*/ 5196804 h 6698929"/>
              <a:gd name="connsiteX1456" fmla="*/ 3667512 w 6829686"/>
              <a:gd name="connsiteY1456" fmla="*/ 5210114 h 6698929"/>
              <a:gd name="connsiteX1457" fmla="*/ 2218090 w 6829686"/>
              <a:gd name="connsiteY1457" fmla="*/ 4534632 h 6698929"/>
              <a:gd name="connsiteX1458" fmla="*/ 2227134 w 6829686"/>
              <a:gd name="connsiteY1458" fmla="*/ 4535734 h 6698929"/>
              <a:gd name="connsiteX1459" fmla="*/ 2234986 w 6829686"/>
              <a:gd name="connsiteY1459" fmla="*/ 4528466 h 6698929"/>
              <a:gd name="connsiteX1460" fmla="*/ 2232308 w 6829686"/>
              <a:gd name="connsiteY1460" fmla="*/ 4519277 h 6698929"/>
              <a:gd name="connsiteX1461" fmla="*/ 2212590 w 6829686"/>
              <a:gd name="connsiteY1461" fmla="*/ 4520032 h 6698929"/>
              <a:gd name="connsiteX1462" fmla="*/ 2213930 w 6829686"/>
              <a:gd name="connsiteY1462" fmla="*/ 4524631 h 6698929"/>
              <a:gd name="connsiteX1463" fmla="*/ 2218090 w 6829686"/>
              <a:gd name="connsiteY1463" fmla="*/ 4534632 h 6698929"/>
              <a:gd name="connsiteX1464" fmla="*/ 3653126 w 6829686"/>
              <a:gd name="connsiteY1464" fmla="*/ 5222382 h 6698929"/>
              <a:gd name="connsiteX1465" fmla="*/ 3653903 w 6829686"/>
              <a:gd name="connsiteY1465" fmla="*/ 5221159 h 6698929"/>
              <a:gd name="connsiteX1466" fmla="*/ 3653751 w 6829686"/>
              <a:gd name="connsiteY1466" fmla="*/ 5221333 h 6698929"/>
              <a:gd name="connsiteX1467" fmla="*/ 5359978 w 6829686"/>
              <a:gd name="connsiteY1467" fmla="*/ 6036159 h 6698929"/>
              <a:gd name="connsiteX1468" fmla="*/ 5383757 w 6829686"/>
              <a:gd name="connsiteY1468" fmla="*/ 5956806 h 6698929"/>
              <a:gd name="connsiteX1469" fmla="*/ 5397351 w 6829686"/>
              <a:gd name="connsiteY1469" fmla="*/ 5982058 h 6698929"/>
              <a:gd name="connsiteX1470" fmla="*/ 5393952 w 6829686"/>
              <a:gd name="connsiteY1470" fmla="*/ 6010914 h 6698929"/>
              <a:gd name="connsiteX1471" fmla="*/ 5359978 w 6829686"/>
              <a:gd name="connsiteY1471" fmla="*/ 6036159 h 6698929"/>
              <a:gd name="connsiteX1472" fmla="*/ 3644388 w 6829686"/>
              <a:gd name="connsiteY1472" fmla="*/ 5238960 h 6698929"/>
              <a:gd name="connsiteX1473" fmla="*/ 3655563 w 6829686"/>
              <a:gd name="connsiteY1473" fmla="*/ 5221012 h 6698929"/>
              <a:gd name="connsiteX1474" fmla="*/ 3649805 w 6829686"/>
              <a:gd name="connsiteY1474" fmla="*/ 5227955 h 6698929"/>
              <a:gd name="connsiteX1475" fmla="*/ 3648263 w 6829686"/>
              <a:gd name="connsiteY1475" fmla="*/ 5230543 h 6698929"/>
              <a:gd name="connsiteX1476" fmla="*/ 3648399 w 6829686"/>
              <a:gd name="connsiteY1476" fmla="*/ 5232129 h 6698929"/>
              <a:gd name="connsiteX1477" fmla="*/ 4194995 w 6829686"/>
              <a:gd name="connsiteY1477" fmla="*/ 5500876 h 6698929"/>
              <a:gd name="connsiteX1478" fmla="*/ 4204884 w 6829686"/>
              <a:gd name="connsiteY1478" fmla="*/ 5486739 h 6698929"/>
              <a:gd name="connsiteX1479" fmla="*/ 4195529 w 6829686"/>
              <a:gd name="connsiteY1479" fmla="*/ 5476957 h 6698929"/>
              <a:gd name="connsiteX1480" fmla="*/ 4185853 w 6829686"/>
              <a:gd name="connsiteY1480" fmla="*/ 5481525 h 6698929"/>
              <a:gd name="connsiteX1481" fmla="*/ 4194995 w 6829686"/>
              <a:gd name="connsiteY1481" fmla="*/ 5500876 h 6698929"/>
              <a:gd name="connsiteX1482" fmla="*/ 2209140 w 6829686"/>
              <a:gd name="connsiteY1482" fmla="*/ 4588390 h 6698929"/>
              <a:gd name="connsiteX1483" fmla="*/ 2216920 w 6829686"/>
              <a:gd name="connsiteY1483" fmla="*/ 4580732 h 6698929"/>
              <a:gd name="connsiteX1484" fmla="*/ 2219740 w 6829686"/>
              <a:gd name="connsiteY1484" fmla="*/ 4577273 h 6698929"/>
              <a:gd name="connsiteX1485" fmla="*/ 2214871 w 6829686"/>
              <a:gd name="connsiteY1485" fmla="*/ 4579184 h 6698929"/>
              <a:gd name="connsiteX1486" fmla="*/ 5128961 w 6829686"/>
              <a:gd name="connsiteY1486" fmla="*/ 5982055 h 6698929"/>
              <a:gd name="connsiteX1487" fmla="*/ 5125560 w 6829686"/>
              <a:gd name="connsiteY1487" fmla="*/ 5971231 h 6698929"/>
              <a:gd name="connsiteX1488" fmla="*/ 5139153 w 6829686"/>
              <a:gd name="connsiteY1488" fmla="*/ 5978446 h 6698929"/>
              <a:gd name="connsiteX1489" fmla="*/ 3635554 w 6829686"/>
              <a:gd name="connsiteY1489" fmla="*/ 5282074 h 6698929"/>
              <a:gd name="connsiteX1490" fmla="*/ 3673739 w 6829686"/>
              <a:gd name="connsiteY1490" fmla="*/ 5220154 h 6698929"/>
              <a:gd name="connsiteX1491" fmla="*/ 3702967 w 6829686"/>
              <a:gd name="connsiteY1491" fmla="*/ 5171021 h 6698929"/>
              <a:gd name="connsiteX1492" fmla="*/ 3716452 w 6829686"/>
              <a:gd name="connsiteY1492" fmla="*/ 5148807 h 6698929"/>
              <a:gd name="connsiteX1493" fmla="*/ 3696776 w 6829686"/>
              <a:gd name="connsiteY1493" fmla="*/ 5179403 h 6698929"/>
              <a:gd name="connsiteX1494" fmla="*/ 3635554 w 6829686"/>
              <a:gd name="connsiteY1494" fmla="*/ 5282074 h 6698929"/>
              <a:gd name="connsiteX1495" fmla="*/ 3640515 w 6829686"/>
              <a:gd name="connsiteY1495" fmla="*/ 5297459 h 6698929"/>
              <a:gd name="connsiteX1496" fmla="*/ 3651900 w 6829686"/>
              <a:gd name="connsiteY1496" fmla="*/ 5280067 h 6698929"/>
              <a:gd name="connsiteX1497" fmla="*/ 3654329 w 6829686"/>
              <a:gd name="connsiteY1497" fmla="*/ 5275461 h 6698929"/>
              <a:gd name="connsiteX1498" fmla="*/ 3648469 w 6829686"/>
              <a:gd name="connsiteY1498" fmla="*/ 5284053 h 6698929"/>
              <a:gd name="connsiteX1499" fmla="*/ 3640515 w 6829686"/>
              <a:gd name="connsiteY1499" fmla="*/ 5297459 h 6698929"/>
              <a:gd name="connsiteX1500" fmla="*/ 2279220 w 6829686"/>
              <a:gd name="connsiteY1500" fmla="*/ 4664482 h 6698929"/>
              <a:gd name="connsiteX1501" fmla="*/ 2308276 w 6829686"/>
              <a:gd name="connsiteY1501" fmla="*/ 4642781 h 6698929"/>
              <a:gd name="connsiteX1502" fmla="*/ 2310146 w 6829686"/>
              <a:gd name="connsiteY1502" fmla="*/ 4636351 h 6698929"/>
              <a:gd name="connsiteX1503" fmla="*/ 2357125 w 6829686"/>
              <a:gd name="connsiteY1503" fmla="*/ 4582384 h 6698929"/>
              <a:gd name="connsiteX1504" fmla="*/ 2316326 w 6829686"/>
              <a:gd name="connsiteY1504" fmla="*/ 4617573 h 6698929"/>
              <a:gd name="connsiteX1505" fmla="*/ 2198590 w 6829686"/>
              <a:gd name="connsiteY1505" fmla="*/ 4629037 h 6698929"/>
              <a:gd name="connsiteX1506" fmla="*/ 2233064 w 6829686"/>
              <a:gd name="connsiteY1506" fmla="*/ 4596052 h 6698929"/>
              <a:gd name="connsiteX1507" fmla="*/ 2256376 w 6829686"/>
              <a:gd name="connsiteY1507" fmla="*/ 4564795 h 6698929"/>
              <a:gd name="connsiteX1508" fmla="*/ 2258875 w 6829686"/>
              <a:gd name="connsiteY1508" fmla="*/ 4561910 h 6698929"/>
              <a:gd name="connsiteX1509" fmla="*/ 2251812 w 6829686"/>
              <a:gd name="connsiteY1509" fmla="*/ 4564682 h 6698929"/>
              <a:gd name="connsiteX1510" fmla="*/ 2210337 w 6829686"/>
              <a:gd name="connsiteY1510" fmla="*/ 4615541 h 6698929"/>
              <a:gd name="connsiteX1511" fmla="*/ 2198590 w 6829686"/>
              <a:gd name="connsiteY1511" fmla="*/ 4629037 h 6698929"/>
              <a:gd name="connsiteX1512" fmla="*/ 2138099 w 6829686"/>
              <a:gd name="connsiteY1512" fmla="*/ 4606538 h 6698929"/>
              <a:gd name="connsiteX1513" fmla="*/ 2172760 w 6829686"/>
              <a:gd name="connsiteY1513" fmla="*/ 4571514 h 6698929"/>
              <a:gd name="connsiteX1514" fmla="*/ 2180612 w 6829686"/>
              <a:gd name="connsiteY1514" fmla="*/ 4564245 h 6698929"/>
              <a:gd name="connsiteX1515" fmla="*/ 2153619 w 6829686"/>
              <a:gd name="connsiteY1515" fmla="*/ 4557151 h 6698929"/>
              <a:gd name="connsiteX1516" fmla="*/ 2145192 w 6829686"/>
              <a:gd name="connsiteY1516" fmla="*/ 4579545 h 6698929"/>
              <a:gd name="connsiteX1517" fmla="*/ 2113026 w 6829686"/>
              <a:gd name="connsiteY1517" fmla="*/ 4588916 h 6698929"/>
              <a:gd name="connsiteX1518" fmla="*/ 4151677 w 6829686"/>
              <a:gd name="connsiteY1518" fmla="*/ 5565132 h 6698929"/>
              <a:gd name="connsiteX1519" fmla="*/ 4164794 w 6829686"/>
              <a:gd name="connsiteY1519" fmla="*/ 5567219 h 6698929"/>
              <a:gd name="connsiteX1520" fmla="*/ 4146510 w 6829686"/>
              <a:gd name="connsiteY1520" fmla="*/ 5528516 h 6698929"/>
              <a:gd name="connsiteX1521" fmla="*/ 4145977 w 6829686"/>
              <a:gd name="connsiteY1521" fmla="*/ 5552442 h 6698929"/>
              <a:gd name="connsiteX1522" fmla="*/ 4151677 w 6829686"/>
              <a:gd name="connsiteY1522" fmla="*/ 5565132 h 6698929"/>
              <a:gd name="connsiteX1523" fmla="*/ 3592807 w 6829686"/>
              <a:gd name="connsiteY1523" fmla="*/ 5334997 h 6698929"/>
              <a:gd name="connsiteX1524" fmla="*/ 3618010 w 6829686"/>
              <a:gd name="connsiteY1524" fmla="*/ 5295600 h 6698929"/>
              <a:gd name="connsiteX1525" fmla="*/ 3624800 w 6829686"/>
              <a:gd name="connsiteY1525" fmla="*/ 5281460 h 6698929"/>
              <a:gd name="connsiteX1526" fmla="*/ 3662486 w 6829686"/>
              <a:gd name="connsiteY1526" fmla="*/ 5219227 h 6698929"/>
              <a:gd name="connsiteX1527" fmla="*/ 3624301 w 6829686"/>
              <a:gd name="connsiteY1527" fmla="*/ 5281146 h 6698929"/>
              <a:gd name="connsiteX1528" fmla="*/ 3592807 w 6829686"/>
              <a:gd name="connsiteY1528" fmla="*/ 5334997 h 6698929"/>
              <a:gd name="connsiteX1529" fmla="*/ 2058653 w 6829686"/>
              <a:gd name="connsiteY1529" fmla="*/ 4624694 h 6698929"/>
              <a:gd name="connsiteX1530" fmla="*/ 2073773 w 6829686"/>
              <a:gd name="connsiteY1530" fmla="*/ 4625278 h 6698929"/>
              <a:gd name="connsiteX1531" fmla="*/ 2087560 w 6829686"/>
              <a:gd name="connsiteY1531" fmla="*/ 4621261 h 6698929"/>
              <a:gd name="connsiteX1532" fmla="*/ 2099245 w 6829686"/>
              <a:gd name="connsiteY1532" fmla="*/ 4592931 h 6698929"/>
              <a:gd name="connsiteX1533" fmla="*/ 2090056 w 6829686"/>
              <a:gd name="connsiteY1533" fmla="*/ 4595607 h 6698929"/>
              <a:gd name="connsiteX1534" fmla="*/ 2072434 w 6829686"/>
              <a:gd name="connsiteY1534" fmla="*/ 4620680 h 6698929"/>
              <a:gd name="connsiteX1535" fmla="*/ 3592342 w 6829686"/>
              <a:gd name="connsiteY1535" fmla="*/ 5353108 h 6698929"/>
              <a:gd name="connsiteX1536" fmla="*/ 3599367 w 6829686"/>
              <a:gd name="connsiteY1536" fmla="*/ 5345248 h 6698929"/>
              <a:gd name="connsiteX1537" fmla="*/ 3601296 w 6829686"/>
              <a:gd name="connsiteY1537" fmla="*/ 5340327 h 6698929"/>
              <a:gd name="connsiteX1538" fmla="*/ 3604061 w 6829686"/>
              <a:gd name="connsiteY1538" fmla="*/ 5335924 h 6698929"/>
              <a:gd name="connsiteX1539" fmla="*/ 3632956 w 6829686"/>
              <a:gd name="connsiteY1539" fmla="*/ 5286581 h 6698929"/>
              <a:gd name="connsiteX1540" fmla="*/ 3622402 w 6829686"/>
              <a:gd name="connsiteY1540" fmla="*/ 5304497 h 6698929"/>
              <a:gd name="connsiteX1541" fmla="*/ 3605158 w 6829686"/>
              <a:gd name="connsiteY1541" fmla="*/ 5330482 h 6698929"/>
              <a:gd name="connsiteX1542" fmla="*/ 3602828 w 6829686"/>
              <a:gd name="connsiteY1542" fmla="*/ 5359693 h 6698929"/>
              <a:gd name="connsiteX1543" fmla="*/ 3611782 w 6829686"/>
              <a:gd name="connsiteY1543" fmla="*/ 5346912 h 6698929"/>
              <a:gd name="connsiteX1544" fmla="*/ 3625600 w 6829686"/>
              <a:gd name="connsiteY1544" fmla="*/ 5324907 h 6698929"/>
              <a:gd name="connsiteX1545" fmla="*/ 3577692 w 6829686"/>
              <a:gd name="connsiteY1545" fmla="*/ 5354905 h 6698929"/>
              <a:gd name="connsiteX1546" fmla="*/ 3593408 w 6829686"/>
              <a:gd name="connsiteY1546" fmla="*/ 5329235 h 6698929"/>
              <a:gd name="connsiteX1547" fmla="*/ 3660155 w 6829686"/>
              <a:gd name="connsiteY1547" fmla="*/ 5217764 h 6698929"/>
              <a:gd name="connsiteX1548" fmla="*/ 3717685 w 6829686"/>
              <a:gd name="connsiteY1548" fmla="*/ 5125039 h 6698929"/>
              <a:gd name="connsiteX1549" fmla="*/ 3726755 w 6829686"/>
              <a:gd name="connsiteY1549" fmla="*/ 5109302 h 6698929"/>
              <a:gd name="connsiteX1550" fmla="*/ 3718145 w 6829686"/>
              <a:gd name="connsiteY1550" fmla="*/ 5121883 h 6698929"/>
              <a:gd name="connsiteX1551" fmla="*/ 3704153 w 6829686"/>
              <a:gd name="connsiteY1551" fmla="*/ 5142932 h 6698929"/>
              <a:gd name="connsiteX1552" fmla="*/ 3658990 w 6829686"/>
              <a:gd name="connsiteY1552" fmla="*/ 5217032 h 6698929"/>
              <a:gd name="connsiteX1553" fmla="*/ 3654462 w 6829686"/>
              <a:gd name="connsiteY1553" fmla="*/ 5226460 h 6698929"/>
              <a:gd name="connsiteX1554" fmla="*/ 3645676 w 6829686"/>
              <a:gd name="connsiteY1554" fmla="*/ 5239345 h 6698929"/>
              <a:gd name="connsiteX1555" fmla="*/ 3621305 w 6829686"/>
              <a:gd name="connsiteY1555" fmla="*/ 5279265 h 6698929"/>
              <a:gd name="connsiteX1556" fmla="*/ 3616338 w 6829686"/>
              <a:gd name="connsiteY1556" fmla="*/ 5286719 h 6698929"/>
              <a:gd name="connsiteX1557" fmla="*/ 3613845 w 6829686"/>
              <a:gd name="connsiteY1557" fmla="*/ 5290964 h 6698929"/>
              <a:gd name="connsiteX1558" fmla="*/ 3563745 w 6829686"/>
              <a:gd name="connsiteY1558" fmla="*/ 5384235 h 6698929"/>
              <a:gd name="connsiteX1559" fmla="*/ 3575131 w 6829686"/>
              <a:gd name="connsiteY1559" fmla="*/ 5366842 h 6698929"/>
              <a:gd name="connsiteX1560" fmla="*/ 3571700 w 6829686"/>
              <a:gd name="connsiteY1560" fmla="*/ 5370828 h 6698929"/>
              <a:gd name="connsiteX1561" fmla="*/ 3563745 w 6829686"/>
              <a:gd name="connsiteY1561" fmla="*/ 5384235 h 6698929"/>
              <a:gd name="connsiteX1562" fmla="*/ 2168818 w 6829686"/>
              <a:gd name="connsiteY1562" fmla="*/ 4723962 h 6698929"/>
              <a:gd name="connsiteX1563" fmla="*/ 2224554 w 6829686"/>
              <a:gd name="connsiteY1563" fmla="*/ 4661881 h 6698929"/>
              <a:gd name="connsiteX1564" fmla="*/ 2265759 w 6829686"/>
              <a:gd name="connsiteY1564" fmla="*/ 4610654 h 6698929"/>
              <a:gd name="connsiteX1565" fmla="*/ 2285150 w 6829686"/>
              <a:gd name="connsiteY1565" fmla="*/ 4587989 h 6698929"/>
              <a:gd name="connsiteX1566" fmla="*/ 2255332 w 6829686"/>
              <a:gd name="connsiteY1566" fmla="*/ 4617183 h 6698929"/>
              <a:gd name="connsiteX1567" fmla="*/ 2168818 w 6829686"/>
              <a:gd name="connsiteY1567" fmla="*/ 4723962 h 6698929"/>
              <a:gd name="connsiteX1568" fmla="*/ 4337556 w 6829686"/>
              <a:gd name="connsiteY1568" fmla="*/ 5762546 h 6698929"/>
              <a:gd name="connsiteX1569" fmla="*/ 4347125 w 6829686"/>
              <a:gd name="connsiteY1569" fmla="*/ 5762760 h 6698929"/>
              <a:gd name="connsiteX1570" fmla="*/ 4328307 w 6829686"/>
              <a:gd name="connsiteY1570" fmla="*/ 5747983 h 6698929"/>
              <a:gd name="connsiteX1571" fmla="*/ 4337556 w 6829686"/>
              <a:gd name="connsiteY1571" fmla="*/ 5762546 h 6698929"/>
              <a:gd name="connsiteX1572" fmla="*/ 2195690 w 6829686"/>
              <a:gd name="connsiteY1572" fmla="*/ 4765885 h 6698929"/>
              <a:gd name="connsiteX1573" fmla="*/ 2213206 w 6829686"/>
              <a:gd name="connsiteY1573" fmla="*/ 4749658 h 6698929"/>
              <a:gd name="connsiteX1574" fmla="*/ 2216190 w 6829686"/>
              <a:gd name="connsiteY1574" fmla="*/ 4744283 h 6698929"/>
              <a:gd name="connsiteX1575" fmla="*/ 2206876 w 6829686"/>
              <a:gd name="connsiteY1575" fmla="*/ 4751869 h 6698929"/>
              <a:gd name="connsiteX1576" fmla="*/ 2195690 w 6829686"/>
              <a:gd name="connsiteY1576" fmla="*/ 4765885 h 6698929"/>
              <a:gd name="connsiteX1577" fmla="*/ 4833402 w 6829686"/>
              <a:gd name="connsiteY1577" fmla="*/ 6032552 h 6698929"/>
              <a:gd name="connsiteX1578" fmla="*/ 4826609 w 6829686"/>
              <a:gd name="connsiteY1578" fmla="*/ 6021728 h 6698929"/>
              <a:gd name="connsiteX1579" fmla="*/ 4836797 w 6829686"/>
              <a:gd name="connsiteY1579" fmla="*/ 6032552 h 6698929"/>
              <a:gd name="connsiteX1580" fmla="*/ 2092685 w 6829686"/>
              <a:gd name="connsiteY1580" fmla="*/ 4758479 h 6698929"/>
              <a:gd name="connsiteX1581" fmla="*/ 2130705 w 6829686"/>
              <a:gd name="connsiteY1581" fmla="*/ 4720644 h 6698929"/>
              <a:gd name="connsiteX1582" fmla="*/ 2137994 w 6829686"/>
              <a:gd name="connsiteY1582" fmla="*/ 4702928 h 6698929"/>
              <a:gd name="connsiteX1583" fmla="*/ 2192059 w 6829686"/>
              <a:gd name="connsiteY1583" fmla="*/ 4639263 h 6698929"/>
              <a:gd name="connsiteX1584" fmla="*/ 2136324 w 6829686"/>
              <a:gd name="connsiteY1584" fmla="*/ 4701343 h 6698929"/>
              <a:gd name="connsiteX1585" fmla="*/ 2092685 w 6829686"/>
              <a:gd name="connsiteY1585" fmla="*/ 4758479 h 6698929"/>
              <a:gd name="connsiteX1586" fmla="*/ 4819806 w 6829686"/>
              <a:gd name="connsiteY1586" fmla="*/ 6061408 h 6698929"/>
              <a:gd name="connsiteX1587" fmla="*/ 4813009 w 6829686"/>
              <a:gd name="connsiteY1587" fmla="*/ 6050584 h 6698929"/>
              <a:gd name="connsiteX1588" fmla="*/ 4826602 w 6829686"/>
              <a:gd name="connsiteY1588" fmla="*/ 6054194 h 6698929"/>
              <a:gd name="connsiteX1589" fmla="*/ 4819806 w 6829686"/>
              <a:gd name="connsiteY1589" fmla="*/ 6061408 h 6698929"/>
              <a:gd name="connsiteX1590" fmla="*/ 2106550 w 6829686"/>
              <a:gd name="connsiteY1590" fmla="*/ 4796269 h 6698929"/>
              <a:gd name="connsiteX1591" fmla="*/ 2119764 w 6829686"/>
              <a:gd name="connsiteY1591" fmla="*/ 4792382 h 6698929"/>
              <a:gd name="connsiteX1592" fmla="*/ 2121077 w 6829686"/>
              <a:gd name="connsiteY1592" fmla="*/ 4785421 h 6698929"/>
              <a:gd name="connsiteX1593" fmla="*/ 2125181 w 6829686"/>
              <a:gd name="connsiteY1593" fmla="*/ 4781097 h 6698929"/>
              <a:gd name="connsiteX1594" fmla="*/ 2165272 w 6829686"/>
              <a:gd name="connsiteY1594" fmla="*/ 4728813 h 6698929"/>
              <a:gd name="connsiteX1595" fmla="*/ 2150540 w 6829686"/>
              <a:gd name="connsiteY1595" fmla="*/ 4747684 h 6698929"/>
              <a:gd name="connsiteX1596" fmla="*/ 2123711 w 6829686"/>
              <a:gd name="connsiteY1596" fmla="*/ 4771496 h 6698929"/>
              <a:gd name="connsiteX1597" fmla="*/ 669300 w 6829686"/>
              <a:gd name="connsiteY1597" fmla="*/ 4118733 h 6698929"/>
              <a:gd name="connsiteX1598" fmla="*/ 737354 w 6829686"/>
              <a:gd name="connsiteY1598" fmla="*/ 4098003 h 6698929"/>
              <a:gd name="connsiteX1599" fmla="*/ 789469 w 6829686"/>
              <a:gd name="connsiteY1599" fmla="*/ 4032659 h 6698929"/>
              <a:gd name="connsiteX1600" fmla="*/ 757139 w 6829686"/>
              <a:gd name="connsiteY1600" fmla="*/ 4022652 h 6698929"/>
              <a:gd name="connsiteX1601" fmla="*/ 752817 w 6829686"/>
              <a:gd name="connsiteY1601" fmla="*/ 4020605 h 6698929"/>
              <a:gd name="connsiteX1602" fmla="*/ 736661 w 6829686"/>
              <a:gd name="connsiteY1602" fmla="*/ 4065906 h 6698929"/>
              <a:gd name="connsiteX1603" fmla="*/ 683402 w 6829686"/>
              <a:gd name="connsiteY1603" fmla="*/ 4077751 h 6698929"/>
              <a:gd name="connsiteX1604" fmla="*/ 654040 w 6829686"/>
              <a:gd name="connsiteY1604" fmla="*/ 4106210 h 6698929"/>
              <a:gd name="connsiteX1605" fmla="*/ 2141624 w 6829686"/>
              <a:gd name="connsiteY1605" fmla="*/ 4829551 h 6698929"/>
              <a:gd name="connsiteX1606" fmla="*/ 2156150 w 6829686"/>
              <a:gd name="connsiteY1606" fmla="*/ 4818703 h 6698929"/>
              <a:gd name="connsiteX1607" fmla="*/ 2176655 w 6829686"/>
              <a:gd name="connsiteY1607" fmla="*/ 4797094 h 6698929"/>
              <a:gd name="connsiteX1608" fmla="*/ 2052037 w 6829686"/>
              <a:gd name="connsiteY1608" fmla="*/ 4810235 h 6698929"/>
              <a:gd name="connsiteX1609" fmla="*/ 2069552 w 6829686"/>
              <a:gd name="connsiteY1609" fmla="*/ 4794007 h 6698929"/>
              <a:gd name="connsiteX1610" fmla="*/ 2063222 w 6829686"/>
              <a:gd name="connsiteY1610" fmla="*/ 4796218 h 6698929"/>
              <a:gd name="connsiteX1611" fmla="*/ 2052037 w 6829686"/>
              <a:gd name="connsiteY1611" fmla="*/ 4810235 h 6698929"/>
              <a:gd name="connsiteX1612" fmla="*/ 3486143 w 6829686"/>
              <a:gd name="connsiteY1612" fmla="*/ 5531843 h 6698929"/>
              <a:gd name="connsiteX1613" fmla="*/ 3494763 w 6829686"/>
              <a:gd name="connsiteY1613" fmla="*/ 5518853 h 6698929"/>
              <a:gd name="connsiteX1614" fmla="*/ 3485810 w 6829686"/>
              <a:gd name="connsiteY1614" fmla="*/ 5531634 h 6698929"/>
              <a:gd name="connsiteX1615" fmla="*/ 4600599 w 6829686"/>
              <a:gd name="connsiteY1615" fmla="*/ 6064259 h 6698929"/>
              <a:gd name="connsiteX1616" fmla="*/ 4591455 w 6829686"/>
              <a:gd name="connsiteY1616" fmla="*/ 6044903 h 6698929"/>
              <a:gd name="connsiteX1617" fmla="*/ 4610491 w 6829686"/>
              <a:gd name="connsiteY1617" fmla="*/ 6050119 h 6698929"/>
              <a:gd name="connsiteX1618" fmla="*/ 4600599 w 6829686"/>
              <a:gd name="connsiteY1618" fmla="*/ 6064259 h 6698929"/>
              <a:gd name="connsiteX1619" fmla="*/ 4229203 w 6829686"/>
              <a:gd name="connsiteY1619" fmla="*/ 5898953 h 6698929"/>
              <a:gd name="connsiteX1620" fmla="*/ 4243660 w 6829686"/>
              <a:gd name="connsiteY1620" fmla="*/ 5894485 h 6698929"/>
              <a:gd name="connsiteX1621" fmla="*/ 4224735 w 6829686"/>
              <a:gd name="connsiteY1621" fmla="*/ 5884489 h 6698929"/>
              <a:gd name="connsiteX1622" fmla="*/ 4229203 w 6829686"/>
              <a:gd name="connsiteY1622" fmla="*/ 5898953 h 6698929"/>
              <a:gd name="connsiteX1623" fmla="*/ 4377989 w 6829686"/>
              <a:gd name="connsiteY1623" fmla="*/ 6014951 h 6698929"/>
              <a:gd name="connsiteX1624" fmla="*/ 4372011 w 6829686"/>
              <a:gd name="connsiteY1624" fmla="*/ 6011301 h 6698929"/>
              <a:gd name="connsiteX1625" fmla="*/ 4396045 w 6829686"/>
              <a:gd name="connsiteY1625" fmla="*/ 6007054 h 6698929"/>
              <a:gd name="connsiteX1626" fmla="*/ 4396151 w 6829686"/>
              <a:gd name="connsiteY1626" fmla="*/ 6002265 h 6698929"/>
              <a:gd name="connsiteX1627" fmla="*/ 4440392 w 6829686"/>
              <a:gd name="connsiteY1627" fmla="*/ 5950598 h 6698929"/>
              <a:gd name="connsiteX1628" fmla="*/ 4425607 w 6829686"/>
              <a:gd name="connsiteY1628" fmla="*/ 5969416 h 6698929"/>
              <a:gd name="connsiteX1629" fmla="*/ 4444106 w 6829686"/>
              <a:gd name="connsiteY1629" fmla="*/ 5998551 h 6698929"/>
              <a:gd name="connsiteX1630" fmla="*/ 4414864 w 6829686"/>
              <a:gd name="connsiteY1630" fmla="*/ 6021830 h 6698929"/>
              <a:gd name="connsiteX1631" fmla="*/ 4377989 w 6829686"/>
              <a:gd name="connsiteY1631" fmla="*/ 6014951 h 6698929"/>
              <a:gd name="connsiteX1632" fmla="*/ 3103194 w 6829686"/>
              <a:gd name="connsiteY1632" fmla="*/ 5426326 h 6698929"/>
              <a:gd name="connsiteX1633" fmla="*/ 3104993 w 6829686"/>
              <a:gd name="connsiteY1633" fmla="*/ 5424857 h 6698929"/>
              <a:gd name="connsiteX1634" fmla="*/ 3110824 w 6829686"/>
              <a:gd name="connsiteY1634" fmla="*/ 5416796 h 6698929"/>
              <a:gd name="connsiteX1635" fmla="*/ 3110627 w 6829686"/>
              <a:gd name="connsiteY1635" fmla="*/ 5416070 h 6698929"/>
              <a:gd name="connsiteX1636" fmla="*/ 3056538 w 6829686"/>
              <a:gd name="connsiteY1636" fmla="*/ 5451927 h 6698929"/>
              <a:gd name="connsiteX1637" fmla="*/ 3062325 w 6829686"/>
              <a:gd name="connsiteY1637" fmla="*/ 5444163 h 6698929"/>
              <a:gd name="connsiteX1638" fmla="*/ 3068777 w 6829686"/>
              <a:gd name="connsiteY1638" fmla="*/ 5435085 h 6698929"/>
              <a:gd name="connsiteX1639" fmla="*/ 3066679 w 6829686"/>
              <a:gd name="connsiteY1639" fmla="*/ 5436655 h 6698929"/>
              <a:gd name="connsiteX1640" fmla="*/ 3066357 w 6829686"/>
              <a:gd name="connsiteY1640" fmla="*/ 5436993 h 6698929"/>
              <a:gd name="connsiteX1641" fmla="*/ 3056538 w 6829686"/>
              <a:gd name="connsiteY1641" fmla="*/ 5451927 h 6698929"/>
              <a:gd name="connsiteX1642" fmla="*/ 1197247 w 6829686"/>
              <a:gd name="connsiteY1642" fmla="*/ 4576574 h 6698929"/>
              <a:gd name="connsiteX1643" fmla="*/ 1229989 w 6829686"/>
              <a:gd name="connsiteY1643" fmla="*/ 4552078 h 6698929"/>
              <a:gd name="connsiteX1644" fmla="*/ 1250101 w 6829686"/>
              <a:gd name="connsiteY1644" fmla="*/ 4501360 h 6698929"/>
              <a:gd name="connsiteX1645" fmla="*/ 1297386 w 6829686"/>
              <a:gd name="connsiteY1645" fmla="*/ 4492566 h 6698929"/>
              <a:gd name="connsiteX1646" fmla="*/ 1296048 w 6829686"/>
              <a:gd name="connsiteY1646" fmla="*/ 4487974 h 6698929"/>
              <a:gd name="connsiteX1647" fmla="*/ 1291276 w 6829686"/>
              <a:gd name="connsiteY1647" fmla="*/ 4454469 h 6698929"/>
              <a:gd name="connsiteX1648" fmla="*/ 1218517 w 6829686"/>
              <a:gd name="connsiteY1648" fmla="*/ 4495604 h 6698929"/>
              <a:gd name="connsiteX1649" fmla="*/ 1187294 w 6829686"/>
              <a:gd name="connsiteY1649" fmla="*/ 4559528 h 6698929"/>
              <a:gd name="connsiteX1650" fmla="*/ 3537217 w 6829686"/>
              <a:gd name="connsiteY1650" fmla="*/ 5687727 h 6698929"/>
              <a:gd name="connsiteX1651" fmla="*/ 3540649 w 6829686"/>
              <a:gd name="connsiteY1651" fmla="*/ 5683706 h 6698929"/>
              <a:gd name="connsiteX1652" fmla="*/ 3556580 w 6829686"/>
              <a:gd name="connsiteY1652" fmla="*/ 5657311 h 6698929"/>
              <a:gd name="connsiteX1653" fmla="*/ 3551928 w 6829686"/>
              <a:gd name="connsiteY1653" fmla="*/ 5661767 h 6698929"/>
              <a:gd name="connsiteX1654" fmla="*/ 3409670 w 6829686"/>
              <a:gd name="connsiteY1654" fmla="*/ 5661758 h 6698929"/>
              <a:gd name="connsiteX1655" fmla="*/ 3418129 w 6829686"/>
              <a:gd name="connsiteY1655" fmla="*/ 5648658 h 6698929"/>
              <a:gd name="connsiteX1656" fmla="*/ 3411937 w 6829686"/>
              <a:gd name="connsiteY1656" fmla="*/ 5657040 h 6698929"/>
              <a:gd name="connsiteX1657" fmla="*/ 3530379 w 6829686"/>
              <a:gd name="connsiteY1657" fmla="*/ 5720187 h 6698929"/>
              <a:gd name="connsiteX1658" fmla="*/ 3532922 w 6829686"/>
              <a:gd name="connsiteY1658" fmla="*/ 5718517 h 6698929"/>
              <a:gd name="connsiteX1659" fmla="*/ 3536583 w 6829686"/>
              <a:gd name="connsiteY1659" fmla="*/ 5710164 h 6698929"/>
              <a:gd name="connsiteX1660" fmla="*/ 3533763 w 6829686"/>
              <a:gd name="connsiteY1660" fmla="*/ 5714920 h 6698929"/>
              <a:gd name="connsiteX1661" fmla="*/ 1957009 w 6829686"/>
              <a:gd name="connsiteY1661" fmla="*/ 4982848 h 6698929"/>
              <a:gd name="connsiteX1662" fmla="*/ 1970420 w 6829686"/>
              <a:gd name="connsiteY1662" fmla="*/ 4970944 h 6698929"/>
              <a:gd name="connsiteX1663" fmla="*/ 1955895 w 6829686"/>
              <a:gd name="connsiteY1663" fmla="*/ 4981792 h 6698929"/>
              <a:gd name="connsiteX1664" fmla="*/ 4108358 w 6829686"/>
              <a:gd name="connsiteY1664" fmla="*/ 6004352 h 6698929"/>
              <a:gd name="connsiteX1665" fmla="*/ 4111276 w 6829686"/>
              <a:gd name="connsiteY1665" fmla="*/ 5991686 h 6698929"/>
              <a:gd name="connsiteX1666" fmla="*/ 4102885 w 6829686"/>
              <a:gd name="connsiteY1666" fmla="*/ 5982299 h 6698929"/>
              <a:gd name="connsiteX1667" fmla="*/ 4098666 w 6829686"/>
              <a:gd name="connsiteY1667" fmla="*/ 5983842 h 6698929"/>
              <a:gd name="connsiteX1668" fmla="*/ 3484269 w 6829686"/>
              <a:gd name="connsiteY1668" fmla="*/ 5778636 h 6698929"/>
              <a:gd name="connsiteX1669" fmla="*/ 3504058 w 6829686"/>
              <a:gd name="connsiteY1669" fmla="*/ 5746518 h 6698929"/>
              <a:gd name="connsiteX1670" fmla="*/ 3503546 w 6829686"/>
              <a:gd name="connsiteY1670" fmla="*/ 5746225 h 6698929"/>
              <a:gd name="connsiteX1671" fmla="*/ 3493372 w 6829686"/>
              <a:gd name="connsiteY1671" fmla="*/ 5762088 h 6698929"/>
              <a:gd name="connsiteX1672" fmla="*/ 3488636 w 6829686"/>
              <a:gd name="connsiteY1672" fmla="*/ 5769726 h 6698929"/>
              <a:gd name="connsiteX1673" fmla="*/ 3385467 w 6829686"/>
              <a:gd name="connsiteY1673" fmla="*/ 5732457 h 6698929"/>
              <a:gd name="connsiteX1674" fmla="*/ 3394091 w 6829686"/>
              <a:gd name="connsiteY1674" fmla="*/ 5719462 h 6698929"/>
              <a:gd name="connsiteX1675" fmla="*/ 3385301 w 6829686"/>
              <a:gd name="connsiteY1675" fmla="*/ 5732353 h 6698929"/>
              <a:gd name="connsiteX1676" fmla="*/ 3811461 w 6829686"/>
              <a:gd name="connsiteY1676" fmla="*/ 5956653 h 6698929"/>
              <a:gd name="connsiteX1677" fmla="*/ 3816242 w 6829686"/>
              <a:gd name="connsiteY1677" fmla="*/ 5956759 h 6698929"/>
              <a:gd name="connsiteX1678" fmla="*/ 3802212 w 6829686"/>
              <a:gd name="connsiteY1678" fmla="*/ 5942083 h 6698929"/>
              <a:gd name="connsiteX1679" fmla="*/ 3811461 w 6829686"/>
              <a:gd name="connsiteY1679" fmla="*/ 5956653 h 6698929"/>
              <a:gd name="connsiteX1680" fmla="*/ 3335042 w 6829686"/>
              <a:gd name="connsiteY1680" fmla="*/ 5748688 h 6698929"/>
              <a:gd name="connsiteX1681" fmla="*/ 3366536 w 6829686"/>
              <a:gd name="connsiteY1681" fmla="*/ 5694837 h 6698929"/>
              <a:gd name="connsiteX1682" fmla="*/ 3404722 w 6829686"/>
              <a:gd name="connsiteY1682" fmla="*/ 5632916 h 6698929"/>
              <a:gd name="connsiteX1683" fmla="*/ 3367036 w 6829686"/>
              <a:gd name="connsiteY1683" fmla="*/ 5695150 h 6698929"/>
              <a:gd name="connsiteX1684" fmla="*/ 3360246 w 6829686"/>
              <a:gd name="connsiteY1684" fmla="*/ 5709290 h 6698929"/>
              <a:gd name="connsiteX1685" fmla="*/ 3364027 w 6829686"/>
              <a:gd name="connsiteY1685" fmla="*/ 5768079 h 6698929"/>
              <a:gd name="connsiteX1686" fmla="*/ 3372651 w 6829686"/>
              <a:gd name="connsiteY1686" fmla="*/ 5755084 h 6698929"/>
              <a:gd name="connsiteX1687" fmla="*/ 3369221 w 6829686"/>
              <a:gd name="connsiteY1687" fmla="*/ 5759069 h 6698929"/>
              <a:gd name="connsiteX1688" fmla="*/ 3364027 w 6829686"/>
              <a:gd name="connsiteY1688" fmla="*/ 5768079 h 6698929"/>
              <a:gd name="connsiteX1689" fmla="*/ 3351395 w 6829686"/>
              <a:gd name="connsiteY1689" fmla="*/ 5763713 h 6698929"/>
              <a:gd name="connsiteX1690" fmla="*/ 3363461 w 6829686"/>
              <a:gd name="connsiteY1690" fmla="*/ 5745280 h 6698929"/>
              <a:gd name="connsiteX1691" fmla="*/ 3364261 w 6829686"/>
              <a:gd name="connsiteY1691" fmla="*/ 5743683 h 6698929"/>
              <a:gd name="connsiteX1692" fmla="*/ 3358651 w 6829686"/>
              <a:gd name="connsiteY1692" fmla="*/ 5751952 h 6698929"/>
              <a:gd name="connsiteX1693" fmla="*/ 4286201 w 6829686"/>
              <a:gd name="connsiteY1693" fmla="*/ 6210437 h 6698929"/>
              <a:gd name="connsiteX1694" fmla="*/ 4276950 w 6829686"/>
              <a:gd name="connsiteY1694" fmla="*/ 6195876 h 6698929"/>
              <a:gd name="connsiteX1695" fmla="*/ 4295773 w 6829686"/>
              <a:gd name="connsiteY1695" fmla="*/ 6210650 h 6698929"/>
              <a:gd name="connsiteX1696" fmla="*/ 3334579 w 6829686"/>
              <a:gd name="connsiteY1696" fmla="*/ 5766796 h 6698929"/>
              <a:gd name="connsiteX1697" fmla="*/ 3347394 w 6829686"/>
              <a:gd name="connsiteY1697" fmla="*/ 5744170 h 6698929"/>
              <a:gd name="connsiteX1698" fmla="*/ 3364640 w 6829686"/>
              <a:gd name="connsiteY1698" fmla="*/ 5718184 h 6698929"/>
              <a:gd name="connsiteX1699" fmla="*/ 3375194 w 6829686"/>
              <a:gd name="connsiteY1699" fmla="*/ 5700268 h 6698929"/>
              <a:gd name="connsiteX1700" fmla="*/ 3346298 w 6829686"/>
              <a:gd name="connsiteY1700" fmla="*/ 5749612 h 6698929"/>
              <a:gd name="connsiteX1701" fmla="*/ 3343533 w 6829686"/>
              <a:gd name="connsiteY1701" fmla="*/ 5754016 h 6698929"/>
              <a:gd name="connsiteX1702" fmla="*/ 3341604 w 6829686"/>
              <a:gd name="connsiteY1702" fmla="*/ 5758936 h 6698929"/>
              <a:gd name="connsiteX1703" fmla="*/ 3334579 w 6829686"/>
              <a:gd name="connsiteY1703" fmla="*/ 5766796 h 6698929"/>
              <a:gd name="connsiteX1704" fmla="*/ 3791469 w 6829686"/>
              <a:gd name="connsiteY1704" fmla="*/ 5994502 h 6698929"/>
              <a:gd name="connsiteX1705" fmla="*/ 3801252 w 6829686"/>
              <a:gd name="connsiteY1705" fmla="*/ 5985147 h 6698929"/>
              <a:gd name="connsiteX1706" fmla="*/ 3782220 w 6829686"/>
              <a:gd name="connsiteY1706" fmla="*/ 5979932 h 6698929"/>
              <a:gd name="connsiteX1707" fmla="*/ 3791469 w 6829686"/>
              <a:gd name="connsiteY1707" fmla="*/ 5994502 h 6698929"/>
              <a:gd name="connsiteX1708" fmla="*/ 2960102 w 6829686"/>
              <a:gd name="connsiteY1708" fmla="*/ 5617049 h 6698929"/>
              <a:gd name="connsiteX1709" fmla="*/ 2970683 w 6829686"/>
              <a:gd name="connsiteY1709" fmla="*/ 5602645 h 6698929"/>
              <a:gd name="connsiteX1710" fmla="*/ 2959720 w 6829686"/>
              <a:gd name="connsiteY1710" fmla="*/ 5616783 h 6698929"/>
              <a:gd name="connsiteX1711" fmla="*/ 3305987 w 6829686"/>
              <a:gd name="connsiteY1711" fmla="*/ 5797915 h 6698929"/>
              <a:gd name="connsiteX1712" fmla="*/ 3313943 w 6829686"/>
              <a:gd name="connsiteY1712" fmla="*/ 5784506 h 6698929"/>
              <a:gd name="connsiteX1713" fmla="*/ 3317375 w 6829686"/>
              <a:gd name="connsiteY1713" fmla="*/ 5780519 h 6698929"/>
              <a:gd name="connsiteX1714" fmla="*/ 3305987 w 6829686"/>
              <a:gd name="connsiteY1714" fmla="*/ 5797915 h 6698929"/>
              <a:gd name="connsiteX1715" fmla="*/ 1850340 w 6829686"/>
              <a:gd name="connsiteY1715" fmla="*/ 5119786 h 6698929"/>
              <a:gd name="connsiteX1716" fmla="*/ 1863202 w 6829686"/>
              <a:gd name="connsiteY1716" fmla="*/ 5107347 h 6698929"/>
              <a:gd name="connsiteX1717" fmla="*/ 1852774 w 6829686"/>
              <a:gd name="connsiteY1717" fmla="*/ 5113876 h 6698929"/>
              <a:gd name="connsiteX1718" fmla="*/ 4501591 w 6829686"/>
              <a:gd name="connsiteY1718" fmla="*/ 6425858 h 6698929"/>
              <a:gd name="connsiteX1719" fmla="*/ 4537426 w 6829686"/>
              <a:gd name="connsiteY1719" fmla="*/ 6321348 h 6698929"/>
              <a:gd name="connsiteX1720" fmla="*/ 4555824 w 6829686"/>
              <a:gd name="connsiteY1720" fmla="*/ 6355270 h 6698929"/>
              <a:gd name="connsiteX1721" fmla="*/ 4550182 w 6829686"/>
              <a:gd name="connsiteY1721" fmla="*/ 6393438 h 6698929"/>
              <a:gd name="connsiteX1722" fmla="*/ 4501591 w 6829686"/>
              <a:gd name="connsiteY1722" fmla="*/ 6425858 h 6698929"/>
              <a:gd name="connsiteX1723" fmla="*/ 2231578 w 6829686"/>
              <a:gd name="connsiteY1723" fmla="*/ 5409115 h 6698929"/>
              <a:gd name="connsiteX1724" fmla="*/ 2237881 w 6829686"/>
              <a:gd name="connsiteY1724" fmla="*/ 5406830 h 6698929"/>
              <a:gd name="connsiteX1725" fmla="*/ 2260664 w 6829686"/>
              <a:gd name="connsiteY1725" fmla="*/ 5379731 h 6698929"/>
              <a:gd name="connsiteX1726" fmla="*/ 2251288 w 6829686"/>
              <a:gd name="connsiteY1726" fmla="*/ 5380708 h 6698929"/>
              <a:gd name="connsiteX1727" fmla="*/ 1841368 w 6829686"/>
              <a:gd name="connsiteY1727" fmla="*/ 5226241 h 6698929"/>
              <a:gd name="connsiteX1728" fmla="*/ 1854785 w 6829686"/>
              <a:gd name="connsiteY1728" fmla="*/ 5214331 h 6698929"/>
              <a:gd name="connsiteX1729" fmla="*/ 1840811 w 6829686"/>
              <a:gd name="connsiteY1729" fmla="*/ 5225713 h 6698929"/>
              <a:gd name="connsiteX1730" fmla="*/ 1712851 w 6829686"/>
              <a:gd name="connsiteY1730" fmla="*/ 5168392 h 6698929"/>
              <a:gd name="connsiteX1731" fmla="*/ 1756489 w 6829686"/>
              <a:gd name="connsiteY1731" fmla="*/ 5111254 h 6698929"/>
              <a:gd name="connsiteX1732" fmla="*/ 1812225 w 6829686"/>
              <a:gd name="connsiteY1732" fmla="*/ 5049172 h 6698929"/>
              <a:gd name="connsiteX1733" fmla="*/ 1758160 w 6829686"/>
              <a:gd name="connsiteY1733" fmla="*/ 5112839 h 6698929"/>
              <a:gd name="connsiteX1734" fmla="*/ 1750872 w 6829686"/>
              <a:gd name="connsiteY1734" fmla="*/ 5130555 h 6698929"/>
              <a:gd name="connsiteX1735" fmla="*/ 4177845 w 6829686"/>
              <a:gd name="connsiteY1735" fmla="*/ 6346836 h 6698929"/>
              <a:gd name="connsiteX1736" fmla="*/ 4173376 w 6829686"/>
              <a:gd name="connsiteY1736" fmla="*/ 6332373 h 6698929"/>
              <a:gd name="connsiteX1737" fmla="*/ 4192305 w 6829686"/>
              <a:gd name="connsiteY1737" fmla="*/ 6342369 h 6698929"/>
              <a:gd name="connsiteX1738" fmla="*/ 3013855 w 6829686"/>
              <a:gd name="connsiteY1738" fmla="*/ 5800846 h 6698929"/>
              <a:gd name="connsiteX1739" fmla="*/ 3018024 w 6829686"/>
              <a:gd name="connsiteY1739" fmla="*/ 5796441 h 6698929"/>
              <a:gd name="connsiteX1740" fmla="*/ 3037672 w 6829686"/>
              <a:gd name="connsiteY1740" fmla="*/ 5767059 h 6698929"/>
              <a:gd name="connsiteX1741" fmla="*/ 3032060 w 6829686"/>
              <a:gd name="connsiteY1741" fmla="*/ 5771881 h 6698929"/>
              <a:gd name="connsiteX1742" fmla="*/ 1726719 w 6829686"/>
              <a:gd name="connsiteY1742" fmla="*/ 5206177 h 6698929"/>
              <a:gd name="connsiteX1743" fmla="*/ 1743878 w 6829686"/>
              <a:gd name="connsiteY1743" fmla="*/ 5181405 h 6698929"/>
              <a:gd name="connsiteX1744" fmla="*/ 1770709 w 6829686"/>
              <a:gd name="connsiteY1744" fmla="*/ 5157591 h 6698929"/>
              <a:gd name="connsiteX1745" fmla="*/ 1785440 w 6829686"/>
              <a:gd name="connsiteY1745" fmla="*/ 5138720 h 6698929"/>
              <a:gd name="connsiteX1746" fmla="*/ 1745348 w 6829686"/>
              <a:gd name="connsiteY1746" fmla="*/ 5191006 h 6698929"/>
              <a:gd name="connsiteX1747" fmla="*/ 1741244 w 6829686"/>
              <a:gd name="connsiteY1747" fmla="*/ 5195330 h 6698929"/>
              <a:gd name="connsiteX1748" fmla="*/ 1739931 w 6829686"/>
              <a:gd name="connsiteY1748" fmla="*/ 5202290 h 6698929"/>
              <a:gd name="connsiteX1749" fmla="*/ 1726719 w 6829686"/>
              <a:gd name="connsiteY1749" fmla="*/ 5206177 h 6698929"/>
              <a:gd name="connsiteX1750" fmla="*/ 1771528 w 6829686"/>
              <a:gd name="connsiteY1750" fmla="*/ 5230439 h 6698929"/>
              <a:gd name="connsiteX1751" fmla="*/ 1790091 w 6829686"/>
              <a:gd name="connsiteY1751" fmla="*/ 5213241 h 6698929"/>
              <a:gd name="connsiteX1752" fmla="*/ 1791007 w 6829686"/>
              <a:gd name="connsiteY1752" fmla="*/ 5211300 h 6698929"/>
              <a:gd name="connsiteX1753" fmla="*/ 1782126 w 6829686"/>
              <a:gd name="connsiteY1753" fmla="*/ 5218656 h 6698929"/>
              <a:gd name="connsiteX1754" fmla="*/ 3342239 w 6829686"/>
              <a:gd name="connsiteY1754" fmla="*/ 5986197 h 6698929"/>
              <a:gd name="connsiteX1755" fmla="*/ 3342412 w 6829686"/>
              <a:gd name="connsiteY1755" fmla="*/ 5985905 h 6698929"/>
              <a:gd name="connsiteX1756" fmla="*/ 3342369 w 6829686"/>
              <a:gd name="connsiteY1756" fmla="*/ 5985949 h 6698929"/>
              <a:gd name="connsiteX1757" fmla="*/ 2865667 w 6829686"/>
              <a:gd name="connsiteY1757" fmla="*/ 5761800 h 6698929"/>
              <a:gd name="connsiteX1758" fmla="*/ 2876063 w 6829686"/>
              <a:gd name="connsiteY1758" fmla="*/ 5747257 h 6698929"/>
              <a:gd name="connsiteX1759" fmla="*/ 2868499 w 6829686"/>
              <a:gd name="connsiteY1759" fmla="*/ 5756508 h 6698929"/>
              <a:gd name="connsiteX1760" fmla="*/ 2239506 w 6829686"/>
              <a:gd name="connsiteY1760" fmla="*/ 5465831 h 6698929"/>
              <a:gd name="connsiteX1761" fmla="*/ 2245275 w 6829686"/>
              <a:gd name="connsiteY1761" fmla="*/ 5466933 h 6698929"/>
              <a:gd name="connsiteX1762" fmla="*/ 2248594 w 6829686"/>
              <a:gd name="connsiteY1762" fmla="*/ 5455825 h 6698929"/>
              <a:gd name="connsiteX1763" fmla="*/ 2244630 w 6829686"/>
              <a:gd name="connsiteY1763" fmla="*/ 5460800 h 6698929"/>
              <a:gd name="connsiteX1764" fmla="*/ 1810790 w 6829686"/>
              <a:gd name="connsiteY1764" fmla="*/ 5262922 h 6698929"/>
              <a:gd name="connsiteX1765" fmla="*/ 1824208 w 6829686"/>
              <a:gd name="connsiteY1765" fmla="*/ 5251012 h 6698929"/>
              <a:gd name="connsiteX1766" fmla="*/ 1817878 w 6829686"/>
              <a:gd name="connsiteY1766" fmla="*/ 5253224 h 6698929"/>
              <a:gd name="connsiteX1767" fmla="*/ 1810790 w 6829686"/>
              <a:gd name="connsiteY1767" fmla="*/ 5262922 h 6698929"/>
              <a:gd name="connsiteX1768" fmla="*/ 3004611 w 6829686"/>
              <a:gd name="connsiteY1768" fmla="*/ 5837881 h 6698929"/>
              <a:gd name="connsiteX1769" fmla="*/ 3007651 w 6829686"/>
              <a:gd name="connsiteY1769" fmla="*/ 5836131 h 6698929"/>
              <a:gd name="connsiteX1770" fmla="*/ 3012253 w 6829686"/>
              <a:gd name="connsiteY1770" fmla="*/ 5826735 h 6698929"/>
              <a:gd name="connsiteX1771" fmla="*/ 3008772 w 6829686"/>
              <a:gd name="connsiteY1771" fmla="*/ 5832033 h 6698929"/>
              <a:gd name="connsiteX1772" fmla="*/ 3228379 w 6829686"/>
              <a:gd name="connsiteY1772" fmla="*/ 5945532 h 6698929"/>
              <a:gd name="connsiteX1773" fmla="*/ 3228046 w 6829686"/>
              <a:gd name="connsiteY1773" fmla="*/ 5945322 h 6698929"/>
              <a:gd name="connsiteX1774" fmla="*/ 3236998 w 6829686"/>
              <a:gd name="connsiteY1774" fmla="*/ 5932545 h 6698929"/>
              <a:gd name="connsiteX1775" fmla="*/ 3228379 w 6829686"/>
              <a:gd name="connsiteY1775" fmla="*/ 5945532 h 6698929"/>
              <a:gd name="connsiteX1776" fmla="*/ 1672212 w 6829686"/>
              <a:gd name="connsiteY1776" fmla="*/ 5220136 h 6698929"/>
              <a:gd name="connsiteX1777" fmla="*/ 1683399 w 6829686"/>
              <a:gd name="connsiteY1777" fmla="*/ 5206117 h 6698929"/>
              <a:gd name="connsiteX1778" fmla="*/ 1689731 w 6829686"/>
              <a:gd name="connsiteY1778" fmla="*/ 5203905 h 6698929"/>
              <a:gd name="connsiteX1779" fmla="*/ 1672212 w 6829686"/>
              <a:gd name="connsiteY1779" fmla="*/ 5220136 h 6698929"/>
              <a:gd name="connsiteX1780" fmla="*/ 2158528 w 6829686"/>
              <a:gd name="connsiteY1780" fmla="*/ 5505974 h 6698929"/>
              <a:gd name="connsiteX1781" fmla="*/ 2187387 w 6829686"/>
              <a:gd name="connsiteY1781" fmla="*/ 5473738 h 6698929"/>
              <a:gd name="connsiteX1782" fmla="*/ 2185698 w 6829686"/>
              <a:gd name="connsiteY1782" fmla="*/ 5472174 h 6698929"/>
              <a:gd name="connsiteX1783" fmla="*/ 2170316 w 6829686"/>
              <a:gd name="connsiteY1783" fmla="*/ 5487361 h 6698929"/>
              <a:gd name="connsiteX1784" fmla="*/ 2163368 w 6829686"/>
              <a:gd name="connsiteY1784" fmla="*/ 5494972 h 6698929"/>
              <a:gd name="connsiteX1785" fmla="*/ 2834643 w 6829686"/>
              <a:gd name="connsiteY1785" fmla="*/ 5841806 h 6698929"/>
              <a:gd name="connsiteX1786" fmla="*/ 2845229 w 6829686"/>
              <a:gd name="connsiteY1786" fmla="*/ 5827395 h 6698929"/>
              <a:gd name="connsiteX1787" fmla="*/ 2834452 w 6829686"/>
              <a:gd name="connsiteY1787" fmla="*/ 5841673 h 6698929"/>
              <a:gd name="connsiteX1788" fmla="*/ 2948434 w 6829686"/>
              <a:gd name="connsiteY1788" fmla="*/ 5902177 h 6698929"/>
              <a:gd name="connsiteX1789" fmla="*/ 2972814 w 6829686"/>
              <a:gd name="connsiteY1789" fmla="*/ 5866453 h 6698929"/>
              <a:gd name="connsiteX1790" fmla="*/ 2972226 w 6829686"/>
              <a:gd name="connsiteY1790" fmla="*/ 5866078 h 6698929"/>
              <a:gd name="connsiteX1791" fmla="*/ 2959717 w 6829686"/>
              <a:gd name="connsiteY1791" fmla="*/ 5883694 h 6698929"/>
              <a:gd name="connsiteX1792" fmla="*/ 2953884 w 6829686"/>
              <a:gd name="connsiteY1792" fmla="*/ 5892187 h 6698929"/>
              <a:gd name="connsiteX1793" fmla="*/ 2775040 w 6829686"/>
              <a:gd name="connsiteY1793" fmla="*/ 5856997 h 6698929"/>
              <a:gd name="connsiteX1794" fmla="*/ 2813944 w 6829686"/>
              <a:gd name="connsiteY1794" fmla="*/ 5796981 h 6698929"/>
              <a:gd name="connsiteX1795" fmla="*/ 2860986 w 6829686"/>
              <a:gd name="connsiteY1795" fmla="*/ 5728112 h 6698929"/>
              <a:gd name="connsiteX1796" fmla="*/ 2814517 w 6829686"/>
              <a:gd name="connsiteY1796" fmla="*/ 5797379 h 6698929"/>
              <a:gd name="connsiteX1797" fmla="*/ 2806032 w 6829686"/>
              <a:gd name="connsiteY1797" fmla="*/ 5813242 h 6698929"/>
              <a:gd name="connsiteX1798" fmla="*/ 2808197 w 6829686"/>
              <a:gd name="connsiteY1798" fmla="*/ 5881462 h 6698929"/>
              <a:gd name="connsiteX1799" fmla="*/ 2818784 w 6829686"/>
              <a:gd name="connsiteY1799" fmla="*/ 5867051 h 6698929"/>
              <a:gd name="connsiteX1800" fmla="*/ 2814618 w 6829686"/>
              <a:gd name="connsiteY1800" fmla="*/ 5871415 h 6698929"/>
              <a:gd name="connsiteX1801" fmla="*/ 2808197 w 6829686"/>
              <a:gd name="connsiteY1801" fmla="*/ 5881462 h 6698929"/>
              <a:gd name="connsiteX1802" fmla="*/ 2793589 w 6829686"/>
              <a:gd name="connsiteY1802" fmla="*/ 5875521 h 6698929"/>
              <a:gd name="connsiteX1803" fmla="*/ 2808411 w 6829686"/>
              <a:gd name="connsiteY1803" fmla="*/ 5855070 h 6698929"/>
              <a:gd name="connsiteX1804" fmla="*/ 2809408 w 6829686"/>
              <a:gd name="connsiteY1804" fmla="*/ 5853280 h 6698929"/>
              <a:gd name="connsiteX1805" fmla="*/ 2802529 w 6829686"/>
              <a:gd name="connsiteY1805" fmla="*/ 5862442 h 6698929"/>
              <a:gd name="connsiteX1806" fmla="*/ 2773803 w 6829686"/>
              <a:gd name="connsiteY1806" fmla="*/ 5877895 h 6698929"/>
              <a:gd name="connsiteX1807" fmla="*/ 2789661 w 6829686"/>
              <a:gd name="connsiteY1807" fmla="*/ 5852648 h 6698929"/>
              <a:gd name="connsiteX1808" fmla="*/ 2810830 w 6829686"/>
              <a:gd name="connsiteY1808" fmla="*/ 5823834 h 6698929"/>
              <a:gd name="connsiteX1809" fmla="*/ 2823862 w 6829686"/>
              <a:gd name="connsiteY1809" fmla="*/ 5803872 h 6698929"/>
              <a:gd name="connsiteX1810" fmla="*/ 2788169 w 6829686"/>
              <a:gd name="connsiteY1810" fmla="*/ 5858862 h 6698929"/>
              <a:gd name="connsiteX1811" fmla="*/ 2784766 w 6829686"/>
              <a:gd name="connsiteY1811" fmla="*/ 5863756 h 6698929"/>
              <a:gd name="connsiteX1812" fmla="*/ 2782321 w 6829686"/>
              <a:gd name="connsiteY1812" fmla="*/ 5869307 h 6698929"/>
              <a:gd name="connsiteX1813" fmla="*/ 2773803 w 6829686"/>
              <a:gd name="connsiteY1813" fmla="*/ 5877895 h 6698929"/>
              <a:gd name="connsiteX1814" fmla="*/ 3151910 w 6829686"/>
              <a:gd name="connsiteY1814" fmla="*/ 6075441 h 6698929"/>
              <a:gd name="connsiteX1815" fmla="*/ 3154176 w 6829686"/>
              <a:gd name="connsiteY1815" fmla="*/ 6070723 h 6698929"/>
              <a:gd name="connsiteX1816" fmla="*/ 3160369 w 6829686"/>
              <a:gd name="connsiteY1816" fmla="*/ 6062341 h 6698929"/>
              <a:gd name="connsiteX1817" fmla="*/ 3151910 w 6829686"/>
              <a:gd name="connsiteY1817" fmla="*/ 6075441 h 6698929"/>
              <a:gd name="connsiteX1818" fmla="*/ 2739165 w 6829686"/>
              <a:gd name="connsiteY1818" fmla="*/ 5911840 h 6698929"/>
              <a:gd name="connsiteX1819" fmla="*/ 2748986 w 6829686"/>
              <a:gd name="connsiteY1819" fmla="*/ 5896904 h 6698929"/>
              <a:gd name="connsiteX1820" fmla="*/ 2753153 w 6829686"/>
              <a:gd name="connsiteY1820" fmla="*/ 5892539 h 6698929"/>
              <a:gd name="connsiteX1821" fmla="*/ 2739165 w 6829686"/>
              <a:gd name="connsiteY1821" fmla="*/ 5911840 h 6698929"/>
              <a:gd name="connsiteX1822" fmla="*/ 3760112 w 6829686"/>
              <a:gd name="connsiteY1822" fmla="*/ 6404534 h 6698929"/>
              <a:gd name="connsiteX1823" fmla="*/ 3750865 w 6829686"/>
              <a:gd name="connsiteY1823" fmla="*/ 6389965 h 6698929"/>
              <a:gd name="connsiteX1824" fmla="*/ 3764892 w 6829686"/>
              <a:gd name="connsiteY1824" fmla="*/ 6404641 h 6698929"/>
              <a:gd name="connsiteX1825" fmla="*/ 1577175 w 6829686"/>
              <a:gd name="connsiteY1825" fmla="*/ 5392757 h 6698929"/>
              <a:gd name="connsiteX1826" fmla="*/ 1576061 w 6829686"/>
              <a:gd name="connsiteY1826" fmla="*/ 5391700 h 6698929"/>
              <a:gd name="connsiteX1827" fmla="*/ 1590586 w 6829686"/>
              <a:gd name="connsiteY1827" fmla="*/ 5380856 h 6698929"/>
              <a:gd name="connsiteX1828" fmla="*/ 1577175 w 6829686"/>
              <a:gd name="connsiteY1828" fmla="*/ 5392757 h 6698929"/>
              <a:gd name="connsiteX1829" fmla="*/ 3127708 w 6829686"/>
              <a:gd name="connsiteY1829" fmla="*/ 6146137 h 6698929"/>
              <a:gd name="connsiteX1830" fmla="*/ 3127542 w 6829686"/>
              <a:gd name="connsiteY1830" fmla="*/ 6146033 h 6698929"/>
              <a:gd name="connsiteX1831" fmla="*/ 3136332 w 6829686"/>
              <a:gd name="connsiteY1831" fmla="*/ 6133142 h 6698929"/>
              <a:gd name="connsiteX1832" fmla="*/ 3127708 w 6829686"/>
              <a:gd name="connsiteY1832" fmla="*/ 6146137 h 6698929"/>
              <a:gd name="connsiteX1833" fmla="*/ 3099145 w 6829686"/>
              <a:gd name="connsiteY1833" fmla="*/ 6134338 h 6698929"/>
              <a:gd name="connsiteX1834" fmla="*/ 3116820 w 6829686"/>
              <a:gd name="connsiteY1834" fmla="*/ 6102494 h 6698929"/>
              <a:gd name="connsiteX1835" fmla="*/ 3138759 w 6829686"/>
              <a:gd name="connsiteY1835" fmla="*/ 6067187 h 6698929"/>
              <a:gd name="connsiteX1836" fmla="*/ 3158769 w 6829686"/>
              <a:gd name="connsiteY1836" fmla="*/ 6036799 h 6698929"/>
              <a:gd name="connsiteX1837" fmla="*/ 3099145 w 6829686"/>
              <a:gd name="connsiteY1837" fmla="*/ 6134338 h 6698929"/>
              <a:gd name="connsiteX1838" fmla="*/ 3740110 w 6829686"/>
              <a:gd name="connsiteY1838" fmla="*/ 6442383 h 6698929"/>
              <a:gd name="connsiteX1839" fmla="*/ 3730859 w 6829686"/>
              <a:gd name="connsiteY1839" fmla="*/ 6427813 h 6698929"/>
              <a:gd name="connsiteX1840" fmla="*/ 3749895 w 6829686"/>
              <a:gd name="connsiteY1840" fmla="*/ 6433028 h 6698929"/>
              <a:gd name="connsiteX1841" fmla="*/ 3740110 w 6829686"/>
              <a:gd name="connsiteY1841" fmla="*/ 6442383 h 6698929"/>
              <a:gd name="connsiteX1842" fmla="*/ 3106269 w 6829686"/>
              <a:gd name="connsiteY1842" fmla="*/ 6181759 h 6698929"/>
              <a:gd name="connsiteX1843" fmla="*/ 3111462 w 6829686"/>
              <a:gd name="connsiteY1843" fmla="*/ 6172749 h 6698929"/>
              <a:gd name="connsiteX1844" fmla="*/ 3114894 w 6829686"/>
              <a:gd name="connsiteY1844" fmla="*/ 6168764 h 6698929"/>
              <a:gd name="connsiteX1845" fmla="*/ 3106269 w 6829686"/>
              <a:gd name="connsiteY1845" fmla="*/ 6181759 h 6698929"/>
              <a:gd name="connsiteX1846" fmla="*/ 1932153 w 6829686"/>
              <a:gd name="connsiteY1846" fmla="*/ 5688342 h 6698929"/>
              <a:gd name="connsiteX1847" fmla="*/ 1932396 w 6829686"/>
              <a:gd name="connsiteY1847" fmla="*/ 5688036 h 6698929"/>
              <a:gd name="connsiteX1848" fmla="*/ 1932314 w 6829686"/>
              <a:gd name="connsiteY1848" fmla="*/ 5688053 h 6698929"/>
              <a:gd name="connsiteX1849" fmla="*/ 2774338 w 6829686"/>
              <a:gd name="connsiteY1849" fmla="*/ 6132036 h 6698929"/>
              <a:gd name="connsiteX1850" fmla="*/ 2774552 w 6829686"/>
              <a:gd name="connsiteY1850" fmla="*/ 6131710 h 6698929"/>
              <a:gd name="connsiteX1851" fmla="*/ 2774500 w 6829686"/>
              <a:gd name="connsiteY1851" fmla="*/ 6131759 h 6698929"/>
              <a:gd name="connsiteX1852" fmla="*/ 2642722 w 6829686"/>
              <a:gd name="connsiteY1852" fmla="*/ 6076972 h 6698929"/>
              <a:gd name="connsiteX1853" fmla="*/ 2642340 w 6829686"/>
              <a:gd name="connsiteY1853" fmla="*/ 6076706 h 6698929"/>
              <a:gd name="connsiteX1854" fmla="*/ 2653302 w 6829686"/>
              <a:gd name="connsiteY1854" fmla="*/ 6062571 h 6698929"/>
              <a:gd name="connsiteX1855" fmla="*/ 2642722 w 6829686"/>
              <a:gd name="connsiteY1855" fmla="*/ 6076972 h 6698929"/>
              <a:gd name="connsiteX1856" fmla="*/ 1470512 w 6829686"/>
              <a:gd name="connsiteY1856" fmla="*/ 5529688 h 6698929"/>
              <a:gd name="connsiteX1857" fmla="*/ 1472946 w 6829686"/>
              <a:gd name="connsiteY1857" fmla="*/ 5523780 h 6698929"/>
              <a:gd name="connsiteX1858" fmla="*/ 1483375 w 6829686"/>
              <a:gd name="connsiteY1858" fmla="*/ 5517251 h 6698929"/>
              <a:gd name="connsiteX1859" fmla="*/ 1470512 w 6829686"/>
              <a:gd name="connsiteY1859" fmla="*/ 5529688 h 6698929"/>
              <a:gd name="connsiteX1860" fmla="*/ 1371151 w 6829686"/>
              <a:gd name="connsiteY1860" fmla="*/ 5558581 h 6698929"/>
              <a:gd name="connsiteX1861" fmla="*/ 1394283 w 6829686"/>
              <a:gd name="connsiteY1861" fmla="*/ 5523055 h 6698929"/>
              <a:gd name="connsiteX1862" fmla="*/ 1426529 w 6829686"/>
              <a:gd name="connsiteY1862" fmla="*/ 5487958 h 6698929"/>
              <a:gd name="connsiteX1863" fmla="*/ 1457463 w 6829686"/>
              <a:gd name="connsiteY1863" fmla="*/ 5459821 h 6698929"/>
              <a:gd name="connsiteX1864" fmla="*/ 1371151 w 6829686"/>
              <a:gd name="connsiteY1864" fmla="*/ 5558581 h 6698929"/>
              <a:gd name="connsiteX1865" fmla="*/ 1461541 w 6829686"/>
              <a:gd name="connsiteY1865" fmla="*/ 5636141 h 6698929"/>
              <a:gd name="connsiteX1866" fmla="*/ 1460985 w 6829686"/>
              <a:gd name="connsiteY1866" fmla="*/ 5635614 h 6698929"/>
              <a:gd name="connsiteX1867" fmla="*/ 1474958 w 6829686"/>
              <a:gd name="connsiteY1867" fmla="*/ 5624231 h 6698929"/>
              <a:gd name="connsiteX1868" fmla="*/ 1461541 w 6829686"/>
              <a:gd name="connsiteY1868" fmla="*/ 5636141 h 6698929"/>
              <a:gd name="connsiteX1869" fmla="*/ 1430965 w 6829686"/>
              <a:gd name="connsiteY1869" fmla="*/ 5672823 h 6698929"/>
              <a:gd name="connsiteX1870" fmla="*/ 1438052 w 6829686"/>
              <a:gd name="connsiteY1870" fmla="*/ 5663125 h 6698929"/>
              <a:gd name="connsiteX1871" fmla="*/ 1444384 w 6829686"/>
              <a:gd name="connsiteY1871" fmla="*/ 5660914 h 6698929"/>
              <a:gd name="connsiteX1872" fmla="*/ 1430965 w 6829686"/>
              <a:gd name="connsiteY1872" fmla="*/ 5672823 h 6698929"/>
              <a:gd name="connsiteX1873" fmla="*/ 2548292 w 6829686"/>
              <a:gd name="connsiteY1873" fmla="*/ 6221716 h 6698929"/>
              <a:gd name="connsiteX1874" fmla="*/ 2551123 w 6829686"/>
              <a:gd name="connsiteY1874" fmla="*/ 6216424 h 6698929"/>
              <a:gd name="connsiteX1875" fmla="*/ 2558688 w 6829686"/>
              <a:gd name="connsiteY1875" fmla="*/ 6207173 h 6698929"/>
              <a:gd name="connsiteX1876" fmla="*/ 2548292 w 6829686"/>
              <a:gd name="connsiteY1876" fmla="*/ 6221716 h 6698929"/>
              <a:gd name="connsiteX1877" fmla="*/ 2484313 w 6829686"/>
              <a:gd name="connsiteY1877" fmla="*/ 6286059 h 6698929"/>
              <a:gd name="connsiteX1878" fmla="*/ 2506209 w 6829686"/>
              <a:gd name="connsiteY1878" fmla="*/ 6250503 h 6698929"/>
              <a:gd name="connsiteX1879" fmla="*/ 2533226 w 6829686"/>
              <a:gd name="connsiteY1879" fmla="*/ 6211245 h 6698929"/>
              <a:gd name="connsiteX1880" fmla="*/ 2557798 w 6829686"/>
              <a:gd name="connsiteY1880" fmla="*/ 6177537 h 6698929"/>
              <a:gd name="connsiteX1881" fmla="*/ 2484313 w 6829686"/>
              <a:gd name="connsiteY1881" fmla="*/ 6286059 h 6698929"/>
              <a:gd name="connsiteX1882" fmla="*/ 2517269 w 6829686"/>
              <a:gd name="connsiteY1882" fmla="*/ 6301720 h 6698929"/>
              <a:gd name="connsiteX1883" fmla="*/ 2517079 w 6829686"/>
              <a:gd name="connsiteY1883" fmla="*/ 6301587 h 6698929"/>
              <a:gd name="connsiteX1884" fmla="*/ 2527856 w 6829686"/>
              <a:gd name="connsiteY1884" fmla="*/ 6287309 h 6698929"/>
              <a:gd name="connsiteX1885" fmla="*/ 2517269 w 6829686"/>
              <a:gd name="connsiteY1885" fmla="*/ 6301720 h 6698929"/>
              <a:gd name="connsiteX1886" fmla="*/ 2490825 w 6829686"/>
              <a:gd name="connsiteY1886" fmla="*/ 6341375 h 6698929"/>
              <a:gd name="connsiteX1887" fmla="*/ 2497245 w 6829686"/>
              <a:gd name="connsiteY1887" fmla="*/ 6331329 h 6698929"/>
              <a:gd name="connsiteX1888" fmla="*/ 2501412 w 6829686"/>
              <a:gd name="connsiteY1888" fmla="*/ 6326965 h 6698929"/>
              <a:gd name="connsiteX1889" fmla="*/ 2490825 w 6829686"/>
              <a:gd name="connsiteY1889" fmla="*/ 6341375 h 6698929"/>
              <a:gd name="connsiteX1890" fmla="*/ 2403377 w 6829686"/>
              <a:gd name="connsiteY1890" fmla="*/ 6697353 h 6698929"/>
              <a:gd name="connsiteX1891" fmla="*/ 2409781 w 6829686"/>
              <a:gd name="connsiteY1891" fmla="*/ 6686436 h 6698929"/>
              <a:gd name="connsiteX1892" fmla="*/ 2432682 w 6829686"/>
              <a:gd name="connsiteY1892" fmla="*/ 6651615 h 6698929"/>
              <a:gd name="connsiteX1893" fmla="*/ 2462344 w 6829686"/>
              <a:gd name="connsiteY1893" fmla="*/ 6606995 h 6698929"/>
              <a:gd name="connsiteX1894" fmla="*/ 2510940 w 6829686"/>
              <a:gd name="connsiteY1894" fmla="*/ 6532076 h 6698929"/>
              <a:gd name="connsiteX1895" fmla="*/ 2723598 w 6829686"/>
              <a:gd name="connsiteY1895" fmla="*/ 6208783 h 6698929"/>
              <a:gd name="connsiteX1896" fmla="*/ 2753265 w 6829686"/>
              <a:gd name="connsiteY1896" fmla="*/ 6164156 h 6698929"/>
              <a:gd name="connsiteX1897" fmla="*/ 2756901 w 6829686"/>
              <a:gd name="connsiteY1897" fmla="*/ 6158615 h 6698929"/>
              <a:gd name="connsiteX1898" fmla="*/ 2748486 w 6829686"/>
              <a:gd name="connsiteY1898" fmla="*/ 6165841 h 6698929"/>
              <a:gd name="connsiteX1899" fmla="*/ 2718745 w 6829686"/>
              <a:gd name="connsiteY1899" fmla="*/ 6199934 h 6698929"/>
              <a:gd name="connsiteX1900" fmla="*/ 2749082 w 6829686"/>
              <a:gd name="connsiteY1900" fmla="*/ 6134862 h 6698929"/>
              <a:gd name="connsiteX1901" fmla="*/ 2798548 w 6829686"/>
              <a:gd name="connsiteY1901" fmla="*/ 6064176 h 6698929"/>
              <a:gd name="connsiteX1902" fmla="*/ 2821610 w 6829686"/>
              <a:gd name="connsiteY1902" fmla="*/ 6028418 h 6698929"/>
              <a:gd name="connsiteX1903" fmla="*/ 2842061 w 6829686"/>
              <a:gd name="connsiteY1903" fmla="*/ 6000313 h 6698929"/>
              <a:gd name="connsiteX1904" fmla="*/ 2855838 w 6829686"/>
              <a:gd name="connsiteY1904" fmla="*/ 5970539 h 6698929"/>
              <a:gd name="connsiteX1905" fmla="*/ 2907910 w 6829686"/>
              <a:gd name="connsiteY1905" fmla="*/ 5892205 h 6698929"/>
              <a:gd name="connsiteX1906" fmla="*/ 2933578 w 6829686"/>
              <a:gd name="connsiteY1906" fmla="*/ 5848799 h 6698929"/>
              <a:gd name="connsiteX1907" fmla="*/ 2951240 w 6829686"/>
              <a:gd name="connsiteY1907" fmla="*/ 5826224 h 6698929"/>
              <a:gd name="connsiteX1908" fmla="*/ 2967988 w 6829686"/>
              <a:gd name="connsiteY1908" fmla="*/ 5793043 h 6698929"/>
              <a:gd name="connsiteX1909" fmla="*/ 2936006 w 6829686"/>
              <a:gd name="connsiteY1909" fmla="*/ 5839026 h 6698929"/>
              <a:gd name="connsiteX1910" fmla="*/ 2923927 w 6829686"/>
              <a:gd name="connsiteY1910" fmla="*/ 5850544 h 6698929"/>
              <a:gd name="connsiteX1911" fmla="*/ 2909603 w 6829686"/>
              <a:gd name="connsiteY1911" fmla="*/ 5873954 h 6698929"/>
              <a:gd name="connsiteX1912" fmla="*/ 2772562 w 6829686"/>
              <a:gd name="connsiteY1912" fmla="*/ 6066000 h 6698929"/>
              <a:gd name="connsiteX1913" fmla="*/ 2748586 w 6829686"/>
              <a:gd name="connsiteY1913" fmla="*/ 6091155 h 6698929"/>
              <a:gd name="connsiteX1914" fmla="*/ 2748403 w 6829686"/>
              <a:gd name="connsiteY1914" fmla="*/ 6089033 h 6698929"/>
              <a:gd name="connsiteX1915" fmla="*/ 2652997 w 6829686"/>
              <a:gd name="connsiteY1915" fmla="*/ 6233356 h 6698929"/>
              <a:gd name="connsiteX1916" fmla="*/ 2651895 w 6829686"/>
              <a:gd name="connsiteY1916" fmla="*/ 6225297 h 6698929"/>
              <a:gd name="connsiteX1917" fmla="*/ 2657483 w 6829686"/>
              <a:gd name="connsiteY1917" fmla="*/ 6209570 h 6698929"/>
              <a:gd name="connsiteX1918" fmla="*/ 2677573 w 6829686"/>
              <a:gd name="connsiteY1918" fmla="*/ 6177219 h 6698929"/>
              <a:gd name="connsiteX1919" fmla="*/ 2703607 w 6829686"/>
              <a:gd name="connsiteY1919" fmla="*/ 6138055 h 6698929"/>
              <a:gd name="connsiteX1920" fmla="*/ 2746210 w 6829686"/>
              <a:gd name="connsiteY1920" fmla="*/ 6063582 h 6698929"/>
              <a:gd name="connsiteX1921" fmla="*/ 2932764 w 6829686"/>
              <a:gd name="connsiteY1921" fmla="*/ 5763510 h 6698929"/>
              <a:gd name="connsiteX1922" fmla="*/ 2958802 w 6829686"/>
              <a:gd name="connsiteY1922" fmla="*/ 5724340 h 6698929"/>
              <a:gd name="connsiteX1923" fmla="*/ 2987447 w 6829686"/>
              <a:gd name="connsiteY1923" fmla="*/ 5677523 h 6698929"/>
              <a:gd name="connsiteX1924" fmla="*/ 3068529 w 6829686"/>
              <a:gd name="connsiteY1924" fmla="*/ 5556612 h 6698929"/>
              <a:gd name="connsiteX1925" fmla="*/ 3117076 w 6829686"/>
              <a:gd name="connsiteY1925" fmla="*/ 5475326 h 6698929"/>
              <a:gd name="connsiteX1926" fmla="*/ 3138080 w 6829686"/>
              <a:gd name="connsiteY1926" fmla="*/ 5453581 h 6698929"/>
              <a:gd name="connsiteX1927" fmla="*/ 3146992 w 6829686"/>
              <a:gd name="connsiteY1927" fmla="*/ 5437142 h 6698929"/>
              <a:gd name="connsiteX1928" fmla="*/ 3121950 w 6829686"/>
              <a:gd name="connsiteY1928" fmla="*/ 5431221 h 6698929"/>
              <a:gd name="connsiteX1929" fmla="*/ 3114664 w 6829686"/>
              <a:gd name="connsiteY1929" fmla="*/ 5441562 h 6698929"/>
              <a:gd name="connsiteX1930" fmla="*/ 3081226 w 6829686"/>
              <a:gd name="connsiteY1930" fmla="*/ 5490867 h 6698929"/>
              <a:gd name="connsiteX1931" fmla="*/ 3064796 w 6829686"/>
              <a:gd name="connsiteY1931" fmla="*/ 5515714 h 6698929"/>
              <a:gd name="connsiteX1932" fmla="*/ 3055354 w 6829686"/>
              <a:gd name="connsiteY1932" fmla="*/ 5530921 h 6698929"/>
              <a:gd name="connsiteX1933" fmla="*/ 2951643 w 6829686"/>
              <a:gd name="connsiteY1933" fmla="*/ 5683724 h 6698929"/>
              <a:gd name="connsiteX1934" fmla="*/ 2934446 w 6829686"/>
              <a:gd name="connsiteY1934" fmla="*/ 5708047 h 6698929"/>
              <a:gd name="connsiteX1935" fmla="*/ 2911404 w 6829686"/>
              <a:gd name="connsiteY1935" fmla="*/ 5742810 h 6698929"/>
              <a:gd name="connsiteX1936" fmla="*/ 2878348 w 6829686"/>
              <a:gd name="connsiteY1936" fmla="*/ 5792380 h 6698929"/>
              <a:gd name="connsiteX1937" fmla="*/ 2838299 w 6829686"/>
              <a:gd name="connsiteY1937" fmla="*/ 5851599 h 6698929"/>
              <a:gd name="connsiteX1938" fmla="*/ 2818656 w 6829686"/>
              <a:gd name="connsiteY1938" fmla="*/ 5881474 h 6698929"/>
              <a:gd name="connsiteX1939" fmla="*/ 2754608 w 6829686"/>
              <a:gd name="connsiteY1939" fmla="*/ 5974799 h 6698929"/>
              <a:gd name="connsiteX1940" fmla="*/ 2535104 w 6829686"/>
              <a:gd name="connsiteY1940" fmla="*/ 6301033 h 6698929"/>
              <a:gd name="connsiteX1941" fmla="*/ 2495055 w 6829686"/>
              <a:gd name="connsiteY1941" fmla="*/ 6360252 h 6698929"/>
              <a:gd name="connsiteX1942" fmla="*/ 2465212 w 6829686"/>
              <a:gd name="connsiteY1942" fmla="*/ 6404795 h 6698929"/>
              <a:gd name="connsiteX1943" fmla="*/ 2435173 w 6829686"/>
              <a:gd name="connsiteY1943" fmla="*/ 6449213 h 6698929"/>
              <a:gd name="connsiteX1944" fmla="*/ 2401736 w 6829686"/>
              <a:gd name="connsiteY1944" fmla="*/ 6498518 h 6698929"/>
              <a:gd name="connsiteX1945" fmla="*/ 2397765 w 6829686"/>
              <a:gd name="connsiteY1945" fmla="*/ 6503008 h 6698929"/>
              <a:gd name="connsiteX1946" fmla="*/ 2410797 w 6829686"/>
              <a:gd name="connsiteY1946" fmla="*/ 6483047 h 6698929"/>
              <a:gd name="connsiteX1947" fmla="*/ 2467085 w 6829686"/>
              <a:gd name="connsiteY1947" fmla="*/ 6398848 h 6698929"/>
              <a:gd name="connsiteX1948" fmla="*/ 2497124 w 6829686"/>
              <a:gd name="connsiteY1948" fmla="*/ 6354430 h 6698929"/>
              <a:gd name="connsiteX1949" fmla="*/ 2565491 w 6829686"/>
              <a:gd name="connsiteY1949" fmla="*/ 6249606 h 6698929"/>
              <a:gd name="connsiteX1950" fmla="*/ 2617998 w 6829686"/>
              <a:gd name="connsiteY1950" fmla="*/ 6170030 h 6698929"/>
              <a:gd name="connsiteX1951" fmla="*/ 2627441 w 6829686"/>
              <a:gd name="connsiteY1951" fmla="*/ 6154824 h 6698929"/>
              <a:gd name="connsiteX1952" fmla="*/ 2654649 w 6829686"/>
              <a:gd name="connsiteY1952" fmla="*/ 6115697 h 6698929"/>
              <a:gd name="connsiteX1953" fmla="*/ 2687895 w 6829686"/>
              <a:gd name="connsiteY1953" fmla="*/ 6066261 h 6698929"/>
              <a:gd name="connsiteX1954" fmla="*/ 2700164 w 6829686"/>
              <a:gd name="connsiteY1954" fmla="*/ 6045770 h 6698929"/>
              <a:gd name="connsiteX1955" fmla="*/ 2736810 w 6829686"/>
              <a:gd name="connsiteY1955" fmla="*/ 5991444 h 6698929"/>
              <a:gd name="connsiteX1956" fmla="*/ 2785347 w 6829686"/>
              <a:gd name="connsiteY1956" fmla="*/ 5916356 h 6698929"/>
              <a:gd name="connsiteX1957" fmla="*/ 2795548 w 6829686"/>
              <a:gd name="connsiteY1957" fmla="*/ 5901687 h 6698929"/>
              <a:gd name="connsiteX1958" fmla="*/ 2771172 w 6829686"/>
              <a:gd name="connsiteY1958" fmla="*/ 5935521 h 6698929"/>
              <a:gd name="connsiteX1959" fmla="*/ 2744536 w 6829686"/>
              <a:gd name="connsiteY1959" fmla="*/ 5975045 h 6698929"/>
              <a:gd name="connsiteX1960" fmla="*/ 2723368 w 6829686"/>
              <a:gd name="connsiteY1960" fmla="*/ 6003859 h 6698929"/>
              <a:gd name="connsiteX1961" fmla="*/ 2722795 w 6829686"/>
              <a:gd name="connsiteY1961" fmla="*/ 6003461 h 6698929"/>
              <a:gd name="connsiteX1962" fmla="*/ 2760204 w 6829686"/>
              <a:gd name="connsiteY1962" fmla="*/ 5949666 h 6698929"/>
              <a:gd name="connsiteX1963" fmla="*/ 2780581 w 6829686"/>
              <a:gd name="connsiteY1963" fmla="*/ 5913041 h 6698929"/>
              <a:gd name="connsiteX1964" fmla="*/ 2902027 w 6829686"/>
              <a:gd name="connsiteY1964" fmla="*/ 5729039 h 6698929"/>
              <a:gd name="connsiteX1965" fmla="*/ 2946242 w 6829686"/>
              <a:gd name="connsiteY1965" fmla="*/ 5665456 h 6698929"/>
              <a:gd name="connsiteX1966" fmla="*/ 2995346 w 6829686"/>
              <a:gd name="connsiteY1966" fmla="*/ 5590773 h 6698929"/>
              <a:gd name="connsiteX1967" fmla="*/ 3054656 w 6829686"/>
              <a:gd name="connsiteY1967" fmla="*/ 5501414 h 6698929"/>
              <a:gd name="connsiteX1968" fmla="*/ 3023288 w 6829686"/>
              <a:gd name="connsiteY1968" fmla="*/ 5544897 h 6698929"/>
              <a:gd name="connsiteX1969" fmla="*/ 2996843 w 6829686"/>
              <a:gd name="connsiteY1969" fmla="*/ 5584552 h 6698929"/>
              <a:gd name="connsiteX1970" fmla="*/ 2949802 w 6829686"/>
              <a:gd name="connsiteY1970" fmla="*/ 5653421 h 6698929"/>
              <a:gd name="connsiteX1971" fmla="*/ 2874982 w 6829686"/>
              <a:gd name="connsiteY1971" fmla="*/ 5761016 h 6698929"/>
              <a:gd name="connsiteX1972" fmla="*/ 2848346 w 6829686"/>
              <a:gd name="connsiteY1972" fmla="*/ 5800540 h 6698929"/>
              <a:gd name="connsiteX1973" fmla="*/ 2822473 w 6829686"/>
              <a:gd name="connsiteY1973" fmla="*/ 5840594 h 6698929"/>
              <a:gd name="connsiteX1974" fmla="*/ 2791862 w 6829686"/>
              <a:gd name="connsiteY1974" fmla="*/ 5884614 h 6698929"/>
              <a:gd name="connsiteX1975" fmla="*/ 2776195 w 6829686"/>
              <a:gd name="connsiteY1975" fmla="*/ 5909992 h 6698929"/>
              <a:gd name="connsiteX1976" fmla="*/ 2742185 w 6829686"/>
              <a:gd name="connsiteY1976" fmla="*/ 5958899 h 6698929"/>
              <a:gd name="connsiteX1977" fmla="*/ 2725941 w 6829686"/>
              <a:gd name="connsiteY1977" fmla="*/ 5983886 h 6698929"/>
              <a:gd name="connsiteX1978" fmla="*/ 2725178 w 6829686"/>
              <a:gd name="connsiteY1978" fmla="*/ 5983356 h 6698929"/>
              <a:gd name="connsiteX1979" fmla="*/ 2691932 w 6829686"/>
              <a:gd name="connsiteY1979" fmla="*/ 6032794 h 6698929"/>
              <a:gd name="connsiteX1980" fmla="*/ 2679663 w 6829686"/>
              <a:gd name="connsiteY1980" fmla="*/ 6053285 h 6698929"/>
              <a:gd name="connsiteX1981" fmla="*/ 2663423 w 6829686"/>
              <a:gd name="connsiteY1981" fmla="*/ 6078265 h 6698929"/>
              <a:gd name="connsiteX1982" fmla="*/ 2593145 w 6829686"/>
              <a:gd name="connsiteY1982" fmla="*/ 6181769 h 6698929"/>
              <a:gd name="connsiteX1983" fmla="*/ 2581420 w 6829686"/>
              <a:gd name="connsiteY1983" fmla="*/ 6195377 h 6698929"/>
              <a:gd name="connsiteX1984" fmla="*/ 2610881 w 6829686"/>
              <a:gd name="connsiteY1984" fmla="*/ 6150569 h 6698929"/>
              <a:gd name="connsiteX1985" fmla="*/ 2626553 w 6829686"/>
              <a:gd name="connsiteY1985" fmla="*/ 6125183 h 6698929"/>
              <a:gd name="connsiteX1986" fmla="*/ 2663199 w 6829686"/>
              <a:gd name="connsiteY1986" fmla="*/ 6070858 h 6698929"/>
              <a:gd name="connsiteX1987" fmla="*/ 2690406 w 6829686"/>
              <a:gd name="connsiteY1987" fmla="*/ 6031733 h 6698929"/>
              <a:gd name="connsiteX1988" fmla="*/ 2736875 w 6829686"/>
              <a:gd name="connsiteY1988" fmla="*/ 5962468 h 6698929"/>
              <a:gd name="connsiteX1989" fmla="*/ 2759731 w 6829686"/>
              <a:gd name="connsiteY1989" fmla="*/ 5927566 h 6698929"/>
              <a:gd name="connsiteX1990" fmla="*/ 2800160 w 6829686"/>
              <a:gd name="connsiteY1990" fmla="*/ 5868612 h 6698929"/>
              <a:gd name="connsiteX1991" fmla="*/ 2806130 w 6829686"/>
              <a:gd name="connsiteY1991" fmla="*/ 5859163 h 6698929"/>
              <a:gd name="connsiteX1992" fmla="*/ 2807533 w 6829686"/>
              <a:gd name="connsiteY1992" fmla="*/ 5856644 h 6698929"/>
              <a:gd name="connsiteX1993" fmla="*/ 2796785 w 6829686"/>
              <a:gd name="connsiteY1993" fmla="*/ 5872102 h 6698929"/>
              <a:gd name="connsiteX1994" fmla="*/ 2787621 w 6829686"/>
              <a:gd name="connsiteY1994" fmla="*/ 5884771 h 6698929"/>
              <a:gd name="connsiteX1995" fmla="*/ 2786844 w 6829686"/>
              <a:gd name="connsiteY1995" fmla="*/ 5885405 h 6698929"/>
              <a:gd name="connsiteX1996" fmla="*/ 2770858 w 6829686"/>
              <a:gd name="connsiteY1996" fmla="*/ 5909118 h 6698929"/>
              <a:gd name="connsiteX1997" fmla="*/ 2758777 w 6829686"/>
              <a:gd name="connsiteY1997" fmla="*/ 5926902 h 6698929"/>
              <a:gd name="connsiteX1998" fmla="*/ 2757062 w 6829686"/>
              <a:gd name="connsiteY1998" fmla="*/ 5925709 h 6698929"/>
              <a:gd name="connsiteX1999" fmla="*/ 2770856 w 6829686"/>
              <a:gd name="connsiteY1999" fmla="*/ 5906279 h 6698929"/>
              <a:gd name="connsiteX2000" fmla="*/ 2783506 w 6829686"/>
              <a:gd name="connsiteY2000" fmla="*/ 5886054 h 6698929"/>
              <a:gd name="connsiteX2001" fmla="*/ 2802386 w 6829686"/>
              <a:gd name="connsiteY2001" fmla="*/ 5855648 h 6698929"/>
              <a:gd name="connsiteX2002" fmla="*/ 2829022 w 6829686"/>
              <a:gd name="connsiteY2002" fmla="*/ 5816125 h 6698929"/>
              <a:gd name="connsiteX2003" fmla="*/ 2830514 w 6829686"/>
              <a:gd name="connsiteY2003" fmla="*/ 5809911 h 6698929"/>
              <a:gd name="connsiteX2004" fmla="*/ 2836553 w 6829686"/>
              <a:gd name="connsiteY2004" fmla="*/ 5799600 h 6698929"/>
              <a:gd name="connsiteX2005" fmla="*/ 2856387 w 6829686"/>
              <a:gd name="connsiteY2005" fmla="*/ 5769858 h 6698929"/>
              <a:gd name="connsiteX2006" fmla="*/ 2866210 w 6829686"/>
              <a:gd name="connsiteY2006" fmla="*/ 5754917 h 6698929"/>
              <a:gd name="connsiteX2007" fmla="*/ 2889252 w 6829686"/>
              <a:gd name="connsiteY2007" fmla="*/ 5720154 h 6698929"/>
              <a:gd name="connsiteX2008" fmla="*/ 2882259 w 6829686"/>
              <a:gd name="connsiteY2008" fmla="*/ 5729804 h 6698929"/>
              <a:gd name="connsiteX2009" fmla="*/ 2801971 w 6829686"/>
              <a:gd name="connsiteY2009" fmla="*/ 5848109 h 6698929"/>
              <a:gd name="connsiteX2010" fmla="*/ 2791199 w 6829686"/>
              <a:gd name="connsiteY2010" fmla="*/ 5862380 h 6698929"/>
              <a:gd name="connsiteX2011" fmla="*/ 2763229 w 6829686"/>
              <a:gd name="connsiteY2011" fmla="*/ 5900975 h 6698929"/>
              <a:gd name="connsiteX2012" fmla="*/ 2782300 w 6829686"/>
              <a:gd name="connsiteY2012" fmla="*/ 5870703 h 6698929"/>
              <a:gd name="connsiteX2013" fmla="*/ 2822348 w 6829686"/>
              <a:gd name="connsiteY2013" fmla="*/ 5811484 h 6698929"/>
              <a:gd name="connsiteX2014" fmla="*/ 2821585 w 6829686"/>
              <a:gd name="connsiteY2014" fmla="*/ 5810954 h 6698929"/>
              <a:gd name="connsiteX2015" fmla="*/ 2860681 w 6829686"/>
              <a:gd name="connsiteY2015" fmla="*/ 5751071 h 6698929"/>
              <a:gd name="connsiteX2016" fmla="*/ 2882892 w 6829686"/>
              <a:gd name="connsiteY2016" fmla="*/ 5716639 h 6698929"/>
              <a:gd name="connsiteX2017" fmla="*/ 2894873 w 6829686"/>
              <a:gd name="connsiteY2017" fmla="*/ 5697693 h 6698929"/>
              <a:gd name="connsiteX2018" fmla="*/ 2888038 w 6829686"/>
              <a:gd name="connsiteY2018" fmla="*/ 5707923 h 6698929"/>
              <a:gd name="connsiteX2019" fmla="*/ 2874113 w 6829686"/>
              <a:gd name="connsiteY2019" fmla="*/ 5729981 h 6698929"/>
              <a:gd name="connsiteX2020" fmla="*/ 2827073 w 6829686"/>
              <a:gd name="connsiteY2020" fmla="*/ 5798848 h 6698929"/>
              <a:gd name="connsiteX2021" fmla="*/ 2902621 w 6829686"/>
              <a:gd name="connsiteY2021" fmla="*/ 5684511 h 6698929"/>
              <a:gd name="connsiteX2022" fmla="*/ 2915921 w 6829686"/>
              <a:gd name="connsiteY2022" fmla="*/ 5665639 h 6698929"/>
              <a:gd name="connsiteX2023" fmla="*/ 2923030 w 6829686"/>
              <a:gd name="connsiteY2023" fmla="*/ 5655662 h 6698929"/>
              <a:gd name="connsiteX2024" fmla="*/ 2936700 w 6829686"/>
              <a:gd name="connsiteY2024" fmla="*/ 5635243 h 6698929"/>
              <a:gd name="connsiteX2025" fmla="*/ 2965316 w 6829686"/>
              <a:gd name="connsiteY2025" fmla="*/ 5591651 h 6698929"/>
              <a:gd name="connsiteX2026" fmla="*/ 2877273 w 6829686"/>
              <a:gd name="connsiteY2026" fmla="*/ 5719075 h 6698929"/>
              <a:gd name="connsiteX2027" fmla="*/ 2875938 w 6829686"/>
              <a:gd name="connsiteY2027" fmla="*/ 5718147 h 6698929"/>
              <a:gd name="connsiteX2028" fmla="*/ 2894246 w 6829686"/>
              <a:gd name="connsiteY2028" fmla="*/ 5687344 h 6698929"/>
              <a:gd name="connsiteX2029" fmla="*/ 2908612 w 6829686"/>
              <a:gd name="connsiteY2029" fmla="*/ 5668312 h 6698929"/>
              <a:gd name="connsiteX2030" fmla="*/ 2914651 w 6829686"/>
              <a:gd name="connsiteY2030" fmla="*/ 5658000 h 6698929"/>
              <a:gd name="connsiteX2031" fmla="*/ 2981335 w 6829686"/>
              <a:gd name="connsiteY2031" fmla="*/ 5559258 h 6698929"/>
              <a:gd name="connsiteX2032" fmla="*/ 3026470 w 6829686"/>
              <a:gd name="connsiteY2032" fmla="*/ 5489063 h 6698929"/>
              <a:gd name="connsiteX2033" fmla="*/ 3062654 w 6829686"/>
              <a:gd name="connsiteY2033" fmla="*/ 5435708 h 6698929"/>
              <a:gd name="connsiteX2034" fmla="*/ 3035078 w 6829686"/>
              <a:gd name="connsiteY2034" fmla="*/ 5410046 h 6698929"/>
              <a:gd name="connsiteX2035" fmla="*/ 3092953 w 6829686"/>
              <a:gd name="connsiteY2035" fmla="*/ 5333068 h 6698929"/>
              <a:gd name="connsiteX2036" fmla="*/ 3062960 w 6829686"/>
              <a:gd name="connsiteY2036" fmla="*/ 5358716 h 6698929"/>
              <a:gd name="connsiteX2037" fmla="*/ 3041525 w 6829686"/>
              <a:gd name="connsiteY2037" fmla="*/ 5390794 h 6698929"/>
              <a:gd name="connsiteX2038" fmla="*/ 2972950 w 6829686"/>
              <a:gd name="connsiteY2038" fmla="*/ 5467764 h 6698929"/>
              <a:gd name="connsiteX2039" fmla="*/ 2951524 w 6829686"/>
              <a:gd name="connsiteY2039" fmla="*/ 5489141 h 6698929"/>
              <a:gd name="connsiteX2040" fmla="*/ 2955828 w 6829686"/>
              <a:gd name="connsiteY2040" fmla="*/ 5465606 h 6698929"/>
              <a:gd name="connsiteX2041" fmla="*/ 2981549 w 6829686"/>
              <a:gd name="connsiteY2041" fmla="*/ 5431390 h 6698929"/>
              <a:gd name="connsiteX2042" fmla="*/ 2987994 w 6829686"/>
              <a:gd name="connsiteY2042" fmla="*/ 5412132 h 6698929"/>
              <a:gd name="connsiteX2043" fmla="*/ 2949445 w 6829686"/>
              <a:gd name="connsiteY2043" fmla="*/ 5431350 h 6698929"/>
              <a:gd name="connsiteX2044" fmla="*/ 2930146 w 6829686"/>
              <a:gd name="connsiteY2044" fmla="*/ 5467714 h 6698929"/>
              <a:gd name="connsiteX2045" fmla="*/ 2904425 w 6829686"/>
              <a:gd name="connsiteY2045" fmla="*/ 5501928 h 6698929"/>
              <a:gd name="connsiteX2046" fmla="*/ 2865826 w 6829686"/>
              <a:gd name="connsiteY2046" fmla="*/ 5563953 h 6698929"/>
              <a:gd name="connsiteX2047" fmla="*/ 2842328 w 6829686"/>
              <a:gd name="connsiteY2047" fmla="*/ 5527538 h 6698929"/>
              <a:gd name="connsiteX2048" fmla="*/ 2805890 w 6829686"/>
              <a:gd name="connsiteY2048" fmla="*/ 5572444 h 6698929"/>
              <a:gd name="connsiteX2049" fmla="*/ 2786638 w 6829686"/>
              <a:gd name="connsiteY2049" fmla="*/ 5565998 h 6698929"/>
              <a:gd name="connsiteX2050" fmla="*/ 2765245 w 6829686"/>
              <a:gd name="connsiteY2050" fmla="*/ 5555274 h 6698929"/>
              <a:gd name="connsiteX2051" fmla="*/ 2737380 w 6829686"/>
              <a:gd name="connsiteY2051" fmla="*/ 5595909 h 6698929"/>
              <a:gd name="connsiteX2052" fmla="*/ 2707461 w 6829686"/>
              <a:gd name="connsiteY2052" fmla="*/ 5557350 h 6698929"/>
              <a:gd name="connsiteX2053" fmla="*/ 2735325 w 6829686"/>
              <a:gd name="connsiteY2053" fmla="*/ 5516717 h 6698929"/>
              <a:gd name="connsiteX2054" fmla="*/ 2773826 w 6829686"/>
              <a:gd name="connsiteY2054" fmla="*/ 5540301 h 6698929"/>
              <a:gd name="connsiteX2055" fmla="*/ 2814529 w 6829686"/>
              <a:gd name="connsiteY2055" fmla="*/ 5503968 h 6698929"/>
              <a:gd name="connsiteX2056" fmla="*/ 2840251 w 6829686"/>
              <a:gd name="connsiteY2056" fmla="*/ 5469753 h 6698929"/>
              <a:gd name="connsiteX2057" fmla="*/ 2816737 w 6829686"/>
              <a:gd name="connsiteY2057" fmla="*/ 5444041 h 6698929"/>
              <a:gd name="connsiteX2058" fmla="*/ 2818897 w 6829686"/>
              <a:gd name="connsiteY2058" fmla="*/ 5426924 h 6698929"/>
              <a:gd name="connsiteX2059" fmla="*/ 2846696 w 6829686"/>
              <a:gd name="connsiteY2059" fmla="*/ 5450494 h 6698929"/>
              <a:gd name="connsiteX2060" fmla="*/ 2840314 w 6829686"/>
              <a:gd name="connsiteY2060" fmla="*/ 5416247 h 6698929"/>
              <a:gd name="connsiteX2061" fmla="*/ 2881089 w 6829686"/>
              <a:gd name="connsiteY2061" fmla="*/ 5315700 h 6698929"/>
              <a:gd name="connsiteX2062" fmla="*/ 2866110 w 6829686"/>
              <a:gd name="connsiteY2062" fmla="*/ 5317825 h 6698929"/>
              <a:gd name="connsiteX2063" fmla="*/ 2810380 w 6829686"/>
              <a:gd name="connsiteY2063" fmla="*/ 5388391 h 6698929"/>
              <a:gd name="connsiteX2064" fmla="*/ 2797487 w 6829686"/>
              <a:gd name="connsiteY2064" fmla="*/ 5437599 h 6698929"/>
              <a:gd name="connsiteX2065" fmla="*/ 2656051 w 6829686"/>
              <a:gd name="connsiteY2065" fmla="*/ 5593676 h 6698929"/>
              <a:gd name="connsiteX2066" fmla="*/ 2581132 w 6829686"/>
              <a:gd name="connsiteY2066" fmla="*/ 5604287 h 6698929"/>
              <a:gd name="connsiteX2067" fmla="*/ 2557572 w 6829686"/>
              <a:gd name="connsiteY2067" fmla="*/ 5621386 h 6698929"/>
              <a:gd name="connsiteX2068" fmla="*/ 2458989 w 6829686"/>
              <a:gd name="connsiteY2068" fmla="*/ 5734707 h 6698929"/>
              <a:gd name="connsiteX2069" fmla="*/ 2388269 w 6829686"/>
              <a:gd name="connsiteY2069" fmla="*/ 5818091 h 6698929"/>
              <a:gd name="connsiteX2070" fmla="*/ 2334741 w 6829686"/>
              <a:gd name="connsiteY2070" fmla="*/ 5839434 h 6698929"/>
              <a:gd name="connsiteX2071" fmla="*/ 2330494 w 6829686"/>
              <a:gd name="connsiteY2071" fmla="*/ 5809465 h 6698929"/>
              <a:gd name="connsiteX2072" fmla="*/ 2356215 w 6829686"/>
              <a:gd name="connsiteY2072" fmla="*/ 5775252 h 6698929"/>
              <a:gd name="connsiteX2073" fmla="*/ 2379761 w 6829686"/>
              <a:gd name="connsiteY2073" fmla="*/ 5768857 h 6698929"/>
              <a:gd name="connsiteX2074" fmla="*/ 2439819 w 6829686"/>
              <a:gd name="connsiteY2074" fmla="*/ 5653353 h 6698929"/>
              <a:gd name="connsiteX2075" fmla="*/ 2491311 w 6829686"/>
              <a:gd name="connsiteY2075" fmla="*/ 5542120 h 6698929"/>
              <a:gd name="connsiteX2076" fmla="*/ 2510580 w 6829686"/>
              <a:gd name="connsiteY2076" fmla="*/ 5537864 h 6698929"/>
              <a:gd name="connsiteX2077" fmla="*/ 2527725 w 6829686"/>
              <a:gd name="connsiteY2077" fmla="*/ 5518621 h 6698929"/>
              <a:gd name="connsiteX2078" fmla="*/ 2553432 w 6829686"/>
              <a:gd name="connsiteY2078" fmla="*/ 5495109 h 6698929"/>
              <a:gd name="connsiteX2079" fmla="*/ 2568499 w 6829686"/>
              <a:gd name="connsiteY2079" fmla="*/ 5418075 h 6698929"/>
              <a:gd name="connsiteX2080" fmla="*/ 2570661 w 6829686"/>
              <a:gd name="connsiteY2080" fmla="*/ 5400959 h 6698929"/>
              <a:gd name="connsiteX2081" fmla="*/ 2551385 w 6829686"/>
              <a:gd name="connsiteY2081" fmla="*/ 5415913 h 6698929"/>
              <a:gd name="connsiteX2082" fmla="*/ 2508555 w 6829686"/>
              <a:gd name="connsiteY2082" fmla="*/ 5437267 h 6698929"/>
              <a:gd name="connsiteX2083" fmla="*/ 2440185 w 6829686"/>
              <a:gd name="connsiteY2083" fmla="*/ 5332320 h 6698929"/>
              <a:gd name="connsiteX2084" fmla="*/ 2399492 w 6829686"/>
              <a:gd name="connsiteY2084" fmla="*/ 5357959 h 6698929"/>
              <a:gd name="connsiteX2085" fmla="*/ 2378057 w 6829686"/>
              <a:gd name="connsiteY2085" fmla="*/ 5390036 h 6698929"/>
              <a:gd name="connsiteX2086" fmla="*/ 2348041 w 6829686"/>
              <a:gd name="connsiteY2086" fmla="*/ 5437087 h 6698929"/>
              <a:gd name="connsiteX2087" fmla="*/ 2324485 w 6829686"/>
              <a:gd name="connsiteY2087" fmla="*/ 5443479 h 6698929"/>
              <a:gd name="connsiteX2088" fmla="*/ 2307344 w 6829686"/>
              <a:gd name="connsiteY2088" fmla="*/ 5462720 h 6698929"/>
              <a:gd name="connsiteX2089" fmla="*/ 2178785 w 6829686"/>
              <a:gd name="connsiteY2089" fmla="*/ 5590987 h 6698929"/>
              <a:gd name="connsiteX2090" fmla="*/ 2133878 w 6829686"/>
              <a:gd name="connsiteY2090" fmla="*/ 5645715 h 6698929"/>
              <a:gd name="connsiteX2091" fmla="*/ 2122198 w 6829686"/>
              <a:gd name="connsiteY2091" fmla="*/ 5646130 h 6698929"/>
              <a:gd name="connsiteX2092" fmla="*/ 2120115 w 6829686"/>
              <a:gd name="connsiteY2092" fmla="*/ 5648573 h 6698929"/>
              <a:gd name="connsiteX2093" fmla="*/ 2097460 w 6829686"/>
              <a:gd name="connsiteY2093" fmla="*/ 5674662 h 6698929"/>
              <a:gd name="connsiteX2094" fmla="*/ 2017500 w 6829686"/>
              <a:gd name="connsiteY2094" fmla="*/ 5771110 h 6698929"/>
              <a:gd name="connsiteX2095" fmla="*/ 1968351 w 6829686"/>
              <a:gd name="connsiteY2095" fmla="*/ 5823021 h 6698929"/>
              <a:gd name="connsiteX2096" fmla="*/ 1973072 w 6829686"/>
              <a:gd name="connsiteY2096" fmla="*/ 5811152 h 6698929"/>
              <a:gd name="connsiteX2097" fmla="*/ 2003212 w 6829686"/>
              <a:gd name="connsiteY2097" fmla="*/ 5774111 h 6698929"/>
              <a:gd name="connsiteX2098" fmla="*/ 2024016 w 6829686"/>
              <a:gd name="connsiteY2098" fmla="*/ 5752788 h 6698929"/>
              <a:gd name="connsiteX2099" fmla="*/ 2104086 w 6829686"/>
              <a:gd name="connsiteY2099" fmla="*/ 5648315 h 6698929"/>
              <a:gd name="connsiteX2100" fmla="*/ 2106993 w 6829686"/>
              <a:gd name="connsiteY2100" fmla="*/ 5644448 h 6698929"/>
              <a:gd name="connsiteX2101" fmla="*/ 2100344 w 6829686"/>
              <a:gd name="connsiteY2101" fmla="*/ 5640126 h 6698929"/>
              <a:gd name="connsiteX2102" fmla="*/ 2095274 w 6829686"/>
              <a:gd name="connsiteY2102" fmla="*/ 5627281 h 6698929"/>
              <a:gd name="connsiteX2103" fmla="*/ 2200270 w 6829686"/>
              <a:gd name="connsiteY2103" fmla="*/ 5516105 h 6698929"/>
              <a:gd name="connsiteX2104" fmla="*/ 2203999 w 6829686"/>
              <a:gd name="connsiteY2104" fmla="*/ 5496320 h 6698929"/>
              <a:gd name="connsiteX2105" fmla="*/ 2203419 w 6829686"/>
              <a:gd name="connsiteY2105" fmla="*/ 5496717 h 6698929"/>
              <a:gd name="connsiteX2106" fmla="*/ 2191779 w 6829686"/>
              <a:gd name="connsiteY2106" fmla="*/ 5485936 h 6698929"/>
              <a:gd name="connsiteX2107" fmla="*/ 2151853 w 6829686"/>
              <a:gd name="connsiteY2107" fmla="*/ 5530152 h 6698929"/>
              <a:gd name="connsiteX2108" fmla="*/ 2125765 w 6829686"/>
              <a:gd name="connsiteY2108" fmla="*/ 5562820 h 6698929"/>
              <a:gd name="connsiteX2109" fmla="*/ 2088653 w 6829686"/>
              <a:gd name="connsiteY2109" fmla="*/ 5609644 h 6698929"/>
              <a:gd name="connsiteX2110" fmla="*/ 2067842 w 6829686"/>
              <a:gd name="connsiteY2110" fmla="*/ 5630972 h 6698929"/>
              <a:gd name="connsiteX2111" fmla="*/ 2048725 w 6829686"/>
              <a:gd name="connsiteY2111" fmla="*/ 5653859 h 6698929"/>
              <a:gd name="connsiteX2112" fmla="*/ 1909718 w 6829686"/>
              <a:gd name="connsiteY2112" fmla="*/ 5817416 h 6698929"/>
              <a:gd name="connsiteX2113" fmla="*/ 1839088 w 6829686"/>
              <a:gd name="connsiteY2113" fmla="*/ 5898151 h 6698929"/>
              <a:gd name="connsiteX2114" fmla="*/ 1832223 w 6829686"/>
              <a:gd name="connsiteY2114" fmla="*/ 5899916 h 6698929"/>
              <a:gd name="connsiteX2115" fmla="*/ 1947498 w 6829686"/>
              <a:gd name="connsiteY2115" fmla="*/ 5763096 h 6698929"/>
              <a:gd name="connsiteX2116" fmla="*/ 1997323 w 6829686"/>
              <a:gd name="connsiteY2116" fmla="*/ 5703683 h 6698929"/>
              <a:gd name="connsiteX2117" fmla="*/ 2054789 w 6829686"/>
              <a:gd name="connsiteY2117" fmla="*/ 5626992 h 6698929"/>
              <a:gd name="connsiteX2118" fmla="*/ 2083128 w 6829686"/>
              <a:gd name="connsiteY2118" fmla="*/ 5596410 h 6698929"/>
              <a:gd name="connsiteX2119" fmla="*/ 2082566 w 6829686"/>
              <a:gd name="connsiteY2119" fmla="*/ 5595888 h 6698929"/>
              <a:gd name="connsiteX2120" fmla="*/ 2143303 w 6829686"/>
              <a:gd name="connsiteY2120" fmla="*/ 5530344 h 6698929"/>
              <a:gd name="connsiteX2121" fmla="*/ 2157583 w 6829686"/>
              <a:gd name="connsiteY2121" fmla="*/ 5507030 h 6698929"/>
              <a:gd name="connsiteX2122" fmla="*/ 2157942 w 6829686"/>
              <a:gd name="connsiteY2122" fmla="*/ 5506631 h 6698929"/>
              <a:gd name="connsiteX2123" fmla="*/ 2143584 w 6829686"/>
              <a:gd name="connsiteY2123" fmla="*/ 5518773 h 6698929"/>
              <a:gd name="connsiteX2124" fmla="*/ 2137436 w 6829686"/>
              <a:gd name="connsiteY2124" fmla="*/ 5526938 h 6698929"/>
              <a:gd name="connsiteX2125" fmla="*/ 2115632 w 6829686"/>
              <a:gd name="connsiteY2125" fmla="*/ 5553431 h 6698929"/>
              <a:gd name="connsiteX2126" fmla="*/ 2071090 w 6829686"/>
              <a:gd name="connsiteY2126" fmla="*/ 5601498 h 6698929"/>
              <a:gd name="connsiteX2127" fmla="*/ 2054789 w 6829686"/>
              <a:gd name="connsiteY2127" fmla="*/ 5626992 h 6698929"/>
              <a:gd name="connsiteX2128" fmla="*/ 2020708 w 6829686"/>
              <a:gd name="connsiteY2128" fmla="*/ 5660382 h 6698929"/>
              <a:gd name="connsiteX2129" fmla="*/ 1930289 w 6829686"/>
              <a:gd name="connsiteY2129" fmla="*/ 5771507 h 6698929"/>
              <a:gd name="connsiteX2130" fmla="*/ 1866068 w 6829686"/>
              <a:gd name="connsiteY2130" fmla="*/ 5841938 h 6698929"/>
              <a:gd name="connsiteX2131" fmla="*/ 1793638 w 6829686"/>
              <a:gd name="connsiteY2131" fmla="*/ 5929132 h 6698929"/>
              <a:gd name="connsiteX2132" fmla="*/ 1696920 w 6829686"/>
              <a:gd name="connsiteY2132" fmla="*/ 6042536 h 6698929"/>
              <a:gd name="connsiteX2133" fmla="*/ 1648895 w 6829686"/>
              <a:gd name="connsiteY2133" fmla="*/ 6095491 h 6698929"/>
              <a:gd name="connsiteX2134" fmla="*/ 1608405 w 6829686"/>
              <a:gd name="connsiteY2134" fmla="*/ 6139185 h 6698929"/>
              <a:gd name="connsiteX2135" fmla="*/ 1645623 w 6829686"/>
              <a:gd name="connsiteY2135" fmla="*/ 6084343 h 6698929"/>
              <a:gd name="connsiteX2136" fmla="*/ 1711080 w 6829686"/>
              <a:gd name="connsiteY2136" fmla="*/ 6006931 h 6698929"/>
              <a:gd name="connsiteX2137" fmla="*/ 1741222 w 6829686"/>
              <a:gd name="connsiteY2137" fmla="*/ 5969889 h 6698929"/>
              <a:gd name="connsiteX2138" fmla="*/ 1768435 w 6829686"/>
              <a:gd name="connsiteY2138" fmla="*/ 5938264 h 6698929"/>
              <a:gd name="connsiteX2139" fmla="*/ 1785304 w 6829686"/>
              <a:gd name="connsiteY2139" fmla="*/ 5913284 h 6698929"/>
              <a:gd name="connsiteX2140" fmla="*/ 1853683 w 6829686"/>
              <a:gd name="connsiteY2140" fmla="*/ 5830462 h 6698929"/>
              <a:gd name="connsiteX2141" fmla="*/ 1886743 w 6829686"/>
              <a:gd name="connsiteY2141" fmla="*/ 5788010 h 6698929"/>
              <a:gd name="connsiteX2142" fmla="*/ 1910476 w 6829686"/>
              <a:gd name="connsiteY2142" fmla="*/ 5761273 h 6698929"/>
              <a:gd name="connsiteX2143" fmla="*/ 1931391 w 6829686"/>
              <a:gd name="connsiteY2143" fmla="*/ 5731926 h 6698929"/>
              <a:gd name="connsiteX2144" fmla="*/ 1889108 w 6829686"/>
              <a:gd name="connsiteY2144" fmla="*/ 5782074 h 6698929"/>
              <a:gd name="connsiteX2145" fmla="*/ 1872349 w 6829686"/>
              <a:gd name="connsiteY2145" fmla="*/ 5799030 h 6698929"/>
              <a:gd name="connsiteX2146" fmla="*/ 1853789 w 6829686"/>
              <a:gd name="connsiteY2146" fmla="*/ 5822444 h 6698929"/>
              <a:gd name="connsiteX2147" fmla="*/ 1671935 w 6829686"/>
              <a:gd name="connsiteY2147" fmla="*/ 6035625 h 6698929"/>
              <a:gd name="connsiteX2148" fmla="*/ 1638980 w 6829686"/>
              <a:gd name="connsiteY2148" fmla="*/ 6070060 h 6698929"/>
              <a:gd name="connsiteX2149" fmla="*/ 1638416 w 6829686"/>
              <a:gd name="connsiteY2149" fmla="*/ 6069538 h 6698929"/>
              <a:gd name="connsiteX2150" fmla="*/ 1513242 w 6829686"/>
              <a:gd name="connsiteY2150" fmla="*/ 6221554 h 6698929"/>
              <a:gd name="connsiteX2151" fmla="*/ 1510486 w 6829686"/>
              <a:gd name="connsiteY2151" fmla="*/ 6220013 h 6698929"/>
              <a:gd name="connsiteX2152" fmla="*/ 1516837 w 6829686"/>
              <a:gd name="connsiteY2152" fmla="*/ 6208643 h 6698929"/>
              <a:gd name="connsiteX2153" fmla="*/ 1542930 w 6829686"/>
              <a:gd name="connsiteY2153" fmla="*/ 6175968 h 6698929"/>
              <a:gd name="connsiteX2154" fmla="*/ 1577116 w 6829686"/>
              <a:gd name="connsiteY2154" fmla="*/ 6134560 h 6698929"/>
              <a:gd name="connsiteX2155" fmla="*/ 1631661 w 6829686"/>
              <a:gd name="connsiteY2155" fmla="*/ 6063278 h 6698929"/>
              <a:gd name="connsiteX2156" fmla="*/ 1874014 w 6829686"/>
              <a:gd name="connsiteY2156" fmla="*/ 5759972 h 6698929"/>
              <a:gd name="connsiteX2157" fmla="*/ 1908206 w 6829686"/>
              <a:gd name="connsiteY2157" fmla="*/ 5718557 h 6698929"/>
              <a:gd name="connsiteX2158" fmla="*/ 1912338 w 6829686"/>
              <a:gd name="connsiteY2158" fmla="*/ 5713345 h 6698929"/>
              <a:gd name="connsiteX2159" fmla="*/ 1898276 w 6829686"/>
              <a:gd name="connsiteY2159" fmla="*/ 5714804 h 6698929"/>
              <a:gd name="connsiteX2160" fmla="*/ 1855447 w 6829686"/>
              <a:gd name="connsiteY2160" fmla="*/ 5736156 h 6698929"/>
              <a:gd name="connsiteX2161" fmla="*/ 1874796 w 6829686"/>
              <a:gd name="connsiteY2161" fmla="*/ 5656989 h 6698929"/>
              <a:gd name="connsiteX2162" fmla="*/ 1934795 w 6829686"/>
              <a:gd name="connsiteY2162" fmla="*/ 5594990 h 6698929"/>
              <a:gd name="connsiteX2163" fmla="*/ 1960517 w 6829686"/>
              <a:gd name="connsiteY2163" fmla="*/ 5560775 h 6698929"/>
              <a:gd name="connsiteX2164" fmla="*/ 1986223 w 6829686"/>
              <a:gd name="connsiteY2164" fmla="*/ 5537263 h 6698929"/>
              <a:gd name="connsiteX2165" fmla="*/ 1994830 w 6829686"/>
              <a:gd name="connsiteY2165" fmla="*/ 5500888 h 6698929"/>
              <a:gd name="connsiteX2166" fmla="*/ 2054838 w 6829686"/>
              <a:gd name="connsiteY2166" fmla="*/ 5428188 h 6698929"/>
              <a:gd name="connsiteX2167" fmla="*/ 2080568 w 6829686"/>
              <a:gd name="connsiteY2167" fmla="*/ 5383275 h 6698929"/>
              <a:gd name="connsiteX2168" fmla="*/ 2104132 w 6829686"/>
              <a:gd name="connsiteY2168" fmla="*/ 5366183 h 6698929"/>
              <a:gd name="connsiteX2169" fmla="*/ 2117018 w 6829686"/>
              <a:gd name="connsiteY2169" fmla="*/ 5327673 h 6698929"/>
              <a:gd name="connsiteX2170" fmla="*/ 2078451 w 6829686"/>
              <a:gd name="connsiteY2170" fmla="*/ 5368292 h 6698929"/>
              <a:gd name="connsiteX2171" fmla="*/ 2059185 w 6829686"/>
              <a:gd name="connsiteY2171" fmla="*/ 5372553 h 6698929"/>
              <a:gd name="connsiteX2172" fmla="*/ 2044173 w 6829686"/>
              <a:gd name="connsiteY2172" fmla="*/ 5396078 h 6698929"/>
              <a:gd name="connsiteX2173" fmla="*/ 1874908 w 6829686"/>
              <a:gd name="connsiteY2173" fmla="*/ 5560677 h 6698929"/>
              <a:gd name="connsiteX2174" fmla="*/ 1838511 w 6829686"/>
              <a:gd name="connsiteY2174" fmla="*/ 5573480 h 6698929"/>
              <a:gd name="connsiteX2175" fmla="*/ 1836374 w 6829686"/>
              <a:gd name="connsiteY2175" fmla="*/ 5569195 h 6698929"/>
              <a:gd name="connsiteX2176" fmla="*/ 1727069 w 6829686"/>
              <a:gd name="connsiteY2176" fmla="*/ 5703909 h 6698929"/>
              <a:gd name="connsiteX2177" fmla="*/ 1717993 w 6829686"/>
              <a:gd name="connsiteY2177" fmla="*/ 5687043 h 6698929"/>
              <a:gd name="connsiteX2178" fmla="*/ 1718552 w 6829686"/>
              <a:gd name="connsiteY2178" fmla="*/ 5665375 h 6698929"/>
              <a:gd name="connsiteX2179" fmla="*/ 1739993 w 6829686"/>
              <a:gd name="connsiteY2179" fmla="*/ 5633294 h 6698929"/>
              <a:gd name="connsiteX2180" fmla="*/ 1769995 w 6829686"/>
              <a:gd name="connsiteY2180" fmla="*/ 5596947 h 6698929"/>
              <a:gd name="connsiteX2181" fmla="*/ 1810750 w 6829686"/>
              <a:gd name="connsiteY2181" fmla="*/ 5517799 h 6698929"/>
              <a:gd name="connsiteX2182" fmla="*/ 2010128 w 6829686"/>
              <a:gd name="connsiteY2182" fmla="*/ 5220541 h 6698929"/>
              <a:gd name="connsiteX2183" fmla="*/ 2040137 w 6829686"/>
              <a:gd name="connsiteY2183" fmla="*/ 5184189 h 6698929"/>
              <a:gd name="connsiteX2184" fmla="*/ 2070153 w 6829686"/>
              <a:gd name="connsiteY2184" fmla="*/ 5137139 h 6698929"/>
              <a:gd name="connsiteX2185" fmla="*/ 2164450 w 6829686"/>
              <a:gd name="connsiteY2185" fmla="*/ 5025955 h 6698929"/>
              <a:gd name="connsiteX2186" fmla="*/ 2213765 w 6829686"/>
              <a:gd name="connsiteY2186" fmla="*/ 4942540 h 6698929"/>
              <a:gd name="connsiteX2187" fmla="*/ 2245885 w 6829686"/>
              <a:gd name="connsiteY2187" fmla="*/ 4931878 h 6698929"/>
              <a:gd name="connsiteX2188" fmla="*/ 2361665 w 6829686"/>
              <a:gd name="connsiteY2188" fmla="*/ 4745811 h 6698929"/>
              <a:gd name="connsiteX2189" fmla="*/ 2391673 w 6829686"/>
              <a:gd name="connsiteY2189" fmla="*/ 4709460 h 6698929"/>
              <a:gd name="connsiteX2190" fmla="*/ 2440980 w 6829686"/>
              <a:gd name="connsiteY2190" fmla="*/ 4636746 h 6698929"/>
              <a:gd name="connsiteX2191" fmla="*/ 2464543 w 6829686"/>
              <a:gd name="connsiteY2191" fmla="*/ 4619654 h 6698929"/>
              <a:gd name="connsiteX2192" fmla="*/ 2498864 w 6829686"/>
              <a:gd name="connsiteY2192" fmla="*/ 4549067 h 6698929"/>
              <a:gd name="connsiteX2193" fmla="*/ 2526719 w 6829686"/>
              <a:gd name="connsiteY2193" fmla="*/ 4519132 h 6698929"/>
              <a:gd name="connsiteX2194" fmla="*/ 2618882 w 6829686"/>
              <a:gd name="connsiteY2194" fmla="*/ 4403669 h 6698929"/>
              <a:gd name="connsiteX2195" fmla="*/ 2638147 w 6829686"/>
              <a:gd name="connsiteY2195" fmla="*/ 4399408 h 6698929"/>
              <a:gd name="connsiteX2196" fmla="*/ 2642458 w 6829686"/>
              <a:gd name="connsiteY2196" fmla="*/ 4375867 h 6698929"/>
              <a:gd name="connsiteX2197" fmla="*/ 2631767 w 6829686"/>
              <a:gd name="connsiteY2197" fmla="*/ 4365159 h 6698929"/>
              <a:gd name="connsiteX2198" fmla="*/ 2634820 w 6829686"/>
              <a:gd name="connsiteY2198" fmla="*/ 4362887 h 6698929"/>
              <a:gd name="connsiteX2199" fmla="*/ 2633353 w 6829686"/>
              <a:gd name="connsiteY2199" fmla="*/ 4359362 h 6698929"/>
              <a:gd name="connsiteX2200" fmla="*/ 2632013 w 6829686"/>
              <a:gd name="connsiteY2200" fmla="*/ 4354763 h 6698929"/>
              <a:gd name="connsiteX2201" fmla="*/ 2646482 w 6829686"/>
              <a:gd name="connsiteY2201" fmla="*/ 4354208 h 6698929"/>
              <a:gd name="connsiteX2202" fmla="*/ 2656267 w 6829686"/>
              <a:gd name="connsiteY2202" fmla="*/ 4346926 h 6698929"/>
              <a:gd name="connsiteX2203" fmla="*/ 2753886 w 6829686"/>
              <a:gd name="connsiteY2203" fmla="*/ 4256143 h 6698929"/>
              <a:gd name="connsiteX2204" fmla="*/ 2781485 w 6829686"/>
              <a:gd name="connsiteY2204" fmla="*/ 4217653 h 6698929"/>
              <a:gd name="connsiteX2205" fmla="*/ 2801579 w 6829686"/>
              <a:gd name="connsiteY2205" fmla="*/ 4201062 h 6698929"/>
              <a:gd name="connsiteX2206" fmla="*/ 2801479 w 6829686"/>
              <a:gd name="connsiteY2206" fmla="*/ 4200721 h 6698929"/>
              <a:gd name="connsiteX2207" fmla="*/ 2804633 w 6829686"/>
              <a:gd name="connsiteY2207" fmla="*/ 4197455 h 6698929"/>
              <a:gd name="connsiteX2208" fmla="*/ 2804590 w 6829686"/>
              <a:gd name="connsiteY2208" fmla="*/ 4198576 h 6698929"/>
              <a:gd name="connsiteX2209" fmla="*/ 2820311 w 6829686"/>
              <a:gd name="connsiteY2209" fmla="*/ 4185595 h 6698929"/>
              <a:gd name="connsiteX2210" fmla="*/ 2839603 w 6829686"/>
              <a:gd name="connsiteY2210" fmla="*/ 4159938 h 6698929"/>
              <a:gd name="connsiteX2211" fmla="*/ 2863188 w 6829686"/>
              <a:gd name="connsiteY2211" fmla="*/ 4121438 h 6698929"/>
              <a:gd name="connsiteX2212" fmla="*/ 2897476 w 6829686"/>
              <a:gd name="connsiteY2212" fmla="*/ 4082953 h 6698929"/>
              <a:gd name="connsiteX2213" fmla="*/ 2938210 w 6829686"/>
              <a:gd name="connsiteY2213" fmla="*/ 4025214 h 6698929"/>
              <a:gd name="connsiteX2214" fmla="*/ 2940583 w 6829686"/>
              <a:gd name="connsiteY2214" fmla="*/ 4012244 h 6698929"/>
              <a:gd name="connsiteX2215" fmla="*/ 2879474 w 6829686"/>
              <a:gd name="connsiteY2215" fmla="*/ 4071539 h 6698929"/>
              <a:gd name="connsiteX2216" fmla="*/ 2868874 w 6829686"/>
              <a:gd name="connsiteY2216" fmla="*/ 4077287 h 6698929"/>
              <a:gd name="connsiteX2217" fmla="*/ 2865040 w 6829686"/>
              <a:gd name="connsiteY2217" fmla="*/ 4081978 h 6698929"/>
              <a:gd name="connsiteX2218" fmla="*/ 2841832 w 6829686"/>
              <a:gd name="connsiteY2218" fmla="*/ 4106155 h 6698929"/>
              <a:gd name="connsiteX2219" fmla="*/ 2813989 w 6829686"/>
              <a:gd name="connsiteY2219" fmla="*/ 4138755 h 6698929"/>
              <a:gd name="connsiteX2220" fmla="*/ 2796554 w 6829686"/>
              <a:gd name="connsiteY2220" fmla="*/ 4158963 h 6698929"/>
              <a:gd name="connsiteX2221" fmla="*/ 2795790 w 6829686"/>
              <a:gd name="connsiteY2221" fmla="*/ 4160714 h 6698929"/>
              <a:gd name="connsiteX2222" fmla="*/ 2793490 w 6829686"/>
              <a:gd name="connsiteY2222" fmla="*/ 4162514 h 6698929"/>
              <a:gd name="connsiteX2223" fmla="*/ 2786659 w 6829686"/>
              <a:gd name="connsiteY2223" fmla="*/ 4170433 h 6698929"/>
              <a:gd name="connsiteX2224" fmla="*/ 2755262 w 6829686"/>
              <a:gd name="connsiteY2224" fmla="*/ 4206721 h 6698929"/>
              <a:gd name="connsiteX2225" fmla="*/ 2740843 w 6829686"/>
              <a:gd name="connsiteY2225" fmla="*/ 4223345 h 6698929"/>
              <a:gd name="connsiteX2226" fmla="*/ 2733746 w 6829686"/>
              <a:gd name="connsiteY2226" fmla="*/ 4238605 h 6698929"/>
              <a:gd name="connsiteX2227" fmla="*/ 2725530 w 6829686"/>
              <a:gd name="connsiteY2227" fmla="*/ 4240999 h 6698929"/>
              <a:gd name="connsiteX2228" fmla="*/ 2723455 w 6829686"/>
              <a:gd name="connsiteY2228" fmla="*/ 4243391 h 6698929"/>
              <a:gd name="connsiteX2229" fmla="*/ 2694893 w 6829686"/>
              <a:gd name="connsiteY2229" fmla="*/ 4276211 h 6698929"/>
              <a:gd name="connsiteX2230" fmla="*/ 2691446 w 6829686"/>
              <a:gd name="connsiteY2230" fmla="*/ 4280146 h 6698929"/>
              <a:gd name="connsiteX2231" fmla="*/ 2696294 w 6829686"/>
              <a:gd name="connsiteY2231" fmla="*/ 4278101 h 6698929"/>
              <a:gd name="connsiteX2232" fmla="*/ 2715705 w 6829686"/>
              <a:gd name="connsiteY2232" fmla="*/ 4265594 h 6698929"/>
              <a:gd name="connsiteX2233" fmla="*/ 2668595 w 6829686"/>
              <a:gd name="connsiteY2233" fmla="*/ 4309224 h 6698929"/>
              <a:gd name="connsiteX2234" fmla="*/ 2669302 w 6829686"/>
              <a:gd name="connsiteY2234" fmla="*/ 4305342 h 6698929"/>
              <a:gd name="connsiteX2235" fmla="*/ 2662119 w 6829686"/>
              <a:gd name="connsiteY2235" fmla="*/ 4313378 h 6698929"/>
              <a:gd name="connsiteX2236" fmla="*/ 2605968 w 6829686"/>
              <a:gd name="connsiteY2236" fmla="*/ 4377883 h 6698929"/>
              <a:gd name="connsiteX2237" fmla="*/ 2593577 w 6829686"/>
              <a:gd name="connsiteY2237" fmla="*/ 4394309 h 6698929"/>
              <a:gd name="connsiteX2238" fmla="*/ 2600043 w 6829686"/>
              <a:gd name="connsiteY2238" fmla="*/ 4398986 h 6698929"/>
              <a:gd name="connsiteX2239" fmla="*/ 2592191 w 6829686"/>
              <a:gd name="connsiteY2239" fmla="*/ 4406255 h 6698929"/>
              <a:gd name="connsiteX2240" fmla="*/ 2557527 w 6829686"/>
              <a:gd name="connsiteY2240" fmla="*/ 4441279 h 6698929"/>
              <a:gd name="connsiteX2241" fmla="*/ 2554908 w 6829686"/>
              <a:gd name="connsiteY2241" fmla="*/ 4439438 h 6698929"/>
              <a:gd name="connsiteX2242" fmla="*/ 2542524 w 6829686"/>
              <a:gd name="connsiteY2242" fmla="*/ 4454462 h 6698929"/>
              <a:gd name="connsiteX2243" fmla="*/ 2492279 w 6829686"/>
              <a:gd name="connsiteY2243" fmla="*/ 4513544 h 6698929"/>
              <a:gd name="connsiteX2244" fmla="*/ 2477547 w 6829686"/>
              <a:gd name="connsiteY2244" fmla="*/ 4532413 h 6698929"/>
              <a:gd name="connsiteX2245" fmla="*/ 2346131 w 6829686"/>
              <a:gd name="connsiteY2245" fmla="*/ 4678703 h 6698929"/>
              <a:gd name="connsiteX2246" fmla="*/ 2319096 w 6829686"/>
              <a:gd name="connsiteY2246" fmla="*/ 4710539 h 6698929"/>
              <a:gd name="connsiteX2247" fmla="*/ 2227922 w 6829686"/>
              <a:gd name="connsiteY2247" fmla="*/ 4821114 h 6698929"/>
              <a:gd name="connsiteX2248" fmla="*/ 2180944 w 6829686"/>
              <a:gd name="connsiteY2248" fmla="*/ 4875080 h 6698929"/>
              <a:gd name="connsiteX2249" fmla="*/ 2141609 w 6829686"/>
              <a:gd name="connsiteY2249" fmla="*/ 4919876 h 6698929"/>
              <a:gd name="connsiteX2250" fmla="*/ 2122781 w 6829686"/>
              <a:gd name="connsiteY2250" fmla="*/ 4943062 h 6698929"/>
              <a:gd name="connsiteX2251" fmla="*/ 2112703 w 6829686"/>
              <a:gd name="connsiteY2251" fmla="*/ 4958143 h 6698929"/>
              <a:gd name="connsiteX2252" fmla="*/ 1990603 w 6829686"/>
              <a:gd name="connsiteY2252" fmla="*/ 5096849 h 6698929"/>
              <a:gd name="connsiteX2253" fmla="*/ 1969542 w 6829686"/>
              <a:gd name="connsiteY2253" fmla="*/ 5117928 h 6698929"/>
              <a:gd name="connsiteX2254" fmla="*/ 1943069 w 6829686"/>
              <a:gd name="connsiteY2254" fmla="*/ 5150287 h 6698929"/>
              <a:gd name="connsiteX2255" fmla="*/ 1904847 w 6829686"/>
              <a:gd name="connsiteY2255" fmla="*/ 5196139 h 6698929"/>
              <a:gd name="connsiteX2256" fmla="*/ 1857868 w 6829686"/>
              <a:gd name="connsiteY2256" fmla="*/ 5250105 h 6698929"/>
              <a:gd name="connsiteX2257" fmla="*/ 1835493 w 6829686"/>
              <a:gd name="connsiteY2257" fmla="*/ 5278145 h 6698929"/>
              <a:gd name="connsiteX2258" fmla="*/ 1759252 w 6829686"/>
              <a:gd name="connsiteY2258" fmla="*/ 5361835 h 6698929"/>
              <a:gd name="connsiteX2259" fmla="*/ 1503097 w 6829686"/>
              <a:gd name="connsiteY2259" fmla="*/ 5660761 h 6698929"/>
              <a:gd name="connsiteX2260" fmla="*/ 1456119 w 6829686"/>
              <a:gd name="connsiteY2260" fmla="*/ 5714728 h 6698929"/>
              <a:gd name="connsiteX2261" fmla="*/ 1421445 w 6829686"/>
              <a:gd name="connsiteY2261" fmla="*/ 5755728 h 6698929"/>
              <a:gd name="connsiteX2262" fmla="*/ 1386208 w 6829686"/>
              <a:gd name="connsiteY2262" fmla="*/ 5796205 h 6698929"/>
              <a:gd name="connsiteX2263" fmla="*/ 1346874 w 6829686"/>
              <a:gd name="connsiteY2263" fmla="*/ 5841002 h 6698929"/>
              <a:gd name="connsiteX2264" fmla="*/ 1341106 w 6829686"/>
              <a:gd name="connsiteY2264" fmla="*/ 5843735 h 6698929"/>
              <a:gd name="connsiteX2265" fmla="*/ 1355838 w 6829686"/>
              <a:gd name="connsiteY2265" fmla="*/ 5824866 h 6698929"/>
              <a:gd name="connsiteX2266" fmla="*/ 1421088 w 6829686"/>
              <a:gd name="connsiteY2266" fmla="*/ 5747184 h 6698929"/>
              <a:gd name="connsiteX2267" fmla="*/ 1456325 w 6829686"/>
              <a:gd name="connsiteY2267" fmla="*/ 5706706 h 6698929"/>
              <a:gd name="connsiteX2268" fmla="*/ 1533524 w 6829686"/>
              <a:gd name="connsiteY2268" fmla="*/ 5607513 h 6698929"/>
              <a:gd name="connsiteX2269" fmla="*/ 1593563 w 6829686"/>
              <a:gd name="connsiteY2269" fmla="*/ 5533093 h 6698929"/>
              <a:gd name="connsiteX2270" fmla="*/ 1603642 w 6829686"/>
              <a:gd name="connsiteY2270" fmla="*/ 5518014 h 6698929"/>
              <a:gd name="connsiteX2271" fmla="*/ 1636444 w 6829686"/>
              <a:gd name="connsiteY2271" fmla="*/ 5483444 h 6698929"/>
              <a:gd name="connsiteX2272" fmla="*/ 1675222 w 6829686"/>
              <a:gd name="connsiteY2272" fmla="*/ 5438121 h 6698929"/>
              <a:gd name="connsiteX2273" fmla="*/ 1687727 w 6829686"/>
              <a:gd name="connsiteY2273" fmla="*/ 5417139 h 6698929"/>
              <a:gd name="connsiteX2274" fmla="*/ 1730603 w 6829686"/>
              <a:gd name="connsiteY2274" fmla="*/ 5367496 h 6698929"/>
              <a:gd name="connsiteX2275" fmla="*/ 1784874 w 6829686"/>
              <a:gd name="connsiteY2275" fmla="*/ 5295808 h 6698929"/>
              <a:gd name="connsiteX2276" fmla="*/ 1797174 w 6829686"/>
              <a:gd name="connsiteY2276" fmla="*/ 5282848 h 6698929"/>
              <a:gd name="connsiteX2277" fmla="*/ 1766803 w 6829686"/>
              <a:gd name="connsiteY2277" fmla="*/ 5311508 h 6698929"/>
              <a:gd name="connsiteX2278" fmla="*/ 1735669 w 6829686"/>
              <a:gd name="connsiteY2278" fmla="*/ 5347662 h 6698929"/>
              <a:gd name="connsiteX2279" fmla="*/ 1708840 w 6829686"/>
              <a:gd name="connsiteY2279" fmla="*/ 5371476 h 6698929"/>
              <a:gd name="connsiteX2280" fmla="*/ 1707169 w 6829686"/>
              <a:gd name="connsiteY2280" fmla="*/ 5369891 h 6698929"/>
              <a:gd name="connsiteX2281" fmla="*/ 1752272 w 6829686"/>
              <a:gd name="connsiteY2281" fmla="*/ 5322361 h 6698929"/>
              <a:gd name="connsiteX2282" fmla="*/ 1770957 w 6829686"/>
              <a:gd name="connsiteY2282" fmla="*/ 5282601 h 6698929"/>
              <a:gd name="connsiteX2283" fmla="*/ 1909865 w 6829686"/>
              <a:gd name="connsiteY2283" fmla="*/ 5110574 h 6698929"/>
              <a:gd name="connsiteX2284" fmla="*/ 1963175 w 6829686"/>
              <a:gd name="connsiteY2284" fmla="*/ 5054397 h 6698929"/>
              <a:gd name="connsiteX2285" fmla="*/ 2019111 w 6829686"/>
              <a:gd name="connsiteY2285" fmla="*/ 4984301 h 6698929"/>
              <a:gd name="connsiteX2286" fmla="*/ 2087352 w 6829686"/>
              <a:gd name="connsiteY2286" fmla="*/ 4901238 h 6698929"/>
              <a:gd name="connsiteX2287" fmla="*/ 2048224 w 6829686"/>
              <a:gd name="connsiteY2287" fmla="*/ 4938012 h 6698929"/>
              <a:gd name="connsiteX2288" fmla="*/ 2017648 w 6829686"/>
              <a:gd name="connsiteY2288" fmla="*/ 4974693 h 6698929"/>
              <a:gd name="connsiteX2289" fmla="*/ 1961912 w 6829686"/>
              <a:gd name="connsiteY2289" fmla="*/ 5036774 h 6698929"/>
              <a:gd name="connsiteX2290" fmla="*/ 1871702 w 6829686"/>
              <a:gd name="connsiteY2290" fmla="*/ 5131838 h 6698929"/>
              <a:gd name="connsiteX2291" fmla="*/ 1840568 w 6829686"/>
              <a:gd name="connsiteY2291" fmla="*/ 5167991 h 6698929"/>
              <a:gd name="connsiteX2292" fmla="*/ 1811662 w 6829686"/>
              <a:gd name="connsiteY2292" fmla="*/ 5206259 h 6698929"/>
              <a:gd name="connsiteX2293" fmla="*/ 1774755 w 6829686"/>
              <a:gd name="connsiteY2293" fmla="*/ 5245151 h 6698929"/>
              <a:gd name="connsiteX2294" fmla="*/ 1758154 w 6829686"/>
              <a:gd name="connsiteY2294" fmla="*/ 5270452 h 6698929"/>
              <a:gd name="connsiteX2295" fmla="*/ 1717149 w 6829686"/>
              <a:gd name="connsiteY2295" fmla="*/ 5313663 h 6698929"/>
              <a:gd name="connsiteX2296" fmla="*/ 1698870 w 6829686"/>
              <a:gd name="connsiteY2296" fmla="*/ 5337384 h 6698929"/>
              <a:gd name="connsiteX2297" fmla="*/ 1696643 w 6829686"/>
              <a:gd name="connsiteY2297" fmla="*/ 5335271 h 6698929"/>
              <a:gd name="connsiteX2298" fmla="*/ 1657866 w 6829686"/>
              <a:gd name="connsiteY2298" fmla="*/ 5380595 h 6698929"/>
              <a:gd name="connsiteX2299" fmla="*/ 1645361 w 6829686"/>
              <a:gd name="connsiteY2299" fmla="*/ 5401578 h 6698929"/>
              <a:gd name="connsiteX2300" fmla="*/ 1627089 w 6829686"/>
              <a:gd name="connsiteY2300" fmla="*/ 5425293 h 6698929"/>
              <a:gd name="connsiteX2301" fmla="*/ 1544317 w 6829686"/>
              <a:gd name="connsiteY2301" fmla="*/ 5519209 h 6698929"/>
              <a:gd name="connsiteX2302" fmla="*/ 1527566 w 6829686"/>
              <a:gd name="connsiteY2302" fmla="*/ 5527943 h 6698929"/>
              <a:gd name="connsiteX2303" fmla="*/ 1561126 w 6829686"/>
              <a:gd name="connsiteY2303" fmla="*/ 5485887 h 6698929"/>
              <a:gd name="connsiteX2304" fmla="*/ 1577733 w 6829686"/>
              <a:gd name="connsiteY2304" fmla="*/ 5460580 h 6698929"/>
              <a:gd name="connsiteX2305" fmla="*/ 1620609 w 6829686"/>
              <a:gd name="connsiteY2305" fmla="*/ 5410938 h 6698929"/>
              <a:gd name="connsiteX2306" fmla="*/ 1653412 w 6829686"/>
              <a:gd name="connsiteY2306" fmla="*/ 5376369 h 6698929"/>
              <a:gd name="connsiteX2307" fmla="*/ 1707477 w 6829686"/>
              <a:gd name="connsiteY2307" fmla="*/ 5312705 h 6698929"/>
              <a:gd name="connsiteX2308" fmla="*/ 1733401 w 6829686"/>
              <a:gd name="connsiteY2308" fmla="*/ 5279812 h 6698929"/>
              <a:gd name="connsiteX2309" fmla="*/ 1781492 w 6829686"/>
              <a:gd name="connsiteY2309" fmla="*/ 5226903 h 6698929"/>
              <a:gd name="connsiteX2310" fmla="*/ 1787995 w 6829686"/>
              <a:gd name="connsiteY2310" fmla="*/ 5217680 h 6698929"/>
              <a:gd name="connsiteX2311" fmla="*/ 1789284 w 6829686"/>
              <a:gd name="connsiteY2311" fmla="*/ 5214948 h 6698929"/>
              <a:gd name="connsiteX2312" fmla="*/ 1776324 w 6829686"/>
              <a:gd name="connsiteY2312" fmla="*/ 5228605 h 6698929"/>
              <a:gd name="connsiteX2313" fmla="*/ 1764868 w 6829686"/>
              <a:gd name="connsiteY2313" fmla="*/ 5239285 h 6698929"/>
              <a:gd name="connsiteX2314" fmla="*/ 1763542 w 6829686"/>
              <a:gd name="connsiteY2314" fmla="*/ 5239357 h 6698929"/>
              <a:gd name="connsiteX2315" fmla="*/ 1744850 w 6829686"/>
              <a:gd name="connsiteY2315" fmla="*/ 5261039 h 6698929"/>
              <a:gd name="connsiteX2316" fmla="*/ 1730617 w 6829686"/>
              <a:gd name="connsiteY2316" fmla="*/ 5277170 h 6698929"/>
              <a:gd name="connsiteX2317" fmla="*/ 1725606 w 6829686"/>
              <a:gd name="connsiteY2317" fmla="*/ 5272416 h 6698929"/>
              <a:gd name="connsiteX2318" fmla="*/ 1742565 w 6829686"/>
              <a:gd name="connsiteY2318" fmla="*/ 5255659 h 6698929"/>
              <a:gd name="connsiteX2319" fmla="*/ 1756183 w 6829686"/>
              <a:gd name="connsiteY2319" fmla="*/ 5235735 h 6698929"/>
              <a:gd name="connsiteX2320" fmla="*/ 1776331 w 6829686"/>
              <a:gd name="connsiteY2320" fmla="*/ 5205581 h 6698929"/>
              <a:gd name="connsiteX2321" fmla="*/ 1807465 w 6829686"/>
              <a:gd name="connsiteY2321" fmla="*/ 5169428 h 6698929"/>
              <a:gd name="connsiteX2322" fmla="*/ 1805996 w 6829686"/>
              <a:gd name="connsiteY2322" fmla="*/ 5159826 h 6698929"/>
              <a:gd name="connsiteX2323" fmla="*/ 1811970 w 6829686"/>
              <a:gd name="connsiteY2323" fmla="*/ 5149071 h 6698929"/>
              <a:gd name="connsiteX2324" fmla="*/ 1834903 w 6829686"/>
              <a:gd name="connsiteY2324" fmla="*/ 5121560 h 6698929"/>
              <a:gd name="connsiteX2325" fmla="*/ 1846093 w 6829686"/>
              <a:gd name="connsiteY2325" fmla="*/ 5107537 h 6698929"/>
              <a:gd name="connsiteX2326" fmla="*/ 1872568 w 6829686"/>
              <a:gd name="connsiteY2326" fmla="*/ 5075179 h 6698929"/>
              <a:gd name="connsiteX2327" fmla="*/ 1863809 w 6829686"/>
              <a:gd name="connsiteY2327" fmla="*/ 5083293 h 6698929"/>
              <a:gd name="connsiteX2328" fmla="*/ 1769296 w 6829686"/>
              <a:gd name="connsiteY2328" fmla="*/ 5190698 h 6698929"/>
              <a:gd name="connsiteX2329" fmla="*/ 1755327 w 6829686"/>
              <a:gd name="connsiteY2329" fmla="*/ 5202073 h 6698929"/>
              <a:gd name="connsiteX2330" fmla="*/ 1720297 w 6829686"/>
              <a:gd name="connsiteY2330" fmla="*/ 5234528 h 6698929"/>
              <a:gd name="connsiteX2331" fmla="*/ 1741003 w 6829686"/>
              <a:gd name="connsiteY2331" fmla="*/ 5204904 h 6698929"/>
              <a:gd name="connsiteX2332" fmla="*/ 1787981 w 6829686"/>
              <a:gd name="connsiteY2332" fmla="*/ 5150939 h 6698929"/>
              <a:gd name="connsiteX2333" fmla="*/ 1785754 w 6829686"/>
              <a:gd name="connsiteY2333" fmla="*/ 5148825 h 6698929"/>
              <a:gd name="connsiteX2334" fmla="*/ 1829949 w 6829686"/>
              <a:gd name="connsiteY2334" fmla="*/ 5092217 h 6698929"/>
              <a:gd name="connsiteX2335" fmla="*/ 1854727 w 6829686"/>
              <a:gd name="connsiteY2335" fmla="*/ 5059277 h 6698929"/>
              <a:gd name="connsiteX2336" fmla="*/ 1867793 w 6829686"/>
              <a:gd name="connsiteY2336" fmla="*/ 5040802 h 6698929"/>
              <a:gd name="connsiteX2337" fmla="*/ 1859874 w 6829686"/>
              <a:gd name="connsiteY2337" fmla="*/ 5050245 h 6698929"/>
              <a:gd name="connsiteX2338" fmla="*/ 1844718 w 6829686"/>
              <a:gd name="connsiteY2338" fmla="*/ 5071789 h 6698929"/>
              <a:gd name="connsiteX2339" fmla="*/ 1788983 w 6829686"/>
              <a:gd name="connsiteY2339" fmla="*/ 5133869 h 6698929"/>
              <a:gd name="connsiteX2340" fmla="*/ 1875496 w 6829686"/>
              <a:gd name="connsiteY2340" fmla="*/ 5027094 h 6698929"/>
              <a:gd name="connsiteX2341" fmla="*/ 1891735 w 6829686"/>
              <a:gd name="connsiteY2341" fmla="*/ 5010677 h 6698929"/>
              <a:gd name="connsiteX2342" fmla="*/ 1900504 w 6829686"/>
              <a:gd name="connsiteY2342" fmla="*/ 5002111 h 6698929"/>
              <a:gd name="connsiteX2343" fmla="*/ 1916375 w 6829686"/>
              <a:gd name="connsiteY2343" fmla="*/ 4983300 h 6698929"/>
              <a:gd name="connsiteX2344" fmla="*/ 1948915 w 6829686"/>
              <a:gd name="connsiteY2344" fmla="*/ 4942319 h 6698929"/>
              <a:gd name="connsiteX2345" fmla="*/ 1843417 w 6829686"/>
              <a:gd name="connsiteY2345" fmla="*/ 5055724 h 6698929"/>
              <a:gd name="connsiteX2346" fmla="*/ 1839520 w 6829686"/>
              <a:gd name="connsiteY2346" fmla="*/ 5052026 h 6698929"/>
              <a:gd name="connsiteX2347" fmla="*/ 1857999 w 6829686"/>
              <a:gd name="connsiteY2347" fmla="*/ 5020289 h 6698929"/>
              <a:gd name="connsiteX2348" fmla="*/ 1876627 w 6829686"/>
              <a:gd name="connsiteY2348" fmla="*/ 5005117 h 6698929"/>
              <a:gd name="connsiteX2349" fmla="*/ 1882602 w 6829686"/>
              <a:gd name="connsiteY2349" fmla="*/ 4994363 h 6698929"/>
              <a:gd name="connsiteX2350" fmla="*/ 1960713 w 6829686"/>
              <a:gd name="connsiteY2350" fmla="*/ 4904243 h 6698929"/>
              <a:gd name="connsiteX2351" fmla="*/ 2010883 w 6829686"/>
              <a:gd name="connsiteY2351" fmla="*/ 4836879 h 6698929"/>
              <a:gd name="connsiteX2352" fmla="*/ 2089550 w 6829686"/>
              <a:gd name="connsiteY2352" fmla="*/ 4747287 h 6698929"/>
              <a:gd name="connsiteX2353" fmla="*/ 2184265 w 6829686"/>
              <a:gd name="connsiteY2353" fmla="*/ 4631867 h 6698929"/>
              <a:gd name="connsiteX2354" fmla="*/ 2242293 w 6829686"/>
              <a:gd name="connsiteY2354" fmla="*/ 4568419 h 6698929"/>
              <a:gd name="connsiteX2355" fmla="*/ 2226876 w 6829686"/>
              <a:gd name="connsiteY2355" fmla="*/ 4574471 h 6698929"/>
              <a:gd name="connsiteX2356" fmla="*/ 2180368 w 6829686"/>
              <a:gd name="connsiteY2356" fmla="*/ 4628169 h 6698929"/>
              <a:gd name="connsiteX2357" fmla="*/ 2175508 w 6829686"/>
              <a:gd name="connsiteY2357" fmla="*/ 4639981 h 6698929"/>
              <a:gd name="connsiteX2358" fmla="*/ 2161539 w 6829686"/>
              <a:gd name="connsiteY2358" fmla="*/ 4651357 h 6698929"/>
              <a:gd name="connsiteX2359" fmla="*/ 2126304 w 6829686"/>
              <a:gd name="connsiteY2359" fmla="*/ 4691835 h 6698929"/>
              <a:gd name="connsiteX2360" fmla="*/ 2094818 w 6829686"/>
              <a:gd name="connsiteY2360" fmla="*/ 4719437 h 6698929"/>
              <a:gd name="connsiteX2361" fmla="*/ 2174044 w 6829686"/>
              <a:gd name="connsiteY2361" fmla="*/ 4630375 h 6698929"/>
              <a:gd name="connsiteX2362" fmla="*/ 2163633 w 6829686"/>
              <a:gd name="connsiteY2362" fmla="*/ 4634628 h 6698929"/>
              <a:gd name="connsiteX2363" fmla="*/ 2159565 w 6829686"/>
              <a:gd name="connsiteY2363" fmla="*/ 4639659 h 6698929"/>
              <a:gd name="connsiteX2364" fmla="*/ 2112793 w 6829686"/>
              <a:gd name="connsiteY2364" fmla="*/ 4685603 h 6698929"/>
              <a:gd name="connsiteX2365" fmla="*/ 2106263 w 6829686"/>
              <a:gd name="connsiteY2365" fmla="*/ 4695830 h 6698929"/>
              <a:gd name="connsiteX2366" fmla="*/ 2079990 w 6829686"/>
              <a:gd name="connsiteY2366" fmla="*/ 4720171 h 6698929"/>
              <a:gd name="connsiteX2367" fmla="*/ 2063789 w 6829686"/>
              <a:gd name="connsiteY2367" fmla="*/ 4729440 h 6698929"/>
              <a:gd name="connsiteX2368" fmla="*/ 2075536 w 6829686"/>
              <a:gd name="connsiteY2368" fmla="*/ 4715945 h 6698929"/>
              <a:gd name="connsiteX2369" fmla="*/ 2094721 w 6829686"/>
              <a:gd name="connsiteY2369" fmla="*/ 4701302 h 6698929"/>
              <a:gd name="connsiteX2370" fmla="*/ 2121195 w 6829686"/>
              <a:gd name="connsiteY2370" fmla="*/ 4668944 h 6698929"/>
              <a:gd name="connsiteX2371" fmla="*/ 2125902 w 6829686"/>
              <a:gd name="connsiteY2371" fmla="*/ 4664104 h 6698929"/>
              <a:gd name="connsiteX2372" fmla="*/ 2111651 w 6829686"/>
              <a:gd name="connsiteY2372" fmla="*/ 4671878 h 6698929"/>
              <a:gd name="connsiteX2373" fmla="*/ 2045408 w 6829686"/>
              <a:gd name="connsiteY2373" fmla="*/ 4733234 h 6698929"/>
              <a:gd name="connsiteX2374" fmla="*/ 2007493 w 6829686"/>
              <a:gd name="connsiteY2374" fmla="*/ 4774188 h 6698929"/>
              <a:gd name="connsiteX2375" fmla="*/ 1993712 w 6829686"/>
              <a:gd name="connsiteY2375" fmla="*/ 4778202 h 6698929"/>
              <a:gd name="connsiteX2376" fmla="*/ 1996389 w 6829686"/>
              <a:gd name="connsiteY2376" fmla="*/ 4787391 h 6698929"/>
              <a:gd name="connsiteX2377" fmla="*/ 1905613 w 6829686"/>
              <a:gd name="connsiteY2377" fmla="*/ 4903561 h 6698929"/>
              <a:gd name="connsiteX2378" fmla="*/ 1843388 w 6829686"/>
              <a:gd name="connsiteY2378" fmla="*/ 4946608 h 6698929"/>
              <a:gd name="connsiteX2379" fmla="*/ 1809128 w 6829686"/>
              <a:gd name="connsiteY2379" fmla="*/ 4931669 h 6698929"/>
              <a:gd name="connsiteX2380" fmla="*/ 1807026 w 6829686"/>
              <a:gd name="connsiteY2380" fmla="*/ 4907355 h 6698929"/>
              <a:gd name="connsiteX2381" fmla="*/ 1759165 w 6829686"/>
              <a:gd name="connsiteY2381" fmla="*/ 4931268 h 6698929"/>
              <a:gd name="connsiteX2382" fmla="*/ 1734669 w 6829686"/>
              <a:gd name="connsiteY2382" fmla="*/ 4898527 h 6698929"/>
              <a:gd name="connsiteX2383" fmla="*/ 1805327 w 6829686"/>
              <a:gd name="connsiteY2383" fmla="*/ 4833084 h 6698929"/>
              <a:gd name="connsiteX2384" fmla="*/ 1771247 w 6829686"/>
              <a:gd name="connsiteY2384" fmla="*/ 4852981 h 6698929"/>
              <a:gd name="connsiteX2385" fmla="*/ 1744442 w 6829686"/>
              <a:gd name="connsiteY2385" fmla="*/ 4880730 h 6698929"/>
              <a:gd name="connsiteX2386" fmla="*/ 1663256 w 6829686"/>
              <a:gd name="connsiteY2386" fmla="*/ 4944258 h 6698929"/>
              <a:gd name="connsiteX2387" fmla="*/ 1638366 w 6829686"/>
              <a:gd name="connsiteY2387" fmla="*/ 4961478 h 6698929"/>
              <a:gd name="connsiteX2388" fmla="*/ 1646793 w 6829686"/>
              <a:gd name="connsiteY2388" fmla="*/ 4939085 h 6698929"/>
              <a:gd name="connsiteX2389" fmla="*/ 1678195 w 6829686"/>
              <a:gd name="connsiteY2389" fmla="*/ 4909998 h 6698929"/>
              <a:gd name="connsiteX2390" fmla="*/ 1687966 w 6829686"/>
              <a:gd name="connsiteY2390" fmla="*/ 4892194 h 6698929"/>
              <a:gd name="connsiteX2391" fmla="*/ 1646611 w 6829686"/>
              <a:gd name="connsiteY2391" fmla="*/ 4904242 h 6698929"/>
              <a:gd name="connsiteX2392" fmla="*/ 1621145 w 6829686"/>
              <a:gd name="connsiteY2392" fmla="*/ 4936587 h 6698929"/>
              <a:gd name="connsiteX2393" fmla="*/ 1589742 w 6829686"/>
              <a:gd name="connsiteY2393" fmla="*/ 4965674 h 6698929"/>
              <a:gd name="connsiteX2394" fmla="*/ 1540716 w 6829686"/>
              <a:gd name="connsiteY2394" fmla="*/ 5019834 h 6698929"/>
              <a:gd name="connsiteX2395" fmla="*/ 1524078 w 6829686"/>
              <a:gd name="connsiteY2395" fmla="*/ 4979817 h 6698929"/>
              <a:gd name="connsiteX2396" fmla="*/ 1480226 w 6829686"/>
              <a:gd name="connsiteY2396" fmla="*/ 5017518 h 6698929"/>
              <a:gd name="connsiteX2397" fmla="*/ 1462429 w 6829686"/>
              <a:gd name="connsiteY2397" fmla="*/ 5007745 h 6698929"/>
              <a:gd name="connsiteX2398" fmla="*/ 1443287 w 6829686"/>
              <a:gd name="connsiteY2398" fmla="*/ 4993383 h 6698929"/>
              <a:gd name="connsiteX2399" fmla="*/ 1408633 w 6829686"/>
              <a:gd name="connsiteY2399" fmla="*/ 5028406 h 6698929"/>
              <a:gd name="connsiteX2400" fmla="*/ 1386058 w 6829686"/>
              <a:gd name="connsiteY2400" fmla="*/ 4985136 h 6698929"/>
              <a:gd name="connsiteX2401" fmla="*/ 1420712 w 6829686"/>
              <a:gd name="connsiteY2401" fmla="*/ 4950114 h 6698929"/>
              <a:gd name="connsiteX2402" fmla="*/ 1454398 w 6829686"/>
              <a:gd name="connsiteY2402" fmla="*/ 4980177 h 6698929"/>
              <a:gd name="connsiteX2403" fmla="*/ 1500921 w 6829686"/>
              <a:gd name="connsiteY2403" fmla="*/ 4951674 h 6698929"/>
              <a:gd name="connsiteX2404" fmla="*/ 1532324 w 6829686"/>
              <a:gd name="connsiteY2404" fmla="*/ 4922586 h 6698929"/>
              <a:gd name="connsiteX2405" fmla="*/ 1513764 w 6829686"/>
              <a:gd name="connsiteY2405" fmla="*/ 4893097 h 6698929"/>
              <a:gd name="connsiteX2406" fmla="*/ 1518939 w 6829686"/>
              <a:gd name="connsiteY2406" fmla="*/ 4876639 h 6698929"/>
              <a:gd name="connsiteX2407" fmla="*/ 1542095 w 6829686"/>
              <a:gd name="connsiteY2407" fmla="*/ 4904782 h 6698929"/>
              <a:gd name="connsiteX2408" fmla="*/ 1541915 w 6829686"/>
              <a:gd name="connsiteY2408" fmla="*/ 4869945 h 6698929"/>
              <a:gd name="connsiteX2409" fmla="*/ 1599942 w 6829686"/>
              <a:gd name="connsiteY2409" fmla="*/ 4778267 h 6698929"/>
              <a:gd name="connsiteX2410" fmla="*/ 1584824 w 6829686"/>
              <a:gd name="connsiteY2410" fmla="*/ 4777691 h 6698929"/>
              <a:gd name="connsiteX2411" fmla="*/ 1517419 w 6829686"/>
              <a:gd name="connsiteY2411" fmla="*/ 4837205 h 6698929"/>
              <a:gd name="connsiteX2412" fmla="*/ 1495969 w 6829686"/>
              <a:gd name="connsiteY2412" fmla="*/ 4883331 h 6698929"/>
              <a:gd name="connsiteX2413" fmla="*/ 1329000 w 6829686"/>
              <a:gd name="connsiteY2413" fmla="*/ 5011727 h 6698929"/>
              <a:gd name="connsiteX2414" fmla="*/ 1253390 w 6829686"/>
              <a:gd name="connsiteY2414" fmla="*/ 5008828 h 6698929"/>
              <a:gd name="connsiteX2415" fmla="*/ 1227162 w 6829686"/>
              <a:gd name="connsiteY2415" fmla="*/ 5021457 h 6698929"/>
              <a:gd name="connsiteX2416" fmla="*/ 1109975 w 6829686"/>
              <a:gd name="connsiteY2416" fmla="*/ 5115413 h 6698929"/>
              <a:gd name="connsiteX2417" fmla="*/ 1025536 w 6829686"/>
              <a:gd name="connsiteY2417" fmla="*/ 5184870 h 6698929"/>
              <a:gd name="connsiteX2418" fmla="*/ 969063 w 6829686"/>
              <a:gd name="connsiteY2418" fmla="*/ 5196341 h 6698929"/>
              <a:gd name="connsiteX2419" fmla="*/ 970221 w 6829686"/>
              <a:gd name="connsiteY2419" fmla="*/ 5166096 h 6698929"/>
              <a:gd name="connsiteX2420" fmla="*/ 1001624 w 6829686"/>
              <a:gd name="connsiteY2420" fmla="*/ 5137009 h 6698929"/>
              <a:gd name="connsiteX2421" fmla="*/ 1025932 w 6829686"/>
              <a:gd name="connsiteY2421" fmla="*/ 5134908 h 6698929"/>
              <a:gd name="connsiteX2422" fmla="*/ 1105598 w 6829686"/>
              <a:gd name="connsiteY2422" fmla="*/ 5031945 h 6698929"/>
              <a:gd name="connsiteX2423" fmla="*/ 1176074 w 6829686"/>
              <a:gd name="connsiteY2423" fmla="*/ 4931659 h 6698929"/>
              <a:gd name="connsiteX2424" fmla="*/ 1195793 w 6829686"/>
              <a:gd name="connsiteY2424" fmla="*/ 4930903 h 6698929"/>
              <a:gd name="connsiteX2425" fmla="*/ 1216092 w 6829686"/>
              <a:gd name="connsiteY2425" fmla="*/ 4915020 h 6698929"/>
              <a:gd name="connsiteX2426" fmla="*/ 1245574 w 6829686"/>
              <a:gd name="connsiteY2426" fmla="*/ 4896462 h 6698929"/>
              <a:gd name="connsiteX2427" fmla="*/ 1274119 w 6829686"/>
              <a:gd name="connsiteY2427" fmla="*/ 4823342 h 6698929"/>
              <a:gd name="connsiteX2428" fmla="*/ 1279294 w 6829686"/>
              <a:gd name="connsiteY2428" fmla="*/ 4806885 h 6698929"/>
              <a:gd name="connsiteX2429" fmla="*/ 1257661 w 6829686"/>
              <a:gd name="connsiteY2429" fmla="*/ 4818167 h 6698929"/>
              <a:gd name="connsiteX2430" fmla="*/ 1211715 w 6829686"/>
              <a:gd name="connsiteY2430" fmla="*/ 4831553 h 6698929"/>
              <a:gd name="connsiteX2431" fmla="*/ 1163124 w 6829686"/>
              <a:gd name="connsiteY2431" fmla="*/ 4716108 h 6698929"/>
              <a:gd name="connsiteX2432" fmla="*/ 1118517 w 6829686"/>
              <a:gd name="connsiteY2432" fmla="*/ 4734091 h 6698929"/>
              <a:gd name="connsiteX2433" fmla="*/ 1091713 w 6829686"/>
              <a:gd name="connsiteY2433" fmla="*/ 4761839 h 6698929"/>
              <a:gd name="connsiteX2434" fmla="*/ 1053797 w 6829686"/>
              <a:gd name="connsiteY2434" fmla="*/ 4802793 h 6698929"/>
              <a:gd name="connsiteX2435" fmla="*/ 1029481 w 6829686"/>
              <a:gd name="connsiteY2435" fmla="*/ 4804888 h 6698929"/>
              <a:gd name="connsiteX2436" fmla="*/ 1009188 w 6829686"/>
              <a:gd name="connsiteY2436" fmla="*/ 4820770 h 6698929"/>
              <a:gd name="connsiteX2437" fmla="*/ 859843 w 6829686"/>
              <a:gd name="connsiteY2437" fmla="*/ 4924094 h 6698929"/>
              <a:gd name="connsiteX2438" fmla="*/ 782493 w 6829686"/>
              <a:gd name="connsiteY2438" fmla="*/ 4966566 h 6698929"/>
              <a:gd name="connsiteX2439" fmla="*/ 771203 w 6829686"/>
              <a:gd name="connsiteY2439" fmla="*/ 4944936 h 6698929"/>
              <a:gd name="connsiteX2440" fmla="*/ 894318 w 6829686"/>
              <a:gd name="connsiteY2440" fmla="*/ 4854234 h 6698929"/>
              <a:gd name="connsiteX2441" fmla="*/ 947360 w 6829686"/>
              <a:gd name="connsiteY2441" fmla="*/ 4813862 h 6698929"/>
              <a:gd name="connsiteX2442" fmla="*/ 1003472 w 6829686"/>
              <a:gd name="connsiteY2442" fmla="*/ 4732711 h 6698929"/>
              <a:gd name="connsiteX2443" fmla="*/ 1035632 w 6829686"/>
              <a:gd name="connsiteY2443" fmla="*/ 4723342 h 6698929"/>
              <a:gd name="connsiteX2444" fmla="*/ 1034295 w 6829686"/>
              <a:gd name="connsiteY2444" fmla="*/ 4718751 h 6698929"/>
              <a:gd name="connsiteX2445" fmla="*/ 1103218 w 6829686"/>
              <a:gd name="connsiteY2445" fmla="*/ 4698672 h 6698929"/>
              <a:gd name="connsiteX2446" fmla="*/ 1147645 w 6829686"/>
              <a:gd name="connsiteY2446" fmla="*/ 4645852 h 6698929"/>
              <a:gd name="connsiteX2447" fmla="*/ 1143629 w 6829686"/>
              <a:gd name="connsiteY2447" fmla="*/ 4632064 h 6698929"/>
              <a:gd name="connsiteX2448" fmla="*/ 1105534 w 6829686"/>
              <a:gd name="connsiteY2448" fmla="*/ 4638181 h 6698929"/>
              <a:gd name="connsiteX2449" fmla="*/ 1067618 w 6829686"/>
              <a:gd name="connsiteY2449" fmla="*/ 4679135 h 6698929"/>
              <a:gd name="connsiteX2450" fmla="*/ 1017074 w 6829686"/>
              <a:gd name="connsiteY2450" fmla="*/ 4693860 h 6698929"/>
              <a:gd name="connsiteX2451" fmla="*/ 1003472 w 6829686"/>
              <a:gd name="connsiteY2451" fmla="*/ 4732711 h 6698929"/>
              <a:gd name="connsiteX2452" fmla="*/ 962701 w 6829686"/>
              <a:gd name="connsiteY2452" fmla="*/ 4729639 h 6698929"/>
              <a:gd name="connsiteX2453" fmla="*/ 868491 w 6829686"/>
              <a:gd name="connsiteY2453" fmla="*/ 4816900 h 6698929"/>
              <a:gd name="connsiteX2454" fmla="*/ 796314 w 6829686"/>
              <a:gd name="connsiteY2454" fmla="*/ 4842908 h 6698929"/>
              <a:gd name="connsiteX2455" fmla="*/ 719720 w 6829686"/>
              <a:gd name="connsiteY2455" fmla="*/ 4905099 h 6698929"/>
              <a:gd name="connsiteX2456" fmla="*/ 615565 w 6829686"/>
              <a:gd name="connsiteY2456" fmla="*/ 4975320 h 6698929"/>
              <a:gd name="connsiteX2457" fmla="*/ 561768 w 6829686"/>
              <a:gd name="connsiteY2457" fmla="*/ 4995980 h 6698929"/>
              <a:gd name="connsiteX2458" fmla="*/ 515821 w 6829686"/>
              <a:gd name="connsiteY2458" fmla="*/ 5009365 h 6698929"/>
              <a:gd name="connsiteX2459" fmla="*/ 548957 w 6829686"/>
              <a:gd name="connsiteY2459" fmla="*/ 4934909 h 6698929"/>
              <a:gd name="connsiteX2460" fmla="*/ 619039 w 6829686"/>
              <a:gd name="connsiteY2460" fmla="*/ 4884584 h 6698929"/>
              <a:gd name="connsiteX2461" fmla="*/ 650442 w 6829686"/>
              <a:gd name="connsiteY2461" fmla="*/ 4855497 h 6698929"/>
              <a:gd name="connsiteX2462" fmla="*/ 679924 w 6829686"/>
              <a:gd name="connsiteY2462" fmla="*/ 4836939 h 6698929"/>
              <a:gd name="connsiteX2463" fmla="*/ 694870 w 6829686"/>
              <a:gd name="connsiteY2463" fmla="*/ 4802677 h 6698929"/>
              <a:gd name="connsiteX2464" fmla="*/ 766866 w 6829686"/>
              <a:gd name="connsiteY2464" fmla="*/ 4741825 h 6698929"/>
              <a:gd name="connsiteX2465" fmla="*/ 800183 w 6829686"/>
              <a:gd name="connsiteY2465" fmla="*/ 4702211 h 6698929"/>
              <a:gd name="connsiteX2466" fmla="*/ 826414 w 6829686"/>
              <a:gd name="connsiteY2466" fmla="*/ 4689589 h 6698929"/>
              <a:gd name="connsiteX2467" fmla="*/ 845951 w 6829686"/>
              <a:gd name="connsiteY2467" fmla="*/ 4653989 h 6698929"/>
              <a:gd name="connsiteX2468" fmla="*/ 800767 w 6829686"/>
              <a:gd name="connsiteY2468" fmla="*/ 4687091 h 6698929"/>
              <a:gd name="connsiteX2469" fmla="*/ 781051 w 6829686"/>
              <a:gd name="connsiteY2469" fmla="*/ 4687853 h 6698929"/>
              <a:gd name="connsiteX2470" fmla="*/ 762089 w 6829686"/>
              <a:gd name="connsiteY2470" fmla="*/ 4708328 h 6698929"/>
              <a:gd name="connsiteX2471" fmla="*/ 566219 w 6829686"/>
              <a:gd name="connsiteY2471" fmla="*/ 4840156 h 6698929"/>
              <a:gd name="connsiteX2472" fmla="*/ 528124 w 6829686"/>
              <a:gd name="connsiteY2472" fmla="*/ 4846273 h 6698929"/>
              <a:gd name="connsiteX2473" fmla="*/ 526784 w 6829686"/>
              <a:gd name="connsiteY2473" fmla="*/ 4841676 h 6698929"/>
              <a:gd name="connsiteX2474" fmla="*/ 395236 w 6829686"/>
              <a:gd name="connsiteY2474" fmla="*/ 4954772 h 6698929"/>
              <a:gd name="connsiteX2475" fmla="*/ 389310 w 6829686"/>
              <a:gd name="connsiteY2475" fmla="*/ 4936560 h 6698929"/>
              <a:gd name="connsiteX2476" fmla="*/ 393717 w 6829686"/>
              <a:gd name="connsiteY2476" fmla="*/ 4915337 h 6698929"/>
              <a:gd name="connsiteX2477" fmla="*/ 420529 w 6829686"/>
              <a:gd name="connsiteY2477" fmla="*/ 4887588 h 6698929"/>
              <a:gd name="connsiteX2478" fmla="*/ 456523 w 6829686"/>
              <a:gd name="connsiteY2478" fmla="*/ 4857163 h 6698929"/>
              <a:gd name="connsiteX2479" fmla="*/ 510722 w 6829686"/>
              <a:gd name="connsiteY2479" fmla="*/ 4786539 h 6698929"/>
              <a:gd name="connsiteX2480" fmla="*/ 759847 w 6829686"/>
              <a:gd name="connsiteY2480" fmla="*/ 4529534 h 6698929"/>
              <a:gd name="connsiteX2481" fmla="*/ 795848 w 6829686"/>
              <a:gd name="connsiteY2481" fmla="*/ 4499107 h 6698929"/>
              <a:gd name="connsiteX2482" fmla="*/ 833764 w 6829686"/>
              <a:gd name="connsiteY2482" fmla="*/ 4458154 h 6698929"/>
              <a:gd name="connsiteX2483" fmla="*/ 946352 w 6829686"/>
              <a:gd name="connsiteY2483" fmla="*/ 4365538 h 6698929"/>
              <a:gd name="connsiteX2484" fmla="*/ 1009733 w 6829686"/>
              <a:gd name="connsiteY2484" fmla="*/ 4292239 h 6698929"/>
              <a:gd name="connsiteX2485" fmla="*/ 1043238 w 6829686"/>
              <a:gd name="connsiteY2485" fmla="*/ 4287466 h 6698929"/>
              <a:gd name="connsiteX2486" fmla="*/ 1190301 w 6829686"/>
              <a:gd name="connsiteY2486" fmla="*/ 4124991 h 6698929"/>
              <a:gd name="connsiteX2487" fmla="*/ 1226303 w 6829686"/>
              <a:gd name="connsiteY2487" fmla="*/ 4094565 h 6698929"/>
              <a:gd name="connsiteX2488" fmla="*/ 1250037 w 6829686"/>
              <a:gd name="connsiteY2488" fmla="*/ 4070326 h 6698929"/>
              <a:gd name="connsiteX2489" fmla="*/ 1222890 w 6829686"/>
              <a:gd name="connsiteY2489" fmla="*/ 4079007 h 6698929"/>
              <a:gd name="connsiteX2490" fmla="*/ 1206281 w 6829686"/>
              <a:gd name="connsiteY2490" fmla="*/ 4102913 h 6698929"/>
              <a:gd name="connsiteX2491" fmla="*/ 1134584 w 6829686"/>
              <a:gd name="connsiteY2491" fmla="*/ 4153688 h 6698929"/>
              <a:gd name="connsiteX2492" fmla="*/ 1098851 w 6829686"/>
              <a:gd name="connsiteY2492" fmla="*/ 4184429 h 6698929"/>
              <a:gd name="connsiteX2493" fmla="*/ 915178 w 6829686"/>
              <a:gd name="connsiteY2493" fmla="*/ 4303970 h 6698929"/>
              <a:gd name="connsiteX2494" fmla="*/ 905171 w 6829686"/>
              <a:gd name="connsiteY2494" fmla="*/ 4336300 h 6698929"/>
              <a:gd name="connsiteX2495" fmla="*/ 822777 w 6829686"/>
              <a:gd name="connsiteY2495" fmla="*/ 4387302 h 6698929"/>
              <a:gd name="connsiteX2496" fmla="*/ 713533 w 6829686"/>
              <a:gd name="connsiteY2496" fmla="*/ 4483840 h 6698929"/>
              <a:gd name="connsiteX2497" fmla="*/ 667104 w 6829686"/>
              <a:gd name="connsiteY2497" fmla="*/ 4514808 h 6698929"/>
              <a:gd name="connsiteX2498" fmla="*/ 631370 w 6829686"/>
              <a:gd name="connsiteY2498" fmla="*/ 4545548 h 6698929"/>
              <a:gd name="connsiteX2499" fmla="*/ 338227 w 6829686"/>
              <a:gd name="connsiteY2499" fmla="*/ 4750931 h 6698929"/>
              <a:gd name="connsiteX2500" fmla="*/ 259925 w 6829686"/>
              <a:gd name="connsiteY2500" fmla="*/ 4793288 h 6698929"/>
              <a:gd name="connsiteX2501" fmla="*/ 224196 w 6829686"/>
              <a:gd name="connsiteY2501" fmla="*/ 4824023 h 6698929"/>
              <a:gd name="connsiteX2502" fmla="*/ 192558 w 6829686"/>
              <a:gd name="connsiteY2502" fmla="*/ 4846112 h 6698929"/>
              <a:gd name="connsiteX2503" fmla="*/ 170906 w 6829686"/>
              <a:gd name="connsiteY2503" fmla="*/ 4847111 h 6698929"/>
              <a:gd name="connsiteX2504" fmla="*/ 153858 w 6829686"/>
              <a:gd name="connsiteY2504" fmla="*/ 4838381 h 6698929"/>
              <a:gd name="connsiteX2505" fmla="*/ 286322 w 6829686"/>
              <a:gd name="connsiteY2505" fmla="*/ 4726358 h 6698929"/>
              <a:gd name="connsiteX2506" fmla="*/ 281993 w 6829686"/>
              <a:gd name="connsiteY2506" fmla="*/ 4724308 h 6698929"/>
              <a:gd name="connsiteX2507" fmla="*/ 294054 w 6829686"/>
              <a:gd name="connsiteY2507" fmla="*/ 4687658 h 6698929"/>
              <a:gd name="connsiteX2508" fmla="*/ 455177 w 6829686"/>
              <a:gd name="connsiteY2508" fmla="*/ 4515082 h 6698929"/>
              <a:gd name="connsiteX2509" fmla="*/ 478391 w 6829686"/>
              <a:gd name="connsiteY2509" fmla="*/ 4499594 h 6698929"/>
              <a:gd name="connsiteX2510" fmla="*/ 482259 w 6829686"/>
              <a:gd name="connsiteY2510" fmla="*/ 4480246 h 6698929"/>
              <a:gd name="connsiteX2511" fmla="*/ 522085 w 6829686"/>
              <a:gd name="connsiteY2511" fmla="*/ 4440860 h 6698929"/>
              <a:gd name="connsiteX2512" fmla="*/ 483846 w 6829686"/>
              <a:gd name="connsiteY2512" fmla="*/ 4454526 h 6698929"/>
              <a:gd name="connsiteX2513" fmla="*/ 467237 w 6829686"/>
              <a:gd name="connsiteY2513" fmla="*/ 4478432 h 6698929"/>
              <a:gd name="connsiteX2514" fmla="*/ 422855 w 6829686"/>
              <a:gd name="connsiteY2514" fmla="*/ 4505071 h 6698929"/>
              <a:gd name="connsiteX2515" fmla="*/ 351392 w 6829686"/>
              <a:gd name="connsiteY2515" fmla="*/ 4566547 h 6698929"/>
              <a:gd name="connsiteX2516" fmla="*/ 315199 w 6829686"/>
              <a:gd name="connsiteY2516" fmla="*/ 4575890 h 6698929"/>
              <a:gd name="connsiteX2517" fmla="*/ 292214 w 6829686"/>
              <a:gd name="connsiteY2517" fmla="*/ 4602069 h 6698929"/>
              <a:gd name="connsiteX2518" fmla="*/ 258530 w 6829686"/>
              <a:gd name="connsiteY2518" fmla="*/ 4628482 h 6698929"/>
              <a:gd name="connsiteX2519" fmla="*/ 197763 w 6829686"/>
              <a:gd name="connsiteY2519" fmla="*/ 4689730 h 6698929"/>
              <a:gd name="connsiteX2520" fmla="*/ 119006 w 6829686"/>
              <a:gd name="connsiteY2520" fmla="*/ 4710684 h 6698929"/>
              <a:gd name="connsiteX2521" fmla="*/ 139484 w 6829686"/>
              <a:gd name="connsiteY2521" fmla="*/ 4667430 h 6698929"/>
              <a:gd name="connsiteX2522" fmla="*/ 168386 w 6829686"/>
              <a:gd name="connsiteY2522" fmla="*/ 4617573 h 6698929"/>
              <a:gd name="connsiteX2523" fmla="*/ 254183 w 6829686"/>
              <a:gd name="connsiteY2523" fmla="*/ 4525823 h 6698929"/>
              <a:gd name="connsiteX2524" fmla="*/ 327696 w 6829686"/>
              <a:gd name="connsiteY2524" fmla="*/ 4460020 h 6698929"/>
              <a:gd name="connsiteX2525" fmla="*/ 364783 w 6829686"/>
              <a:gd name="connsiteY2525" fmla="*/ 4392859 h 6698929"/>
              <a:gd name="connsiteX2526" fmla="*/ 465835 w 6829686"/>
              <a:gd name="connsiteY2526" fmla="*/ 4313623 h 6698929"/>
              <a:gd name="connsiteX2527" fmla="*/ 469244 w 6829686"/>
              <a:gd name="connsiteY2527" fmla="*/ 4272878 h 6698929"/>
              <a:gd name="connsiteX2528" fmla="*/ 509756 w 6829686"/>
              <a:gd name="connsiteY2528" fmla="*/ 4265586 h 6698929"/>
              <a:gd name="connsiteX2529" fmla="*/ 532283 w 6829686"/>
              <a:gd name="connsiteY2529" fmla="*/ 4218004 h 6698929"/>
              <a:gd name="connsiteX2530" fmla="*/ 578714 w 6829686"/>
              <a:gd name="connsiteY2530" fmla="*/ 4187036 h 6698929"/>
              <a:gd name="connsiteX2531" fmla="*/ 590774 w 6829686"/>
              <a:gd name="connsiteY2531" fmla="*/ 4150386 h 6698929"/>
              <a:gd name="connsiteX2532" fmla="*/ 577795 w 6829686"/>
              <a:gd name="connsiteY2532" fmla="*/ 4144242 h 6698929"/>
              <a:gd name="connsiteX2533" fmla="*/ 518618 w 6829686"/>
              <a:gd name="connsiteY2533" fmla="*/ 4179764 h 6698929"/>
              <a:gd name="connsiteX2534" fmla="*/ 487899 w 6829686"/>
              <a:gd name="connsiteY2534" fmla="*/ 4244649 h 6698929"/>
              <a:gd name="connsiteX2535" fmla="*/ 483578 w 6829686"/>
              <a:gd name="connsiteY2535" fmla="*/ 4242603 h 6698929"/>
              <a:gd name="connsiteX2536" fmla="*/ 469244 w 6829686"/>
              <a:gd name="connsiteY2536" fmla="*/ 4272878 h 6698929"/>
              <a:gd name="connsiteX2537" fmla="*/ 380246 w 6829686"/>
              <a:gd name="connsiteY2537" fmla="*/ 4315462 h 6698929"/>
              <a:gd name="connsiteX2538" fmla="*/ 331999 w 6829686"/>
              <a:gd name="connsiteY2538" fmla="*/ 4361458 h 6698929"/>
              <a:gd name="connsiteX2539" fmla="*/ 222982 w 6829686"/>
              <a:gd name="connsiteY2539" fmla="*/ 4468693 h 6698929"/>
              <a:gd name="connsiteX2540" fmla="*/ 203408 w 6829686"/>
              <a:gd name="connsiteY2540" fmla="*/ 4454127 h 6698929"/>
              <a:gd name="connsiteX2541" fmla="*/ 257569 w 6829686"/>
              <a:gd name="connsiteY2541" fmla="*/ 4384460 h 6698929"/>
              <a:gd name="connsiteX2542" fmla="*/ 383195 w 6829686"/>
              <a:gd name="connsiteY2542" fmla="*/ 4253319 h 6698929"/>
              <a:gd name="connsiteX2543" fmla="*/ 402084 w 6829686"/>
              <a:gd name="connsiteY2543" fmla="*/ 4235791 h 6698929"/>
              <a:gd name="connsiteX2544" fmla="*/ 407996 w 6829686"/>
              <a:gd name="connsiteY2544" fmla="*/ 4212111 h 6698929"/>
              <a:gd name="connsiteX2545" fmla="*/ 454426 w 6829686"/>
              <a:gd name="connsiteY2545" fmla="*/ 4181143 h 6698929"/>
              <a:gd name="connsiteX2546" fmla="*/ 486061 w 6829686"/>
              <a:gd name="connsiteY2546" fmla="*/ 4159060 h 6698929"/>
              <a:gd name="connsiteX2547" fmla="*/ 510867 w 6829686"/>
              <a:gd name="connsiteY2547" fmla="*/ 4117855 h 6698929"/>
              <a:gd name="connsiteX2548" fmla="*/ 404551 w 6829686"/>
              <a:gd name="connsiteY2548" fmla="*/ 4051632 h 6698929"/>
              <a:gd name="connsiteX2549" fmla="*/ 425029 w 6829686"/>
              <a:gd name="connsiteY2549" fmla="*/ 4008378 h 6698929"/>
              <a:gd name="connsiteX2550" fmla="*/ 439588 w 6829686"/>
              <a:gd name="connsiteY2550" fmla="*/ 3988801 h 6698929"/>
              <a:gd name="connsiteX2551" fmla="*/ 422520 w 6829686"/>
              <a:gd name="connsiteY2551" fmla="*/ 3991310 h 6698929"/>
              <a:gd name="connsiteX2552" fmla="*/ 345808 w 6829686"/>
              <a:gd name="connsiteY2552" fmla="*/ 4007941 h 6698929"/>
              <a:gd name="connsiteX2553" fmla="*/ 322824 w 6829686"/>
              <a:gd name="connsiteY2553" fmla="*/ 4034121 h 6698929"/>
              <a:gd name="connsiteX2554" fmla="*/ 303933 w 6829686"/>
              <a:gd name="connsiteY2554" fmla="*/ 4051655 h 6698929"/>
              <a:gd name="connsiteX2555" fmla="*/ 300070 w 6829686"/>
              <a:gd name="connsiteY2555" fmla="*/ 4071007 h 6698929"/>
              <a:gd name="connsiteX2556" fmla="*/ 189908 w 6829686"/>
              <a:gd name="connsiteY2556" fmla="*/ 4124749 h 6698929"/>
              <a:gd name="connsiteX2557" fmla="*/ 75649 w 6829686"/>
              <a:gd name="connsiteY2557" fmla="*/ 4187144 h 6698929"/>
              <a:gd name="connsiteX2558" fmla="*/ 69734 w 6829686"/>
              <a:gd name="connsiteY2558" fmla="*/ 4210815 h 6698929"/>
              <a:gd name="connsiteX2559" fmla="*/ 36050 w 6829686"/>
              <a:gd name="connsiteY2559" fmla="*/ 4237226 h 6698929"/>
              <a:gd name="connsiteX2560" fmla="*/ 6002 w 6829686"/>
              <a:gd name="connsiteY2560" fmla="*/ 4233591 h 6698929"/>
              <a:gd name="connsiteX2561" fmla="*/ 26253 w 6829686"/>
              <a:gd name="connsiteY2561" fmla="*/ 4179640 h 6698929"/>
              <a:gd name="connsiteX2562" fmla="*/ 108180 w 6829686"/>
              <a:gd name="connsiteY2562" fmla="*/ 4107237 h 6698929"/>
              <a:gd name="connsiteX2563" fmla="*/ 219474 w 6829686"/>
              <a:gd name="connsiteY2563" fmla="*/ 4006371 h 6698929"/>
              <a:gd name="connsiteX2564" fmla="*/ 236089 w 6829686"/>
              <a:gd name="connsiteY2564" fmla="*/ 3982467 h 6698929"/>
              <a:gd name="connsiteX2565" fmla="*/ 245174 w 6829686"/>
              <a:gd name="connsiteY2565" fmla="*/ 3907349 h 6698929"/>
              <a:gd name="connsiteX2566" fmla="*/ 398342 w 6829686"/>
              <a:gd name="connsiteY2566" fmla="*/ 3762768 h 6698929"/>
              <a:gd name="connsiteX2567" fmla="*/ 447278 w 6829686"/>
              <a:gd name="connsiteY2567" fmla="*/ 3748876 h 6698929"/>
              <a:gd name="connsiteX2568" fmla="*/ 516696 w 6829686"/>
              <a:gd name="connsiteY2568" fmla="*/ 3691723 h 6698929"/>
              <a:gd name="connsiteX2569" fmla="*/ 518515 w 6829686"/>
              <a:gd name="connsiteY2569" fmla="*/ 3676703 h 6698929"/>
              <a:gd name="connsiteX2570" fmla="*/ 418820 w 6829686"/>
              <a:gd name="connsiteY2570" fmla="*/ 3719514 h 6698929"/>
              <a:gd name="connsiteX2571" fmla="*/ 384449 w 6829686"/>
              <a:gd name="connsiteY2571" fmla="*/ 3713832 h 6698929"/>
              <a:gd name="connsiteX2572" fmla="*/ 408579 w 6829686"/>
              <a:gd name="connsiteY2572" fmla="*/ 3741144 h 6698929"/>
              <a:gd name="connsiteX2573" fmla="*/ 391510 w 6829686"/>
              <a:gd name="connsiteY2573" fmla="*/ 3743653 h 6698929"/>
              <a:gd name="connsiteX2574" fmla="*/ 365325 w 6829686"/>
              <a:gd name="connsiteY2574" fmla="*/ 3720666 h 6698929"/>
              <a:gd name="connsiteX2575" fmla="*/ 331641 w 6829686"/>
              <a:gd name="connsiteY2575" fmla="*/ 3747078 h 6698929"/>
              <a:gd name="connsiteX2576" fmla="*/ 296144 w 6829686"/>
              <a:gd name="connsiteY2576" fmla="*/ 3788513 h 6698929"/>
              <a:gd name="connsiteX2577" fmla="*/ 320506 w 6829686"/>
              <a:gd name="connsiteY2577" fmla="*/ 3826526 h 6698929"/>
              <a:gd name="connsiteX2578" fmla="*/ 280447 w 6829686"/>
              <a:gd name="connsiteY2578" fmla="*/ 3855211 h 6698929"/>
              <a:gd name="connsiteX2579" fmla="*/ 241288 w 6829686"/>
              <a:gd name="connsiteY2579" fmla="*/ 3826082 h 6698929"/>
              <a:gd name="connsiteX2580" fmla="*/ 281347 w 6829686"/>
              <a:gd name="connsiteY2580" fmla="*/ 3797397 h 6698929"/>
              <a:gd name="connsiteX2581" fmla="*/ 270191 w 6829686"/>
              <a:gd name="connsiteY2581" fmla="*/ 3776226 h 6698929"/>
              <a:gd name="connsiteX2582" fmla="*/ 263353 w 6829686"/>
              <a:gd name="connsiteY2582" fmla="*/ 3757108 h 6698929"/>
              <a:gd name="connsiteX2583" fmla="*/ 307510 w 6829686"/>
              <a:gd name="connsiteY2583" fmla="*/ 3719766 h 6698929"/>
              <a:gd name="connsiteX2584" fmla="*/ 270625 w 6829686"/>
              <a:gd name="connsiteY2584" fmla="*/ 3697012 h 6698929"/>
              <a:gd name="connsiteX2585" fmla="*/ 331852 w 6829686"/>
              <a:gd name="connsiteY2585" fmla="*/ 3657161 h 6698929"/>
              <a:gd name="connsiteX2586" fmla="*/ 365535 w 6829686"/>
              <a:gd name="connsiteY2586" fmla="*/ 3630749 h 6698929"/>
              <a:gd name="connsiteX2587" fmla="*/ 401499 w 6829686"/>
              <a:gd name="connsiteY2587" fmla="*/ 3610714 h 6698929"/>
              <a:gd name="connsiteX2588" fmla="*/ 419930 w 6829686"/>
              <a:gd name="connsiteY2588" fmla="*/ 3571782 h 6698929"/>
              <a:gd name="connsiteX2589" fmla="*/ 400806 w 6829686"/>
              <a:gd name="connsiteY2589" fmla="*/ 3578617 h 6698929"/>
              <a:gd name="connsiteX2590" fmla="*/ 367122 w 6829686"/>
              <a:gd name="connsiteY2590" fmla="*/ 3605029 h 6698929"/>
              <a:gd name="connsiteX2591" fmla="*/ 343678 w 6829686"/>
              <a:gd name="connsiteY2591" fmla="*/ 3609811 h 6698929"/>
              <a:gd name="connsiteX2592" fmla="*/ 364616 w 6829686"/>
              <a:gd name="connsiteY2592" fmla="*/ 3587954 h 6698929"/>
              <a:gd name="connsiteX2593" fmla="*/ 440175 w 6829686"/>
              <a:gd name="connsiteY2593" fmla="*/ 3517828 h 6698929"/>
              <a:gd name="connsiteX2594" fmla="*/ 471810 w 6829686"/>
              <a:gd name="connsiteY2594" fmla="*/ 3495744 h 6698929"/>
              <a:gd name="connsiteX2595" fmla="*/ 496843 w 6829686"/>
              <a:gd name="connsiteY2595" fmla="*/ 3465236 h 6698929"/>
              <a:gd name="connsiteX2596" fmla="*/ 421057 w 6829686"/>
              <a:gd name="connsiteY2596" fmla="*/ 3524666 h 6698929"/>
              <a:gd name="connsiteX2597" fmla="*/ 392598 w 6829686"/>
              <a:gd name="connsiteY2597" fmla="*/ 3495304 h 6698929"/>
              <a:gd name="connsiteX2598" fmla="*/ 423774 w 6829686"/>
              <a:gd name="connsiteY2598" fmla="*/ 3451823 h 6698929"/>
              <a:gd name="connsiteX2599" fmla="*/ 400097 w 6829686"/>
              <a:gd name="connsiteY2599" fmla="*/ 3445905 h 6698929"/>
              <a:gd name="connsiteX2600" fmla="*/ 390760 w 6829686"/>
              <a:gd name="connsiteY2600" fmla="*/ 3409715 h 6698929"/>
              <a:gd name="connsiteX2601" fmla="*/ 443099 w 6829686"/>
              <a:gd name="connsiteY2601" fmla="*/ 3355074 h 6698929"/>
              <a:gd name="connsiteX2602" fmla="*/ 572153 w 6829686"/>
              <a:gd name="connsiteY2602" fmla="*/ 3283795 h 6698929"/>
              <a:gd name="connsiteX2603" fmla="*/ 580804 w 6829686"/>
              <a:gd name="connsiteY2603" fmla="*/ 3287891 h 6698929"/>
              <a:gd name="connsiteX2604" fmla="*/ 586945 w 6829686"/>
              <a:gd name="connsiteY2604" fmla="*/ 3274918 h 6698929"/>
              <a:gd name="connsiteX2605" fmla="*/ 633376 w 6829686"/>
              <a:gd name="connsiteY2605" fmla="*/ 3243951 h 6698929"/>
              <a:gd name="connsiteX2606" fmla="*/ 725777 w 6829686"/>
              <a:gd name="connsiteY2606" fmla="*/ 3160618 h 6698929"/>
              <a:gd name="connsiteX2607" fmla="*/ 812270 w 6829686"/>
              <a:gd name="connsiteY2607" fmla="*/ 3100960 h 6698929"/>
              <a:gd name="connsiteX2608" fmla="*/ 839117 w 6829686"/>
              <a:gd name="connsiteY2608" fmla="*/ 3055429 h 6698929"/>
              <a:gd name="connsiteX2609" fmla="*/ 834794 w 6829686"/>
              <a:gd name="connsiteY2609" fmla="*/ 3053383 h 6698929"/>
              <a:gd name="connsiteX2610" fmla="*/ 845262 w 6829686"/>
              <a:gd name="connsiteY2610" fmla="*/ 3042450 h 6698929"/>
              <a:gd name="connsiteX2611" fmla="*/ 853913 w 6829686"/>
              <a:gd name="connsiteY2611" fmla="*/ 3046546 h 6698929"/>
              <a:gd name="connsiteX2612" fmla="*/ 883734 w 6829686"/>
              <a:gd name="connsiteY2612" fmla="*/ 3039484 h 6698929"/>
              <a:gd name="connsiteX2613" fmla="*/ 941992 w 6829686"/>
              <a:gd name="connsiteY2613" fmla="*/ 2961166 h 6698929"/>
              <a:gd name="connsiteX2614" fmla="*/ 932422 w 6829686"/>
              <a:gd name="connsiteY2614" fmla="*/ 2914277 h 6698929"/>
              <a:gd name="connsiteX2615" fmla="*/ 925817 w 6829686"/>
              <a:gd name="connsiteY2615" fmla="*/ 2905858 h 6698929"/>
              <a:gd name="connsiteX2616" fmla="*/ 955405 w 6829686"/>
              <a:gd name="connsiteY2616" fmla="*/ 2888097 h 6698929"/>
              <a:gd name="connsiteX2617" fmla="*/ 989316 w 6829686"/>
              <a:gd name="connsiteY2617" fmla="*/ 2872382 h 6698929"/>
              <a:gd name="connsiteX2618" fmla="*/ 1002295 w 6829686"/>
              <a:gd name="connsiteY2618" fmla="*/ 2878527 h 6698929"/>
              <a:gd name="connsiteX2619" fmla="*/ 1029145 w 6829686"/>
              <a:gd name="connsiteY2619" fmla="*/ 2832991 h 6698929"/>
              <a:gd name="connsiteX2620" fmla="*/ 1111306 w 6829686"/>
              <a:gd name="connsiteY2620" fmla="*/ 2771289 h 6698929"/>
              <a:gd name="connsiteX2621" fmla="*/ 1134752 w 6829686"/>
              <a:gd name="connsiteY2621" fmla="*/ 2766500 h 6698929"/>
              <a:gd name="connsiteX2622" fmla="*/ 1205990 w 6829686"/>
              <a:gd name="connsiteY2622" fmla="*/ 2694328 h 6698929"/>
              <a:gd name="connsiteX2623" fmla="*/ 1230563 w 6829686"/>
              <a:gd name="connsiteY2623" fmla="*/ 2642424 h 6698929"/>
              <a:gd name="connsiteX2624" fmla="*/ 1279499 w 6829686"/>
              <a:gd name="connsiteY2624" fmla="*/ 2628531 h 6698929"/>
              <a:gd name="connsiteX2625" fmla="*/ 1317279 w 6829686"/>
              <a:gd name="connsiteY2625" fmla="*/ 2593468 h 6698929"/>
              <a:gd name="connsiteX2626" fmla="*/ 1353472 w 6829686"/>
              <a:gd name="connsiteY2626" fmla="*/ 2584124 h 6698929"/>
              <a:gd name="connsiteX2627" fmla="*/ 1418558 w 6829686"/>
              <a:gd name="connsiteY2627" fmla="*/ 2524927 h 6698929"/>
              <a:gd name="connsiteX2628" fmla="*/ 1492298 w 6829686"/>
              <a:gd name="connsiteY2628" fmla="*/ 2469821 h 6698929"/>
              <a:gd name="connsiteX2629" fmla="*/ 1508708 w 6829686"/>
              <a:gd name="connsiteY2629" fmla="*/ 2467009 h 6698929"/>
              <a:gd name="connsiteX2630" fmla="*/ 1504687 w 6829686"/>
              <a:gd name="connsiteY2630" fmla="*/ 2439659 h 6698929"/>
              <a:gd name="connsiteX2631" fmla="*/ 1515393 w 6829686"/>
              <a:gd name="connsiteY2631" fmla="*/ 2452007 h 6698929"/>
              <a:gd name="connsiteX2632" fmla="*/ 1512401 w 6829686"/>
              <a:gd name="connsiteY2632" fmla="*/ 2466377 h 6698929"/>
              <a:gd name="connsiteX2633" fmla="*/ 1512828 w 6829686"/>
              <a:gd name="connsiteY2633" fmla="*/ 2466304 h 6698929"/>
              <a:gd name="connsiteX2634" fmla="*/ 1576968 w 6829686"/>
              <a:gd name="connsiteY2634" fmla="*/ 2425188 h 6698929"/>
              <a:gd name="connsiteX2635" fmla="*/ 1515308 w 6829686"/>
              <a:gd name="connsiteY2635" fmla="*/ 2544253 h 6698929"/>
              <a:gd name="connsiteX2636" fmla="*/ 1537164 w 6829686"/>
              <a:gd name="connsiteY2636" fmla="*/ 2565190 h 6698929"/>
              <a:gd name="connsiteX2637" fmla="*/ 1568800 w 6829686"/>
              <a:gd name="connsiteY2637" fmla="*/ 2543107 h 6698929"/>
              <a:gd name="connsiteX2638" fmla="*/ 1673027 w 6829686"/>
              <a:gd name="connsiteY2638" fmla="*/ 2412426 h 6698929"/>
              <a:gd name="connsiteX2639" fmla="*/ 1736993 w 6829686"/>
              <a:gd name="connsiteY2639" fmla="*/ 2400349 h 6698929"/>
              <a:gd name="connsiteX2640" fmla="*/ 1747460 w 6829686"/>
              <a:gd name="connsiteY2640" fmla="*/ 2389416 h 6698929"/>
              <a:gd name="connsiteX2641" fmla="*/ 1765888 w 6829686"/>
              <a:gd name="connsiteY2641" fmla="*/ 2350490 h 6698929"/>
              <a:gd name="connsiteX2642" fmla="*/ 1795936 w 6829686"/>
              <a:gd name="connsiteY2642" fmla="*/ 2354126 h 6698929"/>
              <a:gd name="connsiteX2643" fmla="*/ 1797985 w 6829686"/>
              <a:gd name="connsiteY2643" fmla="*/ 2349798 h 6698929"/>
              <a:gd name="connsiteX2644" fmla="*/ 1753812 w 6829686"/>
              <a:gd name="connsiteY2644" fmla="*/ 2286525 h 6698929"/>
              <a:gd name="connsiteX2645" fmla="*/ 1682581 w 6829686"/>
              <a:gd name="connsiteY2645" fmla="*/ 2358701 h 6698929"/>
              <a:gd name="connsiteX2646" fmla="*/ 1644801 w 6829686"/>
              <a:gd name="connsiteY2646" fmla="*/ 2393763 h 6698929"/>
              <a:gd name="connsiteX2647" fmla="*/ 1609062 w 6829686"/>
              <a:gd name="connsiteY2647" fmla="*/ 2424502 h 6698929"/>
              <a:gd name="connsiteX2648" fmla="*/ 1596548 w 6829686"/>
              <a:gd name="connsiteY2648" fmla="*/ 2439757 h 6698929"/>
              <a:gd name="connsiteX2649" fmla="*/ 1592890 w 6829686"/>
              <a:gd name="connsiteY2649" fmla="*/ 2369187 h 6698929"/>
              <a:gd name="connsiteX2650" fmla="*/ 1607683 w 6829686"/>
              <a:gd name="connsiteY2650" fmla="*/ 2360310 h 6698929"/>
              <a:gd name="connsiteX2651" fmla="*/ 1727633 w 6829686"/>
              <a:gd name="connsiteY2651" fmla="*/ 2263541 h 6698929"/>
              <a:gd name="connsiteX2652" fmla="*/ 1759035 w 6829686"/>
              <a:gd name="connsiteY2652" fmla="*/ 2230758 h 6698929"/>
              <a:gd name="connsiteX2653" fmla="*/ 1853943 w 6829686"/>
              <a:gd name="connsiteY2653" fmla="*/ 2164498 h 6698929"/>
              <a:gd name="connsiteX2654" fmla="*/ 1877159 w 6829686"/>
              <a:gd name="connsiteY2654" fmla="*/ 2149019 h 6698929"/>
              <a:gd name="connsiteX2655" fmla="*/ 1867609 w 6829686"/>
              <a:gd name="connsiteY2655" fmla="*/ 2202737 h 6698929"/>
              <a:gd name="connsiteX2656" fmla="*/ 1908354 w 6829686"/>
              <a:gd name="connsiteY2656" fmla="*/ 2206146 h 6698929"/>
              <a:gd name="connsiteX2657" fmla="*/ 1933161 w 6829686"/>
              <a:gd name="connsiteY2657" fmla="*/ 2164942 h 6698929"/>
              <a:gd name="connsiteX2658" fmla="*/ 2008946 w 6829686"/>
              <a:gd name="connsiteY2658" fmla="*/ 2105513 h 6698929"/>
              <a:gd name="connsiteX2659" fmla="*/ 2013275 w 6829686"/>
              <a:gd name="connsiteY2659" fmla="*/ 2107562 h 6698929"/>
              <a:gd name="connsiteX2660" fmla="*/ 2084739 w 6829686"/>
              <a:gd name="connsiteY2660" fmla="*/ 2046087 h 6698929"/>
              <a:gd name="connsiteX2661" fmla="*/ 2109540 w 6829686"/>
              <a:gd name="connsiteY2661" fmla="*/ 2004879 h 6698929"/>
              <a:gd name="connsiteX2662" fmla="*/ 2104757 w 6829686"/>
              <a:gd name="connsiteY2662" fmla="*/ 1981436 h 6698929"/>
              <a:gd name="connsiteX2663" fmla="*/ 2121826 w 6829686"/>
              <a:gd name="connsiteY2663" fmla="*/ 1978926 h 6698929"/>
              <a:gd name="connsiteX2664" fmla="*/ 2114537 w 6829686"/>
              <a:gd name="connsiteY2664" fmla="*/ 1938408 h 6698929"/>
              <a:gd name="connsiteX2665" fmla="*/ 2126758 w 6829686"/>
              <a:gd name="connsiteY2665" fmla="*/ 1923430 h 6698929"/>
              <a:gd name="connsiteX2666" fmla="*/ 2138060 w 6829686"/>
              <a:gd name="connsiteY2666" fmla="*/ 1912941 h 6698929"/>
              <a:gd name="connsiteX2667" fmla="*/ 2131022 w 6829686"/>
              <a:gd name="connsiteY2667" fmla="*/ 1899594 h 6698929"/>
              <a:gd name="connsiteX2668" fmla="*/ 2111447 w 6829686"/>
              <a:gd name="connsiteY2668" fmla="*/ 1885028 h 6698929"/>
              <a:gd name="connsiteX2669" fmla="*/ 2157645 w 6829686"/>
              <a:gd name="connsiteY2669" fmla="*/ 1843361 h 6698929"/>
              <a:gd name="connsiteX2670" fmla="*/ 2173130 w 6829686"/>
              <a:gd name="connsiteY2670" fmla="*/ 1866580 h 6698929"/>
              <a:gd name="connsiteX2671" fmla="*/ 2265298 w 6829686"/>
              <a:gd name="connsiteY2671" fmla="*/ 1772549 h 6698929"/>
              <a:gd name="connsiteX2672" fmla="*/ 2320153 w 6829686"/>
              <a:gd name="connsiteY2672" fmla="*/ 1734980 h 6698929"/>
              <a:gd name="connsiteX2673" fmla="*/ 2339270 w 6829686"/>
              <a:gd name="connsiteY2673" fmla="*/ 1728143 h 6698929"/>
              <a:gd name="connsiteX2674" fmla="*/ 2356112 w 6829686"/>
              <a:gd name="connsiteY2674" fmla="*/ 1714937 h 6698929"/>
              <a:gd name="connsiteX2675" fmla="*/ 2362488 w 6829686"/>
              <a:gd name="connsiteY2675" fmla="*/ 1712664 h 6698929"/>
              <a:gd name="connsiteX2676" fmla="*/ 2378031 w 6829686"/>
              <a:gd name="connsiteY2676" fmla="*/ 1729414 h 6698929"/>
              <a:gd name="connsiteX2677" fmla="*/ 2404827 w 6829686"/>
              <a:gd name="connsiteY2677" fmla="*/ 1708381 h 6698929"/>
              <a:gd name="connsiteX2678" fmla="*/ 2385470 w 6829686"/>
              <a:gd name="connsiteY2678" fmla="*/ 1686472 h 6698929"/>
              <a:gd name="connsiteX2679" fmla="*/ 2427572 w 6829686"/>
              <a:gd name="connsiteY2679" fmla="*/ 1653456 h 6698929"/>
              <a:gd name="connsiteX2680" fmla="*/ 2458979 w 6829686"/>
              <a:gd name="connsiteY2680" fmla="*/ 1620676 h 6698929"/>
              <a:gd name="connsiteX2681" fmla="*/ 2431045 w 6829686"/>
              <a:gd name="connsiteY2681" fmla="*/ 1665694 h 6698929"/>
              <a:gd name="connsiteX2682" fmla="*/ 2415877 w 6829686"/>
              <a:gd name="connsiteY2682" fmla="*/ 1699708 h 6698929"/>
              <a:gd name="connsiteX2683" fmla="*/ 2426096 w 6829686"/>
              <a:gd name="connsiteY2683" fmla="*/ 1691688 h 6698929"/>
              <a:gd name="connsiteX2684" fmla="*/ 2468680 w 6829686"/>
              <a:gd name="connsiteY2684" fmla="*/ 1682477 h 6698929"/>
              <a:gd name="connsiteX2685" fmla="*/ 2529670 w 6829686"/>
              <a:gd name="connsiteY2685" fmla="*/ 1631932 h 6698929"/>
              <a:gd name="connsiteX2686" fmla="*/ 2527857 w 6829686"/>
              <a:gd name="connsiteY2686" fmla="*/ 1646954 h 6698929"/>
              <a:gd name="connsiteX2687" fmla="*/ 2543109 w 6829686"/>
              <a:gd name="connsiteY2687" fmla="*/ 1659474 h 6698929"/>
              <a:gd name="connsiteX2688" fmla="*/ 2564273 w 6829686"/>
              <a:gd name="connsiteY2688" fmla="*/ 1648315 h 6698929"/>
              <a:gd name="connsiteX2689" fmla="*/ 2548335 w 6829686"/>
              <a:gd name="connsiteY2689" fmla="*/ 1603700 h 6698929"/>
              <a:gd name="connsiteX2690" fmla="*/ 2567957 w 6829686"/>
              <a:gd name="connsiteY2690" fmla="*/ 1572039 h 6698929"/>
              <a:gd name="connsiteX2691" fmla="*/ 2581125 w 6829686"/>
              <a:gd name="connsiteY2691" fmla="*/ 1558569 h 6698929"/>
              <a:gd name="connsiteX2692" fmla="*/ 2569147 w 6829686"/>
              <a:gd name="connsiteY2692" fmla="*/ 1566932 h 6698929"/>
              <a:gd name="connsiteX2693" fmla="*/ 2547750 w 6829686"/>
              <a:gd name="connsiteY2693" fmla="*/ 1567391 h 6698929"/>
              <a:gd name="connsiteX2694" fmla="*/ 2551845 w 6829686"/>
              <a:gd name="connsiteY2694" fmla="*/ 1558741 h 6698929"/>
              <a:gd name="connsiteX2695" fmla="*/ 2575058 w 6829686"/>
              <a:gd name="connsiteY2695" fmla="*/ 1543254 h 6698929"/>
              <a:gd name="connsiteX2696" fmla="*/ 2595893 w 6829686"/>
              <a:gd name="connsiteY2696" fmla="*/ 1544541 h 6698929"/>
              <a:gd name="connsiteX2697" fmla="*/ 2620435 w 6829686"/>
              <a:gd name="connsiteY2697" fmla="*/ 1526893 h 6698929"/>
              <a:gd name="connsiteX2698" fmla="*/ 2625039 w 6829686"/>
              <a:gd name="connsiteY2698" fmla="*/ 1524281 h 6698929"/>
              <a:gd name="connsiteX2699" fmla="*/ 2606458 w 6829686"/>
              <a:gd name="connsiteY2699" fmla="*/ 1510462 h 6698929"/>
              <a:gd name="connsiteX2700" fmla="*/ 2656290 w 6829686"/>
              <a:gd name="connsiteY2700" fmla="*/ 1438749 h 6698929"/>
              <a:gd name="connsiteX2701" fmla="*/ 2644695 w 6829686"/>
              <a:gd name="connsiteY2701" fmla="*/ 1496797 h 6698929"/>
              <a:gd name="connsiteX2702" fmla="*/ 2634458 w 6829686"/>
              <a:gd name="connsiteY2702" fmla="*/ 1518420 h 6698929"/>
              <a:gd name="connsiteX2703" fmla="*/ 2632065 w 6829686"/>
              <a:gd name="connsiteY2703" fmla="*/ 1520296 h 6698929"/>
              <a:gd name="connsiteX2704" fmla="*/ 2651201 w 6829686"/>
              <a:gd name="connsiteY2704" fmla="*/ 1509442 h 6698929"/>
              <a:gd name="connsiteX2705" fmla="*/ 2670992 w 6829686"/>
              <a:gd name="connsiteY2705" fmla="*/ 1434093 h 6698929"/>
              <a:gd name="connsiteX2706" fmla="*/ 2693076 w 6829686"/>
              <a:gd name="connsiteY2706" fmla="*/ 1465727 h 6698929"/>
              <a:gd name="connsiteX2707" fmla="*/ 2764080 w 6829686"/>
              <a:gd name="connsiteY2707" fmla="*/ 1382854 h 6698929"/>
              <a:gd name="connsiteX2708" fmla="*/ 2769321 w 6829686"/>
              <a:gd name="connsiteY2708" fmla="*/ 1427696 h 6698929"/>
              <a:gd name="connsiteX2709" fmla="*/ 2735870 w 6829686"/>
              <a:gd name="connsiteY2709" fmla="*/ 1464808 h 6698929"/>
              <a:gd name="connsiteX2710" fmla="*/ 2742702 w 6829686"/>
              <a:gd name="connsiteY2710" fmla="*/ 1483923 h 6698929"/>
              <a:gd name="connsiteX2711" fmla="*/ 2708331 w 6829686"/>
              <a:gd name="connsiteY2711" fmla="*/ 1478241 h 6698929"/>
              <a:gd name="connsiteX2712" fmla="*/ 2643469 w 6829686"/>
              <a:gd name="connsiteY2712" fmla="*/ 1548140 h 6698929"/>
              <a:gd name="connsiteX2713" fmla="*/ 2641883 w 6829686"/>
              <a:gd name="connsiteY2713" fmla="*/ 1573860 h 6698929"/>
              <a:gd name="connsiteX2714" fmla="*/ 2690586 w 6829686"/>
              <a:gd name="connsiteY2714" fmla="*/ 1549267 h 6698929"/>
              <a:gd name="connsiteX2715" fmla="*/ 2714266 w 6829686"/>
              <a:gd name="connsiteY2715" fmla="*/ 1555179 h 6698929"/>
              <a:gd name="connsiteX2716" fmla="*/ 2742935 w 6829686"/>
              <a:gd name="connsiteY2716" fmla="*/ 1494624 h 6698929"/>
              <a:gd name="connsiteX2717" fmla="*/ 2863102 w 6829686"/>
              <a:gd name="connsiteY2717" fmla="*/ 1408555 h 6698929"/>
              <a:gd name="connsiteX2718" fmla="*/ 2900881 w 6829686"/>
              <a:gd name="connsiteY2718" fmla="*/ 1373492 h 6698929"/>
              <a:gd name="connsiteX2719" fmla="*/ 2930243 w 6829686"/>
              <a:gd name="connsiteY2719" fmla="*/ 1345034 h 6698929"/>
              <a:gd name="connsiteX2720" fmla="*/ 2925921 w 6829686"/>
              <a:gd name="connsiteY2720" fmla="*/ 1342988 h 6698929"/>
              <a:gd name="connsiteX2721" fmla="*/ 2963700 w 6829686"/>
              <a:gd name="connsiteY2721" fmla="*/ 1307924 h 6698929"/>
              <a:gd name="connsiteX2722" fmla="*/ 2993289 w 6829686"/>
              <a:gd name="connsiteY2722" fmla="*/ 1290163 h 6698929"/>
              <a:gd name="connsiteX2723" fmla="*/ 3033578 w 6829686"/>
              <a:gd name="connsiteY2723" fmla="*/ 1272168 h 6698929"/>
              <a:gd name="connsiteX2724" fmla="*/ 3056102 w 6829686"/>
              <a:gd name="connsiteY2724" fmla="*/ 1224592 h 6698929"/>
              <a:gd name="connsiteX2725" fmla="*/ 3073630 w 6829686"/>
              <a:gd name="connsiteY2725" fmla="*/ 1243480 h 6698929"/>
              <a:gd name="connsiteX2726" fmla="*/ 3128252 w 6829686"/>
              <a:gd name="connsiteY2726" fmla="*/ 1195211 h 6698929"/>
              <a:gd name="connsiteX2727" fmla="*/ 3123696 w 6829686"/>
              <a:gd name="connsiteY2727" fmla="*/ 1182464 h 6698929"/>
              <a:gd name="connsiteX2728" fmla="*/ 3147144 w 6829686"/>
              <a:gd name="connsiteY2728" fmla="*/ 1177677 h 6698929"/>
              <a:gd name="connsiteX2729" fmla="*/ 3163985 w 6829686"/>
              <a:gd name="connsiteY2729" fmla="*/ 1164470 h 6698929"/>
              <a:gd name="connsiteX2730" fmla="*/ 3165345 w 6829686"/>
              <a:gd name="connsiteY2730" fmla="*/ 1128054 h 6698929"/>
              <a:gd name="connsiteX2731" fmla="*/ 3186050 w 6829686"/>
              <a:gd name="connsiteY2731" fmla="*/ 1095497 h 6698929"/>
              <a:gd name="connsiteX2732" fmla="*/ 3250015 w 6829686"/>
              <a:gd name="connsiteY2732" fmla="*/ 1083420 h 6698929"/>
              <a:gd name="connsiteX2733" fmla="*/ 3239777 w 6829686"/>
              <a:gd name="connsiteY2733" fmla="*/ 1105045 h 6698929"/>
              <a:gd name="connsiteX2734" fmla="*/ 3254797 w 6829686"/>
              <a:gd name="connsiteY2734" fmla="*/ 1106864 h 6698929"/>
              <a:gd name="connsiteX2735" fmla="*/ 3307373 w 6829686"/>
              <a:gd name="connsiteY2735" fmla="*/ 1062917 h 6698929"/>
              <a:gd name="connsiteX2736" fmla="*/ 3307606 w 6829686"/>
              <a:gd name="connsiteY2736" fmla="*/ 1073617 h 6698929"/>
              <a:gd name="connsiteX2737" fmla="*/ 3293270 w 6829686"/>
              <a:gd name="connsiteY2737" fmla="*/ 1103898 h 6698929"/>
              <a:gd name="connsiteX2738" fmla="*/ 3292143 w 6829686"/>
              <a:gd name="connsiteY2738" fmla="*/ 1151015 h 6698929"/>
              <a:gd name="connsiteX2739" fmla="*/ 3260505 w 6829686"/>
              <a:gd name="connsiteY2739" fmla="*/ 1173105 h 6698929"/>
              <a:gd name="connsiteX2740" fmla="*/ 3284638 w 6829686"/>
              <a:gd name="connsiteY2740" fmla="*/ 1200412 h 6698929"/>
              <a:gd name="connsiteX2741" fmla="*/ 3353825 w 6829686"/>
              <a:gd name="connsiteY2741" fmla="*/ 1132567 h 6698929"/>
              <a:gd name="connsiteX2742" fmla="*/ 3474228 w 6829686"/>
              <a:gd name="connsiteY2742" fmla="*/ 1057194 h 6698929"/>
              <a:gd name="connsiteX2743" fmla="*/ 3545919 w 6829686"/>
              <a:gd name="connsiteY2743" fmla="*/ 1006416 h 6698929"/>
              <a:gd name="connsiteX2744" fmla="*/ 3549328 w 6829686"/>
              <a:gd name="connsiteY2744" fmla="*/ 965670 h 6698929"/>
              <a:gd name="connsiteX2745" fmla="*/ 3538855 w 6829686"/>
              <a:gd name="connsiteY2745" fmla="*/ 976600 h 6698929"/>
              <a:gd name="connsiteX2746" fmla="*/ 3393654 w 6829686"/>
              <a:gd name="connsiteY2746" fmla="*/ 1093176 h 6698929"/>
              <a:gd name="connsiteX2747" fmla="*/ 3372024 w 6829686"/>
              <a:gd name="connsiteY2747" fmla="*/ 1082936 h 6698929"/>
              <a:gd name="connsiteX2748" fmla="*/ 3326034 w 6829686"/>
              <a:gd name="connsiteY2748" fmla="*/ 1034692 h 6698929"/>
              <a:gd name="connsiteX2749" fmla="*/ 3420485 w 6829686"/>
              <a:gd name="connsiteY2749" fmla="*/ 947031 h 6698929"/>
              <a:gd name="connsiteX2750" fmla="*/ 3429115 w 6829686"/>
              <a:gd name="connsiteY2750" fmla="*/ 900486 h 6698929"/>
              <a:gd name="connsiteX2751" fmla="*/ 3431898 w 6829686"/>
              <a:gd name="connsiteY2751" fmla="*/ 891692 h 6698929"/>
              <a:gd name="connsiteX2752" fmla="*/ 3381649 w 6829686"/>
              <a:gd name="connsiteY2752" fmla="*/ 924398 h 6698929"/>
              <a:gd name="connsiteX2753" fmla="*/ 3416003 w 6829686"/>
              <a:gd name="connsiteY2753" fmla="*/ 829466 h 6698929"/>
              <a:gd name="connsiteX2754" fmla="*/ 3447639 w 6829686"/>
              <a:gd name="connsiteY2754" fmla="*/ 807382 h 6698929"/>
              <a:gd name="connsiteX2755" fmla="*/ 3434199 w 6829686"/>
              <a:gd name="connsiteY2755" fmla="*/ 779840 h 6698929"/>
              <a:gd name="connsiteX2756" fmla="*/ 3444672 w 6829686"/>
              <a:gd name="connsiteY2756" fmla="*/ 768910 h 6698929"/>
              <a:gd name="connsiteX2757" fmla="*/ 3468802 w 6829686"/>
              <a:gd name="connsiteY2757" fmla="*/ 796222 h 6698929"/>
              <a:gd name="connsiteX2758" fmla="*/ 3469495 w 6829686"/>
              <a:gd name="connsiteY2758" fmla="*/ 828320 h 6698929"/>
              <a:gd name="connsiteX2759" fmla="*/ 3452420 w 6829686"/>
              <a:gd name="connsiteY2759" fmla="*/ 830825 h 6698929"/>
              <a:gd name="connsiteX2760" fmla="*/ 3442876 w 6829686"/>
              <a:gd name="connsiteY2760" fmla="*/ 884547 h 6698929"/>
              <a:gd name="connsiteX2761" fmla="*/ 3437777 w 6829686"/>
              <a:gd name="connsiteY2761" fmla="*/ 887865 h 6698929"/>
              <a:gd name="connsiteX2762" fmla="*/ 3460310 w 6829686"/>
              <a:gd name="connsiteY2762" fmla="*/ 907646 h 6698929"/>
              <a:gd name="connsiteX2763" fmla="*/ 3522890 w 6829686"/>
              <a:gd name="connsiteY2763" fmla="*/ 831375 h 6698929"/>
              <a:gd name="connsiteX2764" fmla="*/ 3530187 w 6829686"/>
              <a:gd name="connsiteY2764" fmla="*/ 871890 h 6698929"/>
              <a:gd name="connsiteX2765" fmla="*/ 3498777 w 6829686"/>
              <a:gd name="connsiteY2765" fmla="*/ 904677 h 6698929"/>
              <a:gd name="connsiteX2766" fmla="*/ 3505614 w 6829686"/>
              <a:gd name="connsiteY2766" fmla="*/ 923795 h 6698929"/>
              <a:gd name="connsiteX2767" fmla="*/ 3475566 w 6829686"/>
              <a:gd name="connsiteY2767" fmla="*/ 920159 h 6698929"/>
              <a:gd name="connsiteX2768" fmla="*/ 3414799 w 6829686"/>
              <a:gd name="connsiteY2768" fmla="*/ 981407 h 6698929"/>
              <a:gd name="connsiteX2769" fmla="*/ 3410931 w 6829686"/>
              <a:gd name="connsiteY2769" fmla="*/ 1000755 h 6698929"/>
              <a:gd name="connsiteX2770" fmla="*/ 3417995 w 6829686"/>
              <a:gd name="connsiteY2770" fmla="*/ 1030571 h 6698929"/>
              <a:gd name="connsiteX2771" fmla="*/ 3449863 w 6829686"/>
              <a:gd name="connsiteY2771" fmla="*/ 1019187 h 6698929"/>
              <a:gd name="connsiteX2772" fmla="*/ 3505841 w 6829686"/>
              <a:gd name="connsiteY2772" fmla="*/ 934493 h 6698929"/>
              <a:gd name="connsiteX2773" fmla="*/ 3617590 w 6829686"/>
              <a:gd name="connsiteY2773" fmla="*/ 855029 h 6698929"/>
              <a:gd name="connsiteX2774" fmla="*/ 3684499 w 6829686"/>
              <a:gd name="connsiteY2774" fmla="*/ 780807 h 6698929"/>
              <a:gd name="connsiteX2775" fmla="*/ 3769402 w 6829686"/>
              <a:gd name="connsiteY2775" fmla="*/ 746874 h 6698929"/>
              <a:gd name="connsiteX2776" fmla="*/ 3840632 w 6829686"/>
              <a:gd name="connsiteY2776" fmla="*/ 674698 h 6698929"/>
              <a:gd name="connsiteX2777" fmla="*/ 3862030 w 6829686"/>
              <a:gd name="connsiteY2777" fmla="*/ 674239 h 6698929"/>
              <a:gd name="connsiteX2778" fmla="*/ 3852918 w 6829686"/>
              <a:gd name="connsiteY2778" fmla="*/ 648746 h 6698929"/>
              <a:gd name="connsiteX2779" fmla="*/ 3912782 w 6829686"/>
              <a:gd name="connsiteY2779" fmla="*/ 645318 h 6698929"/>
              <a:gd name="connsiteX2780" fmla="*/ 3943063 w 6829686"/>
              <a:gd name="connsiteY2780" fmla="*/ 659654 h 6698929"/>
              <a:gd name="connsiteX2781" fmla="*/ 3881170 w 6829686"/>
              <a:gd name="connsiteY2781" fmla="*/ 768019 h 6698929"/>
              <a:gd name="connsiteX2782" fmla="*/ 3925040 w 6829686"/>
              <a:gd name="connsiteY2782" fmla="*/ 742456 h 6698929"/>
              <a:gd name="connsiteX2783" fmla="*/ 3941583 w 6829686"/>
              <a:gd name="connsiteY2783" fmla="*/ 728450 h 6698929"/>
              <a:gd name="connsiteX2784" fmla="*/ 3943171 w 6829686"/>
              <a:gd name="connsiteY2784" fmla="*/ 718313 h 6698929"/>
              <a:gd name="connsiteX2785" fmla="*/ 3948405 w 6829686"/>
              <a:gd name="connsiteY2785" fmla="*/ 700270 h 6698929"/>
              <a:gd name="connsiteX2786" fmla="*/ 4056056 w 6829686"/>
              <a:gd name="connsiteY2786" fmla="*/ 629458 h 6698929"/>
              <a:gd name="connsiteX2787" fmla="*/ 4014408 w 6829686"/>
              <a:gd name="connsiteY2787" fmla="*/ 683869 h 6698929"/>
              <a:gd name="connsiteX2788" fmla="*/ 3983825 w 6829686"/>
              <a:gd name="connsiteY2788" fmla="*/ 692554 h 6698929"/>
              <a:gd name="connsiteX2789" fmla="*/ 3975334 w 6829686"/>
              <a:gd name="connsiteY2789" fmla="*/ 699468 h 6698929"/>
              <a:gd name="connsiteX2790" fmla="*/ 4001288 w 6829686"/>
              <a:gd name="connsiteY2790" fmla="*/ 691849 h 6698929"/>
              <a:gd name="connsiteX2791" fmla="*/ 4041859 w 6829686"/>
              <a:gd name="connsiteY2791" fmla="*/ 674657 h 6698929"/>
              <a:gd name="connsiteX2792" fmla="*/ 4105365 w 6829686"/>
              <a:gd name="connsiteY2792" fmla="*/ 641184 h 6698929"/>
              <a:gd name="connsiteX2793" fmla="*/ 4122666 w 6829686"/>
              <a:gd name="connsiteY2793" fmla="*/ 649375 h 6698929"/>
              <a:gd name="connsiteX2794" fmla="*/ 4164541 w 6829686"/>
              <a:gd name="connsiteY2794" fmla="*/ 605661 h 6698929"/>
              <a:gd name="connsiteX2795" fmla="*/ 4207103 w 6829686"/>
              <a:gd name="connsiteY2795" fmla="*/ 594042 h 6698929"/>
              <a:gd name="connsiteX2796" fmla="*/ 4208023 w 6829686"/>
              <a:gd name="connsiteY2796" fmla="*/ 636836 h 6698929"/>
              <a:gd name="connsiteX2797" fmla="*/ 4214860 w 6829686"/>
              <a:gd name="connsiteY2797" fmla="*/ 655954 h 6698929"/>
              <a:gd name="connsiteX2798" fmla="*/ 4135432 w 6829686"/>
              <a:gd name="connsiteY2798" fmla="*/ 745428 h 6698929"/>
              <a:gd name="connsiteX2799" fmla="*/ 4135665 w 6829686"/>
              <a:gd name="connsiteY2799" fmla="*/ 756129 h 6698929"/>
              <a:gd name="connsiteX2800" fmla="*/ 4167300 w 6829686"/>
              <a:gd name="connsiteY2800" fmla="*/ 734045 h 6698929"/>
              <a:gd name="connsiteX2801" fmla="*/ 4182095 w 6829686"/>
              <a:gd name="connsiteY2801" fmla="*/ 725161 h 6698929"/>
              <a:gd name="connsiteX2802" fmla="*/ 4207355 w 6829686"/>
              <a:gd name="connsiteY2802" fmla="*/ 705350 h 6698929"/>
              <a:gd name="connsiteX2803" fmla="*/ 4228752 w 6829686"/>
              <a:gd name="connsiteY2803" fmla="*/ 704891 h 6698929"/>
              <a:gd name="connsiteX2804" fmla="*/ 4274053 w 6829686"/>
              <a:gd name="connsiteY2804" fmla="*/ 721046 h 6698929"/>
              <a:gd name="connsiteX2805" fmla="*/ 4303415 w 6829686"/>
              <a:gd name="connsiteY2805" fmla="*/ 692588 h 6698929"/>
              <a:gd name="connsiteX2806" fmla="*/ 4350305 w 6829686"/>
              <a:gd name="connsiteY2806" fmla="*/ 683017 h 6698929"/>
              <a:gd name="connsiteX2807" fmla="*/ 4380120 w 6829686"/>
              <a:gd name="connsiteY2807" fmla="*/ 675953 h 6698929"/>
              <a:gd name="connsiteX2808" fmla="*/ 4383989 w 6829686"/>
              <a:gd name="connsiteY2808" fmla="*/ 656605 h 6698929"/>
              <a:gd name="connsiteX2809" fmla="*/ 4422915 w 6829686"/>
              <a:gd name="connsiteY2809" fmla="*/ 675034 h 6698929"/>
              <a:gd name="connsiteX2810" fmla="*/ 4411132 w 6829686"/>
              <a:gd name="connsiteY2810" fmla="*/ 688565 h 6698929"/>
              <a:gd name="connsiteX2811" fmla="*/ 4393605 w 6829686"/>
              <a:gd name="connsiteY2811" fmla="*/ 705684 h 6698929"/>
              <a:gd name="connsiteX2812" fmla="*/ 4398414 w 6829686"/>
              <a:gd name="connsiteY2812" fmla="*/ 708818 h 6698929"/>
              <a:gd name="connsiteX2813" fmla="*/ 4398448 w 6829686"/>
              <a:gd name="connsiteY2813" fmla="*/ 722730 h 6698929"/>
              <a:gd name="connsiteX2814" fmla="*/ 4391976 w 6829686"/>
              <a:gd name="connsiteY2814" fmla="*/ 736401 h 6698929"/>
              <a:gd name="connsiteX2815" fmla="*/ 4398288 w 6829686"/>
              <a:gd name="connsiteY2815" fmla="*/ 736838 h 6698929"/>
              <a:gd name="connsiteX2816" fmla="*/ 4411321 w 6829686"/>
              <a:gd name="connsiteY2816" fmla="*/ 733084 h 6698929"/>
              <a:gd name="connsiteX2817" fmla="*/ 4444545 w 6829686"/>
              <a:gd name="connsiteY2817" fmla="*/ 685275 h 6698929"/>
              <a:gd name="connsiteX2818" fmla="*/ 4480505 w 6829686"/>
              <a:gd name="connsiteY2818" fmla="*/ 665231 h 6698929"/>
              <a:gd name="connsiteX2819" fmla="*/ 4535127 w 6829686"/>
              <a:gd name="connsiteY2819" fmla="*/ 616962 h 6698929"/>
              <a:gd name="connsiteX2820" fmla="*/ 4551509 w 6829686"/>
              <a:gd name="connsiteY2820" fmla="*/ 582359 h 6698929"/>
              <a:gd name="connsiteX2821" fmla="*/ 4591335 w 6829686"/>
              <a:gd name="connsiteY2821" fmla="*/ 542973 h 6698929"/>
              <a:gd name="connsiteX2822" fmla="*/ 4631857 w 6829686"/>
              <a:gd name="connsiteY2822" fmla="*/ 535679 h 6698929"/>
              <a:gd name="connsiteX2823" fmla="*/ 4676238 w 6829686"/>
              <a:gd name="connsiteY2823" fmla="*/ 509041 h 6698929"/>
              <a:gd name="connsiteX2824" fmla="*/ 4704700 w 6829686"/>
              <a:gd name="connsiteY2824" fmla="*/ 538395 h 6698929"/>
              <a:gd name="connsiteX2825" fmla="*/ 4635742 w 6829686"/>
              <a:gd name="connsiteY2825" fmla="*/ 616946 h 6698929"/>
              <a:gd name="connsiteX2826" fmla="*/ 4608203 w 6829686"/>
              <a:gd name="connsiteY2826" fmla="*/ 630379 h 6698929"/>
              <a:gd name="connsiteX2827" fmla="*/ 4569730 w 6829686"/>
              <a:gd name="connsiteY2827" fmla="*/ 633344 h 6698929"/>
              <a:gd name="connsiteX2828" fmla="*/ 4531951 w 6829686"/>
              <a:gd name="connsiteY2828" fmla="*/ 668407 h 6698929"/>
              <a:gd name="connsiteX2829" fmla="*/ 4549252 w 6829686"/>
              <a:gd name="connsiteY2829" fmla="*/ 676598 h 6698929"/>
              <a:gd name="connsiteX2830" fmla="*/ 4521710 w 6829686"/>
              <a:gd name="connsiteY2830" fmla="*/ 690038 h 6698929"/>
              <a:gd name="connsiteX2831" fmla="*/ 4501232 w 6829686"/>
              <a:gd name="connsiteY2831" fmla="*/ 733292 h 6698929"/>
              <a:gd name="connsiteX2832" fmla="*/ 4460720 w 6829686"/>
              <a:gd name="connsiteY2832" fmla="*/ 740582 h 6698929"/>
              <a:gd name="connsiteX2833" fmla="*/ 4442288 w 6829686"/>
              <a:gd name="connsiteY2833" fmla="*/ 779514 h 6698929"/>
              <a:gd name="connsiteX2834" fmla="*/ 4395625 w 6829686"/>
              <a:gd name="connsiteY2834" fmla="*/ 799782 h 6698929"/>
              <a:gd name="connsiteX2835" fmla="*/ 4366269 w 6829686"/>
              <a:gd name="connsiteY2835" fmla="*/ 828243 h 6698929"/>
              <a:gd name="connsiteX2836" fmla="*/ 4321218 w 6829686"/>
              <a:gd name="connsiteY2836" fmla="*/ 923403 h 6698929"/>
              <a:gd name="connsiteX2837" fmla="*/ 4279570 w 6829686"/>
              <a:gd name="connsiteY2837" fmla="*/ 977814 h 6698929"/>
              <a:gd name="connsiteX2838" fmla="*/ 4245886 w 6829686"/>
              <a:gd name="connsiteY2838" fmla="*/ 1004226 h 6698929"/>
              <a:gd name="connsiteX2839" fmla="*/ 4244759 w 6829686"/>
              <a:gd name="connsiteY2839" fmla="*/ 1051343 h 6698929"/>
              <a:gd name="connsiteX2840" fmla="*/ 4324873 w 6829686"/>
              <a:gd name="connsiteY2840" fmla="*/ 993963 h 6698929"/>
              <a:gd name="connsiteX2841" fmla="*/ 4398843 w 6829686"/>
              <a:gd name="connsiteY2841" fmla="*/ 949563 h 6698929"/>
              <a:gd name="connsiteX2842" fmla="*/ 4425465 w 6829686"/>
              <a:gd name="connsiteY2842" fmla="*/ 893329 h 6698929"/>
              <a:gd name="connsiteX2843" fmla="*/ 4600721 w 6829686"/>
              <a:gd name="connsiteY2843" fmla="*/ 780393 h 6698929"/>
              <a:gd name="connsiteX2844" fmla="*/ 4692908 w 6829686"/>
              <a:gd name="connsiteY2844" fmla="*/ 786969 h 6698929"/>
              <a:gd name="connsiteX2845" fmla="*/ 4715432 w 6829686"/>
              <a:gd name="connsiteY2845" fmla="*/ 739392 h 6698929"/>
              <a:gd name="connsiteX2846" fmla="*/ 4728412 w 6829686"/>
              <a:gd name="connsiteY2846" fmla="*/ 745537 h 6698929"/>
              <a:gd name="connsiteX2847" fmla="*/ 4733426 w 6829686"/>
              <a:gd name="connsiteY2847" fmla="*/ 779681 h 6698929"/>
              <a:gd name="connsiteX2848" fmla="*/ 4704065 w 6829686"/>
              <a:gd name="connsiteY2848" fmla="*/ 808140 h 6698929"/>
              <a:gd name="connsiteX2849" fmla="*/ 4702711 w 6829686"/>
              <a:gd name="connsiteY2849" fmla="*/ 844559 h 6698929"/>
              <a:gd name="connsiteX2850" fmla="*/ 4708853 w 6829686"/>
              <a:gd name="connsiteY2850" fmla="*/ 831586 h 6698929"/>
              <a:gd name="connsiteX2851" fmla="*/ 4795806 w 6829686"/>
              <a:gd name="connsiteY2851" fmla="*/ 793324 h 6698929"/>
              <a:gd name="connsiteX2852" fmla="*/ 4835631 w 6829686"/>
              <a:gd name="connsiteY2852" fmla="*/ 753939 h 6698929"/>
              <a:gd name="connsiteX2853" fmla="*/ 4874098 w 6829686"/>
              <a:gd name="connsiteY2853" fmla="*/ 750970 h 6698929"/>
              <a:gd name="connsiteX2854" fmla="*/ 4911877 w 6829686"/>
              <a:gd name="connsiteY2854" fmla="*/ 715907 h 6698929"/>
              <a:gd name="connsiteX2855" fmla="*/ 4928259 w 6829686"/>
              <a:gd name="connsiteY2855" fmla="*/ 681304 h 6698929"/>
              <a:gd name="connsiteX2856" fmla="*/ 4951706 w 6829686"/>
              <a:gd name="connsiteY2856" fmla="*/ 676515 h 6698929"/>
              <a:gd name="connsiteX2857" fmla="*/ 5027724 w 6829686"/>
              <a:gd name="connsiteY2857" fmla="*/ 627787 h 6698929"/>
              <a:gd name="connsiteX2858" fmla="*/ 5139934 w 6829686"/>
              <a:gd name="connsiteY2858" fmla="*/ 569721 h 6698929"/>
              <a:gd name="connsiteX2859" fmla="*/ 5171344 w 6829686"/>
              <a:gd name="connsiteY2859" fmla="*/ 536934 h 6698929"/>
              <a:gd name="connsiteX2860" fmla="*/ 5240759 w 6829686"/>
              <a:gd name="connsiteY2860" fmla="*/ 479787 h 6698929"/>
              <a:gd name="connsiteX2861" fmla="*/ 5261924 w 6829686"/>
              <a:gd name="connsiteY2861" fmla="*/ 468628 h 6698929"/>
              <a:gd name="connsiteX2862" fmla="*/ 5272857 w 6829686"/>
              <a:gd name="connsiteY2862" fmla="*/ 479095 h 6698929"/>
              <a:gd name="connsiteX2863" fmla="*/ 5239400 w 6829686"/>
              <a:gd name="connsiteY2863" fmla="*/ 516204 h 6698929"/>
              <a:gd name="connsiteX2864" fmla="*/ 5207995 w 6829686"/>
              <a:gd name="connsiteY2864" fmla="*/ 548994 h 6698929"/>
              <a:gd name="connsiteX2865" fmla="*/ 5172265 w 6829686"/>
              <a:gd name="connsiteY2865" fmla="*/ 579728 h 6698929"/>
              <a:gd name="connsiteX2866" fmla="*/ 5130389 w 6829686"/>
              <a:gd name="connsiteY2866" fmla="*/ 623442 h 6698929"/>
              <a:gd name="connsiteX2867" fmla="*/ 4882773 w 6829686"/>
              <a:gd name="connsiteY2867" fmla="*/ 855677 h 6698929"/>
              <a:gd name="connsiteX2868" fmla="*/ 4830885 w 6829686"/>
              <a:gd name="connsiteY2868" fmla="*/ 931718 h 6698929"/>
              <a:gd name="connsiteX2869" fmla="*/ 4801296 w 6829686"/>
              <a:gd name="connsiteY2869" fmla="*/ 949480 h 6698929"/>
              <a:gd name="connsiteX2870" fmla="*/ 4759421 w 6829686"/>
              <a:gd name="connsiteY2870" fmla="*/ 993194 h 6698929"/>
              <a:gd name="connsiteX2871" fmla="*/ 4717319 w 6829686"/>
              <a:gd name="connsiteY2871" fmla="*/ 1026211 h 6698929"/>
              <a:gd name="connsiteX2872" fmla="*/ 4685684 w 6829686"/>
              <a:gd name="connsiteY2872" fmla="*/ 1048295 h 6698929"/>
              <a:gd name="connsiteX2873" fmla="*/ 4679766 w 6829686"/>
              <a:gd name="connsiteY2873" fmla="*/ 1071971 h 6698929"/>
              <a:gd name="connsiteX2874" fmla="*/ 4577354 w 6829686"/>
              <a:gd name="connsiteY2874" fmla="*/ 1187624 h 6698929"/>
              <a:gd name="connsiteX2875" fmla="*/ 4553908 w 6829686"/>
              <a:gd name="connsiteY2875" fmla="*/ 1192413 h 6698929"/>
              <a:gd name="connsiteX2876" fmla="*/ 4530697 w 6829686"/>
              <a:gd name="connsiteY2876" fmla="*/ 1207895 h 6698929"/>
              <a:gd name="connsiteX2877" fmla="*/ 4497240 w 6829686"/>
              <a:gd name="connsiteY2877" fmla="*/ 1245004 h 6698929"/>
              <a:gd name="connsiteX2878" fmla="*/ 4455364 w 6829686"/>
              <a:gd name="connsiteY2878" fmla="*/ 1288718 h 6698929"/>
              <a:gd name="connsiteX2879" fmla="*/ 4349990 w 6829686"/>
              <a:gd name="connsiteY2879" fmla="*/ 1365909 h 6698929"/>
              <a:gd name="connsiteX2880" fmla="*/ 4322674 w 6829686"/>
              <a:gd name="connsiteY2880" fmla="*/ 1390044 h 6698929"/>
              <a:gd name="connsiteX2881" fmla="*/ 4224824 w 6829686"/>
              <a:gd name="connsiteY2881" fmla="*/ 1518448 h 6698929"/>
              <a:gd name="connsiteX2882" fmla="*/ 4203659 w 6829686"/>
              <a:gd name="connsiteY2882" fmla="*/ 1529607 h 6698929"/>
              <a:gd name="connsiteX2883" fmla="*/ 4102834 w 6829686"/>
              <a:gd name="connsiteY2883" fmla="*/ 1619541 h 6698929"/>
              <a:gd name="connsiteX2884" fmla="*/ 4031370 w 6829686"/>
              <a:gd name="connsiteY2884" fmla="*/ 1681016 h 6698929"/>
              <a:gd name="connsiteX2885" fmla="*/ 4022846 w 6829686"/>
              <a:gd name="connsiteY2885" fmla="*/ 1691791 h 6698929"/>
              <a:gd name="connsiteX2886" fmla="*/ 4015257 w 6829686"/>
              <a:gd name="connsiteY2886" fmla="*/ 1700048 h 6698929"/>
              <a:gd name="connsiteX2887" fmla="*/ 4026743 w 6829686"/>
              <a:gd name="connsiteY2887" fmla="*/ 1691737 h 6698929"/>
              <a:gd name="connsiteX2888" fmla="*/ 4125663 w 6829686"/>
              <a:gd name="connsiteY2888" fmla="*/ 1624912 h 6698929"/>
              <a:gd name="connsiteX2889" fmla="*/ 4197659 w 6829686"/>
              <a:gd name="connsiteY2889" fmla="*/ 1564061 h 6698929"/>
              <a:gd name="connsiteX2890" fmla="*/ 4302395 w 6829686"/>
              <a:gd name="connsiteY2890" fmla="*/ 1478714 h 6698929"/>
              <a:gd name="connsiteX2891" fmla="*/ 4316759 w 6829686"/>
              <a:gd name="connsiteY2891" fmla="*/ 1459579 h 6698929"/>
              <a:gd name="connsiteX2892" fmla="*/ 4459011 w 6829686"/>
              <a:gd name="connsiteY2892" fmla="*/ 1383249 h 6698929"/>
              <a:gd name="connsiteX2893" fmla="*/ 4487160 w 6829686"/>
              <a:gd name="connsiteY2893" fmla="*/ 1360090 h 6698929"/>
              <a:gd name="connsiteX2894" fmla="*/ 4580033 w 6829686"/>
              <a:gd name="connsiteY2894" fmla="*/ 1268237 h 6698929"/>
              <a:gd name="connsiteX2895" fmla="*/ 4629814 w 6829686"/>
              <a:gd name="connsiteY2895" fmla="*/ 1233796 h 6698929"/>
              <a:gd name="connsiteX2896" fmla="*/ 4671745 w 6829686"/>
              <a:gd name="connsiteY2896" fmla="*/ 1206623 h 6698929"/>
              <a:gd name="connsiteX2897" fmla="*/ 4690700 w 6829686"/>
              <a:gd name="connsiteY2897" fmla="*/ 1186150 h 6698929"/>
              <a:gd name="connsiteX2898" fmla="*/ 4699134 w 6829686"/>
              <a:gd name="connsiteY2898" fmla="*/ 1163755 h 6698929"/>
              <a:gd name="connsiteX2899" fmla="*/ 4829517 w 6829686"/>
              <a:gd name="connsiteY2899" fmla="*/ 1080905 h 6698929"/>
              <a:gd name="connsiteX2900" fmla="*/ 4853831 w 6829686"/>
              <a:gd name="connsiteY2900" fmla="*/ 1078803 h 6698929"/>
              <a:gd name="connsiteX2901" fmla="*/ 4880636 w 6829686"/>
              <a:gd name="connsiteY2901" fmla="*/ 1051056 h 6698929"/>
              <a:gd name="connsiteX2902" fmla="*/ 4919891 w 6829686"/>
              <a:gd name="connsiteY2902" fmla="*/ 1014700 h 6698929"/>
              <a:gd name="connsiteX2903" fmla="*/ 4969673 w 6829686"/>
              <a:gd name="connsiteY2903" fmla="*/ 980258 h 6698929"/>
              <a:gd name="connsiteX2904" fmla="*/ 4991887 w 6829686"/>
              <a:gd name="connsiteY2904" fmla="*/ 953849 h 6698929"/>
              <a:gd name="connsiteX2905" fmla="*/ 5075173 w 6829686"/>
              <a:gd name="connsiteY2905" fmla="*/ 914628 h 6698929"/>
              <a:gd name="connsiteX2906" fmla="*/ 5343618 w 6829686"/>
              <a:gd name="connsiteY2906" fmla="*/ 706822 h 6698929"/>
              <a:gd name="connsiteX2907" fmla="*/ 5393400 w 6829686"/>
              <a:gd name="connsiteY2907" fmla="*/ 672380 h 6698929"/>
              <a:gd name="connsiteX2908" fmla="*/ 5429395 w 6829686"/>
              <a:gd name="connsiteY2908" fmla="*/ 641956 h 6698929"/>
              <a:gd name="connsiteX2909" fmla="*/ 5466735 w 6829686"/>
              <a:gd name="connsiteY2909" fmla="*/ 616127 h 6698929"/>
              <a:gd name="connsiteX2910" fmla="*/ 5508665 w 6829686"/>
              <a:gd name="connsiteY2910" fmla="*/ 588954 h 6698929"/>
              <a:gd name="connsiteX2911" fmla="*/ 5517273 w 6829686"/>
              <a:gd name="connsiteY2911" fmla="*/ 601404 h 6698929"/>
              <a:gd name="connsiteX2912" fmla="*/ 5502910 w 6829686"/>
              <a:gd name="connsiteY2912" fmla="*/ 620539 h 6698929"/>
              <a:gd name="connsiteX2913" fmla="*/ 5435512 w 6829686"/>
              <a:gd name="connsiteY2913" fmla="*/ 680051 h 6698929"/>
              <a:gd name="connsiteX2914" fmla="*/ 5398173 w 6829686"/>
              <a:gd name="connsiteY2914" fmla="*/ 705886 h 6698929"/>
              <a:gd name="connsiteX2915" fmla="*/ 5323105 w 6829686"/>
              <a:gd name="connsiteY2915" fmla="*/ 807510 h 6698929"/>
              <a:gd name="connsiteX2916" fmla="*/ 5262976 w 6829686"/>
              <a:gd name="connsiteY2916" fmla="*/ 874873 h 6698929"/>
              <a:gd name="connsiteX2917" fmla="*/ 5254543 w 6829686"/>
              <a:gd name="connsiteY2917" fmla="*/ 897268 h 6698929"/>
              <a:gd name="connsiteX2918" fmla="*/ 5217785 w 6829686"/>
              <a:gd name="connsiteY2918" fmla="*/ 907977 h 6698929"/>
              <a:gd name="connsiteX2919" fmla="*/ 5177193 w 6829686"/>
              <a:gd name="connsiteY2919" fmla="*/ 939741 h 6698929"/>
              <a:gd name="connsiteX2920" fmla="*/ 5168183 w 6829686"/>
              <a:gd name="connsiteY2920" fmla="*/ 977255 h 6698929"/>
              <a:gd name="connsiteX2921" fmla="*/ 5122999 w 6829686"/>
              <a:gd name="connsiteY2921" fmla="*/ 1010356 h 6698929"/>
              <a:gd name="connsiteX2922" fmla="*/ 5071478 w 6829686"/>
              <a:gd name="connsiteY2922" fmla="*/ 1090170 h 6698929"/>
              <a:gd name="connsiteX2923" fmla="*/ 5057697 w 6829686"/>
              <a:gd name="connsiteY2923" fmla="*/ 1094185 h 6698929"/>
              <a:gd name="connsiteX2924" fmla="*/ 5093873 w 6829686"/>
              <a:gd name="connsiteY2924" fmla="*/ 1098603 h 6698929"/>
              <a:gd name="connsiteX2925" fmla="*/ 5126614 w 6829686"/>
              <a:gd name="connsiteY2925" fmla="*/ 1074108 h 6698929"/>
              <a:gd name="connsiteX2926" fmla="*/ 5159536 w 6829686"/>
              <a:gd name="connsiteY2926" fmla="*/ 1084455 h 6698929"/>
              <a:gd name="connsiteX2927" fmla="*/ 5163441 w 6829686"/>
              <a:gd name="connsiteY2927" fmla="*/ 1097861 h 6698929"/>
              <a:gd name="connsiteX2928" fmla="*/ 5174107 w 6829686"/>
              <a:gd name="connsiteY2928" fmla="*/ 1084347 h 6698929"/>
              <a:gd name="connsiteX2929" fmla="*/ 5192616 w 6829686"/>
              <a:gd name="connsiteY2929" fmla="*/ 1064703 h 6698929"/>
              <a:gd name="connsiteX2930" fmla="*/ 5216105 w 6829686"/>
              <a:gd name="connsiteY2930" fmla="*/ 1037720 h 6698929"/>
              <a:gd name="connsiteX2931" fmla="*/ 5206034 w 6829686"/>
              <a:gd name="connsiteY2931" fmla="*/ 1052793 h 6698929"/>
              <a:gd name="connsiteX2932" fmla="*/ 5175458 w 6829686"/>
              <a:gd name="connsiteY2932" fmla="*/ 1089475 h 6698929"/>
              <a:gd name="connsiteX2933" fmla="*/ 5164824 w 6829686"/>
              <a:gd name="connsiteY2933" fmla="*/ 1104027 h 6698929"/>
              <a:gd name="connsiteX2934" fmla="*/ 5201731 w 6829686"/>
              <a:gd name="connsiteY2934" fmla="*/ 1065134 h 6698929"/>
              <a:gd name="connsiteX2935" fmla="*/ 5227646 w 6829686"/>
              <a:gd name="connsiteY2935" fmla="*/ 1032248 h 6698929"/>
              <a:gd name="connsiteX2936" fmla="*/ 5258223 w 6829686"/>
              <a:gd name="connsiteY2936" fmla="*/ 995565 h 6698929"/>
              <a:gd name="connsiteX2937" fmla="*/ 5307079 w 6829686"/>
              <a:gd name="connsiteY2937" fmla="*/ 935162 h 6698929"/>
              <a:gd name="connsiteX2938" fmla="*/ 5316186 w 6829686"/>
              <a:gd name="connsiteY2938" fmla="*/ 935599 h 6698929"/>
              <a:gd name="connsiteX2939" fmla="*/ 5358510 w 6829686"/>
              <a:gd name="connsiteY2939" fmla="*/ 885422 h 6698929"/>
              <a:gd name="connsiteX2940" fmla="*/ 5372479 w 6829686"/>
              <a:gd name="connsiteY2940" fmla="*/ 874047 h 6698929"/>
              <a:gd name="connsiteX2941" fmla="*/ 5387010 w 6829686"/>
              <a:gd name="connsiteY2941" fmla="*/ 863194 h 6698929"/>
              <a:gd name="connsiteX2942" fmla="*/ 5421127 w 6829686"/>
              <a:gd name="connsiteY2942" fmla="*/ 821665 h 6698929"/>
              <a:gd name="connsiteX2943" fmla="*/ 5434896 w 6829686"/>
              <a:gd name="connsiteY2943" fmla="*/ 818306 h 6698929"/>
              <a:gd name="connsiteX2944" fmla="*/ 5400779 w 6829686"/>
              <a:gd name="connsiteY2944" fmla="*/ 859834 h 6698929"/>
              <a:gd name="connsiteX2945" fmla="*/ 5375819 w 6829686"/>
              <a:gd name="connsiteY2945" fmla="*/ 877216 h 6698929"/>
              <a:gd name="connsiteX2946" fmla="*/ 5332387 w 6829686"/>
              <a:gd name="connsiteY2946" fmla="*/ 926330 h 6698929"/>
              <a:gd name="connsiteX2947" fmla="*/ 5301811 w 6829686"/>
              <a:gd name="connsiteY2947" fmla="*/ 963012 h 6698929"/>
              <a:gd name="connsiteX2948" fmla="*/ 5313909 w 6829686"/>
              <a:gd name="connsiteY2948" fmla="*/ 958068 h 6698929"/>
              <a:gd name="connsiteX2949" fmla="*/ 5307378 w 6829686"/>
              <a:gd name="connsiteY2949" fmla="*/ 968295 h 6698929"/>
              <a:gd name="connsiteX2950" fmla="*/ 5291177 w 6829686"/>
              <a:gd name="connsiteY2950" fmla="*/ 977563 h 6698929"/>
              <a:gd name="connsiteX2951" fmla="*/ 5286872 w 6829686"/>
              <a:gd name="connsiteY2951" fmla="*/ 989903 h 6698929"/>
              <a:gd name="connsiteX2952" fmla="*/ 5225519 w 6829686"/>
              <a:gd name="connsiteY2952" fmla="*/ 1071283 h 6698929"/>
              <a:gd name="connsiteX2953" fmla="*/ 5238374 w 6829686"/>
              <a:gd name="connsiteY2953" fmla="*/ 1058852 h 6698929"/>
              <a:gd name="connsiteX2954" fmla="*/ 5303630 w 6829686"/>
              <a:gd name="connsiteY2954" fmla="*/ 981163 h 6698929"/>
              <a:gd name="connsiteX2955" fmla="*/ 5327876 w 6829686"/>
              <a:gd name="connsiteY2955" fmla="*/ 946692 h 6698929"/>
              <a:gd name="connsiteX2956" fmla="*/ 5487090 w 6829686"/>
              <a:gd name="connsiteY2956" fmla="*/ 761072 h 6698929"/>
              <a:gd name="connsiteX2957" fmla="*/ 5551378 w 6829686"/>
              <a:gd name="connsiteY2957" fmla="*/ 698900 h 6698929"/>
              <a:gd name="connsiteX2958" fmla="*/ 5575424 w 6829686"/>
              <a:gd name="connsiteY2958" fmla="*/ 672445 h 6698929"/>
              <a:gd name="connsiteX2959" fmla="*/ 5687658 w 6829686"/>
              <a:gd name="connsiteY2959" fmla="*/ 540790 h 6698929"/>
              <a:gd name="connsiteX2960" fmla="*/ 5768755 w 6829686"/>
              <a:gd name="connsiteY2960" fmla="*/ 445297 h 6698929"/>
              <a:gd name="connsiteX2961" fmla="*/ 5818517 w 6829686"/>
              <a:gd name="connsiteY2961" fmla="*/ 393971 h 6698929"/>
              <a:gd name="connsiteX2962" fmla="*/ 5813655 w 6829686"/>
              <a:gd name="connsiteY2962" fmla="*/ 405783 h 6698929"/>
              <a:gd name="connsiteX2963" fmla="*/ 5783079 w 6829686"/>
              <a:gd name="connsiteY2963" fmla="*/ 442465 h 6698929"/>
              <a:gd name="connsiteX2964" fmla="*/ 5762024 w 6829686"/>
              <a:gd name="connsiteY2964" fmla="*/ 463540 h 6698929"/>
              <a:gd name="connsiteX2965" fmla="*/ 5680721 w 6829686"/>
              <a:gd name="connsiteY2965" fmla="*/ 567056 h 6698929"/>
              <a:gd name="connsiteX2966" fmla="*/ 5607620 w 6829686"/>
              <a:gd name="connsiteY2966" fmla="*/ 661930 h 6698929"/>
              <a:gd name="connsiteX2967" fmla="*/ 5590661 w 6829686"/>
              <a:gd name="connsiteY2967" fmla="*/ 678687 h 6698929"/>
              <a:gd name="connsiteX2968" fmla="*/ 5571270 w 6829686"/>
              <a:gd name="connsiteY2968" fmla="*/ 701351 h 6698929"/>
              <a:gd name="connsiteX2969" fmla="*/ 5543682 w 6829686"/>
              <a:gd name="connsiteY2969" fmla="*/ 732653 h 6698929"/>
              <a:gd name="connsiteX2970" fmla="*/ 5509915 w 6829686"/>
              <a:gd name="connsiteY2970" fmla="*/ 782732 h 6698929"/>
              <a:gd name="connsiteX2971" fmla="*/ 5503385 w 6829686"/>
              <a:gd name="connsiteY2971" fmla="*/ 792959 h 6698929"/>
              <a:gd name="connsiteX2972" fmla="*/ 5523327 w 6829686"/>
              <a:gd name="connsiteY2972" fmla="*/ 770828 h 6698929"/>
              <a:gd name="connsiteX2973" fmla="*/ 5564332 w 6829686"/>
              <a:gd name="connsiteY2973" fmla="*/ 727618 h 6698929"/>
              <a:gd name="connsiteX2974" fmla="*/ 5591111 w 6829686"/>
              <a:gd name="connsiteY2974" fmla="*/ 728386 h 6698929"/>
              <a:gd name="connsiteX2975" fmla="*/ 5631559 w 6829686"/>
              <a:gd name="connsiteY2975" fmla="*/ 684646 h 6698929"/>
              <a:gd name="connsiteX2976" fmla="*/ 5658031 w 6829686"/>
              <a:gd name="connsiteY2976" fmla="*/ 652289 h 6698929"/>
              <a:gd name="connsiteX2977" fmla="*/ 5695696 w 6829686"/>
              <a:gd name="connsiteY2977" fmla="*/ 605908 h 6698929"/>
              <a:gd name="connsiteX2978" fmla="*/ 5716758 w 6829686"/>
              <a:gd name="connsiteY2978" fmla="*/ 584828 h 6698929"/>
              <a:gd name="connsiteX2979" fmla="*/ 5736143 w 6829686"/>
              <a:gd name="connsiteY2979" fmla="*/ 562169 h 6698929"/>
              <a:gd name="connsiteX2980" fmla="*/ 5877079 w 6829686"/>
              <a:gd name="connsiteY2980" fmla="*/ 400270 h 6698929"/>
              <a:gd name="connsiteX2981" fmla="*/ 5948659 w 6829686"/>
              <a:gd name="connsiteY2981" fmla="*/ 320377 h 6698929"/>
              <a:gd name="connsiteX2982" fmla="*/ 5955546 w 6829686"/>
              <a:gd name="connsiteY2982" fmla="*/ 318694 h 6698929"/>
              <a:gd name="connsiteX2983" fmla="*/ 5838657 w 6829686"/>
              <a:gd name="connsiteY2983" fmla="*/ 454138 h 6698929"/>
              <a:gd name="connsiteX2984" fmla="*/ 5788132 w 6829686"/>
              <a:gd name="connsiteY2984" fmla="*/ 512957 h 6698929"/>
              <a:gd name="connsiteX2985" fmla="*/ 5729762 w 6829686"/>
              <a:gd name="connsiteY2985" fmla="*/ 588962 h 6698929"/>
              <a:gd name="connsiteX2986" fmla="*/ 5701062 w 6829686"/>
              <a:gd name="connsiteY2986" fmla="*/ 619206 h 6698929"/>
              <a:gd name="connsiteX2987" fmla="*/ 5701618 w 6829686"/>
              <a:gd name="connsiteY2987" fmla="*/ 619735 h 6698929"/>
              <a:gd name="connsiteX2988" fmla="*/ 5640108 w 6829686"/>
              <a:gd name="connsiteY2988" fmla="*/ 684554 h 6698929"/>
              <a:gd name="connsiteX2989" fmla="*/ 5595358 w 6829686"/>
              <a:gd name="connsiteY2989" fmla="*/ 740634 h 6698929"/>
              <a:gd name="connsiteX2990" fmla="*/ 5597028 w 6829686"/>
              <a:gd name="connsiteY2990" fmla="*/ 742219 h 6698929"/>
              <a:gd name="connsiteX2991" fmla="*/ 5630388 w 6829686"/>
              <a:gd name="connsiteY2991" fmla="*/ 708179 h 6698929"/>
              <a:gd name="connsiteX2992" fmla="*/ 5668052 w 6829686"/>
              <a:gd name="connsiteY2992" fmla="*/ 661797 h 6698929"/>
              <a:gd name="connsiteX2993" fmla="*/ 5713159 w 6829686"/>
              <a:gd name="connsiteY2993" fmla="*/ 614262 h 6698929"/>
              <a:gd name="connsiteX2994" fmla="*/ 5729762 w 6829686"/>
              <a:gd name="connsiteY2994" fmla="*/ 588962 h 6698929"/>
              <a:gd name="connsiteX2995" fmla="*/ 5764235 w 6829686"/>
              <a:gd name="connsiteY2995" fmla="*/ 555978 h 6698929"/>
              <a:gd name="connsiteX2996" fmla="*/ 5855966 w 6829686"/>
              <a:gd name="connsiteY2996" fmla="*/ 445933 h 6698929"/>
              <a:gd name="connsiteX2997" fmla="*/ 5921016 w 6829686"/>
              <a:gd name="connsiteY2997" fmla="*/ 376267 h 6698929"/>
              <a:gd name="connsiteX2998" fmla="*/ 5994473 w 6829686"/>
              <a:gd name="connsiteY2998" fmla="*/ 289937 h 6698929"/>
              <a:gd name="connsiteX2999" fmla="*/ 6092528 w 6829686"/>
              <a:gd name="connsiteY2999" fmla="*/ 177685 h 6698929"/>
              <a:gd name="connsiteX3000" fmla="*/ 6141176 w 6829686"/>
              <a:gd name="connsiteY3000" fmla="*/ 125303 h 6698929"/>
              <a:gd name="connsiteX3001" fmla="*/ 6182181 w 6829686"/>
              <a:gd name="connsiteY3001" fmla="*/ 82092 h 6698929"/>
              <a:gd name="connsiteX3002" fmla="*/ 6144317 w 6829686"/>
              <a:gd name="connsiteY3002" fmla="*/ 136489 h 6698929"/>
              <a:gd name="connsiteX3003" fmla="*/ 6077947 w 6829686"/>
              <a:gd name="connsiteY3003" fmla="*/ 213122 h 6698929"/>
              <a:gd name="connsiteX3004" fmla="*/ 6047370 w 6829686"/>
              <a:gd name="connsiteY3004" fmla="*/ 249804 h 6698929"/>
              <a:gd name="connsiteX3005" fmla="*/ 6019783 w 6829686"/>
              <a:gd name="connsiteY3005" fmla="*/ 281105 h 6698929"/>
              <a:gd name="connsiteX3006" fmla="*/ 6002619 w 6829686"/>
              <a:gd name="connsiteY3006" fmla="*/ 305883 h 6698929"/>
              <a:gd name="connsiteX3007" fmla="*/ 5933264 w 6829686"/>
              <a:gd name="connsiteY3007" fmla="*/ 387889 h 6698929"/>
              <a:gd name="connsiteX3008" fmla="*/ 5899704 w 6829686"/>
              <a:gd name="connsiteY3008" fmla="*/ 429945 h 6698929"/>
              <a:gd name="connsiteX3009" fmla="*/ 5875656 w 6829686"/>
              <a:gd name="connsiteY3009" fmla="*/ 456399 h 6698929"/>
              <a:gd name="connsiteX3010" fmla="*/ 5854394 w 6829686"/>
              <a:gd name="connsiteY3010" fmla="*/ 485496 h 6698929"/>
              <a:gd name="connsiteX3011" fmla="*/ 5897268 w 6829686"/>
              <a:gd name="connsiteY3011" fmla="*/ 435854 h 6698929"/>
              <a:gd name="connsiteX3012" fmla="*/ 5914228 w 6829686"/>
              <a:gd name="connsiteY3012" fmla="*/ 419098 h 6698929"/>
              <a:gd name="connsiteX3013" fmla="*/ 5933063 w 6829686"/>
              <a:gd name="connsiteY3013" fmla="*/ 395905 h 6698929"/>
              <a:gd name="connsiteX3014" fmla="*/ 6117430 w 6829686"/>
              <a:gd name="connsiteY3014" fmla="*/ 184892 h 6698929"/>
              <a:gd name="connsiteX3015" fmla="*/ 6150790 w 6829686"/>
              <a:gd name="connsiteY3015" fmla="*/ 150851 h 6698929"/>
              <a:gd name="connsiteX3016" fmla="*/ 6151347 w 6829686"/>
              <a:gd name="connsiteY3016" fmla="*/ 151379 h 6698929"/>
              <a:gd name="connsiteX3017" fmla="*/ 6278314 w 6829686"/>
              <a:gd name="connsiteY3017" fmla="*/ 856 h 6698929"/>
              <a:gd name="connsiteX3018" fmla="*/ 6281052 w 6829686"/>
              <a:gd name="connsiteY3018" fmla="*/ 2431 h 6698929"/>
              <a:gd name="connsiteX3019" fmla="*/ 6274566 w 6829686"/>
              <a:gd name="connsiteY3019" fmla="*/ 13724 h 6698929"/>
              <a:gd name="connsiteX3020" fmla="*/ 6248087 w 6829686"/>
              <a:gd name="connsiteY3020" fmla="*/ 46088 h 6698929"/>
              <a:gd name="connsiteX3021" fmla="*/ 6213413 w 6829686"/>
              <a:gd name="connsiteY3021" fmla="*/ 87087 h 6698929"/>
              <a:gd name="connsiteX3022" fmla="*/ 6158028 w 6829686"/>
              <a:gd name="connsiteY3022" fmla="*/ 157719 h 6698929"/>
              <a:gd name="connsiteX3023" fmla="*/ 5912100 w 6829686"/>
              <a:gd name="connsiteY3023" fmla="*/ 458133 h 6698929"/>
              <a:gd name="connsiteX3024" fmla="*/ 5877419 w 6829686"/>
              <a:gd name="connsiteY3024" fmla="*/ 499140 h 6698929"/>
              <a:gd name="connsiteX3025" fmla="*/ 5839756 w 6829686"/>
              <a:gd name="connsiteY3025" fmla="*/ 545520 h 6698929"/>
              <a:gd name="connsiteX3026" fmla="*/ 5731624 w 6829686"/>
              <a:gd name="connsiteY3026" fmla="*/ 672850 h 6698929"/>
              <a:gd name="connsiteX3027" fmla="*/ 5668043 w 6829686"/>
              <a:gd name="connsiteY3027" fmla="*/ 752118 h 6698929"/>
              <a:gd name="connsiteX3028" fmla="*/ 5638781 w 6829686"/>
              <a:gd name="connsiteY3028" fmla="*/ 781839 h 6698929"/>
              <a:gd name="connsiteX3029" fmla="*/ 5492229 w 6829686"/>
              <a:gd name="connsiteY3029" fmla="*/ 963038 h 6698929"/>
              <a:gd name="connsiteX3030" fmla="*/ 5457547 w 6829686"/>
              <a:gd name="connsiteY3030" fmla="*/ 1004044 h 6698929"/>
              <a:gd name="connsiteX3031" fmla="*/ 5396951 w 6829686"/>
              <a:gd name="connsiteY3031" fmla="*/ 1077936 h 6698929"/>
              <a:gd name="connsiteX3032" fmla="*/ 5372905 w 6829686"/>
              <a:gd name="connsiteY3032" fmla="*/ 1104391 h 6698929"/>
              <a:gd name="connsiteX3033" fmla="*/ 5354067 w 6829686"/>
              <a:gd name="connsiteY3033" fmla="*/ 1130654 h 6698929"/>
              <a:gd name="connsiteX3034" fmla="*/ 5331050 w 6829686"/>
              <a:gd name="connsiteY3034" fmla="*/ 1158685 h 6698929"/>
              <a:gd name="connsiteX3035" fmla="*/ 5338402 w 6829686"/>
              <a:gd name="connsiteY3035" fmla="*/ 1155169 h 6698929"/>
              <a:gd name="connsiteX3036" fmla="*/ 5356169 w 6829686"/>
              <a:gd name="connsiteY3036" fmla="*/ 1143365 h 6698929"/>
              <a:gd name="connsiteX3037" fmla="*/ 5400649 w 6829686"/>
              <a:gd name="connsiteY3037" fmla="*/ 1102334 h 6698929"/>
              <a:gd name="connsiteX3038" fmla="*/ 5424199 w 6829686"/>
              <a:gd name="connsiteY3038" fmla="*/ 1095936 h 6698929"/>
              <a:gd name="connsiteX3039" fmla="*/ 5445635 w 6829686"/>
              <a:gd name="connsiteY3039" fmla="*/ 1063858 h 6698929"/>
              <a:gd name="connsiteX3040" fmla="*/ 5477789 w 6829686"/>
              <a:gd name="connsiteY3040" fmla="*/ 1021094 h 6698929"/>
              <a:gd name="connsiteX3041" fmla="*/ 5520643 w 6829686"/>
              <a:gd name="connsiteY3041" fmla="*/ 978337 h 6698929"/>
              <a:gd name="connsiteX3042" fmla="*/ 5537798 w 6829686"/>
              <a:gd name="connsiteY3042" fmla="*/ 948394 h 6698929"/>
              <a:gd name="connsiteX3043" fmla="*/ 5612769 w 6829686"/>
              <a:gd name="connsiteY3043" fmla="*/ 894970 h 6698929"/>
              <a:gd name="connsiteX3044" fmla="*/ 5839920 w 6829686"/>
              <a:gd name="connsiteY3044" fmla="*/ 642682 h 6698929"/>
              <a:gd name="connsiteX3045" fmla="*/ 5882773 w 6829686"/>
              <a:gd name="connsiteY3045" fmla="*/ 599926 h 6698929"/>
              <a:gd name="connsiteX3046" fmla="*/ 5912774 w 6829686"/>
              <a:gd name="connsiteY3046" fmla="*/ 563577 h 6698929"/>
              <a:gd name="connsiteX3047" fmla="*/ 5944919 w 6829686"/>
              <a:gd name="connsiteY3047" fmla="*/ 531513 h 6698929"/>
              <a:gd name="connsiteX3048" fmla="*/ 5981339 w 6829686"/>
              <a:gd name="connsiteY3048" fmla="*/ 497308 h 6698929"/>
              <a:gd name="connsiteX3049" fmla="*/ 5992027 w 6829686"/>
              <a:gd name="connsiteY3049" fmla="*/ 508026 h 6698929"/>
              <a:gd name="connsiteX3050" fmla="*/ 5981301 w 6829686"/>
              <a:gd name="connsiteY3050" fmla="*/ 529412 h 6698929"/>
              <a:gd name="connsiteX3051" fmla="*/ 5925577 w 6829686"/>
              <a:gd name="connsiteY3051" fmla="*/ 599976 h 6698929"/>
              <a:gd name="connsiteX3052" fmla="*/ 5893436 w 6829686"/>
              <a:gd name="connsiteY3052" fmla="*/ 632047 h 6698929"/>
              <a:gd name="connsiteX3053" fmla="*/ 5837663 w 6829686"/>
              <a:gd name="connsiteY3053" fmla="*/ 745413 h 6698929"/>
              <a:gd name="connsiteX3054" fmla="*/ 5790491 w 6829686"/>
              <a:gd name="connsiteY3054" fmla="*/ 822408 h 6698929"/>
              <a:gd name="connsiteX3055" fmla="*/ 5786181 w 6829686"/>
              <a:gd name="connsiteY3055" fmla="*/ 845947 h 6698929"/>
              <a:gd name="connsiteX3056" fmla="*/ 5751918 w 6829686"/>
              <a:gd name="connsiteY3056" fmla="*/ 863030 h 6698929"/>
              <a:gd name="connsiteX3057" fmla="*/ 5717630 w 6829686"/>
              <a:gd name="connsiteY3057" fmla="*/ 901514 h 6698929"/>
              <a:gd name="connsiteX3058" fmla="*/ 5715445 w 6829686"/>
              <a:gd name="connsiteY3058" fmla="*/ 940033 h 6698929"/>
              <a:gd name="connsiteX3059" fmla="*/ 5676878 w 6829686"/>
              <a:gd name="connsiteY3059" fmla="*/ 980652 h 6698929"/>
              <a:gd name="connsiteX3060" fmla="*/ 5640393 w 6829686"/>
              <a:gd name="connsiteY3060" fmla="*/ 1068364 h 6698929"/>
              <a:gd name="connsiteX3061" fmla="*/ 5627546 w 6829686"/>
              <a:gd name="connsiteY3061" fmla="*/ 1074769 h 6698929"/>
              <a:gd name="connsiteX3062" fmla="*/ 5663931 w 6829686"/>
              <a:gd name="connsiteY3062" fmla="*/ 1072675 h 6698929"/>
              <a:gd name="connsiteX3063" fmla="*/ 5691786 w 6829686"/>
              <a:gd name="connsiteY3063" fmla="*/ 1042740 h 6698929"/>
              <a:gd name="connsiteX3064" fmla="*/ 5726026 w 6829686"/>
              <a:gd name="connsiteY3064" fmla="*/ 1047059 h 6698929"/>
              <a:gd name="connsiteX3065" fmla="*/ 5732433 w 6829686"/>
              <a:gd name="connsiteY3065" fmla="*/ 1059911 h 6698929"/>
              <a:gd name="connsiteX3066" fmla="*/ 5685325 w 6829686"/>
              <a:gd name="connsiteY3066" fmla="*/ 1083399 h 6698929"/>
              <a:gd name="connsiteX3067" fmla="*/ 5689550 w 6829686"/>
              <a:gd name="connsiteY3067" fmla="*/ 1129415 h 6698929"/>
              <a:gd name="connsiteX3068" fmla="*/ 5689265 w 6829686"/>
              <a:gd name="connsiteY3068" fmla="*/ 1134497 h 6698929"/>
              <a:gd name="connsiteX3069" fmla="*/ 5740290 w 6829686"/>
              <a:gd name="connsiteY3069" fmla="*/ 1075130 h 6698929"/>
              <a:gd name="connsiteX3070" fmla="*/ 5761099 w 6829686"/>
              <a:gd name="connsiteY3070" fmla="*/ 1053803 h 6698929"/>
              <a:gd name="connsiteX3071" fmla="*/ 5787187 w 6829686"/>
              <a:gd name="connsiteY3071" fmla="*/ 1021133 h 6698929"/>
              <a:gd name="connsiteX3072" fmla="*/ 5824863 w 6829686"/>
              <a:gd name="connsiteY3072" fmla="*/ 974831 h 6698929"/>
              <a:gd name="connsiteX3073" fmla="*/ 5871199 w 6829686"/>
              <a:gd name="connsiteY3073" fmla="*/ 920313 h 6698929"/>
              <a:gd name="connsiteX3074" fmla="*/ 5893240 w 6829686"/>
              <a:gd name="connsiteY3074" fmla="*/ 892009 h 6698929"/>
              <a:gd name="connsiteX3075" fmla="*/ 5968485 w 6829686"/>
              <a:gd name="connsiteY3075" fmla="*/ 807423 h 6698929"/>
              <a:gd name="connsiteX3076" fmla="*/ 6221080 w 6829686"/>
              <a:gd name="connsiteY3076" fmla="*/ 505482 h 6698929"/>
              <a:gd name="connsiteX3077" fmla="*/ 6267416 w 6829686"/>
              <a:gd name="connsiteY3077" fmla="*/ 450963 h 6698929"/>
              <a:gd name="connsiteX3078" fmla="*/ 6301601 w 6829686"/>
              <a:gd name="connsiteY3078" fmla="*/ 409556 h 6698929"/>
              <a:gd name="connsiteX3079" fmla="*/ 6336357 w 6829686"/>
              <a:gd name="connsiteY3079" fmla="*/ 368662 h 6698929"/>
              <a:gd name="connsiteX3080" fmla="*/ 6375157 w 6829686"/>
              <a:gd name="connsiteY3080" fmla="*/ 323405 h 6698929"/>
              <a:gd name="connsiteX3081" fmla="*/ 6380893 w 6829686"/>
              <a:gd name="connsiteY3081" fmla="*/ 320604 h 6698929"/>
              <a:gd name="connsiteX3082" fmla="*/ 6366386 w 6829686"/>
              <a:gd name="connsiteY3082" fmla="*/ 339645 h 6698929"/>
              <a:gd name="connsiteX3083" fmla="*/ 6302059 w 6829686"/>
              <a:gd name="connsiteY3083" fmla="*/ 418095 h 6698929"/>
              <a:gd name="connsiteX3084" fmla="*/ 6267305 w 6829686"/>
              <a:gd name="connsiteY3084" fmla="*/ 458987 h 6698929"/>
              <a:gd name="connsiteX3085" fmla="*/ 6191286 w 6829686"/>
              <a:gd name="connsiteY3085" fmla="*/ 559087 h 6698929"/>
              <a:gd name="connsiteX3086" fmla="*/ 6132132 w 6829686"/>
              <a:gd name="connsiteY3086" fmla="*/ 634213 h 6698929"/>
              <a:gd name="connsiteX3087" fmla="*/ 6122235 w 6829686"/>
              <a:gd name="connsiteY3087" fmla="*/ 649412 h 6698929"/>
              <a:gd name="connsiteX3088" fmla="*/ 6089843 w 6829686"/>
              <a:gd name="connsiteY3088" fmla="*/ 684366 h 6698929"/>
              <a:gd name="connsiteX3089" fmla="*/ 6051604 w 6829686"/>
              <a:gd name="connsiteY3089" fmla="*/ 730146 h 6698929"/>
              <a:gd name="connsiteX3090" fmla="*/ 6039349 w 6829686"/>
              <a:gd name="connsiteY3090" fmla="*/ 751275 h 6698929"/>
              <a:gd name="connsiteX3091" fmla="*/ 5997065 w 6829686"/>
              <a:gd name="connsiteY3091" fmla="*/ 801422 h 6698929"/>
              <a:gd name="connsiteX3092" fmla="*/ 5943646 w 6829686"/>
              <a:gd name="connsiteY3092" fmla="*/ 873747 h 6698929"/>
              <a:gd name="connsiteX3093" fmla="*/ 5931502 w 6829686"/>
              <a:gd name="connsiteY3093" fmla="*/ 886853 h 6698929"/>
              <a:gd name="connsiteX3094" fmla="*/ 5961530 w 6829686"/>
              <a:gd name="connsiteY3094" fmla="*/ 857835 h 6698929"/>
              <a:gd name="connsiteX3095" fmla="*/ 5992233 w 6829686"/>
              <a:gd name="connsiteY3095" fmla="*/ 821315 h 6698929"/>
              <a:gd name="connsiteX3096" fmla="*/ 6018779 w 6829686"/>
              <a:gd name="connsiteY3096" fmla="*/ 797185 h 6698929"/>
              <a:gd name="connsiteX3097" fmla="*/ 6020468 w 6829686"/>
              <a:gd name="connsiteY3097" fmla="*/ 798751 h 6698929"/>
              <a:gd name="connsiteX3098" fmla="*/ 5975932 w 6829686"/>
              <a:gd name="connsiteY3098" fmla="*/ 846811 h 6698929"/>
              <a:gd name="connsiteX3099" fmla="*/ 5957719 w 6829686"/>
              <a:gd name="connsiteY3099" fmla="*/ 886788 h 6698929"/>
              <a:gd name="connsiteX3100" fmla="*/ 5820857 w 6829686"/>
              <a:gd name="connsiteY3100" fmla="*/ 1060449 h 6698929"/>
              <a:gd name="connsiteX3101" fmla="*/ 5768218 w 6829686"/>
              <a:gd name="connsiteY3101" fmla="*/ 1117254 h 6698929"/>
              <a:gd name="connsiteX3102" fmla="*/ 5713115 w 6829686"/>
              <a:gd name="connsiteY3102" fmla="*/ 1188009 h 6698929"/>
              <a:gd name="connsiteX3103" fmla="*/ 5645864 w 6829686"/>
              <a:gd name="connsiteY3103" fmla="*/ 1271874 h 6698929"/>
              <a:gd name="connsiteX3104" fmla="*/ 5684553 w 6829686"/>
              <a:gd name="connsiteY3104" fmla="*/ 1234638 h 6698929"/>
              <a:gd name="connsiteX3105" fmla="*/ 5714693 w 6829686"/>
              <a:gd name="connsiteY3105" fmla="*/ 1197598 h 6698929"/>
              <a:gd name="connsiteX3106" fmla="*/ 5769689 w 6829686"/>
              <a:gd name="connsiteY3106" fmla="*/ 1134861 h 6698929"/>
              <a:gd name="connsiteX3107" fmla="*/ 5858766 w 6829686"/>
              <a:gd name="connsiteY3107" fmla="*/ 1038735 h 6698929"/>
              <a:gd name="connsiteX3108" fmla="*/ 5889470 w 6829686"/>
              <a:gd name="connsiteY3108" fmla="*/ 1002216 h 6698929"/>
              <a:gd name="connsiteX3109" fmla="*/ 5917921 w 6829686"/>
              <a:gd name="connsiteY3109" fmla="*/ 963609 h 6698929"/>
              <a:gd name="connsiteX3110" fmla="*/ 5954364 w 6829686"/>
              <a:gd name="connsiteY3110" fmla="*/ 924282 h 6698929"/>
              <a:gd name="connsiteX3111" fmla="*/ 5968698 w 6829686"/>
              <a:gd name="connsiteY3111" fmla="*/ 901864 h 6698929"/>
              <a:gd name="connsiteX3112" fmla="*/ 5961551 w 6829686"/>
              <a:gd name="connsiteY3112" fmla="*/ 899475 h 6698929"/>
              <a:gd name="connsiteX3113" fmla="*/ 5970117 w 6829686"/>
              <a:gd name="connsiteY3113" fmla="*/ 896541 h 6698929"/>
              <a:gd name="connsiteX3114" fmla="*/ 5971812 w 6829686"/>
              <a:gd name="connsiteY3114" fmla="*/ 897550 h 6698929"/>
              <a:gd name="connsiteX3115" fmla="*/ 5994216 w 6829686"/>
              <a:gd name="connsiteY3115" fmla="*/ 873374 h 6698929"/>
              <a:gd name="connsiteX3116" fmla="*/ 5987265 w 6829686"/>
              <a:gd name="connsiteY3116" fmla="*/ 865248 h 6698929"/>
              <a:gd name="connsiteX3117" fmla="*/ 5996633 w 6829686"/>
              <a:gd name="connsiteY3117" fmla="*/ 863921 h 6698929"/>
              <a:gd name="connsiteX3118" fmla="*/ 6001109 w 6829686"/>
              <a:gd name="connsiteY3118" fmla="*/ 865934 h 6698929"/>
              <a:gd name="connsiteX3119" fmla="*/ 6011156 w 6829686"/>
              <a:gd name="connsiteY3119" fmla="*/ 855092 h 6698929"/>
              <a:gd name="connsiteX3120" fmla="*/ 6029152 w 6829686"/>
              <a:gd name="connsiteY3120" fmla="*/ 831157 h 6698929"/>
              <a:gd name="connsiteX3121" fmla="*/ 6031404 w 6829686"/>
              <a:gd name="connsiteY3121" fmla="*/ 833242 h 6698929"/>
              <a:gd name="connsiteX3122" fmla="*/ 6069642 w 6829686"/>
              <a:gd name="connsiteY3122" fmla="*/ 787462 h 6698929"/>
              <a:gd name="connsiteX3123" fmla="*/ 6081897 w 6829686"/>
              <a:gd name="connsiteY3123" fmla="*/ 766332 h 6698929"/>
              <a:gd name="connsiteX3124" fmla="*/ 6099886 w 6829686"/>
              <a:gd name="connsiteY3124" fmla="*/ 742403 h 6698929"/>
              <a:gd name="connsiteX3125" fmla="*/ 6137466 w 6829686"/>
              <a:gd name="connsiteY3125" fmla="*/ 698039 h 6698929"/>
              <a:gd name="connsiteX3126" fmla="*/ 6149682 w 6829686"/>
              <a:gd name="connsiteY3126" fmla="*/ 684284 h 6698929"/>
              <a:gd name="connsiteX3127" fmla="*/ 6160106 w 6829686"/>
              <a:gd name="connsiteY3127" fmla="*/ 666886 h 6698929"/>
              <a:gd name="connsiteX3128" fmla="*/ 6214340 w 6829686"/>
              <a:gd name="connsiteY3128" fmla="*/ 596289 h 6698929"/>
              <a:gd name="connsiteX3129" fmla="*/ 6234438 w 6829686"/>
              <a:gd name="connsiteY3129" fmla="*/ 553659 h 6698929"/>
              <a:gd name="connsiteX3130" fmla="*/ 6254323 w 6829686"/>
              <a:gd name="connsiteY3130" fmla="*/ 520591 h 6698929"/>
              <a:gd name="connsiteX3131" fmla="*/ 6273687 w 6829686"/>
              <a:gd name="connsiteY3131" fmla="*/ 510853 h 6698929"/>
              <a:gd name="connsiteX3132" fmla="*/ 6292813 w 6829686"/>
              <a:gd name="connsiteY3132" fmla="*/ 511875 h 6698929"/>
              <a:gd name="connsiteX3133" fmla="*/ 6217521 w 6829686"/>
              <a:gd name="connsiteY3133" fmla="*/ 668167 h 6698929"/>
              <a:gd name="connsiteX3134" fmla="*/ 6222308 w 6829686"/>
              <a:gd name="connsiteY3134" fmla="*/ 668273 h 6698929"/>
              <a:gd name="connsiteX3135" fmla="*/ 6226236 w 6829686"/>
              <a:gd name="connsiteY3135" fmla="*/ 706656 h 6698929"/>
              <a:gd name="connsiteX3136" fmla="*/ 6215836 w 6829686"/>
              <a:gd name="connsiteY3136" fmla="*/ 748156 h 6698929"/>
              <a:gd name="connsiteX3137" fmla="*/ 6217658 w 6829686"/>
              <a:gd name="connsiteY3137" fmla="*/ 745444 h 6698929"/>
              <a:gd name="connsiteX3138" fmla="*/ 6248181 w 6829686"/>
              <a:gd name="connsiteY3138" fmla="*/ 698652 h 6698929"/>
              <a:gd name="connsiteX3139" fmla="*/ 6289183 w 6829686"/>
              <a:gd name="connsiteY3139" fmla="*/ 640095 h 6698929"/>
              <a:gd name="connsiteX3140" fmla="*/ 6283525 w 6829686"/>
              <a:gd name="connsiteY3140" fmla="*/ 650673 h 6698929"/>
              <a:gd name="connsiteX3141" fmla="*/ 6257080 w 6829686"/>
              <a:gd name="connsiteY3141" fmla="*/ 690328 h 6698929"/>
              <a:gd name="connsiteX3142" fmla="*/ 6239888 w 6829686"/>
              <a:gd name="connsiteY3142" fmla="*/ 714647 h 6698929"/>
              <a:gd name="connsiteX3143" fmla="*/ 6227829 w 6829686"/>
              <a:gd name="connsiteY3143" fmla="*/ 734263 h 6698929"/>
              <a:gd name="connsiteX3144" fmla="*/ 6213916 w 6829686"/>
              <a:gd name="connsiteY3144" fmla="*/ 755819 h 6698929"/>
              <a:gd name="connsiteX3145" fmla="*/ 6212443 w 6829686"/>
              <a:gd name="connsiteY3145" fmla="*/ 761695 h 6698929"/>
              <a:gd name="connsiteX3146" fmla="*/ 6197661 w 6829686"/>
              <a:gd name="connsiteY3146" fmla="*/ 801572 h 6698929"/>
              <a:gd name="connsiteX3147" fmla="*/ 6201074 w 6829686"/>
              <a:gd name="connsiteY3147" fmla="*/ 796497 h 6698929"/>
              <a:gd name="connsiteX3148" fmla="*/ 6321220 w 6829686"/>
              <a:gd name="connsiteY3148" fmla="*/ 618839 h 6698929"/>
              <a:gd name="connsiteX3149" fmla="*/ 6381674 w 6829686"/>
              <a:gd name="connsiteY3149" fmla="*/ 530276 h 6698929"/>
              <a:gd name="connsiteX3150" fmla="*/ 6386031 w 6829686"/>
              <a:gd name="connsiteY3150" fmla="*/ 526045 h 6698929"/>
              <a:gd name="connsiteX3151" fmla="*/ 6286100 w 6829686"/>
              <a:gd name="connsiteY3151" fmla="*/ 674225 h 6698929"/>
              <a:gd name="connsiteX3152" fmla="*/ 6242839 w 6829686"/>
              <a:gd name="connsiteY3152" fmla="*/ 738471 h 6698929"/>
              <a:gd name="connsiteX3153" fmla="*/ 6218147 w 6829686"/>
              <a:gd name="connsiteY3153" fmla="*/ 776622 h 6698929"/>
              <a:gd name="connsiteX3154" fmla="*/ 6192071 w 6829686"/>
              <a:gd name="connsiteY3154" fmla="*/ 816652 h 6698929"/>
              <a:gd name="connsiteX3155" fmla="*/ 6191945 w 6829686"/>
              <a:gd name="connsiteY3155" fmla="*/ 816993 h 6698929"/>
              <a:gd name="connsiteX3156" fmla="*/ 6218682 w 6829686"/>
              <a:gd name="connsiteY3156" fmla="*/ 779718 h 6698929"/>
              <a:gd name="connsiteX3157" fmla="*/ 6298016 w 6829686"/>
              <a:gd name="connsiteY3157" fmla="*/ 660750 h 6698929"/>
              <a:gd name="connsiteX3158" fmla="*/ 6352241 w 6829686"/>
              <a:gd name="connsiteY3158" fmla="*/ 582366 h 6698929"/>
              <a:gd name="connsiteX3159" fmla="*/ 6415335 w 6829686"/>
              <a:gd name="connsiteY3159" fmla="*/ 488379 h 6698929"/>
              <a:gd name="connsiteX3160" fmla="*/ 6498831 w 6829686"/>
              <a:gd name="connsiteY3160" fmla="*/ 365052 h 6698929"/>
              <a:gd name="connsiteX3161" fmla="*/ 6539452 w 6829686"/>
              <a:gd name="connsiteY3161" fmla="*/ 306231 h 6698929"/>
              <a:gd name="connsiteX3162" fmla="*/ 6573462 w 6829686"/>
              <a:gd name="connsiteY3162" fmla="*/ 257323 h 6698929"/>
              <a:gd name="connsiteX3163" fmla="*/ 6538533 w 6829686"/>
              <a:gd name="connsiteY3163" fmla="*/ 312841 h 6698929"/>
              <a:gd name="connsiteX3164" fmla="*/ 6481858 w 6829686"/>
              <a:gd name="connsiteY3164" fmla="*/ 396784 h 6698929"/>
              <a:gd name="connsiteX3165" fmla="*/ 6455413 w 6829686"/>
              <a:gd name="connsiteY3165" fmla="*/ 436440 h 6698929"/>
              <a:gd name="connsiteX3166" fmla="*/ 6431991 w 6829686"/>
              <a:gd name="connsiteY3166" fmla="*/ 470936 h 6698929"/>
              <a:gd name="connsiteX3167" fmla="*/ 6416128 w 6829686"/>
              <a:gd name="connsiteY3167" fmla="*/ 496189 h 6698929"/>
              <a:gd name="connsiteX3168" fmla="*/ 6356436 w 6829686"/>
              <a:gd name="connsiteY3168" fmla="*/ 585283 h 6698929"/>
              <a:gd name="connsiteX3169" fmla="*/ 6326974 w 6829686"/>
              <a:gd name="connsiteY3169" fmla="*/ 630091 h 6698929"/>
              <a:gd name="connsiteX3170" fmla="*/ 6306759 w 6829686"/>
              <a:gd name="connsiteY3170" fmla="*/ 659568 h 6698929"/>
              <a:gd name="connsiteX3171" fmla="*/ 6301270 w 6829686"/>
              <a:gd name="connsiteY3171" fmla="*/ 668157 h 6698929"/>
              <a:gd name="connsiteX3172" fmla="*/ 6306150 w 6829686"/>
              <a:gd name="connsiteY3172" fmla="*/ 662438 h 6698929"/>
              <a:gd name="connsiteX3173" fmla="*/ 6324142 w 6829686"/>
              <a:gd name="connsiteY3173" fmla="*/ 635384 h 6698929"/>
              <a:gd name="connsiteX3174" fmla="*/ 6337937 w 6829686"/>
              <a:gd name="connsiteY3174" fmla="*/ 615953 h 6698929"/>
              <a:gd name="connsiteX3175" fmla="*/ 6354372 w 6829686"/>
              <a:gd name="connsiteY3175" fmla="*/ 591098 h 6698929"/>
              <a:gd name="connsiteX3176" fmla="*/ 6511354 w 6829686"/>
              <a:gd name="connsiteY3176" fmla="*/ 359249 h 6698929"/>
              <a:gd name="connsiteX3177" fmla="*/ 6538752 w 6829686"/>
              <a:gd name="connsiteY3177" fmla="*/ 320256 h 6698929"/>
              <a:gd name="connsiteX3178" fmla="*/ 6538943 w 6829686"/>
              <a:gd name="connsiteY3178" fmla="*/ 320388 h 6698929"/>
              <a:gd name="connsiteX3179" fmla="*/ 6648316 w 6829686"/>
              <a:gd name="connsiteY3179" fmla="*/ 157002 h 6698929"/>
              <a:gd name="connsiteX3180" fmla="*/ 6649502 w 6829686"/>
              <a:gd name="connsiteY3180" fmla="*/ 156923 h 6698929"/>
              <a:gd name="connsiteX3181" fmla="*/ 6643039 w 6829686"/>
              <a:gd name="connsiteY3181" fmla="*/ 167844 h 6698929"/>
              <a:gd name="connsiteX3182" fmla="*/ 6619993 w 6829686"/>
              <a:gd name="connsiteY3182" fmla="*/ 202613 h 6698929"/>
              <a:gd name="connsiteX3183" fmla="*/ 6590150 w 6829686"/>
              <a:gd name="connsiteY3183" fmla="*/ 247156 h 6698929"/>
              <a:gd name="connsiteX3184" fmla="*/ 6541231 w 6829686"/>
              <a:gd name="connsiteY3184" fmla="*/ 321979 h 6698929"/>
              <a:gd name="connsiteX3185" fmla="*/ 6348161 w 6829686"/>
              <a:gd name="connsiteY3185" fmla="*/ 613202 h 6698929"/>
              <a:gd name="connsiteX3186" fmla="*/ 6354227 w 6829686"/>
              <a:gd name="connsiteY3186" fmla="*/ 606093 h 6698929"/>
              <a:gd name="connsiteX3187" fmla="*/ 6331518 w 6829686"/>
              <a:gd name="connsiteY3187" fmla="*/ 641891 h 6698929"/>
              <a:gd name="connsiteX3188" fmla="*/ 6322214 w 6829686"/>
              <a:gd name="connsiteY3188" fmla="*/ 652260 h 6698929"/>
              <a:gd name="connsiteX3189" fmla="*/ 6313357 w 6829686"/>
              <a:gd name="connsiteY3189" fmla="*/ 665480 h 6698929"/>
              <a:gd name="connsiteX3190" fmla="*/ 6376692 w 6829686"/>
              <a:gd name="connsiteY3190" fmla="*/ 614273 h 6698929"/>
              <a:gd name="connsiteX3191" fmla="*/ 6375626 w 6829686"/>
              <a:gd name="connsiteY3191" fmla="*/ 662118 h 6698929"/>
              <a:gd name="connsiteX3192" fmla="*/ 6369558 w 6829686"/>
              <a:gd name="connsiteY3192" fmla="*/ 719426 h 6698929"/>
              <a:gd name="connsiteX3193" fmla="*/ 6355625 w 6829686"/>
              <a:gd name="connsiteY3193" fmla="*/ 743873 h 6698929"/>
              <a:gd name="connsiteX3194" fmla="*/ 6352736 w 6829686"/>
              <a:gd name="connsiteY3194" fmla="*/ 750659 h 6698929"/>
              <a:gd name="connsiteX3195" fmla="*/ 6377772 w 6829686"/>
              <a:gd name="connsiteY3195" fmla="*/ 712917 h 6698929"/>
              <a:gd name="connsiteX3196" fmla="*/ 6492826 w 6829686"/>
              <a:gd name="connsiteY3196" fmla="*/ 542715 h 6698929"/>
              <a:gd name="connsiteX3197" fmla="*/ 6532642 w 6829686"/>
              <a:gd name="connsiteY3197" fmla="*/ 483384 h 6698929"/>
              <a:gd name="connsiteX3198" fmla="*/ 6562303 w 6829686"/>
              <a:gd name="connsiteY3198" fmla="*/ 438765 h 6698929"/>
              <a:gd name="connsiteX3199" fmla="*/ 6592167 w 6829686"/>
              <a:gd name="connsiteY3199" fmla="*/ 394261 h 6698929"/>
              <a:gd name="connsiteX3200" fmla="*/ 6625411 w 6829686"/>
              <a:gd name="connsiteY3200" fmla="*/ 344862 h 6698929"/>
              <a:gd name="connsiteX3201" fmla="*/ 6629379 w 6829686"/>
              <a:gd name="connsiteY3201" fmla="*/ 340338 h 6698929"/>
              <a:gd name="connsiteX3202" fmla="*/ 6616434 w 6829686"/>
              <a:gd name="connsiteY3202" fmla="*/ 360322 h 6698929"/>
              <a:gd name="connsiteX3203" fmla="*/ 6560490 w 6829686"/>
              <a:gd name="connsiteY3203" fmla="*/ 444664 h 6698929"/>
              <a:gd name="connsiteX3204" fmla="*/ 6530627 w 6829686"/>
              <a:gd name="connsiteY3204" fmla="*/ 489166 h 6698929"/>
              <a:gd name="connsiteX3205" fmla="*/ 6462716 w 6829686"/>
              <a:gd name="connsiteY3205" fmla="*/ 594119 h 6698929"/>
              <a:gd name="connsiteX3206" fmla="*/ 6410544 w 6829686"/>
              <a:gd name="connsiteY3206" fmla="*/ 673810 h 6698929"/>
              <a:gd name="connsiteX3207" fmla="*/ 6401176 w 6829686"/>
              <a:gd name="connsiteY3207" fmla="*/ 689022 h 6698929"/>
              <a:gd name="connsiteX3208" fmla="*/ 6374111 w 6829686"/>
              <a:gd name="connsiteY3208" fmla="*/ 728242 h 6698929"/>
              <a:gd name="connsiteX3209" fmla="*/ 6359076 w 6829686"/>
              <a:gd name="connsiteY3209" fmla="*/ 751307 h 6698929"/>
              <a:gd name="connsiteX3210" fmla="*/ 6341419 w 6829686"/>
              <a:gd name="connsiteY3210" fmla="*/ 777245 h 6698929"/>
              <a:gd name="connsiteX3211" fmla="*/ 6340076 w 6829686"/>
              <a:gd name="connsiteY3211" fmla="*/ 780399 h 6698929"/>
              <a:gd name="connsiteX3212" fmla="*/ 6329031 w 6829686"/>
              <a:gd name="connsiteY3212" fmla="*/ 816128 h 6698929"/>
              <a:gd name="connsiteX3213" fmla="*/ 6328889 w 6829686"/>
              <a:gd name="connsiteY3213" fmla="*/ 823641 h 6698929"/>
              <a:gd name="connsiteX3214" fmla="*/ 6337467 w 6829686"/>
              <a:gd name="connsiteY3214" fmla="*/ 810786 h 6698929"/>
              <a:gd name="connsiteX3215" fmla="*/ 6349628 w 6829686"/>
              <a:gd name="connsiteY3215" fmla="*/ 790300 h 6698929"/>
              <a:gd name="connsiteX3216" fmla="*/ 6365758 w 6829686"/>
              <a:gd name="connsiteY3216" fmla="*/ 765291 h 6698929"/>
              <a:gd name="connsiteX3217" fmla="*/ 6435632 w 6829686"/>
              <a:gd name="connsiteY3217" fmla="*/ 661582 h 6698929"/>
              <a:gd name="connsiteX3218" fmla="*/ 6447345 w 6829686"/>
              <a:gd name="connsiteY3218" fmla="*/ 647880 h 6698929"/>
              <a:gd name="connsiteX3219" fmla="*/ 6418075 w 6829686"/>
              <a:gd name="connsiteY3219" fmla="*/ 692750 h 6698929"/>
              <a:gd name="connsiteX3220" fmla="*/ 6402528 w 6829686"/>
              <a:gd name="connsiteY3220" fmla="*/ 718141 h 6698929"/>
              <a:gd name="connsiteX3221" fmla="*/ 6366099 w 6829686"/>
              <a:gd name="connsiteY3221" fmla="*/ 772567 h 6698929"/>
              <a:gd name="connsiteX3222" fmla="*/ 6339034 w 6829686"/>
              <a:gd name="connsiteY3222" fmla="*/ 811787 h 6698929"/>
              <a:gd name="connsiteX3223" fmla="*/ 6328816 w 6829686"/>
              <a:gd name="connsiteY3223" fmla="*/ 827522 h 6698929"/>
              <a:gd name="connsiteX3224" fmla="*/ 6328614 w 6829686"/>
              <a:gd name="connsiteY3224" fmla="*/ 838181 h 6698929"/>
              <a:gd name="connsiteX3225" fmla="*/ 6294793 w 6829686"/>
              <a:gd name="connsiteY3225" fmla="*/ 913753 h 6698929"/>
              <a:gd name="connsiteX3226" fmla="*/ 6301645 w 6829686"/>
              <a:gd name="connsiteY3226" fmla="*/ 902844 h 6698929"/>
              <a:gd name="connsiteX3227" fmla="*/ 6356653 w 6829686"/>
              <a:gd name="connsiteY3227" fmla="*/ 812279 h 6698929"/>
              <a:gd name="connsiteX3228" fmla="*/ 6372051 w 6829686"/>
              <a:gd name="connsiteY3228" fmla="*/ 787435 h 6698929"/>
              <a:gd name="connsiteX3229" fmla="*/ 6377084 w 6829686"/>
              <a:gd name="connsiteY3229" fmla="*/ 779405 h 6698929"/>
              <a:gd name="connsiteX3230" fmla="*/ 6376285 w 6829686"/>
              <a:gd name="connsiteY3230" fmla="*/ 780444 h 6698929"/>
              <a:gd name="connsiteX3231" fmla="*/ 6377744 w 6829686"/>
              <a:gd name="connsiteY3231" fmla="*/ 778353 h 6698929"/>
              <a:gd name="connsiteX3232" fmla="*/ 6389645 w 6829686"/>
              <a:gd name="connsiteY3232" fmla="*/ 759369 h 6698929"/>
              <a:gd name="connsiteX3233" fmla="*/ 6417277 w 6829686"/>
              <a:gd name="connsiteY3233" fmla="*/ 715365 h 6698929"/>
              <a:gd name="connsiteX3234" fmla="*/ 6389048 w 6829686"/>
              <a:gd name="connsiteY3234" fmla="*/ 765125 h 6698929"/>
              <a:gd name="connsiteX3235" fmla="*/ 6343070 w 6829686"/>
              <a:gd name="connsiteY3235" fmla="*/ 840564 h 6698929"/>
              <a:gd name="connsiteX3236" fmla="*/ 6321631 w 6829686"/>
              <a:gd name="connsiteY3236" fmla="*/ 876185 h 6698929"/>
              <a:gd name="connsiteX3237" fmla="*/ 6302623 w 6829686"/>
              <a:gd name="connsiteY3237" fmla="*/ 907194 h 6698929"/>
              <a:gd name="connsiteX3238" fmla="*/ 6289804 w 6829686"/>
              <a:gd name="connsiteY3238" fmla="*/ 929826 h 6698929"/>
              <a:gd name="connsiteX3239" fmla="*/ 6289510 w 6829686"/>
              <a:gd name="connsiteY3239" fmla="*/ 930312 h 6698929"/>
              <a:gd name="connsiteX3240" fmla="*/ 6290442 w 6829686"/>
              <a:gd name="connsiteY3240" fmla="*/ 931924 h 6698929"/>
              <a:gd name="connsiteX3241" fmla="*/ 6303363 w 6829686"/>
              <a:gd name="connsiteY3241" fmla="*/ 910728 h 6698929"/>
              <a:gd name="connsiteX3242" fmla="*/ 6367173 w 6829686"/>
              <a:gd name="connsiteY3242" fmla="*/ 806614 h 6698929"/>
              <a:gd name="connsiteX3243" fmla="*/ 6389445 w 6829686"/>
              <a:gd name="connsiteY3243" fmla="*/ 771515 h 6698929"/>
              <a:gd name="connsiteX3244" fmla="*/ 6389611 w 6829686"/>
              <a:gd name="connsiteY3244" fmla="*/ 771620 h 6698929"/>
              <a:gd name="connsiteX3245" fmla="*/ 6472441 w 6829686"/>
              <a:gd name="connsiteY3245" fmla="*/ 634134 h 6698929"/>
              <a:gd name="connsiteX3246" fmla="*/ 6475682 w 6829686"/>
              <a:gd name="connsiteY3246" fmla="*/ 628991 h 6698929"/>
              <a:gd name="connsiteX3247" fmla="*/ 6470275 w 6829686"/>
              <a:gd name="connsiteY3247" fmla="*/ 635655 h 6698929"/>
              <a:gd name="connsiteX3248" fmla="*/ 6480623 w 6829686"/>
              <a:gd name="connsiteY3248" fmla="*/ 621068 h 6698929"/>
              <a:gd name="connsiteX3249" fmla="*/ 6478652 w 6829686"/>
              <a:gd name="connsiteY3249" fmla="*/ 624789 h 6698929"/>
              <a:gd name="connsiteX3250" fmla="*/ 6479312 w 6829686"/>
              <a:gd name="connsiteY3250" fmla="*/ 624705 h 6698929"/>
              <a:gd name="connsiteX3251" fmla="*/ 6474106 w 6829686"/>
              <a:gd name="connsiteY3251" fmla="*/ 634472 h 6698929"/>
              <a:gd name="connsiteX3252" fmla="*/ 6455428 w 6829686"/>
              <a:gd name="connsiteY3252" fmla="*/ 665696 h 6698929"/>
              <a:gd name="connsiteX3253" fmla="*/ 6431228 w 6829686"/>
              <a:gd name="connsiteY3253" fmla="*/ 705714 h 6698929"/>
              <a:gd name="connsiteX3254" fmla="*/ 6391609 w 6829686"/>
              <a:gd name="connsiteY3254" fmla="*/ 772874 h 6698929"/>
              <a:gd name="connsiteX3255" fmla="*/ 6293392 w 6829686"/>
              <a:gd name="connsiteY3255" fmla="*/ 937029 h 6698929"/>
              <a:gd name="connsiteX3256" fmla="*/ 6299258 w 6829686"/>
              <a:gd name="connsiteY3256" fmla="*/ 947178 h 6698929"/>
              <a:gd name="connsiteX3257" fmla="*/ 6281823 w 6829686"/>
              <a:gd name="connsiteY3257" fmla="*/ 1004682 h 6698929"/>
              <a:gd name="connsiteX3258" fmla="*/ 6221848 w 6829686"/>
              <a:gd name="connsiteY3258" fmla="*/ 1118229 h 6698929"/>
              <a:gd name="connsiteX3259" fmla="*/ 6235344 w 6829686"/>
              <a:gd name="connsiteY3259" fmla="*/ 1156825 h 6698929"/>
              <a:gd name="connsiteX3260" fmla="*/ 6201323 w 6829686"/>
              <a:gd name="connsiteY3260" fmla="*/ 1179997 h 6698929"/>
              <a:gd name="connsiteX3261" fmla="*/ 6200332 w 6829686"/>
              <a:gd name="connsiteY3261" fmla="*/ 1224445 h 6698929"/>
              <a:gd name="connsiteX3262" fmla="*/ 6215706 w 6829686"/>
              <a:gd name="connsiteY3262" fmla="*/ 1198324 h 6698929"/>
              <a:gd name="connsiteX3263" fmla="*/ 6237071 w 6829686"/>
              <a:gd name="connsiteY3263" fmla="*/ 1162637 h 6698929"/>
              <a:gd name="connsiteX3264" fmla="*/ 6235344 w 6829686"/>
              <a:gd name="connsiteY3264" fmla="*/ 1156825 h 6698929"/>
              <a:gd name="connsiteX3265" fmla="*/ 6249155 w 6829686"/>
              <a:gd name="connsiteY3265" fmla="*/ 1142451 h 6698929"/>
              <a:gd name="connsiteX3266" fmla="*/ 6263220 w 6829686"/>
              <a:gd name="connsiteY3266" fmla="*/ 1118957 h 6698929"/>
              <a:gd name="connsiteX3267" fmla="*/ 6291922 w 6829686"/>
              <a:gd name="connsiteY3267" fmla="*/ 1071585 h 6698929"/>
              <a:gd name="connsiteX3268" fmla="*/ 6284592 w 6829686"/>
              <a:gd name="connsiteY3268" fmla="*/ 1061511 h 6698929"/>
              <a:gd name="connsiteX3269" fmla="*/ 6301602 w 6829686"/>
              <a:gd name="connsiteY3269" fmla="*/ 1036608 h 6698929"/>
              <a:gd name="connsiteX3270" fmla="*/ 6322356 w 6829686"/>
              <a:gd name="connsiteY3270" fmla="*/ 1021587 h 6698929"/>
              <a:gd name="connsiteX3271" fmla="*/ 6335823 w 6829686"/>
              <a:gd name="connsiteY3271" fmla="*/ 999700 h 6698929"/>
              <a:gd name="connsiteX3272" fmla="*/ 6339445 w 6829686"/>
              <a:gd name="connsiteY3272" fmla="*/ 993174 h 6698929"/>
              <a:gd name="connsiteX3273" fmla="*/ 6380393 w 6829686"/>
              <a:gd name="connsiteY3273" fmla="*/ 877631 h 6698929"/>
              <a:gd name="connsiteX3274" fmla="*/ 6404205 w 6829686"/>
              <a:gd name="connsiteY3274" fmla="*/ 882952 h 6698929"/>
              <a:gd name="connsiteX3275" fmla="*/ 6405241 w 6829686"/>
              <a:gd name="connsiteY3275" fmla="*/ 885369 h 6698929"/>
              <a:gd name="connsiteX3276" fmla="*/ 6412898 w 6829686"/>
              <a:gd name="connsiteY3276" fmla="*/ 872607 h 6698929"/>
              <a:gd name="connsiteX3277" fmla="*/ 6437118 w 6829686"/>
              <a:gd name="connsiteY3277" fmla="*/ 832622 h 6698929"/>
              <a:gd name="connsiteX3278" fmla="*/ 6464082 w 6829686"/>
              <a:gd name="connsiteY3278" fmla="*/ 788232 h 6698929"/>
              <a:gd name="connsiteX3279" fmla="*/ 6467340 w 6829686"/>
              <a:gd name="connsiteY3279" fmla="*/ 784118 h 6698929"/>
              <a:gd name="connsiteX3280" fmla="*/ 6456862 w 6829686"/>
              <a:gd name="connsiteY3280" fmla="*/ 802050 h 6698929"/>
              <a:gd name="connsiteX3281" fmla="*/ 6411518 w 6829686"/>
              <a:gd name="connsiteY3281" fmla="*/ 877795 h 6698929"/>
              <a:gd name="connsiteX3282" fmla="*/ 6406001 w 6829686"/>
              <a:gd name="connsiteY3282" fmla="*/ 887144 h 6698929"/>
              <a:gd name="connsiteX3283" fmla="*/ 6413520 w 6829686"/>
              <a:gd name="connsiteY3283" fmla="*/ 904699 h 6698929"/>
              <a:gd name="connsiteX3284" fmla="*/ 6383147 w 6829686"/>
              <a:gd name="connsiteY3284" fmla="*/ 968646 h 6698929"/>
              <a:gd name="connsiteX3285" fmla="*/ 6353170 w 6829686"/>
              <a:gd name="connsiteY3285" fmla="*/ 1053962 h 6698929"/>
              <a:gd name="connsiteX3286" fmla="*/ 6371565 w 6829686"/>
              <a:gd name="connsiteY3286" fmla="*/ 1023632 h 6698929"/>
              <a:gd name="connsiteX3287" fmla="*/ 6401192 w 6829686"/>
              <a:gd name="connsiteY3287" fmla="*/ 974784 h 6698929"/>
              <a:gd name="connsiteX3288" fmla="*/ 6383667 w 6829686"/>
              <a:gd name="connsiteY3288" fmla="*/ 1006626 h 6698929"/>
              <a:gd name="connsiteX3289" fmla="*/ 6361857 w 6829686"/>
              <a:gd name="connsiteY3289" fmla="*/ 1042001 h 6698929"/>
              <a:gd name="connsiteX3290" fmla="*/ 6352128 w 6829686"/>
              <a:gd name="connsiteY3290" fmla="*/ 1056888 h 6698929"/>
              <a:gd name="connsiteX3291" fmla="*/ 6321892 w 6829686"/>
              <a:gd name="connsiteY3291" fmla="*/ 1139608 h 6698929"/>
              <a:gd name="connsiteX3292" fmla="*/ 6311789 w 6829686"/>
              <a:gd name="connsiteY3292" fmla="*/ 1163313 h 6698929"/>
              <a:gd name="connsiteX3293" fmla="*/ 6316044 w 6829686"/>
              <a:gd name="connsiteY3293" fmla="*/ 1187346 h 6698929"/>
              <a:gd name="connsiteX3294" fmla="*/ 6286270 w 6829686"/>
              <a:gd name="connsiteY3294" fmla="*/ 1234551 h 6698929"/>
              <a:gd name="connsiteX3295" fmla="*/ 6266385 w 6829686"/>
              <a:gd name="connsiteY3295" fmla="*/ 1267612 h 6698929"/>
              <a:gd name="connsiteX3296" fmla="*/ 6270723 w 6829686"/>
              <a:gd name="connsiteY3296" fmla="*/ 1283099 h 6698929"/>
              <a:gd name="connsiteX3297" fmla="*/ 6288868 w 6829686"/>
              <a:gd name="connsiteY3297" fmla="*/ 1257684 h 6698929"/>
              <a:gd name="connsiteX3298" fmla="*/ 6279579 w 6829686"/>
              <a:gd name="connsiteY3298" fmla="*/ 1282605 h 6698929"/>
              <a:gd name="connsiteX3299" fmla="*/ 6273241 w 6829686"/>
              <a:gd name="connsiteY3299" fmla="*/ 1292091 h 6698929"/>
              <a:gd name="connsiteX3300" fmla="*/ 6274143 w 6829686"/>
              <a:gd name="connsiteY3300" fmla="*/ 1295309 h 6698929"/>
              <a:gd name="connsiteX3301" fmla="*/ 6270441 w 6829686"/>
              <a:gd name="connsiteY3301" fmla="*/ 1300759 h 6698929"/>
              <a:gd name="connsiteX3302" fmla="*/ 6269880 w 6829686"/>
              <a:gd name="connsiteY3302" fmla="*/ 1302754 h 6698929"/>
              <a:gd name="connsiteX3303" fmla="*/ 6264730 w 6829686"/>
              <a:gd name="connsiteY3303" fmla="*/ 1309166 h 6698929"/>
              <a:gd name="connsiteX3304" fmla="*/ 6260530 w 6829686"/>
              <a:gd name="connsiteY3304" fmla="*/ 1315350 h 6698929"/>
              <a:gd name="connsiteX3305" fmla="*/ 6384607 w 6829686"/>
              <a:gd name="connsiteY3305" fmla="*/ 1332481 h 6698929"/>
              <a:gd name="connsiteX3306" fmla="*/ 6383540 w 6829686"/>
              <a:gd name="connsiteY3306" fmla="*/ 1380326 h 6698929"/>
              <a:gd name="connsiteX3307" fmla="*/ 6378226 w 6829686"/>
              <a:gd name="connsiteY3307" fmla="*/ 1404139 h 6698929"/>
              <a:gd name="connsiteX3308" fmla="*/ 6392789 w 6829686"/>
              <a:gd name="connsiteY3308" fmla="*/ 1394889 h 6698929"/>
              <a:gd name="connsiteX3309" fmla="*/ 6456058 w 6829686"/>
              <a:gd name="connsiteY3309" fmla="*/ 1348431 h 6698929"/>
              <a:gd name="connsiteX3310" fmla="*/ 6466373 w 6829686"/>
              <a:gd name="connsiteY3310" fmla="*/ 1315157 h 6698929"/>
              <a:gd name="connsiteX3311" fmla="*/ 6476476 w 6829686"/>
              <a:gd name="connsiteY3311" fmla="*/ 1291445 h 6698929"/>
              <a:gd name="connsiteX3312" fmla="*/ 6472115 w 6829686"/>
              <a:gd name="connsiteY3312" fmla="*/ 1272199 h 6698929"/>
              <a:gd name="connsiteX3313" fmla="*/ 6550801 w 6829686"/>
              <a:gd name="connsiteY3313" fmla="*/ 1178217 h 6698929"/>
              <a:gd name="connsiteX3314" fmla="*/ 6629701 w 6829686"/>
              <a:gd name="connsiteY3314" fmla="*/ 1074665 h 6698929"/>
              <a:gd name="connsiteX3315" fmla="*/ 6625452 w 6829686"/>
              <a:gd name="connsiteY3315" fmla="*/ 1050640 h 6698929"/>
              <a:gd name="connsiteX3316" fmla="*/ 6645444 w 6829686"/>
              <a:gd name="connsiteY3316" fmla="*/ 1012791 h 6698929"/>
              <a:gd name="connsiteX3317" fmla="*/ 6674365 w 6829686"/>
              <a:gd name="connsiteY3317" fmla="*/ 1003862 h 6698929"/>
              <a:gd name="connsiteX3318" fmla="*/ 6677865 w 6829686"/>
              <a:gd name="connsiteY3318" fmla="*/ 1061382 h 6698929"/>
              <a:gd name="connsiteX3319" fmla="*/ 6632568 w 6829686"/>
              <a:gd name="connsiteY3319" fmla="*/ 1160893 h 6698929"/>
              <a:gd name="connsiteX3320" fmla="*/ 6572059 w 6829686"/>
              <a:gd name="connsiteY3320" fmla="*/ 1298366 h 6698929"/>
              <a:gd name="connsiteX3321" fmla="*/ 6566631 w 6829686"/>
              <a:gd name="connsiteY3321" fmla="*/ 1326966 h 6698929"/>
              <a:gd name="connsiteX3322" fmla="*/ 6588956 w 6829686"/>
              <a:gd name="connsiteY3322" fmla="*/ 1399264 h 6698929"/>
              <a:gd name="connsiteX3323" fmla="*/ 6535933 w 6829686"/>
              <a:gd name="connsiteY3323" fmla="*/ 1496214 h 6698929"/>
              <a:gd name="connsiteX3324" fmla="*/ 6511207 w 6829686"/>
              <a:gd name="connsiteY3324" fmla="*/ 1556500 h 6698929"/>
              <a:gd name="connsiteX3325" fmla="*/ 6524044 w 6829686"/>
              <a:gd name="connsiteY3325" fmla="*/ 1549261 h 6698929"/>
              <a:gd name="connsiteX3326" fmla="*/ 6537633 w 6829686"/>
              <a:gd name="connsiteY3326" fmla="*/ 1549710 h 6698929"/>
              <a:gd name="connsiteX3327" fmla="*/ 6519796 w 6829686"/>
              <a:gd name="connsiteY3327" fmla="*/ 1607876 h 6698929"/>
              <a:gd name="connsiteX3328" fmla="*/ 6518405 w 6829686"/>
              <a:gd name="connsiteY3328" fmla="*/ 1610716 h 6698929"/>
              <a:gd name="connsiteX3329" fmla="*/ 6522060 w 6829686"/>
              <a:gd name="connsiteY3329" fmla="*/ 1608394 h 6698929"/>
              <a:gd name="connsiteX3330" fmla="*/ 6555341 w 6829686"/>
              <a:gd name="connsiteY3330" fmla="*/ 1618711 h 6698929"/>
              <a:gd name="connsiteX3331" fmla="*/ 6575334 w 6829686"/>
              <a:gd name="connsiteY3331" fmla="*/ 1580861 h 6698929"/>
              <a:gd name="connsiteX3332" fmla="*/ 6590857 w 6829686"/>
              <a:gd name="connsiteY3332" fmla="*/ 1528556 h 6698929"/>
              <a:gd name="connsiteX3333" fmla="*/ 6553115 w 6829686"/>
              <a:gd name="connsiteY3333" fmla="*/ 1503776 h 6698929"/>
              <a:gd name="connsiteX3334" fmla="*/ 6578001 w 6829686"/>
              <a:gd name="connsiteY3334" fmla="*/ 1461252 h 6698929"/>
              <a:gd name="connsiteX3335" fmla="*/ 6625632 w 6829686"/>
              <a:gd name="connsiteY3335" fmla="*/ 1471888 h 6698929"/>
              <a:gd name="connsiteX3336" fmla="*/ 6600746 w 6829686"/>
              <a:gd name="connsiteY3336" fmla="*/ 1514411 h 6698929"/>
              <a:gd name="connsiteX3337" fmla="*/ 6619564 w 6829686"/>
              <a:gd name="connsiteY3337" fmla="*/ 1529196 h 6698929"/>
              <a:gd name="connsiteX3338" fmla="*/ 6633601 w 6829686"/>
              <a:gd name="connsiteY3338" fmla="*/ 1543866 h 6698929"/>
              <a:gd name="connsiteX3339" fmla="*/ 6608502 w 6829686"/>
              <a:gd name="connsiteY3339" fmla="*/ 1595965 h 6698929"/>
              <a:gd name="connsiteX3340" fmla="*/ 6651459 w 6829686"/>
              <a:gd name="connsiteY3340" fmla="*/ 1601706 h 6698929"/>
              <a:gd name="connsiteX3341" fmla="*/ 6611795 w 6829686"/>
              <a:gd name="connsiteY3341" fmla="*/ 1663054 h 6698929"/>
              <a:gd name="connsiteX3342" fmla="*/ 6605228 w 6829686"/>
              <a:gd name="connsiteY3342" fmla="*/ 1689236 h 6698929"/>
              <a:gd name="connsiteX3343" fmla="*/ 6593950 w 6829686"/>
              <a:gd name="connsiteY3343" fmla="*/ 1699038 h 6698929"/>
              <a:gd name="connsiteX3344" fmla="*/ 6595385 w 6829686"/>
              <a:gd name="connsiteY3344" fmla="*/ 1704816 h 6698929"/>
              <a:gd name="connsiteX3345" fmla="*/ 6575427 w 6829686"/>
              <a:gd name="connsiteY3345" fmla="*/ 1751256 h 6698929"/>
              <a:gd name="connsiteX3346" fmla="*/ 6569359 w 6829686"/>
              <a:gd name="connsiteY3346" fmla="*/ 1773872 h 6698929"/>
              <a:gd name="connsiteX3347" fmla="*/ 6580847 w 6829686"/>
              <a:gd name="connsiteY3347" fmla="*/ 1762885 h 6698929"/>
              <a:gd name="connsiteX3348" fmla="*/ 6600840 w 6829686"/>
              <a:gd name="connsiteY3348" fmla="*/ 1725036 h 6698929"/>
              <a:gd name="connsiteX3349" fmla="*/ 6620298 w 6829686"/>
              <a:gd name="connsiteY3349" fmla="*/ 1711113 h 6698929"/>
              <a:gd name="connsiteX3350" fmla="*/ 6610088 w 6829686"/>
              <a:gd name="connsiteY3350" fmla="*/ 1739606 h 6698929"/>
              <a:gd name="connsiteX3351" fmla="*/ 6569678 w 6829686"/>
              <a:gd name="connsiteY3351" fmla="*/ 1834442 h 6698929"/>
              <a:gd name="connsiteX3352" fmla="*/ 6549793 w 6829686"/>
              <a:gd name="connsiteY3352" fmla="*/ 1867503 h 6698929"/>
              <a:gd name="connsiteX3353" fmla="*/ 6546773 w 6829686"/>
              <a:gd name="connsiteY3353" fmla="*/ 1878535 h 6698929"/>
              <a:gd name="connsiteX3354" fmla="*/ 6551184 w 6829686"/>
              <a:gd name="connsiteY3354" fmla="*/ 1890062 h 6698929"/>
              <a:gd name="connsiteX3355" fmla="*/ 6568956 w 6829686"/>
              <a:gd name="connsiteY3355" fmla="*/ 1866737 h 6698929"/>
              <a:gd name="connsiteX3356" fmla="*/ 6584348 w 6829686"/>
              <a:gd name="connsiteY3356" fmla="*/ 1820405 h 6698929"/>
              <a:gd name="connsiteX3357" fmla="*/ 6603344 w 6829686"/>
              <a:gd name="connsiteY3357" fmla="*/ 1828018 h 6698929"/>
              <a:gd name="connsiteX3358" fmla="*/ 6605580 w 6829686"/>
              <a:gd name="connsiteY3358" fmla="*/ 1823845 h 6698929"/>
              <a:gd name="connsiteX3359" fmla="*/ 6622564 w 6829686"/>
              <a:gd name="connsiteY3359" fmla="*/ 1827455 h 6698929"/>
              <a:gd name="connsiteX3360" fmla="*/ 6627236 w 6829686"/>
              <a:gd name="connsiteY3360" fmla="*/ 1862622 h 6698929"/>
              <a:gd name="connsiteX3361" fmla="*/ 6611656 w 6829686"/>
              <a:gd name="connsiteY3361" fmla="*/ 1888012 h 6698929"/>
              <a:gd name="connsiteX3362" fmla="*/ 6635594 w 6829686"/>
              <a:gd name="connsiteY3362" fmla="*/ 1883781 h 6698929"/>
              <a:gd name="connsiteX3363" fmla="*/ 6658873 w 6829686"/>
              <a:gd name="connsiteY3363" fmla="*/ 1913021 h 6698929"/>
              <a:gd name="connsiteX3364" fmla="*/ 6633353 w 6829686"/>
              <a:gd name="connsiteY3364" fmla="*/ 1984252 h 6698929"/>
              <a:gd name="connsiteX3365" fmla="*/ 6544565 w 6829686"/>
              <a:gd name="connsiteY3365" fmla="*/ 2101947 h 6698929"/>
              <a:gd name="connsiteX3366" fmla="*/ 6540403 w 6829686"/>
              <a:gd name="connsiteY3366" fmla="*/ 2101854 h 6698929"/>
              <a:gd name="connsiteX3367" fmla="*/ 6534760 w 6829686"/>
              <a:gd name="connsiteY3367" fmla="*/ 2112337 h 6698929"/>
              <a:gd name="connsiteX3368" fmla="*/ 6534676 w 6829686"/>
              <a:gd name="connsiteY3368" fmla="*/ 2116083 h 6698929"/>
              <a:gd name="connsiteX3369" fmla="*/ 6531340 w 6829686"/>
              <a:gd name="connsiteY3369" fmla="*/ 2121372 h 6698929"/>
              <a:gd name="connsiteX3370" fmla="*/ 6536783 w 6829686"/>
              <a:gd name="connsiteY3370" fmla="*/ 2140363 h 6698929"/>
              <a:gd name="connsiteX3371" fmla="*/ 6527439 w 6829686"/>
              <a:gd name="connsiteY3371" fmla="*/ 2155693 h 6698929"/>
              <a:gd name="connsiteX3372" fmla="*/ 6615769 w 6829686"/>
              <a:gd name="connsiteY3372" fmla="*/ 2166517 h 6698929"/>
              <a:gd name="connsiteX3373" fmla="*/ 6615769 w 6829686"/>
              <a:gd name="connsiteY3373" fmla="*/ 2202587 h 6698929"/>
              <a:gd name="connsiteX3374" fmla="*/ 6612375 w 6829686"/>
              <a:gd name="connsiteY3374" fmla="*/ 2220620 h 6698929"/>
              <a:gd name="connsiteX3375" fmla="*/ 6622564 w 6829686"/>
              <a:gd name="connsiteY3375" fmla="*/ 2213406 h 6698929"/>
              <a:gd name="connsiteX3376" fmla="*/ 6666732 w 6829686"/>
              <a:gd name="connsiteY3376" fmla="*/ 2177335 h 6698929"/>
              <a:gd name="connsiteX3377" fmla="*/ 6673526 w 6829686"/>
              <a:gd name="connsiteY3377" fmla="*/ 2152088 h 6698929"/>
              <a:gd name="connsiteX3378" fmla="*/ 6680320 w 6829686"/>
              <a:gd name="connsiteY3378" fmla="*/ 2134051 h 6698929"/>
              <a:gd name="connsiteX3379" fmla="*/ 6676921 w 6829686"/>
              <a:gd name="connsiteY3379" fmla="*/ 2119622 h 6698929"/>
              <a:gd name="connsiteX3380" fmla="*/ 6731278 w 6829686"/>
              <a:gd name="connsiteY3380" fmla="*/ 2047482 h 6698929"/>
              <a:gd name="connsiteX3381" fmla="*/ 6785635 w 6829686"/>
              <a:gd name="connsiteY3381" fmla="*/ 1968127 h 6698929"/>
              <a:gd name="connsiteX3382" fmla="*/ 6782240 w 6829686"/>
              <a:gd name="connsiteY3382" fmla="*/ 1950094 h 6698929"/>
              <a:gd name="connsiteX3383" fmla="*/ 6795830 w 6829686"/>
              <a:gd name="connsiteY3383" fmla="*/ 1921238 h 6698929"/>
              <a:gd name="connsiteX3384" fmla="*/ 6816213 w 6829686"/>
              <a:gd name="connsiteY3384" fmla="*/ 1914024 h 6698929"/>
              <a:gd name="connsiteX3385" fmla="*/ 6819609 w 6829686"/>
              <a:gd name="connsiteY3385" fmla="*/ 1957308 h 6698929"/>
              <a:gd name="connsiteX3386" fmla="*/ 6789035 w 6829686"/>
              <a:gd name="connsiteY3386" fmla="*/ 2033054 h 6698929"/>
              <a:gd name="connsiteX3387" fmla="*/ 6748267 w 6829686"/>
              <a:gd name="connsiteY3387" fmla="*/ 2137660 h 6698929"/>
              <a:gd name="connsiteX3388" fmla="*/ 6744867 w 6829686"/>
              <a:gd name="connsiteY3388" fmla="*/ 2159302 h 6698929"/>
              <a:gd name="connsiteX3389" fmla="*/ 6761856 w 6829686"/>
              <a:gd name="connsiteY3389" fmla="*/ 2213405 h 6698929"/>
              <a:gd name="connsiteX3390" fmla="*/ 6707499 w 6829686"/>
              <a:gd name="connsiteY3390" fmla="*/ 2361297 h 6698929"/>
              <a:gd name="connsiteX3391" fmla="*/ 6680321 w 6829686"/>
              <a:gd name="connsiteY3391" fmla="*/ 2386543 h 6698929"/>
              <a:gd name="connsiteX3392" fmla="*/ 6653142 w 6829686"/>
              <a:gd name="connsiteY3392" fmla="*/ 2447866 h 6698929"/>
              <a:gd name="connsiteX3393" fmla="*/ 6656537 w 6829686"/>
              <a:gd name="connsiteY3393" fmla="*/ 2458684 h 6698929"/>
              <a:gd name="connsiteX3394" fmla="*/ 6707499 w 6829686"/>
              <a:gd name="connsiteY3394" fmla="*/ 2397367 h 6698929"/>
              <a:gd name="connsiteX3395" fmla="*/ 6731278 w 6829686"/>
              <a:gd name="connsiteY3395" fmla="*/ 2390153 h 6698929"/>
              <a:gd name="connsiteX3396" fmla="*/ 6707499 w 6829686"/>
              <a:gd name="connsiteY3396" fmla="*/ 2379329 h 6698929"/>
              <a:gd name="connsiteX3397" fmla="*/ 6717689 w 6829686"/>
              <a:gd name="connsiteY3397" fmla="*/ 2372115 h 6698929"/>
              <a:gd name="connsiteX3398" fmla="*/ 6741472 w 6829686"/>
              <a:gd name="connsiteY3398" fmla="*/ 2379330 h 6698929"/>
              <a:gd name="connsiteX3399" fmla="*/ 6755062 w 6829686"/>
              <a:gd name="connsiteY3399" fmla="*/ 2350473 h 6698929"/>
              <a:gd name="connsiteX3400" fmla="*/ 6765251 w 6829686"/>
              <a:gd name="connsiteY3400" fmla="*/ 2310798 h 6698929"/>
              <a:gd name="connsiteX3401" fmla="*/ 6738073 w 6829686"/>
              <a:gd name="connsiteY3401" fmla="*/ 2292760 h 6698929"/>
              <a:gd name="connsiteX3402" fmla="*/ 6755062 w 6829686"/>
              <a:gd name="connsiteY3402" fmla="*/ 2260299 h 6698929"/>
              <a:gd name="connsiteX3403" fmla="*/ 6789035 w 6829686"/>
              <a:gd name="connsiteY3403" fmla="*/ 2267514 h 6698929"/>
              <a:gd name="connsiteX3404" fmla="*/ 6772046 w 6829686"/>
              <a:gd name="connsiteY3404" fmla="*/ 2299974 h 6698929"/>
              <a:gd name="connsiteX3405" fmla="*/ 6785635 w 6829686"/>
              <a:gd name="connsiteY3405" fmla="*/ 2310799 h 6698929"/>
              <a:gd name="connsiteX3406" fmla="*/ 6795830 w 6829686"/>
              <a:gd name="connsiteY3406" fmla="*/ 2321617 h 6698929"/>
              <a:gd name="connsiteX3407" fmla="*/ 6778841 w 6829686"/>
              <a:gd name="connsiteY3407" fmla="*/ 2361297 h 6698929"/>
              <a:gd name="connsiteX3408" fmla="*/ 6809419 w 6829686"/>
              <a:gd name="connsiteY3408" fmla="*/ 2364901 h 6698929"/>
              <a:gd name="connsiteX3409" fmla="*/ 6782240 w 6829686"/>
              <a:gd name="connsiteY3409" fmla="*/ 2411795 h 6698929"/>
              <a:gd name="connsiteX3410" fmla="*/ 6768651 w 6829686"/>
              <a:gd name="connsiteY3410" fmla="*/ 2440651 h 6698929"/>
              <a:gd name="connsiteX3411" fmla="*/ 6751662 w 6829686"/>
              <a:gd name="connsiteY3411" fmla="*/ 2465898 h 6698929"/>
              <a:gd name="connsiteX3412" fmla="*/ 6751662 w 6829686"/>
              <a:gd name="connsiteY3412" fmla="*/ 2498364 h 6698929"/>
              <a:gd name="connsiteX3413" fmla="*/ 6761856 w 6829686"/>
              <a:gd name="connsiteY3413" fmla="*/ 2487540 h 6698929"/>
              <a:gd name="connsiteX3414" fmla="*/ 6775446 w 6829686"/>
              <a:gd name="connsiteY3414" fmla="*/ 2458684 h 6698929"/>
              <a:gd name="connsiteX3415" fmla="*/ 6789035 w 6829686"/>
              <a:gd name="connsiteY3415" fmla="*/ 2447866 h 6698929"/>
              <a:gd name="connsiteX3416" fmla="*/ 6782240 w 6829686"/>
              <a:gd name="connsiteY3416" fmla="*/ 2469507 h 6698929"/>
              <a:gd name="connsiteX3417" fmla="*/ 6755062 w 6829686"/>
              <a:gd name="connsiteY3417" fmla="*/ 2541648 h 6698929"/>
              <a:gd name="connsiteX3418" fmla="*/ 6741472 w 6829686"/>
              <a:gd name="connsiteY3418" fmla="*/ 2566895 h 6698929"/>
              <a:gd name="connsiteX3419" fmla="*/ 6734678 w 6829686"/>
              <a:gd name="connsiteY3419" fmla="*/ 2595751 h 6698929"/>
              <a:gd name="connsiteX3420" fmla="*/ 6765251 w 6829686"/>
              <a:gd name="connsiteY3420" fmla="*/ 2530825 h 6698929"/>
              <a:gd name="connsiteX3421" fmla="*/ 6792430 w 6829686"/>
              <a:gd name="connsiteY3421" fmla="*/ 2541648 h 6698929"/>
              <a:gd name="connsiteX3422" fmla="*/ 6785635 w 6829686"/>
              <a:gd name="connsiteY3422" fmla="*/ 2581323 h 6698929"/>
              <a:gd name="connsiteX3423" fmla="*/ 6802624 w 6829686"/>
              <a:gd name="connsiteY3423" fmla="*/ 2577719 h 6698929"/>
              <a:gd name="connsiteX3424" fmla="*/ 6819608 w 6829686"/>
              <a:gd name="connsiteY3424" fmla="*/ 2599361 h 6698929"/>
              <a:gd name="connsiteX3425" fmla="*/ 6802624 w 6829686"/>
              <a:gd name="connsiteY3425" fmla="*/ 2653464 h 6698929"/>
              <a:gd name="connsiteX3426" fmla="*/ 6741472 w 6829686"/>
              <a:gd name="connsiteY3426" fmla="*/ 2743642 h 6698929"/>
              <a:gd name="connsiteX3427" fmla="*/ 6734678 w 6829686"/>
              <a:gd name="connsiteY3427" fmla="*/ 2743643 h 6698929"/>
              <a:gd name="connsiteX3428" fmla="*/ 6734678 w 6829686"/>
              <a:gd name="connsiteY3428" fmla="*/ 2754461 h 6698929"/>
              <a:gd name="connsiteX3429" fmla="*/ 6714294 w 6829686"/>
              <a:gd name="connsiteY3429" fmla="*/ 2790531 h 6698929"/>
              <a:gd name="connsiteX3430" fmla="*/ 6680321 w 6829686"/>
              <a:gd name="connsiteY3430" fmla="*/ 2877100 h 6698929"/>
              <a:gd name="connsiteX3431" fmla="*/ 6642948 w 6829686"/>
              <a:gd name="connsiteY3431" fmla="*/ 2945636 h 6698929"/>
              <a:gd name="connsiteX3432" fmla="*/ 6639553 w 6829686"/>
              <a:gd name="connsiteY3432" fmla="*/ 2985312 h 6698929"/>
              <a:gd name="connsiteX3433" fmla="*/ 6642948 w 6829686"/>
              <a:gd name="connsiteY3433" fmla="*/ 2985312 h 6698929"/>
              <a:gd name="connsiteX3434" fmla="*/ 6639553 w 6829686"/>
              <a:gd name="connsiteY3434" fmla="*/ 2996135 h 6698929"/>
              <a:gd name="connsiteX3435" fmla="*/ 6632758 w 6829686"/>
              <a:gd name="connsiteY3435" fmla="*/ 2996135 h 6698929"/>
              <a:gd name="connsiteX3436" fmla="*/ 6615769 w 6829686"/>
              <a:gd name="connsiteY3436" fmla="*/ 3010564 h 6698929"/>
              <a:gd name="connsiteX3437" fmla="*/ 6602180 w 6829686"/>
              <a:gd name="connsiteY3437" fmla="*/ 3082705 h 6698929"/>
              <a:gd name="connsiteX3438" fmla="*/ 6622564 w 6829686"/>
              <a:gd name="connsiteY3438" fmla="*/ 3111561 h 6698929"/>
              <a:gd name="connsiteX3439" fmla="*/ 6629359 w 6829686"/>
              <a:gd name="connsiteY3439" fmla="*/ 3115165 h 6698929"/>
              <a:gd name="connsiteX3440" fmla="*/ 6615769 w 6829686"/>
              <a:gd name="connsiteY3440" fmla="*/ 3136808 h 6698929"/>
              <a:gd name="connsiteX3441" fmla="*/ 6598785 w 6829686"/>
              <a:gd name="connsiteY3441" fmla="*/ 3158450 h 6698929"/>
              <a:gd name="connsiteX3442" fmla="*/ 6588591 w 6829686"/>
              <a:gd name="connsiteY3442" fmla="*/ 3158449 h 6698929"/>
              <a:gd name="connsiteX3443" fmla="*/ 6585196 w 6829686"/>
              <a:gd name="connsiteY3443" fmla="*/ 3198130 h 6698929"/>
              <a:gd name="connsiteX3444" fmla="*/ 6551223 w 6829686"/>
              <a:gd name="connsiteY3444" fmla="*/ 3266661 h 6698929"/>
              <a:gd name="connsiteX3445" fmla="*/ 6537633 w 6829686"/>
              <a:gd name="connsiteY3445" fmla="*/ 3277484 h 6698929"/>
              <a:gd name="connsiteX3446" fmla="*/ 6513850 w 6829686"/>
              <a:gd name="connsiteY3446" fmla="*/ 3349625 h 6698929"/>
              <a:gd name="connsiteX3447" fmla="*/ 6513850 w 6829686"/>
              <a:gd name="connsiteY3447" fmla="*/ 3392910 h 6698929"/>
              <a:gd name="connsiteX3448" fmla="*/ 6486671 w 6829686"/>
              <a:gd name="connsiteY3448" fmla="*/ 3418157 h 6698929"/>
              <a:gd name="connsiteX3449" fmla="*/ 6473081 w 6829686"/>
              <a:gd name="connsiteY3449" fmla="*/ 3454227 h 6698929"/>
              <a:gd name="connsiteX3450" fmla="*/ 6452698 w 6829686"/>
              <a:gd name="connsiteY3450" fmla="*/ 3472265 h 6698929"/>
              <a:gd name="connsiteX3451" fmla="*/ 6428919 w 6829686"/>
              <a:gd name="connsiteY3451" fmla="*/ 3533583 h 6698929"/>
              <a:gd name="connsiteX3452" fmla="*/ 6398345 w 6829686"/>
              <a:gd name="connsiteY3452" fmla="*/ 3594905 h 6698929"/>
              <a:gd name="connsiteX3453" fmla="*/ 6388670 w 6829686"/>
              <a:gd name="connsiteY3453" fmla="*/ 3602112 h 6698929"/>
              <a:gd name="connsiteX3454" fmla="*/ 6399559 w 6829686"/>
              <a:gd name="connsiteY3454" fmla="*/ 3619447 h 6698929"/>
              <a:gd name="connsiteX3455" fmla="*/ 6388938 w 6829686"/>
              <a:gd name="connsiteY3455" fmla="*/ 3614488 h 6698929"/>
              <a:gd name="connsiteX3456" fmla="*/ 6386493 w 6829686"/>
              <a:gd name="connsiteY3456" fmla="*/ 3603735 h 6698929"/>
              <a:gd name="connsiteX3457" fmla="*/ 6386241 w 6829686"/>
              <a:gd name="connsiteY3457" fmla="*/ 3603922 h 6698929"/>
              <a:gd name="connsiteX3458" fmla="*/ 6357578 w 6829686"/>
              <a:gd name="connsiteY3458" fmla="*/ 3652617 h 6698929"/>
              <a:gd name="connsiteX3459" fmla="*/ 6360972 w 6829686"/>
              <a:gd name="connsiteY3459" fmla="*/ 3551620 h 6698929"/>
              <a:gd name="connsiteX3460" fmla="*/ 6340589 w 6829686"/>
              <a:gd name="connsiteY3460" fmla="*/ 3544406 h 6698929"/>
              <a:gd name="connsiteX3461" fmla="*/ 6326999 w 6829686"/>
              <a:gd name="connsiteY3461" fmla="*/ 3569653 h 6698929"/>
              <a:gd name="connsiteX3462" fmla="*/ 6299821 w 6829686"/>
              <a:gd name="connsiteY3462" fmla="*/ 3692292 h 6698929"/>
              <a:gd name="connsiteX3463" fmla="*/ 6262448 w 6829686"/>
              <a:gd name="connsiteY3463" fmla="*/ 3721148 h 6698929"/>
              <a:gd name="connsiteX3464" fmla="*/ 6259053 w 6829686"/>
              <a:gd name="connsiteY3464" fmla="*/ 3731972 h 6698929"/>
              <a:gd name="connsiteX3465" fmla="*/ 6259053 w 6829686"/>
              <a:gd name="connsiteY3465" fmla="*/ 3764433 h 6698929"/>
              <a:gd name="connsiteX3466" fmla="*/ 6238669 w 6829686"/>
              <a:gd name="connsiteY3466" fmla="*/ 3771647 h 6698929"/>
              <a:gd name="connsiteX3467" fmla="*/ 6238669 w 6829686"/>
              <a:gd name="connsiteY3467" fmla="*/ 3775256 h 6698929"/>
              <a:gd name="connsiteX3468" fmla="*/ 6286232 w 6829686"/>
              <a:gd name="connsiteY3468" fmla="*/ 3804113 h 6698929"/>
              <a:gd name="connsiteX3469" fmla="*/ 6310010 w 6829686"/>
              <a:gd name="connsiteY3469" fmla="*/ 3731972 h 6698929"/>
              <a:gd name="connsiteX3470" fmla="*/ 6323600 w 6829686"/>
              <a:gd name="connsiteY3470" fmla="*/ 3695902 h 6698929"/>
              <a:gd name="connsiteX3471" fmla="*/ 6337194 w 6829686"/>
              <a:gd name="connsiteY3471" fmla="*/ 3663436 h 6698929"/>
              <a:gd name="connsiteX3472" fmla="*/ 6340589 w 6829686"/>
              <a:gd name="connsiteY3472" fmla="*/ 3649007 h 6698929"/>
              <a:gd name="connsiteX3473" fmla="*/ 6364372 w 6829686"/>
              <a:gd name="connsiteY3473" fmla="*/ 3695902 h 6698929"/>
              <a:gd name="connsiteX3474" fmla="*/ 6357577 w 6829686"/>
              <a:gd name="connsiteY3474" fmla="*/ 3706720 h 6698929"/>
              <a:gd name="connsiteX3475" fmla="*/ 6310010 w 6829686"/>
              <a:gd name="connsiteY3475" fmla="*/ 3811327 h 6698929"/>
              <a:gd name="connsiteX3476" fmla="*/ 6299821 w 6829686"/>
              <a:gd name="connsiteY3476" fmla="*/ 3843788 h 6698929"/>
              <a:gd name="connsiteX3477" fmla="*/ 6259053 w 6829686"/>
              <a:gd name="connsiteY3477" fmla="*/ 3919535 h 6698929"/>
              <a:gd name="connsiteX3478" fmla="*/ 6248859 w 6829686"/>
              <a:gd name="connsiteY3478" fmla="*/ 3937568 h 6698929"/>
              <a:gd name="connsiteX3479" fmla="*/ 6238669 w 6829686"/>
              <a:gd name="connsiteY3479" fmla="*/ 3897893 h 6698929"/>
              <a:gd name="connsiteX3480" fmla="*/ 6211491 w 6829686"/>
              <a:gd name="connsiteY3480" fmla="*/ 3908711 h 6698929"/>
              <a:gd name="connsiteX3481" fmla="*/ 6208091 w 6829686"/>
              <a:gd name="connsiteY3481" fmla="*/ 3944781 h 6698929"/>
              <a:gd name="connsiteX3482" fmla="*/ 6177518 w 6829686"/>
              <a:gd name="connsiteY3482" fmla="*/ 4009708 h 6698929"/>
              <a:gd name="connsiteX3483" fmla="*/ 6174118 w 6829686"/>
              <a:gd name="connsiteY3483" fmla="*/ 4009709 h 6698929"/>
              <a:gd name="connsiteX3484" fmla="*/ 6146939 w 6829686"/>
              <a:gd name="connsiteY3484" fmla="*/ 4074635 h 6698929"/>
              <a:gd name="connsiteX3485" fmla="*/ 6143544 w 6829686"/>
              <a:gd name="connsiteY3485" fmla="*/ 4110705 h 6698929"/>
              <a:gd name="connsiteX3486" fmla="*/ 6153734 w 6829686"/>
              <a:gd name="connsiteY3486" fmla="*/ 4125133 h 6698929"/>
              <a:gd name="connsiteX3487" fmla="*/ 6143544 w 6829686"/>
              <a:gd name="connsiteY3487" fmla="*/ 4132348 h 6698929"/>
              <a:gd name="connsiteX3488" fmla="*/ 6160528 w 6829686"/>
              <a:gd name="connsiteY3488" fmla="*/ 4157599 h 6698929"/>
              <a:gd name="connsiteX3489" fmla="*/ 6157237 w 6829686"/>
              <a:gd name="connsiteY3489" fmla="*/ 4171744 h 6698929"/>
              <a:gd name="connsiteX3490" fmla="*/ 6153172 w 6829686"/>
              <a:gd name="connsiteY3490" fmla="*/ 4182534 h 6698929"/>
              <a:gd name="connsiteX3491" fmla="*/ 6161742 w 6829686"/>
              <a:gd name="connsiteY3491" fmla="*/ 4189357 h 6698929"/>
              <a:gd name="connsiteX3492" fmla="*/ 6178726 w 6829686"/>
              <a:gd name="connsiteY3492" fmla="*/ 4192967 h 6698929"/>
              <a:gd name="connsiteX3493" fmla="*/ 6161742 w 6829686"/>
              <a:gd name="connsiteY3493" fmla="*/ 4236251 h 6698929"/>
              <a:gd name="connsiteX3494" fmla="*/ 6144753 w 6829686"/>
              <a:gd name="connsiteY3494" fmla="*/ 4225427 h 6698929"/>
              <a:gd name="connsiteX3495" fmla="*/ 6114179 w 6829686"/>
              <a:gd name="connsiteY3495" fmla="*/ 4319209 h 6698929"/>
              <a:gd name="connsiteX3496" fmla="*/ 6090396 w 6829686"/>
              <a:gd name="connsiteY3496" fmla="*/ 4362493 h 6698929"/>
              <a:gd name="connsiteX3497" fmla="*/ 6080207 w 6829686"/>
              <a:gd name="connsiteY3497" fmla="*/ 4373316 h 6698929"/>
              <a:gd name="connsiteX3498" fmla="*/ 6073412 w 6829686"/>
              <a:gd name="connsiteY3498" fmla="*/ 4387745 h 6698929"/>
              <a:gd name="connsiteX3499" fmla="*/ 6070011 w 6829686"/>
              <a:gd name="connsiteY3499" fmla="*/ 4391349 h 6698929"/>
              <a:gd name="connsiteX3500" fmla="*/ 6054951 w 6829686"/>
              <a:gd name="connsiteY3500" fmla="*/ 4384952 h 6698929"/>
              <a:gd name="connsiteX3501" fmla="*/ 6044147 w 6829686"/>
              <a:gd name="connsiteY3501" fmla="*/ 4407922 h 6698929"/>
              <a:gd name="connsiteX3502" fmla="*/ 6063222 w 6829686"/>
              <a:gd name="connsiteY3502" fmla="*/ 4416604 h 6698929"/>
              <a:gd name="connsiteX3503" fmla="*/ 6046238 w 6829686"/>
              <a:gd name="connsiteY3503" fmla="*/ 4452674 h 6698929"/>
              <a:gd name="connsiteX3504" fmla="*/ 6036043 w 6829686"/>
              <a:gd name="connsiteY3504" fmla="*/ 4485134 h 6698929"/>
              <a:gd name="connsiteX3505" fmla="*/ 6040291 w 6829686"/>
              <a:gd name="connsiteY3505" fmla="*/ 4445457 h 6698929"/>
              <a:gd name="connsiteX3506" fmla="*/ 6039691 w 6829686"/>
              <a:gd name="connsiteY3506" fmla="*/ 4417394 h 6698929"/>
              <a:gd name="connsiteX3507" fmla="*/ 6035571 w 6829686"/>
              <a:gd name="connsiteY3507" fmla="*/ 4426154 h 6698929"/>
              <a:gd name="connsiteX3508" fmla="*/ 6011047 w 6829686"/>
              <a:gd name="connsiteY3508" fmla="*/ 4446162 h 6698929"/>
              <a:gd name="connsiteX3509" fmla="*/ 5987267 w 6829686"/>
              <a:gd name="connsiteY3509" fmla="*/ 4500265 h 6698929"/>
              <a:gd name="connsiteX3510" fmla="*/ 5983868 w 6829686"/>
              <a:gd name="connsiteY3510" fmla="*/ 4489446 h 6698929"/>
              <a:gd name="connsiteX3511" fmla="*/ 5970278 w 6829686"/>
              <a:gd name="connsiteY3511" fmla="*/ 4485837 h 6698929"/>
              <a:gd name="connsiteX3512" fmla="*/ 5960089 w 6829686"/>
              <a:gd name="connsiteY3512" fmla="*/ 4500265 h 6698929"/>
              <a:gd name="connsiteX3513" fmla="*/ 5983868 w 6829686"/>
              <a:gd name="connsiteY3513" fmla="*/ 4525517 h 6698929"/>
              <a:gd name="connsiteX3514" fmla="*/ 5980895 w 6829686"/>
              <a:gd name="connsiteY3514" fmla="*/ 4553414 h 6698929"/>
              <a:gd name="connsiteX3515" fmla="*/ 5976538 w 6829686"/>
              <a:gd name="connsiteY3515" fmla="*/ 4566837 h 6698929"/>
              <a:gd name="connsiteX3516" fmla="*/ 5981683 w 6829686"/>
              <a:gd name="connsiteY3516" fmla="*/ 4557276 h 6698929"/>
              <a:gd name="connsiteX3517" fmla="*/ 5995272 w 6829686"/>
              <a:gd name="connsiteY3517" fmla="*/ 4550063 h 6698929"/>
              <a:gd name="connsiteX3518" fmla="*/ 5995272 w 6829686"/>
              <a:gd name="connsiteY3518" fmla="*/ 4557276 h 6698929"/>
              <a:gd name="connsiteX3519" fmla="*/ 5985083 w 6829686"/>
              <a:gd name="connsiteY3519" fmla="*/ 4575313 h 6698929"/>
              <a:gd name="connsiteX3520" fmla="*/ 5971324 w 6829686"/>
              <a:gd name="connsiteY3520" fmla="*/ 4581155 h 6698929"/>
              <a:gd name="connsiteX3521" fmla="*/ 5960938 w 6829686"/>
              <a:gd name="connsiteY3521" fmla="*/ 4601093 h 6698929"/>
              <a:gd name="connsiteX3522" fmla="*/ 5958777 w 6829686"/>
              <a:gd name="connsiteY3522" fmla="*/ 4604357 h 6698929"/>
              <a:gd name="connsiteX3523" fmla="*/ 5974897 w 6829686"/>
              <a:gd name="connsiteY3523" fmla="*/ 4607778 h 6698929"/>
              <a:gd name="connsiteX3524" fmla="*/ 5964708 w 6829686"/>
              <a:gd name="connsiteY3524" fmla="*/ 4672703 h 6698929"/>
              <a:gd name="connsiteX3525" fmla="*/ 5954514 w 6829686"/>
              <a:gd name="connsiteY3525" fmla="*/ 4629420 h 6698929"/>
              <a:gd name="connsiteX3526" fmla="*/ 5954514 w 6829686"/>
              <a:gd name="connsiteY3526" fmla="*/ 4611388 h 6698929"/>
              <a:gd name="connsiteX3527" fmla="*/ 5955480 w 6829686"/>
              <a:gd name="connsiteY3527" fmla="*/ 4609338 h 6698929"/>
              <a:gd name="connsiteX3528" fmla="*/ 5946499 w 6829686"/>
              <a:gd name="connsiteY3528" fmla="*/ 4622904 h 6698929"/>
              <a:gd name="connsiteX3529" fmla="*/ 5956689 w 6829686"/>
              <a:gd name="connsiteY3529" fmla="*/ 4680616 h 6698929"/>
              <a:gd name="connsiteX3530" fmla="*/ 5932910 w 6829686"/>
              <a:gd name="connsiteY3530" fmla="*/ 4666189 h 6698929"/>
              <a:gd name="connsiteX3531" fmla="*/ 5912526 w 6829686"/>
              <a:gd name="connsiteY3531" fmla="*/ 4745544 h 6698929"/>
              <a:gd name="connsiteX3532" fmla="*/ 5895542 w 6829686"/>
              <a:gd name="connsiteY3532" fmla="*/ 4716687 h 6698929"/>
              <a:gd name="connsiteX3533" fmla="*/ 5905732 w 6829686"/>
              <a:gd name="connsiteY3533" fmla="*/ 4680617 h 6698929"/>
              <a:gd name="connsiteX3534" fmla="*/ 5895542 w 6829686"/>
              <a:gd name="connsiteY3534" fmla="*/ 4669799 h 6698929"/>
              <a:gd name="connsiteX3535" fmla="*/ 5919321 w 6829686"/>
              <a:gd name="connsiteY3535" fmla="*/ 4662584 h 6698929"/>
              <a:gd name="connsiteX3536" fmla="*/ 5939705 w 6829686"/>
              <a:gd name="connsiteY3536" fmla="*/ 4594048 h 6698929"/>
              <a:gd name="connsiteX3537" fmla="*/ 5932910 w 6829686"/>
              <a:gd name="connsiteY3537" fmla="*/ 4576015 h 6698929"/>
              <a:gd name="connsiteX3538" fmla="*/ 5909131 w 6829686"/>
              <a:gd name="connsiteY3538" fmla="*/ 4608476 h 6698929"/>
              <a:gd name="connsiteX3539" fmla="*/ 5892142 w 6829686"/>
              <a:gd name="connsiteY3539" fmla="*/ 4612086 h 6698929"/>
              <a:gd name="connsiteX3540" fmla="*/ 5892142 w 6829686"/>
              <a:gd name="connsiteY3540" fmla="*/ 4662584 h 6698929"/>
              <a:gd name="connsiteX3541" fmla="*/ 5841185 w 6829686"/>
              <a:gd name="connsiteY3541" fmla="*/ 4759972 h 6698929"/>
              <a:gd name="connsiteX3542" fmla="*/ 5827596 w 6829686"/>
              <a:gd name="connsiteY3542" fmla="*/ 4796042 h 6698929"/>
              <a:gd name="connsiteX3543" fmla="*/ 5817401 w 6829686"/>
              <a:gd name="connsiteY3543" fmla="*/ 4824899 h 6698929"/>
              <a:gd name="connsiteX3544" fmla="*/ 5820796 w 6829686"/>
              <a:gd name="connsiteY3544" fmla="*/ 4824899 h 6698929"/>
              <a:gd name="connsiteX3545" fmla="*/ 5807207 w 6829686"/>
              <a:gd name="connsiteY3545" fmla="*/ 4860969 h 6698929"/>
              <a:gd name="connsiteX3546" fmla="*/ 5793618 w 6829686"/>
              <a:gd name="connsiteY3546" fmla="*/ 4882611 h 6698929"/>
              <a:gd name="connsiteX3547" fmla="*/ 5773234 w 6829686"/>
              <a:gd name="connsiteY3547" fmla="*/ 4907863 h 6698929"/>
              <a:gd name="connsiteX3548" fmla="*/ 5773234 w 6829686"/>
              <a:gd name="connsiteY3548" fmla="*/ 4947538 h 6698929"/>
              <a:gd name="connsiteX3549" fmla="*/ 5756250 w 6829686"/>
              <a:gd name="connsiteY3549" fmla="*/ 4940324 h 6698929"/>
              <a:gd name="connsiteX3550" fmla="*/ 5735866 w 6829686"/>
              <a:gd name="connsiteY3550" fmla="*/ 4990823 h 6698929"/>
              <a:gd name="connsiteX3551" fmla="*/ 5742660 w 6829686"/>
              <a:gd name="connsiteY3551" fmla="*/ 4998037 h 6698929"/>
              <a:gd name="connsiteX3552" fmla="*/ 5729071 w 6829686"/>
              <a:gd name="connsiteY3552" fmla="*/ 5008860 h 6698929"/>
              <a:gd name="connsiteX3553" fmla="*/ 5722276 w 6829686"/>
              <a:gd name="connsiteY3553" fmla="*/ 5023288 h 6698929"/>
              <a:gd name="connsiteX3554" fmla="*/ 5732466 w 6829686"/>
              <a:gd name="connsiteY3554" fmla="*/ 5048536 h 6698929"/>
              <a:gd name="connsiteX3555" fmla="*/ 5729071 w 6829686"/>
              <a:gd name="connsiteY3555" fmla="*/ 5077391 h 6698929"/>
              <a:gd name="connsiteX3556" fmla="*/ 5691698 w 6829686"/>
              <a:gd name="connsiteY3556" fmla="*/ 5106248 h 6698929"/>
              <a:gd name="connsiteX3557" fmla="*/ 5691698 w 6829686"/>
              <a:gd name="connsiteY3557" fmla="*/ 5088215 h 6698929"/>
              <a:gd name="connsiteX3558" fmla="*/ 5681509 w 6829686"/>
              <a:gd name="connsiteY3558" fmla="*/ 5091820 h 6698929"/>
              <a:gd name="connsiteX3559" fmla="*/ 5661124 w 6829686"/>
              <a:gd name="connsiteY3559" fmla="*/ 5138714 h 6698929"/>
              <a:gd name="connsiteX3560" fmla="*/ 5657725 w 6829686"/>
              <a:gd name="connsiteY3560" fmla="*/ 5131500 h 6698929"/>
              <a:gd name="connsiteX3561" fmla="*/ 5657725 w 6829686"/>
              <a:gd name="connsiteY3561" fmla="*/ 5106248 h 6698929"/>
              <a:gd name="connsiteX3562" fmla="*/ 5644136 w 6829686"/>
              <a:gd name="connsiteY3562" fmla="*/ 5073787 h 6698929"/>
              <a:gd name="connsiteX3563" fmla="*/ 5657725 w 6829686"/>
              <a:gd name="connsiteY3563" fmla="*/ 5048535 h 6698929"/>
              <a:gd name="connsiteX3564" fmla="*/ 5633946 w 6829686"/>
              <a:gd name="connsiteY3564" fmla="*/ 5037716 h 6698929"/>
              <a:gd name="connsiteX3565" fmla="*/ 5610162 w 6829686"/>
              <a:gd name="connsiteY3565" fmla="*/ 5106248 h 6698929"/>
              <a:gd name="connsiteX3566" fmla="*/ 5555805 w 6829686"/>
              <a:gd name="connsiteY3566" fmla="*/ 5196426 h 6698929"/>
              <a:gd name="connsiteX3567" fmla="*/ 5525232 w 6829686"/>
              <a:gd name="connsiteY3567" fmla="*/ 5254139 h 6698929"/>
              <a:gd name="connsiteX3568" fmla="*/ 5535421 w 6829686"/>
              <a:gd name="connsiteY3568" fmla="*/ 5282995 h 6698929"/>
              <a:gd name="connsiteX3569" fmla="*/ 5538821 w 6829686"/>
              <a:gd name="connsiteY3569" fmla="*/ 5272171 h 6698929"/>
              <a:gd name="connsiteX3570" fmla="*/ 5596573 w 6829686"/>
              <a:gd name="connsiteY3570" fmla="*/ 5145928 h 6698929"/>
              <a:gd name="connsiteX3571" fmla="*/ 5613562 w 6829686"/>
              <a:gd name="connsiteY3571" fmla="*/ 5145928 h 6698929"/>
              <a:gd name="connsiteX3572" fmla="*/ 5657725 w 6829686"/>
              <a:gd name="connsiteY3572" fmla="*/ 5163960 h 6698929"/>
              <a:gd name="connsiteX3573" fmla="*/ 5623752 w 6829686"/>
              <a:gd name="connsiteY3573" fmla="*/ 5254139 h 6698929"/>
              <a:gd name="connsiteX3574" fmla="*/ 5632353 w 6829686"/>
              <a:gd name="connsiteY3574" fmla="*/ 5288630 h 6698929"/>
              <a:gd name="connsiteX3575" fmla="*/ 5633238 w 6829686"/>
              <a:gd name="connsiteY3575" fmla="*/ 5295519 h 6698929"/>
              <a:gd name="connsiteX3576" fmla="*/ 5655544 w 6829686"/>
              <a:gd name="connsiteY3576" fmla="*/ 5257032 h 6698929"/>
              <a:gd name="connsiteX3577" fmla="*/ 5662339 w 6829686"/>
              <a:gd name="connsiteY3577" fmla="*/ 5332783 h 6698929"/>
              <a:gd name="connsiteX3578" fmla="*/ 5648750 w 6829686"/>
              <a:gd name="connsiteY3578" fmla="*/ 5358029 h 6698929"/>
              <a:gd name="connsiteX3579" fmla="*/ 5665739 w 6829686"/>
              <a:gd name="connsiteY3579" fmla="*/ 5372457 h 6698929"/>
              <a:gd name="connsiteX3580" fmla="*/ 5662339 w 6829686"/>
              <a:gd name="connsiteY3580" fmla="*/ 5383281 h 6698929"/>
              <a:gd name="connsiteX3581" fmla="*/ 5638560 w 6829686"/>
              <a:gd name="connsiteY3581" fmla="*/ 5372458 h 6698929"/>
              <a:gd name="connsiteX3582" fmla="*/ 5628366 w 6829686"/>
              <a:gd name="connsiteY3582" fmla="*/ 5350815 h 6698929"/>
              <a:gd name="connsiteX3583" fmla="*/ 5638560 w 6829686"/>
              <a:gd name="connsiteY3583" fmla="*/ 5343601 h 6698929"/>
              <a:gd name="connsiteX3584" fmla="*/ 5628366 w 6829686"/>
              <a:gd name="connsiteY3584" fmla="*/ 5303927 h 6698929"/>
              <a:gd name="connsiteX3585" fmla="*/ 5630629 w 6829686"/>
              <a:gd name="connsiteY3585" fmla="*/ 5300022 h 6698929"/>
              <a:gd name="connsiteX3586" fmla="*/ 5610162 w 6829686"/>
              <a:gd name="connsiteY3586" fmla="*/ 5293814 h 6698929"/>
              <a:gd name="connsiteX3587" fmla="*/ 5593178 w 6829686"/>
              <a:gd name="connsiteY3587" fmla="*/ 5365955 h 6698929"/>
              <a:gd name="connsiteX3588" fmla="*/ 5576189 w 6829686"/>
              <a:gd name="connsiteY3588" fmla="*/ 5340708 h 6698929"/>
              <a:gd name="connsiteX3589" fmla="*/ 5586383 w 6829686"/>
              <a:gd name="connsiteY3589" fmla="*/ 5308242 h 6698929"/>
              <a:gd name="connsiteX3590" fmla="*/ 5576189 w 6829686"/>
              <a:gd name="connsiteY3590" fmla="*/ 5297424 h 6698929"/>
              <a:gd name="connsiteX3591" fmla="*/ 5596573 w 6829686"/>
              <a:gd name="connsiteY3591" fmla="*/ 5290210 h 6698929"/>
              <a:gd name="connsiteX3592" fmla="*/ 5616957 w 6829686"/>
              <a:gd name="connsiteY3592" fmla="*/ 5228887 h 6698929"/>
              <a:gd name="connsiteX3593" fmla="*/ 5613562 w 6829686"/>
              <a:gd name="connsiteY3593" fmla="*/ 5214459 h 6698929"/>
              <a:gd name="connsiteX3594" fmla="*/ 5599973 w 6829686"/>
              <a:gd name="connsiteY3594" fmla="*/ 5196426 h 6698929"/>
              <a:gd name="connsiteX3595" fmla="*/ 5582984 w 6829686"/>
              <a:gd name="connsiteY3595" fmla="*/ 5214459 h 6698929"/>
              <a:gd name="connsiteX3596" fmla="*/ 5572794 w 6829686"/>
              <a:gd name="connsiteY3596" fmla="*/ 5290209 h 6698929"/>
              <a:gd name="connsiteX3597" fmla="*/ 5525232 w 6829686"/>
              <a:gd name="connsiteY3597" fmla="*/ 5380382 h 6698929"/>
              <a:gd name="connsiteX3598" fmla="*/ 5504848 w 6829686"/>
              <a:gd name="connsiteY3598" fmla="*/ 5452523 h 6698929"/>
              <a:gd name="connsiteX3599" fmla="*/ 5460680 w 6829686"/>
              <a:gd name="connsiteY3599" fmla="*/ 5503022 h 6698929"/>
              <a:gd name="connsiteX3600" fmla="*/ 5436902 w 6829686"/>
              <a:gd name="connsiteY3600" fmla="*/ 5575163 h 6698929"/>
              <a:gd name="connsiteX3601" fmla="*/ 5423312 w 6829686"/>
              <a:gd name="connsiteY3601" fmla="*/ 5582377 h 6698929"/>
              <a:gd name="connsiteX3602" fmla="*/ 5436902 w 6829686"/>
              <a:gd name="connsiteY3602" fmla="*/ 5596805 h 6698929"/>
              <a:gd name="connsiteX3603" fmla="*/ 5399534 w 6829686"/>
              <a:gd name="connsiteY3603" fmla="*/ 5618447 h 6698929"/>
              <a:gd name="connsiteX3604" fmla="*/ 5375750 w 6829686"/>
              <a:gd name="connsiteY3604" fmla="*/ 5618447 h 6698929"/>
              <a:gd name="connsiteX3605" fmla="*/ 5382545 w 6829686"/>
              <a:gd name="connsiteY3605" fmla="*/ 5524664 h 6698929"/>
              <a:gd name="connsiteX3606" fmla="*/ 5362162 w 6829686"/>
              <a:gd name="connsiteY3606" fmla="*/ 5556228 h 6698929"/>
              <a:gd name="connsiteX3607" fmla="*/ 5355802 w 6829686"/>
              <a:gd name="connsiteY3607" fmla="*/ 5571104 h 6698929"/>
              <a:gd name="connsiteX3608" fmla="*/ 5357863 w 6829686"/>
              <a:gd name="connsiteY3608" fmla="*/ 5578522 h 6698929"/>
              <a:gd name="connsiteX3609" fmla="*/ 5359985 w 6829686"/>
              <a:gd name="connsiteY3609" fmla="*/ 5592501 h 6698929"/>
              <a:gd name="connsiteX3610" fmla="*/ 5312424 w 6829686"/>
              <a:gd name="connsiteY3610" fmla="*/ 5675459 h 6698929"/>
              <a:gd name="connsiteX3611" fmla="*/ 5322618 w 6829686"/>
              <a:gd name="connsiteY3611" fmla="*/ 5624961 h 6698929"/>
              <a:gd name="connsiteX3612" fmla="*/ 5339603 w 6829686"/>
              <a:gd name="connsiteY3612" fmla="*/ 5609181 h 6698929"/>
              <a:gd name="connsiteX3613" fmla="*/ 5342950 w 6829686"/>
              <a:gd name="connsiteY3613" fmla="*/ 5601733 h 6698929"/>
              <a:gd name="connsiteX3614" fmla="*/ 5328612 w 6829686"/>
              <a:gd name="connsiteY3614" fmla="*/ 5615294 h 6698929"/>
              <a:gd name="connsiteX3615" fmla="*/ 5307804 w 6829686"/>
              <a:gd name="connsiteY3615" fmla="*/ 5640090 h 6698929"/>
              <a:gd name="connsiteX3616" fmla="*/ 5277225 w 6829686"/>
              <a:gd name="connsiteY3616" fmla="*/ 5683374 h 6698929"/>
              <a:gd name="connsiteX3617" fmla="*/ 5263636 w 6829686"/>
              <a:gd name="connsiteY3617" fmla="*/ 5683374 h 6698929"/>
              <a:gd name="connsiteX3618" fmla="*/ 5250046 w 6829686"/>
              <a:gd name="connsiteY3618" fmla="*/ 5726658 h 6698929"/>
              <a:gd name="connsiteX3619" fmla="*/ 5226267 w 6829686"/>
              <a:gd name="connsiteY3619" fmla="*/ 5748301 h 6698929"/>
              <a:gd name="connsiteX3620" fmla="*/ 5212679 w 6829686"/>
              <a:gd name="connsiteY3620" fmla="*/ 5719445 h 6698929"/>
              <a:gd name="connsiteX3621" fmla="*/ 5202484 w 6829686"/>
              <a:gd name="connsiteY3621" fmla="*/ 5708626 h 6698929"/>
              <a:gd name="connsiteX3622" fmla="*/ 5226267 w 6829686"/>
              <a:gd name="connsiteY3622" fmla="*/ 5622057 h 6698929"/>
              <a:gd name="connsiteX3623" fmla="*/ 5222868 w 6829686"/>
              <a:gd name="connsiteY3623" fmla="*/ 5614843 h 6698929"/>
              <a:gd name="connsiteX3624" fmla="*/ 5209278 w 6829686"/>
              <a:gd name="connsiteY3624" fmla="*/ 5640090 h 6698929"/>
              <a:gd name="connsiteX3625" fmla="*/ 5202484 w 6829686"/>
              <a:gd name="connsiteY3625" fmla="*/ 5650913 h 6698929"/>
              <a:gd name="connsiteX3626" fmla="*/ 5192295 w 6829686"/>
              <a:gd name="connsiteY3626" fmla="*/ 5672556 h 6698929"/>
              <a:gd name="connsiteX3627" fmla="*/ 5178705 w 6829686"/>
              <a:gd name="connsiteY3627" fmla="*/ 5679770 h 6698929"/>
              <a:gd name="connsiteX3628" fmla="*/ 5144732 w 6829686"/>
              <a:gd name="connsiteY3628" fmla="*/ 5683374 h 6698929"/>
              <a:gd name="connsiteX3629" fmla="*/ 5134537 w 6829686"/>
              <a:gd name="connsiteY3629" fmla="*/ 5712230 h 6698929"/>
              <a:gd name="connsiteX3630" fmla="*/ 5107359 w 6829686"/>
              <a:gd name="connsiteY3630" fmla="*/ 5733873 h 6698929"/>
              <a:gd name="connsiteX3631" fmla="*/ 5090375 w 6829686"/>
              <a:gd name="connsiteY3631" fmla="*/ 5748300 h 6698929"/>
              <a:gd name="connsiteX3632" fmla="*/ 5093770 w 6829686"/>
              <a:gd name="connsiteY3632" fmla="*/ 5762729 h 6698929"/>
              <a:gd name="connsiteX3633" fmla="*/ 5063196 w 6829686"/>
              <a:gd name="connsiteY3633" fmla="*/ 5762729 h 6698929"/>
              <a:gd name="connsiteX3634" fmla="*/ 5066646 w 6829686"/>
              <a:gd name="connsiteY3634" fmla="*/ 5749711 h 6698929"/>
              <a:gd name="connsiteX3635" fmla="*/ 5072691 w 6829686"/>
              <a:gd name="connsiteY3635" fmla="*/ 5732397 h 6698929"/>
              <a:gd name="connsiteX3636" fmla="*/ 5068654 w 6829686"/>
              <a:gd name="connsiteY3636" fmla="*/ 5731812 h 6698929"/>
              <a:gd name="connsiteX3637" fmla="*/ 5064407 w 6829686"/>
              <a:gd name="connsiteY3637" fmla="*/ 5722346 h 6698929"/>
              <a:gd name="connsiteX3638" fmla="*/ 5064406 w 6829686"/>
              <a:gd name="connsiteY3638" fmla="*/ 5710946 h 6698929"/>
              <a:gd name="connsiteX3639" fmla="*/ 5060223 w 6829686"/>
              <a:gd name="connsiteY3639" fmla="*/ 5712684 h 6698929"/>
              <a:gd name="connsiteX3640" fmla="*/ 5053002 w 6829686"/>
              <a:gd name="connsiteY3640" fmla="*/ 5719445 h 6698929"/>
              <a:gd name="connsiteX3641" fmla="*/ 5046207 w 6829686"/>
              <a:gd name="connsiteY3641" fmla="*/ 5762729 h 6698929"/>
              <a:gd name="connsiteX3642" fmla="*/ 5029223 w 6829686"/>
              <a:gd name="connsiteY3642" fmla="*/ 5787981 h 6698929"/>
              <a:gd name="connsiteX3643" fmla="*/ 5008839 w 6829686"/>
              <a:gd name="connsiteY3643" fmla="*/ 5838479 h 6698929"/>
              <a:gd name="connsiteX3644" fmla="*/ 5008839 w 6829686"/>
              <a:gd name="connsiteY3644" fmla="*/ 5867335 h 6698929"/>
              <a:gd name="connsiteX3645" fmla="*/ 4995250 w 6829686"/>
              <a:gd name="connsiteY3645" fmla="*/ 5907010 h 6698929"/>
              <a:gd name="connsiteX3646" fmla="*/ 4971466 w 6829686"/>
              <a:gd name="connsiteY3646" fmla="*/ 5925048 h 6698929"/>
              <a:gd name="connsiteX3647" fmla="*/ 4951082 w 6829686"/>
              <a:gd name="connsiteY3647" fmla="*/ 5957509 h 6698929"/>
              <a:gd name="connsiteX3648" fmla="*/ 4923904 w 6829686"/>
              <a:gd name="connsiteY3648" fmla="*/ 5946691 h 6698929"/>
              <a:gd name="connsiteX3649" fmla="*/ 4944287 w 6829686"/>
              <a:gd name="connsiteY3649" fmla="*/ 5870940 h 6698929"/>
              <a:gd name="connsiteX3650" fmla="*/ 4957877 w 6829686"/>
              <a:gd name="connsiteY3650" fmla="*/ 5852907 h 6698929"/>
              <a:gd name="connsiteX3651" fmla="*/ 4981661 w 6829686"/>
              <a:gd name="connsiteY3651" fmla="*/ 5838479 h 6698929"/>
              <a:gd name="connsiteX3652" fmla="*/ 4995250 w 6829686"/>
              <a:gd name="connsiteY3652" fmla="*/ 5802409 h 6698929"/>
              <a:gd name="connsiteX3653" fmla="*/ 4981661 w 6829686"/>
              <a:gd name="connsiteY3653" fmla="*/ 5802409 h 6698929"/>
              <a:gd name="connsiteX3654" fmla="*/ 4995250 w 6829686"/>
              <a:gd name="connsiteY3654" fmla="*/ 5784371 h 6698929"/>
              <a:gd name="connsiteX3655" fmla="*/ 4995250 w 6829686"/>
              <a:gd name="connsiteY3655" fmla="*/ 5748301 h 6698929"/>
              <a:gd name="connsiteX3656" fmla="*/ 5019028 w 6829686"/>
              <a:gd name="connsiteY3656" fmla="*/ 5730268 h 6698929"/>
              <a:gd name="connsiteX3657" fmla="*/ 5019029 w 6829686"/>
              <a:gd name="connsiteY3657" fmla="*/ 5697802 h 6698929"/>
              <a:gd name="connsiteX3658" fmla="*/ 5042812 w 6829686"/>
              <a:gd name="connsiteY3658" fmla="*/ 5668946 h 6698929"/>
              <a:gd name="connsiteX3659" fmla="*/ 5053002 w 6829686"/>
              <a:gd name="connsiteY3659" fmla="*/ 5640089 h 6698929"/>
              <a:gd name="connsiteX3660" fmla="*/ 5053002 w 6829686"/>
              <a:gd name="connsiteY3660" fmla="*/ 5560734 h 6698929"/>
              <a:gd name="connsiteX3661" fmla="*/ 5063196 w 6829686"/>
              <a:gd name="connsiteY3661" fmla="*/ 5510236 h 6698929"/>
              <a:gd name="connsiteX3662" fmla="*/ 5076785 w 6829686"/>
              <a:gd name="connsiteY3662" fmla="*/ 5481380 h 6698929"/>
              <a:gd name="connsiteX3663" fmla="*/ 5063196 w 6829686"/>
              <a:gd name="connsiteY3663" fmla="*/ 5448919 h 6698929"/>
              <a:gd name="connsiteX3664" fmla="*/ 5029223 w 6829686"/>
              <a:gd name="connsiteY3664" fmla="*/ 5513846 h 6698929"/>
              <a:gd name="connsiteX3665" fmla="*/ 4995250 w 6829686"/>
              <a:gd name="connsiteY3665" fmla="*/ 5567949 h 6698929"/>
              <a:gd name="connsiteX3666" fmla="*/ 4995250 w 6829686"/>
              <a:gd name="connsiteY3666" fmla="*/ 5614843 h 6698929"/>
              <a:gd name="connsiteX3667" fmla="*/ 4917109 w 6829686"/>
              <a:gd name="connsiteY3667" fmla="*/ 5748301 h 6698929"/>
              <a:gd name="connsiteX3668" fmla="*/ 4855962 w 6829686"/>
              <a:gd name="connsiteY3668" fmla="*/ 5773552 h 6698929"/>
              <a:gd name="connsiteX3669" fmla="*/ 4855962 w 6829686"/>
              <a:gd name="connsiteY3669" fmla="*/ 5813227 h 6698929"/>
              <a:gd name="connsiteX3670" fmla="*/ 4845768 w 6829686"/>
              <a:gd name="connsiteY3670" fmla="*/ 5813227 h 6698929"/>
              <a:gd name="connsiteX3671" fmla="*/ 4832178 w 6829686"/>
              <a:gd name="connsiteY3671" fmla="*/ 5791585 h 6698929"/>
              <a:gd name="connsiteX3672" fmla="*/ 4842373 w 6829686"/>
              <a:gd name="connsiteY3672" fmla="*/ 5762729 h 6698929"/>
              <a:gd name="connsiteX3673" fmla="*/ 4832179 w 6829686"/>
              <a:gd name="connsiteY3673" fmla="*/ 5737482 h 6698929"/>
              <a:gd name="connsiteX3674" fmla="*/ 4832179 w 6829686"/>
              <a:gd name="connsiteY3674" fmla="*/ 5748301 h 6698929"/>
              <a:gd name="connsiteX3675" fmla="*/ 4788010 w 6829686"/>
              <a:gd name="connsiteY3675" fmla="*/ 5802409 h 6698929"/>
              <a:gd name="connsiteX3676" fmla="*/ 4774422 w 6829686"/>
              <a:gd name="connsiteY3676" fmla="*/ 5842084 h 6698929"/>
              <a:gd name="connsiteX3677" fmla="*/ 4750643 w 6829686"/>
              <a:gd name="connsiteY3677" fmla="*/ 5856512 h 6698929"/>
              <a:gd name="connsiteX3678" fmla="*/ 4737053 w 6829686"/>
              <a:gd name="connsiteY3678" fmla="*/ 5892582 h 6698929"/>
              <a:gd name="connsiteX3679" fmla="*/ 4737053 w 6829686"/>
              <a:gd name="connsiteY3679" fmla="*/ 5921438 h 6698929"/>
              <a:gd name="connsiteX3680" fmla="*/ 4723464 w 6829686"/>
              <a:gd name="connsiteY3680" fmla="*/ 5932262 h 6698929"/>
              <a:gd name="connsiteX3681" fmla="*/ 4689491 w 6829686"/>
              <a:gd name="connsiteY3681" fmla="*/ 5989975 h 6698929"/>
              <a:gd name="connsiteX3682" fmla="*/ 4635134 w 6829686"/>
              <a:gd name="connsiteY3682" fmla="*/ 6065720 h 6698929"/>
              <a:gd name="connsiteX3683" fmla="*/ 4624940 w 6829686"/>
              <a:gd name="connsiteY3683" fmla="*/ 6098186 h 6698929"/>
              <a:gd name="connsiteX3684" fmla="*/ 4597761 w 6829686"/>
              <a:gd name="connsiteY3684" fmla="*/ 6159503 h 6698929"/>
              <a:gd name="connsiteX3685" fmla="*/ 4587571 w 6829686"/>
              <a:gd name="connsiteY3685" fmla="*/ 6173931 h 6698929"/>
              <a:gd name="connsiteX3686" fmla="*/ 4577377 w 6829686"/>
              <a:gd name="connsiteY3686" fmla="*/ 6170327 h 6698929"/>
              <a:gd name="connsiteX3687" fmla="*/ 4587571 w 6829686"/>
              <a:gd name="connsiteY3687" fmla="*/ 6134256 h 6698929"/>
              <a:gd name="connsiteX3688" fmla="*/ 4597761 w 6829686"/>
              <a:gd name="connsiteY3688" fmla="*/ 6101790 h 6698929"/>
              <a:gd name="connsiteX3689" fmla="*/ 4611350 w 6829686"/>
              <a:gd name="connsiteY3689" fmla="*/ 6069330 h 6698929"/>
              <a:gd name="connsiteX3690" fmla="*/ 4624940 w 6829686"/>
              <a:gd name="connsiteY3690" fmla="*/ 6026045 h 6698929"/>
              <a:gd name="connsiteX3691" fmla="*/ 4632304 w 6829686"/>
              <a:gd name="connsiteY3691" fmla="*/ 5973574 h 6698929"/>
              <a:gd name="connsiteX3692" fmla="*/ 4631438 w 6829686"/>
              <a:gd name="connsiteY3692" fmla="*/ 5969220 h 6698929"/>
              <a:gd name="connsiteX3693" fmla="*/ 4633064 w 6829686"/>
              <a:gd name="connsiteY3693" fmla="*/ 5968380 h 6698929"/>
              <a:gd name="connsiteX3694" fmla="*/ 4653817 w 6829686"/>
              <a:gd name="connsiteY3694" fmla="*/ 5901603 h 6698929"/>
              <a:gd name="connsiteX3695" fmla="*/ 4713270 w 6829686"/>
              <a:gd name="connsiteY3695" fmla="*/ 5787981 h 6698929"/>
              <a:gd name="connsiteX3696" fmla="*/ 4723464 w 6829686"/>
              <a:gd name="connsiteY3696" fmla="*/ 5719445 h 6698929"/>
              <a:gd name="connsiteX3697" fmla="*/ 4737053 w 6829686"/>
              <a:gd name="connsiteY3697" fmla="*/ 5697802 h 6698929"/>
              <a:gd name="connsiteX3698" fmla="*/ 4750643 w 6829686"/>
              <a:gd name="connsiteY3698" fmla="*/ 5654517 h 6698929"/>
              <a:gd name="connsiteX3699" fmla="*/ 4767627 w 6829686"/>
              <a:gd name="connsiteY3699" fmla="*/ 5618447 h 6698929"/>
              <a:gd name="connsiteX3700" fmla="*/ 4781216 w 6829686"/>
              <a:gd name="connsiteY3700" fmla="*/ 5593200 h 6698929"/>
              <a:gd name="connsiteX3701" fmla="*/ 4777821 w 6829686"/>
              <a:gd name="connsiteY3701" fmla="*/ 5575163 h 6698929"/>
              <a:gd name="connsiteX3702" fmla="*/ 4808400 w 6829686"/>
              <a:gd name="connsiteY3702" fmla="*/ 5463347 h 6698929"/>
              <a:gd name="connsiteX3703" fmla="*/ 4821989 w 6829686"/>
              <a:gd name="connsiteY3703" fmla="*/ 5452523 h 6698929"/>
              <a:gd name="connsiteX3704" fmla="*/ 4832178 w 6829686"/>
              <a:gd name="connsiteY3704" fmla="*/ 5434491 h 6698929"/>
              <a:gd name="connsiteX3705" fmla="*/ 4842373 w 6829686"/>
              <a:gd name="connsiteY3705" fmla="*/ 5398420 h 6698929"/>
              <a:gd name="connsiteX3706" fmla="*/ 4855962 w 6829686"/>
              <a:gd name="connsiteY3706" fmla="*/ 5355136 h 6698929"/>
              <a:gd name="connsiteX3707" fmla="*/ 4861429 w 6829686"/>
              <a:gd name="connsiteY3707" fmla="*/ 5335523 h 6698929"/>
              <a:gd name="connsiteX3708" fmla="*/ 4866981 w 6829686"/>
              <a:gd name="connsiteY3708" fmla="*/ 5322900 h 6698929"/>
              <a:gd name="connsiteX3709" fmla="*/ 4864419 w 6829686"/>
              <a:gd name="connsiteY3709" fmla="*/ 5319546 h 6698929"/>
              <a:gd name="connsiteX3710" fmla="*/ 4839959 w 6829686"/>
              <a:gd name="connsiteY3710" fmla="*/ 5342932 h 6698929"/>
              <a:gd name="connsiteX3711" fmla="*/ 4823368 w 6829686"/>
              <a:gd name="connsiteY3711" fmla="*/ 5443089 h 6698929"/>
              <a:gd name="connsiteX3712" fmla="*/ 4753718 w 6829686"/>
              <a:gd name="connsiteY3712" fmla="*/ 5561204 h 6698929"/>
              <a:gd name="connsiteX3713" fmla="*/ 4722877 w 6829686"/>
              <a:gd name="connsiteY3713" fmla="*/ 5656254 h 6698929"/>
              <a:gd name="connsiteX3714" fmla="*/ 4659181 w 6829686"/>
              <a:gd name="connsiteY3714" fmla="*/ 5721850 h 6698929"/>
              <a:gd name="connsiteX3715" fmla="*/ 4623559 w 6829686"/>
              <a:gd name="connsiteY3715" fmla="*/ 5816793 h 6698929"/>
              <a:gd name="connsiteX3716" fmla="*/ 4604208 w 6829686"/>
              <a:gd name="connsiteY3716" fmla="*/ 5825935 h 6698929"/>
              <a:gd name="connsiteX3717" fmla="*/ 4622919 w 6829686"/>
              <a:gd name="connsiteY3717" fmla="*/ 5845500 h 6698929"/>
              <a:gd name="connsiteX3718" fmla="*/ 4569653 w 6829686"/>
              <a:gd name="connsiteY3718" fmla="*/ 5873033 h 6698929"/>
              <a:gd name="connsiteX3719" fmla="*/ 4536158 w 6829686"/>
              <a:gd name="connsiteY3719" fmla="*/ 5872287 h 6698929"/>
              <a:gd name="connsiteX3720" fmla="*/ 4548501 w 6829686"/>
              <a:gd name="connsiteY3720" fmla="*/ 5748103 h 6698929"/>
              <a:gd name="connsiteX3721" fmla="*/ 4518862 w 6829686"/>
              <a:gd name="connsiteY3721" fmla="*/ 5789329 h 6698929"/>
              <a:gd name="connsiteX3722" fmla="*/ 4509466 w 6829686"/>
              <a:gd name="connsiteY3722" fmla="*/ 5808862 h 6698929"/>
              <a:gd name="connsiteX3723" fmla="*/ 4512148 w 6829686"/>
              <a:gd name="connsiteY3723" fmla="*/ 5818766 h 6698929"/>
              <a:gd name="connsiteX3724" fmla="*/ 4514723 w 6829686"/>
              <a:gd name="connsiteY3724" fmla="*/ 5837375 h 6698929"/>
              <a:gd name="connsiteX3725" fmla="*/ 4445289 w 6829686"/>
              <a:gd name="connsiteY3725" fmla="*/ 5945920 h 6698929"/>
              <a:gd name="connsiteX3726" fmla="*/ 4461139 w 6829686"/>
              <a:gd name="connsiteY3726" fmla="*/ 5879258 h 6698929"/>
              <a:gd name="connsiteX3727" fmla="*/ 4485526 w 6829686"/>
              <a:gd name="connsiteY3727" fmla="*/ 5858860 h 6698929"/>
              <a:gd name="connsiteX3728" fmla="*/ 4490460 w 6829686"/>
              <a:gd name="connsiteY3728" fmla="*/ 5849085 h 6698929"/>
              <a:gd name="connsiteX3729" fmla="*/ 4469866 w 6829686"/>
              <a:gd name="connsiteY3729" fmla="*/ 5866623 h 6698929"/>
              <a:gd name="connsiteX3730" fmla="*/ 4439828 w 6829686"/>
              <a:gd name="connsiteY3730" fmla="*/ 5898859 h 6698929"/>
              <a:gd name="connsiteX3731" fmla="*/ 4395483 w 6829686"/>
              <a:gd name="connsiteY3731" fmla="*/ 5955313 h 6698929"/>
              <a:gd name="connsiteX3732" fmla="*/ 4376345 w 6829686"/>
              <a:gd name="connsiteY3732" fmla="*/ 5954887 h 6698929"/>
              <a:gd name="connsiteX3733" fmla="*/ 4355927 w 6829686"/>
              <a:gd name="connsiteY3733" fmla="*/ 6011873 h 6698929"/>
              <a:gd name="connsiteX3734" fmla="*/ 4321799 w 6829686"/>
              <a:gd name="connsiteY3734" fmla="*/ 6039833 h 6698929"/>
              <a:gd name="connsiteX3735" fmla="*/ 4303514 w 6829686"/>
              <a:gd name="connsiteY3735" fmla="*/ 6001131 h 6698929"/>
              <a:gd name="connsiteX3736" fmla="*/ 4289478 w 6829686"/>
              <a:gd name="connsiteY3736" fmla="*/ 5986461 h 6698929"/>
              <a:gd name="connsiteX3737" fmla="*/ 4325533 w 6829686"/>
              <a:gd name="connsiteY3737" fmla="*/ 5872380 h 6698929"/>
              <a:gd name="connsiteX3738" fmla="*/ 4320958 w 6829686"/>
              <a:gd name="connsiteY3738" fmla="*/ 5862704 h 6698929"/>
              <a:gd name="connsiteX3739" fmla="*/ 4301073 w 6829686"/>
              <a:gd name="connsiteY3739" fmla="*/ 5895765 h 6698929"/>
              <a:gd name="connsiteX3740" fmla="*/ 4291185 w 6829686"/>
              <a:gd name="connsiteY3740" fmla="*/ 5909909 h 6698929"/>
              <a:gd name="connsiteX3741" fmla="*/ 4276194 w 6829686"/>
              <a:gd name="connsiteY3741" fmla="*/ 5938296 h 6698929"/>
              <a:gd name="connsiteX3742" fmla="*/ 4256843 w 6829686"/>
              <a:gd name="connsiteY3742" fmla="*/ 5947438 h 6698929"/>
              <a:gd name="connsiteX3743" fmla="*/ 4208891 w 6829686"/>
              <a:gd name="connsiteY3743" fmla="*/ 5951152 h 6698929"/>
              <a:gd name="connsiteX3744" fmla="*/ 4193680 w 6829686"/>
              <a:gd name="connsiteY3744" fmla="*/ 5989108 h 6698929"/>
              <a:gd name="connsiteX3745" fmla="*/ 4154765 w 6829686"/>
              <a:gd name="connsiteY3745" fmla="*/ 6016961 h 6698929"/>
              <a:gd name="connsiteX3746" fmla="*/ 4130419 w 6829686"/>
              <a:gd name="connsiteY3746" fmla="*/ 6035566 h 6698929"/>
              <a:gd name="connsiteX3747" fmla="*/ 4134773 w 6829686"/>
              <a:gd name="connsiteY3747" fmla="*/ 6054810 h 6698929"/>
              <a:gd name="connsiteX3748" fmla="*/ 4091716 w 6829686"/>
              <a:gd name="connsiteY3748" fmla="*/ 6053850 h 6698929"/>
              <a:gd name="connsiteX3749" fmla="*/ 4096959 w 6829686"/>
              <a:gd name="connsiteY3749" fmla="*/ 6036691 h 6698929"/>
              <a:gd name="connsiteX3750" fmla="*/ 4105985 w 6829686"/>
              <a:gd name="connsiteY3750" fmla="*/ 6013914 h 6698929"/>
              <a:gd name="connsiteX3751" fmla="*/ 4100317 w 6829686"/>
              <a:gd name="connsiteY3751" fmla="*/ 6013012 h 6698929"/>
              <a:gd name="connsiteX3752" fmla="*/ 4094614 w 6829686"/>
              <a:gd name="connsiteY3752" fmla="*/ 6000323 h 6698929"/>
              <a:gd name="connsiteX3753" fmla="*/ 4094952 w 6829686"/>
              <a:gd name="connsiteY3753" fmla="*/ 5985201 h 6698929"/>
              <a:gd name="connsiteX3754" fmla="*/ 4089009 w 6829686"/>
              <a:gd name="connsiteY3754" fmla="*/ 5987375 h 6698929"/>
              <a:gd name="connsiteX3755" fmla="*/ 4078639 w 6829686"/>
              <a:gd name="connsiteY3755" fmla="*/ 5996116 h 6698929"/>
              <a:gd name="connsiteX3756" fmla="*/ 4067790 w 6829686"/>
              <a:gd name="connsiteY3756" fmla="*/ 6053316 h 6698929"/>
              <a:gd name="connsiteX3757" fmla="*/ 4043124 w 6829686"/>
              <a:gd name="connsiteY3757" fmla="*/ 6086278 h 6698929"/>
              <a:gd name="connsiteX3758" fmla="*/ 4012923 w 6829686"/>
              <a:gd name="connsiteY3758" fmla="*/ 6152620 h 6698929"/>
              <a:gd name="connsiteX3759" fmla="*/ 4012069 w 6829686"/>
              <a:gd name="connsiteY3759" fmla="*/ 6190896 h 6698929"/>
              <a:gd name="connsiteX3760" fmla="*/ 3991758 w 6829686"/>
              <a:gd name="connsiteY3760" fmla="*/ 6243095 h 6698929"/>
              <a:gd name="connsiteX3761" fmla="*/ 3957729 w 6829686"/>
              <a:gd name="connsiteY3761" fmla="*/ 6266274 h 6698929"/>
              <a:gd name="connsiteX3762" fmla="*/ 3928062 w 6829686"/>
              <a:gd name="connsiteY3762" fmla="*/ 6308691 h 6698929"/>
              <a:gd name="connsiteX3763" fmla="*/ 3890106 w 6829686"/>
              <a:gd name="connsiteY3763" fmla="*/ 6293488 h 6698929"/>
              <a:gd name="connsiteX3764" fmla="*/ 3921054 w 6829686"/>
              <a:gd name="connsiteY3764" fmla="*/ 6193650 h 6698929"/>
              <a:gd name="connsiteX3765" fmla="*/ 3940725 w 6829686"/>
              <a:gd name="connsiteY3765" fmla="*/ 6170158 h 6698929"/>
              <a:gd name="connsiteX3766" fmla="*/ 3974647 w 6829686"/>
              <a:gd name="connsiteY3766" fmla="*/ 6151767 h 6698929"/>
              <a:gd name="connsiteX3767" fmla="*/ 3994852 w 6829686"/>
              <a:gd name="connsiteY3767" fmla="*/ 6104349 h 6698929"/>
              <a:gd name="connsiteX3768" fmla="*/ 3975714 w 6829686"/>
              <a:gd name="connsiteY3768" fmla="*/ 6103922 h 6698929"/>
              <a:gd name="connsiteX3769" fmla="*/ 3995386 w 6829686"/>
              <a:gd name="connsiteY3769" fmla="*/ 6080423 h 6698929"/>
              <a:gd name="connsiteX3770" fmla="*/ 3996453 w 6829686"/>
              <a:gd name="connsiteY3770" fmla="*/ 6032578 h 6698929"/>
              <a:gd name="connsiteX3771" fmla="*/ 4030474 w 6829686"/>
              <a:gd name="connsiteY3771" fmla="*/ 6009406 h 6698929"/>
              <a:gd name="connsiteX3772" fmla="*/ 4031434 w 6829686"/>
              <a:gd name="connsiteY3772" fmla="*/ 5966342 h 6698929"/>
              <a:gd name="connsiteX3773" fmla="*/ 4065783 w 6829686"/>
              <a:gd name="connsiteY3773" fmla="*/ 5928812 h 6698929"/>
              <a:gd name="connsiteX3774" fmla="*/ 4080987 w 6829686"/>
              <a:gd name="connsiteY3774" fmla="*/ 5890857 h 6698929"/>
              <a:gd name="connsiteX3775" fmla="*/ 4083334 w 6829686"/>
              <a:gd name="connsiteY3775" fmla="*/ 5785598 h 6698929"/>
              <a:gd name="connsiteX3776" fmla="*/ 4099185 w 6829686"/>
              <a:gd name="connsiteY3776" fmla="*/ 5718935 h 6698929"/>
              <a:gd name="connsiteX3777" fmla="*/ 4119176 w 6829686"/>
              <a:gd name="connsiteY3777" fmla="*/ 5681086 h 6698929"/>
              <a:gd name="connsiteX3778" fmla="*/ 4100998 w 6829686"/>
              <a:gd name="connsiteY3778" fmla="*/ 5637602 h 6698929"/>
              <a:gd name="connsiteX3779" fmla="*/ 4051233 w 6829686"/>
              <a:gd name="connsiteY3779" fmla="*/ 5722656 h 6698929"/>
              <a:gd name="connsiteX3780" fmla="*/ 4001788 w 6829686"/>
              <a:gd name="connsiteY3780" fmla="*/ 5793354 h 6698929"/>
              <a:gd name="connsiteX3781" fmla="*/ 4000400 w 6829686"/>
              <a:gd name="connsiteY3781" fmla="*/ 5855555 h 6698929"/>
              <a:gd name="connsiteX3782" fmla="*/ 3886405 w 6829686"/>
              <a:gd name="connsiteY3782" fmla="*/ 6030124 h 6698929"/>
              <a:gd name="connsiteX3783" fmla="*/ 3799545 w 6829686"/>
              <a:gd name="connsiteY3783" fmla="*/ 6061698 h 6698929"/>
              <a:gd name="connsiteX3784" fmla="*/ 3798371 w 6829686"/>
              <a:gd name="connsiteY3784" fmla="*/ 6114324 h 6698929"/>
              <a:gd name="connsiteX3785" fmla="*/ 3784014 w 6829686"/>
              <a:gd name="connsiteY3785" fmla="*/ 6114004 h 6698929"/>
              <a:gd name="connsiteX3786" fmla="*/ 3765516 w 6829686"/>
              <a:gd name="connsiteY3786" fmla="*/ 6084870 h 6698929"/>
              <a:gd name="connsiteX3787" fmla="*/ 3780727 w 6829686"/>
              <a:gd name="connsiteY3787" fmla="*/ 6046914 h 6698929"/>
              <a:gd name="connsiteX3788" fmla="*/ 3767117 w 6829686"/>
              <a:gd name="connsiteY3788" fmla="*/ 6013106 h 6698929"/>
              <a:gd name="connsiteX3789" fmla="*/ 3766797 w 6829686"/>
              <a:gd name="connsiteY3789" fmla="*/ 6027457 h 6698929"/>
              <a:gd name="connsiteX3790" fmla="*/ 3702994 w 6829686"/>
              <a:gd name="connsiteY3790" fmla="*/ 6097840 h 6698929"/>
              <a:gd name="connsiteX3791" fmla="*/ 3682682 w 6829686"/>
              <a:gd name="connsiteY3791" fmla="*/ 6150040 h 6698929"/>
              <a:gd name="connsiteX3792" fmla="*/ 3648767 w 6829686"/>
              <a:gd name="connsiteY3792" fmla="*/ 6168431 h 6698929"/>
              <a:gd name="connsiteX3793" fmla="*/ 3628563 w 6829686"/>
              <a:gd name="connsiteY3793" fmla="*/ 6215848 h 6698929"/>
              <a:gd name="connsiteX3794" fmla="*/ 3627709 w 6829686"/>
              <a:gd name="connsiteY3794" fmla="*/ 6254124 h 6698929"/>
              <a:gd name="connsiteX3795" fmla="*/ 3608251 w 6829686"/>
              <a:gd name="connsiteY3795" fmla="*/ 6268055 h 6698929"/>
              <a:gd name="connsiteX3796" fmla="*/ 3558699 w 6829686"/>
              <a:gd name="connsiteY3796" fmla="*/ 6343539 h 6698929"/>
              <a:gd name="connsiteX3797" fmla="*/ 3479906 w 6829686"/>
              <a:gd name="connsiteY3797" fmla="*/ 6442303 h 6698929"/>
              <a:gd name="connsiteX3798" fmla="*/ 3464589 w 6829686"/>
              <a:gd name="connsiteY3798" fmla="*/ 6485046 h 6698929"/>
              <a:gd name="connsiteX3799" fmla="*/ 3424499 w 6829686"/>
              <a:gd name="connsiteY3799" fmla="*/ 6565526 h 6698929"/>
              <a:gd name="connsiteX3800" fmla="*/ 3409722 w 6829686"/>
              <a:gd name="connsiteY3800" fmla="*/ 6584344 h 6698929"/>
              <a:gd name="connsiteX3801" fmla="*/ 3395472 w 6829686"/>
              <a:gd name="connsiteY3801" fmla="*/ 6579242 h 6698929"/>
              <a:gd name="connsiteX3802" fmla="*/ 3410895 w 6829686"/>
              <a:gd name="connsiteY3802" fmla="*/ 6531718 h 6698929"/>
              <a:gd name="connsiteX3803" fmla="*/ 3426206 w 6829686"/>
              <a:gd name="connsiteY3803" fmla="*/ 6488974 h 6698929"/>
              <a:gd name="connsiteX3804" fmla="*/ 3446304 w 6829686"/>
              <a:gd name="connsiteY3804" fmla="*/ 6446344 h 6698929"/>
              <a:gd name="connsiteX3805" fmla="*/ 3466723 w 6829686"/>
              <a:gd name="connsiteY3805" fmla="*/ 6389357 h 6698929"/>
              <a:gd name="connsiteX3806" fmla="*/ 3598162 w 6829686"/>
              <a:gd name="connsiteY3806" fmla="*/ 6076355 h 6698929"/>
              <a:gd name="connsiteX3807" fmla="*/ 3614546 w 6829686"/>
              <a:gd name="connsiteY3807" fmla="*/ 5985767 h 6698929"/>
              <a:gd name="connsiteX3808" fmla="*/ 3634324 w 6829686"/>
              <a:gd name="connsiteY3808" fmla="*/ 5957486 h 6698929"/>
              <a:gd name="connsiteX3809" fmla="*/ 3654743 w 6829686"/>
              <a:gd name="connsiteY3809" fmla="*/ 5900499 h 6698929"/>
              <a:gd name="connsiteX3810" fmla="*/ 3679729 w 6829686"/>
              <a:gd name="connsiteY3810" fmla="*/ 5853187 h 6698929"/>
              <a:gd name="connsiteX3811" fmla="*/ 3699614 w 6829686"/>
              <a:gd name="connsiteY3811" fmla="*/ 5820126 h 6698929"/>
              <a:gd name="connsiteX3812" fmla="*/ 3695366 w 6829686"/>
              <a:gd name="connsiteY3812" fmla="*/ 5796094 h 6698929"/>
              <a:gd name="connsiteX3813" fmla="*/ 3741737 w 6829686"/>
              <a:gd name="connsiteY3813" fmla="*/ 5648738 h 6698929"/>
              <a:gd name="connsiteX3814" fmla="*/ 3761195 w 6829686"/>
              <a:gd name="connsiteY3814" fmla="*/ 5634808 h 6698929"/>
              <a:gd name="connsiteX3815" fmla="*/ 3776079 w 6829686"/>
              <a:gd name="connsiteY3815" fmla="*/ 5611209 h 6698929"/>
              <a:gd name="connsiteX3816" fmla="*/ 3791503 w 6829686"/>
              <a:gd name="connsiteY3816" fmla="*/ 5563684 h 6698929"/>
              <a:gd name="connsiteX3817" fmla="*/ 3789444 w 6829686"/>
              <a:gd name="connsiteY3817" fmla="*/ 5548603 h 6698929"/>
              <a:gd name="connsiteX3818" fmla="*/ 3790293 w 6829686"/>
              <a:gd name="connsiteY3818" fmla="*/ 5538635 h 6698929"/>
              <a:gd name="connsiteX3819" fmla="*/ 3780371 w 6829686"/>
              <a:gd name="connsiteY3819" fmla="*/ 5555266 h 6698929"/>
              <a:gd name="connsiteX3820" fmla="*/ 3772401 w 6829686"/>
              <a:gd name="connsiteY3820" fmla="*/ 5559095 h 6698929"/>
              <a:gd name="connsiteX3821" fmla="*/ 3764212 w 6829686"/>
              <a:gd name="connsiteY3821" fmla="*/ 5561109 h 6698929"/>
              <a:gd name="connsiteX3822" fmla="*/ 3743326 w 6829686"/>
              <a:gd name="connsiteY3822" fmla="*/ 5598107 h 6698929"/>
              <a:gd name="connsiteX3823" fmla="*/ 3736283 w 6829686"/>
              <a:gd name="connsiteY3823" fmla="*/ 5586089 h 6698929"/>
              <a:gd name="connsiteX3824" fmla="*/ 3757169 w 6829686"/>
              <a:gd name="connsiteY3824" fmla="*/ 5549091 h 6698929"/>
              <a:gd name="connsiteX3825" fmla="*/ 3771105 w 6829686"/>
              <a:gd name="connsiteY3825" fmla="*/ 5548166 h 6698929"/>
              <a:gd name="connsiteX3826" fmla="*/ 3797306 w 6829686"/>
              <a:gd name="connsiteY3826" fmla="*/ 5508615 h 6698929"/>
              <a:gd name="connsiteX3827" fmla="*/ 3815970 w 6829686"/>
              <a:gd name="connsiteY3827" fmla="*/ 5476536 h 6698929"/>
              <a:gd name="connsiteX3828" fmla="*/ 3809575 w 6829686"/>
              <a:gd name="connsiteY3828" fmla="*/ 5469982 h 6698929"/>
              <a:gd name="connsiteX3829" fmla="*/ 3813810 w 6829686"/>
              <a:gd name="connsiteY3829" fmla="*/ 5458319 h 6698929"/>
              <a:gd name="connsiteX3830" fmla="*/ 3822647 w 6829686"/>
              <a:gd name="connsiteY3830" fmla="*/ 5461770 h 6698929"/>
              <a:gd name="connsiteX3831" fmla="*/ 3826016 w 6829686"/>
              <a:gd name="connsiteY3831" fmla="*/ 5442823 h 6698929"/>
              <a:gd name="connsiteX3832" fmla="*/ 3864270 w 6829686"/>
              <a:gd name="connsiteY3832" fmla="*/ 5362815 h 6698929"/>
              <a:gd name="connsiteX3833" fmla="*/ 3856733 w 6829686"/>
              <a:gd name="connsiteY3833" fmla="*/ 5370290 h 6698929"/>
              <a:gd name="connsiteX3834" fmla="*/ 3816963 w 6829686"/>
              <a:gd name="connsiteY3834" fmla="*/ 5437549 h 6698929"/>
              <a:gd name="connsiteX3835" fmla="*/ 3801607 w 6829686"/>
              <a:gd name="connsiteY3835" fmla="*/ 5473812 h 6698929"/>
              <a:gd name="connsiteX3836" fmla="*/ 3704981 w 6829686"/>
              <a:gd name="connsiteY3836" fmla="*/ 5630021 h 6698929"/>
              <a:gd name="connsiteX3837" fmla="*/ 3667287 w 6829686"/>
              <a:gd name="connsiteY3837" fmla="*/ 5667396 h 6698929"/>
              <a:gd name="connsiteX3838" fmla="*/ 3652857 w 6829686"/>
              <a:gd name="connsiteY3838" fmla="*/ 5687814 h 6698929"/>
              <a:gd name="connsiteX3839" fmla="*/ 3584659 w 6829686"/>
              <a:gd name="connsiteY3839" fmla="*/ 5799548 h 6698929"/>
              <a:gd name="connsiteX3840" fmla="*/ 3535344 w 6829686"/>
              <a:gd name="connsiteY3840" fmla="*/ 5881019 h 6698929"/>
              <a:gd name="connsiteX3841" fmla="*/ 3505837 w 6829686"/>
              <a:gd name="connsiteY3841" fmla="*/ 5916386 h 6698929"/>
              <a:gd name="connsiteX3842" fmla="*/ 3509423 w 6829686"/>
              <a:gd name="connsiteY3842" fmla="*/ 5899258 h 6698929"/>
              <a:gd name="connsiteX3843" fmla="*/ 3528086 w 6829686"/>
              <a:gd name="connsiteY3843" fmla="*/ 5867180 h 6698929"/>
              <a:gd name="connsiteX3844" fmla="*/ 3540505 w 6829686"/>
              <a:gd name="connsiteY3844" fmla="*/ 5853507 h 6698929"/>
              <a:gd name="connsiteX3845" fmla="*/ 3590751 w 6829686"/>
              <a:gd name="connsiteY3845" fmla="*/ 5756181 h 6698929"/>
              <a:gd name="connsiteX3846" fmla="*/ 3636113 w 6829686"/>
              <a:gd name="connsiteY3846" fmla="*/ 5665055 h 6698929"/>
              <a:gd name="connsiteX3847" fmla="*/ 3646094 w 6829686"/>
              <a:gd name="connsiteY3847" fmla="*/ 5654481 h 6698929"/>
              <a:gd name="connsiteX3848" fmla="*/ 3657868 w 6829686"/>
              <a:gd name="connsiteY3848" fmla="*/ 5635342 h 6698929"/>
              <a:gd name="connsiteX3849" fmla="*/ 3674521 w 6829686"/>
              <a:gd name="connsiteY3849" fmla="*/ 5610007 h 6698929"/>
              <a:gd name="connsiteX3850" fmla="*/ 3696122 w 6829686"/>
              <a:gd name="connsiteY3850" fmla="*/ 5555334 h 6698929"/>
              <a:gd name="connsiteX3851" fmla="*/ 3700356 w 6829686"/>
              <a:gd name="connsiteY3851" fmla="*/ 5543672 h 6698929"/>
              <a:gd name="connsiteX3852" fmla="*/ 3688369 w 6829686"/>
              <a:gd name="connsiteY3852" fmla="*/ 5560985 h 6698929"/>
              <a:gd name="connsiteX3853" fmla="*/ 3663959 w 6829686"/>
              <a:gd name="connsiteY3853" fmla="*/ 5591976 h 6698929"/>
              <a:gd name="connsiteX3854" fmla="*/ 3651017 w 6829686"/>
              <a:gd name="connsiteY3854" fmla="*/ 5553913 h 6698929"/>
              <a:gd name="connsiteX3855" fmla="*/ 3626823 w 6829686"/>
              <a:gd name="connsiteY3855" fmla="*/ 5586727 h 6698929"/>
              <a:gd name="connsiteX3856" fmla="*/ 3610602 w 6829686"/>
              <a:gd name="connsiteY3856" fmla="*/ 5615704 h 6698929"/>
              <a:gd name="connsiteX3857" fmla="*/ 3587489 w 6829686"/>
              <a:gd name="connsiteY3857" fmla="*/ 5657624 h 6698929"/>
              <a:gd name="connsiteX3858" fmla="*/ 3575066 w 6829686"/>
              <a:gd name="connsiteY3858" fmla="*/ 5671299 h 6698929"/>
              <a:gd name="connsiteX3859" fmla="*/ 3563294 w 6829686"/>
              <a:gd name="connsiteY3859" fmla="*/ 5690435 h 6698929"/>
              <a:gd name="connsiteX3860" fmla="*/ 3478011 w 6829686"/>
              <a:gd name="connsiteY3860" fmla="*/ 5823860 h 6698929"/>
              <a:gd name="connsiteX3861" fmla="*/ 3446364 w 6829686"/>
              <a:gd name="connsiteY3861" fmla="*/ 5876714 h 6698929"/>
              <a:gd name="connsiteX3862" fmla="*/ 3440719 w 6829686"/>
              <a:gd name="connsiteY3862" fmla="*/ 5881761 h 6698929"/>
              <a:gd name="connsiteX3863" fmla="*/ 3439269 w 6829686"/>
              <a:gd name="connsiteY3863" fmla="*/ 5884152 h 6698929"/>
              <a:gd name="connsiteX3864" fmla="*/ 3423587 w 6829686"/>
              <a:gd name="connsiteY3864" fmla="*/ 5909859 h 6698929"/>
              <a:gd name="connsiteX3865" fmla="*/ 3367424 w 6829686"/>
              <a:gd name="connsiteY3865" fmla="*/ 6003341 h 6698929"/>
              <a:gd name="connsiteX3866" fmla="*/ 3334281 w 6829686"/>
              <a:gd name="connsiteY3866" fmla="*/ 6056159 h 6698929"/>
              <a:gd name="connsiteX3867" fmla="*/ 3338753 w 6829686"/>
              <a:gd name="connsiteY3867" fmla="*/ 6046753 h 6698929"/>
              <a:gd name="connsiteX3868" fmla="*/ 3360052 w 6829686"/>
              <a:gd name="connsiteY3868" fmla="*/ 6011084 h 6698929"/>
              <a:gd name="connsiteX3869" fmla="*/ 3373959 w 6829686"/>
              <a:gd name="connsiteY3869" fmla="*/ 5989136 h 6698929"/>
              <a:gd name="connsiteX3870" fmla="*/ 3431677 w 6829686"/>
              <a:gd name="connsiteY3870" fmla="*/ 5890557 h 6698929"/>
              <a:gd name="connsiteX3871" fmla="*/ 3433787 w 6829686"/>
              <a:gd name="connsiteY3871" fmla="*/ 5886931 h 6698929"/>
              <a:gd name="connsiteX3872" fmla="*/ 3431427 w 6829686"/>
              <a:gd name="connsiteY3872" fmla="*/ 5886934 h 6698929"/>
              <a:gd name="connsiteX3873" fmla="*/ 3431415 w 6829686"/>
              <a:gd name="connsiteY3873" fmla="*/ 5880924 h 6698929"/>
              <a:gd name="connsiteX3874" fmla="*/ 3502268 w 6829686"/>
              <a:gd name="connsiteY3874" fmla="*/ 5767914 h 6698929"/>
              <a:gd name="connsiteX3875" fmla="*/ 3507749 w 6829686"/>
              <a:gd name="connsiteY3875" fmla="*/ 5753929 h 6698929"/>
              <a:gd name="connsiteX3876" fmla="*/ 3507398 w 6829686"/>
              <a:gd name="connsiteY3876" fmla="*/ 5754416 h 6698929"/>
              <a:gd name="connsiteX3877" fmla="*/ 3503868 w 6829686"/>
              <a:gd name="connsiteY3877" fmla="*/ 5752398 h 6698929"/>
              <a:gd name="connsiteX3878" fmla="*/ 3476562 w 6829686"/>
              <a:gd name="connsiteY3878" fmla="*/ 5796594 h 6698929"/>
              <a:gd name="connsiteX3879" fmla="*/ 3458013 w 6829686"/>
              <a:gd name="connsiteY3879" fmla="*/ 5827849 h 6698929"/>
              <a:gd name="connsiteX3880" fmla="*/ 3431560 w 6829686"/>
              <a:gd name="connsiteY3880" fmla="*/ 5872533 h 6698929"/>
              <a:gd name="connsiteX3881" fmla="*/ 3417649 w 6829686"/>
              <a:gd name="connsiteY3881" fmla="*/ 5894487 h 6698929"/>
              <a:gd name="connsiteX3882" fmla="*/ 3404253 w 6829686"/>
              <a:gd name="connsiteY3882" fmla="*/ 5916728 h 6698929"/>
              <a:gd name="connsiteX3883" fmla="*/ 3307385 w 6829686"/>
              <a:gd name="connsiteY3883" fmla="*/ 6076652 h 6698929"/>
              <a:gd name="connsiteX3884" fmla="*/ 3258609 w 6829686"/>
              <a:gd name="connsiteY3884" fmla="*/ 6156418 h 6698929"/>
              <a:gd name="connsiteX3885" fmla="*/ 3255007 w 6829686"/>
              <a:gd name="connsiteY3885" fmla="*/ 6160342 h 6698929"/>
              <a:gd name="connsiteX3886" fmla="*/ 3335560 w 6829686"/>
              <a:gd name="connsiteY3886" fmla="*/ 6026974 h 6698929"/>
              <a:gd name="connsiteX3887" fmla="*/ 3370428 w 6829686"/>
              <a:gd name="connsiteY3887" fmla="*/ 5969156 h 6698929"/>
              <a:gd name="connsiteX3888" fmla="*/ 3412173 w 6829686"/>
              <a:gd name="connsiteY3888" fmla="*/ 5897329 h 6698929"/>
              <a:gd name="connsiteX3889" fmla="*/ 3431404 w 6829686"/>
              <a:gd name="connsiteY3889" fmla="*/ 5866464 h 6698929"/>
              <a:gd name="connsiteX3890" fmla="*/ 3431234 w 6829686"/>
              <a:gd name="connsiteY3890" fmla="*/ 5866366 h 6698929"/>
              <a:gd name="connsiteX3891" fmla="*/ 3472451 w 6829686"/>
              <a:gd name="connsiteY3891" fmla="*/ 5800217 h 6698929"/>
              <a:gd name="connsiteX3892" fmla="*/ 3483621 w 6829686"/>
              <a:gd name="connsiteY3892" fmla="*/ 5779688 h 6698929"/>
              <a:gd name="connsiteX3893" fmla="*/ 3483867 w 6829686"/>
              <a:gd name="connsiteY3893" fmla="*/ 5779289 h 6698929"/>
              <a:gd name="connsiteX3894" fmla="*/ 3474750 w 6829686"/>
              <a:gd name="connsiteY3894" fmla="*/ 5792817 h 6698929"/>
              <a:gd name="connsiteX3895" fmla="*/ 3470292 w 6829686"/>
              <a:gd name="connsiteY3895" fmla="*/ 5800476 h 6698929"/>
              <a:gd name="connsiteX3896" fmla="*/ 3454942 w 6829686"/>
              <a:gd name="connsiteY3896" fmla="*/ 5826088 h 6698929"/>
              <a:gd name="connsiteX3897" fmla="*/ 3424715 w 6829686"/>
              <a:gd name="connsiteY3897" fmla="*/ 5874599 h 6698929"/>
              <a:gd name="connsiteX3898" fmla="*/ 3412173 w 6829686"/>
              <a:gd name="connsiteY3898" fmla="*/ 5897329 h 6698929"/>
              <a:gd name="connsiteX3899" fmla="*/ 3389679 w 6829686"/>
              <a:gd name="connsiteY3899" fmla="*/ 5932313 h 6698929"/>
              <a:gd name="connsiteX3900" fmla="*/ 3325783 w 6829686"/>
              <a:gd name="connsiteY3900" fmla="*/ 6039320 h 6698929"/>
              <a:gd name="connsiteX3901" fmla="*/ 3281990 w 6829686"/>
              <a:gd name="connsiteY3901" fmla="*/ 6109974 h 6698929"/>
              <a:gd name="connsiteX3902" fmla="*/ 3231148 w 6829686"/>
              <a:gd name="connsiteY3902" fmla="*/ 6194544 h 6698929"/>
              <a:gd name="connsiteX3903" fmla="*/ 3163823 w 6829686"/>
              <a:gd name="connsiteY3903" fmla="*/ 6305566 h 6698929"/>
              <a:gd name="connsiteX3904" fmla="*/ 3131021 w 6829686"/>
              <a:gd name="connsiteY3904" fmla="*/ 6358582 h 6698929"/>
              <a:gd name="connsiteX3905" fmla="*/ 3103544 w 6829686"/>
              <a:gd name="connsiteY3905" fmla="*/ 6402680 h 6698929"/>
              <a:gd name="connsiteX3906" fmla="*/ 3131548 w 6829686"/>
              <a:gd name="connsiteY3906" fmla="*/ 6352904 h 6698929"/>
              <a:gd name="connsiteX3907" fmla="*/ 3177237 w 6829686"/>
              <a:gd name="connsiteY3907" fmla="*/ 6277348 h 6698929"/>
              <a:gd name="connsiteX3908" fmla="*/ 3198536 w 6829686"/>
              <a:gd name="connsiteY3908" fmla="*/ 6241679 h 6698929"/>
              <a:gd name="connsiteX3909" fmla="*/ 3217427 w 6829686"/>
              <a:gd name="connsiteY3909" fmla="*/ 6210619 h 6698929"/>
              <a:gd name="connsiteX3910" fmla="*/ 3230143 w 6829686"/>
              <a:gd name="connsiteY3910" fmla="*/ 6187980 h 6698929"/>
              <a:gd name="connsiteX3911" fmla="*/ 3278236 w 6829686"/>
              <a:gd name="connsiteY3911" fmla="*/ 6107822 h 6698929"/>
              <a:gd name="connsiteX3912" fmla="*/ 3301939 w 6829686"/>
              <a:gd name="connsiteY3912" fmla="*/ 6067551 h 6698929"/>
              <a:gd name="connsiteX3913" fmla="*/ 3318255 w 6829686"/>
              <a:gd name="connsiteY3913" fmla="*/ 6040995 h 6698929"/>
              <a:gd name="connsiteX3914" fmla="*/ 3333717 w 6829686"/>
              <a:gd name="connsiteY3914" fmla="*/ 6013949 h 6698929"/>
              <a:gd name="connsiteX3915" fmla="*/ 3304178 w 6829686"/>
              <a:gd name="connsiteY3915" fmla="*/ 6062845 h 6698929"/>
              <a:gd name="connsiteX3916" fmla="*/ 3293016 w 6829686"/>
              <a:gd name="connsiteY3916" fmla="*/ 6080386 h 6698929"/>
              <a:gd name="connsiteX3917" fmla="*/ 3279788 w 6829686"/>
              <a:gd name="connsiteY3917" fmla="*/ 6102731 h 6698929"/>
              <a:gd name="connsiteX3918" fmla="*/ 3153208 w 6829686"/>
              <a:gd name="connsiteY3918" fmla="*/ 6311452 h 6698929"/>
              <a:gd name="connsiteX3919" fmla="*/ 3131055 w 6829686"/>
              <a:gd name="connsiteY3919" fmla="*/ 6346633 h 6698929"/>
              <a:gd name="connsiteX3920" fmla="*/ 3130885 w 6829686"/>
              <a:gd name="connsiteY3920" fmla="*/ 6346535 h 6698929"/>
              <a:gd name="connsiteX3921" fmla="*/ 3042770 w 6829686"/>
              <a:gd name="connsiteY3921" fmla="*/ 6493525 h 6698929"/>
              <a:gd name="connsiteX3922" fmla="*/ 3041744 w 6829686"/>
              <a:gd name="connsiteY3922" fmla="*/ 6493684 h 6698929"/>
              <a:gd name="connsiteX3923" fmla="*/ 3046900 w 6829686"/>
              <a:gd name="connsiteY3923" fmla="*/ 6483924 h 6698929"/>
              <a:gd name="connsiteX3924" fmla="*/ 3065452 w 6829686"/>
              <a:gd name="connsiteY3924" fmla="*/ 6452662 h 6698929"/>
              <a:gd name="connsiteX3925" fmla="*/ 3089497 w 6829686"/>
              <a:gd name="connsiteY3925" fmla="*/ 6412587 h 6698929"/>
              <a:gd name="connsiteX3926" fmla="*/ 3128837 w 6829686"/>
              <a:gd name="connsiteY3926" fmla="*/ 6345361 h 6698929"/>
              <a:gd name="connsiteX3927" fmla="*/ 3301121 w 6829686"/>
              <a:gd name="connsiteY3927" fmla="*/ 6055113 h 6698929"/>
              <a:gd name="connsiteX3928" fmla="*/ 3325169 w 6829686"/>
              <a:gd name="connsiteY3928" fmla="*/ 6015031 h 6698929"/>
              <a:gd name="connsiteX3929" fmla="*/ 3328114 w 6829686"/>
              <a:gd name="connsiteY3929" fmla="*/ 6010057 h 6698929"/>
              <a:gd name="connsiteX3930" fmla="*/ 3321139 w 6829686"/>
              <a:gd name="connsiteY3930" fmla="*/ 6016736 h 6698929"/>
              <a:gd name="connsiteX3931" fmla="*/ 3296729 w 6829686"/>
              <a:gd name="connsiteY3931" fmla="*/ 6047726 h 6698929"/>
              <a:gd name="connsiteX3932" fmla="*/ 3320770 w 6829686"/>
              <a:gd name="connsiteY3932" fmla="*/ 5989957 h 6698929"/>
              <a:gd name="connsiteX3933" fmla="*/ 3360972 w 6829686"/>
              <a:gd name="connsiteY3933" fmla="*/ 5926341 h 6698929"/>
              <a:gd name="connsiteX3934" fmla="*/ 3379636 w 6829686"/>
              <a:gd name="connsiteY3934" fmla="*/ 5894262 h 6698929"/>
              <a:gd name="connsiteX3935" fmla="*/ 3396289 w 6829686"/>
              <a:gd name="connsiteY3935" fmla="*/ 5868927 h 6698929"/>
              <a:gd name="connsiteX3936" fmla="*/ 3407200 w 6829686"/>
              <a:gd name="connsiteY3936" fmla="*/ 5842500 h 6698929"/>
              <a:gd name="connsiteX3937" fmla="*/ 3449409 w 6829686"/>
              <a:gd name="connsiteY3937" fmla="*/ 5772144 h 6698929"/>
              <a:gd name="connsiteX3938" fmla="*/ 3470080 w 6829686"/>
              <a:gd name="connsiteY3938" fmla="*/ 5733325 h 6698929"/>
              <a:gd name="connsiteX3939" fmla="*/ 3484510 w 6829686"/>
              <a:gd name="connsiteY3939" fmla="*/ 5712911 h 6698929"/>
              <a:gd name="connsiteX3940" fmla="*/ 3497860 w 6829686"/>
              <a:gd name="connsiteY3940" fmla="*/ 5683386 h 6698929"/>
              <a:gd name="connsiteX3941" fmla="*/ 3471875 w 6829686"/>
              <a:gd name="connsiteY3941" fmla="*/ 5724760 h 6698929"/>
              <a:gd name="connsiteX3942" fmla="*/ 3461895 w 6829686"/>
              <a:gd name="connsiteY3942" fmla="*/ 5735336 h 6698929"/>
              <a:gd name="connsiteX3943" fmla="*/ 3450337 w 6829686"/>
              <a:gd name="connsiteY3943" fmla="*/ 5756297 h 6698929"/>
              <a:gd name="connsiteX3944" fmla="*/ 3338852 w 6829686"/>
              <a:gd name="connsiteY3944" fmla="*/ 5929273 h 6698929"/>
              <a:gd name="connsiteX3945" fmla="*/ 3319108 w 6829686"/>
              <a:gd name="connsiteY3945" fmla="*/ 5952246 h 6698929"/>
              <a:gd name="connsiteX3946" fmla="*/ 3318891 w 6829686"/>
              <a:gd name="connsiteY3946" fmla="*/ 5950423 h 6698929"/>
              <a:gd name="connsiteX3947" fmla="*/ 3241578 w 6829686"/>
              <a:gd name="connsiteY3947" fmla="*/ 6080019 h 6698929"/>
              <a:gd name="connsiteX3948" fmla="*/ 3240410 w 6829686"/>
              <a:gd name="connsiteY3948" fmla="*/ 6073118 h 6698929"/>
              <a:gd name="connsiteX3949" fmla="*/ 3244732 w 6829686"/>
              <a:gd name="connsiteY3949" fmla="*/ 6059248 h 6698929"/>
              <a:gd name="connsiteX3950" fmla="*/ 3260956 w 6829686"/>
              <a:gd name="connsiteY3950" fmla="*/ 6030266 h 6698929"/>
              <a:gd name="connsiteX3951" fmla="*/ 3282059 w 6829686"/>
              <a:gd name="connsiteY3951" fmla="*/ 5995090 h 6698929"/>
              <a:gd name="connsiteX3952" fmla="*/ 3316299 w 6829686"/>
              <a:gd name="connsiteY3952" fmla="*/ 5928563 h 6698929"/>
              <a:gd name="connsiteX3953" fmla="*/ 3466968 w 6829686"/>
              <a:gd name="connsiteY3953" fmla="*/ 5659728 h 6698929"/>
              <a:gd name="connsiteX3954" fmla="*/ 3488075 w 6829686"/>
              <a:gd name="connsiteY3954" fmla="*/ 5624548 h 6698929"/>
              <a:gd name="connsiteX3955" fmla="*/ 3511188 w 6829686"/>
              <a:gd name="connsiteY3955" fmla="*/ 5582628 h 6698929"/>
              <a:gd name="connsiteX3956" fmla="*/ 3576944 w 6829686"/>
              <a:gd name="connsiteY3956" fmla="*/ 5473995 h 6698929"/>
              <a:gd name="connsiteX3957" fmla="*/ 3616062 w 6829686"/>
              <a:gd name="connsiteY3957" fmla="*/ 5401275 h 6698929"/>
              <a:gd name="connsiteX3958" fmla="*/ 3633367 w 6829686"/>
              <a:gd name="connsiteY3958" fmla="*/ 5381402 h 6698929"/>
              <a:gd name="connsiteX3959" fmla="*/ 3723379 w 6829686"/>
              <a:gd name="connsiteY3959" fmla="*/ 5216822 h 6698929"/>
              <a:gd name="connsiteX3960" fmla="*/ 3744485 w 6829686"/>
              <a:gd name="connsiteY3960" fmla="*/ 5181642 h 6698929"/>
              <a:gd name="connsiteX3961" fmla="*/ 3781597 w 6829686"/>
              <a:gd name="connsiteY3961" fmla="*/ 5115661 h 6698929"/>
              <a:gd name="connsiteX3962" fmla="*/ 3796027 w 6829686"/>
              <a:gd name="connsiteY3962" fmla="*/ 5095247 h 6698929"/>
              <a:gd name="connsiteX3963" fmla="*/ 3825597 w 6829686"/>
              <a:gd name="connsiteY3963" fmla="*/ 5036745 h 6698929"/>
              <a:gd name="connsiteX3964" fmla="*/ 3844477 w 6829686"/>
              <a:gd name="connsiteY3964" fmla="*/ 5006487 h 6698929"/>
              <a:gd name="connsiteX3965" fmla="*/ 3910016 w 6829686"/>
              <a:gd name="connsiteY3965" fmla="*/ 4896034 h 6698929"/>
              <a:gd name="connsiteX3966" fmla="*/ 3919996 w 6829686"/>
              <a:gd name="connsiteY3966" fmla="*/ 4885459 h 6698929"/>
              <a:gd name="connsiteX3967" fmla="*/ 3926457 w 6829686"/>
              <a:gd name="connsiteY3967" fmla="*/ 4868872 h 6698929"/>
              <a:gd name="connsiteX3968" fmla="*/ 3923366 w 6829686"/>
              <a:gd name="connsiteY3968" fmla="*/ 4866510 h 6698929"/>
              <a:gd name="connsiteX3969" fmla="*/ 4001976 w 6829686"/>
              <a:gd name="connsiteY3969" fmla="*/ 4747844 h 6698929"/>
              <a:gd name="connsiteX3970" fmla="*/ 4029899 w 6829686"/>
              <a:gd name="connsiteY3970" fmla="*/ 4703262 h 6698929"/>
              <a:gd name="connsiteX3971" fmla="*/ 4023862 w 6829686"/>
              <a:gd name="connsiteY3971" fmla="*/ 4704691 h 6698929"/>
              <a:gd name="connsiteX3972" fmla="*/ 4042096 w 6829686"/>
              <a:gd name="connsiteY3972" fmla="*/ 4683789 h 6698929"/>
              <a:gd name="connsiteX3973" fmla="*/ 4046378 w 6829686"/>
              <a:gd name="connsiteY3973" fmla="*/ 4676953 h 6698929"/>
              <a:gd name="connsiteX3974" fmla="*/ 4052874 w 6829686"/>
              <a:gd name="connsiteY3974" fmla="*/ 4662113 h 6698929"/>
              <a:gd name="connsiteX3975" fmla="*/ 4057845 w 6829686"/>
              <a:gd name="connsiteY3975" fmla="*/ 4657301 h 6698929"/>
              <a:gd name="connsiteX3976" fmla="*/ 4060838 w 6829686"/>
              <a:gd name="connsiteY3976" fmla="*/ 4652156 h 6698929"/>
              <a:gd name="connsiteX3977" fmla="*/ 4079286 w 6829686"/>
              <a:gd name="connsiteY3977" fmla="*/ 4618254 h 6698929"/>
              <a:gd name="connsiteX3978" fmla="*/ 4102831 w 6829686"/>
              <a:gd name="connsiteY3978" fmla="*/ 4579978 h 6698929"/>
              <a:gd name="connsiteX3979" fmla="*/ 4133054 w 6829686"/>
              <a:gd name="connsiteY3979" fmla="*/ 4526937 h 6698929"/>
              <a:gd name="connsiteX3980" fmla="*/ 4137637 w 6829686"/>
              <a:gd name="connsiteY3980" fmla="*/ 4515170 h 6698929"/>
              <a:gd name="connsiteX3981" fmla="*/ 4135807 w 6829686"/>
              <a:gd name="connsiteY3981" fmla="*/ 4517268 h 6698929"/>
              <a:gd name="connsiteX3982" fmla="*/ 4106911 w 6829686"/>
              <a:gd name="connsiteY3982" fmla="*/ 4561171 h 6698929"/>
              <a:gd name="connsiteX3983" fmla="*/ 4101773 w 6829686"/>
              <a:gd name="connsiteY3983" fmla="*/ 4568031 h 6698929"/>
              <a:gd name="connsiteX3984" fmla="*/ 4096172 w 6829686"/>
              <a:gd name="connsiteY3984" fmla="*/ 4577357 h 6698929"/>
              <a:gd name="connsiteX3985" fmla="*/ 4071968 w 6829686"/>
              <a:gd name="connsiteY3985" fmla="*/ 4617382 h 6698929"/>
              <a:gd name="connsiteX3986" fmla="*/ 4011883 w 6829686"/>
              <a:gd name="connsiteY3986" fmla="*/ 4716164 h 6698929"/>
              <a:gd name="connsiteX3987" fmla="*/ 3988386 w 6829686"/>
              <a:gd name="connsiteY3987" fmla="*/ 4754677 h 6698929"/>
              <a:gd name="connsiteX3988" fmla="*/ 3994857 w 6829686"/>
              <a:gd name="connsiteY3988" fmla="*/ 4747260 h 6698929"/>
              <a:gd name="connsiteX3989" fmla="*/ 4008999 w 6829686"/>
              <a:gd name="connsiteY3989" fmla="*/ 4721726 h 6698929"/>
              <a:gd name="connsiteX3990" fmla="*/ 4014948 w 6829686"/>
              <a:gd name="connsiteY3990" fmla="*/ 4714907 h 6698929"/>
              <a:gd name="connsiteX3991" fmla="*/ 4003965 w 6829686"/>
              <a:gd name="connsiteY3991" fmla="*/ 4739151 h 6698929"/>
              <a:gd name="connsiteX3992" fmla="*/ 3995040 w 6829686"/>
              <a:gd name="connsiteY3992" fmla="*/ 4749382 h 6698929"/>
              <a:gd name="connsiteX3993" fmla="*/ 3990557 w 6829686"/>
              <a:gd name="connsiteY3993" fmla="*/ 4754230 h 6698929"/>
              <a:gd name="connsiteX3994" fmla="*/ 3987229 w 6829686"/>
              <a:gd name="connsiteY3994" fmla="*/ 4756575 h 6698929"/>
              <a:gd name="connsiteX3995" fmla="*/ 3970102 w 6829686"/>
              <a:gd name="connsiteY3995" fmla="*/ 4784647 h 6698929"/>
              <a:gd name="connsiteX3996" fmla="*/ 3947525 w 6829686"/>
              <a:gd name="connsiteY3996" fmla="*/ 4821474 h 6698929"/>
              <a:gd name="connsiteX3997" fmla="*/ 3899120 w 6829686"/>
              <a:gd name="connsiteY3997" fmla="*/ 4901517 h 6698929"/>
              <a:gd name="connsiteX3998" fmla="*/ 3829108 w 6829686"/>
              <a:gd name="connsiteY3998" fmla="*/ 5017078 h 6698929"/>
              <a:gd name="connsiteX3999" fmla="*/ 3818555 w 6829686"/>
              <a:gd name="connsiteY3999" fmla="*/ 5034994 h 6698929"/>
              <a:gd name="connsiteX4000" fmla="*/ 3728536 w 6829686"/>
              <a:gd name="connsiteY4000" fmla="*/ 5180936 h 6698929"/>
              <a:gd name="connsiteX4001" fmla="*/ 3709692 w 6829686"/>
              <a:gd name="connsiteY4001" fmla="*/ 5212056 h 6698929"/>
              <a:gd name="connsiteX4002" fmla="*/ 3645539 w 6829686"/>
              <a:gd name="connsiteY4002" fmla="*/ 5319025 h 6698929"/>
              <a:gd name="connsiteX4003" fmla="*/ 3613047 w 6829686"/>
              <a:gd name="connsiteY4003" fmla="*/ 5372249 h 6698929"/>
              <a:gd name="connsiteX4004" fmla="*/ 3585914 w 6829686"/>
              <a:gd name="connsiteY4004" fmla="*/ 5416567 h 6698929"/>
              <a:gd name="connsiteX4005" fmla="*/ 3572600 w 6829686"/>
              <a:gd name="connsiteY4005" fmla="*/ 5438879 h 6698929"/>
              <a:gd name="connsiteX4006" fmla="*/ 3564974 w 6829686"/>
              <a:gd name="connsiteY4006" fmla="*/ 5452502 h 6698929"/>
              <a:gd name="connsiteX4007" fmla="*/ 3480815 w 6829686"/>
              <a:gd name="connsiteY4007" fmla="*/ 5589853 h 6698929"/>
              <a:gd name="connsiteX4008" fmla="*/ 3466832 w 6829686"/>
              <a:gd name="connsiteY4008" fmla="*/ 5611753 h 6698929"/>
              <a:gd name="connsiteX4009" fmla="*/ 3448157 w 6829686"/>
              <a:gd name="connsiteY4009" fmla="*/ 5642971 h 6698929"/>
              <a:gd name="connsiteX4010" fmla="*/ 3421357 w 6829686"/>
              <a:gd name="connsiteY4010" fmla="*/ 5687498 h 6698929"/>
              <a:gd name="connsiteX4011" fmla="*/ 3388864 w 6829686"/>
              <a:gd name="connsiteY4011" fmla="*/ 5740722 h 6698929"/>
              <a:gd name="connsiteX4012" fmla="*/ 3372951 w 6829686"/>
              <a:gd name="connsiteY4012" fmla="*/ 5767543 h 6698929"/>
              <a:gd name="connsiteX4013" fmla="*/ 3320948 w 6829686"/>
              <a:gd name="connsiteY4013" fmla="*/ 5851468 h 6698929"/>
              <a:gd name="connsiteX4014" fmla="*/ 3142906 w 6829686"/>
              <a:gd name="connsiteY4014" fmla="*/ 6144613 h 6698929"/>
              <a:gd name="connsiteX4015" fmla="*/ 3110414 w 6829686"/>
              <a:gd name="connsiteY4015" fmla="*/ 6197837 h 6698929"/>
              <a:gd name="connsiteX4016" fmla="*/ 3086213 w 6829686"/>
              <a:gd name="connsiteY4016" fmla="*/ 6237855 h 6698929"/>
              <a:gd name="connsiteX4017" fmla="*/ 3061842 w 6829686"/>
              <a:gd name="connsiteY4017" fmla="*/ 6277776 h 6698929"/>
              <a:gd name="connsiteX4018" fmla="*/ 3034710 w 6829686"/>
              <a:gd name="connsiteY4018" fmla="*/ 6322093 h 6698929"/>
              <a:gd name="connsiteX4019" fmla="*/ 3031449 w 6829686"/>
              <a:gd name="connsiteY4019" fmla="*/ 6326177 h 6698929"/>
              <a:gd name="connsiteX4020" fmla="*/ 3042002 w 6829686"/>
              <a:gd name="connsiteY4020" fmla="*/ 6308262 h 6698929"/>
              <a:gd name="connsiteX4021" fmla="*/ 3087642 w 6829686"/>
              <a:gd name="connsiteY4021" fmla="*/ 6232622 h 6698929"/>
              <a:gd name="connsiteX4022" fmla="*/ 3112014 w 6829686"/>
              <a:gd name="connsiteY4022" fmla="*/ 6192701 h 6698929"/>
              <a:gd name="connsiteX4023" fmla="*/ 3167376 w 6829686"/>
              <a:gd name="connsiteY4023" fmla="*/ 6098622 h 6698929"/>
              <a:gd name="connsiteX4024" fmla="*/ 3209921 w 6829686"/>
              <a:gd name="connsiteY4024" fmla="*/ 6027171 h 6698929"/>
              <a:gd name="connsiteX4025" fmla="*/ 3217547 w 6829686"/>
              <a:gd name="connsiteY4025" fmla="*/ 6013548 h 6698929"/>
              <a:gd name="connsiteX4026" fmla="*/ 3239653 w 6829686"/>
              <a:gd name="connsiteY4026" fmla="*/ 5978345 h 6698929"/>
              <a:gd name="connsiteX4027" fmla="*/ 3266619 w 6829686"/>
              <a:gd name="connsiteY4027" fmla="*/ 5933923 h 6698929"/>
              <a:gd name="connsiteX4028" fmla="*/ 3276506 w 6829686"/>
              <a:gd name="connsiteY4028" fmla="*/ 5915589 h 6698929"/>
              <a:gd name="connsiteX4029" fmla="*/ 3306234 w 6829686"/>
              <a:gd name="connsiteY4029" fmla="*/ 5866770 h 6698929"/>
              <a:gd name="connsiteX4030" fmla="*/ 3345519 w 6829686"/>
              <a:gd name="connsiteY4030" fmla="*/ 5799401 h 6698929"/>
              <a:gd name="connsiteX4031" fmla="*/ 3353807 w 6829686"/>
              <a:gd name="connsiteY4031" fmla="*/ 5786203 h 6698929"/>
              <a:gd name="connsiteX4032" fmla="*/ 3333968 w 6829686"/>
              <a:gd name="connsiteY4032" fmla="*/ 5816689 h 6698929"/>
              <a:gd name="connsiteX4033" fmla="*/ 3312361 w 6829686"/>
              <a:gd name="connsiteY4033" fmla="*/ 5852206 h 6698929"/>
              <a:gd name="connsiteX4034" fmla="*/ 3295116 w 6829686"/>
              <a:gd name="connsiteY4034" fmla="*/ 5878191 h 6698929"/>
              <a:gd name="connsiteX4035" fmla="*/ 3294617 w 6829686"/>
              <a:gd name="connsiteY4035" fmla="*/ 5877877 h 6698929"/>
              <a:gd name="connsiteX4036" fmla="*/ 3325010 w 6829686"/>
              <a:gd name="connsiteY4036" fmla="*/ 5829475 h 6698929"/>
              <a:gd name="connsiteX4037" fmla="*/ 3341358 w 6829686"/>
              <a:gd name="connsiteY4037" fmla="*/ 5796788 h 6698929"/>
              <a:gd name="connsiteX4038" fmla="*/ 3439766 w 6829686"/>
              <a:gd name="connsiteY4038" fmla="*/ 5631571 h 6698929"/>
              <a:gd name="connsiteX4039" fmla="*/ 3475689 w 6829686"/>
              <a:gd name="connsiteY4039" fmla="*/ 5574363 h 6698929"/>
              <a:gd name="connsiteX4040" fmla="*/ 3515470 w 6829686"/>
              <a:gd name="connsiteY4040" fmla="*/ 5507315 h 6698929"/>
              <a:gd name="connsiteX4041" fmla="*/ 3563543 w 6829686"/>
              <a:gd name="connsiteY4041" fmla="*/ 5427061 h 6698929"/>
              <a:gd name="connsiteX4042" fmla="*/ 3538010 w 6829686"/>
              <a:gd name="connsiteY4042" fmla="*/ 5466244 h 6698929"/>
              <a:gd name="connsiteX4043" fmla="*/ 3516571 w 6829686"/>
              <a:gd name="connsiteY4043" fmla="*/ 5501865 h 6698929"/>
              <a:gd name="connsiteX4044" fmla="*/ 3478386 w 6829686"/>
              <a:gd name="connsiteY4044" fmla="*/ 5563785 h 6698929"/>
              <a:gd name="connsiteX4045" fmla="*/ 3417596 w 6829686"/>
              <a:gd name="connsiteY4045" fmla="*/ 5660594 h 6698929"/>
              <a:gd name="connsiteX4046" fmla="*/ 3395989 w 6829686"/>
              <a:gd name="connsiteY4046" fmla="*/ 5696112 h 6698929"/>
              <a:gd name="connsiteX4047" fmla="*/ 3375049 w 6829686"/>
              <a:gd name="connsiteY4047" fmla="*/ 5732047 h 6698929"/>
              <a:gd name="connsiteX4048" fmla="*/ 3350179 w 6829686"/>
              <a:gd name="connsiteY4048" fmla="*/ 5771654 h 6698929"/>
              <a:gd name="connsiteX4049" fmla="*/ 3337530 w 6829686"/>
              <a:gd name="connsiteY4049" fmla="*/ 5794384 h 6698929"/>
              <a:gd name="connsiteX4050" fmla="*/ 3309898 w 6829686"/>
              <a:gd name="connsiteY4050" fmla="*/ 5838389 h 6698929"/>
              <a:gd name="connsiteX4051" fmla="*/ 3296746 w 6829686"/>
              <a:gd name="connsiteY4051" fmla="*/ 5860812 h 6698929"/>
              <a:gd name="connsiteX4052" fmla="*/ 3296080 w 6829686"/>
              <a:gd name="connsiteY4052" fmla="*/ 5860394 h 6698929"/>
              <a:gd name="connsiteX4053" fmla="*/ 3269114 w 6829686"/>
              <a:gd name="connsiteY4053" fmla="*/ 5904816 h 6698929"/>
              <a:gd name="connsiteX4054" fmla="*/ 3259227 w 6829686"/>
              <a:gd name="connsiteY4054" fmla="*/ 5923150 h 6698929"/>
              <a:gd name="connsiteX4055" fmla="*/ 3246079 w 6829686"/>
              <a:gd name="connsiteY4055" fmla="*/ 5945567 h 6698929"/>
              <a:gd name="connsiteX4056" fmla="*/ 3189049 w 6829686"/>
              <a:gd name="connsiteY4056" fmla="*/ 6038606 h 6698929"/>
              <a:gd name="connsiteX4057" fmla="*/ 3179430 w 6829686"/>
              <a:gd name="connsiteY4057" fmla="*/ 6050967 h 6698929"/>
              <a:gd name="connsiteX4058" fmla="*/ 3203298 w 6829686"/>
              <a:gd name="connsiteY4058" fmla="*/ 6010740 h 6698929"/>
              <a:gd name="connsiteX4059" fmla="*/ 3215950 w 6829686"/>
              <a:gd name="connsiteY4059" fmla="*/ 5988003 h 6698929"/>
              <a:gd name="connsiteX4060" fmla="*/ 3245677 w 6829686"/>
              <a:gd name="connsiteY4060" fmla="*/ 5939183 h 6698929"/>
              <a:gd name="connsiteX4061" fmla="*/ 3267782 w 6829686"/>
              <a:gd name="connsiteY4061" fmla="*/ 5903980 h 6698929"/>
              <a:gd name="connsiteX4062" fmla="*/ 3305468 w 6829686"/>
              <a:gd name="connsiteY4062" fmla="*/ 5841747 h 6698929"/>
              <a:gd name="connsiteX4063" fmla="*/ 3323981 w 6829686"/>
              <a:gd name="connsiteY4063" fmla="*/ 5810418 h 6698929"/>
              <a:gd name="connsiteX4064" fmla="*/ 3356806 w 6829686"/>
              <a:gd name="connsiteY4064" fmla="*/ 5757404 h 6698929"/>
              <a:gd name="connsiteX4065" fmla="*/ 3361631 w 6829686"/>
              <a:gd name="connsiteY4065" fmla="*/ 5748934 h 6698929"/>
              <a:gd name="connsiteX4066" fmla="*/ 3362757 w 6829686"/>
              <a:gd name="connsiteY4066" fmla="*/ 5746685 h 6698929"/>
              <a:gd name="connsiteX4067" fmla="*/ 3354024 w 6829686"/>
              <a:gd name="connsiteY4067" fmla="*/ 5760593 h 6698929"/>
              <a:gd name="connsiteX4068" fmla="*/ 3346564 w 6829686"/>
              <a:gd name="connsiteY4068" fmla="*/ 5772011 h 6698929"/>
              <a:gd name="connsiteX4069" fmla="*/ 3345919 w 6829686"/>
              <a:gd name="connsiteY4069" fmla="*/ 5772599 h 6698929"/>
              <a:gd name="connsiteX4070" fmla="*/ 3332951 w 6829686"/>
              <a:gd name="connsiteY4070" fmla="*/ 5793909 h 6698929"/>
              <a:gd name="connsiteX4071" fmla="*/ 3323148 w 6829686"/>
              <a:gd name="connsiteY4071" fmla="*/ 5809895 h 6698929"/>
              <a:gd name="connsiteX4072" fmla="*/ 3321650 w 6829686"/>
              <a:gd name="connsiteY4072" fmla="*/ 5808955 h 6698929"/>
              <a:gd name="connsiteX4073" fmla="*/ 3332869 w 6829686"/>
              <a:gd name="connsiteY4073" fmla="*/ 5791457 h 6698929"/>
              <a:gd name="connsiteX4074" fmla="*/ 3343090 w 6829686"/>
              <a:gd name="connsiteY4074" fmla="*/ 5773333 h 6698929"/>
              <a:gd name="connsiteX4075" fmla="*/ 3358337 w 6829686"/>
              <a:gd name="connsiteY4075" fmla="*/ 5746095 h 6698929"/>
              <a:gd name="connsiteX4076" fmla="*/ 3379943 w 6829686"/>
              <a:gd name="connsiteY4076" fmla="*/ 5710578 h 6698929"/>
              <a:gd name="connsiteX4077" fmla="*/ 3381040 w 6829686"/>
              <a:gd name="connsiteY4077" fmla="*/ 5705135 h 6698929"/>
              <a:gd name="connsiteX4078" fmla="*/ 3385900 w 6829686"/>
              <a:gd name="connsiteY4078" fmla="*/ 5695916 h 6698929"/>
              <a:gd name="connsiteX4079" fmla="*/ 3401981 w 6829686"/>
              <a:gd name="connsiteY4079" fmla="*/ 5669200 h 6698929"/>
              <a:gd name="connsiteX4080" fmla="*/ 3409939 w 6829686"/>
              <a:gd name="connsiteY4080" fmla="*/ 5655786 h 6698929"/>
              <a:gd name="connsiteX4081" fmla="*/ 3428614 w 6829686"/>
              <a:gd name="connsiteY4081" fmla="*/ 5624568 h 6698929"/>
              <a:gd name="connsiteX4082" fmla="*/ 3422921 w 6829686"/>
              <a:gd name="connsiteY4082" fmla="*/ 5633265 h 6698929"/>
              <a:gd name="connsiteX4083" fmla="*/ 3357770 w 6829686"/>
              <a:gd name="connsiteY4083" fmla="*/ 5739607 h 6698929"/>
              <a:gd name="connsiteX4084" fmla="*/ 3348982 w 6829686"/>
              <a:gd name="connsiteY4084" fmla="*/ 5752492 h 6698929"/>
              <a:gd name="connsiteX4085" fmla="*/ 3326211 w 6829686"/>
              <a:gd name="connsiteY4085" fmla="*/ 5787276 h 6698929"/>
              <a:gd name="connsiteX4086" fmla="*/ 3341625 w 6829686"/>
              <a:gd name="connsiteY4086" fmla="*/ 5760142 h 6698929"/>
              <a:gd name="connsiteX4087" fmla="*/ 3374118 w 6829686"/>
              <a:gd name="connsiteY4087" fmla="*/ 5706919 h 6698929"/>
              <a:gd name="connsiteX4088" fmla="*/ 3373452 w 6829686"/>
              <a:gd name="connsiteY4088" fmla="*/ 5706501 h 6698929"/>
              <a:gd name="connsiteX4089" fmla="*/ 3405112 w 6829686"/>
              <a:gd name="connsiteY4089" fmla="*/ 5652755 h 6698929"/>
              <a:gd name="connsiteX4090" fmla="*/ 3423087 w 6829686"/>
              <a:gd name="connsiteY4090" fmla="*/ 5621865 h 6698929"/>
              <a:gd name="connsiteX4091" fmla="*/ 3432773 w 6829686"/>
              <a:gd name="connsiteY4091" fmla="*/ 5604881 h 6698929"/>
              <a:gd name="connsiteX4092" fmla="*/ 3427231 w 6829686"/>
              <a:gd name="connsiteY4092" fmla="*/ 5614071 h 6698929"/>
              <a:gd name="connsiteX4093" fmla="*/ 3415975 w 6829686"/>
              <a:gd name="connsiteY4093" fmla="*/ 5633843 h 6698929"/>
              <a:gd name="connsiteX4094" fmla="*/ 3377790 w 6829686"/>
              <a:gd name="connsiteY4094" fmla="*/ 5695762 h 6698929"/>
              <a:gd name="connsiteX4095" fmla="*/ 3439011 w 6829686"/>
              <a:gd name="connsiteY4095" fmla="*/ 5593094 h 6698929"/>
              <a:gd name="connsiteX4096" fmla="*/ 3449823 w 6829686"/>
              <a:gd name="connsiteY4096" fmla="*/ 5576105 h 6698929"/>
              <a:gd name="connsiteX4097" fmla="*/ 3455606 w 6829686"/>
              <a:gd name="connsiteY4097" fmla="*/ 5567120 h 6698929"/>
              <a:gd name="connsiteX4098" fmla="*/ 3466691 w 6829686"/>
              <a:gd name="connsiteY4098" fmla="*/ 5548775 h 6698929"/>
              <a:gd name="connsiteX4099" fmla="*/ 3489872 w 6829686"/>
              <a:gd name="connsiteY4099" fmla="*/ 5509642 h 6698929"/>
              <a:gd name="connsiteX4100" fmla="*/ 3418362 w 6829686"/>
              <a:gd name="connsiteY4100" fmla="*/ 5624262 h 6698929"/>
              <a:gd name="connsiteX4101" fmla="*/ 3417196 w 6829686"/>
              <a:gd name="connsiteY4101" fmla="*/ 5623530 h 6698929"/>
              <a:gd name="connsiteX4102" fmla="*/ 3431945 w 6829686"/>
              <a:gd name="connsiteY4102" fmla="*/ 5595978 h 6698929"/>
              <a:gd name="connsiteX4103" fmla="*/ 3443663 w 6829686"/>
              <a:gd name="connsiteY4103" fmla="*/ 5578795 h 6698929"/>
              <a:gd name="connsiteX4104" fmla="*/ 3448524 w 6829686"/>
              <a:gd name="connsiteY4104" fmla="*/ 5569576 h 6698929"/>
              <a:gd name="connsiteX4105" fmla="*/ 3502622 w 6829686"/>
              <a:gd name="connsiteY4105" fmla="*/ 5480836 h 6698929"/>
              <a:gd name="connsiteX4106" fmla="*/ 3539144 w 6829686"/>
              <a:gd name="connsiteY4106" fmla="*/ 5417870 h 6698929"/>
              <a:gd name="connsiteX4107" fmla="*/ 3577114 w 6829686"/>
              <a:gd name="connsiteY4107" fmla="*/ 5355849 h 6698929"/>
              <a:gd name="connsiteX4108" fmla="*/ 3533638 w 6829686"/>
              <a:gd name="connsiteY4108" fmla="*/ 5417279 h 6698929"/>
              <a:gd name="connsiteX4109" fmla="*/ 3514879 w 6829686"/>
              <a:gd name="connsiteY4109" fmla="*/ 5427132 h 6698929"/>
              <a:gd name="connsiteX4110" fmla="*/ 3516938 w 6829686"/>
              <a:gd name="connsiteY4110" fmla="*/ 5413119 h 6698929"/>
              <a:gd name="connsiteX4111" fmla="*/ 3484589 w 6829686"/>
              <a:gd name="connsiteY4111" fmla="*/ 5454861 h 6698929"/>
              <a:gd name="connsiteX4112" fmla="*/ 3474203 w 6829686"/>
              <a:gd name="connsiteY4112" fmla="*/ 5448124 h 6698929"/>
              <a:gd name="connsiteX4113" fmla="*/ 3526093 w 6829686"/>
              <a:gd name="connsiteY4113" fmla="*/ 5367671 h 6698929"/>
              <a:gd name="connsiteX4114" fmla="*/ 3502665 w 6829686"/>
              <a:gd name="connsiteY4114" fmla="*/ 5399187 h 6698929"/>
              <a:gd name="connsiteX4115" fmla="*/ 3482579 w 6829686"/>
              <a:gd name="connsiteY4115" fmla="*/ 5431533 h 6698929"/>
              <a:gd name="connsiteX4116" fmla="*/ 3424559 w 6829686"/>
              <a:gd name="connsiteY4116" fmla="*/ 5516686 h 6698929"/>
              <a:gd name="connsiteX4117" fmla="*/ 3407080 w 6829686"/>
              <a:gd name="connsiteY4117" fmla="*/ 5541383 h 6698929"/>
              <a:gd name="connsiteX4118" fmla="*/ 3415269 w 6829686"/>
              <a:gd name="connsiteY4118" fmla="*/ 5522674 h 6698929"/>
              <a:gd name="connsiteX4119" fmla="*/ 3438331 w 6829686"/>
              <a:gd name="connsiteY4119" fmla="*/ 5486916 h 6698929"/>
              <a:gd name="connsiteX4120" fmla="*/ 3446707 w 6829686"/>
              <a:gd name="connsiteY4120" fmla="*/ 5470322 h 6698929"/>
              <a:gd name="connsiteX4121" fmla="*/ 3419938 w 6829686"/>
              <a:gd name="connsiteY4121" fmla="*/ 5501007 h 6698929"/>
              <a:gd name="connsiteX4122" fmla="*/ 3400035 w 6829686"/>
              <a:gd name="connsiteY4122" fmla="*/ 5535476 h 6698929"/>
              <a:gd name="connsiteX4123" fmla="*/ 3376974 w 6829686"/>
              <a:gd name="connsiteY4123" fmla="*/ 5571233 h 6698929"/>
              <a:gd name="connsiteX4124" fmla="*/ 3339769 w 6829686"/>
              <a:gd name="connsiteY4124" fmla="*/ 5632524 h 6698929"/>
              <a:gd name="connsiteX4125" fmla="*/ 3335153 w 6829686"/>
              <a:gd name="connsiteY4125" fmla="*/ 5616842 h 6698929"/>
              <a:gd name="connsiteX4126" fmla="*/ 3303349 w 6829686"/>
              <a:gd name="connsiteY4126" fmla="*/ 5664952 h 6698929"/>
              <a:gd name="connsiteX4127" fmla="*/ 3293881 w 6829686"/>
              <a:gd name="connsiteY4127" fmla="*/ 5668813 h 6698929"/>
              <a:gd name="connsiteX4128" fmla="*/ 3284225 w 6829686"/>
              <a:gd name="connsiteY4128" fmla="*/ 5670560 h 6698929"/>
              <a:gd name="connsiteX4129" fmla="*/ 3258374 w 6829686"/>
              <a:gd name="connsiteY4129" fmla="*/ 5711848 h 6698929"/>
              <a:gd name="connsiteX4130" fmla="*/ 3250598 w 6829686"/>
              <a:gd name="connsiteY4130" fmla="*/ 5697457 h 6698929"/>
              <a:gd name="connsiteX4131" fmla="*/ 3276449 w 6829686"/>
              <a:gd name="connsiteY4131" fmla="*/ 5656171 h 6698929"/>
              <a:gd name="connsiteX4132" fmla="*/ 3292784 w 6829686"/>
              <a:gd name="connsiteY4132" fmla="*/ 5656088 h 6698929"/>
              <a:gd name="connsiteX4133" fmla="*/ 3324949 w 6829686"/>
              <a:gd name="connsiteY4133" fmla="*/ 5612228 h 6698929"/>
              <a:gd name="connsiteX4134" fmla="*/ 3348011 w 6829686"/>
              <a:gd name="connsiteY4134" fmla="*/ 5576469 h 6698929"/>
              <a:gd name="connsiteX4135" fmla="*/ 3340783 w 6829686"/>
              <a:gd name="connsiteY4135" fmla="*/ 5568441 h 6698929"/>
              <a:gd name="connsiteX4136" fmla="*/ 3346183 w 6829686"/>
              <a:gd name="connsiteY4136" fmla="*/ 5555261 h 6698929"/>
              <a:gd name="connsiteX4137" fmla="*/ 3356387 w 6829686"/>
              <a:gd name="connsiteY4137" fmla="*/ 5559875 h 6698929"/>
              <a:gd name="connsiteX4138" fmla="*/ 3361056 w 6829686"/>
              <a:gd name="connsiteY4138" fmla="*/ 5538213 h 6698929"/>
              <a:gd name="connsiteX4139" fmla="*/ 3408872 w 6829686"/>
              <a:gd name="connsiteY4139" fmla="*/ 5448442 h 6698929"/>
              <a:gd name="connsiteX4140" fmla="*/ 3399770 w 6829686"/>
              <a:gd name="connsiteY4140" fmla="*/ 5456548 h 6698929"/>
              <a:gd name="connsiteX4141" fmla="*/ 3350669 w 6829686"/>
              <a:gd name="connsiteY4141" fmla="*/ 5531476 h 6698929"/>
              <a:gd name="connsiteX4142" fmla="*/ 3331315 w 6829686"/>
              <a:gd name="connsiteY4142" fmla="*/ 5572305 h 6698929"/>
              <a:gd name="connsiteX4143" fmla="*/ 3212298 w 6829686"/>
              <a:gd name="connsiteY4143" fmla="*/ 5746022 h 6698929"/>
              <a:gd name="connsiteX4144" fmla="*/ 3166774 w 6829686"/>
              <a:gd name="connsiteY4144" fmla="*/ 5786553 h 6698929"/>
              <a:gd name="connsiteX4145" fmla="*/ 3149112 w 6829686"/>
              <a:gd name="connsiteY4145" fmla="*/ 5809132 h 6698929"/>
              <a:gd name="connsiteX4146" fmla="*/ 3065053 w 6829686"/>
              <a:gd name="connsiteY4146" fmla="*/ 5933454 h 6698929"/>
              <a:gd name="connsiteX4147" fmla="*/ 3004244 w 6829686"/>
              <a:gd name="connsiteY4147" fmla="*/ 6024133 h 6698929"/>
              <a:gd name="connsiteX4148" fmla="*/ 2968372 w 6829686"/>
              <a:gd name="connsiteY4148" fmla="*/ 6062925 h 6698929"/>
              <a:gd name="connsiteX4149" fmla="*/ 2973224 w 6829686"/>
              <a:gd name="connsiteY4149" fmla="*/ 6043380 h 6698929"/>
              <a:gd name="connsiteX4150" fmla="*/ 2996286 w 6829686"/>
              <a:gd name="connsiteY4150" fmla="*/ 6007623 h 6698929"/>
              <a:gd name="connsiteX4151" fmla="*/ 3011337 w 6829686"/>
              <a:gd name="connsiteY4151" fmla="*/ 5992699 h 6698929"/>
              <a:gd name="connsiteX4152" fmla="*/ 3073844 w 6829686"/>
              <a:gd name="connsiteY4152" fmla="*/ 5883760 h 6698929"/>
              <a:gd name="connsiteX4153" fmla="*/ 3130401 w 6829686"/>
              <a:gd name="connsiteY4153" fmla="*/ 5781641 h 6698929"/>
              <a:gd name="connsiteX4154" fmla="*/ 3142481 w 6829686"/>
              <a:gd name="connsiteY4154" fmla="*/ 5770126 h 6698929"/>
              <a:gd name="connsiteX4155" fmla="*/ 3156988 w 6829686"/>
              <a:gd name="connsiteY4155" fmla="*/ 5748836 h 6698929"/>
              <a:gd name="connsiteX4156" fmla="*/ 3177439 w 6829686"/>
              <a:gd name="connsiteY4156" fmla="*/ 5720731 h 6698929"/>
              <a:gd name="connsiteX4157" fmla="*/ 3204804 w 6829686"/>
              <a:gd name="connsiteY4157" fmla="*/ 5659066 h 6698929"/>
              <a:gd name="connsiteX4158" fmla="*/ 3210204 w 6829686"/>
              <a:gd name="connsiteY4158" fmla="*/ 5645886 h 6698929"/>
              <a:gd name="connsiteX4159" fmla="*/ 3195519 w 6829686"/>
              <a:gd name="connsiteY4159" fmla="*/ 5665049 h 6698929"/>
              <a:gd name="connsiteX4160" fmla="*/ 3165777 w 6829686"/>
              <a:gd name="connsiteY4160" fmla="*/ 5699143 h 6698929"/>
              <a:gd name="connsiteX4161" fmla="*/ 3152101 w 6829686"/>
              <a:gd name="connsiteY4161" fmla="*/ 5654231 h 6698929"/>
              <a:gd name="connsiteX4162" fmla="*/ 3122542 w 6829686"/>
              <a:gd name="connsiteY4162" fmla="*/ 5690446 h 6698929"/>
              <a:gd name="connsiteX4163" fmla="*/ 3102457 w 6829686"/>
              <a:gd name="connsiteY4163" fmla="*/ 5722792 h 6698929"/>
              <a:gd name="connsiteX4164" fmla="*/ 3073813 w 6829686"/>
              <a:gd name="connsiteY4164" fmla="*/ 5769609 h 6698929"/>
              <a:gd name="connsiteX4165" fmla="*/ 3058757 w 6829686"/>
              <a:gd name="connsiteY4165" fmla="*/ 5784536 h 6698929"/>
              <a:gd name="connsiteX4166" fmla="*/ 3044253 w 6829686"/>
              <a:gd name="connsiteY4166" fmla="*/ 5805822 h 6698929"/>
              <a:gd name="connsiteX4167" fmla="*/ 2939378 w 6829686"/>
              <a:gd name="connsiteY4167" fmla="*/ 5954007 h 6698929"/>
              <a:gd name="connsiteX4168" fmla="*/ 2900332 w 6829686"/>
              <a:gd name="connsiteY4168" fmla="*/ 6012859 h 6698929"/>
              <a:gd name="connsiteX4169" fmla="*/ 2893536 w 6829686"/>
              <a:gd name="connsiteY4169" fmla="*/ 6018293 h 6698929"/>
              <a:gd name="connsiteX4170" fmla="*/ 2891748 w 6829686"/>
              <a:gd name="connsiteY4170" fmla="*/ 6020954 h 6698929"/>
              <a:gd name="connsiteX4171" fmla="*/ 2872419 w 6829686"/>
              <a:gd name="connsiteY4171" fmla="*/ 6049558 h 6698929"/>
              <a:gd name="connsiteX4172" fmla="*/ 2803137 w 6829686"/>
              <a:gd name="connsiteY4172" fmla="*/ 6153635 h 6698929"/>
              <a:gd name="connsiteX4173" fmla="*/ 2762344 w 6829686"/>
              <a:gd name="connsiteY4173" fmla="*/ 6212340 h 6698929"/>
              <a:gd name="connsiteX4174" fmla="*/ 2767936 w 6829686"/>
              <a:gd name="connsiteY4174" fmla="*/ 6201784 h 6698929"/>
              <a:gd name="connsiteX4175" fmla="*/ 2794218 w 6829686"/>
              <a:gd name="connsiteY4175" fmla="*/ 6162063 h 6698929"/>
              <a:gd name="connsiteX4176" fmla="*/ 2811327 w 6829686"/>
              <a:gd name="connsiteY4176" fmla="*/ 6137678 h 6698929"/>
              <a:gd name="connsiteX4177" fmla="*/ 2882622 w 6829686"/>
              <a:gd name="connsiteY4177" fmla="*/ 6027820 h 6698929"/>
              <a:gd name="connsiteX4178" fmla="*/ 2885229 w 6829686"/>
              <a:gd name="connsiteY4178" fmla="*/ 6023778 h 6698929"/>
              <a:gd name="connsiteX4179" fmla="*/ 2882469 w 6829686"/>
              <a:gd name="connsiteY4179" fmla="*/ 6023615 h 6698929"/>
              <a:gd name="connsiteX4180" fmla="*/ 2882685 w 6829686"/>
              <a:gd name="connsiteY4180" fmla="*/ 6016667 h 6698929"/>
              <a:gd name="connsiteX4181" fmla="*/ 2969898 w 6829686"/>
              <a:gd name="connsiteY4181" fmla="*/ 5891057 h 6698929"/>
              <a:gd name="connsiteX4182" fmla="*/ 2976846 w 6829686"/>
              <a:gd name="connsiteY4182" fmla="*/ 5875281 h 6698929"/>
              <a:gd name="connsiteX4183" fmla="*/ 2976417 w 6829686"/>
              <a:gd name="connsiteY4183" fmla="*/ 5875819 h 6698929"/>
              <a:gd name="connsiteX4184" fmla="*/ 2972366 w 6829686"/>
              <a:gd name="connsiteY4184" fmla="*/ 5873236 h 6698929"/>
              <a:gd name="connsiteX4185" fmla="*/ 2938730 w 6829686"/>
              <a:gd name="connsiteY4185" fmla="*/ 5922387 h 6698929"/>
              <a:gd name="connsiteX4186" fmla="*/ 2915835 w 6829686"/>
              <a:gd name="connsiteY4186" fmla="*/ 5957201 h 6698929"/>
              <a:gd name="connsiteX4187" fmla="*/ 2883178 w 6829686"/>
              <a:gd name="connsiteY4187" fmla="*/ 6006978 h 6698929"/>
              <a:gd name="connsiteX4188" fmla="*/ 2866064 w 6829686"/>
              <a:gd name="connsiteY4188" fmla="*/ 6031369 h 6698929"/>
              <a:gd name="connsiteX4189" fmla="*/ 2849541 w 6829686"/>
              <a:gd name="connsiteY4189" fmla="*/ 6056129 h 6698929"/>
              <a:gd name="connsiteX4190" fmla="*/ 2730098 w 6829686"/>
              <a:gd name="connsiteY4190" fmla="*/ 6234123 h 6698929"/>
              <a:gd name="connsiteX4191" fmla="*/ 2669984 w 6829686"/>
              <a:gd name="connsiteY4191" fmla="*/ 6322869 h 6698929"/>
              <a:gd name="connsiteX4192" fmla="*/ 2665620 w 6829686"/>
              <a:gd name="connsiteY4192" fmla="*/ 6327149 h 6698929"/>
              <a:gd name="connsiteX4193" fmla="*/ 2764960 w 6829686"/>
              <a:gd name="connsiteY4193" fmla="*/ 6178696 h 6698929"/>
              <a:gd name="connsiteX4194" fmla="*/ 2807964 w 6829686"/>
              <a:gd name="connsiteY4194" fmla="*/ 6114334 h 6698929"/>
              <a:gd name="connsiteX4195" fmla="*/ 2859549 w 6829686"/>
              <a:gd name="connsiteY4195" fmla="*/ 6034266 h 6698929"/>
              <a:gd name="connsiteX4196" fmla="*/ 2883228 w 6829686"/>
              <a:gd name="connsiteY4196" fmla="*/ 5999952 h 6698929"/>
              <a:gd name="connsiteX4197" fmla="*/ 2883033 w 6829686"/>
              <a:gd name="connsiteY4197" fmla="*/ 5999827 h 6698929"/>
              <a:gd name="connsiteX4198" fmla="*/ 2933783 w 6829686"/>
              <a:gd name="connsiteY4198" fmla="*/ 5926285 h 6698929"/>
              <a:gd name="connsiteX4199" fmla="*/ 2947636 w 6829686"/>
              <a:gd name="connsiteY4199" fmla="*/ 5903347 h 6698929"/>
              <a:gd name="connsiteX4200" fmla="*/ 2947939 w 6829686"/>
              <a:gd name="connsiteY4200" fmla="*/ 5902904 h 6698929"/>
              <a:gd name="connsiteX4201" fmla="*/ 2936757 w 6829686"/>
              <a:gd name="connsiteY4201" fmla="*/ 5917895 h 6698929"/>
              <a:gd name="connsiteX4202" fmla="*/ 2931248 w 6829686"/>
              <a:gd name="connsiteY4202" fmla="*/ 5926431 h 6698929"/>
              <a:gd name="connsiteX4203" fmla="*/ 2912309 w 6829686"/>
              <a:gd name="connsiteY4203" fmla="*/ 5954950 h 6698929"/>
              <a:gd name="connsiteX4204" fmla="*/ 2875091 w 6829686"/>
              <a:gd name="connsiteY4204" fmla="*/ 6008882 h 6698929"/>
              <a:gd name="connsiteX4205" fmla="*/ 2859549 w 6829686"/>
              <a:gd name="connsiteY4205" fmla="*/ 6034266 h 6698929"/>
              <a:gd name="connsiteX4206" fmla="*/ 2831896 w 6829686"/>
              <a:gd name="connsiteY4206" fmla="*/ 6073111 h 6698929"/>
              <a:gd name="connsiteX4207" fmla="*/ 2753051 w 6829686"/>
              <a:gd name="connsiteY4207" fmla="*/ 6192275 h 6698929"/>
              <a:gd name="connsiteX4208" fmla="*/ 2699115 w 6829686"/>
              <a:gd name="connsiteY4208" fmla="*/ 6270841 h 6698929"/>
              <a:gd name="connsiteX4209" fmla="*/ 2636400 w 6829686"/>
              <a:gd name="connsiteY4209" fmla="*/ 6364994 h 6698929"/>
              <a:gd name="connsiteX4210" fmla="*/ 2553390 w 6829686"/>
              <a:gd name="connsiteY4210" fmla="*/ 6488555 h 6698929"/>
              <a:gd name="connsiteX4211" fmla="*/ 2512987 w 6829686"/>
              <a:gd name="connsiteY4211" fmla="*/ 6547512 h 6698929"/>
              <a:gd name="connsiteX4212" fmla="*/ 2479155 w 6829686"/>
              <a:gd name="connsiteY4212" fmla="*/ 6596538 h 6698929"/>
              <a:gd name="connsiteX4213" fmla="*/ 2513822 w 6829686"/>
              <a:gd name="connsiteY4213" fmla="*/ 6540986 h 6698929"/>
              <a:gd name="connsiteX4214" fmla="*/ 2570163 w 6829686"/>
              <a:gd name="connsiteY4214" fmla="*/ 6456889 h 6698929"/>
              <a:gd name="connsiteX4215" fmla="*/ 2596446 w 6829686"/>
              <a:gd name="connsiteY4215" fmla="*/ 6417167 h 6698929"/>
              <a:gd name="connsiteX4216" fmla="*/ 2619733 w 6829686"/>
              <a:gd name="connsiteY4216" fmla="*/ 6382603 h 6698929"/>
              <a:gd name="connsiteX4217" fmla="*/ 2635476 w 6829686"/>
              <a:gd name="connsiteY4217" fmla="*/ 6357336 h 6698929"/>
              <a:gd name="connsiteX4218" fmla="*/ 2694807 w 6829686"/>
              <a:gd name="connsiteY4218" fmla="*/ 6268088 h 6698929"/>
              <a:gd name="connsiteX4219" fmla="*/ 2724077 w 6829686"/>
              <a:gd name="connsiteY4219" fmla="*/ 6223218 h 6698929"/>
              <a:gd name="connsiteX4220" fmla="*/ 2744181 w 6829686"/>
              <a:gd name="connsiteY4220" fmla="*/ 6193677 h 6698929"/>
              <a:gd name="connsiteX4221" fmla="*/ 2763305 w 6829686"/>
              <a:gd name="connsiteY4221" fmla="*/ 6163511 h 6698929"/>
              <a:gd name="connsiteX4222" fmla="*/ 2726876 w 6829686"/>
              <a:gd name="connsiteY4222" fmla="*/ 6217936 h 6698929"/>
              <a:gd name="connsiteX4223" fmla="*/ 2713148 w 6829686"/>
              <a:gd name="connsiteY4223" fmla="*/ 6237421 h 6698929"/>
              <a:gd name="connsiteX4224" fmla="*/ 2696817 w 6829686"/>
              <a:gd name="connsiteY4224" fmla="*/ 6262313 h 6698929"/>
              <a:gd name="connsiteX4225" fmla="*/ 2540748 w 6829686"/>
              <a:gd name="connsiteY4225" fmla="*/ 6494606 h 6698929"/>
              <a:gd name="connsiteX4226" fmla="*/ 2513486 w 6829686"/>
              <a:gd name="connsiteY4226" fmla="*/ 6533703 h 6698929"/>
              <a:gd name="connsiteX4227" fmla="*/ 2513290 w 6829686"/>
              <a:gd name="connsiteY4227" fmla="*/ 6533578 h 6698929"/>
              <a:gd name="connsiteX4228" fmla="*/ 2404582 w 6829686"/>
              <a:gd name="connsiteY4228" fmla="*/ 6697242 h 6698929"/>
              <a:gd name="connsiteX4229" fmla="*/ 2403377 w 6829686"/>
              <a:gd name="connsiteY4229" fmla="*/ 6697353 h 669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</a:cxnLst>
            <a:rect l="l" t="t" r="r" b="b"/>
            <a:pathLst>
              <a:path w="6829686" h="6698929">
                <a:moveTo>
                  <a:pt x="6526685" y="516289"/>
                </a:moveTo>
                <a:cubicBezTo>
                  <a:pt x="6530071" y="511382"/>
                  <a:pt x="6537032" y="501703"/>
                  <a:pt x="6537228" y="501829"/>
                </a:cubicBezTo>
                <a:cubicBezTo>
                  <a:pt x="6537424" y="501954"/>
                  <a:pt x="6534235" y="506985"/>
                  <a:pt x="6530854" y="511883"/>
                </a:cubicBezTo>
                <a:close/>
                <a:moveTo>
                  <a:pt x="6500404" y="556010"/>
                </a:moveTo>
                <a:cubicBezTo>
                  <a:pt x="6503790" y="551104"/>
                  <a:pt x="6510556" y="541299"/>
                  <a:pt x="6510947" y="541549"/>
                </a:cubicBezTo>
                <a:lnTo>
                  <a:pt x="6511142" y="541675"/>
                </a:lnTo>
                <a:cubicBezTo>
                  <a:pt x="6504377" y="551479"/>
                  <a:pt x="6500795" y="556260"/>
                  <a:pt x="6500404" y="556010"/>
                </a:cubicBezTo>
                <a:close/>
                <a:moveTo>
                  <a:pt x="6279788" y="504635"/>
                </a:moveTo>
                <a:cubicBezTo>
                  <a:pt x="6283841" y="500261"/>
                  <a:pt x="6292500" y="492045"/>
                  <a:pt x="6293064" y="492567"/>
                </a:cubicBezTo>
                <a:cubicBezTo>
                  <a:pt x="6293626" y="493088"/>
                  <a:pt x="6290138" y="497983"/>
                  <a:pt x="6286092" y="502348"/>
                </a:cubicBezTo>
                <a:close/>
                <a:moveTo>
                  <a:pt x="6471630" y="664770"/>
                </a:moveTo>
                <a:cubicBezTo>
                  <a:pt x="6498695" y="625550"/>
                  <a:pt x="6517623" y="595259"/>
                  <a:pt x="6544687" y="556040"/>
                </a:cubicBezTo>
                <a:cubicBezTo>
                  <a:pt x="6546450" y="557165"/>
                  <a:pt x="6521792" y="590854"/>
                  <a:pt x="6522967" y="591604"/>
                </a:cubicBezTo>
                <a:lnTo>
                  <a:pt x="6496098" y="630950"/>
                </a:lnTo>
                <a:close/>
                <a:moveTo>
                  <a:pt x="6242501" y="648750"/>
                </a:moveTo>
                <a:cubicBezTo>
                  <a:pt x="6246554" y="644376"/>
                  <a:pt x="6254652" y="635639"/>
                  <a:pt x="6255216" y="636160"/>
                </a:cubicBezTo>
                <a:lnTo>
                  <a:pt x="6252853" y="642097"/>
                </a:lnTo>
                <a:close/>
                <a:moveTo>
                  <a:pt x="6287497" y="689708"/>
                </a:moveTo>
                <a:lnTo>
                  <a:pt x="6289364" y="686984"/>
                </a:lnTo>
                <a:lnTo>
                  <a:pt x="6289052" y="687276"/>
                </a:lnTo>
                <a:close/>
                <a:moveTo>
                  <a:pt x="6253271" y="816291"/>
                </a:moveTo>
                <a:lnTo>
                  <a:pt x="6264823" y="800858"/>
                </a:lnTo>
                <a:lnTo>
                  <a:pt x="6264227" y="795897"/>
                </a:lnTo>
                <a:close/>
                <a:moveTo>
                  <a:pt x="6149636" y="930344"/>
                </a:moveTo>
                <a:lnTo>
                  <a:pt x="6194020" y="867752"/>
                </a:lnTo>
                <a:cubicBezTo>
                  <a:pt x="6211405" y="844328"/>
                  <a:pt x="6227602" y="823721"/>
                  <a:pt x="6240986" y="808379"/>
                </a:cubicBezTo>
                <a:cubicBezTo>
                  <a:pt x="6239889" y="795654"/>
                  <a:pt x="6264048" y="772621"/>
                  <a:pt x="6275944" y="758984"/>
                </a:cubicBezTo>
                <a:lnTo>
                  <a:pt x="6276460" y="758208"/>
                </a:lnTo>
                <a:lnTo>
                  <a:pt x="6282796" y="746212"/>
                </a:lnTo>
                <a:cubicBezTo>
                  <a:pt x="6276179" y="720931"/>
                  <a:pt x="6301618" y="707139"/>
                  <a:pt x="6311029" y="687602"/>
                </a:cubicBezTo>
                <a:lnTo>
                  <a:pt x="6313314" y="665545"/>
                </a:lnTo>
                <a:lnTo>
                  <a:pt x="6297378" y="689330"/>
                </a:lnTo>
                <a:cubicBezTo>
                  <a:pt x="6287941" y="704528"/>
                  <a:pt x="6278117" y="719469"/>
                  <a:pt x="6264514" y="739032"/>
                </a:cubicBezTo>
                <a:cubicBezTo>
                  <a:pt x="6248465" y="764145"/>
                  <a:pt x="6185179" y="858000"/>
                  <a:pt x="6171576" y="877563"/>
                </a:cubicBezTo>
                <a:lnTo>
                  <a:pt x="6165941" y="886118"/>
                </a:lnTo>
                <a:lnTo>
                  <a:pt x="6149457" y="929923"/>
                </a:lnTo>
                <a:close/>
                <a:moveTo>
                  <a:pt x="6133063" y="1011156"/>
                </a:moveTo>
                <a:lnTo>
                  <a:pt x="6147963" y="996906"/>
                </a:lnTo>
                <a:cubicBezTo>
                  <a:pt x="6152855" y="992228"/>
                  <a:pt x="6156549" y="987524"/>
                  <a:pt x="6157851" y="982766"/>
                </a:cubicBezTo>
                <a:lnTo>
                  <a:pt x="6157352" y="981153"/>
                </a:lnTo>
                <a:lnTo>
                  <a:pt x="6136973" y="1004515"/>
                </a:lnTo>
                <a:close/>
                <a:moveTo>
                  <a:pt x="6283002" y="1096219"/>
                </a:moveTo>
                <a:lnTo>
                  <a:pt x="6299253" y="1081660"/>
                </a:lnTo>
                <a:lnTo>
                  <a:pt x="6294840" y="1075595"/>
                </a:lnTo>
                <a:lnTo>
                  <a:pt x="6290074" y="1083479"/>
                </a:lnTo>
                <a:close/>
                <a:moveTo>
                  <a:pt x="5904846" y="919006"/>
                </a:moveTo>
                <a:lnTo>
                  <a:pt x="5911149" y="916720"/>
                </a:lnTo>
                <a:cubicBezTo>
                  <a:pt x="5915195" y="912354"/>
                  <a:pt x="5918683" y="907459"/>
                  <a:pt x="5918122" y="906938"/>
                </a:cubicBezTo>
                <a:cubicBezTo>
                  <a:pt x="5917558" y="906416"/>
                  <a:pt x="5908897" y="914634"/>
                  <a:pt x="5904846" y="919006"/>
                </a:cubicBezTo>
                <a:close/>
                <a:moveTo>
                  <a:pt x="5938515" y="958323"/>
                </a:moveTo>
                <a:cubicBezTo>
                  <a:pt x="5939219" y="958974"/>
                  <a:pt x="5942537" y="955958"/>
                  <a:pt x="5947308" y="950862"/>
                </a:cubicBezTo>
                <a:lnTo>
                  <a:pt x="5957765" y="938955"/>
                </a:lnTo>
                <a:lnTo>
                  <a:pt x="5939408" y="956372"/>
                </a:lnTo>
                <a:close/>
                <a:moveTo>
                  <a:pt x="4904871" y="480653"/>
                </a:moveTo>
                <a:lnTo>
                  <a:pt x="4889615" y="468131"/>
                </a:lnTo>
                <a:cubicBezTo>
                  <a:pt x="4891661" y="463809"/>
                  <a:pt x="4898039" y="461531"/>
                  <a:pt x="4902363" y="463578"/>
                </a:cubicBezTo>
                <a:cubicBezTo>
                  <a:pt x="4906692" y="465628"/>
                  <a:pt x="4906921" y="476325"/>
                  <a:pt x="4904871" y="480653"/>
                </a:cubicBezTo>
                <a:close/>
                <a:moveTo>
                  <a:pt x="5874706" y="956048"/>
                </a:moveTo>
                <a:cubicBezTo>
                  <a:pt x="5875831" y="957091"/>
                  <a:pt x="5880445" y="953240"/>
                  <a:pt x="5888544" y="944501"/>
                </a:cubicBezTo>
                <a:lnTo>
                  <a:pt x="5887981" y="943980"/>
                </a:lnTo>
                <a:cubicBezTo>
                  <a:pt x="5886856" y="942936"/>
                  <a:pt x="5878757" y="951675"/>
                  <a:pt x="5874706" y="956048"/>
                </a:cubicBezTo>
                <a:close/>
                <a:moveTo>
                  <a:pt x="5955095" y="1017503"/>
                </a:moveTo>
                <a:lnTo>
                  <a:pt x="5956049" y="1016564"/>
                </a:lnTo>
                <a:lnTo>
                  <a:pt x="5955973" y="1016349"/>
                </a:lnTo>
                <a:close/>
                <a:moveTo>
                  <a:pt x="4871175" y="507059"/>
                </a:moveTo>
                <a:cubicBezTo>
                  <a:pt x="4862526" y="502965"/>
                  <a:pt x="4860253" y="496590"/>
                  <a:pt x="4864349" y="487940"/>
                </a:cubicBezTo>
                <a:lnTo>
                  <a:pt x="4868670" y="489986"/>
                </a:lnTo>
                <a:cubicBezTo>
                  <a:pt x="4877320" y="494080"/>
                  <a:pt x="4873224" y="502731"/>
                  <a:pt x="4871175" y="507059"/>
                </a:cubicBezTo>
                <a:close/>
                <a:moveTo>
                  <a:pt x="6222722" y="1172711"/>
                </a:moveTo>
                <a:cubicBezTo>
                  <a:pt x="6225698" y="1169300"/>
                  <a:pt x="6231646" y="1162482"/>
                  <a:pt x="6231829" y="1164605"/>
                </a:cubicBezTo>
                <a:lnTo>
                  <a:pt x="6229402" y="1174378"/>
                </a:lnTo>
                <a:close/>
                <a:moveTo>
                  <a:pt x="4461886" y="387415"/>
                </a:moveTo>
                <a:lnTo>
                  <a:pt x="4448675" y="370571"/>
                </a:lnTo>
                <a:lnTo>
                  <a:pt x="4463700" y="372386"/>
                </a:lnTo>
                <a:cubicBezTo>
                  <a:pt x="4468030" y="374436"/>
                  <a:pt x="4463935" y="383086"/>
                  <a:pt x="4461886" y="387415"/>
                </a:cubicBezTo>
                <a:close/>
                <a:moveTo>
                  <a:pt x="5867556" y="1063123"/>
                </a:moveTo>
                <a:lnTo>
                  <a:pt x="5877906" y="1056471"/>
                </a:lnTo>
                <a:lnTo>
                  <a:pt x="5880270" y="1050534"/>
                </a:lnTo>
                <a:cubicBezTo>
                  <a:pt x="5879707" y="1050012"/>
                  <a:pt x="5871608" y="1058751"/>
                  <a:pt x="5867556" y="1063123"/>
                </a:cubicBezTo>
                <a:close/>
                <a:moveTo>
                  <a:pt x="4124962" y="249080"/>
                </a:moveTo>
                <a:lnTo>
                  <a:pt x="4121990" y="210605"/>
                </a:lnTo>
                <a:lnTo>
                  <a:pt x="4142700" y="178052"/>
                </a:lnTo>
                <a:cubicBezTo>
                  <a:pt x="4168653" y="190339"/>
                  <a:pt x="4161361" y="149827"/>
                  <a:pt x="4200287" y="168256"/>
                </a:cubicBezTo>
                <a:cubicBezTo>
                  <a:pt x="4183905" y="202859"/>
                  <a:pt x="4141344" y="214478"/>
                  <a:pt x="4124962" y="249080"/>
                </a:cubicBezTo>
                <a:close/>
                <a:moveTo>
                  <a:pt x="5886134" y="1105682"/>
                </a:moveTo>
                <a:lnTo>
                  <a:pt x="5891029" y="1101820"/>
                </a:lnTo>
                <a:lnTo>
                  <a:pt x="5908129" y="1089479"/>
                </a:lnTo>
                <a:lnTo>
                  <a:pt x="5926276" y="1063769"/>
                </a:lnTo>
                <a:lnTo>
                  <a:pt x="5930629" y="1049414"/>
                </a:lnTo>
                <a:close/>
                <a:moveTo>
                  <a:pt x="5858573" y="1095400"/>
                </a:moveTo>
                <a:cubicBezTo>
                  <a:pt x="5859137" y="1095922"/>
                  <a:pt x="5867234" y="1087183"/>
                  <a:pt x="5867234" y="1087183"/>
                </a:cubicBezTo>
                <a:cubicBezTo>
                  <a:pt x="5903672" y="1047863"/>
                  <a:pt x="5928077" y="1013622"/>
                  <a:pt x="5960469" y="978667"/>
                </a:cubicBezTo>
                <a:cubicBezTo>
                  <a:pt x="5968566" y="969927"/>
                  <a:pt x="5973176" y="966084"/>
                  <a:pt x="5974302" y="967127"/>
                </a:cubicBezTo>
                <a:lnTo>
                  <a:pt x="5988021" y="954111"/>
                </a:lnTo>
                <a:lnTo>
                  <a:pt x="6105887" y="757381"/>
                </a:lnTo>
                <a:lnTo>
                  <a:pt x="6074145" y="791635"/>
                </a:lnTo>
                <a:cubicBezTo>
                  <a:pt x="6060201" y="811200"/>
                  <a:pt x="6045131" y="829720"/>
                  <a:pt x="6020837" y="855936"/>
                </a:cubicBezTo>
                <a:lnTo>
                  <a:pt x="5995306" y="889133"/>
                </a:lnTo>
                <a:lnTo>
                  <a:pt x="5980665" y="905629"/>
                </a:lnTo>
                <a:lnTo>
                  <a:pt x="5980805" y="905911"/>
                </a:lnTo>
                <a:lnTo>
                  <a:pt x="5980504" y="905810"/>
                </a:lnTo>
                <a:lnTo>
                  <a:pt x="5947844" y="942609"/>
                </a:lnTo>
                <a:cubicBezTo>
                  <a:pt x="5946103" y="945053"/>
                  <a:pt x="5943488" y="948720"/>
                  <a:pt x="5941451" y="951907"/>
                </a:cubicBezTo>
                <a:lnTo>
                  <a:pt x="5940194" y="954654"/>
                </a:lnTo>
                <a:lnTo>
                  <a:pt x="5952990" y="940845"/>
                </a:lnTo>
                <a:cubicBezTo>
                  <a:pt x="5959062" y="934293"/>
                  <a:pt x="5962380" y="931277"/>
                  <a:pt x="5964320" y="930030"/>
                </a:cubicBezTo>
                <a:lnTo>
                  <a:pt x="5965646" y="929942"/>
                </a:lnTo>
                <a:lnTo>
                  <a:pt x="5984080" y="908040"/>
                </a:lnTo>
                <a:cubicBezTo>
                  <a:pt x="5990017" y="900980"/>
                  <a:pt x="5995085" y="895018"/>
                  <a:pt x="5998121" y="891742"/>
                </a:cubicBezTo>
                <a:lnTo>
                  <a:pt x="6003187" y="896436"/>
                </a:lnTo>
                <a:lnTo>
                  <a:pt x="5986429" y="913393"/>
                </a:lnTo>
                <a:cubicBezTo>
                  <a:pt x="5974284" y="926497"/>
                  <a:pt x="5971921" y="932434"/>
                  <a:pt x="5973046" y="933478"/>
                </a:cubicBezTo>
                <a:cubicBezTo>
                  <a:pt x="5966075" y="943260"/>
                  <a:pt x="5955620" y="957930"/>
                  <a:pt x="5953257" y="963867"/>
                </a:cubicBezTo>
                <a:lnTo>
                  <a:pt x="5922554" y="1000387"/>
                </a:lnTo>
                <a:lnTo>
                  <a:pt x="5924137" y="1009971"/>
                </a:lnTo>
                <a:lnTo>
                  <a:pt x="5918290" y="1020795"/>
                </a:lnTo>
                <a:cubicBezTo>
                  <a:pt x="5920542" y="1022882"/>
                  <a:pt x="5907830" y="1035471"/>
                  <a:pt x="5895685" y="1048576"/>
                </a:cubicBezTo>
                <a:cubicBezTo>
                  <a:pt x="5891634" y="1052948"/>
                  <a:pt x="5888151" y="1057838"/>
                  <a:pt x="5884661" y="1062731"/>
                </a:cubicBezTo>
                <a:cubicBezTo>
                  <a:pt x="5881178" y="1067619"/>
                  <a:pt x="5858010" y="1094879"/>
                  <a:pt x="5858573" y="1095400"/>
                </a:cubicBezTo>
                <a:close/>
                <a:moveTo>
                  <a:pt x="5873409" y="1115719"/>
                </a:moveTo>
                <a:lnTo>
                  <a:pt x="5876052" y="1113634"/>
                </a:lnTo>
                <a:lnTo>
                  <a:pt x="5886459" y="1098460"/>
                </a:lnTo>
                <a:lnTo>
                  <a:pt x="5931250" y="1047364"/>
                </a:lnTo>
                <a:lnTo>
                  <a:pt x="5934026" y="1038211"/>
                </a:lnTo>
                <a:lnTo>
                  <a:pt x="5945912" y="1026528"/>
                </a:lnTo>
                <a:lnTo>
                  <a:pt x="5946267" y="1024955"/>
                </a:lnTo>
                <a:cubicBezTo>
                  <a:pt x="5947911" y="1021910"/>
                  <a:pt x="5950672" y="1017871"/>
                  <a:pt x="5954299" y="1013111"/>
                </a:cubicBezTo>
                <a:lnTo>
                  <a:pt x="5954676" y="1012672"/>
                </a:lnTo>
                <a:lnTo>
                  <a:pt x="5952651" y="1006927"/>
                </a:lnTo>
                <a:lnTo>
                  <a:pt x="5942256" y="1018644"/>
                </a:lnTo>
                <a:lnTo>
                  <a:pt x="5944507" y="1020731"/>
                </a:lnTo>
                <a:cubicBezTo>
                  <a:pt x="5949011" y="1024904"/>
                  <a:pt x="5893669" y="1071077"/>
                  <a:pt x="5900987" y="1077859"/>
                </a:cubicBezTo>
                <a:cubicBezTo>
                  <a:pt x="5891991" y="1089824"/>
                  <a:pt x="5884008" y="1100697"/>
                  <a:pt x="5876600" y="1111091"/>
                </a:cubicBezTo>
                <a:close/>
                <a:moveTo>
                  <a:pt x="5448041" y="929326"/>
                </a:moveTo>
                <a:cubicBezTo>
                  <a:pt x="5454572" y="919099"/>
                  <a:pt x="5494819" y="883375"/>
                  <a:pt x="5515524" y="853751"/>
                </a:cubicBezTo>
                <a:lnTo>
                  <a:pt x="5550405" y="804729"/>
                </a:lnTo>
                <a:lnTo>
                  <a:pt x="5544074" y="806939"/>
                </a:lnTo>
                <a:lnTo>
                  <a:pt x="5512942" y="843095"/>
                </a:lnTo>
                <a:lnTo>
                  <a:pt x="5489252" y="878092"/>
                </a:lnTo>
                <a:lnTo>
                  <a:pt x="5447691" y="920775"/>
                </a:lnTo>
                <a:lnTo>
                  <a:pt x="5448247" y="921304"/>
                </a:lnTo>
                <a:close/>
                <a:moveTo>
                  <a:pt x="6169588" y="1289715"/>
                </a:moveTo>
                <a:lnTo>
                  <a:pt x="6180381" y="1271833"/>
                </a:lnTo>
                <a:lnTo>
                  <a:pt x="6175829" y="1275473"/>
                </a:lnTo>
                <a:lnTo>
                  <a:pt x="6172583" y="1280959"/>
                </a:lnTo>
                <a:lnTo>
                  <a:pt x="6169907" y="1285718"/>
                </a:lnTo>
                <a:close/>
                <a:moveTo>
                  <a:pt x="6170243" y="1305529"/>
                </a:moveTo>
                <a:lnTo>
                  <a:pt x="6179574" y="1290555"/>
                </a:lnTo>
                <a:lnTo>
                  <a:pt x="6177782" y="1288287"/>
                </a:lnTo>
                <a:cubicBezTo>
                  <a:pt x="6179003" y="1286736"/>
                  <a:pt x="6180889" y="1284866"/>
                  <a:pt x="6182495" y="1283613"/>
                </a:cubicBezTo>
                <a:lnTo>
                  <a:pt x="6184252" y="1283046"/>
                </a:lnTo>
                <a:lnTo>
                  <a:pt x="6191070" y="1272105"/>
                </a:lnTo>
                <a:lnTo>
                  <a:pt x="6204127" y="1249662"/>
                </a:lnTo>
                <a:lnTo>
                  <a:pt x="6204810" y="1250053"/>
                </a:lnTo>
                <a:lnTo>
                  <a:pt x="6229392" y="1209238"/>
                </a:lnTo>
                <a:lnTo>
                  <a:pt x="6229817" y="1190207"/>
                </a:lnTo>
                <a:lnTo>
                  <a:pt x="6234597" y="1190313"/>
                </a:lnTo>
                <a:cubicBezTo>
                  <a:pt x="6237098" y="1185582"/>
                  <a:pt x="6239624" y="1179655"/>
                  <a:pt x="6240354" y="1173689"/>
                </a:cubicBezTo>
                <a:lnTo>
                  <a:pt x="6238834" y="1168573"/>
                </a:lnTo>
                <a:lnTo>
                  <a:pt x="6233736" y="1176869"/>
                </a:lnTo>
                <a:lnTo>
                  <a:pt x="6223940" y="1195192"/>
                </a:lnTo>
                <a:cubicBezTo>
                  <a:pt x="6218444" y="1204012"/>
                  <a:pt x="6212305" y="1213957"/>
                  <a:pt x="6206917" y="1222837"/>
                </a:cubicBezTo>
                <a:lnTo>
                  <a:pt x="6195553" y="1242129"/>
                </a:lnTo>
                <a:lnTo>
                  <a:pt x="6186975" y="1259861"/>
                </a:lnTo>
                <a:lnTo>
                  <a:pt x="6183306" y="1266987"/>
                </a:lnTo>
                <a:lnTo>
                  <a:pt x="6188373" y="1258591"/>
                </a:lnTo>
                <a:cubicBezTo>
                  <a:pt x="6199364" y="1240952"/>
                  <a:pt x="6204859" y="1232133"/>
                  <a:pt x="6205542" y="1232524"/>
                </a:cubicBezTo>
                <a:lnTo>
                  <a:pt x="6206054" y="1232818"/>
                </a:lnTo>
                <a:lnTo>
                  <a:pt x="6175832" y="1281322"/>
                </a:lnTo>
                <a:cubicBezTo>
                  <a:pt x="6176130" y="1281493"/>
                  <a:pt x="6175195" y="1283575"/>
                  <a:pt x="6173642" y="1286613"/>
                </a:cubicBezTo>
                <a:lnTo>
                  <a:pt x="6169169" y="1294982"/>
                </a:lnTo>
                <a:lnTo>
                  <a:pt x="6168710" y="1300739"/>
                </a:lnTo>
                <a:close/>
                <a:moveTo>
                  <a:pt x="6183156" y="1323799"/>
                </a:moveTo>
                <a:cubicBezTo>
                  <a:pt x="6186160" y="1323267"/>
                  <a:pt x="6188606" y="1320928"/>
                  <a:pt x="6188659" y="1318537"/>
                </a:cubicBezTo>
                <a:cubicBezTo>
                  <a:pt x="6165374" y="1289297"/>
                  <a:pt x="6213645" y="1271226"/>
                  <a:pt x="6228216" y="1261977"/>
                </a:cubicBezTo>
                <a:lnTo>
                  <a:pt x="6229318" y="1212580"/>
                </a:lnTo>
                <a:lnTo>
                  <a:pt x="6216564" y="1234348"/>
                </a:lnTo>
                <a:cubicBezTo>
                  <a:pt x="6210553" y="1244368"/>
                  <a:pt x="6203769" y="1255441"/>
                  <a:pt x="6195526" y="1268669"/>
                </a:cubicBezTo>
                <a:lnTo>
                  <a:pt x="6177143" y="1300030"/>
                </a:lnTo>
                <a:lnTo>
                  <a:pt x="6171449" y="1309299"/>
                </a:lnTo>
                <a:lnTo>
                  <a:pt x="6171865" y="1310598"/>
                </a:lnTo>
                <a:lnTo>
                  <a:pt x="6177996" y="1300520"/>
                </a:lnTo>
                <a:lnTo>
                  <a:pt x="6179532" y="1301399"/>
                </a:lnTo>
                <a:lnTo>
                  <a:pt x="6172472" y="1312495"/>
                </a:lnTo>
                <a:lnTo>
                  <a:pt x="6174303" y="1318217"/>
                </a:lnTo>
                <a:cubicBezTo>
                  <a:pt x="6176590" y="1323055"/>
                  <a:pt x="6180152" y="1324330"/>
                  <a:pt x="6183156" y="1323799"/>
                </a:cubicBezTo>
                <a:close/>
                <a:moveTo>
                  <a:pt x="4311666" y="469835"/>
                </a:moveTo>
                <a:cubicBezTo>
                  <a:pt x="4303013" y="465738"/>
                  <a:pt x="4296406" y="457320"/>
                  <a:pt x="4300501" y="448671"/>
                </a:cubicBezTo>
                <a:lnTo>
                  <a:pt x="4309154" y="452768"/>
                </a:lnTo>
                <a:cubicBezTo>
                  <a:pt x="4317807" y="456864"/>
                  <a:pt x="4313712" y="465513"/>
                  <a:pt x="4311666" y="469835"/>
                </a:cubicBezTo>
                <a:close/>
                <a:moveTo>
                  <a:pt x="5616799" y="1117564"/>
                </a:moveTo>
                <a:cubicBezTo>
                  <a:pt x="5621079" y="1115430"/>
                  <a:pt x="5623228" y="1109007"/>
                  <a:pt x="5621094" y="1104727"/>
                </a:cubicBezTo>
                <a:cubicBezTo>
                  <a:pt x="5618957" y="1100441"/>
                  <a:pt x="5608258" y="1100432"/>
                  <a:pt x="5603971" y="1102569"/>
                </a:cubicBezTo>
                <a:close/>
                <a:moveTo>
                  <a:pt x="5761961" y="1200787"/>
                </a:moveTo>
                <a:cubicBezTo>
                  <a:pt x="5763087" y="1201830"/>
                  <a:pt x="5768259" y="1198507"/>
                  <a:pt x="5776357" y="1189768"/>
                </a:cubicBezTo>
                <a:lnTo>
                  <a:pt x="5775231" y="1188725"/>
                </a:lnTo>
                <a:cubicBezTo>
                  <a:pt x="5774105" y="1187682"/>
                  <a:pt x="5766007" y="1196420"/>
                  <a:pt x="5761961" y="1200787"/>
                </a:cubicBezTo>
                <a:close/>
                <a:moveTo>
                  <a:pt x="5783804" y="1229155"/>
                </a:moveTo>
                <a:cubicBezTo>
                  <a:pt x="5798256" y="1214123"/>
                  <a:pt x="5809968" y="1201626"/>
                  <a:pt x="5819911" y="1190791"/>
                </a:cubicBezTo>
                <a:lnTo>
                  <a:pt x="5843583" y="1164427"/>
                </a:lnTo>
                <a:lnTo>
                  <a:pt x="5843224" y="1156964"/>
                </a:lnTo>
                <a:lnTo>
                  <a:pt x="5840170" y="1160126"/>
                </a:lnTo>
                <a:lnTo>
                  <a:pt x="5831502" y="1168794"/>
                </a:lnTo>
                <a:lnTo>
                  <a:pt x="5815857" y="1187792"/>
                </a:lnTo>
                <a:cubicBezTo>
                  <a:pt x="5804694" y="1201813"/>
                  <a:pt x="5794825" y="1215003"/>
                  <a:pt x="5783804" y="1229155"/>
                </a:cubicBezTo>
                <a:close/>
                <a:moveTo>
                  <a:pt x="5807135" y="1241911"/>
                </a:moveTo>
                <a:lnTo>
                  <a:pt x="5841423" y="1203426"/>
                </a:lnTo>
                <a:lnTo>
                  <a:pt x="5856152" y="1210768"/>
                </a:lnTo>
                <a:lnTo>
                  <a:pt x="5860857" y="1203841"/>
                </a:lnTo>
                <a:lnTo>
                  <a:pt x="5858501" y="1194909"/>
                </a:lnTo>
                <a:cubicBezTo>
                  <a:pt x="5856622" y="1190206"/>
                  <a:pt x="5854133" y="1185055"/>
                  <a:pt x="5851681" y="1180262"/>
                </a:cubicBezTo>
                <a:lnTo>
                  <a:pt x="5849455" y="1176027"/>
                </a:lnTo>
                <a:lnTo>
                  <a:pt x="5849497" y="1176330"/>
                </a:lnTo>
                <a:lnTo>
                  <a:pt x="5802266" y="1232143"/>
                </a:lnTo>
                <a:close/>
                <a:moveTo>
                  <a:pt x="5578250" y="1136783"/>
                </a:moveTo>
                <a:cubicBezTo>
                  <a:pt x="5582521" y="1145349"/>
                  <a:pt x="5588940" y="1147492"/>
                  <a:pt x="5597505" y="1143221"/>
                </a:cubicBezTo>
                <a:lnTo>
                  <a:pt x="5595372" y="1138942"/>
                </a:lnTo>
                <a:cubicBezTo>
                  <a:pt x="5591102" y="1130376"/>
                  <a:pt x="5582535" y="1134647"/>
                  <a:pt x="5578250" y="1136783"/>
                </a:cubicBezTo>
                <a:close/>
                <a:moveTo>
                  <a:pt x="6107138" y="1391568"/>
                </a:moveTo>
                <a:lnTo>
                  <a:pt x="6115546" y="1379144"/>
                </a:lnTo>
                <a:lnTo>
                  <a:pt x="6115501" y="1379132"/>
                </a:lnTo>
                <a:lnTo>
                  <a:pt x="6114975" y="1379589"/>
                </a:lnTo>
                <a:lnTo>
                  <a:pt x="6112334" y="1383321"/>
                </a:lnTo>
                <a:cubicBezTo>
                  <a:pt x="6110574" y="1386054"/>
                  <a:pt x="6108512" y="1389362"/>
                  <a:pt x="6107138" y="1391568"/>
                </a:cubicBezTo>
                <a:close/>
                <a:moveTo>
                  <a:pt x="5784414" y="1253239"/>
                </a:moveTo>
                <a:lnTo>
                  <a:pt x="5785718" y="1252589"/>
                </a:lnTo>
                <a:lnTo>
                  <a:pt x="5786629" y="1250622"/>
                </a:lnTo>
                <a:close/>
                <a:moveTo>
                  <a:pt x="6115617" y="1425059"/>
                </a:moveTo>
                <a:lnTo>
                  <a:pt x="6119078" y="1422489"/>
                </a:lnTo>
                <a:lnTo>
                  <a:pt x="6119589" y="1421654"/>
                </a:lnTo>
                <a:lnTo>
                  <a:pt x="6122837" y="1413549"/>
                </a:lnTo>
                <a:close/>
                <a:moveTo>
                  <a:pt x="6104961" y="1432972"/>
                </a:moveTo>
                <a:lnTo>
                  <a:pt x="6106728" y="1431660"/>
                </a:lnTo>
                <a:lnTo>
                  <a:pt x="6112435" y="1422279"/>
                </a:lnTo>
                <a:lnTo>
                  <a:pt x="6132726" y="1388871"/>
                </a:lnTo>
                <a:lnTo>
                  <a:pt x="6134540" y="1384346"/>
                </a:lnTo>
                <a:lnTo>
                  <a:pt x="6131518" y="1383519"/>
                </a:lnTo>
                <a:lnTo>
                  <a:pt x="6121644" y="1399880"/>
                </a:lnTo>
                <a:lnTo>
                  <a:pt x="6120604" y="1405265"/>
                </a:lnTo>
                <a:lnTo>
                  <a:pt x="6115791" y="1414476"/>
                </a:lnTo>
                <a:cubicBezTo>
                  <a:pt x="6116132" y="1414671"/>
                  <a:pt x="6114199" y="1418053"/>
                  <a:pt x="6111151" y="1423038"/>
                </a:cubicBezTo>
                <a:close/>
                <a:moveTo>
                  <a:pt x="6501993" y="1644213"/>
                </a:moveTo>
                <a:lnTo>
                  <a:pt x="6506963" y="1641569"/>
                </a:lnTo>
                <a:cubicBezTo>
                  <a:pt x="6516532" y="1641782"/>
                  <a:pt x="6526208" y="1637208"/>
                  <a:pt x="6540665" y="1632747"/>
                </a:cubicBezTo>
                <a:lnTo>
                  <a:pt x="6513640" y="1620441"/>
                </a:lnTo>
                <a:close/>
                <a:moveTo>
                  <a:pt x="3962935" y="479489"/>
                </a:moveTo>
                <a:lnTo>
                  <a:pt x="3947679" y="466966"/>
                </a:lnTo>
                <a:cubicBezTo>
                  <a:pt x="3949726" y="462643"/>
                  <a:pt x="3953822" y="453990"/>
                  <a:pt x="3962476" y="458087"/>
                </a:cubicBezTo>
                <a:cubicBezTo>
                  <a:pt x="3966799" y="460133"/>
                  <a:pt x="3964985" y="475159"/>
                  <a:pt x="3962935" y="479489"/>
                </a:cubicBezTo>
                <a:close/>
                <a:moveTo>
                  <a:pt x="6073364" y="1485911"/>
                </a:moveTo>
                <a:cubicBezTo>
                  <a:pt x="6073450" y="1485961"/>
                  <a:pt x="6074866" y="1483780"/>
                  <a:pt x="6076261" y="1481588"/>
                </a:cubicBezTo>
                <a:lnTo>
                  <a:pt x="6077451" y="1479698"/>
                </a:lnTo>
                <a:lnTo>
                  <a:pt x="6077396" y="1478993"/>
                </a:lnTo>
                <a:lnTo>
                  <a:pt x="6075828" y="1481620"/>
                </a:lnTo>
                <a:cubicBezTo>
                  <a:pt x="6074299" y="1484203"/>
                  <a:pt x="6073321" y="1485887"/>
                  <a:pt x="6073364" y="1485911"/>
                </a:cubicBezTo>
                <a:close/>
                <a:moveTo>
                  <a:pt x="6446956" y="1667027"/>
                </a:moveTo>
                <a:lnTo>
                  <a:pt x="6463317" y="1640338"/>
                </a:lnTo>
                <a:cubicBezTo>
                  <a:pt x="6467988" y="1630869"/>
                  <a:pt x="6473084" y="1621851"/>
                  <a:pt x="6483276" y="1614637"/>
                </a:cubicBezTo>
                <a:lnTo>
                  <a:pt x="6483413" y="1614312"/>
                </a:lnTo>
                <a:lnTo>
                  <a:pt x="6469008" y="1626358"/>
                </a:lnTo>
                <a:cubicBezTo>
                  <a:pt x="6461509" y="1640552"/>
                  <a:pt x="6454039" y="1653550"/>
                  <a:pt x="6447167" y="1666561"/>
                </a:cubicBezTo>
                <a:close/>
                <a:moveTo>
                  <a:pt x="6076632" y="1492626"/>
                </a:moveTo>
                <a:lnTo>
                  <a:pt x="6078268" y="1490250"/>
                </a:lnTo>
                <a:lnTo>
                  <a:pt x="6078233" y="1489795"/>
                </a:lnTo>
                <a:close/>
                <a:moveTo>
                  <a:pt x="6044710" y="1483297"/>
                </a:moveTo>
                <a:lnTo>
                  <a:pt x="6046220" y="1480831"/>
                </a:lnTo>
                <a:cubicBezTo>
                  <a:pt x="6049548" y="1475257"/>
                  <a:pt x="6052125" y="1470750"/>
                  <a:pt x="6053242" y="1468400"/>
                </a:cubicBezTo>
                <a:lnTo>
                  <a:pt x="6079866" y="1423814"/>
                </a:lnTo>
                <a:cubicBezTo>
                  <a:pt x="6088109" y="1410585"/>
                  <a:pt x="6089999" y="1407179"/>
                  <a:pt x="6092920" y="1402120"/>
                </a:cubicBezTo>
                <a:lnTo>
                  <a:pt x="6097018" y="1395198"/>
                </a:lnTo>
                <a:lnTo>
                  <a:pt x="6061809" y="1425803"/>
                </a:lnTo>
                <a:cubicBezTo>
                  <a:pt x="6044744" y="1439783"/>
                  <a:pt x="6043149" y="1457699"/>
                  <a:pt x="6043998" y="1473276"/>
                </a:cubicBezTo>
                <a:close/>
                <a:moveTo>
                  <a:pt x="6045211" y="1506192"/>
                </a:moveTo>
                <a:lnTo>
                  <a:pt x="6048844" y="1505756"/>
                </a:lnTo>
                <a:lnTo>
                  <a:pt x="6055388" y="1495063"/>
                </a:lnTo>
                <a:cubicBezTo>
                  <a:pt x="6062536" y="1483451"/>
                  <a:pt x="6069556" y="1472139"/>
                  <a:pt x="6074863" y="1463772"/>
                </a:cubicBezTo>
                <a:lnTo>
                  <a:pt x="6076078" y="1461974"/>
                </a:lnTo>
                <a:lnTo>
                  <a:pt x="6075525" y="1454830"/>
                </a:lnTo>
                <a:lnTo>
                  <a:pt x="6085886" y="1447136"/>
                </a:lnTo>
                <a:lnTo>
                  <a:pt x="6105533" y="1414586"/>
                </a:lnTo>
                <a:lnTo>
                  <a:pt x="6124587" y="1381620"/>
                </a:lnTo>
                <a:lnTo>
                  <a:pt x="6119511" y="1380230"/>
                </a:lnTo>
                <a:lnTo>
                  <a:pt x="6098760" y="1414444"/>
                </a:lnTo>
                <a:cubicBezTo>
                  <a:pt x="6083710" y="1439481"/>
                  <a:pt x="6072673" y="1458588"/>
                  <a:pt x="6061930" y="1479359"/>
                </a:cubicBezTo>
                <a:close/>
                <a:moveTo>
                  <a:pt x="4675396" y="868695"/>
                </a:moveTo>
                <a:cubicBezTo>
                  <a:pt x="4677445" y="864367"/>
                  <a:pt x="4677218" y="853670"/>
                  <a:pt x="4672890" y="851620"/>
                </a:cubicBezTo>
                <a:cubicBezTo>
                  <a:pt x="4668567" y="849574"/>
                  <a:pt x="4662190" y="851853"/>
                  <a:pt x="4660143" y="856175"/>
                </a:cubicBezTo>
                <a:close/>
                <a:moveTo>
                  <a:pt x="4383549" y="735817"/>
                </a:moveTo>
                <a:lnTo>
                  <a:pt x="4388030" y="736128"/>
                </a:lnTo>
                <a:lnTo>
                  <a:pt x="4387541" y="713449"/>
                </a:lnTo>
                <a:lnTo>
                  <a:pt x="4379713" y="723825"/>
                </a:lnTo>
                <a:cubicBezTo>
                  <a:pt x="4377517" y="728989"/>
                  <a:pt x="4378143" y="733257"/>
                  <a:pt x="4383549" y="735817"/>
                </a:cubicBezTo>
                <a:close/>
                <a:moveTo>
                  <a:pt x="5742003" y="1383240"/>
                </a:moveTo>
                <a:lnTo>
                  <a:pt x="5755539" y="1376491"/>
                </a:lnTo>
                <a:lnTo>
                  <a:pt x="5765516" y="1376312"/>
                </a:lnTo>
                <a:lnTo>
                  <a:pt x="5779098" y="1351364"/>
                </a:lnTo>
                <a:cubicBezTo>
                  <a:pt x="5789165" y="1335956"/>
                  <a:pt x="5800848" y="1321856"/>
                  <a:pt x="5815469" y="1310215"/>
                </a:cubicBezTo>
                <a:lnTo>
                  <a:pt x="5813257" y="1291825"/>
                </a:lnTo>
                <a:lnTo>
                  <a:pt x="5811357" y="1293281"/>
                </a:lnTo>
                <a:lnTo>
                  <a:pt x="5792049" y="1329641"/>
                </a:lnTo>
                <a:lnTo>
                  <a:pt x="5744926" y="1363831"/>
                </a:lnTo>
                <a:cubicBezTo>
                  <a:pt x="5743854" y="1367041"/>
                  <a:pt x="5742244" y="1371855"/>
                  <a:pt x="5741437" y="1376937"/>
                </a:cubicBezTo>
                <a:close/>
                <a:moveTo>
                  <a:pt x="5742758" y="1391653"/>
                </a:moveTo>
                <a:cubicBezTo>
                  <a:pt x="5745427" y="1397006"/>
                  <a:pt x="5749707" y="1397545"/>
                  <a:pt x="5754826" y="1395243"/>
                </a:cubicBezTo>
                <a:lnTo>
                  <a:pt x="5755496" y="1394716"/>
                </a:lnTo>
                <a:lnTo>
                  <a:pt x="5759588" y="1387201"/>
                </a:lnTo>
                <a:lnTo>
                  <a:pt x="5742357" y="1387179"/>
                </a:lnTo>
                <a:close/>
                <a:moveTo>
                  <a:pt x="5664932" y="1378886"/>
                </a:moveTo>
                <a:lnTo>
                  <a:pt x="5671236" y="1376600"/>
                </a:lnTo>
                <a:cubicBezTo>
                  <a:pt x="5675282" y="1372233"/>
                  <a:pt x="5683379" y="1363495"/>
                  <a:pt x="5682254" y="1362451"/>
                </a:cubicBezTo>
                <a:cubicBezTo>
                  <a:pt x="5681691" y="1361931"/>
                  <a:pt x="5668984" y="1374513"/>
                  <a:pt x="5664932" y="1378886"/>
                </a:cubicBezTo>
                <a:close/>
                <a:moveTo>
                  <a:pt x="4641712" y="895107"/>
                </a:moveTo>
                <a:cubicBezTo>
                  <a:pt x="4643761" y="890779"/>
                  <a:pt x="4647856" y="882128"/>
                  <a:pt x="4639206" y="878033"/>
                </a:cubicBezTo>
                <a:lnTo>
                  <a:pt x="4634884" y="875986"/>
                </a:lnTo>
                <a:cubicBezTo>
                  <a:pt x="4630788" y="884637"/>
                  <a:pt x="4633061" y="891012"/>
                  <a:pt x="4641712" y="895107"/>
                </a:cubicBezTo>
                <a:close/>
                <a:moveTo>
                  <a:pt x="4062435" y="627182"/>
                </a:moveTo>
                <a:lnTo>
                  <a:pt x="4083607" y="616026"/>
                </a:lnTo>
                <a:cubicBezTo>
                  <a:pt x="4087703" y="607374"/>
                  <a:pt x="4091565" y="588023"/>
                  <a:pt x="4078591" y="581881"/>
                </a:cubicBezTo>
                <a:lnTo>
                  <a:pt x="4114783" y="572544"/>
                </a:lnTo>
                <a:cubicBezTo>
                  <a:pt x="4119105" y="574590"/>
                  <a:pt x="4151670" y="595298"/>
                  <a:pt x="4149621" y="599627"/>
                </a:cubicBezTo>
                <a:cubicBezTo>
                  <a:pt x="4147575" y="603949"/>
                  <a:pt x="4125944" y="593708"/>
                  <a:pt x="4125944" y="593708"/>
                </a:cubicBezTo>
                <a:lnTo>
                  <a:pt x="4123894" y="598037"/>
                </a:lnTo>
                <a:cubicBezTo>
                  <a:pt x="4111607" y="623991"/>
                  <a:pt x="4088388" y="639470"/>
                  <a:pt x="4062435" y="627182"/>
                </a:cubicBezTo>
                <a:close/>
                <a:moveTo>
                  <a:pt x="5584472" y="1351762"/>
                </a:moveTo>
                <a:lnTo>
                  <a:pt x="5592444" y="1344199"/>
                </a:lnTo>
                <a:cubicBezTo>
                  <a:pt x="5591881" y="1343676"/>
                  <a:pt x="5591318" y="1343155"/>
                  <a:pt x="5589378" y="1344402"/>
                </a:cubicBezTo>
                <a:lnTo>
                  <a:pt x="5584580" y="1348981"/>
                </a:lnTo>
                <a:close/>
                <a:moveTo>
                  <a:pt x="5557800" y="1377067"/>
                </a:moveTo>
                <a:lnTo>
                  <a:pt x="5581886" y="1354215"/>
                </a:lnTo>
                <a:lnTo>
                  <a:pt x="5576478" y="1356910"/>
                </a:lnTo>
                <a:close/>
                <a:moveTo>
                  <a:pt x="5107696" y="1164353"/>
                </a:moveTo>
                <a:lnTo>
                  <a:pt x="5115061" y="1155351"/>
                </a:lnTo>
                <a:cubicBezTo>
                  <a:pt x="5126428" y="1145603"/>
                  <a:pt x="5140135" y="1127813"/>
                  <a:pt x="5153841" y="1110025"/>
                </a:cubicBezTo>
                <a:lnTo>
                  <a:pt x="5163017" y="1098399"/>
                </a:lnTo>
                <a:lnTo>
                  <a:pt x="5113015" y="1112965"/>
                </a:lnTo>
                <a:cubicBezTo>
                  <a:pt x="5115357" y="1121005"/>
                  <a:pt x="5115438" y="1128770"/>
                  <a:pt x="5114388" y="1136396"/>
                </a:cubicBezTo>
                <a:lnTo>
                  <a:pt x="5111571" y="1148167"/>
                </a:lnTo>
                <a:lnTo>
                  <a:pt x="5125696" y="1140800"/>
                </a:lnTo>
                <a:lnTo>
                  <a:pt x="5108689" y="1160207"/>
                </a:lnTo>
                <a:close/>
                <a:moveTo>
                  <a:pt x="5039500" y="1134382"/>
                </a:moveTo>
                <a:cubicBezTo>
                  <a:pt x="5044092" y="1133044"/>
                  <a:pt x="5047350" y="1127107"/>
                  <a:pt x="5046012" y="1122515"/>
                </a:cubicBezTo>
                <a:cubicBezTo>
                  <a:pt x="5044673" y="1117918"/>
                  <a:pt x="5034146" y="1116003"/>
                  <a:pt x="5029548" y="1117343"/>
                </a:cubicBezTo>
                <a:close/>
                <a:moveTo>
                  <a:pt x="4232411" y="775460"/>
                </a:moveTo>
                <a:cubicBezTo>
                  <a:pt x="4234460" y="771132"/>
                  <a:pt x="4238556" y="762481"/>
                  <a:pt x="4234227" y="760431"/>
                </a:cubicBezTo>
                <a:lnTo>
                  <a:pt x="4219204" y="758618"/>
                </a:lnTo>
                <a:close/>
                <a:moveTo>
                  <a:pt x="3795874" y="575110"/>
                </a:moveTo>
                <a:cubicBezTo>
                  <a:pt x="3806111" y="553486"/>
                  <a:pt x="3827283" y="542328"/>
                  <a:pt x="3837523" y="520698"/>
                </a:cubicBezTo>
                <a:cubicBezTo>
                  <a:pt x="3863477" y="532986"/>
                  <a:pt x="3890784" y="508852"/>
                  <a:pt x="3905354" y="489271"/>
                </a:cubicBezTo>
                <a:lnTo>
                  <a:pt x="3895573" y="532299"/>
                </a:lnTo>
                <a:cubicBezTo>
                  <a:pt x="3882826" y="536855"/>
                  <a:pt x="3863477" y="532986"/>
                  <a:pt x="3850497" y="526840"/>
                </a:cubicBezTo>
                <a:cubicBezTo>
                  <a:pt x="3840257" y="548471"/>
                  <a:pt x="3826156" y="589447"/>
                  <a:pt x="3795874" y="575110"/>
                </a:cubicBezTo>
                <a:close/>
                <a:moveTo>
                  <a:pt x="5242164" y="1261282"/>
                </a:moveTo>
                <a:lnTo>
                  <a:pt x="5245245" y="1258871"/>
                </a:lnTo>
                <a:lnTo>
                  <a:pt x="5252276" y="1264775"/>
                </a:lnTo>
                <a:lnTo>
                  <a:pt x="5264010" y="1256726"/>
                </a:lnTo>
                <a:lnTo>
                  <a:pt x="5260146" y="1240731"/>
                </a:lnTo>
                <a:close/>
                <a:moveTo>
                  <a:pt x="5004604" y="1155762"/>
                </a:moveTo>
                <a:cubicBezTo>
                  <a:pt x="5007571" y="1157389"/>
                  <a:pt x="5011352" y="1157532"/>
                  <a:pt x="5015946" y="1156194"/>
                </a:cubicBezTo>
                <a:lnTo>
                  <a:pt x="5014609" y="1151603"/>
                </a:lnTo>
                <a:cubicBezTo>
                  <a:pt x="5011932" y="1142414"/>
                  <a:pt x="5002742" y="1145091"/>
                  <a:pt x="4998145" y="1146430"/>
                </a:cubicBezTo>
                <a:cubicBezTo>
                  <a:pt x="4999484" y="1151025"/>
                  <a:pt x="5001637" y="1154135"/>
                  <a:pt x="5004604" y="1155762"/>
                </a:cubicBezTo>
                <a:close/>
                <a:moveTo>
                  <a:pt x="5570859" y="1443567"/>
                </a:moveTo>
                <a:lnTo>
                  <a:pt x="5571813" y="1442623"/>
                </a:lnTo>
                <a:lnTo>
                  <a:pt x="5572191" y="1442322"/>
                </a:lnTo>
                <a:lnTo>
                  <a:pt x="5584499" y="1426165"/>
                </a:lnTo>
                <a:cubicBezTo>
                  <a:pt x="5592596" y="1417427"/>
                  <a:pt x="5609355" y="1400472"/>
                  <a:pt x="5611044" y="1402035"/>
                </a:cubicBezTo>
                <a:lnTo>
                  <a:pt x="5627909" y="1377062"/>
                </a:lnTo>
                <a:cubicBezTo>
                  <a:pt x="5627346" y="1376541"/>
                  <a:pt x="5618796" y="1376733"/>
                  <a:pt x="5614744" y="1381106"/>
                </a:cubicBezTo>
                <a:cubicBezTo>
                  <a:pt x="5610698" y="1385473"/>
                  <a:pt x="5613513" y="1388082"/>
                  <a:pt x="5613513" y="1388082"/>
                </a:cubicBezTo>
                <a:lnTo>
                  <a:pt x="5609461" y="1392453"/>
                </a:lnTo>
                <a:cubicBezTo>
                  <a:pt x="5597314" y="1405561"/>
                  <a:pt x="5586602" y="1417968"/>
                  <a:pt x="5579349" y="1427489"/>
                </a:cubicBezTo>
                <a:close/>
                <a:moveTo>
                  <a:pt x="5518894" y="1430343"/>
                </a:moveTo>
                <a:cubicBezTo>
                  <a:pt x="5519457" y="1430866"/>
                  <a:pt x="5524066" y="1427020"/>
                  <a:pt x="5528118" y="1422648"/>
                </a:cubicBezTo>
                <a:cubicBezTo>
                  <a:pt x="5532164" y="1418281"/>
                  <a:pt x="5540262" y="1409543"/>
                  <a:pt x="5539135" y="1408500"/>
                </a:cubicBezTo>
                <a:cubicBezTo>
                  <a:pt x="5538573" y="1407979"/>
                  <a:pt x="5525867" y="1420561"/>
                  <a:pt x="5521814" y="1424934"/>
                </a:cubicBezTo>
                <a:cubicBezTo>
                  <a:pt x="5522378" y="1425456"/>
                  <a:pt x="5518331" y="1429822"/>
                  <a:pt x="5518894" y="1430343"/>
                </a:cubicBezTo>
                <a:close/>
                <a:moveTo>
                  <a:pt x="5538210" y="1482378"/>
                </a:moveTo>
                <a:lnTo>
                  <a:pt x="5545253" y="1476973"/>
                </a:lnTo>
                <a:lnTo>
                  <a:pt x="5554460" y="1465332"/>
                </a:lnTo>
                <a:lnTo>
                  <a:pt x="5555034" y="1463185"/>
                </a:lnTo>
                <a:close/>
                <a:moveTo>
                  <a:pt x="4082189" y="857890"/>
                </a:moveTo>
                <a:cubicBezTo>
                  <a:pt x="4084236" y="853567"/>
                  <a:pt x="4088331" y="844916"/>
                  <a:pt x="4079680" y="840820"/>
                </a:cubicBezTo>
                <a:lnTo>
                  <a:pt x="4071029" y="836725"/>
                </a:lnTo>
                <a:cubicBezTo>
                  <a:pt x="4066934" y="845376"/>
                  <a:pt x="4073538" y="853794"/>
                  <a:pt x="4082189" y="857890"/>
                </a:cubicBezTo>
                <a:close/>
                <a:moveTo>
                  <a:pt x="5430119" y="1536832"/>
                </a:moveTo>
                <a:lnTo>
                  <a:pt x="5437020" y="1536526"/>
                </a:lnTo>
                <a:lnTo>
                  <a:pt x="5456814" y="1510886"/>
                </a:lnTo>
                <a:cubicBezTo>
                  <a:pt x="5454228" y="1512546"/>
                  <a:pt x="5449053" y="1515873"/>
                  <a:pt x="5443513" y="1519876"/>
                </a:cubicBezTo>
                <a:lnTo>
                  <a:pt x="5429215" y="1531919"/>
                </a:lnTo>
                <a:close/>
                <a:moveTo>
                  <a:pt x="5115394" y="1418107"/>
                </a:moveTo>
                <a:lnTo>
                  <a:pt x="5120373" y="1416656"/>
                </a:lnTo>
                <a:lnTo>
                  <a:pt x="5135836" y="1392737"/>
                </a:lnTo>
                <a:lnTo>
                  <a:pt x="5134077" y="1393584"/>
                </a:lnTo>
                <a:lnTo>
                  <a:pt x="5115766" y="1413960"/>
                </a:lnTo>
                <a:close/>
                <a:moveTo>
                  <a:pt x="5116771" y="1427600"/>
                </a:moveTo>
                <a:lnTo>
                  <a:pt x="5118336" y="1422647"/>
                </a:lnTo>
                <a:lnTo>
                  <a:pt x="5115040" y="1422046"/>
                </a:lnTo>
                <a:lnTo>
                  <a:pt x="5114639" y="1426521"/>
                </a:lnTo>
                <a:close/>
                <a:moveTo>
                  <a:pt x="5356841" y="1624497"/>
                </a:moveTo>
                <a:lnTo>
                  <a:pt x="5363906" y="1624504"/>
                </a:lnTo>
                <a:lnTo>
                  <a:pt x="5373036" y="1613797"/>
                </a:lnTo>
                <a:lnTo>
                  <a:pt x="5372245" y="1613812"/>
                </a:lnTo>
                <a:lnTo>
                  <a:pt x="5369794" y="1615033"/>
                </a:lnTo>
                <a:lnTo>
                  <a:pt x="5362948" y="1618813"/>
                </a:lnTo>
                <a:close/>
                <a:moveTo>
                  <a:pt x="3733461" y="867526"/>
                </a:moveTo>
                <a:cubicBezTo>
                  <a:pt x="3735510" y="863198"/>
                  <a:pt x="3737323" y="848175"/>
                  <a:pt x="3733001" y="846129"/>
                </a:cubicBezTo>
                <a:cubicBezTo>
                  <a:pt x="3724350" y="842034"/>
                  <a:pt x="3720255" y="850685"/>
                  <a:pt x="3718208" y="855007"/>
                </a:cubicBezTo>
                <a:close/>
                <a:moveTo>
                  <a:pt x="4850399" y="1445577"/>
                </a:moveTo>
                <a:lnTo>
                  <a:pt x="4854123" y="1440992"/>
                </a:lnTo>
                <a:lnTo>
                  <a:pt x="4850463" y="1443666"/>
                </a:lnTo>
                <a:close/>
                <a:moveTo>
                  <a:pt x="4158732" y="1132402"/>
                </a:moveTo>
                <a:lnTo>
                  <a:pt x="4168972" y="1110772"/>
                </a:lnTo>
                <a:cubicBezTo>
                  <a:pt x="4175114" y="1097798"/>
                  <a:pt x="4166464" y="1093703"/>
                  <a:pt x="4157813" y="1089607"/>
                </a:cubicBezTo>
                <a:close/>
                <a:moveTo>
                  <a:pt x="3832962" y="1015233"/>
                </a:moveTo>
                <a:cubicBezTo>
                  <a:pt x="3858914" y="1027520"/>
                  <a:pt x="3882131" y="1012040"/>
                  <a:pt x="3894418" y="986088"/>
                </a:cubicBezTo>
                <a:lnTo>
                  <a:pt x="3896467" y="981759"/>
                </a:lnTo>
                <a:cubicBezTo>
                  <a:pt x="3896467" y="981759"/>
                  <a:pt x="3918097" y="992000"/>
                  <a:pt x="3920144" y="987677"/>
                </a:cubicBezTo>
                <a:cubicBezTo>
                  <a:pt x="3922193" y="983349"/>
                  <a:pt x="3889630" y="962641"/>
                  <a:pt x="3885308" y="960595"/>
                </a:cubicBezTo>
                <a:lnTo>
                  <a:pt x="3849117" y="969932"/>
                </a:lnTo>
                <a:cubicBezTo>
                  <a:pt x="3862090" y="976074"/>
                  <a:pt x="3858228" y="995425"/>
                  <a:pt x="3854132" y="1004075"/>
                </a:cubicBezTo>
                <a:close/>
                <a:moveTo>
                  <a:pt x="4092953" y="1159501"/>
                </a:moveTo>
                <a:cubicBezTo>
                  <a:pt x="4097276" y="1161547"/>
                  <a:pt x="4099322" y="1157224"/>
                  <a:pt x="4103651" y="1159274"/>
                </a:cubicBezTo>
                <a:cubicBezTo>
                  <a:pt x="4105700" y="1154945"/>
                  <a:pt x="4107513" y="1139923"/>
                  <a:pt x="4103191" y="1137877"/>
                </a:cubicBezTo>
                <a:cubicBezTo>
                  <a:pt x="4094540" y="1133781"/>
                  <a:pt x="4090445" y="1142432"/>
                  <a:pt x="4088398" y="1146754"/>
                </a:cubicBezTo>
                <a:cubicBezTo>
                  <a:pt x="4086349" y="1151083"/>
                  <a:pt x="4088625" y="1157452"/>
                  <a:pt x="4092953" y="1159501"/>
                </a:cubicBezTo>
                <a:close/>
                <a:moveTo>
                  <a:pt x="6383259" y="2251529"/>
                </a:moveTo>
                <a:lnTo>
                  <a:pt x="6407612" y="2232925"/>
                </a:lnTo>
                <a:lnTo>
                  <a:pt x="6407827" y="2223269"/>
                </a:lnTo>
                <a:lnTo>
                  <a:pt x="6388151" y="2242262"/>
                </a:lnTo>
                <a:lnTo>
                  <a:pt x="6383287" y="2250291"/>
                </a:lnTo>
                <a:close/>
                <a:moveTo>
                  <a:pt x="4805798" y="1517050"/>
                </a:moveTo>
                <a:lnTo>
                  <a:pt x="4806640" y="1517164"/>
                </a:lnTo>
                <a:lnTo>
                  <a:pt x="4813599" y="1509831"/>
                </a:lnTo>
                <a:cubicBezTo>
                  <a:pt x="4813321" y="1509566"/>
                  <a:pt x="4810107" y="1512674"/>
                  <a:pt x="4806963" y="1515848"/>
                </a:cubicBezTo>
                <a:close/>
                <a:moveTo>
                  <a:pt x="4781145" y="1513707"/>
                </a:moveTo>
                <a:lnTo>
                  <a:pt x="4792146" y="1515199"/>
                </a:lnTo>
                <a:lnTo>
                  <a:pt x="4795466" y="1511099"/>
                </a:lnTo>
                <a:lnTo>
                  <a:pt x="4830217" y="1470008"/>
                </a:lnTo>
                <a:lnTo>
                  <a:pt x="4815302" y="1476963"/>
                </a:lnTo>
                <a:cubicBezTo>
                  <a:pt x="4795127" y="1484709"/>
                  <a:pt x="4775121" y="1493029"/>
                  <a:pt x="4781145" y="1513707"/>
                </a:cubicBezTo>
                <a:close/>
                <a:moveTo>
                  <a:pt x="3566397" y="963162"/>
                </a:moveTo>
                <a:cubicBezTo>
                  <a:pt x="3596678" y="977498"/>
                  <a:pt x="3610778" y="936522"/>
                  <a:pt x="3621018" y="914892"/>
                </a:cubicBezTo>
                <a:cubicBezTo>
                  <a:pt x="3633998" y="921037"/>
                  <a:pt x="3653346" y="924906"/>
                  <a:pt x="3666092" y="920350"/>
                </a:cubicBezTo>
                <a:lnTo>
                  <a:pt x="3675873" y="877323"/>
                </a:lnTo>
                <a:cubicBezTo>
                  <a:pt x="3661304" y="896904"/>
                  <a:pt x="3633998" y="921037"/>
                  <a:pt x="3608046" y="908751"/>
                </a:cubicBezTo>
                <a:cubicBezTo>
                  <a:pt x="3597806" y="930380"/>
                  <a:pt x="3576634" y="941538"/>
                  <a:pt x="3566397" y="963162"/>
                </a:cubicBezTo>
                <a:close/>
                <a:moveTo>
                  <a:pt x="6374562" y="2303584"/>
                </a:moveTo>
                <a:lnTo>
                  <a:pt x="6397965" y="2300032"/>
                </a:lnTo>
                <a:lnTo>
                  <a:pt x="6401222" y="2294466"/>
                </a:lnTo>
                <a:lnTo>
                  <a:pt x="6399865" y="2280048"/>
                </a:lnTo>
                <a:lnTo>
                  <a:pt x="6382939" y="2265879"/>
                </a:lnTo>
                <a:lnTo>
                  <a:pt x="6382192" y="2299374"/>
                </a:lnTo>
                <a:lnTo>
                  <a:pt x="6375370" y="2301071"/>
                </a:lnTo>
                <a:close/>
                <a:moveTo>
                  <a:pt x="3713251" y="1122704"/>
                </a:moveTo>
                <a:cubicBezTo>
                  <a:pt x="3721902" y="1126799"/>
                  <a:pt x="3730093" y="1109498"/>
                  <a:pt x="3732142" y="1105169"/>
                </a:cubicBezTo>
                <a:cubicBezTo>
                  <a:pt x="3742380" y="1083545"/>
                  <a:pt x="3763544" y="1072385"/>
                  <a:pt x="3784942" y="1071926"/>
                </a:cubicBezTo>
                <a:cubicBezTo>
                  <a:pt x="3795182" y="1050296"/>
                  <a:pt x="3816352" y="1039139"/>
                  <a:pt x="3826590" y="1017515"/>
                </a:cubicBezTo>
                <a:cubicBezTo>
                  <a:pt x="3786304" y="1035503"/>
                  <a:pt x="3752620" y="1061915"/>
                  <a:pt x="3718937" y="1088328"/>
                </a:cubicBezTo>
                <a:cubicBezTo>
                  <a:pt x="3716887" y="1092656"/>
                  <a:pt x="3708923" y="1120655"/>
                  <a:pt x="3713251" y="1122704"/>
                </a:cubicBezTo>
                <a:close/>
                <a:moveTo>
                  <a:pt x="4687510" y="1585844"/>
                </a:moveTo>
                <a:lnTo>
                  <a:pt x="4726099" y="1592872"/>
                </a:lnTo>
                <a:lnTo>
                  <a:pt x="4728209" y="1590340"/>
                </a:lnTo>
                <a:lnTo>
                  <a:pt x="4724219" y="1581380"/>
                </a:lnTo>
                <a:cubicBezTo>
                  <a:pt x="4721492" y="1578436"/>
                  <a:pt x="4717377" y="1577142"/>
                  <a:pt x="4710487" y="1579150"/>
                </a:cubicBezTo>
                <a:close/>
                <a:moveTo>
                  <a:pt x="3967327" y="1290642"/>
                </a:moveTo>
                <a:lnTo>
                  <a:pt x="4009203" y="1246928"/>
                </a:lnTo>
                <a:cubicBezTo>
                  <a:pt x="4009203" y="1246928"/>
                  <a:pt x="4026505" y="1255119"/>
                  <a:pt x="4028551" y="1250797"/>
                </a:cubicBezTo>
                <a:cubicBezTo>
                  <a:pt x="4032647" y="1242146"/>
                  <a:pt x="4012839" y="1216880"/>
                  <a:pt x="4006234" y="1208462"/>
                </a:cubicBezTo>
                <a:lnTo>
                  <a:pt x="3955476" y="1237380"/>
                </a:lnTo>
                <a:close/>
                <a:moveTo>
                  <a:pt x="4662224" y="1653026"/>
                </a:moveTo>
                <a:cubicBezTo>
                  <a:pt x="4666816" y="1651688"/>
                  <a:pt x="4676005" y="1649011"/>
                  <a:pt x="4673328" y="1639822"/>
                </a:cubicBezTo>
                <a:cubicBezTo>
                  <a:pt x="4671990" y="1635231"/>
                  <a:pt x="4656870" y="1634647"/>
                  <a:pt x="4652272" y="1635987"/>
                </a:cubicBezTo>
                <a:cubicBezTo>
                  <a:pt x="4653612" y="1640584"/>
                  <a:pt x="4649020" y="1641922"/>
                  <a:pt x="4650357" y="1646514"/>
                </a:cubicBezTo>
                <a:cubicBezTo>
                  <a:pt x="4651697" y="1651111"/>
                  <a:pt x="4657626" y="1654365"/>
                  <a:pt x="4662224" y="1653026"/>
                </a:cubicBezTo>
                <a:close/>
                <a:moveTo>
                  <a:pt x="5128953" y="1903422"/>
                </a:moveTo>
                <a:lnTo>
                  <a:pt x="5136403" y="1896170"/>
                </a:lnTo>
                <a:cubicBezTo>
                  <a:pt x="5152599" y="1878692"/>
                  <a:pt x="5152036" y="1878170"/>
                  <a:pt x="5149784" y="1876085"/>
                </a:cubicBezTo>
                <a:lnTo>
                  <a:pt x="5148658" y="1875041"/>
                </a:lnTo>
                <a:lnTo>
                  <a:pt x="5136514" y="1888145"/>
                </a:lnTo>
                <a:lnTo>
                  <a:pt x="5127879" y="1899734"/>
                </a:lnTo>
                <a:close/>
                <a:moveTo>
                  <a:pt x="3219152" y="1032773"/>
                </a:moveTo>
                <a:lnTo>
                  <a:pt x="3214826" y="1030725"/>
                </a:lnTo>
                <a:lnTo>
                  <a:pt x="3220967" y="1017754"/>
                </a:lnTo>
                <a:cubicBezTo>
                  <a:pt x="3223247" y="1024123"/>
                  <a:pt x="3221198" y="1028451"/>
                  <a:pt x="3219152" y="1032773"/>
                </a:cubicBezTo>
                <a:close/>
                <a:moveTo>
                  <a:pt x="3144711" y="1055788"/>
                </a:moveTo>
                <a:cubicBezTo>
                  <a:pt x="3146761" y="1051459"/>
                  <a:pt x="3153137" y="1049186"/>
                  <a:pt x="3155186" y="1044858"/>
                </a:cubicBezTo>
                <a:lnTo>
                  <a:pt x="3168162" y="1051002"/>
                </a:lnTo>
                <a:cubicBezTo>
                  <a:pt x="3159743" y="1057605"/>
                  <a:pt x="3153364" y="1059884"/>
                  <a:pt x="3144711" y="1055788"/>
                </a:cubicBezTo>
                <a:close/>
                <a:moveTo>
                  <a:pt x="3835097" y="1413366"/>
                </a:moveTo>
                <a:cubicBezTo>
                  <a:pt x="3868781" y="1386954"/>
                  <a:pt x="3902466" y="1360542"/>
                  <a:pt x="3933870" y="1327752"/>
                </a:cubicBezTo>
                <a:cubicBezTo>
                  <a:pt x="3937739" y="1308403"/>
                  <a:pt x="3930902" y="1289286"/>
                  <a:pt x="3913600" y="1281095"/>
                </a:cubicBezTo>
                <a:cubicBezTo>
                  <a:pt x="3894712" y="1298623"/>
                  <a:pt x="3840550" y="1368289"/>
                  <a:pt x="3817103" y="1373078"/>
                </a:cubicBezTo>
                <a:close/>
                <a:moveTo>
                  <a:pt x="4501012" y="1749838"/>
                </a:moveTo>
                <a:lnTo>
                  <a:pt x="4551732" y="1769957"/>
                </a:lnTo>
                <a:lnTo>
                  <a:pt x="4588308" y="1724406"/>
                </a:lnTo>
                <a:cubicBezTo>
                  <a:pt x="4581039" y="1716555"/>
                  <a:pt x="4559221" y="1693003"/>
                  <a:pt x="4550031" y="1695680"/>
                </a:cubicBezTo>
                <a:cubicBezTo>
                  <a:pt x="4545440" y="1697018"/>
                  <a:pt x="4550794" y="1715396"/>
                  <a:pt x="4550794" y="1715396"/>
                </a:cubicBezTo>
                <a:close/>
                <a:moveTo>
                  <a:pt x="3088046" y="1108383"/>
                </a:moveTo>
                <a:lnTo>
                  <a:pt x="3077112" y="1097915"/>
                </a:lnTo>
                <a:lnTo>
                  <a:pt x="3085304" y="1080612"/>
                </a:lnTo>
                <a:lnTo>
                  <a:pt x="3134254" y="1066716"/>
                </a:lnTo>
                <a:lnTo>
                  <a:pt x="3136760" y="1083792"/>
                </a:lnTo>
                <a:lnTo>
                  <a:pt x="3128568" y="1101095"/>
                </a:lnTo>
                <a:lnTo>
                  <a:pt x="3098284" y="1086758"/>
                </a:lnTo>
                <a:close/>
                <a:moveTo>
                  <a:pt x="3037281" y="1137301"/>
                </a:moveTo>
                <a:cubicBezTo>
                  <a:pt x="3043424" y="1124326"/>
                  <a:pt x="3051616" y="1107023"/>
                  <a:pt x="3068691" y="1104516"/>
                </a:cubicBezTo>
                <a:lnTo>
                  <a:pt x="3052306" y="1139123"/>
                </a:lnTo>
                <a:close/>
                <a:moveTo>
                  <a:pt x="6629359" y="2859067"/>
                </a:moveTo>
                <a:lnTo>
                  <a:pt x="6646348" y="2844639"/>
                </a:lnTo>
                <a:lnTo>
                  <a:pt x="6646348" y="2833816"/>
                </a:lnTo>
                <a:cubicBezTo>
                  <a:pt x="6646348" y="2833816"/>
                  <a:pt x="6646348" y="2822997"/>
                  <a:pt x="6642948" y="2822997"/>
                </a:cubicBezTo>
                <a:lnTo>
                  <a:pt x="6642948" y="2833816"/>
                </a:lnTo>
                <a:lnTo>
                  <a:pt x="6629359" y="2851854"/>
                </a:lnTo>
                <a:close/>
                <a:moveTo>
                  <a:pt x="3681241" y="1525843"/>
                </a:moveTo>
                <a:lnTo>
                  <a:pt x="3715157" y="1510131"/>
                </a:lnTo>
                <a:lnTo>
                  <a:pt x="3721299" y="1497158"/>
                </a:lnTo>
                <a:lnTo>
                  <a:pt x="3712648" y="1493062"/>
                </a:lnTo>
                <a:cubicBezTo>
                  <a:pt x="3695347" y="1484871"/>
                  <a:pt x="3691018" y="1482822"/>
                  <a:pt x="3682827" y="1500123"/>
                </a:cubicBezTo>
                <a:close/>
                <a:moveTo>
                  <a:pt x="6625964" y="2923994"/>
                </a:moveTo>
                <a:cubicBezTo>
                  <a:pt x="6629359" y="2923995"/>
                  <a:pt x="6629359" y="2916780"/>
                  <a:pt x="6629359" y="2916780"/>
                </a:cubicBezTo>
                <a:lnTo>
                  <a:pt x="6646348" y="2884315"/>
                </a:lnTo>
                <a:lnTo>
                  <a:pt x="6629359" y="2869886"/>
                </a:lnTo>
                <a:lnTo>
                  <a:pt x="6629359" y="2895138"/>
                </a:lnTo>
                <a:cubicBezTo>
                  <a:pt x="6622564" y="2895138"/>
                  <a:pt x="6615769" y="2898743"/>
                  <a:pt x="6615769" y="2905957"/>
                </a:cubicBezTo>
                <a:cubicBezTo>
                  <a:pt x="6615769" y="2913171"/>
                  <a:pt x="6619169" y="2923994"/>
                  <a:pt x="6625964" y="2923994"/>
                </a:cubicBezTo>
                <a:close/>
                <a:moveTo>
                  <a:pt x="4395873" y="1885148"/>
                </a:moveTo>
                <a:cubicBezTo>
                  <a:pt x="4404307" y="1862753"/>
                  <a:pt x="4481657" y="1820280"/>
                  <a:pt x="4501949" y="1804399"/>
                </a:cubicBezTo>
                <a:cubicBezTo>
                  <a:pt x="4496595" y="1786020"/>
                  <a:pt x="4478799" y="1776248"/>
                  <a:pt x="4459082" y="1777011"/>
                </a:cubicBezTo>
                <a:cubicBezTo>
                  <a:pt x="4421741" y="1802839"/>
                  <a:pt x="4390338" y="1831926"/>
                  <a:pt x="4358935" y="1861013"/>
                </a:cubicBezTo>
                <a:close/>
                <a:moveTo>
                  <a:pt x="3152181" y="1312438"/>
                </a:moveTo>
                <a:lnTo>
                  <a:pt x="3213407" y="1272587"/>
                </a:lnTo>
                <a:cubicBezTo>
                  <a:pt x="3210898" y="1255518"/>
                  <a:pt x="3214761" y="1236167"/>
                  <a:pt x="3222952" y="1218866"/>
                </a:cubicBezTo>
                <a:cubicBezTo>
                  <a:pt x="3227280" y="1220915"/>
                  <a:pt x="3235932" y="1225011"/>
                  <a:pt x="3240027" y="1216360"/>
                </a:cubicBezTo>
                <a:cubicBezTo>
                  <a:pt x="3244123" y="1207709"/>
                  <a:pt x="3239567" y="1194962"/>
                  <a:pt x="3239334" y="1184262"/>
                </a:cubicBezTo>
                <a:lnTo>
                  <a:pt x="3215204" y="1156950"/>
                </a:lnTo>
                <a:lnTo>
                  <a:pt x="3204731" y="1167880"/>
                </a:lnTo>
                <a:lnTo>
                  <a:pt x="3218170" y="1195422"/>
                </a:lnTo>
                <a:cubicBezTo>
                  <a:pt x="3212028" y="1208395"/>
                  <a:pt x="3201554" y="1219325"/>
                  <a:pt x="3186535" y="1217505"/>
                </a:cubicBezTo>
                <a:cubicBezTo>
                  <a:pt x="3172199" y="1247787"/>
                  <a:pt x="3153538" y="1276012"/>
                  <a:pt x="3152181" y="1312438"/>
                </a:cubicBezTo>
                <a:close/>
                <a:moveTo>
                  <a:pt x="2953540" y="1224723"/>
                </a:moveTo>
                <a:lnTo>
                  <a:pt x="2936237" y="1216531"/>
                </a:lnTo>
                <a:cubicBezTo>
                  <a:pt x="2946475" y="1194907"/>
                  <a:pt x="2986538" y="1166216"/>
                  <a:pt x="3007703" y="1155057"/>
                </a:cubicBezTo>
                <a:cubicBezTo>
                  <a:pt x="3009750" y="1150734"/>
                  <a:pt x="3013845" y="1142084"/>
                  <a:pt x="3018174" y="1144134"/>
                </a:cubicBezTo>
                <a:cubicBezTo>
                  <a:pt x="3022496" y="1146180"/>
                  <a:pt x="3016815" y="1180550"/>
                  <a:pt x="3014766" y="1184879"/>
                </a:cubicBezTo>
                <a:cubicBezTo>
                  <a:pt x="2997463" y="1176687"/>
                  <a:pt x="2974478" y="1202866"/>
                  <a:pt x="2953540" y="1224723"/>
                </a:cubicBezTo>
                <a:close/>
                <a:moveTo>
                  <a:pt x="6605580" y="2970884"/>
                </a:moveTo>
                <a:lnTo>
                  <a:pt x="6612375" y="2970884"/>
                </a:lnTo>
                <a:cubicBezTo>
                  <a:pt x="6615769" y="2970884"/>
                  <a:pt x="6615769" y="2967279"/>
                  <a:pt x="6615769" y="2963670"/>
                </a:cubicBezTo>
                <a:cubicBezTo>
                  <a:pt x="6615769" y="2956456"/>
                  <a:pt x="6612375" y="2956456"/>
                  <a:pt x="6605580" y="2956456"/>
                </a:cubicBezTo>
                <a:lnTo>
                  <a:pt x="6602180" y="2956456"/>
                </a:lnTo>
                <a:cubicBezTo>
                  <a:pt x="6602180" y="2963670"/>
                  <a:pt x="6602180" y="2967279"/>
                  <a:pt x="6605580" y="2970884"/>
                </a:cubicBezTo>
                <a:close/>
                <a:moveTo>
                  <a:pt x="3600893" y="1572522"/>
                </a:moveTo>
                <a:lnTo>
                  <a:pt x="3617740" y="1559319"/>
                </a:lnTo>
                <a:cubicBezTo>
                  <a:pt x="3611363" y="1561599"/>
                  <a:pt x="3604988" y="1563872"/>
                  <a:pt x="3602939" y="1568200"/>
                </a:cubicBezTo>
                <a:close/>
                <a:moveTo>
                  <a:pt x="6558017" y="3035811"/>
                </a:moveTo>
                <a:cubicBezTo>
                  <a:pt x="6568207" y="3021382"/>
                  <a:pt x="6571607" y="3006954"/>
                  <a:pt x="6578401" y="2992526"/>
                </a:cubicBezTo>
                <a:lnTo>
                  <a:pt x="6564812" y="2999740"/>
                </a:lnTo>
                <a:cubicBezTo>
                  <a:pt x="6564812" y="3014169"/>
                  <a:pt x="6561412" y="3024992"/>
                  <a:pt x="6558017" y="3035811"/>
                </a:cubicBezTo>
                <a:close/>
                <a:moveTo>
                  <a:pt x="4223559" y="1995164"/>
                </a:moveTo>
                <a:lnTo>
                  <a:pt x="4249206" y="1997661"/>
                </a:lnTo>
                <a:cubicBezTo>
                  <a:pt x="4267584" y="1992308"/>
                  <a:pt x="4266245" y="1987709"/>
                  <a:pt x="4260891" y="1969331"/>
                </a:cubicBezTo>
                <a:lnTo>
                  <a:pt x="4258213" y="1960141"/>
                </a:lnTo>
                <a:lnTo>
                  <a:pt x="4244432" y="1964156"/>
                </a:lnTo>
                <a:close/>
                <a:moveTo>
                  <a:pt x="2745261" y="1295555"/>
                </a:moveTo>
                <a:lnTo>
                  <a:pt x="2740938" y="1293508"/>
                </a:lnTo>
                <a:cubicBezTo>
                  <a:pt x="2745034" y="1284857"/>
                  <a:pt x="2753453" y="1278254"/>
                  <a:pt x="2759829" y="1275981"/>
                </a:cubicBezTo>
                <a:cubicBezTo>
                  <a:pt x="2755733" y="1284631"/>
                  <a:pt x="2753687" y="1288954"/>
                  <a:pt x="2745261" y="1295555"/>
                </a:cubicBezTo>
                <a:close/>
                <a:moveTo>
                  <a:pt x="2989672" y="1420820"/>
                </a:moveTo>
                <a:cubicBezTo>
                  <a:pt x="2991719" y="1416497"/>
                  <a:pt x="2993768" y="1412169"/>
                  <a:pt x="2991492" y="1405801"/>
                </a:cubicBezTo>
                <a:lnTo>
                  <a:pt x="2985350" y="1418773"/>
                </a:lnTo>
                <a:close/>
                <a:moveTo>
                  <a:pt x="6527439" y="3115165"/>
                </a:moveTo>
                <a:cubicBezTo>
                  <a:pt x="6527439" y="3115165"/>
                  <a:pt x="6528289" y="3115166"/>
                  <a:pt x="6529139" y="3114715"/>
                </a:cubicBezTo>
                <a:lnTo>
                  <a:pt x="6529239" y="3114529"/>
                </a:lnTo>
                <a:lnTo>
                  <a:pt x="6537633" y="3111561"/>
                </a:lnTo>
                <a:lnTo>
                  <a:pt x="6530839" y="3111561"/>
                </a:lnTo>
                <a:lnTo>
                  <a:pt x="6529239" y="3114529"/>
                </a:lnTo>
                <a:close/>
                <a:moveTo>
                  <a:pt x="6564812" y="3147631"/>
                </a:moveTo>
                <a:lnTo>
                  <a:pt x="6575002" y="3111561"/>
                </a:lnTo>
                <a:cubicBezTo>
                  <a:pt x="6578401" y="3107952"/>
                  <a:pt x="6585196" y="3100737"/>
                  <a:pt x="6585196" y="3097133"/>
                </a:cubicBezTo>
                <a:cubicBezTo>
                  <a:pt x="6585196" y="3093523"/>
                  <a:pt x="6581796" y="3092624"/>
                  <a:pt x="6577550" y="3092624"/>
                </a:cubicBezTo>
                <a:cubicBezTo>
                  <a:pt x="6573304" y="3092624"/>
                  <a:pt x="6568207" y="3093523"/>
                  <a:pt x="6564812" y="3093523"/>
                </a:cubicBezTo>
                <a:cubicBezTo>
                  <a:pt x="6558018" y="3107952"/>
                  <a:pt x="6554618" y="3122379"/>
                  <a:pt x="6544428" y="3136808"/>
                </a:cubicBezTo>
                <a:cubicBezTo>
                  <a:pt x="6551223" y="3136808"/>
                  <a:pt x="6558018" y="3140418"/>
                  <a:pt x="6564812" y="3147631"/>
                </a:cubicBezTo>
                <a:close/>
                <a:moveTo>
                  <a:pt x="2915240" y="1443829"/>
                </a:moveTo>
                <a:cubicBezTo>
                  <a:pt x="2923891" y="1447924"/>
                  <a:pt x="2930269" y="1445645"/>
                  <a:pt x="2938687" y="1439040"/>
                </a:cubicBezTo>
                <a:lnTo>
                  <a:pt x="2925714" y="1432898"/>
                </a:lnTo>
                <a:cubicBezTo>
                  <a:pt x="2923664" y="1437227"/>
                  <a:pt x="2917289" y="1439500"/>
                  <a:pt x="2915240" y="1443829"/>
                </a:cubicBezTo>
                <a:close/>
                <a:moveTo>
                  <a:pt x="6600003" y="3197426"/>
                </a:moveTo>
                <a:lnTo>
                  <a:pt x="6600003" y="3190211"/>
                </a:lnTo>
                <a:lnTo>
                  <a:pt x="6613593" y="3172173"/>
                </a:lnTo>
                <a:lnTo>
                  <a:pt x="6613593" y="3161354"/>
                </a:lnTo>
                <a:cubicBezTo>
                  <a:pt x="6616993" y="3161354"/>
                  <a:pt x="6616993" y="3172173"/>
                  <a:pt x="6616993" y="3172173"/>
                </a:cubicBezTo>
                <a:lnTo>
                  <a:pt x="6616993" y="3182997"/>
                </a:lnTo>
                <a:close/>
                <a:moveTo>
                  <a:pt x="4164769" y="2067125"/>
                </a:moveTo>
                <a:lnTo>
                  <a:pt x="4169360" y="2065788"/>
                </a:lnTo>
                <a:cubicBezTo>
                  <a:pt x="4173957" y="2064449"/>
                  <a:pt x="4177209" y="2058513"/>
                  <a:pt x="4180468" y="2052576"/>
                </a:cubicBezTo>
                <a:close/>
                <a:moveTo>
                  <a:pt x="2730264" y="1394348"/>
                </a:moveTo>
                <a:lnTo>
                  <a:pt x="2704311" y="1382061"/>
                </a:lnTo>
                <a:cubicBezTo>
                  <a:pt x="2723433" y="1375232"/>
                  <a:pt x="2744371" y="1353375"/>
                  <a:pt x="2761213" y="1340169"/>
                </a:cubicBezTo>
                <a:cubicBezTo>
                  <a:pt x="2773500" y="1314216"/>
                  <a:pt x="2798760" y="1294405"/>
                  <a:pt x="2817652" y="1276870"/>
                </a:cubicBezTo>
                <a:lnTo>
                  <a:pt x="2845652" y="1284835"/>
                </a:lnTo>
                <a:cubicBezTo>
                  <a:pt x="2849974" y="1286881"/>
                  <a:pt x="2854529" y="1299628"/>
                  <a:pt x="2848161" y="1301904"/>
                </a:cubicBezTo>
                <a:lnTo>
                  <a:pt x="2805825" y="1324221"/>
                </a:lnTo>
                <a:cubicBezTo>
                  <a:pt x="2789443" y="1358824"/>
                  <a:pt x="2746647" y="1359744"/>
                  <a:pt x="2730264" y="1394348"/>
                </a:cubicBezTo>
                <a:close/>
                <a:moveTo>
                  <a:pt x="6596611" y="3262347"/>
                </a:moveTo>
                <a:cubicBezTo>
                  <a:pt x="6589817" y="3262347"/>
                  <a:pt x="6586417" y="3251524"/>
                  <a:pt x="6586417" y="3244309"/>
                </a:cubicBezTo>
                <a:cubicBezTo>
                  <a:pt x="6586417" y="3237094"/>
                  <a:pt x="6593211" y="3233490"/>
                  <a:pt x="6600005" y="3233490"/>
                </a:cubicBezTo>
                <a:lnTo>
                  <a:pt x="6600005" y="3208236"/>
                </a:lnTo>
                <a:lnTo>
                  <a:pt x="6616994" y="3222665"/>
                </a:lnTo>
                <a:lnTo>
                  <a:pt x="6600005" y="3255133"/>
                </a:lnTo>
                <a:cubicBezTo>
                  <a:pt x="6600005" y="3255133"/>
                  <a:pt x="6600005" y="3262348"/>
                  <a:pt x="6596611" y="3262347"/>
                </a:cubicBezTo>
                <a:close/>
                <a:moveTo>
                  <a:pt x="2858572" y="1496421"/>
                </a:moveTo>
                <a:lnTo>
                  <a:pt x="2868810" y="1474797"/>
                </a:lnTo>
                <a:lnTo>
                  <a:pt x="2899091" y="1489133"/>
                </a:lnTo>
                <a:lnTo>
                  <a:pt x="2907282" y="1471831"/>
                </a:lnTo>
                <a:lnTo>
                  <a:pt x="2904776" y="1454756"/>
                </a:lnTo>
                <a:lnTo>
                  <a:pt x="2855830" y="1468652"/>
                </a:lnTo>
                <a:lnTo>
                  <a:pt x="2847639" y="1485953"/>
                </a:lnTo>
                <a:close/>
                <a:moveTo>
                  <a:pt x="2625786" y="1413735"/>
                </a:moveTo>
                <a:lnTo>
                  <a:pt x="2633752" y="1385735"/>
                </a:lnTo>
                <a:lnTo>
                  <a:pt x="2656506" y="1348847"/>
                </a:lnTo>
                <a:lnTo>
                  <a:pt x="2673810" y="1357039"/>
                </a:lnTo>
                <a:lnTo>
                  <a:pt x="2685661" y="1410310"/>
                </a:lnTo>
                <a:cubicBezTo>
                  <a:pt x="2679519" y="1423284"/>
                  <a:pt x="2653564" y="1410996"/>
                  <a:pt x="2664029" y="1400069"/>
                </a:cubicBezTo>
                <a:close/>
                <a:moveTo>
                  <a:pt x="6576219" y="3309237"/>
                </a:moveTo>
                <a:cubicBezTo>
                  <a:pt x="6572818" y="3305631"/>
                  <a:pt x="6572818" y="3302021"/>
                  <a:pt x="6572818" y="3294805"/>
                </a:cubicBezTo>
                <a:lnTo>
                  <a:pt x="6576219" y="3294805"/>
                </a:lnTo>
                <a:cubicBezTo>
                  <a:pt x="6583015" y="3294805"/>
                  <a:pt x="6586410" y="3294805"/>
                  <a:pt x="6586410" y="3302021"/>
                </a:cubicBezTo>
                <a:cubicBezTo>
                  <a:pt x="6586410" y="3305631"/>
                  <a:pt x="6586410" y="3309237"/>
                  <a:pt x="6583015" y="3309236"/>
                </a:cubicBezTo>
                <a:close/>
                <a:moveTo>
                  <a:pt x="2807813" y="1525339"/>
                </a:moveTo>
                <a:lnTo>
                  <a:pt x="2822839" y="1527161"/>
                </a:lnTo>
                <a:lnTo>
                  <a:pt x="2839221" y="1492558"/>
                </a:lnTo>
                <a:cubicBezTo>
                  <a:pt x="2822146" y="1495063"/>
                  <a:pt x="2813955" y="1512365"/>
                  <a:pt x="2807813" y="1525339"/>
                </a:cubicBezTo>
                <a:close/>
                <a:moveTo>
                  <a:pt x="6418301" y="3276130"/>
                </a:moveTo>
                <a:cubicBezTo>
                  <a:pt x="6420424" y="3279286"/>
                  <a:pt x="6423822" y="3281090"/>
                  <a:pt x="6428919" y="3281089"/>
                </a:cubicBezTo>
                <a:lnTo>
                  <a:pt x="6415330" y="3259447"/>
                </a:lnTo>
                <a:lnTo>
                  <a:pt x="6415330" y="3263057"/>
                </a:lnTo>
                <a:cubicBezTo>
                  <a:pt x="6415330" y="3268466"/>
                  <a:pt x="6416178" y="3272974"/>
                  <a:pt x="6418301" y="3276130"/>
                </a:cubicBezTo>
                <a:close/>
                <a:moveTo>
                  <a:pt x="2541351" y="1469061"/>
                </a:moveTo>
                <a:cubicBezTo>
                  <a:pt x="2547495" y="1456082"/>
                  <a:pt x="2557960" y="1445155"/>
                  <a:pt x="2566383" y="1438554"/>
                </a:cubicBezTo>
                <a:lnTo>
                  <a:pt x="2579357" y="1444696"/>
                </a:lnTo>
                <a:close/>
                <a:moveTo>
                  <a:pt x="6528661" y="3374165"/>
                </a:moveTo>
                <a:cubicBezTo>
                  <a:pt x="6532056" y="3363346"/>
                  <a:pt x="6535456" y="3352521"/>
                  <a:pt x="6535456" y="3338092"/>
                </a:cubicBezTo>
                <a:lnTo>
                  <a:pt x="6549044" y="3330877"/>
                </a:lnTo>
                <a:cubicBezTo>
                  <a:pt x="6542250" y="3345307"/>
                  <a:pt x="6538850" y="3359735"/>
                  <a:pt x="6528661" y="3374165"/>
                </a:cubicBezTo>
                <a:close/>
                <a:moveTo>
                  <a:pt x="2724062" y="1612766"/>
                </a:moveTo>
                <a:cubicBezTo>
                  <a:pt x="2745000" y="1590909"/>
                  <a:pt x="2767984" y="1564731"/>
                  <a:pt x="2785286" y="1572922"/>
                </a:cubicBezTo>
                <a:cubicBezTo>
                  <a:pt x="2787335" y="1568593"/>
                  <a:pt x="2793017" y="1534222"/>
                  <a:pt x="2788695" y="1532176"/>
                </a:cubicBezTo>
                <a:cubicBezTo>
                  <a:pt x="2784367" y="1530127"/>
                  <a:pt x="2780271" y="1538778"/>
                  <a:pt x="2778225" y="1543100"/>
                </a:cubicBezTo>
                <a:cubicBezTo>
                  <a:pt x="2757060" y="1554260"/>
                  <a:pt x="2716998" y="1582951"/>
                  <a:pt x="2706761" y="1604575"/>
                </a:cubicBezTo>
                <a:close/>
                <a:moveTo>
                  <a:pt x="6398345" y="3371268"/>
                </a:moveTo>
                <a:lnTo>
                  <a:pt x="6401740" y="3360444"/>
                </a:lnTo>
                <a:lnTo>
                  <a:pt x="6398345" y="3356840"/>
                </a:lnTo>
                <a:close/>
                <a:moveTo>
                  <a:pt x="6499879" y="3452881"/>
                </a:moveTo>
                <a:lnTo>
                  <a:pt x="6501478" y="3449910"/>
                </a:lnTo>
                <a:lnTo>
                  <a:pt x="6508272" y="3449910"/>
                </a:lnTo>
                <a:close/>
                <a:moveTo>
                  <a:pt x="6498078" y="3453518"/>
                </a:moveTo>
                <a:lnTo>
                  <a:pt x="6499879" y="3452881"/>
                </a:lnTo>
                <a:lnTo>
                  <a:pt x="6499778" y="3453067"/>
                </a:lnTo>
                <a:cubicBezTo>
                  <a:pt x="6498928" y="3453518"/>
                  <a:pt x="6498078" y="3453518"/>
                  <a:pt x="6498078" y="3453518"/>
                </a:cubicBezTo>
                <a:close/>
                <a:moveTo>
                  <a:pt x="6535448" y="3485982"/>
                </a:moveTo>
                <a:cubicBezTo>
                  <a:pt x="6528653" y="3478768"/>
                  <a:pt x="6521858" y="3475159"/>
                  <a:pt x="6515062" y="3475158"/>
                </a:cubicBezTo>
                <a:cubicBezTo>
                  <a:pt x="6525252" y="3460730"/>
                  <a:pt x="6528653" y="3446302"/>
                  <a:pt x="6535448" y="3431874"/>
                </a:cubicBezTo>
                <a:cubicBezTo>
                  <a:pt x="6538843" y="3431874"/>
                  <a:pt x="6543941" y="3430976"/>
                  <a:pt x="6548187" y="3430976"/>
                </a:cubicBezTo>
                <a:cubicBezTo>
                  <a:pt x="6552433" y="3430976"/>
                  <a:pt x="6555833" y="3431874"/>
                  <a:pt x="6555833" y="3435484"/>
                </a:cubicBezTo>
                <a:cubicBezTo>
                  <a:pt x="6555833" y="3439088"/>
                  <a:pt x="6549038" y="3446302"/>
                  <a:pt x="6545638" y="3449912"/>
                </a:cubicBezTo>
                <a:close/>
                <a:moveTo>
                  <a:pt x="6494682" y="3514846"/>
                </a:moveTo>
                <a:cubicBezTo>
                  <a:pt x="6498077" y="3511236"/>
                  <a:pt x="6494682" y="3511236"/>
                  <a:pt x="6491282" y="3507631"/>
                </a:cubicBezTo>
                <a:lnTo>
                  <a:pt x="6501476" y="3496806"/>
                </a:lnTo>
                <a:cubicBezTo>
                  <a:pt x="6501476" y="3500416"/>
                  <a:pt x="6498077" y="3507631"/>
                  <a:pt x="6494682" y="3514846"/>
                </a:cubicBezTo>
                <a:close/>
                <a:moveTo>
                  <a:pt x="2515797" y="1683605"/>
                </a:moveTo>
                <a:cubicBezTo>
                  <a:pt x="2524221" y="1677002"/>
                  <a:pt x="2526267" y="1672680"/>
                  <a:pt x="2530363" y="1664029"/>
                </a:cubicBezTo>
                <a:cubicBezTo>
                  <a:pt x="2523989" y="1666302"/>
                  <a:pt x="2515570" y="1672907"/>
                  <a:pt x="2511475" y="1681558"/>
                </a:cubicBezTo>
                <a:close/>
                <a:moveTo>
                  <a:pt x="6354178" y="3522764"/>
                </a:moveTo>
                <a:cubicBezTo>
                  <a:pt x="6377961" y="3515550"/>
                  <a:pt x="6401740" y="3475869"/>
                  <a:pt x="6401740" y="3454227"/>
                </a:cubicBezTo>
                <a:cubicBezTo>
                  <a:pt x="6408535" y="3454227"/>
                  <a:pt x="6415330" y="3454227"/>
                  <a:pt x="6415330" y="3447013"/>
                </a:cubicBezTo>
                <a:cubicBezTo>
                  <a:pt x="6415330" y="3436194"/>
                  <a:pt x="6411935" y="3425371"/>
                  <a:pt x="6425519" y="3425371"/>
                </a:cubicBezTo>
                <a:lnTo>
                  <a:pt x="6466287" y="3309945"/>
                </a:lnTo>
                <a:cubicBezTo>
                  <a:pt x="6476481" y="3309945"/>
                  <a:pt x="6483276" y="3306341"/>
                  <a:pt x="6483276" y="3299127"/>
                </a:cubicBezTo>
                <a:cubicBezTo>
                  <a:pt x="6483276" y="3284698"/>
                  <a:pt x="6483276" y="3281089"/>
                  <a:pt x="6496865" y="3281090"/>
                </a:cubicBezTo>
                <a:lnTo>
                  <a:pt x="6513850" y="3245019"/>
                </a:lnTo>
                <a:cubicBezTo>
                  <a:pt x="6513850" y="3234200"/>
                  <a:pt x="6517249" y="3205344"/>
                  <a:pt x="6524044" y="3176488"/>
                </a:cubicBezTo>
                <a:cubicBezTo>
                  <a:pt x="6527439" y="3169274"/>
                  <a:pt x="6530839" y="3162059"/>
                  <a:pt x="6530839" y="3158449"/>
                </a:cubicBezTo>
                <a:lnTo>
                  <a:pt x="6520644" y="3169274"/>
                </a:lnTo>
                <a:cubicBezTo>
                  <a:pt x="6524044" y="3172878"/>
                  <a:pt x="6527439" y="3172878"/>
                  <a:pt x="6524044" y="3176488"/>
                </a:cubicBezTo>
                <a:cubicBezTo>
                  <a:pt x="6524044" y="3180092"/>
                  <a:pt x="6520644" y="3183702"/>
                  <a:pt x="6517249" y="3187306"/>
                </a:cubicBezTo>
                <a:lnTo>
                  <a:pt x="6500261" y="3198130"/>
                </a:lnTo>
                <a:lnTo>
                  <a:pt x="6493466" y="3190916"/>
                </a:lnTo>
                <a:cubicBezTo>
                  <a:pt x="6490071" y="3201734"/>
                  <a:pt x="6486671" y="3208948"/>
                  <a:pt x="6486671" y="3212558"/>
                </a:cubicBezTo>
                <a:cubicBezTo>
                  <a:pt x="6473081" y="3234200"/>
                  <a:pt x="6452698" y="3252233"/>
                  <a:pt x="6452698" y="3281089"/>
                </a:cubicBezTo>
                <a:lnTo>
                  <a:pt x="6439113" y="3313555"/>
                </a:lnTo>
                <a:cubicBezTo>
                  <a:pt x="6428919" y="3320770"/>
                  <a:pt x="6428919" y="3335198"/>
                  <a:pt x="6428919" y="3346016"/>
                </a:cubicBezTo>
                <a:cubicBezTo>
                  <a:pt x="6428919" y="3378481"/>
                  <a:pt x="6388151" y="3410942"/>
                  <a:pt x="6388151" y="3443409"/>
                </a:cubicBezTo>
                <a:lnTo>
                  <a:pt x="6374562" y="3454227"/>
                </a:lnTo>
                <a:cubicBezTo>
                  <a:pt x="6371167" y="3468655"/>
                  <a:pt x="6360972" y="3483083"/>
                  <a:pt x="6354178" y="3497512"/>
                </a:cubicBezTo>
                <a:close/>
                <a:moveTo>
                  <a:pt x="2500793" y="1782399"/>
                </a:moveTo>
                <a:cubicBezTo>
                  <a:pt x="2517176" y="1747796"/>
                  <a:pt x="2559971" y="1746877"/>
                  <a:pt x="2576353" y="1712274"/>
                </a:cubicBezTo>
                <a:lnTo>
                  <a:pt x="2618688" y="1689956"/>
                </a:lnTo>
                <a:cubicBezTo>
                  <a:pt x="2625057" y="1687681"/>
                  <a:pt x="2620501" y="1674934"/>
                  <a:pt x="2616179" y="1672888"/>
                </a:cubicBezTo>
                <a:lnTo>
                  <a:pt x="2588180" y="1664923"/>
                </a:lnTo>
                <a:cubicBezTo>
                  <a:pt x="2569289" y="1682458"/>
                  <a:pt x="2544029" y="1702268"/>
                  <a:pt x="2531742" y="1728221"/>
                </a:cubicBezTo>
                <a:cubicBezTo>
                  <a:pt x="2514901" y="1741427"/>
                  <a:pt x="2493962" y="1763284"/>
                  <a:pt x="2474841" y="1770113"/>
                </a:cubicBezTo>
                <a:close/>
                <a:moveTo>
                  <a:pt x="2396313" y="1801773"/>
                </a:moveTo>
                <a:lnTo>
                  <a:pt x="2434553" y="1788107"/>
                </a:lnTo>
                <a:cubicBezTo>
                  <a:pt x="2424088" y="1799034"/>
                  <a:pt x="2450041" y="1811321"/>
                  <a:pt x="2456183" y="1798347"/>
                </a:cubicBezTo>
                <a:lnTo>
                  <a:pt x="2444333" y="1745079"/>
                </a:lnTo>
                <a:lnTo>
                  <a:pt x="2427032" y="1736888"/>
                </a:lnTo>
                <a:lnTo>
                  <a:pt x="2404278" y="1773774"/>
                </a:lnTo>
                <a:close/>
                <a:moveTo>
                  <a:pt x="6368982" y="3709624"/>
                </a:moveTo>
                <a:lnTo>
                  <a:pt x="6368982" y="3695192"/>
                </a:lnTo>
                <a:lnTo>
                  <a:pt x="6372380" y="3698797"/>
                </a:lnTo>
                <a:close/>
                <a:moveTo>
                  <a:pt x="6242491" y="3681022"/>
                </a:moveTo>
                <a:cubicBezTo>
                  <a:pt x="6244614" y="3681474"/>
                  <a:pt x="6247161" y="3681473"/>
                  <a:pt x="6248859" y="3681473"/>
                </a:cubicBezTo>
                <a:lnTo>
                  <a:pt x="6255653" y="3667045"/>
                </a:lnTo>
                <a:cubicBezTo>
                  <a:pt x="6252258" y="3667046"/>
                  <a:pt x="6238669" y="3670650"/>
                  <a:pt x="6238669" y="3677864"/>
                </a:cubicBezTo>
                <a:cubicBezTo>
                  <a:pt x="6238669" y="3679669"/>
                  <a:pt x="6240368" y="3680571"/>
                  <a:pt x="6242491" y="3681022"/>
                </a:cubicBezTo>
                <a:close/>
                <a:moveTo>
                  <a:pt x="2311877" y="1857106"/>
                </a:moveTo>
                <a:lnTo>
                  <a:pt x="2349883" y="1832740"/>
                </a:lnTo>
                <a:lnTo>
                  <a:pt x="2336909" y="1826598"/>
                </a:lnTo>
                <a:cubicBezTo>
                  <a:pt x="2328485" y="1833200"/>
                  <a:pt x="2318021" y="1844127"/>
                  <a:pt x="2311877" y="1857106"/>
                </a:cubicBezTo>
                <a:close/>
                <a:moveTo>
                  <a:pt x="2396565" y="1913081"/>
                </a:moveTo>
                <a:cubicBezTo>
                  <a:pt x="2398611" y="1908759"/>
                  <a:pt x="2402940" y="1910808"/>
                  <a:pt x="2404990" y="1906480"/>
                </a:cubicBezTo>
                <a:lnTo>
                  <a:pt x="2415227" y="1884856"/>
                </a:lnTo>
                <a:cubicBezTo>
                  <a:pt x="2423418" y="1867554"/>
                  <a:pt x="2429330" y="1843874"/>
                  <a:pt x="2426821" y="1826806"/>
                </a:cubicBezTo>
                <a:lnTo>
                  <a:pt x="2376988" y="1898522"/>
                </a:lnTo>
                <a:close/>
                <a:moveTo>
                  <a:pt x="2220131" y="1856846"/>
                </a:moveTo>
                <a:lnTo>
                  <a:pt x="2230609" y="1860991"/>
                </a:lnTo>
                <a:lnTo>
                  <a:pt x="2247215" y="1825916"/>
                </a:lnTo>
                <a:lnTo>
                  <a:pt x="2235835" y="1833390"/>
                </a:lnTo>
                <a:close/>
                <a:moveTo>
                  <a:pt x="2284797" y="1891936"/>
                </a:moveTo>
                <a:cubicBezTo>
                  <a:pt x="2288893" y="1883285"/>
                  <a:pt x="2292988" y="1874634"/>
                  <a:pt x="2301406" y="1868030"/>
                </a:cubicBezTo>
                <a:lnTo>
                  <a:pt x="2295931" y="1812489"/>
                </a:lnTo>
                <a:lnTo>
                  <a:pt x="2304933" y="1803172"/>
                </a:lnTo>
                <a:lnTo>
                  <a:pt x="2283293" y="1812837"/>
                </a:lnTo>
                <a:cubicBezTo>
                  <a:pt x="2289897" y="1821255"/>
                  <a:pt x="2264404" y="1830366"/>
                  <a:pt x="2259850" y="1817620"/>
                </a:cubicBezTo>
                <a:lnTo>
                  <a:pt x="2256613" y="1819745"/>
                </a:lnTo>
                <a:lnTo>
                  <a:pt x="2273745" y="1850966"/>
                </a:lnTo>
                <a:cubicBezTo>
                  <a:pt x="2279382" y="1864225"/>
                  <a:pt x="2283426" y="1878052"/>
                  <a:pt x="2284797" y="1891936"/>
                </a:cubicBezTo>
                <a:close/>
                <a:moveTo>
                  <a:pt x="2180351" y="1882681"/>
                </a:moveTo>
                <a:lnTo>
                  <a:pt x="2183952" y="1881261"/>
                </a:lnTo>
                <a:lnTo>
                  <a:pt x="2184222" y="1880727"/>
                </a:lnTo>
                <a:close/>
                <a:moveTo>
                  <a:pt x="2318270" y="1955442"/>
                </a:moveTo>
                <a:lnTo>
                  <a:pt x="2339668" y="1954982"/>
                </a:lnTo>
                <a:lnTo>
                  <a:pt x="2371305" y="1932892"/>
                </a:lnTo>
                <a:lnTo>
                  <a:pt x="2345579" y="1931302"/>
                </a:lnTo>
                <a:lnTo>
                  <a:pt x="2322366" y="1946791"/>
                </a:lnTo>
                <a:close/>
                <a:moveTo>
                  <a:pt x="6324820" y="3861114"/>
                </a:moveTo>
                <a:lnTo>
                  <a:pt x="6324819" y="3835862"/>
                </a:lnTo>
                <a:cubicBezTo>
                  <a:pt x="6331614" y="3821434"/>
                  <a:pt x="6341808" y="3807006"/>
                  <a:pt x="6345203" y="3792578"/>
                </a:cubicBezTo>
                <a:lnTo>
                  <a:pt x="6358793" y="3781760"/>
                </a:lnTo>
                <a:cubicBezTo>
                  <a:pt x="6358793" y="3749294"/>
                  <a:pt x="6399561" y="3716833"/>
                  <a:pt x="6399561" y="3684367"/>
                </a:cubicBezTo>
                <a:cubicBezTo>
                  <a:pt x="6399561" y="3673548"/>
                  <a:pt x="6399561" y="3659120"/>
                  <a:pt x="6409756" y="3651906"/>
                </a:cubicBezTo>
                <a:lnTo>
                  <a:pt x="6423340" y="3619440"/>
                </a:lnTo>
                <a:cubicBezTo>
                  <a:pt x="6423340" y="3590584"/>
                  <a:pt x="6443724" y="3572551"/>
                  <a:pt x="6457314" y="3550909"/>
                </a:cubicBezTo>
                <a:cubicBezTo>
                  <a:pt x="6457314" y="3547300"/>
                  <a:pt x="6460714" y="3540086"/>
                  <a:pt x="6464109" y="3529267"/>
                </a:cubicBezTo>
                <a:lnTo>
                  <a:pt x="6470903" y="3536481"/>
                </a:lnTo>
                <a:lnTo>
                  <a:pt x="6487892" y="3525657"/>
                </a:lnTo>
                <a:cubicBezTo>
                  <a:pt x="6491287" y="3522053"/>
                  <a:pt x="6494687" y="3518444"/>
                  <a:pt x="6494687" y="3514839"/>
                </a:cubicBezTo>
                <a:cubicBezTo>
                  <a:pt x="6487892" y="3543695"/>
                  <a:pt x="6484493" y="3572551"/>
                  <a:pt x="6484492" y="3583370"/>
                </a:cubicBezTo>
                <a:lnTo>
                  <a:pt x="6467508" y="3619440"/>
                </a:lnTo>
                <a:cubicBezTo>
                  <a:pt x="6453919" y="3619440"/>
                  <a:pt x="6453919" y="3623050"/>
                  <a:pt x="6453919" y="3637478"/>
                </a:cubicBezTo>
                <a:cubicBezTo>
                  <a:pt x="6453919" y="3644692"/>
                  <a:pt x="6447124" y="3648297"/>
                  <a:pt x="6436930" y="3648297"/>
                </a:cubicBezTo>
                <a:lnTo>
                  <a:pt x="6396161" y="3763722"/>
                </a:lnTo>
                <a:cubicBezTo>
                  <a:pt x="6382577" y="3763722"/>
                  <a:pt x="6385972" y="3774546"/>
                  <a:pt x="6385972" y="3785364"/>
                </a:cubicBezTo>
                <a:cubicBezTo>
                  <a:pt x="6385972" y="3792578"/>
                  <a:pt x="6379177" y="3792578"/>
                  <a:pt x="6372382" y="3792578"/>
                </a:cubicBezTo>
                <a:cubicBezTo>
                  <a:pt x="6372382" y="3814220"/>
                  <a:pt x="6348603" y="3853901"/>
                  <a:pt x="6324820" y="3861114"/>
                </a:cubicBezTo>
                <a:close/>
                <a:moveTo>
                  <a:pt x="6201296" y="3807717"/>
                </a:moveTo>
                <a:cubicBezTo>
                  <a:pt x="6204696" y="3804113"/>
                  <a:pt x="6208091" y="3796898"/>
                  <a:pt x="6208091" y="3793289"/>
                </a:cubicBezTo>
                <a:lnTo>
                  <a:pt x="6201296" y="3793289"/>
                </a:lnTo>
                <a:close/>
                <a:moveTo>
                  <a:pt x="2159063" y="1895226"/>
                </a:moveTo>
                <a:lnTo>
                  <a:pt x="2166020" y="1889919"/>
                </a:lnTo>
                <a:lnTo>
                  <a:pt x="2160843" y="1892533"/>
                </a:lnTo>
                <a:close/>
                <a:moveTo>
                  <a:pt x="6228475" y="3851002"/>
                </a:moveTo>
                <a:cubicBezTo>
                  <a:pt x="6235269" y="3840183"/>
                  <a:pt x="6242064" y="3825754"/>
                  <a:pt x="6242064" y="3814931"/>
                </a:cubicBezTo>
                <a:cubicBezTo>
                  <a:pt x="6242064" y="3807717"/>
                  <a:pt x="6238669" y="3804113"/>
                  <a:pt x="6231875" y="3804113"/>
                </a:cubicBezTo>
                <a:cubicBezTo>
                  <a:pt x="6231875" y="3807717"/>
                  <a:pt x="6231875" y="3811326"/>
                  <a:pt x="6228475" y="3811327"/>
                </a:cubicBezTo>
                <a:lnTo>
                  <a:pt x="6225080" y="3840183"/>
                </a:lnTo>
                <a:close/>
                <a:moveTo>
                  <a:pt x="2052491" y="1931258"/>
                </a:moveTo>
                <a:cubicBezTo>
                  <a:pt x="2043840" y="1927162"/>
                  <a:pt x="2041564" y="1920793"/>
                  <a:pt x="2045660" y="1912142"/>
                </a:cubicBezTo>
                <a:cubicBezTo>
                  <a:pt x="2051804" y="1899163"/>
                  <a:pt x="2068646" y="1885956"/>
                  <a:pt x="2083439" y="1877079"/>
                </a:cubicBezTo>
                <a:lnTo>
                  <a:pt x="2081619" y="1892098"/>
                </a:lnTo>
                <a:lnTo>
                  <a:pt x="2060915" y="1924656"/>
                </a:lnTo>
                <a:cubicBezTo>
                  <a:pt x="2056586" y="1922606"/>
                  <a:pt x="2054537" y="1926935"/>
                  <a:pt x="2052491" y="1931258"/>
                </a:cubicBezTo>
                <a:close/>
                <a:moveTo>
                  <a:pt x="2085265" y="1962663"/>
                </a:moveTo>
                <a:lnTo>
                  <a:pt x="2076612" y="1958566"/>
                </a:lnTo>
                <a:cubicBezTo>
                  <a:pt x="2078662" y="1954236"/>
                  <a:pt x="2087082" y="1947630"/>
                  <a:pt x="2093459" y="1945357"/>
                </a:cubicBezTo>
                <a:close/>
                <a:moveTo>
                  <a:pt x="2180125" y="2101836"/>
                </a:moveTo>
                <a:cubicBezTo>
                  <a:pt x="2192412" y="2075883"/>
                  <a:pt x="2208568" y="2030583"/>
                  <a:pt x="2229505" y="2008726"/>
                </a:cubicBezTo>
                <a:cubicBezTo>
                  <a:pt x="2216759" y="2013281"/>
                  <a:pt x="2206288" y="2024205"/>
                  <a:pt x="2198097" y="2041506"/>
                </a:cubicBezTo>
                <a:lnTo>
                  <a:pt x="2155995" y="2074523"/>
                </a:lnTo>
                <a:close/>
                <a:moveTo>
                  <a:pt x="6213131" y="4019374"/>
                </a:moveTo>
                <a:cubicBezTo>
                  <a:pt x="6211008" y="4018923"/>
                  <a:pt x="6209309" y="4018020"/>
                  <a:pt x="6209309" y="4016215"/>
                </a:cubicBezTo>
                <a:cubicBezTo>
                  <a:pt x="6209309" y="4008999"/>
                  <a:pt x="6222898" y="4005394"/>
                  <a:pt x="6226293" y="4005393"/>
                </a:cubicBezTo>
                <a:lnTo>
                  <a:pt x="6219499" y="4019825"/>
                </a:lnTo>
                <a:cubicBezTo>
                  <a:pt x="6217801" y="4019825"/>
                  <a:pt x="6215254" y="4019825"/>
                  <a:pt x="6213131" y="4019374"/>
                </a:cubicBezTo>
                <a:close/>
                <a:moveTo>
                  <a:pt x="1944396" y="2081287"/>
                </a:moveTo>
                <a:lnTo>
                  <a:pt x="1961240" y="2068076"/>
                </a:lnTo>
                <a:cubicBezTo>
                  <a:pt x="1965562" y="2070122"/>
                  <a:pt x="1974214" y="2074218"/>
                  <a:pt x="1972164" y="2078547"/>
                </a:cubicBezTo>
                <a:cubicBezTo>
                  <a:pt x="1968067" y="2087200"/>
                  <a:pt x="1948718" y="2083333"/>
                  <a:pt x="1944396" y="2081287"/>
                </a:cubicBezTo>
                <a:close/>
                <a:moveTo>
                  <a:pt x="6082392" y="4045779"/>
                </a:moveTo>
                <a:lnTo>
                  <a:pt x="6099376" y="4052992"/>
                </a:lnTo>
                <a:cubicBezTo>
                  <a:pt x="6095982" y="4049388"/>
                  <a:pt x="6099377" y="4045779"/>
                  <a:pt x="6102776" y="4049388"/>
                </a:cubicBezTo>
                <a:lnTo>
                  <a:pt x="6109571" y="4034960"/>
                </a:lnTo>
                <a:cubicBezTo>
                  <a:pt x="6112966" y="4038565"/>
                  <a:pt x="6119760" y="4024137"/>
                  <a:pt x="6119760" y="4024137"/>
                </a:cubicBezTo>
                <a:lnTo>
                  <a:pt x="6143544" y="3980852"/>
                </a:lnTo>
                <a:cubicBezTo>
                  <a:pt x="6143544" y="3966424"/>
                  <a:pt x="6163928" y="3894283"/>
                  <a:pt x="6174118" y="3887069"/>
                </a:cubicBezTo>
                <a:lnTo>
                  <a:pt x="6191107" y="3897893"/>
                </a:lnTo>
                <a:cubicBezTo>
                  <a:pt x="6194502" y="3883464"/>
                  <a:pt x="6197901" y="3865427"/>
                  <a:pt x="6208091" y="3854612"/>
                </a:cubicBezTo>
                <a:lnTo>
                  <a:pt x="6191107" y="3851002"/>
                </a:lnTo>
                <a:lnTo>
                  <a:pt x="6177517" y="3840183"/>
                </a:lnTo>
                <a:lnTo>
                  <a:pt x="6174118" y="3865427"/>
                </a:lnTo>
                <a:cubicBezTo>
                  <a:pt x="6163928" y="3876250"/>
                  <a:pt x="6153734" y="3894283"/>
                  <a:pt x="6146939" y="3908711"/>
                </a:cubicBezTo>
                <a:cubicBezTo>
                  <a:pt x="6146939" y="3923139"/>
                  <a:pt x="6143544" y="3937568"/>
                  <a:pt x="6133349" y="3948391"/>
                </a:cubicBezTo>
                <a:cubicBezTo>
                  <a:pt x="6126555" y="3941177"/>
                  <a:pt x="6112966" y="3955605"/>
                  <a:pt x="6119760" y="3959210"/>
                </a:cubicBezTo>
                <a:lnTo>
                  <a:pt x="6099376" y="3984462"/>
                </a:lnTo>
                <a:lnTo>
                  <a:pt x="6089187" y="4020532"/>
                </a:lnTo>
                <a:lnTo>
                  <a:pt x="6082392" y="4020532"/>
                </a:lnTo>
                <a:close/>
                <a:moveTo>
                  <a:pt x="6171942" y="4146068"/>
                </a:moveTo>
                <a:lnTo>
                  <a:pt x="6171942" y="4131636"/>
                </a:lnTo>
                <a:lnTo>
                  <a:pt x="6178739" y="4131636"/>
                </a:lnTo>
                <a:cubicBezTo>
                  <a:pt x="6178739" y="4135246"/>
                  <a:pt x="6175343" y="4142462"/>
                  <a:pt x="6171942" y="4146068"/>
                </a:cubicBezTo>
                <a:close/>
                <a:moveTo>
                  <a:pt x="6199111" y="4189349"/>
                </a:moveTo>
                <a:lnTo>
                  <a:pt x="6195716" y="4178530"/>
                </a:lnTo>
                <a:lnTo>
                  <a:pt x="6199111" y="4149674"/>
                </a:lnTo>
                <a:cubicBezTo>
                  <a:pt x="6202511" y="4149674"/>
                  <a:pt x="6202511" y="4146064"/>
                  <a:pt x="6202511" y="4142459"/>
                </a:cubicBezTo>
                <a:cubicBezTo>
                  <a:pt x="6209305" y="4142459"/>
                  <a:pt x="6212700" y="4146064"/>
                  <a:pt x="6212700" y="4153278"/>
                </a:cubicBezTo>
                <a:cubicBezTo>
                  <a:pt x="6212700" y="4164102"/>
                  <a:pt x="6205906" y="4178530"/>
                  <a:pt x="6199111" y="4189349"/>
                </a:cubicBezTo>
                <a:close/>
                <a:moveTo>
                  <a:pt x="6065403" y="4146776"/>
                </a:moveTo>
                <a:cubicBezTo>
                  <a:pt x="6072198" y="4139562"/>
                  <a:pt x="6075598" y="4128743"/>
                  <a:pt x="6075598" y="4114315"/>
                </a:cubicBezTo>
                <a:lnTo>
                  <a:pt x="6092581" y="4078245"/>
                </a:lnTo>
                <a:lnTo>
                  <a:pt x="6068803" y="4067420"/>
                </a:lnTo>
                <a:cubicBezTo>
                  <a:pt x="6068803" y="4089063"/>
                  <a:pt x="6072197" y="4125133"/>
                  <a:pt x="6065403" y="4146776"/>
                </a:cubicBezTo>
                <a:close/>
                <a:moveTo>
                  <a:pt x="6142226" y="4207235"/>
                </a:moveTo>
                <a:lnTo>
                  <a:pt x="6144753" y="4203784"/>
                </a:lnTo>
                <a:lnTo>
                  <a:pt x="6145077" y="4201375"/>
                </a:lnTo>
                <a:close/>
                <a:moveTo>
                  <a:pt x="6133339" y="4219368"/>
                </a:moveTo>
                <a:lnTo>
                  <a:pt x="6135229" y="4216787"/>
                </a:lnTo>
                <a:lnTo>
                  <a:pt x="6133350" y="4218916"/>
                </a:lnTo>
                <a:close/>
                <a:moveTo>
                  <a:pt x="6109571" y="4277022"/>
                </a:moveTo>
                <a:lnTo>
                  <a:pt x="6114603" y="4268260"/>
                </a:lnTo>
                <a:lnTo>
                  <a:pt x="6117553" y="4247216"/>
                </a:lnTo>
                <a:lnTo>
                  <a:pt x="6109571" y="4247772"/>
                </a:lnTo>
                <a:close/>
                <a:moveTo>
                  <a:pt x="1912703" y="2308800"/>
                </a:moveTo>
                <a:lnTo>
                  <a:pt x="1931363" y="2280578"/>
                </a:lnTo>
                <a:cubicBezTo>
                  <a:pt x="1950482" y="2273741"/>
                  <a:pt x="1973699" y="2258262"/>
                  <a:pt x="1990541" y="2245056"/>
                </a:cubicBezTo>
                <a:cubicBezTo>
                  <a:pt x="1998732" y="2227755"/>
                  <a:pt x="2011246" y="2212499"/>
                  <a:pt x="2030369" y="2205665"/>
                </a:cubicBezTo>
                <a:cubicBezTo>
                  <a:pt x="2034925" y="2218412"/>
                  <a:pt x="2060417" y="2209301"/>
                  <a:pt x="2053813" y="2200883"/>
                </a:cubicBezTo>
                <a:lnTo>
                  <a:pt x="2094102" y="2182889"/>
                </a:lnTo>
                <a:lnTo>
                  <a:pt x="2127553" y="2145776"/>
                </a:lnTo>
                <a:lnTo>
                  <a:pt x="2136204" y="2149872"/>
                </a:lnTo>
                <a:lnTo>
                  <a:pt x="2150537" y="2119597"/>
                </a:lnTo>
                <a:lnTo>
                  <a:pt x="2133008" y="2100709"/>
                </a:lnTo>
                <a:cubicBezTo>
                  <a:pt x="2135284" y="2107077"/>
                  <a:pt x="2128913" y="2109359"/>
                  <a:pt x="2126633" y="2102982"/>
                </a:cubicBezTo>
                <a:lnTo>
                  <a:pt x="2109791" y="2116188"/>
                </a:lnTo>
                <a:cubicBezTo>
                  <a:pt x="2107515" y="2109819"/>
                  <a:pt x="2090673" y="2123025"/>
                  <a:pt x="2090673" y="2123025"/>
                </a:cubicBezTo>
                <a:lnTo>
                  <a:pt x="2035819" y="2160595"/>
                </a:lnTo>
                <a:cubicBezTo>
                  <a:pt x="2027628" y="2177896"/>
                  <a:pt x="1960719" y="2252118"/>
                  <a:pt x="1943650" y="2254626"/>
                </a:cubicBezTo>
                <a:lnTo>
                  <a:pt x="1928165" y="2231407"/>
                </a:lnTo>
                <a:cubicBezTo>
                  <a:pt x="1915651" y="2246662"/>
                  <a:pt x="1901083" y="2266243"/>
                  <a:pt x="1881970" y="2273070"/>
                </a:cubicBezTo>
                <a:lnTo>
                  <a:pt x="1901544" y="2287636"/>
                </a:lnTo>
                <a:close/>
                <a:moveTo>
                  <a:pt x="5997457" y="4244168"/>
                </a:moveTo>
                <a:lnTo>
                  <a:pt x="6014446" y="4236954"/>
                </a:lnTo>
                <a:lnTo>
                  <a:pt x="6024635" y="4218916"/>
                </a:lnTo>
                <a:lnTo>
                  <a:pt x="6024636" y="4211702"/>
                </a:lnTo>
                <a:lnTo>
                  <a:pt x="6011046" y="4218917"/>
                </a:lnTo>
                <a:close/>
                <a:moveTo>
                  <a:pt x="6079447" y="4311131"/>
                </a:moveTo>
                <a:lnTo>
                  <a:pt x="6090396" y="4297567"/>
                </a:lnTo>
                <a:cubicBezTo>
                  <a:pt x="6083601" y="4293963"/>
                  <a:pt x="6097190" y="4279535"/>
                  <a:pt x="6103985" y="4286748"/>
                </a:cubicBezTo>
                <a:lnTo>
                  <a:pt x="6105416" y="4284257"/>
                </a:lnTo>
                <a:lnTo>
                  <a:pt x="6084939" y="4268514"/>
                </a:lnTo>
                <a:cubicBezTo>
                  <a:pt x="6077295" y="4261299"/>
                  <a:pt x="6070501" y="4253184"/>
                  <a:pt x="6065404" y="4244168"/>
                </a:cubicBezTo>
                <a:cubicBezTo>
                  <a:pt x="6065403" y="4251382"/>
                  <a:pt x="6065404" y="4258596"/>
                  <a:pt x="6062008" y="4265810"/>
                </a:cubicBezTo>
                <a:lnTo>
                  <a:pt x="6082393" y="4301880"/>
                </a:lnTo>
                <a:close/>
                <a:moveTo>
                  <a:pt x="6041624" y="4305485"/>
                </a:moveTo>
                <a:lnTo>
                  <a:pt x="6051814" y="4305485"/>
                </a:lnTo>
                <a:cubicBezTo>
                  <a:pt x="6055214" y="4298270"/>
                  <a:pt x="6058609" y="4287452"/>
                  <a:pt x="6058609" y="4276629"/>
                </a:cubicBezTo>
                <a:close/>
                <a:moveTo>
                  <a:pt x="1823018" y="2319290"/>
                </a:moveTo>
                <a:cubicBezTo>
                  <a:pt x="1825065" y="2314968"/>
                  <a:pt x="1827114" y="2310639"/>
                  <a:pt x="1831443" y="2312689"/>
                </a:cubicBezTo>
                <a:lnTo>
                  <a:pt x="1852148" y="2280131"/>
                </a:lnTo>
                <a:lnTo>
                  <a:pt x="1853967" y="2265112"/>
                </a:lnTo>
                <a:cubicBezTo>
                  <a:pt x="1839175" y="2273989"/>
                  <a:pt x="1822332" y="2287196"/>
                  <a:pt x="1816188" y="2300175"/>
                </a:cubicBezTo>
                <a:cubicBezTo>
                  <a:pt x="1812092" y="2308826"/>
                  <a:pt x="1814368" y="2315194"/>
                  <a:pt x="1823018" y="2319290"/>
                </a:cubicBezTo>
                <a:close/>
                <a:moveTo>
                  <a:pt x="1855807" y="2350701"/>
                </a:moveTo>
                <a:lnTo>
                  <a:pt x="1863997" y="2333400"/>
                </a:lnTo>
                <a:cubicBezTo>
                  <a:pt x="1857622" y="2335672"/>
                  <a:pt x="1849205" y="2342277"/>
                  <a:pt x="1847156" y="2346605"/>
                </a:cubicBezTo>
                <a:close/>
                <a:moveTo>
                  <a:pt x="5994062" y="4334341"/>
                </a:moveTo>
                <a:lnTo>
                  <a:pt x="6004252" y="4269415"/>
                </a:lnTo>
                <a:lnTo>
                  <a:pt x="5987268" y="4265810"/>
                </a:lnTo>
                <a:cubicBezTo>
                  <a:pt x="5987267" y="4269415"/>
                  <a:pt x="5983867" y="4269415"/>
                  <a:pt x="5983868" y="4273024"/>
                </a:cubicBezTo>
                <a:lnTo>
                  <a:pt x="5983868" y="4291056"/>
                </a:lnTo>
                <a:cubicBezTo>
                  <a:pt x="5983867" y="4305485"/>
                  <a:pt x="5987267" y="4323523"/>
                  <a:pt x="5994062" y="4334341"/>
                </a:cubicBezTo>
                <a:close/>
                <a:moveTo>
                  <a:pt x="6007651" y="4395664"/>
                </a:moveTo>
                <a:lnTo>
                  <a:pt x="6021241" y="4395663"/>
                </a:lnTo>
                <a:lnTo>
                  <a:pt x="6024636" y="4363198"/>
                </a:lnTo>
                <a:lnTo>
                  <a:pt x="6021240" y="4341555"/>
                </a:lnTo>
                <a:lnTo>
                  <a:pt x="6000857" y="4363198"/>
                </a:lnTo>
                <a:cubicBezTo>
                  <a:pt x="6004252" y="4352379"/>
                  <a:pt x="5983867" y="4352379"/>
                  <a:pt x="5983867" y="4363198"/>
                </a:cubicBezTo>
                <a:close/>
                <a:moveTo>
                  <a:pt x="1586619" y="2367259"/>
                </a:moveTo>
                <a:lnTo>
                  <a:pt x="1584339" y="2360888"/>
                </a:lnTo>
                <a:lnTo>
                  <a:pt x="1594812" y="2349953"/>
                </a:lnTo>
                <a:close/>
                <a:moveTo>
                  <a:pt x="5977073" y="4478622"/>
                </a:moveTo>
                <a:cubicBezTo>
                  <a:pt x="5980473" y="4475019"/>
                  <a:pt x="5983867" y="4467805"/>
                  <a:pt x="5983868" y="4460590"/>
                </a:cubicBezTo>
                <a:lnTo>
                  <a:pt x="5980472" y="4460590"/>
                </a:lnTo>
                <a:cubicBezTo>
                  <a:pt x="5977073" y="4467804"/>
                  <a:pt x="5977073" y="4471409"/>
                  <a:pt x="5977073" y="4478622"/>
                </a:cubicBezTo>
                <a:close/>
                <a:moveTo>
                  <a:pt x="1714928" y="2469323"/>
                </a:moveTo>
                <a:cubicBezTo>
                  <a:pt x="1719251" y="2471369"/>
                  <a:pt x="1738598" y="2475238"/>
                  <a:pt x="1742694" y="2466587"/>
                </a:cubicBezTo>
                <a:cubicBezTo>
                  <a:pt x="1744743" y="2462258"/>
                  <a:pt x="1736093" y="2458163"/>
                  <a:pt x="1731770" y="2456116"/>
                </a:cubicBezTo>
                <a:close/>
                <a:moveTo>
                  <a:pt x="5919321" y="4500265"/>
                </a:moveTo>
                <a:lnTo>
                  <a:pt x="5939705" y="4496660"/>
                </a:lnTo>
                <a:cubicBezTo>
                  <a:pt x="5946499" y="4478623"/>
                  <a:pt x="5956689" y="4456981"/>
                  <a:pt x="5956689" y="4435339"/>
                </a:cubicBezTo>
                <a:cubicBezTo>
                  <a:pt x="5963484" y="4420910"/>
                  <a:pt x="5970279" y="4399268"/>
                  <a:pt x="5980473" y="4388449"/>
                </a:cubicBezTo>
                <a:lnTo>
                  <a:pt x="5960089" y="4388449"/>
                </a:lnTo>
                <a:cubicBezTo>
                  <a:pt x="5960089" y="4417306"/>
                  <a:pt x="5932910" y="4431734"/>
                  <a:pt x="5932910" y="4460590"/>
                </a:cubicBezTo>
                <a:lnTo>
                  <a:pt x="5912526" y="4489446"/>
                </a:lnTo>
                <a:cubicBezTo>
                  <a:pt x="5909131" y="4493051"/>
                  <a:pt x="5915926" y="4500265"/>
                  <a:pt x="5919321" y="4500265"/>
                </a:cubicBezTo>
                <a:close/>
                <a:moveTo>
                  <a:pt x="6012263" y="4643840"/>
                </a:moveTo>
                <a:lnTo>
                  <a:pt x="6029247" y="4614984"/>
                </a:lnTo>
                <a:cubicBezTo>
                  <a:pt x="6029247" y="4625807"/>
                  <a:pt x="6025852" y="4636626"/>
                  <a:pt x="6022453" y="4643840"/>
                </a:cubicBezTo>
                <a:close/>
                <a:moveTo>
                  <a:pt x="1324182" y="2507762"/>
                </a:moveTo>
                <a:cubicBezTo>
                  <a:pt x="1349215" y="2477253"/>
                  <a:pt x="1369926" y="2444699"/>
                  <a:pt x="1376068" y="2431726"/>
                </a:cubicBezTo>
                <a:lnTo>
                  <a:pt x="1418171" y="2398710"/>
                </a:lnTo>
                <a:cubicBezTo>
                  <a:pt x="1435472" y="2406901"/>
                  <a:pt x="1437521" y="2402572"/>
                  <a:pt x="1445712" y="2385271"/>
                </a:cubicBezTo>
                <a:cubicBezTo>
                  <a:pt x="1449808" y="2376620"/>
                  <a:pt x="1460506" y="2376393"/>
                  <a:pt x="1473485" y="2382538"/>
                </a:cubicBezTo>
                <a:lnTo>
                  <a:pt x="1590920" y="2268698"/>
                </a:lnTo>
                <a:cubicBezTo>
                  <a:pt x="1608216" y="2276886"/>
                  <a:pt x="1610038" y="2261861"/>
                  <a:pt x="1616180" y="2248888"/>
                </a:cubicBezTo>
                <a:cubicBezTo>
                  <a:pt x="1620276" y="2240236"/>
                  <a:pt x="1628926" y="2244332"/>
                  <a:pt x="1637578" y="2248428"/>
                </a:cubicBezTo>
                <a:cubicBezTo>
                  <a:pt x="1649864" y="2222475"/>
                  <a:pt x="1702667" y="2189226"/>
                  <a:pt x="1737043" y="2194912"/>
                </a:cubicBezTo>
                <a:lnTo>
                  <a:pt x="1722707" y="2225192"/>
                </a:lnTo>
                <a:cubicBezTo>
                  <a:pt x="1705865" y="2238398"/>
                  <a:pt x="1684695" y="2249555"/>
                  <a:pt x="1672182" y="2264810"/>
                </a:cubicBezTo>
                <a:lnTo>
                  <a:pt x="1648737" y="2269593"/>
                </a:lnTo>
                <a:cubicBezTo>
                  <a:pt x="1630305" y="2308524"/>
                  <a:pt x="1559972" y="2322876"/>
                  <a:pt x="1541540" y="2361808"/>
                </a:cubicBezTo>
                <a:cubicBezTo>
                  <a:pt x="1535398" y="2374781"/>
                  <a:pt x="1527207" y="2392083"/>
                  <a:pt x="1510131" y="2394589"/>
                </a:cubicBezTo>
                <a:lnTo>
                  <a:pt x="1474405" y="2425333"/>
                </a:lnTo>
                <a:cubicBezTo>
                  <a:pt x="1458022" y="2459936"/>
                  <a:pt x="1421832" y="2469273"/>
                  <a:pt x="1392243" y="2487034"/>
                </a:cubicBezTo>
                <a:cubicBezTo>
                  <a:pt x="1390194" y="2491363"/>
                  <a:pt x="1381770" y="2497964"/>
                  <a:pt x="1371306" y="2508891"/>
                </a:cubicBezTo>
                <a:lnTo>
                  <a:pt x="1366750" y="2496145"/>
                </a:lnTo>
                <a:lnTo>
                  <a:pt x="1338975" y="2498884"/>
                </a:lnTo>
                <a:cubicBezTo>
                  <a:pt x="1332606" y="2501160"/>
                  <a:pt x="1326229" y="2503438"/>
                  <a:pt x="1324182" y="2507762"/>
                </a:cubicBezTo>
                <a:close/>
                <a:moveTo>
                  <a:pt x="5851375" y="4651761"/>
                </a:moveTo>
                <a:cubicBezTo>
                  <a:pt x="5854774" y="4651761"/>
                  <a:pt x="5854774" y="4644546"/>
                  <a:pt x="5854774" y="4640942"/>
                </a:cubicBezTo>
                <a:cubicBezTo>
                  <a:pt x="5864964" y="4626514"/>
                  <a:pt x="5881953" y="4594048"/>
                  <a:pt x="5881953" y="4576015"/>
                </a:cubicBezTo>
                <a:lnTo>
                  <a:pt x="5868364" y="4576016"/>
                </a:lnTo>
                <a:cubicBezTo>
                  <a:pt x="5861569" y="4597658"/>
                  <a:pt x="5854774" y="4622904"/>
                  <a:pt x="5841185" y="4622904"/>
                </a:cubicBezTo>
                <a:cubicBezTo>
                  <a:pt x="5841185" y="4626514"/>
                  <a:pt x="5847980" y="4651761"/>
                  <a:pt x="5851375" y="4651761"/>
                </a:cubicBezTo>
                <a:close/>
                <a:moveTo>
                  <a:pt x="5978287" y="4734017"/>
                </a:moveTo>
                <a:lnTo>
                  <a:pt x="5954501" y="4701549"/>
                </a:lnTo>
                <a:cubicBezTo>
                  <a:pt x="5954501" y="4690730"/>
                  <a:pt x="5974887" y="4690730"/>
                  <a:pt x="5971492" y="4701549"/>
                </a:cubicBezTo>
                <a:lnTo>
                  <a:pt x="5991878" y="4679906"/>
                </a:lnTo>
                <a:lnTo>
                  <a:pt x="5995272" y="4701549"/>
                </a:lnTo>
                <a:lnTo>
                  <a:pt x="5991878" y="4734017"/>
                </a:lnTo>
                <a:close/>
                <a:moveTo>
                  <a:pt x="1305301" y="2525293"/>
                </a:moveTo>
                <a:cubicBezTo>
                  <a:pt x="1307350" y="2520964"/>
                  <a:pt x="1315774" y="2514361"/>
                  <a:pt x="1324193" y="2507756"/>
                </a:cubicBezTo>
                <a:cubicBezTo>
                  <a:pt x="1317821" y="2510039"/>
                  <a:pt x="1322143" y="2512085"/>
                  <a:pt x="1324425" y="2518457"/>
                </a:cubicBezTo>
                <a:close/>
                <a:moveTo>
                  <a:pt x="5830991" y="4695045"/>
                </a:moveTo>
                <a:cubicBezTo>
                  <a:pt x="5841185" y="4687831"/>
                  <a:pt x="5841185" y="4673403"/>
                  <a:pt x="5841185" y="4662584"/>
                </a:cubicBezTo>
                <a:lnTo>
                  <a:pt x="5830991" y="4666189"/>
                </a:lnTo>
                <a:close/>
                <a:moveTo>
                  <a:pt x="1282397" y="2578930"/>
                </a:moveTo>
                <a:lnTo>
                  <a:pt x="1282631" y="2578767"/>
                </a:lnTo>
                <a:cubicBezTo>
                  <a:pt x="1283969" y="2578738"/>
                  <a:pt x="1285051" y="2579251"/>
                  <a:pt x="1285051" y="2579251"/>
                </a:cubicBezTo>
                <a:close/>
                <a:moveTo>
                  <a:pt x="1278674" y="2581528"/>
                </a:moveTo>
                <a:lnTo>
                  <a:pt x="1270024" y="2577432"/>
                </a:lnTo>
                <a:lnTo>
                  <a:pt x="1282397" y="2578930"/>
                </a:lnTo>
                <a:close/>
                <a:moveTo>
                  <a:pt x="5800412" y="4741940"/>
                </a:moveTo>
                <a:lnTo>
                  <a:pt x="5827596" y="4716687"/>
                </a:lnTo>
                <a:lnTo>
                  <a:pt x="5827596" y="4702259"/>
                </a:lnTo>
                <a:lnTo>
                  <a:pt x="5817401" y="4698655"/>
                </a:lnTo>
                <a:lnTo>
                  <a:pt x="5817401" y="4716688"/>
                </a:lnTo>
                <a:lnTo>
                  <a:pt x="5793618" y="4716687"/>
                </a:lnTo>
                <a:lnTo>
                  <a:pt x="5793618" y="4731115"/>
                </a:lnTo>
                <a:close/>
                <a:moveTo>
                  <a:pt x="5947718" y="4816978"/>
                </a:moveTo>
                <a:cubicBezTo>
                  <a:pt x="5947718" y="4809764"/>
                  <a:pt x="5947718" y="4806160"/>
                  <a:pt x="5951119" y="4798946"/>
                </a:cubicBezTo>
                <a:lnTo>
                  <a:pt x="5954515" y="4798945"/>
                </a:lnTo>
                <a:cubicBezTo>
                  <a:pt x="5954514" y="4806160"/>
                  <a:pt x="5951119" y="4813373"/>
                  <a:pt x="5947718" y="4816978"/>
                </a:cubicBezTo>
                <a:close/>
                <a:moveTo>
                  <a:pt x="1208456" y="2576079"/>
                </a:moveTo>
                <a:cubicBezTo>
                  <a:pt x="1203049" y="2573519"/>
                  <a:pt x="1199230" y="2570393"/>
                  <a:pt x="1201280" y="2566064"/>
                </a:cubicBezTo>
                <a:cubicBezTo>
                  <a:pt x="1203326" y="2561742"/>
                  <a:pt x="1216073" y="2557187"/>
                  <a:pt x="1222451" y="2554908"/>
                </a:cubicBezTo>
                <a:lnTo>
                  <a:pt x="1255903" y="2517796"/>
                </a:lnTo>
                <a:cubicBezTo>
                  <a:pt x="1260459" y="2530542"/>
                  <a:pt x="1267061" y="2538967"/>
                  <a:pt x="1275713" y="2543063"/>
                </a:cubicBezTo>
                <a:cubicBezTo>
                  <a:pt x="1254548" y="2554223"/>
                  <a:pt x="1242027" y="2569475"/>
                  <a:pt x="1225185" y="2582680"/>
                </a:cubicBezTo>
                <a:cubicBezTo>
                  <a:pt x="1220862" y="2580634"/>
                  <a:pt x="1213862" y="2578638"/>
                  <a:pt x="1208456" y="2576079"/>
                </a:cubicBezTo>
                <a:close/>
                <a:moveTo>
                  <a:pt x="5783428" y="4763582"/>
                </a:moveTo>
                <a:lnTo>
                  <a:pt x="5793618" y="4763582"/>
                </a:lnTo>
                <a:cubicBezTo>
                  <a:pt x="5793618" y="4759972"/>
                  <a:pt x="5797018" y="4756368"/>
                  <a:pt x="5797018" y="4752758"/>
                </a:cubicBezTo>
                <a:cubicBezTo>
                  <a:pt x="5790223" y="4752758"/>
                  <a:pt x="5786823" y="4756368"/>
                  <a:pt x="5783428" y="4763582"/>
                </a:cubicBezTo>
                <a:close/>
                <a:moveTo>
                  <a:pt x="5889963" y="4838626"/>
                </a:moveTo>
                <a:cubicBezTo>
                  <a:pt x="5886568" y="4838626"/>
                  <a:pt x="5879773" y="4831412"/>
                  <a:pt x="5883168" y="4827807"/>
                </a:cubicBezTo>
                <a:lnTo>
                  <a:pt x="5903553" y="4798950"/>
                </a:lnTo>
                <a:cubicBezTo>
                  <a:pt x="5903553" y="4770093"/>
                  <a:pt x="5930732" y="4755665"/>
                  <a:pt x="5930732" y="4726808"/>
                </a:cubicBezTo>
                <a:lnTo>
                  <a:pt x="5951116" y="4726808"/>
                </a:lnTo>
                <a:cubicBezTo>
                  <a:pt x="5940922" y="4737627"/>
                  <a:pt x="5934127" y="4759270"/>
                  <a:pt x="5927332" y="4773698"/>
                </a:cubicBezTo>
                <a:cubicBezTo>
                  <a:pt x="5927332" y="4795341"/>
                  <a:pt x="5917142" y="4816983"/>
                  <a:pt x="5910348" y="4835021"/>
                </a:cubicBezTo>
                <a:close/>
                <a:moveTo>
                  <a:pt x="5759645" y="4803256"/>
                </a:moveTo>
                <a:lnTo>
                  <a:pt x="5759645" y="4792438"/>
                </a:lnTo>
                <a:lnTo>
                  <a:pt x="5756250" y="4792438"/>
                </a:lnTo>
                <a:cubicBezTo>
                  <a:pt x="5756250" y="4796042"/>
                  <a:pt x="5756250" y="4799652"/>
                  <a:pt x="5759645" y="4803256"/>
                </a:cubicBezTo>
                <a:close/>
                <a:moveTo>
                  <a:pt x="1357144" y="2755299"/>
                </a:moveTo>
                <a:lnTo>
                  <a:pt x="1365335" y="2737997"/>
                </a:lnTo>
                <a:lnTo>
                  <a:pt x="1354867" y="2748931"/>
                </a:lnTo>
                <a:close/>
                <a:moveTo>
                  <a:pt x="1150537" y="2695597"/>
                </a:moveTo>
                <a:cubicBezTo>
                  <a:pt x="1167378" y="2682388"/>
                  <a:pt x="1179899" y="2667135"/>
                  <a:pt x="1201063" y="2655974"/>
                </a:cubicBezTo>
                <a:cubicBezTo>
                  <a:pt x="1190598" y="2666901"/>
                  <a:pt x="1180125" y="2677832"/>
                  <a:pt x="1171933" y="2695136"/>
                </a:cubicBezTo>
                <a:close/>
                <a:moveTo>
                  <a:pt x="1099789" y="2724523"/>
                </a:moveTo>
                <a:lnTo>
                  <a:pt x="1095459" y="2722473"/>
                </a:lnTo>
                <a:cubicBezTo>
                  <a:pt x="1086806" y="2718376"/>
                  <a:pt x="1082483" y="2716330"/>
                  <a:pt x="1086580" y="2707677"/>
                </a:cubicBezTo>
                <a:cubicBezTo>
                  <a:pt x="1088629" y="2703347"/>
                  <a:pt x="1090676" y="2699024"/>
                  <a:pt x="1094999" y="2701070"/>
                </a:cubicBezTo>
                <a:lnTo>
                  <a:pt x="1103652" y="2705167"/>
                </a:lnTo>
                <a:cubicBezTo>
                  <a:pt x="1105935" y="2711540"/>
                  <a:pt x="1103885" y="2715870"/>
                  <a:pt x="1099789" y="2724523"/>
                </a:cubicBezTo>
                <a:close/>
                <a:moveTo>
                  <a:pt x="5822009" y="4990116"/>
                </a:moveTo>
                <a:cubicBezTo>
                  <a:pt x="5818615" y="4990116"/>
                  <a:pt x="5811819" y="4964870"/>
                  <a:pt x="5811819" y="4961260"/>
                </a:cubicBezTo>
                <a:cubicBezTo>
                  <a:pt x="5825410" y="4961260"/>
                  <a:pt x="5832204" y="4936013"/>
                  <a:pt x="5839000" y="4914371"/>
                </a:cubicBezTo>
                <a:lnTo>
                  <a:pt x="5852590" y="4914371"/>
                </a:lnTo>
                <a:cubicBezTo>
                  <a:pt x="5852590" y="4932404"/>
                  <a:pt x="5835600" y="4964870"/>
                  <a:pt x="5825409" y="4979298"/>
                </a:cubicBezTo>
                <a:cubicBezTo>
                  <a:pt x="5825410" y="4982902"/>
                  <a:pt x="5825410" y="4990116"/>
                  <a:pt x="5822009" y="4990116"/>
                </a:cubicBezTo>
                <a:close/>
                <a:moveTo>
                  <a:pt x="1280228" y="2861852"/>
                </a:moveTo>
                <a:lnTo>
                  <a:pt x="1282277" y="2857523"/>
                </a:lnTo>
                <a:cubicBezTo>
                  <a:pt x="1288419" y="2844550"/>
                  <a:pt x="1288192" y="2833852"/>
                  <a:pt x="1275212" y="2827707"/>
                </a:cubicBezTo>
                <a:close/>
                <a:moveTo>
                  <a:pt x="5801631" y="5033398"/>
                </a:moveTo>
                <a:lnTo>
                  <a:pt x="5801631" y="5004538"/>
                </a:lnTo>
                <a:lnTo>
                  <a:pt x="5811826" y="5000933"/>
                </a:lnTo>
                <a:cubicBezTo>
                  <a:pt x="5811826" y="5011753"/>
                  <a:pt x="5811826" y="5026183"/>
                  <a:pt x="5801631" y="5033398"/>
                </a:cubicBezTo>
                <a:close/>
                <a:moveTo>
                  <a:pt x="3107045" y="3792454"/>
                </a:moveTo>
                <a:lnTo>
                  <a:pt x="3113973" y="3787845"/>
                </a:lnTo>
                <a:cubicBezTo>
                  <a:pt x="3118259" y="3785709"/>
                  <a:pt x="3120406" y="3779294"/>
                  <a:pt x="3124692" y="3777157"/>
                </a:cubicBezTo>
                <a:lnTo>
                  <a:pt x="3126096" y="3769484"/>
                </a:lnTo>
                <a:lnTo>
                  <a:pt x="3107508" y="3791620"/>
                </a:lnTo>
                <a:close/>
                <a:moveTo>
                  <a:pt x="1016027" y="2811945"/>
                </a:moveTo>
                <a:lnTo>
                  <a:pt x="1002589" y="2784402"/>
                </a:lnTo>
                <a:lnTo>
                  <a:pt x="1042651" y="2755708"/>
                </a:lnTo>
                <a:cubicBezTo>
                  <a:pt x="1042651" y="2755708"/>
                  <a:pt x="1046747" y="2747057"/>
                  <a:pt x="1051069" y="2749103"/>
                </a:cubicBezTo>
                <a:cubicBezTo>
                  <a:pt x="1059719" y="2753198"/>
                  <a:pt x="1057903" y="2768227"/>
                  <a:pt x="1053808" y="2776878"/>
                </a:cubicBezTo>
                <a:cubicBezTo>
                  <a:pt x="1049711" y="2785530"/>
                  <a:pt x="1039015" y="2785757"/>
                  <a:pt x="1030364" y="2781661"/>
                </a:cubicBezTo>
                <a:close/>
                <a:moveTo>
                  <a:pt x="5771047" y="5080293"/>
                </a:moveTo>
                <a:lnTo>
                  <a:pt x="5764252" y="5069468"/>
                </a:lnTo>
                <a:lnTo>
                  <a:pt x="5764252" y="5055039"/>
                </a:lnTo>
                <a:lnTo>
                  <a:pt x="5788038" y="5055039"/>
                </a:lnTo>
                <a:lnTo>
                  <a:pt x="5788038" y="5037005"/>
                </a:lnTo>
                <a:lnTo>
                  <a:pt x="5798233" y="5040610"/>
                </a:lnTo>
                <a:lnTo>
                  <a:pt x="5798233" y="5055039"/>
                </a:lnTo>
                <a:close/>
                <a:moveTo>
                  <a:pt x="5667919" y="5034107"/>
                </a:moveTo>
                <a:lnTo>
                  <a:pt x="5691698" y="5044931"/>
                </a:lnTo>
                <a:lnTo>
                  <a:pt x="5695098" y="5034107"/>
                </a:lnTo>
                <a:lnTo>
                  <a:pt x="5678109" y="5019679"/>
                </a:lnTo>
                <a:cubicBezTo>
                  <a:pt x="5678109" y="5008860"/>
                  <a:pt x="5681509" y="4998037"/>
                  <a:pt x="5691698" y="4994432"/>
                </a:cubicBezTo>
                <a:cubicBezTo>
                  <a:pt x="5691698" y="4969180"/>
                  <a:pt x="5695098" y="4943934"/>
                  <a:pt x="5684903" y="4918682"/>
                </a:cubicBezTo>
                <a:lnTo>
                  <a:pt x="5657725" y="4965576"/>
                </a:lnTo>
                <a:cubicBezTo>
                  <a:pt x="5664519" y="4976395"/>
                  <a:pt x="5667919" y="4990822"/>
                  <a:pt x="5667920" y="5005250"/>
                </a:cubicBezTo>
                <a:cubicBezTo>
                  <a:pt x="5664519" y="5005251"/>
                  <a:pt x="5657725" y="5005251"/>
                  <a:pt x="5657725" y="5012465"/>
                </a:cubicBezTo>
                <a:cubicBezTo>
                  <a:pt x="5657725" y="5019679"/>
                  <a:pt x="5664519" y="5026893"/>
                  <a:pt x="5667919" y="5034107"/>
                </a:cubicBezTo>
                <a:close/>
                <a:moveTo>
                  <a:pt x="5754064" y="5101933"/>
                </a:moveTo>
                <a:cubicBezTo>
                  <a:pt x="5757460" y="5094720"/>
                  <a:pt x="5760860" y="5091110"/>
                  <a:pt x="5767657" y="5091110"/>
                </a:cubicBezTo>
                <a:cubicBezTo>
                  <a:pt x="5767657" y="5094720"/>
                  <a:pt x="5764256" y="5098325"/>
                  <a:pt x="5764256" y="5101933"/>
                </a:cubicBezTo>
                <a:close/>
                <a:moveTo>
                  <a:pt x="5311198" y="4900649"/>
                </a:moveTo>
                <a:cubicBezTo>
                  <a:pt x="5314598" y="4897039"/>
                  <a:pt x="5317998" y="4893435"/>
                  <a:pt x="5317998" y="4889825"/>
                </a:cubicBezTo>
                <a:lnTo>
                  <a:pt x="5317998" y="4886221"/>
                </a:lnTo>
                <a:close/>
                <a:moveTo>
                  <a:pt x="972111" y="2859974"/>
                </a:moveTo>
                <a:cubicBezTo>
                  <a:pt x="967783" y="2857924"/>
                  <a:pt x="973925" y="2844950"/>
                  <a:pt x="973925" y="2844950"/>
                </a:cubicBezTo>
                <a:lnTo>
                  <a:pt x="980070" y="2831971"/>
                </a:lnTo>
                <a:lnTo>
                  <a:pt x="1009893" y="2824910"/>
                </a:lnTo>
                <a:lnTo>
                  <a:pt x="1005798" y="2833561"/>
                </a:lnTo>
                <a:lnTo>
                  <a:pt x="978253" y="2846999"/>
                </a:lnTo>
                <a:close/>
                <a:moveTo>
                  <a:pt x="1075825" y="2913338"/>
                </a:moveTo>
                <a:lnTo>
                  <a:pt x="1094949" y="2906504"/>
                </a:lnTo>
                <a:cubicBezTo>
                  <a:pt x="1092667" y="2900132"/>
                  <a:pt x="1088344" y="2898086"/>
                  <a:pt x="1094716" y="2895804"/>
                </a:cubicBezTo>
                <a:cubicBezTo>
                  <a:pt x="1096763" y="2891481"/>
                  <a:pt x="1103140" y="2889201"/>
                  <a:pt x="1109508" y="2886926"/>
                </a:cubicBezTo>
                <a:lnTo>
                  <a:pt x="1137283" y="2884187"/>
                </a:lnTo>
                <a:lnTo>
                  <a:pt x="1141839" y="2896933"/>
                </a:lnTo>
                <a:cubicBezTo>
                  <a:pt x="1152303" y="2886007"/>
                  <a:pt x="1160727" y="2879405"/>
                  <a:pt x="1162776" y="2875077"/>
                </a:cubicBezTo>
                <a:cubicBezTo>
                  <a:pt x="1192365" y="2857315"/>
                  <a:pt x="1228555" y="2847979"/>
                  <a:pt x="1244938" y="2813374"/>
                </a:cubicBezTo>
                <a:lnTo>
                  <a:pt x="1280665" y="2782631"/>
                </a:lnTo>
                <a:cubicBezTo>
                  <a:pt x="1297739" y="2780125"/>
                  <a:pt x="1305930" y="2762823"/>
                  <a:pt x="1312072" y="2749850"/>
                </a:cubicBezTo>
                <a:cubicBezTo>
                  <a:pt x="1330504" y="2710918"/>
                  <a:pt x="1400838" y="2696566"/>
                  <a:pt x="1419270" y="2657634"/>
                </a:cubicBezTo>
                <a:lnTo>
                  <a:pt x="1442713" y="2652852"/>
                </a:lnTo>
                <a:cubicBezTo>
                  <a:pt x="1455227" y="2637597"/>
                  <a:pt x="1476398" y="2626440"/>
                  <a:pt x="1493239" y="2613234"/>
                </a:cubicBezTo>
                <a:lnTo>
                  <a:pt x="1507575" y="2582952"/>
                </a:lnTo>
                <a:cubicBezTo>
                  <a:pt x="1473200" y="2577267"/>
                  <a:pt x="1420397" y="2610517"/>
                  <a:pt x="1408110" y="2636470"/>
                </a:cubicBezTo>
                <a:cubicBezTo>
                  <a:pt x="1399459" y="2632374"/>
                  <a:pt x="1390808" y="2628279"/>
                  <a:pt x="1386713" y="2636929"/>
                </a:cubicBezTo>
                <a:cubicBezTo>
                  <a:pt x="1380571" y="2649902"/>
                  <a:pt x="1378749" y="2664928"/>
                  <a:pt x="1361453" y="2656740"/>
                </a:cubicBezTo>
                <a:lnTo>
                  <a:pt x="1244018" y="2770579"/>
                </a:lnTo>
                <a:cubicBezTo>
                  <a:pt x="1231039" y="2764435"/>
                  <a:pt x="1220341" y="2764662"/>
                  <a:pt x="1216246" y="2773312"/>
                </a:cubicBezTo>
                <a:cubicBezTo>
                  <a:pt x="1208054" y="2790615"/>
                  <a:pt x="1206005" y="2794942"/>
                  <a:pt x="1188704" y="2786752"/>
                </a:cubicBezTo>
                <a:lnTo>
                  <a:pt x="1146602" y="2819768"/>
                </a:lnTo>
                <a:cubicBezTo>
                  <a:pt x="1140460" y="2832742"/>
                  <a:pt x="1119749" y="2865296"/>
                  <a:pt x="1094716" y="2895804"/>
                </a:cubicBezTo>
                <a:cubicBezTo>
                  <a:pt x="1086298" y="2902408"/>
                  <a:pt x="1077874" y="2909010"/>
                  <a:pt x="1075825" y="2913338"/>
                </a:cubicBezTo>
                <a:close/>
                <a:moveTo>
                  <a:pt x="3049371" y="3860856"/>
                </a:moveTo>
                <a:lnTo>
                  <a:pt x="3056117" y="3854127"/>
                </a:lnTo>
                <a:lnTo>
                  <a:pt x="3061188" y="3845275"/>
                </a:lnTo>
                <a:lnTo>
                  <a:pt x="3060529" y="3845586"/>
                </a:lnTo>
                <a:close/>
                <a:moveTo>
                  <a:pt x="5730283" y="5141613"/>
                </a:moveTo>
                <a:cubicBezTo>
                  <a:pt x="5726885" y="5138010"/>
                  <a:pt x="5726885" y="5134401"/>
                  <a:pt x="5726885" y="5130797"/>
                </a:cubicBezTo>
                <a:lnTo>
                  <a:pt x="5730283" y="5130796"/>
                </a:lnTo>
                <a:close/>
                <a:moveTo>
                  <a:pt x="1049205" y="2969566"/>
                </a:moveTo>
                <a:lnTo>
                  <a:pt x="1052926" y="2966971"/>
                </a:lnTo>
                <a:lnTo>
                  <a:pt x="1055580" y="2967292"/>
                </a:lnTo>
                <a:cubicBezTo>
                  <a:pt x="1055580" y="2967292"/>
                  <a:pt x="1054498" y="2966780"/>
                  <a:pt x="1053159" y="2966808"/>
                </a:cubicBezTo>
                <a:lnTo>
                  <a:pt x="1052926" y="2966971"/>
                </a:lnTo>
                <a:lnTo>
                  <a:pt x="1040553" y="2965470"/>
                </a:lnTo>
                <a:close/>
                <a:moveTo>
                  <a:pt x="5263635" y="4976395"/>
                </a:moveTo>
                <a:lnTo>
                  <a:pt x="5270431" y="4976395"/>
                </a:lnTo>
                <a:cubicBezTo>
                  <a:pt x="5284020" y="4976394"/>
                  <a:pt x="5287419" y="4976394"/>
                  <a:pt x="5287419" y="4961967"/>
                </a:cubicBezTo>
                <a:lnTo>
                  <a:pt x="5280624" y="4943934"/>
                </a:lnTo>
                <a:lnTo>
                  <a:pt x="5263635" y="4965576"/>
                </a:lnTo>
                <a:close/>
                <a:moveTo>
                  <a:pt x="978982" y="2964118"/>
                </a:moveTo>
                <a:cubicBezTo>
                  <a:pt x="984388" y="2966677"/>
                  <a:pt x="991388" y="2968672"/>
                  <a:pt x="995710" y="2970718"/>
                </a:cubicBezTo>
                <a:cubicBezTo>
                  <a:pt x="1012552" y="2957511"/>
                  <a:pt x="1025071" y="2942260"/>
                  <a:pt x="1046236" y="2931099"/>
                </a:cubicBezTo>
                <a:cubicBezTo>
                  <a:pt x="1037586" y="2927004"/>
                  <a:pt x="1030984" y="2918579"/>
                  <a:pt x="1026429" y="2905833"/>
                </a:cubicBezTo>
                <a:lnTo>
                  <a:pt x="992977" y="2942946"/>
                </a:lnTo>
                <a:cubicBezTo>
                  <a:pt x="986600" y="2945225"/>
                  <a:pt x="973854" y="2949780"/>
                  <a:pt x="971807" y="2954103"/>
                </a:cubicBezTo>
                <a:cubicBezTo>
                  <a:pt x="969758" y="2958431"/>
                  <a:pt x="973576" y="2961558"/>
                  <a:pt x="978982" y="2964118"/>
                </a:cubicBezTo>
                <a:close/>
                <a:moveTo>
                  <a:pt x="2952117" y="3988128"/>
                </a:moveTo>
                <a:lnTo>
                  <a:pt x="2952724" y="3988099"/>
                </a:lnTo>
                <a:lnTo>
                  <a:pt x="2953814" y="3986649"/>
                </a:lnTo>
                <a:lnTo>
                  <a:pt x="2952257" y="3987717"/>
                </a:lnTo>
                <a:close/>
                <a:moveTo>
                  <a:pt x="4066297" y="4534460"/>
                </a:moveTo>
                <a:lnTo>
                  <a:pt x="4073007" y="4530136"/>
                </a:lnTo>
                <a:lnTo>
                  <a:pt x="4073889" y="4528678"/>
                </a:lnTo>
                <a:lnTo>
                  <a:pt x="4070935" y="4527448"/>
                </a:lnTo>
                <a:close/>
                <a:moveTo>
                  <a:pt x="4064309" y="4535742"/>
                </a:moveTo>
                <a:lnTo>
                  <a:pt x="4065522" y="4534960"/>
                </a:lnTo>
                <a:lnTo>
                  <a:pt x="4070242" y="4527159"/>
                </a:lnTo>
                <a:lnTo>
                  <a:pt x="4070067" y="4527086"/>
                </a:lnTo>
                <a:lnTo>
                  <a:pt x="4068860" y="4528245"/>
                </a:lnTo>
                <a:close/>
                <a:moveTo>
                  <a:pt x="4056151" y="4541000"/>
                </a:moveTo>
                <a:lnTo>
                  <a:pt x="4062401" y="4536971"/>
                </a:lnTo>
                <a:lnTo>
                  <a:pt x="4065907" y="4531080"/>
                </a:lnTo>
                <a:lnTo>
                  <a:pt x="4059128" y="4537588"/>
                </a:lnTo>
                <a:close/>
                <a:moveTo>
                  <a:pt x="921070" y="3083639"/>
                </a:moveTo>
                <a:lnTo>
                  <a:pt x="942468" y="3083178"/>
                </a:lnTo>
                <a:cubicBezTo>
                  <a:pt x="950659" y="3065877"/>
                  <a:pt x="961132" y="3054947"/>
                  <a:pt x="971596" y="3044020"/>
                </a:cubicBezTo>
                <a:cubicBezTo>
                  <a:pt x="950432" y="3055180"/>
                  <a:pt x="937912" y="3070433"/>
                  <a:pt x="921070" y="3083639"/>
                </a:cubicBezTo>
                <a:close/>
                <a:moveTo>
                  <a:pt x="870318" y="3112560"/>
                </a:moveTo>
                <a:cubicBezTo>
                  <a:pt x="874413" y="3103908"/>
                  <a:pt x="876462" y="3099580"/>
                  <a:pt x="874180" y="3093209"/>
                </a:cubicBezTo>
                <a:lnTo>
                  <a:pt x="865529" y="3089113"/>
                </a:lnTo>
                <a:cubicBezTo>
                  <a:pt x="861207" y="3087067"/>
                  <a:pt x="859160" y="3091389"/>
                  <a:pt x="857111" y="3095717"/>
                </a:cubicBezTo>
                <a:cubicBezTo>
                  <a:pt x="853016" y="3104368"/>
                  <a:pt x="857338" y="3106415"/>
                  <a:pt x="865989" y="3110510"/>
                </a:cubicBezTo>
                <a:close/>
                <a:moveTo>
                  <a:pt x="4963990" y="5060976"/>
                </a:moveTo>
                <a:lnTo>
                  <a:pt x="4975821" y="5037828"/>
                </a:lnTo>
                <a:cubicBezTo>
                  <a:pt x="4979325" y="5029825"/>
                  <a:pt x="4981661" y="5022386"/>
                  <a:pt x="4981661" y="5016074"/>
                </a:cubicBezTo>
                <a:cubicBezTo>
                  <a:pt x="4993550" y="5010662"/>
                  <a:pt x="4994398" y="4997135"/>
                  <a:pt x="4995248" y="4983609"/>
                </a:cubicBezTo>
                <a:lnTo>
                  <a:pt x="4996264" y="4976230"/>
                </a:lnTo>
                <a:lnTo>
                  <a:pt x="4992243" y="4953805"/>
                </a:lnTo>
                <a:lnTo>
                  <a:pt x="4952580" y="5015153"/>
                </a:lnTo>
                <a:close/>
                <a:moveTo>
                  <a:pt x="5188471" y="5178390"/>
                </a:moveTo>
                <a:cubicBezTo>
                  <a:pt x="5193143" y="5182898"/>
                  <a:pt x="5199089" y="5185603"/>
                  <a:pt x="5205883" y="5185602"/>
                </a:cubicBezTo>
                <a:cubicBezTo>
                  <a:pt x="5212678" y="5167570"/>
                  <a:pt x="5226267" y="5102643"/>
                  <a:pt x="5239857" y="5091819"/>
                </a:cubicBezTo>
                <a:lnTo>
                  <a:pt x="5216074" y="5070177"/>
                </a:lnTo>
                <a:cubicBezTo>
                  <a:pt x="5202484" y="5099034"/>
                  <a:pt x="5188894" y="5127890"/>
                  <a:pt x="5178705" y="5160356"/>
                </a:cubicBezTo>
                <a:cubicBezTo>
                  <a:pt x="5180403" y="5167570"/>
                  <a:pt x="5183800" y="5173882"/>
                  <a:pt x="5188471" y="5178390"/>
                </a:cubicBezTo>
                <a:close/>
                <a:moveTo>
                  <a:pt x="4952993" y="5082494"/>
                </a:moveTo>
                <a:lnTo>
                  <a:pt x="4960025" y="5068734"/>
                </a:lnTo>
                <a:lnTo>
                  <a:pt x="4956763" y="5069095"/>
                </a:lnTo>
                <a:cubicBezTo>
                  <a:pt x="4953745" y="5070224"/>
                  <a:pt x="4951300" y="5072563"/>
                  <a:pt x="4951193" y="5077348"/>
                </a:cubicBezTo>
                <a:close/>
                <a:moveTo>
                  <a:pt x="5481064" y="5383992"/>
                </a:moveTo>
                <a:cubicBezTo>
                  <a:pt x="5484464" y="5365955"/>
                  <a:pt x="5494653" y="5340707"/>
                  <a:pt x="5515037" y="5340708"/>
                </a:cubicBezTo>
                <a:cubicBezTo>
                  <a:pt x="5515037" y="5322670"/>
                  <a:pt x="5525232" y="5308242"/>
                  <a:pt x="5525232" y="5290209"/>
                </a:cubicBezTo>
                <a:cubicBezTo>
                  <a:pt x="5501448" y="5290209"/>
                  <a:pt x="5504848" y="5322670"/>
                  <a:pt x="5504848" y="5340708"/>
                </a:cubicBezTo>
                <a:cubicBezTo>
                  <a:pt x="5494653" y="5340707"/>
                  <a:pt x="5481064" y="5344312"/>
                  <a:pt x="5474270" y="5351527"/>
                </a:cubicBezTo>
                <a:close/>
                <a:moveTo>
                  <a:pt x="4466482" y="4918149"/>
                </a:moveTo>
                <a:cubicBezTo>
                  <a:pt x="4471376" y="4913467"/>
                  <a:pt x="4476271" y="4908793"/>
                  <a:pt x="4476378" y="4904006"/>
                </a:cubicBezTo>
                <a:lnTo>
                  <a:pt x="4476484" y="4899225"/>
                </a:lnTo>
                <a:close/>
                <a:moveTo>
                  <a:pt x="5341777" y="5337098"/>
                </a:moveTo>
                <a:cubicBezTo>
                  <a:pt x="5362161" y="5311852"/>
                  <a:pt x="5375750" y="5282995"/>
                  <a:pt x="5389339" y="5254139"/>
                </a:cubicBezTo>
                <a:cubicBezTo>
                  <a:pt x="5389339" y="5250530"/>
                  <a:pt x="5385944" y="5228887"/>
                  <a:pt x="5382545" y="5228887"/>
                </a:cubicBezTo>
                <a:cubicBezTo>
                  <a:pt x="5375750" y="5228887"/>
                  <a:pt x="5375750" y="5243315"/>
                  <a:pt x="5375750" y="5246925"/>
                </a:cubicBezTo>
                <a:cubicBezTo>
                  <a:pt x="5375750" y="5264957"/>
                  <a:pt x="5365560" y="5279386"/>
                  <a:pt x="5351971" y="5286600"/>
                </a:cubicBezTo>
                <a:cubicBezTo>
                  <a:pt x="5351971" y="5304638"/>
                  <a:pt x="5341776" y="5319066"/>
                  <a:pt x="5341777" y="5337098"/>
                </a:cubicBezTo>
                <a:close/>
                <a:moveTo>
                  <a:pt x="5168511" y="5264957"/>
                </a:moveTo>
                <a:lnTo>
                  <a:pt x="5192295" y="5228887"/>
                </a:lnTo>
                <a:lnTo>
                  <a:pt x="5168511" y="5196426"/>
                </a:lnTo>
                <a:lnTo>
                  <a:pt x="5154921" y="5239711"/>
                </a:lnTo>
                <a:cubicBezTo>
                  <a:pt x="5154921" y="5239711"/>
                  <a:pt x="5141332" y="5239711"/>
                  <a:pt x="5141332" y="5243315"/>
                </a:cubicBezTo>
                <a:cubicBezTo>
                  <a:pt x="5141332" y="5250529"/>
                  <a:pt x="5161716" y="5261353"/>
                  <a:pt x="5168511" y="5264957"/>
                </a:cubicBezTo>
                <a:close/>
                <a:moveTo>
                  <a:pt x="786567" y="3199988"/>
                </a:moveTo>
                <a:lnTo>
                  <a:pt x="800902" y="3169707"/>
                </a:lnTo>
                <a:cubicBezTo>
                  <a:pt x="809554" y="3173802"/>
                  <a:pt x="820251" y="3173576"/>
                  <a:pt x="824346" y="3164925"/>
                </a:cubicBezTo>
                <a:cubicBezTo>
                  <a:pt x="828442" y="3156274"/>
                  <a:pt x="830258" y="3141245"/>
                  <a:pt x="821607" y="3137150"/>
                </a:cubicBezTo>
                <a:cubicBezTo>
                  <a:pt x="817285" y="3135103"/>
                  <a:pt x="813189" y="3143754"/>
                  <a:pt x="813189" y="3143754"/>
                </a:cubicBezTo>
                <a:lnTo>
                  <a:pt x="773127" y="3172445"/>
                </a:lnTo>
                <a:close/>
                <a:moveTo>
                  <a:pt x="5453886" y="5423667"/>
                </a:moveTo>
                <a:cubicBezTo>
                  <a:pt x="5460680" y="5423667"/>
                  <a:pt x="5460680" y="5416453"/>
                  <a:pt x="5460680" y="5412848"/>
                </a:cubicBezTo>
                <a:lnTo>
                  <a:pt x="5447091" y="5409239"/>
                </a:lnTo>
                <a:cubicBezTo>
                  <a:pt x="5447091" y="5412848"/>
                  <a:pt x="5450491" y="5423667"/>
                  <a:pt x="5453886" y="5423667"/>
                </a:cubicBezTo>
                <a:close/>
                <a:moveTo>
                  <a:pt x="2804633" y="4197455"/>
                </a:moveTo>
                <a:lnTo>
                  <a:pt x="2804735" y="4194784"/>
                </a:lnTo>
                <a:cubicBezTo>
                  <a:pt x="2804735" y="4194784"/>
                  <a:pt x="2805070" y="4195934"/>
                  <a:pt x="2804831" y="4197251"/>
                </a:cubicBezTo>
                <a:close/>
                <a:moveTo>
                  <a:pt x="1699585" y="3678842"/>
                </a:moveTo>
                <a:lnTo>
                  <a:pt x="1741376" y="3655402"/>
                </a:lnTo>
                <a:lnTo>
                  <a:pt x="1764929" y="3633589"/>
                </a:lnTo>
                <a:lnTo>
                  <a:pt x="1787942" y="3607804"/>
                </a:lnTo>
                <a:lnTo>
                  <a:pt x="1750675" y="3635247"/>
                </a:lnTo>
                <a:cubicBezTo>
                  <a:pt x="1742484" y="3652549"/>
                  <a:pt x="1721087" y="3653009"/>
                  <a:pt x="1712896" y="3670311"/>
                </a:cubicBezTo>
                <a:close/>
                <a:moveTo>
                  <a:pt x="5295115" y="5390247"/>
                </a:moveTo>
                <a:cubicBezTo>
                  <a:pt x="5302919" y="5392783"/>
                  <a:pt x="5318846" y="5394811"/>
                  <a:pt x="5321393" y="5394811"/>
                </a:cubicBezTo>
                <a:lnTo>
                  <a:pt x="5341777" y="5376778"/>
                </a:lnTo>
                <a:cubicBezTo>
                  <a:pt x="5331587" y="5376778"/>
                  <a:pt x="5328188" y="5362350"/>
                  <a:pt x="5328188" y="5355136"/>
                </a:cubicBezTo>
                <a:lnTo>
                  <a:pt x="5338382" y="5340707"/>
                </a:lnTo>
                <a:cubicBezTo>
                  <a:pt x="5317998" y="5340707"/>
                  <a:pt x="5307803" y="5358741"/>
                  <a:pt x="5307803" y="5380383"/>
                </a:cubicBezTo>
                <a:lnTo>
                  <a:pt x="5307804" y="5383992"/>
                </a:lnTo>
                <a:cubicBezTo>
                  <a:pt x="5307804" y="5383992"/>
                  <a:pt x="5290814" y="5383992"/>
                  <a:pt x="5290814" y="5387597"/>
                </a:cubicBezTo>
                <a:cubicBezTo>
                  <a:pt x="5290815" y="5388499"/>
                  <a:pt x="5292513" y="5389401"/>
                  <a:pt x="5295115" y="5390247"/>
                </a:cubicBezTo>
                <a:close/>
                <a:moveTo>
                  <a:pt x="742645" y="3248024"/>
                </a:moveTo>
                <a:lnTo>
                  <a:pt x="748787" y="3235051"/>
                </a:lnTo>
                <a:lnTo>
                  <a:pt x="776329" y="3221611"/>
                </a:lnTo>
                <a:lnTo>
                  <a:pt x="780424" y="3212961"/>
                </a:lnTo>
                <a:lnTo>
                  <a:pt x="750603" y="3220022"/>
                </a:lnTo>
                <a:lnTo>
                  <a:pt x="744458" y="3233001"/>
                </a:lnTo>
                <a:cubicBezTo>
                  <a:pt x="744458" y="3233001"/>
                  <a:pt x="738316" y="3245975"/>
                  <a:pt x="742645" y="3248024"/>
                </a:cubicBezTo>
                <a:close/>
                <a:moveTo>
                  <a:pt x="5127743" y="5344312"/>
                </a:moveTo>
                <a:cubicBezTo>
                  <a:pt x="5134537" y="5344312"/>
                  <a:pt x="5134537" y="5337098"/>
                  <a:pt x="5134537" y="5333494"/>
                </a:cubicBezTo>
                <a:cubicBezTo>
                  <a:pt x="5134537" y="5329884"/>
                  <a:pt x="5131142" y="5326279"/>
                  <a:pt x="5127743" y="5326279"/>
                </a:cubicBezTo>
                <a:cubicBezTo>
                  <a:pt x="5124348" y="5326279"/>
                  <a:pt x="5124348" y="5329884"/>
                  <a:pt x="5120948" y="5329884"/>
                </a:cubicBezTo>
                <a:cubicBezTo>
                  <a:pt x="5120948" y="5333494"/>
                  <a:pt x="5124348" y="5344312"/>
                  <a:pt x="5127743" y="5344312"/>
                </a:cubicBezTo>
                <a:close/>
                <a:moveTo>
                  <a:pt x="4397258" y="5017126"/>
                </a:moveTo>
                <a:lnTo>
                  <a:pt x="4406827" y="5017340"/>
                </a:lnTo>
                <a:cubicBezTo>
                  <a:pt x="4425965" y="5017766"/>
                  <a:pt x="4430753" y="5017873"/>
                  <a:pt x="4431180" y="4998736"/>
                </a:cubicBezTo>
                <a:lnTo>
                  <a:pt x="4422144" y="4974603"/>
                </a:lnTo>
                <a:lnTo>
                  <a:pt x="4397578" y="5002776"/>
                </a:lnTo>
                <a:close/>
                <a:moveTo>
                  <a:pt x="2548791" y="4162392"/>
                </a:moveTo>
                <a:lnTo>
                  <a:pt x="2557846" y="4165238"/>
                </a:lnTo>
                <a:lnTo>
                  <a:pt x="2552170" y="4158471"/>
                </a:lnTo>
                <a:close/>
                <a:moveTo>
                  <a:pt x="1636316" y="3731286"/>
                </a:moveTo>
                <a:lnTo>
                  <a:pt x="1663450" y="3712992"/>
                </a:lnTo>
                <a:lnTo>
                  <a:pt x="1696943" y="3680535"/>
                </a:lnTo>
                <a:lnTo>
                  <a:pt x="1674883" y="3694673"/>
                </a:lnTo>
                <a:lnTo>
                  <a:pt x="1649623" y="3714484"/>
                </a:lnTo>
                <a:close/>
                <a:moveTo>
                  <a:pt x="2524923" y="4154890"/>
                </a:moveTo>
                <a:lnTo>
                  <a:pt x="2545339" y="4161307"/>
                </a:lnTo>
                <a:lnTo>
                  <a:pt x="2550045" y="4155938"/>
                </a:lnTo>
                <a:lnTo>
                  <a:pt x="2547345" y="4152718"/>
                </a:lnTo>
                <a:cubicBezTo>
                  <a:pt x="2542489" y="4151018"/>
                  <a:pt x="2536412" y="4151543"/>
                  <a:pt x="2529521" y="4153551"/>
                </a:cubicBezTo>
                <a:close/>
                <a:moveTo>
                  <a:pt x="5098016" y="5393459"/>
                </a:moveTo>
                <a:cubicBezTo>
                  <a:pt x="5100564" y="5394811"/>
                  <a:pt x="5103962" y="5394811"/>
                  <a:pt x="5107359" y="5394811"/>
                </a:cubicBezTo>
                <a:lnTo>
                  <a:pt x="5093770" y="5365954"/>
                </a:lnTo>
                <a:lnTo>
                  <a:pt x="5093770" y="5383992"/>
                </a:lnTo>
                <a:cubicBezTo>
                  <a:pt x="5093770" y="5389401"/>
                  <a:pt x="5095469" y="5392106"/>
                  <a:pt x="5098016" y="5393459"/>
                </a:cubicBezTo>
                <a:close/>
                <a:moveTo>
                  <a:pt x="3915701" y="4844435"/>
                </a:moveTo>
                <a:lnTo>
                  <a:pt x="3923989" y="4831237"/>
                </a:lnTo>
                <a:lnTo>
                  <a:pt x="3931625" y="4818180"/>
                </a:lnTo>
                <a:lnTo>
                  <a:pt x="3930185" y="4819021"/>
                </a:lnTo>
                <a:lnTo>
                  <a:pt x="3925588" y="4826102"/>
                </a:lnTo>
                <a:cubicBezTo>
                  <a:pt x="3914536" y="4843703"/>
                  <a:pt x="3914702" y="4843808"/>
                  <a:pt x="3915368" y="4844226"/>
                </a:cubicBezTo>
                <a:close/>
                <a:moveTo>
                  <a:pt x="5233062" y="5539093"/>
                </a:moveTo>
                <a:lnTo>
                  <a:pt x="5239857" y="5539093"/>
                </a:lnTo>
                <a:cubicBezTo>
                  <a:pt x="5239857" y="5531878"/>
                  <a:pt x="5233062" y="5528274"/>
                  <a:pt x="5226268" y="5528274"/>
                </a:cubicBezTo>
                <a:cubicBezTo>
                  <a:pt x="5226268" y="5531878"/>
                  <a:pt x="5226268" y="5539093"/>
                  <a:pt x="5233062" y="5539093"/>
                </a:cubicBezTo>
                <a:close/>
                <a:moveTo>
                  <a:pt x="3579767" y="4766693"/>
                </a:moveTo>
                <a:lnTo>
                  <a:pt x="3579911" y="4766491"/>
                </a:lnTo>
                <a:lnTo>
                  <a:pt x="3579430" y="4764319"/>
                </a:lnTo>
                <a:close/>
                <a:moveTo>
                  <a:pt x="3844840" y="4895088"/>
                </a:moveTo>
                <a:lnTo>
                  <a:pt x="3878253" y="4843279"/>
                </a:lnTo>
                <a:lnTo>
                  <a:pt x="3878983" y="4842038"/>
                </a:lnTo>
                <a:lnTo>
                  <a:pt x="3850056" y="4879787"/>
                </a:lnTo>
                <a:close/>
                <a:moveTo>
                  <a:pt x="2479468" y="4292063"/>
                </a:moveTo>
                <a:lnTo>
                  <a:pt x="2486084" y="4285933"/>
                </a:lnTo>
                <a:cubicBezTo>
                  <a:pt x="2494285" y="4277290"/>
                  <a:pt x="2493173" y="4276234"/>
                  <a:pt x="2492615" y="4275706"/>
                </a:cubicBezTo>
                <a:cubicBezTo>
                  <a:pt x="2509017" y="4258421"/>
                  <a:pt x="2525975" y="4241665"/>
                  <a:pt x="2539388" y="4229762"/>
                </a:cubicBezTo>
                <a:lnTo>
                  <a:pt x="2564445" y="4198780"/>
                </a:lnTo>
                <a:lnTo>
                  <a:pt x="2555074" y="4203462"/>
                </a:lnTo>
                <a:lnTo>
                  <a:pt x="2501016" y="4259048"/>
                </a:lnTo>
                <a:cubicBezTo>
                  <a:pt x="2499802" y="4261999"/>
                  <a:pt x="2496258" y="4266848"/>
                  <a:pt x="2491481" y="4272580"/>
                </a:cubicBezTo>
                <a:lnTo>
                  <a:pt x="2475776" y="4290036"/>
                </a:lnTo>
                <a:close/>
                <a:moveTo>
                  <a:pt x="3816579" y="4946212"/>
                </a:moveTo>
                <a:lnTo>
                  <a:pt x="3819539" y="4941012"/>
                </a:lnTo>
                <a:lnTo>
                  <a:pt x="3816377" y="4944026"/>
                </a:lnTo>
                <a:lnTo>
                  <a:pt x="3816560" y="4946148"/>
                </a:lnTo>
                <a:close/>
                <a:moveTo>
                  <a:pt x="5451701" y="5722354"/>
                </a:moveTo>
                <a:lnTo>
                  <a:pt x="5444906" y="5689888"/>
                </a:lnTo>
                <a:cubicBezTo>
                  <a:pt x="5451701" y="5682674"/>
                  <a:pt x="5465291" y="5679070"/>
                  <a:pt x="5475486" y="5679069"/>
                </a:cubicBezTo>
                <a:cubicBezTo>
                  <a:pt x="5475486" y="5661031"/>
                  <a:pt x="5472086" y="5628570"/>
                  <a:pt x="5495871" y="5628570"/>
                </a:cubicBezTo>
                <a:cubicBezTo>
                  <a:pt x="5495871" y="5646603"/>
                  <a:pt x="5485676" y="5661031"/>
                  <a:pt x="5485676" y="5679069"/>
                </a:cubicBezTo>
                <a:cubicBezTo>
                  <a:pt x="5465291" y="5679070"/>
                  <a:pt x="5455101" y="5704317"/>
                  <a:pt x="5451701" y="5722354"/>
                </a:cubicBezTo>
                <a:close/>
                <a:moveTo>
                  <a:pt x="3817663" y="4949892"/>
                </a:moveTo>
                <a:lnTo>
                  <a:pt x="3828457" y="4932520"/>
                </a:lnTo>
                <a:lnTo>
                  <a:pt x="3828457" y="4932511"/>
                </a:lnTo>
                <a:lnTo>
                  <a:pt x="3822825" y="4937880"/>
                </a:lnTo>
                <a:lnTo>
                  <a:pt x="3819874" y="4942580"/>
                </a:lnTo>
                <a:lnTo>
                  <a:pt x="3816851" y="4947135"/>
                </a:lnTo>
                <a:close/>
                <a:moveTo>
                  <a:pt x="2450932" y="4331919"/>
                </a:moveTo>
                <a:lnTo>
                  <a:pt x="2451774" y="4330939"/>
                </a:lnTo>
                <a:lnTo>
                  <a:pt x="2451554" y="4330785"/>
                </a:lnTo>
                <a:close/>
                <a:moveTo>
                  <a:pt x="4770948" y="5432347"/>
                </a:moveTo>
                <a:cubicBezTo>
                  <a:pt x="4775737" y="5432454"/>
                  <a:pt x="4776057" y="5418097"/>
                  <a:pt x="4776057" y="5418097"/>
                </a:cubicBezTo>
                <a:cubicBezTo>
                  <a:pt x="4801256" y="5361216"/>
                  <a:pt x="4854956" y="5314545"/>
                  <a:pt x="4861124" y="5252457"/>
                </a:cubicBezTo>
                <a:lnTo>
                  <a:pt x="4885050" y="5252990"/>
                </a:lnTo>
                <a:cubicBezTo>
                  <a:pt x="4889835" y="5253097"/>
                  <a:pt x="4896114" y="5253237"/>
                  <a:pt x="4902834" y="5253761"/>
                </a:cubicBezTo>
                <a:lnTo>
                  <a:pt x="4905915" y="5254224"/>
                </a:lnTo>
                <a:lnTo>
                  <a:pt x="4910319" y="5243315"/>
                </a:lnTo>
                <a:cubicBezTo>
                  <a:pt x="4910319" y="5196426"/>
                  <a:pt x="4934098" y="5171174"/>
                  <a:pt x="4934098" y="5124285"/>
                </a:cubicBezTo>
                <a:lnTo>
                  <a:pt x="4937512" y="5119451"/>
                </a:lnTo>
                <a:lnTo>
                  <a:pt x="4916958" y="5110096"/>
                </a:lnTo>
                <a:cubicBezTo>
                  <a:pt x="4916212" y="5143584"/>
                  <a:pt x="4882290" y="5161975"/>
                  <a:pt x="4881436" y="5200251"/>
                </a:cubicBezTo>
                <a:cubicBezTo>
                  <a:pt x="4851875" y="5237886"/>
                  <a:pt x="4826996" y="5280417"/>
                  <a:pt x="4802216" y="5318159"/>
                </a:cubicBezTo>
                <a:cubicBezTo>
                  <a:pt x="4797008" y="5337191"/>
                  <a:pt x="4781371" y="5394284"/>
                  <a:pt x="4757452" y="5393751"/>
                </a:cubicBezTo>
                <a:cubicBezTo>
                  <a:pt x="4757346" y="5398532"/>
                  <a:pt x="4770948" y="5432347"/>
                  <a:pt x="4770948" y="5432347"/>
                </a:cubicBezTo>
                <a:close/>
                <a:moveTo>
                  <a:pt x="5424523" y="5762021"/>
                </a:moveTo>
                <a:cubicBezTo>
                  <a:pt x="5421128" y="5762021"/>
                  <a:pt x="5417727" y="5751200"/>
                  <a:pt x="5417727" y="5747589"/>
                </a:cubicBezTo>
                <a:lnTo>
                  <a:pt x="5431320" y="5751200"/>
                </a:lnTo>
                <a:cubicBezTo>
                  <a:pt x="5431320" y="5754805"/>
                  <a:pt x="5431320" y="5762021"/>
                  <a:pt x="5424523" y="5762021"/>
                </a:cubicBezTo>
                <a:close/>
                <a:moveTo>
                  <a:pt x="5158321" y="5643699"/>
                </a:moveTo>
                <a:lnTo>
                  <a:pt x="5168511" y="5640089"/>
                </a:lnTo>
                <a:lnTo>
                  <a:pt x="5154921" y="5632875"/>
                </a:lnTo>
                <a:cubicBezTo>
                  <a:pt x="5154921" y="5636485"/>
                  <a:pt x="5154921" y="5643699"/>
                  <a:pt x="5158321" y="5643699"/>
                </a:cubicBezTo>
                <a:close/>
                <a:moveTo>
                  <a:pt x="1433608" y="3907408"/>
                </a:moveTo>
                <a:lnTo>
                  <a:pt x="1442234" y="3900413"/>
                </a:lnTo>
                <a:lnTo>
                  <a:pt x="1439561" y="3900959"/>
                </a:lnTo>
                <a:close/>
                <a:moveTo>
                  <a:pt x="5265753" y="5728607"/>
                </a:moveTo>
                <a:cubicBezTo>
                  <a:pt x="5263152" y="5727761"/>
                  <a:pt x="5261453" y="5726859"/>
                  <a:pt x="5261452" y="5725957"/>
                </a:cubicBezTo>
                <a:cubicBezTo>
                  <a:pt x="5261452" y="5722352"/>
                  <a:pt x="5278442" y="5722352"/>
                  <a:pt x="5278442" y="5722352"/>
                </a:cubicBezTo>
                <a:lnTo>
                  <a:pt x="5278442" y="5718743"/>
                </a:lnTo>
                <a:cubicBezTo>
                  <a:pt x="5278442" y="5697100"/>
                  <a:pt x="5288638" y="5679067"/>
                  <a:pt x="5309023" y="5679067"/>
                </a:cubicBezTo>
                <a:lnTo>
                  <a:pt x="5298827" y="5693495"/>
                </a:lnTo>
                <a:cubicBezTo>
                  <a:pt x="5298827" y="5700710"/>
                  <a:pt x="5302227" y="5715138"/>
                  <a:pt x="5312418" y="5715138"/>
                </a:cubicBezTo>
                <a:lnTo>
                  <a:pt x="5292033" y="5733171"/>
                </a:lnTo>
                <a:cubicBezTo>
                  <a:pt x="5289486" y="5733171"/>
                  <a:pt x="5273558" y="5731144"/>
                  <a:pt x="5265753" y="5728607"/>
                </a:cubicBezTo>
                <a:close/>
                <a:moveTo>
                  <a:pt x="2384510" y="4374414"/>
                </a:moveTo>
                <a:lnTo>
                  <a:pt x="2384775" y="4374081"/>
                </a:lnTo>
                <a:lnTo>
                  <a:pt x="2385206" y="4362725"/>
                </a:lnTo>
                <a:lnTo>
                  <a:pt x="2385403" y="4362520"/>
                </a:lnTo>
                <a:cubicBezTo>
                  <a:pt x="2385643" y="4361203"/>
                  <a:pt x="2385308" y="4360053"/>
                  <a:pt x="2385308" y="4360053"/>
                </a:cubicBezTo>
                <a:lnTo>
                  <a:pt x="2385206" y="4362725"/>
                </a:lnTo>
                <a:lnTo>
                  <a:pt x="2382056" y="4365989"/>
                </a:lnTo>
                <a:close/>
                <a:moveTo>
                  <a:pt x="4285428" y="5282699"/>
                </a:moveTo>
                <a:cubicBezTo>
                  <a:pt x="4291874" y="5288825"/>
                  <a:pt x="4300167" y="5292599"/>
                  <a:pt x="4309736" y="5292812"/>
                </a:cubicBezTo>
                <a:cubicBezTo>
                  <a:pt x="4319839" y="5269107"/>
                  <a:pt x="4340897" y="5183413"/>
                  <a:pt x="4360355" y="5169482"/>
                </a:cubicBezTo>
                <a:lnTo>
                  <a:pt x="4327501" y="5140029"/>
                </a:lnTo>
                <a:cubicBezTo>
                  <a:pt x="4307510" y="5177878"/>
                  <a:pt x="4287518" y="5215727"/>
                  <a:pt x="4272208" y="5258471"/>
                </a:cubicBezTo>
                <a:cubicBezTo>
                  <a:pt x="4274385" y="5268093"/>
                  <a:pt x="4278982" y="5276572"/>
                  <a:pt x="4285428" y="5282699"/>
                </a:cubicBezTo>
                <a:close/>
                <a:moveTo>
                  <a:pt x="3746460" y="5042817"/>
                </a:moveTo>
                <a:lnTo>
                  <a:pt x="3759270" y="5039785"/>
                </a:lnTo>
                <a:lnTo>
                  <a:pt x="3785126" y="4998493"/>
                </a:lnTo>
                <a:cubicBezTo>
                  <a:pt x="3785126" y="4998493"/>
                  <a:pt x="3791074" y="4991675"/>
                  <a:pt x="3790891" y="4989555"/>
                </a:cubicBezTo>
                <a:cubicBezTo>
                  <a:pt x="3790526" y="4985313"/>
                  <a:pt x="3781418" y="4993422"/>
                  <a:pt x="3775470" y="5000239"/>
                </a:cubicBezTo>
                <a:cubicBezTo>
                  <a:pt x="3769522" y="5007059"/>
                  <a:pt x="3766916" y="5014707"/>
                  <a:pt x="3767281" y="5018949"/>
                </a:cubicBezTo>
                <a:close/>
                <a:moveTo>
                  <a:pt x="2469406" y="4451435"/>
                </a:moveTo>
                <a:lnTo>
                  <a:pt x="2492850" y="4423747"/>
                </a:lnTo>
                <a:lnTo>
                  <a:pt x="2468716" y="4442569"/>
                </a:lnTo>
                <a:close/>
                <a:moveTo>
                  <a:pt x="2373411" y="4422920"/>
                </a:moveTo>
                <a:lnTo>
                  <a:pt x="2385832" y="4407463"/>
                </a:lnTo>
                <a:lnTo>
                  <a:pt x="2372465" y="4418630"/>
                </a:lnTo>
                <a:close/>
                <a:moveTo>
                  <a:pt x="3758266" y="5101437"/>
                </a:moveTo>
                <a:cubicBezTo>
                  <a:pt x="3758932" y="5101855"/>
                  <a:pt x="3767719" y="5088970"/>
                  <a:pt x="3778938" y="5071473"/>
                </a:cubicBezTo>
                <a:cubicBezTo>
                  <a:pt x="3803310" y="5031552"/>
                  <a:pt x="3824749" y="4995931"/>
                  <a:pt x="3846189" y="4960310"/>
                </a:cubicBezTo>
                <a:lnTo>
                  <a:pt x="3828444" y="4985980"/>
                </a:lnTo>
                <a:cubicBezTo>
                  <a:pt x="3820818" y="4999603"/>
                  <a:pt x="3771747" y="5079228"/>
                  <a:pt x="3758266" y="5101437"/>
                </a:cubicBezTo>
                <a:close/>
                <a:moveTo>
                  <a:pt x="5074224" y="5725151"/>
                </a:moveTo>
                <a:lnTo>
                  <a:pt x="5076094" y="5715559"/>
                </a:lnTo>
                <a:cubicBezTo>
                  <a:pt x="5075935" y="5711331"/>
                  <a:pt x="5074237" y="5708626"/>
                  <a:pt x="5069991" y="5708625"/>
                </a:cubicBezTo>
                <a:lnTo>
                  <a:pt x="5067021" y="5709860"/>
                </a:lnTo>
                <a:close/>
                <a:moveTo>
                  <a:pt x="2440158" y="4485978"/>
                </a:moveTo>
                <a:lnTo>
                  <a:pt x="2456926" y="4466174"/>
                </a:lnTo>
                <a:lnTo>
                  <a:pt x="2447678" y="4471484"/>
                </a:lnTo>
                <a:close/>
                <a:moveTo>
                  <a:pt x="3445972" y="4965884"/>
                </a:moveTo>
                <a:lnTo>
                  <a:pt x="3448228" y="4965754"/>
                </a:lnTo>
                <a:lnTo>
                  <a:pt x="3458074" y="4949935"/>
                </a:lnTo>
                <a:lnTo>
                  <a:pt x="3457230" y="4948242"/>
                </a:lnTo>
                <a:lnTo>
                  <a:pt x="3444801" y="4950987"/>
                </a:lnTo>
                <a:lnTo>
                  <a:pt x="3440518" y="4957433"/>
                </a:lnTo>
                <a:close/>
                <a:moveTo>
                  <a:pt x="3708529" y="5095619"/>
                </a:moveTo>
                <a:cubicBezTo>
                  <a:pt x="3708712" y="5097741"/>
                  <a:pt x="3717633" y="5087515"/>
                  <a:pt x="3717633" y="5087515"/>
                </a:cubicBezTo>
                <a:lnTo>
                  <a:pt x="3726557" y="5077285"/>
                </a:lnTo>
                <a:lnTo>
                  <a:pt x="3737539" y="5053042"/>
                </a:lnTo>
                <a:lnTo>
                  <a:pt x="3731592" y="5059860"/>
                </a:lnTo>
                <a:lnTo>
                  <a:pt x="3717450" y="5085392"/>
                </a:lnTo>
                <a:close/>
                <a:moveTo>
                  <a:pt x="4691409" y="5564605"/>
                </a:moveTo>
                <a:cubicBezTo>
                  <a:pt x="4696731" y="5540786"/>
                  <a:pt x="4711827" y="5507618"/>
                  <a:pt x="4740534" y="5508258"/>
                </a:cubicBezTo>
                <a:cubicBezTo>
                  <a:pt x="4741068" y="5484333"/>
                  <a:pt x="4755852" y="5465515"/>
                  <a:pt x="4756385" y="5441596"/>
                </a:cubicBezTo>
                <a:cubicBezTo>
                  <a:pt x="4722890" y="5440849"/>
                  <a:pt x="4726718" y="5484013"/>
                  <a:pt x="4726185" y="5507938"/>
                </a:cubicBezTo>
                <a:cubicBezTo>
                  <a:pt x="4711827" y="5507618"/>
                  <a:pt x="4692583" y="5511973"/>
                  <a:pt x="4682801" y="5521328"/>
                </a:cubicBezTo>
                <a:close/>
                <a:moveTo>
                  <a:pt x="4496635" y="5498029"/>
                </a:moveTo>
                <a:cubicBezTo>
                  <a:pt x="4526089" y="5465181"/>
                  <a:pt x="4546081" y="5427332"/>
                  <a:pt x="4566072" y="5389483"/>
                </a:cubicBezTo>
                <a:cubicBezTo>
                  <a:pt x="4566179" y="5384695"/>
                  <a:pt x="4562038" y="5355882"/>
                  <a:pt x="4557251" y="5355775"/>
                </a:cubicBezTo>
                <a:cubicBezTo>
                  <a:pt x="4547681" y="5355562"/>
                  <a:pt x="4547254" y="5374699"/>
                  <a:pt x="4547148" y="5379488"/>
                </a:cubicBezTo>
                <a:cubicBezTo>
                  <a:pt x="4546614" y="5403407"/>
                  <a:pt x="4531837" y="5422224"/>
                  <a:pt x="4512486" y="5431367"/>
                </a:cubicBezTo>
                <a:cubicBezTo>
                  <a:pt x="4511952" y="5455292"/>
                  <a:pt x="4497169" y="5474110"/>
                  <a:pt x="4496635" y="5498029"/>
                </a:cubicBezTo>
                <a:close/>
                <a:moveTo>
                  <a:pt x="4254757" y="5396898"/>
                </a:moveTo>
                <a:lnTo>
                  <a:pt x="4289318" y="5349800"/>
                </a:lnTo>
                <a:lnTo>
                  <a:pt x="4256784" y="5305996"/>
                </a:lnTo>
                <a:lnTo>
                  <a:pt x="4236365" y="5362983"/>
                </a:lnTo>
                <a:cubicBezTo>
                  <a:pt x="4236365" y="5362983"/>
                  <a:pt x="4217227" y="5362556"/>
                  <a:pt x="4217121" y="5367337"/>
                </a:cubicBezTo>
                <a:cubicBezTo>
                  <a:pt x="4216907" y="5376906"/>
                  <a:pt x="4245294" y="5391903"/>
                  <a:pt x="4254757" y="5396898"/>
                </a:cubicBezTo>
                <a:close/>
                <a:moveTo>
                  <a:pt x="4862757" y="5694198"/>
                </a:moveTo>
                <a:lnTo>
                  <a:pt x="4866152" y="5694198"/>
                </a:lnTo>
                <a:cubicBezTo>
                  <a:pt x="4866152" y="5686983"/>
                  <a:pt x="4862757" y="5683374"/>
                  <a:pt x="4855962" y="5683374"/>
                </a:cubicBezTo>
                <a:cubicBezTo>
                  <a:pt x="4855963" y="5686983"/>
                  <a:pt x="4855962" y="5694198"/>
                  <a:pt x="4862757" y="5694198"/>
                </a:cubicBezTo>
                <a:close/>
                <a:moveTo>
                  <a:pt x="2249168" y="4474487"/>
                </a:moveTo>
                <a:cubicBezTo>
                  <a:pt x="2264870" y="4459944"/>
                  <a:pt x="2281909" y="4449992"/>
                  <a:pt x="2296273" y="4430857"/>
                </a:cubicBezTo>
                <a:cubicBezTo>
                  <a:pt x="2283830" y="4439463"/>
                  <a:pt x="2271382" y="4448078"/>
                  <a:pt x="2253004" y="4453432"/>
                </a:cubicBezTo>
                <a:close/>
                <a:moveTo>
                  <a:pt x="5203704" y="5877453"/>
                </a:moveTo>
                <a:cubicBezTo>
                  <a:pt x="5196908" y="5877453"/>
                  <a:pt x="5196908" y="5870241"/>
                  <a:pt x="5196908" y="5866637"/>
                </a:cubicBezTo>
                <a:cubicBezTo>
                  <a:pt x="5203704" y="5866637"/>
                  <a:pt x="5210500" y="5870241"/>
                  <a:pt x="5210500" y="5877453"/>
                </a:cubicBezTo>
                <a:close/>
                <a:moveTo>
                  <a:pt x="4651960" y="5616378"/>
                </a:moveTo>
                <a:cubicBezTo>
                  <a:pt x="4661528" y="5616591"/>
                  <a:pt x="4661742" y="5607022"/>
                  <a:pt x="4661848" y="5602241"/>
                </a:cubicBezTo>
                <a:lnTo>
                  <a:pt x="4642817" y="5597027"/>
                </a:lnTo>
                <a:cubicBezTo>
                  <a:pt x="4642710" y="5601814"/>
                  <a:pt x="4647179" y="5616271"/>
                  <a:pt x="4651960" y="5616378"/>
                </a:cubicBezTo>
                <a:close/>
                <a:moveTo>
                  <a:pt x="3380719" y="5015426"/>
                </a:moveTo>
                <a:lnTo>
                  <a:pt x="3392305" y="4998140"/>
                </a:lnTo>
                <a:lnTo>
                  <a:pt x="3390420" y="4998592"/>
                </a:lnTo>
                <a:lnTo>
                  <a:pt x="3381437" y="5010334"/>
                </a:lnTo>
                <a:lnTo>
                  <a:pt x="3380107" y="5012352"/>
                </a:lnTo>
                <a:close/>
                <a:moveTo>
                  <a:pt x="1296905" y="4032143"/>
                </a:moveTo>
                <a:lnTo>
                  <a:pt x="1302892" y="4032373"/>
                </a:lnTo>
                <a:cubicBezTo>
                  <a:pt x="1307488" y="4031035"/>
                  <a:pt x="1311413" y="4027399"/>
                  <a:pt x="1314000" y="4019170"/>
                </a:cubicBezTo>
                <a:lnTo>
                  <a:pt x="1314720" y="4017747"/>
                </a:lnTo>
                <a:lnTo>
                  <a:pt x="1300102" y="4023565"/>
                </a:lnTo>
                <a:close/>
                <a:moveTo>
                  <a:pt x="4849167" y="5723054"/>
                </a:moveTo>
                <a:cubicBezTo>
                  <a:pt x="4852562" y="5723054"/>
                  <a:pt x="4855962" y="5719445"/>
                  <a:pt x="4855962" y="5715840"/>
                </a:cubicBezTo>
                <a:lnTo>
                  <a:pt x="4842373" y="5712230"/>
                </a:lnTo>
                <a:cubicBezTo>
                  <a:pt x="4842373" y="5715840"/>
                  <a:pt x="4845767" y="5723054"/>
                  <a:pt x="4849167" y="5723054"/>
                </a:cubicBezTo>
                <a:close/>
                <a:moveTo>
                  <a:pt x="2363305" y="4563607"/>
                </a:moveTo>
                <a:cubicBezTo>
                  <a:pt x="2365531" y="4565719"/>
                  <a:pt x="2379501" y="4554344"/>
                  <a:pt x="2396459" y="4537588"/>
                </a:cubicBezTo>
                <a:lnTo>
                  <a:pt x="2437840" y="4488715"/>
                </a:lnTo>
                <a:lnTo>
                  <a:pt x="2425464" y="4497894"/>
                </a:lnTo>
                <a:lnTo>
                  <a:pt x="2423061" y="4495297"/>
                </a:lnTo>
                <a:lnTo>
                  <a:pt x="2417318" y="4501948"/>
                </a:lnTo>
                <a:cubicBezTo>
                  <a:pt x="2395740" y="4526639"/>
                  <a:pt x="2372998" y="4552277"/>
                  <a:pt x="2363305" y="4563607"/>
                </a:cubicBezTo>
                <a:close/>
                <a:moveTo>
                  <a:pt x="2286728" y="4529991"/>
                </a:moveTo>
                <a:lnTo>
                  <a:pt x="2293660" y="4522160"/>
                </a:lnTo>
                <a:lnTo>
                  <a:pt x="2303862" y="4509466"/>
                </a:lnTo>
                <a:lnTo>
                  <a:pt x="2293191" y="4515033"/>
                </a:lnTo>
                <a:lnTo>
                  <a:pt x="2286819" y="4522465"/>
                </a:lnTo>
                <a:close/>
                <a:moveTo>
                  <a:pt x="3699307" y="5199396"/>
                </a:moveTo>
                <a:cubicBezTo>
                  <a:pt x="3702401" y="5195208"/>
                  <a:pt x="3711691" y="5182631"/>
                  <a:pt x="3717218" y="5173829"/>
                </a:cubicBezTo>
                <a:cubicBezTo>
                  <a:pt x="3719979" y="5169432"/>
                  <a:pt x="3719313" y="5169014"/>
                  <a:pt x="3719313" y="5169014"/>
                </a:cubicBezTo>
                <a:lnTo>
                  <a:pt x="3751806" y="5115791"/>
                </a:lnTo>
                <a:lnTo>
                  <a:pt x="3725773" y="5154660"/>
                </a:lnTo>
                <a:close/>
                <a:moveTo>
                  <a:pt x="3674286" y="5189333"/>
                </a:moveTo>
                <a:lnTo>
                  <a:pt x="3685291" y="5172192"/>
                </a:lnTo>
                <a:lnTo>
                  <a:pt x="3690518" y="5163443"/>
                </a:lnTo>
                <a:lnTo>
                  <a:pt x="3685598" y="5170844"/>
                </a:lnTo>
                <a:close/>
                <a:moveTo>
                  <a:pt x="3378512" y="5050167"/>
                </a:moveTo>
                <a:lnTo>
                  <a:pt x="3380064" y="5050885"/>
                </a:lnTo>
                <a:lnTo>
                  <a:pt x="3407935" y="5010249"/>
                </a:lnTo>
                <a:cubicBezTo>
                  <a:pt x="3407935" y="5010249"/>
                  <a:pt x="3416501" y="5005978"/>
                  <a:pt x="3414367" y="5001697"/>
                </a:cubicBezTo>
                <a:lnTo>
                  <a:pt x="3411894" y="5000511"/>
                </a:lnTo>
                <a:lnTo>
                  <a:pt x="3401204" y="5016600"/>
                </a:lnTo>
                <a:cubicBezTo>
                  <a:pt x="3393855" y="5027588"/>
                  <a:pt x="3386971" y="5037767"/>
                  <a:pt x="3381019" y="5046327"/>
                </a:cubicBezTo>
                <a:close/>
                <a:moveTo>
                  <a:pt x="3360541" y="5041846"/>
                </a:moveTo>
                <a:lnTo>
                  <a:pt x="3362426" y="5042719"/>
                </a:lnTo>
                <a:lnTo>
                  <a:pt x="3372272" y="5028029"/>
                </a:lnTo>
                <a:lnTo>
                  <a:pt x="3368557" y="5029881"/>
                </a:lnTo>
                <a:lnTo>
                  <a:pt x="3366272" y="5033349"/>
                </a:lnTo>
                <a:close/>
                <a:moveTo>
                  <a:pt x="4429349" y="5567062"/>
                </a:moveTo>
                <a:cubicBezTo>
                  <a:pt x="4440265" y="5570672"/>
                  <a:pt x="4462635" y="5573861"/>
                  <a:pt x="4466221" y="5573941"/>
                </a:cubicBezTo>
                <a:lnTo>
                  <a:pt x="4495462" y="5550662"/>
                </a:lnTo>
                <a:cubicBezTo>
                  <a:pt x="4481111" y="5550342"/>
                  <a:pt x="4476750" y="5531097"/>
                  <a:pt x="4476964" y="5521529"/>
                </a:cubicBezTo>
                <a:lnTo>
                  <a:pt x="4491747" y="5502710"/>
                </a:lnTo>
                <a:cubicBezTo>
                  <a:pt x="4463040" y="5502070"/>
                  <a:pt x="4448150" y="5525669"/>
                  <a:pt x="4447510" y="5554376"/>
                </a:cubicBezTo>
                <a:lnTo>
                  <a:pt x="4447403" y="5559164"/>
                </a:lnTo>
                <a:cubicBezTo>
                  <a:pt x="4447403" y="5559164"/>
                  <a:pt x="4423477" y="5558630"/>
                  <a:pt x="4423371" y="5563412"/>
                </a:cubicBezTo>
                <a:cubicBezTo>
                  <a:pt x="4423344" y="5564609"/>
                  <a:pt x="4425710" y="5565859"/>
                  <a:pt x="4429349" y="5567062"/>
                </a:cubicBezTo>
                <a:close/>
                <a:moveTo>
                  <a:pt x="3667512" y="5210114"/>
                </a:moveTo>
                <a:cubicBezTo>
                  <a:pt x="3667512" y="5210114"/>
                  <a:pt x="3687356" y="5179620"/>
                  <a:pt x="3690118" y="5175223"/>
                </a:cubicBezTo>
                <a:cubicBezTo>
                  <a:pt x="3689285" y="5174700"/>
                  <a:pt x="3721944" y="5121582"/>
                  <a:pt x="3732830" y="5103875"/>
                </a:cubicBezTo>
                <a:lnTo>
                  <a:pt x="3748488" y="5077546"/>
                </a:lnTo>
                <a:lnTo>
                  <a:pt x="3738146" y="5092658"/>
                </a:lnTo>
                <a:lnTo>
                  <a:pt x="3721292" y="5120402"/>
                </a:lnTo>
                <a:cubicBezTo>
                  <a:pt x="3706332" y="5145520"/>
                  <a:pt x="3691800" y="5170140"/>
                  <a:pt x="3675638" y="5196804"/>
                </a:cubicBezTo>
                <a:cubicBezTo>
                  <a:pt x="3675638" y="5196804"/>
                  <a:pt x="3667346" y="5210009"/>
                  <a:pt x="3667512" y="5210114"/>
                </a:cubicBezTo>
                <a:close/>
                <a:moveTo>
                  <a:pt x="2218090" y="4534632"/>
                </a:moveTo>
                <a:cubicBezTo>
                  <a:pt x="2219908" y="4536594"/>
                  <a:pt x="2222539" y="4537072"/>
                  <a:pt x="2227134" y="4535734"/>
                </a:cubicBezTo>
                <a:cubicBezTo>
                  <a:pt x="2231732" y="4534394"/>
                  <a:pt x="2236323" y="4533057"/>
                  <a:pt x="2234986" y="4528466"/>
                </a:cubicBezTo>
                <a:lnTo>
                  <a:pt x="2232308" y="4519277"/>
                </a:lnTo>
                <a:cubicBezTo>
                  <a:pt x="2226377" y="4516016"/>
                  <a:pt x="2221780" y="4517355"/>
                  <a:pt x="2212590" y="4520032"/>
                </a:cubicBezTo>
                <a:lnTo>
                  <a:pt x="2213930" y="4524631"/>
                </a:lnTo>
                <a:cubicBezTo>
                  <a:pt x="2215269" y="4529226"/>
                  <a:pt x="2216272" y="4532671"/>
                  <a:pt x="2218090" y="4534632"/>
                </a:cubicBezTo>
                <a:close/>
                <a:moveTo>
                  <a:pt x="3653126" y="5222382"/>
                </a:moveTo>
                <a:lnTo>
                  <a:pt x="3653903" y="5221159"/>
                </a:lnTo>
                <a:lnTo>
                  <a:pt x="3653751" y="5221333"/>
                </a:lnTo>
                <a:close/>
                <a:moveTo>
                  <a:pt x="5359978" y="6036159"/>
                </a:moveTo>
                <a:cubicBezTo>
                  <a:pt x="5359978" y="6007304"/>
                  <a:pt x="5383757" y="5985662"/>
                  <a:pt x="5383757" y="5956806"/>
                </a:cubicBezTo>
                <a:lnTo>
                  <a:pt x="5397351" y="5982058"/>
                </a:lnTo>
                <a:lnTo>
                  <a:pt x="5393952" y="6010914"/>
                </a:lnTo>
                <a:cubicBezTo>
                  <a:pt x="5373567" y="6010914"/>
                  <a:pt x="5390552" y="6036159"/>
                  <a:pt x="5359978" y="6036159"/>
                </a:cubicBezTo>
                <a:close/>
                <a:moveTo>
                  <a:pt x="3644388" y="5238960"/>
                </a:moveTo>
                <a:lnTo>
                  <a:pt x="3655563" y="5221012"/>
                </a:lnTo>
                <a:lnTo>
                  <a:pt x="3649805" y="5227955"/>
                </a:lnTo>
                <a:lnTo>
                  <a:pt x="3648263" y="5230543"/>
                </a:lnTo>
                <a:lnTo>
                  <a:pt x="3648399" y="5232129"/>
                </a:lnTo>
                <a:close/>
                <a:moveTo>
                  <a:pt x="4194995" y="5500876"/>
                </a:moveTo>
                <a:cubicBezTo>
                  <a:pt x="4204564" y="5501089"/>
                  <a:pt x="4204777" y="5491521"/>
                  <a:pt x="4204884" y="5486739"/>
                </a:cubicBezTo>
                <a:cubicBezTo>
                  <a:pt x="4204990" y="5481952"/>
                  <a:pt x="4200316" y="5477064"/>
                  <a:pt x="4195529" y="5476957"/>
                </a:cubicBezTo>
                <a:cubicBezTo>
                  <a:pt x="4190747" y="5476850"/>
                  <a:pt x="4190641" y="5481632"/>
                  <a:pt x="4185853" y="5481525"/>
                </a:cubicBezTo>
                <a:cubicBezTo>
                  <a:pt x="4185746" y="5486313"/>
                  <a:pt x="4190214" y="5500769"/>
                  <a:pt x="4194995" y="5500876"/>
                </a:cubicBezTo>
                <a:close/>
                <a:moveTo>
                  <a:pt x="2209140" y="4588390"/>
                </a:moveTo>
                <a:lnTo>
                  <a:pt x="2216920" y="4580732"/>
                </a:lnTo>
                <a:lnTo>
                  <a:pt x="2219740" y="4577273"/>
                </a:lnTo>
                <a:lnTo>
                  <a:pt x="2214871" y="4579184"/>
                </a:lnTo>
                <a:close/>
                <a:moveTo>
                  <a:pt x="5128961" y="5982055"/>
                </a:moveTo>
                <a:cubicBezTo>
                  <a:pt x="5125560" y="5982055"/>
                  <a:pt x="5125560" y="5974841"/>
                  <a:pt x="5125560" y="5971231"/>
                </a:cubicBezTo>
                <a:lnTo>
                  <a:pt x="5139153" y="5978446"/>
                </a:lnTo>
                <a:close/>
                <a:moveTo>
                  <a:pt x="3635554" y="5282074"/>
                </a:moveTo>
                <a:cubicBezTo>
                  <a:pt x="3649368" y="5260075"/>
                  <a:pt x="3659922" y="5242159"/>
                  <a:pt x="3673739" y="5220154"/>
                </a:cubicBezTo>
                <a:cubicBezTo>
                  <a:pt x="3678600" y="5210935"/>
                  <a:pt x="3689154" y="5193020"/>
                  <a:pt x="3702967" y="5171021"/>
                </a:cubicBezTo>
                <a:cubicBezTo>
                  <a:pt x="3705733" y="5166617"/>
                  <a:pt x="3716785" y="5149016"/>
                  <a:pt x="3716452" y="5148807"/>
                </a:cubicBezTo>
                <a:cubicBezTo>
                  <a:pt x="3716286" y="5148703"/>
                  <a:pt x="3699540" y="5175001"/>
                  <a:pt x="3696776" y="5179403"/>
                </a:cubicBezTo>
                <a:cubicBezTo>
                  <a:pt x="3675336" y="5215026"/>
                  <a:pt x="3653896" y="5250647"/>
                  <a:pt x="3635554" y="5282074"/>
                </a:cubicBezTo>
                <a:close/>
                <a:moveTo>
                  <a:pt x="3640515" y="5297459"/>
                </a:moveTo>
                <a:cubicBezTo>
                  <a:pt x="3640681" y="5297564"/>
                  <a:pt x="3649135" y="5284471"/>
                  <a:pt x="3651900" y="5280067"/>
                </a:cubicBezTo>
                <a:cubicBezTo>
                  <a:pt x="3651734" y="5279963"/>
                  <a:pt x="3654495" y="5275565"/>
                  <a:pt x="3654329" y="5275461"/>
                </a:cubicBezTo>
                <a:cubicBezTo>
                  <a:pt x="3654162" y="5275356"/>
                  <a:pt x="3651234" y="5279649"/>
                  <a:pt x="3648469" y="5284053"/>
                </a:cubicBezTo>
                <a:cubicBezTo>
                  <a:pt x="3645708" y="5288450"/>
                  <a:pt x="3640182" y="5297250"/>
                  <a:pt x="3640515" y="5297459"/>
                </a:cubicBezTo>
                <a:close/>
                <a:moveTo>
                  <a:pt x="2279220" y="4664482"/>
                </a:moveTo>
                <a:cubicBezTo>
                  <a:pt x="2284430" y="4661221"/>
                  <a:pt x="2300074" y="4651424"/>
                  <a:pt x="2308276" y="4642781"/>
                </a:cubicBezTo>
                <a:cubicBezTo>
                  <a:pt x="2312373" y="4638464"/>
                  <a:pt x="2310146" y="4636351"/>
                  <a:pt x="2310146" y="4636351"/>
                </a:cubicBezTo>
                <a:lnTo>
                  <a:pt x="2357125" y="4582384"/>
                </a:lnTo>
                <a:lnTo>
                  <a:pt x="2316326" y="4617573"/>
                </a:lnTo>
                <a:close/>
                <a:moveTo>
                  <a:pt x="2198590" y="4629037"/>
                </a:moveTo>
                <a:cubicBezTo>
                  <a:pt x="2198590" y="4629037"/>
                  <a:pt x="2228966" y="4600370"/>
                  <a:pt x="2233064" y="4596052"/>
                </a:cubicBezTo>
                <a:cubicBezTo>
                  <a:pt x="2231672" y="4594731"/>
                  <a:pt x="2242860" y="4580711"/>
                  <a:pt x="2256376" y="4564795"/>
                </a:cubicBezTo>
                <a:lnTo>
                  <a:pt x="2258875" y="4561910"/>
                </a:lnTo>
                <a:lnTo>
                  <a:pt x="2251812" y="4564682"/>
                </a:lnTo>
                <a:lnTo>
                  <a:pt x="2210337" y="4615541"/>
                </a:lnTo>
                <a:cubicBezTo>
                  <a:pt x="2210337" y="4615541"/>
                  <a:pt x="2198032" y="4628508"/>
                  <a:pt x="2198590" y="4629037"/>
                </a:cubicBezTo>
                <a:close/>
                <a:moveTo>
                  <a:pt x="2138099" y="4606538"/>
                </a:moveTo>
                <a:lnTo>
                  <a:pt x="2172760" y="4571514"/>
                </a:lnTo>
                <a:cubicBezTo>
                  <a:pt x="2172760" y="4571514"/>
                  <a:pt x="2181950" y="4568836"/>
                  <a:pt x="2180612" y="4564245"/>
                </a:cubicBezTo>
                <a:cubicBezTo>
                  <a:pt x="2177935" y="4555055"/>
                  <a:pt x="2162807" y="4554474"/>
                  <a:pt x="2153619" y="4557151"/>
                </a:cubicBezTo>
                <a:cubicBezTo>
                  <a:pt x="2144429" y="4559828"/>
                  <a:pt x="2142515" y="4570355"/>
                  <a:pt x="2145192" y="4579545"/>
                </a:cubicBezTo>
                <a:lnTo>
                  <a:pt x="2113026" y="4588916"/>
                </a:lnTo>
                <a:close/>
                <a:moveTo>
                  <a:pt x="4151677" y="5565132"/>
                </a:moveTo>
                <a:cubicBezTo>
                  <a:pt x="4155225" y="5567006"/>
                  <a:pt x="4160009" y="5567112"/>
                  <a:pt x="4164794" y="5567219"/>
                </a:cubicBezTo>
                <a:lnTo>
                  <a:pt x="4146510" y="5528516"/>
                </a:lnTo>
                <a:lnTo>
                  <a:pt x="4145977" y="5552442"/>
                </a:lnTo>
                <a:cubicBezTo>
                  <a:pt x="4145816" y="5559617"/>
                  <a:pt x="4148129" y="5563258"/>
                  <a:pt x="4151677" y="5565132"/>
                </a:cubicBezTo>
                <a:close/>
                <a:moveTo>
                  <a:pt x="3592807" y="5334997"/>
                </a:moveTo>
                <a:lnTo>
                  <a:pt x="3618010" y="5295600"/>
                </a:lnTo>
                <a:cubicBezTo>
                  <a:pt x="3623204" y="5286589"/>
                  <a:pt x="3625300" y="5281774"/>
                  <a:pt x="3624800" y="5281460"/>
                </a:cubicBezTo>
                <a:cubicBezTo>
                  <a:pt x="3638617" y="5259455"/>
                  <a:pt x="3663651" y="5219959"/>
                  <a:pt x="3662486" y="5219227"/>
                </a:cubicBezTo>
                <a:cubicBezTo>
                  <a:pt x="3648672" y="5241226"/>
                  <a:pt x="3638118" y="5259142"/>
                  <a:pt x="3624301" y="5281146"/>
                </a:cubicBezTo>
                <a:cubicBezTo>
                  <a:pt x="3625300" y="5281774"/>
                  <a:pt x="3606458" y="5312887"/>
                  <a:pt x="3592807" y="5334997"/>
                </a:cubicBezTo>
                <a:close/>
                <a:moveTo>
                  <a:pt x="2058653" y="4624694"/>
                </a:moveTo>
                <a:cubicBezTo>
                  <a:pt x="2059992" y="4629293"/>
                  <a:pt x="2073773" y="4625278"/>
                  <a:pt x="2073773" y="4625278"/>
                </a:cubicBezTo>
                <a:lnTo>
                  <a:pt x="2087560" y="4621261"/>
                </a:lnTo>
                <a:lnTo>
                  <a:pt x="2099245" y="4592931"/>
                </a:lnTo>
                <a:lnTo>
                  <a:pt x="2090056" y="4595607"/>
                </a:lnTo>
                <a:lnTo>
                  <a:pt x="2072434" y="4620680"/>
                </a:lnTo>
                <a:close/>
                <a:moveTo>
                  <a:pt x="3592342" y="5353108"/>
                </a:moveTo>
                <a:cubicBezTo>
                  <a:pt x="3592508" y="5353213"/>
                  <a:pt x="3596601" y="5349652"/>
                  <a:pt x="3599367" y="5345248"/>
                </a:cubicBezTo>
                <a:cubicBezTo>
                  <a:pt x="3602128" y="5340850"/>
                  <a:pt x="3601296" y="5340327"/>
                  <a:pt x="3601296" y="5340327"/>
                </a:cubicBezTo>
                <a:lnTo>
                  <a:pt x="3604061" y="5335924"/>
                </a:lnTo>
                <a:cubicBezTo>
                  <a:pt x="3620639" y="5309522"/>
                  <a:pt x="3633955" y="5287208"/>
                  <a:pt x="3632956" y="5286581"/>
                </a:cubicBezTo>
                <a:lnTo>
                  <a:pt x="3622402" y="5304497"/>
                </a:lnTo>
                <a:cubicBezTo>
                  <a:pt x="3616876" y="5313298"/>
                  <a:pt x="3605657" y="5330795"/>
                  <a:pt x="3605158" y="5330482"/>
                </a:cubicBezTo>
                <a:close/>
                <a:moveTo>
                  <a:pt x="3602828" y="5359693"/>
                </a:moveTo>
                <a:cubicBezTo>
                  <a:pt x="3603161" y="5359902"/>
                  <a:pt x="3603494" y="5360111"/>
                  <a:pt x="3611782" y="5346912"/>
                </a:cubicBezTo>
                <a:lnTo>
                  <a:pt x="3625600" y="5324907"/>
                </a:lnTo>
                <a:close/>
                <a:moveTo>
                  <a:pt x="3577692" y="5354905"/>
                </a:moveTo>
                <a:lnTo>
                  <a:pt x="3593408" y="5329235"/>
                </a:lnTo>
                <a:cubicBezTo>
                  <a:pt x="3612415" y="5298226"/>
                  <a:pt x="3647340" y="5240390"/>
                  <a:pt x="3660155" y="5217764"/>
                </a:cubicBezTo>
                <a:lnTo>
                  <a:pt x="3717685" y="5125039"/>
                </a:lnTo>
                <a:lnTo>
                  <a:pt x="3726755" y="5109302"/>
                </a:lnTo>
                <a:lnTo>
                  <a:pt x="3718145" y="5121883"/>
                </a:lnTo>
                <a:lnTo>
                  <a:pt x="3704153" y="5142932"/>
                </a:lnTo>
                <a:lnTo>
                  <a:pt x="3658990" y="5217032"/>
                </a:lnTo>
                <a:cubicBezTo>
                  <a:pt x="3659156" y="5217137"/>
                  <a:pt x="3659989" y="5217660"/>
                  <a:pt x="3654462" y="5226460"/>
                </a:cubicBezTo>
                <a:cubicBezTo>
                  <a:pt x="3651701" y="5230858"/>
                  <a:pt x="3648604" y="5235052"/>
                  <a:pt x="3645676" y="5239345"/>
                </a:cubicBezTo>
                <a:lnTo>
                  <a:pt x="3621305" y="5279265"/>
                </a:lnTo>
                <a:lnTo>
                  <a:pt x="3616338" y="5286719"/>
                </a:lnTo>
                <a:lnTo>
                  <a:pt x="3613845" y="5290964"/>
                </a:lnTo>
                <a:close/>
                <a:moveTo>
                  <a:pt x="3563745" y="5384235"/>
                </a:moveTo>
                <a:cubicBezTo>
                  <a:pt x="3563912" y="5384340"/>
                  <a:pt x="3572366" y="5371246"/>
                  <a:pt x="3575131" y="5366842"/>
                </a:cubicBezTo>
                <a:lnTo>
                  <a:pt x="3571700" y="5370828"/>
                </a:lnTo>
                <a:cubicBezTo>
                  <a:pt x="3568939" y="5375225"/>
                  <a:pt x="3563412" y="5384026"/>
                  <a:pt x="3563745" y="5384235"/>
                </a:cubicBezTo>
                <a:close/>
                <a:moveTo>
                  <a:pt x="2168818" y="4723962"/>
                </a:moveTo>
                <a:cubicBezTo>
                  <a:pt x="2189318" y="4702359"/>
                  <a:pt x="2204049" y="4683489"/>
                  <a:pt x="2224554" y="4661881"/>
                </a:cubicBezTo>
                <a:cubicBezTo>
                  <a:pt x="2230528" y="4651126"/>
                  <a:pt x="2245260" y="4632256"/>
                  <a:pt x="2265759" y="4610654"/>
                </a:cubicBezTo>
                <a:cubicBezTo>
                  <a:pt x="2269863" y="4606330"/>
                  <a:pt x="2286264" y="4589046"/>
                  <a:pt x="2285150" y="4587989"/>
                </a:cubicBezTo>
                <a:cubicBezTo>
                  <a:pt x="2284594" y="4587461"/>
                  <a:pt x="2259435" y="4612860"/>
                  <a:pt x="2255332" y="4617183"/>
                </a:cubicBezTo>
                <a:cubicBezTo>
                  <a:pt x="2224755" y="4653866"/>
                  <a:pt x="2194178" y="4690547"/>
                  <a:pt x="2168818" y="4723962"/>
                </a:cubicBezTo>
                <a:close/>
                <a:moveTo>
                  <a:pt x="4337556" y="5762546"/>
                </a:moveTo>
                <a:lnTo>
                  <a:pt x="4347125" y="5762760"/>
                </a:lnTo>
                <a:cubicBezTo>
                  <a:pt x="4347338" y="5753191"/>
                  <a:pt x="4337876" y="5748196"/>
                  <a:pt x="4328307" y="5747983"/>
                </a:cubicBezTo>
                <a:cubicBezTo>
                  <a:pt x="4328200" y="5752764"/>
                  <a:pt x="4327987" y="5762333"/>
                  <a:pt x="4337556" y="5762546"/>
                </a:cubicBezTo>
                <a:close/>
                <a:moveTo>
                  <a:pt x="2195690" y="4765885"/>
                </a:moveTo>
                <a:cubicBezTo>
                  <a:pt x="2196248" y="4766413"/>
                  <a:pt x="2209103" y="4753982"/>
                  <a:pt x="2213206" y="4749658"/>
                </a:cubicBezTo>
                <a:cubicBezTo>
                  <a:pt x="2212649" y="4749130"/>
                  <a:pt x="2216746" y="4744811"/>
                  <a:pt x="2216190" y="4744283"/>
                </a:cubicBezTo>
                <a:cubicBezTo>
                  <a:pt x="2215633" y="4743755"/>
                  <a:pt x="2210979" y="4747545"/>
                  <a:pt x="2206876" y="4751869"/>
                </a:cubicBezTo>
                <a:cubicBezTo>
                  <a:pt x="2202778" y="4756187"/>
                  <a:pt x="2194578" y="4764829"/>
                  <a:pt x="2195690" y="4765885"/>
                </a:cubicBezTo>
                <a:close/>
                <a:moveTo>
                  <a:pt x="4833402" y="6032552"/>
                </a:moveTo>
                <a:cubicBezTo>
                  <a:pt x="4826609" y="6032552"/>
                  <a:pt x="4826609" y="6025338"/>
                  <a:pt x="4826609" y="6021728"/>
                </a:cubicBezTo>
                <a:cubicBezTo>
                  <a:pt x="4833402" y="6021728"/>
                  <a:pt x="4836797" y="6025338"/>
                  <a:pt x="4836797" y="6032552"/>
                </a:cubicBezTo>
                <a:close/>
                <a:moveTo>
                  <a:pt x="2092685" y="4758479"/>
                </a:moveTo>
                <a:lnTo>
                  <a:pt x="2130705" y="4720644"/>
                </a:lnTo>
                <a:cubicBezTo>
                  <a:pt x="2137793" y="4710945"/>
                  <a:pt x="2139664" y="4704513"/>
                  <a:pt x="2137994" y="4702928"/>
                </a:cubicBezTo>
                <a:cubicBezTo>
                  <a:pt x="2158498" y="4681320"/>
                  <a:pt x="2195957" y="4642961"/>
                  <a:pt x="2192059" y="4639263"/>
                </a:cubicBezTo>
                <a:cubicBezTo>
                  <a:pt x="2171560" y="4660866"/>
                  <a:pt x="2156828" y="4679736"/>
                  <a:pt x="2136324" y="4701343"/>
                </a:cubicBezTo>
                <a:cubicBezTo>
                  <a:pt x="2139664" y="4704513"/>
                  <a:pt x="2112633" y="4736342"/>
                  <a:pt x="2092685" y="4758479"/>
                </a:cubicBezTo>
                <a:close/>
                <a:moveTo>
                  <a:pt x="4819806" y="6061408"/>
                </a:moveTo>
                <a:cubicBezTo>
                  <a:pt x="4816405" y="6061408"/>
                  <a:pt x="4813010" y="6054194"/>
                  <a:pt x="4813009" y="6050584"/>
                </a:cubicBezTo>
                <a:lnTo>
                  <a:pt x="4826602" y="6054194"/>
                </a:lnTo>
                <a:cubicBezTo>
                  <a:pt x="4826602" y="6057799"/>
                  <a:pt x="4823202" y="6061408"/>
                  <a:pt x="4819806" y="6061408"/>
                </a:cubicBezTo>
                <a:close/>
                <a:moveTo>
                  <a:pt x="2106550" y="4796269"/>
                </a:moveTo>
                <a:cubicBezTo>
                  <a:pt x="2107107" y="4796797"/>
                  <a:pt x="2115659" y="4796706"/>
                  <a:pt x="2119764" y="4792382"/>
                </a:cubicBezTo>
                <a:cubicBezTo>
                  <a:pt x="2123861" y="4788063"/>
                  <a:pt x="2121077" y="4785421"/>
                  <a:pt x="2121077" y="4785421"/>
                </a:cubicBezTo>
                <a:lnTo>
                  <a:pt x="2125181" y="4781097"/>
                </a:lnTo>
                <a:cubicBezTo>
                  <a:pt x="2149782" y="4755171"/>
                  <a:pt x="2168613" y="4731983"/>
                  <a:pt x="2165272" y="4728813"/>
                </a:cubicBezTo>
                <a:lnTo>
                  <a:pt x="2150540" y="4747684"/>
                </a:lnTo>
                <a:cubicBezTo>
                  <a:pt x="2142339" y="4756324"/>
                  <a:pt x="2125381" y="4773081"/>
                  <a:pt x="2123711" y="4771496"/>
                </a:cubicBezTo>
                <a:close/>
                <a:moveTo>
                  <a:pt x="669300" y="4118733"/>
                </a:moveTo>
                <a:lnTo>
                  <a:pt x="737354" y="4098003"/>
                </a:lnTo>
                <a:cubicBezTo>
                  <a:pt x="779915" y="4086383"/>
                  <a:pt x="772394" y="4035165"/>
                  <a:pt x="789469" y="4032659"/>
                </a:cubicBezTo>
                <a:lnTo>
                  <a:pt x="757139" y="4022652"/>
                </a:lnTo>
                <a:lnTo>
                  <a:pt x="752817" y="4020605"/>
                </a:lnTo>
                <a:lnTo>
                  <a:pt x="736661" y="4065906"/>
                </a:lnTo>
                <a:lnTo>
                  <a:pt x="683402" y="4077751"/>
                </a:lnTo>
                <a:lnTo>
                  <a:pt x="654040" y="4106210"/>
                </a:lnTo>
                <a:close/>
                <a:moveTo>
                  <a:pt x="2141624" y="4829551"/>
                </a:moveTo>
                <a:cubicBezTo>
                  <a:pt x="2142738" y="4830608"/>
                  <a:pt x="2143851" y="4831664"/>
                  <a:pt x="2156150" y="4818703"/>
                </a:cubicBezTo>
                <a:lnTo>
                  <a:pt x="2176655" y="4797094"/>
                </a:lnTo>
                <a:close/>
                <a:moveTo>
                  <a:pt x="2052037" y="4810235"/>
                </a:moveTo>
                <a:cubicBezTo>
                  <a:pt x="2052593" y="4810763"/>
                  <a:pt x="2065449" y="4798331"/>
                  <a:pt x="2069552" y="4794007"/>
                </a:cubicBezTo>
                <a:lnTo>
                  <a:pt x="2063222" y="4796218"/>
                </a:lnTo>
                <a:cubicBezTo>
                  <a:pt x="2059124" y="4800536"/>
                  <a:pt x="2050923" y="4809178"/>
                  <a:pt x="2052037" y="4810235"/>
                </a:cubicBezTo>
                <a:close/>
                <a:moveTo>
                  <a:pt x="3486143" y="5531843"/>
                </a:moveTo>
                <a:cubicBezTo>
                  <a:pt x="3486476" y="5532052"/>
                  <a:pt x="3492002" y="5523251"/>
                  <a:pt x="3494763" y="5518853"/>
                </a:cubicBezTo>
                <a:cubicBezTo>
                  <a:pt x="3494431" y="5518644"/>
                  <a:pt x="3491336" y="5522833"/>
                  <a:pt x="3485810" y="5531634"/>
                </a:cubicBezTo>
                <a:close/>
                <a:moveTo>
                  <a:pt x="4600599" y="6064259"/>
                </a:moveTo>
                <a:cubicBezTo>
                  <a:pt x="4595817" y="6064152"/>
                  <a:pt x="4591348" y="6049692"/>
                  <a:pt x="4591455" y="6044903"/>
                </a:cubicBezTo>
                <a:lnTo>
                  <a:pt x="4610491" y="6050119"/>
                </a:lnTo>
                <a:cubicBezTo>
                  <a:pt x="4610384" y="6054901"/>
                  <a:pt x="4610171" y="6064472"/>
                  <a:pt x="4600599" y="6064259"/>
                </a:cubicBezTo>
                <a:close/>
                <a:moveTo>
                  <a:pt x="4229203" y="5898953"/>
                </a:moveTo>
                <a:lnTo>
                  <a:pt x="4243660" y="5894485"/>
                </a:lnTo>
                <a:lnTo>
                  <a:pt x="4224735" y="5884489"/>
                </a:lnTo>
                <a:cubicBezTo>
                  <a:pt x="4224628" y="5889277"/>
                  <a:pt x="4224415" y="5898846"/>
                  <a:pt x="4229203" y="5898953"/>
                </a:cubicBezTo>
                <a:close/>
                <a:moveTo>
                  <a:pt x="4377989" y="6014951"/>
                </a:moveTo>
                <a:cubicBezTo>
                  <a:pt x="4374350" y="6013748"/>
                  <a:pt x="4371984" y="6012498"/>
                  <a:pt x="4372011" y="6011301"/>
                </a:cubicBezTo>
                <a:cubicBezTo>
                  <a:pt x="4372117" y="6006520"/>
                  <a:pt x="4396045" y="6007054"/>
                  <a:pt x="4396045" y="6007054"/>
                </a:cubicBezTo>
                <a:lnTo>
                  <a:pt x="4396151" y="6002265"/>
                </a:lnTo>
                <a:cubicBezTo>
                  <a:pt x="4396792" y="5973558"/>
                  <a:pt x="4411683" y="5949958"/>
                  <a:pt x="4440392" y="5950598"/>
                </a:cubicBezTo>
                <a:lnTo>
                  <a:pt x="4425607" y="5969416"/>
                </a:lnTo>
                <a:cubicBezTo>
                  <a:pt x="4425393" y="5978986"/>
                  <a:pt x="4429755" y="5998231"/>
                  <a:pt x="4444106" y="5998551"/>
                </a:cubicBezTo>
                <a:lnTo>
                  <a:pt x="4414864" y="6021830"/>
                </a:lnTo>
                <a:cubicBezTo>
                  <a:pt x="4411278" y="6021750"/>
                  <a:pt x="4388906" y="6018561"/>
                  <a:pt x="4377989" y="6014951"/>
                </a:cubicBezTo>
                <a:close/>
                <a:moveTo>
                  <a:pt x="3103194" y="5426326"/>
                </a:moveTo>
                <a:cubicBezTo>
                  <a:pt x="3103385" y="5426459"/>
                  <a:pt x="3103575" y="5426592"/>
                  <a:pt x="3104993" y="5424857"/>
                </a:cubicBezTo>
                <a:lnTo>
                  <a:pt x="3110824" y="5416796"/>
                </a:lnTo>
                <a:lnTo>
                  <a:pt x="3110627" y="5416070"/>
                </a:lnTo>
                <a:close/>
                <a:moveTo>
                  <a:pt x="3056538" y="5451927"/>
                </a:moveTo>
                <a:cubicBezTo>
                  <a:pt x="3056633" y="5451993"/>
                  <a:pt x="3059278" y="5448392"/>
                  <a:pt x="3062325" y="5444163"/>
                </a:cubicBezTo>
                <a:lnTo>
                  <a:pt x="3068777" y="5435085"/>
                </a:lnTo>
                <a:lnTo>
                  <a:pt x="3066679" y="5436655"/>
                </a:lnTo>
                <a:lnTo>
                  <a:pt x="3066357" y="5436993"/>
                </a:lnTo>
                <a:cubicBezTo>
                  <a:pt x="3062958" y="5441880"/>
                  <a:pt x="3056156" y="5451662"/>
                  <a:pt x="3056538" y="5451927"/>
                </a:cubicBezTo>
                <a:close/>
                <a:moveTo>
                  <a:pt x="1197247" y="4576574"/>
                </a:moveTo>
                <a:lnTo>
                  <a:pt x="1229989" y="4552078"/>
                </a:lnTo>
                <a:lnTo>
                  <a:pt x="1250101" y="4501360"/>
                </a:lnTo>
                <a:lnTo>
                  <a:pt x="1297386" y="4492566"/>
                </a:lnTo>
                <a:lnTo>
                  <a:pt x="1296048" y="4487974"/>
                </a:lnTo>
                <a:lnTo>
                  <a:pt x="1291276" y="4454469"/>
                </a:lnTo>
                <a:cubicBezTo>
                  <a:pt x="1286103" y="4470934"/>
                  <a:pt x="1236716" y="4455413"/>
                  <a:pt x="1218517" y="4495604"/>
                </a:cubicBezTo>
                <a:lnTo>
                  <a:pt x="1187294" y="4559528"/>
                </a:lnTo>
                <a:close/>
                <a:moveTo>
                  <a:pt x="3537217" y="5687727"/>
                </a:moveTo>
                <a:lnTo>
                  <a:pt x="3540649" y="5683706"/>
                </a:lnTo>
                <a:lnTo>
                  <a:pt x="3556580" y="5657311"/>
                </a:lnTo>
                <a:lnTo>
                  <a:pt x="3551928" y="5661767"/>
                </a:lnTo>
                <a:close/>
                <a:moveTo>
                  <a:pt x="3409670" y="5661758"/>
                </a:moveTo>
                <a:cubicBezTo>
                  <a:pt x="3409837" y="5661863"/>
                  <a:pt x="3415364" y="5653061"/>
                  <a:pt x="3418129" y="5648658"/>
                </a:cubicBezTo>
                <a:lnTo>
                  <a:pt x="3411937" y="5657040"/>
                </a:lnTo>
                <a:close/>
                <a:moveTo>
                  <a:pt x="3530379" y="5720187"/>
                </a:moveTo>
                <a:lnTo>
                  <a:pt x="3532922" y="5718517"/>
                </a:lnTo>
                <a:lnTo>
                  <a:pt x="3536583" y="5710164"/>
                </a:lnTo>
                <a:lnTo>
                  <a:pt x="3533763" y="5714920"/>
                </a:lnTo>
                <a:close/>
                <a:moveTo>
                  <a:pt x="1957009" y="4982848"/>
                </a:moveTo>
                <a:cubicBezTo>
                  <a:pt x="1958122" y="4983905"/>
                  <a:pt x="1966323" y="4975263"/>
                  <a:pt x="1970420" y="4970944"/>
                </a:cubicBezTo>
                <a:cubicBezTo>
                  <a:pt x="1969307" y="4969888"/>
                  <a:pt x="1964096" y="4973149"/>
                  <a:pt x="1955895" y="4981792"/>
                </a:cubicBezTo>
                <a:close/>
                <a:moveTo>
                  <a:pt x="4108358" y="6004352"/>
                </a:moveTo>
                <a:lnTo>
                  <a:pt x="4111276" y="5991686"/>
                </a:lnTo>
                <a:cubicBezTo>
                  <a:pt x="4111177" y="5986075"/>
                  <a:pt x="4108865" y="5982433"/>
                  <a:pt x="4102885" y="5982299"/>
                </a:cubicBezTo>
                <a:lnTo>
                  <a:pt x="4098666" y="5983842"/>
                </a:lnTo>
                <a:close/>
                <a:moveTo>
                  <a:pt x="3484269" y="5778636"/>
                </a:moveTo>
                <a:lnTo>
                  <a:pt x="3504058" y="5746518"/>
                </a:lnTo>
                <a:cubicBezTo>
                  <a:pt x="3506804" y="5742111"/>
                  <a:pt x="3509212" y="5737503"/>
                  <a:pt x="3503546" y="5746225"/>
                </a:cubicBezTo>
                <a:cubicBezTo>
                  <a:pt x="3502086" y="5748382"/>
                  <a:pt x="3497879" y="5754948"/>
                  <a:pt x="3493372" y="5762088"/>
                </a:cubicBezTo>
                <a:lnTo>
                  <a:pt x="3488636" y="5769726"/>
                </a:lnTo>
                <a:close/>
                <a:moveTo>
                  <a:pt x="3385467" y="5732457"/>
                </a:moveTo>
                <a:cubicBezTo>
                  <a:pt x="3385800" y="5732666"/>
                  <a:pt x="3391327" y="5723865"/>
                  <a:pt x="3394091" y="5719462"/>
                </a:cubicBezTo>
                <a:cubicBezTo>
                  <a:pt x="3393758" y="5719252"/>
                  <a:pt x="3390827" y="5723551"/>
                  <a:pt x="3385301" y="5732353"/>
                </a:cubicBezTo>
                <a:close/>
                <a:moveTo>
                  <a:pt x="3811461" y="5956653"/>
                </a:moveTo>
                <a:lnTo>
                  <a:pt x="3816242" y="5956759"/>
                </a:lnTo>
                <a:cubicBezTo>
                  <a:pt x="3816455" y="5947190"/>
                  <a:pt x="3811781" y="5942296"/>
                  <a:pt x="3802212" y="5942083"/>
                </a:cubicBezTo>
                <a:cubicBezTo>
                  <a:pt x="3802106" y="5946870"/>
                  <a:pt x="3801892" y="5956439"/>
                  <a:pt x="3811461" y="5956653"/>
                </a:cubicBezTo>
                <a:close/>
                <a:moveTo>
                  <a:pt x="3335042" y="5748688"/>
                </a:moveTo>
                <a:cubicBezTo>
                  <a:pt x="3348694" y="5726578"/>
                  <a:pt x="3367535" y="5695464"/>
                  <a:pt x="3366536" y="5694837"/>
                </a:cubicBezTo>
                <a:cubicBezTo>
                  <a:pt x="3380354" y="5672832"/>
                  <a:pt x="3390908" y="5654915"/>
                  <a:pt x="3404722" y="5632916"/>
                </a:cubicBezTo>
                <a:cubicBezTo>
                  <a:pt x="3405887" y="5633648"/>
                  <a:pt x="3380853" y="5673145"/>
                  <a:pt x="3367036" y="5695150"/>
                </a:cubicBezTo>
                <a:cubicBezTo>
                  <a:pt x="3367535" y="5695464"/>
                  <a:pt x="3365439" y="5700280"/>
                  <a:pt x="3360246" y="5709290"/>
                </a:cubicBezTo>
                <a:close/>
                <a:moveTo>
                  <a:pt x="3364027" y="5768079"/>
                </a:moveTo>
                <a:cubicBezTo>
                  <a:pt x="3364194" y="5768183"/>
                  <a:pt x="3369886" y="5759487"/>
                  <a:pt x="3372651" y="5755084"/>
                </a:cubicBezTo>
                <a:lnTo>
                  <a:pt x="3369221" y="5759069"/>
                </a:lnTo>
                <a:cubicBezTo>
                  <a:pt x="3366459" y="5763466"/>
                  <a:pt x="3363861" y="5767974"/>
                  <a:pt x="3364027" y="5768079"/>
                </a:cubicBezTo>
                <a:close/>
                <a:moveTo>
                  <a:pt x="3351395" y="5763713"/>
                </a:moveTo>
                <a:lnTo>
                  <a:pt x="3363461" y="5745280"/>
                </a:lnTo>
                <a:lnTo>
                  <a:pt x="3364261" y="5743683"/>
                </a:lnTo>
                <a:cubicBezTo>
                  <a:pt x="3364053" y="5743552"/>
                  <a:pt x="3361897" y="5746801"/>
                  <a:pt x="3358651" y="5751952"/>
                </a:cubicBezTo>
                <a:close/>
                <a:moveTo>
                  <a:pt x="4286201" y="6210437"/>
                </a:moveTo>
                <a:cubicBezTo>
                  <a:pt x="4276630" y="6210223"/>
                  <a:pt x="4276843" y="6200656"/>
                  <a:pt x="4276950" y="6195876"/>
                </a:cubicBezTo>
                <a:cubicBezTo>
                  <a:pt x="4286521" y="6196089"/>
                  <a:pt x="4295986" y="6201083"/>
                  <a:pt x="4295773" y="6210650"/>
                </a:cubicBezTo>
                <a:close/>
                <a:moveTo>
                  <a:pt x="3334579" y="5766796"/>
                </a:moveTo>
                <a:lnTo>
                  <a:pt x="3347394" y="5744170"/>
                </a:lnTo>
                <a:cubicBezTo>
                  <a:pt x="3347894" y="5744483"/>
                  <a:pt x="3359114" y="5726985"/>
                  <a:pt x="3364640" y="5718184"/>
                </a:cubicBezTo>
                <a:lnTo>
                  <a:pt x="3375194" y="5700268"/>
                </a:lnTo>
                <a:cubicBezTo>
                  <a:pt x="3376192" y="5700895"/>
                  <a:pt x="3362877" y="5723209"/>
                  <a:pt x="3346298" y="5749612"/>
                </a:cubicBezTo>
                <a:lnTo>
                  <a:pt x="3343533" y="5754016"/>
                </a:lnTo>
                <a:cubicBezTo>
                  <a:pt x="3343533" y="5754016"/>
                  <a:pt x="3344365" y="5754538"/>
                  <a:pt x="3341604" y="5758936"/>
                </a:cubicBezTo>
                <a:cubicBezTo>
                  <a:pt x="3338838" y="5763340"/>
                  <a:pt x="3334745" y="5766901"/>
                  <a:pt x="3334579" y="5766796"/>
                </a:cubicBezTo>
                <a:close/>
                <a:moveTo>
                  <a:pt x="3791469" y="5994502"/>
                </a:moveTo>
                <a:cubicBezTo>
                  <a:pt x="3796251" y="5994609"/>
                  <a:pt x="3801145" y="5989928"/>
                  <a:pt x="3801252" y="5985147"/>
                </a:cubicBezTo>
                <a:lnTo>
                  <a:pt x="3782220" y="5979932"/>
                </a:lnTo>
                <a:cubicBezTo>
                  <a:pt x="3782114" y="5984720"/>
                  <a:pt x="3786681" y="5994395"/>
                  <a:pt x="3791469" y="5994502"/>
                </a:cubicBezTo>
                <a:close/>
                <a:moveTo>
                  <a:pt x="2960102" y="5617049"/>
                </a:moveTo>
                <a:cubicBezTo>
                  <a:pt x="2960483" y="5617314"/>
                  <a:pt x="2967285" y="5607532"/>
                  <a:pt x="2970683" y="5602645"/>
                </a:cubicBezTo>
                <a:cubicBezTo>
                  <a:pt x="2970302" y="5602380"/>
                  <a:pt x="2966522" y="5607002"/>
                  <a:pt x="2959720" y="5616783"/>
                </a:cubicBezTo>
                <a:close/>
                <a:moveTo>
                  <a:pt x="3305987" y="5797915"/>
                </a:moveTo>
                <a:cubicBezTo>
                  <a:pt x="3305654" y="5797706"/>
                  <a:pt x="3311181" y="5788904"/>
                  <a:pt x="3313943" y="5784506"/>
                </a:cubicBezTo>
                <a:lnTo>
                  <a:pt x="3317375" y="5780519"/>
                </a:lnTo>
                <a:cubicBezTo>
                  <a:pt x="3314609" y="5784924"/>
                  <a:pt x="3306154" y="5798020"/>
                  <a:pt x="3305987" y="5797915"/>
                </a:cubicBezTo>
                <a:close/>
                <a:moveTo>
                  <a:pt x="1850340" y="5119786"/>
                </a:moveTo>
                <a:cubicBezTo>
                  <a:pt x="1850897" y="5120314"/>
                  <a:pt x="1859099" y="5111671"/>
                  <a:pt x="1863202" y="5107347"/>
                </a:cubicBezTo>
                <a:lnTo>
                  <a:pt x="1852774" y="5113876"/>
                </a:lnTo>
                <a:close/>
                <a:moveTo>
                  <a:pt x="4501591" y="6425858"/>
                </a:moveTo>
                <a:cubicBezTo>
                  <a:pt x="4502444" y="6387582"/>
                  <a:pt x="4536572" y="6359623"/>
                  <a:pt x="4537426" y="6321348"/>
                </a:cubicBezTo>
                <a:lnTo>
                  <a:pt x="4555824" y="6355270"/>
                </a:lnTo>
                <a:lnTo>
                  <a:pt x="4550182" y="6393438"/>
                </a:lnTo>
                <a:cubicBezTo>
                  <a:pt x="4521475" y="6392798"/>
                  <a:pt x="4544648" y="6426818"/>
                  <a:pt x="4501591" y="6425858"/>
                </a:cubicBezTo>
                <a:close/>
                <a:moveTo>
                  <a:pt x="2231578" y="5409115"/>
                </a:moveTo>
                <a:lnTo>
                  <a:pt x="2237881" y="5406830"/>
                </a:lnTo>
                <a:lnTo>
                  <a:pt x="2260664" y="5379731"/>
                </a:lnTo>
                <a:lnTo>
                  <a:pt x="2251288" y="5380708"/>
                </a:lnTo>
                <a:close/>
                <a:moveTo>
                  <a:pt x="1841368" y="5226241"/>
                </a:moveTo>
                <a:cubicBezTo>
                  <a:pt x="1842481" y="5227297"/>
                  <a:pt x="1850682" y="5218655"/>
                  <a:pt x="1854785" y="5214331"/>
                </a:cubicBezTo>
                <a:cubicBezTo>
                  <a:pt x="1853671" y="5213274"/>
                  <a:pt x="1849012" y="5217070"/>
                  <a:pt x="1840811" y="5225713"/>
                </a:cubicBezTo>
                <a:close/>
                <a:moveTo>
                  <a:pt x="1712851" y="5168392"/>
                </a:moveTo>
                <a:cubicBezTo>
                  <a:pt x="1732798" y="5146255"/>
                  <a:pt x="1759830" y="5114424"/>
                  <a:pt x="1756489" y="5111254"/>
                </a:cubicBezTo>
                <a:cubicBezTo>
                  <a:pt x="1776995" y="5089646"/>
                  <a:pt x="1791726" y="5070775"/>
                  <a:pt x="1812225" y="5049172"/>
                </a:cubicBezTo>
                <a:cubicBezTo>
                  <a:pt x="1816124" y="5052871"/>
                  <a:pt x="1778664" y="5091230"/>
                  <a:pt x="1758160" y="5112839"/>
                </a:cubicBezTo>
                <a:cubicBezTo>
                  <a:pt x="1759830" y="5114424"/>
                  <a:pt x="1757959" y="5120855"/>
                  <a:pt x="1750872" y="5130555"/>
                </a:cubicBezTo>
                <a:close/>
                <a:moveTo>
                  <a:pt x="4177845" y="6346836"/>
                </a:moveTo>
                <a:cubicBezTo>
                  <a:pt x="4173056" y="6346729"/>
                  <a:pt x="4173269" y="6337161"/>
                  <a:pt x="4173376" y="6332373"/>
                </a:cubicBezTo>
                <a:lnTo>
                  <a:pt x="4192305" y="6342369"/>
                </a:lnTo>
                <a:close/>
                <a:moveTo>
                  <a:pt x="3013855" y="5800846"/>
                </a:moveTo>
                <a:lnTo>
                  <a:pt x="3018024" y="5796441"/>
                </a:lnTo>
                <a:lnTo>
                  <a:pt x="3037672" y="5767059"/>
                </a:lnTo>
                <a:lnTo>
                  <a:pt x="3032060" y="5771881"/>
                </a:lnTo>
                <a:close/>
                <a:moveTo>
                  <a:pt x="1726719" y="5206177"/>
                </a:moveTo>
                <a:lnTo>
                  <a:pt x="1743878" y="5181405"/>
                </a:lnTo>
                <a:cubicBezTo>
                  <a:pt x="1745549" y="5182990"/>
                  <a:pt x="1762508" y="5166234"/>
                  <a:pt x="1770709" y="5157591"/>
                </a:cubicBezTo>
                <a:lnTo>
                  <a:pt x="1785440" y="5138720"/>
                </a:lnTo>
                <a:cubicBezTo>
                  <a:pt x="1788781" y="5141890"/>
                  <a:pt x="1769951" y="5165078"/>
                  <a:pt x="1745348" y="5191006"/>
                </a:cubicBezTo>
                <a:lnTo>
                  <a:pt x="1741244" y="5195330"/>
                </a:lnTo>
                <a:cubicBezTo>
                  <a:pt x="1741244" y="5195330"/>
                  <a:pt x="1744029" y="5197972"/>
                  <a:pt x="1739931" y="5202290"/>
                </a:cubicBezTo>
                <a:cubicBezTo>
                  <a:pt x="1735827" y="5206615"/>
                  <a:pt x="1727275" y="5206705"/>
                  <a:pt x="1726719" y="5206177"/>
                </a:cubicBezTo>
                <a:close/>
                <a:moveTo>
                  <a:pt x="1771528" y="5230439"/>
                </a:moveTo>
                <a:lnTo>
                  <a:pt x="1790091" y="5213241"/>
                </a:lnTo>
                <a:lnTo>
                  <a:pt x="1791007" y="5211300"/>
                </a:lnTo>
                <a:cubicBezTo>
                  <a:pt x="1790311" y="5210640"/>
                  <a:pt x="1786958" y="5213618"/>
                  <a:pt x="1782126" y="5218656"/>
                </a:cubicBezTo>
                <a:close/>
                <a:moveTo>
                  <a:pt x="3342239" y="5986197"/>
                </a:moveTo>
                <a:lnTo>
                  <a:pt x="3342412" y="5985905"/>
                </a:lnTo>
                <a:lnTo>
                  <a:pt x="3342369" y="5985949"/>
                </a:lnTo>
                <a:close/>
                <a:moveTo>
                  <a:pt x="2865667" y="5761800"/>
                </a:moveTo>
                <a:cubicBezTo>
                  <a:pt x="2865857" y="5761933"/>
                  <a:pt x="2872660" y="5752151"/>
                  <a:pt x="2876063" y="5747257"/>
                </a:cubicBezTo>
                <a:lnTo>
                  <a:pt x="2868499" y="5756508"/>
                </a:lnTo>
                <a:close/>
                <a:moveTo>
                  <a:pt x="2239506" y="5465831"/>
                </a:moveTo>
                <a:lnTo>
                  <a:pt x="2245275" y="5466933"/>
                </a:lnTo>
                <a:lnTo>
                  <a:pt x="2248594" y="5455825"/>
                </a:lnTo>
                <a:lnTo>
                  <a:pt x="2244630" y="5460800"/>
                </a:lnTo>
                <a:close/>
                <a:moveTo>
                  <a:pt x="1810790" y="5262922"/>
                </a:moveTo>
                <a:cubicBezTo>
                  <a:pt x="1811347" y="5263451"/>
                  <a:pt x="1820105" y="5255337"/>
                  <a:pt x="1824208" y="5251012"/>
                </a:cubicBezTo>
                <a:lnTo>
                  <a:pt x="1817878" y="5253224"/>
                </a:lnTo>
                <a:cubicBezTo>
                  <a:pt x="1813780" y="5257542"/>
                  <a:pt x="1810234" y="5262395"/>
                  <a:pt x="1810790" y="5262922"/>
                </a:cubicBezTo>
                <a:close/>
                <a:moveTo>
                  <a:pt x="3004611" y="5837881"/>
                </a:moveTo>
                <a:lnTo>
                  <a:pt x="3007651" y="5836131"/>
                </a:lnTo>
                <a:lnTo>
                  <a:pt x="3012253" y="5826735"/>
                </a:lnTo>
                <a:lnTo>
                  <a:pt x="3008772" y="5832033"/>
                </a:lnTo>
                <a:close/>
                <a:moveTo>
                  <a:pt x="3228379" y="5945532"/>
                </a:moveTo>
                <a:lnTo>
                  <a:pt x="3228046" y="5945322"/>
                </a:lnTo>
                <a:cubicBezTo>
                  <a:pt x="3233572" y="5936523"/>
                  <a:pt x="3236665" y="5932336"/>
                  <a:pt x="3236998" y="5932545"/>
                </a:cubicBezTo>
                <a:cubicBezTo>
                  <a:pt x="3234237" y="5936942"/>
                  <a:pt x="3228712" y="5945741"/>
                  <a:pt x="3228379" y="5945532"/>
                </a:cubicBezTo>
                <a:close/>
                <a:moveTo>
                  <a:pt x="1672212" y="5220136"/>
                </a:moveTo>
                <a:cubicBezTo>
                  <a:pt x="1671098" y="5219079"/>
                  <a:pt x="1679300" y="5210435"/>
                  <a:pt x="1683399" y="5206117"/>
                </a:cubicBezTo>
                <a:lnTo>
                  <a:pt x="1689731" y="5203905"/>
                </a:lnTo>
                <a:cubicBezTo>
                  <a:pt x="1685626" y="5208230"/>
                  <a:pt x="1672768" y="5220664"/>
                  <a:pt x="1672212" y="5220136"/>
                </a:cubicBezTo>
                <a:close/>
                <a:moveTo>
                  <a:pt x="2158528" y="5505974"/>
                </a:moveTo>
                <a:lnTo>
                  <a:pt x="2187387" y="5473738"/>
                </a:lnTo>
                <a:cubicBezTo>
                  <a:pt x="2191434" y="5469373"/>
                  <a:pt x="2194360" y="5463957"/>
                  <a:pt x="2185698" y="5472174"/>
                </a:cubicBezTo>
                <a:cubicBezTo>
                  <a:pt x="2183390" y="5474099"/>
                  <a:pt x="2177036" y="5480393"/>
                  <a:pt x="2170316" y="5487361"/>
                </a:cubicBezTo>
                <a:lnTo>
                  <a:pt x="2163368" y="5494972"/>
                </a:lnTo>
                <a:close/>
                <a:moveTo>
                  <a:pt x="2834643" y="5841806"/>
                </a:moveTo>
                <a:cubicBezTo>
                  <a:pt x="2835024" y="5842071"/>
                  <a:pt x="2841826" y="5832289"/>
                  <a:pt x="2845229" y="5827395"/>
                </a:cubicBezTo>
                <a:cubicBezTo>
                  <a:pt x="2844848" y="5827130"/>
                  <a:pt x="2841254" y="5831892"/>
                  <a:pt x="2834452" y="5841673"/>
                </a:cubicBezTo>
                <a:close/>
                <a:moveTo>
                  <a:pt x="2948434" y="5902177"/>
                </a:moveTo>
                <a:lnTo>
                  <a:pt x="2972814" y="5866453"/>
                </a:lnTo>
                <a:cubicBezTo>
                  <a:pt x="2976195" y="5861554"/>
                  <a:pt x="2979189" y="5856398"/>
                  <a:pt x="2972226" y="5866078"/>
                </a:cubicBezTo>
                <a:cubicBezTo>
                  <a:pt x="2970435" y="5868468"/>
                  <a:pt x="2965263" y="5875760"/>
                  <a:pt x="2959717" y="5883694"/>
                </a:cubicBezTo>
                <a:lnTo>
                  <a:pt x="2953884" y="5892187"/>
                </a:lnTo>
                <a:close/>
                <a:moveTo>
                  <a:pt x="2775040" y="5856997"/>
                </a:moveTo>
                <a:cubicBezTo>
                  <a:pt x="2791856" y="5832408"/>
                  <a:pt x="2815089" y="5797777"/>
                  <a:pt x="2813944" y="5796981"/>
                </a:cubicBezTo>
                <a:cubicBezTo>
                  <a:pt x="2830952" y="5772525"/>
                  <a:pt x="2843984" y="5752563"/>
                  <a:pt x="2860986" y="5728112"/>
                </a:cubicBezTo>
                <a:cubicBezTo>
                  <a:pt x="2862321" y="5729041"/>
                  <a:pt x="2831523" y="5772922"/>
                  <a:pt x="2814517" y="5797379"/>
                </a:cubicBezTo>
                <a:cubicBezTo>
                  <a:pt x="2815089" y="5797777"/>
                  <a:pt x="2812453" y="5803195"/>
                  <a:pt x="2806032" y="5813242"/>
                </a:cubicBezTo>
                <a:close/>
                <a:moveTo>
                  <a:pt x="2808197" y="5881462"/>
                </a:moveTo>
                <a:cubicBezTo>
                  <a:pt x="2808388" y="5881594"/>
                  <a:pt x="2815381" y="5871946"/>
                  <a:pt x="2818784" y="5867051"/>
                </a:cubicBezTo>
                <a:lnTo>
                  <a:pt x="2814618" y="5871415"/>
                </a:lnTo>
                <a:cubicBezTo>
                  <a:pt x="2811220" y="5876303"/>
                  <a:pt x="2808007" y="5881329"/>
                  <a:pt x="2808197" y="5881462"/>
                </a:cubicBezTo>
                <a:close/>
                <a:moveTo>
                  <a:pt x="2793589" y="5875521"/>
                </a:moveTo>
                <a:lnTo>
                  <a:pt x="2808411" y="5855070"/>
                </a:lnTo>
                <a:lnTo>
                  <a:pt x="2809408" y="5853280"/>
                </a:lnTo>
                <a:cubicBezTo>
                  <a:pt x="2809169" y="5853115"/>
                  <a:pt x="2806523" y="5856717"/>
                  <a:pt x="2802529" y="5862442"/>
                </a:cubicBezTo>
                <a:close/>
                <a:moveTo>
                  <a:pt x="2773803" y="5877895"/>
                </a:moveTo>
                <a:lnTo>
                  <a:pt x="2789661" y="5852648"/>
                </a:lnTo>
                <a:cubicBezTo>
                  <a:pt x="2790233" y="5853046"/>
                  <a:pt x="2804028" y="5833615"/>
                  <a:pt x="2810830" y="5823834"/>
                </a:cubicBezTo>
                <a:lnTo>
                  <a:pt x="2823862" y="5803872"/>
                </a:lnTo>
                <a:cubicBezTo>
                  <a:pt x="2825006" y="5804668"/>
                  <a:pt x="2808576" y="5829517"/>
                  <a:pt x="2788169" y="5858862"/>
                </a:cubicBezTo>
                <a:lnTo>
                  <a:pt x="2784766" y="5863756"/>
                </a:lnTo>
                <a:cubicBezTo>
                  <a:pt x="2784766" y="5863756"/>
                  <a:pt x="2785720" y="5864419"/>
                  <a:pt x="2782321" y="5869307"/>
                </a:cubicBezTo>
                <a:cubicBezTo>
                  <a:pt x="2778917" y="5874202"/>
                  <a:pt x="2773993" y="5878027"/>
                  <a:pt x="2773803" y="5877895"/>
                </a:cubicBezTo>
                <a:close/>
                <a:moveTo>
                  <a:pt x="3151910" y="6075441"/>
                </a:moveTo>
                <a:lnTo>
                  <a:pt x="3154176" y="6070723"/>
                </a:lnTo>
                <a:lnTo>
                  <a:pt x="3160369" y="6062341"/>
                </a:lnTo>
                <a:cubicBezTo>
                  <a:pt x="3157604" y="6066744"/>
                  <a:pt x="3152077" y="6075545"/>
                  <a:pt x="3151910" y="6075441"/>
                </a:cubicBezTo>
                <a:close/>
                <a:moveTo>
                  <a:pt x="2739165" y="5911840"/>
                </a:moveTo>
                <a:cubicBezTo>
                  <a:pt x="2738783" y="5911575"/>
                  <a:pt x="2745587" y="5901792"/>
                  <a:pt x="2748986" y="5896904"/>
                </a:cubicBezTo>
                <a:lnTo>
                  <a:pt x="2753153" y="5892539"/>
                </a:lnTo>
                <a:cubicBezTo>
                  <a:pt x="2749749" y="5897434"/>
                  <a:pt x="2739356" y="5911973"/>
                  <a:pt x="2739165" y="5911840"/>
                </a:cubicBezTo>
                <a:close/>
                <a:moveTo>
                  <a:pt x="3760112" y="6404534"/>
                </a:moveTo>
                <a:cubicBezTo>
                  <a:pt x="3750544" y="6404321"/>
                  <a:pt x="3750758" y="6394752"/>
                  <a:pt x="3750865" y="6389965"/>
                </a:cubicBezTo>
                <a:cubicBezTo>
                  <a:pt x="3760432" y="6390178"/>
                  <a:pt x="3765105" y="6395072"/>
                  <a:pt x="3764892" y="6404641"/>
                </a:cubicBezTo>
                <a:close/>
                <a:moveTo>
                  <a:pt x="1577175" y="5392757"/>
                </a:moveTo>
                <a:lnTo>
                  <a:pt x="1576061" y="5391700"/>
                </a:lnTo>
                <a:cubicBezTo>
                  <a:pt x="1584261" y="5383060"/>
                  <a:pt x="1589472" y="5379799"/>
                  <a:pt x="1590586" y="5380856"/>
                </a:cubicBezTo>
                <a:cubicBezTo>
                  <a:pt x="1586487" y="5385174"/>
                  <a:pt x="1578289" y="5393814"/>
                  <a:pt x="1577175" y="5392757"/>
                </a:cubicBezTo>
                <a:close/>
                <a:moveTo>
                  <a:pt x="3127708" y="6146137"/>
                </a:moveTo>
                <a:lnTo>
                  <a:pt x="3127542" y="6146033"/>
                </a:lnTo>
                <a:cubicBezTo>
                  <a:pt x="3133068" y="6137232"/>
                  <a:pt x="3136000" y="6132933"/>
                  <a:pt x="3136332" y="6133142"/>
                </a:cubicBezTo>
                <a:cubicBezTo>
                  <a:pt x="3133567" y="6137545"/>
                  <a:pt x="3128041" y="6146346"/>
                  <a:pt x="3127708" y="6146137"/>
                </a:cubicBezTo>
                <a:close/>
                <a:moveTo>
                  <a:pt x="3099145" y="6134338"/>
                </a:moveTo>
                <a:cubicBezTo>
                  <a:pt x="3097647" y="6133398"/>
                  <a:pt x="3117819" y="6103122"/>
                  <a:pt x="3116820" y="6102494"/>
                </a:cubicBezTo>
                <a:lnTo>
                  <a:pt x="3138759" y="6067187"/>
                </a:lnTo>
                <a:lnTo>
                  <a:pt x="3158769" y="6036799"/>
                </a:lnTo>
                <a:cubicBezTo>
                  <a:pt x="3136664" y="6072002"/>
                  <a:pt x="3121250" y="6099136"/>
                  <a:pt x="3099145" y="6134338"/>
                </a:cubicBezTo>
                <a:close/>
                <a:moveTo>
                  <a:pt x="3740110" y="6442383"/>
                </a:moveTo>
                <a:cubicBezTo>
                  <a:pt x="3735322" y="6442276"/>
                  <a:pt x="3730752" y="6432601"/>
                  <a:pt x="3730859" y="6427813"/>
                </a:cubicBezTo>
                <a:lnTo>
                  <a:pt x="3749895" y="6433028"/>
                </a:lnTo>
                <a:cubicBezTo>
                  <a:pt x="3749789" y="6437809"/>
                  <a:pt x="3744893" y="6442489"/>
                  <a:pt x="3740110" y="6442383"/>
                </a:cubicBezTo>
                <a:close/>
                <a:moveTo>
                  <a:pt x="3106269" y="6181759"/>
                </a:moveTo>
                <a:cubicBezTo>
                  <a:pt x="3106103" y="6181654"/>
                  <a:pt x="3108701" y="6177146"/>
                  <a:pt x="3111462" y="6172749"/>
                </a:cubicBezTo>
                <a:lnTo>
                  <a:pt x="3114894" y="6168764"/>
                </a:lnTo>
                <a:cubicBezTo>
                  <a:pt x="3112128" y="6173168"/>
                  <a:pt x="3106436" y="6181863"/>
                  <a:pt x="3106269" y="6181759"/>
                </a:cubicBezTo>
                <a:close/>
                <a:moveTo>
                  <a:pt x="1932153" y="5688342"/>
                </a:moveTo>
                <a:lnTo>
                  <a:pt x="1932396" y="5688036"/>
                </a:lnTo>
                <a:lnTo>
                  <a:pt x="1932314" y="5688053"/>
                </a:lnTo>
                <a:close/>
                <a:moveTo>
                  <a:pt x="2774338" y="6132036"/>
                </a:moveTo>
                <a:lnTo>
                  <a:pt x="2774552" y="6131710"/>
                </a:lnTo>
                <a:lnTo>
                  <a:pt x="2774500" y="6131759"/>
                </a:lnTo>
                <a:close/>
                <a:moveTo>
                  <a:pt x="2642722" y="6076972"/>
                </a:moveTo>
                <a:lnTo>
                  <a:pt x="2642340" y="6076706"/>
                </a:lnTo>
                <a:cubicBezTo>
                  <a:pt x="2649142" y="6066927"/>
                  <a:pt x="2652921" y="6062305"/>
                  <a:pt x="2653302" y="6062571"/>
                </a:cubicBezTo>
                <a:cubicBezTo>
                  <a:pt x="2649904" y="6067458"/>
                  <a:pt x="2643103" y="6077237"/>
                  <a:pt x="2642722" y="6076972"/>
                </a:cubicBezTo>
                <a:close/>
                <a:moveTo>
                  <a:pt x="1470512" y="5529688"/>
                </a:moveTo>
                <a:lnTo>
                  <a:pt x="1472946" y="5523780"/>
                </a:lnTo>
                <a:lnTo>
                  <a:pt x="1483375" y="5517251"/>
                </a:lnTo>
                <a:cubicBezTo>
                  <a:pt x="1479271" y="5521575"/>
                  <a:pt x="1471070" y="5530218"/>
                  <a:pt x="1470512" y="5529688"/>
                </a:cubicBezTo>
                <a:close/>
                <a:moveTo>
                  <a:pt x="1371151" y="5558581"/>
                </a:moveTo>
                <a:cubicBezTo>
                  <a:pt x="1366141" y="5553827"/>
                  <a:pt x="1397623" y="5526224"/>
                  <a:pt x="1394283" y="5523055"/>
                </a:cubicBezTo>
                <a:lnTo>
                  <a:pt x="1426529" y="5487958"/>
                </a:lnTo>
                <a:lnTo>
                  <a:pt x="1457463" y="5459821"/>
                </a:lnTo>
                <a:cubicBezTo>
                  <a:pt x="1424659" y="5494389"/>
                  <a:pt x="1403954" y="5524013"/>
                  <a:pt x="1371151" y="5558581"/>
                </a:cubicBezTo>
                <a:close/>
                <a:moveTo>
                  <a:pt x="1461541" y="5636141"/>
                </a:moveTo>
                <a:lnTo>
                  <a:pt x="1460985" y="5635614"/>
                </a:lnTo>
                <a:cubicBezTo>
                  <a:pt x="1469185" y="5626971"/>
                  <a:pt x="1473845" y="5623175"/>
                  <a:pt x="1474958" y="5624231"/>
                </a:cubicBezTo>
                <a:cubicBezTo>
                  <a:pt x="1470854" y="5628555"/>
                  <a:pt x="1462654" y="5637198"/>
                  <a:pt x="1461541" y="5636141"/>
                </a:cubicBezTo>
                <a:close/>
                <a:moveTo>
                  <a:pt x="1430965" y="5672823"/>
                </a:moveTo>
                <a:cubicBezTo>
                  <a:pt x="1430409" y="5672295"/>
                  <a:pt x="1433956" y="5667443"/>
                  <a:pt x="1438052" y="5663125"/>
                </a:cubicBezTo>
                <a:lnTo>
                  <a:pt x="1444384" y="5660914"/>
                </a:lnTo>
                <a:cubicBezTo>
                  <a:pt x="1440280" y="5665239"/>
                  <a:pt x="1431522" y="5673352"/>
                  <a:pt x="1430965" y="5672823"/>
                </a:cubicBezTo>
                <a:close/>
                <a:moveTo>
                  <a:pt x="2548292" y="6221716"/>
                </a:moveTo>
                <a:lnTo>
                  <a:pt x="2551123" y="6216424"/>
                </a:lnTo>
                <a:lnTo>
                  <a:pt x="2558688" y="6207173"/>
                </a:lnTo>
                <a:cubicBezTo>
                  <a:pt x="2555285" y="6212068"/>
                  <a:pt x="2548483" y="6221849"/>
                  <a:pt x="2548292" y="6221716"/>
                </a:cubicBezTo>
                <a:close/>
                <a:moveTo>
                  <a:pt x="2484313" y="6286059"/>
                </a:moveTo>
                <a:cubicBezTo>
                  <a:pt x="2482597" y="6284866"/>
                  <a:pt x="2507354" y="6251299"/>
                  <a:pt x="2506209" y="6250503"/>
                </a:cubicBezTo>
                <a:lnTo>
                  <a:pt x="2533226" y="6211245"/>
                </a:lnTo>
                <a:lnTo>
                  <a:pt x="2557798" y="6177537"/>
                </a:lnTo>
                <a:cubicBezTo>
                  <a:pt x="2530590" y="6216662"/>
                  <a:pt x="2511520" y="6246934"/>
                  <a:pt x="2484313" y="6286059"/>
                </a:cubicBezTo>
                <a:close/>
                <a:moveTo>
                  <a:pt x="2517269" y="6301720"/>
                </a:moveTo>
                <a:lnTo>
                  <a:pt x="2517079" y="6301587"/>
                </a:lnTo>
                <a:cubicBezTo>
                  <a:pt x="2523880" y="6291806"/>
                  <a:pt x="2527474" y="6287044"/>
                  <a:pt x="2527856" y="6287309"/>
                </a:cubicBezTo>
                <a:cubicBezTo>
                  <a:pt x="2524452" y="6292203"/>
                  <a:pt x="2517650" y="6301985"/>
                  <a:pt x="2517269" y="6301720"/>
                </a:cubicBezTo>
                <a:close/>
                <a:moveTo>
                  <a:pt x="2490825" y="6341375"/>
                </a:moveTo>
                <a:cubicBezTo>
                  <a:pt x="2490634" y="6341243"/>
                  <a:pt x="2493847" y="6336216"/>
                  <a:pt x="2497245" y="6331329"/>
                </a:cubicBezTo>
                <a:lnTo>
                  <a:pt x="2501412" y="6326965"/>
                </a:lnTo>
                <a:cubicBezTo>
                  <a:pt x="2498008" y="6331860"/>
                  <a:pt x="2491015" y="6341508"/>
                  <a:pt x="2490825" y="6341375"/>
                </a:cubicBezTo>
                <a:close/>
                <a:moveTo>
                  <a:pt x="2403377" y="6697353"/>
                </a:moveTo>
                <a:cubicBezTo>
                  <a:pt x="2404352" y="6695326"/>
                  <a:pt x="2406596" y="6691460"/>
                  <a:pt x="2409781" y="6686436"/>
                </a:cubicBezTo>
                <a:lnTo>
                  <a:pt x="2432682" y="6651615"/>
                </a:lnTo>
                <a:cubicBezTo>
                  <a:pt x="2439057" y="6641559"/>
                  <a:pt x="2452198" y="6621698"/>
                  <a:pt x="2462344" y="6606995"/>
                </a:cubicBezTo>
                <a:cubicBezTo>
                  <a:pt x="2474703" y="6586633"/>
                  <a:pt x="2495002" y="6557218"/>
                  <a:pt x="2510940" y="6532076"/>
                </a:cubicBezTo>
                <a:lnTo>
                  <a:pt x="2723598" y="6208783"/>
                </a:lnTo>
                <a:cubicBezTo>
                  <a:pt x="2729776" y="6198603"/>
                  <a:pt x="2739145" y="6183390"/>
                  <a:pt x="2753265" y="6164156"/>
                </a:cubicBezTo>
                <a:lnTo>
                  <a:pt x="2756901" y="6158615"/>
                </a:lnTo>
                <a:lnTo>
                  <a:pt x="2748486" y="6165841"/>
                </a:lnTo>
                <a:cubicBezTo>
                  <a:pt x="2737504" y="6190081"/>
                  <a:pt x="2737504" y="6190081"/>
                  <a:pt x="2718745" y="6199934"/>
                </a:cubicBezTo>
                <a:lnTo>
                  <a:pt x="2749082" y="6134862"/>
                </a:lnTo>
                <a:cubicBezTo>
                  <a:pt x="2770269" y="6115235"/>
                  <a:pt x="2777362" y="6083801"/>
                  <a:pt x="2798548" y="6064176"/>
                </a:cubicBezTo>
                <a:lnTo>
                  <a:pt x="2821610" y="6028418"/>
                </a:lnTo>
                <a:cubicBezTo>
                  <a:pt x="2827923" y="6025841"/>
                  <a:pt x="2836478" y="6011374"/>
                  <a:pt x="2842061" y="6000313"/>
                </a:cubicBezTo>
                <a:lnTo>
                  <a:pt x="2855838" y="5970539"/>
                </a:lnTo>
                <a:lnTo>
                  <a:pt x="2907910" y="5892205"/>
                </a:lnTo>
                <a:cubicBezTo>
                  <a:pt x="2916647" y="5879861"/>
                  <a:pt x="2927995" y="5859859"/>
                  <a:pt x="2933578" y="5848799"/>
                </a:cubicBezTo>
                <a:cubicBezTo>
                  <a:pt x="2939892" y="5846222"/>
                  <a:pt x="2945657" y="5837284"/>
                  <a:pt x="2951240" y="5826224"/>
                </a:cubicBezTo>
                <a:lnTo>
                  <a:pt x="2967988" y="5793043"/>
                </a:lnTo>
                <a:cubicBezTo>
                  <a:pt x="2961674" y="5795620"/>
                  <a:pt x="2944743" y="5826682"/>
                  <a:pt x="2936006" y="5839026"/>
                </a:cubicBezTo>
                <a:cubicBezTo>
                  <a:pt x="2935641" y="5834784"/>
                  <a:pt x="2929875" y="5843725"/>
                  <a:pt x="2923927" y="5850544"/>
                </a:cubicBezTo>
                <a:cubicBezTo>
                  <a:pt x="2918527" y="5863724"/>
                  <a:pt x="2918892" y="5867966"/>
                  <a:pt x="2909603" y="5873954"/>
                </a:cubicBezTo>
                <a:cubicBezTo>
                  <a:pt x="2865723" y="5933575"/>
                  <a:pt x="2816806" y="6010621"/>
                  <a:pt x="2772562" y="6066000"/>
                </a:cubicBezTo>
                <a:cubicBezTo>
                  <a:pt x="2764003" y="6080472"/>
                  <a:pt x="2758055" y="6087290"/>
                  <a:pt x="2748586" y="6091155"/>
                </a:cubicBezTo>
                <a:lnTo>
                  <a:pt x="2748403" y="6089033"/>
                </a:lnTo>
                <a:cubicBezTo>
                  <a:pt x="2737238" y="6111154"/>
                  <a:pt x="2662286" y="6227368"/>
                  <a:pt x="2652997" y="6233356"/>
                </a:cubicBezTo>
                <a:cubicBezTo>
                  <a:pt x="2651328" y="6232937"/>
                  <a:pt x="2651054" y="6229758"/>
                  <a:pt x="2651895" y="6225297"/>
                </a:cubicBezTo>
                <a:cubicBezTo>
                  <a:pt x="2652737" y="6220836"/>
                  <a:pt x="2654694" y="6215097"/>
                  <a:pt x="2657483" y="6209570"/>
                </a:cubicBezTo>
                <a:lnTo>
                  <a:pt x="2677573" y="6177219"/>
                </a:lnTo>
                <a:cubicBezTo>
                  <a:pt x="2683156" y="6166159"/>
                  <a:pt x="2694686" y="6148281"/>
                  <a:pt x="2703607" y="6138055"/>
                </a:cubicBezTo>
                <a:cubicBezTo>
                  <a:pt x="2714407" y="6111693"/>
                  <a:pt x="2732251" y="6091237"/>
                  <a:pt x="2746210" y="6063582"/>
                </a:cubicBezTo>
                <a:lnTo>
                  <a:pt x="2932764" y="5763510"/>
                </a:lnTo>
                <a:cubicBezTo>
                  <a:pt x="2938164" y="5750328"/>
                  <a:pt x="2946357" y="5731614"/>
                  <a:pt x="2958802" y="5724340"/>
                </a:cubicBezTo>
                <a:cubicBezTo>
                  <a:pt x="2966991" y="5705632"/>
                  <a:pt x="2975550" y="5691161"/>
                  <a:pt x="2987447" y="5677523"/>
                </a:cubicBezTo>
                <a:cubicBezTo>
                  <a:pt x="3001402" y="5649873"/>
                  <a:pt x="3056633" y="5570249"/>
                  <a:pt x="3068529" y="5556612"/>
                </a:cubicBezTo>
                <a:lnTo>
                  <a:pt x="3117076" y="5475326"/>
                </a:lnTo>
                <a:lnTo>
                  <a:pt x="3138080" y="5453581"/>
                </a:lnTo>
                <a:lnTo>
                  <a:pt x="3146992" y="5437142"/>
                </a:lnTo>
                <a:lnTo>
                  <a:pt x="3121950" y="5431221"/>
                </a:lnTo>
                <a:lnTo>
                  <a:pt x="3114664" y="5441562"/>
                </a:lnTo>
                <a:cubicBezTo>
                  <a:pt x="3108243" y="5451609"/>
                  <a:pt x="3091432" y="5476192"/>
                  <a:pt x="3081226" y="5490867"/>
                </a:cubicBezTo>
                <a:lnTo>
                  <a:pt x="3064796" y="5515714"/>
                </a:lnTo>
                <a:lnTo>
                  <a:pt x="3055354" y="5530921"/>
                </a:lnTo>
                <a:lnTo>
                  <a:pt x="2951643" y="5683724"/>
                </a:lnTo>
                <a:lnTo>
                  <a:pt x="2934446" y="5708047"/>
                </a:lnTo>
                <a:cubicBezTo>
                  <a:pt x="2924245" y="5722717"/>
                  <a:pt x="2914231" y="5737524"/>
                  <a:pt x="2911404" y="5742810"/>
                </a:cubicBezTo>
                <a:lnTo>
                  <a:pt x="2878348" y="5792380"/>
                </a:lnTo>
                <a:cubicBezTo>
                  <a:pt x="2857942" y="5821724"/>
                  <a:pt x="2868906" y="5807586"/>
                  <a:pt x="2838299" y="5851599"/>
                </a:cubicBezTo>
                <a:cubicBezTo>
                  <a:pt x="2828094" y="5866275"/>
                  <a:pt x="2818084" y="5881076"/>
                  <a:pt x="2818656" y="5881474"/>
                </a:cubicBezTo>
                <a:cubicBezTo>
                  <a:pt x="2794847" y="5915712"/>
                  <a:pt x="2778417" y="5940560"/>
                  <a:pt x="2754608" y="5974799"/>
                </a:cubicBezTo>
                <a:cubicBezTo>
                  <a:pt x="2709283" y="6044860"/>
                  <a:pt x="2596321" y="6213001"/>
                  <a:pt x="2535104" y="6301033"/>
                </a:cubicBezTo>
                <a:cubicBezTo>
                  <a:pt x="2536248" y="6301829"/>
                  <a:pt x="2508659" y="6340689"/>
                  <a:pt x="2495055" y="6360252"/>
                </a:cubicBezTo>
                <a:lnTo>
                  <a:pt x="2465212" y="6404795"/>
                </a:lnTo>
                <a:cubicBezTo>
                  <a:pt x="2455007" y="6419471"/>
                  <a:pt x="2441593" y="6439167"/>
                  <a:pt x="2435173" y="6449213"/>
                </a:cubicBezTo>
                <a:lnTo>
                  <a:pt x="2401736" y="6498518"/>
                </a:lnTo>
                <a:lnTo>
                  <a:pt x="2397765" y="6503008"/>
                </a:lnTo>
                <a:cubicBezTo>
                  <a:pt x="2397384" y="6502743"/>
                  <a:pt x="2403996" y="6492828"/>
                  <a:pt x="2410797" y="6483047"/>
                </a:cubicBezTo>
                <a:cubicBezTo>
                  <a:pt x="2423638" y="6462954"/>
                  <a:pt x="2446679" y="6428192"/>
                  <a:pt x="2467085" y="6398848"/>
                </a:cubicBezTo>
                <a:cubicBezTo>
                  <a:pt x="2473315" y="6388669"/>
                  <a:pt x="2486919" y="6369106"/>
                  <a:pt x="2497124" y="6354430"/>
                </a:cubicBezTo>
                <a:cubicBezTo>
                  <a:pt x="2512982" y="6329184"/>
                  <a:pt x="2545848" y="6279481"/>
                  <a:pt x="2565491" y="6249606"/>
                </a:cubicBezTo>
                <a:cubicBezTo>
                  <a:pt x="2578141" y="6229381"/>
                  <a:pt x="2597593" y="6199374"/>
                  <a:pt x="2617998" y="6170030"/>
                </a:cubicBezTo>
                <a:lnTo>
                  <a:pt x="2627441" y="6154824"/>
                </a:lnTo>
                <a:lnTo>
                  <a:pt x="2654649" y="6115697"/>
                </a:lnTo>
                <a:cubicBezTo>
                  <a:pt x="2660879" y="6105518"/>
                  <a:pt x="2677690" y="6080935"/>
                  <a:pt x="2687895" y="6066261"/>
                </a:cubicBezTo>
                <a:lnTo>
                  <a:pt x="2700164" y="6045770"/>
                </a:lnTo>
                <a:cubicBezTo>
                  <a:pt x="2713769" y="6026206"/>
                  <a:pt x="2730580" y="6001623"/>
                  <a:pt x="2736810" y="5991444"/>
                </a:cubicBezTo>
                <a:cubicBezTo>
                  <a:pt x="2753817" y="5966987"/>
                  <a:pt x="2775905" y="5931562"/>
                  <a:pt x="2785347" y="5916356"/>
                </a:cubicBezTo>
                <a:lnTo>
                  <a:pt x="2795548" y="5901687"/>
                </a:lnTo>
                <a:cubicBezTo>
                  <a:pt x="2795357" y="5901554"/>
                  <a:pt x="2774570" y="5930634"/>
                  <a:pt x="2771172" y="5935521"/>
                </a:cubicBezTo>
                <a:lnTo>
                  <a:pt x="2744536" y="5975045"/>
                </a:lnTo>
                <a:cubicBezTo>
                  <a:pt x="2730932" y="5994608"/>
                  <a:pt x="2724130" y="6004389"/>
                  <a:pt x="2723368" y="6003859"/>
                </a:cubicBezTo>
                <a:lnTo>
                  <a:pt x="2722795" y="6003461"/>
                </a:lnTo>
                <a:lnTo>
                  <a:pt x="2760204" y="5949666"/>
                </a:lnTo>
                <a:cubicBezTo>
                  <a:pt x="2758869" y="5948738"/>
                  <a:pt x="2781915" y="5913970"/>
                  <a:pt x="2780581" y="5913041"/>
                </a:cubicBezTo>
                <a:cubicBezTo>
                  <a:pt x="2847074" y="5814167"/>
                  <a:pt x="2875044" y="5775572"/>
                  <a:pt x="2902027" y="5729039"/>
                </a:cubicBezTo>
                <a:lnTo>
                  <a:pt x="2946242" y="5665456"/>
                </a:lnTo>
                <a:cubicBezTo>
                  <a:pt x="2955489" y="5650124"/>
                  <a:pt x="2974941" y="5620118"/>
                  <a:pt x="2995346" y="5590773"/>
                </a:cubicBezTo>
                <a:cubicBezTo>
                  <a:pt x="2993821" y="5589712"/>
                  <a:pt x="3056373" y="5502607"/>
                  <a:pt x="3054656" y="5501414"/>
                </a:cubicBezTo>
                <a:cubicBezTo>
                  <a:pt x="3041053" y="5520977"/>
                  <a:pt x="3036891" y="5525334"/>
                  <a:pt x="3023288" y="5544897"/>
                </a:cubicBezTo>
                <a:cubicBezTo>
                  <a:pt x="3013082" y="5559572"/>
                  <a:pt x="2999670" y="5579267"/>
                  <a:pt x="2996843" y="5584552"/>
                </a:cubicBezTo>
                <a:cubicBezTo>
                  <a:pt x="2990041" y="5594334"/>
                  <a:pt x="2949039" y="5652890"/>
                  <a:pt x="2949802" y="5653421"/>
                </a:cubicBezTo>
                <a:cubicBezTo>
                  <a:pt x="2943191" y="5663335"/>
                  <a:pt x="2876316" y="5761944"/>
                  <a:pt x="2874982" y="5761016"/>
                </a:cubicBezTo>
                <a:lnTo>
                  <a:pt x="2848346" y="5800540"/>
                </a:lnTo>
                <a:cubicBezTo>
                  <a:pt x="2842116" y="5810719"/>
                  <a:pt x="2832292" y="5825660"/>
                  <a:pt x="2822473" y="5840594"/>
                </a:cubicBezTo>
                <a:lnTo>
                  <a:pt x="2791862" y="5884614"/>
                </a:lnTo>
                <a:lnTo>
                  <a:pt x="2776195" y="5909992"/>
                </a:lnTo>
                <a:lnTo>
                  <a:pt x="2742185" y="5958899"/>
                </a:lnTo>
                <a:lnTo>
                  <a:pt x="2725941" y="5983886"/>
                </a:lnTo>
                <a:lnTo>
                  <a:pt x="2725178" y="5983356"/>
                </a:lnTo>
                <a:lnTo>
                  <a:pt x="2691932" y="6032794"/>
                </a:lnTo>
                <a:cubicBezTo>
                  <a:pt x="2673213" y="6056051"/>
                  <a:pt x="2679090" y="6052887"/>
                  <a:pt x="2679663" y="6053285"/>
                </a:cubicBezTo>
                <a:cubicBezTo>
                  <a:pt x="2680234" y="6053683"/>
                  <a:pt x="2673623" y="6063597"/>
                  <a:pt x="2663423" y="6078265"/>
                </a:cubicBezTo>
                <a:cubicBezTo>
                  <a:pt x="2650582" y="6098358"/>
                  <a:pt x="2612978" y="6152027"/>
                  <a:pt x="2593145" y="6181769"/>
                </a:cubicBezTo>
                <a:lnTo>
                  <a:pt x="2581420" y="6195377"/>
                </a:lnTo>
                <a:lnTo>
                  <a:pt x="2610881" y="6150569"/>
                </a:lnTo>
                <a:cubicBezTo>
                  <a:pt x="2624484" y="6131006"/>
                  <a:pt x="2630524" y="6120694"/>
                  <a:pt x="2626553" y="6125183"/>
                </a:cubicBezTo>
                <a:cubicBezTo>
                  <a:pt x="2640157" y="6105620"/>
                  <a:pt x="2653570" y="6085926"/>
                  <a:pt x="2663199" y="6070858"/>
                </a:cubicBezTo>
                <a:lnTo>
                  <a:pt x="2690406" y="6031733"/>
                </a:lnTo>
                <a:cubicBezTo>
                  <a:pt x="2703247" y="6011640"/>
                  <a:pt x="2716470" y="5991811"/>
                  <a:pt x="2736875" y="5962468"/>
                </a:cubicBezTo>
                <a:lnTo>
                  <a:pt x="2759731" y="5927566"/>
                </a:lnTo>
                <a:lnTo>
                  <a:pt x="2800160" y="5868612"/>
                </a:lnTo>
                <a:cubicBezTo>
                  <a:pt x="2801765" y="5866102"/>
                  <a:pt x="2804172" y="5862336"/>
                  <a:pt x="2806130" y="5859163"/>
                </a:cubicBezTo>
                <a:lnTo>
                  <a:pt x="2807533" y="5856644"/>
                </a:lnTo>
                <a:lnTo>
                  <a:pt x="2796785" y="5872102"/>
                </a:lnTo>
                <a:cubicBezTo>
                  <a:pt x="2791685" y="5879436"/>
                  <a:pt x="2789040" y="5883036"/>
                  <a:pt x="2787621" y="5884771"/>
                </a:cubicBezTo>
                <a:lnTo>
                  <a:pt x="2786844" y="5885405"/>
                </a:lnTo>
                <a:lnTo>
                  <a:pt x="2770858" y="5909118"/>
                </a:lnTo>
                <a:cubicBezTo>
                  <a:pt x="2765707" y="5916759"/>
                  <a:pt x="2761327" y="5923236"/>
                  <a:pt x="2758777" y="5926902"/>
                </a:cubicBezTo>
                <a:lnTo>
                  <a:pt x="2757062" y="5925709"/>
                </a:lnTo>
                <a:lnTo>
                  <a:pt x="2770856" y="5906279"/>
                </a:lnTo>
                <a:cubicBezTo>
                  <a:pt x="2781057" y="5891610"/>
                  <a:pt x="2783887" y="5886319"/>
                  <a:pt x="2783506" y="5886054"/>
                </a:cubicBezTo>
                <a:cubicBezTo>
                  <a:pt x="2789927" y="5876006"/>
                  <a:pt x="2799555" y="5860940"/>
                  <a:pt x="2802386" y="5855648"/>
                </a:cubicBezTo>
                <a:lnTo>
                  <a:pt x="2829022" y="5816125"/>
                </a:lnTo>
                <a:lnTo>
                  <a:pt x="2830514" y="5809911"/>
                </a:lnTo>
                <a:lnTo>
                  <a:pt x="2836553" y="5799600"/>
                </a:lnTo>
                <a:cubicBezTo>
                  <a:pt x="2835790" y="5799069"/>
                  <a:pt x="2846186" y="5784526"/>
                  <a:pt x="2856387" y="5769858"/>
                </a:cubicBezTo>
                <a:cubicBezTo>
                  <a:pt x="2859790" y="5764964"/>
                  <a:pt x="2862997" y="5759944"/>
                  <a:pt x="2866210" y="5754917"/>
                </a:cubicBezTo>
                <a:cubicBezTo>
                  <a:pt x="2869418" y="5749896"/>
                  <a:pt x="2889443" y="5720287"/>
                  <a:pt x="2889252" y="5720154"/>
                </a:cubicBezTo>
                <a:cubicBezTo>
                  <a:pt x="2889061" y="5720022"/>
                  <a:pt x="2882259" y="5729804"/>
                  <a:pt x="2882259" y="5729804"/>
                </a:cubicBezTo>
                <a:cubicBezTo>
                  <a:pt x="2851653" y="5773817"/>
                  <a:pt x="2829179" y="5808983"/>
                  <a:pt x="2801971" y="5848109"/>
                </a:cubicBezTo>
                <a:cubicBezTo>
                  <a:pt x="2795170" y="5857891"/>
                  <a:pt x="2791580" y="5862645"/>
                  <a:pt x="2791199" y="5862380"/>
                </a:cubicBezTo>
                <a:lnTo>
                  <a:pt x="2763229" y="5900975"/>
                </a:lnTo>
                <a:lnTo>
                  <a:pt x="2782300" y="5870703"/>
                </a:lnTo>
                <a:cubicBezTo>
                  <a:pt x="2799302" y="5846253"/>
                  <a:pt x="2801943" y="5840828"/>
                  <a:pt x="2822348" y="5811484"/>
                </a:cubicBezTo>
                <a:lnTo>
                  <a:pt x="2821585" y="5810954"/>
                </a:lnTo>
                <a:cubicBezTo>
                  <a:pt x="2820060" y="5809893"/>
                  <a:pt x="2863159" y="5752796"/>
                  <a:pt x="2860681" y="5751071"/>
                </a:cubicBezTo>
                <a:cubicBezTo>
                  <a:pt x="2868800" y="5738581"/>
                  <a:pt x="2876070" y="5727313"/>
                  <a:pt x="2882892" y="5716639"/>
                </a:cubicBezTo>
                <a:lnTo>
                  <a:pt x="2894873" y="5697693"/>
                </a:lnTo>
                <a:lnTo>
                  <a:pt x="2888038" y="5707923"/>
                </a:lnTo>
                <a:cubicBezTo>
                  <a:pt x="2881900" y="5717257"/>
                  <a:pt x="2877132" y="5724826"/>
                  <a:pt x="2874113" y="5729981"/>
                </a:cubicBezTo>
                <a:cubicBezTo>
                  <a:pt x="2857106" y="5754438"/>
                  <a:pt x="2844074" y="5774399"/>
                  <a:pt x="2827073" y="5798848"/>
                </a:cubicBezTo>
                <a:cubicBezTo>
                  <a:pt x="2849732" y="5763822"/>
                  <a:pt x="2876176" y="5724166"/>
                  <a:pt x="2902621" y="5684511"/>
                </a:cubicBezTo>
                <a:cubicBezTo>
                  <a:pt x="2904323" y="5682064"/>
                  <a:pt x="2910323" y="5673537"/>
                  <a:pt x="2915921" y="5665639"/>
                </a:cubicBezTo>
                <a:lnTo>
                  <a:pt x="2923030" y="5655662"/>
                </a:lnTo>
                <a:lnTo>
                  <a:pt x="2936700" y="5635243"/>
                </a:lnTo>
                <a:cubicBezTo>
                  <a:pt x="2946570" y="5620338"/>
                  <a:pt x="2955494" y="5606589"/>
                  <a:pt x="2965316" y="5591651"/>
                </a:cubicBezTo>
                <a:cubicBezTo>
                  <a:pt x="2917321" y="5659856"/>
                  <a:pt x="2904480" y="5679950"/>
                  <a:pt x="2877273" y="5719075"/>
                </a:cubicBezTo>
                <a:lnTo>
                  <a:pt x="2875938" y="5718147"/>
                </a:lnTo>
                <a:lnTo>
                  <a:pt x="2894246" y="5687344"/>
                </a:lnTo>
                <a:cubicBezTo>
                  <a:pt x="2897835" y="5682589"/>
                  <a:pt x="2905209" y="5673206"/>
                  <a:pt x="2908612" y="5668312"/>
                </a:cubicBezTo>
                <a:cubicBezTo>
                  <a:pt x="2915414" y="5658531"/>
                  <a:pt x="2914842" y="5658133"/>
                  <a:pt x="2914651" y="5658000"/>
                </a:cubicBezTo>
                <a:lnTo>
                  <a:pt x="2981335" y="5559258"/>
                </a:lnTo>
                <a:cubicBezTo>
                  <a:pt x="2997575" y="5534276"/>
                  <a:pt x="3013819" y="5509290"/>
                  <a:pt x="3026470" y="5489063"/>
                </a:cubicBezTo>
                <a:lnTo>
                  <a:pt x="3062654" y="5435708"/>
                </a:lnTo>
                <a:lnTo>
                  <a:pt x="3035078" y="5410046"/>
                </a:lnTo>
                <a:cubicBezTo>
                  <a:pt x="3065061" y="5395098"/>
                  <a:pt x="3080083" y="5360873"/>
                  <a:pt x="3092953" y="5333068"/>
                </a:cubicBezTo>
                <a:cubicBezTo>
                  <a:pt x="3082241" y="5343751"/>
                  <a:pt x="3071526" y="5354445"/>
                  <a:pt x="3062960" y="5358716"/>
                </a:cubicBezTo>
                <a:lnTo>
                  <a:pt x="3041525" y="5390794"/>
                </a:lnTo>
                <a:cubicBezTo>
                  <a:pt x="3011567" y="5384340"/>
                  <a:pt x="3002902" y="5474219"/>
                  <a:pt x="2972950" y="5467764"/>
                </a:cubicBezTo>
                <a:cubicBezTo>
                  <a:pt x="2964384" y="5472033"/>
                  <a:pt x="2955804" y="5487007"/>
                  <a:pt x="2951524" y="5489141"/>
                </a:cubicBezTo>
                <a:cubicBezTo>
                  <a:pt x="2949387" y="5484855"/>
                  <a:pt x="2949397" y="5474156"/>
                  <a:pt x="2955828" y="5465606"/>
                </a:cubicBezTo>
                <a:lnTo>
                  <a:pt x="2981549" y="5431390"/>
                </a:lnTo>
                <a:lnTo>
                  <a:pt x="2987994" y="5412132"/>
                </a:lnTo>
                <a:lnTo>
                  <a:pt x="2949445" y="5431350"/>
                </a:lnTo>
                <a:lnTo>
                  <a:pt x="2930146" y="5467714"/>
                </a:lnTo>
                <a:cubicBezTo>
                  <a:pt x="2934416" y="5476280"/>
                  <a:pt x="2921555" y="5493387"/>
                  <a:pt x="2904425" y="5501928"/>
                </a:cubicBezTo>
                <a:cubicBezTo>
                  <a:pt x="2897977" y="5521182"/>
                  <a:pt x="2882949" y="5566111"/>
                  <a:pt x="2865826" y="5563953"/>
                </a:cubicBezTo>
                <a:cubicBezTo>
                  <a:pt x="2857277" y="5557521"/>
                  <a:pt x="2853014" y="5538256"/>
                  <a:pt x="2842328" y="5527538"/>
                </a:cubicBezTo>
                <a:cubicBezTo>
                  <a:pt x="2833746" y="5542510"/>
                  <a:pt x="2823022" y="5563904"/>
                  <a:pt x="2805890" y="5572444"/>
                </a:cubicBezTo>
                <a:cubicBezTo>
                  <a:pt x="2797324" y="5576716"/>
                  <a:pt x="2790909" y="5574564"/>
                  <a:pt x="2786638" y="5565998"/>
                </a:cubicBezTo>
                <a:lnTo>
                  <a:pt x="2765245" y="5555274"/>
                </a:lnTo>
                <a:cubicBezTo>
                  <a:pt x="2756670" y="5570245"/>
                  <a:pt x="2743818" y="5576653"/>
                  <a:pt x="2737380" y="5595909"/>
                </a:cubicBezTo>
                <a:lnTo>
                  <a:pt x="2707461" y="5557350"/>
                </a:lnTo>
                <a:cubicBezTo>
                  <a:pt x="2724592" y="5548809"/>
                  <a:pt x="2733167" y="5533838"/>
                  <a:pt x="2735325" y="5516717"/>
                </a:cubicBezTo>
                <a:cubicBezTo>
                  <a:pt x="2752447" y="5518874"/>
                  <a:pt x="2767422" y="5527455"/>
                  <a:pt x="2773826" y="5540301"/>
                </a:cubicBezTo>
                <a:cubicBezTo>
                  <a:pt x="2788823" y="5527479"/>
                  <a:pt x="2810234" y="5516804"/>
                  <a:pt x="2814529" y="5503968"/>
                </a:cubicBezTo>
                <a:cubicBezTo>
                  <a:pt x="2827381" y="5497560"/>
                  <a:pt x="2831676" y="5484723"/>
                  <a:pt x="2840251" y="5469753"/>
                </a:cubicBezTo>
                <a:cubicBezTo>
                  <a:pt x="2827415" y="5465459"/>
                  <a:pt x="2814578" y="5461163"/>
                  <a:pt x="2816737" y="5444041"/>
                </a:cubicBezTo>
                <a:lnTo>
                  <a:pt x="2818897" y="5426924"/>
                </a:lnTo>
                <a:lnTo>
                  <a:pt x="2846696" y="5450494"/>
                </a:lnTo>
                <a:cubicBezTo>
                  <a:pt x="2844570" y="5435515"/>
                  <a:pt x="2844585" y="5424812"/>
                  <a:pt x="2840314" y="5416247"/>
                </a:cubicBezTo>
                <a:cubicBezTo>
                  <a:pt x="2823232" y="5381984"/>
                  <a:pt x="2896038" y="5345684"/>
                  <a:pt x="2881089" y="5315700"/>
                </a:cubicBezTo>
                <a:lnTo>
                  <a:pt x="2866110" y="5317825"/>
                </a:lnTo>
                <a:cubicBezTo>
                  <a:pt x="2844684" y="5339203"/>
                  <a:pt x="2829671" y="5362728"/>
                  <a:pt x="2810380" y="5388391"/>
                </a:cubicBezTo>
                <a:lnTo>
                  <a:pt x="2797487" y="5437599"/>
                </a:lnTo>
                <a:cubicBezTo>
                  <a:pt x="2771814" y="5429010"/>
                  <a:pt x="2666774" y="5572283"/>
                  <a:pt x="2656051" y="5593676"/>
                </a:cubicBezTo>
                <a:cubicBezTo>
                  <a:pt x="2645349" y="5593661"/>
                  <a:pt x="2585436" y="5580752"/>
                  <a:pt x="2581132" y="5604287"/>
                </a:cubicBezTo>
                <a:cubicBezTo>
                  <a:pt x="2581117" y="5614990"/>
                  <a:pt x="2576822" y="5627827"/>
                  <a:pt x="2557572" y="5621386"/>
                </a:cubicBezTo>
                <a:cubicBezTo>
                  <a:pt x="2544687" y="5659895"/>
                  <a:pt x="2478270" y="5719742"/>
                  <a:pt x="2458989" y="5734707"/>
                </a:cubicBezTo>
                <a:cubicBezTo>
                  <a:pt x="2424751" y="5730388"/>
                  <a:pt x="2394710" y="5798840"/>
                  <a:pt x="2388269" y="5818091"/>
                </a:cubicBezTo>
                <a:cubicBezTo>
                  <a:pt x="2377531" y="5850186"/>
                  <a:pt x="2360413" y="5848025"/>
                  <a:pt x="2334741" y="5839434"/>
                </a:cubicBezTo>
                <a:cubicBezTo>
                  <a:pt x="2317618" y="5837276"/>
                  <a:pt x="2317633" y="5826574"/>
                  <a:pt x="2330494" y="5809465"/>
                </a:cubicBezTo>
                <a:cubicBezTo>
                  <a:pt x="2332652" y="5792344"/>
                  <a:pt x="2341228" y="5777374"/>
                  <a:pt x="2356215" y="5775252"/>
                </a:cubicBezTo>
                <a:lnTo>
                  <a:pt x="2379761" y="5768857"/>
                </a:lnTo>
                <a:cubicBezTo>
                  <a:pt x="2379809" y="5726053"/>
                  <a:pt x="2405546" y="5681136"/>
                  <a:pt x="2439819" y="5653353"/>
                </a:cubicBezTo>
                <a:cubicBezTo>
                  <a:pt x="2452704" y="5614844"/>
                  <a:pt x="2478426" y="5580629"/>
                  <a:pt x="2491311" y="5542120"/>
                </a:cubicBezTo>
                <a:cubicBezTo>
                  <a:pt x="2497733" y="5544269"/>
                  <a:pt x="2504147" y="5546416"/>
                  <a:pt x="2510580" y="5537864"/>
                </a:cubicBezTo>
                <a:cubicBezTo>
                  <a:pt x="2514874" y="5525028"/>
                  <a:pt x="2510604" y="5516463"/>
                  <a:pt x="2527725" y="5518621"/>
                </a:cubicBezTo>
                <a:lnTo>
                  <a:pt x="2553432" y="5495109"/>
                </a:lnTo>
                <a:lnTo>
                  <a:pt x="2568499" y="5418075"/>
                </a:lnTo>
                <a:lnTo>
                  <a:pt x="2570661" y="5400959"/>
                </a:lnTo>
                <a:cubicBezTo>
                  <a:pt x="2564244" y="5398807"/>
                  <a:pt x="2555663" y="5413780"/>
                  <a:pt x="2551385" y="5415913"/>
                </a:cubicBezTo>
                <a:cubicBezTo>
                  <a:pt x="2553505" y="5430902"/>
                  <a:pt x="2532094" y="5441578"/>
                  <a:pt x="2508555" y="5437267"/>
                </a:cubicBezTo>
                <a:cubicBezTo>
                  <a:pt x="2472182" y="5428668"/>
                  <a:pt x="2452997" y="5358017"/>
                  <a:pt x="2440185" y="5332320"/>
                </a:cubicBezTo>
                <a:cubicBezTo>
                  <a:pt x="2438027" y="5349442"/>
                  <a:pt x="2423029" y="5362264"/>
                  <a:pt x="2399492" y="5357959"/>
                </a:cubicBezTo>
                <a:lnTo>
                  <a:pt x="2378057" y="5390036"/>
                </a:lnTo>
                <a:cubicBezTo>
                  <a:pt x="2365204" y="5396444"/>
                  <a:pt x="2354478" y="5417831"/>
                  <a:pt x="2348041" y="5437087"/>
                </a:cubicBezTo>
                <a:cubicBezTo>
                  <a:pt x="2339484" y="5430658"/>
                  <a:pt x="2328781" y="5430643"/>
                  <a:pt x="2324485" y="5443479"/>
                </a:cubicBezTo>
                <a:cubicBezTo>
                  <a:pt x="2320191" y="5456316"/>
                  <a:pt x="2320181" y="5467016"/>
                  <a:pt x="2307344" y="5462720"/>
                </a:cubicBezTo>
                <a:cubicBezTo>
                  <a:pt x="2266629" y="5509762"/>
                  <a:pt x="2223785" y="5541818"/>
                  <a:pt x="2178785" y="5590987"/>
                </a:cubicBezTo>
                <a:cubicBezTo>
                  <a:pt x="2175553" y="5608641"/>
                  <a:pt x="2156660" y="5637113"/>
                  <a:pt x="2133878" y="5645715"/>
                </a:cubicBezTo>
                <a:lnTo>
                  <a:pt x="2122198" y="5646130"/>
                </a:lnTo>
                <a:lnTo>
                  <a:pt x="2120115" y="5648573"/>
                </a:lnTo>
                <a:cubicBezTo>
                  <a:pt x="2110451" y="5659796"/>
                  <a:pt x="2102381" y="5669068"/>
                  <a:pt x="2097460" y="5674662"/>
                </a:cubicBezTo>
                <a:cubicBezTo>
                  <a:pt x="2070915" y="5698791"/>
                  <a:pt x="2027956" y="5756440"/>
                  <a:pt x="2017500" y="5771110"/>
                </a:cubicBezTo>
                <a:cubicBezTo>
                  <a:pt x="2000069" y="5795568"/>
                  <a:pt x="1986798" y="5807629"/>
                  <a:pt x="1968351" y="5823021"/>
                </a:cubicBezTo>
                <a:cubicBezTo>
                  <a:pt x="1955076" y="5835088"/>
                  <a:pt x="1958002" y="5829673"/>
                  <a:pt x="1973072" y="5811152"/>
                </a:cubicBezTo>
                <a:cubicBezTo>
                  <a:pt x="1979479" y="5800848"/>
                  <a:pt x="1990498" y="5786700"/>
                  <a:pt x="2003212" y="5774111"/>
                </a:cubicBezTo>
                <a:lnTo>
                  <a:pt x="2024016" y="5752788"/>
                </a:lnTo>
                <a:cubicBezTo>
                  <a:pt x="2035708" y="5731137"/>
                  <a:pt x="2068773" y="5688680"/>
                  <a:pt x="2104086" y="5648315"/>
                </a:cubicBezTo>
                <a:lnTo>
                  <a:pt x="2106993" y="5644448"/>
                </a:lnTo>
                <a:lnTo>
                  <a:pt x="2100344" y="5640126"/>
                </a:lnTo>
                <a:cubicBezTo>
                  <a:pt x="2097404" y="5636913"/>
                  <a:pt x="2095269" y="5632630"/>
                  <a:pt x="2095274" y="5627281"/>
                </a:cubicBezTo>
                <a:cubicBezTo>
                  <a:pt x="2103879" y="5590905"/>
                  <a:pt x="2193817" y="5546064"/>
                  <a:pt x="2200270" y="5516105"/>
                </a:cubicBezTo>
                <a:lnTo>
                  <a:pt x="2203999" y="5496320"/>
                </a:lnTo>
                <a:lnTo>
                  <a:pt x="2203419" y="5496717"/>
                </a:lnTo>
                <a:cubicBezTo>
                  <a:pt x="2192865" y="5500643"/>
                  <a:pt x="2194312" y="5488283"/>
                  <a:pt x="2191779" y="5485936"/>
                </a:cubicBezTo>
                <a:cubicBezTo>
                  <a:pt x="2185371" y="5496240"/>
                  <a:pt x="2169738" y="5514238"/>
                  <a:pt x="2151853" y="5530152"/>
                </a:cubicBezTo>
                <a:lnTo>
                  <a:pt x="2125765" y="5562820"/>
                </a:lnTo>
                <a:cubicBezTo>
                  <a:pt x="2113614" y="5575932"/>
                  <a:pt x="2099107" y="5594974"/>
                  <a:pt x="2088653" y="5609644"/>
                </a:cubicBezTo>
                <a:cubicBezTo>
                  <a:pt x="2083475" y="5612973"/>
                  <a:pt x="2074814" y="5621189"/>
                  <a:pt x="2067842" y="5630972"/>
                </a:cubicBezTo>
                <a:cubicBezTo>
                  <a:pt x="2060869" y="5640754"/>
                  <a:pt x="2057950" y="5646164"/>
                  <a:pt x="2048725" y="5653859"/>
                </a:cubicBezTo>
                <a:cubicBezTo>
                  <a:pt x="2002953" y="5708900"/>
                  <a:pt x="1959538" y="5758009"/>
                  <a:pt x="1909718" y="5817416"/>
                </a:cubicBezTo>
                <a:cubicBezTo>
                  <a:pt x="1899820" y="5832614"/>
                  <a:pt x="1862145" y="5878916"/>
                  <a:pt x="1839088" y="5898151"/>
                </a:cubicBezTo>
                <a:cubicBezTo>
                  <a:pt x="1834474" y="5902002"/>
                  <a:pt x="1829302" y="5905326"/>
                  <a:pt x="1832223" y="5899916"/>
                </a:cubicBezTo>
                <a:cubicBezTo>
                  <a:pt x="1849092" y="5874936"/>
                  <a:pt x="1934117" y="5783182"/>
                  <a:pt x="1947498" y="5763096"/>
                </a:cubicBezTo>
                <a:cubicBezTo>
                  <a:pt x="1967852" y="5733229"/>
                  <a:pt x="1965038" y="5730620"/>
                  <a:pt x="1997323" y="5703683"/>
                </a:cubicBezTo>
                <a:cubicBezTo>
                  <a:pt x="2010142" y="5683076"/>
                  <a:pt x="2037918" y="5651972"/>
                  <a:pt x="2054789" y="5626992"/>
                </a:cubicBezTo>
                <a:cubicBezTo>
                  <a:pt x="2064013" y="5619297"/>
                  <a:pt x="2075594" y="5605670"/>
                  <a:pt x="2083128" y="5596410"/>
                </a:cubicBezTo>
                <a:lnTo>
                  <a:pt x="2082566" y="5595888"/>
                </a:lnTo>
                <a:lnTo>
                  <a:pt x="2143303" y="5530344"/>
                </a:lnTo>
                <a:cubicBezTo>
                  <a:pt x="2146508" y="5525192"/>
                  <a:pt x="2150752" y="5516943"/>
                  <a:pt x="2157583" y="5507030"/>
                </a:cubicBezTo>
                <a:lnTo>
                  <a:pt x="2157942" y="5506631"/>
                </a:lnTo>
                <a:lnTo>
                  <a:pt x="2143584" y="5518773"/>
                </a:lnTo>
                <a:lnTo>
                  <a:pt x="2137436" y="5526938"/>
                </a:lnTo>
                <a:cubicBezTo>
                  <a:pt x="2130702" y="5534910"/>
                  <a:pt x="2122885" y="5543910"/>
                  <a:pt x="2115632" y="5553431"/>
                </a:cubicBezTo>
                <a:lnTo>
                  <a:pt x="2071090" y="5601498"/>
                </a:lnTo>
                <a:lnTo>
                  <a:pt x="2054789" y="5626992"/>
                </a:lnTo>
                <a:lnTo>
                  <a:pt x="2020708" y="5660382"/>
                </a:lnTo>
                <a:cubicBezTo>
                  <a:pt x="1999793" y="5689728"/>
                  <a:pt x="1961555" y="5735509"/>
                  <a:pt x="1930289" y="5771507"/>
                </a:cubicBezTo>
                <a:cubicBezTo>
                  <a:pt x="1913419" y="5796486"/>
                  <a:pt x="1888562" y="5822181"/>
                  <a:pt x="1866068" y="5841938"/>
                </a:cubicBezTo>
                <a:lnTo>
                  <a:pt x="1793638" y="5929132"/>
                </a:lnTo>
                <a:cubicBezTo>
                  <a:pt x="1780368" y="5941194"/>
                  <a:pt x="1711427" y="6023494"/>
                  <a:pt x="1696920" y="6042536"/>
                </a:cubicBezTo>
                <a:cubicBezTo>
                  <a:pt x="1674420" y="6062299"/>
                  <a:pt x="1676004" y="6071882"/>
                  <a:pt x="1648895" y="6095491"/>
                </a:cubicBezTo>
                <a:cubicBezTo>
                  <a:pt x="1635514" y="6115577"/>
                  <a:pt x="1635514" y="6115577"/>
                  <a:pt x="1608405" y="6139185"/>
                </a:cubicBezTo>
                <a:lnTo>
                  <a:pt x="1645623" y="6084343"/>
                </a:lnTo>
                <a:cubicBezTo>
                  <a:pt x="1675095" y="6054798"/>
                  <a:pt x="1681609" y="6036475"/>
                  <a:pt x="1711080" y="6006931"/>
                </a:cubicBezTo>
                <a:lnTo>
                  <a:pt x="1741222" y="5969889"/>
                </a:lnTo>
                <a:cubicBezTo>
                  <a:pt x="1750445" y="5962194"/>
                  <a:pt x="1761462" y="5948045"/>
                  <a:pt x="1768435" y="5938264"/>
                </a:cubicBezTo>
                <a:lnTo>
                  <a:pt x="1785304" y="5913284"/>
                </a:lnTo>
                <a:lnTo>
                  <a:pt x="1853683" y="5830462"/>
                </a:lnTo>
                <a:cubicBezTo>
                  <a:pt x="1865265" y="5816836"/>
                  <a:pt x="1879772" y="5797793"/>
                  <a:pt x="1886743" y="5788010"/>
                </a:cubicBezTo>
                <a:cubicBezTo>
                  <a:pt x="1895968" y="5780315"/>
                  <a:pt x="1903502" y="5771055"/>
                  <a:pt x="1910476" y="5761273"/>
                </a:cubicBezTo>
                <a:lnTo>
                  <a:pt x="1931391" y="5731926"/>
                </a:lnTo>
                <a:cubicBezTo>
                  <a:pt x="1922167" y="5739623"/>
                  <a:pt x="1900688" y="5768447"/>
                  <a:pt x="1889108" y="5782074"/>
                </a:cubicBezTo>
                <a:cubicBezTo>
                  <a:pt x="1887982" y="5781030"/>
                  <a:pt x="1880447" y="5790290"/>
                  <a:pt x="1872349" y="5799030"/>
                </a:cubicBezTo>
                <a:cubicBezTo>
                  <a:pt x="1865939" y="5809333"/>
                  <a:pt x="1867065" y="5810376"/>
                  <a:pt x="1853789" y="5822444"/>
                </a:cubicBezTo>
                <a:cubicBezTo>
                  <a:pt x="1795309" y="5890068"/>
                  <a:pt x="1731540" y="5969045"/>
                  <a:pt x="1671935" y="6035625"/>
                </a:cubicBezTo>
                <a:cubicBezTo>
                  <a:pt x="1660910" y="6049780"/>
                  <a:pt x="1652813" y="6058519"/>
                  <a:pt x="1638980" y="6070060"/>
                </a:cubicBezTo>
                <a:lnTo>
                  <a:pt x="1638416" y="6069538"/>
                </a:lnTo>
                <a:cubicBezTo>
                  <a:pt x="1624472" y="6089101"/>
                  <a:pt x="1526518" y="6209487"/>
                  <a:pt x="1513242" y="6221554"/>
                </a:cubicBezTo>
                <a:cubicBezTo>
                  <a:pt x="1510656" y="6223217"/>
                  <a:pt x="1509812" y="6222435"/>
                  <a:pt x="1510486" y="6220013"/>
                </a:cubicBezTo>
                <a:cubicBezTo>
                  <a:pt x="1511161" y="6217591"/>
                  <a:pt x="1513353" y="6213530"/>
                  <a:pt x="1516837" y="6208643"/>
                </a:cubicBezTo>
                <a:lnTo>
                  <a:pt x="1542930" y="6175968"/>
                </a:lnTo>
                <a:cubicBezTo>
                  <a:pt x="1549903" y="6166185"/>
                  <a:pt x="1564973" y="6147665"/>
                  <a:pt x="1577116" y="6134560"/>
                </a:cubicBezTo>
                <a:cubicBezTo>
                  <a:pt x="1589936" y="6113953"/>
                  <a:pt x="1614229" y="6087736"/>
                  <a:pt x="1631661" y="6063278"/>
                </a:cubicBezTo>
                <a:lnTo>
                  <a:pt x="1874014" y="5759972"/>
                </a:lnTo>
                <a:cubicBezTo>
                  <a:pt x="1880423" y="5749667"/>
                  <a:pt x="1890321" y="5734469"/>
                  <a:pt x="1908206" y="5718557"/>
                </a:cubicBezTo>
                <a:lnTo>
                  <a:pt x="1912338" y="5713345"/>
                </a:lnTo>
                <a:lnTo>
                  <a:pt x="1898276" y="5714804"/>
                </a:lnTo>
                <a:cubicBezTo>
                  <a:pt x="1891820" y="5744756"/>
                  <a:pt x="1891820" y="5744756"/>
                  <a:pt x="1855447" y="5736156"/>
                </a:cubicBezTo>
                <a:lnTo>
                  <a:pt x="1874796" y="5656989"/>
                </a:lnTo>
                <a:cubicBezTo>
                  <a:pt x="1909049" y="5650606"/>
                  <a:pt x="1900542" y="5601372"/>
                  <a:pt x="1934795" y="5594990"/>
                </a:cubicBezTo>
                <a:lnTo>
                  <a:pt x="1960517" y="5560775"/>
                </a:lnTo>
                <a:cubicBezTo>
                  <a:pt x="1973353" y="5565070"/>
                  <a:pt x="1981928" y="5550100"/>
                  <a:pt x="1986223" y="5537263"/>
                </a:cubicBezTo>
                <a:lnTo>
                  <a:pt x="1994830" y="5500888"/>
                </a:lnTo>
                <a:lnTo>
                  <a:pt x="2054838" y="5428188"/>
                </a:lnTo>
                <a:cubicBezTo>
                  <a:pt x="2065550" y="5417505"/>
                  <a:pt x="2076274" y="5396110"/>
                  <a:pt x="2080568" y="5383275"/>
                </a:cubicBezTo>
                <a:cubicBezTo>
                  <a:pt x="2093405" y="5387569"/>
                  <a:pt x="2099838" y="5379020"/>
                  <a:pt x="2104132" y="5366183"/>
                </a:cubicBezTo>
                <a:lnTo>
                  <a:pt x="2117018" y="5327673"/>
                </a:lnTo>
                <a:cubicBezTo>
                  <a:pt x="2104181" y="5323379"/>
                  <a:pt x="2089161" y="5357608"/>
                  <a:pt x="2078451" y="5368292"/>
                </a:cubicBezTo>
                <a:cubicBezTo>
                  <a:pt x="2074180" y="5359727"/>
                  <a:pt x="2067751" y="5368283"/>
                  <a:pt x="2059185" y="5372553"/>
                </a:cubicBezTo>
                <a:cubicBezTo>
                  <a:pt x="2057024" y="5389670"/>
                  <a:pt x="2061295" y="5398236"/>
                  <a:pt x="2044173" y="5396078"/>
                </a:cubicBezTo>
                <a:cubicBezTo>
                  <a:pt x="1988472" y="5445238"/>
                  <a:pt x="1934878" y="5520083"/>
                  <a:pt x="1874908" y="5560677"/>
                </a:cubicBezTo>
                <a:cubicBezTo>
                  <a:pt x="1866328" y="5575651"/>
                  <a:pt x="1857762" y="5579922"/>
                  <a:pt x="1838511" y="5573480"/>
                </a:cubicBezTo>
                <a:lnTo>
                  <a:pt x="1836374" y="5569195"/>
                </a:lnTo>
                <a:cubicBezTo>
                  <a:pt x="1827784" y="5594868"/>
                  <a:pt x="1744190" y="5706067"/>
                  <a:pt x="1727069" y="5703909"/>
                </a:cubicBezTo>
                <a:cubicBezTo>
                  <a:pt x="1722791" y="5700690"/>
                  <a:pt x="1719591" y="5694270"/>
                  <a:pt x="1717993" y="5687043"/>
                </a:cubicBezTo>
                <a:cubicBezTo>
                  <a:pt x="1716396" y="5679816"/>
                  <a:pt x="1716405" y="5671789"/>
                  <a:pt x="1718552" y="5665375"/>
                </a:cubicBezTo>
                <a:lnTo>
                  <a:pt x="1739993" y="5633294"/>
                </a:lnTo>
                <a:cubicBezTo>
                  <a:pt x="1744289" y="5620458"/>
                  <a:pt x="1757148" y="5603351"/>
                  <a:pt x="1769995" y="5596947"/>
                </a:cubicBezTo>
                <a:cubicBezTo>
                  <a:pt x="1774314" y="5562707"/>
                  <a:pt x="1800012" y="5549896"/>
                  <a:pt x="1810750" y="5517799"/>
                </a:cubicBezTo>
                <a:lnTo>
                  <a:pt x="2010128" y="5220541"/>
                </a:lnTo>
                <a:cubicBezTo>
                  <a:pt x="2012286" y="5203418"/>
                  <a:pt x="2016597" y="5179879"/>
                  <a:pt x="2040137" y="5184189"/>
                </a:cubicBezTo>
                <a:cubicBezTo>
                  <a:pt x="2044439" y="5160653"/>
                  <a:pt x="2053021" y="5145680"/>
                  <a:pt x="2070153" y="5137139"/>
                </a:cubicBezTo>
                <a:cubicBezTo>
                  <a:pt x="2080886" y="5105046"/>
                  <a:pt x="2147318" y="5034495"/>
                  <a:pt x="2164450" y="5025955"/>
                </a:cubicBezTo>
                <a:lnTo>
                  <a:pt x="2213765" y="4942540"/>
                </a:lnTo>
                <a:lnTo>
                  <a:pt x="2245885" y="4931878"/>
                </a:lnTo>
                <a:cubicBezTo>
                  <a:pt x="2263089" y="4859129"/>
                  <a:pt x="2335910" y="4812128"/>
                  <a:pt x="2361665" y="4745811"/>
                </a:cubicBezTo>
                <a:cubicBezTo>
                  <a:pt x="2378796" y="4737269"/>
                  <a:pt x="2385241" y="4718011"/>
                  <a:pt x="2391673" y="4709460"/>
                </a:cubicBezTo>
                <a:lnTo>
                  <a:pt x="2440980" y="4636746"/>
                </a:lnTo>
                <a:cubicBezTo>
                  <a:pt x="2451681" y="4636761"/>
                  <a:pt x="2462382" y="4636770"/>
                  <a:pt x="2464543" y="4619654"/>
                </a:cubicBezTo>
                <a:cubicBezTo>
                  <a:pt x="2475267" y="4598260"/>
                  <a:pt x="2471021" y="4568293"/>
                  <a:pt x="2498864" y="4549067"/>
                </a:cubicBezTo>
                <a:cubicBezTo>
                  <a:pt x="2515986" y="4551225"/>
                  <a:pt x="2524561" y="4536255"/>
                  <a:pt x="2526719" y="4519132"/>
                </a:cubicBezTo>
                <a:cubicBezTo>
                  <a:pt x="2560982" y="4502049"/>
                  <a:pt x="2603860" y="4437892"/>
                  <a:pt x="2618882" y="4403669"/>
                </a:cubicBezTo>
                <a:cubicBezTo>
                  <a:pt x="2627439" y="4410097"/>
                  <a:pt x="2636004" y="4405826"/>
                  <a:pt x="2638147" y="4399408"/>
                </a:cubicBezTo>
                <a:lnTo>
                  <a:pt x="2642458" y="4375867"/>
                </a:lnTo>
                <a:cubicBezTo>
                  <a:pt x="2640323" y="4371588"/>
                  <a:pt x="2638187" y="4367303"/>
                  <a:pt x="2631767" y="4365159"/>
                </a:cubicBezTo>
                <a:lnTo>
                  <a:pt x="2634820" y="4362887"/>
                </a:lnTo>
                <a:lnTo>
                  <a:pt x="2633353" y="4359362"/>
                </a:lnTo>
                <a:lnTo>
                  <a:pt x="2632013" y="4354763"/>
                </a:lnTo>
                <a:lnTo>
                  <a:pt x="2646482" y="4354208"/>
                </a:lnTo>
                <a:lnTo>
                  <a:pt x="2656267" y="4346926"/>
                </a:lnTo>
                <a:cubicBezTo>
                  <a:pt x="2683981" y="4325087"/>
                  <a:pt x="2720134" y="4293027"/>
                  <a:pt x="2753886" y="4256143"/>
                </a:cubicBezTo>
                <a:cubicBezTo>
                  <a:pt x="2760321" y="4242239"/>
                  <a:pt x="2769967" y="4229410"/>
                  <a:pt x="2781485" y="4217653"/>
                </a:cubicBezTo>
                <a:lnTo>
                  <a:pt x="2801579" y="4201062"/>
                </a:lnTo>
                <a:lnTo>
                  <a:pt x="2801479" y="4200721"/>
                </a:lnTo>
                <a:lnTo>
                  <a:pt x="2804633" y="4197455"/>
                </a:lnTo>
                <a:lnTo>
                  <a:pt x="2804590" y="4198576"/>
                </a:lnTo>
                <a:lnTo>
                  <a:pt x="2820311" y="4185595"/>
                </a:lnTo>
                <a:lnTo>
                  <a:pt x="2839603" y="4159938"/>
                </a:lnTo>
                <a:lnTo>
                  <a:pt x="2863188" y="4121438"/>
                </a:lnTo>
                <a:cubicBezTo>
                  <a:pt x="2880321" y="4112896"/>
                  <a:pt x="2880345" y="4091494"/>
                  <a:pt x="2897476" y="4082953"/>
                </a:cubicBezTo>
                <a:lnTo>
                  <a:pt x="2938210" y="4025214"/>
                </a:lnTo>
                <a:lnTo>
                  <a:pt x="2940583" y="4012244"/>
                </a:lnTo>
                <a:lnTo>
                  <a:pt x="2879474" y="4071539"/>
                </a:lnTo>
                <a:lnTo>
                  <a:pt x="2868874" y="4077287"/>
                </a:lnTo>
                <a:lnTo>
                  <a:pt x="2865040" y="4081978"/>
                </a:lnTo>
                <a:cubicBezTo>
                  <a:pt x="2857629" y="4090345"/>
                  <a:pt x="2848263" y="4099936"/>
                  <a:pt x="2841832" y="4106155"/>
                </a:cubicBezTo>
                <a:cubicBezTo>
                  <a:pt x="2840948" y="4107366"/>
                  <a:pt x="2830042" y="4120113"/>
                  <a:pt x="2813989" y="4138755"/>
                </a:cubicBezTo>
                <a:lnTo>
                  <a:pt x="2796554" y="4158963"/>
                </a:lnTo>
                <a:lnTo>
                  <a:pt x="2795790" y="4160714"/>
                </a:lnTo>
                <a:lnTo>
                  <a:pt x="2793490" y="4162514"/>
                </a:lnTo>
                <a:lnTo>
                  <a:pt x="2786659" y="4170433"/>
                </a:lnTo>
                <a:cubicBezTo>
                  <a:pt x="2776668" y="4181995"/>
                  <a:pt x="2765999" y="4194327"/>
                  <a:pt x="2755262" y="4206721"/>
                </a:cubicBezTo>
                <a:lnTo>
                  <a:pt x="2740843" y="4223345"/>
                </a:lnTo>
                <a:lnTo>
                  <a:pt x="2733746" y="4238605"/>
                </a:lnTo>
                <a:lnTo>
                  <a:pt x="2725530" y="4240999"/>
                </a:lnTo>
                <a:lnTo>
                  <a:pt x="2723455" y="4243391"/>
                </a:lnTo>
                <a:cubicBezTo>
                  <a:pt x="2713191" y="4255208"/>
                  <a:pt x="2703467" y="4266382"/>
                  <a:pt x="2694893" y="4276211"/>
                </a:cubicBezTo>
                <a:lnTo>
                  <a:pt x="2691446" y="4280146"/>
                </a:lnTo>
                <a:lnTo>
                  <a:pt x="2696294" y="4278101"/>
                </a:lnTo>
                <a:cubicBezTo>
                  <a:pt x="2703259" y="4274202"/>
                  <a:pt x="2709483" y="4269897"/>
                  <a:pt x="2715705" y="4265594"/>
                </a:cubicBezTo>
                <a:cubicBezTo>
                  <a:pt x="2701339" y="4284728"/>
                  <a:pt x="2684299" y="4294681"/>
                  <a:pt x="2668595" y="4309224"/>
                </a:cubicBezTo>
                <a:lnTo>
                  <a:pt x="2669302" y="4305342"/>
                </a:lnTo>
                <a:lnTo>
                  <a:pt x="2662119" y="4313378"/>
                </a:lnTo>
                <a:cubicBezTo>
                  <a:pt x="2655819" y="4325872"/>
                  <a:pt x="2624687" y="4356380"/>
                  <a:pt x="2605968" y="4377883"/>
                </a:cubicBezTo>
                <a:lnTo>
                  <a:pt x="2593577" y="4394309"/>
                </a:lnTo>
                <a:lnTo>
                  <a:pt x="2600043" y="4398986"/>
                </a:lnTo>
                <a:cubicBezTo>
                  <a:pt x="2601381" y="4403577"/>
                  <a:pt x="2592191" y="4406255"/>
                  <a:pt x="2592191" y="4406255"/>
                </a:cubicBezTo>
                <a:lnTo>
                  <a:pt x="2557527" y="4441279"/>
                </a:lnTo>
                <a:lnTo>
                  <a:pt x="2554908" y="4439438"/>
                </a:lnTo>
                <a:lnTo>
                  <a:pt x="2542524" y="4454462"/>
                </a:lnTo>
                <a:cubicBezTo>
                  <a:pt x="2524578" y="4476440"/>
                  <a:pt x="2506631" y="4498418"/>
                  <a:pt x="2492279" y="4513544"/>
                </a:cubicBezTo>
                <a:lnTo>
                  <a:pt x="2477547" y="4532413"/>
                </a:lnTo>
                <a:cubicBezTo>
                  <a:pt x="2424243" y="4588584"/>
                  <a:pt x="2399434" y="4622532"/>
                  <a:pt x="2346131" y="4678703"/>
                </a:cubicBezTo>
                <a:lnTo>
                  <a:pt x="2319096" y="4710539"/>
                </a:lnTo>
                <a:cubicBezTo>
                  <a:pt x="2320767" y="4712125"/>
                  <a:pt x="2244325" y="4803829"/>
                  <a:pt x="2227922" y="4821114"/>
                </a:cubicBezTo>
                <a:cubicBezTo>
                  <a:pt x="2230706" y="4823756"/>
                  <a:pt x="2193805" y="4862642"/>
                  <a:pt x="2180944" y="4875080"/>
                </a:cubicBezTo>
                <a:cubicBezTo>
                  <a:pt x="2173856" y="4884778"/>
                  <a:pt x="2153914" y="4906910"/>
                  <a:pt x="2141609" y="4919876"/>
                </a:cubicBezTo>
                <a:lnTo>
                  <a:pt x="2122781" y="4943062"/>
                </a:lnTo>
                <a:lnTo>
                  <a:pt x="2112703" y="4958143"/>
                </a:lnTo>
                <a:lnTo>
                  <a:pt x="1990603" y="5096849"/>
                </a:lnTo>
                <a:lnTo>
                  <a:pt x="1969542" y="5117928"/>
                </a:lnTo>
                <a:cubicBezTo>
                  <a:pt x="1957243" y="5130890"/>
                  <a:pt x="1945496" y="5144383"/>
                  <a:pt x="1943069" y="5150287"/>
                </a:cubicBezTo>
                <a:lnTo>
                  <a:pt x="1904847" y="5196139"/>
                </a:lnTo>
                <a:cubicBezTo>
                  <a:pt x="1880244" y="5222066"/>
                  <a:pt x="1894770" y="5211218"/>
                  <a:pt x="1857868" y="5250105"/>
                </a:cubicBezTo>
                <a:cubicBezTo>
                  <a:pt x="1845564" y="5263072"/>
                  <a:pt x="1833822" y="5276561"/>
                  <a:pt x="1835493" y="5278145"/>
                </a:cubicBezTo>
                <a:cubicBezTo>
                  <a:pt x="1806786" y="5308395"/>
                  <a:pt x="1787958" y="5331583"/>
                  <a:pt x="1759252" y="5361835"/>
                </a:cubicBezTo>
                <a:cubicBezTo>
                  <a:pt x="1708526" y="5428669"/>
                  <a:pt x="1576906" y="5582983"/>
                  <a:pt x="1503097" y="5660761"/>
                </a:cubicBezTo>
                <a:cubicBezTo>
                  <a:pt x="1506438" y="5663931"/>
                  <a:pt x="1472521" y="5697444"/>
                  <a:pt x="1456119" y="5714728"/>
                </a:cubicBezTo>
                <a:lnTo>
                  <a:pt x="1421445" y="5755728"/>
                </a:lnTo>
                <a:cubicBezTo>
                  <a:pt x="1409141" y="5768694"/>
                  <a:pt x="1393295" y="5786507"/>
                  <a:pt x="1386208" y="5796205"/>
                </a:cubicBezTo>
                <a:lnTo>
                  <a:pt x="1346874" y="5841002"/>
                </a:lnTo>
                <a:lnTo>
                  <a:pt x="1341106" y="5843735"/>
                </a:lnTo>
                <a:cubicBezTo>
                  <a:pt x="1339992" y="5842678"/>
                  <a:pt x="1347638" y="5833507"/>
                  <a:pt x="1355838" y="5824866"/>
                </a:cubicBezTo>
                <a:cubicBezTo>
                  <a:pt x="1370013" y="5805468"/>
                  <a:pt x="1396485" y="5773111"/>
                  <a:pt x="1421088" y="5747184"/>
                </a:cubicBezTo>
                <a:cubicBezTo>
                  <a:pt x="1427619" y="5736957"/>
                  <a:pt x="1444021" y="5719673"/>
                  <a:pt x="1456325" y="5706706"/>
                </a:cubicBezTo>
                <a:cubicBezTo>
                  <a:pt x="1473484" y="5681934"/>
                  <a:pt x="1511148" y="5635553"/>
                  <a:pt x="1533524" y="5607513"/>
                </a:cubicBezTo>
                <a:cubicBezTo>
                  <a:pt x="1547142" y="5587588"/>
                  <a:pt x="1568961" y="5559019"/>
                  <a:pt x="1593563" y="5533093"/>
                </a:cubicBezTo>
                <a:lnTo>
                  <a:pt x="1603642" y="5518014"/>
                </a:lnTo>
                <a:lnTo>
                  <a:pt x="1636444" y="5483444"/>
                </a:lnTo>
                <a:cubicBezTo>
                  <a:pt x="1642976" y="5473218"/>
                  <a:pt x="1662919" y="5451087"/>
                  <a:pt x="1675222" y="5438121"/>
                </a:cubicBezTo>
                <a:lnTo>
                  <a:pt x="1687727" y="5417139"/>
                </a:lnTo>
                <a:cubicBezTo>
                  <a:pt x="1704130" y="5399854"/>
                  <a:pt x="1724071" y="5377723"/>
                  <a:pt x="1730603" y="5367496"/>
                </a:cubicBezTo>
                <a:cubicBezTo>
                  <a:pt x="1751108" y="5345888"/>
                  <a:pt x="1774797" y="5310888"/>
                  <a:pt x="1784874" y="5295808"/>
                </a:cubicBezTo>
                <a:lnTo>
                  <a:pt x="1797174" y="5282848"/>
                </a:lnTo>
                <a:cubicBezTo>
                  <a:pt x="1796617" y="5282320"/>
                  <a:pt x="1770900" y="5307189"/>
                  <a:pt x="1766803" y="5311508"/>
                </a:cubicBezTo>
                <a:lnTo>
                  <a:pt x="1735669" y="5347662"/>
                </a:lnTo>
                <a:cubicBezTo>
                  <a:pt x="1719267" y="5364946"/>
                  <a:pt x="1711066" y="5373588"/>
                  <a:pt x="1708840" y="5371476"/>
                </a:cubicBezTo>
                <a:lnTo>
                  <a:pt x="1707169" y="5369891"/>
                </a:lnTo>
                <a:lnTo>
                  <a:pt x="1752272" y="5322361"/>
                </a:lnTo>
                <a:cubicBezTo>
                  <a:pt x="1748376" y="5318664"/>
                  <a:pt x="1774855" y="5286300"/>
                  <a:pt x="1770957" y="5282601"/>
                </a:cubicBezTo>
                <a:cubicBezTo>
                  <a:pt x="1848512" y="5191954"/>
                  <a:pt x="1883542" y="5159499"/>
                  <a:pt x="1909865" y="5110574"/>
                </a:cubicBezTo>
                <a:lnTo>
                  <a:pt x="1963175" y="5054397"/>
                </a:lnTo>
                <a:cubicBezTo>
                  <a:pt x="1972689" y="5038795"/>
                  <a:pt x="1994508" y="5010227"/>
                  <a:pt x="2019111" y="4984301"/>
                </a:cubicBezTo>
                <a:cubicBezTo>
                  <a:pt x="2014657" y="4980074"/>
                  <a:pt x="2092363" y="4905992"/>
                  <a:pt x="2087352" y="4901238"/>
                </a:cubicBezTo>
                <a:cubicBezTo>
                  <a:pt x="2070950" y="4918522"/>
                  <a:pt x="2064625" y="4920727"/>
                  <a:pt x="2048224" y="4938012"/>
                </a:cubicBezTo>
                <a:cubicBezTo>
                  <a:pt x="2035920" y="4950978"/>
                  <a:pt x="2020075" y="4968790"/>
                  <a:pt x="2017648" y="4974693"/>
                </a:cubicBezTo>
                <a:cubicBezTo>
                  <a:pt x="2009446" y="4983335"/>
                  <a:pt x="1959685" y="5034661"/>
                  <a:pt x="1961912" y="5036774"/>
                </a:cubicBezTo>
                <a:cubicBezTo>
                  <a:pt x="1954267" y="5045944"/>
                  <a:pt x="1875599" y="5135536"/>
                  <a:pt x="1871702" y="5131838"/>
                </a:cubicBezTo>
                <a:lnTo>
                  <a:pt x="1840568" y="5167991"/>
                </a:lnTo>
                <a:cubicBezTo>
                  <a:pt x="1834037" y="5178218"/>
                  <a:pt x="1822847" y="5192242"/>
                  <a:pt x="1811662" y="5206259"/>
                </a:cubicBezTo>
                <a:lnTo>
                  <a:pt x="1774755" y="5245151"/>
                </a:lnTo>
                <a:lnTo>
                  <a:pt x="1758154" y="5270452"/>
                </a:lnTo>
                <a:lnTo>
                  <a:pt x="1717149" y="5313663"/>
                </a:lnTo>
                <a:lnTo>
                  <a:pt x="1698870" y="5337384"/>
                </a:lnTo>
                <a:lnTo>
                  <a:pt x="1696643" y="5335271"/>
                </a:lnTo>
                <a:lnTo>
                  <a:pt x="1657866" y="5380595"/>
                </a:lnTo>
                <a:cubicBezTo>
                  <a:pt x="1632356" y="5397444"/>
                  <a:pt x="1643691" y="5399993"/>
                  <a:pt x="1645361" y="5401578"/>
                </a:cubicBezTo>
                <a:cubicBezTo>
                  <a:pt x="1647031" y="5403163"/>
                  <a:pt x="1639386" y="5412333"/>
                  <a:pt x="1627089" y="5425293"/>
                </a:cubicBezTo>
                <a:cubicBezTo>
                  <a:pt x="1612914" y="5444690"/>
                  <a:pt x="1567249" y="5491697"/>
                  <a:pt x="1544317" y="5519209"/>
                </a:cubicBezTo>
                <a:lnTo>
                  <a:pt x="1527566" y="5527943"/>
                </a:lnTo>
                <a:lnTo>
                  <a:pt x="1561126" y="5485887"/>
                </a:lnTo>
                <a:cubicBezTo>
                  <a:pt x="1577527" y="5468603"/>
                  <a:pt x="1583501" y="5457847"/>
                  <a:pt x="1577733" y="5460580"/>
                </a:cubicBezTo>
                <a:cubicBezTo>
                  <a:pt x="1594135" y="5443295"/>
                  <a:pt x="1609980" y="5425483"/>
                  <a:pt x="1620609" y="5410938"/>
                </a:cubicBezTo>
                <a:lnTo>
                  <a:pt x="1653412" y="5376369"/>
                </a:lnTo>
                <a:cubicBezTo>
                  <a:pt x="1667587" y="5356972"/>
                  <a:pt x="1682875" y="5338630"/>
                  <a:pt x="1707477" y="5312705"/>
                </a:cubicBezTo>
                <a:lnTo>
                  <a:pt x="1733401" y="5279812"/>
                </a:lnTo>
                <a:lnTo>
                  <a:pt x="1781492" y="5226903"/>
                </a:lnTo>
                <a:cubicBezTo>
                  <a:pt x="1783263" y="5224479"/>
                  <a:pt x="1785919" y="5220843"/>
                  <a:pt x="1787995" y="5217680"/>
                </a:cubicBezTo>
                <a:lnTo>
                  <a:pt x="1789284" y="5214948"/>
                </a:lnTo>
                <a:lnTo>
                  <a:pt x="1776324" y="5228605"/>
                </a:lnTo>
                <a:cubicBezTo>
                  <a:pt x="1770176" y="5235085"/>
                  <a:pt x="1766824" y="5238061"/>
                  <a:pt x="1764868" y="5239285"/>
                </a:cubicBezTo>
                <a:lnTo>
                  <a:pt x="1763542" y="5239357"/>
                </a:lnTo>
                <a:lnTo>
                  <a:pt x="1744850" y="5261039"/>
                </a:lnTo>
                <a:cubicBezTo>
                  <a:pt x="1738829" y="5268028"/>
                  <a:pt x="1733691" y="5273931"/>
                  <a:pt x="1730617" y="5277170"/>
                </a:cubicBezTo>
                <a:lnTo>
                  <a:pt x="1725606" y="5272416"/>
                </a:lnTo>
                <a:lnTo>
                  <a:pt x="1742565" y="5255659"/>
                </a:lnTo>
                <a:cubicBezTo>
                  <a:pt x="1754864" y="5242700"/>
                  <a:pt x="1757296" y="5236791"/>
                  <a:pt x="1756183" y="5235735"/>
                </a:cubicBezTo>
                <a:cubicBezTo>
                  <a:pt x="1763271" y="5226035"/>
                  <a:pt x="1773898" y="5211490"/>
                  <a:pt x="1776331" y="5205581"/>
                </a:cubicBezTo>
                <a:lnTo>
                  <a:pt x="1807465" y="5169428"/>
                </a:lnTo>
                <a:lnTo>
                  <a:pt x="1805996" y="5159826"/>
                </a:lnTo>
                <a:lnTo>
                  <a:pt x="1811970" y="5149071"/>
                </a:lnTo>
                <a:cubicBezTo>
                  <a:pt x="1809743" y="5146958"/>
                  <a:pt x="1822605" y="5134521"/>
                  <a:pt x="1834903" y="5121560"/>
                </a:cubicBezTo>
                <a:cubicBezTo>
                  <a:pt x="1839006" y="5117237"/>
                  <a:pt x="1842547" y="5112390"/>
                  <a:pt x="1846093" y="5107537"/>
                </a:cubicBezTo>
                <a:cubicBezTo>
                  <a:pt x="1849634" y="5102690"/>
                  <a:pt x="1873123" y="5075706"/>
                  <a:pt x="1872568" y="5075179"/>
                </a:cubicBezTo>
                <a:cubicBezTo>
                  <a:pt x="1872010" y="5074651"/>
                  <a:pt x="1863809" y="5083293"/>
                  <a:pt x="1863809" y="5083293"/>
                </a:cubicBezTo>
                <a:cubicBezTo>
                  <a:pt x="1826908" y="5122180"/>
                  <a:pt x="1802100" y="5156129"/>
                  <a:pt x="1769296" y="5190698"/>
                </a:cubicBezTo>
                <a:cubicBezTo>
                  <a:pt x="1761095" y="5199340"/>
                  <a:pt x="1756439" y="5203129"/>
                  <a:pt x="1755327" y="5202073"/>
                </a:cubicBezTo>
                <a:lnTo>
                  <a:pt x="1720297" y="5234528"/>
                </a:lnTo>
                <a:lnTo>
                  <a:pt x="1741003" y="5204904"/>
                </a:lnTo>
                <a:cubicBezTo>
                  <a:pt x="1761502" y="5183302"/>
                  <a:pt x="1763379" y="5176864"/>
                  <a:pt x="1787981" y="5150939"/>
                </a:cubicBezTo>
                <a:lnTo>
                  <a:pt x="1785754" y="5148825"/>
                </a:lnTo>
                <a:cubicBezTo>
                  <a:pt x="1781301" y="5144599"/>
                  <a:pt x="1837186" y="5099085"/>
                  <a:pt x="1829949" y="5092217"/>
                </a:cubicBezTo>
                <a:cubicBezTo>
                  <a:pt x="1839085" y="5080359"/>
                  <a:pt x="1847196" y="5069580"/>
                  <a:pt x="1854727" y="5059277"/>
                </a:cubicBezTo>
                <a:lnTo>
                  <a:pt x="1867793" y="5040802"/>
                </a:lnTo>
                <a:lnTo>
                  <a:pt x="1859874" y="5050245"/>
                </a:lnTo>
                <a:cubicBezTo>
                  <a:pt x="1852882" y="5059006"/>
                  <a:pt x="1847705" y="5066413"/>
                  <a:pt x="1844718" y="5071789"/>
                </a:cubicBezTo>
                <a:cubicBezTo>
                  <a:pt x="1824214" y="5093398"/>
                  <a:pt x="1809483" y="5112268"/>
                  <a:pt x="1788983" y="5133869"/>
                </a:cubicBezTo>
                <a:cubicBezTo>
                  <a:pt x="1814343" y="5100456"/>
                  <a:pt x="1844919" y="5063775"/>
                  <a:pt x="1875496" y="5027094"/>
                </a:cubicBezTo>
                <a:cubicBezTo>
                  <a:pt x="1877548" y="5024932"/>
                  <a:pt x="1884863" y="5017500"/>
                  <a:pt x="1891735" y="5010677"/>
                </a:cubicBezTo>
                <a:lnTo>
                  <a:pt x="1900504" y="5002111"/>
                </a:lnTo>
                <a:lnTo>
                  <a:pt x="1916375" y="4983300"/>
                </a:lnTo>
                <a:cubicBezTo>
                  <a:pt x="1927703" y="4969412"/>
                  <a:pt x="1937727" y="4956339"/>
                  <a:pt x="1948915" y="4942319"/>
                </a:cubicBezTo>
                <a:cubicBezTo>
                  <a:pt x="1890395" y="5001758"/>
                  <a:pt x="1876221" y="5021156"/>
                  <a:pt x="1843417" y="5055724"/>
                </a:cubicBezTo>
                <a:lnTo>
                  <a:pt x="1839520" y="5052026"/>
                </a:lnTo>
                <a:lnTo>
                  <a:pt x="1857999" y="5020289"/>
                </a:lnTo>
                <a:cubicBezTo>
                  <a:pt x="1862653" y="5016498"/>
                  <a:pt x="1872524" y="5009442"/>
                  <a:pt x="1876627" y="5005117"/>
                </a:cubicBezTo>
                <a:cubicBezTo>
                  <a:pt x="1884829" y="4996476"/>
                  <a:pt x="1883158" y="4994890"/>
                  <a:pt x="1882602" y="4994363"/>
                </a:cubicBezTo>
                <a:lnTo>
                  <a:pt x="1960713" y="4904243"/>
                </a:lnTo>
                <a:cubicBezTo>
                  <a:pt x="1978986" y="4880526"/>
                  <a:pt x="1997264" y="4856805"/>
                  <a:pt x="2010883" y="4836879"/>
                </a:cubicBezTo>
                <a:cubicBezTo>
                  <a:pt x="2038469" y="4805578"/>
                  <a:pt x="2060845" y="4777538"/>
                  <a:pt x="2089550" y="4747287"/>
                </a:cubicBezTo>
                <a:cubicBezTo>
                  <a:pt x="2117137" y="4715987"/>
                  <a:pt x="2167107" y="4656640"/>
                  <a:pt x="2184265" y="4631867"/>
                </a:cubicBezTo>
                <a:lnTo>
                  <a:pt x="2242293" y="4568419"/>
                </a:lnTo>
                <a:lnTo>
                  <a:pt x="2226876" y="4574471"/>
                </a:lnTo>
                <a:lnTo>
                  <a:pt x="2180368" y="4628169"/>
                </a:lnTo>
                <a:cubicBezTo>
                  <a:pt x="2180925" y="4628697"/>
                  <a:pt x="2183709" y="4631339"/>
                  <a:pt x="2175508" y="4639981"/>
                </a:cubicBezTo>
                <a:cubicBezTo>
                  <a:pt x="2171411" y="4644300"/>
                  <a:pt x="2166194" y="4647568"/>
                  <a:pt x="2161539" y="4651357"/>
                </a:cubicBezTo>
                <a:lnTo>
                  <a:pt x="2126304" y="4691835"/>
                </a:lnTo>
                <a:lnTo>
                  <a:pt x="2094818" y="4719437"/>
                </a:lnTo>
                <a:cubicBezTo>
                  <a:pt x="2117195" y="4691398"/>
                  <a:pt x="2149441" y="4656301"/>
                  <a:pt x="2174044" y="4630375"/>
                </a:cubicBezTo>
                <a:lnTo>
                  <a:pt x="2163633" y="4634628"/>
                </a:lnTo>
                <a:lnTo>
                  <a:pt x="2159565" y="4639659"/>
                </a:lnTo>
                <a:cubicBezTo>
                  <a:pt x="2146154" y="4651562"/>
                  <a:pt x="2129195" y="4668318"/>
                  <a:pt x="2112793" y="4685603"/>
                </a:cubicBezTo>
                <a:cubicBezTo>
                  <a:pt x="2113350" y="4686131"/>
                  <a:pt x="2114463" y="4687187"/>
                  <a:pt x="2106263" y="4695830"/>
                </a:cubicBezTo>
                <a:cubicBezTo>
                  <a:pt x="2098062" y="4704472"/>
                  <a:pt x="2088748" y="4712057"/>
                  <a:pt x="2079990" y="4720171"/>
                </a:cubicBezTo>
                <a:lnTo>
                  <a:pt x="2063789" y="4729440"/>
                </a:lnTo>
                <a:lnTo>
                  <a:pt x="2075536" y="4715945"/>
                </a:lnTo>
                <a:lnTo>
                  <a:pt x="2094721" y="4701302"/>
                </a:lnTo>
                <a:cubicBezTo>
                  <a:pt x="2107020" y="4688342"/>
                  <a:pt x="2118767" y="4674847"/>
                  <a:pt x="2121195" y="4668944"/>
                </a:cubicBezTo>
                <a:lnTo>
                  <a:pt x="2125902" y="4664104"/>
                </a:lnTo>
                <a:lnTo>
                  <a:pt x="2111651" y="4671878"/>
                </a:lnTo>
                <a:cubicBezTo>
                  <a:pt x="2086987" y="4693082"/>
                  <a:pt x="2076425" y="4724198"/>
                  <a:pt x="2045408" y="4733234"/>
                </a:cubicBezTo>
                <a:lnTo>
                  <a:pt x="2007493" y="4774188"/>
                </a:lnTo>
                <a:lnTo>
                  <a:pt x="1993712" y="4778202"/>
                </a:lnTo>
                <a:lnTo>
                  <a:pt x="1996389" y="4787391"/>
                </a:lnTo>
                <a:cubicBezTo>
                  <a:pt x="1976852" y="4822991"/>
                  <a:pt x="1927071" y="4857433"/>
                  <a:pt x="1905613" y="4903561"/>
                </a:cubicBezTo>
                <a:lnTo>
                  <a:pt x="1843388" y="4946608"/>
                </a:lnTo>
                <a:lnTo>
                  <a:pt x="1809128" y="4931669"/>
                </a:lnTo>
                <a:lnTo>
                  <a:pt x="1807026" y="4907355"/>
                </a:lnTo>
                <a:lnTo>
                  <a:pt x="1759165" y="4931268"/>
                </a:lnTo>
                <a:lnTo>
                  <a:pt x="1734669" y="4898527"/>
                </a:lnTo>
                <a:cubicBezTo>
                  <a:pt x="1766836" y="4889156"/>
                  <a:pt x="1787711" y="4858154"/>
                  <a:pt x="1805327" y="4833084"/>
                </a:cubicBezTo>
                <a:cubicBezTo>
                  <a:pt x="1792884" y="4841690"/>
                  <a:pt x="1780437" y="4850304"/>
                  <a:pt x="1771247" y="4852981"/>
                </a:cubicBezTo>
                <a:lnTo>
                  <a:pt x="1744442" y="4880730"/>
                </a:lnTo>
                <a:cubicBezTo>
                  <a:pt x="1716110" y="4869044"/>
                  <a:pt x="1691581" y="4955944"/>
                  <a:pt x="1663256" y="4944258"/>
                </a:cubicBezTo>
                <a:cubicBezTo>
                  <a:pt x="1654068" y="4946935"/>
                  <a:pt x="1642958" y="4960141"/>
                  <a:pt x="1638366" y="4961478"/>
                </a:cubicBezTo>
                <a:cubicBezTo>
                  <a:pt x="1637026" y="4956880"/>
                  <a:pt x="1638941" y="4946354"/>
                  <a:pt x="1646793" y="4939085"/>
                </a:cubicBezTo>
                <a:lnTo>
                  <a:pt x="1678195" y="4909998"/>
                </a:lnTo>
                <a:lnTo>
                  <a:pt x="1687966" y="4892194"/>
                </a:lnTo>
                <a:lnTo>
                  <a:pt x="1646611" y="4904242"/>
                </a:lnTo>
                <a:lnTo>
                  <a:pt x="1621145" y="4936587"/>
                </a:lnTo>
                <a:cubicBezTo>
                  <a:pt x="1623823" y="4945777"/>
                  <a:pt x="1608121" y="4960320"/>
                  <a:pt x="1589742" y="4965674"/>
                </a:cubicBezTo>
                <a:cubicBezTo>
                  <a:pt x="1579969" y="4983472"/>
                  <a:pt x="1557181" y="5025007"/>
                  <a:pt x="1540716" y="5019834"/>
                </a:cubicBezTo>
                <a:cubicBezTo>
                  <a:pt x="1533448" y="5011982"/>
                  <a:pt x="1532685" y="4992266"/>
                  <a:pt x="1524078" y="4979817"/>
                </a:cubicBezTo>
                <a:cubicBezTo>
                  <a:pt x="1512967" y="4993022"/>
                  <a:pt x="1498605" y="5012163"/>
                  <a:pt x="1480226" y="5017518"/>
                </a:cubicBezTo>
                <a:cubicBezTo>
                  <a:pt x="1471037" y="5020195"/>
                  <a:pt x="1465106" y="5016935"/>
                  <a:pt x="1462429" y="5007745"/>
                </a:cubicBezTo>
                <a:lnTo>
                  <a:pt x="1443287" y="4993383"/>
                </a:lnTo>
                <a:cubicBezTo>
                  <a:pt x="1432184" y="5006588"/>
                  <a:pt x="1418396" y="5010604"/>
                  <a:pt x="1408633" y="5028406"/>
                </a:cubicBezTo>
                <a:lnTo>
                  <a:pt x="1386058" y="4985136"/>
                </a:lnTo>
                <a:cubicBezTo>
                  <a:pt x="1404436" y="4979782"/>
                  <a:pt x="1415540" y="4966578"/>
                  <a:pt x="1420712" y="4950114"/>
                </a:cubicBezTo>
                <a:cubicBezTo>
                  <a:pt x="1437177" y="4955286"/>
                  <a:pt x="1450383" y="4966396"/>
                  <a:pt x="1454398" y="4980177"/>
                </a:cubicBezTo>
                <a:cubicBezTo>
                  <a:pt x="1471439" y="4970231"/>
                  <a:pt x="1494409" y="4963539"/>
                  <a:pt x="1500921" y="4951674"/>
                </a:cubicBezTo>
                <a:cubicBezTo>
                  <a:pt x="1514709" y="4947657"/>
                  <a:pt x="1521220" y="4935790"/>
                  <a:pt x="1532324" y="4922586"/>
                </a:cubicBezTo>
                <a:cubicBezTo>
                  <a:pt x="1520458" y="4916074"/>
                  <a:pt x="1508591" y="4909562"/>
                  <a:pt x="1513764" y="4893097"/>
                </a:cubicBezTo>
                <a:lnTo>
                  <a:pt x="1518939" y="4876639"/>
                </a:lnTo>
                <a:lnTo>
                  <a:pt x="1542095" y="4904782"/>
                </a:lnTo>
                <a:cubicBezTo>
                  <a:pt x="1542672" y="4889664"/>
                  <a:pt x="1544592" y="4879135"/>
                  <a:pt x="1541915" y="4869945"/>
                </a:cubicBezTo>
                <a:cubicBezTo>
                  <a:pt x="1531206" y="4833189"/>
                  <a:pt x="1609313" y="4810434"/>
                  <a:pt x="1599942" y="4778267"/>
                </a:cubicBezTo>
                <a:lnTo>
                  <a:pt x="1584824" y="4777691"/>
                </a:lnTo>
                <a:cubicBezTo>
                  <a:pt x="1559933" y="4794912"/>
                  <a:pt x="1540971" y="4815387"/>
                  <a:pt x="1517419" y="4837205"/>
                </a:cubicBezTo>
                <a:lnTo>
                  <a:pt x="1495969" y="4883331"/>
                </a:lnTo>
                <a:cubicBezTo>
                  <a:pt x="1472235" y="4870307"/>
                  <a:pt x="1343363" y="4992586"/>
                  <a:pt x="1329000" y="5011727"/>
                </a:cubicBezTo>
                <a:cubicBezTo>
                  <a:pt x="1318472" y="5009807"/>
                  <a:pt x="1261816" y="4986435"/>
                  <a:pt x="1253390" y="5008828"/>
                </a:cubicBezTo>
                <a:cubicBezTo>
                  <a:pt x="1251469" y="5019357"/>
                  <a:pt x="1244957" y="5031224"/>
                  <a:pt x="1227162" y="5021457"/>
                </a:cubicBezTo>
                <a:cubicBezTo>
                  <a:pt x="1207625" y="5057057"/>
                  <a:pt x="1131613" y="5104121"/>
                  <a:pt x="1109975" y="5115413"/>
                </a:cubicBezTo>
                <a:cubicBezTo>
                  <a:pt x="1077054" y="5105065"/>
                  <a:pt x="1035303" y="5167075"/>
                  <a:pt x="1025536" y="5184870"/>
                </a:cubicBezTo>
                <a:cubicBezTo>
                  <a:pt x="1009254" y="5214540"/>
                  <a:pt x="992796" y="5209366"/>
                  <a:pt x="969063" y="5196341"/>
                </a:cubicBezTo>
                <a:cubicBezTo>
                  <a:pt x="952599" y="5191169"/>
                  <a:pt x="954519" y="5180639"/>
                  <a:pt x="970221" y="5166096"/>
                </a:cubicBezTo>
                <a:cubicBezTo>
                  <a:pt x="975394" y="5149632"/>
                  <a:pt x="986498" y="5136428"/>
                  <a:pt x="1001624" y="5137009"/>
                </a:cubicBezTo>
                <a:lnTo>
                  <a:pt x="1025932" y="5134908"/>
                </a:lnTo>
                <a:cubicBezTo>
                  <a:pt x="1033602" y="5092797"/>
                  <a:pt x="1066926" y="5053181"/>
                  <a:pt x="1105598" y="5031945"/>
                </a:cubicBezTo>
                <a:cubicBezTo>
                  <a:pt x="1125134" y="4996346"/>
                  <a:pt x="1156538" y="4967259"/>
                  <a:pt x="1176074" y="4931659"/>
                </a:cubicBezTo>
                <a:cubicBezTo>
                  <a:pt x="1182012" y="4934918"/>
                  <a:pt x="1187941" y="4938172"/>
                  <a:pt x="1195793" y="4930903"/>
                </a:cubicBezTo>
                <a:cubicBezTo>
                  <a:pt x="1202305" y="4919037"/>
                  <a:pt x="1199628" y="4909848"/>
                  <a:pt x="1216092" y="4915020"/>
                </a:cubicBezTo>
                <a:lnTo>
                  <a:pt x="1245574" y="4896462"/>
                </a:lnTo>
                <a:lnTo>
                  <a:pt x="1274119" y="4823342"/>
                </a:lnTo>
                <a:lnTo>
                  <a:pt x="1279294" y="4806885"/>
                </a:lnTo>
                <a:cubicBezTo>
                  <a:pt x="1273363" y="4803624"/>
                  <a:pt x="1262253" y="4816830"/>
                  <a:pt x="1257661" y="4818167"/>
                </a:cubicBezTo>
                <a:cubicBezTo>
                  <a:pt x="1257080" y="4833295"/>
                  <a:pt x="1234110" y="4839986"/>
                  <a:pt x="1211715" y="4831553"/>
                </a:cubicBezTo>
                <a:cubicBezTo>
                  <a:pt x="1177455" y="4816614"/>
                  <a:pt x="1171156" y="4743676"/>
                  <a:pt x="1163124" y="4716108"/>
                </a:cubicBezTo>
                <a:cubicBezTo>
                  <a:pt x="1157952" y="4732573"/>
                  <a:pt x="1140911" y="4742518"/>
                  <a:pt x="1118517" y="4734091"/>
                </a:cubicBezTo>
                <a:lnTo>
                  <a:pt x="1091713" y="4761839"/>
                </a:lnTo>
                <a:cubicBezTo>
                  <a:pt x="1077925" y="4765856"/>
                  <a:pt x="1063561" y="4784991"/>
                  <a:pt x="1053797" y="4802793"/>
                </a:cubicBezTo>
                <a:cubicBezTo>
                  <a:pt x="1046522" y="4794943"/>
                  <a:pt x="1035994" y="4793022"/>
                  <a:pt x="1029481" y="4804888"/>
                </a:cubicBezTo>
                <a:cubicBezTo>
                  <a:pt x="1022968" y="4816755"/>
                  <a:pt x="1021054" y="4827282"/>
                  <a:pt x="1009188" y="4820770"/>
                </a:cubicBezTo>
                <a:cubicBezTo>
                  <a:pt x="960745" y="4859809"/>
                  <a:pt x="912878" y="4883723"/>
                  <a:pt x="859843" y="4924094"/>
                </a:cubicBezTo>
                <a:cubicBezTo>
                  <a:pt x="851409" y="4946489"/>
                  <a:pt x="812157" y="4982851"/>
                  <a:pt x="782493" y="4966566"/>
                </a:cubicBezTo>
                <a:cubicBezTo>
                  <a:pt x="776557" y="4963314"/>
                  <a:pt x="769288" y="4955463"/>
                  <a:pt x="771203" y="4944936"/>
                </a:cubicBezTo>
                <a:cubicBezTo>
                  <a:pt x="786148" y="4910674"/>
                  <a:pt x="882633" y="4882565"/>
                  <a:pt x="894318" y="4854234"/>
                </a:cubicBezTo>
                <a:cubicBezTo>
                  <a:pt x="912517" y="4814043"/>
                  <a:pt x="905823" y="4791066"/>
                  <a:pt x="947360" y="4813862"/>
                </a:cubicBezTo>
                <a:cubicBezTo>
                  <a:pt x="957707" y="4780940"/>
                  <a:pt x="988527" y="4766973"/>
                  <a:pt x="1003472" y="4732711"/>
                </a:cubicBezTo>
                <a:cubicBezTo>
                  <a:pt x="1015339" y="4739223"/>
                  <a:pt x="1027782" y="4730617"/>
                  <a:pt x="1035632" y="4723342"/>
                </a:cubicBezTo>
                <a:lnTo>
                  <a:pt x="1034295" y="4718751"/>
                </a:lnTo>
                <a:lnTo>
                  <a:pt x="1103218" y="4698672"/>
                </a:lnTo>
                <a:cubicBezTo>
                  <a:pt x="1108391" y="4682207"/>
                  <a:pt x="1113383" y="4630906"/>
                  <a:pt x="1147645" y="4645852"/>
                </a:cubicBezTo>
                <a:cubicBezTo>
                  <a:pt x="1152237" y="4644514"/>
                  <a:pt x="1154158" y="4633985"/>
                  <a:pt x="1143629" y="4632064"/>
                </a:cubicBezTo>
                <a:cubicBezTo>
                  <a:pt x="1137693" y="4628813"/>
                  <a:pt x="1113383" y="4630906"/>
                  <a:pt x="1105534" y="4638181"/>
                </a:cubicBezTo>
                <a:cubicBezTo>
                  <a:pt x="1101698" y="4659237"/>
                  <a:pt x="1081980" y="4659993"/>
                  <a:pt x="1067618" y="4679135"/>
                </a:cubicBezTo>
                <a:lnTo>
                  <a:pt x="1017074" y="4693860"/>
                </a:lnTo>
                <a:lnTo>
                  <a:pt x="1003472" y="4732711"/>
                </a:lnTo>
                <a:lnTo>
                  <a:pt x="962701" y="4729639"/>
                </a:lnTo>
                <a:cubicBezTo>
                  <a:pt x="943164" y="4765238"/>
                  <a:pt x="902571" y="4797002"/>
                  <a:pt x="868491" y="4816900"/>
                </a:cubicBezTo>
                <a:cubicBezTo>
                  <a:pt x="853546" y="4851162"/>
                  <a:pt x="824638" y="4854595"/>
                  <a:pt x="796314" y="4842908"/>
                </a:cubicBezTo>
                <a:lnTo>
                  <a:pt x="719720" y="4905099"/>
                </a:lnTo>
                <a:cubicBezTo>
                  <a:pt x="703262" y="4899924"/>
                  <a:pt x="629929" y="4956184"/>
                  <a:pt x="615565" y="4975320"/>
                </a:cubicBezTo>
                <a:cubicBezTo>
                  <a:pt x="587234" y="4963634"/>
                  <a:pt x="596029" y="5010919"/>
                  <a:pt x="561768" y="4995980"/>
                </a:cubicBezTo>
                <a:cubicBezTo>
                  <a:pt x="550081" y="5024304"/>
                  <a:pt x="550081" y="5024304"/>
                  <a:pt x="515821" y="5009365"/>
                </a:cubicBezTo>
                <a:lnTo>
                  <a:pt x="548957" y="4934909"/>
                </a:lnTo>
                <a:cubicBezTo>
                  <a:pt x="583801" y="4934727"/>
                  <a:pt x="584196" y="4884765"/>
                  <a:pt x="619039" y="4884584"/>
                </a:cubicBezTo>
                <a:lnTo>
                  <a:pt x="650442" y="4855497"/>
                </a:lnTo>
                <a:cubicBezTo>
                  <a:pt x="662309" y="4862009"/>
                  <a:pt x="673412" y="4848805"/>
                  <a:pt x="679924" y="4836939"/>
                </a:cubicBezTo>
                <a:lnTo>
                  <a:pt x="694870" y="4802677"/>
                </a:lnTo>
                <a:lnTo>
                  <a:pt x="766866" y="4741825"/>
                </a:lnTo>
                <a:cubicBezTo>
                  <a:pt x="779309" y="4733219"/>
                  <a:pt x="793671" y="4714077"/>
                  <a:pt x="800183" y="4702211"/>
                </a:cubicBezTo>
                <a:cubicBezTo>
                  <a:pt x="812050" y="4708723"/>
                  <a:pt x="819901" y="4701455"/>
                  <a:pt x="826414" y="4689589"/>
                </a:cubicBezTo>
                <a:lnTo>
                  <a:pt x="845951" y="4653989"/>
                </a:lnTo>
                <a:cubicBezTo>
                  <a:pt x="834084" y="4647477"/>
                  <a:pt x="813209" y="4678485"/>
                  <a:pt x="800767" y="4687091"/>
                </a:cubicBezTo>
                <a:cubicBezTo>
                  <a:pt x="798089" y="4677902"/>
                  <a:pt x="790239" y="4685176"/>
                  <a:pt x="781051" y="4687853"/>
                </a:cubicBezTo>
                <a:cubicBezTo>
                  <a:pt x="775875" y="4704312"/>
                  <a:pt x="778553" y="4713501"/>
                  <a:pt x="762089" y="4708328"/>
                </a:cubicBezTo>
                <a:cubicBezTo>
                  <a:pt x="698525" y="4746784"/>
                  <a:pt x="632459" y="4810890"/>
                  <a:pt x="566219" y="4840156"/>
                </a:cubicBezTo>
                <a:cubicBezTo>
                  <a:pt x="555109" y="4853362"/>
                  <a:pt x="545920" y="4856039"/>
                  <a:pt x="528124" y="4846273"/>
                </a:cubicBezTo>
                <a:lnTo>
                  <a:pt x="526784" y="4841676"/>
                </a:lnTo>
                <a:cubicBezTo>
                  <a:pt x="513760" y="4865408"/>
                  <a:pt x="411700" y="4959945"/>
                  <a:pt x="395236" y="4954772"/>
                </a:cubicBezTo>
                <a:cubicBezTo>
                  <a:pt x="391601" y="4950843"/>
                  <a:pt x="389594" y="4943956"/>
                  <a:pt x="389310" y="4936560"/>
                </a:cubicBezTo>
                <a:cubicBezTo>
                  <a:pt x="389025" y="4929164"/>
                  <a:pt x="390464" y="4921266"/>
                  <a:pt x="393717" y="4915337"/>
                </a:cubicBezTo>
                <a:lnTo>
                  <a:pt x="420529" y="4887588"/>
                </a:lnTo>
                <a:cubicBezTo>
                  <a:pt x="427042" y="4875721"/>
                  <a:pt x="442743" y="4861178"/>
                  <a:pt x="456523" y="4857163"/>
                </a:cubicBezTo>
                <a:cubicBezTo>
                  <a:pt x="466871" y="4824241"/>
                  <a:pt x="494439" y="4816210"/>
                  <a:pt x="510722" y="4786539"/>
                </a:cubicBezTo>
                <a:lnTo>
                  <a:pt x="759847" y="4529534"/>
                </a:lnTo>
                <a:cubicBezTo>
                  <a:pt x="765020" y="4513070"/>
                  <a:pt x="773453" y="4490674"/>
                  <a:pt x="795848" y="4499107"/>
                </a:cubicBezTo>
                <a:cubicBezTo>
                  <a:pt x="804275" y="4476714"/>
                  <a:pt x="815385" y="4463509"/>
                  <a:pt x="833764" y="4458154"/>
                </a:cubicBezTo>
                <a:cubicBezTo>
                  <a:pt x="850040" y="4428486"/>
                  <a:pt x="927973" y="4370893"/>
                  <a:pt x="946352" y="4365538"/>
                </a:cubicBezTo>
                <a:lnTo>
                  <a:pt x="1009733" y="4292239"/>
                </a:lnTo>
                <a:lnTo>
                  <a:pt x="1043238" y="4287466"/>
                </a:lnTo>
                <a:cubicBezTo>
                  <a:pt x="1073122" y="4218944"/>
                  <a:pt x="1153149" y="4185661"/>
                  <a:pt x="1190301" y="4124991"/>
                </a:cubicBezTo>
                <a:cubicBezTo>
                  <a:pt x="1208680" y="4119637"/>
                  <a:pt x="1218451" y="4101833"/>
                  <a:pt x="1226303" y="4094565"/>
                </a:cubicBezTo>
                <a:lnTo>
                  <a:pt x="1250037" y="4070326"/>
                </a:lnTo>
                <a:lnTo>
                  <a:pt x="1222890" y="4079007"/>
                </a:lnTo>
                <a:cubicBezTo>
                  <a:pt x="1205822" y="4081516"/>
                  <a:pt x="1206048" y="4092213"/>
                  <a:pt x="1206281" y="4102913"/>
                </a:cubicBezTo>
                <a:lnTo>
                  <a:pt x="1134584" y="4153688"/>
                </a:lnTo>
                <a:cubicBezTo>
                  <a:pt x="1126167" y="4160292"/>
                  <a:pt x="1107042" y="4167127"/>
                  <a:pt x="1098851" y="4184429"/>
                </a:cubicBezTo>
                <a:cubicBezTo>
                  <a:pt x="1033073" y="4211527"/>
                  <a:pt x="987562" y="4285289"/>
                  <a:pt x="915178" y="4303970"/>
                </a:cubicBezTo>
                <a:lnTo>
                  <a:pt x="905171" y="4336300"/>
                </a:lnTo>
                <a:lnTo>
                  <a:pt x="822777" y="4387302"/>
                </a:lnTo>
                <a:cubicBezTo>
                  <a:pt x="814586" y="4404604"/>
                  <a:pt x="745401" y="4472456"/>
                  <a:pt x="713533" y="4483840"/>
                </a:cubicBezTo>
                <a:cubicBezTo>
                  <a:pt x="705342" y="4501142"/>
                  <a:pt x="690547" y="4510026"/>
                  <a:pt x="667104" y="4514808"/>
                </a:cubicBezTo>
                <a:cubicBezTo>
                  <a:pt x="671892" y="4538254"/>
                  <a:pt x="648445" y="4543043"/>
                  <a:pt x="631370" y="4545548"/>
                </a:cubicBezTo>
                <a:lnTo>
                  <a:pt x="338227" y="4750931"/>
                </a:lnTo>
                <a:cubicBezTo>
                  <a:pt x="306356" y="4762321"/>
                  <a:pt x="294070" y="4788273"/>
                  <a:pt x="259925" y="4793288"/>
                </a:cubicBezTo>
                <a:cubicBezTo>
                  <a:pt x="253784" y="4806261"/>
                  <a:pt x="236942" y="4819467"/>
                  <a:pt x="224196" y="4824023"/>
                </a:cubicBezTo>
                <a:lnTo>
                  <a:pt x="192558" y="4846112"/>
                </a:lnTo>
                <a:cubicBezTo>
                  <a:pt x="186189" y="4848389"/>
                  <a:pt x="178164" y="4848561"/>
                  <a:pt x="170906" y="4847111"/>
                </a:cubicBezTo>
                <a:cubicBezTo>
                  <a:pt x="163647" y="4845662"/>
                  <a:pt x="157164" y="4842592"/>
                  <a:pt x="153858" y="4838381"/>
                </a:cubicBezTo>
                <a:cubicBezTo>
                  <a:pt x="151353" y="4821306"/>
                  <a:pt x="260829" y="4735468"/>
                  <a:pt x="286322" y="4726358"/>
                </a:cubicBezTo>
                <a:lnTo>
                  <a:pt x="281993" y="4724308"/>
                </a:lnTo>
                <a:cubicBezTo>
                  <a:pt x="275162" y="4705193"/>
                  <a:pt x="279257" y="4696542"/>
                  <a:pt x="294054" y="4687658"/>
                </a:cubicBezTo>
                <a:cubicBezTo>
                  <a:pt x="333420" y="4626876"/>
                  <a:pt x="407159" y="4571769"/>
                  <a:pt x="455177" y="4515082"/>
                </a:cubicBezTo>
                <a:cubicBezTo>
                  <a:pt x="452670" y="4498007"/>
                  <a:pt x="461322" y="4502103"/>
                  <a:pt x="478391" y="4499594"/>
                </a:cubicBezTo>
                <a:cubicBezTo>
                  <a:pt x="482486" y="4490943"/>
                  <a:pt x="490909" y="4484341"/>
                  <a:pt x="482259" y="4480246"/>
                </a:cubicBezTo>
                <a:cubicBezTo>
                  <a:pt x="492724" y="4469319"/>
                  <a:pt x="526640" y="4453607"/>
                  <a:pt x="522085" y="4440860"/>
                </a:cubicBezTo>
                <a:lnTo>
                  <a:pt x="483846" y="4454526"/>
                </a:lnTo>
                <a:cubicBezTo>
                  <a:pt x="471099" y="4459081"/>
                  <a:pt x="462682" y="4465686"/>
                  <a:pt x="467237" y="4478432"/>
                </a:cubicBezTo>
                <a:cubicBezTo>
                  <a:pt x="454491" y="4482987"/>
                  <a:pt x="433319" y="4494145"/>
                  <a:pt x="422855" y="4505071"/>
                </a:cubicBezTo>
                <a:lnTo>
                  <a:pt x="351392" y="4566547"/>
                </a:lnTo>
                <a:lnTo>
                  <a:pt x="315199" y="4575890"/>
                </a:lnTo>
                <a:cubicBezTo>
                  <a:pt x="302452" y="4580446"/>
                  <a:pt x="287659" y="4589323"/>
                  <a:pt x="292214" y="4602069"/>
                </a:cubicBezTo>
                <a:lnTo>
                  <a:pt x="258530" y="4628482"/>
                </a:lnTo>
                <a:cubicBezTo>
                  <a:pt x="252846" y="4662858"/>
                  <a:pt x="203450" y="4655354"/>
                  <a:pt x="197763" y="4689730"/>
                </a:cubicBezTo>
                <a:lnTo>
                  <a:pt x="119006" y="4710684"/>
                </a:lnTo>
                <a:cubicBezTo>
                  <a:pt x="109669" y="4674494"/>
                  <a:pt x="109669" y="4674494"/>
                  <a:pt x="139484" y="4667430"/>
                </a:cubicBezTo>
                <a:cubicBezTo>
                  <a:pt x="130147" y="4631239"/>
                  <a:pt x="175448" y="4647395"/>
                  <a:pt x="168386" y="4617573"/>
                </a:cubicBezTo>
                <a:cubicBezTo>
                  <a:pt x="189551" y="4606414"/>
                  <a:pt x="256692" y="4542892"/>
                  <a:pt x="254183" y="4525823"/>
                </a:cubicBezTo>
                <a:lnTo>
                  <a:pt x="327696" y="4460020"/>
                </a:lnTo>
                <a:cubicBezTo>
                  <a:pt x="320631" y="4430204"/>
                  <a:pt x="328590" y="4402202"/>
                  <a:pt x="364783" y="4392859"/>
                </a:cubicBezTo>
                <a:cubicBezTo>
                  <a:pt x="389816" y="4362352"/>
                  <a:pt x="427596" y="4327288"/>
                  <a:pt x="465835" y="4313623"/>
                </a:cubicBezTo>
                <a:lnTo>
                  <a:pt x="469244" y="4272878"/>
                </a:lnTo>
                <a:lnTo>
                  <a:pt x="509756" y="4265586"/>
                </a:lnTo>
                <a:lnTo>
                  <a:pt x="532283" y="4218004"/>
                </a:lnTo>
                <a:cubicBezTo>
                  <a:pt x="553454" y="4206847"/>
                  <a:pt x="557317" y="4187496"/>
                  <a:pt x="578714" y="4187036"/>
                </a:cubicBezTo>
                <a:cubicBezTo>
                  <a:pt x="587138" y="4180435"/>
                  <a:pt x="593047" y="4156762"/>
                  <a:pt x="590774" y="4150386"/>
                </a:cubicBezTo>
                <a:cubicBezTo>
                  <a:pt x="590542" y="4139686"/>
                  <a:pt x="579841" y="4139920"/>
                  <a:pt x="577795" y="4144242"/>
                </a:cubicBezTo>
                <a:cubicBezTo>
                  <a:pt x="587138" y="4180435"/>
                  <a:pt x="535693" y="4177259"/>
                  <a:pt x="518618" y="4179764"/>
                </a:cubicBezTo>
                <a:lnTo>
                  <a:pt x="487899" y="4244649"/>
                </a:lnTo>
                <a:lnTo>
                  <a:pt x="483578" y="4242603"/>
                </a:lnTo>
                <a:cubicBezTo>
                  <a:pt x="475153" y="4249204"/>
                  <a:pt x="464689" y="4260131"/>
                  <a:pt x="469244" y="4272878"/>
                </a:cubicBezTo>
                <a:cubicBezTo>
                  <a:pt x="433051" y="4282221"/>
                  <a:pt x="414390" y="4310447"/>
                  <a:pt x="380246" y="4315462"/>
                </a:cubicBezTo>
                <a:cubicBezTo>
                  <a:pt x="396191" y="4360078"/>
                  <a:pt x="374561" y="4349838"/>
                  <a:pt x="331999" y="4361458"/>
                </a:cubicBezTo>
                <a:cubicBezTo>
                  <a:pt x="302178" y="4368519"/>
                  <a:pt x="259176" y="4459349"/>
                  <a:pt x="222982" y="4468693"/>
                </a:cubicBezTo>
                <a:cubicBezTo>
                  <a:pt x="212285" y="4468920"/>
                  <a:pt x="205681" y="4460502"/>
                  <a:pt x="203408" y="4454127"/>
                </a:cubicBezTo>
                <a:cubicBezTo>
                  <a:pt x="192015" y="4422262"/>
                  <a:pt x="234123" y="4389249"/>
                  <a:pt x="257569" y="4384460"/>
                </a:cubicBezTo>
                <a:cubicBezTo>
                  <a:pt x="305813" y="4338470"/>
                  <a:pt x="336992" y="4294984"/>
                  <a:pt x="383195" y="4253319"/>
                </a:cubicBezTo>
                <a:cubicBezTo>
                  <a:pt x="378639" y="4240573"/>
                  <a:pt x="389337" y="4240346"/>
                  <a:pt x="402084" y="4235791"/>
                </a:cubicBezTo>
                <a:cubicBezTo>
                  <a:pt x="414830" y="4231235"/>
                  <a:pt x="414597" y="4220535"/>
                  <a:pt x="407996" y="4212111"/>
                </a:cubicBezTo>
                <a:cubicBezTo>
                  <a:pt x="427116" y="4205283"/>
                  <a:pt x="448281" y="4194123"/>
                  <a:pt x="454426" y="4181143"/>
                </a:cubicBezTo>
                <a:lnTo>
                  <a:pt x="486061" y="4159060"/>
                </a:lnTo>
                <a:cubicBezTo>
                  <a:pt x="481279" y="4135616"/>
                  <a:pt x="493792" y="4120361"/>
                  <a:pt x="510867" y="4117855"/>
                </a:cubicBezTo>
                <a:cubicBezTo>
                  <a:pt x="484915" y="4105568"/>
                  <a:pt x="413888" y="4087823"/>
                  <a:pt x="404551" y="4051632"/>
                </a:cubicBezTo>
                <a:cubicBezTo>
                  <a:pt x="399763" y="4028186"/>
                  <a:pt x="410000" y="4006562"/>
                  <a:pt x="425029" y="4008378"/>
                </a:cubicBezTo>
                <a:cubicBezTo>
                  <a:pt x="427075" y="4004056"/>
                  <a:pt x="441870" y="3995172"/>
                  <a:pt x="439588" y="3988801"/>
                </a:cubicBezTo>
                <a:lnTo>
                  <a:pt x="422520" y="3991310"/>
                </a:lnTo>
                <a:lnTo>
                  <a:pt x="345808" y="4007941"/>
                </a:lnTo>
                <a:lnTo>
                  <a:pt x="322824" y="4034121"/>
                </a:lnTo>
                <a:cubicBezTo>
                  <a:pt x="325330" y="4051195"/>
                  <a:pt x="316679" y="4047100"/>
                  <a:pt x="303933" y="4051655"/>
                </a:cubicBezTo>
                <a:cubicBezTo>
                  <a:pt x="295515" y="4058259"/>
                  <a:pt x="297791" y="4064628"/>
                  <a:pt x="300070" y="4071007"/>
                </a:cubicBezTo>
                <a:cubicBezTo>
                  <a:pt x="261831" y="4084672"/>
                  <a:pt x="228147" y="4111084"/>
                  <a:pt x="189908" y="4124749"/>
                </a:cubicBezTo>
                <a:cubicBezTo>
                  <a:pt x="162828" y="4159580"/>
                  <a:pt x="118444" y="4186225"/>
                  <a:pt x="75649" y="4187144"/>
                </a:cubicBezTo>
                <a:lnTo>
                  <a:pt x="69734" y="4210815"/>
                </a:lnTo>
                <a:cubicBezTo>
                  <a:pt x="67918" y="4225843"/>
                  <a:pt x="53125" y="4234721"/>
                  <a:pt x="36050" y="4237226"/>
                </a:cubicBezTo>
                <a:cubicBezTo>
                  <a:pt x="19208" y="4250433"/>
                  <a:pt x="8508" y="4250665"/>
                  <a:pt x="6002" y="4233591"/>
                </a:cubicBezTo>
                <a:cubicBezTo>
                  <a:pt x="-3109" y="4208098"/>
                  <a:pt x="-5617" y="4191029"/>
                  <a:pt x="26253" y="4179640"/>
                </a:cubicBezTo>
                <a:cubicBezTo>
                  <a:pt x="45368" y="4172808"/>
                  <a:pt x="113196" y="4141381"/>
                  <a:pt x="108180" y="4107237"/>
                </a:cubicBezTo>
                <a:cubicBezTo>
                  <a:pt x="122750" y="4087657"/>
                  <a:pt x="181234" y="4020036"/>
                  <a:pt x="219474" y="4006371"/>
                </a:cubicBezTo>
                <a:cubicBezTo>
                  <a:pt x="212642" y="3987255"/>
                  <a:pt x="225389" y="3982700"/>
                  <a:pt x="236089" y="3982467"/>
                </a:cubicBezTo>
                <a:cubicBezTo>
                  <a:pt x="259532" y="3977686"/>
                  <a:pt x="245407" y="3918048"/>
                  <a:pt x="245174" y="3907349"/>
                </a:cubicBezTo>
                <a:cubicBezTo>
                  <a:pt x="266345" y="3896192"/>
                  <a:pt x="407452" y="3788261"/>
                  <a:pt x="398342" y="3762768"/>
                </a:cubicBezTo>
                <a:lnTo>
                  <a:pt x="447278" y="3748876"/>
                </a:lnTo>
                <a:cubicBezTo>
                  <a:pt x="472544" y="3729068"/>
                  <a:pt x="495758" y="3713580"/>
                  <a:pt x="516696" y="3691723"/>
                </a:cubicBezTo>
                <a:lnTo>
                  <a:pt x="518515" y="3676703"/>
                </a:lnTo>
                <a:cubicBezTo>
                  <a:pt x="488234" y="3662367"/>
                  <a:pt x="453422" y="3735896"/>
                  <a:pt x="418820" y="3719514"/>
                </a:cubicBezTo>
                <a:cubicBezTo>
                  <a:pt x="410169" y="3715419"/>
                  <a:pt x="399469" y="3715651"/>
                  <a:pt x="384449" y="3713832"/>
                </a:cubicBezTo>
                <a:lnTo>
                  <a:pt x="408579" y="3741144"/>
                </a:lnTo>
                <a:lnTo>
                  <a:pt x="391510" y="3743653"/>
                </a:lnTo>
                <a:cubicBezTo>
                  <a:pt x="374435" y="3746159"/>
                  <a:pt x="369880" y="3733412"/>
                  <a:pt x="365325" y="3720666"/>
                </a:cubicBezTo>
                <a:cubicBezTo>
                  <a:pt x="350532" y="3729544"/>
                  <a:pt x="337785" y="3734099"/>
                  <a:pt x="331641" y="3747078"/>
                </a:cubicBezTo>
                <a:cubicBezTo>
                  <a:pt x="318895" y="3751634"/>
                  <a:pt x="308657" y="3773257"/>
                  <a:pt x="296144" y="3788513"/>
                </a:cubicBezTo>
                <a:cubicBezTo>
                  <a:pt x="309117" y="3794654"/>
                  <a:pt x="318001" y="3809451"/>
                  <a:pt x="320506" y="3826526"/>
                </a:cubicBezTo>
                <a:cubicBezTo>
                  <a:pt x="303432" y="3829032"/>
                  <a:pt x="288638" y="3837909"/>
                  <a:pt x="280447" y="3855211"/>
                </a:cubicBezTo>
                <a:lnTo>
                  <a:pt x="241288" y="3826082"/>
                </a:lnTo>
                <a:cubicBezTo>
                  <a:pt x="260410" y="3819254"/>
                  <a:pt x="266555" y="3806274"/>
                  <a:pt x="281347" y="3797397"/>
                </a:cubicBezTo>
                <a:lnTo>
                  <a:pt x="270191" y="3776226"/>
                </a:lnTo>
                <a:cubicBezTo>
                  <a:pt x="261540" y="3772130"/>
                  <a:pt x="259258" y="3765759"/>
                  <a:pt x="263353" y="3757108"/>
                </a:cubicBezTo>
                <a:cubicBezTo>
                  <a:pt x="271544" y="3739806"/>
                  <a:pt x="292715" y="3728650"/>
                  <a:pt x="307510" y="3719766"/>
                </a:cubicBezTo>
                <a:cubicBezTo>
                  <a:pt x="296577" y="3709299"/>
                  <a:pt x="277230" y="3705430"/>
                  <a:pt x="270625" y="3697012"/>
                </a:cubicBezTo>
                <a:cubicBezTo>
                  <a:pt x="268119" y="3679937"/>
                  <a:pt x="312733" y="3663998"/>
                  <a:pt x="331852" y="3657161"/>
                </a:cubicBezTo>
                <a:cubicBezTo>
                  <a:pt x="340043" y="3639859"/>
                  <a:pt x="356884" y="3626653"/>
                  <a:pt x="365535" y="3630749"/>
                </a:cubicBezTo>
                <a:lnTo>
                  <a:pt x="401499" y="3610714"/>
                </a:lnTo>
                <a:lnTo>
                  <a:pt x="419930" y="3571782"/>
                </a:lnTo>
                <a:lnTo>
                  <a:pt x="400806" y="3578617"/>
                </a:lnTo>
                <a:lnTo>
                  <a:pt x="367122" y="3605029"/>
                </a:lnTo>
                <a:cubicBezTo>
                  <a:pt x="358704" y="3611633"/>
                  <a:pt x="348007" y="3611860"/>
                  <a:pt x="343678" y="3609811"/>
                </a:cubicBezTo>
                <a:cubicBezTo>
                  <a:pt x="345724" y="3605488"/>
                  <a:pt x="360521" y="3596605"/>
                  <a:pt x="364616" y="3587954"/>
                </a:cubicBezTo>
                <a:cubicBezTo>
                  <a:pt x="357552" y="3558139"/>
                  <a:pt x="447236" y="3547650"/>
                  <a:pt x="440175" y="3517828"/>
                </a:cubicBezTo>
                <a:lnTo>
                  <a:pt x="471810" y="3495744"/>
                </a:lnTo>
                <a:cubicBezTo>
                  <a:pt x="475906" y="3487093"/>
                  <a:pt x="486379" y="3476163"/>
                  <a:pt x="496843" y="3465236"/>
                </a:cubicBezTo>
                <a:cubicBezTo>
                  <a:pt x="469304" y="3478670"/>
                  <a:pt x="435394" y="3494384"/>
                  <a:pt x="421057" y="3524666"/>
                </a:cubicBezTo>
                <a:lnTo>
                  <a:pt x="392598" y="3495304"/>
                </a:lnTo>
                <a:lnTo>
                  <a:pt x="423774" y="3451823"/>
                </a:lnTo>
                <a:lnTo>
                  <a:pt x="400097" y="3445905"/>
                </a:lnTo>
                <a:lnTo>
                  <a:pt x="390760" y="3409715"/>
                </a:lnTo>
                <a:lnTo>
                  <a:pt x="443099" y="3355074"/>
                </a:lnTo>
                <a:cubicBezTo>
                  <a:pt x="492039" y="3341175"/>
                  <a:pt x="533914" y="3297461"/>
                  <a:pt x="572153" y="3283795"/>
                </a:cubicBezTo>
                <a:lnTo>
                  <a:pt x="580804" y="3287891"/>
                </a:lnTo>
                <a:lnTo>
                  <a:pt x="586945" y="3274918"/>
                </a:lnTo>
                <a:lnTo>
                  <a:pt x="633376" y="3243951"/>
                </a:lnTo>
                <a:cubicBezTo>
                  <a:pt x="651808" y="3205019"/>
                  <a:pt x="703253" y="3208195"/>
                  <a:pt x="725777" y="3160618"/>
                </a:cubicBezTo>
                <a:cubicBezTo>
                  <a:pt x="740574" y="3151734"/>
                  <a:pt x="803619" y="3096865"/>
                  <a:pt x="812270" y="3100960"/>
                </a:cubicBezTo>
                <a:cubicBezTo>
                  <a:pt x="818412" y="3087986"/>
                  <a:pt x="826603" y="3070684"/>
                  <a:pt x="839117" y="3055429"/>
                </a:cubicBezTo>
                <a:lnTo>
                  <a:pt x="834794" y="3053383"/>
                </a:lnTo>
                <a:cubicBezTo>
                  <a:pt x="832515" y="3047005"/>
                  <a:pt x="834561" y="3042682"/>
                  <a:pt x="845262" y="3042450"/>
                </a:cubicBezTo>
                <a:lnTo>
                  <a:pt x="853913" y="3046546"/>
                </a:lnTo>
                <a:cubicBezTo>
                  <a:pt x="864383" y="3035621"/>
                  <a:pt x="875083" y="3035388"/>
                  <a:pt x="883734" y="3039484"/>
                </a:cubicBezTo>
                <a:cubicBezTo>
                  <a:pt x="898067" y="3009209"/>
                  <a:pt x="927656" y="2991448"/>
                  <a:pt x="941992" y="2961166"/>
                </a:cubicBezTo>
                <a:lnTo>
                  <a:pt x="932422" y="2914277"/>
                </a:lnTo>
                <a:cubicBezTo>
                  <a:pt x="928093" y="2912227"/>
                  <a:pt x="923770" y="2910181"/>
                  <a:pt x="925817" y="2905858"/>
                </a:cubicBezTo>
                <a:cubicBezTo>
                  <a:pt x="929912" y="2897208"/>
                  <a:pt x="944708" y="2888325"/>
                  <a:pt x="955405" y="2888097"/>
                </a:cubicBezTo>
                <a:cubicBezTo>
                  <a:pt x="961550" y="2875117"/>
                  <a:pt x="972014" y="2864191"/>
                  <a:pt x="989316" y="2872382"/>
                </a:cubicBezTo>
                <a:lnTo>
                  <a:pt x="1002295" y="2878527"/>
                </a:lnTo>
                <a:lnTo>
                  <a:pt x="1029145" y="2832991"/>
                </a:lnTo>
                <a:lnTo>
                  <a:pt x="1111306" y="2771289"/>
                </a:lnTo>
                <a:lnTo>
                  <a:pt x="1134752" y="2766500"/>
                </a:lnTo>
                <a:cubicBezTo>
                  <a:pt x="1147039" y="2740548"/>
                  <a:pt x="1180723" y="2714136"/>
                  <a:pt x="1205990" y="2694328"/>
                </a:cubicBezTo>
                <a:lnTo>
                  <a:pt x="1230563" y="2642424"/>
                </a:lnTo>
                <a:lnTo>
                  <a:pt x="1279499" y="2628531"/>
                </a:lnTo>
                <a:lnTo>
                  <a:pt x="1317279" y="2593468"/>
                </a:lnTo>
                <a:lnTo>
                  <a:pt x="1353472" y="2584124"/>
                </a:lnTo>
                <a:cubicBezTo>
                  <a:pt x="1367805" y="2553849"/>
                  <a:pt x="1402176" y="2559530"/>
                  <a:pt x="1418558" y="2524927"/>
                </a:cubicBezTo>
                <a:lnTo>
                  <a:pt x="1492298" y="2469821"/>
                </a:lnTo>
                <a:lnTo>
                  <a:pt x="1508708" y="2467009"/>
                </a:lnTo>
                <a:lnTo>
                  <a:pt x="1504687" y="2439659"/>
                </a:lnTo>
                <a:cubicBezTo>
                  <a:pt x="1511179" y="2442732"/>
                  <a:pt x="1514481" y="2446942"/>
                  <a:pt x="1515393" y="2452007"/>
                </a:cubicBezTo>
                <a:lnTo>
                  <a:pt x="1512401" y="2466377"/>
                </a:lnTo>
                <a:lnTo>
                  <a:pt x="1512828" y="2466304"/>
                </a:lnTo>
                <a:cubicBezTo>
                  <a:pt x="1531777" y="2451447"/>
                  <a:pt x="1547774" y="2411366"/>
                  <a:pt x="1576968" y="2425188"/>
                </a:cubicBezTo>
                <a:lnTo>
                  <a:pt x="1515308" y="2544253"/>
                </a:lnTo>
                <a:lnTo>
                  <a:pt x="1537164" y="2565190"/>
                </a:lnTo>
                <a:lnTo>
                  <a:pt x="1568800" y="2543107"/>
                </a:lnTo>
                <a:cubicBezTo>
                  <a:pt x="1591786" y="2516922"/>
                  <a:pt x="1658695" y="2442700"/>
                  <a:pt x="1673027" y="2412426"/>
                </a:cubicBezTo>
                <a:cubicBezTo>
                  <a:pt x="1691459" y="2373494"/>
                  <a:pt x="1693738" y="2379871"/>
                  <a:pt x="1736993" y="2400349"/>
                </a:cubicBezTo>
                <a:lnTo>
                  <a:pt x="1747460" y="2389416"/>
                </a:lnTo>
                <a:cubicBezTo>
                  <a:pt x="1742904" y="2376670"/>
                  <a:pt x="1739936" y="2338203"/>
                  <a:pt x="1765888" y="2350490"/>
                </a:cubicBezTo>
                <a:cubicBezTo>
                  <a:pt x="1770217" y="2352540"/>
                  <a:pt x="1793890" y="2358448"/>
                  <a:pt x="1795936" y="2354126"/>
                </a:cubicBezTo>
                <a:lnTo>
                  <a:pt x="1797985" y="2349798"/>
                </a:lnTo>
                <a:lnTo>
                  <a:pt x="1753812" y="2286525"/>
                </a:lnTo>
                <a:cubicBezTo>
                  <a:pt x="1721947" y="2297918"/>
                  <a:pt x="1696914" y="2328426"/>
                  <a:pt x="1682581" y="2358701"/>
                </a:cubicBezTo>
                <a:cubicBezTo>
                  <a:pt x="1663457" y="2365535"/>
                  <a:pt x="1652992" y="2376462"/>
                  <a:pt x="1644801" y="2393763"/>
                </a:cubicBezTo>
                <a:lnTo>
                  <a:pt x="1609062" y="2424502"/>
                </a:lnTo>
                <a:cubicBezTo>
                  <a:pt x="1607016" y="2428823"/>
                  <a:pt x="1600871" y="2441803"/>
                  <a:pt x="1596548" y="2439757"/>
                </a:cubicBezTo>
                <a:cubicBezTo>
                  <a:pt x="1579247" y="2431566"/>
                  <a:pt x="1586745" y="2382167"/>
                  <a:pt x="1592890" y="2369187"/>
                </a:cubicBezTo>
                <a:cubicBezTo>
                  <a:pt x="1594937" y="2364865"/>
                  <a:pt x="1599032" y="2356214"/>
                  <a:pt x="1607683" y="2360310"/>
                </a:cubicBezTo>
                <a:cubicBezTo>
                  <a:pt x="1632716" y="2329802"/>
                  <a:pt x="1685065" y="2275158"/>
                  <a:pt x="1727633" y="2263541"/>
                </a:cubicBezTo>
                <a:cubicBezTo>
                  <a:pt x="1735823" y="2246240"/>
                  <a:pt x="1750844" y="2248059"/>
                  <a:pt x="1759035" y="2230758"/>
                </a:cubicBezTo>
                <a:cubicBezTo>
                  <a:pt x="1786348" y="2206626"/>
                  <a:pt x="1820032" y="2180213"/>
                  <a:pt x="1853943" y="2164498"/>
                </a:cubicBezTo>
                <a:cubicBezTo>
                  <a:pt x="1858038" y="2155847"/>
                  <a:pt x="1868509" y="2144923"/>
                  <a:pt x="1877159" y="2149019"/>
                </a:cubicBezTo>
                <a:cubicBezTo>
                  <a:pt x="1894462" y="2157210"/>
                  <a:pt x="1871704" y="2194086"/>
                  <a:pt x="1867609" y="2202737"/>
                </a:cubicBezTo>
                <a:lnTo>
                  <a:pt x="1908354" y="2206146"/>
                </a:lnTo>
                <a:lnTo>
                  <a:pt x="1933161" y="2164942"/>
                </a:lnTo>
                <a:lnTo>
                  <a:pt x="2008946" y="2105513"/>
                </a:lnTo>
                <a:lnTo>
                  <a:pt x="2013275" y="2107562"/>
                </a:lnTo>
                <a:lnTo>
                  <a:pt x="2084739" y="2046087"/>
                </a:lnTo>
                <a:cubicBezTo>
                  <a:pt x="2095439" y="2045854"/>
                  <a:pt x="2107493" y="2009202"/>
                  <a:pt x="2109540" y="2004879"/>
                </a:cubicBezTo>
                <a:cubicBezTo>
                  <a:pt x="2094746" y="2013757"/>
                  <a:pt x="2089731" y="1979613"/>
                  <a:pt x="2104757" y="1981436"/>
                </a:cubicBezTo>
                <a:cubicBezTo>
                  <a:pt x="2109079" y="1983482"/>
                  <a:pt x="2117731" y="1987578"/>
                  <a:pt x="2121826" y="1978926"/>
                </a:cubicBezTo>
                <a:cubicBezTo>
                  <a:pt x="2125922" y="1970276"/>
                  <a:pt x="2119093" y="1951154"/>
                  <a:pt x="2114537" y="1938408"/>
                </a:cubicBezTo>
                <a:cubicBezTo>
                  <a:pt x="2116073" y="1935165"/>
                  <a:pt x="2120639" y="1929715"/>
                  <a:pt x="2126758" y="1923430"/>
                </a:cubicBezTo>
                <a:lnTo>
                  <a:pt x="2138060" y="1912941"/>
                </a:lnTo>
                <a:lnTo>
                  <a:pt x="2131022" y="1899594"/>
                </a:lnTo>
                <a:lnTo>
                  <a:pt x="2111447" y="1885028"/>
                </a:lnTo>
                <a:cubicBezTo>
                  <a:pt x="2130563" y="1878197"/>
                  <a:pt x="2145132" y="1858616"/>
                  <a:pt x="2157645" y="1843361"/>
                </a:cubicBezTo>
                <a:lnTo>
                  <a:pt x="2173130" y="1866580"/>
                </a:lnTo>
                <a:cubicBezTo>
                  <a:pt x="2190199" y="1864072"/>
                  <a:pt x="2257107" y="1789851"/>
                  <a:pt x="2265298" y="1772549"/>
                </a:cubicBezTo>
                <a:lnTo>
                  <a:pt x="2320153" y="1734980"/>
                </a:lnTo>
                <a:cubicBezTo>
                  <a:pt x="2320153" y="1734980"/>
                  <a:pt x="2336994" y="1721774"/>
                  <a:pt x="2339270" y="1728143"/>
                </a:cubicBezTo>
                <a:lnTo>
                  <a:pt x="2356112" y="1714937"/>
                </a:lnTo>
                <a:cubicBezTo>
                  <a:pt x="2358392" y="1721315"/>
                  <a:pt x="2364764" y="1719033"/>
                  <a:pt x="2362488" y="1712664"/>
                </a:cubicBezTo>
                <a:lnTo>
                  <a:pt x="2378031" y="1729414"/>
                </a:lnTo>
                <a:lnTo>
                  <a:pt x="2404827" y="1708381"/>
                </a:lnTo>
                <a:lnTo>
                  <a:pt x="2385470" y="1686472"/>
                </a:lnTo>
                <a:lnTo>
                  <a:pt x="2427572" y="1653456"/>
                </a:lnTo>
                <a:cubicBezTo>
                  <a:pt x="2435763" y="1636155"/>
                  <a:pt x="2446233" y="1625231"/>
                  <a:pt x="2458979" y="1620676"/>
                </a:cubicBezTo>
                <a:cubicBezTo>
                  <a:pt x="2448510" y="1631604"/>
                  <a:pt x="2439237" y="1648393"/>
                  <a:pt x="2431045" y="1665694"/>
                </a:cubicBezTo>
                <a:lnTo>
                  <a:pt x="2415877" y="1699708"/>
                </a:lnTo>
                <a:lnTo>
                  <a:pt x="2426096" y="1691688"/>
                </a:lnTo>
                <a:cubicBezTo>
                  <a:pt x="2442844" y="1681828"/>
                  <a:pt x="2457866" y="1677357"/>
                  <a:pt x="2468680" y="1682477"/>
                </a:cubicBezTo>
                <a:cubicBezTo>
                  <a:pt x="2474822" y="1669504"/>
                  <a:pt x="2516697" y="1625790"/>
                  <a:pt x="2529670" y="1631932"/>
                </a:cubicBezTo>
                <a:cubicBezTo>
                  <a:pt x="2533999" y="1633982"/>
                  <a:pt x="2527857" y="1646954"/>
                  <a:pt x="2527857" y="1646954"/>
                </a:cubicBezTo>
                <a:lnTo>
                  <a:pt x="2543109" y="1659474"/>
                </a:lnTo>
                <a:lnTo>
                  <a:pt x="2564273" y="1648315"/>
                </a:lnTo>
                <a:lnTo>
                  <a:pt x="2548335" y="1603700"/>
                </a:lnTo>
                <a:cubicBezTo>
                  <a:pt x="2553966" y="1591806"/>
                  <a:pt x="2560565" y="1581363"/>
                  <a:pt x="2567957" y="1572039"/>
                </a:cubicBezTo>
                <a:lnTo>
                  <a:pt x="2581125" y="1558569"/>
                </a:lnTo>
                <a:lnTo>
                  <a:pt x="2569147" y="1566932"/>
                </a:lnTo>
                <a:lnTo>
                  <a:pt x="2547750" y="1567391"/>
                </a:lnTo>
                <a:lnTo>
                  <a:pt x="2551845" y="1558741"/>
                </a:lnTo>
                <a:lnTo>
                  <a:pt x="2575058" y="1543254"/>
                </a:lnTo>
                <a:lnTo>
                  <a:pt x="2595893" y="1544541"/>
                </a:lnTo>
                <a:lnTo>
                  <a:pt x="2620435" y="1526893"/>
                </a:lnTo>
                <a:lnTo>
                  <a:pt x="2625039" y="1524281"/>
                </a:lnTo>
                <a:lnTo>
                  <a:pt x="2606458" y="1510462"/>
                </a:lnTo>
                <a:lnTo>
                  <a:pt x="2656290" y="1438749"/>
                </a:lnTo>
                <a:cubicBezTo>
                  <a:pt x="2658798" y="1455817"/>
                  <a:pt x="2652886" y="1479496"/>
                  <a:pt x="2644695" y="1496797"/>
                </a:cubicBezTo>
                <a:lnTo>
                  <a:pt x="2634458" y="1518420"/>
                </a:lnTo>
                <a:lnTo>
                  <a:pt x="2632065" y="1520296"/>
                </a:lnTo>
                <a:lnTo>
                  <a:pt x="2651201" y="1509442"/>
                </a:lnTo>
                <a:cubicBezTo>
                  <a:pt x="2655297" y="1500790"/>
                  <a:pt x="2658013" y="1427948"/>
                  <a:pt x="2670992" y="1434093"/>
                </a:cubicBezTo>
                <a:cubicBezTo>
                  <a:pt x="2683965" y="1440235"/>
                  <a:pt x="2688520" y="1452981"/>
                  <a:pt x="2693076" y="1465727"/>
                </a:cubicBezTo>
                <a:cubicBezTo>
                  <a:pt x="2707412" y="1435446"/>
                  <a:pt x="2736541" y="1396287"/>
                  <a:pt x="2764080" y="1382854"/>
                </a:cubicBezTo>
                <a:lnTo>
                  <a:pt x="2769321" y="1427696"/>
                </a:lnTo>
                <a:lnTo>
                  <a:pt x="2735870" y="1464808"/>
                </a:lnTo>
                <a:cubicBezTo>
                  <a:pt x="2738153" y="1471180"/>
                  <a:pt x="2744748" y="1479601"/>
                  <a:pt x="2742702" y="1483923"/>
                </a:cubicBezTo>
                <a:cubicBezTo>
                  <a:pt x="2738606" y="1492574"/>
                  <a:pt x="2712653" y="1480287"/>
                  <a:pt x="2708331" y="1478241"/>
                </a:cubicBezTo>
                <a:cubicBezTo>
                  <a:pt x="2696044" y="1504194"/>
                  <a:pt x="2668735" y="1528333"/>
                  <a:pt x="2643469" y="1548140"/>
                </a:cubicBezTo>
                <a:cubicBezTo>
                  <a:pt x="2641422" y="1552462"/>
                  <a:pt x="2639606" y="1567491"/>
                  <a:pt x="2641883" y="1573860"/>
                </a:cubicBezTo>
                <a:lnTo>
                  <a:pt x="2690586" y="1549267"/>
                </a:lnTo>
                <a:lnTo>
                  <a:pt x="2714266" y="1555179"/>
                </a:lnTo>
                <a:lnTo>
                  <a:pt x="2742935" y="1494624"/>
                </a:lnTo>
                <a:cubicBezTo>
                  <a:pt x="2783446" y="1487332"/>
                  <a:pt x="2840118" y="1434734"/>
                  <a:pt x="2863102" y="1408555"/>
                </a:cubicBezTo>
                <a:cubicBezTo>
                  <a:pt x="2871293" y="1391254"/>
                  <a:pt x="2892690" y="1390794"/>
                  <a:pt x="2900881" y="1373492"/>
                </a:cubicBezTo>
                <a:lnTo>
                  <a:pt x="2930243" y="1345034"/>
                </a:lnTo>
                <a:lnTo>
                  <a:pt x="2925921" y="1342988"/>
                </a:lnTo>
                <a:cubicBezTo>
                  <a:pt x="2934112" y="1325686"/>
                  <a:pt x="2955509" y="1325226"/>
                  <a:pt x="2963700" y="1307924"/>
                </a:cubicBezTo>
                <a:cubicBezTo>
                  <a:pt x="2969845" y="1294945"/>
                  <a:pt x="2975987" y="1281972"/>
                  <a:pt x="2993289" y="1290163"/>
                </a:cubicBezTo>
                <a:cubicBezTo>
                  <a:pt x="3005576" y="1264210"/>
                  <a:pt x="3007625" y="1259882"/>
                  <a:pt x="3033578" y="1272168"/>
                </a:cubicBezTo>
                <a:lnTo>
                  <a:pt x="3056102" y="1224592"/>
                </a:lnTo>
                <a:lnTo>
                  <a:pt x="3073630" y="1243480"/>
                </a:lnTo>
                <a:lnTo>
                  <a:pt x="3128252" y="1195211"/>
                </a:lnTo>
                <a:lnTo>
                  <a:pt x="3123696" y="1182464"/>
                </a:lnTo>
                <a:lnTo>
                  <a:pt x="3147144" y="1177677"/>
                </a:lnTo>
                <a:lnTo>
                  <a:pt x="3163985" y="1164470"/>
                </a:lnTo>
                <a:lnTo>
                  <a:pt x="3165345" y="1128054"/>
                </a:lnTo>
                <a:lnTo>
                  <a:pt x="3186050" y="1095497"/>
                </a:lnTo>
                <a:cubicBezTo>
                  <a:pt x="3212003" y="1107784"/>
                  <a:pt x="3206761" y="1062942"/>
                  <a:pt x="3250015" y="1083420"/>
                </a:cubicBezTo>
                <a:lnTo>
                  <a:pt x="3239777" y="1105045"/>
                </a:lnTo>
                <a:lnTo>
                  <a:pt x="3254797" y="1106864"/>
                </a:lnTo>
                <a:cubicBezTo>
                  <a:pt x="3263221" y="1100262"/>
                  <a:pt x="3303050" y="1060871"/>
                  <a:pt x="3307373" y="1062917"/>
                </a:cubicBezTo>
                <a:cubicBezTo>
                  <a:pt x="3311701" y="1064966"/>
                  <a:pt x="3307606" y="1073617"/>
                  <a:pt x="3307606" y="1073617"/>
                </a:cubicBezTo>
                <a:cubicBezTo>
                  <a:pt x="3333558" y="1085904"/>
                  <a:pt x="3306016" y="1099343"/>
                  <a:pt x="3293270" y="1103898"/>
                </a:cubicBezTo>
                <a:lnTo>
                  <a:pt x="3292143" y="1151015"/>
                </a:lnTo>
                <a:lnTo>
                  <a:pt x="3260505" y="1173105"/>
                </a:lnTo>
                <a:lnTo>
                  <a:pt x="3284638" y="1200412"/>
                </a:lnTo>
                <a:cubicBezTo>
                  <a:pt x="3298971" y="1170137"/>
                  <a:pt x="3337443" y="1167171"/>
                  <a:pt x="3353825" y="1132567"/>
                </a:cubicBezTo>
                <a:cubicBezTo>
                  <a:pt x="3396160" y="1110251"/>
                  <a:pt x="3436216" y="1081557"/>
                  <a:pt x="3474228" y="1057194"/>
                </a:cubicBezTo>
                <a:cubicBezTo>
                  <a:pt x="3486742" y="1041938"/>
                  <a:pt x="3524295" y="996178"/>
                  <a:pt x="3545919" y="1006416"/>
                </a:cubicBezTo>
                <a:cubicBezTo>
                  <a:pt x="3547965" y="1002093"/>
                  <a:pt x="3549328" y="965670"/>
                  <a:pt x="3549328" y="965670"/>
                </a:cubicBezTo>
                <a:cubicBezTo>
                  <a:pt x="3544999" y="963621"/>
                  <a:pt x="3538855" y="976600"/>
                  <a:pt x="3538855" y="976600"/>
                </a:cubicBezTo>
                <a:cubicBezTo>
                  <a:pt x="3492657" y="1018268"/>
                  <a:pt x="3424596" y="1038995"/>
                  <a:pt x="3393654" y="1093176"/>
                </a:cubicBezTo>
                <a:lnTo>
                  <a:pt x="3372024" y="1082936"/>
                </a:lnTo>
                <a:cubicBezTo>
                  <a:pt x="3354722" y="1074745"/>
                  <a:pt x="3315797" y="1056316"/>
                  <a:pt x="3326034" y="1034692"/>
                </a:cubicBezTo>
                <a:cubicBezTo>
                  <a:pt x="3344466" y="995760"/>
                  <a:pt x="3384519" y="967072"/>
                  <a:pt x="3420485" y="947031"/>
                </a:cubicBezTo>
                <a:cubicBezTo>
                  <a:pt x="3428163" y="930813"/>
                  <a:pt x="3426238" y="916001"/>
                  <a:pt x="3429115" y="900486"/>
                </a:cubicBezTo>
                <a:lnTo>
                  <a:pt x="3431898" y="891692"/>
                </a:lnTo>
                <a:lnTo>
                  <a:pt x="3381649" y="924398"/>
                </a:lnTo>
                <a:cubicBezTo>
                  <a:pt x="3383006" y="887972"/>
                  <a:pt x="3401667" y="859747"/>
                  <a:pt x="3416003" y="829466"/>
                </a:cubicBezTo>
                <a:cubicBezTo>
                  <a:pt x="3431023" y="831285"/>
                  <a:pt x="3441497" y="820355"/>
                  <a:pt x="3447639" y="807382"/>
                </a:cubicBezTo>
                <a:lnTo>
                  <a:pt x="3434199" y="779840"/>
                </a:lnTo>
                <a:lnTo>
                  <a:pt x="3444672" y="768910"/>
                </a:lnTo>
                <a:lnTo>
                  <a:pt x="3468802" y="796222"/>
                </a:lnTo>
                <a:cubicBezTo>
                  <a:pt x="3469035" y="806923"/>
                  <a:pt x="3473591" y="819668"/>
                  <a:pt x="3469495" y="828320"/>
                </a:cubicBezTo>
                <a:cubicBezTo>
                  <a:pt x="3465400" y="836970"/>
                  <a:pt x="3456749" y="832875"/>
                  <a:pt x="3452420" y="830825"/>
                </a:cubicBezTo>
                <a:cubicBezTo>
                  <a:pt x="3444229" y="848127"/>
                  <a:pt x="3440366" y="867478"/>
                  <a:pt x="3442876" y="884547"/>
                </a:cubicBezTo>
                <a:lnTo>
                  <a:pt x="3437777" y="887865"/>
                </a:lnTo>
                <a:lnTo>
                  <a:pt x="3460310" y="907646"/>
                </a:lnTo>
                <a:cubicBezTo>
                  <a:pt x="3472597" y="881693"/>
                  <a:pt x="3493302" y="849136"/>
                  <a:pt x="3522890" y="831375"/>
                </a:cubicBezTo>
                <a:lnTo>
                  <a:pt x="3530187" y="871890"/>
                </a:lnTo>
                <a:lnTo>
                  <a:pt x="3498777" y="904677"/>
                </a:lnTo>
                <a:cubicBezTo>
                  <a:pt x="3501058" y="911049"/>
                  <a:pt x="3507660" y="919473"/>
                  <a:pt x="3505614" y="923795"/>
                </a:cubicBezTo>
                <a:cubicBezTo>
                  <a:pt x="3501518" y="932446"/>
                  <a:pt x="3479888" y="922206"/>
                  <a:pt x="3475566" y="920159"/>
                </a:cubicBezTo>
                <a:lnTo>
                  <a:pt x="3414799" y="981407"/>
                </a:lnTo>
                <a:lnTo>
                  <a:pt x="3410931" y="1000755"/>
                </a:lnTo>
                <a:lnTo>
                  <a:pt x="3417995" y="1030571"/>
                </a:lnTo>
                <a:lnTo>
                  <a:pt x="3449863" y="1019187"/>
                </a:lnTo>
                <a:lnTo>
                  <a:pt x="3505841" y="934493"/>
                </a:lnTo>
                <a:cubicBezTo>
                  <a:pt x="3542031" y="925155"/>
                  <a:pt x="3594607" y="881208"/>
                  <a:pt x="3617590" y="855029"/>
                </a:cubicBezTo>
                <a:cubicBezTo>
                  <a:pt x="3631926" y="824748"/>
                  <a:pt x="3661515" y="806986"/>
                  <a:pt x="3684499" y="780807"/>
                </a:cubicBezTo>
                <a:cubicBezTo>
                  <a:pt x="3714320" y="773746"/>
                  <a:pt x="3741862" y="760307"/>
                  <a:pt x="3769402" y="746874"/>
                </a:cubicBezTo>
                <a:lnTo>
                  <a:pt x="3840632" y="674698"/>
                </a:lnTo>
                <a:cubicBezTo>
                  <a:pt x="3844955" y="676745"/>
                  <a:pt x="3857934" y="682890"/>
                  <a:pt x="3862030" y="674239"/>
                </a:cubicBezTo>
                <a:cubicBezTo>
                  <a:pt x="3864079" y="669910"/>
                  <a:pt x="3855195" y="655115"/>
                  <a:pt x="3852918" y="648746"/>
                </a:cubicBezTo>
                <a:lnTo>
                  <a:pt x="3912782" y="645318"/>
                </a:lnTo>
                <a:lnTo>
                  <a:pt x="3943063" y="659654"/>
                </a:lnTo>
                <a:cubicBezTo>
                  <a:pt x="3926681" y="694257"/>
                  <a:pt x="3901189" y="703368"/>
                  <a:pt x="3881170" y="768019"/>
                </a:cubicBezTo>
                <a:cubicBezTo>
                  <a:pt x="3895964" y="759138"/>
                  <a:pt x="3911328" y="751850"/>
                  <a:pt x="3925040" y="742456"/>
                </a:cubicBezTo>
                <a:lnTo>
                  <a:pt x="3941583" y="728450"/>
                </a:lnTo>
                <a:lnTo>
                  <a:pt x="3943171" y="718313"/>
                </a:lnTo>
                <a:cubicBezTo>
                  <a:pt x="3944877" y="710516"/>
                  <a:pt x="3947381" y="702434"/>
                  <a:pt x="3948405" y="700270"/>
                </a:cubicBezTo>
                <a:cubicBezTo>
                  <a:pt x="3982088" y="673858"/>
                  <a:pt x="4015771" y="647446"/>
                  <a:pt x="4056056" y="629458"/>
                </a:cubicBezTo>
                <a:cubicBezTo>
                  <a:pt x="4045819" y="651082"/>
                  <a:pt x="4024649" y="662239"/>
                  <a:pt x="4014408" y="683869"/>
                </a:cubicBezTo>
                <a:cubicBezTo>
                  <a:pt x="4003710" y="684098"/>
                  <a:pt x="3993070" y="687003"/>
                  <a:pt x="3983825" y="692554"/>
                </a:cubicBezTo>
                <a:lnTo>
                  <a:pt x="3975334" y="699468"/>
                </a:lnTo>
                <a:lnTo>
                  <a:pt x="4001288" y="691849"/>
                </a:lnTo>
                <a:cubicBezTo>
                  <a:pt x="4014831" y="687010"/>
                  <a:pt x="4028090" y="681374"/>
                  <a:pt x="4041859" y="674657"/>
                </a:cubicBezTo>
                <a:cubicBezTo>
                  <a:pt x="4098093" y="701280"/>
                  <a:pt x="4070761" y="624801"/>
                  <a:pt x="4105365" y="641184"/>
                </a:cubicBezTo>
                <a:lnTo>
                  <a:pt x="4122666" y="649375"/>
                </a:lnTo>
                <a:cubicBezTo>
                  <a:pt x="4134953" y="623423"/>
                  <a:pt x="4154304" y="627285"/>
                  <a:pt x="4164541" y="605661"/>
                </a:cubicBezTo>
                <a:lnTo>
                  <a:pt x="4207103" y="594042"/>
                </a:lnTo>
                <a:lnTo>
                  <a:pt x="4208023" y="636836"/>
                </a:lnTo>
                <a:cubicBezTo>
                  <a:pt x="4216674" y="640931"/>
                  <a:pt x="4218955" y="647303"/>
                  <a:pt x="4214860" y="655954"/>
                </a:cubicBezTo>
                <a:cubicBezTo>
                  <a:pt x="4198477" y="690557"/>
                  <a:pt x="4153861" y="706503"/>
                  <a:pt x="4135432" y="745428"/>
                </a:cubicBezTo>
                <a:cubicBezTo>
                  <a:pt x="4135432" y="745428"/>
                  <a:pt x="4131336" y="754079"/>
                  <a:pt x="4135665" y="756129"/>
                </a:cubicBezTo>
                <a:cubicBezTo>
                  <a:pt x="4139987" y="758175"/>
                  <a:pt x="4160925" y="736318"/>
                  <a:pt x="4167300" y="734045"/>
                </a:cubicBezTo>
                <a:cubicBezTo>
                  <a:pt x="4173671" y="731762"/>
                  <a:pt x="4180046" y="729489"/>
                  <a:pt x="4182095" y="725161"/>
                </a:cubicBezTo>
                <a:cubicBezTo>
                  <a:pt x="4188237" y="712188"/>
                  <a:pt x="4190054" y="697159"/>
                  <a:pt x="4207355" y="705350"/>
                </a:cubicBezTo>
                <a:lnTo>
                  <a:pt x="4228752" y="704891"/>
                </a:lnTo>
                <a:lnTo>
                  <a:pt x="4274053" y="721046"/>
                </a:lnTo>
                <a:lnTo>
                  <a:pt x="4303415" y="692588"/>
                </a:lnTo>
                <a:cubicBezTo>
                  <a:pt x="4318437" y="694401"/>
                  <a:pt x="4337558" y="687573"/>
                  <a:pt x="4350305" y="683017"/>
                </a:cubicBezTo>
                <a:cubicBezTo>
                  <a:pt x="4358956" y="687113"/>
                  <a:pt x="4373978" y="688927"/>
                  <a:pt x="4380120" y="675953"/>
                </a:cubicBezTo>
                <a:lnTo>
                  <a:pt x="4383989" y="656605"/>
                </a:lnTo>
                <a:lnTo>
                  <a:pt x="4422915" y="675034"/>
                </a:lnTo>
                <a:cubicBezTo>
                  <a:pt x="4421380" y="678278"/>
                  <a:pt x="4416800" y="683058"/>
                  <a:pt x="4411132" y="688565"/>
                </a:cubicBezTo>
                <a:lnTo>
                  <a:pt x="4393605" y="705684"/>
                </a:lnTo>
                <a:lnTo>
                  <a:pt x="4398414" y="708818"/>
                </a:lnTo>
                <a:cubicBezTo>
                  <a:pt x="4400891" y="711976"/>
                  <a:pt x="4401519" y="716244"/>
                  <a:pt x="4398448" y="722730"/>
                </a:cubicBezTo>
                <a:lnTo>
                  <a:pt x="4391976" y="736401"/>
                </a:lnTo>
                <a:lnTo>
                  <a:pt x="4398288" y="736838"/>
                </a:lnTo>
                <a:cubicBezTo>
                  <a:pt x="4403353" y="735928"/>
                  <a:pt x="4408133" y="734221"/>
                  <a:pt x="4411321" y="733084"/>
                </a:cubicBezTo>
                <a:lnTo>
                  <a:pt x="4444545" y="685275"/>
                </a:lnTo>
                <a:lnTo>
                  <a:pt x="4480505" y="665231"/>
                </a:lnTo>
                <a:cubicBezTo>
                  <a:pt x="4492792" y="639279"/>
                  <a:pt x="4509635" y="626072"/>
                  <a:pt x="4535127" y="616962"/>
                </a:cubicBezTo>
                <a:lnTo>
                  <a:pt x="4551509" y="582359"/>
                </a:lnTo>
                <a:cubicBezTo>
                  <a:pt x="4570631" y="575530"/>
                  <a:pt x="4583144" y="560275"/>
                  <a:pt x="4591335" y="542973"/>
                </a:cubicBezTo>
                <a:cubicBezTo>
                  <a:pt x="4602268" y="553440"/>
                  <a:pt x="4623666" y="552981"/>
                  <a:pt x="4631857" y="535679"/>
                </a:cubicBezTo>
                <a:lnTo>
                  <a:pt x="4676238" y="509041"/>
                </a:lnTo>
                <a:lnTo>
                  <a:pt x="4704700" y="538395"/>
                </a:lnTo>
                <a:cubicBezTo>
                  <a:pt x="4679434" y="558203"/>
                  <a:pt x="4661235" y="607835"/>
                  <a:pt x="4635742" y="616946"/>
                </a:cubicBezTo>
                <a:cubicBezTo>
                  <a:pt x="4629600" y="629919"/>
                  <a:pt x="4621176" y="636520"/>
                  <a:pt x="4608203" y="630379"/>
                </a:cubicBezTo>
                <a:cubicBezTo>
                  <a:pt x="4595224" y="624234"/>
                  <a:pt x="4541042" y="593291"/>
                  <a:pt x="4569730" y="633344"/>
                </a:cubicBezTo>
                <a:lnTo>
                  <a:pt x="4531951" y="668407"/>
                </a:lnTo>
                <a:lnTo>
                  <a:pt x="4549252" y="676598"/>
                </a:lnTo>
                <a:lnTo>
                  <a:pt x="4521710" y="690038"/>
                </a:lnTo>
                <a:lnTo>
                  <a:pt x="4501232" y="733292"/>
                </a:lnTo>
                <a:lnTo>
                  <a:pt x="4460720" y="740582"/>
                </a:lnTo>
                <a:lnTo>
                  <a:pt x="4442288" y="779514"/>
                </a:lnTo>
                <a:cubicBezTo>
                  <a:pt x="4427496" y="788392"/>
                  <a:pt x="4412700" y="797276"/>
                  <a:pt x="4395625" y="799782"/>
                </a:cubicBezTo>
                <a:lnTo>
                  <a:pt x="4366269" y="828243"/>
                </a:lnTo>
                <a:cubicBezTo>
                  <a:pt x="4396544" y="842576"/>
                  <a:pt x="4329636" y="916798"/>
                  <a:pt x="4321218" y="923403"/>
                </a:cubicBezTo>
                <a:cubicBezTo>
                  <a:pt x="4303916" y="915212"/>
                  <a:pt x="4283665" y="969163"/>
                  <a:pt x="4279570" y="977814"/>
                </a:cubicBezTo>
                <a:cubicBezTo>
                  <a:pt x="4264550" y="975994"/>
                  <a:pt x="4252031" y="991247"/>
                  <a:pt x="4245886" y="1004226"/>
                </a:cubicBezTo>
                <a:cubicBezTo>
                  <a:pt x="4237695" y="1021528"/>
                  <a:pt x="4252950" y="1034041"/>
                  <a:pt x="4244759" y="1051343"/>
                </a:cubicBezTo>
                <a:cubicBezTo>
                  <a:pt x="4283690" y="1069775"/>
                  <a:pt x="4290269" y="977581"/>
                  <a:pt x="4324873" y="993963"/>
                </a:cubicBezTo>
                <a:cubicBezTo>
                  <a:pt x="4337160" y="968010"/>
                  <a:pt x="4371077" y="952299"/>
                  <a:pt x="4398843" y="949563"/>
                </a:cubicBezTo>
                <a:lnTo>
                  <a:pt x="4425465" y="893329"/>
                </a:lnTo>
                <a:cubicBezTo>
                  <a:pt x="4526080" y="893313"/>
                  <a:pt x="4525161" y="850518"/>
                  <a:pt x="4600721" y="780393"/>
                </a:cubicBezTo>
                <a:cubicBezTo>
                  <a:pt x="4630995" y="794725"/>
                  <a:pt x="4662633" y="772636"/>
                  <a:pt x="4692908" y="786969"/>
                </a:cubicBezTo>
                <a:lnTo>
                  <a:pt x="4715432" y="739392"/>
                </a:lnTo>
                <a:lnTo>
                  <a:pt x="4728412" y="745537"/>
                </a:lnTo>
                <a:cubicBezTo>
                  <a:pt x="4745713" y="753728"/>
                  <a:pt x="4741618" y="762379"/>
                  <a:pt x="4733426" y="779681"/>
                </a:cubicBezTo>
                <a:lnTo>
                  <a:pt x="4704065" y="808140"/>
                </a:lnTo>
                <a:cubicBezTo>
                  <a:pt x="4702019" y="812462"/>
                  <a:pt x="4698382" y="842510"/>
                  <a:pt x="4702711" y="844559"/>
                </a:cubicBezTo>
                <a:lnTo>
                  <a:pt x="4708853" y="831586"/>
                </a:lnTo>
                <a:cubicBezTo>
                  <a:pt x="4732299" y="826798"/>
                  <a:pt x="4785565" y="814955"/>
                  <a:pt x="4795806" y="793324"/>
                </a:cubicBezTo>
                <a:cubicBezTo>
                  <a:pt x="4812874" y="790816"/>
                  <a:pt x="4827440" y="771241"/>
                  <a:pt x="4835631" y="753939"/>
                </a:cubicBezTo>
                <a:lnTo>
                  <a:pt x="4874098" y="750970"/>
                </a:lnTo>
                <a:cubicBezTo>
                  <a:pt x="4880242" y="737991"/>
                  <a:pt x="4894808" y="718416"/>
                  <a:pt x="4911877" y="715907"/>
                </a:cubicBezTo>
                <a:lnTo>
                  <a:pt x="4928259" y="681304"/>
                </a:lnTo>
                <a:lnTo>
                  <a:pt x="4951706" y="676515"/>
                </a:lnTo>
                <a:cubicBezTo>
                  <a:pt x="4963992" y="650563"/>
                  <a:pt x="4997910" y="634851"/>
                  <a:pt x="5027724" y="627787"/>
                </a:cubicBezTo>
                <a:cubicBezTo>
                  <a:pt x="5057313" y="610025"/>
                  <a:pt x="5103744" y="579058"/>
                  <a:pt x="5139934" y="569721"/>
                </a:cubicBezTo>
                <a:cubicBezTo>
                  <a:pt x="5146079" y="556742"/>
                  <a:pt x="5154270" y="539440"/>
                  <a:pt x="5171344" y="536934"/>
                </a:cubicBezTo>
                <a:cubicBezTo>
                  <a:pt x="5183631" y="510981"/>
                  <a:pt x="5215267" y="488897"/>
                  <a:pt x="5240759" y="479787"/>
                </a:cubicBezTo>
                <a:cubicBezTo>
                  <a:pt x="5244855" y="471136"/>
                  <a:pt x="5253272" y="464532"/>
                  <a:pt x="5261924" y="468628"/>
                </a:cubicBezTo>
                <a:lnTo>
                  <a:pt x="5272857" y="479095"/>
                </a:lnTo>
                <a:lnTo>
                  <a:pt x="5239400" y="516204"/>
                </a:lnTo>
                <a:cubicBezTo>
                  <a:pt x="5226653" y="520759"/>
                  <a:pt x="5214139" y="536015"/>
                  <a:pt x="5207995" y="548994"/>
                </a:cubicBezTo>
                <a:lnTo>
                  <a:pt x="5172265" y="579728"/>
                </a:lnTo>
                <a:cubicBezTo>
                  <a:pt x="5164073" y="597030"/>
                  <a:pt x="5156341" y="635729"/>
                  <a:pt x="5130389" y="623442"/>
                </a:cubicBezTo>
                <a:cubicBezTo>
                  <a:pt x="5093529" y="701300"/>
                  <a:pt x="4963348" y="819695"/>
                  <a:pt x="4882773" y="855677"/>
                </a:cubicBezTo>
                <a:cubicBezTo>
                  <a:pt x="4868437" y="885959"/>
                  <a:pt x="4845221" y="901438"/>
                  <a:pt x="4830885" y="931718"/>
                </a:cubicBezTo>
                <a:cubicBezTo>
                  <a:pt x="4817912" y="925576"/>
                  <a:pt x="4807441" y="936501"/>
                  <a:pt x="4801296" y="949480"/>
                </a:cubicBezTo>
                <a:cubicBezTo>
                  <a:pt x="4782868" y="988406"/>
                  <a:pt x="4771708" y="967241"/>
                  <a:pt x="4759421" y="993194"/>
                </a:cubicBezTo>
                <a:lnTo>
                  <a:pt x="4717319" y="1026211"/>
                </a:lnTo>
                <a:cubicBezTo>
                  <a:pt x="4702293" y="1024388"/>
                  <a:pt x="4691826" y="1035321"/>
                  <a:pt x="4685684" y="1048295"/>
                </a:cubicBezTo>
                <a:lnTo>
                  <a:pt x="4679766" y="1071971"/>
                </a:lnTo>
                <a:lnTo>
                  <a:pt x="4577354" y="1187624"/>
                </a:lnTo>
                <a:lnTo>
                  <a:pt x="4553908" y="1192413"/>
                </a:lnTo>
                <a:lnTo>
                  <a:pt x="4530697" y="1207895"/>
                </a:lnTo>
                <a:cubicBezTo>
                  <a:pt x="4524552" y="1220874"/>
                  <a:pt x="4509986" y="1240449"/>
                  <a:pt x="4497240" y="1245004"/>
                </a:cubicBezTo>
                <a:cubicBezTo>
                  <a:pt x="4495423" y="1260032"/>
                  <a:pt x="4476994" y="1298958"/>
                  <a:pt x="4455364" y="1288718"/>
                </a:cubicBezTo>
                <a:cubicBezTo>
                  <a:pt x="4447173" y="1306020"/>
                  <a:pt x="4362969" y="1372053"/>
                  <a:pt x="4349990" y="1365909"/>
                </a:cubicBezTo>
                <a:lnTo>
                  <a:pt x="4322674" y="1390044"/>
                </a:lnTo>
                <a:cubicBezTo>
                  <a:pt x="4296054" y="1446272"/>
                  <a:pt x="4251444" y="1462220"/>
                  <a:pt x="4224824" y="1518448"/>
                </a:cubicBezTo>
                <a:lnTo>
                  <a:pt x="4203659" y="1529607"/>
                </a:lnTo>
                <a:cubicBezTo>
                  <a:pt x="4189323" y="1559888"/>
                  <a:pt x="4117167" y="1589266"/>
                  <a:pt x="4102834" y="1619541"/>
                </a:cubicBezTo>
                <a:cubicBezTo>
                  <a:pt x="4066414" y="1618187"/>
                  <a:pt x="4067793" y="1682378"/>
                  <a:pt x="4031370" y="1681016"/>
                </a:cubicBezTo>
                <a:cubicBezTo>
                  <a:pt x="4030602" y="1682638"/>
                  <a:pt x="4027573" y="1686417"/>
                  <a:pt x="4022846" y="1691791"/>
                </a:cubicBezTo>
                <a:lnTo>
                  <a:pt x="4015257" y="1700048"/>
                </a:lnTo>
                <a:lnTo>
                  <a:pt x="4026743" y="1691737"/>
                </a:lnTo>
                <a:cubicBezTo>
                  <a:pt x="4072098" y="1659209"/>
                  <a:pt x="4118770" y="1626921"/>
                  <a:pt x="4125663" y="1624912"/>
                </a:cubicBezTo>
                <a:cubicBezTo>
                  <a:pt x="4130074" y="1588732"/>
                  <a:pt x="4193240" y="1600237"/>
                  <a:pt x="4197659" y="1564061"/>
                </a:cubicBezTo>
                <a:cubicBezTo>
                  <a:pt x="4229818" y="1554692"/>
                  <a:pt x="4270230" y="1488084"/>
                  <a:pt x="4302395" y="1478714"/>
                </a:cubicBezTo>
                <a:lnTo>
                  <a:pt x="4316759" y="1459579"/>
                </a:lnTo>
                <a:cubicBezTo>
                  <a:pt x="4376487" y="1442178"/>
                  <a:pt x="4399284" y="1400649"/>
                  <a:pt x="4459011" y="1383249"/>
                </a:cubicBezTo>
                <a:lnTo>
                  <a:pt x="4487160" y="1360090"/>
                </a:lnTo>
                <a:cubicBezTo>
                  <a:pt x="4483144" y="1346303"/>
                  <a:pt x="4561654" y="1273592"/>
                  <a:pt x="4580033" y="1268237"/>
                </a:cubicBezTo>
                <a:cubicBezTo>
                  <a:pt x="4573339" y="1245261"/>
                  <a:pt x="4614688" y="1233215"/>
                  <a:pt x="4629814" y="1233796"/>
                </a:cubicBezTo>
                <a:cubicBezTo>
                  <a:pt x="4636327" y="1221930"/>
                  <a:pt x="4657957" y="1210640"/>
                  <a:pt x="4671745" y="1206623"/>
                </a:cubicBezTo>
                <a:lnTo>
                  <a:pt x="4690700" y="1186150"/>
                </a:lnTo>
                <a:lnTo>
                  <a:pt x="4699134" y="1163755"/>
                </a:lnTo>
                <a:lnTo>
                  <a:pt x="4829517" y="1080905"/>
                </a:lnTo>
                <a:lnTo>
                  <a:pt x="4853831" y="1078803"/>
                </a:lnTo>
                <a:cubicBezTo>
                  <a:pt x="4867612" y="1074789"/>
                  <a:pt x="4880061" y="1066181"/>
                  <a:pt x="4880636" y="1051056"/>
                </a:cubicBezTo>
                <a:lnTo>
                  <a:pt x="4919891" y="1014700"/>
                </a:lnTo>
                <a:cubicBezTo>
                  <a:pt x="4947459" y="1006668"/>
                  <a:pt x="4928324" y="992304"/>
                  <a:pt x="4969673" y="980258"/>
                </a:cubicBezTo>
                <a:cubicBezTo>
                  <a:pt x="4983460" y="976242"/>
                  <a:pt x="4995902" y="967629"/>
                  <a:pt x="4991887" y="953849"/>
                </a:cubicBezTo>
                <a:cubicBezTo>
                  <a:pt x="5024053" y="944478"/>
                  <a:pt x="5043006" y="923999"/>
                  <a:pt x="5075173" y="914628"/>
                </a:cubicBezTo>
                <a:cubicBezTo>
                  <a:pt x="5123435" y="840752"/>
                  <a:pt x="5260914" y="730916"/>
                  <a:pt x="5343618" y="706822"/>
                </a:cubicBezTo>
                <a:cubicBezTo>
                  <a:pt x="5335587" y="679254"/>
                  <a:pt x="5375022" y="677734"/>
                  <a:pt x="5393400" y="672380"/>
                </a:cubicBezTo>
                <a:lnTo>
                  <a:pt x="5429395" y="641956"/>
                </a:lnTo>
                <a:cubicBezTo>
                  <a:pt x="5443182" y="637939"/>
                  <a:pt x="5460223" y="627993"/>
                  <a:pt x="5466735" y="616127"/>
                </a:cubicBezTo>
                <a:lnTo>
                  <a:pt x="5508665" y="588954"/>
                </a:lnTo>
                <a:lnTo>
                  <a:pt x="5517273" y="601404"/>
                </a:lnTo>
                <a:cubicBezTo>
                  <a:pt x="5519950" y="610593"/>
                  <a:pt x="5512099" y="617862"/>
                  <a:pt x="5502910" y="620539"/>
                </a:cubicBezTo>
                <a:cubicBezTo>
                  <a:pt x="5489885" y="644272"/>
                  <a:pt x="5463080" y="672020"/>
                  <a:pt x="5435512" y="680051"/>
                </a:cubicBezTo>
                <a:cubicBezTo>
                  <a:pt x="5430339" y="696515"/>
                  <a:pt x="5411960" y="701869"/>
                  <a:pt x="5398173" y="705886"/>
                </a:cubicBezTo>
                <a:cubicBezTo>
                  <a:pt x="5383234" y="740146"/>
                  <a:pt x="5345319" y="781100"/>
                  <a:pt x="5323105" y="807510"/>
                </a:cubicBezTo>
                <a:cubicBezTo>
                  <a:pt x="5311418" y="835834"/>
                  <a:pt x="5290544" y="866842"/>
                  <a:pt x="5262976" y="874873"/>
                </a:cubicBezTo>
                <a:lnTo>
                  <a:pt x="5254543" y="897268"/>
                </a:lnTo>
                <a:lnTo>
                  <a:pt x="5217785" y="907977"/>
                </a:lnTo>
                <a:cubicBezTo>
                  <a:pt x="5212611" y="924435"/>
                  <a:pt x="5190980" y="935724"/>
                  <a:pt x="5177193" y="939741"/>
                </a:cubicBezTo>
                <a:lnTo>
                  <a:pt x="5168183" y="977255"/>
                </a:lnTo>
                <a:cubicBezTo>
                  <a:pt x="5149804" y="982609"/>
                  <a:pt x="5128173" y="993899"/>
                  <a:pt x="5122999" y="1010356"/>
                </a:cubicBezTo>
                <a:cubicBezTo>
                  <a:pt x="5100022" y="1017050"/>
                  <a:pt x="5079911" y="1067775"/>
                  <a:pt x="5071478" y="1090170"/>
                </a:cubicBezTo>
                <a:lnTo>
                  <a:pt x="5057697" y="1094185"/>
                </a:lnTo>
                <a:cubicBezTo>
                  <a:pt x="5059037" y="1098783"/>
                  <a:pt x="5089281" y="1099941"/>
                  <a:pt x="5093873" y="1098603"/>
                </a:cubicBezTo>
                <a:lnTo>
                  <a:pt x="5126614" y="1074108"/>
                </a:lnTo>
                <a:cubicBezTo>
                  <a:pt x="5144993" y="1068753"/>
                  <a:pt x="5154182" y="1066076"/>
                  <a:pt x="5159536" y="1084455"/>
                </a:cubicBezTo>
                <a:lnTo>
                  <a:pt x="5163441" y="1097861"/>
                </a:lnTo>
                <a:lnTo>
                  <a:pt x="5174107" y="1084347"/>
                </a:lnTo>
                <a:cubicBezTo>
                  <a:pt x="5180667" y="1076458"/>
                  <a:pt x="5186935" y="1069575"/>
                  <a:pt x="5192616" y="1064703"/>
                </a:cubicBezTo>
                <a:cubicBezTo>
                  <a:pt x="5200817" y="1056061"/>
                  <a:pt x="5212007" y="1042038"/>
                  <a:pt x="5216105" y="1037720"/>
                </a:cubicBezTo>
                <a:cubicBezTo>
                  <a:pt x="5216662" y="1038249"/>
                  <a:pt x="5213678" y="1043623"/>
                  <a:pt x="5206034" y="1052793"/>
                </a:cubicBezTo>
                <a:lnTo>
                  <a:pt x="5175458" y="1089475"/>
                </a:lnTo>
                <a:lnTo>
                  <a:pt x="5164824" y="1104027"/>
                </a:lnTo>
                <a:lnTo>
                  <a:pt x="5201731" y="1065134"/>
                </a:lnTo>
                <a:lnTo>
                  <a:pt x="5227646" y="1032248"/>
                </a:lnTo>
                <a:cubicBezTo>
                  <a:pt x="5226533" y="1031191"/>
                  <a:pt x="5241822" y="1012850"/>
                  <a:pt x="5258223" y="995565"/>
                </a:cubicBezTo>
                <a:cubicBezTo>
                  <a:pt x="5268857" y="981015"/>
                  <a:pt x="5293660" y="947072"/>
                  <a:pt x="5307079" y="935162"/>
                </a:cubicBezTo>
                <a:cubicBezTo>
                  <a:pt x="5312288" y="931901"/>
                  <a:pt x="5310418" y="938331"/>
                  <a:pt x="5316186" y="935599"/>
                </a:cubicBezTo>
                <a:cubicBezTo>
                  <a:pt x="5327377" y="921575"/>
                  <a:pt x="5342109" y="902706"/>
                  <a:pt x="5358510" y="885422"/>
                </a:cubicBezTo>
                <a:cubicBezTo>
                  <a:pt x="5366712" y="876779"/>
                  <a:pt x="5371366" y="872991"/>
                  <a:pt x="5372479" y="874047"/>
                </a:cubicBezTo>
                <a:lnTo>
                  <a:pt x="5387010" y="863194"/>
                </a:lnTo>
                <a:cubicBezTo>
                  <a:pt x="5398195" y="849176"/>
                  <a:pt x="5410499" y="836210"/>
                  <a:pt x="5421127" y="821665"/>
                </a:cubicBezTo>
                <a:lnTo>
                  <a:pt x="5434896" y="818306"/>
                </a:lnTo>
                <a:cubicBezTo>
                  <a:pt x="5418494" y="835590"/>
                  <a:pt x="5407309" y="849607"/>
                  <a:pt x="5400779" y="859834"/>
                </a:cubicBezTo>
                <a:cubicBezTo>
                  <a:pt x="5387361" y="871744"/>
                  <a:pt x="5377489" y="878801"/>
                  <a:pt x="5375819" y="877216"/>
                </a:cubicBezTo>
                <a:cubicBezTo>
                  <a:pt x="5359974" y="895029"/>
                  <a:pt x="5339475" y="916631"/>
                  <a:pt x="5332387" y="926330"/>
                </a:cubicBezTo>
                <a:cubicBezTo>
                  <a:pt x="5320083" y="939297"/>
                  <a:pt x="5312996" y="948995"/>
                  <a:pt x="5301811" y="963012"/>
                </a:cubicBezTo>
                <a:cubicBezTo>
                  <a:pt x="5311125" y="955426"/>
                  <a:pt x="5320440" y="947841"/>
                  <a:pt x="5313909" y="958068"/>
                </a:cubicBezTo>
                <a:lnTo>
                  <a:pt x="5307378" y="968295"/>
                </a:lnTo>
                <a:lnTo>
                  <a:pt x="5291177" y="977563"/>
                </a:lnTo>
                <a:cubicBezTo>
                  <a:pt x="5288749" y="983466"/>
                  <a:pt x="5285759" y="988846"/>
                  <a:pt x="5286872" y="989903"/>
                </a:cubicBezTo>
                <a:cubicBezTo>
                  <a:pt x="5291326" y="994129"/>
                  <a:pt x="5221622" y="1067585"/>
                  <a:pt x="5225519" y="1071283"/>
                </a:cubicBezTo>
                <a:lnTo>
                  <a:pt x="5238374" y="1058852"/>
                </a:lnTo>
                <a:cubicBezTo>
                  <a:pt x="5261863" y="1031868"/>
                  <a:pt x="5280698" y="1008675"/>
                  <a:pt x="5303630" y="981163"/>
                </a:cubicBezTo>
                <a:lnTo>
                  <a:pt x="5327876" y="946692"/>
                </a:lnTo>
                <a:cubicBezTo>
                  <a:pt x="5346506" y="931520"/>
                  <a:pt x="5472360" y="779941"/>
                  <a:pt x="5487090" y="761072"/>
                </a:cubicBezTo>
                <a:cubicBezTo>
                  <a:pt x="5495848" y="752958"/>
                  <a:pt x="5541307" y="713973"/>
                  <a:pt x="5551378" y="698900"/>
                </a:cubicBezTo>
                <a:cubicBezTo>
                  <a:pt x="5554368" y="693520"/>
                  <a:pt x="5561455" y="683821"/>
                  <a:pt x="5575424" y="672445"/>
                </a:cubicBezTo>
                <a:cubicBezTo>
                  <a:pt x="5596686" y="643349"/>
                  <a:pt x="5667711" y="562928"/>
                  <a:pt x="5687658" y="540790"/>
                </a:cubicBezTo>
                <a:cubicBezTo>
                  <a:pt x="5714487" y="516977"/>
                  <a:pt x="5758125" y="459841"/>
                  <a:pt x="5768755" y="445297"/>
                </a:cubicBezTo>
                <a:cubicBezTo>
                  <a:pt x="5786476" y="421046"/>
                  <a:pt x="5799887" y="409143"/>
                  <a:pt x="5818517" y="393971"/>
                </a:cubicBezTo>
                <a:cubicBezTo>
                  <a:pt x="5831933" y="382062"/>
                  <a:pt x="5828944" y="387441"/>
                  <a:pt x="5813655" y="405783"/>
                </a:cubicBezTo>
                <a:cubicBezTo>
                  <a:pt x="5807125" y="416010"/>
                  <a:pt x="5795940" y="430027"/>
                  <a:pt x="5783079" y="442465"/>
                </a:cubicBezTo>
                <a:lnTo>
                  <a:pt x="5762024" y="463540"/>
                </a:lnTo>
                <a:cubicBezTo>
                  <a:pt x="5750076" y="485049"/>
                  <a:pt x="5716509" y="527112"/>
                  <a:pt x="5680721" y="567056"/>
                </a:cubicBezTo>
                <a:cubicBezTo>
                  <a:pt x="5659458" y="596152"/>
                  <a:pt x="5628882" y="632835"/>
                  <a:pt x="5607620" y="661930"/>
                </a:cubicBezTo>
                <a:cubicBezTo>
                  <a:pt x="5602959" y="665726"/>
                  <a:pt x="5598305" y="669516"/>
                  <a:pt x="5590661" y="678687"/>
                </a:cubicBezTo>
                <a:cubicBezTo>
                  <a:pt x="5583574" y="688385"/>
                  <a:pt x="5584687" y="689441"/>
                  <a:pt x="5571270" y="701351"/>
                </a:cubicBezTo>
                <a:lnTo>
                  <a:pt x="5543682" y="732653"/>
                </a:lnTo>
                <a:lnTo>
                  <a:pt x="5509915" y="782732"/>
                </a:lnTo>
                <a:lnTo>
                  <a:pt x="5503385" y="792959"/>
                </a:lnTo>
                <a:cubicBezTo>
                  <a:pt x="5508040" y="789169"/>
                  <a:pt x="5519229" y="775146"/>
                  <a:pt x="5523327" y="770828"/>
                </a:cubicBezTo>
                <a:cubicBezTo>
                  <a:pt x="5525760" y="764918"/>
                  <a:pt x="5546259" y="743315"/>
                  <a:pt x="5564332" y="727618"/>
                </a:cubicBezTo>
                <a:cubicBezTo>
                  <a:pt x="5591718" y="704331"/>
                  <a:pt x="5587771" y="725216"/>
                  <a:pt x="5591111" y="728386"/>
                </a:cubicBezTo>
                <a:cubicBezTo>
                  <a:pt x="5597641" y="718158"/>
                  <a:pt x="5613486" y="700347"/>
                  <a:pt x="5631559" y="684646"/>
                </a:cubicBezTo>
                <a:lnTo>
                  <a:pt x="5658031" y="652289"/>
                </a:lnTo>
                <a:cubicBezTo>
                  <a:pt x="5670336" y="639322"/>
                  <a:pt x="5685068" y="620453"/>
                  <a:pt x="5695696" y="605908"/>
                </a:cubicBezTo>
                <a:cubicBezTo>
                  <a:pt x="5700912" y="602640"/>
                  <a:pt x="5709670" y="594527"/>
                  <a:pt x="5716758" y="584828"/>
                </a:cubicBezTo>
                <a:cubicBezTo>
                  <a:pt x="5723845" y="575129"/>
                  <a:pt x="5726829" y="569754"/>
                  <a:pt x="5736143" y="562169"/>
                </a:cubicBezTo>
                <a:cubicBezTo>
                  <a:pt x="5782564" y="507674"/>
                  <a:pt x="5826558" y="459083"/>
                  <a:pt x="5877079" y="400270"/>
                </a:cubicBezTo>
                <a:cubicBezTo>
                  <a:pt x="5887156" y="385191"/>
                  <a:pt x="5925376" y="339338"/>
                  <a:pt x="5948659" y="320377"/>
                </a:cubicBezTo>
                <a:cubicBezTo>
                  <a:pt x="5953319" y="316580"/>
                  <a:pt x="5958530" y="313319"/>
                  <a:pt x="5955546" y="318694"/>
                </a:cubicBezTo>
                <a:cubicBezTo>
                  <a:pt x="5938381" y="343472"/>
                  <a:pt x="5852275" y="434212"/>
                  <a:pt x="5838657" y="454138"/>
                </a:cubicBezTo>
                <a:cubicBezTo>
                  <a:pt x="5817951" y="483763"/>
                  <a:pt x="5820735" y="486404"/>
                  <a:pt x="5788132" y="512957"/>
                </a:cubicBezTo>
                <a:cubicBezTo>
                  <a:pt x="5775071" y="533410"/>
                  <a:pt x="5746927" y="564183"/>
                  <a:pt x="5729762" y="588962"/>
                </a:cubicBezTo>
                <a:cubicBezTo>
                  <a:pt x="5720448" y="596549"/>
                  <a:pt x="5708706" y="610036"/>
                  <a:pt x="5701062" y="619206"/>
                </a:cubicBezTo>
                <a:lnTo>
                  <a:pt x="5701618" y="619735"/>
                </a:lnTo>
                <a:lnTo>
                  <a:pt x="5640108" y="684554"/>
                </a:lnTo>
                <a:cubicBezTo>
                  <a:pt x="5633578" y="694782"/>
                  <a:pt x="5622744" y="717349"/>
                  <a:pt x="5595358" y="740634"/>
                </a:cubicBezTo>
                <a:cubicBezTo>
                  <a:pt x="5591260" y="744952"/>
                  <a:pt x="5588270" y="750332"/>
                  <a:pt x="5597028" y="742219"/>
                </a:cubicBezTo>
                <a:cubicBezTo>
                  <a:pt x="5601688" y="738423"/>
                  <a:pt x="5622744" y="717349"/>
                  <a:pt x="5630388" y="708179"/>
                </a:cubicBezTo>
                <a:cubicBezTo>
                  <a:pt x="5636362" y="697422"/>
                  <a:pt x="5653320" y="680667"/>
                  <a:pt x="5668052" y="661797"/>
                </a:cubicBezTo>
                <a:lnTo>
                  <a:pt x="5713159" y="614262"/>
                </a:lnTo>
                <a:lnTo>
                  <a:pt x="5729762" y="588962"/>
                </a:lnTo>
                <a:lnTo>
                  <a:pt x="5764235" y="555978"/>
                </a:lnTo>
                <a:cubicBezTo>
                  <a:pt x="5785498" y="526882"/>
                  <a:pt x="5824276" y="481558"/>
                  <a:pt x="5855966" y="445933"/>
                </a:cubicBezTo>
                <a:cubicBezTo>
                  <a:pt x="5873130" y="421154"/>
                  <a:pt x="5898290" y="395756"/>
                  <a:pt x="5921016" y="376267"/>
                </a:cubicBezTo>
                <a:lnTo>
                  <a:pt x="5994473" y="289937"/>
                </a:lnTo>
                <a:cubicBezTo>
                  <a:pt x="6007886" y="278032"/>
                  <a:pt x="6077796" y="196554"/>
                  <a:pt x="6092528" y="177685"/>
                </a:cubicBezTo>
                <a:cubicBezTo>
                  <a:pt x="6115260" y="158190"/>
                  <a:pt x="6113790" y="148590"/>
                  <a:pt x="6141176" y="125303"/>
                </a:cubicBezTo>
                <a:cubicBezTo>
                  <a:pt x="6154795" y="105378"/>
                  <a:pt x="6154795" y="105378"/>
                  <a:pt x="6182181" y="82092"/>
                </a:cubicBezTo>
                <a:lnTo>
                  <a:pt x="6144317" y="136489"/>
                </a:lnTo>
                <a:cubicBezTo>
                  <a:pt x="6114497" y="165684"/>
                  <a:pt x="6107766" y="183927"/>
                  <a:pt x="6077947" y="213122"/>
                </a:cubicBezTo>
                <a:lnTo>
                  <a:pt x="6047370" y="249804"/>
                </a:lnTo>
                <a:cubicBezTo>
                  <a:pt x="6038055" y="257390"/>
                  <a:pt x="6026871" y="271406"/>
                  <a:pt x="6019783" y="281105"/>
                </a:cubicBezTo>
                <a:lnTo>
                  <a:pt x="6002619" y="305883"/>
                </a:lnTo>
                <a:lnTo>
                  <a:pt x="5933264" y="387889"/>
                </a:lnTo>
                <a:cubicBezTo>
                  <a:pt x="5921521" y="401378"/>
                  <a:pt x="5906790" y="420247"/>
                  <a:pt x="5899704" y="429945"/>
                </a:cubicBezTo>
                <a:cubicBezTo>
                  <a:pt x="5890388" y="437532"/>
                  <a:pt x="5882743" y="446700"/>
                  <a:pt x="5875656" y="456399"/>
                </a:cubicBezTo>
                <a:lnTo>
                  <a:pt x="5854394" y="485496"/>
                </a:lnTo>
                <a:cubicBezTo>
                  <a:pt x="5863709" y="477911"/>
                  <a:pt x="5885527" y="449342"/>
                  <a:pt x="5897268" y="435854"/>
                </a:cubicBezTo>
                <a:cubicBezTo>
                  <a:pt x="5898383" y="436911"/>
                  <a:pt x="5906027" y="427739"/>
                  <a:pt x="5914228" y="419098"/>
                </a:cubicBezTo>
                <a:cubicBezTo>
                  <a:pt x="5920758" y="408871"/>
                  <a:pt x="5919645" y="407815"/>
                  <a:pt x="5933063" y="395905"/>
                </a:cubicBezTo>
                <a:cubicBezTo>
                  <a:pt x="5992340" y="328978"/>
                  <a:pt x="6057040" y="250761"/>
                  <a:pt x="6117430" y="184892"/>
                </a:cubicBezTo>
                <a:cubicBezTo>
                  <a:pt x="6128621" y="170869"/>
                  <a:pt x="6136822" y="162227"/>
                  <a:pt x="6150790" y="150851"/>
                </a:cubicBezTo>
                <a:lnTo>
                  <a:pt x="6151347" y="151379"/>
                </a:lnTo>
                <a:cubicBezTo>
                  <a:pt x="6165522" y="131982"/>
                  <a:pt x="6264896" y="12765"/>
                  <a:pt x="6278314" y="856"/>
                </a:cubicBezTo>
                <a:cubicBezTo>
                  <a:pt x="6280920" y="-775"/>
                  <a:pt x="6281754" y="17"/>
                  <a:pt x="6281052" y="2431"/>
                </a:cubicBezTo>
                <a:cubicBezTo>
                  <a:pt x="6280349" y="4844"/>
                  <a:pt x="6278107" y="8878"/>
                  <a:pt x="6274566" y="13724"/>
                </a:cubicBezTo>
                <a:lnTo>
                  <a:pt x="6248087" y="46088"/>
                </a:lnTo>
                <a:cubicBezTo>
                  <a:pt x="6241000" y="55786"/>
                  <a:pt x="6225711" y="74128"/>
                  <a:pt x="6213413" y="87087"/>
                </a:cubicBezTo>
                <a:cubicBezTo>
                  <a:pt x="6200351" y="107543"/>
                  <a:pt x="6175749" y="133469"/>
                  <a:pt x="6158028" y="157719"/>
                </a:cubicBezTo>
                <a:lnTo>
                  <a:pt x="5912100" y="458133"/>
                </a:lnTo>
                <a:cubicBezTo>
                  <a:pt x="5905570" y="468360"/>
                  <a:pt x="5895491" y="483441"/>
                  <a:pt x="5877419" y="499140"/>
                </a:cubicBezTo>
                <a:cubicBezTo>
                  <a:pt x="5867348" y="514213"/>
                  <a:pt x="5856158" y="528236"/>
                  <a:pt x="5839756" y="545520"/>
                </a:cubicBezTo>
                <a:cubicBezTo>
                  <a:pt x="5822040" y="569765"/>
                  <a:pt x="5748025" y="655565"/>
                  <a:pt x="5731624" y="672850"/>
                </a:cubicBezTo>
                <a:lnTo>
                  <a:pt x="5668043" y="752118"/>
                </a:lnTo>
                <a:lnTo>
                  <a:pt x="5638781" y="781839"/>
                </a:lnTo>
                <a:cubicBezTo>
                  <a:pt x="5604457" y="831390"/>
                  <a:pt x="5531763" y="910226"/>
                  <a:pt x="5492229" y="963038"/>
                </a:cubicBezTo>
                <a:cubicBezTo>
                  <a:pt x="5475826" y="980321"/>
                  <a:pt x="5465192" y="994874"/>
                  <a:pt x="5457547" y="1004044"/>
                </a:cubicBezTo>
                <a:lnTo>
                  <a:pt x="5396951" y="1077936"/>
                </a:lnTo>
                <a:cubicBezTo>
                  <a:pt x="5388194" y="1086050"/>
                  <a:pt x="5379436" y="1094164"/>
                  <a:pt x="5372905" y="1104391"/>
                </a:cubicBezTo>
                <a:cubicBezTo>
                  <a:pt x="5365540" y="1113825"/>
                  <a:pt x="5360642" y="1121496"/>
                  <a:pt x="5354067" y="1130654"/>
                </a:cubicBezTo>
                <a:lnTo>
                  <a:pt x="5331050" y="1158685"/>
                </a:lnTo>
                <a:lnTo>
                  <a:pt x="5338402" y="1155169"/>
                </a:lnTo>
                <a:lnTo>
                  <a:pt x="5356169" y="1143365"/>
                </a:lnTo>
                <a:lnTo>
                  <a:pt x="5400649" y="1102334"/>
                </a:lnTo>
                <a:lnTo>
                  <a:pt x="5424199" y="1095936"/>
                </a:lnTo>
                <a:cubicBezTo>
                  <a:pt x="5437046" y="1089531"/>
                  <a:pt x="5447764" y="1078844"/>
                  <a:pt x="5445635" y="1063858"/>
                </a:cubicBezTo>
                <a:lnTo>
                  <a:pt x="5477789" y="1021094"/>
                </a:lnTo>
                <a:cubicBezTo>
                  <a:pt x="5503487" y="1008282"/>
                  <a:pt x="5482100" y="997554"/>
                  <a:pt x="5520643" y="978337"/>
                </a:cubicBezTo>
                <a:cubicBezTo>
                  <a:pt x="5533494" y="971931"/>
                  <a:pt x="5544204" y="961239"/>
                  <a:pt x="5537798" y="948394"/>
                </a:cubicBezTo>
                <a:cubicBezTo>
                  <a:pt x="5567781" y="933445"/>
                  <a:pt x="5582786" y="909919"/>
                  <a:pt x="5612769" y="894970"/>
                </a:cubicBezTo>
                <a:cubicBezTo>
                  <a:pt x="5647105" y="813680"/>
                  <a:pt x="5762828" y="681119"/>
                  <a:pt x="5839920" y="642682"/>
                </a:cubicBezTo>
                <a:cubicBezTo>
                  <a:pt x="5827107" y="616985"/>
                  <a:pt x="5865642" y="608468"/>
                  <a:pt x="5882773" y="599926"/>
                </a:cubicBezTo>
                <a:lnTo>
                  <a:pt x="5912774" y="563577"/>
                </a:lnTo>
                <a:cubicBezTo>
                  <a:pt x="5925625" y="557170"/>
                  <a:pt x="5940623" y="544349"/>
                  <a:pt x="5944919" y="531513"/>
                </a:cubicBezTo>
                <a:lnTo>
                  <a:pt x="5981339" y="497308"/>
                </a:lnTo>
                <a:lnTo>
                  <a:pt x="5992027" y="508026"/>
                </a:lnTo>
                <a:cubicBezTo>
                  <a:pt x="5996297" y="516591"/>
                  <a:pt x="5989866" y="525143"/>
                  <a:pt x="5981301" y="529412"/>
                </a:cubicBezTo>
                <a:cubicBezTo>
                  <a:pt x="5972711" y="555086"/>
                  <a:pt x="5951275" y="587163"/>
                  <a:pt x="5925577" y="599976"/>
                </a:cubicBezTo>
                <a:cubicBezTo>
                  <a:pt x="5923419" y="617098"/>
                  <a:pt x="5906287" y="625638"/>
                  <a:pt x="5893436" y="632047"/>
                </a:cubicBezTo>
                <a:cubicBezTo>
                  <a:pt x="5884836" y="668419"/>
                  <a:pt x="5854820" y="715470"/>
                  <a:pt x="5837663" y="745413"/>
                </a:cubicBezTo>
                <a:cubicBezTo>
                  <a:pt x="5831207" y="775366"/>
                  <a:pt x="5816188" y="809596"/>
                  <a:pt x="5790491" y="822408"/>
                </a:cubicBezTo>
                <a:lnTo>
                  <a:pt x="5786181" y="845947"/>
                </a:lnTo>
                <a:lnTo>
                  <a:pt x="5751918" y="863030"/>
                </a:lnTo>
                <a:cubicBezTo>
                  <a:pt x="5749757" y="880146"/>
                  <a:pt x="5730481" y="895106"/>
                  <a:pt x="5717630" y="901514"/>
                </a:cubicBezTo>
                <a:lnTo>
                  <a:pt x="5715445" y="940033"/>
                </a:lnTo>
                <a:cubicBezTo>
                  <a:pt x="5698313" y="948575"/>
                  <a:pt x="5679039" y="963536"/>
                  <a:pt x="5676878" y="980652"/>
                </a:cubicBezTo>
                <a:cubicBezTo>
                  <a:pt x="5655460" y="991329"/>
                  <a:pt x="5644702" y="1044825"/>
                  <a:pt x="5640393" y="1068364"/>
                </a:cubicBezTo>
                <a:lnTo>
                  <a:pt x="5627546" y="1074769"/>
                </a:lnTo>
                <a:cubicBezTo>
                  <a:pt x="5629683" y="1079054"/>
                  <a:pt x="5659651" y="1074808"/>
                  <a:pt x="5663931" y="1072675"/>
                </a:cubicBezTo>
                <a:lnTo>
                  <a:pt x="5691786" y="1042740"/>
                </a:lnTo>
                <a:cubicBezTo>
                  <a:pt x="5708919" y="1034199"/>
                  <a:pt x="5717484" y="1029928"/>
                  <a:pt x="5726026" y="1047059"/>
                </a:cubicBezTo>
                <a:lnTo>
                  <a:pt x="5732433" y="1059911"/>
                </a:lnTo>
                <a:lnTo>
                  <a:pt x="5685325" y="1083399"/>
                </a:lnTo>
                <a:cubicBezTo>
                  <a:pt x="5692797" y="1098387"/>
                  <a:pt x="5691174" y="1113902"/>
                  <a:pt x="5689550" y="1129415"/>
                </a:cubicBezTo>
                <a:lnTo>
                  <a:pt x="5689265" y="1134497"/>
                </a:lnTo>
                <a:lnTo>
                  <a:pt x="5740290" y="1075130"/>
                </a:lnTo>
                <a:lnTo>
                  <a:pt x="5761099" y="1053803"/>
                </a:lnTo>
                <a:cubicBezTo>
                  <a:pt x="5773243" y="1040697"/>
                  <a:pt x="5784830" y="1027064"/>
                  <a:pt x="5787187" y="1021133"/>
                </a:cubicBezTo>
                <a:lnTo>
                  <a:pt x="5824863" y="974831"/>
                </a:lnTo>
                <a:cubicBezTo>
                  <a:pt x="5849157" y="948615"/>
                  <a:pt x="5834760" y="959634"/>
                  <a:pt x="5871199" y="920313"/>
                </a:cubicBezTo>
                <a:cubicBezTo>
                  <a:pt x="5883348" y="907202"/>
                  <a:pt x="5894929" y="893574"/>
                  <a:pt x="5893240" y="892009"/>
                </a:cubicBezTo>
                <a:cubicBezTo>
                  <a:pt x="5921587" y="861421"/>
                  <a:pt x="5940139" y="838012"/>
                  <a:pt x="5968485" y="807423"/>
                </a:cubicBezTo>
                <a:cubicBezTo>
                  <a:pt x="6018415" y="739992"/>
                  <a:pt x="6148198" y="584131"/>
                  <a:pt x="6221080" y="505482"/>
                </a:cubicBezTo>
                <a:cubicBezTo>
                  <a:pt x="6217703" y="502352"/>
                  <a:pt x="6251220" y="468441"/>
                  <a:pt x="6267416" y="450963"/>
                </a:cubicBezTo>
                <a:lnTo>
                  <a:pt x="6301601" y="409556"/>
                </a:lnTo>
                <a:cubicBezTo>
                  <a:pt x="6313751" y="396444"/>
                  <a:pt x="6329386" y="378446"/>
                  <a:pt x="6336357" y="368662"/>
                </a:cubicBezTo>
                <a:lnTo>
                  <a:pt x="6375157" y="323405"/>
                </a:lnTo>
                <a:lnTo>
                  <a:pt x="6380893" y="320604"/>
                </a:lnTo>
                <a:cubicBezTo>
                  <a:pt x="6382019" y="321646"/>
                  <a:pt x="6374483" y="330907"/>
                  <a:pt x="6366386" y="339645"/>
                </a:cubicBezTo>
                <a:cubicBezTo>
                  <a:pt x="6352441" y="359209"/>
                  <a:pt x="6326353" y="391877"/>
                  <a:pt x="6302059" y="418095"/>
                </a:cubicBezTo>
                <a:cubicBezTo>
                  <a:pt x="6295651" y="428398"/>
                  <a:pt x="6279455" y="445876"/>
                  <a:pt x="6267305" y="458987"/>
                </a:cubicBezTo>
                <a:cubicBezTo>
                  <a:pt x="6250440" y="483961"/>
                  <a:pt x="6213328" y="530785"/>
                  <a:pt x="6191286" y="559087"/>
                </a:cubicBezTo>
                <a:cubicBezTo>
                  <a:pt x="6177905" y="579172"/>
                  <a:pt x="6156426" y="607998"/>
                  <a:pt x="6132132" y="634213"/>
                </a:cubicBezTo>
                <a:lnTo>
                  <a:pt x="6122235" y="649412"/>
                </a:lnTo>
                <a:lnTo>
                  <a:pt x="6089843" y="684366"/>
                </a:lnTo>
                <a:cubicBezTo>
                  <a:pt x="6083433" y="694670"/>
                  <a:pt x="6063754" y="717035"/>
                  <a:pt x="6051604" y="730146"/>
                </a:cubicBezTo>
                <a:lnTo>
                  <a:pt x="6039349" y="751275"/>
                </a:lnTo>
                <a:cubicBezTo>
                  <a:pt x="6023153" y="768753"/>
                  <a:pt x="6003474" y="791119"/>
                  <a:pt x="5997065" y="801422"/>
                </a:cubicBezTo>
                <a:cubicBezTo>
                  <a:pt x="5976817" y="823271"/>
                  <a:pt x="5953544" y="858550"/>
                  <a:pt x="5943646" y="873747"/>
                </a:cubicBezTo>
                <a:lnTo>
                  <a:pt x="5931502" y="886853"/>
                </a:lnTo>
                <a:cubicBezTo>
                  <a:pt x="5932065" y="887375"/>
                  <a:pt x="5957485" y="862201"/>
                  <a:pt x="5961530" y="857835"/>
                </a:cubicBezTo>
                <a:lnTo>
                  <a:pt x="5992233" y="821315"/>
                </a:lnTo>
                <a:cubicBezTo>
                  <a:pt x="6008429" y="803837"/>
                  <a:pt x="6016527" y="795099"/>
                  <a:pt x="6018779" y="797185"/>
                </a:cubicBezTo>
                <a:lnTo>
                  <a:pt x="6020468" y="798751"/>
                </a:lnTo>
                <a:lnTo>
                  <a:pt x="5975932" y="846811"/>
                </a:lnTo>
                <a:cubicBezTo>
                  <a:pt x="5979872" y="850462"/>
                  <a:pt x="5953778" y="883138"/>
                  <a:pt x="5957719" y="886788"/>
                </a:cubicBezTo>
                <a:cubicBezTo>
                  <a:pt x="5881243" y="978348"/>
                  <a:pt x="5846599" y="1011217"/>
                  <a:pt x="5820857" y="1060449"/>
                </a:cubicBezTo>
                <a:lnTo>
                  <a:pt x="5768218" y="1117254"/>
                </a:lnTo>
                <a:cubicBezTo>
                  <a:pt x="5758888" y="1132968"/>
                  <a:pt x="5737410" y="1161792"/>
                  <a:pt x="5713115" y="1188009"/>
                </a:cubicBezTo>
                <a:cubicBezTo>
                  <a:pt x="5717620" y="1192181"/>
                  <a:pt x="5640796" y="1267179"/>
                  <a:pt x="5645864" y="1271874"/>
                </a:cubicBezTo>
                <a:cubicBezTo>
                  <a:pt x="5662059" y="1254396"/>
                  <a:pt x="5668357" y="1252117"/>
                  <a:pt x="5684553" y="1234638"/>
                </a:cubicBezTo>
                <a:cubicBezTo>
                  <a:pt x="5696702" y="1221528"/>
                  <a:pt x="5712335" y="1203529"/>
                  <a:pt x="5714693" y="1197598"/>
                </a:cubicBezTo>
                <a:cubicBezTo>
                  <a:pt x="5722791" y="1188859"/>
                  <a:pt x="5771941" y="1136948"/>
                  <a:pt x="5769689" y="1134861"/>
                </a:cubicBezTo>
                <a:cubicBezTo>
                  <a:pt x="5777224" y="1125601"/>
                  <a:pt x="5854827" y="1035083"/>
                  <a:pt x="5858766" y="1038735"/>
                </a:cubicBezTo>
                <a:lnTo>
                  <a:pt x="5889470" y="1002216"/>
                </a:lnTo>
                <a:cubicBezTo>
                  <a:pt x="5895878" y="991911"/>
                  <a:pt x="5906902" y="977757"/>
                  <a:pt x="5917921" y="963609"/>
                </a:cubicBezTo>
                <a:lnTo>
                  <a:pt x="5954364" y="924282"/>
                </a:lnTo>
                <a:lnTo>
                  <a:pt x="5968698" y="901864"/>
                </a:lnTo>
                <a:lnTo>
                  <a:pt x="5961551" y="899475"/>
                </a:lnTo>
                <a:cubicBezTo>
                  <a:pt x="5963694" y="898407"/>
                  <a:pt x="5966906" y="896805"/>
                  <a:pt x="5970117" y="896541"/>
                </a:cubicBezTo>
                <a:lnTo>
                  <a:pt x="5971812" y="897550"/>
                </a:lnTo>
                <a:lnTo>
                  <a:pt x="5994216" y="873374"/>
                </a:lnTo>
                <a:lnTo>
                  <a:pt x="5987265" y="865248"/>
                </a:lnTo>
                <a:cubicBezTo>
                  <a:pt x="5989408" y="864180"/>
                  <a:pt x="5993155" y="863648"/>
                  <a:pt x="5996633" y="863921"/>
                </a:cubicBezTo>
                <a:lnTo>
                  <a:pt x="6001109" y="865934"/>
                </a:lnTo>
                <a:lnTo>
                  <a:pt x="6011156" y="855092"/>
                </a:lnTo>
                <a:lnTo>
                  <a:pt x="6029152" y="831157"/>
                </a:lnTo>
                <a:lnTo>
                  <a:pt x="6031404" y="833242"/>
                </a:lnTo>
                <a:lnTo>
                  <a:pt x="6069642" y="787462"/>
                </a:lnTo>
                <a:cubicBezTo>
                  <a:pt x="6094949" y="770313"/>
                  <a:pt x="6083586" y="767898"/>
                  <a:pt x="6081897" y="766332"/>
                </a:cubicBezTo>
                <a:cubicBezTo>
                  <a:pt x="6080208" y="764769"/>
                  <a:pt x="6087744" y="755507"/>
                  <a:pt x="6099886" y="742403"/>
                </a:cubicBezTo>
                <a:cubicBezTo>
                  <a:pt x="6106859" y="732621"/>
                  <a:pt x="6121621" y="715843"/>
                  <a:pt x="6137466" y="698039"/>
                </a:cubicBezTo>
                <a:lnTo>
                  <a:pt x="6149682" y="684284"/>
                </a:lnTo>
                <a:lnTo>
                  <a:pt x="6160106" y="666886"/>
                </a:lnTo>
                <a:cubicBezTo>
                  <a:pt x="6184566" y="643494"/>
                  <a:pt x="6185206" y="614787"/>
                  <a:pt x="6214340" y="596289"/>
                </a:cubicBezTo>
                <a:cubicBezTo>
                  <a:pt x="6214660" y="581939"/>
                  <a:pt x="6224655" y="563015"/>
                  <a:pt x="6234438" y="553659"/>
                </a:cubicBezTo>
                <a:lnTo>
                  <a:pt x="6254323" y="520591"/>
                </a:lnTo>
                <a:cubicBezTo>
                  <a:pt x="6259211" y="515917"/>
                  <a:pt x="6266469" y="512487"/>
                  <a:pt x="6273687" y="510853"/>
                </a:cubicBezTo>
                <a:cubicBezTo>
                  <a:pt x="6280907" y="509218"/>
                  <a:pt x="6288078" y="509378"/>
                  <a:pt x="6292813" y="511875"/>
                </a:cubicBezTo>
                <a:cubicBezTo>
                  <a:pt x="6302061" y="526446"/>
                  <a:pt x="6237085" y="649455"/>
                  <a:pt x="6217521" y="668167"/>
                </a:cubicBezTo>
                <a:lnTo>
                  <a:pt x="6222308" y="668273"/>
                </a:lnTo>
                <a:cubicBezTo>
                  <a:pt x="6236339" y="682944"/>
                  <a:pt x="6236125" y="692513"/>
                  <a:pt x="6226236" y="706656"/>
                </a:cubicBezTo>
                <a:lnTo>
                  <a:pt x="6215836" y="748156"/>
                </a:lnTo>
                <a:lnTo>
                  <a:pt x="6217658" y="745444"/>
                </a:lnTo>
                <a:cubicBezTo>
                  <a:pt x="6231234" y="724955"/>
                  <a:pt x="6243367" y="706185"/>
                  <a:pt x="6248181" y="698652"/>
                </a:cubicBezTo>
                <a:cubicBezTo>
                  <a:pt x="6264235" y="673532"/>
                  <a:pt x="6274816" y="659129"/>
                  <a:pt x="6289183" y="640095"/>
                </a:cubicBezTo>
                <a:cubicBezTo>
                  <a:pt x="6299769" y="625686"/>
                  <a:pt x="6296748" y="630844"/>
                  <a:pt x="6283525" y="650673"/>
                </a:cubicBezTo>
                <a:cubicBezTo>
                  <a:pt x="6277296" y="660851"/>
                  <a:pt x="6267476" y="675785"/>
                  <a:pt x="6257080" y="690328"/>
                </a:cubicBezTo>
                <a:lnTo>
                  <a:pt x="6239888" y="714647"/>
                </a:lnTo>
                <a:cubicBezTo>
                  <a:pt x="6236868" y="719802"/>
                  <a:pt x="6232762" y="726470"/>
                  <a:pt x="6227829" y="734263"/>
                </a:cubicBezTo>
                <a:lnTo>
                  <a:pt x="6213916" y="755819"/>
                </a:lnTo>
                <a:lnTo>
                  <a:pt x="6212443" y="761695"/>
                </a:lnTo>
                <a:lnTo>
                  <a:pt x="6197661" y="801572"/>
                </a:lnTo>
                <a:lnTo>
                  <a:pt x="6201074" y="796497"/>
                </a:lnTo>
                <a:cubicBezTo>
                  <a:pt x="6240932" y="737145"/>
                  <a:pt x="6277963" y="683079"/>
                  <a:pt x="6321220" y="618839"/>
                </a:cubicBezTo>
                <a:cubicBezTo>
                  <a:pt x="6330662" y="603634"/>
                  <a:pt x="6363718" y="554063"/>
                  <a:pt x="6381674" y="530276"/>
                </a:cubicBezTo>
                <a:cubicBezTo>
                  <a:pt x="6385268" y="525514"/>
                  <a:pt x="6389048" y="520892"/>
                  <a:pt x="6386031" y="526045"/>
                </a:cubicBezTo>
                <a:cubicBezTo>
                  <a:pt x="6370168" y="551298"/>
                  <a:pt x="6298751" y="653999"/>
                  <a:pt x="6286100" y="674225"/>
                </a:cubicBezTo>
                <a:cubicBezTo>
                  <a:pt x="6267029" y="704497"/>
                  <a:pt x="6267983" y="705161"/>
                  <a:pt x="6242839" y="738471"/>
                </a:cubicBezTo>
                <a:cubicBezTo>
                  <a:pt x="6236609" y="748650"/>
                  <a:pt x="6227591" y="762330"/>
                  <a:pt x="6218147" y="776622"/>
                </a:cubicBezTo>
                <a:lnTo>
                  <a:pt x="6192071" y="816652"/>
                </a:lnTo>
                <a:lnTo>
                  <a:pt x="6191945" y="816993"/>
                </a:lnTo>
                <a:lnTo>
                  <a:pt x="6218682" y="779718"/>
                </a:lnTo>
                <a:cubicBezTo>
                  <a:pt x="6237944" y="749578"/>
                  <a:pt x="6271191" y="700141"/>
                  <a:pt x="6298016" y="660750"/>
                </a:cubicBezTo>
                <a:cubicBezTo>
                  <a:pt x="6313879" y="635498"/>
                  <a:pt x="6334476" y="606285"/>
                  <a:pt x="6352241" y="582366"/>
                </a:cubicBezTo>
                <a:lnTo>
                  <a:pt x="6415335" y="488379"/>
                </a:lnTo>
                <a:cubicBezTo>
                  <a:pt x="6425918" y="473974"/>
                  <a:pt x="6485799" y="385013"/>
                  <a:pt x="6498831" y="365052"/>
                </a:cubicBezTo>
                <a:cubicBezTo>
                  <a:pt x="6516601" y="341126"/>
                  <a:pt x="6518093" y="334913"/>
                  <a:pt x="6539452" y="306231"/>
                </a:cubicBezTo>
                <a:cubicBezTo>
                  <a:pt x="6552103" y="286005"/>
                  <a:pt x="6552103" y="286005"/>
                  <a:pt x="6573462" y="257323"/>
                </a:cubicBezTo>
                <a:lnTo>
                  <a:pt x="6538533" y="312841"/>
                </a:lnTo>
                <a:cubicBezTo>
                  <a:pt x="6514342" y="346815"/>
                  <a:pt x="6506048" y="362810"/>
                  <a:pt x="6481858" y="396784"/>
                </a:cubicBezTo>
                <a:lnTo>
                  <a:pt x="6455413" y="436440"/>
                </a:lnTo>
                <a:cubicBezTo>
                  <a:pt x="6448230" y="445956"/>
                  <a:pt x="6438411" y="460890"/>
                  <a:pt x="6431991" y="470936"/>
                </a:cubicBezTo>
                <a:lnTo>
                  <a:pt x="6416128" y="496189"/>
                </a:lnTo>
                <a:lnTo>
                  <a:pt x="6356436" y="585283"/>
                </a:lnTo>
                <a:cubicBezTo>
                  <a:pt x="6346426" y="600085"/>
                  <a:pt x="6333394" y="620045"/>
                  <a:pt x="6326974" y="630091"/>
                </a:cubicBezTo>
                <a:cubicBezTo>
                  <a:pt x="6319790" y="639608"/>
                  <a:pt x="6313179" y="649521"/>
                  <a:pt x="6306759" y="659568"/>
                </a:cubicBezTo>
                <a:lnTo>
                  <a:pt x="6301270" y="668157"/>
                </a:lnTo>
                <a:lnTo>
                  <a:pt x="6306150" y="662438"/>
                </a:lnTo>
                <a:lnTo>
                  <a:pt x="6324142" y="635384"/>
                </a:lnTo>
                <a:cubicBezTo>
                  <a:pt x="6324524" y="635649"/>
                  <a:pt x="6331135" y="625733"/>
                  <a:pt x="6337937" y="615953"/>
                </a:cubicBezTo>
                <a:cubicBezTo>
                  <a:pt x="6344167" y="605774"/>
                  <a:pt x="6343785" y="605509"/>
                  <a:pt x="6354372" y="591098"/>
                </a:cubicBezTo>
                <a:cubicBezTo>
                  <a:pt x="6404621" y="517210"/>
                  <a:pt x="6460724" y="432871"/>
                  <a:pt x="6511354" y="359249"/>
                </a:cubicBezTo>
                <a:cubicBezTo>
                  <a:pt x="6521178" y="344308"/>
                  <a:pt x="6527980" y="334527"/>
                  <a:pt x="6538752" y="320256"/>
                </a:cubicBezTo>
                <a:lnTo>
                  <a:pt x="6538943" y="320388"/>
                </a:lnTo>
                <a:cubicBezTo>
                  <a:pt x="6551784" y="300295"/>
                  <a:pt x="6637729" y="171413"/>
                  <a:pt x="6648316" y="157002"/>
                </a:cubicBezTo>
                <a:cubicBezTo>
                  <a:pt x="6650206" y="154691"/>
                  <a:pt x="6650492" y="154889"/>
                  <a:pt x="6649502" y="156923"/>
                </a:cubicBezTo>
                <a:cubicBezTo>
                  <a:pt x="6648513" y="158956"/>
                  <a:pt x="6646247" y="162825"/>
                  <a:pt x="6643039" y="167844"/>
                </a:cubicBezTo>
                <a:lnTo>
                  <a:pt x="6619993" y="202613"/>
                </a:lnTo>
                <a:cubicBezTo>
                  <a:pt x="6613572" y="212660"/>
                  <a:pt x="6600350" y="232488"/>
                  <a:pt x="6590150" y="247156"/>
                </a:cubicBezTo>
                <a:cubicBezTo>
                  <a:pt x="6577690" y="267515"/>
                  <a:pt x="6557285" y="296859"/>
                  <a:pt x="6541231" y="321979"/>
                </a:cubicBezTo>
                <a:lnTo>
                  <a:pt x="6348161" y="613202"/>
                </a:lnTo>
                <a:lnTo>
                  <a:pt x="6354227" y="606093"/>
                </a:lnTo>
                <a:cubicBezTo>
                  <a:pt x="6359293" y="610787"/>
                  <a:pt x="6328140" y="638762"/>
                  <a:pt x="6331518" y="641891"/>
                </a:cubicBezTo>
                <a:lnTo>
                  <a:pt x="6322214" y="652260"/>
                </a:lnTo>
                <a:lnTo>
                  <a:pt x="6313357" y="665480"/>
                </a:lnTo>
                <a:lnTo>
                  <a:pt x="6376692" y="614273"/>
                </a:lnTo>
                <a:cubicBezTo>
                  <a:pt x="6399971" y="643514"/>
                  <a:pt x="6399971" y="643514"/>
                  <a:pt x="6375626" y="662118"/>
                </a:cubicBezTo>
                <a:cubicBezTo>
                  <a:pt x="6398904" y="691359"/>
                  <a:pt x="6350953" y="695073"/>
                  <a:pt x="6369558" y="719426"/>
                </a:cubicBezTo>
                <a:cubicBezTo>
                  <a:pt x="6365863" y="724131"/>
                  <a:pt x="6360879" y="732995"/>
                  <a:pt x="6355625" y="743873"/>
                </a:cubicBezTo>
                <a:lnTo>
                  <a:pt x="6352736" y="750659"/>
                </a:lnTo>
                <a:lnTo>
                  <a:pt x="6377772" y="712917"/>
                </a:lnTo>
                <a:cubicBezTo>
                  <a:pt x="6419082" y="651010"/>
                  <a:pt x="6462378" y="586838"/>
                  <a:pt x="6492826" y="542715"/>
                </a:cubicBezTo>
                <a:cubicBezTo>
                  <a:pt x="6491652" y="541964"/>
                  <a:pt x="6519108" y="502994"/>
                  <a:pt x="6532642" y="483384"/>
                </a:cubicBezTo>
                <a:lnTo>
                  <a:pt x="6562303" y="438765"/>
                </a:lnTo>
                <a:cubicBezTo>
                  <a:pt x="6572455" y="424053"/>
                  <a:pt x="6585793" y="404317"/>
                  <a:pt x="6592167" y="394261"/>
                </a:cubicBezTo>
                <a:lnTo>
                  <a:pt x="6625411" y="344862"/>
                </a:lnTo>
                <a:lnTo>
                  <a:pt x="6629379" y="340338"/>
                </a:lnTo>
                <a:cubicBezTo>
                  <a:pt x="6629772" y="340587"/>
                  <a:pt x="6623201" y="350518"/>
                  <a:pt x="6616434" y="360322"/>
                </a:cubicBezTo>
                <a:cubicBezTo>
                  <a:pt x="6603686" y="380433"/>
                  <a:pt x="6580789" y="415248"/>
                  <a:pt x="6560490" y="444664"/>
                </a:cubicBezTo>
                <a:cubicBezTo>
                  <a:pt x="6554312" y="454844"/>
                  <a:pt x="6540779" y="474455"/>
                  <a:pt x="6530627" y="489166"/>
                </a:cubicBezTo>
                <a:cubicBezTo>
                  <a:pt x="6514888" y="514426"/>
                  <a:pt x="6482232" y="564202"/>
                  <a:pt x="6462716" y="594119"/>
                </a:cubicBezTo>
                <a:cubicBezTo>
                  <a:pt x="6450163" y="614354"/>
                  <a:pt x="6430843" y="644396"/>
                  <a:pt x="6410544" y="673810"/>
                </a:cubicBezTo>
                <a:lnTo>
                  <a:pt x="6401176" y="689022"/>
                </a:lnTo>
                <a:lnTo>
                  <a:pt x="6374111" y="728242"/>
                </a:lnTo>
                <a:cubicBezTo>
                  <a:pt x="6371021" y="733333"/>
                  <a:pt x="6365297" y="742036"/>
                  <a:pt x="6359076" y="751307"/>
                </a:cubicBezTo>
                <a:lnTo>
                  <a:pt x="6341419" y="777245"/>
                </a:lnTo>
                <a:lnTo>
                  <a:pt x="6340076" y="780399"/>
                </a:lnTo>
                <a:cubicBezTo>
                  <a:pt x="6335303" y="793157"/>
                  <a:pt x="6331282" y="805782"/>
                  <a:pt x="6329031" y="816128"/>
                </a:cubicBezTo>
                <a:lnTo>
                  <a:pt x="6328889" y="823641"/>
                </a:lnTo>
                <a:lnTo>
                  <a:pt x="6337467" y="810786"/>
                </a:lnTo>
                <a:cubicBezTo>
                  <a:pt x="6356142" y="787403"/>
                  <a:pt x="6350216" y="790676"/>
                  <a:pt x="6349628" y="790300"/>
                </a:cubicBezTo>
                <a:cubicBezTo>
                  <a:pt x="6349041" y="789925"/>
                  <a:pt x="6355612" y="779994"/>
                  <a:pt x="6365758" y="765291"/>
                </a:cubicBezTo>
                <a:cubicBezTo>
                  <a:pt x="6378507" y="745180"/>
                  <a:pt x="6415921" y="691373"/>
                  <a:pt x="6435632" y="661582"/>
                </a:cubicBezTo>
                <a:lnTo>
                  <a:pt x="6447345" y="647880"/>
                </a:lnTo>
                <a:lnTo>
                  <a:pt x="6418075" y="692750"/>
                </a:lnTo>
                <a:cubicBezTo>
                  <a:pt x="6404543" y="712360"/>
                  <a:pt x="6398559" y="722666"/>
                  <a:pt x="6402528" y="718141"/>
                </a:cubicBezTo>
                <a:cubicBezTo>
                  <a:pt x="6388995" y="737752"/>
                  <a:pt x="6375658" y="757488"/>
                  <a:pt x="6366099" y="772567"/>
                </a:cubicBezTo>
                <a:lnTo>
                  <a:pt x="6339034" y="811787"/>
                </a:lnTo>
                <a:lnTo>
                  <a:pt x="6328816" y="827522"/>
                </a:lnTo>
                <a:lnTo>
                  <a:pt x="6328614" y="838181"/>
                </a:lnTo>
                <a:lnTo>
                  <a:pt x="6294793" y="913753"/>
                </a:lnTo>
                <a:lnTo>
                  <a:pt x="6301645" y="902844"/>
                </a:lnTo>
                <a:cubicBezTo>
                  <a:pt x="6319437" y="874041"/>
                  <a:pt x="6348738" y="825716"/>
                  <a:pt x="6356653" y="812279"/>
                </a:cubicBezTo>
                <a:cubicBezTo>
                  <a:pt x="6363895" y="801486"/>
                  <a:pt x="6367790" y="794729"/>
                  <a:pt x="6372051" y="787435"/>
                </a:cubicBezTo>
                <a:lnTo>
                  <a:pt x="6377084" y="779405"/>
                </a:lnTo>
                <a:lnTo>
                  <a:pt x="6376285" y="780444"/>
                </a:lnTo>
                <a:lnTo>
                  <a:pt x="6377744" y="778353"/>
                </a:lnTo>
                <a:lnTo>
                  <a:pt x="6389645" y="759369"/>
                </a:lnTo>
                <a:cubicBezTo>
                  <a:pt x="6399865" y="741245"/>
                  <a:pt x="6399865" y="741245"/>
                  <a:pt x="6417277" y="715365"/>
                </a:cubicBezTo>
                <a:lnTo>
                  <a:pt x="6389048" y="765125"/>
                </a:lnTo>
                <a:cubicBezTo>
                  <a:pt x="6369371" y="795723"/>
                  <a:pt x="6362747" y="809967"/>
                  <a:pt x="6343070" y="840564"/>
                </a:cubicBezTo>
                <a:lnTo>
                  <a:pt x="6321631" y="876185"/>
                </a:lnTo>
                <a:cubicBezTo>
                  <a:pt x="6315771" y="884777"/>
                  <a:pt x="6307817" y="898184"/>
                  <a:pt x="6302623" y="907194"/>
                </a:cubicBezTo>
                <a:lnTo>
                  <a:pt x="6289804" y="929826"/>
                </a:lnTo>
                <a:lnTo>
                  <a:pt x="6289510" y="930312"/>
                </a:lnTo>
                <a:lnTo>
                  <a:pt x="6290442" y="931924"/>
                </a:lnTo>
                <a:lnTo>
                  <a:pt x="6303363" y="910728"/>
                </a:lnTo>
                <a:cubicBezTo>
                  <a:pt x="6324969" y="875211"/>
                  <a:pt x="6346617" y="839720"/>
                  <a:pt x="6367173" y="806614"/>
                </a:cubicBezTo>
                <a:cubicBezTo>
                  <a:pt x="6375131" y="793201"/>
                  <a:pt x="6380658" y="784400"/>
                  <a:pt x="6389445" y="771515"/>
                </a:cubicBezTo>
                <a:lnTo>
                  <a:pt x="6389611" y="771620"/>
                </a:lnTo>
                <a:cubicBezTo>
                  <a:pt x="6398700" y="755852"/>
                  <a:pt x="6453184" y="665245"/>
                  <a:pt x="6472441" y="634134"/>
                </a:cubicBezTo>
                <a:lnTo>
                  <a:pt x="6475682" y="628991"/>
                </a:lnTo>
                <a:lnTo>
                  <a:pt x="6470275" y="635655"/>
                </a:lnTo>
                <a:cubicBezTo>
                  <a:pt x="6473661" y="630747"/>
                  <a:pt x="6480427" y="620944"/>
                  <a:pt x="6480623" y="621068"/>
                </a:cubicBezTo>
                <a:lnTo>
                  <a:pt x="6478652" y="624789"/>
                </a:lnTo>
                <a:lnTo>
                  <a:pt x="6479312" y="624705"/>
                </a:lnTo>
                <a:cubicBezTo>
                  <a:pt x="6478525" y="626512"/>
                  <a:pt x="6476701" y="629970"/>
                  <a:pt x="6474106" y="634472"/>
                </a:cubicBezTo>
                <a:lnTo>
                  <a:pt x="6455428" y="665696"/>
                </a:lnTo>
                <a:cubicBezTo>
                  <a:pt x="6450235" y="674706"/>
                  <a:pt x="6439515" y="692517"/>
                  <a:pt x="6431228" y="705714"/>
                </a:cubicBezTo>
                <a:cubicBezTo>
                  <a:pt x="6421173" y="723944"/>
                  <a:pt x="6404594" y="750346"/>
                  <a:pt x="6391609" y="772874"/>
                </a:cubicBezTo>
                <a:lnTo>
                  <a:pt x="6293392" y="937029"/>
                </a:lnTo>
                <a:lnTo>
                  <a:pt x="6299258" y="947178"/>
                </a:lnTo>
                <a:cubicBezTo>
                  <a:pt x="6306902" y="966644"/>
                  <a:pt x="6303753" y="987217"/>
                  <a:pt x="6281823" y="1004682"/>
                </a:cubicBezTo>
                <a:cubicBezTo>
                  <a:pt x="6271400" y="1042744"/>
                  <a:pt x="6251195" y="1090162"/>
                  <a:pt x="6221848" y="1118229"/>
                </a:cubicBezTo>
                <a:lnTo>
                  <a:pt x="6235344" y="1156825"/>
                </a:lnTo>
                <a:lnTo>
                  <a:pt x="6201323" y="1179997"/>
                </a:lnTo>
                <a:lnTo>
                  <a:pt x="6200332" y="1224445"/>
                </a:lnTo>
                <a:lnTo>
                  <a:pt x="6215706" y="1198324"/>
                </a:lnTo>
                <a:lnTo>
                  <a:pt x="6237071" y="1162637"/>
                </a:lnTo>
                <a:lnTo>
                  <a:pt x="6235344" y="1156825"/>
                </a:lnTo>
                <a:lnTo>
                  <a:pt x="6249155" y="1142451"/>
                </a:lnTo>
                <a:lnTo>
                  <a:pt x="6263220" y="1118957"/>
                </a:lnTo>
                <a:lnTo>
                  <a:pt x="6291922" y="1071585"/>
                </a:lnTo>
                <a:lnTo>
                  <a:pt x="6284592" y="1061511"/>
                </a:lnTo>
                <a:cubicBezTo>
                  <a:pt x="6280934" y="1051107"/>
                  <a:pt x="6288541" y="1045442"/>
                  <a:pt x="6301602" y="1036608"/>
                </a:cubicBezTo>
                <a:lnTo>
                  <a:pt x="6322356" y="1021587"/>
                </a:lnTo>
                <a:lnTo>
                  <a:pt x="6335823" y="999700"/>
                </a:lnTo>
                <a:lnTo>
                  <a:pt x="6339445" y="993174"/>
                </a:lnTo>
                <a:cubicBezTo>
                  <a:pt x="6351720" y="955976"/>
                  <a:pt x="6358463" y="895095"/>
                  <a:pt x="6380393" y="877631"/>
                </a:cubicBezTo>
                <a:cubicBezTo>
                  <a:pt x="6390069" y="873063"/>
                  <a:pt x="6399531" y="878058"/>
                  <a:pt x="6404205" y="882952"/>
                </a:cubicBezTo>
                <a:lnTo>
                  <a:pt x="6405241" y="885369"/>
                </a:lnTo>
                <a:lnTo>
                  <a:pt x="6412898" y="872607"/>
                </a:lnTo>
                <a:cubicBezTo>
                  <a:pt x="6421143" y="859374"/>
                  <a:pt x="6431964" y="841637"/>
                  <a:pt x="6437118" y="832622"/>
                </a:cubicBezTo>
                <a:lnTo>
                  <a:pt x="6464082" y="788232"/>
                </a:lnTo>
                <a:lnTo>
                  <a:pt x="6467340" y="784118"/>
                </a:lnTo>
                <a:cubicBezTo>
                  <a:pt x="6467682" y="784313"/>
                  <a:pt x="6462357" y="793231"/>
                  <a:pt x="6456862" y="802050"/>
                </a:cubicBezTo>
                <a:cubicBezTo>
                  <a:pt x="6446554" y="820080"/>
                  <a:pt x="6428004" y="851336"/>
                  <a:pt x="6411518" y="877795"/>
                </a:cubicBezTo>
                <a:lnTo>
                  <a:pt x="6406001" y="887144"/>
                </a:lnTo>
                <a:lnTo>
                  <a:pt x="6413520" y="904699"/>
                </a:lnTo>
                <a:cubicBezTo>
                  <a:pt x="6415447" y="928974"/>
                  <a:pt x="6397741" y="958199"/>
                  <a:pt x="6383147" y="968646"/>
                </a:cubicBezTo>
                <a:lnTo>
                  <a:pt x="6353170" y="1053962"/>
                </a:lnTo>
                <a:lnTo>
                  <a:pt x="6371565" y="1023632"/>
                </a:lnTo>
                <a:cubicBezTo>
                  <a:pt x="6380883" y="1008028"/>
                  <a:pt x="6390201" y="992423"/>
                  <a:pt x="6401192" y="974784"/>
                </a:cubicBezTo>
                <a:cubicBezTo>
                  <a:pt x="6402728" y="975664"/>
                  <a:pt x="6382643" y="1006040"/>
                  <a:pt x="6383667" y="1006626"/>
                </a:cubicBezTo>
                <a:lnTo>
                  <a:pt x="6361857" y="1042001"/>
                </a:lnTo>
                <a:lnTo>
                  <a:pt x="6352128" y="1056888"/>
                </a:lnTo>
                <a:lnTo>
                  <a:pt x="6321892" y="1139608"/>
                </a:lnTo>
                <a:cubicBezTo>
                  <a:pt x="6331248" y="1149390"/>
                  <a:pt x="6321572" y="1153957"/>
                  <a:pt x="6311789" y="1163313"/>
                </a:cubicBezTo>
                <a:cubicBezTo>
                  <a:pt x="6302007" y="1172669"/>
                  <a:pt x="6306582" y="1182344"/>
                  <a:pt x="6316044" y="1187346"/>
                </a:cubicBezTo>
                <a:cubicBezTo>
                  <a:pt x="6301367" y="1201375"/>
                  <a:pt x="6286590" y="1220193"/>
                  <a:pt x="6286270" y="1234551"/>
                </a:cubicBezTo>
                <a:lnTo>
                  <a:pt x="6266385" y="1267612"/>
                </a:lnTo>
                <a:lnTo>
                  <a:pt x="6270723" y="1283099"/>
                </a:lnTo>
                <a:lnTo>
                  <a:pt x="6288868" y="1257684"/>
                </a:lnTo>
                <a:cubicBezTo>
                  <a:pt x="6289690" y="1267228"/>
                  <a:pt x="6284669" y="1275314"/>
                  <a:pt x="6279579" y="1282605"/>
                </a:cubicBezTo>
                <a:lnTo>
                  <a:pt x="6273241" y="1292091"/>
                </a:lnTo>
                <a:lnTo>
                  <a:pt x="6274143" y="1295309"/>
                </a:lnTo>
                <a:lnTo>
                  <a:pt x="6270441" y="1300759"/>
                </a:lnTo>
                <a:lnTo>
                  <a:pt x="6269880" y="1302754"/>
                </a:lnTo>
                <a:lnTo>
                  <a:pt x="6264730" y="1309166"/>
                </a:lnTo>
                <a:lnTo>
                  <a:pt x="6260530" y="1315350"/>
                </a:lnTo>
                <a:cubicBezTo>
                  <a:pt x="6289237" y="1315990"/>
                  <a:pt x="6361328" y="1303241"/>
                  <a:pt x="6384607" y="1332481"/>
                </a:cubicBezTo>
                <a:cubicBezTo>
                  <a:pt x="6398537" y="1351939"/>
                  <a:pt x="6398004" y="1375858"/>
                  <a:pt x="6383540" y="1380326"/>
                </a:cubicBezTo>
                <a:cubicBezTo>
                  <a:pt x="6383433" y="1385107"/>
                  <a:pt x="6373544" y="1399250"/>
                  <a:pt x="6378226" y="1404139"/>
                </a:cubicBezTo>
                <a:lnTo>
                  <a:pt x="6392789" y="1394889"/>
                </a:lnTo>
                <a:lnTo>
                  <a:pt x="6456058" y="1348431"/>
                </a:lnTo>
                <a:lnTo>
                  <a:pt x="6466373" y="1315157"/>
                </a:lnTo>
                <a:cubicBezTo>
                  <a:pt x="6457125" y="1300587"/>
                  <a:pt x="6466694" y="1300800"/>
                  <a:pt x="6476476" y="1291445"/>
                </a:cubicBezTo>
                <a:cubicBezTo>
                  <a:pt x="6481471" y="1281982"/>
                  <a:pt x="6476797" y="1277094"/>
                  <a:pt x="6472115" y="1272199"/>
                </a:cubicBezTo>
                <a:cubicBezTo>
                  <a:pt x="6501462" y="1244133"/>
                  <a:pt x="6521454" y="1206283"/>
                  <a:pt x="6550801" y="1178217"/>
                </a:cubicBezTo>
                <a:cubicBezTo>
                  <a:pt x="6561330" y="1135373"/>
                  <a:pt x="6590998" y="1092950"/>
                  <a:pt x="6629701" y="1074665"/>
                </a:cubicBezTo>
                <a:lnTo>
                  <a:pt x="6625452" y="1050640"/>
                </a:lnTo>
                <a:cubicBezTo>
                  <a:pt x="6620985" y="1036177"/>
                  <a:pt x="6630874" y="1022039"/>
                  <a:pt x="6645444" y="1012791"/>
                </a:cubicBezTo>
                <a:cubicBezTo>
                  <a:pt x="6655440" y="993866"/>
                  <a:pt x="6665116" y="989292"/>
                  <a:pt x="6674365" y="1003862"/>
                </a:cubicBezTo>
                <a:cubicBezTo>
                  <a:pt x="6693076" y="1023427"/>
                  <a:pt x="6702325" y="1037990"/>
                  <a:pt x="6677865" y="1061382"/>
                </a:cubicBezTo>
                <a:cubicBezTo>
                  <a:pt x="6663196" y="1075412"/>
                  <a:pt x="6614070" y="1131760"/>
                  <a:pt x="6632568" y="1160893"/>
                </a:cubicBezTo>
                <a:cubicBezTo>
                  <a:pt x="6627246" y="1184712"/>
                  <a:pt x="6601407" y="1270300"/>
                  <a:pt x="6572059" y="1298366"/>
                </a:cubicBezTo>
                <a:cubicBezTo>
                  <a:pt x="6586090" y="1313037"/>
                  <a:pt x="6576307" y="1322392"/>
                  <a:pt x="6566631" y="1326966"/>
                </a:cubicBezTo>
                <a:cubicBezTo>
                  <a:pt x="6547173" y="1340889"/>
                  <a:pt x="6584382" y="1389589"/>
                  <a:pt x="6588956" y="1399264"/>
                </a:cubicBezTo>
                <a:cubicBezTo>
                  <a:pt x="6581565" y="1408672"/>
                  <a:pt x="6556655" y="1452396"/>
                  <a:pt x="6535933" y="1496214"/>
                </a:cubicBezTo>
                <a:lnTo>
                  <a:pt x="6511207" y="1556500"/>
                </a:lnTo>
                <a:lnTo>
                  <a:pt x="6524044" y="1549261"/>
                </a:lnTo>
                <a:cubicBezTo>
                  <a:pt x="6529141" y="1547908"/>
                  <a:pt x="6534234" y="1547908"/>
                  <a:pt x="6537633" y="1549710"/>
                </a:cubicBezTo>
                <a:cubicBezTo>
                  <a:pt x="6541031" y="1555122"/>
                  <a:pt x="6531687" y="1581274"/>
                  <a:pt x="6519796" y="1607876"/>
                </a:cubicBezTo>
                <a:lnTo>
                  <a:pt x="6518405" y="1610716"/>
                </a:lnTo>
                <a:lnTo>
                  <a:pt x="6522060" y="1608394"/>
                </a:lnTo>
                <a:cubicBezTo>
                  <a:pt x="6536630" y="1599145"/>
                  <a:pt x="6545986" y="1608928"/>
                  <a:pt x="6555341" y="1618711"/>
                </a:cubicBezTo>
                <a:cubicBezTo>
                  <a:pt x="6565231" y="1604574"/>
                  <a:pt x="6575013" y="1595218"/>
                  <a:pt x="6575334" y="1580861"/>
                </a:cubicBezTo>
                <a:cubicBezTo>
                  <a:pt x="6585115" y="1571505"/>
                  <a:pt x="6585649" y="1547587"/>
                  <a:pt x="6590857" y="1528556"/>
                </a:cubicBezTo>
                <a:cubicBezTo>
                  <a:pt x="6576507" y="1528236"/>
                  <a:pt x="6562363" y="1518346"/>
                  <a:pt x="6553115" y="1503776"/>
                </a:cubicBezTo>
                <a:cubicBezTo>
                  <a:pt x="6567685" y="1494527"/>
                  <a:pt x="6577574" y="1480390"/>
                  <a:pt x="6578001" y="1461252"/>
                </a:cubicBezTo>
                <a:lnTo>
                  <a:pt x="6625632" y="1471888"/>
                </a:lnTo>
                <a:cubicBezTo>
                  <a:pt x="6610956" y="1485918"/>
                  <a:pt x="6610636" y="1500275"/>
                  <a:pt x="6600746" y="1514411"/>
                </a:cubicBezTo>
                <a:lnTo>
                  <a:pt x="6619564" y="1529196"/>
                </a:lnTo>
                <a:cubicBezTo>
                  <a:pt x="6629133" y="1529409"/>
                  <a:pt x="6633814" y="1534297"/>
                  <a:pt x="6633601" y="1543866"/>
                </a:cubicBezTo>
                <a:cubicBezTo>
                  <a:pt x="6633174" y="1563003"/>
                  <a:pt x="6618390" y="1581821"/>
                  <a:pt x="6608502" y="1595965"/>
                </a:cubicBezTo>
                <a:cubicBezTo>
                  <a:pt x="6622752" y="1601066"/>
                  <a:pt x="6641996" y="1596712"/>
                  <a:pt x="6651459" y="1601706"/>
                </a:cubicBezTo>
                <a:cubicBezTo>
                  <a:pt x="6660707" y="1616276"/>
                  <a:pt x="6626466" y="1649017"/>
                  <a:pt x="6611795" y="1663054"/>
                </a:cubicBezTo>
                <a:cubicBezTo>
                  <a:pt x="6611582" y="1672623"/>
                  <a:pt x="6608976" y="1682139"/>
                  <a:pt x="6605228" y="1689236"/>
                </a:cubicBezTo>
                <a:lnTo>
                  <a:pt x="6593950" y="1699038"/>
                </a:lnTo>
                <a:lnTo>
                  <a:pt x="6595385" y="1704816"/>
                </a:lnTo>
                <a:cubicBezTo>
                  <a:pt x="6590290" y="1712030"/>
                  <a:pt x="6581797" y="1731869"/>
                  <a:pt x="6575427" y="1751256"/>
                </a:cubicBezTo>
                <a:lnTo>
                  <a:pt x="6569359" y="1773872"/>
                </a:lnTo>
                <a:lnTo>
                  <a:pt x="6580847" y="1762885"/>
                </a:lnTo>
                <a:lnTo>
                  <a:pt x="6600840" y="1725036"/>
                </a:lnTo>
                <a:cubicBezTo>
                  <a:pt x="6605834" y="1715574"/>
                  <a:pt x="6615510" y="1711006"/>
                  <a:pt x="6620298" y="1711113"/>
                </a:cubicBezTo>
                <a:cubicBezTo>
                  <a:pt x="6620191" y="1715894"/>
                  <a:pt x="6610302" y="1730037"/>
                  <a:pt x="6610088" y="1739606"/>
                </a:cubicBezTo>
                <a:cubicBezTo>
                  <a:pt x="6628692" y="1763952"/>
                  <a:pt x="6551074" y="1810090"/>
                  <a:pt x="6569678" y="1834442"/>
                </a:cubicBezTo>
                <a:lnTo>
                  <a:pt x="6549793" y="1867503"/>
                </a:lnTo>
                <a:lnTo>
                  <a:pt x="6546773" y="1878535"/>
                </a:lnTo>
                <a:lnTo>
                  <a:pt x="6551184" y="1890062"/>
                </a:lnTo>
                <a:lnTo>
                  <a:pt x="6568956" y="1866737"/>
                </a:lnTo>
                <a:cubicBezTo>
                  <a:pt x="6577648" y="1852570"/>
                  <a:pt x="6583975" y="1837153"/>
                  <a:pt x="6584348" y="1820405"/>
                </a:cubicBezTo>
                <a:lnTo>
                  <a:pt x="6603344" y="1828018"/>
                </a:lnTo>
                <a:lnTo>
                  <a:pt x="6605580" y="1823845"/>
                </a:lnTo>
                <a:cubicBezTo>
                  <a:pt x="6612375" y="1820241"/>
                  <a:pt x="6619169" y="1823845"/>
                  <a:pt x="6622564" y="1827455"/>
                </a:cubicBezTo>
                <a:cubicBezTo>
                  <a:pt x="6631058" y="1836471"/>
                  <a:pt x="6631058" y="1849997"/>
                  <a:pt x="6627236" y="1862622"/>
                </a:cubicBezTo>
                <a:lnTo>
                  <a:pt x="6611656" y="1888012"/>
                </a:lnTo>
                <a:lnTo>
                  <a:pt x="6635594" y="1883781"/>
                </a:lnTo>
                <a:lnTo>
                  <a:pt x="6658873" y="1913021"/>
                </a:lnTo>
                <a:lnTo>
                  <a:pt x="6633353" y="1984252"/>
                </a:lnTo>
                <a:cubicBezTo>
                  <a:pt x="6594331" y="2016893"/>
                  <a:pt x="6573912" y="2073880"/>
                  <a:pt x="6544565" y="2101947"/>
                </a:cubicBezTo>
                <a:lnTo>
                  <a:pt x="6540403" y="2101854"/>
                </a:lnTo>
                <a:lnTo>
                  <a:pt x="6534760" y="2112337"/>
                </a:lnTo>
                <a:lnTo>
                  <a:pt x="6534676" y="2116083"/>
                </a:lnTo>
                <a:lnTo>
                  <a:pt x="6531340" y="2121372"/>
                </a:lnTo>
                <a:lnTo>
                  <a:pt x="6536783" y="2140363"/>
                </a:lnTo>
                <a:cubicBezTo>
                  <a:pt x="6535934" y="2146675"/>
                  <a:pt x="6532536" y="2152085"/>
                  <a:pt x="6527439" y="2155693"/>
                </a:cubicBezTo>
                <a:cubicBezTo>
                  <a:pt x="6547822" y="2155692"/>
                  <a:pt x="6598785" y="2144874"/>
                  <a:pt x="6615769" y="2166517"/>
                </a:cubicBezTo>
                <a:cubicBezTo>
                  <a:pt x="6625964" y="2180945"/>
                  <a:pt x="6625964" y="2198977"/>
                  <a:pt x="6615769" y="2202587"/>
                </a:cubicBezTo>
                <a:cubicBezTo>
                  <a:pt x="6615769" y="2206192"/>
                  <a:pt x="6608975" y="2217015"/>
                  <a:pt x="6612375" y="2220620"/>
                </a:cubicBezTo>
                <a:lnTo>
                  <a:pt x="6622564" y="2213406"/>
                </a:lnTo>
                <a:lnTo>
                  <a:pt x="6666732" y="2177335"/>
                </a:lnTo>
                <a:lnTo>
                  <a:pt x="6673526" y="2152088"/>
                </a:lnTo>
                <a:cubicBezTo>
                  <a:pt x="6666732" y="2141264"/>
                  <a:pt x="6673526" y="2141265"/>
                  <a:pt x="6680320" y="2134051"/>
                </a:cubicBezTo>
                <a:cubicBezTo>
                  <a:pt x="6683716" y="2126836"/>
                  <a:pt x="6680321" y="2123232"/>
                  <a:pt x="6676921" y="2119622"/>
                </a:cubicBezTo>
                <a:cubicBezTo>
                  <a:pt x="6697305" y="2097981"/>
                  <a:pt x="6710894" y="2069124"/>
                  <a:pt x="6731278" y="2047482"/>
                </a:cubicBezTo>
                <a:cubicBezTo>
                  <a:pt x="6738073" y="2015021"/>
                  <a:pt x="6758457" y="1982555"/>
                  <a:pt x="6785635" y="1968127"/>
                </a:cubicBezTo>
                <a:lnTo>
                  <a:pt x="6782240" y="1950094"/>
                </a:lnTo>
                <a:cubicBezTo>
                  <a:pt x="6778841" y="1939271"/>
                  <a:pt x="6785636" y="1928452"/>
                  <a:pt x="6795830" y="1921238"/>
                </a:cubicBezTo>
                <a:cubicBezTo>
                  <a:pt x="6802624" y="1906809"/>
                  <a:pt x="6809419" y="1903200"/>
                  <a:pt x="6816213" y="1914024"/>
                </a:cubicBezTo>
                <a:cubicBezTo>
                  <a:pt x="6829803" y="1928452"/>
                  <a:pt x="6836597" y="1939271"/>
                  <a:pt x="6819609" y="1957308"/>
                </a:cubicBezTo>
                <a:cubicBezTo>
                  <a:pt x="6809419" y="1968127"/>
                  <a:pt x="6775446" y="2011412"/>
                  <a:pt x="6789035" y="2033054"/>
                </a:cubicBezTo>
                <a:cubicBezTo>
                  <a:pt x="6785635" y="2051091"/>
                  <a:pt x="6768651" y="2116018"/>
                  <a:pt x="6748267" y="2137660"/>
                </a:cubicBezTo>
                <a:cubicBezTo>
                  <a:pt x="6758457" y="2148479"/>
                  <a:pt x="6751662" y="2155693"/>
                  <a:pt x="6744867" y="2159302"/>
                </a:cubicBezTo>
                <a:cubicBezTo>
                  <a:pt x="6731278" y="2170121"/>
                  <a:pt x="6758457" y="2206192"/>
                  <a:pt x="6761856" y="2213405"/>
                </a:cubicBezTo>
                <a:cubicBezTo>
                  <a:pt x="6751662" y="2227833"/>
                  <a:pt x="6693910" y="2346868"/>
                  <a:pt x="6707499" y="2361297"/>
                </a:cubicBezTo>
                <a:lnTo>
                  <a:pt x="6680321" y="2386543"/>
                </a:lnTo>
                <a:cubicBezTo>
                  <a:pt x="6670127" y="2408185"/>
                  <a:pt x="6659937" y="2426223"/>
                  <a:pt x="6653142" y="2447866"/>
                </a:cubicBezTo>
                <a:lnTo>
                  <a:pt x="6656537" y="2458684"/>
                </a:lnTo>
                <a:cubicBezTo>
                  <a:pt x="6680321" y="2458684"/>
                  <a:pt x="6680321" y="2397367"/>
                  <a:pt x="6707499" y="2397367"/>
                </a:cubicBezTo>
                <a:cubicBezTo>
                  <a:pt x="6714294" y="2397367"/>
                  <a:pt x="6721089" y="2393758"/>
                  <a:pt x="6731278" y="2390153"/>
                </a:cubicBezTo>
                <a:lnTo>
                  <a:pt x="6707499" y="2379329"/>
                </a:lnTo>
                <a:lnTo>
                  <a:pt x="6717689" y="2372115"/>
                </a:lnTo>
                <a:cubicBezTo>
                  <a:pt x="6727883" y="2364901"/>
                  <a:pt x="6734678" y="2372115"/>
                  <a:pt x="6741472" y="2379330"/>
                </a:cubicBezTo>
                <a:cubicBezTo>
                  <a:pt x="6748267" y="2368511"/>
                  <a:pt x="6755062" y="2361297"/>
                  <a:pt x="6755062" y="2350473"/>
                </a:cubicBezTo>
                <a:cubicBezTo>
                  <a:pt x="6761857" y="2343259"/>
                  <a:pt x="6761856" y="2325227"/>
                  <a:pt x="6765251" y="2310798"/>
                </a:cubicBezTo>
                <a:cubicBezTo>
                  <a:pt x="6755062" y="2310798"/>
                  <a:pt x="6744867" y="2303584"/>
                  <a:pt x="6738073" y="2292760"/>
                </a:cubicBezTo>
                <a:cubicBezTo>
                  <a:pt x="6748267" y="2285546"/>
                  <a:pt x="6755062" y="2274728"/>
                  <a:pt x="6755062" y="2260299"/>
                </a:cubicBezTo>
                <a:lnTo>
                  <a:pt x="6789035" y="2267514"/>
                </a:lnTo>
                <a:cubicBezTo>
                  <a:pt x="6778841" y="2278332"/>
                  <a:pt x="6778841" y="2289156"/>
                  <a:pt x="6772046" y="2299974"/>
                </a:cubicBezTo>
                <a:lnTo>
                  <a:pt x="6785635" y="2310799"/>
                </a:lnTo>
                <a:cubicBezTo>
                  <a:pt x="6792430" y="2310798"/>
                  <a:pt x="6795829" y="2314402"/>
                  <a:pt x="6795830" y="2321617"/>
                </a:cubicBezTo>
                <a:cubicBezTo>
                  <a:pt x="6795830" y="2336045"/>
                  <a:pt x="6785635" y="2350473"/>
                  <a:pt x="6778841" y="2361297"/>
                </a:cubicBezTo>
                <a:cubicBezTo>
                  <a:pt x="6789035" y="2364901"/>
                  <a:pt x="6802624" y="2361297"/>
                  <a:pt x="6809419" y="2364901"/>
                </a:cubicBezTo>
                <a:cubicBezTo>
                  <a:pt x="6816214" y="2375725"/>
                  <a:pt x="6792430" y="2400971"/>
                  <a:pt x="6782240" y="2411795"/>
                </a:cubicBezTo>
                <a:cubicBezTo>
                  <a:pt x="6782241" y="2426223"/>
                  <a:pt x="6775446" y="2440651"/>
                  <a:pt x="6768651" y="2440651"/>
                </a:cubicBezTo>
                <a:lnTo>
                  <a:pt x="6751662" y="2465898"/>
                </a:lnTo>
                <a:lnTo>
                  <a:pt x="6751662" y="2498364"/>
                </a:lnTo>
                <a:lnTo>
                  <a:pt x="6761856" y="2487540"/>
                </a:lnTo>
                <a:lnTo>
                  <a:pt x="6775446" y="2458684"/>
                </a:lnTo>
                <a:cubicBezTo>
                  <a:pt x="6778841" y="2451470"/>
                  <a:pt x="6785635" y="2447866"/>
                  <a:pt x="6789035" y="2447866"/>
                </a:cubicBezTo>
                <a:cubicBezTo>
                  <a:pt x="6789035" y="2451470"/>
                  <a:pt x="6782240" y="2462294"/>
                  <a:pt x="6782240" y="2469507"/>
                </a:cubicBezTo>
                <a:cubicBezTo>
                  <a:pt x="6795830" y="2487540"/>
                  <a:pt x="6741472" y="2523611"/>
                  <a:pt x="6755062" y="2541648"/>
                </a:cubicBezTo>
                <a:lnTo>
                  <a:pt x="6741472" y="2566895"/>
                </a:lnTo>
                <a:cubicBezTo>
                  <a:pt x="6741472" y="2574109"/>
                  <a:pt x="6738073" y="2584933"/>
                  <a:pt x="6734678" y="2595751"/>
                </a:cubicBezTo>
                <a:cubicBezTo>
                  <a:pt x="6748267" y="2577719"/>
                  <a:pt x="6765251" y="2556077"/>
                  <a:pt x="6765251" y="2530825"/>
                </a:cubicBezTo>
                <a:lnTo>
                  <a:pt x="6792430" y="2541648"/>
                </a:lnTo>
                <a:lnTo>
                  <a:pt x="6785635" y="2581323"/>
                </a:lnTo>
                <a:lnTo>
                  <a:pt x="6802624" y="2577719"/>
                </a:lnTo>
                <a:lnTo>
                  <a:pt x="6819608" y="2599361"/>
                </a:lnTo>
                <a:lnTo>
                  <a:pt x="6802624" y="2653464"/>
                </a:lnTo>
                <a:cubicBezTo>
                  <a:pt x="6775446" y="2678716"/>
                  <a:pt x="6761856" y="2722000"/>
                  <a:pt x="6741472" y="2743642"/>
                </a:cubicBezTo>
                <a:lnTo>
                  <a:pt x="6734678" y="2743643"/>
                </a:lnTo>
                <a:lnTo>
                  <a:pt x="6734678" y="2754461"/>
                </a:lnTo>
                <a:lnTo>
                  <a:pt x="6714294" y="2790531"/>
                </a:lnTo>
                <a:cubicBezTo>
                  <a:pt x="6714294" y="2822997"/>
                  <a:pt x="6680321" y="2837426"/>
                  <a:pt x="6680321" y="2877100"/>
                </a:cubicBezTo>
                <a:cubicBezTo>
                  <a:pt x="6673526" y="2887924"/>
                  <a:pt x="6649743" y="2945636"/>
                  <a:pt x="6642948" y="2945636"/>
                </a:cubicBezTo>
                <a:cubicBezTo>
                  <a:pt x="6642948" y="2956456"/>
                  <a:pt x="6642948" y="2970884"/>
                  <a:pt x="6639553" y="2985312"/>
                </a:cubicBezTo>
                <a:lnTo>
                  <a:pt x="6642948" y="2985312"/>
                </a:lnTo>
                <a:cubicBezTo>
                  <a:pt x="6646348" y="2988922"/>
                  <a:pt x="6646348" y="2992526"/>
                  <a:pt x="6639553" y="2996135"/>
                </a:cubicBezTo>
                <a:lnTo>
                  <a:pt x="6632758" y="2996135"/>
                </a:lnTo>
                <a:cubicBezTo>
                  <a:pt x="6629359" y="3006954"/>
                  <a:pt x="6622564" y="3010564"/>
                  <a:pt x="6615769" y="3010564"/>
                </a:cubicBezTo>
                <a:cubicBezTo>
                  <a:pt x="6615769" y="3035810"/>
                  <a:pt x="6602180" y="3057453"/>
                  <a:pt x="6602180" y="3082705"/>
                </a:cubicBezTo>
                <a:lnTo>
                  <a:pt x="6622564" y="3111561"/>
                </a:lnTo>
                <a:cubicBezTo>
                  <a:pt x="6625964" y="3111561"/>
                  <a:pt x="6629359" y="3111561"/>
                  <a:pt x="6629359" y="3115165"/>
                </a:cubicBezTo>
                <a:cubicBezTo>
                  <a:pt x="6629359" y="3122379"/>
                  <a:pt x="6622564" y="3133203"/>
                  <a:pt x="6615769" y="3136808"/>
                </a:cubicBezTo>
                <a:cubicBezTo>
                  <a:pt x="6615769" y="3147631"/>
                  <a:pt x="6612375" y="3158450"/>
                  <a:pt x="6598785" y="3158450"/>
                </a:cubicBezTo>
                <a:lnTo>
                  <a:pt x="6588591" y="3158449"/>
                </a:lnTo>
                <a:lnTo>
                  <a:pt x="6585196" y="3198130"/>
                </a:lnTo>
                <a:lnTo>
                  <a:pt x="6551223" y="3266661"/>
                </a:lnTo>
                <a:lnTo>
                  <a:pt x="6537633" y="3277484"/>
                </a:lnTo>
                <a:cubicBezTo>
                  <a:pt x="6537634" y="3299127"/>
                  <a:pt x="6524044" y="3327983"/>
                  <a:pt x="6513850" y="3349625"/>
                </a:cubicBezTo>
                <a:lnTo>
                  <a:pt x="6513850" y="3392910"/>
                </a:lnTo>
                <a:lnTo>
                  <a:pt x="6486671" y="3418157"/>
                </a:lnTo>
                <a:lnTo>
                  <a:pt x="6473081" y="3454227"/>
                </a:lnTo>
                <a:lnTo>
                  <a:pt x="6452698" y="3472265"/>
                </a:lnTo>
                <a:cubicBezTo>
                  <a:pt x="6452698" y="3497512"/>
                  <a:pt x="6428919" y="3504726"/>
                  <a:pt x="6428919" y="3533583"/>
                </a:cubicBezTo>
                <a:lnTo>
                  <a:pt x="6398345" y="3594905"/>
                </a:lnTo>
                <a:lnTo>
                  <a:pt x="6388670" y="3602112"/>
                </a:lnTo>
                <a:lnTo>
                  <a:pt x="6399559" y="3619447"/>
                </a:lnTo>
                <a:cubicBezTo>
                  <a:pt x="6394460" y="3619447"/>
                  <a:pt x="6391062" y="3617644"/>
                  <a:pt x="6388938" y="3614488"/>
                </a:cubicBezTo>
                <a:lnTo>
                  <a:pt x="6386493" y="3603735"/>
                </a:lnTo>
                <a:lnTo>
                  <a:pt x="6386241" y="3603922"/>
                </a:lnTo>
                <a:cubicBezTo>
                  <a:pt x="6378596" y="3620154"/>
                  <a:pt x="6380508" y="3652617"/>
                  <a:pt x="6357578" y="3652617"/>
                </a:cubicBezTo>
                <a:lnTo>
                  <a:pt x="6360972" y="3551620"/>
                </a:lnTo>
                <a:lnTo>
                  <a:pt x="6340589" y="3544406"/>
                </a:lnTo>
                <a:lnTo>
                  <a:pt x="6326999" y="3569653"/>
                </a:lnTo>
                <a:cubicBezTo>
                  <a:pt x="6320205" y="3594905"/>
                  <a:pt x="6299821" y="3667046"/>
                  <a:pt x="6299821" y="3692292"/>
                </a:cubicBezTo>
                <a:cubicBezTo>
                  <a:pt x="6299821" y="3724758"/>
                  <a:pt x="6296421" y="3721148"/>
                  <a:pt x="6262448" y="3721148"/>
                </a:cubicBezTo>
                <a:lnTo>
                  <a:pt x="6259053" y="3731972"/>
                </a:lnTo>
                <a:cubicBezTo>
                  <a:pt x="6265848" y="3739186"/>
                  <a:pt x="6279437" y="3764433"/>
                  <a:pt x="6259053" y="3764433"/>
                </a:cubicBezTo>
                <a:cubicBezTo>
                  <a:pt x="6255653" y="3764433"/>
                  <a:pt x="6238669" y="3768042"/>
                  <a:pt x="6238669" y="3771647"/>
                </a:cubicBezTo>
                <a:lnTo>
                  <a:pt x="6238669" y="3775256"/>
                </a:lnTo>
                <a:lnTo>
                  <a:pt x="6286232" y="3804113"/>
                </a:lnTo>
                <a:cubicBezTo>
                  <a:pt x="6303216" y="3786075"/>
                  <a:pt x="6310010" y="3757219"/>
                  <a:pt x="6310010" y="3731972"/>
                </a:cubicBezTo>
                <a:cubicBezTo>
                  <a:pt x="6320205" y="3721148"/>
                  <a:pt x="6323600" y="3710330"/>
                  <a:pt x="6323600" y="3695902"/>
                </a:cubicBezTo>
                <a:lnTo>
                  <a:pt x="6337194" y="3663436"/>
                </a:lnTo>
                <a:cubicBezTo>
                  <a:pt x="6337194" y="3659831"/>
                  <a:pt x="6337194" y="3649007"/>
                  <a:pt x="6340589" y="3649007"/>
                </a:cubicBezTo>
                <a:cubicBezTo>
                  <a:pt x="6354178" y="3649007"/>
                  <a:pt x="6364372" y="3685078"/>
                  <a:pt x="6364372" y="3695902"/>
                </a:cubicBezTo>
                <a:cubicBezTo>
                  <a:pt x="6364372" y="3699506"/>
                  <a:pt x="6364372" y="3706720"/>
                  <a:pt x="6357577" y="3706720"/>
                </a:cubicBezTo>
                <a:cubicBezTo>
                  <a:pt x="6350783" y="3735576"/>
                  <a:pt x="6333794" y="3789684"/>
                  <a:pt x="6310010" y="3811327"/>
                </a:cubicBezTo>
                <a:cubicBezTo>
                  <a:pt x="6310010" y="3825754"/>
                  <a:pt x="6299821" y="3829359"/>
                  <a:pt x="6299821" y="3843788"/>
                </a:cubicBezTo>
                <a:cubicBezTo>
                  <a:pt x="6289626" y="3869036"/>
                  <a:pt x="6276037" y="3897893"/>
                  <a:pt x="6259053" y="3919535"/>
                </a:cubicBezTo>
                <a:cubicBezTo>
                  <a:pt x="6259053" y="3926749"/>
                  <a:pt x="6255653" y="3937568"/>
                  <a:pt x="6248859" y="3937568"/>
                </a:cubicBezTo>
                <a:cubicBezTo>
                  <a:pt x="6235269" y="3937568"/>
                  <a:pt x="6238669" y="3905106"/>
                  <a:pt x="6238669" y="3897893"/>
                </a:cubicBezTo>
                <a:lnTo>
                  <a:pt x="6211491" y="3908711"/>
                </a:lnTo>
                <a:lnTo>
                  <a:pt x="6208091" y="3944781"/>
                </a:lnTo>
                <a:lnTo>
                  <a:pt x="6177518" y="4009708"/>
                </a:lnTo>
                <a:lnTo>
                  <a:pt x="6174118" y="4009709"/>
                </a:lnTo>
                <a:lnTo>
                  <a:pt x="6146939" y="4074635"/>
                </a:lnTo>
                <a:cubicBezTo>
                  <a:pt x="6140145" y="4078245"/>
                  <a:pt x="6143544" y="4107101"/>
                  <a:pt x="6143544" y="4110705"/>
                </a:cubicBezTo>
                <a:cubicBezTo>
                  <a:pt x="6150339" y="4099887"/>
                  <a:pt x="6163928" y="4121529"/>
                  <a:pt x="6153734" y="4125133"/>
                </a:cubicBezTo>
                <a:cubicBezTo>
                  <a:pt x="6150339" y="4125133"/>
                  <a:pt x="6143544" y="4125133"/>
                  <a:pt x="6143544" y="4132348"/>
                </a:cubicBezTo>
                <a:cubicBezTo>
                  <a:pt x="6143544" y="4139562"/>
                  <a:pt x="6153734" y="4150386"/>
                  <a:pt x="6160528" y="4157599"/>
                </a:cubicBezTo>
                <a:cubicBezTo>
                  <a:pt x="6160528" y="4160304"/>
                  <a:pt x="6159254" y="4165489"/>
                  <a:pt x="6157237" y="4171744"/>
                </a:cubicBezTo>
                <a:lnTo>
                  <a:pt x="6153172" y="4182534"/>
                </a:lnTo>
                <a:lnTo>
                  <a:pt x="6161742" y="4189357"/>
                </a:lnTo>
                <a:lnTo>
                  <a:pt x="6178726" y="4192967"/>
                </a:lnTo>
                <a:cubicBezTo>
                  <a:pt x="6168537" y="4203785"/>
                  <a:pt x="6165137" y="4221823"/>
                  <a:pt x="6161742" y="4236251"/>
                </a:cubicBezTo>
                <a:lnTo>
                  <a:pt x="6144753" y="4225427"/>
                </a:lnTo>
                <a:cubicBezTo>
                  <a:pt x="6134563" y="4232641"/>
                  <a:pt x="6114179" y="4304781"/>
                  <a:pt x="6114179" y="4319209"/>
                </a:cubicBezTo>
                <a:lnTo>
                  <a:pt x="6090396" y="4362493"/>
                </a:lnTo>
                <a:cubicBezTo>
                  <a:pt x="6090396" y="4362493"/>
                  <a:pt x="6083601" y="4376921"/>
                  <a:pt x="6080207" y="4373316"/>
                </a:cubicBezTo>
                <a:lnTo>
                  <a:pt x="6073412" y="4387745"/>
                </a:lnTo>
                <a:cubicBezTo>
                  <a:pt x="6070012" y="4384135"/>
                  <a:pt x="6066617" y="4387745"/>
                  <a:pt x="6070011" y="4391349"/>
                </a:cubicBezTo>
                <a:lnTo>
                  <a:pt x="6054951" y="4384952"/>
                </a:lnTo>
                <a:lnTo>
                  <a:pt x="6044147" y="4407922"/>
                </a:lnTo>
                <a:lnTo>
                  <a:pt x="6063222" y="4416604"/>
                </a:lnTo>
                <a:lnTo>
                  <a:pt x="6046238" y="4452674"/>
                </a:lnTo>
                <a:cubicBezTo>
                  <a:pt x="6046238" y="4467102"/>
                  <a:pt x="6042838" y="4477920"/>
                  <a:pt x="6036043" y="4485134"/>
                </a:cubicBezTo>
                <a:cubicBezTo>
                  <a:pt x="6039441" y="4474313"/>
                  <a:pt x="6040291" y="4459885"/>
                  <a:pt x="6040291" y="4445457"/>
                </a:cubicBezTo>
                <a:lnTo>
                  <a:pt x="6039691" y="4417394"/>
                </a:lnTo>
                <a:lnTo>
                  <a:pt x="6035571" y="4426154"/>
                </a:lnTo>
                <a:cubicBezTo>
                  <a:pt x="6027821" y="4438272"/>
                  <a:pt x="6019540" y="4446162"/>
                  <a:pt x="6011047" y="4446162"/>
                </a:cubicBezTo>
                <a:cubicBezTo>
                  <a:pt x="6011046" y="4456981"/>
                  <a:pt x="5997457" y="4500265"/>
                  <a:pt x="5987267" y="4500265"/>
                </a:cubicBezTo>
                <a:cubicBezTo>
                  <a:pt x="5983867" y="4500265"/>
                  <a:pt x="5983868" y="4489446"/>
                  <a:pt x="5983868" y="4489446"/>
                </a:cubicBezTo>
                <a:lnTo>
                  <a:pt x="5970278" y="4485837"/>
                </a:lnTo>
                <a:lnTo>
                  <a:pt x="5960089" y="4500265"/>
                </a:lnTo>
                <a:lnTo>
                  <a:pt x="5983868" y="4525517"/>
                </a:lnTo>
                <a:cubicBezTo>
                  <a:pt x="5983868" y="4535435"/>
                  <a:pt x="5982806" y="4544678"/>
                  <a:pt x="5980895" y="4553414"/>
                </a:cubicBezTo>
                <a:lnTo>
                  <a:pt x="5976538" y="4566837"/>
                </a:lnTo>
                <a:lnTo>
                  <a:pt x="5981683" y="4557276"/>
                </a:lnTo>
                <a:lnTo>
                  <a:pt x="5995272" y="4550063"/>
                </a:lnTo>
                <a:lnTo>
                  <a:pt x="5995272" y="4557276"/>
                </a:lnTo>
                <a:lnTo>
                  <a:pt x="5985083" y="4575313"/>
                </a:lnTo>
                <a:lnTo>
                  <a:pt x="5971324" y="4581155"/>
                </a:lnTo>
                <a:lnTo>
                  <a:pt x="5960938" y="4601093"/>
                </a:lnTo>
                <a:lnTo>
                  <a:pt x="5958777" y="4604357"/>
                </a:lnTo>
                <a:lnTo>
                  <a:pt x="5974897" y="4607778"/>
                </a:lnTo>
                <a:lnTo>
                  <a:pt x="5964708" y="4672703"/>
                </a:lnTo>
                <a:cubicBezTo>
                  <a:pt x="5957914" y="4661885"/>
                  <a:pt x="5954514" y="4643848"/>
                  <a:pt x="5954514" y="4629420"/>
                </a:cubicBezTo>
                <a:lnTo>
                  <a:pt x="5954514" y="4611388"/>
                </a:lnTo>
                <a:lnTo>
                  <a:pt x="5955480" y="4609338"/>
                </a:lnTo>
                <a:lnTo>
                  <a:pt x="5946499" y="4622904"/>
                </a:lnTo>
                <a:cubicBezTo>
                  <a:pt x="5946499" y="4630119"/>
                  <a:pt x="5966883" y="4680617"/>
                  <a:pt x="5956689" y="4680616"/>
                </a:cubicBezTo>
                <a:cubicBezTo>
                  <a:pt x="5946499" y="4680617"/>
                  <a:pt x="5939705" y="4673403"/>
                  <a:pt x="5932910" y="4666189"/>
                </a:cubicBezTo>
                <a:cubicBezTo>
                  <a:pt x="5932910" y="4691441"/>
                  <a:pt x="5926115" y="4727511"/>
                  <a:pt x="5912526" y="4745544"/>
                </a:cubicBezTo>
                <a:lnTo>
                  <a:pt x="5895542" y="4716687"/>
                </a:lnTo>
                <a:lnTo>
                  <a:pt x="5905732" y="4680617"/>
                </a:lnTo>
                <a:cubicBezTo>
                  <a:pt x="5902332" y="4677012"/>
                  <a:pt x="5895542" y="4673403"/>
                  <a:pt x="5895542" y="4669799"/>
                </a:cubicBezTo>
                <a:cubicBezTo>
                  <a:pt x="5895542" y="4662584"/>
                  <a:pt x="5915926" y="4662584"/>
                  <a:pt x="5919321" y="4662584"/>
                </a:cubicBezTo>
                <a:cubicBezTo>
                  <a:pt x="5919321" y="4640942"/>
                  <a:pt x="5929511" y="4615690"/>
                  <a:pt x="5939705" y="4594048"/>
                </a:cubicBezTo>
                <a:cubicBezTo>
                  <a:pt x="5939705" y="4590444"/>
                  <a:pt x="5936305" y="4579620"/>
                  <a:pt x="5932910" y="4576015"/>
                </a:cubicBezTo>
                <a:lnTo>
                  <a:pt x="5909131" y="4608476"/>
                </a:lnTo>
                <a:lnTo>
                  <a:pt x="5892142" y="4612086"/>
                </a:lnTo>
                <a:lnTo>
                  <a:pt x="5892142" y="4662584"/>
                </a:lnTo>
                <a:cubicBezTo>
                  <a:pt x="5868364" y="4680617"/>
                  <a:pt x="5847980" y="4734725"/>
                  <a:pt x="5841185" y="4759972"/>
                </a:cubicBezTo>
                <a:cubicBezTo>
                  <a:pt x="5841185" y="4774400"/>
                  <a:pt x="5827596" y="4781615"/>
                  <a:pt x="5827596" y="4796042"/>
                </a:cubicBezTo>
                <a:lnTo>
                  <a:pt x="5817401" y="4824899"/>
                </a:lnTo>
                <a:lnTo>
                  <a:pt x="5820796" y="4824899"/>
                </a:lnTo>
                <a:cubicBezTo>
                  <a:pt x="5820796" y="4839327"/>
                  <a:pt x="5807207" y="4846541"/>
                  <a:pt x="5807207" y="4860969"/>
                </a:cubicBezTo>
                <a:cubicBezTo>
                  <a:pt x="5807207" y="4871793"/>
                  <a:pt x="5807207" y="4882611"/>
                  <a:pt x="5793618" y="4882611"/>
                </a:cubicBezTo>
                <a:cubicBezTo>
                  <a:pt x="5793618" y="4904254"/>
                  <a:pt x="5793618" y="4907863"/>
                  <a:pt x="5773234" y="4907863"/>
                </a:cubicBezTo>
                <a:lnTo>
                  <a:pt x="5773234" y="4947538"/>
                </a:lnTo>
                <a:lnTo>
                  <a:pt x="5756250" y="4940324"/>
                </a:lnTo>
                <a:lnTo>
                  <a:pt x="5735866" y="4990823"/>
                </a:lnTo>
                <a:lnTo>
                  <a:pt x="5742660" y="4998037"/>
                </a:lnTo>
                <a:lnTo>
                  <a:pt x="5729071" y="5008860"/>
                </a:lnTo>
                <a:lnTo>
                  <a:pt x="5722276" y="5023288"/>
                </a:lnTo>
                <a:lnTo>
                  <a:pt x="5732466" y="5048536"/>
                </a:lnTo>
                <a:lnTo>
                  <a:pt x="5729071" y="5077391"/>
                </a:lnTo>
                <a:cubicBezTo>
                  <a:pt x="5708687" y="5077392"/>
                  <a:pt x="5725671" y="5106248"/>
                  <a:pt x="5691698" y="5106248"/>
                </a:cubicBezTo>
                <a:lnTo>
                  <a:pt x="5691698" y="5088215"/>
                </a:lnTo>
                <a:lnTo>
                  <a:pt x="5681509" y="5091820"/>
                </a:lnTo>
                <a:cubicBezTo>
                  <a:pt x="5678109" y="5099034"/>
                  <a:pt x="5664520" y="5138714"/>
                  <a:pt x="5661124" y="5138714"/>
                </a:cubicBezTo>
                <a:cubicBezTo>
                  <a:pt x="5657725" y="5138714"/>
                  <a:pt x="5657725" y="5131500"/>
                  <a:pt x="5657725" y="5131500"/>
                </a:cubicBezTo>
                <a:cubicBezTo>
                  <a:pt x="5637341" y="5131500"/>
                  <a:pt x="5650930" y="5113462"/>
                  <a:pt x="5657725" y="5106248"/>
                </a:cubicBezTo>
                <a:lnTo>
                  <a:pt x="5644136" y="5073787"/>
                </a:lnTo>
                <a:lnTo>
                  <a:pt x="5657725" y="5048535"/>
                </a:lnTo>
                <a:lnTo>
                  <a:pt x="5633946" y="5037716"/>
                </a:lnTo>
                <a:cubicBezTo>
                  <a:pt x="5633946" y="5062963"/>
                  <a:pt x="5610162" y="5077391"/>
                  <a:pt x="5610162" y="5106248"/>
                </a:cubicBezTo>
                <a:cubicBezTo>
                  <a:pt x="5589779" y="5135104"/>
                  <a:pt x="5572794" y="5167570"/>
                  <a:pt x="5555805" y="5196426"/>
                </a:cubicBezTo>
                <a:cubicBezTo>
                  <a:pt x="5552411" y="5210854"/>
                  <a:pt x="5542216" y="5254139"/>
                  <a:pt x="5525232" y="5254139"/>
                </a:cubicBezTo>
                <a:cubicBezTo>
                  <a:pt x="5525232" y="5257743"/>
                  <a:pt x="5535421" y="5282995"/>
                  <a:pt x="5535421" y="5282995"/>
                </a:cubicBezTo>
                <a:cubicBezTo>
                  <a:pt x="5538821" y="5282996"/>
                  <a:pt x="5538821" y="5272171"/>
                  <a:pt x="5538821" y="5272171"/>
                </a:cubicBezTo>
                <a:cubicBezTo>
                  <a:pt x="5555805" y="5228887"/>
                  <a:pt x="5593178" y="5192817"/>
                  <a:pt x="5596573" y="5145928"/>
                </a:cubicBezTo>
                <a:lnTo>
                  <a:pt x="5613562" y="5145928"/>
                </a:lnTo>
                <a:cubicBezTo>
                  <a:pt x="5627151" y="5145928"/>
                  <a:pt x="5657725" y="5145927"/>
                  <a:pt x="5657725" y="5163960"/>
                </a:cubicBezTo>
                <a:cubicBezTo>
                  <a:pt x="5657725" y="5196426"/>
                  <a:pt x="5640741" y="5228887"/>
                  <a:pt x="5623752" y="5254139"/>
                </a:cubicBezTo>
                <a:cubicBezTo>
                  <a:pt x="5623752" y="5267663"/>
                  <a:pt x="5629486" y="5277133"/>
                  <a:pt x="5632353" y="5288630"/>
                </a:cubicBezTo>
                <a:lnTo>
                  <a:pt x="5633238" y="5295519"/>
                </a:lnTo>
                <a:lnTo>
                  <a:pt x="5655544" y="5257032"/>
                </a:lnTo>
                <a:cubicBezTo>
                  <a:pt x="5665739" y="5282284"/>
                  <a:pt x="5662339" y="5307530"/>
                  <a:pt x="5662339" y="5332783"/>
                </a:cubicBezTo>
                <a:cubicBezTo>
                  <a:pt x="5652150" y="5336387"/>
                  <a:pt x="5648750" y="5347211"/>
                  <a:pt x="5648750" y="5358029"/>
                </a:cubicBezTo>
                <a:lnTo>
                  <a:pt x="5665739" y="5372457"/>
                </a:lnTo>
                <a:lnTo>
                  <a:pt x="5662339" y="5383281"/>
                </a:lnTo>
                <a:lnTo>
                  <a:pt x="5638560" y="5372458"/>
                </a:lnTo>
                <a:cubicBezTo>
                  <a:pt x="5635160" y="5365243"/>
                  <a:pt x="5628366" y="5358030"/>
                  <a:pt x="5628366" y="5350815"/>
                </a:cubicBezTo>
                <a:cubicBezTo>
                  <a:pt x="5628366" y="5343601"/>
                  <a:pt x="5635160" y="5343601"/>
                  <a:pt x="5638560" y="5343601"/>
                </a:cubicBezTo>
                <a:cubicBezTo>
                  <a:pt x="5638560" y="5329172"/>
                  <a:pt x="5635161" y="5314744"/>
                  <a:pt x="5628366" y="5303927"/>
                </a:cubicBezTo>
                <a:lnTo>
                  <a:pt x="5630629" y="5300022"/>
                </a:lnTo>
                <a:lnTo>
                  <a:pt x="5610162" y="5293814"/>
                </a:lnTo>
                <a:cubicBezTo>
                  <a:pt x="5610162" y="5315456"/>
                  <a:pt x="5606768" y="5344312"/>
                  <a:pt x="5593178" y="5365955"/>
                </a:cubicBezTo>
                <a:lnTo>
                  <a:pt x="5576189" y="5340708"/>
                </a:lnTo>
                <a:lnTo>
                  <a:pt x="5586383" y="5308242"/>
                </a:lnTo>
                <a:cubicBezTo>
                  <a:pt x="5582984" y="5304638"/>
                  <a:pt x="5576189" y="5301028"/>
                  <a:pt x="5576189" y="5297424"/>
                </a:cubicBezTo>
                <a:cubicBezTo>
                  <a:pt x="5576189" y="5290209"/>
                  <a:pt x="5593178" y="5290209"/>
                  <a:pt x="5596573" y="5290210"/>
                </a:cubicBezTo>
                <a:lnTo>
                  <a:pt x="5616957" y="5228887"/>
                </a:lnTo>
                <a:lnTo>
                  <a:pt x="5613562" y="5214459"/>
                </a:lnTo>
                <a:lnTo>
                  <a:pt x="5599973" y="5196426"/>
                </a:lnTo>
                <a:lnTo>
                  <a:pt x="5582984" y="5214459"/>
                </a:lnTo>
                <a:lnTo>
                  <a:pt x="5572794" y="5290209"/>
                </a:lnTo>
                <a:cubicBezTo>
                  <a:pt x="5552410" y="5308242"/>
                  <a:pt x="5532026" y="5355137"/>
                  <a:pt x="5525232" y="5380382"/>
                </a:cubicBezTo>
                <a:cubicBezTo>
                  <a:pt x="5525232" y="5405634"/>
                  <a:pt x="5511643" y="5427277"/>
                  <a:pt x="5504848" y="5452523"/>
                </a:cubicBezTo>
                <a:cubicBezTo>
                  <a:pt x="5487859" y="5466952"/>
                  <a:pt x="5474270" y="5484989"/>
                  <a:pt x="5460680" y="5503022"/>
                </a:cubicBezTo>
                <a:lnTo>
                  <a:pt x="5436902" y="5575163"/>
                </a:lnTo>
                <a:cubicBezTo>
                  <a:pt x="5433507" y="5575163"/>
                  <a:pt x="5423312" y="5575163"/>
                  <a:pt x="5423312" y="5582377"/>
                </a:cubicBezTo>
                <a:cubicBezTo>
                  <a:pt x="5423312" y="5585986"/>
                  <a:pt x="5433507" y="5593200"/>
                  <a:pt x="5436902" y="5596805"/>
                </a:cubicBezTo>
                <a:lnTo>
                  <a:pt x="5399534" y="5618447"/>
                </a:lnTo>
                <a:lnTo>
                  <a:pt x="5375750" y="5618447"/>
                </a:lnTo>
                <a:cubicBezTo>
                  <a:pt x="5375750" y="5589591"/>
                  <a:pt x="5389339" y="5575163"/>
                  <a:pt x="5382545" y="5524664"/>
                </a:cubicBezTo>
                <a:cubicBezTo>
                  <a:pt x="5375750" y="5535486"/>
                  <a:pt x="5368106" y="5545405"/>
                  <a:pt x="5362162" y="5556228"/>
                </a:cubicBezTo>
                <a:lnTo>
                  <a:pt x="5355802" y="5571104"/>
                </a:lnTo>
                <a:lnTo>
                  <a:pt x="5357863" y="5578522"/>
                </a:lnTo>
                <a:cubicBezTo>
                  <a:pt x="5359136" y="5584383"/>
                  <a:pt x="5359985" y="5590696"/>
                  <a:pt x="5359985" y="5592501"/>
                </a:cubicBezTo>
                <a:cubicBezTo>
                  <a:pt x="5346396" y="5621357"/>
                  <a:pt x="5332808" y="5650213"/>
                  <a:pt x="5312424" y="5675459"/>
                </a:cubicBezTo>
                <a:cubicBezTo>
                  <a:pt x="5312424" y="5657427"/>
                  <a:pt x="5322618" y="5642999"/>
                  <a:pt x="5322618" y="5624961"/>
                </a:cubicBezTo>
                <a:cubicBezTo>
                  <a:pt x="5329413" y="5621354"/>
                  <a:pt x="5335357" y="5615944"/>
                  <a:pt x="5339603" y="5609181"/>
                </a:cubicBezTo>
                <a:lnTo>
                  <a:pt x="5342950" y="5601733"/>
                </a:lnTo>
                <a:lnTo>
                  <a:pt x="5328612" y="5615294"/>
                </a:lnTo>
                <a:cubicBezTo>
                  <a:pt x="5321393" y="5622958"/>
                  <a:pt x="5314598" y="5631073"/>
                  <a:pt x="5307804" y="5640090"/>
                </a:cubicBezTo>
                <a:cubicBezTo>
                  <a:pt x="5263636" y="5640089"/>
                  <a:pt x="5304404" y="5683374"/>
                  <a:pt x="5277225" y="5683374"/>
                </a:cubicBezTo>
                <a:lnTo>
                  <a:pt x="5263636" y="5683374"/>
                </a:lnTo>
                <a:cubicBezTo>
                  <a:pt x="5263636" y="5705016"/>
                  <a:pt x="5250046" y="5708626"/>
                  <a:pt x="5250046" y="5726658"/>
                </a:cubicBezTo>
                <a:lnTo>
                  <a:pt x="5226267" y="5748301"/>
                </a:lnTo>
                <a:lnTo>
                  <a:pt x="5212679" y="5719445"/>
                </a:lnTo>
                <a:cubicBezTo>
                  <a:pt x="5205883" y="5719445"/>
                  <a:pt x="5202484" y="5715840"/>
                  <a:pt x="5202484" y="5708626"/>
                </a:cubicBezTo>
                <a:cubicBezTo>
                  <a:pt x="5202484" y="5679770"/>
                  <a:pt x="5226268" y="5654517"/>
                  <a:pt x="5226267" y="5622057"/>
                </a:cubicBezTo>
                <a:cubicBezTo>
                  <a:pt x="5226267" y="5622057"/>
                  <a:pt x="5226268" y="5614843"/>
                  <a:pt x="5222868" y="5614843"/>
                </a:cubicBezTo>
                <a:cubicBezTo>
                  <a:pt x="5219473" y="5614843"/>
                  <a:pt x="5212678" y="5636485"/>
                  <a:pt x="5209278" y="5640090"/>
                </a:cubicBezTo>
                <a:cubicBezTo>
                  <a:pt x="5205883" y="5643699"/>
                  <a:pt x="5202484" y="5647304"/>
                  <a:pt x="5202484" y="5650913"/>
                </a:cubicBezTo>
                <a:cubicBezTo>
                  <a:pt x="5202484" y="5661732"/>
                  <a:pt x="5205883" y="5672555"/>
                  <a:pt x="5192295" y="5672556"/>
                </a:cubicBezTo>
                <a:lnTo>
                  <a:pt x="5178705" y="5679770"/>
                </a:lnTo>
                <a:lnTo>
                  <a:pt x="5144732" y="5683374"/>
                </a:lnTo>
                <a:lnTo>
                  <a:pt x="5134537" y="5712230"/>
                </a:lnTo>
                <a:cubicBezTo>
                  <a:pt x="5124348" y="5715840"/>
                  <a:pt x="5114154" y="5726659"/>
                  <a:pt x="5107359" y="5733873"/>
                </a:cubicBezTo>
                <a:cubicBezTo>
                  <a:pt x="5100564" y="5733873"/>
                  <a:pt x="5090375" y="5737482"/>
                  <a:pt x="5090375" y="5748300"/>
                </a:cubicBezTo>
                <a:lnTo>
                  <a:pt x="5093770" y="5762729"/>
                </a:lnTo>
                <a:lnTo>
                  <a:pt x="5063196" y="5762729"/>
                </a:lnTo>
                <a:cubicBezTo>
                  <a:pt x="5063196" y="5760024"/>
                  <a:pt x="5064683" y="5755291"/>
                  <a:pt x="5066646" y="5749711"/>
                </a:cubicBezTo>
                <a:lnTo>
                  <a:pt x="5072691" y="5732397"/>
                </a:lnTo>
                <a:lnTo>
                  <a:pt x="5068654" y="5731812"/>
                </a:lnTo>
                <a:cubicBezTo>
                  <a:pt x="5066105" y="5730460"/>
                  <a:pt x="5064406" y="5727755"/>
                  <a:pt x="5064407" y="5722346"/>
                </a:cubicBezTo>
                <a:lnTo>
                  <a:pt x="5064406" y="5710946"/>
                </a:lnTo>
                <a:lnTo>
                  <a:pt x="5060223" y="5712684"/>
                </a:lnTo>
                <a:cubicBezTo>
                  <a:pt x="5057250" y="5714937"/>
                  <a:pt x="5054701" y="5717642"/>
                  <a:pt x="5053002" y="5719445"/>
                </a:cubicBezTo>
                <a:lnTo>
                  <a:pt x="5046207" y="5762729"/>
                </a:lnTo>
                <a:lnTo>
                  <a:pt x="5029223" y="5787981"/>
                </a:lnTo>
                <a:cubicBezTo>
                  <a:pt x="5029223" y="5809623"/>
                  <a:pt x="5022428" y="5824051"/>
                  <a:pt x="5008839" y="5838479"/>
                </a:cubicBezTo>
                <a:lnTo>
                  <a:pt x="5008839" y="5867335"/>
                </a:lnTo>
                <a:cubicBezTo>
                  <a:pt x="4998645" y="5878154"/>
                  <a:pt x="4995250" y="5892582"/>
                  <a:pt x="4995250" y="5907010"/>
                </a:cubicBezTo>
                <a:cubicBezTo>
                  <a:pt x="4985056" y="5903406"/>
                  <a:pt x="4971466" y="5910620"/>
                  <a:pt x="4971466" y="5925048"/>
                </a:cubicBezTo>
                <a:lnTo>
                  <a:pt x="4951082" y="5957509"/>
                </a:lnTo>
                <a:lnTo>
                  <a:pt x="4923904" y="5946691"/>
                </a:lnTo>
                <a:cubicBezTo>
                  <a:pt x="4934098" y="5925048"/>
                  <a:pt x="4930698" y="5885368"/>
                  <a:pt x="4944287" y="5870940"/>
                </a:cubicBezTo>
                <a:cubicBezTo>
                  <a:pt x="4944288" y="5860122"/>
                  <a:pt x="4947688" y="5852907"/>
                  <a:pt x="4957877" y="5852907"/>
                </a:cubicBezTo>
                <a:cubicBezTo>
                  <a:pt x="4968071" y="5852907"/>
                  <a:pt x="5012234" y="5856512"/>
                  <a:pt x="4981661" y="5838479"/>
                </a:cubicBezTo>
                <a:lnTo>
                  <a:pt x="4995250" y="5802409"/>
                </a:lnTo>
                <a:lnTo>
                  <a:pt x="4981661" y="5802409"/>
                </a:lnTo>
                <a:lnTo>
                  <a:pt x="4995250" y="5784371"/>
                </a:lnTo>
                <a:lnTo>
                  <a:pt x="4995250" y="5748301"/>
                </a:lnTo>
                <a:lnTo>
                  <a:pt x="5019028" y="5730268"/>
                </a:lnTo>
                <a:lnTo>
                  <a:pt x="5019029" y="5697802"/>
                </a:lnTo>
                <a:cubicBezTo>
                  <a:pt x="5025823" y="5686983"/>
                  <a:pt x="5032618" y="5676160"/>
                  <a:pt x="5042812" y="5668946"/>
                </a:cubicBezTo>
                <a:lnTo>
                  <a:pt x="5053002" y="5640089"/>
                </a:lnTo>
                <a:cubicBezTo>
                  <a:pt x="5029223" y="5640089"/>
                  <a:pt x="5049607" y="5567949"/>
                  <a:pt x="5053002" y="5560734"/>
                </a:cubicBezTo>
                <a:cubicBezTo>
                  <a:pt x="5066591" y="5560734"/>
                  <a:pt x="5063196" y="5517450"/>
                  <a:pt x="5063196" y="5510236"/>
                </a:cubicBezTo>
                <a:cubicBezTo>
                  <a:pt x="5073386" y="5506631"/>
                  <a:pt x="5076785" y="5492203"/>
                  <a:pt x="5076785" y="5481380"/>
                </a:cubicBezTo>
                <a:cubicBezTo>
                  <a:pt x="5076785" y="5466952"/>
                  <a:pt x="5063196" y="5463347"/>
                  <a:pt x="5063196" y="5448919"/>
                </a:cubicBezTo>
                <a:cubicBezTo>
                  <a:pt x="5032618" y="5448919"/>
                  <a:pt x="5056402" y="5513846"/>
                  <a:pt x="5029223" y="5513846"/>
                </a:cubicBezTo>
                <a:cubicBezTo>
                  <a:pt x="5029223" y="5535488"/>
                  <a:pt x="5012234" y="5557130"/>
                  <a:pt x="4995250" y="5567949"/>
                </a:cubicBezTo>
                <a:lnTo>
                  <a:pt x="4995250" y="5614843"/>
                </a:lnTo>
                <a:cubicBezTo>
                  <a:pt x="4930698" y="5647304"/>
                  <a:pt x="4944288" y="5676160"/>
                  <a:pt x="4917109" y="5748301"/>
                </a:cubicBezTo>
                <a:cubicBezTo>
                  <a:pt x="4893330" y="5748301"/>
                  <a:pt x="4879741" y="5773552"/>
                  <a:pt x="4855962" y="5773552"/>
                </a:cubicBezTo>
                <a:lnTo>
                  <a:pt x="4855962" y="5813227"/>
                </a:lnTo>
                <a:lnTo>
                  <a:pt x="4845768" y="5813227"/>
                </a:lnTo>
                <a:cubicBezTo>
                  <a:pt x="4832178" y="5813227"/>
                  <a:pt x="4832178" y="5806013"/>
                  <a:pt x="4832178" y="5791585"/>
                </a:cubicBezTo>
                <a:lnTo>
                  <a:pt x="4842373" y="5762729"/>
                </a:lnTo>
                <a:cubicBezTo>
                  <a:pt x="4842373" y="5759124"/>
                  <a:pt x="4835578" y="5737482"/>
                  <a:pt x="4832179" y="5737482"/>
                </a:cubicBezTo>
                <a:lnTo>
                  <a:pt x="4832179" y="5748301"/>
                </a:lnTo>
                <a:cubicBezTo>
                  <a:pt x="4818589" y="5759124"/>
                  <a:pt x="4788010" y="5784371"/>
                  <a:pt x="4788010" y="5802409"/>
                </a:cubicBezTo>
                <a:cubicBezTo>
                  <a:pt x="4777821" y="5809623"/>
                  <a:pt x="4774421" y="5827655"/>
                  <a:pt x="4774422" y="5842084"/>
                </a:cubicBezTo>
                <a:lnTo>
                  <a:pt x="4750643" y="5856512"/>
                </a:lnTo>
                <a:cubicBezTo>
                  <a:pt x="4750642" y="5867335"/>
                  <a:pt x="4747243" y="5885368"/>
                  <a:pt x="4737053" y="5892582"/>
                </a:cubicBezTo>
                <a:lnTo>
                  <a:pt x="4737053" y="5921438"/>
                </a:lnTo>
                <a:lnTo>
                  <a:pt x="4723464" y="5932262"/>
                </a:lnTo>
                <a:cubicBezTo>
                  <a:pt x="4723464" y="5953904"/>
                  <a:pt x="4706475" y="5975547"/>
                  <a:pt x="4689491" y="5989975"/>
                </a:cubicBezTo>
                <a:cubicBezTo>
                  <a:pt x="4675902" y="6011617"/>
                  <a:pt x="4655518" y="6047687"/>
                  <a:pt x="4635134" y="6065720"/>
                </a:cubicBezTo>
                <a:cubicBezTo>
                  <a:pt x="4635134" y="6076544"/>
                  <a:pt x="4635134" y="6090972"/>
                  <a:pt x="4624940" y="6098186"/>
                </a:cubicBezTo>
                <a:cubicBezTo>
                  <a:pt x="4624939" y="6119828"/>
                  <a:pt x="4611350" y="6145075"/>
                  <a:pt x="4597761" y="6159503"/>
                </a:cubicBezTo>
                <a:cubicBezTo>
                  <a:pt x="4597761" y="6166717"/>
                  <a:pt x="4594366" y="6173931"/>
                  <a:pt x="4587571" y="6173931"/>
                </a:cubicBezTo>
                <a:lnTo>
                  <a:pt x="4577377" y="6170327"/>
                </a:lnTo>
                <a:lnTo>
                  <a:pt x="4587571" y="6134256"/>
                </a:lnTo>
                <a:cubicBezTo>
                  <a:pt x="4594366" y="6127043"/>
                  <a:pt x="4597761" y="6112614"/>
                  <a:pt x="4597761" y="6101790"/>
                </a:cubicBezTo>
                <a:lnTo>
                  <a:pt x="4611350" y="6069330"/>
                </a:lnTo>
                <a:cubicBezTo>
                  <a:pt x="4611350" y="6054902"/>
                  <a:pt x="4604556" y="6026045"/>
                  <a:pt x="4624940" y="6026045"/>
                </a:cubicBezTo>
                <a:lnTo>
                  <a:pt x="4632304" y="5973574"/>
                </a:lnTo>
                <a:lnTo>
                  <a:pt x="4631438" y="5969220"/>
                </a:lnTo>
                <a:lnTo>
                  <a:pt x="4633064" y="5968380"/>
                </a:lnTo>
                <a:lnTo>
                  <a:pt x="4653817" y="5901603"/>
                </a:lnTo>
                <a:cubicBezTo>
                  <a:pt x="4670803" y="5856514"/>
                  <a:pt x="4692886" y="5813230"/>
                  <a:pt x="4713270" y="5787981"/>
                </a:cubicBezTo>
                <a:cubicBezTo>
                  <a:pt x="4713270" y="5762729"/>
                  <a:pt x="4723464" y="5744696"/>
                  <a:pt x="4723464" y="5719445"/>
                </a:cubicBezTo>
                <a:cubicBezTo>
                  <a:pt x="4733653" y="5719445"/>
                  <a:pt x="4737053" y="5708626"/>
                  <a:pt x="4737053" y="5697802"/>
                </a:cubicBezTo>
                <a:cubicBezTo>
                  <a:pt x="4737053" y="5665341"/>
                  <a:pt x="4750643" y="5676160"/>
                  <a:pt x="4750643" y="5654517"/>
                </a:cubicBezTo>
                <a:lnTo>
                  <a:pt x="4767627" y="5618447"/>
                </a:lnTo>
                <a:cubicBezTo>
                  <a:pt x="4777821" y="5614843"/>
                  <a:pt x="4781216" y="5604019"/>
                  <a:pt x="4781216" y="5593200"/>
                </a:cubicBezTo>
                <a:lnTo>
                  <a:pt x="4777821" y="5575163"/>
                </a:lnTo>
                <a:lnTo>
                  <a:pt x="4808400" y="5463347"/>
                </a:lnTo>
                <a:lnTo>
                  <a:pt x="4821989" y="5452523"/>
                </a:lnTo>
                <a:lnTo>
                  <a:pt x="4832178" y="5434491"/>
                </a:lnTo>
                <a:cubicBezTo>
                  <a:pt x="4832178" y="5423667"/>
                  <a:pt x="4835578" y="5405635"/>
                  <a:pt x="4842373" y="5398420"/>
                </a:cubicBezTo>
                <a:cubicBezTo>
                  <a:pt x="4838973" y="5387597"/>
                  <a:pt x="4838973" y="5355136"/>
                  <a:pt x="4855962" y="5355136"/>
                </a:cubicBezTo>
                <a:cubicBezTo>
                  <a:pt x="4855962" y="5351529"/>
                  <a:pt x="4858085" y="5344315"/>
                  <a:pt x="4861429" y="5335523"/>
                </a:cubicBezTo>
                <a:lnTo>
                  <a:pt x="4866981" y="5322900"/>
                </a:lnTo>
                <a:lnTo>
                  <a:pt x="4864419" y="5319546"/>
                </a:lnTo>
                <a:lnTo>
                  <a:pt x="4839959" y="5342932"/>
                </a:lnTo>
                <a:lnTo>
                  <a:pt x="4823368" y="5443089"/>
                </a:lnTo>
                <a:cubicBezTo>
                  <a:pt x="4794128" y="5466368"/>
                  <a:pt x="4764033" y="5527930"/>
                  <a:pt x="4753718" y="5561204"/>
                </a:cubicBezTo>
                <a:cubicBezTo>
                  <a:pt x="4752971" y="5594699"/>
                  <a:pt x="4733192" y="5622980"/>
                  <a:pt x="4722877" y="5656254"/>
                </a:cubicBezTo>
                <a:cubicBezTo>
                  <a:pt x="4698524" y="5674859"/>
                  <a:pt x="4678853" y="5698358"/>
                  <a:pt x="4659181" y="5721850"/>
                </a:cubicBezTo>
                <a:lnTo>
                  <a:pt x="4623559" y="5816793"/>
                </a:lnTo>
                <a:cubicBezTo>
                  <a:pt x="4618778" y="5816687"/>
                  <a:pt x="4604421" y="5816367"/>
                  <a:pt x="4604208" y="5825935"/>
                </a:cubicBezTo>
                <a:cubicBezTo>
                  <a:pt x="4604101" y="5830723"/>
                  <a:pt x="4618245" y="5840612"/>
                  <a:pt x="4622919" y="5845500"/>
                </a:cubicBezTo>
                <a:lnTo>
                  <a:pt x="4569653" y="5873033"/>
                </a:lnTo>
                <a:lnTo>
                  <a:pt x="4536158" y="5872287"/>
                </a:lnTo>
                <a:cubicBezTo>
                  <a:pt x="4537012" y="5834011"/>
                  <a:pt x="4556576" y="5815300"/>
                  <a:pt x="4548501" y="5748103"/>
                </a:cubicBezTo>
                <a:cubicBezTo>
                  <a:pt x="4538612" y="5762243"/>
                  <a:pt x="4527554" y="5775161"/>
                  <a:pt x="4518862" y="5789329"/>
                </a:cubicBezTo>
                <a:lnTo>
                  <a:pt x="4509466" y="5808862"/>
                </a:lnTo>
                <a:lnTo>
                  <a:pt x="4512148" y="5818766"/>
                </a:lnTo>
                <a:cubicBezTo>
                  <a:pt x="4513768" y="5826581"/>
                  <a:pt x="4514777" y="5834982"/>
                  <a:pt x="4514723" y="5837375"/>
                </a:cubicBezTo>
                <a:cubicBezTo>
                  <a:pt x="4494733" y="5875224"/>
                  <a:pt x="4474742" y="5913072"/>
                  <a:pt x="4445289" y="5945920"/>
                </a:cubicBezTo>
                <a:cubicBezTo>
                  <a:pt x="4445822" y="5922001"/>
                  <a:pt x="4460605" y="5903184"/>
                  <a:pt x="4461139" y="5879258"/>
                </a:cubicBezTo>
                <a:cubicBezTo>
                  <a:pt x="4470814" y="5874687"/>
                  <a:pt x="4479346" y="5867697"/>
                  <a:pt x="4485526" y="5858860"/>
                </a:cubicBezTo>
                <a:lnTo>
                  <a:pt x="4490460" y="5849085"/>
                </a:lnTo>
                <a:lnTo>
                  <a:pt x="4469866" y="5866623"/>
                </a:lnTo>
                <a:cubicBezTo>
                  <a:pt x="4459472" y="5876562"/>
                  <a:pt x="4449663" y="5887113"/>
                  <a:pt x="4439828" y="5898859"/>
                </a:cubicBezTo>
                <a:cubicBezTo>
                  <a:pt x="4377625" y="5897472"/>
                  <a:pt x="4433759" y="5956167"/>
                  <a:pt x="4395483" y="5955313"/>
                </a:cubicBezTo>
                <a:lnTo>
                  <a:pt x="4376345" y="5954887"/>
                </a:lnTo>
                <a:cubicBezTo>
                  <a:pt x="4375705" y="5983593"/>
                  <a:pt x="4356460" y="5987954"/>
                  <a:pt x="4355927" y="6011873"/>
                </a:cubicBezTo>
                <a:lnTo>
                  <a:pt x="4321799" y="6039833"/>
                </a:lnTo>
                <a:lnTo>
                  <a:pt x="4303514" y="6001131"/>
                </a:lnTo>
                <a:cubicBezTo>
                  <a:pt x="4293945" y="6000918"/>
                  <a:pt x="4289264" y="5996030"/>
                  <a:pt x="4289478" y="5986461"/>
                </a:cubicBezTo>
                <a:cubicBezTo>
                  <a:pt x="4290331" y="5948185"/>
                  <a:pt x="4324573" y="5915436"/>
                  <a:pt x="4325533" y="5872380"/>
                </a:cubicBezTo>
                <a:cubicBezTo>
                  <a:pt x="4325533" y="5872380"/>
                  <a:pt x="4325746" y="5862811"/>
                  <a:pt x="4320958" y="5862704"/>
                </a:cubicBezTo>
                <a:cubicBezTo>
                  <a:pt x="4316178" y="5862597"/>
                  <a:pt x="4305968" y="5891091"/>
                  <a:pt x="4301073" y="5895765"/>
                </a:cubicBezTo>
                <a:cubicBezTo>
                  <a:pt x="4296186" y="5900447"/>
                  <a:pt x="4291291" y="5905121"/>
                  <a:pt x="4291185" y="5909909"/>
                </a:cubicBezTo>
                <a:cubicBezTo>
                  <a:pt x="4290865" y="5924259"/>
                  <a:pt x="4295332" y="5938722"/>
                  <a:pt x="4276194" y="5938296"/>
                </a:cubicBezTo>
                <a:lnTo>
                  <a:pt x="4256843" y="5947438"/>
                </a:lnTo>
                <a:lnTo>
                  <a:pt x="4208891" y="5951152"/>
                </a:lnTo>
                <a:lnTo>
                  <a:pt x="4193680" y="5989108"/>
                </a:lnTo>
                <a:cubicBezTo>
                  <a:pt x="4179224" y="5993576"/>
                  <a:pt x="4164547" y="6007605"/>
                  <a:pt x="4154765" y="6016961"/>
                </a:cubicBezTo>
                <a:cubicBezTo>
                  <a:pt x="4145195" y="6016748"/>
                  <a:pt x="4130739" y="6021215"/>
                  <a:pt x="4130419" y="6035566"/>
                </a:cubicBezTo>
                <a:lnTo>
                  <a:pt x="4134773" y="6054810"/>
                </a:lnTo>
                <a:lnTo>
                  <a:pt x="4091716" y="6053850"/>
                </a:lnTo>
                <a:cubicBezTo>
                  <a:pt x="4091796" y="6050262"/>
                  <a:pt x="4094029" y="6044030"/>
                  <a:pt x="4096959" y="6036691"/>
                </a:cubicBezTo>
                <a:lnTo>
                  <a:pt x="4105985" y="6013914"/>
                </a:lnTo>
                <a:lnTo>
                  <a:pt x="4100317" y="6013012"/>
                </a:lnTo>
                <a:cubicBezTo>
                  <a:pt x="4096768" y="6011139"/>
                  <a:pt x="4094454" y="6007498"/>
                  <a:pt x="4094614" y="6000323"/>
                </a:cubicBezTo>
                <a:lnTo>
                  <a:pt x="4094952" y="5985201"/>
                </a:lnTo>
                <a:lnTo>
                  <a:pt x="4089009" y="5987375"/>
                </a:lnTo>
                <a:cubicBezTo>
                  <a:pt x="4084756" y="5990271"/>
                  <a:pt x="4081086" y="5993778"/>
                  <a:pt x="4078639" y="5996116"/>
                </a:cubicBezTo>
                <a:lnTo>
                  <a:pt x="4067790" y="6053316"/>
                </a:lnTo>
                <a:lnTo>
                  <a:pt x="4043124" y="6086278"/>
                </a:lnTo>
                <a:cubicBezTo>
                  <a:pt x="4042484" y="6114984"/>
                  <a:pt x="4032488" y="6133910"/>
                  <a:pt x="4012923" y="6152620"/>
                </a:cubicBezTo>
                <a:lnTo>
                  <a:pt x="4012069" y="6190896"/>
                </a:lnTo>
                <a:cubicBezTo>
                  <a:pt x="3997393" y="6204926"/>
                  <a:pt x="3992185" y="6223957"/>
                  <a:pt x="3991758" y="6243095"/>
                </a:cubicBezTo>
                <a:cubicBezTo>
                  <a:pt x="3977508" y="6237994"/>
                  <a:pt x="3958156" y="6247137"/>
                  <a:pt x="3957729" y="6266274"/>
                </a:cubicBezTo>
                <a:lnTo>
                  <a:pt x="3928062" y="6308691"/>
                </a:lnTo>
                <a:lnTo>
                  <a:pt x="3890106" y="6293488"/>
                </a:lnTo>
                <a:cubicBezTo>
                  <a:pt x="3905103" y="6265101"/>
                  <a:pt x="3901489" y="6212361"/>
                  <a:pt x="3921054" y="6193650"/>
                </a:cubicBezTo>
                <a:cubicBezTo>
                  <a:pt x="3921374" y="6179300"/>
                  <a:pt x="3926376" y="6169838"/>
                  <a:pt x="3940725" y="6170158"/>
                </a:cubicBezTo>
                <a:cubicBezTo>
                  <a:pt x="3955082" y="6170478"/>
                  <a:pt x="4017171" y="6176646"/>
                  <a:pt x="3974647" y="6151767"/>
                </a:cubicBezTo>
                <a:lnTo>
                  <a:pt x="3994852" y="6104349"/>
                </a:lnTo>
                <a:lnTo>
                  <a:pt x="3975714" y="6103922"/>
                </a:lnTo>
                <a:lnTo>
                  <a:pt x="3995386" y="6080423"/>
                </a:lnTo>
                <a:lnTo>
                  <a:pt x="3996453" y="6032578"/>
                </a:lnTo>
                <a:lnTo>
                  <a:pt x="4030474" y="6009406"/>
                </a:lnTo>
                <a:lnTo>
                  <a:pt x="4031434" y="5966342"/>
                </a:lnTo>
                <a:cubicBezTo>
                  <a:pt x="4041323" y="5952205"/>
                  <a:pt x="4051213" y="5938062"/>
                  <a:pt x="4065783" y="5928812"/>
                </a:cubicBezTo>
                <a:lnTo>
                  <a:pt x="4080987" y="5890857"/>
                </a:lnTo>
                <a:cubicBezTo>
                  <a:pt x="4047499" y="5890110"/>
                  <a:pt x="4078340" y="5795061"/>
                  <a:pt x="4083334" y="5785598"/>
                </a:cubicBezTo>
                <a:cubicBezTo>
                  <a:pt x="4102472" y="5786024"/>
                  <a:pt x="4098971" y="5728505"/>
                  <a:pt x="4099185" y="5718935"/>
                </a:cubicBezTo>
                <a:cubicBezTo>
                  <a:pt x="4113642" y="5714474"/>
                  <a:pt x="4118856" y="5695443"/>
                  <a:pt x="4119176" y="5681086"/>
                </a:cubicBezTo>
                <a:cubicBezTo>
                  <a:pt x="4119603" y="5661949"/>
                  <a:pt x="4100572" y="5656741"/>
                  <a:pt x="4100998" y="5637602"/>
                </a:cubicBezTo>
                <a:cubicBezTo>
                  <a:pt x="4057935" y="5636642"/>
                  <a:pt x="4089509" y="5723510"/>
                  <a:pt x="4051233" y="5722656"/>
                </a:cubicBezTo>
                <a:cubicBezTo>
                  <a:pt x="4050593" y="5751364"/>
                  <a:pt x="4026027" y="5779537"/>
                  <a:pt x="4001788" y="5793354"/>
                </a:cubicBezTo>
                <a:lnTo>
                  <a:pt x="4000400" y="5855555"/>
                </a:lnTo>
                <a:cubicBezTo>
                  <a:pt x="3908532" y="5896585"/>
                  <a:pt x="3926816" y="5935288"/>
                  <a:pt x="3886405" y="6030124"/>
                </a:cubicBezTo>
                <a:cubicBezTo>
                  <a:pt x="3852918" y="6029377"/>
                  <a:pt x="3833033" y="6062445"/>
                  <a:pt x="3799545" y="6061698"/>
                </a:cubicBezTo>
                <a:lnTo>
                  <a:pt x="3798371" y="6114324"/>
                </a:lnTo>
                <a:lnTo>
                  <a:pt x="3784014" y="6114004"/>
                </a:lnTo>
                <a:cubicBezTo>
                  <a:pt x="3764876" y="6113577"/>
                  <a:pt x="3765089" y="6104008"/>
                  <a:pt x="3765516" y="6084870"/>
                </a:cubicBezTo>
                <a:lnTo>
                  <a:pt x="3780727" y="6046914"/>
                </a:lnTo>
                <a:cubicBezTo>
                  <a:pt x="3780833" y="6042133"/>
                  <a:pt x="3771905" y="6013213"/>
                  <a:pt x="3767117" y="6013106"/>
                </a:cubicBezTo>
                <a:lnTo>
                  <a:pt x="3766797" y="6027457"/>
                </a:lnTo>
                <a:cubicBezTo>
                  <a:pt x="3747339" y="6041386"/>
                  <a:pt x="3703528" y="6073914"/>
                  <a:pt x="3702994" y="6097840"/>
                </a:cubicBezTo>
                <a:cubicBezTo>
                  <a:pt x="3688431" y="6107089"/>
                  <a:pt x="3683109" y="6130901"/>
                  <a:pt x="3682682" y="6150040"/>
                </a:cubicBezTo>
                <a:lnTo>
                  <a:pt x="3648767" y="6168431"/>
                </a:lnTo>
                <a:cubicBezTo>
                  <a:pt x="3648447" y="6182787"/>
                  <a:pt x="3643126" y="6206599"/>
                  <a:pt x="3628563" y="6215848"/>
                </a:cubicBezTo>
                <a:lnTo>
                  <a:pt x="3627709" y="6254124"/>
                </a:lnTo>
                <a:lnTo>
                  <a:pt x="3608251" y="6268055"/>
                </a:lnTo>
                <a:cubicBezTo>
                  <a:pt x="3607611" y="6296761"/>
                  <a:pt x="3583045" y="6324935"/>
                  <a:pt x="3558699" y="6343539"/>
                </a:cubicBezTo>
                <a:cubicBezTo>
                  <a:pt x="3538921" y="6371820"/>
                  <a:pt x="3509147" y="6419024"/>
                  <a:pt x="3479906" y="6442303"/>
                </a:cubicBezTo>
                <a:cubicBezTo>
                  <a:pt x="3479586" y="6456660"/>
                  <a:pt x="3479159" y="6475798"/>
                  <a:pt x="3464589" y="6485046"/>
                </a:cubicBezTo>
                <a:cubicBezTo>
                  <a:pt x="3463949" y="6513754"/>
                  <a:pt x="3444064" y="6546815"/>
                  <a:pt x="3424499" y="6565526"/>
                </a:cubicBezTo>
                <a:cubicBezTo>
                  <a:pt x="3424286" y="6575095"/>
                  <a:pt x="3419291" y="6584557"/>
                  <a:pt x="3409722" y="6584344"/>
                </a:cubicBezTo>
                <a:lnTo>
                  <a:pt x="3395472" y="6579242"/>
                </a:lnTo>
                <a:lnTo>
                  <a:pt x="3410895" y="6531718"/>
                </a:lnTo>
                <a:cubicBezTo>
                  <a:pt x="3420678" y="6522363"/>
                  <a:pt x="3425886" y="6503331"/>
                  <a:pt x="3426206" y="6488974"/>
                </a:cubicBezTo>
                <a:lnTo>
                  <a:pt x="3446304" y="6446344"/>
                </a:lnTo>
                <a:cubicBezTo>
                  <a:pt x="3446731" y="6427206"/>
                  <a:pt x="3438016" y="6388717"/>
                  <a:pt x="3466723" y="6389357"/>
                </a:cubicBezTo>
                <a:cubicBezTo>
                  <a:pt x="3468644" y="6303236"/>
                  <a:pt x="3539254" y="6142057"/>
                  <a:pt x="3598162" y="6076355"/>
                </a:cubicBezTo>
                <a:cubicBezTo>
                  <a:pt x="3598909" y="6042860"/>
                  <a:pt x="3613799" y="6019261"/>
                  <a:pt x="3614546" y="5985767"/>
                </a:cubicBezTo>
                <a:cubicBezTo>
                  <a:pt x="3628896" y="5986087"/>
                  <a:pt x="3634004" y="5971843"/>
                  <a:pt x="3634324" y="5957486"/>
                </a:cubicBezTo>
                <a:cubicBezTo>
                  <a:pt x="3635284" y="5914429"/>
                  <a:pt x="3654102" y="5929206"/>
                  <a:pt x="3654743" y="5900499"/>
                </a:cubicBezTo>
                <a:lnTo>
                  <a:pt x="3679729" y="5853187"/>
                </a:lnTo>
                <a:cubicBezTo>
                  <a:pt x="3694192" y="5848726"/>
                  <a:pt x="3699294" y="5834476"/>
                  <a:pt x="3699614" y="5820126"/>
                </a:cubicBezTo>
                <a:lnTo>
                  <a:pt x="3695366" y="5796094"/>
                </a:lnTo>
                <a:lnTo>
                  <a:pt x="3741737" y="5648738"/>
                </a:lnTo>
                <a:lnTo>
                  <a:pt x="3761195" y="5634808"/>
                </a:lnTo>
                <a:lnTo>
                  <a:pt x="3776079" y="5611209"/>
                </a:lnTo>
                <a:cubicBezTo>
                  <a:pt x="3776400" y="5596852"/>
                  <a:pt x="3781721" y="5573040"/>
                  <a:pt x="3791503" y="5563684"/>
                </a:cubicBezTo>
                <a:cubicBezTo>
                  <a:pt x="3790386" y="5560068"/>
                  <a:pt x="3789609" y="5554665"/>
                  <a:pt x="3789444" y="5548603"/>
                </a:cubicBezTo>
                <a:lnTo>
                  <a:pt x="3790293" y="5538635"/>
                </a:lnTo>
                <a:lnTo>
                  <a:pt x="3780371" y="5555266"/>
                </a:lnTo>
                <a:cubicBezTo>
                  <a:pt x="3775488" y="5561465"/>
                  <a:pt x="3772833" y="5562739"/>
                  <a:pt x="3772401" y="5559095"/>
                </a:cubicBezTo>
                <a:lnTo>
                  <a:pt x="3764212" y="5561109"/>
                </a:lnTo>
                <a:cubicBezTo>
                  <a:pt x="3757323" y="5574047"/>
                  <a:pt x="3749998" y="5583347"/>
                  <a:pt x="3743326" y="5598107"/>
                </a:cubicBezTo>
                <a:lnTo>
                  <a:pt x="3736283" y="5586089"/>
                </a:lnTo>
                <a:cubicBezTo>
                  <a:pt x="3746047" y="5573693"/>
                  <a:pt x="3752936" y="5560754"/>
                  <a:pt x="3757169" y="5549091"/>
                </a:cubicBezTo>
                <a:cubicBezTo>
                  <a:pt x="3764926" y="5543434"/>
                  <a:pt x="3770457" y="5542702"/>
                  <a:pt x="3771105" y="5548166"/>
                </a:cubicBezTo>
                <a:cubicBezTo>
                  <a:pt x="3780653" y="5533949"/>
                  <a:pt x="3792856" y="5518456"/>
                  <a:pt x="3797306" y="5508615"/>
                </a:cubicBezTo>
                <a:cubicBezTo>
                  <a:pt x="3804631" y="5499316"/>
                  <a:pt x="3809081" y="5489474"/>
                  <a:pt x="3815970" y="5476536"/>
                </a:cubicBezTo>
                <a:cubicBezTo>
                  <a:pt x="3810656" y="5479091"/>
                  <a:pt x="3805342" y="5481646"/>
                  <a:pt x="3809575" y="5469982"/>
                </a:cubicBezTo>
                <a:lnTo>
                  <a:pt x="3813810" y="5458319"/>
                </a:lnTo>
                <a:lnTo>
                  <a:pt x="3822647" y="5461770"/>
                </a:lnTo>
                <a:cubicBezTo>
                  <a:pt x="3824438" y="5453210"/>
                  <a:pt x="3826448" y="5446466"/>
                  <a:pt x="3826016" y="5442823"/>
                </a:cubicBezTo>
                <a:cubicBezTo>
                  <a:pt x="3824287" y="5428250"/>
                  <a:pt x="3865783" y="5375568"/>
                  <a:pt x="3864270" y="5362815"/>
                </a:cubicBezTo>
                <a:lnTo>
                  <a:pt x="3856733" y="5370290"/>
                </a:lnTo>
                <a:cubicBezTo>
                  <a:pt x="3842520" y="5392527"/>
                  <a:pt x="3830960" y="5413489"/>
                  <a:pt x="3816963" y="5437549"/>
                </a:cubicBezTo>
                <a:lnTo>
                  <a:pt x="3801607" y="5473812"/>
                </a:lnTo>
                <a:cubicBezTo>
                  <a:pt x="3790978" y="5478922"/>
                  <a:pt x="3714096" y="5612160"/>
                  <a:pt x="3704981" y="5630021"/>
                </a:cubicBezTo>
                <a:cubicBezTo>
                  <a:pt x="3699882" y="5634397"/>
                  <a:pt x="3673744" y="5650815"/>
                  <a:pt x="3667287" y="5667396"/>
                </a:cubicBezTo>
                <a:cubicBezTo>
                  <a:pt x="3665276" y="5674140"/>
                  <a:pt x="3660826" y="5683982"/>
                  <a:pt x="3652857" y="5687814"/>
                </a:cubicBezTo>
                <a:cubicBezTo>
                  <a:pt x="3639508" y="5717337"/>
                  <a:pt x="3596649" y="5782227"/>
                  <a:pt x="3584659" y="5799548"/>
                </a:cubicBezTo>
                <a:cubicBezTo>
                  <a:pt x="3569149" y="5810855"/>
                  <a:pt x="3542018" y="5866260"/>
                  <a:pt x="3535344" y="5881019"/>
                </a:cubicBezTo>
                <a:cubicBezTo>
                  <a:pt x="3524218" y="5905624"/>
                  <a:pt x="3516464" y="5911277"/>
                  <a:pt x="3505837" y="5916386"/>
                </a:cubicBezTo>
                <a:cubicBezTo>
                  <a:pt x="3498080" y="5922043"/>
                  <a:pt x="3500090" y="5915298"/>
                  <a:pt x="3509423" y="5899258"/>
                </a:cubicBezTo>
                <a:cubicBezTo>
                  <a:pt x="3513656" y="5887594"/>
                  <a:pt x="3520545" y="5874656"/>
                  <a:pt x="3528086" y="5867180"/>
                </a:cubicBezTo>
                <a:lnTo>
                  <a:pt x="3540505" y="5853507"/>
                </a:lnTo>
                <a:cubicBezTo>
                  <a:pt x="3548540" y="5826538"/>
                  <a:pt x="3569215" y="5787715"/>
                  <a:pt x="3590751" y="5756181"/>
                </a:cubicBezTo>
                <a:cubicBezTo>
                  <a:pt x="3604100" y="5726658"/>
                  <a:pt x="3622764" y="5694579"/>
                  <a:pt x="3636113" y="5665055"/>
                </a:cubicBezTo>
                <a:cubicBezTo>
                  <a:pt x="3638772" y="5663777"/>
                  <a:pt x="3641427" y="5662501"/>
                  <a:pt x="3646094" y="5654481"/>
                </a:cubicBezTo>
                <a:cubicBezTo>
                  <a:pt x="3650543" y="5644641"/>
                  <a:pt x="3650111" y="5640997"/>
                  <a:pt x="3657868" y="5635342"/>
                </a:cubicBezTo>
                <a:lnTo>
                  <a:pt x="3674521" y="5610007"/>
                </a:lnTo>
                <a:lnTo>
                  <a:pt x="3696122" y="5555334"/>
                </a:lnTo>
                <a:lnTo>
                  <a:pt x="3700356" y="5543672"/>
                </a:lnTo>
                <a:cubicBezTo>
                  <a:pt x="3697701" y="5544946"/>
                  <a:pt x="3690808" y="5557889"/>
                  <a:pt x="3688369" y="5560985"/>
                </a:cubicBezTo>
                <a:cubicBezTo>
                  <a:pt x="3686574" y="5569553"/>
                  <a:pt x="3674371" y="5585046"/>
                  <a:pt x="3663959" y="5591976"/>
                </a:cubicBezTo>
                <a:cubicBezTo>
                  <a:pt x="3648233" y="5601464"/>
                  <a:pt x="3652313" y="5564843"/>
                  <a:pt x="3651017" y="5553913"/>
                </a:cubicBezTo>
                <a:cubicBezTo>
                  <a:pt x="3646783" y="5565577"/>
                  <a:pt x="3637235" y="5579794"/>
                  <a:pt x="3626823" y="5586727"/>
                </a:cubicBezTo>
                <a:lnTo>
                  <a:pt x="3610602" y="5615704"/>
                </a:lnTo>
                <a:cubicBezTo>
                  <a:pt x="3603277" y="5625004"/>
                  <a:pt x="3594161" y="5642863"/>
                  <a:pt x="3587489" y="5657624"/>
                </a:cubicBezTo>
                <a:cubicBezTo>
                  <a:pt x="3584614" y="5657082"/>
                  <a:pt x="3579516" y="5661458"/>
                  <a:pt x="3575066" y="5671299"/>
                </a:cubicBezTo>
                <a:cubicBezTo>
                  <a:pt x="3570616" y="5681140"/>
                  <a:pt x="3568608" y="5687881"/>
                  <a:pt x="3563294" y="5690435"/>
                </a:cubicBezTo>
                <a:cubicBezTo>
                  <a:pt x="3535083" y="5736733"/>
                  <a:pt x="3508663" y="5774468"/>
                  <a:pt x="3478011" y="5823860"/>
                </a:cubicBezTo>
                <a:cubicBezTo>
                  <a:pt x="3473166" y="5836299"/>
                  <a:pt x="3458832" y="5861965"/>
                  <a:pt x="3446364" y="5876714"/>
                </a:cubicBezTo>
                <a:lnTo>
                  <a:pt x="3440719" y="5881761"/>
                </a:lnTo>
                <a:lnTo>
                  <a:pt x="3439269" y="5884152"/>
                </a:lnTo>
                <a:cubicBezTo>
                  <a:pt x="3432562" y="5895177"/>
                  <a:pt x="3426980" y="5904322"/>
                  <a:pt x="3423587" y="5909859"/>
                </a:cubicBezTo>
                <a:cubicBezTo>
                  <a:pt x="3406419" y="5935926"/>
                  <a:pt x="3375153" y="5989821"/>
                  <a:pt x="3367424" y="6003341"/>
                </a:cubicBezTo>
                <a:cubicBezTo>
                  <a:pt x="3354537" y="6025881"/>
                  <a:pt x="3345955" y="6038911"/>
                  <a:pt x="3334281" y="6056159"/>
                </a:cubicBezTo>
                <a:cubicBezTo>
                  <a:pt x="3325695" y="6069195"/>
                  <a:pt x="3328104" y="6064588"/>
                  <a:pt x="3338753" y="6046753"/>
                </a:cubicBezTo>
                <a:cubicBezTo>
                  <a:pt x="3343736" y="6037640"/>
                  <a:pt x="3351636" y="6024218"/>
                  <a:pt x="3360052" y="6011084"/>
                </a:cubicBezTo>
                <a:lnTo>
                  <a:pt x="3373959" y="5989136"/>
                </a:lnTo>
                <a:cubicBezTo>
                  <a:pt x="3383584" y="5970715"/>
                  <a:pt x="3407291" y="5930438"/>
                  <a:pt x="3431677" y="5890557"/>
                </a:cubicBezTo>
                <a:lnTo>
                  <a:pt x="3433787" y="5886931"/>
                </a:lnTo>
                <a:lnTo>
                  <a:pt x="3431427" y="5886934"/>
                </a:lnTo>
                <a:cubicBezTo>
                  <a:pt x="3430627" y="5886116"/>
                  <a:pt x="3430411" y="5884294"/>
                  <a:pt x="3431415" y="5880924"/>
                </a:cubicBezTo>
                <a:cubicBezTo>
                  <a:pt x="3442325" y="5854497"/>
                  <a:pt x="3493584" y="5789419"/>
                  <a:pt x="3502268" y="5767914"/>
                </a:cubicBezTo>
                <a:lnTo>
                  <a:pt x="3507749" y="5753929"/>
                </a:lnTo>
                <a:lnTo>
                  <a:pt x="3507398" y="5754416"/>
                </a:lnTo>
                <a:cubicBezTo>
                  <a:pt x="3501633" y="5761212"/>
                  <a:pt x="3504636" y="5752838"/>
                  <a:pt x="3503868" y="5752398"/>
                </a:cubicBezTo>
                <a:cubicBezTo>
                  <a:pt x="3498885" y="5761511"/>
                  <a:pt x="3488065" y="5779247"/>
                  <a:pt x="3476562" y="5796594"/>
                </a:cubicBezTo>
                <a:lnTo>
                  <a:pt x="3458013" y="5827849"/>
                </a:lnTo>
                <a:cubicBezTo>
                  <a:pt x="3449768" y="5841082"/>
                  <a:pt x="3439289" y="5859014"/>
                  <a:pt x="3431560" y="5872533"/>
                </a:cubicBezTo>
                <a:cubicBezTo>
                  <a:pt x="3428469" y="5876750"/>
                  <a:pt x="3422803" y="5885472"/>
                  <a:pt x="3417649" y="5894487"/>
                </a:cubicBezTo>
                <a:cubicBezTo>
                  <a:pt x="3412495" y="5903503"/>
                  <a:pt x="3410090" y="5908105"/>
                  <a:pt x="3404253" y="5916728"/>
                </a:cubicBezTo>
                <a:cubicBezTo>
                  <a:pt x="3372135" y="5970134"/>
                  <a:pt x="3342250" y="6018839"/>
                  <a:pt x="3307385" y="6076652"/>
                </a:cubicBezTo>
                <a:cubicBezTo>
                  <a:pt x="3299823" y="6090275"/>
                  <a:pt x="3273199" y="6134862"/>
                  <a:pt x="3258609" y="6156418"/>
                </a:cubicBezTo>
                <a:cubicBezTo>
                  <a:pt x="3255689" y="6160733"/>
                  <a:pt x="3252602" y="6164945"/>
                  <a:pt x="3255007" y="6160342"/>
                </a:cubicBezTo>
                <a:cubicBezTo>
                  <a:pt x="3267723" y="6137704"/>
                  <a:pt x="3325422" y="6045103"/>
                  <a:pt x="3335560" y="6026974"/>
                </a:cubicBezTo>
                <a:cubicBezTo>
                  <a:pt x="3350851" y="5999832"/>
                  <a:pt x="3349999" y="5999342"/>
                  <a:pt x="3370428" y="5969156"/>
                </a:cubicBezTo>
                <a:cubicBezTo>
                  <a:pt x="3380396" y="5950930"/>
                  <a:pt x="3399456" y="5919968"/>
                  <a:pt x="3412173" y="5897329"/>
                </a:cubicBezTo>
                <a:cubicBezTo>
                  <a:pt x="3418010" y="5888705"/>
                  <a:pt x="3426080" y="5875382"/>
                  <a:pt x="3431404" y="5866464"/>
                </a:cubicBezTo>
                <a:lnTo>
                  <a:pt x="3431234" y="5866366"/>
                </a:lnTo>
                <a:lnTo>
                  <a:pt x="3472451" y="5800217"/>
                </a:lnTo>
                <a:cubicBezTo>
                  <a:pt x="3474943" y="5795660"/>
                  <a:pt x="3478510" y="5788728"/>
                  <a:pt x="3483621" y="5779688"/>
                </a:cubicBezTo>
                <a:lnTo>
                  <a:pt x="3483867" y="5779289"/>
                </a:lnTo>
                <a:lnTo>
                  <a:pt x="3474750" y="5792817"/>
                </a:lnTo>
                <a:lnTo>
                  <a:pt x="3470292" y="5800476"/>
                </a:lnTo>
                <a:cubicBezTo>
                  <a:pt x="3465590" y="5808254"/>
                  <a:pt x="3460180" y="5817122"/>
                  <a:pt x="3454942" y="5826088"/>
                </a:cubicBezTo>
                <a:lnTo>
                  <a:pt x="3424715" y="5874599"/>
                </a:lnTo>
                <a:lnTo>
                  <a:pt x="3412173" y="5897329"/>
                </a:lnTo>
                <a:lnTo>
                  <a:pt x="3389679" y="5932313"/>
                </a:lnTo>
                <a:cubicBezTo>
                  <a:pt x="3374218" y="5959358"/>
                  <a:pt x="3347423" y="6003847"/>
                  <a:pt x="3325783" y="6039320"/>
                </a:cubicBezTo>
                <a:cubicBezTo>
                  <a:pt x="3313067" y="6061959"/>
                  <a:pt x="3296410" y="6088320"/>
                  <a:pt x="3281990" y="6109974"/>
                </a:cubicBezTo>
                <a:lnTo>
                  <a:pt x="3231148" y="6194544"/>
                </a:lnTo>
                <a:cubicBezTo>
                  <a:pt x="3222565" y="6207575"/>
                  <a:pt x="3174302" y="6287635"/>
                  <a:pt x="3163823" y="6305566"/>
                </a:cubicBezTo>
                <a:cubicBezTo>
                  <a:pt x="3149400" y="6327227"/>
                  <a:pt x="3148361" y="6332612"/>
                  <a:pt x="3131021" y="6358582"/>
                </a:cubicBezTo>
                <a:cubicBezTo>
                  <a:pt x="3120884" y="6376710"/>
                  <a:pt x="3120884" y="6376710"/>
                  <a:pt x="3103544" y="6402680"/>
                </a:cubicBezTo>
                <a:lnTo>
                  <a:pt x="3131548" y="6352904"/>
                </a:lnTo>
                <a:cubicBezTo>
                  <a:pt x="3151126" y="6322228"/>
                  <a:pt x="3157660" y="6308023"/>
                  <a:pt x="3177237" y="6277348"/>
                </a:cubicBezTo>
                <a:lnTo>
                  <a:pt x="3198536" y="6241679"/>
                </a:lnTo>
                <a:cubicBezTo>
                  <a:pt x="3204373" y="6233055"/>
                  <a:pt x="3212272" y="6219634"/>
                  <a:pt x="3217427" y="6210619"/>
                </a:cubicBezTo>
                <a:lnTo>
                  <a:pt x="3230143" y="6187980"/>
                </a:lnTo>
                <a:lnTo>
                  <a:pt x="3278236" y="6107822"/>
                </a:lnTo>
                <a:cubicBezTo>
                  <a:pt x="3286306" y="6094499"/>
                  <a:pt x="3296786" y="6076566"/>
                  <a:pt x="3301939" y="6067551"/>
                </a:cubicBezTo>
                <a:cubicBezTo>
                  <a:pt x="3307776" y="6058927"/>
                  <a:pt x="3313100" y="6050011"/>
                  <a:pt x="3318255" y="6040995"/>
                </a:cubicBezTo>
                <a:lnTo>
                  <a:pt x="3333717" y="6013949"/>
                </a:lnTo>
                <a:cubicBezTo>
                  <a:pt x="3327880" y="6022574"/>
                  <a:pt x="3312248" y="6049521"/>
                  <a:pt x="3304178" y="6062845"/>
                </a:cubicBezTo>
                <a:cubicBezTo>
                  <a:pt x="3303836" y="6062649"/>
                  <a:pt x="3298511" y="6071566"/>
                  <a:pt x="3293016" y="6080386"/>
                </a:cubicBezTo>
                <a:cubicBezTo>
                  <a:pt x="3288032" y="6089499"/>
                  <a:pt x="3288374" y="6089694"/>
                  <a:pt x="3279788" y="6102731"/>
                </a:cubicBezTo>
                <a:cubicBezTo>
                  <a:pt x="3239256" y="6169265"/>
                  <a:pt x="3194080" y="6245114"/>
                  <a:pt x="3153208" y="6311452"/>
                </a:cubicBezTo>
                <a:cubicBezTo>
                  <a:pt x="3145304" y="6324880"/>
                  <a:pt x="3139809" y="6333700"/>
                  <a:pt x="3131055" y="6346633"/>
                </a:cubicBezTo>
                <a:lnTo>
                  <a:pt x="3130885" y="6346535"/>
                </a:lnTo>
                <a:cubicBezTo>
                  <a:pt x="3120577" y="6364565"/>
                  <a:pt x="3051355" y="6480490"/>
                  <a:pt x="3042770" y="6493525"/>
                </a:cubicBezTo>
                <a:cubicBezTo>
                  <a:pt x="3041226" y="6495632"/>
                  <a:pt x="3040970" y="6495485"/>
                  <a:pt x="3041744" y="6493684"/>
                </a:cubicBezTo>
                <a:cubicBezTo>
                  <a:pt x="3042519" y="6491883"/>
                  <a:pt x="3044325" y="6488428"/>
                  <a:pt x="3046900" y="6483924"/>
                </a:cubicBezTo>
                <a:lnTo>
                  <a:pt x="3065452" y="6452662"/>
                </a:lnTo>
                <a:cubicBezTo>
                  <a:pt x="3070607" y="6443646"/>
                  <a:pt x="3081257" y="6425812"/>
                  <a:pt x="3089497" y="6412587"/>
                </a:cubicBezTo>
                <a:cubicBezTo>
                  <a:pt x="3099464" y="6394360"/>
                  <a:pt x="3115950" y="6367902"/>
                  <a:pt x="3128837" y="6345361"/>
                </a:cubicBezTo>
                <a:lnTo>
                  <a:pt x="3301121" y="6055113"/>
                </a:lnTo>
                <a:cubicBezTo>
                  <a:pt x="3306104" y="6046000"/>
                  <a:pt x="3313666" y="6032376"/>
                  <a:pt x="3325169" y="6015031"/>
                </a:cubicBezTo>
                <a:lnTo>
                  <a:pt x="3328114" y="6010057"/>
                </a:lnTo>
                <a:lnTo>
                  <a:pt x="3321139" y="6016736"/>
                </a:lnTo>
                <a:cubicBezTo>
                  <a:pt x="3312456" y="6038239"/>
                  <a:pt x="3312456" y="6038239"/>
                  <a:pt x="3296729" y="6047726"/>
                </a:cubicBezTo>
                <a:lnTo>
                  <a:pt x="3320770" y="5989957"/>
                </a:lnTo>
                <a:cubicBezTo>
                  <a:pt x="3338291" y="5971904"/>
                  <a:pt x="3343452" y="5944393"/>
                  <a:pt x="3360972" y="5926341"/>
                </a:cubicBezTo>
                <a:lnTo>
                  <a:pt x="3379636" y="5894262"/>
                </a:lnTo>
                <a:cubicBezTo>
                  <a:pt x="3384950" y="5891707"/>
                  <a:pt x="3391839" y="5878769"/>
                  <a:pt x="3396289" y="5868927"/>
                </a:cubicBezTo>
                <a:lnTo>
                  <a:pt x="3407200" y="5842500"/>
                </a:lnTo>
                <a:lnTo>
                  <a:pt x="3449409" y="5772144"/>
                </a:lnTo>
                <a:cubicBezTo>
                  <a:pt x="3456514" y="5761029"/>
                  <a:pt x="3465630" y="5743166"/>
                  <a:pt x="3470080" y="5733325"/>
                </a:cubicBezTo>
                <a:cubicBezTo>
                  <a:pt x="3475394" y="5730770"/>
                  <a:pt x="3480060" y="5722752"/>
                  <a:pt x="3484510" y="5712911"/>
                </a:cubicBezTo>
                <a:lnTo>
                  <a:pt x="3497860" y="5683386"/>
                </a:lnTo>
                <a:cubicBezTo>
                  <a:pt x="3492545" y="5685942"/>
                  <a:pt x="3478980" y="5713645"/>
                  <a:pt x="3471875" y="5724760"/>
                </a:cubicBezTo>
                <a:cubicBezTo>
                  <a:pt x="3471443" y="5721117"/>
                  <a:pt x="3466777" y="5729138"/>
                  <a:pt x="3461895" y="5735336"/>
                </a:cubicBezTo>
                <a:cubicBezTo>
                  <a:pt x="3457661" y="5746998"/>
                  <a:pt x="3458093" y="5750641"/>
                  <a:pt x="3450337" y="5756297"/>
                </a:cubicBezTo>
                <a:cubicBezTo>
                  <a:pt x="3414587" y="5810068"/>
                  <a:pt x="3375033" y="5879147"/>
                  <a:pt x="3338852" y="5929273"/>
                </a:cubicBezTo>
                <a:cubicBezTo>
                  <a:pt x="3331959" y="5942216"/>
                  <a:pt x="3327077" y="5948414"/>
                  <a:pt x="3319108" y="5952246"/>
                </a:cubicBezTo>
                <a:lnTo>
                  <a:pt x="3318891" y="5950423"/>
                </a:lnTo>
                <a:cubicBezTo>
                  <a:pt x="3309992" y="5970106"/>
                  <a:pt x="3249334" y="6074364"/>
                  <a:pt x="3241578" y="6080019"/>
                </a:cubicBezTo>
                <a:cubicBezTo>
                  <a:pt x="3240142" y="6079745"/>
                  <a:pt x="3239819" y="6077014"/>
                  <a:pt x="3240410" y="6073118"/>
                </a:cubicBezTo>
                <a:cubicBezTo>
                  <a:pt x="3241001" y="6069223"/>
                  <a:pt x="3242508" y="6064165"/>
                  <a:pt x="3244732" y="6059248"/>
                </a:cubicBezTo>
                <a:lnTo>
                  <a:pt x="3260956" y="6030266"/>
                </a:lnTo>
                <a:cubicBezTo>
                  <a:pt x="3265406" y="6020424"/>
                  <a:pt x="3274738" y="6004385"/>
                  <a:pt x="3282059" y="5995090"/>
                </a:cubicBezTo>
                <a:cubicBezTo>
                  <a:pt x="3290527" y="5971764"/>
                  <a:pt x="3305173" y="5953170"/>
                  <a:pt x="3316299" y="5928563"/>
                </a:cubicBezTo>
                <a:lnTo>
                  <a:pt x="3466968" y="5659728"/>
                </a:lnTo>
                <a:cubicBezTo>
                  <a:pt x="3471202" y="5648064"/>
                  <a:pt x="3477663" y="5631478"/>
                  <a:pt x="3488075" y="5624548"/>
                </a:cubicBezTo>
                <a:cubicBezTo>
                  <a:pt x="3494531" y="5607967"/>
                  <a:pt x="3501424" y="5595025"/>
                  <a:pt x="3511188" y="5582628"/>
                </a:cubicBezTo>
                <a:cubicBezTo>
                  <a:pt x="3522312" y="5558025"/>
                  <a:pt x="3567180" y="5486391"/>
                  <a:pt x="3576944" y="5473995"/>
                </a:cubicBezTo>
                <a:lnTo>
                  <a:pt x="3616062" y="5401275"/>
                </a:lnTo>
                <a:lnTo>
                  <a:pt x="3633367" y="5381402"/>
                </a:lnTo>
                <a:cubicBezTo>
                  <a:pt x="3655184" y="5328552"/>
                  <a:pt x="3698690" y="5269127"/>
                  <a:pt x="3723379" y="5216822"/>
                </a:cubicBezTo>
                <a:cubicBezTo>
                  <a:pt x="3733143" y="5204426"/>
                  <a:pt x="3739819" y="5189661"/>
                  <a:pt x="3744485" y="5181642"/>
                </a:cubicBezTo>
                <a:lnTo>
                  <a:pt x="3781597" y="5115661"/>
                </a:lnTo>
                <a:cubicBezTo>
                  <a:pt x="3786694" y="5111287"/>
                  <a:pt x="3791793" y="5106909"/>
                  <a:pt x="3796027" y="5095247"/>
                </a:cubicBezTo>
                <a:cubicBezTo>
                  <a:pt x="3805142" y="5077385"/>
                  <a:pt x="3808728" y="5060257"/>
                  <a:pt x="3825597" y="5036745"/>
                </a:cubicBezTo>
                <a:cubicBezTo>
                  <a:pt x="3833354" y="5031090"/>
                  <a:pt x="3840243" y="5018151"/>
                  <a:pt x="3844477" y="5006487"/>
                </a:cubicBezTo>
                <a:cubicBezTo>
                  <a:pt x="3864005" y="4981695"/>
                  <a:pt x="3896451" y="4923735"/>
                  <a:pt x="3910016" y="4896034"/>
                </a:cubicBezTo>
                <a:cubicBezTo>
                  <a:pt x="3912891" y="4896576"/>
                  <a:pt x="3917773" y="4890378"/>
                  <a:pt x="3919996" y="4885459"/>
                </a:cubicBezTo>
                <a:lnTo>
                  <a:pt x="3926457" y="4868872"/>
                </a:lnTo>
                <a:cubicBezTo>
                  <a:pt x="3926241" y="4867052"/>
                  <a:pt x="3926024" y="4865230"/>
                  <a:pt x="3923366" y="4866510"/>
                </a:cubicBezTo>
                <a:cubicBezTo>
                  <a:pt x="3940238" y="4842992"/>
                  <a:pt x="3971321" y="4797243"/>
                  <a:pt x="4001976" y="4747844"/>
                </a:cubicBezTo>
                <a:lnTo>
                  <a:pt x="4029899" y="4703262"/>
                </a:lnTo>
                <a:lnTo>
                  <a:pt x="4023862" y="4704691"/>
                </a:lnTo>
                <a:lnTo>
                  <a:pt x="4042096" y="4683789"/>
                </a:lnTo>
                <a:lnTo>
                  <a:pt x="4046378" y="4676953"/>
                </a:lnTo>
                <a:lnTo>
                  <a:pt x="4052874" y="4662113"/>
                </a:lnTo>
                <a:lnTo>
                  <a:pt x="4057845" y="4657301"/>
                </a:lnTo>
                <a:lnTo>
                  <a:pt x="4060838" y="4652156"/>
                </a:lnTo>
                <a:lnTo>
                  <a:pt x="4079286" y="4618254"/>
                </a:lnTo>
                <a:cubicBezTo>
                  <a:pt x="4089050" y="4605858"/>
                  <a:pt x="4093068" y="4592373"/>
                  <a:pt x="4102831" y="4579978"/>
                </a:cubicBezTo>
                <a:lnTo>
                  <a:pt x="4133054" y="4526937"/>
                </a:lnTo>
                <a:lnTo>
                  <a:pt x="4137637" y="4515170"/>
                </a:lnTo>
                <a:lnTo>
                  <a:pt x="4135807" y="4517268"/>
                </a:lnTo>
                <a:cubicBezTo>
                  <a:pt x="4127159" y="4530678"/>
                  <a:pt x="4117069" y="4546323"/>
                  <a:pt x="4106911" y="4561171"/>
                </a:cubicBezTo>
                <a:lnTo>
                  <a:pt x="4101773" y="4568031"/>
                </a:lnTo>
                <a:lnTo>
                  <a:pt x="4096172" y="4577357"/>
                </a:lnTo>
                <a:cubicBezTo>
                  <a:pt x="4097005" y="4577879"/>
                  <a:pt x="4080426" y="4604282"/>
                  <a:pt x="4071968" y="4617382"/>
                </a:cubicBezTo>
                <a:cubicBezTo>
                  <a:pt x="4070671" y="4619633"/>
                  <a:pt x="4041633" y="4667355"/>
                  <a:pt x="4011883" y="4716164"/>
                </a:cubicBezTo>
                <a:lnTo>
                  <a:pt x="3988386" y="4754677"/>
                </a:lnTo>
                <a:lnTo>
                  <a:pt x="3994857" y="4747260"/>
                </a:lnTo>
                <a:lnTo>
                  <a:pt x="4008999" y="4721726"/>
                </a:lnTo>
                <a:lnTo>
                  <a:pt x="4014948" y="4714907"/>
                </a:lnTo>
                <a:lnTo>
                  <a:pt x="4003965" y="4739151"/>
                </a:lnTo>
                <a:lnTo>
                  <a:pt x="3995040" y="4749382"/>
                </a:lnTo>
                <a:cubicBezTo>
                  <a:pt x="3995040" y="4749382"/>
                  <a:pt x="3992810" y="4751938"/>
                  <a:pt x="3990557" y="4754230"/>
                </a:cubicBezTo>
                <a:lnTo>
                  <a:pt x="3987229" y="4756575"/>
                </a:lnTo>
                <a:lnTo>
                  <a:pt x="3970102" y="4784647"/>
                </a:lnTo>
                <a:cubicBezTo>
                  <a:pt x="3958250" y="4804048"/>
                  <a:pt x="3949598" y="4818173"/>
                  <a:pt x="3947525" y="4821474"/>
                </a:cubicBezTo>
                <a:cubicBezTo>
                  <a:pt x="3940403" y="4835404"/>
                  <a:pt x="3906246" y="4887582"/>
                  <a:pt x="3899120" y="4901517"/>
                </a:cubicBezTo>
                <a:cubicBezTo>
                  <a:pt x="3879779" y="4932318"/>
                  <a:pt x="3848452" y="4986273"/>
                  <a:pt x="3829108" y="5017078"/>
                </a:cubicBezTo>
                <a:lnTo>
                  <a:pt x="3818555" y="5034994"/>
                </a:lnTo>
                <a:cubicBezTo>
                  <a:pt x="3782635" y="5092196"/>
                  <a:pt x="3764456" y="5123734"/>
                  <a:pt x="3728536" y="5180936"/>
                </a:cubicBezTo>
                <a:lnTo>
                  <a:pt x="3709692" y="5212056"/>
                </a:lnTo>
                <a:cubicBezTo>
                  <a:pt x="3710191" y="5212370"/>
                  <a:pt x="3656592" y="5301423"/>
                  <a:pt x="3645539" y="5319025"/>
                </a:cubicBezTo>
                <a:cubicBezTo>
                  <a:pt x="3646371" y="5319548"/>
                  <a:pt x="3621505" y="5359149"/>
                  <a:pt x="3613047" y="5372249"/>
                </a:cubicBezTo>
                <a:cubicBezTo>
                  <a:pt x="3607853" y="5381258"/>
                  <a:pt x="3594206" y="5403363"/>
                  <a:pt x="3585914" y="5416567"/>
                </a:cubicBezTo>
                <a:lnTo>
                  <a:pt x="3572600" y="5438879"/>
                </a:lnTo>
                <a:lnTo>
                  <a:pt x="3564974" y="5452502"/>
                </a:lnTo>
                <a:lnTo>
                  <a:pt x="3480815" y="5589853"/>
                </a:lnTo>
                <a:lnTo>
                  <a:pt x="3466832" y="5611753"/>
                </a:lnTo>
                <a:cubicBezTo>
                  <a:pt x="3458543" y="5624952"/>
                  <a:pt x="3450419" y="5638260"/>
                  <a:pt x="3448157" y="5642971"/>
                </a:cubicBezTo>
                <a:lnTo>
                  <a:pt x="3421357" y="5687498"/>
                </a:lnTo>
                <a:cubicBezTo>
                  <a:pt x="3404778" y="5713901"/>
                  <a:pt x="3413731" y="5701121"/>
                  <a:pt x="3388864" y="5740722"/>
                </a:cubicBezTo>
                <a:cubicBezTo>
                  <a:pt x="3380573" y="5753926"/>
                  <a:pt x="3372452" y="5767229"/>
                  <a:pt x="3372951" y="5767543"/>
                </a:cubicBezTo>
                <a:cubicBezTo>
                  <a:pt x="3353607" y="5798349"/>
                  <a:pt x="3340293" y="5820661"/>
                  <a:pt x="3320948" y="5851468"/>
                </a:cubicBezTo>
                <a:cubicBezTo>
                  <a:pt x="3284261" y="5914328"/>
                  <a:pt x="3192643" y="6065406"/>
                  <a:pt x="3142906" y="6144613"/>
                </a:cubicBezTo>
                <a:cubicBezTo>
                  <a:pt x="3143905" y="6145240"/>
                  <a:pt x="3121466" y="6180234"/>
                  <a:pt x="3110414" y="6197837"/>
                </a:cubicBezTo>
                <a:lnTo>
                  <a:pt x="3086213" y="6237855"/>
                </a:lnTo>
                <a:cubicBezTo>
                  <a:pt x="3077922" y="6251059"/>
                  <a:pt x="3067035" y="6268766"/>
                  <a:pt x="3061842" y="6277776"/>
                </a:cubicBezTo>
                <a:lnTo>
                  <a:pt x="3034710" y="6322093"/>
                </a:lnTo>
                <a:lnTo>
                  <a:pt x="3031449" y="6326177"/>
                </a:lnTo>
                <a:cubicBezTo>
                  <a:pt x="3031116" y="6325968"/>
                  <a:pt x="3036476" y="6317062"/>
                  <a:pt x="3042002" y="6308262"/>
                </a:cubicBezTo>
                <a:cubicBezTo>
                  <a:pt x="3052389" y="6290242"/>
                  <a:pt x="3071063" y="6259025"/>
                  <a:pt x="3087642" y="6232622"/>
                </a:cubicBezTo>
                <a:cubicBezTo>
                  <a:pt x="3092669" y="6223508"/>
                  <a:pt x="3103722" y="6205906"/>
                  <a:pt x="3112014" y="6192701"/>
                </a:cubicBezTo>
                <a:cubicBezTo>
                  <a:pt x="3124829" y="6170075"/>
                  <a:pt x="3151462" y="6125443"/>
                  <a:pt x="3167376" y="6098622"/>
                </a:cubicBezTo>
                <a:cubicBezTo>
                  <a:pt x="3177596" y="6080499"/>
                  <a:pt x="3193343" y="6053573"/>
                  <a:pt x="3209921" y="6027171"/>
                </a:cubicBezTo>
                <a:lnTo>
                  <a:pt x="3217547" y="6013548"/>
                </a:lnTo>
                <a:lnTo>
                  <a:pt x="3239653" y="5978345"/>
                </a:lnTo>
                <a:cubicBezTo>
                  <a:pt x="3244680" y="5969230"/>
                  <a:pt x="3258328" y="5947127"/>
                  <a:pt x="3266619" y="5933923"/>
                </a:cubicBezTo>
                <a:lnTo>
                  <a:pt x="3276506" y="5915589"/>
                </a:lnTo>
                <a:cubicBezTo>
                  <a:pt x="3287560" y="5897987"/>
                  <a:pt x="3301207" y="5875884"/>
                  <a:pt x="3306234" y="5866770"/>
                </a:cubicBezTo>
                <a:cubicBezTo>
                  <a:pt x="3320052" y="5844764"/>
                  <a:pt x="3337894" y="5813023"/>
                  <a:pt x="3345519" y="5799401"/>
                </a:cubicBezTo>
                <a:lnTo>
                  <a:pt x="3353807" y="5786203"/>
                </a:lnTo>
                <a:cubicBezTo>
                  <a:pt x="3353641" y="5786098"/>
                  <a:pt x="3336728" y="5812291"/>
                  <a:pt x="3333968" y="5816689"/>
                </a:cubicBezTo>
                <a:lnTo>
                  <a:pt x="3312361" y="5852206"/>
                </a:lnTo>
                <a:cubicBezTo>
                  <a:pt x="3301308" y="5869808"/>
                  <a:pt x="3295782" y="5878609"/>
                  <a:pt x="3295116" y="5878191"/>
                </a:cubicBezTo>
                <a:lnTo>
                  <a:pt x="3294617" y="5877877"/>
                </a:lnTo>
                <a:lnTo>
                  <a:pt x="3325010" y="5829475"/>
                </a:lnTo>
                <a:cubicBezTo>
                  <a:pt x="3323845" y="5828744"/>
                  <a:pt x="3342524" y="5797519"/>
                  <a:pt x="3341358" y="5796788"/>
                </a:cubicBezTo>
                <a:cubicBezTo>
                  <a:pt x="3395290" y="5707943"/>
                  <a:pt x="3418061" y="5673159"/>
                  <a:pt x="3439766" y="5631571"/>
                </a:cubicBezTo>
                <a:lnTo>
                  <a:pt x="3475689" y="5574363"/>
                </a:lnTo>
                <a:cubicBezTo>
                  <a:pt x="3483144" y="5560642"/>
                  <a:pt x="3498891" y="5533717"/>
                  <a:pt x="3515470" y="5507315"/>
                </a:cubicBezTo>
                <a:cubicBezTo>
                  <a:pt x="3514138" y="5506478"/>
                  <a:pt x="3565041" y="5428002"/>
                  <a:pt x="3563543" y="5427061"/>
                </a:cubicBezTo>
                <a:cubicBezTo>
                  <a:pt x="3552490" y="5444663"/>
                  <a:pt x="3549063" y="5448643"/>
                  <a:pt x="3538010" y="5466244"/>
                </a:cubicBezTo>
                <a:cubicBezTo>
                  <a:pt x="3529718" y="5479449"/>
                  <a:pt x="3518833" y="5497154"/>
                  <a:pt x="3516571" y="5501865"/>
                </a:cubicBezTo>
                <a:cubicBezTo>
                  <a:pt x="3511045" y="5510666"/>
                  <a:pt x="3477720" y="5563367"/>
                  <a:pt x="3478386" y="5563785"/>
                </a:cubicBezTo>
                <a:cubicBezTo>
                  <a:pt x="3473026" y="5572690"/>
                  <a:pt x="3418761" y="5661326"/>
                  <a:pt x="3417596" y="5660594"/>
                </a:cubicBezTo>
                <a:lnTo>
                  <a:pt x="3395989" y="5696112"/>
                </a:lnTo>
                <a:cubicBezTo>
                  <a:pt x="3390962" y="5705226"/>
                  <a:pt x="3383004" y="5718639"/>
                  <a:pt x="3375049" y="5732047"/>
                </a:cubicBezTo>
                <a:lnTo>
                  <a:pt x="3350179" y="5771654"/>
                </a:lnTo>
                <a:lnTo>
                  <a:pt x="3337530" y="5794384"/>
                </a:lnTo>
                <a:lnTo>
                  <a:pt x="3309898" y="5838389"/>
                </a:lnTo>
                <a:lnTo>
                  <a:pt x="3296746" y="5860812"/>
                </a:lnTo>
                <a:lnTo>
                  <a:pt x="3296080" y="5860394"/>
                </a:lnTo>
                <a:lnTo>
                  <a:pt x="3269114" y="5904816"/>
                </a:lnTo>
                <a:cubicBezTo>
                  <a:pt x="3253802" y="5925875"/>
                  <a:pt x="3258727" y="5922836"/>
                  <a:pt x="3259227" y="5923150"/>
                </a:cubicBezTo>
                <a:cubicBezTo>
                  <a:pt x="3259726" y="5923463"/>
                  <a:pt x="3254366" y="5932368"/>
                  <a:pt x="3246079" y="5945567"/>
                </a:cubicBezTo>
                <a:cubicBezTo>
                  <a:pt x="3235692" y="5963586"/>
                  <a:pt x="3205128" y="6011889"/>
                  <a:pt x="3189049" y="6038606"/>
                </a:cubicBezTo>
                <a:lnTo>
                  <a:pt x="3179430" y="6050967"/>
                </a:lnTo>
                <a:lnTo>
                  <a:pt x="3203298" y="6010740"/>
                </a:lnTo>
                <a:cubicBezTo>
                  <a:pt x="3214350" y="5993139"/>
                  <a:pt x="3219211" y="5983919"/>
                  <a:pt x="3215950" y="5988003"/>
                </a:cubicBezTo>
                <a:cubicBezTo>
                  <a:pt x="3227003" y="5970401"/>
                  <a:pt x="3237889" y="5952696"/>
                  <a:pt x="3245677" y="5939183"/>
                </a:cubicBezTo>
                <a:lnTo>
                  <a:pt x="3267782" y="5903980"/>
                </a:lnTo>
                <a:cubicBezTo>
                  <a:pt x="3278169" y="5885960"/>
                  <a:pt x="3288889" y="5868149"/>
                  <a:pt x="3305468" y="5841747"/>
                </a:cubicBezTo>
                <a:lnTo>
                  <a:pt x="3323981" y="5810418"/>
                </a:lnTo>
                <a:lnTo>
                  <a:pt x="3356806" y="5757404"/>
                </a:lnTo>
                <a:cubicBezTo>
                  <a:pt x="3358103" y="5755153"/>
                  <a:pt x="3360050" y="5751775"/>
                  <a:pt x="3361631" y="5748934"/>
                </a:cubicBezTo>
                <a:lnTo>
                  <a:pt x="3362757" y="5746685"/>
                </a:lnTo>
                <a:lnTo>
                  <a:pt x="3354024" y="5760593"/>
                </a:lnTo>
                <a:cubicBezTo>
                  <a:pt x="3349880" y="5767192"/>
                  <a:pt x="3347726" y="5770439"/>
                  <a:pt x="3346564" y="5772011"/>
                </a:cubicBezTo>
                <a:lnTo>
                  <a:pt x="3345919" y="5772599"/>
                </a:lnTo>
                <a:lnTo>
                  <a:pt x="3332951" y="5793909"/>
                </a:lnTo>
                <a:cubicBezTo>
                  <a:pt x="3328773" y="5800775"/>
                  <a:pt x="3325220" y="5806596"/>
                  <a:pt x="3323148" y="5809895"/>
                </a:cubicBezTo>
                <a:lnTo>
                  <a:pt x="3321650" y="5808955"/>
                </a:lnTo>
                <a:lnTo>
                  <a:pt x="3332869" y="5791457"/>
                </a:lnTo>
                <a:cubicBezTo>
                  <a:pt x="3341157" y="5778259"/>
                  <a:pt x="3343423" y="5773542"/>
                  <a:pt x="3343090" y="5773333"/>
                </a:cubicBezTo>
                <a:cubicBezTo>
                  <a:pt x="3348284" y="5764323"/>
                  <a:pt x="3356071" y="5750812"/>
                  <a:pt x="3358337" y="5746095"/>
                </a:cubicBezTo>
                <a:lnTo>
                  <a:pt x="3379943" y="5710578"/>
                </a:lnTo>
                <a:lnTo>
                  <a:pt x="3381040" y="5705135"/>
                </a:lnTo>
                <a:lnTo>
                  <a:pt x="3385900" y="5695916"/>
                </a:lnTo>
                <a:cubicBezTo>
                  <a:pt x="3385235" y="5695498"/>
                  <a:pt x="3393693" y="5682398"/>
                  <a:pt x="3401981" y="5669200"/>
                </a:cubicBezTo>
                <a:cubicBezTo>
                  <a:pt x="3404745" y="5664797"/>
                  <a:pt x="3407340" y="5660295"/>
                  <a:pt x="3409939" y="5655786"/>
                </a:cubicBezTo>
                <a:cubicBezTo>
                  <a:pt x="3412534" y="5651284"/>
                  <a:pt x="3428780" y="5624672"/>
                  <a:pt x="3428614" y="5624568"/>
                </a:cubicBezTo>
                <a:cubicBezTo>
                  <a:pt x="3428447" y="5624463"/>
                  <a:pt x="3422921" y="5633265"/>
                  <a:pt x="3422921" y="5633265"/>
                </a:cubicBezTo>
                <a:cubicBezTo>
                  <a:pt x="3398054" y="5672865"/>
                  <a:pt x="3379875" y="5704403"/>
                  <a:pt x="3357770" y="5739607"/>
                </a:cubicBezTo>
                <a:cubicBezTo>
                  <a:pt x="3352243" y="5748408"/>
                  <a:pt x="3349315" y="5752701"/>
                  <a:pt x="3348982" y="5752492"/>
                </a:cubicBezTo>
                <a:lnTo>
                  <a:pt x="3326211" y="5787276"/>
                </a:lnTo>
                <a:lnTo>
                  <a:pt x="3341625" y="5760142"/>
                </a:lnTo>
                <a:cubicBezTo>
                  <a:pt x="3355439" y="5738143"/>
                  <a:pt x="3357539" y="5733322"/>
                  <a:pt x="3374118" y="5706919"/>
                </a:cubicBezTo>
                <a:lnTo>
                  <a:pt x="3373452" y="5706501"/>
                </a:lnTo>
                <a:cubicBezTo>
                  <a:pt x="3372120" y="5705665"/>
                  <a:pt x="3407275" y="5654115"/>
                  <a:pt x="3405112" y="5652755"/>
                </a:cubicBezTo>
                <a:cubicBezTo>
                  <a:pt x="3411686" y="5641547"/>
                  <a:pt x="3417569" y="5631438"/>
                  <a:pt x="3423087" y="5621865"/>
                </a:cubicBezTo>
                <a:lnTo>
                  <a:pt x="3432773" y="5604881"/>
                </a:lnTo>
                <a:lnTo>
                  <a:pt x="3427231" y="5614071"/>
                </a:lnTo>
                <a:cubicBezTo>
                  <a:pt x="3422259" y="5622451"/>
                  <a:pt x="3418405" y="5629235"/>
                  <a:pt x="3415975" y="5633843"/>
                </a:cubicBezTo>
                <a:cubicBezTo>
                  <a:pt x="3402157" y="5655849"/>
                  <a:pt x="3391604" y="5673764"/>
                  <a:pt x="3377790" y="5695762"/>
                </a:cubicBezTo>
                <a:cubicBezTo>
                  <a:pt x="3396132" y="5664336"/>
                  <a:pt x="3417571" y="5628715"/>
                  <a:pt x="3439011" y="5593094"/>
                </a:cubicBezTo>
                <a:cubicBezTo>
                  <a:pt x="3440393" y="5590892"/>
                  <a:pt x="3445271" y="5583217"/>
                  <a:pt x="3449823" y="5576105"/>
                </a:cubicBezTo>
                <a:lnTo>
                  <a:pt x="3455606" y="5567120"/>
                </a:lnTo>
                <a:lnTo>
                  <a:pt x="3466691" y="5548775"/>
                </a:lnTo>
                <a:cubicBezTo>
                  <a:pt x="3474690" y="5535390"/>
                  <a:pt x="3481915" y="5523052"/>
                  <a:pt x="3489872" y="5509642"/>
                </a:cubicBezTo>
                <a:cubicBezTo>
                  <a:pt x="3450854" y="5571039"/>
                  <a:pt x="3440467" y="5589059"/>
                  <a:pt x="3418362" y="5624262"/>
                </a:cubicBezTo>
                <a:lnTo>
                  <a:pt x="3417196" y="5623530"/>
                </a:lnTo>
                <a:lnTo>
                  <a:pt x="3431945" y="5595978"/>
                </a:lnTo>
                <a:cubicBezTo>
                  <a:pt x="3434873" y="5591685"/>
                  <a:pt x="3440898" y="5583198"/>
                  <a:pt x="3443663" y="5578795"/>
                </a:cubicBezTo>
                <a:cubicBezTo>
                  <a:pt x="3449190" y="5569994"/>
                  <a:pt x="3448690" y="5569680"/>
                  <a:pt x="3448524" y="5569576"/>
                </a:cubicBezTo>
                <a:lnTo>
                  <a:pt x="3502622" y="5480836"/>
                </a:lnTo>
                <a:cubicBezTo>
                  <a:pt x="3515771" y="5458418"/>
                  <a:pt x="3528922" y="5435996"/>
                  <a:pt x="3539144" y="5417870"/>
                </a:cubicBezTo>
                <a:lnTo>
                  <a:pt x="3577114" y="5355849"/>
                </a:lnTo>
                <a:lnTo>
                  <a:pt x="3533638" y="5417279"/>
                </a:lnTo>
                <a:lnTo>
                  <a:pt x="3514879" y="5427132"/>
                </a:lnTo>
                <a:lnTo>
                  <a:pt x="3516938" y="5413119"/>
                </a:lnTo>
                <a:lnTo>
                  <a:pt x="3484589" y="5454861"/>
                </a:lnTo>
                <a:lnTo>
                  <a:pt x="3474203" y="5448124"/>
                </a:lnTo>
                <a:cubicBezTo>
                  <a:pt x="3495024" y="5424257"/>
                  <a:pt x="3511955" y="5393198"/>
                  <a:pt x="3526093" y="5367671"/>
                </a:cubicBezTo>
                <a:cubicBezTo>
                  <a:pt x="3517355" y="5380015"/>
                  <a:pt x="3508613" y="5392368"/>
                  <a:pt x="3502665" y="5399187"/>
                </a:cubicBezTo>
                <a:lnTo>
                  <a:pt x="3482579" y="5431533"/>
                </a:lnTo>
                <a:cubicBezTo>
                  <a:pt x="3466976" y="5440098"/>
                  <a:pt x="3440159" y="5508125"/>
                  <a:pt x="3424559" y="5516686"/>
                </a:cubicBezTo>
                <a:cubicBezTo>
                  <a:pt x="3418611" y="5523504"/>
                  <a:pt x="3410052" y="5537976"/>
                  <a:pt x="3407080" y="5541383"/>
                </a:cubicBezTo>
                <a:cubicBezTo>
                  <a:pt x="3406897" y="5539260"/>
                  <a:pt x="3409504" y="5531611"/>
                  <a:pt x="3415269" y="5522674"/>
                </a:cubicBezTo>
                <a:lnTo>
                  <a:pt x="3438331" y="5486916"/>
                </a:lnTo>
                <a:lnTo>
                  <a:pt x="3446707" y="5470322"/>
                </a:lnTo>
                <a:lnTo>
                  <a:pt x="3419938" y="5501007"/>
                </a:lnTo>
                <a:lnTo>
                  <a:pt x="3400035" y="5535476"/>
                </a:lnTo>
                <a:cubicBezTo>
                  <a:pt x="3400401" y="5539718"/>
                  <a:pt x="3388870" y="5557597"/>
                  <a:pt x="3376974" y="5571233"/>
                </a:cubicBezTo>
                <a:cubicBezTo>
                  <a:pt x="3368597" y="5587826"/>
                  <a:pt x="3349060" y="5626535"/>
                  <a:pt x="3339769" y="5632524"/>
                </a:cubicBezTo>
                <a:cubicBezTo>
                  <a:pt x="3336433" y="5631689"/>
                  <a:pt x="3338673" y="5619800"/>
                  <a:pt x="3335153" y="5616842"/>
                </a:cubicBezTo>
                <a:cubicBezTo>
                  <a:pt x="3326594" y="5631314"/>
                  <a:pt x="3315246" y="5651315"/>
                  <a:pt x="3303349" y="5664952"/>
                </a:cubicBezTo>
                <a:cubicBezTo>
                  <a:pt x="3297400" y="5671771"/>
                  <a:pt x="3294246" y="5673055"/>
                  <a:pt x="3293881" y="5668813"/>
                </a:cubicBezTo>
                <a:lnTo>
                  <a:pt x="3284225" y="5670560"/>
                </a:lnTo>
                <a:cubicBezTo>
                  <a:pt x="3275670" y="5685028"/>
                  <a:pt x="3266746" y="5695259"/>
                  <a:pt x="3258374" y="5711848"/>
                </a:cubicBezTo>
                <a:lnTo>
                  <a:pt x="3250598" y="5697457"/>
                </a:lnTo>
                <a:cubicBezTo>
                  <a:pt x="3262495" y="5683821"/>
                  <a:pt x="3271049" y="5669353"/>
                  <a:pt x="3276449" y="5656171"/>
                </a:cubicBezTo>
                <a:cubicBezTo>
                  <a:pt x="3285739" y="5650182"/>
                  <a:pt x="3292236" y="5649727"/>
                  <a:pt x="3292784" y="5656088"/>
                </a:cubicBezTo>
                <a:cubicBezTo>
                  <a:pt x="3304498" y="5640332"/>
                  <a:pt x="3319366" y="5623288"/>
                  <a:pt x="3324949" y="5612228"/>
                </a:cubicBezTo>
                <a:cubicBezTo>
                  <a:pt x="3333874" y="5601997"/>
                  <a:pt x="3339456" y="5590937"/>
                  <a:pt x="3348011" y="5576469"/>
                </a:cubicBezTo>
                <a:cubicBezTo>
                  <a:pt x="3341697" y="5579047"/>
                  <a:pt x="3335383" y="5581623"/>
                  <a:pt x="3340783" y="5568441"/>
                </a:cubicBezTo>
                <a:lnTo>
                  <a:pt x="3346183" y="5555261"/>
                </a:lnTo>
                <a:lnTo>
                  <a:pt x="3356387" y="5559875"/>
                </a:lnTo>
                <a:cubicBezTo>
                  <a:pt x="3358811" y="5550107"/>
                  <a:pt x="3361421" y="5542454"/>
                  <a:pt x="3361056" y="5538213"/>
                </a:cubicBezTo>
                <a:cubicBezTo>
                  <a:pt x="3359593" y="5521246"/>
                  <a:pt x="3410151" y="5463290"/>
                  <a:pt x="3408872" y="5448442"/>
                </a:cubicBezTo>
                <a:lnTo>
                  <a:pt x="3399770" y="5456548"/>
                </a:lnTo>
                <a:cubicBezTo>
                  <a:pt x="3382291" y="5481246"/>
                  <a:pt x="3367966" y="5504657"/>
                  <a:pt x="3350669" y="5531476"/>
                </a:cubicBezTo>
                <a:lnTo>
                  <a:pt x="3331315" y="5572305"/>
                </a:lnTo>
                <a:cubicBezTo>
                  <a:pt x="3318687" y="5577459"/>
                  <a:pt x="3223646" y="5726022"/>
                  <a:pt x="3212298" y="5746022"/>
                </a:cubicBezTo>
                <a:cubicBezTo>
                  <a:pt x="3206167" y="5750718"/>
                  <a:pt x="3174963" y="5767845"/>
                  <a:pt x="3166774" y="5786553"/>
                </a:cubicBezTo>
                <a:cubicBezTo>
                  <a:pt x="3164164" y="5794207"/>
                  <a:pt x="3158581" y="5805267"/>
                  <a:pt x="3149112" y="5809132"/>
                </a:cubicBezTo>
                <a:cubicBezTo>
                  <a:pt x="3132364" y="5842313"/>
                  <a:pt x="3079744" y="5914283"/>
                  <a:pt x="3065053" y="5933454"/>
                </a:cubicBezTo>
                <a:cubicBezTo>
                  <a:pt x="3046478" y="5945426"/>
                  <a:pt x="3012616" y="6007546"/>
                  <a:pt x="3004244" y="6024133"/>
                </a:cubicBezTo>
                <a:cubicBezTo>
                  <a:pt x="2990286" y="6051787"/>
                  <a:pt x="2981000" y="6057772"/>
                  <a:pt x="2968372" y="6062925"/>
                </a:cubicBezTo>
                <a:cubicBezTo>
                  <a:pt x="2959082" y="6068914"/>
                  <a:pt x="2961693" y="6061260"/>
                  <a:pt x="2973224" y="6043380"/>
                </a:cubicBezTo>
                <a:cubicBezTo>
                  <a:pt x="2978623" y="6030199"/>
                  <a:pt x="2987179" y="6015731"/>
                  <a:pt x="2996286" y="6007623"/>
                </a:cubicBezTo>
                <a:lnTo>
                  <a:pt x="3011337" y="5992699"/>
                </a:lnTo>
                <a:cubicBezTo>
                  <a:pt x="3021771" y="5962095"/>
                  <a:pt x="3047444" y="5918684"/>
                  <a:pt x="3073844" y="5883760"/>
                </a:cubicBezTo>
                <a:cubicBezTo>
                  <a:pt x="3090592" y="5850580"/>
                  <a:pt x="3113654" y="5814822"/>
                  <a:pt x="3130401" y="5781641"/>
                </a:cubicBezTo>
                <a:cubicBezTo>
                  <a:pt x="3133560" y="5780352"/>
                  <a:pt x="3136715" y="5779065"/>
                  <a:pt x="3142481" y="5770126"/>
                </a:cubicBezTo>
                <a:cubicBezTo>
                  <a:pt x="3148063" y="5759066"/>
                  <a:pt x="3147698" y="5754824"/>
                  <a:pt x="3156988" y="5748836"/>
                </a:cubicBezTo>
                <a:lnTo>
                  <a:pt x="3177439" y="5720731"/>
                </a:lnTo>
                <a:lnTo>
                  <a:pt x="3204804" y="5659066"/>
                </a:lnTo>
                <a:lnTo>
                  <a:pt x="3210204" y="5645886"/>
                </a:lnTo>
                <a:cubicBezTo>
                  <a:pt x="3207049" y="5647171"/>
                  <a:pt x="3198490" y="5661643"/>
                  <a:pt x="3195519" y="5665049"/>
                </a:cubicBezTo>
                <a:cubicBezTo>
                  <a:pt x="3193091" y="5674826"/>
                  <a:pt x="3178222" y="5691870"/>
                  <a:pt x="3165777" y="5699143"/>
                </a:cubicBezTo>
                <a:cubicBezTo>
                  <a:pt x="3147019" y="5708996"/>
                  <a:pt x="3153198" y="5666955"/>
                  <a:pt x="3152101" y="5654231"/>
                </a:cubicBezTo>
                <a:cubicBezTo>
                  <a:pt x="3146701" y="5667413"/>
                  <a:pt x="3134987" y="5683170"/>
                  <a:pt x="3122542" y="5690446"/>
                </a:cubicBezTo>
                <a:lnTo>
                  <a:pt x="3102457" y="5722792"/>
                </a:lnTo>
                <a:cubicBezTo>
                  <a:pt x="3093532" y="5733023"/>
                  <a:pt x="3082184" y="5753020"/>
                  <a:pt x="3073813" y="5769609"/>
                </a:cubicBezTo>
                <a:cubicBezTo>
                  <a:pt x="3070471" y="5768780"/>
                  <a:pt x="3064340" y="5773476"/>
                  <a:pt x="3058757" y="5784536"/>
                </a:cubicBezTo>
                <a:cubicBezTo>
                  <a:pt x="3053174" y="5795597"/>
                  <a:pt x="3050567" y="5803246"/>
                  <a:pt x="3044253" y="5805822"/>
                </a:cubicBezTo>
                <a:cubicBezTo>
                  <a:pt x="3009478" y="5857340"/>
                  <a:pt x="2977127" y="5899086"/>
                  <a:pt x="2939378" y="5954007"/>
                </a:cubicBezTo>
                <a:cubicBezTo>
                  <a:pt x="2933233" y="5968042"/>
                  <a:pt x="2915482" y="5996694"/>
                  <a:pt x="2900332" y="6012859"/>
                </a:cubicBezTo>
                <a:lnTo>
                  <a:pt x="2893536" y="6018293"/>
                </a:lnTo>
                <a:lnTo>
                  <a:pt x="2891748" y="6020954"/>
                </a:lnTo>
                <a:cubicBezTo>
                  <a:pt x="2883480" y="6033223"/>
                  <a:pt x="2876600" y="6043397"/>
                  <a:pt x="2872419" y="6049558"/>
                </a:cubicBezTo>
                <a:cubicBezTo>
                  <a:pt x="2851337" y="6078472"/>
                  <a:pt x="2812698" y="6138555"/>
                  <a:pt x="2803137" y="6153635"/>
                </a:cubicBezTo>
                <a:cubicBezTo>
                  <a:pt x="2787199" y="6178776"/>
                  <a:pt x="2776660" y="6193230"/>
                  <a:pt x="2762344" y="6212340"/>
                </a:cubicBezTo>
                <a:cubicBezTo>
                  <a:pt x="2751801" y="6226800"/>
                  <a:pt x="2754795" y="6221644"/>
                  <a:pt x="2767936" y="6201784"/>
                </a:cubicBezTo>
                <a:cubicBezTo>
                  <a:pt x="2774114" y="6191604"/>
                  <a:pt x="2783870" y="6176649"/>
                  <a:pt x="2794218" y="6162063"/>
                </a:cubicBezTo>
                <a:lnTo>
                  <a:pt x="2811327" y="6137678"/>
                </a:lnTo>
                <a:cubicBezTo>
                  <a:pt x="2823292" y="6117067"/>
                  <a:pt x="2852568" y="6072190"/>
                  <a:pt x="2882622" y="6027820"/>
                </a:cubicBezTo>
                <a:lnTo>
                  <a:pt x="2885229" y="6023778"/>
                </a:lnTo>
                <a:lnTo>
                  <a:pt x="2882469" y="6023615"/>
                </a:lnTo>
                <a:cubicBezTo>
                  <a:pt x="2881565" y="6022612"/>
                  <a:pt x="2881382" y="6020491"/>
                  <a:pt x="2882685" y="6016667"/>
                </a:cubicBezTo>
                <a:cubicBezTo>
                  <a:pt x="2896462" y="5986893"/>
                  <a:pt x="2958916" y="5915299"/>
                  <a:pt x="2969898" y="5891057"/>
                </a:cubicBezTo>
                <a:lnTo>
                  <a:pt x="2976846" y="5875281"/>
                </a:lnTo>
                <a:lnTo>
                  <a:pt x="2976417" y="5875819"/>
                </a:lnTo>
                <a:cubicBezTo>
                  <a:pt x="2969413" y="5883266"/>
                  <a:pt x="2973248" y="5873799"/>
                  <a:pt x="2972366" y="5873236"/>
                </a:cubicBezTo>
                <a:cubicBezTo>
                  <a:pt x="2966187" y="5883417"/>
                  <a:pt x="2952851" y="5903151"/>
                  <a:pt x="2938730" y="5922387"/>
                </a:cubicBezTo>
                <a:lnTo>
                  <a:pt x="2915835" y="5957201"/>
                </a:lnTo>
                <a:cubicBezTo>
                  <a:pt x="2905682" y="5971913"/>
                  <a:pt x="2892737" y="5991899"/>
                  <a:pt x="2883178" y="6006978"/>
                </a:cubicBezTo>
                <a:cubicBezTo>
                  <a:pt x="2879401" y="6011634"/>
                  <a:pt x="2872439" y="6021313"/>
                  <a:pt x="2866064" y="6031369"/>
                </a:cubicBezTo>
                <a:cubicBezTo>
                  <a:pt x="2859689" y="6041425"/>
                  <a:pt x="2856700" y="6046574"/>
                  <a:pt x="2849541" y="6056129"/>
                </a:cubicBezTo>
                <a:cubicBezTo>
                  <a:pt x="2809923" y="6115585"/>
                  <a:pt x="2773098" y="6169767"/>
                  <a:pt x="2730098" y="6234123"/>
                </a:cubicBezTo>
                <a:cubicBezTo>
                  <a:pt x="2720729" y="6249334"/>
                  <a:pt x="2687877" y="6298985"/>
                  <a:pt x="2669984" y="6322869"/>
                </a:cubicBezTo>
                <a:cubicBezTo>
                  <a:pt x="2666403" y="6327650"/>
                  <a:pt x="2662630" y="6332299"/>
                  <a:pt x="2665620" y="6327149"/>
                </a:cubicBezTo>
                <a:cubicBezTo>
                  <a:pt x="2681363" y="6301883"/>
                  <a:pt x="2752407" y="6198933"/>
                  <a:pt x="2764960" y="6178696"/>
                </a:cubicBezTo>
                <a:cubicBezTo>
                  <a:pt x="2783888" y="6148405"/>
                  <a:pt x="2782909" y="6147779"/>
                  <a:pt x="2807964" y="6114334"/>
                </a:cubicBezTo>
                <a:cubicBezTo>
                  <a:pt x="2820322" y="6093973"/>
                  <a:pt x="2843806" y="6059534"/>
                  <a:pt x="2859549" y="6034266"/>
                </a:cubicBezTo>
                <a:cubicBezTo>
                  <a:pt x="2866707" y="6024712"/>
                  <a:pt x="2876658" y="6009882"/>
                  <a:pt x="2883228" y="5999952"/>
                </a:cubicBezTo>
                <a:lnTo>
                  <a:pt x="2883033" y="5999827"/>
                </a:lnTo>
                <a:lnTo>
                  <a:pt x="2933783" y="5926285"/>
                </a:lnTo>
                <a:cubicBezTo>
                  <a:pt x="2936873" y="5921194"/>
                  <a:pt x="2941311" y="5913434"/>
                  <a:pt x="2947636" y="5903347"/>
                </a:cubicBezTo>
                <a:lnTo>
                  <a:pt x="2947939" y="5902904"/>
                </a:lnTo>
                <a:lnTo>
                  <a:pt x="2936757" y="5917895"/>
                </a:lnTo>
                <a:lnTo>
                  <a:pt x="2931248" y="5926431"/>
                </a:lnTo>
                <a:cubicBezTo>
                  <a:pt x="2925450" y="5935089"/>
                  <a:pt x="2918781" y="5944957"/>
                  <a:pt x="2912309" y="5954950"/>
                </a:cubicBezTo>
                <a:lnTo>
                  <a:pt x="2875091" y="6008882"/>
                </a:lnTo>
                <a:lnTo>
                  <a:pt x="2859549" y="6034266"/>
                </a:lnTo>
                <a:lnTo>
                  <a:pt x="2831896" y="6073111"/>
                </a:lnTo>
                <a:cubicBezTo>
                  <a:pt x="2812773" y="6103277"/>
                  <a:pt x="2779724" y="6152804"/>
                  <a:pt x="2753051" y="6192275"/>
                </a:cubicBezTo>
                <a:cubicBezTo>
                  <a:pt x="2737308" y="6217541"/>
                  <a:pt x="2716812" y="6246832"/>
                  <a:pt x="2699115" y="6270841"/>
                </a:cubicBezTo>
                <a:lnTo>
                  <a:pt x="2636400" y="6364994"/>
                </a:lnTo>
                <a:cubicBezTo>
                  <a:pt x="2625861" y="6379448"/>
                  <a:pt x="2566335" y="6468570"/>
                  <a:pt x="2553390" y="6488555"/>
                </a:cubicBezTo>
                <a:cubicBezTo>
                  <a:pt x="2535688" y="6512571"/>
                  <a:pt x="2534266" y="6518721"/>
                  <a:pt x="2512987" y="6547512"/>
                </a:cubicBezTo>
                <a:cubicBezTo>
                  <a:pt x="2500434" y="6567748"/>
                  <a:pt x="2500434" y="6567748"/>
                  <a:pt x="2479155" y="6596538"/>
                </a:cubicBezTo>
                <a:lnTo>
                  <a:pt x="2513822" y="6540986"/>
                </a:lnTo>
                <a:cubicBezTo>
                  <a:pt x="2537899" y="6506915"/>
                  <a:pt x="2546087" y="6490959"/>
                  <a:pt x="2570163" y="6456889"/>
                </a:cubicBezTo>
                <a:lnTo>
                  <a:pt x="2596446" y="6417167"/>
                </a:lnTo>
                <a:cubicBezTo>
                  <a:pt x="2603603" y="6407612"/>
                  <a:pt x="2613358" y="6392658"/>
                  <a:pt x="2619733" y="6382603"/>
                </a:cubicBezTo>
                <a:lnTo>
                  <a:pt x="2635476" y="6357336"/>
                </a:lnTo>
                <a:lnTo>
                  <a:pt x="2694807" y="6268088"/>
                </a:lnTo>
                <a:cubicBezTo>
                  <a:pt x="2704758" y="6253259"/>
                  <a:pt x="2717704" y="6233273"/>
                  <a:pt x="2724077" y="6223218"/>
                </a:cubicBezTo>
                <a:cubicBezTo>
                  <a:pt x="2731236" y="6213662"/>
                  <a:pt x="2737806" y="6203733"/>
                  <a:pt x="2744181" y="6193677"/>
                </a:cubicBezTo>
                <a:lnTo>
                  <a:pt x="2763305" y="6163511"/>
                </a:lnTo>
                <a:cubicBezTo>
                  <a:pt x="2756147" y="6173066"/>
                  <a:pt x="2736827" y="6203107"/>
                  <a:pt x="2726876" y="6217936"/>
                </a:cubicBezTo>
                <a:cubicBezTo>
                  <a:pt x="2726485" y="6217686"/>
                  <a:pt x="2719914" y="6227616"/>
                  <a:pt x="2713148" y="6237421"/>
                </a:cubicBezTo>
                <a:cubicBezTo>
                  <a:pt x="2706969" y="6247602"/>
                  <a:pt x="2707360" y="6247852"/>
                  <a:pt x="2696817" y="6262313"/>
                </a:cubicBezTo>
                <a:cubicBezTo>
                  <a:pt x="2646855" y="6336349"/>
                  <a:pt x="2591101" y="6420822"/>
                  <a:pt x="2540748" y="6494606"/>
                </a:cubicBezTo>
                <a:cubicBezTo>
                  <a:pt x="2530988" y="6509568"/>
                  <a:pt x="2524222" y="6519373"/>
                  <a:pt x="2513486" y="6533703"/>
                </a:cubicBezTo>
                <a:lnTo>
                  <a:pt x="2513290" y="6533578"/>
                </a:lnTo>
                <a:cubicBezTo>
                  <a:pt x="2500541" y="6553688"/>
                  <a:pt x="2415125" y="6682782"/>
                  <a:pt x="2404582" y="6697242"/>
                </a:cubicBezTo>
                <a:cubicBezTo>
                  <a:pt x="2402695" y="6699567"/>
                  <a:pt x="2402401" y="6699380"/>
                  <a:pt x="2403377" y="6697353"/>
                </a:cubicBez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BA9BB49-B074-8D44-82BF-3DEA0543D2FE}"/>
              </a:ext>
            </a:extLst>
          </p:cNvPr>
          <p:cNvGrpSpPr/>
          <p:nvPr/>
        </p:nvGrpSpPr>
        <p:grpSpPr>
          <a:xfrm>
            <a:off x="8612011" y="6606254"/>
            <a:ext cx="368427" cy="96784"/>
            <a:chOff x="6257109" y="1881051"/>
            <a:chExt cx="696170" cy="1828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132EAA31-A2E4-4745-A81E-72A6B5506731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59625F86-0557-8C4E-A221-C1B320CD3FD4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47DAD1DF-9D9B-374A-A9B8-B653B8230202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67" y="1474193"/>
            <a:ext cx="7788602" cy="380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4639E231-6F7A-1342-9D26-16A6747DE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462" y="187693"/>
            <a:ext cx="1440109" cy="547842"/>
          </a:xfrm>
        </p:spPr>
        <p:txBody>
          <a:bodyPr/>
          <a:lstStyle/>
          <a:p>
            <a:r>
              <a:rPr lang="en-US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UI/UX</a:t>
            </a:r>
            <a:endParaRPr lang="en-US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44254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 1015">
            <a:extLst>
              <a:ext uri="{FF2B5EF4-FFF2-40B4-BE49-F238E27FC236}">
                <a16:creationId xmlns:a16="http://schemas.microsoft.com/office/drawing/2014/main" xmlns="" id="{85AFAA00-9E83-0C47-8573-C5A297D9562E}"/>
              </a:ext>
            </a:extLst>
          </p:cNvPr>
          <p:cNvSpPr>
            <a:spLocks/>
          </p:cNvSpPr>
          <p:nvPr/>
        </p:nvSpPr>
        <p:spPr bwMode="auto">
          <a:xfrm>
            <a:off x="-9172" y="4024174"/>
            <a:ext cx="9153172" cy="2849888"/>
          </a:xfrm>
          <a:custGeom>
            <a:avLst/>
            <a:gdLst>
              <a:gd name="T0" fmla="*/ 47 w 6184"/>
              <a:gd name="T1" fmla="*/ 593 h 1990"/>
              <a:gd name="T2" fmla="*/ 97 w 6184"/>
              <a:gd name="T3" fmla="*/ 568 h 1990"/>
              <a:gd name="T4" fmla="*/ 150 w 6184"/>
              <a:gd name="T5" fmla="*/ 545 h 1990"/>
              <a:gd name="T6" fmla="*/ 204 w 6184"/>
              <a:gd name="T7" fmla="*/ 520 h 1990"/>
              <a:gd name="T8" fmla="*/ 262 w 6184"/>
              <a:gd name="T9" fmla="*/ 496 h 1990"/>
              <a:gd name="T10" fmla="*/ 319 w 6184"/>
              <a:gd name="T11" fmla="*/ 471 h 1990"/>
              <a:gd name="T12" fmla="*/ 382 w 6184"/>
              <a:gd name="T13" fmla="*/ 448 h 1990"/>
              <a:gd name="T14" fmla="*/ 442 w 6184"/>
              <a:gd name="T15" fmla="*/ 423 h 1990"/>
              <a:gd name="T16" fmla="*/ 510 w 6184"/>
              <a:gd name="T17" fmla="*/ 400 h 1990"/>
              <a:gd name="T18" fmla="*/ 577 w 6184"/>
              <a:gd name="T19" fmla="*/ 375 h 1990"/>
              <a:gd name="T20" fmla="*/ 650 w 6184"/>
              <a:gd name="T21" fmla="*/ 351 h 1990"/>
              <a:gd name="T22" fmla="*/ 724 w 6184"/>
              <a:gd name="T23" fmla="*/ 326 h 1990"/>
              <a:gd name="T24" fmla="*/ 807 w 6184"/>
              <a:gd name="T25" fmla="*/ 303 h 1990"/>
              <a:gd name="T26" fmla="*/ 889 w 6184"/>
              <a:gd name="T27" fmla="*/ 278 h 1990"/>
              <a:gd name="T28" fmla="*/ 980 w 6184"/>
              <a:gd name="T29" fmla="*/ 255 h 1990"/>
              <a:gd name="T30" fmla="*/ 1072 w 6184"/>
              <a:gd name="T31" fmla="*/ 230 h 1990"/>
              <a:gd name="T32" fmla="*/ 1177 w 6184"/>
              <a:gd name="T33" fmla="*/ 206 h 1990"/>
              <a:gd name="T34" fmla="*/ 1284 w 6184"/>
              <a:gd name="T35" fmla="*/ 181 h 1990"/>
              <a:gd name="T36" fmla="*/ 1409 w 6184"/>
              <a:gd name="T37" fmla="*/ 158 h 1990"/>
              <a:gd name="T38" fmla="*/ 1537 w 6184"/>
              <a:gd name="T39" fmla="*/ 133 h 1990"/>
              <a:gd name="T40" fmla="*/ 1690 w 6184"/>
              <a:gd name="T41" fmla="*/ 110 h 1990"/>
              <a:gd name="T42" fmla="*/ 1855 w 6184"/>
              <a:gd name="T43" fmla="*/ 85 h 1990"/>
              <a:gd name="T44" fmla="*/ 2065 w 6184"/>
              <a:gd name="T45" fmla="*/ 61 h 1990"/>
              <a:gd name="T46" fmla="*/ 2315 w 6184"/>
              <a:gd name="T47" fmla="*/ 36 h 1990"/>
              <a:gd name="T48" fmla="*/ 2725 w 6184"/>
              <a:gd name="T49" fmla="*/ 13 h 1990"/>
              <a:gd name="T50" fmla="*/ 3435 w 6184"/>
              <a:gd name="T51" fmla="*/ 11 h 1990"/>
              <a:gd name="T52" fmla="*/ 3634 w 6184"/>
              <a:gd name="T53" fmla="*/ 35 h 1990"/>
              <a:gd name="T54" fmla="*/ 3752 w 6184"/>
              <a:gd name="T55" fmla="*/ 60 h 1990"/>
              <a:gd name="T56" fmla="*/ 3849 w 6184"/>
              <a:gd name="T57" fmla="*/ 83 h 1990"/>
              <a:gd name="T58" fmla="*/ 3924 w 6184"/>
              <a:gd name="T59" fmla="*/ 108 h 1990"/>
              <a:gd name="T60" fmla="*/ 3990 w 6184"/>
              <a:gd name="T61" fmla="*/ 131 h 1990"/>
              <a:gd name="T62" fmla="*/ 4039 w 6184"/>
              <a:gd name="T63" fmla="*/ 156 h 1990"/>
              <a:gd name="T64" fmla="*/ 4082 w 6184"/>
              <a:gd name="T65" fmla="*/ 180 h 1990"/>
              <a:gd name="T66" fmla="*/ 4115 w 6184"/>
              <a:gd name="T67" fmla="*/ 205 h 1990"/>
              <a:gd name="T68" fmla="*/ 4144 w 6184"/>
              <a:gd name="T69" fmla="*/ 228 h 1990"/>
              <a:gd name="T70" fmla="*/ 4167 w 6184"/>
              <a:gd name="T71" fmla="*/ 256 h 1990"/>
              <a:gd name="T72" fmla="*/ 4192 w 6184"/>
              <a:gd name="T73" fmla="*/ 291 h 1990"/>
              <a:gd name="T74" fmla="*/ 4215 w 6184"/>
              <a:gd name="T75" fmla="*/ 363 h 1990"/>
              <a:gd name="T76" fmla="*/ 4197 w 6184"/>
              <a:gd name="T77" fmla="*/ 498 h 1990"/>
              <a:gd name="T78" fmla="*/ 4174 w 6184"/>
              <a:gd name="T79" fmla="*/ 551 h 1990"/>
              <a:gd name="T80" fmla="*/ 4149 w 6184"/>
              <a:gd name="T81" fmla="*/ 593 h 1990"/>
              <a:gd name="T82" fmla="*/ 4125 w 6184"/>
              <a:gd name="T83" fmla="*/ 633 h 1990"/>
              <a:gd name="T84" fmla="*/ 4100 w 6184"/>
              <a:gd name="T85" fmla="*/ 670 h 1990"/>
              <a:gd name="T86" fmla="*/ 4077 w 6184"/>
              <a:gd name="T87" fmla="*/ 711 h 1990"/>
              <a:gd name="T88" fmla="*/ 4052 w 6184"/>
              <a:gd name="T89" fmla="*/ 755 h 1990"/>
              <a:gd name="T90" fmla="*/ 4029 w 6184"/>
              <a:gd name="T91" fmla="*/ 818 h 1990"/>
              <a:gd name="T92" fmla="*/ 4034 w 6184"/>
              <a:gd name="T93" fmla="*/ 940 h 1990"/>
              <a:gd name="T94" fmla="*/ 4057 w 6184"/>
              <a:gd name="T95" fmla="*/ 980 h 1990"/>
              <a:gd name="T96" fmla="*/ 4082 w 6184"/>
              <a:gd name="T97" fmla="*/ 1005 h 1990"/>
              <a:gd name="T98" fmla="*/ 4115 w 6184"/>
              <a:gd name="T99" fmla="*/ 1030 h 1990"/>
              <a:gd name="T100" fmla="*/ 4170 w 6184"/>
              <a:gd name="T101" fmla="*/ 1053 h 1990"/>
              <a:gd name="T102" fmla="*/ 4359 w 6184"/>
              <a:gd name="T103" fmla="*/ 1061 h 1990"/>
              <a:gd name="T104" fmla="*/ 4499 w 6184"/>
              <a:gd name="T105" fmla="*/ 1038 h 1990"/>
              <a:gd name="T106" fmla="*/ 4615 w 6184"/>
              <a:gd name="T107" fmla="*/ 1013 h 1990"/>
              <a:gd name="T108" fmla="*/ 4737 w 6184"/>
              <a:gd name="T109" fmla="*/ 990 h 1990"/>
              <a:gd name="T110" fmla="*/ 4850 w 6184"/>
              <a:gd name="T111" fmla="*/ 965 h 1990"/>
              <a:gd name="T112" fmla="*/ 4977 w 6184"/>
              <a:gd name="T113" fmla="*/ 941 h 1990"/>
              <a:gd name="T114" fmla="*/ 5105 w 6184"/>
              <a:gd name="T115" fmla="*/ 916 h 1990"/>
              <a:gd name="T116" fmla="*/ 5274 w 6184"/>
              <a:gd name="T117" fmla="*/ 893 h 1990"/>
              <a:gd name="T118" fmla="*/ 5530 w 6184"/>
              <a:gd name="T119" fmla="*/ 868 h 1990"/>
              <a:gd name="T120" fmla="*/ 5932 w 6184"/>
              <a:gd name="T121" fmla="*/ 888 h 1990"/>
              <a:gd name="T122" fmla="*/ 6054 w 6184"/>
              <a:gd name="T123" fmla="*/ 913 h 1990"/>
              <a:gd name="T124" fmla="*/ 6147 w 6184"/>
              <a:gd name="T125" fmla="*/ 936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84" h="1990">
                <a:moveTo>
                  <a:pt x="0" y="1990"/>
                </a:moveTo>
                <a:lnTo>
                  <a:pt x="0" y="615"/>
                </a:lnTo>
                <a:lnTo>
                  <a:pt x="4" y="615"/>
                </a:lnTo>
                <a:lnTo>
                  <a:pt x="4" y="613"/>
                </a:lnTo>
                <a:lnTo>
                  <a:pt x="7" y="613"/>
                </a:lnTo>
                <a:lnTo>
                  <a:pt x="7" y="611"/>
                </a:lnTo>
                <a:lnTo>
                  <a:pt x="10" y="611"/>
                </a:lnTo>
                <a:lnTo>
                  <a:pt x="10" y="610"/>
                </a:lnTo>
                <a:lnTo>
                  <a:pt x="14" y="610"/>
                </a:lnTo>
                <a:lnTo>
                  <a:pt x="14" y="608"/>
                </a:lnTo>
                <a:lnTo>
                  <a:pt x="17" y="608"/>
                </a:lnTo>
                <a:lnTo>
                  <a:pt x="17" y="606"/>
                </a:lnTo>
                <a:lnTo>
                  <a:pt x="20" y="606"/>
                </a:lnTo>
                <a:lnTo>
                  <a:pt x="20" y="605"/>
                </a:lnTo>
                <a:lnTo>
                  <a:pt x="24" y="605"/>
                </a:lnTo>
                <a:lnTo>
                  <a:pt x="24" y="603"/>
                </a:lnTo>
                <a:lnTo>
                  <a:pt x="27" y="603"/>
                </a:lnTo>
                <a:lnTo>
                  <a:pt x="27" y="601"/>
                </a:lnTo>
                <a:lnTo>
                  <a:pt x="30" y="601"/>
                </a:lnTo>
                <a:lnTo>
                  <a:pt x="30" y="600"/>
                </a:lnTo>
                <a:lnTo>
                  <a:pt x="34" y="600"/>
                </a:lnTo>
                <a:lnTo>
                  <a:pt x="34" y="598"/>
                </a:lnTo>
                <a:lnTo>
                  <a:pt x="37" y="598"/>
                </a:lnTo>
                <a:lnTo>
                  <a:pt x="37" y="596"/>
                </a:lnTo>
                <a:lnTo>
                  <a:pt x="40" y="596"/>
                </a:lnTo>
                <a:lnTo>
                  <a:pt x="40" y="595"/>
                </a:lnTo>
                <a:lnTo>
                  <a:pt x="44" y="595"/>
                </a:lnTo>
                <a:lnTo>
                  <a:pt x="44" y="593"/>
                </a:lnTo>
                <a:lnTo>
                  <a:pt x="47" y="593"/>
                </a:lnTo>
                <a:lnTo>
                  <a:pt x="47" y="591"/>
                </a:lnTo>
                <a:lnTo>
                  <a:pt x="50" y="591"/>
                </a:lnTo>
                <a:lnTo>
                  <a:pt x="50" y="590"/>
                </a:lnTo>
                <a:lnTo>
                  <a:pt x="54" y="590"/>
                </a:lnTo>
                <a:lnTo>
                  <a:pt x="54" y="588"/>
                </a:lnTo>
                <a:lnTo>
                  <a:pt x="57" y="588"/>
                </a:lnTo>
                <a:lnTo>
                  <a:pt x="57" y="586"/>
                </a:lnTo>
                <a:lnTo>
                  <a:pt x="60" y="586"/>
                </a:lnTo>
                <a:lnTo>
                  <a:pt x="60" y="585"/>
                </a:lnTo>
                <a:lnTo>
                  <a:pt x="65" y="585"/>
                </a:lnTo>
                <a:lnTo>
                  <a:pt x="65" y="583"/>
                </a:lnTo>
                <a:lnTo>
                  <a:pt x="69" y="583"/>
                </a:lnTo>
                <a:lnTo>
                  <a:pt x="69" y="581"/>
                </a:lnTo>
                <a:lnTo>
                  <a:pt x="72" y="581"/>
                </a:lnTo>
                <a:lnTo>
                  <a:pt x="72" y="580"/>
                </a:lnTo>
                <a:lnTo>
                  <a:pt x="75" y="580"/>
                </a:lnTo>
                <a:lnTo>
                  <a:pt x="75" y="578"/>
                </a:lnTo>
                <a:lnTo>
                  <a:pt x="79" y="578"/>
                </a:lnTo>
                <a:lnTo>
                  <a:pt x="79" y="576"/>
                </a:lnTo>
                <a:lnTo>
                  <a:pt x="82" y="576"/>
                </a:lnTo>
                <a:lnTo>
                  <a:pt x="82" y="575"/>
                </a:lnTo>
                <a:lnTo>
                  <a:pt x="87" y="575"/>
                </a:lnTo>
                <a:lnTo>
                  <a:pt x="87" y="573"/>
                </a:lnTo>
                <a:lnTo>
                  <a:pt x="90" y="573"/>
                </a:lnTo>
                <a:lnTo>
                  <a:pt x="90" y="571"/>
                </a:lnTo>
                <a:lnTo>
                  <a:pt x="94" y="571"/>
                </a:lnTo>
                <a:lnTo>
                  <a:pt x="94" y="570"/>
                </a:lnTo>
                <a:lnTo>
                  <a:pt x="97" y="570"/>
                </a:lnTo>
                <a:lnTo>
                  <a:pt x="97" y="568"/>
                </a:lnTo>
                <a:lnTo>
                  <a:pt x="100" y="568"/>
                </a:lnTo>
                <a:lnTo>
                  <a:pt x="100" y="566"/>
                </a:lnTo>
                <a:lnTo>
                  <a:pt x="104" y="566"/>
                </a:lnTo>
                <a:lnTo>
                  <a:pt x="104" y="565"/>
                </a:lnTo>
                <a:lnTo>
                  <a:pt x="107" y="565"/>
                </a:lnTo>
                <a:lnTo>
                  <a:pt x="107" y="563"/>
                </a:lnTo>
                <a:lnTo>
                  <a:pt x="112" y="563"/>
                </a:lnTo>
                <a:lnTo>
                  <a:pt x="112" y="561"/>
                </a:lnTo>
                <a:lnTo>
                  <a:pt x="115" y="561"/>
                </a:lnTo>
                <a:lnTo>
                  <a:pt x="115" y="560"/>
                </a:lnTo>
                <a:lnTo>
                  <a:pt x="119" y="560"/>
                </a:lnTo>
                <a:lnTo>
                  <a:pt x="119" y="558"/>
                </a:lnTo>
                <a:lnTo>
                  <a:pt x="122" y="558"/>
                </a:lnTo>
                <a:lnTo>
                  <a:pt x="122" y="556"/>
                </a:lnTo>
                <a:lnTo>
                  <a:pt x="125" y="556"/>
                </a:lnTo>
                <a:lnTo>
                  <a:pt x="125" y="555"/>
                </a:lnTo>
                <a:lnTo>
                  <a:pt x="129" y="555"/>
                </a:lnTo>
                <a:lnTo>
                  <a:pt x="129" y="553"/>
                </a:lnTo>
                <a:lnTo>
                  <a:pt x="134" y="553"/>
                </a:lnTo>
                <a:lnTo>
                  <a:pt x="134" y="551"/>
                </a:lnTo>
                <a:lnTo>
                  <a:pt x="137" y="551"/>
                </a:lnTo>
                <a:lnTo>
                  <a:pt x="137" y="550"/>
                </a:lnTo>
                <a:lnTo>
                  <a:pt x="140" y="550"/>
                </a:lnTo>
                <a:lnTo>
                  <a:pt x="140" y="548"/>
                </a:lnTo>
                <a:lnTo>
                  <a:pt x="144" y="548"/>
                </a:lnTo>
                <a:lnTo>
                  <a:pt x="144" y="546"/>
                </a:lnTo>
                <a:lnTo>
                  <a:pt x="147" y="546"/>
                </a:lnTo>
                <a:lnTo>
                  <a:pt x="147" y="545"/>
                </a:lnTo>
                <a:lnTo>
                  <a:pt x="150" y="545"/>
                </a:lnTo>
                <a:lnTo>
                  <a:pt x="150" y="543"/>
                </a:lnTo>
                <a:lnTo>
                  <a:pt x="155" y="543"/>
                </a:lnTo>
                <a:lnTo>
                  <a:pt x="155" y="541"/>
                </a:lnTo>
                <a:lnTo>
                  <a:pt x="159" y="541"/>
                </a:lnTo>
                <a:lnTo>
                  <a:pt x="159" y="540"/>
                </a:lnTo>
                <a:lnTo>
                  <a:pt x="162" y="540"/>
                </a:lnTo>
                <a:lnTo>
                  <a:pt x="162" y="538"/>
                </a:lnTo>
                <a:lnTo>
                  <a:pt x="165" y="538"/>
                </a:lnTo>
                <a:lnTo>
                  <a:pt x="165" y="536"/>
                </a:lnTo>
                <a:lnTo>
                  <a:pt x="170" y="536"/>
                </a:lnTo>
                <a:lnTo>
                  <a:pt x="170" y="535"/>
                </a:lnTo>
                <a:lnTo>
                  <a:pt x="174" y="535"/>
                </a:lnTo>
                <a:lnTo>
                  <a:pt x="174" y="533"/>
                </a:lnTo>
                <a:lnTo>
                  <a:pt x="177" y="533"/>
                </a:lnTo>
                <a:lnTo>
                  <a:pt x="177" y="531"/>
                </a:lnTo>
                <a:lnTo>
                  <a:pt x="180" y="531"/>
                </a:lnTo>
                <a:lnTo>
                  <a:pt x="180" y="530"/>
                </a:lnTo>
                <a:lnTo>
                  <a:pt x="185" y="530"/>
                </a:lnTo>
                <a:lnTo>
                  <a:pt x="185" y="528"/>
                </a:lnTo>
                <a:lnTo>
                  <a:pt x="189" y="528"/>
                </a:lnTo>
                <a:lnTo>
                  <a:pt x="189" y="526"/>
                </a:lnTo>
                <a:lnTo>
                  <a:pt x="192" y="526"/>
                </a:lnTo>
                <a:lnTo>
                  <a:pt x="192" y="525"/>
                </a:lnTo>
                <a:lnTo>
                  <a:pt x="197" y="525"/>
                </a:lnTo>
                <a:lnTo>
                  <a:pt x="197" y="523"/>
                </a:lnTo>
                <a:lnTo>
                  <a:pt x="200" y="523"/>
                </a:lnTo>
                <a:lnTo>
                  <a:pt x="200" y="521"/>
                </a:lnTo>
                <a:lnTo>
                  <a:pt x="204" y="521"/>
                </a:lnTo>
                <a:lnTo>
                  <a:pt x="204" y="520"/>
                </a:lnTo>
                <a:lnTo>
                  <a:pt x="207" y="520"/>
                </a:lnTo>
                <a:lnTo>
                  <a:pt x="207" y="518"/>
                </a:lnTo>
                <a:lnTo>
                  <a:pt x="212" y="518"/>
                </a:lnTo>
                <a:lnTo>
                  <a:pt x="212" y="516"/>
                </a:lnTo>
                <a:lnTo>
                  <a:pt x="215" y="516"/>
                </a:lnTo>
                <a:lnTo>
                  <a:pt x="215" y="515"/>
                </a:lnTo>
                <a:lnTo>
                  <a:pt x="219" y="515"/>
                </a:lnTo>
                <a:lnTo>
                  <a:pt x="219" y="513"/>
                </a:lnTo>
                <a:lnTo>
                  <a:pt x="224" y="513"/>
                </a:lnTo>
                <a:lnTo>
                  <a:pt x="224" y="511"/>
                </a:lnTo>
                <a:lnTo>
                  <a:pt x="227" y="511"/>
                </a:lnTo>
                <a:lnTo>
                  <a:pt x="227" y="510"/>
                </a:lnTo>
                <a:lnTo>
                  <a:pt x="230" y="510"/>
                </a:lnTo>
                <a:lnTo>
                  <a:pt x="230" y="508"/>
                </a:lnTo>
                <a:lnTo>
                  <a:pt x="235" y="508"/>
                </a:lnTo>
                <a:lnTo>
                  <a:pt x="235" y="506"/>
                </a:lnTo>
                <a:lnTo>
                  <a:pt x="239" y="506"/>
                </a:lnTo>
                <a:lnTo>
                  <a:pt x="239" y="505"/>
                </a:lnTo>
                <a:lnTo>
                  <a:pt x="242" y="505"/>
                </a:lnTo>
                <a:lnTo>
                  <a:pt x="242" y="503"/>
                </a:lnTo>
                <a:lnTo>
                  <a:pt x="245" y="503"/>
                </a:lnTo>
                <a:lnTo>
                  <a:pt x="245" y="501"/>
                </a:lnTo>
                <a:lnTo>
                  <a:pt x="250" y="501"/>
                </a:lnTo>
                <a:lnTo>
                  <a:pt x="250" y="500"/>
                </a:lnTo>
                <a:lnTo>
                  <a:pt x="254" y="500"/>
                </a:lnTo>
                <a:lnTo>
                  <a:pt x="254" y="498"/>
                </a:lnTo>
                <a:lnTo>
                  <a:pt x="257" y="498"/>
                </a:lnTo>
                <a:lnTo>
                  <a:pt x="257" y="496"/>
                </a:lnTo>
                <a:lnTo>
                  <a:pt x="262" y="496"/>
                </a:lnTo>
                <a:lnTo>
                  <a:pt x="262" y="495"/>
                </a:lnTo>
                <a:lnTo>
                  <a:pt x="265" y="495"/>
                </a:lnTo>
                <a:lnTo>
                  <a:pt x="265" y="493"/>
                </a:lnTo>
                <a:lnTo>
                  <a:pt x="270" y="493"/>
                </a:lnTo>
                <a:lnTo>
                  <a:pt x="270" y="491"/>
                </a:lnTo>
                <a:lnTo>
                  <a:pt x="274" y="491"/>
                </a:lnTo>
                <a:lnTo>
                  <a:pt x="274" y="490"/>
                </a:lnTo>
                <a:lnTo>
                  <a:pt x="279" y="490"/>
                </a:lnTo>
                <a:lnTo>
                  <a:pt x="279" y="488"/>
                </a:lnTo>
                <a:lnTo>
                  <a:pt x="282" y="488"/>
                </a:lnTo>
                <a:lnTo>
                  <a:pt x="282" y="486"/>
                </a:lnTo>
                <a:lnTo>
                  <a:pt x="287" y="486"/>
                </a:lnTo>
                <a:lnTo>
                  <a:pt x="287" y="485"/>
                </a:lnTo>
                <a:lnTo>
                  <a:pt x="290" y="485"/>
                </a:lnTo>
                <a:lnTo>
                  <a:pt x="290" y="483"/>
                </a:lnTo>
                <a:lnTo>
                  <a:pt x="294" y="483"/>
                </a:lnTo>
                <a:lnTo>
                  <a:pt x="294" y="481"/>
                </a:lnTo>
                <a:lnTo>
                  <a:pt x="299" y="481"/>
                </a:lnTo>
                <a:lnTo>
                  <a:pt x="299" y="480"/>
                </a:lnTo>
                <a:lnTo>
                  <a:pt x="302" y="480"/>
                </a:lnTo>
                <a:lnTo>
                  <a:pt x="302" y="478"/>
                </a:lnTo>
                <a:lnTo>
                  <a:pt x="307" y="478"/>
                </a:lnTo>
                <a:lnTo>
                  <a:pt x="307" y="476"/>
                </a:lnTo>
                <a:lnTo>
                  <a:pt x="310" y="476"/>
                </a:lnTo>
                <a:lnTo>
                  <a:pt x="310" y="475"/>
                </a:lnTo>
                <a:lnTo>
                  <a:pt x="315" y="475"/>
                </a:lnTo>
                <a:lnTo>
                  <a:pt x="315" y="473"/>
                </a:lnTo>
                <a:lnTo>
                  <a:pt x="319" y="473"/>
                </a:lnTo>
                <a:lnTo>
                  <a:pt x="319" y="471"/>
                </a:lnTo>
                <a:lnTo>
                  <a:pt x="322" y="471"/>
                </a:lnTo>
                <a:lnTo>
                  <a:pt x="322" y="470"/>
                </a:lnTo>
                <a:lnTo>
                  <a:pt x="327" y="470"/>
                </a:lnTo>
                <a:lnTo>
                  <a:pt x="327" y="468"/>
                </a:lnTo>
                <a:lnTo>
                  <a:pt x="330" y="468"/>
                </a:lnTo>
                <a:lnTo>
                  <a:pt x="330" y="466"/>
                </a:lnTo>
                <a:lnTo>
                  <a:pt x="335" y="466"/>
                </a:lnTo>
                <a:lnTo>
                  <a:pt x="335" y="465"/>
                </a:lnTo>
                <a:lnTo>
                  <a:pt x="339" y="465"/>
                </a:lnTo>
                <a:lnTo>
                  <a:pt x="339" y="463"/>
                </a:lnTo>
                <a:lnTo>
                  <a:pt x="344" y="463"/>
                </a:lnTo>
                <a:lnTo>
                  <a:pt x="344" y="461"/>
                </a:lnTo>
                <a:lnTo>
                  <a:pt x="347" y="461"/>
                </a:lnTo>
                <a:lnTo>
                  <a:pt x="347" y="460"/>
                </a:lnTo>
                <a:lnTo>
                  <a:pt x="352" y="460"/>
                </a:lnTo>
                <a:lnTo>
                  <a:pt x="352" y="458"/>
                </a:lnTo>
                <a:lnTo>
                  <a:pt x="355" y="458"/>
                </a:lnTo>
                <a:lnTo>
                  <a:pt x="355" y="456"/>
                </a:lnTo>
                <a:lnTo>
                  <a:pt x="360" y="456"/>
                </a:lnTo>
                <a:lnTo>
                  <a:pt x="360" y="455"/>
                </a:lnTo>
                <a:lnTo>
                  <a:pt x="364" y="455"/>
                </a:lnTo>
                <a:lnTo>
                  <a:pt x="364" y="453"/>
                </a:lnTo>
                <a:lnTo>
                  <a:pt x="369" y="453"/>
                </a:lnTo>
                <a:lnTo>
                  <a:pt x="369" y="451"/>
                </a:lnTo>
                <a:lnTo>
                  <a:pt x="372" y="451"/>
                </a:lnTo>
                <a:lnTo>
                  <a:pt x="372" y="450"/>
                </a:lnTo>
                <a:lnTo>
                  <a:pt x="377" y="450"/>
                </a:lnTo>
                <a:lnTo>
                  <a:pt x="377" y="448"/>
                </a:lnTo>
                <a:lnTo>
                  <a:pt x="382" y="448"/>
                </a:lnTo>
                <a:lnTo>
                  <a:pt x="382" y="446"/>
                </a:lnTo>
                <a:lnTo>
                  <a:pt x="385" y="446"/>
                </a:lnTo>
                <a:lnTo>
                  <a:pt x="385" y="445"/>
                </a:lnTo>
                <a:lnTo>
                  <a:pt x="390" y="445"/>
                </a:lnTo>
                <a:lnTo>
                  <a:pt x="390" y="443"/>
                </a:lnTo>
                <a:lnTo>
                  <a:pt x="394" y="443"/>
                </a:lnTo>
                <a:lnTo>
                  <a:pt x="394" y="441"/>
                </a:lnTo>
                <a:lnTo>
                  <a:pt x="399" y="441"/>
                </a:lnTo>
                <a:lnTo>
                  <a:pt x="399" y="440"/>
                </a:lnTo>
                <a:lnTo>
                  <a:pt x="404" y="440"/>
                </a:lnTo>
                <a:lnTo>
                  <a:pt x="404" y="438"/>
                </a:lnTo>
                <a:lnTo>
                  <a:pt x="407" y="438"/>
                </a:lnTo>
                <a:lnTo>
                  <a:pt x="407" y="436"/>
                </a:lnTo>
                <a:lnTo>
                  <a:pt x="412" y="436"/>
                </a:lnTo>
                <a:lnTo>
                  <a:pt x="412" y="435"/>
                </a:lnTo>
                <a:lnTo>
                  <a:pt x="415" y="435"/>
                </a:lnTo>
                <a:lnTo>
                  <a:pt x="415" y="433"/>
                </a:lnTo>
                <a:lnTo>
                  <a:pt x="420" y="433"/>
                </a:lnTo>
                <a:lnTo>
                  <a:pt x="420" y="431"/>
                </a:lnTo>
                <a:lnTo>
                  <a:pt x="425" y="431"/>
                </a:lnTo>
                <a:lnTo>
                  <a:pt x="425" y="430"/>
                </a:lnTo>
                <a:lnTo>
                  <a:pt x="429" y="430"/>
                </a:lnTo>
                <a:lnTo>
                  <a:pt x="429" y="428"/>
                </a:lnTo>
                <a:lnTo>
                  <a:pt x="434" y="428"/>
                </a:lnTo>
                <a:lnTo>
                  <a:pt x="434" y="426"/>
                </a:lnTo>
                <a:lnTo>
                  <a:pt x="437" y="426"/>
                </a:lnTo>
                <a:lnTo>
                  <a:pt x="437" y="425"/>
                </a:lnTo>
                <a:lnTo>
                  <a:pt x="442" y="425"/>
                </a:lnTo>
                <a:lnTo>
                  <a:pt x="442" y="423"/>
                </a:lnTo>
                <a:lnTo>
                  <a:pt x="447" y="423"/>
                </a:lnTo>
                <a:lnTo>
                  <a:pt x="447" y="421"/>
                </a:lnTo>
                <a:lnTo>
                  <a:pt x="450" y="421"/>
                </a:lnTo>
                <a:lnTo>
                  <a:pt x="450" y="420"/>
                </a:lnTo>
                <a:lnTo>
                  <a:pt x="455" y="420"/>
                </a:lnTo>
                <a:lnTo>
                  <a:pt x="455" y="418"/>
                </a:lnTo>
                <a:lnTo>
                  <a:pt x="460" y="418"/>
                </a:lnTo>
                <a:lnTo>
                  <a:pt x="460" y="416"/>
                </a:lnTo>
                <a:lnTo>
                  <a:pt x="465" y="416"/>
                </a:lnTo>
                <a:lnTo>
                  <a:pt x="465" y="415"/>
                </a:lnTo>
                <a:lnTo>
                  <a:pt x="469" y="415"/>
                </a:lnTo>
                <a:lnTo>
                  <a:pt x="469" y="413"/>
                </a:lnTo>
                <a:lnTo>
                  <a:pt x="474" y="413"/>
                </a:lnTo>
                <a:lnTo>
                  <a:pt x="474" y="411"/>
                </a:lnTo>
                <a:lnTo>
                  <a:pt x="479" y="411"/>
                </a:lnTo>
                <a:lnTo>
                  <a:pt x="479" y="410"/>
                </a:lnTo>
                <a:lnTo>
                  <a:pt x="484" y="410"/>
                </a:lnTo>
                <a:lnTo>
                  <a:pt x="484" y="408"/>
                </a:lnTo>
                <a:lnTo>
                  <a:pt x="487" y="408"/>
                </a:lnTo>
                <a:lnTo>
                  <a:pt x="487" y="406"/>
                </a:lnTo>
                <a:lnTo>
                  <a:pt x="492" y="406"/>
                </a:lnTo>
                <a:lnTo>
                  <a:pt x="492" y="405"/>
                </a:lnTo>
                <a:lnTo>
                  <a:pt x="497" y="405"/>
                </a:lnTo>
                <a:lnTo>
                  <a:pt x="497" y="403"/>
                </a:lnTo>
                <a:lnTo>
                  <a:pt x="502" y="403"/>
                </a:lnTo>
                <a:lnTo>
                  <a:pt x="502" y="401"/>
                </a:lnTo>
                <a:lnTo>
                  <a:pt x="505" y="401"/>
                </a:lnTo>
                <a:lnTo>
                  <a:pt x="505" y="400"/>
                </a:lnTo>
                <a:lnTo>
                  <a:pt x="510" y="400"/>
                </a:lnTo>
                <a:lnTo>
                  <a:pt x="510" y="398"/>
                </a:lnTo>
                <a:lnTo>
                  <a:pt x="515" y="398"/>
                </a:lnTo>
                <a:lnTo>
                  <a:pt x="515" y="396"/>
                </a:lnTo>
                <a:lnTo>
                  <a:pt x="520" y="396"/>
                </a:lnTo>
                <a:lnTo>
                  <a:pt x="520" y="395"/>
                </a:lnTo>
                <a:lnTo>
                  <a:pt x="524" y="395"/>
                </a:lnTo>
                <a:lnTo>
                  <a:pt x="524" y="393"/>
                </a:lnTo>
                <a:lnTo>
                  <a:pt x="529" y="393"/>
                </a:lnTo>
                <a:lnTo>
                  <a:pt x="529" y="391"/>
                </a:lnTo>
                <a:lnTo>
                  <a:pt x="534" y="391"/>
                </a:lnTo>
                <a:lnTo>
                  <a:pt x="534" y="390"/>
                </a:lnTo>
                <a:lnTo>
                  <a:pt x="539" y="390"/>
                </a:lnTo>
                <a:lnTo>
                  <a:pt x="539" y="388"/>
                </a:lnTo>
                <a:lnTo>
                  <a:pt x="542" y="388"/>
                </a:lnTo>
                <a:lnTo>
                  <a:pt x="542" y="386"/>
                </a:lnTo>
                <a:lnTo>
                  <a:pt x="547" y="386"/>
                </a:lnTo>
                <a:lnTo>
                  <a:pt x="547" y="385"/>
                </a:lnTo>
                <a:lnTo>
                  <a:pt x="552" y="385"/>
                </a:lnTo>
                <a:lnTo>
                  <a:pt x="552" y="383"/>
                </a:lnTo>
                <a:lnTo>
                  <a:pt x="557" y="383"/>
                </a:lnTo>
                <a:lnTo>
                  <a:pt x="557" y="381"/>
                </a:lnTo>
                <a:lnTo>
                  <a:pt x="562" y="381"/>
                </a:lnTo>
                <a:lnTo>
                  <a:pt x="562" y="380"/>
                </a:lnTo>
                <a:lnTo>
                  <a:pt x="567" y="380"/>
                </a:lnTo>
                <a:lnTo>
                  <a:pt x="567" y="378"/>
                </a:lnTo>
                <a:lnTo>
                  <a:pt x="572" y="378"/>
                </a:lnTo>
                <a:lnTo>
                  <a:pt x="572" y="376"/>
                </a:lnTo>
                <a:lnTo>
                  <a:pt x="577" y="376"/>
                </a:lnTo>
                <a:lnTo>
                  <a:pt x="577" y="375"/>
                </a:lnTo>
                <a:lnTo>
                  <a:pt x="582" y="375"/>
                </a:lnTo>
                <a:lnTo>
                  <a:pt x="582" y="373"/>
                </a:lnTo>
                <a:lnTo>
                  <a:pt x="587" y="373"/>
                </a:lnTo>
                <a:lnTo>
                  <a:pt x="587" y="371"/>
                </a:lnTo>
                <a:lnTo>
                  <a:pt x="592" y="371"/>
                </a:lnTo>
                <a:lnTo>
                  <a:pt x="592" y="370"/>
                </a:lnTo>
                <a:lnTo>
                  <a:pt x="597" y="370"/>
                </a:lnTo>
                <a:lnTo>
                  <a:pt x="597" y="368"/>
                </a:lnTo>
                <a:lnTo>
                  <a:pt x="602" y="368"/>
                </a:lnTo>
                <a:lnTo>
                  <a:pt x="602" y="366"/>
                </a:lnTo>
                <a:lnTo>
                  <a:pt x="607" y="366"/>
                </a:lnTo>
                <a:lnTo>
                  <a:pt x="607" y="365"/>
                </a:lnTo>
                <a:lnTo>
                  <a:pt x="612" y="365"/>
                </a:lnTo>
                <a:lnTo>
                  <a:pt x="612" y="363"/>
                </a:lnTo>
                <a:lnTo>
                  <a:pt x="615" y="363"/>
                </a:lnTo>
                <a:lnTo>
                  <a:pt x="615" y="361"/>
                </a:lnTo>
                <a:lnTo>
                  <a:pt x="620" y="361"/>
                </a:lnTo>
                <a:lnTo>
                  <a:pt x="620" y="360"/>
                </a:lnTo>
                <a:lnTo>
                  <a:pt x="625" y="360"/>
                </a:lnTo>
                <a:lnTo>
                  <a:pt x="625" y="358"/>
                </a:lnTo>
                <a:lnTo>
                  <a:pt x="630" y="358"/>
                </a:lnTo>
                <a:lnTo>
                  <a:pt x="630" y="356"/>
                </a:lnTo>
                <a:lnTo>
                  <a:pt x="635" y="356"/>
                </a:lnTo>
                <a:lnTo>
                  <a:pt x="635" y="355"/>
                </a:lnTo>
                <a:lnTo>
                  <a:pt x="640" y="355"/>
                </a:lnTo>
                <a:lnTo>
                  <a:pt x="640" y="353"/>
                </a:lnTo>
                <a:lnTo>
                  <a:pt x="645" y="353"/>
                </a:lnTo>
                <a:lnTo>
                  <a:pt x="645" y="351"/>
                </a:lnTo>
                <a:lnTo>
                  <a:pt x="650" y="351"/>
                </a:lnTo>
                <a:lnTo>
                  <a:pt x="650" y="350"/>
                </a:lnTo>
                <a:lnTo>
                  <a:pt x="655" y="350"/>
                </a:lnTo>
                <a:lnTo>
                  <a:pt x="655" y="348"/>
                </a:lnTo>
                <a:lnTo>
                  <a:pt x="662" y="348"/>
                </a:lnTo>
                <a:lnTo>
                  <a:pt x="662" y="346"/>
                </a:lnTo>
                <a:lnTo>
                  <a:pt x="667" y="346"/>
                </a:lnTo>
                <a:lnTo>
                  <a:pt x="667" y="345"/>
                </a:lnTo>
                <a:lnTo>
                  <a:pt x="672" y="345"/>
                </a:lnTo>
                <a:lnTo>
                  <a:pt x="672" y="343"/>
                </a:lnTo>
                <a:lnTo>
                  <a:pt x="677" y="343"/>
                </a:lnTo>
                <a:lnTo>
                  <a:pt x="677" y="341"/>
                </a:lnTo>
                <a:lnTo>
                  <a:pt x="682" y="341"/>
                </a:lnTo>
                <a:lnTo>
                  <a:pt x="682" y="340"/>
                </a:lnTo>
                <a:lnTo>
                  <a:pt x="687" y="340"/>
                </a:lnTo>
                <a:lnTo>
                  <a:pt x="687" y="338"/>
                </a:lnTo>
                <a:lnTo>
                  <a:pt x="692" y="338"/>
                </a:lnTo>
                <a:lnTo>
                  <a:pt x="692" y="336"/>
                </a:lnTo>
                <a:lnTo>
                  <a:pt x="699" y="336"/>
                </a:lnTo>
                <a:lnTo>
                  <a:pt x="699" y="335"/>
                </a:lnTo>
                <a:lnTo>
                  <a:pt x="704" y="335"/>
                </a:lnTo>
                <a:lnTo>
                  <a:pt x="704" y="333"/>
                </a:lnTo>
                <a:lnTo>
                  <a:pt x="709" y="333"/>
                </a:lnTo>
                <a:lnTo>
                  <a:pt x="709" y="331"/>
                </a:lnTo>
                <a:lnTo>
                  <a:pt x="714" y="331"/>
                </a:lnTo>
                <a:lnTo>
                  <a:pt x="714" y="330"/>
                </a:lnTo>
                <a:lnTo>
                  <a:pt x="719" y="330"/>
                </a:lnTo>
                <a:lnTo>
                  <a:pt x="719" y="328"/>
                </a:lnTo>
                <a:lnTo>
                  <a:pt x="724" y="328"/>
                </a:lnTo>
                <a:lnTo>
                  <a:pt x="724" y="326"/>
                </a:lnTo>
                <a:lnTo>
                  <a:pt x="729" y="326"/>
                </a:lnTo>
                <a:lnTo>
                  <a:pt x="729" y="325"/>
                </a:lnTo>
                <a:lnTo>
                  <a:pt x="735" y="325"/>
                </a:lnTo>
                <a:lnTo>
                  <a:pt x="735" y="323"/>
                </a:lnTo>
                <a:lnTo>
                  <a:pt x="740" y="323"/>
                </a:lnTo>
                <a:lnTo>
                  <a:pt x="740" y="321"/>
                </a:lnTo>
                <a:lnTo>
                  <a:pt x="745" y="321"/>
                </a:lnTo>
                <a:lnTo>
                  <a:pt x="745" y="320"/>
                </a:lnTo>
                <a:lnTo>
                  <a:pt x="750" y="320"/>
                </a:lnTo>
                <a:lnTo>
                  <a:pt x="750" y="318"/>
                </a:lnTo>
                <a:lnTo>
                  <a:pt x="757" y="318"/>
                </a:lnTo>
                <a:lnTo>
                  <a:pt x="757" y="316"/>
                </a:lnTo>
                <a:lnTo>
                  <a:pt x="762" y="316"/>
                </a:lnTo>
                <a:lnTo>
                  <a:pt x="762" y="315"/>
                </a:lnTo>
                <a:lnTo>
                  <a:pt x="767" y="315"/>
                </a:lnTo>
                <a:lnTo>
                  <a:pt x="767" y="313"/>
                </a:lnTo>
                <a:lnTo>
                  <a:pt x="774" y="313"/>
                </a:lnTo>
                <a:lnTo>
                  <a:pt x="774" y="311"/>
                </a:lnTo>
                <a:lnTo>
                  <a:pt x="779" y="311"/>
                </a:lnTo>
                <a:lnTo>
                  <a:pt x="779" y="310"/>
                </a:lnTo>
                <a:lnTo>
                  <a:pt x="784" y="310"/>
                </a:lnTo>
                <a:lnTo>
                  <a:pt x="784" y="308"/>
                </a:lnTo>
                <a:lnTo>
                  <a:pt x="790" y="308"/>
                </a:lnTo>
                <a:lnTo>
                  <a:pt x="790" y="306"/>
                </a:lnTo>
                <a:lnTo>
                  <a:pt x="795" y="306"/>
                </a:lnTo>
                <a:lnTo>
                  <a:pt x="795" y="305"/>
                </a:lnTo>
                <a:lnTo>
                  <a:pt x="800" y="305"/>
                </a:lnTo>
                <a:lnTo>
                  <a:pt x="800" y="303"/>
                </a:lnTo>
                <a:lnTo>
                  <a:pt x="807" y="303"/>
                </a:lnTo>
                <a:lnTo>
                  <a:pt x="807" y="301"/>
                </a:lnTo>
                <a:lnTo>
                  <a:pt x="812" y="301"/>
                </a:lnTo>
                <a:lnTo>
                  <a:pt x="812" y="300"/>
                </a:lnTo>
                <a:lnTo>
                  <a:pt x="819" y="300"/>
                </a:lnTo>
                <a:lnTo>
                  <a:pt x="819" y="298"/>
                </a:lnTo>
                <a:lnTo>
                  <a:pt x="824" y="298"/>
                </a:lnTo>
                <a:lnTo>
                  <a:pt x="824" y="296"/>
                </a:lnTo>
                <a:lnTo>
                  <a:pt x="829" y="296"/>
                </a:lnTo>
                <a:lnTo>
                  <a:pt x="829" y="295"/>
                </a:lnTo>
                <a:lnTo>
                  <a:pt x="835" y="295"/>
                </a:lnTo>
                <a:lnTo>
                  <a:pt x="835" y="293"/>
                </a:lnTo>
                <a:lnTo>
                  <a:pt x="840" y="293"/>
                </a:lnTo>
                <a:lnTo>
                  <a:pt x="840" y="291"/>
                </a:lnTo>
                <a:lnTo>
                  <a:pt x="845" y="291"/>
                </a:lnTo>
                <a:lnTo>
                  <a:pt x="845" y="290"/>
                </a:lnTo>
                <a:lnTo>
                  <a:pt x="852" y="290"/>
                </a:lnTo>
                <a:lnTo>
                  <a:pt x="852" y="288"/>
                </a:lnTo>
                <a:lnTo>
                  <a:pt x="859" y="288"/>
                </a:lnTo>
                <a:lnTo>
                  <a:pt x="859" y="286"/>
                </a:lnTo>
                <a:lnTo>
                  <a:pt x="864" y="286"/>
                </a:lnTo>
                <a:lnTo>
                  <a:pt x="864" y="285"/>
                </a:lnTo>
                <a:lnTo>
                  <a:pt x="870" y="285"/>
                </a:lnTo>
                <a:lnTo>
                  <a:pt x="870" y="283"/>
                </a:lnTo>
                <a:lnTo>
                  <a:pt x="875" y="283"/>
                </a:lnTo>
                <a:lnTo>
                  <a:pt x="875" y="281"/>
                </a:lnTo>
                <a:lnTo>
                  <a:pt x="882" y="281"/>
                </a:lnTo>
                <a:lnTo>
                  <a:pt x="882" y="280"/>
                </a:lnTo>
                <a:lnTo>
                  <a:pt x="889" y="280"/>
                </a:lnTo>
                <a:lnTo>
                  <a:pt x="889" y="278"/>
                </a:lnTo>
                <a:lnTo>
                  <a:pt x="894" y="278"/>
                </a:lnTo>
                <a:lnTo>
                  <a:pt x="894" y="276"/>
                </a:lnTo>
                <a:lnTo>
                  <a:pt x="900" y="276"/>
                </a:lnTo>
                <a:lnTo>
                  <a:pt x="900" y="275"/>
                </a:lnTo>
                <a:lnTo>
                  <a:pt x="905" y="275"/>
                </a:lnTo>
                <a:lnTo>
                  <a:pt x="905" y="273"/>
                </a:lnTo>
                <a:lnTo>
                  <a:pt x="912" y="273"/>
                </a:lnTo>
                <a:lnTo>
                  <a:pt x="912" y="271"/>
                </a:lnTo>
                <a:lnTo>
                  <a:pt x="919" y="271"/>
                </a:lnTo>
                <a:lnTo>
                  <a:pt x="919" y="270"/>
                </a:lnTo>
                <a:lnTo>
                  <a:pt x="924" y="270"/>
                </a:lnTo>
                <a:lnTo>
                  <a:pt x="924" y="268"/>
                </a:lnTo>
                <a:lnTo>
                  <a:pt x="930" y="268"/>
                </a:lnTo>
                <a:lnTo>
                  <a:pt x="930" y="266"/>
                </a:lnTo>
                <a:lnTo>
                  <a:pt x="935" y="266"/>
                </a:lnTo>
                <a:lnTo>
                  <a:pt x="935" y="265"/>
                </a:lnTo>
                <a:lnTo>
                  <a:pt x="942" y="265"/>
                </a:lnTo>
                <a:lnTo>
                  <a:pt x="942" y="263"/>
                </a:lnTo>
                <a:lnTo>
                  <a:pt x="949" y="263"/>
                </a:lnTo>
                <a:lnTo>
                  <a:pt x="949" y="261"/>
                </a:lnTo>
                <a:lnTo>
                  <a:pt x="955" y="261"/>
                </a:lnTo>
                <a:lnTo>
                  <a:pt x="955" y="260"/>
                </a:lnTo>
                <a:lnTo>
                  <a:pt x="960" y="260"/>
                </a:lnTo>
                <a:lnTo>
                  <a:pt x="960" y="258"/>
                </a:lnTo>
                <a:lnTo>
                  <a:pt x="967" y="258"/>
                </a:lnTo>
                <a:lnTo>
                  <a:pt x="967" y="256"/>
                </a:lnTo>
                <a:lnTo>
                  <a:pt x="974" y="256"/>
                </a:lnTo>
                <a:lnTo>
                  <a:pt x="974" y="255"/>
                </a:lnTo>
                <a:lnTo>
                  <a:pt x="980" y="255"/>
                </a:lnTo>
                <a:lnTo>
                  <a:pt x="980" y="253"/>
                </a:lnTo>
                <a:lnTo>
                  <a:pt x="987" y="253"/>
                </a:lnTo>
                <a:lnTo>
                  <a:pt x="987" y="251"/>
                </a:lnTo>
                <a:lnTo>
                  <a:pt x="994" y="251"/>
                </a:lnTo>
                <a:lnTo>
                  <a:pt x="994" y="250"/>
                </a:lnTo>
                <a:lnTo>
                  <a:pt x="1000" y="250"/>
                </a:lnTo>
                <a:lnTo>
                  <a:pt x="1000" y="248"/>
                </a:lnTo>
                <a:lnTo>
                  <a:pt x="1005" y="248"/>
                </a:lnTo>
                <a:lnTo>
                  <a:pt x="1005" y="246"/>
                </a:lnTo>
                <a:lnTo>
                  <a:pt x="1012" y="246"/>
                </a:lnTo>
                <a:lnTo>
                  <a:pt x="1012" y="245"/>
                </a:lnTo>
                <a:lnTo>
                  <a:pt x="1019" y="245"/>
                </a:lnTo>
                <a:lnTo>
                  <a:pt x="1019" y="243"/>
                </a:lnTo>
                <a:lnTo>
                  <a:pt x="1025" y="243"/>
                </a:lnTo>
                <a:lnTo>
                  <a:pt x="1025" y="241"/>
                </a:lnTo>
                <a:lnTo>
                  <a:pt x="1032" y="241"/>
                </a:lnTo>
                <a:lnTo>
                  <a:pt x="1032" y="240"/>
                </a:lnTo>
                <a:lnTo>
                  <a:pt x="1039" y="240"/>
                </a:lnTo>
                <a:lnTo>
                  <a:pt x="1039" y="238"/>
                </a:lnTo>
                <a:lnTo>
                  <a:pt x="1045" y="238"/>
                </a:lnTo>
                <a:lnTo>
                  <a:pt x="1045" y="236"/>
                </a:lnTo>
                <a:lnTo>
                  <a:pt x="1052" y="236"/>
                </a:lnTo>
                <a:lnTo>
                  <a:pt x="1052" y="235"/>
                </a:lnTo>
                <a:lnTo>
                  <a:pt x="1059" y="235"/>
                </a:lnTo>
                <a:lnTo>
                  <a:pt x="1059" y="233"/>
                </a:lnTo>
                <a:lnTo>
                  <a:pt x="1065" y="233"/>
                </a:lnTo>
                <a:lnTo>
                  <a:pt x="1065" y="231"/>
                </a:lnTo>
                <a:lnTo>
                  <a:pt x="1072" y="231"/>
                </a:lnTo>
                <a:lnTo>
                  <a:pt x="1072" y="230"/>
                </a:lnTo>
                <a:lnTo>
                  <a:pt x="1079" y="230"/>
                </a:lnTo>
                <a:lnTo>
                  <a:pt x="1079" y="228"/>
                </a:lnTo>
                <a:lnTo>
                  <a:pt x="1085" y="228"/>
                </a:lnTo>
                <a:lnTo>
                  <a:pt x="1085" y="226"/>
                </a:lnTo>
                <a:lnTo>
                  <a:pt x="1092" y="226"/>
                </a:lnTo>
                <a:lnTo>
                  <a:pt x="1092" y="225"/>
                </a:lnTo>
                <a:lnTo>
                  <a:pt x="1100" y="225"/>
                </a:lnTo>
                <a:lnTo>
                  <a:pt x="1100" y="223"/>
                </a:lnTo>
                <a:lnTo>
                  <a:pt x="1107" y="223"/>
                </a:lnTo>
                <a:lnTo>
                  <a:pt x="1107" y="221"/>
                </a:lnTo>
                <a:lnTo>
                  <a:pt x="1114" y="221"/>
                </a:lnTo>
                <a:lnTo>
                  <a:pt x="1114" y="220"/>
                </a:lnTo>
                <a:lnTo>
                  <a:pt x="1120" y="220"/>
                </a:lnTo>
                <a:lnTo>
                  <a:pt x="1120" y="218"/>
                </a:lnTo>
                <a:lnTo>
                  <a:pt x="1127" y="218"/>
                </a:lnTo>
                <a:lnTo>
                  <a:pt x="1127" y="216"/>
                </a:lnTo>
                <a:lnTo>
                  <a:pt x="1134" y="216"/>
                </a:lnTo>
                <a:lnTo>
                  <a:pt x="1134" y="215"/>
                </a:lnTo>
                <a:lnTo>
                  <a:pt x="1140" y="215"/>
                </a:lnTo>
                <a:lnTo>
                  <a:pt x="1140" y="213"/>
                </a:lnTo>
                <a:lnTo>
                  <a:pt x="1149" y="213"/>
                </a:lnTo>
                <a:lnTo>
                  <a:pt x="1149" y="211"/>
                </a:lnTo>
                <a:lnTo>
                  <a:pt x="1155" y="211"/>
                </a:lnTo>
                <a:lnTo>
                  <a:pt x="1155" y="210"/>
                </a:lnTo>
                <a:lnTo>
                  <a:pt x="1162" y="210"/>
                </a:lnTo>
                <a:lnTo>
                  <a:pt x="1162" y="208"/>
                </a:lnTo>
                <a:lnTo>
                  <a:pt x="1170" y="208"/>
                </a:lnTo>
                <a:lnTo>
                  <a:pt x="1170" y="206"/>
                </a:lnTo>
                <a:lnTo>
                  <a:pt x="1177" y="206"/>
                </a:lnTo>
                <a:lnTo>
                  <a:pt x="1177" y="205"/>
                </a:lnTo>
                <a:lnTo>
                  <a:pt x="1185" y="205"/>
                </a:lnTo>
                <a:lnTo>
                  <a:pt x="1185" y="203"/>
                </a:lnTo>
                <a:lnTo>
                  <a:pt x="1192" y="203"/>
                </a:lnTo>
                <a:lnTo>
                  <a:pt x="1192" y="201"/>
                </a:lnTo>
                <a:lnTo>
                  <a:pt x="1200" y="201"/>
                </a:lnTo>
                <a:lnTo>
                  <a:pt x="1200" y="200"/>
                </a:lnTo>
                <a:lnTo>
                  <a:pt x="1207" y="200"/>
                </a:lnTo>
                <a:lnTo>
                  <a:pt x="1207" y="198"/>
                </a:lnTo>
                <a:lnTo>
                  <a:pt x="1215" y="198"/>
                </a:lnTo>
                <a:lnTo>
                  <a:pt x="1215" y="196"/>
                </a:lnTo>
                <a:lnTo>
                  <a:pt x="1222" y="196"/>
                </a:lnTo>
                <a:lnTo>
                  <a:pt x="1222" y="195"/>
                </a:lnTo>
                <a:lnTo>
                  <a:pt x="1230" y="195"/>
                </a:lnTo>
                <a:lnTo>
                  <a:pt x="1230" y="193"/>
                </a:lnTo>
                <a:lnTo>
                  <a:pt x="1237" y="193"/>
                </a:lnTo>
                <a:lnTo>
                  <a:pt x="1237" y="191"/>
                </a:lnTo>
                <a:lnTo>
                  <a:pt x="1245" y="191"/>
                </a:lnTo>
                <a:lnTo>
                  <a:pt x="1245" y="190"/>
                </a:lnTo>
                <a:lnTo>
                  <a:pt x="1252" y="190"/>
                </a:lnTo>
                <a:lnTo>
                  <a:pt x="1252" y="188"/>
                </a:lnTo>
                <a:lnTo>
                  <a:pt x="1260" y="188"/>
                </a:lnTo>
                <a:lnTo>
                  <a:pt x="1260" y="186"/>
                </a:lnTo>
                <a:lnTo>
                  <a:pt x="1269" y="186"/>
                </a:lnTo>
                <a:lnTo>
                  <a:pt x="1269" y="185"/>
                </a:lnTo>
                <a:lnTo>
                  <a:pt x="1275" y="185"/>
                </a:lnTo>
                <a:lnTo>
                  <a:pt x="1275" y="183"/>
                </a:lnTo>
                <a:lnTo>
                  <a:pt x="1284" y="183"/>
                </a:lnTo>
                <a:lnTo>
                  <a:pt x="1284" y="181"/>
                </a:lnTo>
                <a:lnTo>
                  <a:pt x="1292" y="181"/>
                </a:lnTo>
                <a:lnTo>
                  <a:pt x="1292" y="180"/>
                </a:lnTo>
                <a:lnTo>
                  <a:pt x="1300" y="180"/>
                </a:lnTo>
                <a:lnTo>
                  <a:pt x="1300" y="178"/>
                </a:lnTo>
                <a:lnTo>
                  <a:pt x="1309" y="178"/>
                </a:lnTo>
                <a:lnTo>
                  <a:pt x="1309" y="176"/>
                </a:lnTo>
                <a:lnTo>
                  <a:pt x="1317" y="176"/>
                </a:lnTo>
                <a:lnTo>
                  <a:pt x="1317" y="175"/>
                </a:lnTo>
                <a:lnTo>
                  <a:pt x="1324" y="175"/>
                </a:lnTo>
                <a:lnTo>
                  <a:pt x="1324" y="173"/>
                </a:lnTo>
                <a:lnTo>
                  <a:pt x="1332" y="173"/>
                </a:lnTo>
                <a:lnTo>
                  <a:pt x="1332" y="171"/>
                </a:lnTo>
                <a:lnTo>
                  <a:pt x="1340" y="171"/>
                </a:lnTo>
                <a:lnTo>
                  <a:pt x="1340" y="170"/>
                </a:lnTo>
                <a:lnTo>
                  <a:pt x="1349" y="170"/>
                </a:lnTo>
                <a:lnTo>
                  <a:pt x="1349" y="168"/>
                </a:lnTo>
                <a:lnTo>
                  <a:pt x="1357" y="168"/>
                </a:lnTo>
                <a:lnTo>
                  <a:pt x="1357" y="166"/>
                </a:lnTo>
                <a:lnTo>
                  <a:pt x="1365" y="166"/>
                </a:lnTo>
                <a:lnTo>
                  <a:pt x="1365" y="165"/>
                </a:lnTo>
                <a:lnTo>
                  <a:pt x="1374" y="165"/>
                </a:lnTo>
                <a:lnTo>
                  <a:pt x="1374" y="163"/>
                </a:lnTo>
                <a:lnTo>
                  <a:pt x="1382" y="163"/>
                </a:lnTo>
                <a:lnTo>
                  <a:pt x="1382" y="161"/>
                </a:lnTo>
                <a:lnTo>
                  <a:pt x="1392" y="161"/>
                </a:lnTo>
                <a:lnTo>
                  <a:pt x="1392" y="160"/>
                </a:lnTo>
                <a:lnTo>
                  <a:pt x="1400" y="160"/>
                </a:lnTo>
                <a:lnTo>
                  <a:pt x="1400" y="158"/>
                </a:lnTo>
                <a:lnTo>
                  <a:pt x="1409" y="158"/>
                </a:lnTo>
                <a:lnTo>
                  <a:pt x="1409" y="156"/>
                </a:lnTo>
                <a:lnTo>
                  <a:pt x="1417" y="156"/>
                </a:lnTo>
                <a:lnTo>
                  <a:pt x="1417" y="155"/>
                </a:lnTo>
                <a:lnTo>
                  <a:pt x="1425" y="155"/>
                </a:lnTo>
                <a:lnTo>
                  <a:pt x="1425" y="153"/>
                </a:lnTo>
                <a:lnTo>
                  <a:pt x="1435" y="153"/>
                </a:lnTo>
                <a:lnTo>
                  <a:pt x="1435" y="151"/>
                </a:lnTo>
                <a:lnTo>
                  <a:pt x="1444" y="151"/>
                </a:lnTo>
                <a:lnTo>
                  <a:pt x="1444" y="150"/>
                </a:lnTo>
                <a:lnTo>
                  <a:pt x="1452" y="150"/>
                </a:lnTo>
                <a:lnTo>
                  <a:pt x="1452" y="148"/>
                </a:lnTo>
                <a:lnTo>
                  <a:pt x="1460" y="148"/>
                </a:lnTo>
                <a:lnTo>
                  <a:pt x="1460" y="146"/>
                </a:lnTo>
                <a:lnTo>
                  <a:pt x="1470" y="146"/>
                </a:lnTo>
                <a:lnTo>
                  <a:pt x="1470" y="145"/>
                </a:lnTo>
                <a:lnTo>
                  <a:pt x="1480" y="145"/>
                </a:lnTo>
                <a:lnTo>
                  <a:pt x="1480" y="143"/>
                </a:lnTo>
                <a:lnTo>
                  <a:pt x="1489" y="143"/>
                </a:lnTo>
                <a:lnTo>
                  <a:pt x="1489" y="141"/>
                </a:lnTo>
                <a:lnTo>
                  <a:pt x="1499" y="141"/>
                </a:lnTo>
                <a:lnTo>
                  <a:pt x="1499" y="140"/>
                </a:lnTo>
                <a:lnTo>
                  <a:pt x="1509" y="140"/>
                </a:lnTo>
                <a:lnTo>
                  <a:pt x="1509" y="138"/>
                </a:lnTo>
                <a:lnTo>
                  <a:pt x="1517" y="138"/>
                </a:lnTo>
                <a:lnTo>
                  <a:pt x="1517" y="136"/>
                </a:lnTo>
                <a:lnTo>
                  <a:pt x="1527" y="136"/>
                </a:lnTo>
                <a:lnTo>
                  <a:pt x="1527" y="135"/>
                </a:lnTo>
                <a:lnTo>
                  <a:pt x="1537" y="135"/>
                </a:lnTo>
                <a:lnTo>
                  <a:pt x="1537" y="133"/>
                </a:lnTo>
                <a:lnTo>
                  <a:pt x="1545" y="133"/>
                </a:lnTo>
                <a:lnTo>
                  <a:pt x="1545" y="131"/>
                </a:lnTo>
                <a:lnTo>
                  <a:pt x="1555" y="131"/>
                </a:lnTo>
                <a:lnTo>
                  <a:pt x="1555" y="130"/>
                </a:lnTo>
                <a:lnTo>
                  <a:pt x="1565" y="130"/>
                </a:lnTo>
                <a:lnTo>
                  <a:pt x="1565" y="128"/>
                </a:lnTo>
                <a:lnTo>
                  <a:pt x="1575" y="128"/>
                </a:lnTo>
                <a:lnTo>
                  <a:pt x="1575" y="126"/>
                </a:lnTo>
                <a:lnTo>
                  <a:pt x="1585" y="126"/>
                </a:lnTo>
                <a:lnTo>
                  <a:pt x="1585" y="125"/>
                </a:lnTo>
                <a:lnTo>
                  <a:pt x="1595" y="125"/>
                </a:lnTo>
                <a:lnTo>
                  <a:pt x="1595" y="123"/>
                </a:lnTo>
                <a:lnTo>
                  <a:pt x="1605" y="123"/>
                </a:lnTo>
                <a:lnTo>
                  <a:pt x="1605" y="121"/>
                </a:lnTo>
                <a:lnTo>
                  <a:pt x="1617" y="121"/>
                </a:lnTo>
                <a:lnTo>
                  <a:pt x="1617" y="120"/>
                </a:lnTo>
                <a:lnTo>
                  <a:pt x="1627" y="120"/>
                </a:lnTo>
                <a:lnTo>
                  <a:pt x="1627" y="118"/>
                </a:lnTo>
                <a:lnTo>
                  <a:pt x="1637" y="118"/>
                </a:lnTo>
                <a:lnTo>
                  <a:pt x="1637" y="116"/>
                </a:lnTo>
                <a:lnTo>
                  <a:pt x="1647" y="116"/>
                </a:lnTo>
                <a:lnTo>
                  <a:pt x="1647" y="115"/>
                </a:lnTo>
                <a:lnTo>
                  <a:pt x="1657" y="115"/>
                </a:lnTo>
                <a:lnTo>
                  <a:pt x="1657" y="113"/>
                </a:lnTo>
                <a:lnTo>
                  <a:pt x="1669" y="113"/>
                </a:lnTo>
                <a:lnTo>
                  <a:pt x="1669" y="111"/>
                </a:lnTo>
                <a:lnTo>
                  <a:pt x="1679" y="111"/>
                </a:lnTo>
                <a:lnTo>
                  <a:pt x="1679" y="110"/>
                </a:lnTo>
                <a:lnTo>
                  <a:pt x="1690" y="110"/>
                </a:lnTo>
                <a:lnTo>
                  <a:pt x="1690" y="108"/>
                </a:lnTo>
                <a:lnTo>
                  <a:pt x="1702" y="108"/>
                </a:lnTo>
                <a:lnTo>
                  <a:pt x="1702" y="106"/>
                </a:lnTo>
                <a:lnTo>
                  <a:pt x="1714" y="106"/>
                </a:lnTo>
                <a:lnTo>
                  <a:pt x="1714" y="105"/>
                </a:lnTo>
                <a:lnTo>
                  <a:pt x="1724" y="105"/>
                </a:lnTo>
                <a:lnTo>
                  <a:pt x="1724" y="103"/>
                </a:lnTo>
                <a:lnTo>
                  <a:pt x="1735" y="103"/>
                </a:lnTo>
                <a:lnTo>
                  <a:pt x="1735" y="101"/>
                </a:lnTo>
                <a:lnTo>
                  <a:pt x="1747" y="101"/>
                </a:lnTo>
                <a:lnTo>
                  <a:pt x="1747" y="100"/>
                </a:lnTo>
                <a:lnTo>
                  <a:pt x="1759" y="100"/>
                </a:lnTo>
                <a:lnTo>
                  <a:pt x="1759" y="98"/>
                </a:lnTo>
                <a:lnTo>
                  <a:pt x="1769" y="98"/>
                </a:lnTo>
                <a:lnTo>
                  <a:pt x="1769" y="96"/>
                </a:lnTo>
                <a:lnTo>
                  <a:pt x="1780" y="96"/>
                </a:lnTo>
                <a:lnTo>
                  <a:pt x="1780" y="95"/>
                </a:lnTo>
                <a:lnTo>
                  <a:pt x="1794" y="95"/>
                </a:lnTo>
                <a:lnTo>
                  <a:pt x="1794" y="93"/>
                </a:lnTo>
                <a:lnTo>
                  <a:pt x="1805" y="93"/>
                </a:lnTo>
                <a:lnTo>
                  <a:pt x="1805" y="91"/>
                </a:lnTo>
                <a:lnTo>
                  <a:pt x="1819" y="91"/>
                </a:lnTo>
                <a:lnTo>
                  <a:pt x="1819" y="90"/>
                </a:lnTo>
                <a:lnTo>
                  <a:pt x="1830" y="90"/>
                </a:lnTo>
                <a:lnTo>
                  <a:pt x="1830" y="88"/>
                </a:lnTo>
                <a:lnTo>
                  <a:pt x="1844" y="88"/>
                </a:lnTo>
                <a:lnTo>
                  <a:pt x="1844" y="86"/>
                </a:lnTo>
                <a:lnTo>
                  <a:pt x="1855" y="86"/>
                </a:lnTo>
                <a:lnTo>
                  <a:pt x="1855" y="85"/>
                </a:lnTo>
                <a:lnTo>
                  <a:pt x="1867" y="85"/>
                </a:lnTo>
                <a:lnTo>
                  <a:pt x="1867" y="83"/>
                </a:lnTo>
                <a:lnTo>
                  <a:pt x="1880" y="83"/>
                </a:lnTo>
                <a:lnTo>
                  <a:pt x="1880" y="81"/>
                </a:lnTo>
                <a:lnTo>
                  <a:pt x="1894" y="81"/>
                </a:lnTo>
                <a:lnTo>
                  <a:pt x="1894" y="80"/>
                </a:lnTo>
                <a:lnTo>
                  <a:pt x="1907" y="80"/>
                </a:lnTo>
                <a:lnTo>
                  <a:pt x="1907" y="78"/>
                </a:lnTo>
                <a:lnTo>
                  <a:pt x="1922" y="78"/>
                </a:lnTo>
                <a:lnTo>
                  <a:pt x="1922" y="76"/>
                </a:lnTo>
                <a:lnTo>
                  <a:pt x="1935" y="76"/>
                </a:lnTo>
                <a:lnTo>
                  <a:pt x="1935" y="75"/>
                </a:lnTo>
                <a:lnTo>
                  <a:pt x="1949" y="75"/>
                </a:lnTo>
                <a:lnTo>
                  <a:pt x="1949" y="73"/>
                </a:lnTo>
                <a:lnTo>
                  <a:pt x="1962" y="73"/>
                </a:lnTo>
                <a:lnTo>
                  <a:pt x="1962" y="71"/>
                </a:lnTo>
                <a:lnTo>
                  <a:pt x="1975" y="71"/>
                </a:lnTo>
                <a:lnTo>
                  <a:pt x="1975" y="70"/>
                </a:lnTo>
                <a:lnTo>
                  <a:pt x="1990" y="70"/>
                </a:lnTo>
                <a:lnTo>
                  <a:pt x="1990" y="68"/>
                </a:lnTo>
                <a:lnTo>
                  <a:pt x="2005" y="68"/>
                </a:lnTo>
                <a:lnTo>
                  <a:pt x="2005" y="66"/>
                </a:lnTo>
                <a:lnTo>
                  <a:pt x="2020" y="66"/>
                </a:lnTo>
                <a:lnTo>
                  <a:pt x="2020" y="65"/>
                </a:lnTo>
                <a:lnTo>
                  <a:pt x="2035" y="65"/>
                </a:lnTo>
                <a:lnTo>
                  <a:pt x="2035" y="63"/>
                </a:lnTo>
                <a:lnTo>
                  <a:pt x="2050" y="63"/>
                </a:lnTo>
                <a:lnTo>
                  <a:pt x="2050" y="61"/>
                </a:lnTo>
                <a:lnTo>
                  <a:pt x="2065" y="61"/>
                </a:lnTo>
                <a:lnTo>
                  <a:pt x="2065" y="60"/>
                </a:lnTo>
                <a:lnTo>
                  <a:pt x="2082" y="60"/>
                </a:lnTo>
                <a:lnTo>
                  <a:pt x="2082" y="58"/>
                </a:lnTo>
                <a:lnTo>
                  <a:pt x="2097" y="58"/>
                </a:lnTo>
                <a:lnTo>
                  <a:pt x="2097" y="56"/>
                </a:lnTo>
                <a:lnTo>
                  <a:pt x="2114" y="56"/>
                </a:lnTo>
                <a:lnTo>
                  <a:pt x="2114" y="55"/>
                </a:lnTo>
                <a:lnTo>
                  <a:pt x="2130" y="55"/>
                </a:lnTo>
                <a:lnTo>
                  <a:pt x="2130" y="53"/>
                </a:lnTo>
                <a:lnTo>
                  <a:pt x="2149" y="53"/>
                </a:lnTo>
                <a:lnTo>
                  <a:pt x="2149" y="51"/>
                </a:lnTo>
                <a:lnTo>
                  <a:pt x="2165" y="51"/>
                </a:lnTo>
                <a:lnTo>
                  <a:pt x="2165" y="50"/>
                </a:lnTo>
                <a:lnTo>
                  <a:pt x="2182" y="50"/>
                </a:lnTo>
                <a:lnTo>
                  <a:pt x="2182" y="48"/>
                </a:lnTo>
                <a:lnTo>
                  <a:pt x="2199" y="48"/>
                </a:lnTo>
                <a:lnTo>
                  <a:pt x="2199" y="46"/>
                </a:lnTo>
                <a:lnTo>
                  <a:pt x="2219" y="46"/>
                </a:lnTo>
                <a:lnTo>
                  <a:pt x="2219" y="45"/>
                </a:lnTo>
                <a:lnTo>
                  <a:pt x="2237" y="45"/>
                </a:lnTo>
                <a:lnTo>
                  <a:pt x="2237" y="43"/>
                </a:lnTo>
                <a:lnTo>
                  <a:pt x="2257" y="43"/>
                </a:lnTo>
                <a:lnTo>
                  <a:pt x="2257" y="41"/>
                </a:lnTo>
                <a:lnTo>
                  <a:pt x="2277" y="41"/>
                </a:lnTo>
                <a:lnTo>
                  <a:pt x="2277" y="40"/>
                </a:lnTo>
                <a:lnTo>
                  <a:pt x="2295" y="40"/>
                </a:lnTo>
                <a:lnTo>
                  <a:pt x="2295" y="38"/>
                </a:lnTo>
                <a:lnTo>
                  <a:pt x="2315" y="38"/>
                </a:lnTo>
                <a:lnTo>
                  <a:pt x="2315" y="36"/>
                </a:lnTo>
                <a:lnTo>
                  <a:pt x="2339" y="36"/>
                </a:lnTo>
                <a:lnTo>
                  <a:pt x="2339" y="35"/>
                </a:lnTo>
                <a:lnTo>
                  <a:pt x="2360" y="35"/>
                </a:lnTo>
                <a:lnTo>
                  <a:pt x="2360" y="33"/>
                </a:lnTo>
                <a:lnTo>
                  <a:pt x="2382" y="33"/>
                </a:lnTo>
                <a:lnTo>
                  <a:pt x="2382" y="31"/>
                </a:lnTo>
                <a:lnTo>
                  <a:pt x="2404" y="31"/>
                </a:lnTo>
                <a:lnTo>
                  <a:pt x="2404" y="30"/>
                </a:lnTo>
                <a:lnTo>
                  <a:pt x="2427" y="30"/>
                </a:lnTo>
                <a:lnTo>
                  <a:pt x="2427" y="28"/>
                </a:lnTo>
                <a:lnTo>
                  <a:pt x="2454" y="28"/>
                </a:lnTo>
                <a:lnTo>
                  <a:pt x="2454" y="26"/>
                </a:lnTo>
                <a:lnTo>
                  <a:pt x="2479" y="26"/>
                </a:lnTo>
                <a:lnTo>
                  <a:pt x="2479" y="25"/>
                </a:lnTo>
                <a:lnTo>
                  <a:pt x="2504" y="25"/>
                </a:lnTo>
                <a:lnTo>
                  <a:pt x="2504" y="23"/>
                </a:lnTo>
                <a:lnTo>
                  <a:pt x="2530" y="23"/>
                </a:lnTo>
                <a:lnTo>
                  <a:pt x="2530" y="21"/>
                </a:lnTo>
                <a:lnTo>
                  <a:pt x="2560" y="21"/>
                </a:lnTo>
                <a:lnTo>
                  <a:pt x="2560" y="20"/>
                </a:lnTo>
                <a:lnTo>
                  <a:pt x="2590" y="20"/>
                </a:lnTo>
                <a:lnTo>
                  <a:pt x="2590" y="18"/>
                </a:lnTo>
                <a:lnTo>
                  <a:pt x="2620" y="18"/>
                </a:lnTo>
                <a:lnTo>
                  <a:pt x="2620" y="16"/>
                </a:lnTo>
                <a:lnTo>
                  <a:pt x="2654" y="16"/>
                </a:lnTo>
                <a:lnTo>
                  <a:pt x="2654" y="15"/>
                </a:lnTo>
                <a:lnTo>
                  <a:pt x="2690" y="15"/>
                </a:lnTo>
                <a:lnTo>
                  <a:pt x="2690" y="13"/>
                </a:lnTo>
                <a:lnTo>
                  <a:pt x="2725" y="13"/>
                </a:lnTo>
                <a:lnTo>
                  <a:pt x="2725" y="11"/>
                </a:lnTo>
                <a:lnTo>
                  <a:pt x="2767" y="11"/>
                </a:lnTo>
                <a:lnTo>
                  <a:pt x="2767" y="10"/>
                </a:lnTo>
                <a:lnTo>
                  <a:pt x="2810" y="10"/>
                </a:lnTo>
                <a:lnTo>
                  <a:pt x="2810" y="8"/>
                </a:lnTo>
                <a:lnTo>
                  <a:pt x="2859" y="8"/>
                </a:lnTo>
                <a:lnTo>
                  <a:pt x="2859" y="6"/>
                </a:lnTo>
                <a:lnTo>
                  <a:pt x="2915" y="6"/>
                </a:lnTo>
                <a:lnTo>
                  <a:pt x="2915" y="5"/>
                </a:lnTo>
                <a:lnTo>
                  <a:pt x="2980" y="5"/>
                </a:lnTo>
                <a:lnTo>
                  <a:pt x="2980" y="3"/>
                </a:lnTo>
                <a:lnTo>
                  <a:pt x="3057" y="3"/>
                </a:lnTo>
                <a:lnTo>
                  <a:pt x="3057" y="1"/>
                </a:lnTo>
                <a:lnTo>
                  <a:pt x="3177" y="1"/>
                </a:lnTo>
                <a:lnTo>
                  <a:pt x="3177" y="0"/>
                </a:lnTo>
                <a:lnTo>
                  <a:pt x="3185" y="0"/>
                </a:lnTo>
                <a:lnTo>
                  <a:pt x="3185" y="1"/>
                </a:lnTo>
                <a:lnTo>
                  <a:pt x="3284" y="1"/>
                </a:lnTo>
                <a:lnTo>
                  <a:pt x="3284" y="3"/>
                </a:lnTo>
                <a:lnTo>
                  <a:pt x="3330" y="3"/>
                </a:lnTo>
                <a:lnTo>
                  <a:pt x="3330" y="5"/>
                </a:lnTo>
                <a:lnTo>
                  <a:pt x="3365" y="5"/>
                </a:lnTo>
                <a:lnTo>
                  <a:pt x="3365" y="6"/>
                </a:lnTo>
                <a:lnTo>
                  <a:pt x="3389" y="6"/>
                </a:lnTo>
                <a:lnTo>
                  <a:pt x="3389" y="8"/>
                </a:lnTo>
                <a:lnTo>
                  <a:pt x="3412" y="8"/>
                </a:lnTo>
                <a:lnTo>
                  <a:pt x="3412" y="10"/>
                </a:lnTo>
                <a:lnTo>
                  <a:pt x="3435" y="10"/>
                </a:lnTo>
                <a:lnTo>
                  <a:pt x="3435" y="11"/>
                </a:lnTo>
                <a:lnTo>
                  <a:pt x="3457" y="11"/>
                </a:lnTo>
                <a:lnTo>
                  <a:pt x="3457" y="13"/>
                </a:lnTo>
                <a:lnTo>
                  <a:pt x="3472" y="13"/>
                </a:lnTo>
                <a:lnTo>
                  <a:pt x="3472" y="15"/>
                </a:lnTo>
                <a:lnTo>
                  <a:pt x="3487" y="15"/>
                </a:lnTo>
                <a:lnTo>
                  <a:pt x="3487" y="16"/>
                </a:lnTo>
                <a:lnTo>
                  <a:pt x="3502" y="16"/>
                </a:lnTo>
                <a:lnTo>
                  <a:pt x="3502" y="18"/>
                </a:lnTo>
                <a:lnTo>
                  <a:pt x="3517" y="18"/>
                </a:lnTo>
                <a:lnTo>
                  <a:pt x="3517" y="20"/>
                </a:lnTo>
                <a:lnTo>
                  <a:pt x="3532" y="20"/>
                </a:lnTo>
                <a:lnTo>
                  <a:pt x="3532" y="21"/>
                </a:lnTo>
                <a:lnTo>
                  <a:pt x="3547" y="21"/>
                </a:lnTo>
                <a:lnTo>
                  <a:pt x="3547" y="23"/>
                </a:lnTo>
                <a:lnTo>
                  <a:pt x="3559" y="23"/>
                </a:lnTo>
                <a:lnTo>
                  <a:pt x="3559" y="25"/>
                </a:lnTo>
                <a:lnTo>
                  <a:pt x="3569" y="25"/>
                </a:lnTo>
                <a:lnTo>
                  <a:pt x="3569" y="26"/>
                </a:lnTo>
                <a:lnTo>
                  <a:pt x="3580" y="26"/>
                </a:lnTo>
                <a:lnTo>
                  <a:pt x="3580" y="28"/>
                </a:lnTo>
                <a:lnTo>
                  <a:pt x="3590" y="28"/>
                </a:lnTo>
                <a:lnTo>
                  <a:pt x="3590" y="30"/>
                </a:lnTo>
                <a:lnTo>
                  <a:pt x="3602" y="30"/>
                </a:lnTo>
                <a:lnTo>
                  <a:pt x="3602" y="31"/>
                </a:lnTo>
                <a:lnTo>
                  <a:pt x="3612" y="31"/>
                </a:lnTo>
                <a:lnTo>
                  <a:pt x="3612" y="33"/>
                </a:lnTo>
                <a:lnTo>
                  <a:pt x="3624" y="33"/>
                </a:lnTo>
                <a:lnTo>
                  <a:pt x="3624" y="35"/>
                </a:lnTo>
                <a:lnTo>
                  <a:pt x="3634" y="35"/>
                </a:lnTo>
                <a:lnTo>
                  <a:pt x="3634" y="36"/>
                </a:lnTo>
                <a:lnTo>
                  <a:pt x="3645" y="36"/>
                </a:lnTo>
                <a:lnTo>
                  <a:pt x="3645" y="38"/>
                </a:lnTo>
                <a:lnTo>
                  <a:pt x="3654" y="38"/>
                </a:lnTo>
                <a:lnTo>
                  <a:pt x="3654" y="40"/>
                </a:lnTo>
                <a:lnTo>
                  <a:pt x="3662" y="40"/>
                </a:lnTo>
                <a:lnTo>
                  <a:pt x="3662" y="41"/>
                </a:lnTo>
                <a:lnTo>
                  <a:pt x="3670" y="41"/>
                </a:lnTo>
                <a:lnTo>
                  <a:pt x="3670" y="43"/>
                </a:lnTo>
                <a:lnTo>
                  <a:pt x="3679" y="43"/>
                </a:lnTo>
                <a:lnTo>
                  <a:pt x="3679" y="45"/>
                </a:lnTo>
                <a:lnTo>
                  <a:pt x="3687" y="45"/>
                </a:lnTo>
                <a:lnTo>
                  <a:pt x="3687" y="46"/>
                </a:lnTo>
                <a:lnTo>
                  <a:pt x="3695" y="46"/>
                </a:lnTo>
                <a:lnTo>
                  <a:pt x="3695" y="48"/>
                </a:lnTo>
                <a:lnTo>
                  <a:pt x="3704" y="48"/>
                </a:lnTo>
                <a:lnTo>
                  <a:pt x="3704" y="50"/>
                </a:lnTo>
                <a:lnTo>
                  <a:pt x="3712" y="50"/>
                </a:lnTo>
                <a:lnTo>
                  <a:pt x="3712" y="51"/>
                </a:lnTo>
                <a:lnTo>
                  <a:pt x="3720" y="51"/>
                </a:lnTo>
                <a:lnTo>
                  <a:pt x="3720" y="53"/>
                </a:lnTo>
                <a:lnTo>
                  <a:pt x="3729" y="53"/>
                </a:lnTo>
                <a:lnTo>
                  <a:pt x="3729" y="55"/>
                </a:lnTo>
                <a:lnTo>
                  <a:pt x="3737" y="55"/>
                </a:lnTo>
                <a:lnTo>
                  <a:pt x="3737" y="56"/>
                </a:lnTo>
                <a:lnTo>
                  <a:pt x="3745" y="56"/>
                </a:lnTo>
                <a:lnTo>
                  <a:pt x="3745" y="58"/>
                </a:lnTo>
                <a:lnTo>
                  <a:pt x="3752" y="58"/>
                </a:lnTo>
                <a:lnTo>
                  <a:pt x="3752" y="60"/>
                </a:lnTo>
                <a:lnTo>
                  <a:pt x="3759" y="60"/>
                </a:lnTo>
                <a:lnTo>
                  <a:pt x="3759" y="61"/>
                </a:lnTo>
                <a:lnTo>
                  <a:pt x="3765" y="61"/>
                </a:lnTo>
                <a:lnTo>
                  <a:pt x="3765" y="63"/>
                </a:lnTo>
                <a:lnTo>
                  <a:pt x="3772" y="63"/>
                </a:lnTo>
                <a:lnTo>
                  <a:pt x="3772" y="65"/>
                </a:lnTo>
                <a:lnTo>
                  <a:pt x="3779" y="65"/>
                </a:lnTo>
                <a:lnTo>
                  <a:pt x="3779" y="66"/>
                </a:lnTo>
                <a:lnTo>
                  <a:pt x="3784" y="66"/>
                </a:lnTo>
                <a:lnTo>
                  <a:pt x="3784" y="68"/>
                </a:lnTo>
                <a:lnTo>
                  <a:pt x="3790" y="68"/>
                </a:lnTo>
                <a:lnTo>
                  <a:pt x="3790" y="70"/>
                </a:lnTo>
                <a:lnTo>
                  <a:pt x="3797" y="70"/>
                </a:lnTo>
                <a:lnTo>
                  <a:pt x="3797" y="71"/>
                </a:lnTo>
                <a:lnTo>
                  <a:pt x="3804" y="71"/>
                </a:lnTo>
                <a:lnTo>
                  <a:pt x="3804" y="73"/>
                </a:lnTo>
                <a:lnTo>
                  <a:pt x="3810" y="73"/>
                </a:lnTo>
                <a:lnTo>
                  <a:pt x="3810" y="75"/>
                </a:lnTo>
                <a:lnTo>
                  <a:pt x="3817" y="75"/>
                </a:lnTo>
                <a:lnTo>
                  <a:pt x="3817" y="76"/>
                </a:lnTo>
                <a:lnTo>
                  <a:pt x="3824" y="76"/>
                </a:lnTo>
                <a:lnTo>
                  <a:pt x="3824" y="78"/>
                </a:lnTo>
                <a:lnTo>
                  <a:pt x="3830" y="78"/>
                </a:lnTo>
                <a:lnTo>
                  <a:pt x="3830" y="80"/>
                </a:lnTo>
                <a:lnTo>
                  <a:pt x="3837" y="80"/>
                </a:lnTo>
                <a:lnTo>
                  <a:pt x="3837" y="81"/>
                </a:lnTo>
                <a:lnTo>
                  <a:pt x="3844" y="81"/>
                </a:lnTo>
                <a:lnTo>
                  <a:pt x="3844" y="83"/>
                </a:lnTo>
                <a:lnTo>
                  <a:pt x="3849" y="83"/>
                </a:lnTo>
                <a:lnTo>
                  <a:pt x="3849" y="85"/>
                </a:lnTo>
                <a:lnTo>
                  <a:pt x="3854" y="85"/>
                </a:lnTo>
                <a:lnTo>
                  <a:pt x="3854" y="86"/>
                </a:lnTo>
                <a:lnTo>
                  <a:pt x="3859" y="86"/>
                </a:lnTo>
                <a:lnTo>
                  <a:pt x="3859" y="88"/>
                </a:lnTo>
                <a:lnTo>
                  <a:pt x="3865" y="88"/>
                </a:lnTo>
                <a:lnTo>
                  <a:pt x="3865" y="90"/>
                </a:lnTo>
                <a:lnTo>
                  <a:pt x="3870" y="90"/>
                </a:lnTo>
                <a:lnTo>
                  <a:pt x="3870" y="91"/>
                </a:lnTo>
                <a:lnTo>
                  <a:pt x="3875" y="91"/>
                </a:lnTo>
                <a:lnTo>
                  <a:pt x="3875" y="93"/>
                </a:lnTo>
                <a:lnTo>
                  <a:pt x="3882" y="93"/>
                </a:lnTo>
                <a:lnTo>
                  <a:pt x="3882" y="95"/>
                </a:lnTo>
                <a:lnTo>
                  <a:pt x="3887" y="95"/>
                </a:lnTo>
                <a:lnTo>
                  <a:pt x="3887" y="96"/>
                </a:lnTo>
                <a:lnTo>
                  <a:pt x="3892" y="96"/>
                </a:lnTo>
                <a:lnTo>
                  <a:pt x="3892" y="98"/>
                </a:lnTo>
                <a:lnTo>
                  <a:pt x="3897" y="98"/>
                </a:lnTo>
                <a:lnTo>
                  <a:pt x="3897" y="100"/>
                </a:lnTo>
                <a:lnTo>
                  <a:pt x="3904" y="100"/>
                </a:lnTo>
                <a:lnTo>
                  <a:pt x="3904" y="101"/>
                </a:lnTo>
                <a:lnTo>
                  <a:pt x="3909" y="101"/>
                </a:lnTo>
                <a:lnTo>
                  <a:pt x="3909" y="103"/>
                </a:lnTo>
                <a:lnTo>
                  <a:pt x="3914" y="103"/>
                </a:lnTo>
                <a:lnTo>
                  <a:pt x="3914" y="105"/>
                </a:lnTo>
                <a:lnTo>
                  <a:pt x="3919" y="105"/>
                </a:lnTo>
                <a:lnTo>
                  <a:pt x="3919" y="106"/>
                </a:lnTo>
                <a:lnTo>
                  <a:pt x="3924" y="106"/>
                </a:lnTo>
                <a:lnTo>
                  <a:pt x="3924" y="108"/>
                </a:lnTo>
                <a:lnTo>
                  <a:pt x="3929" y="108"/>
                </a:lnTo>
                <a:lnTo>
                  <a:pt x="3929" y="110"/>
                </a:lnTo>
                <a:lnTo>
                  <a:pt x="3934" y="110"/>
                </a:lnTo>
                <a:lnTo>
                  <a:pt x="3934" y="111"/>
                </a:lnTo>
                <a:lnTo>
                  <a:pt x="3939" y="111"/>
                </a:lnTo>
                <a:lnTo>
                  <a:pt x="3939" y="113"/>
                </a:lnTo>
                <a:lnTo>
                  <a:pt x="3942" y="113"/>
                </a:lnTo>
                <a:lnTo>
                  <a:pt x="3942" y="115"/>
                </a:lnTo>
                <a:lnTo>
                  <a:pt x="3947" y="115"/>
                </a:lnTo>
                <a:lnTo>
                  <a:pt x="3947" y="116"/>
                </a:lnTo>
                <a:lnTo>
                  <a:pt x="3952" y="116"/>
                </a:lnTo>
                <a:lnTo>
                  <a:pt x="3952" y="118"/>
                </a:lnTo>
                <a:lnTo>
                  <a:pt x="3957" y="118"/>
                </a:lnTo>
                <a:lnTo>
                  <a:pt x="3957" y="120"/>
                </a:lnTo>
                <a:lnTo>
                  <a:pt x="3960" y="120"/>
                </a:lnTo>
                <a:lnTo>
                  <a:pt x="3960" y="121"/>
                </a:lnTo>
                <a:lnTo>
                  <a:pt x="3965" y="121"/>
                </a:lnTo>
                <a:lnTo>
                  <a:pt x="3965" y="123"/>
                </a:lnTo>
                <a:lnTo>
                  <a:pt x="3969" y="123"/>
                </a:lnTo>
                <a:lnTo>
                  <a:pt x="3969" y="125"/>
                </a:lnTo>
                <a:lnTo>
                  <a:pt x="3974" y="125"/>
                </a:lnTo>
                <a:lnTo>
                  <a:pt x="3974" y="126"/>
                </a:lnTo>
                <a:lnTo>
                  <a:pt x="3977" y="126"/>
                </a:lnTo>
                <a:lnTo>
                  <a:pt x="3977" y="128"/>
                </a:lnTo>
                <a:lnTo>
                  <a:pt x="3982" y="128"/>
                </a:lnTo>
                <a:lnTo>
                  <a:pt x="3982" y="130"/>
                </a:lnTo>
                <a:lnTo>
                  <a:pt x="3985" y="130"/>
                </a:lnTo>
                <a:lnTo>
                  <a:pt x="3985" y="131"/>
                </a:lnTo>
                <a:lnTo>
                  <a:pt x="3990" y="131"/>
                </a:lnTo>
                <a:lnTo>
                  <a:pt x="3990" y="133"/>
                </a:lnTo>
                <a:lnTo>
                  <a:pt x="3994" y="133"/>
                </a:lnTo>
                <a:lnTo>
                  <a:pt x="3994" y="135"/>
                </a:lnTo>
                <a:lnTo>
                  <a:pt x="3997" y="135"/>
                </a:lnTo>
                <a:lnTo>
                  <a:pt x="3997" y="136"/>
                </a:lnTo>
                <a:lnTo>
                  <a:pt x="4002" y="136"/>
                </a:lnTo>
                <a:lnTo>
                  <a:pt x="4002" y="138"/>
                </a:lnTo>
                <a:lnTo>
                  <a:pt x="4005" y="138"/>
                </a:lnTo>
                <a:lnTo>
                  <a:pt x="4005" y="140"/>
                </a:lnTo>
                <a:lnTo>
                  <a:pt x="4009" y="140"/>
                </a:lnTo>
                <a:lnTo>
                  <a:pt x="4009" y="141"/>
                </a:lnTo>
                <a:lnTo>
                  <a:pt x="4012" y="141"/>
                </a:lnTo>
                <a:lnTo>
                  <a:pt x="4012" y="143"/>
                </a:lnTo>
                <a:lnTo>
                  <a:pt x="4015" y="143"/>
                </a:lnTo>
                <a:lnTo>
                  <a:pt x="4015" y="145"/>
                </a:lnTo>
                <a:lnTo>
                  <a:pt x="4019" y="145"/>
                </a:lnTo>
                <a:lnTo>
                  <a:pt x="4019" y="146"/>
                </a:lnTo>
                <a:lnTo>
                  <a:pt x="4022" y="146"/>
                </a:lnTo>
                <a:lnTo>
                  <a:pt x="4022" y="148"/>
                </a:lnTo>
                <a:lnTo>
                  <a:pt x="4027" y="148"/>
                </a:lnTo>
                <a:lnTo>
                  <a:pt x="4027" y="150"/>
                </a:lnTo>
                <a:lnTo>
                  <a:pt x="4030" y="150"/>
                </a:lnTo>
                <a:lnTo>
                  <a:pt x="4030" y="151"/>
                </a:lnTo>
                <a:lnTo>
                  <a:pt x="4032" y="151"/>
                </a:lnTo>
                <a:lnTo>
                  <a:pt x="4032" y="153"/>
                </a:lnTo>
                <a:lnTo>
                  <a:pt x="4035" y="153"/>
                </a:lnTo>
                <a:lnTo>
                  <a:pt x="4035" y="155"/>
                </a:lnTo>
                <a:lnTo>
                  <a:pt x="4039" y="155"/>
                </a:lnTo>
                <a:lnTo>
                  <a:pt x="4039" y="156"/>
                </a:lnTo>
                <a:lnTo>
                  <a:pt x="4042" y="156"/>
                </a:lnTo>
                <a:lnTo>
                  <a:pt x="4042" y="158"/>
                </a:lnTo>
                <a:lnTo>
                  <a:pt x="4045" y="158"/>
                </a:lnTo>
                <a:lnTo>
                  <a:pt x="4045" y="160"/>
                </a:lnTo>
                <a:lnTo>
                  <a:pt x="4049" y="160"/>
                </a:lnTo>
                <a:lnTo>
                  <a:pt x="4049" y="161"/>
                </a:lnTo>
                <a:lnTo>
                  <a:pt x="4052" y="161"/>
                </a:lnTo>
                <a:lnTo>
                  <a:pt x="4052" y="163"/>
                </a:lnTo>
                <a:lnTo>
                  <a:pt x="4055" y="163"/>
                </a:lnTo>
                <a:lnTo>
                  <a:pt x="4055" y="165"/>
                </a:lnTo>
                <a:lnTo>
                  <a:pt x="4057" y="165"/>
                </a:lnTo>
                <a:lnTo>
                  <a:pt x="4057" y="166"/>
                </a:lnTo>
                <a:lnTo>
                  <a:pt x="4060" y="166"/>
                </a:lnTo>
                <a:lnTo>
                  <a:pt x="4060" y="168"/>
                </a:lnTo>
                <a:lnTo>
                  <a:pt x="4064" y="168"/>
                </a:lnTo>
                <a:lnTo>
                  <a:pt x="4064" y="170"/>
                </a:lnTo>
                <a:lnTo>
                  <a:pt x="4067" y="170"/>
                </a:lnTo>
                <a:lnTo>
                  <a:pt x="4067" y="171"/>
                </a:lnTo>
                <a:lnTo>
                  <a:pt x="4069" y="171"/>
                </a:lnTo>
                <a:lnTo>
                  <a:pt x="4069" y="173"/>
                </a:lnTo>
                <a:lnTo>
                  <a:pt x="4072" y="173"/>
                </a:lnTo>
                <a:lnTo>
                  <a:pt x="4072" y="175"/>
                </a:lnTo>
                <a:lnTo>
                  <a:pt x="4074" y="175"/>
                </a:lnTo>
                <a:lnTo>
                  <a:pt x="4074" y="176"/>
                </a:lnTo>
                <a:lnTo>
                  <a:pt x="4077" y="176"/>
                </a:lnTo>
                <a:lnTo>
                  <a:pt x="4077" y="178"/>
                </a:lnTo>
                <a:lnTo>
                  <a:pt x="4080" y="178"/>
                </a:lnTo>
                <a:lnTo>
                  <a:pt x="4080" y="180"/>
                </a:lnTo>
                <a:lnTo>
                  <a:pt x="4082" y="180"/>
                </a:lnTo>
                <a:lnTo>
                  <a:pt x="4082" y="181"/>
                </a:lnTo>
                <a:lnTo>
                  <a:pt x="4085" y="181"/>
                </a:lnTo>
                <a:lnTo>
                  <a:pt x="4085" y="183"/>
                </a:lnTo>
                <a:lnTo>
                  <a:pt x="4087" y="183"/>
                </a:lnTo>
                <a:lnTo>
                  <a:pt x="4087" y="185"/>
                </a:lnTo>
                <a:lnTo>
                  <a:pt x="4090" y="185"/>
                </a:lnTo>
                <a:lnTo>
                  <a:pt x="4090" y="186"/>
                </a:lnTo>
                <a:lnTo>
                  <a:pt x="4092" y="186"/>
                </a:lnTo>
                <a:lnTo>
                  <a:pt x="4092" y="188"/>
                </a:lnTo>
                <a:lnTo>
                  <a:pt x="4095" y="188"/>
                </a:lnTo>
                <a:lnTo>
                  <a:pt x="4095" y="190"/>
                </a:lnTo>
                <a:lnTo>
                  <a:pt x="4097" y="190"/>
                </a:lnTo>
                <a:lnTo>
                  <a:pt x="4097" y="191"/>
                </a:lnTo>
                <a:lnTo>
                  <a:pt x="4099" y="191"/>
                </a:lnTo>
                <a:lnTo>
                  <a:pt x="4099" y="193"/>
                </a:lnTo>
                <a:lnTo>
                  <a:pt x="4102" y="193"/>
                </a:lnTo>
                <a:lnTo>
                  <a:pt x="4102" y="195"/>
                </a:lnTo>
                <a:lnTo>
                  <a:pt x="4104" y="195"/>
                </a:lnTo>
                <a:lnTo>
                  <a:pt x="4104" y="196"/>
                </a:lnTo>
                <a:lnTo>
                  <a:pt x="4107" y="196"/>
                </a:lnTo>
                <a:lnTo>
                  <a:pt x="4107" y="198"/>
                </a:lnTo>
                <a:lnTo>
                  <a:pt x="4109" y="198"/>
                </a:lnTo>
                <a:lnTo>
                  <a:pt x="4109" y="200"/>
                </a:lnTo>
                <a:lnTo>
                  <a:pt x="4110" y="200"/>
                </a:lnTo>
                <a:lnTo>
                  <a:pt x="4110" y="201"/>
                </a:lnTo>
                <a:lnTo>
                  <a:pt x="4112" y="201"/>
                </a:lnTo>
                <a:lnTo>
                  <a:pt x="4112" y="203"/>
                </a:lnTo>
                <a:lnTo>
                  <a:pt x="4115" y="203"/>
                </a:lnTo>
                <a:lnTo>
                  <a:pt x="4115" y="205"/>
                </a:lnTo>
                <a:lnTo>
                  <a:pt x="4117" y="205"/>
                </a:lnTo>
                <a:lnTo>
                  <a:pt x="4117" y="206"/>
                </a:lnTo>
                <a:lnTo>
                  <a:pt x="4119" y="206"/>
                </a:lnTo>
                <a:lnTo>
                  <a:pt x="4119" y="208"/>
                </a:lnTo>
                <a:lnTo>
                  <a:pt x="4120" y="208"/>
                </a:lnTo>
                <a:lnTo>
                  <a:pt x="4120" y="210"/>
                </a:lnTo>
                <a:lnTo>
                  <a:pt x="4124" y="210"/>
                </a:lnTo>
                <a:lnTo>
                  <a:pt x="4124" y="211"/>
                </a:lnTo>
                <a:lnTo>
                  <a:pt x="4125" y="211"/>
                </a:lnTo>
                <a:lnTo>
                  <a:pt x="4125" y="213"/>
                </a:lnTo>
                <a:lnTo>
                  <a:pt x="4127" y="213"/>
                </a:lnTo>
                <a:lnTo>
                  <a:pt x="4127" y="215"/>
                </a:lnTo>
                <a:lnTo>
                  <a:pt x="4129" y="215"/>
                </a:lnTo>
                <a:lnTo>
                  <a:pt x="4129" y="216"/>
                </a:lnTo>
                <a:lnTo>
                  <a:pt x="4130" y="216"/>
                </a:lnTo>
                <a:lnTo>
                  <a:pt x="4130" y="218"/>
                </a:lnTo>
                <a:lnTo>
                  <a:pt x="4132" y="218"/>
                </a:lnTo>
                <a:lnTo>
                  <a:pt x="4132" y="220"/>
                </a:lnTo>
                <a:lnTo>
                  <a:pt x="4134" y="220"/>
                </a:lnTo>
                <a:lnTo>
                  <a:pt x="4134" y="221"/>
                </a:lnTo>
                <a:lnTo>
                  <a:pt x="4137" y="221"/>
                </a:lnTo>
                <a:lnTo>
                  <a:pt x="4137" y="223"/>
                </a:lnTo>
                <a:lnTo>
                  <a:pt x="4139" y="223"/>
                </a:lnTo>
                <a:lnTo>
                  <a:pt x="4139" y="225"/>
                </a:lnTo>
                <a:lnTo>
                  <a:pt x="4140" y="225"/>
                </a:lnTo>
                <a:lnTo>
                  <a:pt x="4140" y="226"/>
                </a:lnTo>
                <a:lnTo>
                  <a:pt x="4142" y="226"/>
                </a:lnTo>
                <a:lnTo>
                  <a:pt x="4142" y="228"/>
                </a:lnTo>
                <a:lnTo>
                  <a:pt x="4144" y="228"/>
                </a:lnTo>
                <a:lnTo>
                  <a:pt x="4144" y="230"/>
                </a:lnTo>
                <a:lnTo>
                  <a:pt x="4145" y="230"/>
                </a:lnTo>
                <a:lnTo>
                  <a:pt x="4145" y="231"/>
                </a:lnTo>
                <a:lnTo>
                  <a:pt x="4147" y="231"/>
                </a:lnTo>
                <a:lnTo>
                  <a:pt x="4147" y="233"/>
                </a:lnTo>
                <a:lnTo>
                  <a:pt x="4149" y="233"/>
                </a:lnTo>
                <a:lnTo>
                  <a:pt x="4149" y="235"/>
                </a:lnTo>
                <a:lnTo>
                  <a:pt x="4150" y="235"/>
                </a:lnTo>
                <a:lnTo>
                  <a:pt x="4150" y="236"/>
                </a:lnTo>
                <a:lnTo>
                  <a:pt x="4152" y="236"/>
                </a:lnTo>
                <a:lnTo>
                  <a:pt x="4152" y="238"/>
                </a:lnTo>
                <a:lnTo>
                  <a:pt x="4154" y="238"/>
                </a:lnTo>
                <a:lnTo>
                  <a:pt x="4154" y="240"/>
                </a:lnTo>
                <a:lnTo>
                  <a:pt x="4155" y="240"/>
                </a:lnTo>
                <a:lnTo>
                  <a:pt x="4155" y="243"/>
                </a:lnTo>
                <a:lnTo>
                  <a:pt x="4157" y="243"/>
                </a:lnTo>
                <a:lnTo>
                  <a:pt x="4157" y="245"/>
                </a:lnTo>
                <a:lnTo>
                  <a:pt x="4159" y="245"/>
                </a:lnTo>
                <a:lnTo>
                  <a:pt x="4159" y="246"/>
                </a:lnTo>
                <a:lnTo>
                  <a:pt x="4160" y="246"/>
                </a:lnTo>
                <a:lnTo>
                  <a:pt x="4160" y="248"/>
                </a:lnTo>
                <a:lnTo>
                  <a:pt x="4162" y="248"/>
                </a:lnTo>
                <a:lnTo>
                  <a:pt x="4162" y="250"/>
                </a:lnTo>
                <a:lnTo>
                  <a:pt x="4164" y="250"/>
                </a:lnTo>
                <a:lnTo>
                  <a:pt x="4164" y="251"/>
                </a:lnTo>
                <a:lnTo>
                  <a:pt x="4165" y="251"/>
                </a:lnTo>
                <a:lnTo>
                  <a:pt x="4165" y="255"/>
                </a:lnTo>
                <a:lnTo>
                  <a:pt x="4167" y="255"/>
                </a:lnTo>
                <a:lnTo>
                  <a:pt x="4167" y="256"/>
                </a:lnTo>
                <a:lnTo>
                  <a:pt x="4169" y="256"/>
                </a:lnTo>
                <a:lnTo>
                  <a:pt x="4169" y="258"/>
                </a:lnTo>
                <a:lnTo>
                  <a:pt x="4170" y="258"/>
                </a:lnTo>
                <a:lnTo>
                  <a:pt x="4170" y="260"/>
                </a:lnTo>
                <a:lnTo>
                  <a:pt x="4172" y="260"/>
                </a:lnTo>
                <a:lnTo>
                  <a:pt x="4172" y="263"/>
                </a:lnTo>
                <a:lnTo>
                  <a:pt x="4174" y="263"/>
                </a:lnTo>
                <a:lnTo>
                  <a:pt x="4174" y="265"/>
                </a:lnTo>
                <a:lnTo>
                  <a:pt x="4175" y="265"/>
                </a:lnTo>
                <a:lnTo>
                  <a:pt x="4175" y="268"/>
                </a:lnTo>
                <a:lnTo>
                  <a:pt x="4177" y="268"/>
                </a:lnTo>
                <a:lnTo>
                  <a:pt x="4177" y="270"/>
                </a:lnTo>
                <a:lnTo>
                  <a:pt x="4179" y="270"/>
                </a:lnTo>
                <a:lnTo>
                  <a:pt x="4179" y="271"/>
                </a:lnTo>
                <a:lnTo>
                  <a:pt x="4180" y="271"/>
                </a:lnTo>
                <a:lnTo>
                  <a:pt x="4180" y="275"/>
                </a:lnTo>
                <a:lnTo>
                  <a:pt x="4182" y="275"/>
                </a:lnTo>
                <a:lnTo>
                  <a:pt x="4182" y="276"/>
                </a:lnTo>
                <a:lnTo>
                  <a:pt x="4184" y="276"/>
                </a:lnTo>
                <a:lnTo>
                  <a:pt x="4184" y="280"/>
                </a:lnTo>
                <a:lnTo>
                  <a:pt x="4185" y="280"/>
                </a:lnTo>
                <a:lnTo>
                  <a:pt x="4185" y="281"/>
                </a:lnTo>
                <a:lnTo>
                  <a:pt x="4187" y="281"/>
                </a:lnTo>
                <a:lnTo>
                  <a:pt x="4187" y="285"/>
                </a:lnTo>
                <a:lnTo>
                  <a:pt x="4189" y="285"/>
                </a:lnTo>
                <a:lnTo>
                  <a:pt x="4189" y="288"/>
                </a:lnTo>
                <a:lnTo>
                  <a:pt x="4190" y="288"/>
                </a:lnTo>
                <a:lnTo>
                  <a:pt x="4190" y="291"/>
                </a:lnTo>
                <a:lnTo>
                  <a:pt x="4192" y="291"/>
                </a:lnTo>
                <a:lnTo>
                  <a:pt x="4192" y="295"/>
                </a:lnTo>
                <a:lnTo>
                  <a:pt x="4194" y="295"/>
                </a:lnTo>
                <a:lnTo>
                  <a:pt x="4194" y="298"/>
                </a:lnTo>
                <a:lnTo>
                  <a:pt x="4195" y="298"/>
                </a:lnTo>
                <a:lnTo>
                  <a:pt x="4195" y="300"/>
                </a:lnTo>
                <a:lnTo>
                  <a:pt x="4197" y="300"/>
                </a:lnTo>
                <a:lnTo>
                  <a:pt x="4197" y="305"/>
                </a:lnTo>
                <a:lnTo>
                  <a:pt x="4199" y="305"/>
                </a:lnTo>
                <a:lnTo>
                  <a:pt x="4199" y="308"/>
                </a:lnTo>
                <a:lnTo>
                  <a:pt x="4200" y="308"/>
                </a:lnTo>
                <a:lnTo>
                  <a:pt x="4200" y="311"/>
                </a:lnTo>
                <a:lnTo>
                  <a:pt x="4202" y="311"/>
                </a:lnTo>
                <a:lnTo>
                  <a:pt x="4202" y="316"/>
                </a:lnTo>
                <a:lnTo>
                  <a:pt x="4204" y="316"/>
                </a:lnTo>
                <a:lnTo>
                  <a:pt x="4204" y="320"/>
                </a:lnTo>
                <a:lnTo>
                  <a:pt x="4205" y="320"/>
                </a:lnTo>
                <a:lnTo>
                  <a:pt x="4205" y="325"/>
                </a:lnTo>
                <a:lnTo>
                  <a:pt x="4207" y="325"/>
                </a:lnTo>
                <a:lnTo>
                  <a:pt x="4207" y="330"/>
                </a:lnTo>
                <a:lnTo>
                  <a:pt x="4209" y="330"/>
                </a:lnTo>
                <a:lnTo>
                  <a:pt x="4209" y="335"/>
                </a:lnTo>
                <a:lnTo>
                  <a:pt x="4210" y="335"/>
                </a:lnTo>
                <a:lnTo>
                  <a:pt x="4210" y="340"/>
                </a:lnTo>
                <a:lnTo>
                  <a:pt x="4212" y="340"/>
                </a:lnTo>
                <a:lnTo>
                  <a:pt x="4212" y="346"/>
                </a:lnTo>
                <a:lnTo>
                  <a:pt x="4214" y="346"/>
                </a:lnTo>
                <a:lnTo>
                  <a:pt x="4214" y="351"/>
                </a:lnTo>
                <a:lnTo>
                  <a:pt x="4215" y="351"/>
                </a:lnTo>
                <a:lnTo>
                  <a:pt x="4215" y="363"/>
                </a:lnTo>
                <a:lnTo>
                  <a:pt x="4217" y="363"/>
                </a:lnTo>
                <a:lnTo>
                  <a:pt x="4217" y="378"/>
                </a:lnTo>
                <a:lnTo>
                  <a:pt x="4219" y="378"/>
                </a:lnTo>
                <a:lnTo>
                  <a:pt x="4219" y="410"/>
                </a:lnTo>
                <a:lnTo>
                  <a:pt x="4217" y="410"/>
                </a:lnTo>
                <a:lnTo>
                  <a:pt x="4217" y="431"/>
                </a:lnTo>
                <a:lnTo>
                  <a:pt x="4215" y="431"/>
                </a:lnTo>
                <a:lnTo>
                  <a:pt x="4215" y="440"/>
                </a:lnTo>
                <a:lnTo>
                  <a:pt x="4214" y="440"/>
                </a:lnTo>
                <a:lnTo>
                  <a:pt x="4214" y="448"/>
                </a:lnTo>
                <a:lnTo>
                  <a:pt x="4212" y="448"/>
                </a:lnTo>
                <a:lnTo>
                  <a:pt x="4212" y="456"/>
                </a:lnTo>
                <a:lnTo>
                  <a:pt x="4210" y="456"/>
                </a:lnTo>
                <a:lnTo>
                  <a:pt x="4210" y="465"/>
                </a:lnTo>
                <a:lnTo>
                  <a:pt x="4209" y="465"/>
                </a:lnTo>
                <a:lnTo>
                  <a:pt x="4209" y="468"/>
                </a:lnTo>
                <a:lnTo>
                  <a:pt x="4207" y="468"/>
                </a:lnTo>
                <a:lnTo>
                  <a:pt x="4207" y="473"/>
                </a:lnTo>
                <a:lnTo>
                  <a:pt x="4205" y="473"/>
                </a:lnTo>
                <a:lnTo>
                  <a:pt x="4205" y="478"/>
                </a:lnTo>
                <a:lnTo>
                  <a:pt x="4204" y="478"/>
                </a:lnTo>
                <a:lnTo>
                  <a:pt x="4204" y="483"/>
                </a:lnTo>
                <a:lnTo>
                  <a:pt x="4202" y="483"/>
                </a:lnTo>
                <a:lnTo>
                  <a:pt x="4202" y="488"/>
                </a:lnTo>
                <a:lnTo>
                  <a:pt x="4200" y="488"/>
                </a:lnTo>
                <a:lnTo>
                  <a:pt x="4200" y="493"/>
                </a:lnTo>
                <a:lnTo>
                  <a:pt x="4199" y="493"/>
                </a:lnTo>
                <a:lnTo>
                  <a:pt x="4199" y="498"/>
                </a:lnTo>
                <a:lnTo>
                  <a:pt x="4197" y="498"/>
                </a:lnTo>
                <a:lnTo>
                  <a:pt x="4197" y="503"/>
                </a:lnTo>
                <a:lnTo>
                  <a:pt x="4195" y="503"/>
                </a:lnTo>
                <a:lnTo>
                  <a:pt x="4195" y="506"/>
                </a:lnTo>
                <a:lnTo>
                  <a:pt x="4194" y="506"/>
                </a:lnTo>
                <a:lnTo>
                  <a:pt x="4194" y="510"/>
                </a:lnTo>
                <a:lnTo>
                  <a:pt x="4192" y="510"/>
                </a:lnTo>
                <a:lnTo>
                  <a:pt x="4192" y="513"/>
                </a:lnTo>
                <a:lnTo>
                  <a:pt x="4190" y="513"/>
                </a:lnTo>
                <a:lnTo>
                  <a:pt x="4190" y="518"/>
                </a:lnTo>
                <a:lnTo>
                  <a:pt x="4189" y="518"/>
                </a:lnTo>
                <a:lnTo>
                  <a:pt x="4189" y="521"/>
                </a:lnTo>
                <a:lnTo>
                  <a:pt x="4187" y="521"/>
                </a:lnTo>
                <a:lnTo>
                  <a:pt x="4187" y="525"/>
                </a:lnTo>
                <a:lnTo>
                  <a:pt x="4185" y="525"/>
                </a:lnTo>
                <a:lnTo>
                  <a:pt x="4185" y="528"/>
                </a:lnTo>
                <a:lnTo>
                  <a:pt x="4184" y="528"/>
                </a:lnTo>
                <a:lnTo>
                  <a:pt x="4184" y="531"/>
                </a:lnTo>
                <a:lnTo>
                  <a:pt x="4182" y="531"/>
                </a:lnTo>
                <a:lnTo>
                  <a:pt x="4182" y="535"/>
                </a:lnTo>
                <a:lnTo>
                  <a:pt x="4180" y="535"/>
                </a:lnTo>
                <a:lnTo>
                  <a:pt x="4180" y="540"/>
                </a:lnTo>
                <a:lnTo>
                  <a:pt x="4179" y="540"/>
                </a:lnTo>
                <a:lnTo>
                  <a:pt x="4179" y="543"/>
                </a:lnTo>
                <a:lnTo>
                  <a:pt x="4177" y="543"/>
                </a:lnTo>
                <a:lnTo>
                  <a:pt x="4177" y="545"/>
                </a:lnTo>
                <a:lnTo>
                  <a:pt x="4175" y="545"/>
                </a:lnTo>
                <a:lnTo>
                  <a:pt x="4175" y="548"/>
                </a:lnTo>
                <a:lnTo>
                  <a:pt x="4174" y="548"/>
                </a:lnTo>
                <a:lnTo>
                  <a:pt x="4174" y="551"/>
                </a:lnTo>
                <a:lnTo>
                  <a:pt x="4172" y="551"/>
                </a:lnTo>
                <a:lnTo>
                  <a:pt x="4172" y="555"/>
                </a:lnTo>
                <a:lnTo>
                  <a:pt x="4170" y="555"/>
                </a:lnTo>
                <a:lnTo>
                  <a:pt x="4170" y="558"/>
                </a:lnTo>
                <a:lnTo>
                  <a:pt x="4169" y="558"/>
                </a:lnTo>
                <a:lnTo>
                  <a:pt x="4169" y="561"/>
                </a:lnTo>
                <a:lnTo>
                  <a:pt x="4167" y="561"/>
                </a:lnTo>
                <a:lnTo>
                  <a:pt x="4167" y="563"/>
                </a:lnTo>
                <a:lnTo>
                  <a:pt x="4165" y="563"/>
                </a:lnTo>
                <a:lnTo>
                  <a:pt x="4165" y="566"/>
                </a:lnTo>
                <a:lnTo>
                  <a:pt x="4164" y="566"/>
                </a:lnTo>
                <a:lnTo>
                  <a:pt x="4164" y="570"/>
                </a:lnTo>
                <a:lnTo>
                  <a:pt x="4162" y="570"/>
                </a:lnTo>
                <a:lnTo>
                  <a:pt x="4162" y="573"/>
                </a:lnTo>
                <a:lnTo>
                  <a:pt x="4160" y="573"/>
                </a:lnTo>
                <a:lnTo>
                  <a:pt x="4160" y="576"/>
                </a:lnTo>
                <a:lnTo>
                  <a:pt x="4159" y="576"/>
                </a:lnTo>
                <a:lnTo>
                  <a:pt x="4159" y="580"/>
                </a:lnTo>
                <a:lnTo>
                  <a:pt x="4157" y="580"/>
                </a:lnTo>
                <a:lnTo>
                  <a:pt x="4157" y="581"/>
                </a:lnTo>
                <a:lnTo>
                  <a:pt x="4155" y="581"/>
                </a:lnTo>
                <a:lnTo>
                  <a:pt x="4155" y="585"/>
                </a:lnTo>
                <a:lnTo>
                  <a:pt x="4154" y="585"/>
                </a:lnTo>
                <a:lnTo>
                  <a:pt x="4154" y="586"/>
                </a:lnTo>
                <a:lnTo>
                  <a:pt x="4152" y="586"/>
                </a:lnTo>
                <a:lnTo>
                  <a:pt x="4152" y="590"/>
                </a:lnTo>
                <a:lnTo>
                  <a:pt x="4150" y="590"/>
                </a:lnTo>
                <a:lnTo>
                  <a:pt x="4150" y="593"/>
                </a:lnTo>
                <a:lnTo>
                  <a:pt x="4149" y="593"/>
                </a:lnTo>
                <a:lnTo>
                  <a:pt x="4149" y="595"/>
                </a:lnTo>
                <a:lnTo>
                  <a:pt x="4147" y="595"/>
                </a:lnTo>
                <a:lnTo>
                  <a:pt x="4147" y="598"/>
                </a:lnTo>
                <a:lnTo>
                  <a:pt x="4145" y="598"/>
                </a:lnTo>
                <a:lnTo>
                  <a:pt x="4145" y="601"/>
                </a:lnTo>
                <a:lnTo>
                  <a:pt x="4144" y="601"/>
                </a:lnTo>
                <a:lnTo>
                  <a:pt x="4144" y="603"/>
                </a:lnTo>
                <a:lnTo>
                  <a:pt x="4142" y="603"/>
                </a:lnTo>
                <a:lnTo>
                  <a:pt x="4142" y="606"/>
                </a:lnTo>
                <a:lnTo>
                  <a:pt x="4140" y="606"/>
                </a:lnTo>
                <a:lnTo>
                  <a:pt x="4140" y="610"/>
                </a:lnTo>
                <a:lnTo>
                  <a:pt x="4139" y="610"/>
                </a:lnTo>
                <a:lnTo>
                  <a:pt x="4139" y="611"/>
                </a:lnTo>
                <a:lnTo>
                  <a:pt x="4137" y="611"/>
                </a:lnTo>
                <a:lnTo>
                  <a:pt x="4137" y="615"/>
                </a:lnTo>
                <a:lnTo>
                  <a:pt x="4135" y="615"/>
                </a:lnTo>
                <a:lnTo>
                  <a:pt x="4135" y="618"/>
                </a:lnTo>
                <a:lnTo>
                  <a:pt x="4134" y="618"/>
                </a:lnTo>
                <a:lnTo>
                  <a:pt x="4134" y="620"/>
                </a:lnTo>
                <a:lnTo>
                  <a:pt x="4132" y="620"/>
                </a:lnTo>
                <a:lnTo>
                  <a:pt x="4132" y="623"/>
                </a:lnTo>
                <a:lnTo>
                  <a:pt x="4130" y="623"/>
                </a:lnTo>
                <a:lnTo>
                  <a:pt x="4130" y="625"/>
                </a:lnTo>
                <a:lnTo>
                  <a:pt x="4129" y="625"/>
                </a:lnTo>
                <a:lnTo>
                  <a:pt x="4129" y="628"/>
                </a:lnTo>
                <a:lnTo>
                  <a:pt x="4127" y="628"/>
                </a:lnTo>
                <a:lnTo>
                  <a:pt x="4127" y="631"/>
                </a:lnTo>
                <a:lnTo>
                  <a:pt x="4125" y="631"/>
                </a:lnTo>
                <a:lnTo>
                  <a:pt x="4125" y="633"/>
                </a:lnTo>
                <a:lnTo>
                  <a:pt x="4124" y="633"/>
                </a:lnTo>
                <a:lnTo>
                  <a:pt x="4124" y="636"/>
                </a:lnTo>
                <a:lnTo>
                  <a:pt x="4122" y="636"/>
                </a:lnTo>
                <a:lnTo>
                  <a:pt x="4122" y="638"/>
                </a:lnTo>
                <a:lnTo>
                  <a:pt x="4120" y="638"/>
                </a:lnTo>
                <a:lnTo>
                  <a:pt x="4120" y="641"/>
                </a:lnTo>
                <a:lnTo>
                  <a:pt x="4119" y="641"/>
                </a:lnTo>
                <a:lnTo>
                  <a:pt x="4119" y="643"/>
                </a:lnTo>
                <a:lnTo>
                  <a:pt x="4117" y="643"/>
                </a:lnTo>
                <a:lnTo>
                  <a:pt x="4117" y="646"/>
                </a:lnTo>
                <a:lnTo>
                  <a:pt x="4115" y="646"/>
                </a:lnTo>
                <a:lnTo>
                  <a:pt x="4115" y="650"/>
                </a:lnTo>
                <a:lnTo>
                  <a:pt x="4114" y="650"/>
                </a:lnTo>
                <a:lnTo>
                  <a:pt x="4114" y="651"/>
                </a:lnTo>
                <a:lnTo>
                  <a:pt x="4112" y="651"/>
                </a:lnTo>
                <a:lnTo>
                  <a:pt x="4112" y="655"/>
                </a:lnTo>
                <a:lnTo>
                  <a:pt x="4110" y="655"/>
                </a:lnTo>
                <a:lnTo>
                  <a:pt x="4110" y="656"/>
                </a:lnTo>
                <a:lnTo>
                  <a:pt x="4109" y="656"/>
                </a:lnTo>
                <a:lnTo>
                  <a:pt x="4109" y="660"/>
                </a:lnTo>
                <a:lnTo>
                  <a:pt x="4107" y="660"/>
                </a:lnTo>
                <a:lnTo>
                  <a:pt x="4107" y="663"/>
                </a:lnTo>
                <a:lnTo>
                  <a:pt x="4105" y="663"/>
                </a:lnTo>
                <a:lnTo>
                  <a:pt x="4105" y="665"/>
                </a:lnTo>
                <a:lnTo>
                  <a:pt x="4104" y="665"/>
                </a:lnTo>
                <a:lnTo>
                  <a:pt x="4104" y="668"/>
                </a:lnTo>
                <a:lnTo>
                  <a:pt x="4102" y="668"/>
                </a:lnTo>
                <a:lnTo>
                  <a:pt x="4102" y="670"/>
                </a:lnTo>
                <a:lnTo>
                  <a:pt x="4100" y="670"/>
                </a:lnTo>
                <a:lnTo>
                  <a:pt x="4100" y="673"/>
                </a:lnTo>
                <a:lnTo>
                  <a:pt x="4099" y="673"/>
                </a:lnTo>
                <a:lnTo>
                  <a:pt x="4099" y="676"/>
                </a:lnTo>
                <a:lnTo>
                  <a:pt x="4097" y="676"/>
                </a:lnTo>
                <a:lnTo>
                  <a:pt x="4097" y="678"/>
                </a:lnTo>
                <a:lnTo>
                  <a:pt x="4095" y="678"/>
                </a:lnTo>
                <a:lnTo>
                  <a:pt x="4095" y="681"/>
                </a:lnTo>
                <a:lnTo>
                  <a:pt x="4094" y="681"/>
                </a:lnTo>
                <a:lnTo>
                  <a:pt x="4094" y="683"/>
                </a:lnTo>
                <a:lnTo>
                  <a:pt x="4092" y="683"/>
                </a:lnTo>
                <a:lnTo>
                  <a:pt x="4092" y="686"/>
                </a:lnTo>
                <a:lnTo>
                  <a:pt x="4090" y="686"/>
                </a:lnTo>
                <a:lnTo>
                  <a:pt x="4090" y="690"/>
                </a:lnTo>
                <a:lnTo>
                  <a:pt x="4089" y="690"/>
                </a:lnTo>
                <a:lnTo>
                  <a:pt x="4089" y="691"/>
                </a:lnTo>
                <a:lnTo>
                  <a:pt x="4087" y="691"/>
                </a:lnTo>
                <a:lnTo>
                  <a:pt x="4087" y="695"/>
                </a:lnTo>
                <a:lnTo>
                  <a:pt x="4085" y="695"/>
                </a:lnTo>
                <a:lnTo>
                  <a:pt x="4085" y="698"/>
                </a:lnTo>
                <a:lnTo>
                  <a:pt x="4084" y="698"/>
                </a:lnTo>
                <a:lnTo>
                  <a:pt x="4084" y="700"/>
                </a:lnTo>
                <a:lnTo>
                  <a:pt x="4082" y="700"/>
                </a:lnTo>
                <a:lnTo>
                  <a:pt x="4082" y="703"/>
                </a:lnTo>
                <a:lnTo>
                  <a:pt x="4080" y="703"/>
                </a:lnTo>
                <a:lnTo>
                  <a:pt x="4080" y="706"/>
                </a:lnTo>
                <a:lnTo>
                  <a:pt x="4079" y="706"/>
                </a:lnTo>
                <a:lnTo>
                  <a:pt x="4079" y="708"/>
                </a:lnTo>
                <a:lnTo>
                  <a:pt x="4077" y="708"/>
                </a:lnTo>
                <a:lnTo>
                  <a:pt x="4077" y="711"/>
                </a:lnTo>
                <a:lnTo>
                  <a:pt x="4075" y="711"/>
                </a:lnTo>
                <a:lnTo>
                  <a:pt x="4075" y="715"/>
                </a:lnTo>
                <a:lnTo>
                  <a:pt x="4074" y="715"/>
                </a:lnTo>
                <a:lnTo>
                  <a:pt x="4074" y="716"/>
                </a:lnTo>
                <a:lnTo>
                  <a:pt x="4072" y="716"/>
                </a:lnTo>
                <a:lnTo>
                  <a:pt x="4072" y="720"/>
                </a:lnTo>
                <a:lnTo>
                  <a:pt x="4070" y="720"/>
                </a:lnTo>
                <a:lnTo>
                  <a:pt x="4070" y="723"/>
                </a:lnTo>
                <a:lnTo>
                  <a:pt x="4069" y="723"/>
                </a:lnTo>
                <a:lnTo>
                  <a:pt x="4069" y="726"/>
                </a:lnTo>
                <a:lnTo>
                  <a:pt x="4067" y="726"/>
                </a:lnTo>
                <a:lnTo>
                  <a:pt x="4067" y="728"/>
                </a:lnTo>
                <a:lnTo>
                  <a:pt x="4065" y="728"/>
                </a:lnTo>
                <a:lnTo>
                  <a:pt x="4065" y="731"/>
                </a:lnTo>
                <a:lnTo>
                  <a:pt x="4064" y="731"/>
                </a:lnTo>
                <a:lnTo>
                  <a:pt x="4064" y="735"/>
                </a:lnTo>
                <a:lnTo>
                  <a:pt x="4062" y="735"/>
                </a:lnTo>
                <a:lnTo>
                  <a:pt x="4062" y="738"/>
                </a:lnTo>
                <a:lnTo>
                  <a:pt x="4060" y="738"/>
                </a:lnTo>
                <a:lnTo>
                  <a:pt x="4060" y="741"/>
                </a:lnTo>
                <a:lnTo>
                  <a:pt x="4059" y="741"/>
                </a:lnTo>
                <a:lnTo>
                  <a:pt x="4059" y="745"/>
                </a:lnTo>
                <a:lnTo>
                  <a:pt x="4057" y="745"/>
                </a:lnTo>
                <a:lnTo>
                  <a:pt x="4057" y="748"/>
                </a:lnTo>
                <a:lnTo>
                  <a:pt x="4055" y="748"/>
                </a:lnTo>
                <a:lnTo>
                  <a:pt x="4055" y="751"/>
                </a:lnTo>
                <a:lnTo>
                  <a:pt x="4054" y="751"/>
                </a:lnTo>
                <a:lnTo>
                  <a:pt x="4054" y="755"/>
                </a:lnTo>
                <a:lnTo>
                  <a:pt x="4052" y="755"/>
                </a:lnTo>
                <a:lnTo>
                  <a:pt x="4052" y="758"/>
                </a:lnTo>
                <a:lnTo>
                  <a:pt x="4050" y="758"/>
                </a:lnTo>
                <a:lnTo>
                  <a:pt x="4050" y="761"/>
                </a:lnTo>
                <a:lnTo>
                  <a:pt x="4049" y="761"/>
                </a:lnTo>
                <a:lnTo>
                  <a:pt x="4049" y="765"/>
                </a:lnTo>
                <a:lnTo>
                  <a:pt x="4047" y="765"/>
                </a:lnTo>
                <a:lnTo>
                  <a:pt x="4047" y="768"/>
                </a:lnTo>
                <a:lnTo>
                  <a:pt x="4045" y="768"/>
                </a:lnTo>
                <a:lnTo>
                  <a:pt x="4045" y="773"/>
                </a:lnTo>
                <a:lnTo>
                  <a:pt x="4044" y="773"/>
                </a:lnTo>
                <a:lnTo>
                  <a:pt x="4044" y="776"/>
                </a:lnTo>
                <a:lnTo>
                  <a:pt x="4042" y="776"/>
                </a:lnTo>
                <a:lnTo>
                  <a:pt x="4042" y="780"/>
                </a:lnTo>
                <a:lnTo>
                  <a:pt x="4040" y="780"/>
                </a:lnTo>
                <a:lnTo>
                  <a:pt x="4040" y="785"/>
                </a:lnTo>
                <a:lnTo>
                  <a:pt x="4039" y="785"/>
                </a:lnTo>
                <a:lnTo>
                  <a:pt x="4039" y="788"/>
                </a:lnTo>
                <a:lnTo>
                  <a:pt x="4037" y="788"/>
                </a:lnTo>
                <a:lnTo>
                  <a:pt x="4037" y="791"/>
                </a:lnTo>
                <a:lnTo>
                  <a:pt x="4035" y="791"/>
                </a:lnTo>
                <a:lnTo>
                  <a:pt x="4035" y="796"/>
                </a:lnTo>
                <a:lnTo>
                  <a:pt x="4034" y="796"/>
                </a:lnTo>
                <a:lnTo>
                  <a:pt x="4034" y="801"/>
                </a:lnTo>
                <a:lnTo>
                  <a:pt x="4032" y="801"/>
                </a:lnTo>
                <a:lnTo>
                  <a:pt x="4032" y="806"/>
                </a:lnTo>
                <a:lnTo>
                  <a:pt x="4030" y="806"/>
                </a:lnTo>
                <a:lnTo>
                  <a:pt x="4030" y="813"/>
                </a:lnTo>
                <a:lnTo>
                  <a:pt x="4029" y="813"/>
                </a:lnTo>
                <a:lnTo>
                  <a:pt x="4029" y="818"/>
                </a:lnTo>
                <a:lnTo>
                  <a:pt x="4027" y="818"/>
                </a:lnTo>
                <a:lnTo>
                  <a:pt x="4027" y="823"/>
                </a:lnTo>
                <a:lnTo>
                  <a:pt x="4025" y="823"/>
                </a:lnTo>
                <a:lnTo>
                  <a:pt x="4025" y="830"/>
                </a:lnTo>
                <a:lnTo>
                  <a:pt x="4024" y="830"/>
                </a:lnTo>
                <a:lnTo>
                  <a:pt x="4024" y="840"/>
                </a:lnTo>
                <a:lnTo>
                  <a:pt x="4022" y="840"/>
                </a:lnTo>
                <a:lnTo>
                  <a:pt x="4022" y="851"/>
                </a:lnTo>
                <a:lnTo>
                  <a:pt x="4020" y="851"/>
                </a:lnTo>
                <a:lnTo>
                  <a:pt x="4020" y="865"/>
                </a:lnTo>
                <a:lnTo>
                  <a:pt x="4019" y="865"/>
                </a:lnTo>
                <a:lnTo>
                  <a:pt x="4019" y="871"/>
                </a:lnTo>
                <a:lnTo>
                  <a:pt x="4020" y="871"/>
                </a:lnTo>
                <a:lnTo>
                  <a:pt x="4020" y="896"/>
                </a:lnTo>
                <a:lnTo>
                  <a:pt x="4022" y="896"/>
                </a:lnTo>
                <a:lnTo>
                  <a:pt x="4022" y="906"/>
                </a:lnTo>
                <a:lnTo>
                  <a:pt x="4024" y="906"/>
                </a:lnTo>
                <a:lnTo>
                  <a:pt x="4024" y="913"/>
                </a:lnTo>
                <a:lnTo>
                  <a:pt x="4025" y="913"/>
                </a:lnTo>
                <a:lnTo>
                  <a:pt x="4025" y="920"/>
                </a:lnTo>
                <a:lnTo>
                  <a:pt x="4027" y="920"/>
                </a:lnTo>
                <a:lnTo>
                  <a:pt x="4027" y="926"/>
                </a:lnTo>
                <a:lnTo>
                  <a:pt x="4029" y="926"/>
                </a:lnTo>
                <a:lnTo>
                  <a:pt x="4029" y="931"/>
                </a:lnTo>
                <a:lnTo>
                  <a:pt x="4030" y="931"/>
                </a:lnTo>
                <a:lnTo>
                  <a:pt x="4030" y="936"/>
                </a:lnTo>
                <a:lnTo>
                  <a:pt x="4032" y="936"/>
                </a:lnTo>
                <a:lnTo>
                  <a:pt x="4032" y="940"/>
                </a:lnTo>
                <a:lnTo>
                  <a:pt x="4034" y="940"/>
                </a:lnTo>
                <a:lnTo>
                  <a:pt x="4034" y="943"/>
                </a:lnTo>
                <a:lnTo>
                  <a:pt x="4035" y="943"/>
                </a:lnTo>
                <a:lnTo>
                  <a:pt x="4035" y="946"/>
                </a:lnTo>
                <a:lnTo>
                  <a:pt x="4037" y="946"/>
                </a:lnTo>
                <a:lnTo>
                  <a:pt x="4037" y="950"/>
                </a:lnTo>
                <a:lnTo>
                  <a:pt x="4039" y="950"/>
                </a:lnTo>
                <a:lnTo>
                  <a:pt x="4039" y="953"/>
                </a:lnTo>
                <a:lnTo>
                  <a:pt x="4040" y="953"/>
                </a:lnTo>
                <a:lnTo>
                  <a:pt x="4040" y="956"/>
                </a:lnTo>
                <a:lnTo>
                  <a:pt x="4042" y="956"/>
                </a:lnTo>
                <a:lnTo>
                  <a:pt x="4042" y="960"/>
                </a:lnTo>
                <a:lnTo>
                  <a:pt x="4044" y="960"/>
                </a:lnTo>
                <a:lnTo>
                  <a:pt x="4044" y="961"/>
                </a:lnTo>
                <a:lnTo>
                  <a:pt x="4045" y="961"/>
                </a:lnTo>
                <a:lnTo>
                  <a:pt x="4045" y="965"/>
                </a:lnTo>
                <a:lnTo>
                  <a:pt x="4047" y="965"/>
                </a:lnTo>
                <a:lnTo>
                  <a:pt x="4047" y="966"/>
                </a:lnTo>
                <a:lnTo>
                  <a:pt x="4049" y="966"/>
                </a:lnTo>
                <a:lnTo>
                  <a:pt x="4049" y="970"/>
                </a:lnTo>
                <a:lnTo>
                  <a:pt x="4050" y="970"/>
                </a:lnTo>
                <a:lnTo>
                  <a:pt x="4050" y="971"/>
                </a:lnTo>
                <a:lnTo>
                  <a:pt x="4052" y="971"/>
                </a:lnTo>
                <a:lnTo>
                  <a:pt x="4052" y="973"/>
                </a:lnTo>
                <a:lnTo>
                  <a:pt x="4054" y="973"/>
                </a:lnTo>
                <a:lnTo>
                  <a:pt x="4054" y="976"/>
                </a:lnTo>
                <a:lnTo>
                  <a:pt x="4055" y="976"/>
                </a:lnTo>
                <a:lnTo>
                  <a:pt x="4055" y="978"/>
                </a:lnTo>
                <a:lnTo>
                  <a:pt x="4057" y="978"/>
                </a:lnTo>
                <a:lnTo>
                  <a:pt x="4057" y="980"/>
                </a:lnTo>
                <a:lnTo>
                  <a:pt x="4059" y="980"/>
                </a:lnTo>
                <a:lnTo>
                  <a:pt x="4059" y="983"/>
                </a:lnTo>
                <a:lnTo>
                  <a:pt x="4060" y="983"/>
                </a:lnTo>
                <a:lnTo>
                  <a:pt x="4060" y="985"/>
                </a:lnTo>
                <a:lnTo>
                  <a:pt x="4062" y="985"/>
                </a:lnTo>
                <a:lnTo>
                  <a:pt x="4062" y="986"/>
                </a:lnTo>
                <a:lnTo>
                  <a:pt x="4064" y="986"/>
                </a:lnTo>
                <a:lnTo>
                  <a:pt x="4064" y="988"/>
                </a:lnTo>
                <a:lnTo>
                  <a:pt x="4065" y="988"/>
                </a:lnTo>
                <a:lnTo>
                  <a:pt x="4065" y="990"/>
                </a:lnTo>
                <a:lnTo>
                  <a:pt x="4067" y="990"/>
                </a:lnTo>
                <a:lnTo>
                  <a:pt x="4067" y="991"/>
                </a:lnTo>
                <a:lnTo>
                  <a:pt x="4069" y="991"/>
                </a:lnTo>
                <a:lnTo>
                  <a:pt x="4069" y="993"/>
                </a:lnTo>
                <a:lnTo>
                  <a:pt x="4070" y="993"/>
                </a:lnTo>
                <a:lnTo>
                  <a:pt x="4070" y="995"/>
                </a:lnTo>
                <a:lnTo>
                  <a:pt x="4072" y="995"/>
                </a:lnTo>
                <a:lnTo>
                  <a:pt x="4072" y="996"/>
                </a:lnTo>
                <a:lnTo>
                  <a:pt x="4074" y="996"/>
                </a:lnTo>
                <a:lnTo>
                  <a:pt x="4074" y="998"/>
                </a:lnTo>
                <a:lnTo>
                  <a:pt x="4075" y="998"/>
                </a:lnTo>
                <a:lnTo>
                  <a:pt x="4075" y="1000"/>
                </a:lnTo>
                <a:lnTo>
                  <a:pt x="4077" y="1000"/>
                </a:lnTo>
                <a:lnTo>
                  <a:pt x="4077" y="1001"/>
                </a:lnTo>
                <a:lnTo>
                  <a:pt x="4079" y="1001"/>
                </a:lnTo>
                <a:lnTo>
                  <a:pt x="4079" y="1003"/>
                </a:lnTo>
                <a:lnTo>
                  <a:pt x="4080" y="1003"/>
                </a:lnTo>
                <a:lnTo>
                  <a:pt x="4080" y="1005"/>
                </a:lnTo>
                <a:lnTo>
                  <a:pt x="4082" y="1005"/>
                </a:lnTo>
                <a:lnTo>
                  <a:pt x="4082" y="1006"/>
                </a:lnTo>
                <a:lnTo>
                  <a:pt x="4084" y="1006"/>
                </a:lnTo>
                <a:lnTo>
                  <a:pt x="4084" y="1008"/>
                </a:lnTo>
                <a:lnTo>
                  <a:pt x="4087" y="1008"/>
                </a:lnTo>
                <a:lnTo>
                  <a:pt x="4087" y="1010"/>
                </a:lnTo>
                <a:lnTo>
                  <a:pt x="4089" y="1010"/>
                </a:lnTo>
                <a:lnTo>
                  <a:pt x="4089" y="1011"/>
                </a:lnTo>
                <a:lnTo>
                  <a:pt x="4090" y="1011"/>
                </a:lnTo>
                <a:lnTo>
                  <a:pt x="4090" y="1013"/>
                </a:lnTo>
                <a:lnTo>
                  <a:pt x="4092" y="1013"/>
                </a:lnTo>
                <a:lnTo>
                  <a:pt x="4092" y="1015"/>
                </a:lnTo>
                <a:lnTo>
                  <a:pt x="4095" y="1015"/>
                </a:lnTo>
                <a:lnTo>
                  <a:pt x="4095" y="1016"/>
                </a:lnTo>
                <a:lnTo>
                  <a:pt x="4097" y="1016"/>
                </a:lnTo>
                <a:lnTo>
                  <a:pt x="4097" y="1018"/>
                </a:lnTo>
                <a:lnTo>
                  <a:pt x="4099" y="1018"/>
                </a:lnTo>
                <a:lnTo>
                  <a:pt x="4099" y="1020"/>
                </a:lnTo>
                <a:lnTo>
                  <a:pt x="4102" y="1020"/>
                </a:lnTo>
                <a:lnTo>
                  <a:pt x="4102" y="1021"/>
                </a:lnTo>
                <a:lnTo>
                  <a:pt x="4104" y="1021"/>
                </a:lnTo>
                <a:lnTo>
                  <a:pt x="4104" y="1023"/>
                </a:lnTo>
                <a:lnTo>
                  <a:pt x="4107" y="1023"/>
                </a:lnTo>
                <a:lnTo>
                  <a:pt x="4107" y="1025"/>
                </a:lnTo>
                <a:lnTo>
                  <a:pt x="4109" y="1025"/>
                </a:lnTo>
                <a:lnTo>
                  <a:pt x="4109" y="1026"/>
                </a:lnTo>
                <a:lnTo>
                  <a:pt x="4112" y="1026"/>
                </a:lnTo>
                <a:lnTo>
                  <a:pt x="4112" y="1028"/>
                </a:lnTo>
                <a:lnTo>
                  <a:pt x="4115" y="1028"/>
                </a:lnTo>
                <a:lnTo>
                  <a:pt x="4115" y="1030"/>
                </a:lnTo>
                <a:lnTo>
                  <a:pt x="4117" y="1030"/>
                </a:lnTo>
                <a:lnTo>
                  <a:pt x="4117" y="1031"/>
                </a:lnTo>
                <a:lnTo>
                  <a:pt x="4120" y="1031"/>
                </a:lnTo>
                <a:lnTo>
                  <a:pt x="4120" y="1033"/>
                </a:lnTo>
                <a:lnTo>
                  <a:pt x="4124" y="1033"/>
                </a:lnTo>
                <a:lnTo>
                  <a:pt x="4124" y="1035"/>
                </a:lnTo>
                <a:lnTo>
                  <a:pt x="4125" y="1035"/>
                </a:lnTo>
                <a:lnTo>
                  <a:pt x="4125" y="1036"/>
                </a:lnTo>
                <a:lnTo>
                  <a:pt x="4129" y="1036"/>
                </a:lnTo>
                <a:lnTo>
                  <a:pt x="4129" y="1038"/>
                </a:lnTo>
                <a:lnTo>
                  <a:pt x="4132" y="1038"/>
                </a:lnTo>
                <a:lnTo>
                  <a:pt x="4132" y="1040"/>
                </a:lnTo>
                <a:lnTo>
                  <a:pt x="4137" y="1040"/>
                </a:lnTo>
                <a:lnTo>
                  <a:pt x="4137" y="1041"/>
                </a:lnTo>
                <a:lnTo>
                  <a:pt x="4140" y="1041"/>
                </a:lnTo>
                <a:lnTo>
                  <a:pt x="4140" y="1043"/>
                </a:lnTo>
                <a:lnTo>
                  <a:pt x="4144" y="1043"/>
                </a:lnTo>
                <a:lnTo>
                  <a:pt x="4144" y="1045"/>
                </a:lnTo>
                <a:lnTo>
                  <a:pt x="4147" y="1045"/>
                </a:lnTo>
                <a:lnTo>
                  <a:pt x="4147" y="1046"/>
                </a:lnTo>
                <a:lnTo>
                  <a:pt x="4152" y="1046"/>
                </a:lnTo>
                <a:lnTo>
                  <a:pt x="4152" y="1048"/>
                </a:lnTo>
                <a:lnTo>
                  <a:pt x="4155" y="1048"/>
                </a:lnTo>
                <a:lnTo>
                  <a:pt x="4155" y="1050"/>
                </a:lnTo>
                <a:lnTo>
                  <a:pt x="4160" y="1050"/>
                </a:lnTo>
                <a:lnTo>
                  <a:pt x="4160" y="1051"/>
                </a:lnTo>
                <a:lnTo>
                  <a:pt x="4165" y="1051"/>
                </a:lnTo>
                <a:lnTo>
                  <a:pt x="4165" y="1053"/>
                </a:lnTo>
                <a:lnTo>
                  <a:pt x="4170" y="1053"/>
                </a:lnTo>
                <a:lnTo>
                  <a:pt x="4170" y="1055"/>
                </a:lnTo>
                <a:lnTo>
                  <a:pt x="4175" y="1055"/>
                </a:lnTo>
                <a:lnTo>
                  <a:pt x="4175" y="1056"/>
                </a:lnTo>
                <a:lnTo>
                  <a:pt x="4180" y="1056"/>
                </a:lnTo>
                <a:lnTo>
                  <a:pt x="4180" y="1058"/>
                </a:lnTo>
                <a:lnTo>
                  <a:pt x="4187" y="1058"/>
                </a:lnTo>
                <a:lnTo>
                  <a:pt x="4187" y="1060"/>
                </a:lnTo>
                <a:lnTo>
                  <a:pt x="4194" y="1060"/>
                </a:lnTo>
                <a:lnTo>
                  <a:pt x="4194" y="1061"/>
                </a:lnTo>
                <a:lnTo>
                  <a:pt x="4200" y="1061"/>
                </a:lnTo>
                <a:lnTo>
                  <a:pt x="4200" y="1063"/>
                </a:lnTo>
                <a:lnTo>
                  <a:pt x="4209" y="1063"/>
                </a:lnTo>
                <a:lnTo>
                  <a:pt x="4209" y="1065"/>
                </a:lnTo>
                <a:lnTo>
                  <a:pt x="4219" y="1065"/>
                </a:lnTo>
                <a:lnTo>
                  <a:pt x="4219" y="1066"/>
                </a:lnTo>
                <a:lnTo>
                  <a:pt x="4237" y="1066"/>
                </a:lnTo>
                <a:lnTo>
                  <a:pt x="4237" y="1068"/>
                </a:lnTo>
                <a:lnTo>
                  <a:pt x="4262" y="1068"/>
                </a:lnTo>
                <a:lnTo>
                  <a:pt x="4262" y="1070"/>
                </a:lnTo>
                <a:lnTo>
                  <a:pt x="4269" y="1070"/>
                </a:lnTo>
                <a:lnTo>
                  <a:pt x="4269" y="1068"/>
                </a:lnTo>
                <a:lnTo>
                  <a:pt x="4314" y="1068"/>
                </a:lnTo>
                <a:lnTo>
                  <a:pt x="4314" y="1066"/>
                </a:lnTo>
                <a:lnTo>
                  <a:pt x="4332" y="1066"/>
                </a:lnTo>
                <a:lnTo>
                  <a:pt x="4332" y="1065"/>
                </a:lnTo>
                <a:lnTo>
                  <a:pt x="4345" y="1065"/>
                </a:lnTo>
                <a:lnTo>
                  <a:pt x="4345" y="1063"/>
                </a:lnTo>
                <a:lnTo>
                  <a:pt x="4359" y="1063"/>
                </a:lnTo>
                <a:lnTo>
                  <a:pt x="4359" y="1061"/>
                </a:lnTo>
                <a:lnTo>
                  <a:pt x="4372" y="1061"/>
                </a:lnTo>
                <a:lnTo>
                  <a:pt x="4372" y="1060"/>
                </a:lnTo>
                <a:lnTo>
                  <a:pt x="4382" y="1060"/>
                </a:lnTo>
                <a:lnTo>
                  <a:pt x="4382" y="1058"/>
                </a:lnTo>
                <a:lnTo>
                  <a:pt x="4392" y="1058"/>
                </a:lnTo>
                <a:lnTo>
                  <a:pt x="4392" y="1056"/>
                </a:lnTo>
                <a:lnTo>
                  <a:pt x="4402" y="1056"/>
                </a:lnTo>
                <a:lnTo>
                  <a:pt x="4402" y="1055"/>
                </a:lnTo>
                <a:lnTo>
                  <a:pt x="4412" y="1055"/>
                </a:lnTo>
                <a:lnTo>
                  <a:pt x="4412" y="1053"/>
                </a:lnTo>
                <a:lnTo>
                  <a:pt x="4420" y="1053"/>
                </a:lnTo>
                <a:lnTo>
                  <a:pt x="4420" y="1051"/>
                </a:lnTo>
                <a:lnTo>
                  <a:pt x="4430" y="1051"/>
                </a:lnTo>
                <a:lnTo>
                  <a:pt x="4430" y="1050"/>
                </a:lnTo>
                <a:lnTo>
                  <a:pt x="4439" y="1050"/>
                </a:lnTo>
                <a:lnTo>
                  <a:pt x="4439" y="1048"/>
                </a:lnTo>
                <a:lnTo>
                  <a:pt x="4449" y="1048"/>
                </a:lnTo>
                <a:lnTo>
                  <a:pt x="4449" y="1046"/>
                </a:lnTo>
                <a:lnTo>
                  <a:pt x="4457" y="1046"/>
                </a:lnTo>
                <a:lnTo>
                  <a:pt x="4457" y="1045"/>
                </a:lnTo>
                <a:lnTo>
                  <a:pt x="4465" y="1045"/>
                </a:lnTo>
                <a:lnTo>
                  <a:pt x="4465" y="1043"/>
                </a:lnTo>
                <a:lnTo>
                  <a:pt x="4474" y="1043"/>
                </a:lnTo>
                <a:lnTo>
                  <a:pt x="4474" y="1041"/>
                </a:lnTo>
                <a:lnTo>
                  <a:pt x="4482" y="1041"/>
                </a:lnTo>
                <a:lnTo>
                  <a:pt x="4482" y="1040"/>
                </a:lnTo>
                <a:lnTo>
                  <a:pt x="4490" y="1040"/>
                </a:lnTo>
                <a:lnTo>
                  <a:pt x="4490" y="1038"/>
                </a:lnTo>
                <a:lnTo>
                  <a:pt x="4499" y="1038"/>
                </a:lnTo>
                <a:lnTo>
                  <a:pt x="4499" y="1036"/>
                </a:lnTo>
                <a:lnTo>
                  <a:pt x="4507" y="1036"/>
                </a:lnTo>
                <a:lnTo>
                  <a:pt x="4507" y="1035"/>
                </a:lnTo>
                <a:lnTo>
                  <a:pt x="4517" y="1035"/>
                </a:lnTo>
                <a:lnTo>
                  <a:pt x="4517" y="1033"/>
                </a:lnTo>
                <a:lnTo>
                  <a:pt x="4525" y="1033"/>
                </a:lnTo>
                <a:lnTo>
                  <a:pt x="4525" y="1031"/>
                </a:lnTo>
                <a:lnTo>
                  <a:pt x="4534" y="1031"/>
                </a:lnTo>
                <a:lnTo>
                  <a:pt x="4534" y="1030"/>
                </a:lnTo>
                <a:lnTo>
                  <a:pt x="4542" y="1030"/>
                </a:lnTo>
                <a:lnTo>
                  <a:pt x="4542" y="1028"/>
                </a:lnTo>
                <a:lnTo>
                  <a:pt x="4550" y="1028"/>
                </a:lnTo>
                <a:lnTo>
                  <a:pt x="4550" y="1026"/>
                </a:lnTo>
                <a:lnTo>
                  <a:pt x="4559" y="1026"/>
                </a:lnTo>
                <a:lnTo>
                  <a:pt x="4559" y="1025"/>
                </a:lnTo>
                <a:lnTo>
                  <a:pt x="4567" y="1025"/>
                </a:lnTo>
                <a:lnTo>
                  <a:pt x="4567" y="1023"/>
                </a:lnTo>
                <a:lnTo>
                  <a:pt x="4575" y="1023"/>
                </a:lnTo>
                <a:lnTo>
                  <a:pt x="4575" y="1021"/>
                </a:lnTo>
                <a:lnTo>
                  <a:pt x="4582" y="1021"/>
                </a:lnTo>
                <a:lnTo>
                  <a:pt x="4582" y="1020"/>
                </a:lnTo>
                <a:lnTo>
                  <a:pt x="4590" y="1020"/>
                </a:lnTo>
                <a:lnTo>
                  <a:pt x="4590" y="1018"/>
                </a:lnTo>
                <a:lnTo>
                  <a:pt x="4599" y="1018"/>
                </a:lnTo>
                <a:lnTo>
                  <a:pt x="4599" y="1016"/>
                </a:lnTo>
                <a:lnTo>
                  <a:pt x="4607" y="1016"/>
                </a:lnTo>
                <a:lnTo>
                  <a:pt x="4607" y="1015"/>
                </a:lnTo>
                <a:lnTo>
                  <a:pt x="4615" y="1015"/>
                </a:lnTo>
                <a:lnTo>
                  <a:pt x="4615" y="1013"/>
                </a:lnTo>
                <a:lnTo>
                  <a:pt x="4624" y="1013"/>
                </a:lnTo>
                <a:lnTo>
                  <a:pt x="4624" y="1011"/>
                </a:lnTo>
                <a:lnTo>
                  <a:pt x="4632" y="1011"/>
                </a:lnTo>
                <a:lnTo>
                  <a:pt x="4632" y="1010"/>
                </a:lnTo>
                <a:lnTo>
                  <a:pt x="4640" y="1010"/>
                </a:lnTo>
                <a:lnTo>
                  <a:pt x="4640" y="1008"/>
                </a:lnTo>
                <a:lnTo>
                  <a:pt x="4647" y="1008"/>
                </a:lnTo>
                <a:lnTo>
                  <a:pt x="4647" y="1006"/>
                </a:lnTo>
                <a:lnTo>
                  <a:pt x="4655" y="1006"/>
                </a:lnTo>
                <a:lnTo>
                  <a:pt x="4655" y="1005"/>
                </a:lnTo>
                <a:lnTo>
                  <a:pt x="4664" y="1005"/>
                </a:lnTo>
                <a:lnTo>
                  <a:pt x="4664" y="1003"/>
                </a:lnTo>
                <a:lnTo>
                  <a:pt x="4672" y="1003"/>
                </a:lnTo>
                <a:lnTo>
                  <a:pt x="4672" y="1001"/>
                </a:lnTo>
                <a:lnTo>
                  <a:pt x="4680" y="1001"/>
                </a:lnTo>
                <a:lnTo>
                  <a:pt x="4680" y="1000"/>
                </a:lnTo>
                <a:lnTo>
                  <a:pt x="4689" y="1000"/>
                </a:lnTo>
                <a:lnTo>
                  <a:pt x="4689" y="998"/>
                </a:lnTo>
                <a:lnTo>
                  <a:pt x="4697" y="998"/>
                </a:lnTo>
                <a:lnTo>
                  <a:pt x="4697" y="996"/>
                </a:lnTo>
                <a:lnTo>
                  <a:pt x="4704" y="996"/>
                </a:lnTo>
                <a:lnTo>
                  <a:pt x="4704" y="995"/>
                </a:lnTo>
                <a:lnTo>
                  <a:pt x="4712" y="995"/>
                </a:lnTo>
                <a:lnTo>
                  <a:pt x="4712" y="993"/>
                </a:lnTo>
                <a:lnTo>
                  <a:pt x="4720" y="993"/>
                </a:lnTo>
                <a:lnTo>
                  <a:pt x="4720" y="991"/>
                </a:lnTo>
                <a:lnTo>
                  <a:pt x="4729" y="991"/>
                </a:lnTo>
                <a:lnTo>
                  <a:pt x="4729" y="990"/>
                </a:lnTo>
                <a:lnTo>
                  <a:pt x="4737" y="990"/>
                </a:lnTo>
                <a:lnTo>
                  <a:pt x="4737" y="988"/>
                </a:lnTo>
                <a:lnTo>
                  <a:pt x="4744" y="988"/>
                </a:lnTo>
                <a:lnTo>
                  <a:pt x="4744" y="986"/>
                </a:lnTo>
                <a:lnTo>
                  <a:pt x="4752" y="986"/>
                </a:lnTo>
                <a:lnTo>
                  <a:pt x="4752" y="985"/>
                </a:lnTo>
                <a:lnTo>
                  <a:pt x="4760" y="985"/>
                </a:lnTo>
                <a:lnTo>
                  <a:pt x="4760" y="983"/>
                </a:lnTo>
                <a:lnTo>
                  <a:pt x="4769" y="983"/>
                </a:lnTo>
                <a:lnTo>
                  <a:pt x="4769" y="981"/>
                </a:lnTo>
                <a:lnTo>
                  <a:pt x="4777" y="981"/>
                </a:lnTo>
                <a:lnTo>
                  <a:pt x="4777" y="980"/>
                </a:lnTo>
                <a:lnTo>
                  <a:pt x="4785" y="980"/>
                </a:lnTo>
                <a:lnTo>
                  <a:pt x="4785" y="978"/>
                </a:lnTo>
                <a:lnTo>
                  <a:pt x="4792" y="978"/>
                </a:lnTo>
                <a:lnTo>
                  <a:pt x="4792" y="976"/>
                </a:lnTo>
                <a:lnTo>
                  <a:pt x="4800" y="976"/>
                </a:lnTo>
                <a:lnTo>
                  <a:pt x="4800" y="975"/>
                </a:lnTo>
                <a:lnTo>
                  <a:pt x="4809" y="975"/>
                </a:lnTo>
                <a:lnTo>
                  <a:pt x="4809" y="973"/>
                </a:lnTo>
                <a:lnTo>
                  <a:pt x="4817" y="973"/>
                </a:lnTo>
                <a:lnTo>
                  <a:pt x="4817" y="971"/>
                </a:lnTo>
                <a:lnTo>
                  <a:pt x="4825" y="971"/>
                </a:lnTo>
                <a:lnTo>
                  <a:pt x="4825" y="970"/>
                </a:lnTo>
                <a:lnTo>
                  <a:pt x="4834" y="970"/>
                </a:lnTo>
                <a:lnTo>
                  <a:pt x="4834" y="968"/>
                </a:lnTo>
                <a:lnTo>
                  <a:pt x="4842" y="968"/>
                </a:lnTo>
                <a:lnTo>
                  <a:pt x="4842" y="966"/>
                </a:lnTo>
                <a:lnTo>
                  <a:pt x="4850" y="966"/>
                </a:lnTo>
                <a:lnTo>
                  <a:pt x="4850" y="965"/>
                </a:lnTo>
                <a:lnTo>
                  <a:pt x="4859" y="965"/>
                </a:lnTo>
                <a:lnTo>
                  <a:pt x="4859" y="963"/>
                </a:lnTo>
                <a:lnTo>
                  <a:pt x="4867" y="963"/>
                </a:lnTo>
                <a:lnTo>
                  <a:pt x="4867" y="961"/>
                </a:lnTo>
                <a:lnTo>
                  <a:pt x="4875" y="961"/>
                </a:lnTo>
                <a:lnTo>
                  <a:pt x="4875" y="960"/>
                </a:lnTo>
                <a:lnTo>
                  <a:pt x="4884" y="960"/>
                </a:lnTo>
                <a:lnTo>
                  <a:pt x="4884" y="958"/>
                </a:lnTo>
                <a:lnTo>
                  <a:pt x="4892" y="958"/>
                </a:lnTo>
                <a:lnTo>
                  <a:pt x="4892" y="956"/>
                </a:lnTo>
                <a:lnTo>
                  <a:pt x="4900" y="956"/>
                </a:lnTo>
                <a:lnTo>
                  <a:pt x="4900" y="955"/>
                </a:lnTo>
                <a:lnTo>
                  <a:pt x="4909" y="955"/>
                </a:lnTo>
                <a:lnTo>
                  <a:pt x="4909" y="953"/>
                </a:lnTo>
                <a:lnTo>
                  <a:pt x="4917" y="953"/>
                </a:lnTo>
                <a:lnTo>
                  <a:pt x="4917" y="951"/>
                </a:lnTo>
                <a:lnTo>
                  <a:pt x="4925" y="951"/>
                </a:lnTo>
                <a:lnTo>
                  <a:pt x="4925" y="950"/>
                </a:lnTo>
                <a:lnTo>
                  <a:pt x="4934" y="950"/>
                </a:lnTo>
                <a:lnTo>
                  <a:pt x="4934" y="948"/>
                </a:lnTo>
                <a:lnTo>
                  <a:pt x="4942" y="948"/>
                </a:lnTo>
                <a:lnTo>
                  <a:pt x="4942" y="946"/>
                </a:lnTo>
                <a:lnTo>
                  <a:pt x="4950" y="946"/>
                </a:lnTo>
                <a:lnTo>
                  <a:pt x="4950" y="945"/>
                </a:lnTo>
                <a:lnTo>
                  <a:pt x="4959" y="945"/>
                </a:lnTo>
                <a:lnTo>
                  <a:pt x="4959" y="943"/>
                </a:lnTo>
                <a:lnTo>
                  <a:pt x="4967" y="943"/>
                </a:lnTo>
                <a:lnTo>
                  <a:pt x="4967" y="941"/>
                </a:lnTo>
                <a:lnTo>
                  <a:pt x="4977" y="941"/>
                </a:lnTo>
                <a:lnTo>
                  <a:pt x="4977" y="940"/>
                </a:lnTo>
                <a:lnTo>
                  <a:pt x="4985" y="940"/>
                </a:lnTo>
                <a:lnTo>
                  <a:pt x="4985" y="938"/>
                </a:lnTo>
                <a:lnTo>
                  <a:pt x="4994" y="938"/>
                </a:lnTo>
                <a:lnTo>
                  <a:pt x="4994" y="936"/>
                </a:lnTo>
                <a:lnTo>
                  <a:pt x="5004" y="936"/>
                </a:lnTo>
                <a:lnTo>
                  <a:pt x="5004" y="935"/>
                </a:lnTo>
                <a:lnTo>
                  <a:pt x="5012" y="935"/>
                </a:lnTo>
                <a:lnTo>
                  <a:pt x="5012" y="933"/>
                </a:lnTo>
                <a:lnTo>
                  <a:pt x="5022" y="933"/>
                </a:lnTo>
                <a:lnTo>
                  <a:pt x="5022" y="931"/>
                </a:lnTo>
                <a:lnTo>
                  <a:pt x="5030" y="931"/>
                </a:lnTo>
                <a:lnTo>
                  <a:pt x="5030" y="930"/>
                </a:lnTo>
                <a:lnTo>
                  <a:pt x="5040" y="930"/>
                </a:lnTo>
                <a:lnTo>
                  <a:pt x="5040" y="928"/>
                </a:lnTo>
                <a:lnTo>
                  <a:pt x="5049" y="928"/>
                </a:lnTo>
                <a:lnTo>
                  <a:pt x="5049" y="926"/>
                </a:lnTo>
                <a:lnTo>
                  <a:pt x="5057" y="926"/>
                </a:lnTo>
                <a:lnTo>
                  <a:pt x="5057" y="925"/>
                </a:lnTo>
                <a:lnTo>
                  <a:pt x="5067" y="925"/>
                </a:lnTo>
                <a:lnTo>
                  <a:pt x="5067" y="923"/>
                </a:lnTo>
                <a:lnTo>
                  <a:pt x="5075" y="923"/>
                </a:lnTo>
                <a:lnTo>
                  <a:pt x="5075" y="921"/>
                </a:lnTo>
                <a:lnTo>
                  <a:pt x="5085" y="921"/>
                </a:lnTo>
                <a:lnTo>
                  <a:pt x="5085" y="920"/>
                </a:lnTo>
                <a:lnTo>
                  <a:pt x="5095" y="920"/>
                </a:lnTo>
                <a:lnTo>
                  <a:pt x="5095" y="918"/>
                </a:lnTo>
                <a:lnTo>
                  <a:pt x="5105" y="918"/>
                </a:lnTo>
                <a:lnTo>
                  <a:pt x="5105" y="916"/>
                </a:lnTo>
                <a:lnTo>
                  <a:pt x="5115" y="916"/>
                </a:lnTo>
                <a:lnTo>
                  <a:pt x="5115" y="915"/>
                </a:lnTo>
                <a:lnTo>
                  <a:pt x="5127" y="915"/>
                </a:lnTo>
                <a:lnTo>
                  <a:pt x="5127" y="913"/>
                </a:lnTo>
                <a:lnTo>
                  <a:pt x="5137" y="913"/>
                </a:lnTo>
                <a:lnTo>
                  <a:pt x="5137" y="911"/>
                </a:lnTo>
                <a:lnTo>
                  <a:pt x="5147" y="911"/>
                </a:lnTo>
                <a:lnTo>
                  <a:pt x="5147" y="910"/>
                </a:lnTo>
                <a:lnTo>
                  <a:pt x="5157" y="910"/>
                </a:lnTo>
                <a:lnTo>
                  <a:pt x="5157" y="908"/>
                </a:lnTo>
                <a:lnTo>
                  <a:pt x="5169" y="908"/>
                </a:lnTo>
                <a:lnTo>
                  <a:pt x="5169" y="906"/>
                </a:lnTo>
                <a:lnTo>
                  <a:pt x="5179" y="906"/>
                </a:lnTo>
                <a:lnTo>
                  <a:pt x="5179" y="905"/>
                </a:lnTo>
                <a:lnTo>
                  <a:pt x="5189" y="905"/>
                </a:lnTo>
                <a:lnTo>
                  <a:pt x="5189" y="903"/>
                </a:lnTo>
                <a:lnTo>
                  <a:pt x="5199" y="903"/>
                </a:lnTo>
                <a:lnTo>
                  <a:pt x="5199" y="901"/>
                </a:lnTo>
                <a:lnTo>
                  <a:pt x="5209" y="901"/>
                </a:lnTo>
                <a:lnTo>
                  <a:pt x="5209" y="900"/>
                </a:lnTo>
                <a:lnTo>
                  <a:pt x="5222" y="900"/>
                </a:lnTo>
                <a:lnTo>
                  <a:pt x="5222" y="898"/>
                </a:lnTo>
                <a:lnTo>
                  <a:pt x="5234" y="898"/>
                </a:lnTo>
                <a:lnTo>
                  <a:pt x="5234" y="896"/>
                </a:lnTo>
                <a:lnTo>
                  <a:pt x="5247" y="896"/>
                </a:lnTo>
                <a:lnTo>
                  <a:pt x="5247" y="895"/>
                </a:lnTo>
                <a:lnTo>
                  <a:pt x="5260" y="895"/>
                </a:lnTo>
                <a:lnTo>
                  <a:pt x="5260" y="893"/>
                </a:lnTo>
                <a:lnTo>
                  <a:pt x="5274" y="893"/>
                </a:lnTo>
                <a:lnTo>
                  <a:pt x="5274" y="891"/>
                </a:lnTo>
                <a:lnTo>
                  <a:pt x="5287" y="891"/>
                </a:lnTo>
                <a:lnTo>
                  <a:pt x="5287" y="890"/>
                </a:lnTo>
                <a:lnTo>
                  <a:pt x="5299" y="890"/>
                </a:lnTo>
                <a:lnTo>
                  <a:pt x="5299" y="888"/>
                </a:lnTo>
                <a:lnTo>
                  <a:pt x="5312" y="888"/>
                </a:lnTo>
                <a:lnTo>
                  <a:pt x="5312" y="886"/>
                </a:lnTo>
                <a:lnTo>
                  <a:pt x="5325" y="886"/>
                </a:lnTo>
                <a:lnTo>
                  <a:pt x="5325" y="885"/>
                </a:lnTo>
                <a:lnTo>
                  <a:pt x="5339" y="885"/>
                </a:lnTo>
                <a:lnTo>
                  <a:pt x="5339" y="883"/>
                </a:lnTo>
                <a:lnTo>
                  <a:pt x="5354" y="883"/>
                </a:lnTo>
                <a:lnTo>
                  <a:pt x="5354" y="881"/>
                </a:lnTo>
                <a:lnTo>
                  <a:pt x="5372" y="881"/>
                </a:lnTo>
                <a:lnTo>
                  <a:pt x="5372" y="880"/>
                </a:lnTo>
                <a:lnTo>
                  <a:pt x="5389" y="880"/>
                </a:lnTo>
                <a:lnTo>
                  <a:pt x="5389" y="878"/>
                </a:lnTo>
                <a:lnTo>
                  <a:pt x="5407" y="878"/>
                </a:lnTo>
                <a:lnTo>
                  <a:pt x="5407" y="876"/>
                </a:lnTo>
                <a:lnTo>
                  <a:pt x="5424" y="876"/>
                </a:lnTo>
                <a:lnTo>
                  <a:pt x="5424" y="875"/>
                </a:lnTo>
                <a:lnTo>
                  <a:pt x="5442" y="875"/>
                </a:lnTo>
                <a:lnTo>
                  <a:pt x="5442" y="873"/>
                </a:lnTo>
                <a:lnTo>
                  <a:pt x="5467" y="873"/>
                </a:lnTo>
                <a:lnTo>
                  <a:pt x="5467" y="871"/>
                </a:lnTo>
                <a:lnTo>
                  <a:pt x="5494" y="871"/>
                </a:lnTo>
                <a:lnTo>
                  <a:pt x="5494" y="870"/>
                </a:lnTo>
                <a:lnTo>
                  <a:pt x="5530" y="870"/>
                </a:lnTo>
                <a:lnTo>
                  <a:pt x="5530" y="868"/>
                </a:lnTo>
                <a:lnTo>
                  <a:pt x="5594" y="868"/>
                </a:lnTo>
                <a:lnTo>
                  <a:pt x="5594" y="866"/>
                </a:lnTo>
                <a:lnTo>
                  <a:pt x="5667" y="866"/>
                </a:lnTo>
                <a:lnTo>
                  <a:pt x="5667" y="868"/>
                </a:lnTo>
                <a:lnTo>
                  <a:pt x="5727" y="868"/>
                </a:lnTo>
                <a:lnTo>
                  <a:pt x="5727" y="870"/>
                </a:lnTo>
                <a:lnTo>
                  <a:pt x="5755" y="870"/>
                </a:lnTo>
                <a:lnTo>
                  <a:pt x="5755" y="871"/>
                </a:lnTo>
                <a:lnTo>
                  <a:pt x="5785" y="871"/>
                </a:lnTo>
                <a:lnTo>
                  <a:pt x="5785" y="873"/>
                </a:lnTo>
                <a:lnTo>
                  <a:pt x="5805" y="873"/>
                </a:lnTo>
                <a:lnTo>
                  <a:pt x="5805" y="875"/>
                </a:lnTo>
                <a:lnTo>
                  <a:pt x="5822" y="875"/>
                </a:lnTo>
                <a:lnTo>
                  <a:pt x="5822" y="876"/>
                </a:lnTo>
                <a:lnTo>
                  <a:pt x="5839" y="876"/>
                </a:lnTo>
                <a:lnTo>
                  <a:pt x="5839" y="878"/>
                </a:lnTo>
                <a:lnTo>
                  <a:pt x="5855" y="878"/>
                </a:lnTo>
                <a:lnTo>
                  <a:pt x="5855" y="880"/>
                </a:lnTo>
                <a:lnTo>
                  <a:pt x="5874" y="880"/>
                </a:lnTo>
                <a:lnTo>
                  <a:pt x="5874" y="881"/>
                </a:lnTo>
                <a:lnTo>
                  <a:pt x="5885" y="881"/>
                </a:lnTo>
                <a:lnTo>
                  <a:pt x="5885" y="883"/>
                </a:lnTo>
                <a:lnTo>
                  <a:pt x="5897" y="883"/>
                </a:lnTo>
                <a:lnTo>
                  <a:pt x="5897" y="885"/>
                </a:lnTo>
                <a:lnTo>
                  <a:pt x="5909" y="885"/>
                </a:lnTo>
                <a:lnTo>
                  <a:pt x="5909" y="886"/>
                </a:lnTo>
                <a:lnTo>
                  <a:pt x="5920" y="886"/>
                </a:lnTo>
                <a:lnTo>
                  <a:pt x="5920" y="888"/>
                </a:lnTo>
                <a:lnTo>
                  <a:pt x="5932" y="888"/>
                </a:lnTo>
                <a:lnTo>
                  <a:pt x="5932" y="890"/>
                </a:lnTo>
                <a:lnTo>
                  <a:pt x="5944" y="890"/>
                </a:lnTo>
                <a:lnTo>
                  <a:pt x="5944" y="891"/>
                </a:lnTo>
                <a:lnTo>
                  <a:pt x="5954" y="891"/>
                </a:lnTo>
                <a:lnTo>
                  <a:pt x="5954" y="893"/>
                </a:lnTo>
                <a:lnTo>
                  <a:pt x="5962" y="893"/>
                </a:lnTo>
                <a:lnTo>
                  <a:pt x="5962" y="895"/>
                </a:lnTo>
                <a:lnTo>
                  <a:pt x="5972" y="895"/>
                </a:lnTo>
                <a:lnTo>
                  <a:pt x="5972" y="896"/>
                </a:lnTo>
                <a:lnTo>
                  <a:pt x="5980" y="896"/>
                </a:lnTo>
                <a:lnTo>
                  <a:pt x="5980" y="898"/>
                </a:lnTo>
                <a:lnTo>
                  <a:pt x="5989" y="898"/>
                </a:lnTo>
                <a:lnTo>
                  <a:pt x="5989" y="900"/>
                </a:lnTo>
                <a:lnTo>
                  <a:pt x="5997" y="900"/>
                </a:lnTo>
                <a:lnTo>
                  <a:pt x="5997" y="901"/>
                </a:lnTo>
                <a:lnTo>
                  <a:pt x="6007" y="901"/>
                </a:lnTo>
                <a:lnTo>
                  <a:pt x="6007" y="903"/>
                </a:lnTo>
                <a:lnTo>
                  <a:pt x="6015" y="903"/>
                </a:lnTo>
                <a:lnTo>
                  <a:pt x="6015" y="905"/>
                </a:lnTo>
                <a:lnTo>
                  <a:pt x="6024" y="905"/>
                </a:lnTo>
                <a:lnTo>
                  <a:pt x="6024" y="906"/>
                </a:lnTo>
                <a:lnTo>
                  <a:pt x="6032" y="906"/>
                </a:lnTo>
                <a:lnTo>
                  <a:pt x="6032" y="908"/>
                </a:lnTo>
                <a:lnTo>
                  <a:pt x="6039" y="908"/>
                </a:lnTo>
                <a:lnTo>
                  <a:pt x="6039" y="910"/>
                </a:lnTo>
                <a:lnTo>
                  <a:pt x="6045" y="910"/>
                </a:lnTo>
                <a:lnTo>
                  <a:pt x="6045" y="911"/>
                </a:lnTo>
                <a:lnTo>
                  <a:pt x="6054" y="911"/>
                </a:lnTo>
                <a:lnTo>
                  <a:pt x="6054" y="913"/>
                </a:lnTo>
                <a:lnTo>
                  <a:pt x="6060" y="913"/>
                </a:lnTo>
                <a:lnTo>
                  <a:pt x="6060" y="915"/>
                </a:lnTo>
                <a:lnTo>
                  <a:pt x="6067" y="915"/>
                </a:lnTo>
                <a:lnTo>
                  <a:pt x="6067" y="916"/>
                </a:lnTo>
                <a:lnTo>
                  <a:pt x="6075" y="916"/>
                </a:lnTo>
                <a:lnTo>
                  <a:pt x="6075" y="918"/>
                </a:lnTo>
                <a:lnTo>
                  <a:pt x="6082" y="918"/>
                </a:lnTo>
                <a:lnTo>
                  <a:pt x="6082" y="920"/>
                </a:lnTo>
                <a:lnTo>
                  <a:pt x="6089" y="920"/>
                </a:lnTo>
                <a:lnTo>
                  <a:pt x="6089" y="921"/>
                </a:lnTo>
                <a:lnTo>
                  <a:pt x="6095" y="921"/>
                </a:lnTo>
                <a:lnTo>
                  <a:pt x="6095" y="923"/>
                </a:lnTo>
                <a:lnTo>
                  <a:pt x="6100" y="923"/>
                </a:lnTo>
                <a:lnTo>
                  <a:pt x="6100" y="925"/>
                </a:lnTo>
                <a:lnTo>
                  <a:pt x="6107" y="925"/>
                </a:lnTo>
                <a:lnTo>
                  <a:pt x="6107" y="926"/>
                </a:lnTo>
                <a:lnTo>
                  <a:pt x="6114" y="926"/>
                </a:lnTo>
                <a:lnTo>
                  <a:pt x="6114" y="928"/>
                </a:lnTo>
                <a:lnTo>
                  <a:pt x="6120" y="928"/>
                </a:lnTo>
                <a:lnTo>
                  <a:pt x="6120" y="930"/>
                </a:lnTo>
                <a:lnTo>
                  <a:pt x="6125" y="930"/>
                </a:lnTo>
                <a:lnTo>
                  <a:pt x="6125" y="931"/>
                </a:lnTo>
                <a:lnTo>
                  <a:pt x="6130" y="931"/>
                </a:lnTo>
                <a:lnTo>
                  <a:pt x="6130" y="933"/>
                </a:lnTo>
                <a:lnTo>
                  <a:pt x="6135" y="933"/>
                </a:lnTo>
                <a:lnTo>
                  <a:pt x="6135" y="935"/>
                </a:lnTo>
                <a:lnTo>
                  <a:pt x="6142" y="935"/>
                </a:lnTo>
                <a:lnTo>
                  <a:pt x="6142" y="936"/>
                </a:lnTo>
                <a:lnTo>
                  <a:pt x="6147" y="936"/>
                </a:lnTo>
                <a:lnTo>
                  <a:pt x="6147" y="938"/>
                </a:lnTo>
                <a:lnTo>
                  <a:pt x="6152" y="938"/>
                </a:lnTo>
                <a:lnTo>
                  <a:pt x="6152" y="940"/>
                </a:lnTo>
                <a:lnTo>
                  <a:pt x="6157" y="940"/>
                </a:lnTo>
                <a:lnTo>
                  <a:pt x="6157" y="941"/>
                </a:lnTo>
                <a:lnTo>
                  <a:pt x="6164" y="941"/>
                </a:lnTo>
                <a:lnTo>
                  <a:pt x="6164" y="943"/>
                </a:lnTo>
                <a:lnTo>
                  <a:pt x="6169" y="943"/>
                </a:lnTo>
                <a:lnTo>
                  <a:pt x="6169" y="945"/>
                </a:lnTo>
                <a:lnTo>
                  <a:pt x="6174" y="945"/>
                </a:lnTo>
                <a:lnTo>
                  <a:pt x="6174" y="946"/>
                </a:lnTo>
                <a:lnTo>
                  <a:pt x="6179" y="946"/>
                </a:lnTo>
                <a:lnTo>
                  <a:pt x="6179" y="948"/>
                </a:lnTo>
                <a:lnTo>
                  <a:pt x="6184" y="948"/>
                </a:lnTo>
                <a:lnTo>
                  <a:pt x="6184" y="1990"/>
                </a:lnTo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A434211-81CD-A04F-9AC0-56DEC843E34C}"/>
              </a:ext>
            </a:extLst>
          </p:cNvPr>
          <p:cNvGrpSpPr/>
          <p:nvPr/>
        </p:nvGrpSpPr>
        <p:grpSpPr>
          <a:xfrm>
            <a:off x="4586640" y="3123751"/>
            <a:ext cx="1633845" cy="2873375"/>
            <a:chOff x="5368925" y="877570"/>
            <a:chExt cx="1420813" cy="2498725"/>
          </a:xfrm>
        </p:grpSpPr>
        <p:sp>
          <p:nvSpPr>
            <p:cNvPr id="379" name="Freeform 58">
              <a:extLst>
                <a:ext uri="{FF2B5EF4-FFF2-40B4-BE49-F238E27FC236}">
                  <a16:creationId xmlns:a16="http://schemas.microsoft.com/office/drawing/2014/main" xmlns="" id="{B9F2F47E-7684-924F-884A-ED10429AA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1814195"/>
              <a:ext cx="708025" cy="801688"/>
            </a:xfrm>
            <a:custGeom>
              <a:avLst/>
              <a:gdLst>
                <a:gd name="T0" fmla="*/ 352 w 446"/>
                <a:gd name="T1" fmla="*/ 0 h 505"/>
                <a:gd name="T2" fmla="*/ 446 w 446"/>
                <a:gd name="T3" fmla="*/ 475 h 505"/>
                <a:gd name="T4" fmla="*/ 0 w 446"/>
                <a:gd name="T5" fmla="*/ 505 h 505"/>
                <a:gd name="T6" fmla="*/ 180 w 446"/>
                <a:gd name="T7" fmla="*/ 103 h 505"/>
                <a:gd name="T8" fmla="*/ 352 w 446"/>
                <a:gd name="T9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505">
                  <a:moveTo>
                    <a:pt x="352" y="0"/>
                  </a:moveTo>
                  <a:lnTo>
                    <a:pt x="446" y="475"/>
                  </a:lnTo>
                  <a:lnTo>
                    <a:pt x="0" y="505"/>
                  </a:lnTo>
                  <a:lnTo>
                    <a:pt x="180" y="10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F14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59">
              <a:extLst>
                <a:ext uri="{FF2B5EF4-FFF2-40B4-BE49-F238E27FC236}">
                  <a16:creationId xmlns:a16="http://schemas.microsoft.com/office/drawing/2014/main" xmlns="" id="{250365D5-6A56-674C-BE76-E29956F6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036445"/>
              <a:ext cx="952500" cy="1252538"/>
            </a:xfrm>
            <a:custGeom>
              <a:avLst/>
              <a:gdLst>
                <a:gd name="T0" fmla="*/ 434 w 600"/>
                <a:gd name="T1" fmla="*/ 0 h 789"/>
                <a:gd name="T2" fmla="*/ 600 w 600"/>
                <a:gd name="T3" fmla="*/ 772 h 789"/>
                <a:gd name="T4" fmla="*/ 544 w 600"/>
                <a:gd name="T5" fmla="*/ 789 h 789"/>
                <a:gd name="T6" fmla="*/ 412 w 600"/>
                <a:gd name="T7" fmla="*/ 379 h 789"/>
                <a:gd name="T8" fmla="*/ 308 w 600"/>
                <a:gd name="T9" fmla="*/ 195 h 789"/>
                <a:gd name="T10" fmla="*/ 215 w 600"/>
                <a:gd name="T11" fmla="*/ 484 h 789"/>
                <a:gd name="T12" fmla="*/ 40 w 600"/>
                <a:gd name="T13" fmla="*/ 785 h 789"/>
                <a:gd name="T14" fmla="*/ 0 w 600"/>
                <a:gd name="T15" fmla="*/ 751 h 789"/>
                <a:gd name="T16" fmla="*/ 141 w 600"/>
                <a:gd name="T17" fmla="*/ 357 h 789"/>
                <a:gd name="T18" fmla="*/ 187 w 600"/>
                <a:gd name="T19" fmla="*/ 0 h 789"/>
                <a:gd name="T20" fmla="*/ 434 w 600"/>
                <a:gd name="T21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" h="789">
                  <a:moveTo>
                    <a:pt x="434" y="0"/>
                  </a:moveTo>
                  <a:lnTo>
                    <a:pt x="600" y="772"/>
                  </a:lnTo>
                  <a:lnTo>
                    <a:pt x="544" y="789"/>
                  </a:lnTo>
                  <a:lnTo>
                    <a:pt x="412" y="379"/>
                  </a:lnTo>
                  <a:lnTo>
                    <a:pt x="308" y="195"/>
                  </a:lnTo>
                  <a:lnTo>
                    <a:pt x="215" y="484"/>
                  </a:lnTo>
                  <a:lnTo>
                    <a:pt x="40" y="785"/>
                  </a:lnTo>
                  <a:lnTo>
                    <a:pt x="0" y="751"/>
                  </a:lnTo>
                  <a:lnTo>
                    <a:pt x="141" y="357"/>
                  </a:lnTo>
                  <a:lnTo>
                    <a:pt x="187" y="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60">
              <a:extLst>
                <a:ext uri="{FF2B5EF4-FFF2-40B4-BE49-F238E27FC236}">
                  <a16:creationId xmlns:a16="http://schemas.microsoft.com/office/drawing/2014/main" xmlns="" id="{3275F709-7035-4A44-AA3F-37663CC2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925" y="1007745"/>
              <a:ext cx="263525" cy="382588"/>
            </a:xfrm>
            <a:custGeom>
              <a:avLst/>
              <a:gdLst>
                <a:gd name="T0" fmla="*/ 165 w 319"/>
                <a:gd name="T1" fmla="*/ 468 h 468"/>
                <a:gd name="T2" fmla="*/ 215 w 319"/>
                <a:gd name="T3" fmla="*/ 354 h 468"/>
                <a:gd name="T4" fmla="*/ 276 w 319"/>
                <a:gd name="T5" fmla="*/ 348 h 468"/>
                <a:gd name="T6" fmla="*/ 294 w 319"/>
                <a:gd name="T7" fmla="*/ 259 h 468"/>
                <a:gd name="T8" fmla="*/ 295 w 319"/>
                <a:gd name="T9" fmla="*/ 243 h 468"/>
                <a:gd name="T10" fmla="*/ 319 w 319"/>
                <a:gd name="T11" fmla="*/ 247 h 468"/>
                <a:gd name="T12" fmla="*/ 296 w 319"/>
                <a:gd name="T13" fmla="*/ 188 h 468"/>
                <a:gd name="T14" fmla="*/ 266 w 319"/>
                <a:gd name="T15" fmla="*/ 55 h 468"/>
                <a:gd name="T16" fmla="*/ 23 w 319"/>
                <a:gd name="T17" fmla="*/ 83 h 468"/>
                <a:gd name="T18" fmla="*/ 90 w 319"/>
                <a:gd name="T19" fmla="*/ 324 h 468"/>
                <a:gd name="T20" fmla="*/ 44 w 319"/>
                <a:gd name="T21" fmla="*/ 442 h 468"/>
                <a:gd name="T22" fmla="*/ 165 w 319"/>
                <a:gd name="T2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68">
                  <a:moveTo>
                    <a:pt x="165" y="468"/>
                  </a:moveTo>
                  <a:lnTo>
                    <a:pt x="215" y="354"/>
                  </a:lnTo>
                  <a:cubicBezTo>
                    <a:pt x="215" y="354"/>
                    <a:pt x="258" y="366"/>
                    <a:pt x="276" y="348"/>
                  </a:cubicBezTo>
                  <a:cubicBezTo>
                    <a:pt x="283" y="341"/>
                    <a:pt x="290" y="305"/>
                    <a:pt x="294" y="259"/>
                  </a:cubicBezTo>
                  <a:cubicBezTo>
                    <a:pt x="294" y="254"/>
                    <a:pt x="295" y="248"/>
                    <a:pt x="295" y="243"/>
                  </a:cubicBezTo>
                  <a:cubicBezTo>
                    <a:pt x="295" y="237"/>
                    <a:pt x="319" y="253"/>
                    <a:pt x="319" y="247"/>
                  </a:cubicBezTo>
                  <a:cubicBezTo>
                    <a:pt x="319" y="235"/>
                    <a:pt x="296" y="200"/>
                    <a:pt x="296" y="188"/>
                  </a:cubicBezTo>
                  <a:cubicBezTo>
                    <a:pt x="295" y="131"/>
                    <a:pt x="287" y="76"/>
                    <a:pt x="266" y="55"/>
                  </a:cubicBezTo>
                  <a:cubicBezTo>
                    <a:pt x="217" y="7"/>
                    <a:pt x="46" y="0"/>
                    <a:pt x="23" y="83"/>
                  </a:cubicBezTo>
                  <a:cubicBezTo>
                    <a:pt x="0" y="166"/>
                    <a:pt x="21" y="260"/>
                    <a:pt x="90" y="324"/>
                  </a:cubicBezTo>
                  <a:lnTo>
                    <a:pt x="44" y="442"/>
                  </a:lnTo>
                  <a:lnTo>
                    <a:pt x="165" y="468"/>
                  </a:lnTo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Oval 61">
              <a:extLst>
                <a:ext uri="{FF2B5EF4-FFF2-40B4-BE49-F238E27FC236}">
                  <a16:creationId xmlns:a16="http://schemas.microsoft.com/office/drawing/2014/main" xmlns="" id="{64869992-440D-6D4F-8E19-A098B10BF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25" y="1231583"/>
              <a:ext cx="34925" cy="33338"/>
            </a:xfrm>
            <a:prstGeom prst="ellipse">
              <a:avLst/>
            </a:prstGeom>
            <a:solidFill>
              <a:srgbClr val="F3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62">
              <a:extLst>
                <a:ext uri="{FF2B5EF4-FFF2-40B4-BE49-F238E27FC236}">
                  <a16:creationId xmlns:a16="http://schemas.microsoft.com/office/drawing/2014/main" xmlns="" id="{0839D77C-CC01-7045-B0C7-55761D456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1336358"/>
              <a:ext cx="211138" cy="400050"/>
            </a:xfrm>
            <a:custGeom>
              <a:avLst/>
              <a:gdLst>
                <a:gd name="T0" fmla="*/ 0 w 257"/>
                <a:gd name="T1" fmla="*/ 415 h 488"/>
                <a:gd name="T2" fmla="*/ 79 w 257"/>
                <a:gd name="T3" fmla="*/ 488 h 488"/>
                <a:gd name="T4" fmla="*/ 237 w 257"/>
                <a:gd name="T5" fmla="*/ 153 h 488"/>
                <a:gd name="T6" fmla="*/ 257 w 257"/>
                <a:gd name="T7" fmla="*/ 67 h 488"/>
                <a:gd name="T8" fmla="*/ 206 w 257"/>
                <a:gd name="T9" fmla="*/ 68 h 488"/>
                <a:gd name="T10" fmla="*/ 193 w 257"/>
                <a:gd name="T11" fmla="*/ 27 h 488"/>
                <a:gd name="T12" fmla="*/ 172 w 257"/>
                <a:gd name="T13" fmla="*/ 18 h 488"/>
                <a:gd name="T14" fmla="*/ 171 w 257"/>
                <a:gd name="T15" fmla="*/ 69 h 488"/>
                <a:gd name="T16" fmla="*/ 159 w 257"/>
                <a:gd name="T17" fmla="*/ 88 h 488"/>
                <a:gd name="T18" fmla="*/ 154 w 257"/>
                <a:gd name="T19" fmla="*/ 152 h 488"/>
                <a:gd name="T20" fmla="*/ 0 w 257"/>
                <a:gd name="T21" fmla="*/ 415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7" h="488">
                  <a:moveTo>
                    <a:pt x="0" y="415"/>
                  </a:moveTo>
                  <a:lnTo>
                    <a:pt x="79" y="488"/>
                  </a:lnTo>
                  <a:cubicBezTo>
                    <a:pt x="79" y="488"/>
                    <a:pt x="230" y="161"/>
                    <a:pt x="237" y="153"/>
                  </a:cubicBezTo>
                  <a:cubicBezTo>
                    <a:pt x="244" y="144"/>
                    <a:pt x="256" y="73"/>
                    <a:pt x="257" y="67"/>
                  </a:cubicBezTo>
                  <a:cubicBezTo>
                    <a:pt x="257" y="60"/>
                    <a:pt x="206" y="68"/>
                    <a:pt x="206" y="68"/>
                  </a:cubicBezTo>
                  <a:cubicBezTo>
                    <a:pt x="206" y="68"/>
                    <a:pt x="198" y="37"/>
                    <a:pt x="193" y="27"/>
                  </a:cubicBezTo>
                  <a:cubicBezTo>
                    <a:pt x="190" y="22"/>
                    <a:pt x="173" y="0"/>
                    <a:pt x="172" y="18"/>
                  </a:cubicBezTo>
                  <a:lnTo>
                    <a:pt x="171" y="69"/>
                  </a:lnTo>
                  <a:lnTo>
                    <a:pt x="159" y="88"/>
                  </a:lnTo>
                  <a:cubicBezTo>
                    <a:pt x="153" y="102"/>
                    <a:pt x="154" y="152"/>
                    <a:pt x="154" y="152"/>
                  </a:cubicBezTo>
                  <a:lnTo>
                    <a:pt x="0" y="415"/>
                  </a:lnTo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63">
              <a:extLst>
                <a:ext uri="{FF2B5EF4-FFF2-40B4-BE49-F238E27FC236}">
                  <a16:creationId xmlns:a16="http://schemas.microsoft.com/office/drawing/2014/main" xmlns="" id="{76965721-2AD5-BC48-8403-E237DC3C8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1261745"/>
              <a:ext cx="39688" cy="184150"/>
            </a:xfrm>
            <a:custGeom>
              <a:avLst/>
              <a:gdLst>
                <a:gd name="T0" fmla="*/ 0 w 25"/>
                <a:gd name="T1" fmla="*/ 116 h 116"/>
                <a:gd name="T2" fmla="*/ 4 w 25"/>
                <a:gd name="T3" fmla="*/ 52 h 116"/>
                <a:gd name="T4" fmla="*/ 6 w 25"/>
                <a:gd name="T5" fmla="*/ 0 h 116"/>
                <a:gd name="T6" fmla="*/ 25 w 25"/>
                <a:gd name="T7" fmla="*/ 3 h 116"/>
                <a:gd name="T8" fmla="*/ 16 w 25"/>
                <a:gd name="T9" fmla="*/ 114 h 116"/>
                <a:gd name="T10" fmla="*/ 0 w 25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16">
                  <a:moveTo>
                    <a:pt x="0" y="116"/>
                  </a:moveTo>
                  <a:lnTo>
                    <a:pt x="4" y="52"/>
                  </a:lnTo>
                  <a:lnTo>
                    <a:pt x="6" y="0"/>
                  </a:lnTo>
                  <a:lnTo>
                    <a:pt x="25" y="3"/>
                  </a:lnTo>
                  <a:lnTo>
                    <a:pt x="16" y="114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64">
              <a:extLst>
                <a:ext uri="{FF2B5EF4-FFF2-40B4-BE49-F238E27FC236}">
                  <a16:creationId xmlns:a16="http://schemas.microsoft.com/office/drawing/2014/main" xmlns="" id="{531E0516-24E9-6645-A263-F08E74307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700" y="1347470"/>
              <a:ext cx="25400" cy="74613"/>
            </a:xfrm>
            <a:custGeom>
              <a:avLst/>
              <a:gdLst>
                <a:gd name="T0" fmla="*/ 28 w 31"/>
                <a:gd name="T1" fmla="*/ 53 h 91"/>
                <a:gd name="T2" fmla="*/ 4 w 31"/>
                <a:gd name="T3" fmla="*/ 5 h 91"/>
                <a:gd name="T4" fmla="*/ 3 w 31"/>
                <a:gd name="T5" fmla="*/ 31 h 91"/>
                <a:gd name="T6" fmla="*/ 10 w 31"/>
                <a:gd name="T7" fmla="*/ 43 h 91"/>
                <a:gd name="T8" fmla="*/ 1 w 31"/>
                <a:gd name="T9" fmla="*/ 45 h 91"/>
                <a:gd name="T10" fmla="*/ 2 w 31"/>
                <a:gd name="T11" fmla="*/ 63 h 91"/>
                <a:gd name="T12" fmla="*/ 6 w 31"/>
                <a:gd name="T13" fmla="*/ 91 h 91"/>
                <a:gd name="T14" fmla="*/ 28 w 31"/>
                <a:gd name="T15" fmla="*/ 5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91">
                  <a:moveTo>
                    <a:pt x="28" y="53"/>
                  </a:moveTo>
                  <a:cubicBezTo>
                    <a:pt x="31" y="38"/>
                    <a:pt x="9" y="0"/>
                    <a:pt x="4" y="5"/>
                  </a:cubicBezTo>
                  <a:cubicBezTo>
                    <a:pt x="0" y="9"/>
                    <a:pt x="3" y="31"/>
                    <a:pt x="3" y="31"/>
                  </a:cubicBezTo>
                  <a:lnTo>
                    <a:pt x="10" y="43"/>
                  </a:lnTo>
                  <a:cubicBezTo>
                    <a:pt x="10" y="43"/>
                    <a:pt x="1" y="42"/>
                    <a:pt x="1" y="45"/>
                  </a:cubicBezTo>
                  <a:cubicBezTo>
                    <a:pt x="2" y="48"/>
                    <a:pt x="2" y="63"/>
                    <a:pt x="2" y="63"/>
                  </a:cubicBezTo>
                  <a:lnTo>
                    <a:pt x="6" y="91"/>
                  </a:lnTo>
                  <a:lnTo>
                    <a:pt x="28" y="53"/>
                  </a:lnTo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65">
              <a:extLst>
                <a:ext uri="{FF2B5EF4-FFF2-40B4-BE49-F238E27FC236}">
                  <a16:creationId xmlns:a16="http://schemas.microsoft.com/office/drawing/2014/main" xmlns="" id="{0829D6CB-6DF7-C94D-871E-0B7001986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0" y="1377633"/>
              <a:ext cx="501650" cy="520700"/>
            </a:xfrm>
            <a:custGeom>
              <a:avLst/>
              <a:gdLst>
                <a:gd name="T0" fmla="*/ 478 w 609"/>
                <a:gd name="T1" fmla="*/ 103 h 635"/>
                <a:gd name="T2" fmla="*/ 320 w 609"/>
                <a:gd name="T3" fmla="*/ 412 h 635"/>
                <a:gd name="T4" fmla="*/ 300 w 609"/>
                <a:gd name="T5" fmla="*/ 392 h 635"/>
                <a:gd name="T6" fmla="*/ 110 w 609"/>
                <a:gd name="T7" fmla="*/ 59 h 635"/>
                <a:gd name="T8" fmla="*/ 170 w 609"/>
                <a:gd name="T9" fmla="*/ 553 h 635"/>
                <a:gd name="T10" fmla="*/ 370 w 609"/>
                <a:gd name="T11" fmla="*/ 612 h 635"/>
                <a:gd name="T12" fmla="*/ 609 w 609"/>
                <a:gd name="T13" fmla="*/ 181 h 635"/>
                <a:gd name="T14" fmla="*/ 478 w 609"/>
                <a:gd name="T15" fmla="*/ 10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9" h="635">
                  <a:moveTo>
                    <a:pt x="478" y="103"/>
                  </a:moveTo>
                  <a:lnTo>
                    <a:pt x="320" y="412"/>
                  </a:lnTo>
                  <a:cubicBezTo>
                    <a:pt x="314" y="364"/>
                    <a:pt x="300" y="392"/>
                    <a:pt x="300" y="392"/>
                  </a:cubicBezTo>
                  <a:cubicBezTo>
                    <a:pt x="300" y="392"/>
                    <a:pt x="206" y="111"/>
                    <a:pt x="110" y="59"/>
                  </a:cubicBezTo>
                  <a:cubicBezTo>
                    <a:pt x="0" y="0"/>
                    <a:pt x="170" y="553"/>
                    <a:pt x="170" y="553"/>
                  </a:cubicBezTo>
                  <a:cubicBezTo>
                    <a:pt x="170" y="553"/>
                    <a:pt x="318" y="635"/>
                    <a:pt x="370" y="612"/>
                  </a:cubicBezTo>
                  <a:cubicBezTo>
                    <a:pt x="419" y="591"/>
                    <a:pt x="558" y="314"/>
                    <a:pt x="609" y="181"/>
                  </a:cubicBezTo>
                  <a:cubicBezTo>
                    <a:pt x="577" y="161"/>
                    <a:pt x="512" y="120"/>
                    <a:pt x="478" y="103"/>
                  </a:cubicBezTo>
                </a:path>
              </a:pathLst>
            </a:custGeom>
            <a:solidFill>
              <a:srgbClr val="F14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66">
              <a:extLst>
                <a:ext uri="{FF2B5EF4-FFF2-40B4-BE49-F238E27FC236}">
                  <a16:creationId xmlns:a16="http://schemas.microsoft.com/office/drawing/2014/main" xmlns="" id="{16FA2468-C7EA-CC43-852A-F860BFC49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1283970"/>
              <a:ext cx="463550" cy="806450"/>
            </a:xfrm>
            <a:custGeom>
              <a:avLst/>
              <a:gdLst>
                <a:gd name="T0" fmla="*/ 27 w 563"/>
                <a:gd name="T1" fmla="*/ 918 h 984"/>
                <a:gd name="T2" fmla="*/ 517 w 563"/>
                <a:gd name="T3" fmla="*/ 984 h 984"/>
                <a:gd name="T4" fmla="*/ 470 w 563"/>
                <a:gd name="T5" fmla="*/ 738 h 984"/>
                <a:gd name="T6" fmla="*/ 541 w 563"/>
                <a:gd name="T7" fmla="*/ 595 h 984"/>
                <a:gd name="T8" fmla="*/ 501 w 563"/>
                <a:gd name="T9" fmla="*/ 385 h 984"/>
                <a:gd name="T10" fmla="*/ 404 w 563"/>
                <a:gd name="T11" fmla="*/ 174 h 984"/>
                <a:gd name="T12" fmla="*/ 423 w 563"/>
                <a:gd name="T13" fmla="*/ 117 h 984"/>
                <a:gd name="T14" fmla="*/ 205 w 563"/>
                <a:gd name="T15" fmla="*/ 0 h 984"/>
                <a:gd name="T16" fmla="*/ 182 w 563"/>
                <a:gd name="T17" fmla="*/ 83 h 984"/>
                <a:gd name="T18" fmla="*/ 24 w 563"/>
                <a:gd name="T19" fmla="*/ 297 h 984"/>
                <a:gd name="T20" fmla="*/ 42 w 563"/>
                <a:gd name="T21" fmla="*/ 753 h 984"/>
                <a:gd name="T22" fmla="*/ 27 w 563"/>
                <a:gd name="T23" fmla="*/ 918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3" h="984">
                  <a:moveTo>
                    <a:pt x="27" y="918"/>
                  </a:moveTo>
                  <a:lnTo>
                    <a:pt x="517" y="984"/>
                  </a:lnTo>
                  <a:lnTo>
                    <a:pt x="470" y="738"/>
                  </a:lnTo>
                  <a:cubicBezTo>
                    <a:pt x="470" y="738"/>
                    <a:pt x="516" y="648"/>
                    <a:pt x="541" y="595"/>
                  </a:cubicBezTo>
                  <a:cubicBezTo>
                    <a:pt x="558" y="561"/>
                    <a:pt x="563" y="500"/>
                    <a:pt x="501" y="385"/>
                  </a:cubicBezTo>
                  <a:cubicBezTo>
                    <a:pt x="438" y="269"/>
                    <a:pt x="404" y="174"/>
                    <a:pt x="404" y="174"/>
                  </a:cubicBezTo>
                  <a:lnTo>
                    <a:pt x="423" y="117"/>
                  </a:lnTo>
                  <a:lnTo>
                    <a:pt x="205" y="0"/>
                  </a:lnTo>
                  <a:lnTo>
                    <a:pt x="182" y="83"/>
                  </a:lnTo>
                  <a:cubicBezTo>
                    <a:pt x="182" y="83"/>
                    <a:pt x="47" y="254"/>
                    <a:pt x="24" y="297"/>
                  </a:cubicBezTo>
                  <a:cubicBezTo>
                    <a:pt x="0" y="340"/>
                    <a:pt x="38" y="717"/>
                    <a:pt x="42" y="753"/>
                  </a:cubicBezTo>
                  <a:lnTo>
                    <a:pt x="27" y="918"/>
                  </a:lnTo>
                </a:path>
              </a:pathLst>
            </a:custGeom>
            <a:solidFill>
              <a:srgbClr val="FAC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67">
              <a:extLst>
                <a:ext uri="{FF2B5EF4-FFF2-40B4-BE49-F238E27FC236}">
                  <a16:creationId xmlns:a16="http://schemas.microsoft.com/office/drawing/2014/main" xmlns="" id="{E7806B69-4E5A-F34F-B2BA-5C3EF884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2338" y="877570"/>
              <a:ext cx="461963" cy="436563"/>
            </a:xfrm>
            <a:custGeom>
              <a:avLst/>
              <a:gdLst>
                <a:gd name="T0" fmla="*/ 1 w 561"/>
                <a:gd name="T1" fmla="*/ 297 h 533"/>
                <a:gd name="T2" fmla="*/ 25 w 561"/>
                <a:gd name="T3" fmla="*/ 402 h 533"/>
                <a:gd name="T4" fmla="*/ 176 w 561"/>
                <a:gd name="T5" fmla="*/ 528 h 533"/>
                <a:gd name="T6" fmla="*/ 264 w 561"/>
                <a:gd name="T7" fmla="*/ 483 h 533"/>
                <a:gd name="T8" fmla="*/ 357 w 561"/>
                <a:gd name="T9" fmla="*/ 401 h 533"/>
                <a:gd name="T10" fmla="*/ 398 w 561"/>
                <a:gd name="T11" fmla="*/ 346 h 533"/>
                <a:gd name="T12" fmla="*/ 533 w 561"/>
                <a:gd name="T13" fmla="*/ 262 h 533"/>
                <a:gd name="T14" fmla="*/ 483 w 561"/>
                <a:gd name="T15" fmla="*/ 111 h 533"/>
                <a:gd name="T16" fmla="*/ 123 w 561"/>
                <a:gd name="T17" fmla="*/ 77 h 533"/>
                <a:gd name="T18" fmla="*/ 6 w 561"/>
                <a:gd name="T19" fmla="*/ 243 h 533"/>
                <a:gd name="T20" fmla="*/ 1 w 561"/>
                <a:gd name="T21" fmla="*/ 29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33">
                  <a:moveTo>
                    <a:pt x="1" y="297"/>
                  </a:moveTo>
                  <a:cubicBezTo>
                    <a:pt x="1" y="333"/>
                    <a:pt x="10" y="369"/>
                    <a:pt x="25" y="402"/>
                  </a:cubicBezTo>
                  <a:cubicBezTo>
                    <a:pt x="53" y="463"/>
                    <a:pt x="103" y="533"/>
                    <a:pt x="176" y="528"/>
                  </a:cubicBezTo>
                  <a:cubicBezTo>
                    <a:pt x="213" y="526"/>
                    <a:pt x="237" y="504"/>
                    <a:pt x="264" y="483"/>
                  </a:cubicBezTo>
                  <a:cubicBezTo>
                    <a:pt x="297" y="457"/>
                    <a:pt x="329" y="432"/>
                    <a:pt x="357" y="401"/>
                  </a:cubicBezTo>
                  <a:cubicBezTo>
                    <a:pt x="372" y="383"/>
                    <a:pt x="384" y="364"/>
                    <a:pt x="398" y="346"/>
                  </a:cubicBezTo>
                  <a:cubicBezTo>
                    <a:pt x="432" y="302"/>
                    <a:pt x="507" y="314"/>
                    <a:pt x="533" y="262"/>
                  </a:cubicBezTo>
                  <a:cubicBezTo>
                    <a:pt x="561" y="208"/>
                    <a:pt x="521" y="151"/>
                    <a:pt x="483" y="111"/>
                  </a:cubicBezTo>
                  <a:cubicBezTo>
                    <a:pt x="385" y="7"/>
                    <a:pt x="234" y="0"/>
                    <a:pt x="123" y="77"/>
                  </a:cubicBezTo>
                  <a:cubicBezTo>
                    <a:pt x="67" y="115"/>
                    <a:pt x="23" y="175"/>
                    <a:pt x="6" y="243"/>
                  </a:cubicBezTo>
                  <a:cubicBezTo>
                    <a:pt x="2" y="260"/>
                    <a:pt x="0" y="279"/>
                    <a:pt x="1" y="297"/>
                  </a:cubicBezTo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68">
              <a:extLst>
                <a:ext uri="{FF2B5EF4-FFF2-40B4-BE49-F238E27FC236}">
                  <a16:creationId xmlns:a16="http://schemas.microsoft.com/office/drawing/2014/main" xmlns="" id="{F51936B4-9EBF-CA46-BAF5-3D1209F92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176270"/>
              <a:ext cx="190500" cy="188913"/>
            </a:xfrm>
            <a:custGeom>
              <a:avLst/>
              <a:gdLst>
                <a:gd name="T0" fmla="*/ 59 w 232"/>
                <a:gd name="T1" fmla="*/ 0 h 231"/>
                <a:gd name="T2" fmla="*/ 101 w 232"/>
                <a:gd name="T3" fmla="*/ 150 h 231"/>
                <a:gd name="T4" fmla="*/ 232 w 232"/>
                <a:gd name="T5" fmla="*/ 170 h 231"/>
                <a:gd name="T6" fmla="*/ 48 w 232"/>
                <a:gd name="T7" fmla="*/ 231 h 231"/>
                <a:gd name="T8" fmla="*/ 0 w 232"/>
                <a:gd name="T9" fmla="*/ 19 h 231"/>
                <a:gd name="T10" fmla="*/ 59 w 232"/>
                <a:gd name="T1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231">
                  <a:moveTo>
                    <a:pt x="59" y="0"/>
                  </a:moveTo>
                  <a:lnTo>
                    <a:pt x="101" y="150"/>
                  </a:lnTo>
                  <a:cubicBezTo>
                    <a:pt x="101" y="150"/>
                    <a:pt x="228" y="160"/>
                    <a:pt x="232" y="170"/>
                  </a:cubicBezTo>
                  <a:lnTo>
                    <a:pt x="48" y="231"/>
                  </a:lnTo>
                  <a:lnTo>
                    <a:pt x="0" y="1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69">
              <a:extLst>
                <a:ext uri="{FF2B5EF4-FFF2-40B4-BE49-F238E27FC236}">
                  <a16:creationId xmlns:a16="http://schemas.microsoft.com/office/drawing/2014/main" xmlns="" id="{CBEB0556-4FDE-3049-82F3-B87B395E8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3" y="3163570"/>
              <a:ext cx="149225" cy="212725"/>
            </a:xfrm>
            <a:custGeom>
              <a:avLst/>
              <a:gdLst>
                <a:gd name="T0" fmla="*/ 94 w 94"/>
                <a:gd name="T1" fmla="*/ 134 h 134"/>
                <a:gd name="T2" fmla="*/ 40 w 94"/>
                <a:gd name="T3" fmla="*/ 134 h 134"/>
                <a:gd name="T4" fmla="*/ 0 w 94"/>
                <a:gd name="T5" fmla="*/ 97 h 134"/>
                <a:gd name="T6" fmla="*/ 49 w 94"/>
                <a:gd name="T7" fmla="*/ 0 h 134"/>
                <a:gd name="T8" fmla="*/ 76 w 94"/>
                <a:gd name="T9" fmla="*/ 20 h 134"/>
                <a:gd name="T10" fmla="*/ 44 w 94"/>
                <a:gd name="T11" fmla="*/ 92 h 134"/>
                <a:gd name="T12" fmla="*/ 54 w 94"/>
                <a:gd name="T13" fmla="*/ 121 h 134"/>
                <a:gd name="T14" fmla="*/ 94 w 94"/>
                <a:gd name="T1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34">
                  <a:moveTo>
                    <a:pt x="94" y="134"/>
                  </a:moveTo>
                  <a:lnTo>
                    <a:pt x="40" y="134"/>
                  </a:lnTo>
                  <a:lnTo>
                    <a:pt x="0" y="97"/>
                  </a:lnTo>
                  <a:lnTo>
                    <a:pt x="49" y="0"/>
                  </a:lnTo>
                  <a:lnTo>
                    <a:pt x="76" y="20"/>
                  </a:lnTo>
                  <a:lnTo>
                    <a:pt x="44" y="92"/>
                  </a:lnTo>
                  <a:lnTo>
                    <a:pt x="54" y="121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70">
              <a:extLst>
                <a:ext uri="{FF2B5EF4-FFF2-40B4-BE49-F238E27FC236}">
                  <a16:creationId xmlns:a16="http://schemas.microsoft.com/office/drawing/2014/main" xmlns="" id="{C54F2436-6886-F043-A483-E49B85A93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1352233"/>
              <a:ext cx="431800" cy="1263650"/>
            </a:xfrm>
            <a:custGeom>
              <a:avLst/>
              <a:gdLst>
                <a:gd name="T0" fmla="*/ 329 w 525"/>
                <a:gd name="T1" fmla="*/ 0 h 1542"/>
                <a:gd name="T2" fmla="*/ 492 w 525"/>
                <a:gd name="T3" fmla="*/ 98 h 1542"/>
                <a:gd name="T4" fmla="*/ 209 w 525"/>
                <a:gd name="T5" fmla="*/ 1528 h 1542"/>
                <a:gd name="T6" fmla="*/ 0 w 525"/>
                <a:gd name="T7" fmla="*/ 1542 h 1542"/>
                <a:gd name="T8" fmla="*/ 153 w 525"/>
                <a:gd name="T9" fmla="*/ 823 h 1542"/>
                <a:gd name="T10" fmla="*/ 163 w 525"/>
                <a:gd name="T11" fmla="*/ 652 h 1542"/>
                <a:gd name="T12" fmla="*/ 153 w 525"/>
                <a:gd name="T13" fmla="*/ 219 h 1542"/>
                <a:gd name="T14" fmla="*/ 329 w 525"/>
                <a:gd name="T15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5" h="1542">
                  <a:moveTo>
                    <a:pt x="329" y="0"/>
                  </a:moveTo>
                  <a:cubicBezTo>
                    <a:pt x="329" y="0"/>
                    <a:pt x="459" y="35"/>
                    <a:pt x="492" y="98"/>
                  </a:cubicBezTo>
                  <a:cubicBezTo>
                    <a:pt x="525" y="160"/>
                    <a:pt x="209" y="1528"/>
                    <a:pt x="209" y="1528"/>
                  </a:cubicBezTo>
                  <a:lnTo>
                    <a:pt x="0" y="1542"/>
                  </a:lnTo>
                  <a:lnTo>
                    <a:pt x="153" y="823"/>
                  </a:lnTo>
                  <a:lnTo>
                    <a:pt x="163" y="652"/>
                  </a:lnTo>
                  <a:cubicBezTo>
                    <a:pt x="163" y="652"/>
                    <a:pt x="134" y="262"/>
                    <a:pt x="153" y="219"/>
                  </a:cubicBezTo>
                  <a:cubicBezTo>
                    <a:pt x="176" y="166"/>
                    <a:pt x="329" y="0"/>
                    <a:pt x="329" y="0"/>
                  </a:cubicBezTo>
                </a:path>
              </a:pathLst>
            </a:custGeom>
            <a:solidFill>
              <a:srgbClr val="F14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71">
              <a:extLst>
                <a:ext uri="{FF2B5EF4-FFF2-40B4-BE49-F238E27FC236}">
                  <a16:creationId xmlns:a16="http://schemas.microsoft.com/office/drawing/2014/main" xmlns="" id="{59C98C8B-A046-B540-8333-C83105524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88" y="2315845"/>
              <a:ext cx="188913" cy="231775"/>
            </a:xfrm>
            <a:custGeom>
              <a:avLst/>
              <a:gdLst>
                <a:gd name="T0" fmla="*/ 208 w 230"/>
                <a:gd name="T1" fmla="*/ 29 h 283"/>
                <a:gd name="T2" fmla="*/ 69 w 230"/>
                <a:gd name="T3" fmla="*/ 24 h 283"/>
                <a:gd name="T4" fmla="*/ 0 w 230"/>
                <a:gd name="T5" fmla="*/ 257 h 283"/>
                <a:gd name="T6" fmla="*/ 13 w 230"/>
                <a:gd name="T7" fmla="*/ 261 h 283"/>
                <a:gd name="T8" fmla="*/ 93 w 230"/>
                <a:gd name="T9" fmla="*/ 25 h 283"/>
                <a:gd name="T10" fmla="*/ 205 w 230"/>
                <a:gd name="T11" fmla="*/ 41 h 283"/>
                <a:gd name="T12" fmla="*/ 210 w 230"/>
                <a:gd name="T13" fmla="*/ 280 h 283"/>
                <a:gd name="T14" fmla="*/ 230 w 230"/>
                <a:gd name="T15" fmla="*/ 283 h 283"/>
                <a:gd name="T16" fmla="*/ 208 w 230"/>
                <a:gd name="T17" fmla="*/ 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83">
                  <a:moveTo>
                    <a:pt x="208" y="29"/>
                  </a:moveTo>
                  <a:cubicBezTo>
                    <a:pt x="171" y="0"/>
                    <a:pt x="82" y="12"/>
                    <a:pt x="69" y="24"/>
                  </a:cubicBezTo>
                  <a:cubicBezTo>
                    <a:pt x="56" y="37"/>
                    <a:pt x="10" y="214"/>
                    <a:pt x="0" y="257"/>
                  </a:cubicBezTo>
                  <a:lnTo>
                    <a:pt x="13" y="261"/>
                  </a:lnTo>
                  <a:cubicBezTo>
                    <a:pt x="12" y="256"/>
                    <a:pt x="62" y="32"/>
                    <a:pt x="93" y="25"/>
                  </a:cubicBezTo>
                  <a:cubicBezTo>
                    <a:pt x="125" y="17"/>
                    <a:pt x="196" y="34"/>
                    <a:pt x="205" y="41"/>
                  </a:cubicBezTo>
                  <a:cubicBezTo>
                    <a:pt x="214" y="47"/>
                    <a:pt x="210" y="280"/>
                    <a:pt x="210" y="280"/>
                  </a:cubicBezTo>
                  <a:lnTo>
                    <a:pt x="230" y="283"/>
                  </a:lnTo>
                  <a:cubicBezTo>
                    <a:pt x="230" y="283"/>
                    <a:pt x="227" y="45"/>
                    <a:pt x="208" y="29"/>
                  </a:cubicBezTo>
                  <a:close/>
                </a:path>
              </a:pathLst>
            </a:custGeom>
            <a:solidFill>
              <a:srgbClr val="CD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72">
              <a:extLst>
                <a:ext uri="{FF2B5EF4-FFF2-40B4-BE49-F238E27FC236}">
                  <a16:creationId xmlns:a16="http://schemas.microsoft.com/office/drawing/2014/main" xmlns="" id="{D7670A30-2544-084B-AF02-0F40A1FF7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2503170"/>
              <a:ext cx="371475" cy="460375"/>
            </a:xfrm>
            <a:custGeom>
              <a:avLst/>
              <a:gdLst>
                <a:gd name="T0" fmla="*/ 56 w 234"/>
                <a:gd name="T1" fmla="*/ 0 h 290"/>
                <a:gd name="T2" fmla="*/ 234 w 234"/>
                <a:gd name="T3" fmla="*/ 26 h 290"/>
                <a:gd name="T4" fmla="*/ 211 w 234"/>
                <a:gd name="T5" fmla="*/ 290 h 290"/>
                <a:gd name="T6" fmla="*/ 0 w 234"/>
                <a:gd name="T7" fmla="*/ 264 h 290"/>
                <a:gd name="T8" fmla="*/ 56 w 234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90">
                  <a:moveTo>
                    <a:pt x="56" y="0"/>
                  </a:moveTo>
                  <a:lnTo>
                    <a:pt x="234" y="26"/>
                  </a:lnTo>
                  <a:lnTo>
                    <a:pt x="211" y="290"/>
                  </a:lnTo>
                  <a:lnTo>
                    <a:pt x="0" y="26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73">
              <a:extLst>
                <a:ext uri="{FF2B5EF4-FFF2-40B4-BE49-F238E27FC236}">
                  <a16:creationId xmlns:a16="http://schemas.microsoft.com/office/drawing/2014/main" xmlns="" id="{4D75EFB7-718B-974F-895A-0C1A92C3D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638" y="2311083"/>
              <a:ext cx="201613" cy="201613"/>
            </a:xfrm>
            <a:custGeom>
              <a:avLst/>
              <a:gdLst>
                <a:gd name="T0" fmla="*/ 230 w 244"/>
                <a:gd name="T1" fmla="*/ 51 h 246"/>
                <a:gd name="T2" fmla="*/ 98 w 244"/>
                <a:gd name="T3" fmla="*/ 9 h 246"/>
                <a:gd name="T4" fmla="*/ 0 w 244"/>
                <a:gd name="T5" fmla="*/ 158 h 246"/>
                <a:gd name="T6" fmla="*/ 12 w 244"/>
                <a:gd name="T7" fmla="*/ 165 h 246"/>
                <a:gd name="T8" fmla="*/ 121 w 244"/>
                <a:gd name="T9" fmla="*/ 15 h 246"/>
                <a:gd name="T10" fmla="*/ 224 w 244"/>
                <a:gd name="T11" fmla="*/ 61 h 246"/>
                <a:gd name="T12" fmla="*/ 196 w 244"/>
                <a:gd name="T13" fmla="*/ 238 h 246"/>
                <a:gd name="T14" fmla="*/ 214 w 244"/>
                <a:gd name="T15" fmla="*/ 246 h 246"/>
                <a:gd name="T16" fmla="*/ 230 w 244"/>
                <a:gd name="T17" fmla="*/ 5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6">
                  <a:moveTo>
                    <a:pt x="230" y="51"/>
                  </a:moveTo>
                  <a:cubicBezTo>
                    <a:pt x="203" y="13"/>
                    <a:pt x="114" y="0"/>
                    <a:pt x="98" y="9"/>
                  </a:cubicBezTo>
                  <a:cubicBezTo>
                    <a:pt x="82" y="17"/>
                    <a:pt x="22" y="119"/>
                    <a:pt x="0" y="158"/>
                  </a:cubicBezTo>
                  <a:lnTo>
                    <a:pt x="12" y="165"/>
                  </a:lnTo>
                  <a:cubicBezTo>
                    <a:pt x="12" y="160"/>
                    <a:pt x="89" y="14"/>
                    <a:pt x="121" y="15"/>
                  </a:cubicBezTo>
                  <a:cubicBezTo>
                    <a:pt x="153" y="17"/>
                    <a:pt x="217" y="53"/>
                    <a:pt x="224" y="61"/>
                  </a:cubicBezTo>
                  <a:cubicBezTo>
                    <a:pt x="231" y="70"/>
                    <a:pt x="196" y="238"/>
                    <a:pt x="196" y="238"/>
                  </a:cubicBezTo>
                  <a:lnTo>
                    <a:pt x="214" y="246"/>
                  </a:lnTo>
                  <a:cubicBezTo>
                    <a:pt x="214" y="246"/>
                    <a:pt x="244" y="71"/>
                    <a:pt x="230" y="51"/>
                  </a:cubicBezTo>
                </a:path>
              </a:pathLst>
            </a:custGeom>
            <a:solidFill>
              <a:srgbClr val="F3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74">
              <a:extLst>
                <a:ext uri="{FF2B5EF4-FFF2-40B4-BE49-F238E27FC236}">
                  <a16:creationId xmlns:a16="http://schemas.microsoft.com/office/drawing/2014/main" xmlns="" id="{186342DF-EF66-6146-82B5-518389A47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2184083"/>
              <a:ext cx="173038" cy="192088"/>
            </a:xfrm>
            <a:custGeom>
              <a:avLst/>
              <a:gdLst>
                <a:gd name="T0" fmla="*/ 63 w 211"/>
                <a:gd name="T1" fmla="*/ 44 h 233"/>
                <a:gd name="T2" fmla="*/ 12 w 211"/>
                <a:gd name="T3" fmla="*/ 169 h 233"/>
                <a:gd name="T4" fmla="*/ 29 w 211"/>
                <a:gd name="T5" fmla="*/ 198 h 233"/>
                <a:gd name="T6" fmla="*/ 63 w 211"/>
                <a:gd name="T7" fmla="*/ 211 h 233"/>
                <a:gd name="T8" fmla="*/ 93 w 211"/>
                <a:gd name="T9" fmla="*/ 228 h 233"/>
                <a:gd name="T10" fmla="*/ 126 w 211"/>
                <a:gd name="T11" fmla="*/ 231 h 233"/>
                <a:gd name="T12" fmla="*/ 134 w 211"/>
                <a:gd name="T13" fmla="*/ 147 h 233"/>
                <a:gd name="T14" fmla="*/ 134 w 211"/>
                <a:gd name="T15" fmla="*/ 115 h 233"/>
                <a:gd name="T16" fmla="*/ 211 w 211"/>
                <a:gd name="T17" fmla="*/ 0 h 233"/>
                <a:gd name="T18" fmla="*/ 63 w 211"/>
                <a:gd name="T19" fmla="*/ 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233">
                  <a:moveTo>
                    <a:pt x="63" y="44"/>
                  </a:moveTo>
                  <a:cubicBezTo>
                    <a:pt x="63" y="44"/>
                    <a:pt x="24" y="147"/>
                    <a:pt x="12" y="169"/>
                  </a:cubicBezTo>
                  <a:cubicBezTo>
                    <a:pt x="0" y="191"/>
                    <a:pt x="5" y="205"/>
                    <a:pt x="29" y="198"/>
                  </a:cubicBezTo>
                  <a:cubicBezTo>
                    <a:pt x="53" y="191"/>
                    <a:pt x="43" y="220"/>
                    <a:pt x="63" y="211"/>
                  </a:cubicBezTo>
                  <a:cubicBezTo>
                    <a:pt x="83" y="202"/>
                    <a:pt x="77" y="233"/>
                    <a:pt x="93" y="228"/>
                  </a:cubicBezTo>
                  <a:cubicBezTo>
                    <a:pt x="117" y="219"/>
                    <a:pt x="116" y="231"/>
                    <a:pt x="126" y="231"/>
                  </a:cubicBezTo>
                  <a:cubicBezTo>
                    <a:pt x="136" y="231"/>
                    <a:pt x="134" y="147"/>
                    <a:pt x="134" y="147"/>
                  </a:cubicBezTo>
                  <a:cubicBezTo>
                    <a:pt x="134" y="147"/>
                    <a:pt x="148" y="135"/>
                    <a:pt x="134" y="115"/>
                  </a:cubicBezTo>
                  <a:cubicBezTo>
                    <a:pt x="121" y="95"/>
                    <a:pt x="211" y="0"/>
                    <a:pt x="211" y="0"/>
                  </a:cubicBezTo>
                  <a:lnTo>
                    <a:pt x="63" y="44"/>
                  </a:lnTo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75">
              <a:extLst>
                <a:ext uri="{FF2B5EF4-FFF2-40B4-BE49-F238E27FC236}">
                  <a16:creationId xmlns:a16="http://schemas.microsoft.com/office/drawing/2014/main" xmlns="" id="{AE45F388-D23E-724E-AF9F-95BE4B469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1430020"/>
              <a:ext cx="428625" cy="833438"/>
            </a:xfrm>
            <a:custGeom>
              <a:avLst/>
              <a:gdLst>
                <a:gd name="T0" fmla="*/ 340 w 520"/>
                <a:gd name="T1" fmla="*/ 123 h 1015"/>
                <a:gd name="T2" fmla="*/ 0 w 520"/>
                <a:gd name="T3" fmla="*/ 964 h 1015"/>
                <a:gd name="T4" fmla="*/ 115 w 520"/>
                <a:gd name="T5" fmla="*/ 1015 h 1015"/>
                <a:gd name="T6" fmla="*/ 228 w 520"/>
                <a:gd name="T7" fmla="*/ 805 h 1015"/>
                <a:gd name="T8" fmla="*/ 279 w 520"/>
                <a:gd name="T9" fmla="*/ 667 h 1015"/>
                <a:gd name="T10" fmla="*/ 496 w 520"/>
                <a:gd name="T11" fmla="*/ 289 h 1015"/>
                <a:gd name="T12" fmla="*/ 340 w 520"/>
                <a:gd name="T13" fmla="*/ 12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0" h="1015">
                  <a:moveTo>
                    <a:pt x="340" y="123"/>
                  </a:moveTo>
                  <a:cubicBezTo>
                    <a:pt x="281" y="180"/>
                    <a:pt x="0" y="964"/>
                    <a:pt x="0" y="964"/>
                  </a:cubicBezTo>
                  <a:lnTo>
                    <a:pt x="115" y="1015"/>
                  </a:lnTo>
                  <a:cubicBezTo>
                    <a:pt x="115" y="1015"/>
                    <a:pt x="183" y="850"/>
                    <a:pt x="228" y="805"/>
                  </a:cubicBezTo>
                  <a:cubicBezTo>
                    <a:pt x="272" y="760"/>
                    <a:pt x="285" y="741"/>
                    <a:pt x="279" y="667"/>
                  </a:cubicBezTo>
                  <a:cubicBezTo>
                    <a:pt x="272" y="593"/>
                    <a:pt x="472" y="376"/>
                    <a:pt x="496" y="289"/>
                  </a:cubicBezTo>
                  <a:cubicBezTo>
                    <a:pt x="520" y="202"/>
                    <a:pt x="466" y="0"/>
                    <a:pt x="340" y="123"/>
                  </a:cubicBezTo>
                </a:path>
              </a:pathLst>
            </a:custGeom>
            <a:solidFill>
              <a:srgbClr val="F14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76">
              <a:extLst>
                <a:ext uri="{FF2B5EF4-FFF2-40B4-BE49-F238E27FC236}">
                  <a16:creationId xmlns:a16="http://schemas.microsoft.com/office/drawing/2014/main" xmlns="" id="{081EDC68-7C55-5C49-93B0-5471D86D4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800" y="1493520"/>
              <a:ext cx="131763" cy="360363"/>
            </a:xfrm>
            <a:custGeom>
              <a:avLst/>
              <a:gdLst>
                <a:gd name="T0" fmla="*/ 6 w 160"/>
                <a:gd name="T1" fmla="*/ 440 h 440"/>
                <a:gd name="T2" fmla="*/ 3 w 160"/>
                <a:gd name="T3" fmla="*/ 439 h 440"/>
                <a:gd name="T4" fmla="*/ 2 w 160"/>
                <a:gd name="T5" fmla="*/ 432 h 440"/>
                <a:gd name="T6" fmla="*/ 105 w 160"/>
                <a:gd name="T7" fmla="*/ 281 h 440"/>
                <a:gd name="T8" fmla="*/ 144 w 160"/>
                <a:gd name="T9" fmla="*/ 140 h 440"/>
                <a:gd name="T10" fmla="*/ 60 w 160"/>
                <a:gd name="T11" fmla="*/ 10 h 440"/>
                <a:gd name="T12" fmla="*/ 58 w 160"/>
                <a:gd name="T13" fmla="*/ 3 h 440"/>
                <a:gd name="T14" fmla="*/ 65 w 160"/>
                <a:gd name="T15" fmla="*/ 1 h 440"/>
                <a:gd name="T16" fmla="*/ 154 w 160"/>
                <a:gd name="T17" fmla="*/ 139 h 440"/>
                <a:gd name="T18" fmla="*/ 114 w 160"/>
                <a:gd name="T19" fmla="*/ 286 h 440"/>
                <a:gd name="T20" fmla="*/ 10 w 160"/>
                <a:gd name="T21" fmla="*/ 438 h 440"/>
                <a:gd name="T22" fmla="*/ 6 w 160"/>
                <a:gd name="T23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440">
                  <a:moveTo>
                    <a:pt x="6" y="440"/>
                  </a:moveTo>
                  <a:cubicBezTo>
                    <a:pt x="5" y="440"/>
                    <a:pt x="4" y="440"/>
                    <a:pt x="3" y="439"/>
                  </a:cubicBezTo>
                  <a:cubicBezTo>
                    <a:pt x="1" y="437"/>
                    <a:pt x="0" y="434"/>
                    <a:pt x="2" y="432"/>
                  </a:cubicBezTo>
                  <a:cubicBezTo>
                    <a:pt x="47" y="376"/>
                    <a:pt x="78" y="326"/>
                    <a:pt x="105" y="281"/>
                  </a:cubicBezTo>
                  <a:cubicBezTo>
                    <a:pt x="134" y="230"/>
                    <a:pt x="150" y="191"/>
                    <a:pt x="144" y="140"/>
                  </a:cubicBezTo>
                  <a:cubicBezTo>
                    <a:pt x="138" y="83"/>
                    <a:pt x="106" y="33"/>
                    <a:pt x="60" y="10"/>
                  </a:cubicBezTo>
                  <a:cubicBezTo>
                    <a:pt x="58" y="9"/>
                    <a:pt x="57" y="6"/>
                    <a:pt x="58" y="3"/>
                  </a:cubicBezTo>
                  <a:cubicBezTo>
                    <a:pt x="59" y="1"/>
                    <a:pt x="62" y="0"/>
                    <a:pt x="65" y="1"/>
                  </a:cubicBezTo>
                  <a:cubicBezTo>
                    <a:pt x="113" y="26"/>
                    <a:pt x="148" y="78"/>
                    <a:pt x="154" y="139"/>
                  </a:cubicBezTo>
                  <a:cubicBezTo>
                    <a:pt x="160" y="193"/>
                    <a:pt x="144" y="234"/>
                    <a:pt x="114" y="286"/>
                  </a:cubicBezTo>
                  <a:cubicBezTo>
                    <a:pt x="87" y="332"/>
                    <a:pt x="56" y="382"/>
                    <a:pt x="10" y="438"/>
                  </a:cubicBezTo>
                  <a:cubicBezTo>
                    <a:pt x="9" y="439"/>
                    <a:pt x="8" y="440"/>
                    <a:pt x="6" y="440"/>
                  </a:cubicBezTo>
                  <a:close/>
                </a:path>
              </a:pathLst>
            </a:custGeom>
            <a:solidFill>
              <a:srgbClr val="E3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77">
              <a:extLst>
                <a:ext uri="{FF2B5EF4-FFF2-40B4-BE49-F238E27FC236}">
                  <a16:creationId xmlns:a16="http://schemas.microsoft.com/office/drawing/2014/main" xmlns="" id="{31FE37B3-DF8D-E14F-9488-E12DDED53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0" y="1818958"/>
              <a:ext cx="14288" cy="34925"/>
            </a:xfrm>
            <a:custGeom>
              <a:avLst/>
              <a:gdLst>
                <a:gd name="T0" fmla="*/ 12 w 17"/>
                <a:gd name="T1" fmla="*/ 43 h 43"/>
                <a:gd name="T2" fmla="*/ 7 w 17"/>
                <a:gd name="T3" fmla="*/ 38 h 43"/>
                <a:gd name="T4" fmla="*/ 1 w 17"/>
                <a:gd name="T5" fmla="*/ 7 h 43"/>
                <a:gd name="T6" fmla="*/ 5 w 17"/>
                <a:gd name="T7" fmla="*/ 1 h 43"/>
                <a:gd name="T8" fmla="*/ 11 w 17"/>
                <a:gd name="T9" fmla="*/ 5 h 43"/>
                <a:gd name="T10" fmla="*/ 17 w 17"/>
                <a:gd name="T11" fmla="*/ 37 h 43"/>
                <a:gd name="T12" fmla="*/ 13 w 17"/>
                <a:gd name="T13" fmla="*/ 42 h 43"/>
                <a:gd name="T14" fmla="*/ 12 w 17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3">
                  <a:moveTo>
                    <a:pt x="12" y="43"/>
                  </a:moveTo>
                  <a:cubicBezTo>
                    <a:pt x="9" y="43"/>
                    <a:pt x="7" y="41"/>
                    <a:pt x="7" y="38"/>
                  </a:cubicBezTo>
                  <a:lnTo>
                    <a:pt x="1" y="7"/>
                  </a:lnTo>
                  <a:cubicBezTo>
                    <a:pt x="0" y="4"/>
                    <a:pt x="2" y="1"/>
                    <a:pt x="5" y="1"/>
                  </a:cubicBezTo>
                  <a:cubicBezTo>
                    <a:pt x="8" y="0"/>
                    <a:pt x="10" y="2"/>
                    <a:pt x="11" y="5"/>
                  </a:cubicBezTo>
                  <a:lnTo>
                    <a:pt x="17" y="37"/>
                  </a:lnTo>
                  <a:cubicBezTo>
                    <a:pt x="17" y="39"/>
                    <a:pt x="15" y="42"/>
                    <a:pt x="13" y="42"/>
                  </a:cubicBezTo>
                  <a:cubicBezTo>
                    <a:pt x="12" y="43"/>
                    <a:pt x="12" y="43"/>
                    <a:pt x="12" y="43"/>
                  </a:cubicBezTo>
                  <a:close/>
                </a:path>
              </a:pathLst>
            </a:custGeom>
            <a:solidFill>
              <a:srgbClr val="E3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78">
              <a:extLst>
                <a:ext uri="{FF2B5EF4-FFF2-40B4-BE49-F238E27FC236}">
                  <a16:creationId xmlns:a16="http://schemas.microsoft.com/office/drawing/2014/main" xmlns="" id="{319CE725-D075-6947-ACF9-3862FEF0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925" y="2406333"/>
              <a:ext cx="460375" cy="512763"/>
            </a:xfrm>
            <a:custGeom>
              <a:avLst/>
              <a:gdLst>
                <a:gd name="T0" fmla="*/ 126 w 290"/>
                <a:gd name="T1" fmla="*/ 0 h 323"/>
                <a:gd name="T2" fmla="*/ 290 w 290"/>
                <a:gd name="T3" fmla="*/ 67 h 323"/>
                <a:gd name="T4" fmla="*/ 178 w 290"/>
                <a:gd name="T5" fmla="*/ 323 h 323"/>
                <a:gd name="T6" fmla="*/ 0 w 290"/>
                <a:gd name="T7" fmla="*/ 246 h 323"/>
                <a:gd name="T8" fmla="*/ 126 w 290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323">
                  <a:moveTo>
                    <a:pt x="126" y="0"/>
                  </a:moveTo>
                  <a:lnTo>
                    <a:pt x="290" y="67"/>
                  </a:lnTo>
                  <a:lnTo>
                    <a:pt x="178" y="323"/>
                  </a:lnTo>
                  <a:lnTo>
                    <a:pt x="0" y="24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AC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79">
              <a:extLst>
                <a:ext uri="{FF2B5EF4-FFF2-40B4-BE49-F238E27FC236}">
                  <a16:creationId xmlns:a16="http://schemas.microsoft.com/office/drawing/2014/main" xmlns="" id="{C891E320-3BF4-D44B-A30B-4B7D576EF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2512695"/>
              <a:ext cx="177800" cy="430213"/>
            </a:xfrm>
            <a:custGeom>
              <a:avLst/>
              <a:gdLst>
                <a:gd name="T0" fmla="*/ 112 w 112"/>
                <a:gd name="T1" fmla="*/ 0 h 271"/>
                <a:gd name="T2" fmla="*/ 43 w 112"/>
                <a:gd name="T3" fmla="*/ 271 h 271"/>
                <a:gd name="T4" fmla="*/ 24 w 112"/>
                <a:gd name="T5" fmla="*/ 256 h 271"/>
                <a:gd name="T6" fmla="*/ 0 w 112"/>
                <a:gd name="T7" fmla="*/ 256 h 271"/>
                <a:gd name="T8" fmla="*/ 60 w 112"/>
                <a:gd name="T9" fmla="*/ 83 h 271"/>
                <a:gd name="T10" fmla="*/ 112 w 112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271">
                  <a:moveTo>
                    <a:pt x="112" y="0"/>
                  </a:moveTo>
                  <a:lnTo>
                    <a:pt x="43" y="271"/>
                  </a:lnTo>
                  <a:lnTo>
                    <a:pt x="24" y="256"/>
                  </a:lnTo>
                  <a:lnTo>
                    <a:pt x="0" y="256"/>
                  </a:lnTo>
                  <a:lnTo>
                    <a:pt x="60" y="8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AC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80">
              <a:extLst>
                <a:ext uri="{FF2B5EF4-FFF2-40B4-BE49-F238E27FC236}">
                  <a16:creationId xmlns:a16="http://schemas.microsoft.com/office/drawing/2014/main" xmlns="" id="{E0E79DDE-378F-F549-901B-A2142E974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2536508"/>
              <a:ext cx="165100" cy="366713"/>
            </a:xfrm>
            <a:custGeom>
              <a:avLst/>
              <a:gdLst>
                <a:gd name="T0" fmla="*/ 6 w 199"/>
                <a:gd name="T1" fmla="*/ 447 h 447"/>
                <a:gd name="T2" fmla="*/ 4 w 199"/>
                <a:gd name="T3" fmla="*/ 446 h 447"/>
                <a:gd name="T4" fmla="*/ 1 w 199"/>
                <a:gd name="T5" fmla="*/ 440 h 447"/>
                <a:gd name="T6" fmla="*/ 190 w 199"/>
                <a:gd name="T7" fmla="*/ 0 h 447"/>
                <a:gd name="T8" fmla="*/ 199 w 199"/>
                <a:gd name="T9" fmla="*/ 4 h 447"/>
                <a:gd name="T10" fmla="*/ 84 w 199"/>
                <a:gd name="T11" fmla="*/ 370 h 447"/>
                <a:gd name="T12" fmla="*/ 77 w 199"/>
                <a:gd name="T13" fmla="*/ 373 h 447"/>
                <a:gd name="T14" fmla="*/ 74 w 199"/>
                <a:gd name="T15" fmla="*/ 367 h 447"/>
                <a:gd name="T16" fmla="*/ 159 w 199"/>
                <a:gd name="T17" fmla="*/ 99 h 447"/>
                <a:gd name="T18" fmla="*/ 11 w 199"/>
                <a:gd name="T19" fmla="*/ 444 h 447"/>
                <a:gd name="T20" fmla="*/ 6 w 199"/>
                <a:gd name="T21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9" h="447">
                  <a:moveTo>
                    <a:pt x="6" y="447"/>
                  </a:moveTo>
                  <a:cubicBezTo>
                    <a:pt x="5" y="447"/>
                    <a:pt x="5" y="447"/>
                    <a:pt x="4" y="446"/>
                  </a:cubicBezTo>
                  <a:cubicBezTo>
                    <a:pt x="1" y="445"/>
                    <a:pt x="0" y="442"/>
                    <a:pt x="1" y="440"/>
                  </a:cubicBezTo>
                  <a:lnTo>
                    <a:pt x="190" y="0"/>
                  </a:lnTo>
                  <a:lnTo>
                    <a:pt x="199" y="4"/>
                  </a:lnTo>
                  <a:lnTo>
                    <a:pt x="84" y="370"/>
                  </a:lnTo>
                  <a:cubicBezTo>
                    <a:pt x="83" y="373"/>
                    <a:pt x="80" y="374"/>
                    <a:pt x="77" y="373"/>
                  </a:cubicBezTo>
                  <a:cubicBezTo>
                    <a:pt x="75" y="373"/>
                    <a:pt x="73" y="370"/>
                    <a:pt x="74" y="367"/>
                  </a:cubicBezTo>
                  <a:lnTo>
                    <a:pt x="159" y="99"/>
                  </a:lnTo>
                  <a:lnTo>
                    <a:pt x="11" y="444"/>
                  </a:lnTo>
                  <a:cubicBezTo>
                    <a:pt x="10" y="446"/>
                    <a:pt x="8" y="447"/>
                    <a:pt x="6" y="447"/>
                  </a:cubicBezTo>
                </a:path>
              </a:pathLst>
            </a:custGeom>
            <a:solidFill>
              <a:srgbClr val="F79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749A391-4DFE-CF41-9F09-0EAB96519A8B}"/>
              </a:ext>
            </a:extLst>
          </p:cNvPr>
          <p:cNvGrpSpPr/>
          <p:nvPr/>
        </p:nvGrpSpPr>
        <p:grpSpPr>
          <a:xfrm>
            <a:off x="1229339" y="3140181"/>
            <a:ext cx="1069758" cy="2782099"/>
            <a:chOff x="2146300" y="956945"/>
            <a:chExt cx="930276" cy="2419350"/>
          </a:xfrm>
        </p:grpSpPr>
        <p:sp>
          <p:nvSpPr>
            <p:cNvPr id="402" name="Freeform 81">
              <a:extLst>
                <a:ext uri="{FF2B5EF4-FFF2-40B4-BE49-F238E27FC236}">
                  <a16:creationId xmlns:a16="http://schemas.microsoft.com/office/drawing/2014/main" xmlns="" id="{740ADC0F-4803-234D-88BC-B690A7FE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300" y="3277870"/>
              <a:ext cx="168275" cy="98425"/>
            </a:xfrm>
            <a:custGeom>
              <a:avLst/>
              <a:gdLst>
                <a:gd name="T0" fmla="*/ 130 w 203"/>
                <a:gd name="T1" fmla="*/ 0 h 119"/>
                <a:gd name="T2" fmla="*/ 108 w 203"/>
                <a:gd name="T3" fmla="*/ 59 h 119"/>
                <a:gd name="T4" fmla="*/ 0 w 203"/>
                <a:gd name="T5" fmla="*/ 119 h 119"/>
                <a:gd name="T6" fmla="*/ 190 w 203"/>
                <a:gd name="T7" fmla="*/ 119 h 119"/>
                <a:gd name="T8" fmla="*/ 203 w 203"/>
                <a:gd name="T9" fmla="*/ 0 h 119"/>
                <a:gd name="T10" fmla="*/ 130 w 203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119">
                  <a:moveTo>
                    <a:pt x="130" y="0"/>
                  </a:moveTo>
                  <a:lnTo>
                    <a:pt x="108" y="59"/>
                  </a:lnTo>
                  <a:cubicBezTo>
                    <a:pt x="108" y="59"/>
                    <a:pt x="1" y="108"/>
                    <a:pt x="0" y="119"/>
                  </a:cubicBezTo>
                  <a:lnTo>
                    <a:pt x="190" y="119"/>
                  </a:lnTo>
                  <a:lnTo>
                    <a:pt x="203" y="0"/>
                  </a:lnTo>
                  <a:lnTo>
                    <a:pt x="13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82">
              <a:extLst>
                <a:ext uri="{FF2B5EF4-FFF2-40B4-BE49-F238E27FC236}">
                  <a16:creationId xmlns:a16="http://schemas.microsoft.com/office/drawing/2014/main" xmlns="" id="{C353ABE0-046C-074C-80F7-D9EAE2C47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513" y="3055620"/>
              <a:ext cx="119063" cy="185738"/>
            </a:xfrm>
            <a:custGeom>
              <a:avLst/>
              <a:gdLst>
                <a:gd name="T0" fmla="*/ 0 w 144"/>
                <a:gd name="T1" fmla="*/ 56 h 228"/>
                <a:gd name="T2" fmla="*/ 45 w 144"/>
                <a:gd name="T3" fmla="*/ 94 h 228"/>
                <a:gd name="T4" fmla="*/ 47 w 144"/>
                <a:gd name="T5" fmla="*/ 228 h 228"/>
                <a:gd name="T6" fmla="*/ 144 w 144"/>
                <a:gd name="T7" fmla="*/ 70 h 228"/>
                <a:gd name="T8" fmla="*/ 46 w 144"/>
                <a:gd name="T9" fmla="*/ 0 h 228"/>
                <a:gd name="T10" fmla="*/ 0 w 144"/>
                <a:gd name="T11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228">
                  <a:moveTo>
                    <a:pt x="0" y="56"/>
                  </a:moveTo>
                  <a:lnTo>
                    <a:pt x="45" y="94"/>
                  </a:lnTo>
                  <a:cubicBezTo>
                    <a:pt x="45" y="94"/>
                    <a:pt x="39" y="219"/>
                    <a:pt x="47" y="228"/>
                  </a:cubicBezTo>
                  <a:lnTo>
                    <a:pt x="144" y="70"/>
                  </a:lnTo>
                  <a:lnTo>
                    <a:pt x="46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83">
              <a:extLst>
                <a:ext uri="{FF2B5EF4-FFF2-40B4-BE49-F238E27FC236}">
                  <a16:creationId xmlns:a16="http://schemas.microsoft.com/office/drawing/2014/main" xmlns="" id="{1D24C8A1-DFD8-6F47-ACB9-1ACDB502D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938" y="2179320"/>
              <a:ext cx="477838" cy="946150"/>
            </a:xfrm>
            <a:custGeom>
              <a:avLst/>
              <a:gdLst>
                <a:gd name="T0" fmla="*/ 0 w 579"/>
                <a:gd name="T1" fmla="*/ 437 h 1153"/>
                <a:gd name="T2" fmla="*/ 39 w 579"/>
                <a:gd name="T3" fmla="*/ 745 h 1153"/>
                <a:gd name="T4" fmla="*/ 503 w 579"/>
                <a:gd name="T5" fmla="*/ 1153 h 1153"/>
                <a:gd name="T6" fmla="*/ 579 w 579"/>
                <a:gd name="T7" fmla="*/ 1078 h 1153"/>
                <a:gd name="T8" fmla="*/ 228 w 579"/>
                <a:gd name="T9" fmla="*/ 593 h 1153"/>
                <a:gd name="T10" fmla="*/ 278 w 579"/>
                <a:gd name="T11" fmla="*/ 0 h 1153"/>
                <a:gd name="T12" fmla="*/ 0 w 579"/>
                <a:gd name="T13" fmla="*/ 437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1153">
                  <a:moveTo>
                    <a:pt x="0" y="437"/>
                  </a:moveTo>
                  <a:cubicBezTo>
                    <a:pt x="0" y="437"/>
                    <a:pt x="33" y="734"/>
                    <a:pt x="39" y="745"/>
                  </a:cubicBezTo>
                  <a:cubicBezTo>
                    <a:pt x="46" y="757"/>
                    <a:pt x="503" y="1153"/>
                    <a:pt x="503" y="1153"/>
                  </a:cubicBezTo>
                  <a:lnTo>
                    <a:pt x="579" y="1078"/>
                  </a:lnTo>
                  <a:lnTo>
                    <a:pt x="228" y="593"/>
                  </a:lnTo>
                  <a:lnTo>
                    <a:pt x="278" y="0"/>
                  </a:lnTo>
                  <a:lnTo>
                    <a:pt x="0" y="437"/>
                  </a:lnTo>
                </a:path>
              </a:pathLst>
            </a:custGeom>
            <a:solidFill>
              <a:srgbClr val="F14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84">
              <a:extLst>
                <a:ext uri="{FF2B5EF4-FFF2-40B4-BE49-F238E27FC236}">
                  <a16:creationId xmlns:a16="http://schemas.microsoft.com/office/drawing/2014/main" xmlns="" id="{41C2AF94-B273-7142-8785-CAE311C9E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8" y="1920558"/>
              <a:ext cx="615950" cy="1379538"/>
            </a:xfrm>
            <a:custGeom>
              <a:avLst/>
              <a:gdLst>
                <a:gd name="T0" fmla="*/ 676 w 748"/>
                <a:gd name="T1" fmla="*/ 0 h 1681"/>
                <a:gd name="T2" fmla="*/ 313 w 748"/>
                <a:gd name="T3" fmla="*/ 80 h 1681"/>
                <a:gd name="T4" fmla="*/ 343 w 748"/>
                <a:gd name="T5" fmla="*/ 177 h 1681"/>
                <a:gd name="T6" fmla="*/ 164 w 748"/>
                <a:gd name="T7" fmla="*/ 720 h 1681"/>
                <a:gd name="T8" fmla="*/ 0 w 748"/>
                <a:gd name="T9" fmla="*/ 1681 h 1681"/>
                <a:gd name="T10" fmla="*/ 111 w 748"/>
                <a:gd name="T11" fmla="*/ 1681 h 1681"/>
                <a:gd name="T12" fmla="*/ 386 w 748"/>
                <a:gd name="T13" fmla="*/ 775 h 1681"/>
                <a:gd name="T14" fmla="*/ 731 w 748"/>
                <a:gd name="T15" fmla="*/ 175 h 1681"/>
                <a:gd name="T16" fmla="*/ 676 w 748"/>
                <a:gd name="T17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8" h="1681">
                  <a:moveTo>
                    <a:pt x="676" y="0"/>
                  </a:moveTo>
                  <a:cubicBezTo>
                    <a:pt x="550" y="13"/>
                    <a:pt x="423" y="23"/>
                    <a:pt x="313" y="80"/>
                  </a:cubicBezTo>
                  <a:lnTo>
                    <a:pt x="343" y="177"/>
                  </a:lnTo>
                  <a:cubicBezTo>
                    <a:pt x="343" y="177"/>
                    <a:pt x="170" y="678"/>
                    <a:pt x="164" y="720"/>
                  </a:cubicBezTo>
                  <a:cubicBezTo>
                    <a:pt x="158" y="762"/>
                    <a:pt x="0" y="1681"/>
                    <a:pt x="0" y="1681"/>
                  </a:cubicBezTo>
                  <a:lnTo>
                    <a:pt x="111" y="1681"/>
                  </a:lnTo>
                  <a:lnTo>
                    <a:pt x="386" y="775"/>
                  </a:lnTo>
                  <a:cubicBezTo>
                    <a:pt x="386" y="775"/>
                    <a:pt x="748" y="345"/>
                    <a:pt x="731" y="175"/>
                  </a:cubicBezTo>
                  <a:cubicBezTo>
                    <a:pt x="723" y="99"/>
                    <a:pt x="700" y="41"/>
                    <a:pt x="676" y="0"/>
                  </a:cubicBezTo>
                </a:path>
              </a:pathLst>
            </a:custGeom>
            <a:solidFill>
              <a:srgbClr val="F14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85">
              <a:extLst>
                <a:ext uri="{FF2B5EF4-FFF2-40B4-BE49-F238E27FC236}">
                  <a16:creationId xmlns:a16="http://schemas.microsoft.com/office/drawing/2014/main" xmlns="" id="{93BB3A47-CF3F-C545-B410-9440FA94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213" y="956945"/>
              <a:ext cx="349250" cy="492125"/>
            </a:xfrm>
            <a:custGeom>
              <a:avLst/>
              <a:gdLst>
                <a:gd name="T0" fmla="*/ 219 w 423"/>
                <a:gd name="T1" fmla="*/ 600 h 600"/>
                <a:gd name="T2" fmla="*/ 244 w 423"/>
                <a:gd name="T3" fmla="*/ 435 h 600"/>
                <a:gd name="T4" fmla="*/ 162 w 423"/>
                <a:gd name="T5" fmla="*/ 463 h 600"/>
                <a:gd name="T6" fmla="*/ 125 w 423"/>
                <a:gd name="T7" fmla="*/ 378 h 600"/>
                <a:gd name="T8" fmla="*/ 99 w 423"/>
                <a:gd name="T9" fmla="*/ 382 h 600"/>
                <a:gd name="T10" fmla="*/ 107 w 423"/>
                <a:gd name="T11" fmla="*/ 301 h 600"/>
                <a:gd name="T12" fmla="*/ 343 w 423"/>
                <a:gd name="T13" fmla="*/ 123 h 600"/>
                <a:gd name="T14" fmla="*/ 343 w 423"/>
                <a:gd name="T15" fmla="*/ 386 h 600"/>
                <a:gd name="T16" fmla="*/ 423 w 423"/>
                <a:gd name="T17" fmla="*/ 491 h 600"/>
                <a:gd name="T18" fmla="*/ 219 w 423"/>
                <a:gd name="T19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600">
                  <a:moveTo>
                    <a:pt x="219" y="600"/>
                  </a:moveTo>
                  <a:cubicBezTo>
                    <a:pt x="219" y="600"/>
                    <a:pt x="277" y="443"/>
                    <a:pt x="244" y="435"/>
                  </a:cubicBezTo>
                  <a:cubicBezTo>
                    <a:pt x="223" y="430"/>
                    <a:pt x="186" y="476"/>
                    <a:pt x="162" y="463"/>
                  </a:cubicBezTo>
                  <a:cubicBezTo>
                    <a:pt x="155" y="459"/>
                    <a:pt x="138" y="409"/>
                    <a:pt x="125" y="378"/>
                  </a:cubicBezTo>
                  <a:cubicBezTo>
                    <a:pt x="121" y="369"/>
                    <a:pt x="103" y="391"/>
                    <a:pt x="99" y="382"/>
                  </a:cubicBezTo>
                  <a:cubicBezTo>
                    <a:pt x="95" y="372"/>
                    <a:pt x="114" y="311"/>
                    <a:pt x="107" y="301"/>
                  </a:cubicBezTo>
                  <a:cubicBezTo>
                    <a:pt x="0" y="149"/>
                    <a:pt x="268" y="0"/>
                    <a:pt x="343" y="123"/>
                  </a:cubicBezTo>
                  <a:cubicBezTo>
                    <a:pt x="390" y="201"/>
                    <a:pt x="395" y="302"/>
                    <a:pt x="343" y="386"/>
                  </a:cubicBezTo>
                  <a:lnTo>
                    <a:pt x="423" y="491"/>
                  </a:lnTo>
                  <a:lnTo>
                    <a:pt x="219" y="600"/>
                  </a:lnTo>
                  <a:close/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86">
              <a:extLst>
                <a:ext uri="{FF2B5EF4-FFF2-40B4-BE49-F238E27FC236}">
                  <a16:creationId xmlns:a16="http://schemas.microsoft.com/office/drawing/2014/main" xmlns="" id="{901B4DCB-CE79-5542-9BDC-591FC955A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675" y="1268095"/>
              <a:ext cx="247650" cy="242888"/>
            </a:xfrm>
            <a:custGeom>
              <a:avLst/>
              <a:gdLst>
                <a:gd name="T0" fmla="*/ 1 w 301"/>
                <a:gd name="T1" fmla="*/ 295 h 295"/>
                <a:gd name="T2" fmla="*/ 9 w 301"/>
                <a:gd name="T3" fmla="*/ 147 h 295"/>
                <a:gd name="T4" fmla="*/ 253 w 301"/>
                <a:gd name="T5" fmla="*/ 0 h 295"/>
                <a:gd name="T6" fmla="*/ 301 w 301"/>
                <a:gd name="T7" fmla="*/ 94 h 295"/>
                <a:gd name="T8" fmla="*/ 1 w 30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95">
                  <a:moveTo>
                    <a:pt x="1" y="295"/>
                  </a:moveTo>
                  <a:cubicBezTo>
                    <a:pt x="0" y="245"/>
                    <a:pt x="10" y="198"/>
                    <a:pt x="9" y="147"/>
                  </a:cubicBezTo>
                  <a:cubicBezTo>
                    <a:pt x="53" y="69"/>
                    <a:pt x="165" y="17"/>
                    <a:pt x="253" y="0"/>
                  </a:cubicBezTo>
                  <a:cubicBezTo>
                    <a:pt x="269" y="32"/>
                    <a:pt x="285" y="62"/>
                    <a:pt x="301" y="94"/>
                  </a:cubicBezTo>
                  <a:cubicBezTo>
                    <a:pt x="227" y="172"/>
                    <a:pt x="96" y="245"/>
                    <a:pt x="1" y="295"/>
                  </a:cubicBezTo>
                  <a:close/>
                </a:path>
              </a:pathLst>
            </a:custGeom>
            <a:solidFill>
              <a:srgbClr val="8B7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87">
              <a:extLst>
                <a:ext uri="{FF2B5EF4-FFF2-40B4-BE49-F238E27FC236}">
                  <a16:creationId xmlns:a16="http://schemas.microsoft.com/office/drawing/2014/main" xmlns="" id="{8F4D80E5-37A9-D446-B962-E31EFCB78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163" y="1323658"/>
              <a:ext cx="442913" cy="801688"/>
            </a:xfrm>
            <a:custGeom>
              <a:avLst/>
              <a:gdLst>
                <a:gd name="T0" fmla="*/ 346 w 538"/>
                <a:gd name="T1" fmla="*/ 27 h 977"/>
                <a:gd name="T2" fmla="*/ 215 w 538"/>
                <a:gd name="T3" fmla="*/ 42 h 977"/>
                <a:gd name="T4" fmla="*/ 6 w 538"/>
                <a:gd name="T5" fmla="*/ 289 h 977"/>
                <a:gd name="T6" fmla="*/ 58 w 538"/>
                <a:gd name="T7" fmla="*/ 467 h 977"/>
                <a:gd name="T8" fmla="*/ 0 w 538"/>
                <a:gd name="T9" fmla="*/ 977 h 977"/>
                <a:gd name="T10" fmla="*/ 538 w 538"/>
                <a:gd name="T11" fmla="*/ 828 h 977"/>
                <a:gd name="T12" fmla="*/ 419 w 538"/>
                <a:gd name="T13" fmla="*/ 540 h 977"/>
                <a:gd name="T14" fmla="*/ 346 w 538"/>
                <a:gd name="T15" fmla="*/ 27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8" h="977">
                  <a:moveTo>
                    <a:pt x="346" y="27"/>
                  </a:moveTo>
                  <a:cubicBezTo>
                    <a:pt x="346" y="27"/>
                    <a:pt x="309" y="0"/>
                    <a:pt x="215" y="42"/>
                  </a:cubicBezTo>
                  <a:cubicBezTo>
                    <a:pt x="192" y="52"/>
                    <a:pt x="9" y="249"/>
                    <a:pt x="6" y="289"/>
                  </a:cubicBezTo>
                  <a:cubicBezTo>
                    <a:pt x="2" y="329"/>
                    <a:pt x="58" y="467"/>
                    <a:pt x="58" y="467"/>
                  </a:cubicBezTo>
                  <a:lnTo>
                    <a:pt x="0" y="977"/>
                  </a:lnTo>
                  <a:lnTo>
                    <a:pt x="538" y="828"/>
                  </a:lnTo>
                  <a:lnTo>
                    <a:pt x="419" y="540"/>
                  </a:lnTo>
                  <a:cubicBezTo>
                    <a:pt x="419" y="540"/>
                    <a:pt x="407" y="289"/>
                    <a:pt x="346" y="27"/>
                  </a:cubicBez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88">
              <a:extLst>
                <a:ext uri="{FF2B5EF4-FFF2-40B4-BE49-F238E27FC236}">
                  <a16:creationId xmlns:a16="http://schemas.microsoft.com/office/drawing/2014/main" xmlns="" id="{77DC76F3-B653-F348-B154-FC996AC9B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463" y="2260283"/>
              <a:ext cx="206375" cy="282575"/>
            </a:xfrm>
            <a:custGeom>
              <a:avLst/>
              <a:gdLst>
                <a:gd name="T0" fmla="*/ 6 w 249"/>
                <a:gd name="T1" fmla="*/ 344 h 344"/>
                <a:gd name="T2" fmla="*/ 3 w 249"/>
                <a:gd name="T3" fmla="*/ 343 h 344"/>
                <a:gd name="T4" fmla="*/ 2 w 249"/>
                <a:gd name="T5" fmla="*/ 336 h 344"/>
                <a:gd name="T6" fmla="*/ 239 w 249"/>
                <a:gd name="T7" fmla="*/ 3 h 344"/>
                <a:gd name="T8" fmla="*/ 246 w 249"/>
                <a:gd name="T9" fmla="*/ 1 h 344"/>
                <a:gd name="T10" fmla="*/ 248 w 249"/>
                <a:gd name="T11" fmla="*/ 8 h 344"/>
                <a:gd name="T12" fmla="*/ 10 w 249"/>
                <a:gd name="T13" fmla="*/ 342 h 344"/>
                <a:gd name="T14" fmla="*/ 6 w 249"/>
                <a:gd name="T15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344">
                  <a:moveTo>
                    <a:pt x="6" y="344"/>
                  </a:moveTo>
                  <a:cubicBezTo>
                    <a:pt x="5" y="344"/>
                    <a:pt x="4" y="344"/>
                    <a:pt x="3" y="343"/>
                  </a:cubicBezTo>
                  <a:cubicBezTo>
                    <a:pt x="1" y="341"/>
                    <a:pt x="0" y="338"/>
                    <a:pt x="2" y="336"/>
                  </a:cubicBezTo>
                  <a:cubicBezTo>
                    <a:pt x="4" y="333"/>
                    <a:pt x="176" y="106"/>
                    <a:pt x="239" y="3"/>
                  </a:cubicBezTo>
                  <a:cubicBezTo>
                    <a:pt x="240" y="1"/>
                    <a:pt x="243" y="0"/>
                    <a:pt x="246" y="1"/>
                  </a:cubicBezTo>
                  <a:cubicBezTo>
                    <a:pt x="248" y="3"/>
                    <a:pt x="249" y="6"/>
                    <a:pt x="248" y="8"/>
                  </a:cubicBezTo>
                  <a:cubicBezTo>
                    <a:pt x="184" y="112"/>
                    <a:pt x="12" y="340"/>
                    <a:pt x="10" y="342"/>
                  </a:cubicBezTo>
                  <a:cubicBezTo>
                    <a:pt x="9" y="343"/>
                    <a:pt x="8" y="344"/>
                    <a:pt x="6" y="344"/>
                  </a:cubicBezTo>
                  <a:close/>
                </a:path>
              </a:pathLst>
            </a:custGeom>
            <a:solidFill>
              <a:srgbClr val="E3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9">
              <a:extLst>
                <a:ext uri="{FF2B5EF4-FFF2-40B4-BE49-F238E27FC236}">
                  <a16:creationId xmlns:a16="http://schemas.microsoft.com/office/drawing/2014/main" xmlns="" id="{71F4FD7D-9707-8C4D-B397-160679345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363" y="1968183"/>
              <a:ext cx="128588" cy="250825"/>
            </a:xfrm>
            <a:custGeom>
              <a:avLst/>
              <a:gdLst>
                <a:gd name="T0" fmla="*/ 44 w 156"/>
                <a:gd name="T1" fmla="*/ 149 h 306"/>
                <a:gd name="T2" fmla="*/ 29 w 156"/>
                <a:gd name="T3" fmla="*/ 78 h 306"/>
                <a:gd name="T4" fmla="*/ 63 w 156"/>
                <a:gd name="T5" fmla="*/ 0 h 306"/>
                <a:gd name="T6" fmla="*/ 148 w 156"/>
                <a:gd name="T7" fmla="*/ 185 h 306"/>
                <a:gd name="T8" fmla="*/ 129 w 156"/>
                <a:gd name="T9" fmla="*/ 236 h 306"/>
                <a:gd name="T10" fmla="*/ 89 w 156"/>
                <a:gd name="T11" fmla="*/ 267 h 306"/>
                <a:gd name="T12" fmla="*/ 51 w 156"/>
                <a:gd name="T13" fmla="*/ 290 h 306"/>
                <a:gd name="T14" fmla="*/ 42 w 156"/>
                <a:gd name="T15" fmla="*/ 223 h 306"/>
                <a:gd name="T16" fmla="*/ 44 w 156"/>
                <a:gd name="T17" fmla="*/ 14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306">
                  <a:moveTo>
                    <a:pt x="44" y="149"/>
                  </a:moveTo>
                  <a:cubicBezTo>
                    <a:pt x="55" y="136"/>
                    <a:pt x="40" y="99"/>
                    <a:pt x="29" y="78"/>
                  </a:cubicBezTo>
                  <a:cubicBezTo>
                    <a:pt x="43" y="61"/>
                    <a:pt x="50" y="18"/>
                    <a:pt x="63" y="0"/>
                  </a:cubicBezTo>
                  <a:cubicBezTo>
                    <a:pt x="108" y="118"/>
                    <a:pt x="145" y="170"/>
                    <a:pt x="148" y="185"/>
                  </a:cubicBezTo>
                  <a:cubicBezTo>
                    <a:pt x="154" y="220"/>
                    <a:pt x="156" y="239"/>
                    <a:pt x="129" y="236"/>
                  </a:cubicBezTo>
                  <a:cubicBezTo>
                    <a:pt x="102" y="234"/>
                    <a:pt x="111" y="273"/>
                    <a:pt x="89" y="267"/>
                  </a:cubicBezTo>
                  <a:cubicBezTo>
                    <a:pt x="67" y="261"/>
                    <a:pt x="71" y="306"/>
                    <a:pt x="51" y="290"/>
                  </a:cubicBezTo>
                  <a:cubicBezTo>
                    <a:pt x="31" y="275"/>
                    <a:pt x="42" y="223"/>
                    <a:pt x="42" y="223"/>
                  </a:cubicBezTo>
                  <a:cubicBezTo>
                    <a:pt x="42" y="223"/>
                    <a:pt x="0" y="199"/>
                    <a:pt x="44" y="149"/>
                  </a:cubicBezTo>
                  <a:close/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90">
              <a:extLst>
                <a:ext uri="{FF2B5EF4-FFF2-40B4-BE49-F238E27FC236}">
                  <a16:creationId xmlns:a16="http://schemas.microsoft.com/office/drawing/2014/main" xmlns="" id="{63EAF650-0432-E044-A69E-B50A050D6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525" y="1952308"/>
              <a:ext cx="244475" cy="130175"/>
            </a:xfrm>
            <a:custGeom>
              <a:avLst/>
              <a:gdLst>
                <a:gd name="T0" fmla="*/ 147 w 297"/>
                <a:gd name="T1" fmla="*/ 31 h 160"/>
                <a:gd name="T2" fmla="*/ 213 w 297"/>
                <a:gd name="T3" fmla="*/ 1 h 160"/>
                <a:gd name="T4" fmla="*/ 297 w 297"/>
                <a:gd name="T5" fmla="*/ 18 h 160"/>
                <a:gd name="T6" fmla="*/ 134 w 297"/>
                <a:gd name="T7" fmla="*/ 141 h 160"/>
                <a:gd name="T8" fmla="*/ 80 w 297"/>
                <a:gd name="T9" fmla="*/ 133 h 160"/>
                <a:gd name="T10" fmla="*/ 42 w 297"/>
                <a:gd name="T11" fmla="*/ 102 h 160"/>
                <a:gd name="T12" fmla="*/ 11 w 297"/>
                <a:gd name="T13" fmla="*/ 70 h 160"/>
                <a:gd name="T14" fmla="*/ 74 w 297"/>
                <a:gd name="T15" fmla="*/ 46 h 160"/>
                <a:gd name="T16" fmla="*/ 147 w 297"/>
                <a:gd name="T17" fmla="*/ 3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60">
                  <a:moveTo>
                    <a:pt x="147" y="31"/>
                  </a:moveTo>
                  <a:cubicBezTo>
                    <a:pt x="162" y="39"/>
                    <a:pt x="195" y="17"/>
                    <a:pt x="213" y="1"/>
                  </a:cubicBezTo>
                  <a:cubicBezTo>
                    <a:pt x="233" y="12"/>
                    <a:pt x="276" y="9"/>
                    <a:pt x="297" y="18"/>
                  </a:cubicBezTo>
                  <a:cubicBezTo>
                    <a:pt x="191" y="87"/>
                    <a:pt x="149" y="135"/>
                    <a:pt x="134" y="141"/>
                  </a:cubicBezTo>
                  <a:cubicBezTo>
                    <a:pt x="102" y="154"/>
                    <a:pt x="84" y="160"/>
                    <a:pt x="80" y="133"/>
                  </a:cubicBezTo>
                  <a:cubicBezTo>
                    <a:pt x="77" y="107"/>
                    <a:pt x="41" y="124"/>
                    <a:pt x="42" y="102"/>
                  </a:cubicBezTo>
                  <a:cubicBezTo>
                    <a:pt x="43" y="79"/>
                    <a:pt x="0" y="93"/>
                    <a:pt x="11" y="70"/>
                  </a:cubicBezTo>
                  <a:cubicBezTo>
                    <a:pt x="22" y="47"/>
                    <a:pt x="74" y="46"/>
                    <a:pt x="74" y="46"/>
                  </a:cubicBezTo>
                  <a:cubicBezTo>
                    <a:pt x="74" y="46"/>
                    <a:pt x="89" y="0"/>
                    <a:pt x="147" y="31"/>
                  </a:cubicBezTo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91">
              <a:extLst>
                <a:ext uri="{FF2B5EF4-FFF2-40B4-BE49-F238E27FC236}">
                  <a16:creationId xmlns:a16="http://schemas.microsoft.com/office/drawing/2014/main" xmlns="" id="{8338F8E5-7620-9449-94E9-F9078875B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975" y="1318895"/>
              <a:ext cx="407988" cy="757238"/>
            </a:xfrm>
            <a:custGeom>
              <a:avLst/>
              <a:gdLst>
                <a:gd name="T0" fmla="*/ 163 w 496"/>
                <a:gd name="T1" fmla="*/ 32 h 923"/>
                <a:gd name="T2" fmla="*/ 496 w 496"/>
                <a:gd name="T3" fmla="*/ 875 h 923"/>
                <a:gd name="T4" fmla="*/ 385 w 496"/>
                <a:gd name="T5" fmla="*/ 923 h 923"/>
                <a:gd name="T6" fmla="*/ 279 w 496"/>
                <a:gd name="T7" fmla="*/ 723 h 923"/>
                <a:gd name="T8" fmla="*/ 230 w 496"/>
                <a:gd name="T9" fmla="*/ 592 h 923"/>
                <a:gd name="T10" fmla="*/ 23 w 496"/>
                <a:gd name="T11" fmla="*/ 232 h 923"/>
                <a:gd name="T12" fmla="*/ 163 w 496"/>
                <a:gd name="T13" fmla="*/ 32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923">
                  <a:moveTo>
                    <a:pt x="163" y="32"/>
                  </a:moveTo>
                  <a:cubicBezTo>
                    <a:pt x="225" y="79"/>
                    <a:pt x="496" y="875"/>
                    <a:pt x="496" y="875"/>
                  </a:cubicBezTo>
                  <a:lnTo>
                    <a:pt x="385" y="923"/>
                  </a:lnTo>
                  <a:cubicBezTo>
                    <a:pt x="385" y="923"/>
                    <a:pt x="321" y="767"/>
                    <a:pt x="279" y="723"/>
                  </a:cubicBezTo>
                  <a:cubicBezTo>
                    <a:pt x="236" y="680"/>
                    <a:pt x="223" y="662"/>
                    <a:pt x="230" y="592"/>
                  </a:cubicBezTo>
                  <a:cubicBezTo>
                    <a:pt x="236" y="521"/>
                    <a:pt x="45" y="314"/>
                    <a:pt x="23" y="232"/>
                  </a:cubicBezTo>
                  <a:cubicBezTo>
                    <a:pt x="0" y="149"/>
                    <a:pt x="119" y="0"/>
                    <a:pt x="163" y="32"/>
                  </a:cubicBez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92">
              <a:extLst>
                <a:ext uri="{FF2B5EF4-FFF2-40B4-BE49-F238E27FC236}">
                  <a16:creationId xmlns:a16="http://schemas.microsoft.com/office/drawing/2014/main" xmlns="" id="{06148D43-5791-834F-8424-52C7F1CA9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50" y="1387158"/>
              <a:ext cx="258763" cy="552450"/>
            </a:xfrm>
            <a:custGeom>
              <a:avLst/>
              <a:gdLst>
                <a:gd name="T0" fmla="*/ 309 w 314"/>
                <a:gd name="T1" fmla="*/ 673 h 673"/>
                <a:gd name="T2" fmla="*/ 304 w 314"/>
                <a:gd name="T3" fmla="*/ 670 h 673"/>
                <a:gd name="T4" fmla="*/ 252 w 314"/>
                <a:gd name="T5" fmla="*/ 567 h 673"/>
                <a:gd name="T6" fmla="*/ 224 w 314"/>
                <a:gd name="T7" fmla="*/ 536 h 673"/>
                <a:gd name="T8" fmla="*/ 189 w 314"/>
                <a:gd name="T9" fmla="*/ 494 h 673"/>
                <a:gd name="T10" fmla="*/ 166 w 314"/>
                <a:gd name="T11" fmla="*/ 422 h 673"/>
                <a:gd name="T12" fmla="*/ 148 w 314"/>
                <a:gd name="T13" fmla="*/ 360 h 673"/>
                <a:gd name="T14" fmla="*/ 83 w 314"/>
                <a:gd name="T15" fmla="*/ 279 h 673"/>
                <a:gd name="T16" fmla="*/ 10 w 314"/>
                <a:gd name="T17" fmla="*/ 184 h 673"/>
                <a:gd name="T18" fmla="*/ 8 w 314"/>
                <a:gd name="T19" fmla="*/ 90 h 673"/>
                <a:gd name="T20" fmla="*/ 43 w 314"/>
                <a:gd name="T21" fmla="*/ 4 h 673"/>
                <a:gd name="T22" fmla="*/ 50 w 314"/>
                <a:gd name="T23" fmla="*/ 2 h 673"/>
                <a:gd name="T24" fmla="*/ 52 w 314"/>
                <a:gd name="T25" fmla="*/ 9 h 673"/>
                <a:gd name="T26" fmla="*/ 18 w 314"/>
                <a:gd name="T27" fmla="*/ 92 h 673"/>
                <a:gd name="T28" fmla="*/ 20 w 314"/>
                <a:gd name="T29" fmla="*/ 180 h 673"/>
                <a:gd name="T30" fmla="*/ 90 w 314"/>
                <a:gd name="T31" fmla="*/ 272 h 673"/>
                <a:gd name="T32" fmla="*/ 157 w 314"/>
                <a:gd name="T33" fmla="*/ 355 h 673"/>
                <a:gd name="T34" fmla="*/ 176 w 314"/>
                <a:gd name="T35" fmla="*/ 420 h 673"/>
                <a:gd name="T36" fmla="*/ 198 w 314"/>
                <a:gd name="T37" fmla="*/ 490 h 673"/>
                <a:gd name="T38" fmla="*/ 231 w 314"/>
                <a:gd name="T39" fmla="*/ 529 h 673"/>
                <a:gd name="T40" fmla="*/ 261 w 314"/>
                <a:gd name="T41" fmla="*/ 562 h 673"/>
                <a:gd name="T42" fmla="*/ 313 w 314"/>
                <a:gd name="T43" fmla="*/ 666 h 673"/>
                <a:gd name="T44" fmla="*/ 310 w 314"/>
                <a:gd name="T45" fmla="*/ 673 h 673"/>
                <a:gd name="T46" fmla="*/ 309 w 314"/>
                <a:gd name="T47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4" h="673">
                  <a:moveTo>
                    <a:pt x="309" y="673"/>
                  </a:moveTo>
                  <a:cubicBezTo>
                    <a:pt x="307" y="673"/>
                    <a:pt x="305" y="672"/>
                    <a:pt x="304" y="670"/>
                  </a:cubicBezTo>
                  <a:cubicBezTo>
                    <a:pt x="290" y="632"/>
                    <a:pt x="272" y="598"/>
                    <a:pt x="252" y="567"/>
                  </a:cubicBezTo>
                  <a:cubicBezTo>
                    <a:pt x="245" y="556"/>
                    <a:pt x="235" y="546"/>
                    <a:pt x="224" y="536"/>
                  </a:cubicBezTo>
                  <a:cubicBezTo>
                    <a:pt x="212" y="524"/>
                    <a:pt x="199" y="511"/>
                    <a:pt x="189" y="494"/>
                  </a:cubicBezTo>
                  <a:cubicBezTo>
                    <a:pt x="177" y="472"/>
                    <a:pt x="172" y="447"/>
                    <a:pt x="166" y="422"/>
                  </a:cubicBezTo>
                  <a:cubicBezTo>
                    <a:pt x="162" y="401"/>
                    <a:pt x="157" y="379"/>
                    <a:pt x="148" y="360"/>
                  </a:cubicBezTo>
                  <a:cubicBezTo>
                    <a:pt x="133" y="329"/>
                    <a:pt x="107" y="304"/>
                    <a:pt x="83" y="279"/>
                  </a:cubicBezTo>
                  <a:cubicBezTo>
                    <a:pt x="54" y="251"/>
                    <a:pt x="24" y="222"/>
                    <a:pt x="10" y="184"/>
                  </a:cubicBezTo>
                  <a:cubicBezTo>
                    <a:pt x="1" y="156"/>
                    <a:pt x="0" y="124"/>
                    <a:pt x="8" y="90"/>
                  </a:cubicBezTo>
                  <a:cubicBezTo>
                    <a:pt x="16" y="57"/>
                    <a:pt x="31" y="26"/>
                    <a:pt x="43" y="4"/>
                  </a:cubicBezTo>
                  <a:cubicBezTo>
                    <a:pt x="45" y="1"/>
                    <a:pt x="48" y="0"/>
                    <a:pt x="50" y="2"/>
                  </a:cubicBezTo>
                  <a:cubicBezTo>
                    <a:pt x="53" y="3"/>
                    <a:pt x="54" y="6"/>
                    <a:pt x="52" y="9"/>
                  </a:cubicBezTo>
                  <a:cubicBezTo>
                    <a:pt x="40" y="31"/>
                    <a:pt x="25" y="60"/>
                    <a:pt x="18" y="92"/>
                  </a:cubicBezTo>
                  <a:cubicBezTo>
                    <a:pt x="10" y="124"/>
                    <a:pt x="11" y="154"/>
                    <a:pt x="20" y="180"/>
                  </a:cubicBezTo>
                  <a:cubicBezTo>
                    <a:pt x="33" y="217"/>
                    <a:pt x="60" y="243"/>
                    <a:pt x="90" y="272"/>
                  </a:cubicBezTo>
                  <a:cubicBezTo>
                    <a:pt x="115" y="297"/>
                    <a:pt x="142" y="323"/>
                    <a:pt x="157" y="355"/>
                  </a:cubicBezTo>
                  <a:cubicBezTo>
                    <a:pt x="167" y="376"/>
                    <a:pt x="172" y="398"/>
                    <a:pt x="176" y="420"/>
                  </a:cubicBezTo>
                  <a:cubicBezTo>
                    <a:pt x="181" y="444"/>
                    <a:pt x="187" y="468"/>
                    <a:pt x="198" y="490"/>
                  </a:cubicBezTo>
                  <a:cubicBezTo>
                    <a:pt x="207" y="505"/>
                    <a:pt x="219" y="517"/>
                    <a:pt x="231" y="529"/>
                  </a:cubicBezTo>
                  <a:cubicBezTo>
                    <a:pt x="242" y="539"/>
                    <a:pt x="252" y="549"/>
                    <a:pt x="261" y="562"/>
                  </a:cubicBezTo>
                  <a:cubicBezTo>
                    <a:pt x="281" y="593"/>
                    <a:pt x="299" y="628"/>
                    <a:pt x="313" y="666"/>
                  </a:cubicBezTo>
                  <a:cubicBezTo>
                    <a:pt x="314" y="669"/>
                    <a:pt x="313" y="672"/>
                    <a:pt x="310" y="673"/>
                  </a:cubicBezTo>
                  <a:cubicBezTo>
                    <a:pt x="310" y="673"/>
                    <a:pt x="309" y="673"/>
                    <a:pt x="309" y="673"/>
                  </a:cubicBezTo>
                </a:path>
              </a:pathLst>
            </a:custGeom>
            <a:solidFill>
              <a:srgbClr val="433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93">
              <a:extLst>
                <a:ext uri="{FF2B5EF4-FFF2-40B4-BE49-F238E27FC236}">
                  <a16:creationId xmlns:a16="http://schemas.microsoft.com/office/drawing/2014/main" xmlns="" id="{831FE705-5C9A-9441-B048-9B392A5D4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75" y="1706245"/>
              <a:ext cx="217488" cy="309563"/>
            </a:xfrm>
            <a:custGeom>
              <a:avLst/>
              <a:gdLst>
                <a:gd name="T0" fmla="*/ 0 w 137"/>
                <a:gd name="T1" fmla="*/ 155 h 195"/>
                <a:gd name="T2" fmla="*/ 42 w 137"/>
                <a:gd name="T3" fmla="*/ 195 h 195"/>
                <a:gd name="T4" fmla="*/ 137 w 137"/>
                <a:gd name="T5" fmla="*/ 116 h 195"/>
                <a:gd name="T6" fmla="*/ 111 w 137"/>
                <a:gd name="T7" fmla="*/ 0 h 195"/>
                <a:gd name="T8" fmla="*/ 0 w 137"/>
                <a:gd name="T9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95">
                  <a:moveTo>
                    <a:pt x="0" y="155"/>
                  </a:moveTo>
                  <a:lnTo>
                    <a:pt x="42" y="195"/>
                  </a:lnTo>
                  <a:lnTo>
                    <a:pt x="137" y="116"/>
                  </a:lnTo>
                  <a:lnTo>
                    <a:pt x="111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94">
              <a:extLst>
                <a:ext uri="{FF2B5EF4-FFF2-40B4-BE49-F238E27FC236}">
                  <a16:creationId xmlns:a16="http://schemas.microsoft.com/office/drawing/2014/main" xmlns="" id="{9B759D83-B2B0-4341-9E1A-3474254E5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63" y="1730058"/>
              <a:ext cx="36513" cy="180975"/>
            </a:xfrm>
            <a:custGeom>
              <a:avLst/>
              <a:gdLst>
                <a:gd name="T0" fmla="*/ 6 w 44"/>
                <a:gd name="T1" fmla="*/ 222 h 222"/>
                <a:gd name="T2" fmla="*/ 5 w 44"/>
                <a:gd name="T3" fmla="*/ 222 h 222"/>
                <a:gd name="T4" fmla="*/ 1 w 44"/>
                <a:gd name="T5" fmla="*/ 216 h 222"/>
                <a:gd name="T6" fmla="*/ 33 w 44"/>
                <a:gd name="T7" fmla="*/ 5 h 222"/>
                <a:gd name="T8" fmla="*/ 39 w 44"/>
                <a:gd name="T9" fmla="*/ 0 h 222"/>
                <a:gd name="T10" fmla="*/ 43 w 44"/>
                <a:gd name="T11" fmla="*/ 6 h 222"/>
                <a:gd name="T12" fmla="*/ 11 w 44"/>
                <a:gd name="T13" fmla="*/ 218 h 222"/>
                <a:gd name="T14" fmla="*/ 6 w 44"/>
                <a:gd name="T1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22">
                  <a:moveTo>
                    <a:pt x="6" y="222"/>
                  </a:moveTo>
                  <a:cubicBezTo>
                    <a:pt x="5" y="222"/>
                    <a:pt x="5" y="222"/>
                    <a:pt x="5" y="222"/>
                  </a:cubicBezTo>
                  <a:cubicBezTo>
                    <a:pt x="2" y="222"/>
                    <a:pt x="0" y="219"/>
                    <a:pt x="1" y="216"/>
                  </a:cubicBezTo>
                  <a:cubicBezTo>
                    <a:pt x="14" y="146"/>
                    <a:pt x="25" y="75"/>
                    <a:pt x="33" y="5"/>
                  </a:cubicBezTo>
                  <a:cubicBezTo>
                    <a:pt x="33" y="2"/>
                    <a:pt x="36" y="0"/>
                    <a:pt x="39" y="0"/>
                  </a:cubicBezTo>
                  <a:cubicBezTo>
                    <a:pt x="42" y="0"/>
                    <a:pt x="44" y="3"/>
                    <a:pt x="43" y="6"/>
                  </a:cubicBezTo>
                  <a:cubicBezTo>
                    <a:pt x="35" y="77"/>
                    <a:pt x="24" y="148"/>
                    <a:pt x="11" y="218"/>
                  </a:cubicBezTo>
                  <a:cubicBezTo>
                    <a:pt x="10" y="221"/>
                    <a:pt x="8" y="222"/>
                    <a:pt x="6" y="222"/>
                  </a:cubicBezTo>
                </a:path>
              </a:pathLst>
            </a:custGeom>
            <a:solidFill>
              <a:srgbClr val="433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95">
              <a:extLst>
                <a:ext uri="{FF2B5EF4-FFF2-40B4-BE49-F238E27FC236}">
                  <a16:creationId xmlns:a16="http://schemas.microsoft.com/office/drawing/2014/main" xmlns="" id="{3E4F41C6-AFCE-C04E-BA21-A2D345148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8" y="985520"/>
              <a:ext cx="649288" cy="604838"/>
            </a:xfrm>
            <a:custGeom>
              <a:avLst/>
              <a:gdLst>
                <a:gd name="T0" fmla="*/ 570 w 788"/>
                <a:gd name="T1" fmla="*/ 391 h 738"/>
                <a:gd name="T2" fmla="*/ 519 w 788"/>
                <a:gd name="T3" fmla="*/ 361 h 738"/>
                <a:gd name="T4" fmla="*/ 473 w 788"/>
                <a:gd name="T5" fmla="*/ 225 h 738"/>
                <a:gd name="T6" fmla="*/ 423 w 788"/>
                <a:gd name="T7" fmla="*/ 87 h 738"/>
                <a:gd name="T8" fmla="*/ 129 w 788"/>
                <a:gd name="T9" fmla="*/ 44 h 738"/>
                <a:gd name="T10" fmla="*/ 43 w 788"/>
                <a:gd name="T11" fmla="*/ 92 h 738"/>
                <a:gd name="T12" fmla="*/ 107 w 788"/>
                <a:gd name="T13" fmla="*/ 216 h 738"/>
                <a:gd name="T14" fmla="*/ 176 w 788"/>
                <a:gd name="T15" fmla="*/ 192 h 738"/>
                <a:gd name="T16" fmla="*/ 197 w 788"/>
                <a:gd name="T17" fmla="*/ 214 h 738"/>
                <a:gd name="T18" fmla="*/ 203 w 788"/>
                <a:gd name="T19" fmla="*/ 244 h 738"/>
                <a:gd name="T20" fmla="*/ 244 w 788"/>
                <a:gd name="T21" fmla="*/ 249 h 738"/>
                <a:gd name="T22" fmla="*/ 258 w 788"/>
                <a:gd name="T23" fmla="*/ 270 h 738"/>
                <a:gd name="T24" fmla="*/ 254 w 788"/>
                <a:gd name="T25" fmla="*/ 296 h 738"/>
                <a:gd name="T26" fmla="*/ 274 w 788"/>
                <a:gd name="T27" fmla="*/ 294 h 738"/>
                <a:gd name="T28" fmla="*/ 323 w 788"/>
                <a:gd name="T29" fmla="*/ 258 h 738"/>
                <a:gd name="T30" fmla="*/ 319 w 788"/>
                <a:gd name="T31" fmla="*/ 302 h 738"/>
                <a:gd name="T32" fmla="*/ 315 w 788"/>
                <a:gd name="T33" fmla="*/ 346 h 738"/>
                <a:gd name="T34" fmla="*/ 361 w 788"/>
                <a:gd name="T35" fmla="*/ 389 h 738"/>
                <a:gd name="T36" fmla="*/ 422 w 788"/>
                <a:gd name="T37" fmla="*/ 413 h 738"/>
                <a:gd name="T38" fmla="*/ 491 w 788"/>
                <a:gd name="T39" fmla="*/ 550 h 738"/>
                <a:gd name="T40" fmla="*/ 552 w 788"/>
                <a:gd name="T41" fmla="*/ 695 h 738"/>
                <a:gd name="T42" fmla="*/ 604 w 788"/>
                <a:gd name="T43" fmla="*/ 738 h 738"/>
                <a:gd name="T44" fmla="*/ 646 w 788"/>
                <a:gd name="T45" fmla="*/ 719 h 738"/>
                <a:gd name="T46" fmla="*/ 759 w 788"/>
                <a:gd name="T47" fmla="*/ 606 h 738"/>
                <a:gd name="T48" fmla="*/ 752 w 788"/>
                <a:gd name="T49" fmla="*/ 455 h 738"/>
                <a:gd name="T50" fmla="*/ 570 w 788"/>
                <a:gd name="T51" fmla="*/ 391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8" h="738">
                  <a:moveTo>
                    <a:pt x="570" y="391"/>
                  </a:moveTo>
                  <a:cubicBezTo>
                    <a:pt x="551" y="384"/>
                    <a:pt x="533" y="375"/>
                    <a:pt x="519" y="361"/>
                  </a:cubicBezTo>
                  <a:cubicBezTo>
                    <a:pt x="487" y="329"/>
                    <a:pt x="481" y="266"/>
                    <a:pt x="473" y="225"/>
                  </a:cubicBezTo>
                  <a:cubicBezTo>
                    <a:pt x="463" y="177"/>
                    <a:pt x="453" y="127"/>
                    <a:pt x="423" y="87"/>
                  </a:cubicBezTo>
                  <a:cubicBezTo>
                    <a:pt x="356" y="0"/>
                    <a:pt x="222" y="20"/>
                    <a:pt x="129" y="44"/>
                  </a:cubicBezTo>
                  <a:cubicBezTo>
                    <a:pt x="96" y="52"/>
                    <a:pt x="64" y="66"/>
                    <a:pt x="43" y="92"/>
                  </a:cubicBezTo>
                  <a:cubicBezTo>
                    <a:pt x="0" y="145"/>
                    <a:pt x="33" y="231"/>
                    <a:pt x="107" y="216"/>
                  </a:cubicBezTo>
                  <a:cubicBezTo>
                    <a:pt x="127" y="211"/>
                    <a:pt x="154" y="188"/>
                    <a:pt x="176" y="192"/>
                  </a:cubicBezTo>
                  <a:cubicBezTo>
                    <a:pt x="186" y="194"/>
                    <a:pt x="195" y="203"/>
                    <a:pt x="197" y="214"/>
                  </a:cubicBezTo>
                  <a:cubicBezTo>
                    <a:pt x="199" y="225"/>
                    <a:pt x="196" y="237"/>
                    <a:pt x="203" y="244"/>
                  </a:cubicBezTo>
                  <a:cubicBezTo>
                    <a:pt x="213" y="254"/>
                    <a:pt x="231" y="244"/>
                    <a:pt x="244" y="249"/>
                  </a:cubicBezTo>
                  <a:cubicBezTo>
                    <a:pt x="252" y="252"/>
                    <a:pt x="257" y="261"/>
                    <a:pt x="258" y="270"/>
                  </a:cubicBezTo>
                  <a:cubicBezTo>
                    <a:pt x="259" y="279"/>
                    <a:pt x="256" y="288"/>
                    <a:pt x="254" y="296"/>
                  </a:cubicBezTo>
                  <a:cubicBezTo>
                    <a:pt x="260" y="296"/>
                    <a:pt x="267" y="295"/>
                    <a:pt x="274" y="294"/>
                  </a:cubicBezTo>
                  <a:cubicBezTo>
                    <a:pt x="267" y="295"/>
                    <a:pt x="307" y="190"/>
                    <a:pt x="323" y="258"/>
                  </a:cubicBezTo>
                  <a:cubicBezTo>
                    <a:pt x="327" y="272"/>
                    <a:pt x="323" y="288"/>
                    <a:pt x="319" y="302"/>
                  </a:cubicBezTo>
                  <a:cubicBezTo>
                    <a:pt x="315" y="316"/>
                    <a:pt x="311" y="331"/>
                    <a:pt x="315" y="346"/>
                  </a:cubicBezTo>
                  <a:cubicBezTo>
                    <a:pt x="320" y="367"/>
                    <a:pt x="340" y="381"/>
                    <a:pt x="361" y="389"/>
                  </a:cubicBezTo>
                  <a:cubicBezTo>
                    <a:pt x="381" y="397"/>
                    <a:pt x="403" y="402"/>
                    <a:pt x="422" y="413"/>
                  </a:cubicBezTo>
                  <a:cubicBezTo>
                    <a:pt x="466" y="441"/>
                    <a:pt x="478" y="500"/>
                    <a:pt x="491" y="550"/>
                  </a:cubicBezTo>
                  <a:cubicBezTo>
                    <a:pt x="505" y="601"/>
                    <a:pt x="526" y="650"/>
                    <a:pt x="552" y="695"/>
                  </a:cubicBezTo>
                  <a:cubicBezTo>
                    <a:pt x="564" y="716"/>
                    <a:pt x="581" y="738"/>
                    <a:pt x="604" y="738"/>
                  </a:cubicBezTo>
                  <a:cubicBezTo>
                    <a:pt x="620" y="738"/>
                    <a:pt x="634" y="728"/>
                    <a:pt x="646" y="719"/>
                  </a:cubicBezTo>
                  <a:cubicBezTo>
                    <a:pt x="689" y="686"/>
                    <a:pt x="733" y="653"/>
                    <a:pt x="759" y="606"/>
                  </a:cubicBezTo>
                  <a:cubicBezTo>
                    <a:pt x="785" y="559"/>
                    <a:pt x="788" y="495"/>
                    <a:pt x="752" y="455"/>
                  </a:cubicBezTo>
                  <a:cubicBezTo>
                    <a:pt x="707" y="406"/>
                    <a:pt x="631" y="411"/>
                    <a:pt x="570" y="391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78D7AA5-EE21-264F-83BD-D860627A0A30}"/>
              </a:ext>
            </a:extLst>
          </p:cNvPr>
          <p:cNvGrpSpPr/>
          <p:nvPr/>
        </p:nvGrpSpPr>
        <p:grpSpPr>
          <a:xfrm>
            <a:off x="6812546" y="3178517"/>
            <a:ext cx="1360016" cy="2818609"/>
            <a:chOff x="6896100" y="925195"/>
            <a:chExt cx="1182688" cy="2451100"/>
          </a:xfrm>
        </p:grpSpPr>
        <p:sp>
          <p:nvSpPr>
            <p:cNvPr id="417" name="Freeform 96">
              <a:extLst>
                <a:ext uri="{FF2B5EF4-FFF2-40B4-BE49-F238E27FC236}">
                  <a16:creationId xmlns:a16="http://schemas.microsoft.com/office/drawing/2014/main" xmlns="" id="{5DD108D9-476E-BD48-99E3-BD54A709E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50" y="974408"/>
              <a:ext cx="268288" cy="395288"/>
            </a:xfrm>
            <a:custGeom>
              <a:avLst/>
              <a:gdLst>
                <a:gd name="T0" fmla="*/ 192 w 326"/>
                <a:gd name="T1" fmla="*/ 481 h 481"/>
                <a:gd name="T2" fmla="*/ 222 w 326"/>
                <a:gd name="T3" fmla="*/ 364 h 481"/>
                <a:gd name="T4" fmla="*/ 285 w 326"/>
                <a:gd name="T5" fmla="*/ 357 h 481"/>
                <a:gd name="T6" fmla="*/ 304 w 326"/>
                <a:gd name="T7" fmla="*/ 262 h 481"/>
                <a:gd name="T8" fmla="*/ 326 w 326"/>
                <a:gd name="T9" fmla="*/ 262 h 481"/>
                <a:gd name="T10" fmla="*/ 291 w 326"/>
                <a:gd name="T11" fmla="*/ 177 h 481"/>
                <a:gd name="T12" fmla="*/ 274 w 326"/>
                <a:gd name="T13" fmla="*/ 56 h 481"/>
                <a:gd name="T14" fmla="*/ 24 w 326"/>
                <a:gd name="T15" fmla="*/ 85 h 481"/>
                <a:gd name="T16" fmla="*/ 52 w 326"/>
                <a:gd name="T17" fmla="*/ 333 h 481"/>
                <a:gd name="T18" fmla="*/ 25 w 326"/>
                <a:gd name="T19" fmla="*/ 454 h 481"/>
                <a:gd name="T20" fmla="*/ 192 w 326"/>
                <a:gd name="T21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6" h="481">
                  <a:moveTo>
                    <a:pt x="192" y="481"/>
                  </a:moveTo>
                  <a:lnTo>
                    <a:pt x="222" y="364"/>
                  </a:lnTo>
                  <a:cubicBezTo>
                    <a:pt x="222" y="364"/>
                    <a:pt x="266" y="376"/>
                    <a:pt x="285" y="357"/>
                  </a:cubicBezTo>
                  <a:cubicBezTo>
                    <a:pt x="293" y="350"/>
                    <a:pt x="301" y="316"/>
                    <a:pt x="304" y="262"/>
                  </a:cubicBezTo>
                  <a:cubicBezTo>
                    <a:pt x="304" y="256"/>
                    <a:pt x="326" y="268"/>
                    <a:pt x="326" y="262"/>
                  </a:cubicBezTo>
                  <a:cubicBezTo>
                    <a:pt x="326" y="250"/>
                    <a:pt x="288" y="198"/>
                    <a:pt x="291" y="177"/>
                  </a:cubicBezTo>
                  <a:cubicBezTo>
                    <a:pt x="303" y="99"/>
                    <a:pt x="297" y="78"/>
                    <a:pt x="274" y="56"/>
                  </a:cubicBezTo>
                  <a:cubicBezTo>
                    <a:pt x="224" y="7"/>
                    <a:pt x="48" y="0"/>
                    <a:pt x="24" y="85"/>
                  </a:cubicBezTo>
                  <a:cubicBezTo>
                    <a:pt x="0" y="171"/>
                    <a:pt x="8" y="212"/>
                    <a:pt x="52" y="333"/>
                  </a:cubicBezTo>
                  <a:lnTo>
                    <a:pt x="25" y="454"/>
                  </a:lnTo>
                  <a:lnTo>
                    <a:pt x="192" y="481"/>
                  </a:lnTo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97">
              <a:extLst>
                <a:ext uri="{FF2B5EF4-FFF2-40B4-BE49-F238E27FC236}">
                  <a16:creationId xmlns:a16="http://schemas.microsoft.com/office/drawing/2014/main" xmlns="" id="{32F08DD9-30B3-0C4B-B82E-2294ADFE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13" y="1261745"/>
              <a:ext cx="212725" cy="153988"/>
            </a:xfrm>
            <a:custGeom>
              <a:avLst/>
              <a:gdLst>
                <a:gd name="T0" fmla="*/ 219 w 258"/>
                <a:gd name="T1" fmla="*/ 187 h 187"/>
                <a:gd name="T2" fmla="*/ 258 w 258"/>
                <a:gd name="T3" fmla="*/ 89 h 187"/>
                <a:gd name="T4" fmla="*/ 25 w 258"/>
                <a:gd name="T5" fmla="*/ 0 h 187"/>
                <a:gd name="T6" fmla="*/ 0 w 258"/>
                <a:gd name="T7" fmla="*/ 51 h 187"/>
                <a:gd name="T8" fmla="*/ 219 w 258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87">
                  <a:moveTo>
                    <a:pt x="219" y="187"/>
                  </a:moveTo>
                  <a:lnTo>
                    <a:pt x="258" y="89"/>
                  </a:lnTo>
                  <a:cubicBezTo>
                    <a:pt x="258" y="89"/>
                    <a:pt x="139" y="8"/>
                    <a:pt x="25" y="0"/>
                  </a:cubicBezTo>
                  <a:lnTo>
                    <a:pt x="0" y="51"/>
                  </a:lnTo>
                  <a:lnTo>
                    <a:pt x="219" y="187"/>
                  </a:lnTo>
                </a:path>
              </a:pathLst>
            </a:custGeom>
            <a:solidFill>
              <a:srgbClr val="F3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98">
              <a:extLst>
                <a:ext uri="{FF2B5EF4-FFF2-40B4-BE49-F238E27FC236}">
                  <a16:creationId xmlns:a16="http://schemas.microsoft.com/office/drawing/2014/main" xmlns="" id="{34028513-B675-1443-B763-F7DB3FCD3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5" y="3195320"/>
              <a:ext cx="207963" cy="169863"/>
            </a:xfrm>
            <a:custGeom>
              <a:avLst/>
              <a:gdLst>
                <a:gd name="T0" fmla="*/ 64 w 252"/>
                <a:gd name="T1" fmla="*/ 0 h 207"/>
                <a:gd name="T2" fmla="*/ 109 w 252"/>
                <a:gd name="T3" fmla="*/ 135 h 207"/>
                <a:gd name="T4" fmla="*/ 252 w 252"/>
                <a:gd name="T5" fmla="*/ 153 h 207"/>
                <a:gd name="T6" fmla="*/ 52 w 252"/>
                <a:gd name="T7" fmla="*/ 207 h 207"/>
                <a:gd name="T8" fmla="*/ 0 w 252"/>
                <a:gd name="T9" fmla="*/ 17 h 207"/>
                <a:gd name="T10" fmla="*/ 64 w 252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" h="207">
                  <a:moveTo>
                    <a:pt x="64" y="0"/>
                  </a:moveTo>
                  <a:lnTo>
                    <a:pt x="109" y="135"/>
                  </a:lnTo>
                  <a:cubicBezTo>
                    <a:pt x="109" y="135"/>
                    <a:pt x="248" y="143"/>
                    <a:pt x="252" y="153"/>
                  </a:cubicBezTo>
                  <a:lnTo>
                    <a:pt x="52" y="207"/>
                  </a:lnTo>
                  <a:lnTo>
                    <a:pt x="0" y="17"/>
                  </a:lnTo>
                  <a:lnTo>
                    <a:pt x="64" y="0"/>
                  </a:ln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99">
              <a:extLst>
                <a:ext uri="{FF2B5EF4-FFF2-40B4-BE49-F238E27FC236}">
                  <a16:creationId xmlns:a16="http://schemas.microsoft.com/office/drawing/2014/main" xmlns="" id="{DB17FA93-CCE3-744D-9B8D-ECAB7B45F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6100" y="3185795"/>
              <a:ext cx="163513" cy="190500"/>
            </a:xfrm>
            <a:custGeom>
              <a:avLst/>
              <a:gdLst>
                <a:gd name="T0" fmla="*/ 103 w 103"/>
                <a:gd name="T1" fmla="*/ 120 h 120"/>
                <a:gd name="T2" fmla="*/ 44 w 103"/>
                <a:gd name="T3" fmla="*/ 120 h 120"/>
                <a:gd name="T4" fmla="*/ 0 w 103"/>
                <a:gd name="T5" fmla="*/ 87 h 120"/>
                <a:gd name="T6" fmla="*/ 54 w 103"/>
                <a:gd name="T7" fmla="*/ 0 h 120"/>
                <a:gd name="T8" fmla="*/ 83 w 103"/>
                <a:gd name="T9" fmla="*/ 17 h 120"/>
                <a:gd name="T10" fmla="*/ 48 w 103"/>
                <a:gd name="T11" fmla="*/ 82 h 120"/>
                <a:gd name="T12" fmla="*/ 59 w 103"/>
                <a:gd name="T13" fmla="*/ 108 h 120"/>
                <a:gd name="T14" fmla="*/ 103 w 103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0">
                  <a:moveTo>
                    <a:pt x="103" y="120"/>
                  </a:moveTo>
                  <a:lnTo>
                    <a:pt x="44" y="120"/>
                  </a:lnTo>
                  <a:lnTo>
                    <a:pt x="0" y="87"/>
                  </a:lnTo>
                  <a:lnTo>
                    <a:pt x="54" y="0"/>
                  </a:lnTo>
                  <a:lnTo>
                    <a:pt x="83" y="17"/>
                  </a:lnTo>
                  <a:lnTo>
                    <a:pt x="48" y="82"/>
                  </a:lnTo>
                  <a:lnTo>
                    <a:pt x="59" y="108"/>
                  </a:lnTo>
                  <a:lnTo>
                    <a:pt x="103" y="12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00">
              <a:extLst>
                <a:ext uri="{FF2B5EF4-FFF2-40B4-BE49-F238E27FC236}">
                  <a16:creationId xmlns:a16="http://schemas.microsoft.com/office/drawing/2014/main" xmlns="" id="{DFF9AD7D-6F3E-E046-810B-577FA1429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172970"/>
              <a:ext cx="1033463" cy="1125538"/>
            </a:xfrm>
            <a:custGeom>
              <a:avLst/>
              <a:gdLst>
                <a:gd name="T0" fmla="*/ 472 w 651"/>
                <a:gd name="T1" fmla="*/ 0 h 709"/>
                <a:gd name="T2" fmla="*/ 651 w 651"/>
                <a:gd name="T3" fmla="*/ 694 h 709"/>
                <a:gd name="T4" fmla="*/ 590 w 651"/>
                <a:gd name="T5" fmla="*/ 709 h 709"/>
                <a:gd name="T6" fmla="*/ 447 w 651"/>
                <a:gd name="T7" fmla="*/ 340 h 709"/>
                <a:gd name="T8" fmla="*/ 346 w 651"/>
                <a:gd name="T9" fmla="*/ 145 h 709"/>
                <a:gd name="T10" fmla="*/ 233 w 651"/>
                <a:gd name="T11" fmla="*/ 435 h 709"/>
                <a:gd name="T12" fmla="*/ 44 w 651"/>
                <a:gd name="T13" fmla="*/ 705 h 709"/>
                <a:gd name="T14" fmla="*/ 0 w 651"/>
                <a:gd name="T15" fmla="*/ 674 h 709"/>
                <a:gd name="T16" fmla="*/ 153 w 651"/>
                <a:gd name="T17" fmla="*/ 321 h 709"/>
                <a:gd name="T18" fmla="*/ 203 w 651"/>
                <a:gd name="T19" fmla="*/ 0 h 709"/>
                <a:gd name="T20" fmla="*/ 472 w 651"/>
                <a:gd name="T21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1" h="709">
                  <a:moveTo>
                    <a:pt x="472" y="0"/>
                  </a:moveTo>
                  <a:lnTo>
                    <a:pt x="651" y="694"/>
                  </a:lnTo>
                  <a:lnTo>
                    <a:pt x="590" y="709"/>
                  </a:lnTo>
                  <a:lnTo>
                    <a:pt x="447" y="340"/>
                  </a:lnTo>
                  <a:lnTo>
                    <a:pt x="346" y="145"/>
                  </a:lnTo>
                  <a:lnTo>
                    <a:pt x="233" y="435"/>
                  </a:lnTo>
                  <a:lnTo>
                    <a:pt x="44" y="705"/>
                  </a:lnTo>
                  <a:lnTo>
                    <a:pt x="0" y="674"/>
                  </a:lnTo>
                  <a:lnTo>
                    <a:pt x="153" y="321"/>
                  </a:lnTo>
                  <a:lnTo>
                    <a:pt x="203" y="0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01">
              <a:extLst>
                <a:ext uri="{FF2B5EF4-FFF2-40B4-BE49-F238E27FC236}">
                  <a16:creationId xmlns:a16="http://schemas.microsoft.com/office/drawing/2014/main" xmlns="" id="{BB787E5C-DC41-284B-9BF6-42ADD51C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7888" y="1268095"/>
              <a:ext cx="504825" cy="1009650"/>
            </a:xfrm>
            <a:custGeom>
              <a:avLst/>
              <a:gdLst>
                <a:gd name="T0" fmla="*/ 244 w 613"/>
                <a:gd name="T1" fmla="*/ 0 h 1232"/>
                <a:gd name="T2" fmla="*/ 403 w 613"/>
                <a:gd name="T3" fmla="*/ 94 h 1232"/>
                <a:gd name="T4" fmla="*/ 544 w 613"/>
                <a:gd name="T5" fmla="*/ 352 h 1232"/>
                <a:gd name="T6" fmla="*/ 517 w 613"/>
                <a:gd name="T7" fmla="*/ 590 h 1232"/>
                <a:gd name="T8" fmla="*/ 613 w 613"/>
                <a:gd name="T9" fmla="*/ 1169 h 1232"/>
                <a:gd name="T10" fmla="*/ 0 w 613"/>
                <a:gd name="T11" fmla="*/ 1169 h 1232"/>
                <a:gd name="T12" fmla="*/ 107 w 613"/>
                <a:gd name="T13" fmla="*/ 691 h 1232"/>
                <a:gd name="T14" fmla="*/ 75 w 613"/>
                <a:gd name="T15" fmla="*/ 503 h 1232"/>
                <a:gd name="T16" fmla="*/ 101 w 613"/>
                <a:gd name="T17" fmla="*/ 238 h 1232"/>
                <a:gd name="T18" fmla="*/ 197 w 613"/>
                <a:gd name="T19" fmla="*/ 54 h 1232"/>
                <a:gd name="T20" fmla="*/ 244 w 613"/>
                <a:gd name="T21" fmla="*/ 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3" h="1232">
                  <a:moveTo>
                    <a:pt x="244" y="0"/>
                  </a:moveTo>
                  <a:cubicBezTo>
                    <a:pt x="244" y="0"/>
                    <a:pt x="350" y="33"/>
                    <a:pt x="403" y="94"/>
                  </a:cubicBezTo>
                  <a:cubicBezTo>
                    <a:pt x="456" y="155"/>
                    <a:pt x="542" y="332"/>
                    <a:pt x="544" y="352"/>
                  </a:cubicBezTo>
                  <a:cubicBezTo>
                    <a:pt x="546" y="372"/>
                    <a:pt x="517" y="590"/>
                    <a:pt x="517" y="590"/>
                  </a:cubicBezTo>
                  <a:lnTo>
                    <a:pt x="613" y="1169"/>
                  </a:lnTo>
                  <a:cubicBezTo>
                    <a:pt x="613" y="1169"/>
                    <a:pt x="204" y="1232"/>
                    <a:pt x="0" y="1169"/>
                  </a:cubicBezTo>
                  <a:lnTo>
                    <a:pt x="107" y="691"/>
                  </a:lnTo>
                  <a:cubicBezTo>
                    <a:pt x="107" y="691"/>
                    <a:pt x="92" y="522"/>
                    <a:pt x="75" y="503"/>
                  </a:cubicBezTo>
                  <a:cubicBezTo>
                    <a:pt x="58" y="483"/>
                    <a:pt x="88" y="316"/>
                    <a:pt x="101" y="238"/>
                  </a:cubicBezTo>
                  <a:cubicBezTo>
                    <a:pt x="115" y="161"/>
                    <a:pt x="176" y="72"/>
                    <a:pt x="197" y="54"/>
                  </a:cubicBezTo>
                  <a:cubicBezTo>
                    <a:pt x="218" y="36"/>
                    <a:pt x="244" y="0"/>
                    <a:pt x="244" y="0"/>
                  </a:cubicBezTo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02">
              <a:extLst>
                <a:ext uri="{FF2B5EF4-FFF2-40B4-BE49-F238E27FC236}">
                  <a16:creationId xmlns:a16="http://schemas.microsoft.com/office/drawing/2014/main" xmlns="" id="{807DA0C3-58D1-E84A-B338-183DFCF80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575" y="1945958"/>
              <a:ext cx="225425" cy="155575"/>
            </a:xfrm>
            <a:custGeom>
              <a:avLst/>
              <a:gdLst>
                <a:gd name="T0" fmla="*/ 143 w 273"/>
                <a:gd name="T1" fmla="*/ 50 h 190"/>
                <a:gd name="T2" fmla="*/ 86 w 273"/>
                <a:gd name="T3" fmla="*/ 6 h 190"/>
                <a:gd name="T4" fmla="*/ 0 w 273"/>
                <a:gd name="T5" fmla="*/ 3 h 190"/>
                <a:gd name="T6" fmla="*/ 131 w 273"/>
                <a:gd name="T7" fmla="*/ 160 h 190"/>
                <a:gd name="T8" fmla="*/ 185 w 273"/>
                <a:gd name="T9" fmla="*/ 165 h 190"/>
                <a:gd name="T10" fmla="*/ 230 w 273"/>
                <a:gd name="T11" fmla="*/ 142 h 190"/>
                <a:gd name="T12" fmla="*/ 267 w 273"/>
                <a:gd name="T13" fmla="*/ 118 h 190"/>
                <a:gd name="T14" fmla="*/ 211 w 273"/>
                <a:gd name="T15" fmla="*/ 80 h 190"/>
                <a:gd name="T16" fmla="*/ 143 w 273"/>
                <a:gd name="T17" fmla="*/ 5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" h="190">
                  <a:moveTo>
                    <a:pt x="143" y="50"/>
                  </a:moveTo>
                  <a:cubicBezTo>
                    <a:pt x="127" y="55"/>
                    <a:pt x="100" y="26"/>
                    <a:pt x="86" y="6"/>
                  </a:cubicBezTo>
                  <a:cubicBezTo>
                    <a:pt x="64" y="12"/>
                    <a:pt x="23" y="0"/>
                    <a:pt x="0" y="3"/>
                  </a:cubicBezTo>
                  <a:cubicBezTo>
                    <a:pt x="88" y="95"/>
                    <a:pt x="119" y="151"/>
                    <a:pt x="131" y="160"/>
                  </a:cubicBezTo>
                  <a:cubicBezTo>
                    <a:pt x="159" y="180"/>
                    <a:pt x="176" y="190"/>
                    <a:pt x="185" y="165"/>
                  </a:cubicBezTo>
                  <a:cubicBezTo>
                    <a:pt x="195" y="139"/>
                    <a:pt x="226" y="164"/>
                    <a:pt x="230" y="142"/>
                  </a:cubicBezTo>
                  <a:cubicBezTo>
                    <a:pt x="234" y="120"/>
                    <a:pt x="273" y="143"/>
                    <a:pt x="267" y="118"/>
                  </a:cubicBezTo>
                  <a:cubicBezTo>
                    <a:pt x="262" y="93"/>
                    <a:pt x="211" y="80"/>
                    <a:pt x="211" y="80"/>
                  </a:cubicBezTo>
                  <a:cubicBezTo>
                    <a:pt x="211" y="80"/>
                    <a:pt x="207" y="32"/>
                    <a:pt x="143" y="50"/>
                  </a:cubicBezTo>
                  <a:close/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03">
              <a:extLst>
                <a:ext uri="{FF2B5EF4-FFF2-40B4-BE49-F238E27FC236}">
                  <a16:creationId xmlns:a16="http://schemas.microsoft.com/office/drawing/2014/main" xmlns="" id="{C152B615-053D-6048-BEE1-1F6AA73A9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913" y="1399858"/>
              <a:ext cx="592138" cy="623888"/>
            </a:xfrm>
            <a:custGeom>
              <a:avLst/>
              <a:gdLst>
                <a:gd name="T0" fmla="*/ 11 w 719"/>
                <a:gd name="T1" fmla="*/ 97 h 761"/>
                <a:gd name="T2" fmla="*/ 628 w 719"/>
                <a:gd name="T3" fmla="*/ 761 h 761"/>
                <a:gd name="T4" fmla="*/ 719 w 719"/>
                <a:gd name="T5" fmla="*/ 682 h 761"/>
                <a:gd name="T6" fmla="*/ 584 w 719"/>
                <a:gd name="T7" fmla="*/ 499 h 761"/>
                <a:gd name="T8" fmla="*/ 487 w 719"/>
                <a:gd name="T9" fmla="*/ 399 h 761"/>
                <a:gd name="T10" fmla="*/ 251 w 719"/>
                <a:gd name="T11" fmla="*/ 56 h 761"/>
                <a:gd name="T12" fmla="*/ 11 w 719"/>
                <a:gd name="T13" fmla="*/ 97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9" h="761">
                  <a:moveTo>
                    <a:pt x="11" y="97"/>
                  </a:moveTo>
                  <a:cubicBezTo>
                    <a:pt x="26" y="173"/>
                    <a:pt x="628" y="761"/>
                    <a:pt x="628" y="761"/>
                  </a:cubicBezTo>
                  <a:lnTo>
                    <a:pt x="719" y="682"/>
                  </a:lnTo>
                  <a:cubicBezTo>
                    <a:pt x="719" y="682"/>
                    <a:pt x="605" y="556"/>
                    <a:pt x="584" y="499"/>
                  </a:cubicBezTo>
                  <a:cubicBezTo>
                    <a:pt x="564" y="443"/>
                    <a:pt x="553" y="423"/>
                    <a:pt x="487" y="399"/>
                  </a:cubicBezTo>
                  <a:cubicBezTo>
                    <a:pt x="420" y="374"/>
                    <a:pt x="316" y="112"/>
                    <a:pt x="251" y="56"/>
                  </a:cubicBezTo>
                  <a:cubicBezTo>
                    <a:pt x="186" y="0"/>
                    <a:pt x="0" y="43"/>
                    <a:pt x="11" y="97"/>
                  </a:cubicBez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04">
              <a:extLst>
                <a:ext uri="{FF2B5EF4-FFF2-40B4-BE49-F238E27FC236}">
                  <a16:creationId xmlns:a16="http://schemas.microsoft.com/office/drawing/2014/main" xmlns="" id="{5DF77D7A-BF32-3F42-AF70-DDEBD8B04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1960245"/>
              <a:ext cx="130175" cy="249238"/>
            </a:xfrm>
            <a:custGeom>
              <a:avLst/>
              <a:gdLst>
                <a:gd name="T0" fmla="*/ 121 w 159"/>
                <a:gd name="T1" fmla="*/ 151 h 304"/>
                <a:gd name="T2" fmla="*/ 143 w 159"/>
                <a:gd name="T3" fmla="*/ 82 h 304"/>
                <a:gd name="T4" fmla="*/ 116 w 159"/>
                <a:gd name="T5" fmla="*/ 0 h 304"/>
                <a:gd name="T6" fmla="*/ 13 w 159"/>
                <a:gd name="T7" fmla="*/ 176 h 304"/>
                <a:gd name="T8" fmla="*/ 27 w 159"/>
                <a:gd name="T9" fmla="*/ 229 h 304"/>
                <a:gd name="T10" fmla="*/ 63 w 159"/>
                <a:gd name="T11" fmla="*/ 263 h 304"/>
                <a:gd name="T12" fmla="*/ 98 w 159"/>
                <a:gd name="T13" fmla="*/ 290 h 304"/>
                <a:gd name="T14" fmla="*/ 115 w 159"/>
                <a:gd name="T15" fmla="*/ 225 h 304"/>
                <a:gd name="T16" fmla="*/ 121 w 159"/>
                <a:gd name="T17" fmla="*/ 15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04">
                  <a:moveTo>
                    <a:pt x="121" y="151"/>
                  </a:moveTo>
                  <a:cubicBezTo>
                    <a:pt x="111" y="137"/>
                    <a:pt x="129" y="101"/>
                    <a:pt x="143" y="82"/>
                  </a:cubicBezTo>
                  <a:cubicBezTo>
                    <a:pt x="130" y="63"/>
                    <a:pt x="127" y="20"/>
                    <a:pt x="116" y="0"/>
                  </a:cubicBezTo>
                  <a:cubicBezTo>
                    <a:pt x="60" y="114"/>
                    <a:pt x="18" y="161"/>
                    <a:pt x="13" y="176"/>
                  </a:cubicBezTo>
                  <a:cubicBezTo>
                    <a:pt x="4" y="210"/>
                    <a:pt x="0" y="228"/>
                    <a:pt x="27" y="229"/>
                  </a:cubicBezTo>
                  <a:cubicBezTo>
                    <a:pt x="54" y="229"/>
                    <a:pt x="41" y="267"/>
                    <a:pt x="63" y="263"/>
                  </a:cubicBezTo>
                  <a:cubicBezTo>
                    <a:pt x="86" y="260"/>
                    <a:pt x="77" y="304"/>
                    <a:pt x="98" y="290"/>
                  </a:cubicBezTo>
                  <a:cubicBezTo>
                    <a:pt x="120" y="277"/>
                    <a:pt x="115" y="225"/>
                    <a:pt x="115" y="225"/>
                  </a:cubicBezTo>
                  <a:cubicBezTo>
                    <a:pt x="115" y="225"/>
                    <a:pt x="159" y="204"/>
                    <a:pt x="121" y="151"/>
                  </a:cubicBezTo>
                  <a:close/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05">
              <a:extLst>
                <a:ext uri="{FF2B5EF4-FFF2-40B4-BE49-F238E27FC236}">
                  <a16:creationId xmlns:a16="http://schemas.microsoft.com/office/drawing/2014/main" xmlns="" id="{7F936526-06B9-AA4B-88A0-008A747A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1342708"/>
              <a:ext cx="468313" cy="731838"/>
            </a:xfrm>
            <a:custGeom>
              <a:avLst/>
              <a:gdLst>
                <a:gd name="T0" fmla="*/ 418 w 568"/>
                <a:gd name="T1" fmla="*/ 28 h 891"/>
                <a:gd name="T2" fmla="*/ 0 w 568"/>
                <a:gd name="T3" fmla="*/ 832 h 891"/>
                <a:gd name="T4" fmla="*/ 105 w 568"/>
                <a:gd name="T5" fmla="*/ 891 h 891"/>
                <a:gd name="T6" fmla="*/ 232 w 568"/>
                <a:gd name="T7" fmla="*/ 703 h 891"/>
                <a:gd name="T8" fmla="*/ 294 w 568"/>
                <a:gd name="T9" fmla="*/ 578 h 891"/>
                <a:gd name="T10" fmla="*/ 537 w 568"/>
                <a:gd name="T11" fmla="*/ 241 h 891"/>
                <a:gd name="T12" fmla="*/ 418 w 568"/>
                <a:gd name="T13" fmla="*/ 28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8" h="891">
                  <a:moveTo>
                    <a:pt x="418" y="28"/>
                  </a:moveTo>
                  <a:cubicBezTo>
                    <a:pt x="351" y="68"/>
                    <a:pt x="0" y="832"/>
                    <a:pt x="0" y="832"/>
                  </a:cubicBezTo>
                  <a:lnTo>
                    <a:pt x="105" y="891"/>
                  </a:lnTo>
                  <a:cubicBezTo>
                    <a:pt x="105" y="891"/>
                    <a:pt x="186" y="742"/>
                    <a:pt x="232" y="703"/>
                  </a:cubicBezTo>
                  <a:cubicBezTo>
                    <a:pt x="278" y="665"/>
                    <a:pt x="293" y="648"/>
                    <a:pt x="294" y="578"/>
                  </a:cubicBezTo>
                  <a:cubicBezTo>
                    <a:pt x="295" y="507"/>
                    <a:pt x="506" y="321"/>
                    <a:pt x="537" y="241"/>
                  </a:cubicBezTo>
                  <a:cubicBezTo>
                    <a:pt x="568" y="160"/>
                    <a:pt x="465" y="0"/>
                    <a:pt x="418" y="28"/>
                  </a:cubicBez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06">
              <a:extLst>
                <a:ext uri="{FF2B5EF4-FFF2-40B4-BE49-F238E27FC236}">
                  <a16:creationId xmlns:a16="http://schemas.microsoft.com/office/drawing/2014/main" xmlns="" id="{3543FF98-DB96-7445-AE42-AF9CD6EB5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3463" y="1353820"/>
              <a:ext cx="269875" cy="333375"/>
            </a:xfrm>
            <a:custGeom>
              <a:avLst/>
              <a:gdLst>
                <a:gd name="T0" fmla="*/ 321 w 327"/>
                <a:gd name="T1" fmla="*/ 406 h 406"/>
                <a:gd name="T2" fmla="*/ 318 w 327"/>
                <a:gd name="T3" fmla="*/ 405 h 406"/>
                <a:gd name="T4" fmla="*/ 232 w 327"/>
                <a:gd name="T5" fmla="*/ 265 h 406"/>
                <a:gd name="T6" fmla="*/ 215 w 327"/>
                <a:gd name="T7" fmla="*/ 225 h 406"/>
                <a:gd name="T8" fmla="*/ 96 w 327"/>
                <a:gd name="T9" fmla="*/ 47 h 406"/>
                <a:gd name="T10" fmla="*/ 55 w 327"/>
                <a:gd name="T11" fmla="*/ 15 h 406"/>
                <a:gd name="T12" fmla="*/ 10 w 327"/>
                <a:gd name="T13" fmla="*/ 25 h 406"/>
                <a:gd name="T14" fmla="*/ 3 w 327"/>
                <a:gd name="T15" fmla="*/ 26 h 406"/>
                <a:gd name="T16" fmla="*/ 2 w 327"/>
                <a:gd name="T17" fmla="*/ 18 h 406"/>
                <a:gd name="T18" fmla="*/ 58 w 327"/>
                <a:gd name="T19" fmla="*/ 6 h 406"/>
                <a:gd name="T20" fmla="*/ 104 w 327"/>
                <a:gd name="T21" fmla="*/ 41 h 406"/>
                <a:gd name="T22" fmla="*/ 224 w 327"/>
                <a:gd name="T23" fmla="*/ 221 h 406"/>
                <a:gd name="T24" fmla="*/ 242 w 327"/>
                <a:gd name="T25" fmla="*/ 261 h 406"/>
                <a:gd name="T26" fmla="*/ 324 w 327"/>
                <a:gd name="T27" fmla="*/ 398 h 406"/>
                <a:gd name="T28" fmla="*/ 325 w 327"/>
                <a:gd name="T29" fmla="*/ 405 h 406"/>
                <a:gd name="T30" fmla="*/ 321 w 327"/>
                <a:gd name="T3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7" h="406">
                  <a:moveTo>
                    <a:pt x="321" y="406"/>
                  </a:moveTo>
                  <a:cubicBezTo>
                    <a:pt x="320" y="406"/>
                    <a:pt x="318" y="406"/>
                    <a:pt x="318" y="405"/>
                  </a:cubicBezTo>
                  <a:cubicBezTo>
                    <a:pt x="276" y="368"/>
                    <a:pt x="254" y="316"/>
                    <a:pt x="232" y="265"/>
                  </a:cubicBezTo>
                  <a:cubicBezTo>
                    <a:pt x="227" y="252"/>
                    <a:pt x="221" y="238"/>
                    <a:pt x="215" y="225"/>
                  </a:cubicBezTo>
                  <a:cubicBezTo>
                    <a:pt x="185" y="160"/>
                    <a:pt x="145" y="100"/>
                    <a:pt x="96" y="47"/>
                  </a:cubicBezTo>
                  <a:cubicBezTo>
                    <a:pt x="85" y="35"/>
                    <a:pt x="71" y="22"/>
                    <a:pt x="55" y="15"/>
                  </a:cubicBezTo>
                  <a:cubicBezTo>
                    <a:pt x="40" y="10"/>
                    <a:pt x="20" y="12"/>
                    <a:pt x="10" y="25"/>
                  </a:cubicBezTo>
                  <a:cubicBezTo>
                    <a:pt x="8" y="27"/>
                    <a:pt x="5" y="27"/>
                    <a:pt x="3" y="26"/>
                  </a:cubicBezTo>
                  <a:cubicBezTo>
                    <a:pt x="1" y="24"/>
                    <a:pt x="0" y="21"/>
                    <a:pt x="2" y="18"/>
                  </a:cubicBezTo>
                  <a:cubicBezTo>
                    <a:pt x="16" y="1"/>
                    <a:pt x="41" y="0"/>
                    <a:pt x="58" y="6"/>
                  </a:cubicBezTo>
                  <a:cubicBezTo>
                    <a:pt x="77" y="13"/>
                    <a:pt x="91" y="27"/>
                    <a:pt x="104" y="41"/>
                  </a:cubicBezTo>
                  <a:cubicBezTo>
                    <a:pt x="153" y="94"/>
                    <a:pt x="194" y="155"/>
                    <a:pt x="224" y="221"/>
                  </a:cubicBezTo>
                  <a:cubicBezTo>
                    <a:pt x="230" y="234"/>
                    <a:pt x="236" y="248"/>
                    <a:pt x="242" y="261"/>
                  </a:cubicBezTo>
                  <a:cubicBezTo>
                    <a:pt x="263" y="311"/>
                    <a:pt x="285" y="362"/>
                    <a:pt x="324" y="398"/>
                  </a:cubicBezTo>
                  <a:cubicBezTo>
                    <a:pt x="326" y="400"/>
                    <a:pt x="327" y="403"/>
                    <a:pt x="325" y="405"/>
                  </a:cubicBezTo>
                  <a:cubicBezTo>
                    <a:pt x="324" y="406"/>
                    <a:pt x="322" y="406"/>
                    <a:pt x="321" y="406"/>
                  </a:cubicBezTo>
                </a:path>
              </a:pathLst>
            </a:custGeom>
            <a:solidFill>
              <a:srgbClr val="433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07">
              <a:extLst>
                <a:ext uri="{FF2B5EF4-FFF2-40B4-BE49-F238E27FC236}">
                  <a16:creationId xmlns:a16="http://schemas.microsoft.com/office/drawing/2014/main" xmlns="" id="{9ACFC556-F4EF-EE4F-A617-A2142C69C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1331595"/>
              <a:ext cx="163513" cy="242888"/>
            </a:xfrm>
            <a:custGeom>
              <a:avLst/>
              <a:gdLst>
                <a:gd name="T0" fmla="*/ 192 w 198"/>
                <a:gd name="T1" fmla="*/ 296 h 296"/>
                <a:gd name="T2" fmla="*/ 187 w 198"/>
                <a:gd name="T3" fmla="*/ 292 h 296"/>
                <a:gd name="T4" fmla="*/ 113 w 198"/>
                <a:gd name="T5" fmla="*/ 199 h 296"/>
                <a:gd name="T6" fmla="*/ 111 w 198"/>
                <a:gd name="T7" fmla="*/ 198 h 296"/>
                <a:gd name="T8" fmla="*/ 111 w 198"/>
                <a:gd name="T9" fmla="*/ 192 h 296"/>
                <a:gd name="T10" fmla="*/ 112 w 198"/>
                <a:gd name="T11" fmla="*/ 124 h 296"/>
                <a:gd name="T12" fmla="*/ 64 w 198"/>
                <a:gd name="T13" fmla="*/ 106 h 296"/>
                <a:gd name="T14" fmla="*/ 61 w 198"/>
                <a:gd name="T15" fmla="*/ 106 h 296"/>
                <a:gd name="T16" fmla="*/ 60 w 198"/>
                <a:gd name="T17" fmla="*/ 102 h 296"/>
                <a:gd name="T18" fmla="*/ 25 w 198"/>
                <a:gd name="T19" fmla="*/ 41 h 296"/>
                <a:gd name="T20" fmla="*/ 2 w 198"/>
                <a:gd name="T21" fmla="*/ 9 h 296"/>
                <a:gd name="T22" fmla="*/ 3 w 198"/>
                <a:gd name="T23" fmla="*/ 2 h 296"/>
                <a:gd name="T24" fmla="*/ 10 w 198"/>
                <a:gd name="T25" fmla="*/ 4 h 296"/>
                <a:gd name="T26" fmla="*/ 33 w 198"/>
                <a:gd name="T27" fmla="*/ 34 h 296"/>
                <a:gd name="T28" fmla="*/ 70 w 198"/>
                <a:gd name="T29" fmla="*/ 98 h 296"/>
                <a:gd name="T30" fmla="*/ 119 w 198"/>
                <a:gd name="T31" fmla="*/ 116 h 296"/>
                <a:gd name="T32" fmla="*/ 123 w 198"/>
                <a:gd name="T33" fmla="*/ 118 h 296"/>
                <a:gd name="T34" fmla="*/ 122 w 198"/>
                <a:gd name="T35" fmla="*/ 122 h 296"/>
                <a:gd name="T36" fmla="*/ 121 w 198"/>
                <a:gd name="T37" fmla="*/ 192 h 296"/>
                <a:gd name="T38" fmla="*/ 121 w 198"/>
                <a:gd name="T39" fmla="*/ 193 h 296"/>
                <a:gd name="T40" fmla="*/ 197 w 198"/>
                <a:gd name="T41" fmla="*/ 289 h 296"/>
                <a:gd name="T42" fmla="*/ 194 w 198"/>
                <a:gd name="T43" fmla="*/ 295 h 296"/>
                <a:gd name="T44" fmla="*/ 192 w 198"/>
                <a:gd name="T4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8" h="296">
                  <a:moveTo>
                    <a:pt x="192" y="296"/>
                  </a:moveTo>
                  <a:cubicBezTo>
                    <a:pt x="190" y="296"/>
                    <a:pt x="188" y="294"/>
                    <a:pt x="187" y="292"/>
                  </a:cubicBezTo>
                  <a:cubicBezTo>
                    <a:pt x="176" y="261"/>
                    <a:pt x="143" y="220"/>
                    <a:pt x="113" y="199"/>
                  </a:cubicBezTo>
                  <a:lnTo>
                    <a:pt x="111" y="198"/>
                  </a:lnTo>
                  <a:lnTo>
                    <a:pt x="111" y="192"/>
                  </a:lnTo>
                  <a:cubicBezTo>
                    <a:pt x="110" y="170"/>
                    <a:pt x="109" y="146"/>
                    <a:pt x="112" y="124"/>
                  </a:cubicBezTo>
                  <a:cubicBezTo>
                    <a:pt x="96" y="117"/>
                    <a:pt x="80" y="111"/>
                    <a:pt x="64" y="106"/>
                  </a:cubicBezTo>
                  <a:lnTo>
                    <a:pt x="61" y="106"/>
                  </a:lnTo>
                  <a:lnTo>
                    <a:pt x="60" y="102"/>
                  </a:lnTo>
                  <a:cubicBezTo>
                    <a:pt x="57" y="80"/>
                    <a:pt x="41" y="60"/>
                    <a:pt x="25" y="41"/>
                  </a:cubicBezTo>
                  <a:cubicBezTo>
                    <a:pt x="17" y="30"/>
                    <a:pt x="8" y="20"/>
                    <a:pt x="2" y="9"/>
                  </a:cubicBezTo>
                  <a:cubicBezTo>
                    <a:pt x="0" y="7"/>
                    <a:pt x="1" y="3"/>
                    <a:pt x="3" y="2"/>
                  </a:cubicBezTo>
                  <a:cubicBezTo>
                    <a:pt x="6" y="0"/>
                    <a:pt x="9" y="1"/>
                    <a:pt x="10" y="4"/>
                  </a:cubicBezTo>
                  <a:cubicBezTo>
                    <a:pt x="17" y="14"/>
                    <a:pt x="25" y="24"/>
                    <a:pt x="33" y="34"/>
                  </a:cubicBezTo>
                  <a:cubicBezTo>
                    <a:pt x="49" y="54"/>
                    <a:pt x="65" y="74"/>
                    <a:pt x="70" y="98"/>
                  </a:cubicBezTo>
                  <a:cubicBezTo>
                    <a:pt x="87" y="102"/>
                    <a:pt x="103" y="109"/>
                    <a:pt x="119" y="116"/>
                  </a:cubicBezTo>
                  <a:lnTo>
                    <a:pt x="123" y="118"/>
                  </a:lnTo>
                  <a:lnTo>
                    <a:pt x="122" y="122"/>
                  </a:lnTo>
                  <a:cubicBezTo>
                    <a:pt x="119" y="144"/>
                    <a:pt x="120" y="169"/>
                    <a:pt x="121" y="192"/>
                  </a:cubicBezTo>
                  <a:lnTo>
                    <a:pt x="121" y="193"/>
                  </a:lnTo>
                  <a:cubicBezTo>
                    <a:pt x="152" y="215"/>
                    <a:pt x="185" y="256"/>
                    <a:pt x="197" y="289"/>
                  </a:cubicBezTo>
                  <a:cubicBezTo>
                    <a:pt x="198" y="291"/>
                    <a:pt x="197" y="294"/>
                    <a:pt x="194" y="295"/>
                  </a:cubicBezTo>
                  <a:cubicBezTo>
                    <a:pt x="193" y="295"/>
                    <a:pt x="193" y="296"/>
                    <a:pt x="192" y="296"/>
                  </a:cubicBezTo>
                  <a:close/>
                </a:path>
              </a:pathLst>
            </a:custGeom>
            <a:solidFill>
              <a:srgbClr val="433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08">
              <a:extLst>
                <a:ext uri="{FF2B5EF4-FFF2-40B4-BE49-F238E27FC236}">
                  <a16:creationId xmlns:a16="http://schemas.microsoft.com/office/drawing/2014/main" xmlns="" id="{FF9CC800-48B3-B14E-8D5F-E3EAC4701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800" y="1450658"/>
              <a:ext cx="34925" cy="263525"/>
            </a:xfrm>
            <a:custGeom>
              <a:avLst/>
              <a:gdLst>
                <a:gd name="T0" fmla="*/ 16 w 44"/>
                <a:gd name="T1" fmla="*/ 323 h 323"/>
                <a:gd name="T2" fmla="*/ 11 w 44"/>
                <a:gd name="T3" fmla="*/ 319 h 323"/>
                <a:gd name="T4" fmla="*/ 33 w 44"/>
                <a:gd name="T5" fmla="*/ 4 h 323"/>
                <a:gd name="T6" fmla="*/ 39 w 44"/>
                <a:gd name="T7" fmla="*/ 0 h 323"/>
                <a:gd name="T8" fmla="*/ 43 w 44"/>
                <a:gd name="T9" fmla="*/ 7 h 323"/>
                <a:gd name="T10" fmla="*/ 21 w 44"/>
                <a:gd name="T11" fmla="*/ 318 h 323"/>
                <a:gd name="T12" fmla="*/ 17 w 44"/>
                <a:gd name="T13" fmla="*/ 323 h 323"/>
                <a:gd name="T14" fmla="*/ 16 w 44"/>
                <a:gd name="T15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23">
                  <a:moveTo>
                    <a:pt x="16" y="323"/>
                  </a:moveTo>
                  <a:cubicBezTo>
                    <a:pt x="14" y="323"/>
                    <a:pt x="11" y="322"/>
                    <a:pt x="11" y="319"/>
                  </a:cubicBezTo>
                  <a:cubicBezTo>
                    <a:pt x="0" y="213"/>
                    <a:pt x="8" y="107"/>
                    <a:pt x="33" y="4"/>
                  </a:cubicBezTo>
                  <a:cubicBezTo>
                    <a:pt x="34" y="1"/>
                    <a:pt x="37" y="0"/>
                    <a:pt x="39" y="0"/>
                  </a:cubicBezTo>
                  <a:cubicBezTo>
                    <a:pt x="42" y="1"/>
                    <a:pt x="44" y="4"/>
                    <a:pt x="43" y="7"/>
                  </a:cubicBezTo>
                  <a:cubicBezTo>
                    <a:pt x="18" y="109"/>
                    <a:pt x="10" y="213"/>
                    <a:pt x="21" y="318"/>
                  </a:cubicBezTo>
                  <a:cubicBezTo>
                    <a:pt x="21" y="321"/>
                    <a:pt x="19" y="323"/>
                    <a:pt x="17" y="323"/>
                  </a:cubicBezTo>
                  <a:cubicBezTo>
                    <a:pt x="16" y="323"/>
                    <a:pt x="16" y="323"/>
                    <a:pt x="16" y="323"/>
                  </a:cubicBezTo>
                </a:path>
              </a:pathLst>
            </a:custGeom>
            <a:solidFill>
              <a:srgbClr val="433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09">
              <a:extLst>
                <a:ext uri="{FF2B5EF4-FFF2-40B4-BE49-F238E27FC236}">
                  <a16:creationId xmlns:a16="http://schemas.microsoft.com/office/drawing/2014/main" xmlns="" id="{8F97BE35-59CD-E349-B3C8-846016028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4575" y="1579245"/>
              <a:ext cx="269875" cy="288925"/>
            </a:xfrm>
            <a:custGeom>
              <a:avLst/>
              <a:gdLst>
                <a:gd name="T0" fmla="*/ 323 w 328"/>
                <a:gd name="T1" fmla="*/ 351 h 351"/>
                <a:gd name="T2" fmla="*/ 319 w 328"/>
                <a:gd name="T3" fmla="*/ 350 h 351"/>
                <a:gd name="T4" fmla="*/ 2 w 328"/>
                <a:gd name="T5" fmla="*/ 9 h 351"/>
                <a:gd name="T6" fmla="*/ 3 w 328"/>
                <a:gd name="T7" fmla="*/ 2 h 351"/>
                <a:gd name="T8" fmla="*/ 10 w 328"/>
                <a:gd name="T9" fmla="*/ 3 h 351"/>
                <a:gd name="T10" fmla="*/ 326 w 328"/>
                <a:gd name="T11" fmla="*/ 342 h 351"/>
                <a:gd name="T12" fmla="*/ 326 w 328"/>
                <a:gd name="T13" fmla="*/ 350 h 351"/>
                <a:gd name="T14" fmla="*/ 323 w 328"/>
                <a:gd name="T15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" h="351">
                  <a:moveTo>
                    <a:pt x="323" y="351"/>
                  </a:moveTo>
                  <a:cubicBezTo>
                    <a:pt x="321" y="351"/>
                    <a:pt x="320" y="351"/>
                    <a:pt x="319" y="350"/>
                  </a:cubicBezTo>
                  <a:cubicBezTo>
                    <a:pt x="205" y="245"/>
                    <a:pt x="98" y="131"/>
                    <a:pt x="2" y="9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06" y="124"/>
                    <a:pt x="212" y="238"/>
                    <a:pt x="326" y="342"/>
                  </a:cubicBezTo>
                  <a:cubicBezTo>
                    <a:pt x="328" y="344"/>
                    <a:pt x="328" y="348"/>
                    <a:pt x="326" y="350"/>
                  </a:cubicBezTo>
                  <a:cubicBezTo>
                    <a:pt x="325" y="351"/>
                    <a:pt x="324" y="351"/>
                    <a:pt x="323" y="351"/>
                  </a:cubicBezTo>
                </a:path>
              </a:pathLst>
            </a:custGeom>
            <a:solidFill>
              <a:srgbClr val="433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10">
              <a:extLst>
                <a:ext uri="{FF2B5EF4-FFF2-40B4-BE49-F238E27FC236}">
                  <a16:creationId xmlns:a16="http://schemas.microsoft.com/office/drawing/2014/main" xmlns="" id="{6C1EC096-CED9-4642-8EE9-14427E0A4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2280920"/>
              <a:ext cx="57150" cy="80963"/>
            </a:xfrm>
            <a:custGeom>
              <a:avLst/>
              <a:gdLst>
                <a:gd name="T0" fmla="*/ 6 w 69"/>
                <a:gd name="T1" fmla="*/ 99 h 99"/>
                <a:gd name="T2" fmla="*/ 3 w 69"/>
                <a:gd name="T3" fmla="*/ 98 h 99"/>
                <a:gd name="T4" fmla="*/ 2 w 69"/>
                <a:gd name="T5" fmla="*/ 91 h 99"/>
                <a:gd name="T6" fmla="*/ 59 w 69"/>
                <a:gd name="T7" fmla="*/ 3 h 99"/>
                <a:gd name="T8" fmla="*/ 66 w 69"/>
                <a:gd name="T9" fmla="*/ 1 h 99"/>
                <a:gd name="T10" fmla="*/ 67 w 69"/>
                <a:gd name="T11" fmla="*/ 8 h 99"/>
                <a:gd name="T12" fmla="*/ 10 w 69"/>
                <a:gd name="T13" fmla="*/ 97 h 99"/>
                <a:gd name="T14" fmla="*/ 6 w 69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99">
                  <a:moveTo>
                    <a:pt x="6" y="99"/>
                  </a:moveTo>
                  <a:cubicBezTo>
                    <a:pt x="5" y="99"/>
                    <a:pt x="4" y="99"/>
                    <a:pt x="3" y="98"/>
                  </a:cubicBezTo>
                  <a:cubicBezTo>
                    <a:pt x="1" y="97"/>
                    <a:pt x="0" y="94"/>
                    <a:pt x="2" y="91"/>
                  </a:cubicBezTo>
                  <a:lnTo>
                    <a:pt x="59" y="3"/>
                  </a:lnTo>
                  <a:cubicBezTo>
                    <a:pt x="60" y="0"/>
                    <a:pt x="64" y="0"/>
                    <a:pt x="66" y="1"/>
                  </a:cubicBezTo>
                  <a:cubicBezTo>
                    <a:pt x="68" y="3"/>
                    <a:pt x="69" y="6"/>
                    <a:pt x="67" y="8"/>
                  </a:cubicBezTo>
                  <a:lnTo>
                    <a:pt x="10" y="97"/>
                  </a:lnTo>
                  <a:cubicBezTo>
                    <a:pt x="9" y="98"/>
                    <a:pt x="8" y="99"/>
                    <a:pt x="6" y="99"/>
                  </a:cubicBezTo>
                </a:path>
              </a:pathLst>
            </a:custGeom>
            <a:solidFill>
              <a:srgbClr val="433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11">
              <a:extLst>
                <a:ext uri="{FF2B5EF4-FFF2-40B4-BE49-F238E27FC236}">
                  <a16:creationId xmlns:a16="http://schemas.microsoft.com/office/drawing/2014/main" xmlns="" id="{ADBFC64E-1799-2D4D-B662-67C93D9E9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925195"/>
              <a:ext cx="336550" cy="377825"/>
            </a:xfrm>
            <a:custGeom>
              <a:avLst/>
              <a:gdLst>
                <a:gd name="T0" fmla="*/ 359 w 408"/>
                <a:gd name="T1" fmla="*/ 10 h 461"/>
                <a:gd name="T2" fmla="*/ 348 w 408"/>
                <a:gd name="T3" fmla="*/ 38 h 461"/>
                <a:gd name="T4" fmla="*/ 316 w 408"/>
                <a:gd name="T5" fmla="*/ 1 h 461"/>
                <a:gd name="T6" fmla="*/ 273 w 408"/>
                <a:gd name="T7" fmla="*/ 27 h 461"/>
                <a:gd name="T8" fmla="*/ 296 w 408"/>
                <a:gd name="T9" fmla="*/ 30 h 461"/>
                <a:gd name="T10" fmla="*/ 288 w 408"/>
                <a:gd name="T11" fmla="*/ 55 h 461"/>
                <a:gd name="T12" fmla="*/ 260 w 408"/>
                <a:gd name="T13" fmla="*/ 61 h 461"/>
                <a:gd name="T14" fmla="*/ 194 w 408"/>
                <a:gd name="T15" fmla="*/ 49 h 461"/>
                <a:gd name="T16" fmla="*/ 128 w 408"/>
                <a:gd name="T17" fmla="*/ 37 h 461"/>
                <a:gd name="T18" fmla="*/ 67 w 408"/>
                <a:gd name="T19" fmla="*/ 59 h 461"/>
                <a:gd name="T20" fmla="*/ 56 w 408"/>
                <a:gd name="T21" fmla="*/ 125 h 461"/>
                <a:gd name="T22" fmla="*/ 56 w 408"/>
                <a:gd name="T23" fmla="*/ 289 h 461"/>
                <a:gd name="T24" fmla="*/ 103 w 408"/>
                <a:gd name="T25" fmla="*/ 394 h 461"/>
                <a:gd name="T26" fmla="*/ 160 w 408"/>
                <a:gd name="T27" fmla="*/ 338 h 461"/>
                <a:gd name="T28" fmla="*/ 135 w 408"/>
                <a:gd name="T29" fmla="*/ 264 h 461"/>
                <a:gd name="T30" fmla="*/ 175 w 408"/>
                <a:gd name="T31" fmla="*/ 277 h 461"/>
                <a:gd name="T32" fmla="*/ 196 w 408"/>
                <a:gd name="T33" fmla="*/ 391 h 461"/>
                <a:gd name="T34" fmla="*/ 337 w 408"/>
                <a:gd name="T35" fmla="*/ 447 h 461"/>
                <a:gd name="T36" fmla="*/ 355 w 408"/>
                <a:gd name="T37" fmla="*/ 323 h 461"/>
                <a:gd name="T38" fmla="*/ 209 w 408"/>
                <a:gd name="T39" fmla="*/ 306 h 461"/>
                <a:gd name="T40" fmla="*/ 212 w 408"/>
                <a:gd name="T41" fmla="*/ 215 h 461"/>
                <a:gd name="T42" fmla="*/ 283 w 408"/>
                <a:gd name="T43" fmla="*/ 185 h 461"/>
                <a:gd name="T44" fmla="*/ 392 w 408"/>
                <a:gd name="T45" fmla="*/ 122 h 461"/>
                <a:gd name="T46" fmla="*/ 359 w 408"/>
                <a:gd name="T47" fmla="*/ 1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8" h="461">
                  <a:moveTo>
                    <a:pt x="359" y="10"/>
                  </a:moveTo>
                  <a:cubicBezTo>
                    <a:pt x="360" y="21"/>
                    <a:pt x="356" y="31"/>
                    <a:pt x="348" y="38"/>
                  </a:cubicBezTo>
                  <a:cubicBezTo>
                    <a:pt x="353" y="20"/>
                    <a:pt x="335" y="1"/>
                    <a:pt x="316" y="1"/>
                  </a:cubicBezTo>
                  <a:cubicBezTo>
                    <a:pt x="297" y="0"/>
                    <a:pt x="284" y="12"/>
                    <a:pt x="273" y="27"/>
                  </a:cubicBezTo>
                  <a:cubicBezTo>
                    <a:pt x="278" y="19"/>
                    <a:pt x="292" y="21"/>
                    <a:pt x="296" y="30"/>
                  </a:cubicBezTo>
                  <a:cubicBezTo>
                    <a:pt x="300" y="39"/>
                    <a:pt x="295" y="49"/>
                    <a:pt x="288" y="55"/>
                  </a:cubicBezTo>
                  <a:cubicBezTo>
                    <a:pt x="280" y="60"/>
                    <a:pt x="270" y="61"/>
                    <a:pt x="260" y="61"/>
                  </a:cubicBezTo>
                  <a:cubicBezTo>
                    <a:pt x="238" y="61"/>
                    <a:pt x="216" y="55"/>
                    <a:pt x="194" y="49"/>
                  </a:cubicBezTo>
                  <a:cubicBezTo>
                    <a:pt x="173" y="43"/>
                    <a:pt x="151" y="37"/>
                    <a:pt x="128" y="37"/>
                  </a:cubicBezTo>
                  <a:cubicBezTo>
                    <a:pt x="106" y="37"/>
                    <a:pt x="83" y="44"/>
                    <a:pt x="67" y="59"/>
                  </a:cubicBezTo>
                  <a:cubicBezTo>
                    <a:pt x="51" y="75"/>
                    <a:pt x="45" y="105"/>
                    <a:pt x="56" y="125"/>
                  </a:cubicBezTo>
                  <a:cubicBezTo>
                    <a:pt x="0" y="148"/>
                    <a:pt x="38" y="246"/>
                    <a:pt x="56" y="289"/>
                  </a:cubicBezTo>
                  <a:cubicBezTo>
                    <a:pt x="73" y="333"/>
                    <a:pt x="103" y="394"/>
                    <a:pt x="103" y="394"/>
                  </a:cubicBezTo>
                  <a:lnTo>
                    <a:pt x="160" y="338"/>
                  </a:lnTo>
                  <a:cubicBezTo>
                    <a:pt x="160" y="338"/>
                    <a:pt x="116" y="287"/>
                    <a:pt x="135" y="264"/>
                  </a:cubicBezTo>
                  <a:cubicBezTo>
                    <a:pt x="155" y="241"/>
                    <a:pt x="175" y="277"/>
                    <a:pt x="175" y="277"/>
                  </a:cubicBezTo>
                  <a:cubicBezTo>
                    <a:pt x="175" y="277"/>
                    <a:pt x="181" y="385"/>
                    <a:pt x="196" y="391"/>
                  </a:cubicBezTo>
                  <a:cubicBezTo>
                    <a:pt x="211" y="398"/>
                    <a:pt x="300" y="461"/>
                    <a:pt x="337" y="447"/>
                  </a:cubicBezTo>
                  <a:cubicBezTo>
                    <a:pt x="375" y="433"/>
                    <a:pt x="355" y="323"/>
                    <a:pt x="355" y="323"/>
                  </a:cubicBezTo>
                  <a:lnTo>
                    <a:pt x="209" y="306"/>
                  </a:lnTo>
                  <a:lnTo>
                    <a:pt x="212" y="215"/>
                  </a:lnTo>
                  <a:cubicBezTo>
                    <a:pt x="212" y="215"/>
                    <a:pt x="273" y="235"/>
                    <a:pt x="283" y="185"/>
                  </a:cubicBezTo>
                  <a:cubicBezTo>
                    <a:pt x="325" y="179"/>
                    <a:pt x="376" y="162"/>
                    <a:pt x="392" y="122"/>
                  </a:cubicBezTo>
                  <a:cubicBezTo>
                    <a:pt x="408" y="83"/>
                    <a:pt x="395" y="33"/>
                    <a:pt x="359" y="10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12">
              <a:extLst>
                <a:ext uri="{FF2B5EF4-FFF2-40B4-BE49-F238E27FC236}">
                  <a16:creationId xmlns:a16="http://schemas.microsoft.com/office/drawing/2014/main" xmlns="" id="{858F674A-1D04-A540-94C1-D0FAD87B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2228533"/>
              <a:ext cx="423863" cy="25400"/>
            </a:xfrm>
            <a:custGeom>
              <a:avLst/>
              <a:gdLst>
                <a:gd name="T0" fmla="*/ 207 w 514"/>
                <a:gd name="T1" fmla="*/ 30 h 30"/>
                <a:gd name="T2" fmla="*/ 5 w 514"/>
                <a:gd name="T3" fmla="*/ 18 h 30"/>
                <a:gd name="T4" fmla="*/ 1 w 514"/>
                <a:gd name="T5" fmla="*/ 12 h 30"/>
                <a:gd name="T6" fmla="*/ 6 w 514"/>
                <a:gd name="T7" fmla="*/ 8 h 30"/>
                <a:gd name="T8" fmla="*/ 508 w 514"/>
                <a:gd name="T9" fmla="*/ 0 h 30"/>
                <a:gd name="T10" fmla="*/ 514 w 514"/>
                <a:gd name="T11" fmla="*/ 4 h 30"/>
                <a:gd name="T12" fmla="*/ 509 w 514"/>
                <a:gd name="T13" fmla="*/ 10 h 30"/>
                <a:gd name="T14" fmla="*/ 207 w 514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30">
                  <a:moveTo>
                    <a:pt x="207" y="30"/>
                  </a:moveTo>
                  <a:cubicBezTo>
                    <a:pt x="135" y="30"/>
                    <a:pt x="67" y="26"/>
                    <a:pt x="5" y="18"/>
                  </a:cubicBezTo>
                  <a:cubicBezTo>
                    <a:pt x="2" y="17"/>
                    <a:pt x="0" y="15"/>
                    <a:pt x="1" y="12"/>
                  </a:cubicBezTo>
                  <a:cubicBezTo>
                    <a:pt x="1" y="9"/>
                    <a:pt x="3" y="7"/>
                    <a:pt x="6" y="8"/>
                  </a:cubicBezTo>
                  <a:cubicBezTo>
                    <a:pt x="147" y="26"/>
                    <a:pt x="316" y="24"/>
                    <a:pt x="508" y="0"/>
                  </a:cubicBezTo>
                  <a:cubicBezTo>
                    <a:pt x="511" y="0"/>
                    <a:pt x="513" y="1"/>
                    <a:pt x="514" y="4"/>
                  </a:cubicBezTo>
                  <a:cubicBezTo>
                    <a:pt x="514" y="7"/>
                    <a:pt x="512" y="10"/>
                    <a:pt x="509" y="10"/>
                  </a:cubicBezTo>
                  <a:cubicBezTo>
                    <a:pt x="401" y="23"/>
                    <a:pt x="300" y="30"/>
                    <a:pt x="207" y="30"/>
                  </a:cubicBezTo>
                </a:path>
              </a:pathLst>
            </a:custGeom>
            <a:solidFill>
              <a:srgbClr val="433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07DC3644-6091-1E49-8228-1DFEB29DDAED}"/>
              </a:ext>
            </a:extLst>
          </p:cNvPr>
          <p:cNvGrpSpPr/>
          <p:nvPr/>
        </p:nvGrpSpPr>
        <p:grpSpPr>
          <a:xfrm>
            <a:off x="1804147" y="3188557"/>
            <a:ext cx="1358190" cy="2798529"/>
            <a:chOff x="2246313" y="3785870"/>
            <a:chExt cx="1181100" cy="2433638"/>
          </a:xfrm>
        </p:grpSpPr>
        <p:sp>
          <p:nvSpPr>
            <p:cNvPr id="536" name="Freeform 216">
              <a:extLst>
                <a:ext uri="{FF2B5EF4-FFF2-40B4-BE49-F238E27FC236}">
                  <a16:creationId xmlns:a16="http://schemas.microsoft.com/office/drawing/2014/main" xmlns="" id="{00D31F63-A485-BB45-9E8C-10ED948C4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363" y="3819208"/>
              <a:ext cx="268288" cy="395288"/>
            </a:xfrm>
            <a:custGeom>
              <a:avLst/>
              <a:gdLst>
                <a:gd name="T0" fmla="*/ 135 w 326"/>
                <a:gd name="T1" fmla="*/ 481 h 481"/>
                <a:gd name="T2" fmla="*/ 104 w 326"/>
                <a:gd name="T3" fmla="*/ 365 h 481"/>
                <a:gd name="T4" fmla="*/ 41 w 326"/>
                <a:gd name="T5" fmla="*/ 358 h 481"/>
                <a:gd name="T6" fmla="*/ 23 w 326"/>
                <a:gd name="T7" fmla="*/ 262 h 481"/>
                <a:gd name="T8" fmla="*/ 1 w 326"/>
                <a:gd name="T9" fmla="*/ 262 h 481"/>
                <a:gd name="T10" fmla="*/ 36 w 326"/>
                <a:gd name="T11" fmla="*/ 177 h 481"/>
                <a:gd name="T12" fmla="*/ 52 w 326"/>
                <a:gd name="T13" fmla="*/ 56 h 481"/>
                <a:gd name="T14" fmla="*/ 302 w 326"/>
                <a:gd name="T15" fmla="*/ 86 h 481"/>
                <a:gd name="T16" fmla="*/ 275 w 326"/>
                <a:gd name="T17" fmla="*/ 333 h 481"/>
                <a:gd name="T18" fmla="*/ 302 w 326"/>
                <a:gd name="T19" fmla="*/ 454 h 481"/>
                <a:gd name="T20" fmla="*/ 135 w 326"/>
                <a:gd name="T21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6" h="481">
                  <a:moveTo>
                    <a:pt x="135" y="481"/>
                  </a:moveTo>
                  <a:lnTo>
                    <a:pt x="104" y="365"/>
                  </a:lnTo>
                  <a:cubicBezTo>
                    <a:pt x="104" y="365"/>
                    <a:pt x="61" y="376"/>
                    <a:pt x="41" y="358"/>
                  </a:cubicBezTo>
                  <a:cubicBezTo>
                    <a:pt x="33" y="350"/>
                    <a:pt x="26" y="316"/>
                    <a:pt x="23" y="262"/>
                  </a:cubicBezTo>
                  <a:cubicBezTo>
                    <a:pt x="22" y="256"/>
                    <a:pt x="1" y="268"/>
                    <a:pt x="1" y="262"/>
                  </a:cubicBezTo>
                  <a:cubicBezTo>
                    <a:pt x="0" y="251"/>
                    <a:pt x="39" y="198"/>
                    <a:pt x="36" y="177"/>
                  </a:cubicBezTo>
                  <a:cubicBezTo>
                    <a:pt x="23" y="99"/>
                    <a:pt x="30" y="78"/>
                    <a:pt x="52" y="56"/>
                  </a:cubicBezTo>
                  <a:cubicBezTo>
                    <a:pt x="103" y="7"/>
                    <a:pt x="278" y="0"/>
                    <a:pt x="302" y="86"/>
                  </a:cubicBezTo>
                  <a:cubicBezTo>
                    <a:pt x="326" y="171"/>
                    <a:pt x="318" y="212"/>
                    <a:pt x="275" y="333"/>
                  </a:cubicBezTo>
                  <a:lnTo>
                    <a:pt x="302" y="454"/>
                  </a:lnTo>
                  <a:lnTo>
                    <a:pt x="135" y="481"/>
                  </a:lnTo>
                  <a:close/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217">
              <a:extLst>
                <a:ext uri="{FF2B5EF4-FFF2-40B4-BE49-F238E27FC236}">
                  <a16:creationId xmlns:a16="http://schemas.microsoft.com/office/drawing/2014/main" xmlns="" id="{BF14AE92-A6EB-934B-A820-53CF35671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4106545"/>
              <a:ext cx="212725" cy="153988"/>
            </a:xfrm>
            <a:custGeom>
              <a:avLst/>
              <a:gdLst>
                <a:gd name="T0" fmla="*/ 39 w 258"/>
                <a:gd name="T1" fmla="*/ 187 h 187"/>
                <a:gd name="T2" fmla="*/ 0 w 258"/>
                <a:gd name="T3" fmla="*/ 89 h 187"/>
                <a:gd name="T4" fmla="*/ 234 w 258"/>
                <a:gd name="T5" fmla="*/ 0 h 187"/>
                <a:gd name="T6" fmla="*/ 258 w 258"/>
                <a:gd name="T7" fmla="*/ 50 h 187"/>
                <a:gd name="T8" fmla="*/ 39 w 258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87">
                  <a:moveTo>
                    <a:pt x="39" y="187"/>
                  </a:moveTo>
                  <a:lnTo>
                    <a:pt x="0" y="89"/>
                  </a:lnTo>
                  <a:cubicBezTo>
                    <a:pt x="0" y="89"/>
                    <a:pt x="119" y="7"/>
                    <a:pt x="234" y="0"/>
                  </a:cubicBezTo>
                  <a:lnTo>
                    <a:pt x="258" y="50"/>
                  </a:lnTo>
                  <a:lnTo>
                    <a:pt x="39" y="18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218">
              <a:extLst>
                <a:ext uri="{FF2B5EF4-FFF2-40B4-BE49-F238E27FC236}">
                  <a16:creationId xmlns:a16="http://schemas.microsoft.com/office/drawing/2014/main" xmlns="" id="{C0139739-579F-3A49-B25F-C9D983CA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313" y="6040120"/>
              <a:ext cx="206375" cy="171450"/>
            </a:xfrm>
            <a:custGeom>
              <a:avLst/>
              <a:gdLst>
                <a:gd name="T0" fmla="*/ 187 w 251"/>
                <a:gd name="T1" fmla="*/ 0 h 208"/>
                <a:gd name="T2" fmla="*/ 142 w 251"/>
                <a:gd name="T3" fmla="*/ 135 h 208"/>
                <a:gd name="T4" fmla="*/ 0 w 251"/>
                <a:gd name="T5" fmla="*/ 153 h 208"/>
                <a:gd name="T6" fmla="*/ 199 w 251"/>
                <a:gd name="T7" fmla="*/ 208 h 208"/>
                <a:gd name="T8" fmla="*/ 251 w 251"/>
                <a:gd name="T9" fmla="*/ 18 h 208"/>
                <a:gd name="T10" fmla="*/ 187 w 251"/>
                <a:gd name="T1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08">
                  <a:moveTo>
                    <a:pt x="187" y="0"/>
                  </a:moveTo>
                  <a:lnTo>
                    <a:pt x="142" y="135"/>
                  </a:lnTo>
                  <a:cubicBezTo>
                    <a:pt x="142" y="135"/>
                    <a:pt x="4" y="144"/>
                    <a:pt x="0" y="153"/>
                  </a:cubicBezTo>
                  <a:lnTo>
                    <a:pt x="199" y="208"/>
                  </a:lnTo>
                  <a:lnTo>
                    <a:pt x="251" y="1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219">
              <a:extLst>
                <a:ext uri="{FF2B5EF4-FFF2-40B4-BE49-F238E27FC236}">
                  <a16:creationId xmlns:a16="http://schemas.microsoft.com/office/drawing/2014/main" xmlns="" id="{9AC1563D-C68A-F74B-B918-65A922E0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6029008"/>
              <a:ext cx="160338" cy="190500"/>
            </a:xfrm>
            <a:custGeom>
              <a:avLst/>
              <a:gdLst>
                <a:gd name="T0" fmla="*/ 0 w 101"/>
                <a:gd name="T1" fmla="*/ 120 h 120"/>
                <a:gd name="T2" fmla="*/ 59 w 101"/>
                <a:gd name="T3" fmla="*/ 120 h 120"/>
                <a:gd name="T4" fmla="*/ 101 w 101"/>
                <a:gd name="T5" fmla="*/ 87 h 120"/>
                <a:gd name="T6" fmla="*/ 48 w 101"/>
                <a:gd name="T7" fmla="*/ 0 h 120"/>
                <a:gd name="T8" fmla="*/ 19 w 101"/>
                <a:gd name="T9" fmla="*/ 19 h 120"/>
                <a:gd name="T10" fmla="*/ 54 w 101"/>
                <a:gd name="T11" fmla="*/ 83 h 120"/>
                <a:gd name="T12" fmla="*/ 43 w 101"/>
                <a:gd name="T13" fmla="*/ 109 h 120"/>
                <a:gd name="T14" fmla="*/ 0 w 101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20">
                  <a:moveTo>
                    <a:pt x="0" y="120"/>
                  </a:moveTo>
                  <a:lnTo>
                    <a:pt x="59" y="120"/>
                  </a:lnTo>
                  <a:lnTo>
                    <a:pt x="101" y="87"/>
                  </a:lnTo>
                  <a:lnTo>
                    <a:pt x="48" y="0"/>
                  </a:lnTo>
                  <a:lnTo>
                    <a:pt x="19" y="19"/>
                  </a:lnTo>
                  <a:lnTo>
                    <a:pt x="54" y="83"/>
                  </a:lnTo>
                  <a:lnTo>
                    <a:pt x="43" y="109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220">
              <a:extLst>
                <a:ext uri="{FF2B5EF4-FFF2-40B4-BE49-F238E27FC236}">
                  <a16:creationId xmlns:a16="http://schemas.microsoft.com/office/drawing/2014/main" xmlns="" id="{5D4F388D-466B-CA43-8D00-B48CC9D5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38" y="5016183"/>
              <a:ext cx="1031875" cy="1127125"/>
            </a:xfrm>
            <a:custGeom>
              <a:avLst/>
              <a:gdLst>
                <a:gd name="T0" fmla="*/ 179 w 650"/>
                <a:gd name="T1" fmla="*/ 0 h 710"/>
                <a:gd name="T2" fmla="*/ 0 w 650"/>
                <a:gd name="T3" fmla="*/ 694 h 710"/>
                <a:gd name="T4" fmla="*/ 59 w 650"/>
                <a:gd name="T5" fmla="*/ 710 h 710"/>
                <a:gd name="T6" fmla="*/ 203 w 650"/>
                <a:gd name="T7" fmla="*/ 341 h 710"/>
                <a:gd name="T8" fmla="*/ 304 w 650"/>
                <a:gd name="T9" fmla="*/ 146 h 710"/>
                <a:gd name="T10" fmla="*/ 417 w 650"/>
                <a:gd name="T11" fmla="*/ 435 h 710"/>
                <a:gd name="T12" fmla="*/ 606 w 650"/>
                <a:gd name="T13" fmla="*/ 706 h 710"/>
                <a:gd name="T14" fmla="*/ 650 w 650"/>
                <a:gd name="T15" fmla="*/ 675 h 710"/>
                <a:gd name="T16" fmla="*/ 496 w 650"/>
                <a:gd name="T17" fmla="*/ 322 h 710"/>
                <a:gd name="T18" fmla="*/ 447 w 650"/>
                <a:gd name="T19" fmla="*/ 0 h 710"/>
                <a:gd name="T20" fmla="*/ 179 w 650"/>
                <a:gd name="T21" fmla="*/ 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0" h="710">
                  <a:moveTo>
                    <a:pt x="179" y="0"/>
                  </a:moveTo>
                  <a:lnTo>
                    <a:pt x="0" y="694"/>
                  </a:lnTo>
                  <a:lnTo>
                    <a:pt x="59" y="710"/>
                  </a:lnTo>
                  <a:lnTo>
                    <a:pt x="203" y="341"/>
                  </a:lnTo>
                  <a:lnTo>
                    <a:pt x="304" y="146"/>
                  </a:lnTo>
                  <a:lnTo>
                    <a:pt x="417" y="435"/>
                  </a:lnTo>
                  <a:lnTo>
                    <a:pt x="606" y="706"/>
                  </a:lnTo>
                  <a:lnTo>
                    <a:pt x="650" y="675"/>
                  </a:lnTo>
                  <a:lnTo>
                    <a:pt x="496" y="322"/>
                  </a:lnTo>
                  <a:lnTo>
                    <a:pt x="447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1" name="Freeform 221">
              <a:extLst>
                <a:ext uri="{FF2B5EF4-FFF2-40B4-BE49-F238E27FC236}">
                  <a16:creationId xmlns:a16="http://schemas.microsoft.com/office/drawing/2014/main" xmlns="" id="{CDB187E6-FD25-8147-AE01-4032520A5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975" y="4112895"/>
              <a:ext cx="503238" cy="1009650"/>
            </a:xfrm>
            <a:custGeom>
              <a:avLst/>
              <a:gdLst>
                <a:gd name="T0" fmla="*/ 369 w 612"/>
                <a:gd name="T1" fmla="*/ 0 h 1232"/>
                <a:gd name="T2" fmla="*/ 210 w 612"/>
                <a:gd name="T3" fmla="*/ 94 h 1232"/>
                <a:gd name="T4" fmla="*/ 69 w 612"/>
                <a:gd name="T5" fmla="*/ 352 h 1232"/>
                <a:gd name="T6" fmla="*/ 95 w 612"/>
                <a:gd name="T7" fmla="*/ 591 h 1232"/>
                <a:gd name="T8" fmla="*/ 0 w 612"/>
                <a:gd name="T9" fmla="*/ 1169 h 1232"/>
                <a:gd name="T10" fmla="*/ 612 w 612"/>
                <a:gd name="T11" fmla="*/ 1169 h 1232"/>
                <a:gd name="T12" fmla="*/ 505 w 612"/>
                <a:gd name="T13" fmla="*/ 691 h 1232"/>
                <a:gd name="T14" fmla="*/ 538 w 612"/>
                <a:gd name="T15" fmla="*/ 503 h 1232"/>
                <a:gd name="T16" fmla="*/ 511 w 612"/>
                <a:gd name="T17" fmla="*/ 239 h 1232"/>
                <a:gd name="T18" fmla="*/ 416 w 612"/>
                <a:gd name="T19" fmla="*/ 54 h 1232"/>
                <a:gd name="T20" fmla="*/ 369 w 612"/>
                <a:gd name="T21" fmla="*/ 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2" h="1232">
                  <a:moveTo>
                    <a:pt x="369" y="0"/>
                  </a:moveTo>
                  <a:cubicBezTo>
                    <a:pt x="369" y="0"/>
                    <a:pt x="263" y="33"/>
                    <a:pt x="210" y="94"/>
                  </a:cubicBezTo>
                  <a:cubicBezTo>
                    <a:pt x="156" y="155"/>
                    <a:pt x="71" y="332"/>
                    <a:pt x="69" y="352"/>
                  </a:cubicBezTo>
                  <a:cubicBezTo>
                    <a:pt x="67" y="372"/>
                    <a:pt x="95" y="591"/>
                    <a:pt x="95" y="591"/>
                  </a:cubicBezTo>
                  <a:lnTo>
                    <a:pt x="0" y="1169"/>
                  </a:lnTo>
                  <a:cubicBezTo>
                    <a:pt x="0" y="1169"/>
                    <a:pt x="408" y="1232"/>
                    <a:pt x="612" y="1169"/>
                  </a:cubicBezTo>
                  <a:lnTo>
                    <a:pt x="505" y="691"/>
                  </a:lnTo>
                  <a:cubicBezTo>
                    <a:pt x="505" y="691"/>
                    <a:pt x="521" y="523"/>
                    <a:pt x="538" y="503"/>
                  </a:cubicBezTo>
                  <a:cubicBezTo>
                    <a:pt x="555" y="483"/>
                    <a:pt x="524" y="316"/>
                    <a:pt x="511" y="239"/>
                  </a:cubicBezTo>
                  <a:cubicBezTo>
                    <a:pt x="498" y="161"/>
                    <a:pt x="437" y="72"/>
                    <a:pt x="416" y="54"/>
                  </a:cubicBezTo>
                  <a:cubicBezTo>
                    <a:pt x="395" y="36"/>
                    <a:pt x="369" y="0"/>
                    <a:pt x="369" y="0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222">
              <a:extLst>
                <a:ext uri="{FF2B5EF4-FFF2-40B4-BE49-F238E27FC236}">
                  <a16:creationId xmlns:a16="http://schemas.microsoft.com/office/drawing/2014/main" xmlns="" id="{D914E411-DADB-7248-879C-0F44D820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0" y="4176395"/>
              <a:ext cx="163513" cy="242888"/>
            </a:xfrm>
            <a:custGeom>
              <a:avLst/>
              <a:gdLst>
                <a:gd name="T0" fmla="*/ 5 w 197"/>
                <a:gd name="T1" fmla="*/ 295 h 295"/>
                <a:gd name="T2" fmla="*/ 10 w 197"/>
                <a:gd name="T3" fmla="*/ 292 h 295"/>
                <a:gd name="T4" fmla="*/ 85 w 197"/>
                <a:gd name="T5" fmla="*/ 199 h 295"/>
                <a:gd name="T6" fmla="*/ 87 w 197"/>
                <a:gd name="T7" fmla="*/ 197 h 295"/>
                <a:gd name="T8" fmla="*/ 87 w 197"/>
                <a:gd name="T9" fmla="*/ 192 h 295"/>
                <a:gd name="T10" fmla="*/ 86 w 197"/>
                <a:gd name="T11" fmla="*/ 123 h 295"/>
                <a:gd name="T12" fmla="*/ 133 w 197"/>
                <a:gd name="T13" fmla="*/ 106 h 295"/>
                <a:gd name="T14" fmla="*/ 137 w 197"/>
                <a:gd name="T15" fmla="*/ 105 h 295"/>
                <a:gd name="T16" fmla="*/ 137 w 197"/>
                <a:gd name="T17" fmla="*/ 102 h 295"/>
                <a:gd name="T18" fmla="*/ 172 w 197"/>
                <a:gd name="T19" fmla="*/ 40 h 295"/>
                <a:gd name="T20" fmla="*/ 196 w 197"/>
                <a:gd name="T21" fmla="*/ 8 h 295"/>
                <a:gd name="T22" fmla="*/ 194 w 197"/>
                <a:gd name="T23" fmla="*/ 1 h 295"/>
                <a:gd name="T24" fmla="*/ 187 w 197"/>
                <a:gd name="T25" fmla="*/ 3 h 295"/>
                <a:gd name="T26" fmla="*/ 164 w 197"/>
                <a:gd name="T27" fmla="*/ 34 h 295"/>
                <a:gd name="T28" fmla="*/ 128 w 197"/>
                <a:gd name="T29" fmla="*/ 97 h 295"/>
                <a:gd name="T30" fmla="*/ 78 w 197"/>
                <a:gd name="T31" fmla="*/ 116 h 295"/>
                <a:gd name="T32" fmla="*/ 75 w 197"/>
                <a:gd name="T33" fmla="*/ 117 h 295"/>
                <a:gd name="T34" fmla="*/ 75 w 197"/>
                <a:gd name="T35" fmla="*/ 121 h 295"/>
                <a:gd name="T36" fmla="*/ 77 w 197"/>
                <a:gd name="T37" fmla="*/ 191 h 295"/>
                <a:gd name="T38" fmla="*/ 77 w 197"/>
                <a:gd name="T39" fmla="*/ 192 h 295"/>
                <a:gd name="T40" fmla="*/ 1 w 197"/>
                <a:gd name="T41" fmla="*/ 288 h 295"/>
                <a:gd name="T42" fmla="*/ 4 w 197"/>
                <a:gd name="T43" fmla="*/ 295 h 295"/>
                <a:gd name="T44" fmla="*/ 5 w 197"/>
                <a:gd name="T4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295">
                  <a:moveTo>
                    <a:pt x="5" y="295"/>
                  </a:moveTo>
                  <a:cubicBezTo>
                    <a:pt x="7" y="295"/>
                    <a:pt x="9" y="294"/>
                    <a:pt x="10" y="292"/>
                  </a:cubicBezTo>
                  <a:cubicBezTo>
                    <a:pt x="22" y="261"/>
                    <a:pt x="55" y="220"/>
                    <a:pt x="85" y="199"/>
                  </a:cubicBezTo>
                  <a:lnTo>
                    <a:pt x="87" y="197"/>
                  </a:lnTo>
                  <a:lnTo>
                    <a:pt x="87" y="192"/>
                  </a:lnTo>
                  <a:cubicBezTo>
                    <a:pt x="88" y="170"/>
                    <a:pt x="88" y="145"/>
                    <a:pt x="86" y="123"/>
                  </a:cubicBezTo>
                  <a:cubicBezTo>
                    <a:pt x="101" y="116"/>
                    <a:pt x="117" y="110"/>
                    <a:pt x="133" y="106"/>
                  </a:cubicBezTo>
                  <a:lnTo>
                    <a:pt x="137" y="105"/>
                  </a:lnTo>
                  <a:lnTo>
                    <a:pt x="137" y="102"/>
                  </a:lnTo>
                  <a:cubicBezTo>
                    <a:pt x="140" y="80"/>
                    <a:pt x="157" y="60"/>
                    <a:pt x="172" y="40"/>
                  </a:cubicBezTo>
                  <a:cubicBezTo>
                    <a:pt x="181" y="30"/>
                    <a:pt x="189" y="19"/>
                    <a:pt x="196" y="8"/>
                  </a:cubicBezTo>
                  <a:cubicBezTo>
                    <a:pt x="197" y="6"/>
                    <a:pt x="197" y="3"/>
                    <a:pt x="194" y="1"/>
                  </a:cubicBezTo>
                  <a:cubicBezTo>
                    <a:pt x="192" y="0"/>
                    <a:pt x="189" y="1"/>
                    <a:pt x="187" y="3"/>
                  </a:cubicBezTo>
                  <a:cubicBezTo>
                    <a:pt x="181" y="13"/>
                    <a:pt x="173" y="23"/>
                    <a:pt x="164" y="34"/>
                  </a:cubicBezTo>
                  <a:cubicBezTo>
                    <a:pt x="149" y="53"/>
                    <a:pt x="132" y="73"/>
                    <a:pt x="128" y="97"/>
                  </a:cubicBezTo>
                  <a:cubicBezTo>
                    <a:pt x="111" y="102"/>
                    <a:pt x="94" y="108"/>
                    <a:pt x="78" y="116"/>
                  </a:cubicBezTo>
                  <a:lnTo>
                    <a:pt x="75" y="117"/>
                  </a:lnTo>
                  <a:lnTo>
                    <a:pt x="75" y="121"/>
                  </a:lnTo>
                  <a:cubicBezTo>
                    <a:pt x="78" y="143"/>
                    <a:pt x="77" y="169"/>
                    <a:pt x="77" y="191"/>
                  </a:cubicBezTo>
                  <a:lnTo>
                    <a:pt x="77" y="192"/>
                  </a:lnTo>
                  <a:cubicBezTo>
                    <a:pt x="45" y="215"/>
                    <a:pt x="13" y="256"/>
                    <a:pt x="1" y="288"/>
                  </a:cubicBezTo>
                  <a:cubicBezTo>
                    <a:pt x="0" y="291"/>
                    <a:pt x="1" y="294"/>
                    <a:pt x="4" y="295"/>
                  </a:cubicBezTo>
                  <a:cubicBezTo>
                    <a:pt x="4" y="295"/>
                    <a:pt x="5" y="295"/>
                    <a:pt x="5" y="29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223">
              <a:extLst>
                <a:ext uri="{FF2B5EF4-FFF2-40B4-BE49-F238E27FC236}">
                  <a16:creationId xmlns:a16="http://schemas.microsoft.com/office/drawing/2014/main" xmlns="" id="{48834418-86F4-8D41-8E6E-5107CC62C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800" y="3785870"/>
              <a:ext cx="366713" cy="306388"/>
            </a:xfrm>
            <a:custGeom>
              <a:avLst/>
              <a:gdLst>
                <a:gd name="T0" fmla="*/ 95 w 446"/>
                <a:gd name="T1" fmla="*/ 14 h 374"/>
                <a:gd name="T2" fmla="*/ 121 w 446"/>
                <a:gd name="T3" fmla="*/ 7 h 374"/>
                <a:gd name="T4" fmla="*/ 232 w 446"/>
                <a:gd name="T5" fmla="*/ 28 h 374"/>
                <a:gd name="T6" fmla="*/ 317 w 446"/>
                <a:gd name="T7" fmla="*/ 18 h 374"/>
                <a:gd name="T8" fmla="*/ 379 w 446"/>
                <a:gd name="T9" fmla="*/ 40 h 374"/>
                <a:gd name="T10" fmla="*/ 390 w 446"/>
                <a:gd name="T11" fmla="*/ 105 h 374"/>
                <a:gd name="T12" fmla="*/ 390 w 446"/>
                <a:gd name="T13" fmla="*/ 270 h 374"/>
                <a:gd name="T14" fmla="*/ 343 w 446"/>
                <a:gd name="T15" fmla="*/ 374 h 374"/>
                <a:gd name="T16" fmla="*/ 286 w 446"/>
                <a:gd name="T17" fmla="*/ 318 h 374"/>
                <a:gd name="T18" fmla="*/ 310 w 446"/>
                <a:gd name="T19" fmla="*/ 244 h 374"/>
                <a:gd name="T20" fmla="*/ 271 w 446"/>
                <a:gd name="T21" fmla="*/ 257 h 374"/>
                <a:gd name="T22" fmla="*/ 268 w 446"/>
                <a:gd name="T23" fmla="*/ 290 h 374"/>
                <a:gd name="T24" fmla="*/ 237 w 446"/>
                <a:gd name="T25" fmla="*/ 271 h 374"/>
                <a:gd name="T26" fmla="*/ 236 w 446"/>
                <a:gd name="T27" fmla="*/ 270 h 374"/>
                <a:gd name="T28" fmla="*/ 233 w 446"/>
                <a:gd name="T29" fmla="*/ 196 h 374"/>
                <a:gd name="T30" fmla="*/ 162 w 446"/>
                <a:gd name="T31" fmla="*/ 165 h 374"/>
                <a:gd name="T32" fmla="*/ 95 w 446"/>
                <a:gd name="T33" fmla="*/ 1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6" h="374">
                  <a:moveTo>
                    <a:pt x="95" y="14"/>
                  </a:moveTo>
                  <a:cubicBezTo>
                    <a:pt x="102" y="11"/>
                    <a:pt x="111" y="9"/>
                    <a:pt x="121" y="7"/>
                  </a:cubicBezTo>
                  <a:cubicBezTo>
                    <a:pt x="164" y="0"/>
                    <a:pt x="193" y="25"/>
                    <a:pt x="232" y="28"/>
                  </a:cubicBezTo>
                  <a:cubicBezTo>
                    <a:pt x="261" y="31"/>
                    <a:pt x="288" y="18"/>
                    <a:pt x="317" y="18"/>
                  </a:cubicBezTo>
                  <a:cubicBezTo>
                    <a:pt x="340" y="18"/>
                    <a:pt x="363" y="24"/>
                    <a:pt x="379" y="40"/>
                  </a:cubicBezTo>
                  <a:cubicBezTo>
                    <a:pt x="395" y="55"/>
                    <a:pt x="400" y="86"/>
                    <a:pt x="390" y="105"/>
                  </a:cubicBezTo>
                  <a:cubicBezTo>
                    <a:pt x="446" y="128"/>
                    <a:pt x="407" y="226"/>
                    <a:pt x="390" y="270"/>
                  </a:cubicBezTo>
                  <a:cubicBezTo>
                    <a:pt x="373" y="313"/>
                    <a:pt x="343" y="374"/>
                    <a:pt x="343" y="374"/>
                  </a:cubicBezTo>
                  <a:lnTo>
                    <a:pt x="286" y="318"/>
                  </a:lnTo>
                  <a:cubicBezTo>
                    <a:pt x="286" y="318"/>
                    <a:pt x="329" y="267"/>
                    <a:pt x="310" y="244"/>
                  </a:cubicBezTo>
                  <a:cubicBezTo>
                    <a:pt x="291" y="221"/>
                    <a:pt x="271" y="257"/>
                    <a:pt x="271" y="257"/>
                  </a:cubicBezTo>
                  <a:cubicBezTo>
                    <a:pt x="271" y="257"/>
                    <a:pt x="270" y="271"/>
                    <a:pt x="268" y="290"/>
                  </a:cubicBezTo>
                  <a:cubicBezTo>
                    <a:pt x="258" y="282"/>
                    <a:pt x="248" y="276"/>
                    <a:pt x="237" y="271"/>
                  </a:cubicBezTo>
                  <a:cubicBezTo>
                    <a:pt x="237" y="270"/>
                    <a:pt x="236" y="271"/>
                    <a:pt x="236" y="270"/>
                  </a:cubicBezTo>
                  <a:lnTo>
                    <a:pt x="233" y="196"/>
                  </a:lnTo>
                  <a:cubicBezTo>
                    <a:pt x="233" y="196"/>
                    <a:pt x="173" y="216"/>
                    <a:pt x="162" y="165"/>
                  </a:cubicBezTo>
                  <a:cubicBezTo>
                    <a:pt x="80" y="153"/>
                    <a:pt x="0" y="48"/>
                    <a:pt x="95" y="14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224">
              <a:extLst>
                <a:ext uri="{FF2B5EF4-FFF2-40B4-BE49-F238E27FC236}">
                  <a16:creationId xmlns:a16="http://schemas.microsoft.com/office/drawing/2014/main" xmlns="" id="{6F8B69A9-60A1-5C43-AE80-750D4039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425" y="5073333"/>
              <a:ext cx="422275" cy="25400"/>
            </a:xfrm>
            <a:custGeom>
              <a:avLst/>
              <a:gdLst>
                <a:gd name="T0" fmla="*/ 307 w 514"/>
                <a:gd name="T1" fmla="*/ 31 h 31"/>
                <a:gd name="T2" fmla="*/ 510 w 514"/>
                <a:gd name="T3" fmla="*/ 18 h 31"/>
                <a:gd name="T4" fmla="*/ 514 w 514"/>
                <a:gd name="T5" fmla="*/ 12 h 31"/>
                <a:gd name="T6" fmla="*/ 508 w 514"/>
                <a:gd name="T7" fmla="*/ 8 h 31"/>
                <a:gd name="T8" fmla="*/ 6 w 514"/>
                <a:gd name="T9" fmla="*/ 0 h 31"/>
                <a:gd name="T10" fmla="*/ 1 w 514"/>
                <a:gd name="T11" fmla="*/ 5 h 31"/>
                <a:gd name="T12" fmla="*/ 5 w 514"/>
                <a:gd name="T13" fmla="*/ 10 h 31"/>
                <a:gd name="T14" fmla="*/ 307 w 514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31">
                  <a:moveTo>
                    <a:pt x="307" y="31"/>
                  </a:moveTo>
                  <a:cubicBezTo>
                    <a:pt x="380" y="31"/>
                    <a:pt x="447" y="26"/>
                    <a:pt x="510" y="18"/>
                  </a:cubicBezTo>
                  <a:cubicBezTo>
                    <a:pt x="512" y="18"/>
                    <a:pt x="514" y="15"/>
                    <a:pt x="514" y="12"/>
                  </a:cubicBezTo>
                  <a:cubicBezTo>
                    <a:pt x="514" y="10"/>
                    <a:pt x="511" y="8"/>
                    <a:pt x="508" y="8"/>
                  </a:cubicBezTo>
                  <a:cubicBezTo>
                    <a:pt x="368" y="27"/>
                    <a:pt x="199" y="24"/>
                    <a:pt x="6" y="0"/>
                  </a:cubicBezTo>
                  <a:cubicBezTo>
                    <a:pt x="3" y="0"/>
                    <a:pt x="1" y="2"/>
                    <a:pt x="1" y="5"/>
                  </a:cubicBezTo>
                  <a:cubicBezTo>
                    <a:pt x="0" y="7"/>
                    <a:pt x="2" y="10"/>
                    <a:pt x="5" y="10"/>
                  </a:cubicBezTo>
                  <a:cubicBezTo>
                    <a:pt x="113" y="24"/>
                    <a:pt x="214" y="31"/>
                    <a:pt x="307" y="3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225">
              <a:extLst>
                <a:ext uri="{FF2B5EF4-FFF2-40B4-BE49-F238E27FC236}">
                  <a16:creationId xmlns:a16="http://schemas.microsoft.com/office/drawing/2014/main" xmlns="" id="{7C7DAAC7-64B3-A14A-8695-A8EB958BA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0" y="4401820"/>
              <a:ext cx="31750" cy="79375"/>
            </a:xfrm>
            <a:custGeom>
              <a:avLst/>
              <a:gdLst>
                <a:gd name="T0" fmla="*/ 7 w 39"/>
                <a:gd name="T1" fmla="*/ 61 h 97"/>
                <a:gd name="T2" fmla="*/ 10 w 39"/>
                <a:gd name="T3" fmla="*/ 4 h 97"/>
                <a:gd name="T4" fmla="*/ 21 w 39"/>
                <a:gd name="T5" fmla="*/ 34 h 97"/>
                <a:gd name="T6" fmla="*/ 23 w 39"/>
                <a:gd name="T7" fmla="*/ 47 h 97"/>
                <a:gd name="T8" fmla="*/ 33 w 39"/>
                <a:gd name="T9" fmla="*/ 47 h 97"/>
                <a:gd name="T10" fmla="*/ 37 w 39"/>
                <a:gd name="T11" fmla="*/ 66 h 97"/>
                <a:gd name="T12" fmla="*/ 39 w 39"/>
                <a:gd name="T13" fmla="*/ 97 h 97"/>
                <a:gd name="T14" fmla="*/ 7 w 39"/>
                <a:gd name="T15" fmla="*/ 6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97">
                  <a:moveTo>
                    <a:pt x="7" y="61"/>
                  </a:moveTo>
                  <a:cubicBezTo>
                    <a:pt x="0" y="46"/>
                    <a:pt x="4" y="0"/>
                    <a:pt x="10" y="4"/>
                  </a:cubicBezTo>
                  <a:cubicBezTo>
                    <a:pt x="16" y="8"/>
                    <a:pt x="21" y="34"/>
                    <a:pt x="21" y="34"/>
                  </a:cubicBezTo>
                  <a:lnTo>
                    <a:pt x="23" y="47"/>
                  </a:lnTo>
                  <a:cubicBezTo>
                    <a:pt x="23" y="47"/>
                    <a:pt x="33" y="43"/>
                    <a:pt x="33" y="47"/>
                  </a:cubicBezTo>
                  <a:cubicBezTo>
                    <a:pt x="34" y="50"/>
                    <a:pt x="37" y="66"/>
                    <a:pt x="37" y="66"/>
                  </a:cubicBezTo>
                  <a:lnTo>
                    <a:pt x="39" y="97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226">
              <a:extLst>
                <a:ext uri="{FF2B5EF4-FFF2-40B4-BE49-F238E27FC236}">
                  <a16:creationId xmlns:a16="http://schemas.microsoft.com/office/drawing/2014/main" xmlns="" id="{5FDE79EF-6BD3-3D40-A451-0A5DD6EF9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4304983"/>
              <a:ext cx="85725" cy="200025"/>
            </a:xfrm>
            <a:custGeom>
              <a:avLst/>
              <a:gdLst>
                <a:gd name="T0" fmla="*/ 54 w 54"/>
                <a:gd name="T1" fmla="*/ 123 h 126"/>
                <a:gd name="T2" fmla="*/ 35 w 54"/>
                <a:gd name="T3" fmla="*/ 55 h 126"/>
                <a:gd name="T4" fmla="*/ 20 w 54"/>
                <a:gd name="T5" fmla="*/ 0 h 126"/>
                <a:gd name="T6" fmla="*/ 0 w 54"/>
                <a:gd name="T7" fmla="*/ 8 h 126"/>
                <a:gd name="T8" fmla="*/ 36 w 54"/>
                <a:gd name="T9" fmla="*/ 126 h 126"/>
                <a:gd name="T10" fmla="*/ 54 w 54"/>
                <a:gd name="T11" fmla="*/ 1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26">
                  <a:moveTo>
                    <a:pt x="54" y="123"/>
                  </a:moveTo>
                  <a:lnTo>
                    <a:pt x="35" y="5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36" y="126"/>
                  </a:lnTo>
                  <a:lnTo>
                    <a:pt x="54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227">
              <a:extLst>
                <a:ext uri="{FF2B5EF4-FFF2-40B4-BE49-F238E27FC236}">
                  <a16:creationId xmlns:a16="http://schemas.microsoft.com/office/drawing/2014/main" xmlns="" id="{E52121CC-96F7-594B-A079-D8310430A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175" y="4376420"/>
              <a:ext cx="374650" cy="287338"/>
            </a:xfrm>
            <a:custGeom>
              <a:avLst/>
              <a:gdLst>
                <a:gd name="T0" fmla="*/ 454 w 454"/>
                <a:gd name="T1" fmla="*/ 229 h 349"/>
                <a:gd name="T2" fmla="*/ 423 w 454"/>
                <a:gd name="T3" fmla="*/ 349 h 349"/>
                <a:gd name="T4" fmla="*/ 101 w 454"/>
                <a:gd name="T5" fmla="*/ 223 h 349"/>
                <a:gd name="T6" fmla="*/ 44 w 454"/>
                <a:gd name="T7" fmla="*/ 179 h 349"/>
                <a:gd name="T8" fmla="*/ 3 w 454"/>
                <a:gd name="T9" fmla="*/ 91 h 349"/>
                <a:gd name="T10" fmla="*/ 57 w 454"/>
                <a:gd name="T11" fmla="*/ 81 h 349"/>
                <a:gd name="T12" fmla="*/ 62 w 454"/>
                <a:gd name="T13" fmla="*/ 34 h 349"/>
                <a:gd name="T14" fmla="*/ 82 w 454"/>
                <a:gd name="T15" fmla="*/ 19 h 349"/>
                <a:gd name="T16" fmla="*/ 95 w 454"/>
                <a:gd name="T17" fmla="*/ 73 h 349"/>
                <a:gd name="T18" fmla="*/ 113 w 454"/>
                <a:gd name="T19" fmla="*/ 91 h 349"/>
                <a:gd name="T20" fmla="*/ 133 w 454"/>
                <a:gd name="T21" fmla="*/ 159 h 349"/>
                <a:gd name="T22" fmla="*/ 454 w 454"/>
                <a:gd name="T23" fmla="*/ 22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4" h="349">
                  <a:moveTo>
                    <a:pt x="454" y="229"/>
                  </a:moveTo>
                  <a:lnTo>
                    <a:pt x="423" y="349"/>
                  </a:lnTo>
                  <a:cubicBezTo>
                    <a:pt x="423" y="349"/>
                    <a:pt x="117" y="229"/>
                    <a:pt x="101" y="223"/>
                  </a:cubicBezTo>
                  <a:cubicBezTo>
                    <a:pt x="101" y="223"/>
                    <a:pt x="54" y="186"/>
                    <a:pt x="44" y="179"/>
                  </a:cubicBezTo>
                  <a:cubicBezTo>
                    <a:pt x="35" y="172"/>
                    <a:pt x="5" y="98"/>
                    <a:pt x="3" y="91"/>
                  </a:cubicBezTo>
                  <a:cubicBezTo>
                    <a:pt x="0" y="84"/>
                    <a:pt x="57" y="81"/>
                    <a:pt x="57" y="81"/>
                  </a:cubicBezTo>
                  <a:cubicBezTo>
                    <a:pt x="57" y="81"/>
                    <a:pt x="59" y="45"/>
                    <a:pt x="62" y="34"/>
                  </a:cubicBezTo>
                  <a:cubicBezTo>
                    <a:pt x="64" y="28"/>
                    <a:pt x="77" y="0"/>
                    <a:pt x="82" y="19"/>
                  </a:cubicBezTo>
                  <a:lnTo>
                    <a:pt x="95" y="73"/>
                  </a:lnTo>
                  <a:lnTo>
                    <a:pt x="113" y="91"/>
                  </a:lnTo>
                  <a:cubicBezTo>
                    <a:pt x="122" y="104"/>
                    <a:pt x="133" y="159"/>
                    <a:pt x="133" y="159"/>
                  </a:cubicBezTo>
                  <a:lnTo>
                    <a:pt x="454" y="229"/>
                  </a:lnTo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228">
              <a:extLst>
                <a:ext uri="{FF2B5EF4-FFF2-40B4-BE49-F238E27FC236}">
                  <a16:creationId xmlns:a16="http://schemas.microsoft.com/office/drawing/2014/main" xmlns="" id="{9A2C3083-9E63-9C44-8411-A5F21329C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313" y="4473258"/>
              <a:ext cx="309563" cy="211138"/>
            </a:xfrm>
            <a:custGeom>
              <a:avLst/>
              <a:gdLst>
                <a:gd name="T0" fmla="*/ 376 w 376"/>
                <a:gd name="T1" fmla="*/ 108 h 256"/>
                <a:gd name="T2" fmla="*/ 284 w 376"/>
                <a:gd name="T3" fmla="*/ 54 h 256"/>
                <a:gd name="T4" fmla="*/ 216 w 376"/>
                <a:gd name="T5" fmla="*/ 45 h 256"/>
                <a:gd name="T6" fmla="*/ 53 w 376"/>
                <a:gd name="T7" fmla="*/ 0 h 256"/>
                <a:gd name="T8" fmla="*/ 0 w 376"/>
                <a:gd name="T9" fmla="*/ 105 h 256"/>
                <a:gd name="T10" fmla="*/ 350 w 376"/>
                <a:gd name="T11" fmla="*/ 256 h 256"/>
                <a:gd name="T12" fmla="*/ 376 w 376"/>
                <a:gd name="T13" fmla="*/ 10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256">
                  <a:moveTo>
                    <a:pt x="376" y="108"/>
                  </a:moveTo>
                  <a:cubicBezTo>
                    <a:pt x="376" y="108"/>
                    <a:pt x="344" y="17"/>
                    <a:pt x="284" y="54"/>
                  </a:cubicBezTo>
                  <a:cubicBezTo>
                    <a:pt x="223" y="91"/>
                    <a:pt x="216" y="45"/>
                    <a:pt x="216" y="45"/>
                  </a:cubicBezTo>
                  <a:lnTo>
                    <a:pt x="53" y="0"/>
                  </a:lnTo>
                  <a:lnTo>
                    <a:pt x="0" y="105"/>
                  </a:lnTo>
                  <a:lnTo>
                    <a:pt x="350" y="256"/>
                  </a:lnTo>
                  <a:lnTo>
                    <a:pt x="376" y="108"/>
                  </a:ln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229">
              <a:extLst>
                <a:ext uri="{FF2B5EF4-FFF2-40B4-BE49-F238E27FC236}">
                  <a16:creationId xmlns:a16="http://schemas.microsoft.com/office/drawing/2014/main" xmlns="" id="{AD6B8379-3F12-014A-94AA-27CA223D0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700" y="4204970"/>
              <a:ext cx="285750" cy="346075"/>
            </a:xfrm>
            <a:custGeom>
              <a:avLst/>
              <a:gdLst>
                <a:gd name="T0" fmla="*/ 74 w 347"/>
                <a:gd name="T1" fmla="*/ 421 h 421"/>
                <a:gd name="T2" fmla="*/ 75 w 347"/>
                <a:gd name="T3" fmla="*/ 416 h 421"/>
                <a:gd name="T4" fmla="*/ 253 w 347"/>
                <a:gd name="T5" fmla="*/ 73 h 421"/>
                <a:gd name="T6" fmla="*/ 341 w 347"/>
                <a:gd name="T7" fmla="*/ 16 h 421"/>
                <a:gd name="T8" fmla="*/ 347 w 347"/>
                <a:gd name="T9" fmla="*/ 12 h 421"/>
                <a:gd name="T10" fmla="*/ 343 w 347"/>
                <a:gd name="T11" fmla="*/ 6 h 421"/>
                <a:gd name="T12" fmla="*/ 244 w 347"/>
                <a:gd name="T13" fmla="*/ 67 h 421"/>
                <a:gd name="T14" fmla="*/ 67 w 347"/>
                <a:gd name="T15" fmla="*/ 408 h 421"/>
                <a:gd name="T16" fmla="*/ 7 w 347"/>
                <a:gd name="T17" fmla="*/ 392 h 421"/>
                <a:gd name="T18" fmla="*/ 1 w 347"/>
                <a:gd name="T19" fmla="*/ 395 h 421"/>
                <a:gd name="T20" fmla="*/ 4 w 347"/>
                <a:gd name="T21" fmla="*/ 401 h 421"/>
                <a:gd name="T22" fmla="*/ 74 w 347"/>
                <a:gd name="T2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7" h="421">
                  <a:moveTo>
                    <a:pt x="74" y="421"/>
                  </a:moveTo>
                  <a:lnTo>
                    <a:pt x="75" y="416"/>
                  </a:lnTo>
                  <a:cubicBezTo>
                    <a:pt x="110" y="288"/>
                    <a:pt x="185" y="171"/>
                    <a:pt x="253" y="73"/>
                  </a:cubicBezTo>
                  <a:cubicBezTo>
                    <a:pt x="283" y="30"/>
                    <a:pt x="312" y="11"/>
                    <a:pt x="341" y="16"/>
                  </a:cubicBezTo>
                  <a:cubicBezTo>
                    <a:pt x="343" y="17"/>
                    <a:pt x="346" y="15"/>
                    <a:pt x="347" y="12"/>
                  </a:cubicBezTo>
                  <a:cubicBezTo>
                    <a:pt x="347" y="9"/>
                    <a:pt x="345" y="7"/>
                    <a:pt x="343" y="6"/>
                  </a:cubicBezTo>
                  <a:cubicBezTo>
                    <a:pt x="310" y="0"/>
                    <a:pt x="277" y="20"/>
                    <a:pt x="244" y="67"/>
                  </a:cubicBezTo>
                  <a:cubicBezTo>
                    <a:pt x="177" y="165"/>
                    <a:pt x="103" y="281"/>
                    <a:pt x="67" y="408"/>
                  </a:cubicBezTo>
                  <a:lnTo>
                    <a:pt x="7" y="392"/>
                  </a:lnTo>
                  <a:cubicBezTo>
                    <a:pt x="4" y="391"/>
                    <a:pt x="2" y="392"/>
                    <a:pt x="1" y="395"/>
                  </a:cubicBezTo>
                  <a:cubicBezTo>
                    <a:pt x="0" y="398"/>
                    <a:pt x="2" y="401"/>
                    <a:pt x="4" y="401"/>
                  </a:cubicBezTo>
                  <a:lnTo>
                    <a:pt x="74" y="421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230">
              <a:extLst>
                <a:ext uri="{FF2B5EF4-FFF2-40B4-BE49-F238E27FC236}">
                  <a16:creationId xmlns:a16="http://schemas.microsoft.com/office/drawing/2014/main" xmlns="" id="{36A14E44-5325-AA47-B15A-FB0F9E43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863" y="4617720"/>
              <a:ext cx="179388" cy="93663"/>
            </a:xfrm>
            <a:custGeom>
              <a:avLst/>
              <a:gdLst>
                <a:gd name="T0" fmla="*/ 88 w 218"/>
                <a:gd name="T1" fmla="*/ 114 h 114"/>
                <a:gd name="T2" fmla="*/ 106 w 218"/>
                <a:gd name="T3" fmla="*/ 112 h 114"/>
                <a:gd name="T4" fmla="*/ 173 w 218"/>
                <a:gd name="T5" fmla="*/ 72 h 114"/>
                <a:gd name="T6" fmla="*/ 217 w 218"/>
                <a:gd name="T7" fmla="*/ 9 h 114"/>
                <a:gd name="T8" fmla="*/ 215 w 218"/>
                <a:gd name="T9" fmla="*/ 2 h 114"/>
                <a:gd name="T10" fmla="*/ 208 w 218"/>
                <a:gd name="T11" fmla="*/ 4 h 114"/>
                <a:gd name="T12" fmla="*/ 166 w 218"/>
                <a:gd name="T13" fmla="*/ 65 h 114"/>
                <a:gd name="T14" fmla="*/ 104 w 218"/>
                <a:gd name="T15" fmla="*/ 102 h 114"/>
                <a:gd name="T16" fmla="*/ 8 w 218"/>
                <a:gd name="T17" fmla="*/ 82 h 114"/>
                <a:gd name="T18" fmla="*/ 1 w 218"/>
                <a:gd name="T19" fmla="*/ 85 h 114"/>
                <a:gd name="T20" fmla="*/ 4 w 218"/>
                <a:gd name="T21" fmla="*/ 91 h 114"/>
                <a:gd name="T22" fmla="*/ 88 w 218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8" h="114">
                  <a:moveTo>
                    <a:pt x="88" y="114"/>
                  </a:moveTo>
                  <a:cubicBezTo>
                    <a:pt x="94" y="114"/>
                    <a:pt x="100" y="113"/>
                    <a:pt x="106" y="112"/>
                  </a:cubicBezTo>
                  <a:cubicBezTo>
                    <a:pt x="136" y="107"/>
                    <a:pt x="159" y="87"/>
                    <a:pt x="173" y="72"/>
                  </a:cubicBezTo>
                  <a:cubicBezTo>
                    <a:pt x="191" y="53"/>
                    <a:pt x="204" y="31"/>
                    <a:pt x="217" y="9"/>
                  </a:cubicBezTo>
                  <a:cubicBezTo>
                    <a:pt x="218" y="6"/>
                    <a:pt x="218" y="3"/>
                    <a:pt x="215" y="2"/>
                  </a:cubicBezTo>
                  <a:cubicBezTo>
                    <a:pt x="213" y="0"/>
                    <a:pt x="210" y="1"/>
                    <a:pt x="208" y="4"/>
                  </a:cubicBezTo>
                  <a:cubicBezTo>
                    <a:pt x="196" y="25"/>
                    <a:pt x="183" y="47"/>
                    <a:pt x="166" y="65"/>
                  </a:cubicBezTo>
                  <a:cubicBezTo>
                    <a:pt x="152" y="79"/>
                    <a:pt x="131" y="97"/>
                    <a:pt x="104" y="102"/>
                  </a:cubicBezTo>
                  <a:cubicBezTo>
                    <a:pt x="71" y="108"/>
                    <a:pt x="36" y="94"/>
                    <a:pt x="8" y="82"/>
                  </a:cubicBezTo>
                  <a:cubicBezTo>
                    <a:pt x="5" y="81"/>
                    <a:pt x="2" y="82"/>
                    <a:pt x="1" y="85"/>
                  </a:cubicBezTo>
                  <a:cubicBezTo>
                    <a:pt x="0" y="87"/>
                    <a:pt x="1" y="90"/>
                    <a:pt x="4" y="91"/>
                  </a:cubicBezTo>
                  <a:cubicBezTo>
                    <a:pt x="28" y="101"/>
                    <a:pt x="58" y="114"/>
                    <a:pt x="88" y="114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2E06F41-2A70-E84E-9E4A-7D6F7412960D}"/>
              </a:ext>
            </a:extLst>
          </p:cNvPr>
          <p:cNvGrpSpPr/>
          <p:nvPr/>
        </p:nvGrpSpPr>
        <p:grpSpPr>
          <a:xfrm>
            <a:off x="3881986" y="3218678"/>
            <a:ext cx="1164686" cy="2736461"/>
            <a:chOff x="6981825" y="3839845"/>
            <a:chExt cx="1012826" cy="2379663"/>
          </a:xfrm>
        </p:grpSpPr>
        <p:sp>
          <p:nvSpPr>
            <p:cNvPr id="434" name="Freeform 113">
              <a:extLst>
                <a:ext uri="{FF2B5EF4-FFF2-40B4-BE49-F238E27FC236}">
                  <a16:creationId xmlns:a16="http://schemas.microsoft.com/office/drawing/2014/main" xmlns="" id="{917E3D9F-87E7-204B-AA30-40DF6CE53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0775" y="3855720"/>
              <a:ext cx="263525" cy="384175"/>
            </a:xfrm>
            <a:custGeom>
              <a:avLst/>
              <a:gdLst>
                <a:gd name="T0" fmla="*/ 166 w 320"/>
                <a:gd name="T1" fmla="*/ 468 h 468"/>
                <a:gd name="T2" fmla="*/ 216 w 320"/>
                <a:gd name="T3" fmla="*/ 354 h 468"/>
                <a:gd name="T4" fmla="*/ 277 w 320"/>
                <a:gd name="T5" fmla="*/ 348 h 468"/>
                <a:gd name="T6" fmla="*/ 295 w 320"/>
                <a:gd name="T7" fmla="*/ 259 h 468"/>
                <a:gd name="T8" fmla="*/ 296 w 320"/>
                <a:gd name="T9" fmla="*/ 243 h 468"/>
                <a:gd name="T10" fmla="*/ 320 w 320"/>
                <a:gd name="T11" fmla="*/ 247 h 468"/>
                <a:gd name="T12" fmla="*/ 297 w 320"/>
                <a:gd name="T13" fmla="*/ 188 h 468"/>
                <a:gd name="T14" fmla="*/ 266 w 320"/>
                <a:gd name="T15" fmla="*/ 55 h 468"/>
                <a:gd name="T16" fmla="*/ 23 w 320"/>
                <a:gd name="T17" fmla="*/ 83 h 468"/>
                <a:gd name="T18" fmla="*/ 90 w 320"/>
                <a:gd name="T19" fmla="*/ 324 h 468"/>
                <a:gd name="T20" fmla="*/ 44 w 320"/>
                <a:gd name="T21" fmla="*/ 442 h 468"/>
                <a:gd name="T22" fmla="*/ 166 w 320"/>
                <a:gd name="T2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468">
                  <a:moveTo>
                    <a:pt x="166" y="468"/>
                  </a:moveTo>
                  <a:lnTo>
                    <a:pt x="216" y="354"/>
                  </a:lnTo>
                  <a:cubicBezTo>
                    <a:pt x="216" y="354"/>
                    <a:pt x="258" y="366"/>
                    <a:pt x="277" y="348"/>
                  </a:cubicBezTo>
                  <a:cubicBezTo>
                    <a:pt x="284" y="341"/>
                    <a:pt x="291" y="305"/>
                    <a:pt x="295" y="259"/>
                  </a:cubicBezTo>
                  <a:cubicBezTo>
                    <a:pt x="295" y="254"/>
                    <a:pt x="295" y="248"/>
                    <a:pt x="296" y="243"/>
                  </a:cubicBezTo>
                  <a:cubicBezTo>
                    <a:pt x="296" y="237"/>
                    <a:pt x="319" y="253"/>
                    <a:pt x="320" y="247"/>
                  </a:cubicBezTo>
                  <a:cubicBezTo>
                    <a:pt x="320" y="235"/>
                    <a:pt x="297" y="200"/>
                    <a:pt x="297" y="188"/>
                  </a:cubicBezTo>
                  <a:cubicBezTo>
                    <a:pt x="296" y="131"/>
                    <a:pt x="287" y="76"/>
                    <a:pt x="266" y="55"/>
                  </a:cubicBezTo>
                  <a:cubicBezTo>
                    <a:pt x="217" y="7"/>
                    <a:pt x="47" y="0"/>
                    <a:pt x="23" y="83"/>
                  </a:cubicBezTo>
                  <a:cubicBezTo>
                    <a:pt x="0" y="166"/>
                    <a:pt x="22" y="260"/>
                    <a:pt x="90" y="324"/>
                  </a:cubicBezTo>
                  <a:lnTo>
                    <a:pt x="44" y="442"/>
                  </a:lnTo>
                  <a:lnTo>
                    <a:pt x="166" y="468"/>
                  </a:lnTo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114">
              <a:extLst>
                <a:ext uri="{FF2B5EF4-FFF2-40B4-BE49-F238E27FC236}">
                  <a16:creationId xmlns:a16="http://schemas.microsoft.com/office/drawing/2014/main" xmlns="" id="{87DDC33D-A492-FF42-94C1-D5E9B7919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3839845"/>
              <a:ext cx="347663" cy="319088"/>
            </a:xfrm>
            <a:custGeom>
              <a:avLst/>
              <a:gdLst>
                <a:gd name="T0" fmla="*/ 361 w 422"/>
                <a:gd name="T1" fmla="*/ 56 h 389"/>
                <a:gd name="T2" fmla="*/ 410 w 422"/>
                <a:gd name="T3" fmla="*/ 184 h 389"/>
                <a:gd name="T4" fmla="*/ 306 w 422"/>
                <a:gd name="T5" fmla="*/ 190 h 389"/>
                <a:gd name="T6" fmla="*/ 249 w 422"/>
                <a:gd name="T7" fmla="*/ 367 h 389"/>
                <a:gd name="T8" fmla="*/ 254 w 422"/>
                <a:gd name="T9" fmla="*/ 195 h 389"/>
                <a:gd name="T10" fmla="*/ 196 w 422"/>
                <a:gd name="T11" fmla="*/ 209 h 389"/>
                <a:gd name="T12" fmla="*/ 225 w 422"/>
                <a:gd name="T13" fmla="*/ 262 h 389"/>
                <a:gd name="T14" fmla="*/ 155 w 422"/>
                <a:gd name="T15" fmla="*/ 382 h 389"/>
                <a:gd name="T16" fmla="*/ 155 w 422"/>
                <a:gd name="T17" fmla="*/ 382 h 389"/>
                <a:gd name="T18" fmla="*/ 128 w 422"/>
                <a:gd name="T19" fmla="*/ 363 h 389"/>
                <a:gd name="T20" fmla="*/ 205 w 422"/>
                <a:gd name="T21" fmla="*/ 7 h 389"/>
                <a:gd name="T22" fmla="*/ 361 w 422"/>
                <a:gd name="T23" fmla="*/ 56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2" h="389">
                  <a:moveTo>
                    <a:pt x="361" y="56"/>
                  </a:moveTo>
                  <a:cubicBezTo>
                    <a:pt x="402" y="93"/>
                    <a:pt x="422" y="130"/>
                    <a:pt x="410" y="184"/>
                  </a:cubicBezTo>
                  <a:cubicBezTo>
                    <a:pt x="375" y="186"/>
                    <a:pt x="341" y="188"/>
                    <a:pt x="306" y="190"/>
                  </a:cubicBezTo>
                  <a:cubicBezTo>
                    <a:pt x="274" y="244"/>
                    <a:pt x="257" y="304"/>
                    <a:pt x="249" y="367"/>
                  </a:cubicBezTo>
                  <a:cubicBezTo>
                    <a:pt x="238" y="310"/>
                    <a:pt x="240" y="251"/>
                    <a:pt x="254" y="195"/>
                  </a:cubicBezTo>
                  <a:cubicBezTo>
                    <a:pt x="236" y="181"/>
                    <a:pt x="206" y="188"/>
                    <a:pt x="196" y="209"/>
                  </a:cubicBezTo>
                  <a:cubicBezTo>
                    <a:pt x="187" y="230"/>
                    <a:pt x="202" y="258"/>
                    <a:pt x="225" y="262"/>
                  </a:cubicBezTo>
                  <a:cubicBezTo>
                    <a:pt x="205" y="292"/>
                    <a:pt x="174" y="352"/>
                    <a:pt x="155" y="382"/>
                  </a:cubicBezTo>
                  <a:cubicBezTo>
                    <a:pt x="150" y="389"/>
                    <a:pt x="163" y="380"/>
                    <a:pt x="155" y="382"/>
                  </a:cubicBezTo>
                  <a:cubicBezTo>
                    <a:pt x="146" y="384"/>
                    <a:pt x="136" y="368"/>
                    <a:pt x="128" y="363"/>
                  </a:cubicBezTo>
                  <a:cubicBezTo>
                    <a:pt x="0" y="266"/>
                    <a:pt x="29" y="33"/>
                    <a:pt x="205" y="7"/>
                  </a:cubicBezTo>
                  <a:cubicBezTo>
                    <a:pt x="246" y="0"/>
                    <a:pt x="296" y="1"/>
                    <a:pt x="361" y="56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115">
              <a:extLst>
                <a:ext uri="{FF2B5EF4-FFF2-40B4-BE49-F238E27FC236}">
                  <a16:creationId xmlns:a16="http://schemas.microsoft.com/office/drawing/2014/main" xmlns="" id="{3587FBF2-DC28-2642-81B9-D53B7402F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763" y="6127433"/>
              <a:ext cx="169863" cy="92075"/>
            </a:xfrm>
            <a:custGeom>
              <a:avLst/>
              <a:gdLst>
                <a:gd name="T0" fmla="*/ 86 w 206"/>
                <a:gd name="T1" fmla="*/ 0 h 112"/>
                <a:gd name="T2" fmla="*/ 80 w 206"/>
                <a:gd name="T3" fmla="*/ 56 h 112"/>
                <a:gd name="T4" fmla="*/ 206 w 206"/>
                <a:gd name="T5" fmla="*/ 112 h 112"/>
                <a:gd name="T6" fmla="*/ 0 w 206"/>
                <a:gd name="T7" fmla="*/ 112 h 112"/>
                <a:gd name="T8" fmla="*/ 20 w 206"/>
                <a:gd name="T9" fmla="*/ 0 h 112"/>
                <a:gd name="T10" fmla="*/ 86 w 206"/>
                <a:gd name="T1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2">
                  <a:moveTo>
                    <a:pt x="86" y="0"/>
                  </a:moveTo>
                  <a:lnTo>
                    <a:pt x="80" y="56"/>
                  </a:lnTo>
                  <a:cubicBezTo>
                    <a:pt x="80" y="56"/>
                    <a:pt x="206" y="102"/>
                    <a:pt x="206" y="112"/>
                  </a:cubicBezTo>
                  <a:lnTo>
                    <a:pt x="0" y="112"/>
                  </a:lnTo>
                  <a:lnTo>
                    <a:pt x="20" y="0"/>
                  </a:lnTo>
                  <a:lnTo>
                    <a:pt x="86" y="0"/>
                  </a:lnTo>
                </a:path>
              </a:pathLst>
            </a:custGeom>
            <a:solidFill>
              <a:srgbClr val="435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116">
              <a:extLst>
                <a:ext uri="{FF2B5EF4-FFF2-40B4-BE49-F238E27FC236}">
                  <a16:creationId xmlns:a16="http://schemas.microsoft.com/office/drawing/2014/main" xmlns="" id="{8EC079FB-434A-E84A-B683-2DC7144CB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825" y="5916295"/>
              <a:ext cx="107950" cy="187325"/>
            </a:xfrm>
            <a:custGeom>
              <a:avLst/>
              <a:gdLst>
                <a:gd name="T0" fmla="*/ 132 w 132"/>
                <a:gd name="T1" fmla="*/ 53 h 230"/>
                <a:gd name="T2" fmla="*/ 87 w 132"/>
                <a:gd name="T3" fmla="*/ 89 h 230"/>
                <a:gd name="T4" fmla="*/ 114 w 132"/>
                <a:gd name="T5" fmla="*/ 230 h 230"/>
                <a:gd name="T6" fmla="*/ 0 w 132"/>
                <a:gd name="T7" fmla="*/ 66 h 230"/>
                <a:gd name="T8" fmla="*/ 96 w 132"/>
                <a:gd name="T9" fmla="*/ 0 h 230"/>
                <a:gd name="T10" fmla="*/ 132 w 132"/>
                <a:gd name="T11" fmla="*/ 5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230">
                  <a:moveTo>
                    <a:pt x="132" y="53"/>
                  </a:moveTo>
                  <a:lnTo>
                    <a:pt x="87" y="89"/>
                  </a:lnTo>
                  <a:cubicBezTo>
                    <a:pt x="87" y="89"/>
                    <a:pt x="122" y="223"/>
                    <a:pt x="114" y="230"/>
                  </a:cubicBezTo>
                  <a:lnTo>
                    <a:pt x="0" y="66"/>
                  </a:lnTo>
                  <a:lnTo>
                    <a:pt x="96" y="0"/>
                  </a:lnTo>
                  <a:lnTo>
                    <a:pt x="132" y="53"/>
                  </a:lnTo>
                  <a:close/>
                </a:path>
              </a:pathLst>
            </a:custGeom>
            <a:solidFill>
              <a:srgbClr val="435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117">
              <a:extLst>
                <a:ext uri="{FF2B5EF4-FFF2-40B4-BE49-F238E27FC236}">
                  <a16:creationId xmlns:a16="http://schemas.microsoft.com/office/drawing/2014/main" xmlns="" id="{82C2FA5F-71B8-D747-88D7-DF5D5EBB6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563" y="5086033"/>
              <a:ext cx="560388" cy="887413"/>
            </a:xfrm>
            <a:custGeom>
              <a:avLst/>
              <a:gdLst>
                <a:gd name="T0" fmla="*/ 680 w 680"/>
                <a:gd name="T1" fmla="*/ 410 h 1083"/>
                <a:gd name="T2" fmla="*/ 605 w 680"/>
                <a:gd name="T3" fmla="*/ 700 h 1083"/>
                <a:gd name="T4" fmla="*/ 57 w 680"/>
                <a:gd name="T5" fmla="*/ 1083 h 1083"/>
                <a:gd name="T6" fmla="*/ 0 w 680"/>
                <a:gd name="T7" fmla="*/ 1021 h 1083"/>
                <a:gd name="T8" fmla="*/ 415 w 680"/>
                <a:gd name="T9" fmla="*/ 557 h 1083"/>
                <a:gd name="T10" fmla="*/ 420 w 680"/>
                <a:gd name="T11" fmla="*/ 0 h 1083"/>
                <a:gd name="T12" fmla="*/ 680 w 680"/>
                <a:gd name="T13" fmla="*/ 41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0" h="1083">
                  <a:moveTo>
                    <a:pt x="680" y="410"/>
                  </a:moveTo>
                  <a:cubicBezTo>
                    <a:pt x="680" y="410"/>
                    <a:pt x="613" y="689"/>
                    <a:pt x="605" y="700"/>
                  </a:cubicBezTo>
                  <a:cubicBezTo>
                    <a:pt x="597" y="711"/>
                    <a:pt x="57" y="1083"/>
                    <a:pt x="57" y="1083"/>
                  </a:cubicBezTo>
                  <a:lnTo>
                    <a:pt x="0" y="1021"/>
                  </a:lnTo>
                  <a:lnTo>
                    <a:pt x="415" y="557"/>
                  </a:lnTo>
                  <a:lnTo>
                    <a:pt x="420" y="0"/>
                  </a:lnTo>
                  <a:lnTo>
                    <a:pt x="680" y="41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9" name="Freeform 118">
              <a:extLst>
                <a:ext uri="{FF2B5EF4-FFF2-40B4-BE49-F238E27FC236}">
                  <a16:creationId xmlns:a16="http://schemas.microsoft.com/office/drawing/2014/main" xmlns="" id="{C77D5FD0-BA04-0A44-9A51-8514006F1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850" y="4784408"/>
              <a:ext cx="527050" cy="1352550"/>
            </a:xfrm>
            <a:custGeom>
              <a:avLst/>
              <a:gdLst>
                <a:gd name="T0" fmla="*/ 540 w 639"/>
                <a:gd name="T1" fmla="*/ 67 h 1650"/>
                <a:gd name="T2" fmla="*/ 507 w 639"/>
                <a:gd name="T3" fmla="*/ 237 h 1650"/>
                <a:gd name="T4" fmla="*/ 578 w 639"/>
                <a:gd name="T5" fmla="*/ 768 h 1650"/>
                <a:gd name="T6" fmla="*/ 639 w 639"/>
                <a:gd name="T7" fmla="*/ 1650 h 1650"/>
                <a:gd name="T8" fmla="*/ 541 w 639"/>
                <a:gd name="T9" fmla="*/ 1650 h 1650"/>
                <a:gd name="T10" fmla="*/ 339 w 639"/>
                <a:gd name="T11" fmla="*/ 851 h 1650"/>
                <a:gd name="T12" fmla="*/ 37 w 639"/>
                <a:gd name="T13" fmla="*/ 235 h 1650"/>
                <a:gd name="T14" fmla="*/ 185 w 639"/>
                <a:gd name="T15" fmla="*/ 0 h 1650"/>
                <a:gd name="T16" fmla="*/ 540 w 639"/>
                <a:gd name="T17" fmla="*/ 67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9" h="1650">
                  <a:moveTo>
                    <a:pt x="540" y="67"/>
                  </a:moveTo>
                  <a:lnTo>
                    <a:pt x="507" y="237"/>
                  </a:lnTo>
                  <a:cubicBezTo>
                    <a:pt x="507" y="237"/>
                    <a:pt x="575" y="729"/>
                    <a:pt x="578" y="768"/>
                  </a:cubicBezTo>
                  <a:cubicBezTo>
                    <a:pt x="581" y="808"/>
                    <a:pt x="639" y="1650"/>
                    <a:pt x="639" y="1650"/>
                  </a:cubicBezTo>
                  <a:lnTo>
                    <a:pt x="541" y="1650"/>
                  </a:lnTo>
                  <a:lnTo>
                    <a:pt x="339" y="851"/>
                  </a:lnTo>
                  <a:cubicBezTo>
                    <a:pt x="339" y="851"/>
                    <a:pt x="0" y="394"/>
                    <a:pt x="37" y="235"/>
                  </a:cubicBezTo>
                  <a:cubicBezTo>
                    <a:pt x="73" y="76"/>
                    <a:pt x="185" y="0"/>
                    <a:pt x="185" y="0"/>
                  </a:cubicBezTo>
                  <a:lnTo>
                    <a:pt x="540" y="6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119">
              <a:extLst>
                <a:ext uri="{FF2B5EF4-FFF2-40B4-BE49-F238E27FC236}">
                  <a16:creationId xmlns:a16="http://schemas.microsoft.com/office/drawing/2014/main" xmlns="" id="{6BCA5E49-AE96-1549-8F4E-B4870C945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600" y="4136708"/>
              <a:ext cx="441325" cy="785813"/>
            </a:xfrm>
            <a:custGeom>
              <a:avLst/>
              <a:gdLst>
                <a:gd name="T0" fmla="*/ 0 w 536"/>
                <a:gd name="T1" fmla="*/ 913 h 958"/>
                <a:gd name="T2" fmla="*/ 510 w 536"/>
                <a:gd name="T3" fmla="*/ 958 h 958"/>
                <a:gd name="T4" fmla="*/ 443 w 536"/>
                <a:gd name="T5" fmla="*/ 733 h 958"/>
                <a:gd name="T6" fmla="*/ 514 w 536"/>
                <a:gd name="T7" fmla="*/ 488 h 958"/>
                <a:gd name="T8" fmla="*/ 473 w 536"/>
                <a:gd name="T9" fmla="*/ 278 h 958"/>
                <a:gd name="T10" fmla="*/ 417 w 536"/>
                <a:gd name="T11" fmla="*/ 169 h 958"/>
                <a:gd name="T12" fmla="*/ 437 w 536"/>
                <a:gd name="T13" fmla="*/ 112 h 958"/>
                <a:gd name="T14" fmla="*/ 215 w 536"/>
                <a:gd name="T15" fmla="*/ 0 h 958"/>
                <a:gd name="T16" fmla="*/ 196 w 536"/>
                <a:gd name="T17" fmla="*/ 78 h 958"/>
                <a:gd name="T18" fmla="*/ 84 w 536"/>
                <a:gd name="T19" fmla="*/ 241 h 958"/>
                <a:gd name="T20" fmla="*/ 55 w 536"/>
                <a:gd name="T21" fmla="*/ 748 h 958"/>
                <a:gd name="T22" fmla="*/ 0 w 536"/>
                <a:gd name="T23" fmla="*/ 91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6" h="958">
                  <a:moveTo>
                    <a:pt x="0" y="913"/>
                  </a:moveTo>
                  <a:lnTo>
                    <a:pt x="510" y="958"/>
                  </a:lnTo>
                  <a:lnTo>
                    <a:pt x="443" y="733"/>
                  </a:lnTo>
                  <a:cubicBezTo>
                    <a:pt x="443" y="733"/>
                    <a:pt x="501" y="545"/>
                    <a:pt x="514" y="488"/>
                  </a:cubicBezTo>
                  <a:cubicBezTo>
                    <a:pt x="536" y="393"/>
                    <a:pt x="536" y="393"/>
                    <a:pt x="473" y="278"/>
                  </a:cubicBezTo>
                  <a:cubicBezTo>
                    <a:pt x="411" y="162"/>
                    <a:pt x="417" y="169"/>
                    <a:pt x="417" y="169"/>
                  </a:cubicBezTo>
                  <a:lnTo>
                    <a:pt x="437" y="112"/>
                  </a:lnTo>
                  <a:lnTo>
                    <a:pt x="215" y="0"/>
                  </a:lnTo>
                  <a:lnTo>
                    <a:pt x="196" y="78"/>
                  </a:lnTo>
                  <a:cubicBezTo>
                    <a:pt x="196" y="78"/>
                    <a:pt x="107" y="198"/>
                    <a:pt x="84" y="241"/>
                  </a:cubicBezTo>
                  <a:cubicBezTo>
                    <a:pt x="61" y="283"/>
                    <a:pt x="52" y="712"/>
                    <a:pt x="55" y="748"/>
                  </a:cubicBezTo>
                  <a:lnTo>
                    <a:pt x="0" y="913"/>
                  </a:lnTo>
                </a:path>
              </a:pathLst>
            </a:custGeom>
            <a:solidFill>
              <a:srgbClr val="F3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120">
              <a:extLst>
                <a:ext uri="{FF2B5EF4-FFF2-40B4-BE49-F238E27FC236}">
                  <a16:creationId xmlns:a16="http://schemas.microsoft.com/office/drawing/2014/main" xmlns="" id="{9724B25A-48BB-F443-9907-73AA2EC45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13" y="4485958"/>
              <a:ext cx="579438" cy="357188"/>
            </a:xfrm>
            <a:custGeom>
              <a:avLst/>
              <a:gdLst>
                <a:gd name="T0" fmla="*/ 9 w 704"/>
                <a:gd name="T1" fmla="*/ 77 h 436"/>
                <a:gd name="T2" fmla="*/ 45 w 704"/>
                <a:gd name="T3" fmla="*/ 332 h 436"/>
                <a:gd name="T4" fmla="*/ 301 w 704"/>
                <a:gd name="T5" fmla="*/ 383 h 436"/>
                <a:gd name="T6" fmla="*/ 585 w 704"/>
                <a:gd name="T7" fmla="*/ 434 h 436"/>
                <a:gd name="T8" fmla="*/ 640 w 704"/>
                <a:gd name="T9" fmla="*/ 392 h 436"/>
                <a:gd name="T10" fmla="*/ 663 w 704"/>
                <a:gd name="T11" fmla="*/ 332 h 436"/>
                <a:gd name="T12" fmla="*/ 677 w 704"/>
                <a:gd name="T13" fmla="*/ 277 h 436"/>
                <a:gd name="T14" fmla="*/ 592 w 704"/>
                <a:gd name="T15" fmla="*/ 291 h 436"/>
                <a:gd name="T16" fmla="*/ 502 w 704"/>
                <a:gd name="T17" fmla="*/ 321 h 436"/>
                <a:gd name="T18" fmla="*/ 426 w 704"/>
                <a:gd name="T19" fmla="*/ 318 h 436"/>
                <a:gd name="T20" fmla="*/ 196 w 704"/>
                <a:gd name="T21" fmla="*/ 232 h 436"/>
                <a:gd name="T22" fmla="*/ 198 w 704"/>
                <a:gd name="T23" fmla="*/ 86 h 436"/>
                <a:gd name="T24" fmla="*/ 9 w 704"/>
                <a:gd name="T25" fmla="*/ 7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4" h="436">
                  <a:moveTo>
                    <a:pt x="9" y="77"/>
                  </a:moveTo>
                  <a:cubicBezTo>
                    <a:pt x="23" y="202"/>
                    <a:pt x="38" y="321"/>
                    <a:pt x="45" y="332"/>
                  </a:cubicBezTo>
                  <a:cubicBezTo>
                    <a:pt x="56" y="352"/>
                    <a:pt x="208" y="372"/>
                    <a:pt x="301" y="383"/>
                  </a:cubicBezTo>
                  <a:cubicBezTo>
                    <a:pt x="470" y="407"/>
                    <a:pt x="565" y="436"/>
                    <a:pt x="585" y="434"/>
                  </a:cubicBezTo>
                  <a:cubicBezTo>
                    <a:pt x="629" y="429"/>
                    <a:pt x="653" y="424"/>
                    <a:pt x="640" y="392"/>
                  </a:cubicBezTo>
                  <a:cubicBezTo>
                    <a:pt x="627" y="360"/>
                    <a:pt x="678" y="357"/>
                    <a:pt x="663" y="332"/>
                  </a:cubicBezTo>
                  <a:cubicBezTo>
                    <a:pt x="647" y="308"/>
                    <a:pt x="704" y="296"/>
                    <a:pt x="677" y="277"/>
                  </a:cubicBezTo>
                  <a:cubicBezTo>
                    <a:pt x="650" y="259"/>
                    <a:pt x="592" y="291"/>
                    <a:pt x="592" y="291"/>
                  </a:cubicBezTo>
                  <a:cubicBezTo>
                    <a:pt x="592" y="291"/>
                    <a:pt x="546" y="249"/>
                    <a:pt x="502" y="321"/>
                  </a:cubicBezTo>
                  <a:cubicBezTo>
                    <a:pt x="491" y="338"/>
                    <a:pt x="440" y="321"/>
                    <a:pt x="426" y="318"/>
                  </a:cubicBezTo>
                  <a:cubicBezTo>
                    <a:pt x="346" y="298"/>
                    <a:pt x="271" y="263"/>
                    <a:pt x="196" y="232"/>
                  </a:cubicBezTo>
                  <a:lnTo>
                    <a:pt x="198" y="86"/>
                  </a:lnTo>
                  <a:cubicBezTo>
                    <a:pt x="198" y="86"/>
                    <a:pt x="0" y="0"/>
                    <a:pt x="9" y="77"/>
                  </a:cubicBezTo>
                </a:path>
              </a:pathLst>
            </a:custGeom>
            <a:solidFill>
              <a:srgbClr val="F47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121">
              <a:extLst>
                <a:ext uri="{FF2B5EF4-FFF2-40B4-BE49-F238E27FC236}">
                  <a16:creationId xmlns:a16="http://schemas.microsoft.com/office/drawing/2014/main" xmlns="" id="{10034E68-5C05-1048-8EA4-51DE9E9BC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338" y="4274820"/>
              <a:ext cx="182563" cy="282575"/>
            </a:xfrm>
            <a:custGeom>
              <a:avLst/>
              <a:gdLst>
                <a:gd name="T0" fmla="*/ 119 w 222"/>
                <a:gd name="T1" fmla="*/ 4 h 343"/>
                <a:gd name="T2" fmla="*/ 6 w 222"/>
                <a:gd name="T3" fmla="*/ 120 h 343"/>
                <a:gd name="T4" fmla="*/ 28 w 222"/>
                <a:gd name="T5" fmla="*/ 334 h 343"/>
                <a:gd name="T6" fmla="*/ 217 w 222"/>
                <a:gd name="T7" fmla="*/ 343 h 343"/>
                <a:gd name="T8" fmla="*/ 221 w 222"/>
                <a:gd name="T9" fmla="*/ 113 h 343"/>
                <a:gd name="T10" fmla="*/ 119 w 222"/>
                <a:gd name="T11" fmla="*/ 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343">
                  <a:moveTo>
                    <a:pt x="119" y="4"/>
                  </a:moveTo>
                  <a:cubicBezTo>
                    <a:pt x="54" y="0"/>
                    <a:pt x="0" y="55"/>
                    <a:pt x="6" y="120"/>
                  </a:cubicBezTo>
                  <a:cubicBezTo>
                    <a:pt x="11" y="177"/>
                    <a:pt x="19" y="257"/>
                    <a:pt x="28" y="334"/>
                  </a:cubicBezTo>
                  <a:cubicBezTo>
                    <a:pt x="91" y="336"/>
                    <a:pt x="154" y="339"/>
                    <a:pt x="217" y="343"/>
                  </a:cubicBezTo>
                  <a:lnTo>
                    <a:pt x="221" y="113"/>
                  </a:lnTo>
                  <a:cubicBezTo>
                    <a:pt x="222" y="55"/>
                    <a:pt x="177" y="7"/>
                    <a:pt x="119" y="4"/>
                  </a:cubicBezTo>
                </a:path>
              </a:pathLst>
            </a:custGeom>
            <a:solidFill>
              <a:srgbClr val="F3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122">
              <a:extLst>
                <a:ext uri="{FF2B5EF4-FFF2-40B4-BE49-F238E27FC236}">
                  <a16:creationId xmlns:a16="http://schemas.microsoft.com/office/drawing/2014/main" xmlns="" id="{C56F326F-B269-1040-A0C6-F9C680D3A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988" y="4817745"/>
              <a:ext cx="53975" cy="90488"/>
            </a:xfrm>
            <a:custGeom>
              <a:avLst/>
              <a:gdLst>
                <a:gd name="T0" fmla="*/ 8 w 34"/>
                <a:gd name="T1" fmla="*/ 0 h 57"/>
                <a:gd name="T2" fmla="*/ 34 w 34"/>
                <a:gd name="T3" fmla="*/ 57 h 57"/>
                <a:gd name="T4" fmla="*/ 21 w 34"/>
                <a:gd name="T5" fmla="*/ 55 h 57"/>
                <a:gd name="T6" fmla="*/ 0 w 34"/>
                <a:gd name="T7" fmla="*/ 0 h 57"/>
                <a:gd name="T8" fmla="*/ 8 w 3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7">
                  <a:moveTo>
                    <a:pt x="8" y="0"/>
                  </a:moveTo>
                  <a:lnTo>
                    <a:pt x="34" y="57"/>
                  </a:lnTo>
                  <a:lnTo>
                    <a:pt x="21" y="55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AC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23">
              <a:extLst>
                <a:ext uri="{FF2B5EF4-FFF2-40B4-BE49-F238E27FC236}">
                  <a16:creationId xmlns:a16="http://schemas.microsoft.com/office/drawing/2014/main" xmlns="" id="{AE1A72A6-EF24-5546-8B88-80CD7D0C8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350" y="4833620"/>
              <a:ext cx="606425" cy="714375"/>
            </a:xfrm>
            <a:custGeom>
              <a:avLst/>
              <a:gdLst>
                <a:gd name="T0" fmla="*/ 382 w 382"/>
                <a:gd name="T1" fmla="*/ 49 h 450"/>
                <a:gd name="T2" fmla="*/ 76 w 382"/>
                <a:gd name="T3" fmla="*/ 0 h 450"/>
                <a:gd name="T4" fmla="*/ 0 w 382"/>
                <a:gd name="T5" fmla="*/ 388 h 450"/>
                <a:gd name="T6" fmla="*/ 345 w 382"/>
                <a:gd name="T7" fmla="*/ 450 h 450"/>
                <a:gd name="T8" fmla="*/ 382 w 382"/>
                <a:gd name="T9" fmla="*/ 49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450">
                  <a:moveTo>
                    <a:pt x="382" y="49"/>
                  </a:moveTo>
                  <a:lnTo>
                    <a:pt x="76" y="0"/>
                  </a:lnTo>
                  <a:lnTo>
                    <a:pt x="0" y="388"/>
                  </a:lnTo>
                  <a:lnTo>
                    <a:pt x="345" y="450"/>
                  </a:lnTo>
                  <a:lnTo>
                    <a:pt x="382" y="49"/>
                  </a:lnTo>
                  <a:close/>
                </a:path>
              </a:pathLst>
            </a:custGeom>
            <a:solidFill>
              <a:srgbClr val="32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24">
              <a:extLst>
                <a:ext uri="{FF2B5EF4-FFF2-40B4-BE49-F238E27FC236}">
                  <a16:creationId xmlns:a16="http://schemas.microsoft.com/office/drawing/2014/main" xmlns="" id="{93307EAD-C783-5246-AFBD-C04A49053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4763" y="4732020"/>
              <a:ext cx="141288" cy="125413"/>
            </a:xfrm>
            <a:custGeom>
              <a:avLst/>
              <a:gdLst>
                <a:gd name="T0" fmla="*/ 172 w 172"/>
                <a:gd name="T1" fmla="*/ 19 h 154"/>
                <a:gd name="T2" fmla="*/ 23 w 172"/>
                <a:gd name="T3" fmla="*/ 154 h 154"/>
                <a:gd name="T4" fmla="*/ 0 w 172"/>
                <a:gd name="T5" fmla="*/ 150 h 154"/>
                <a:gd name="T6" fmla="*/ 149 w 172"/>
                <a:gd name="T7" fmla="*/ 5 h 154"/>
                <a:gd name="T8" fmla="*/ 172 w 172"/>
                <a:gd name="T9" fmla="*/ 1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54">
                  <a:moveTo>
                    <a:pt x="172" y="19"/>
                  </a:moveTo>
                  <a:cubicBezTo>
                    <a:pt x="130" y="7"/>
                    <a:pt x="23" y="154"/>
                    <a:pt x="23" y="154"/>
                  </a:cubicBezTo>
                  <a:lnTo>
                    <a:pt x="0" y="150"/>
                  </a:lnTo>
                  <a:cubicBezTo>
                    <a:pt x="0" y="150"/>
                    <a:pt x="105" y="16"/>
                    <a:pt x="149" y="5"/>
                  </a:cubicBezTo>
                  <a:cubicBezTo>
                    <a:pt x="166" y="0"/>
                    <a:pt x="172" y="19"/>
                    <a:pt x="172" y="19"/>
                  </a:cubicBezTo>
                </a:path>
              </a:pathLst>
            </a:custGeom>
            <a:solidFill>
              <a:srgbClr val="FAC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25">
              <a:extLst>
                <a:ext uri="{FF2B5EF4-FFF2-40B4-BE49-F238E27FC236}">
                  <a16:creationId xmlns:a16="http://schemas.microsoft.com/office/drawing/2014/main" xmlns="" id="{3BBD3F74-7B66-2A4F-B17F-2AEAB0383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175" y="3903345"/>
              <a:ext cx="269875" cy="357188"/>
            </a:xfrm>
            <a:custGeom>
              <a:avLst/>
              <a:gdLst>
                <a:gd name="T0" fmla="*/ 55 w 328"/>
                <a:gd name="T1" fmla="*/ 161 h 435"/>
                <a:gd name="T2" fmla="*/ 68 w 328"/>
                <a:gd name="T3" fmla="*/ 242 h 435"/>
                <a:gd name="T4" fmla="*/ 63 w 328"/>
                <a:gd name="T5" fmla="*/ 322 h 435"/>
                <a:gd name="T6" fmla="*/ 0 w 328"/>
                <a:gd name="T7" fmla="*/ 363 h 435"/>
                <a:gd name="T8" fmla="*/ 170 w 328"/>
                <a:gd name="T9" fmla="*/ 405 h 435"/>
                <a:gd name="T10" fmla="*/ 271 w 328"/>
                <a:gd name="T11" fmla="*/ 249 h 435"/>
                <a:gd name="T12" fmla="*/ 281 w 328"/>
                <a:gd name="T13" fmla="*/ 155 h 435"/>
                <a:gd name="T14" fmla="*/ 328 w 328"/>
                <a:gd name="T15" fmla="*/ 76 h 435"/>
                <a:gd name="T16" fmla="*/ 160 w 328"/>
                <a:gd name="T17" fmla="*/ 19 h 435"/>
                <a:gd name="T18" fmla="*/ 55 w 328"/>
                <a:gd name="T19" fmla="*/ 161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435">
                  <a:moveTo>
                    <a:pt x="55" y="161"/>
                  </a:moveTo>
                  <a:cubicBezTo>
                    <a:pt x="55" y="188"/>
                    <a:pt x="63" y="215"/>
                    <a:pt x="68" y="242"/>
                  </a:cubicBezTo>
                  <a:cubicBezTo>
                    <a:pt x="72" y="269"/>
                    <a:pt x="74" y="297"/>
                    <a:pt x="63" y="322"/>
                  </a:cubicBezTo>
                  <a:cubicBezTo>
                    <a:pt x="53" y="347"/>
                    <a:pt x="26" y="367"/>
                    <a:pt x="0" y="363"/>
                  </a:cubicBezTo>
                  <a:cubicBezTo>
                    <a:pt x="31" y="419"/>
                    <a:pt x="112" y="435"/>
                    <a:pt x="170" y="405"/>
                  </a:cubicBezTo>
                  <a:cubicBezTo>
                    <a:pt x="227" y="376"/>
                    <a:pt x="262" y="313"/>
                    <a:pt x="271" y="249"/>
                  </a:cubicBezTo>
                  <a:cubicBezTo>
                    <a:pt x="276" y="218"/>
                    <a:pt x="275" y="186"/>
                    <a:pt x="281" y="155"/>
                  </a:cubicBezTo>
                  <a:cubicBezTo>
                    <a:pt x="287" y="124"/>
                    <a:pt x="301" y="93"/>
                    <a:pt x="328" y="76"/>
                  </a:cubicBezTo>
                  <a:cubicBezTo>
                    <a:pt x="291" y="24"/>
                    <a:pt x="220" y="0"/>
                    <a:pt x="160" y="19"/>
                  </a:cubicBezTo>
                  <a:cubicBezTo>
                    <a:pt x="100" y="37"/>
                    <a:pt x="55" y="98"/>
                    <a:pt x="55" y="161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26">
              <a:extLst>
                <a:ext uri="{FF2B5EF4-FFF2-40B4-BE49-F238E27FC236}">
                  <a16:creationId xmlns:a16="http://schemas.microsoft.com/office/drawing/2014/main" xmlns="" id="{C3A903B5-BB83-4E43-97B5-E640C01F1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4298633"/>
              <a:ext cx="90488" cy="230188"/>
            </a:xfrm>
            <a:custGeom>
              <a:avLst/>
              <a:gdLst>
                <a:gd name="T0" fmla="*/ 86 w 110"/>
                <a:gd name="T1" fmla="*/ 279 h 279"/>
                <a:gd name="T2" fmla="*/ 91 w 110"/>
                <a:gd name="T3" fmla="*/ 275 h 279"/>
                <a:gd name="T4" fmla="*/ 100 w 110"/>
                <a:gd name="T5" fmla="*/ 121 h 279"/>
                <a:gd name="T6" fmla="*/ 8 w 110"/>
                <a:gd name="T7" fmla="*/ 1 h 279"/>
                <a:gd name="T8" fmla="*/ 1 w 110"/>
                <a:gd name="T9" fmla="*/ 4 h 279"/>
                <a:gd name="T10" fmla="*/ 5 w 110"/>
                <a:gd name="T11" fmla="*/ 10 h 279"/>
                <a:gd name="T12" fmla="*/ 90 w 110"/>
                <a:gd name="T13" fmla="*/ 122 h 279"/>
                <a:gd name="T14" fmla="*/ 81 w 110"/>
                <a:gd name="T15" fmla="*/ 273 h 279"/>
                <a:gd name="T16" fmla="*/ 85 w 110"/>
                <a:gd name="T17" fmla="*/ 279 h 279"/>
                <a:gd name="T18" fmla="*/ 86 w 110"/>
                <a:gd name="T19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279">
                  <a:moveTo>
                    <a:pt x="86" y="279"/>
                  </a:moveTo>
                  <a:cubicBezTo>
                    <a:pt x="88" y="279"/>
                    <a:pt x="90" y="277"/>
                    <a:pt x="91" y="275"/>
                  </a:cubicBezTo>
                  <a:cubicBezTo>
                    <a:pt x="100" y="227"/>
                    <a:pt x="110" y="173"/>
                    <a:pt x="100" y="121"/>
                  </a:cubicBezTo>
                  <a:cubicBezTo>
                    <a:pt x="90" y="63"/>
                    <a:pt x="54" y="16"/>
                    <a:pt x="8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7"/>
                    <a:pt x="2" y="9"/>
                    <a:pt x="5" y="10"/>
                  </a:cubicBezTo>
                  <a:cubicBezTo>
                    <a:pt x="47" y="24"/>
                    <a:pt x="80" y="68"/>
                    <a:pt x="90" y="122"/>
                  </a:cubicBezTo>
                  <a:cubicBezTo>
                    <a:pt x="99" y="173"/>
                    <a:pt x="90" y="224"/>
                    <a:pt x="81" y="273"/>
                  </a:cubicBezTo>
                  <a:cubicBezTo>
                    <a:pt x="80" y="276"/>
                    <a:pt x="82" y="278"/>
                    <a:pt x="85" y="279"/>
                  </a:cubicBezTo>
                  <a:cubicBezTo>
                    <a:pt x="85" y="279"/>
                    <a:pt x="85" y="279"/>
                    <a:pt x="86" y="279"/>
                  </a:cubicBezTo>
                </a:path>
              </a:pathLst>
            </a:custGeom>
            <a:solidFill>
              <a:srgbClr val="D9A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8" name="Text Placeholder 7">
            <a:extLst>
              <a:ext uri="{FF2B5EF4-FFF2-40B4-BE49-F238E27FC236}">
                <a16:creationId xmlns:a16="http://schemas.microsoft.com/office/drawing/2014/main" xmlns="" id="{FCFAC01F-DDAE-1E45-AEFD-CDF00913ABDE}"/>
              </a:ext>
            </a:extLst>
          </p:cNvPr>
          <p:cNvSpPr txBox="1">
            <a:spLocks/>
          </p:cNvSpPr>
          <p:nvPr/>
        </p:nvSpPr>
        <p:spPr>
          <a:xfrm>
            <a:off x="3344645" y="1701737"/>
            <a:ext cx="2656777" cy="5355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TERIMAKASIH</a:t>
            </a:r>
            <a:endParaRPr lang="en-US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xmlns="" id="{188B541C-F64A-2D43-986F-1D701A3C9AEE}"/>
              </a:ext>
            </a:extLst>
          </p:cNvPr>
          <p:cNvGrpSpPr/>
          <p:nvPr/>
        </p:nvGrpSpPr>
        <p:grpSpPr>
          <a:xfrm>
            <a:off x="148029" y="170485"/>
            <a:ext cx="368427" cy="96784"/>
            <a:chOff x="6257109" y="1881051"/>
            <a:chExt cx="696170" cy="182880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xmlns="" id="{2D0F26B5-17DB-2D47-B513-BB8D95730F9C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xmlns="" id="{CB16CA91-9C9D-564C-9528-345EC42FBA39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xmlns="" id="{D72B43AE-B868-104E-9289-C9CAE612A38B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xmlns="" id="{4FF57621-D1B2-E046-A321-7ABDAEA5BD98}"/>
              </a:ext>
            </a:extLst>
          </p:cNvPr>
          <p:cNvGrpSpPr/>
          <p:nvPr/>
        </p:nvGrpSpPr>
        <p:grpSpPr>
          <a:xfrm>
            <a:off x="8628558" y="6525115"/>
            <a:ext cx="368427" cy="96784"/>
            <a:chOff x="6257109" y="1881051"/>
            <a:chExt cx="696170" cy="182880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xmlns="" id="{1D650DD1-4654-5D4E-9BC1-89A6F189DE1B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xmlns="" id="{8933148D-A04F-FA49-A417-D3A505EBAE1A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xmlns="" id="{64CC44D8-132F-354E-B71F-8F045C344522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7018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reeform 168">
            <a:extLst>
              <a:ext uri="{FF2B5EF4-FFF2-40B4-BE49-F238E27FC236}">
                <a16:creationId xmlns:a16="http://schemas.microsoft.com/office/drawing/2014/main" xmlns="" id="{98D9A490-FBDE-D647-BB79-A8BC0291F2C2}"/>
              </a:ext>
            </a:extLst>
          </p:cNvPr>
          <p:cNvSpPr/>
          <p:nvPr/>
        </p:nvSpPr>
        <p:spPr>
          <a:xfrm rot="2002148" flipH="1">
            <a:off x="-240057" y="1846594"/>
            <a:ext cx="5451238" cy="3421934"/>
          </a:xfrm>
          <a:custGeom>
            <a:avLst/>
            <a:gdLst>
              <a:gd name="connsiteX0" fmla="*/ 2069487 w 8605212"/>
              <a:gd name="connsiteY0" fmla="*/ 3315865 h 3352864"/>
              <a:gd name="connsiteX1" fmla="*/ 2124926 w 8605212"/>
              <a:gd name="connsiteY1" fmla="*/ 3315865 h 3352864"/>
              <a:gd name="connsiteX2" fmla="*/ 2180364 w 8605212"/>
              <a:gd name="connsiteY2" fmla="*/ 3324496 h 3352864"/>
              <a:gd name="connsiteX3" fmla="*/ 2069487 w 8605212"/>
              <a:gd name="connsiteY3" fmla="*/ 3324496 h 3352864"/>
              <a:gd name="connsiteX4" fmla="*/ 2790231 w 8605212"/>
              <a:gd name="connsiteY4" fmla="*/ 3292118 h 3352864"/>
              <a:gd name="connsiteX5" fmla="*/ 2750635 w 8605212"/>
              <a:gd name="connsiteY5" fmla="*/ 3307230 h 3352864"/>
              <a:gd name="connsiteX6" fmla="*/ 2671432 w 8605212"/>
              <a:gd name="connsiteY6" fmla="*/ 3307230 h 3352864"/>
              <a:gd name="connsiteX7" fmla="*/ 2718954 w 8605212"/>
              <a:gd name="connsiteY7" fmla="*/ 3294278 h 3352864"/>
              <a:gd name="connsiteX8" fmla="*/ 2499137 w 8605212"/>
              <a:gd name="connsiteY8" fmla="*/ 3245977 h 3352864"/>
              <a:gd name="connsiteX9" fmla="*/ 2497174 w 8605212"/>
              <a:gd name="connsiteY9" fmla="*/ 3248184 h 3352864"/>
              <a:gd name="connsiteX10" fmla="*/ 2449657 w 8605212"/>
              <a:gd name="connsiteY10" fmla="*/ 3257896 h 3352864"/>
              <a:gd name="connsiteX11" fmla="*/ 2420945 w 8605212"/>
              <a:gd name="connsiteY11" fmla="*/ 3250882 h 3352864"/>
              <a:gd name="connsiteX12" fmla="*/ 2395690 w 8605212"/>
              <a:gd name="connsiteY12" fmla="*/ 3248129 h 3352864"/>
              <a:gd name="connsiteX13" fmla="*/ 2382260 w 8605212"/>
              <a:gd name="connsiteY13" fmla="*/ 3251096 h 3352864"/>
              <a:gd name="connsiteX14" fmla="*/ 2372254 w 8605212"/>
              <a:gd name="connsiteY14" fmla="*/ 3250930 h 3352864"/>
              <a:gd name="connsiteX15" fmla="*/ 2370445 w 8605212"/>
              <a:gd name="connsiteY15" fmla="*/ 3251422 h 3352864"/>
              <a:gd name="connsiteX16" fmla="*/ 2433817 w 8605212"/>
              <a:gd name="connsiteY16" fmla="*/ 3270846 h 3352864"/>
              <a:gd name="connsiteX17" fmla="*/ 2447224 w 8605212"/>
              <a:gd name="connsiteY17" fmla="*/ 3273890 h 3352864"/>
              <a:gd name="connsiteX18" fmla="*/ 2494805 w 8605212"/>
              <a:gd name="connsiteY18" fmla="*/ 3271102 h 3352864"/>
              <a:gd name="connsiteX19" fmla="*/ 2539211 w 8605212"/>
              <a:gd name="connsiteY19" fmla="*/ 3268967 h 3352864"/>
              <a:gd name="connsiteX20" fmla="*/ 2513765 w 8605212"/>
              <a:gd name="connsiteY20" fmla="*/ 3247213 h 3352864"/>
              <a:gd name="connsiteX21" fmla="*/ 2560537 w 8605212"/>
              <a:gd name="connsiteY21" fmla="*/ 3214728 h 3352864"/>
              <a:gd name="connsiteX22" fmla="*/ 2549219 w 8605212"/>
              <a:gd name="connsiteY22" fmla="*/ 3217813 h 3352864"/>
              <a:gd name="connsiteX23" fmla="*/ 2557243 w 8605212"/>
              <a:gd name="connsiteY23" fmla="*/ 3226627 h 3352864"/>
              <a:gd name="connsiteX24" fmla="*/ 2569953 w 8605212"/>
              <a:gd name="connsiteY24" fmla="*/ 3228707 h 3352864"/>
              <a:gd name="connsiteX25" fmla="*/ 2592213 w 8605212"/>
              <a:gd name="connsiteY25" fmla="*/ 3216577 h 3352864"/>
              <a:gd name="connsiteX26" fmla="*/ 2593608 w 8605212"/>
              <a:gd name="connsiteY26" fmla="*/ 3215816 h 3352864"/>
              <a:gd name="connsiteX27" fmla="*/ 2951419 w 8605212"/>
              <a:gd name="connsiteY27" fmla="*/ 3205235 h 3352864"/>
              <a:gd name="connsiteX28" fmla="*/ 2912515 w 8605212"/>
              <a:gd name="connsiteY28" fmla="*/ 3206820 h 3352864"/>
              <a:gd name="connsiteX29" fmla="*/ 2903544 w 8605212"/>
              <a:gd name="connsiteY29" fmla="*/ 3210105 h 3352864"/>
              <a:gd name="connsiteX30" fmla="*/ 2948613 w 8605212"/>
              <a:gd name="connsiteY30" fmla="*/ 3206095 h 3352864"/>
              <a:gd name="connsiteX31" fmla="*/ 224135 w 8605212"/>
              <a:gd name="connsiteY31" fmla="*/ 3177727 h 3352864"/>
              <a:gd name="connsiteX32" fmla="*/ 239977 w 8605212"/>
              <a:gd name="connsiteY32" fmla="*/ 3182044 h 3352864"/>
              <a:gd name="connsiteX33" fmla="*/ 224135 w 8605212"/>
              <a:gd name="connsiteY33" fmla="*/ 3188517 h 3352864"/>
              <a:gd name="connsiteX34" fmla="*/ 200367 w 8605212"/>
              <a:gd name="connsiteY34" fmla="*/ 3179884 h 3352864"/>
              <a:gd name="connsiteX35" fmla="*/ 2709311 w 8605212"/>
              <a:gd name="connsiteY35" fmla="*/ 3163657 h 3352864"/>
              <a:gd name="connsiteX36" fmla="*/ 2689809 w 8605212"/>
              <a:gd name="connsiteY36" fmla="*/ 3164481 h 3352864"/>
              <a:gd name="connsiteX37" fmla="*/ 2674966 w 8605212"/>
              <a:gd name="connsiteY37" fmla="*/ 3172637 h 3352864"/>
              <a:gd name="connsiteX38" fmla="*/ 2675808 w 8605212"/>
              <a:gd name="connsiteY38" fmla="*/ 3172811 h 3352864"/>
              <a:gd name="connsiteX39" fmla="*/ 2718938 w 8605212"/>
              <a:gd name="connsiteY39" fmla="*/ 3165088 h 3352864"/>
              <a:gd name="connsiteX40" fmla="*/ 437724 w 8605212"/>
              <a:gd name="connsiteY40" fmla="*/ 3158410 h 3352864"/>
              <a:gd name="connsiteX41" fmla="*/ 430049 w 8605212"/>
              <a:gd name="connsiteY41" fmla="*/ 3162928 h 3352864"/>
              <a:gd name="connsiteX42" fmla="*/ 478557 w 8605212"/>
              <a:gd name="connsiteY42" fmla="*/ 3176958 h 3352864"/>
              <a:gd name="connsiteX43" fmla="*/ 533451 w 8605212"/>
              <a:gd name="connsiteY43" fmla="*/ 3177716 h 3352864"/>
              <a:gd name="connsiteX44" fmla="*/ 531719 w 8605212"/>
              <a:gd name="connsiteY44" fmla="*/ 3172637 h 3352864"/>
              <a:gd name="connsiteX45" fmla="*/ 494602 w 8605212"/>
              <a:gd name="connsiteY45" fmla="*/ 3166422 h 3352864"/>
              <a:gd name="connsiteX46" fmla="*/ 224130 w 8605212"/>
              <a:gd name="connsiteY46" fmla="*/ 3134871 h 3352864"/>
              <a:gd name="connsiteX47" fmla="*/ 200364 w 8605212"/>
              <a:gd name="connsiteY47" fmla="*/ 3137028 h 3352864"/>
              <a:gd name="connsiteX48" fmla="*/ 224130 w 8605212"/>
              <a:gd name="connsiteY48" fmla="*/ 3145661 h 3352864"/>
              <a:gd name="connsiteX49" fmla="*/ 239969 w 8605212"/>
              <a:gd name="connsiteY49" fmla="*/ 3139188 h 3352864"/>
              <a:gd name="connsiteX50" fmla="*/ 224130 w 8605212"/>
              <a:gd name="connsiteY50" fmla="*/ 3134871 h 3352864"/>
              <a:gd name="connsiteX51" fmla="*/ 3170377 w 8605212"/>
              <a:gd name="connsiteY51" fmla="*/ 3124078 h 3352864"/>
              <a:gd name="connsiteX52" fmla="*/ 3170377 w 8605212"/>
              <a:gd name="connsiteY52" fmla="*/ 3124096 h 3352864"/>
              <a:gd name="connsiteX53" fmla="*/ 3172305 w 8605212"/>
              <a:gd name="connsiteY53" fmla="*/ 3135891 h 3352864"/>
              <a:gd name="connsiteX54" fmla="*/ 3198642 w 8605212"/>
              <a:gd name="connsiteY54" fmla="*/ 3125040 h 3352864"/>
              <a:gd name="connsiteX55" fmla="*/ 2997342 w 8605212"/>
              <a:gd name="connsiteY55" fmla="*/ 3113598 h 3352864"/>
              <a:gd name="connsiteX56" fmla="*/ 2971896 w 8605212"/>
              <a:gd name="connsiteY56" fmla="*/ 3126028 h 3352864"/>
              <a:gd name="connsiteX57" fmla="*/ 2951365 w 8605212"/>
              <a:gd name="connsiteY57" fmla="*/ 3129787 h 3352864"/>
              <a:gd name="connsiteX58" fmla="*/ 2957275 w 8605212"/>
              <a:gd name="connsiteY58" fmla="*/ 3132779 h 3352864"/>
              <a:gd name="connsiteX59" fmla="*/ 3004048 w 8605212"/>
              <a:gd name="connsiteY59" fmla="*/ 3137028 h 3352864"/>
              <a:gd name="connsiteX60" fmla="*/ 2869413 w 8605212"/>
              <a:gd name="connsiteY60" fmla="*/ 3186671 h 3352864"/>
              <a:gd name="connsiteX61" fmla="*/ 2798127 w 8605212"/>
              <a:gd name="connsiteY61" fmla="*/ 3186671 h 3352864"/>
              <a:gd name="connsiteX62" fmla="*/ 2774372 w 8605212"/>
              <a:gd name="connsiteY62" fmla="*/ 3195305 h 3352864"/>
              <a:gd name="connsiteX63" fmla="*/ 2701083 w 8605212"/>
              <a:gd name="connsiteY63" fmla="*/ 3205290 h 3352864"/>
              <a:gd name="connsiteX64" fmla="*/ 2718933 w 8605212"/>
              <a:gd name="connsiteY64" fmla="*/ 3207943 h 3352864"/>
              <a:gd name="connsiteX65" fmla="*/ 2649626 w 8605212"/>
              <a:gd name="connsiteY65" fmla="*/ 3220354 h 3352864"/>
              <a:gd name="connsiteX66" fmla="*/ 2572303 w 8605212"/>
              <a:gd name="connsiteY66" fmla="*/ 3229091 h 3352864"/>
              <a:gd name="connsiteX67" fmla="*/ 2607095 w 8605212"/>
              <a:gd name="connsiteY67" fmla="*/ 3234784 h 3352864"/>
              <a:gd name="connsiteX68" fmla="*/ 2638066 w 8605212"/>
              <a:gd name="connsiteY68" fmla="*/ 3244236 h 3352864"/>
              <a:gd name="connsiteX69" fmla="*/ 2695172 w 8605212"/>
              <a:gd name="connsiteY69" fmla="*/ 3238472 h 3352864"/>
              <a:gd name="connsiteX70" fmla="*/ 2734767 w 8605212"/>
              <a:gd name="connsiteY70" fmla="*/ 3229838 h 3352864"/>
              <a:gd name="connsiteX71" fmla="*/ 2735353 w 8605212"/>
              <a:gd name="connsiteY71" fmla="*/ 3229838 h 3352864"/>
              <a:gd name="connsiteX72" fmla="*/ 2759802 w 8605212"/>
              <a:gd name="connsiteY72" fmla="*/ 3219247 h 3352864"/>
              <a:gd name="connsiteX73" fmla="*/ 2887057 w 8605212"/>
              <a:gd name="connsiteY73" fmla="*/ 3188175 h 3352864"/>
              <a:gd name="connsiteX74" fmla="*/ 2929471 w 8605212"/>
              <a:gd name="connsiteY74" fmla="*/ 3175745 h 3352864"/>
              <a:gd name="connsiteX75" fmla="*/ 2988864 w 8605212"/>
              <a:gd name="connsiteY75" fmla="*/ 3175745 h 3352864"/>
              <a:gd name="connsiteX76" fmla="*/ 3048245 w 8605212"/>
              <a:gd name="connsiteY76" fmla="*/ 3153991 h 3352864"/>
              <a:gd name="connsiteX77" fmla="*/ 3158542 w 8605212"/>
              <a:gd name="connsiteY77" fmla="*/ 3141562 h 3352864"/>
              <a:gd name="connsiteX78" fmla="*/ 3170566 w 8605212"/>
              <a:gd name="connsiteY78" fmla="*/ 3136608 h 3352864"/>
              <a:gd name="connsiteX79" fmla="*/ 3138694 w 8605212"/>
              <a:gd name="connsiteY79" fmla="*/ 3143504 h 3352864"/>
              <a:gd name="connsiteX80" fmla="*/ 3051568 w 8605212"/>
              <a:gd name="connsiteY80" fmla="*/ 3134871 h 3352864"/>
              <a:gd name="connsiteX81" fmla="*/ 3004048 w 8605212"/>
              <a:gd name="connsiteY81" fmla="*/ 3126234 h 3352864"/>
              <a:gd name="connsiteX82" fmla="*/ 3035739 w 8605212"/>
              <a:gd name="connsiteY82" fmla="*/ 3117601 h 3352864"/>
              <a:gd name="connsiteX83" fmla="*/ 3026919 w 8605212"/>
              <a:gd name="connsiteY83" fmla="*/ 3113598 h 3352864"/>
              <a:gd name="connsiteX84" fmla="*/ 3152387 w 8605212"/>
              <a:gd name="connsiteY84" fmla="*/ 3076594 h 3352864"/>
              <a:gd name="connsiteX85" fmla="*/ 3152177 w 8605212"/>
              <a:gd name="connsiteY85" fmla="*/ 3076696 h 3352864"/>
              <a:gd name="connsiteX86" fmla="*/ 3124258 w 8605212"/>
              <a:gd name="connsiteY86" fmla="*/ 3089673 h 3352864"/>
              <a:gd name="connsiteX87" fmla="*/ 3138694 w 8605212"/>
              <a:gd name="connsiteY87" fmla="*/ 3091704 h 3352864"/>
              <a:gd name="connsiteX88" fmla="*/ 3170374 w 8605212"/>
              <a:gd name="connsiteY88" fmla="*/ 3091704 h 3352864"/>
              <a:gd name="connsiteX89" fmla="*/ 3170374 w 8605212"/>
              <a:gd name="connsiteY89" fmla="*/ 3076594 h 3352864"/>
              <a:gd name="connsiteX90" fmla="*/ 3875251 w 8605212"/>
              <a:gd name="connsiteY90" fmla="*/ 3048232 h 3352864"/>
              <a:gd name="connsiteX91" fmla="*/ 3906935 w 8605212"/>
              <a:gd name="connsiteY91" fmla="*/ 3054706 h 3352864"/>
              <a:gd name="connsiteX92" fmla="*/ 3851482 w 8605212"/>
              <a:gd name="connsiteY92" fmla="*/ 3063340 h 3352864"/>
              <a:gd name="connsiteX93" fmla="*/ 3905122 w 8605212"/>
              <a:gd name="connsiteY93" fmla="*/ 3016825 h 3352864"/>
              <a:gd name="connsiteX94" fmla="*/ 3905122 w 8605212"/>
              <a:gd name="connsiteY94" fmla="*/ 3032365 h 3352864"/>
              <a:gd name="connsiteX95" fmla="*/ 3862709 w 8605212"/>
              <a:gd name="connsiteY95" fmla="*/ 3038579 h 3352864"/>
              <a:gd name="connsiteX96" fmla="*/ 3812973 w 8605212"/>
              <a:gd name="connsiteY96" fmla="*/ 3075006 h 3352864"/>
              <a:gd name="connsiteX97" fmla="*/ 3835653 w 8605212"/>
              <a:gd name="connsiteY97" fmla="*/ 3093550 h 3352864"/>
              <a:gd name="connsiteX98" fmla="*/ 3875262 w 8605212"/>
              <a:gd name="connsiteY98" fmla="*/ 3104343 h 3352864"/>
              <a:gd name="connsiteX99" fmla="*/ 3843579 w 8605212"/>
              <a:gd name="connsiteY99" fmla="*/ 3108660 h 3352864"/>
              <a:gd name="connsiteX100" fmla="*/ 3796043 w 8605212"/>
              <a:gd name="connsiteY100" fmla="*/ 3100027 h 3352864"/>
              <a:gd name="connsiteX101" fmla="*/ 3803970 w 8605212"/>
              <a:gd name="connsiteY101" fmla="*/ 3087077 h 3352864"/>
              <a:gd name="connsiteX102" fmla="*/ 3810045 w 8605212"/>
              <a:gd name="connsiteY102" fmla="*/ 3077151 h 3352864"/>
              <a:gd name="connsiteX103" fmla="*/ 3803315 w 8605212"/>
              <a:gd name="connsiteY103" fmla="*/ 3082080 h 3352864"/>
              <a:gd name="connsiteX104" fmla="*/ 3752412 w 8605212"/>
              <a:gd name="connsiteY104" fmla="*/ 3106943 h 3352864"/>
              <a:gd name="connsiteX105" fmla="*/ 3676063 w 8605212"/>
              <a:gd name="connsiteY105" fmla="*/ 3103833 h 3352864"/>
              <a:gd name="connsiteX106" fmla="*/ 3633637 w 8605212"/>
              <a:gd name="connsiteY106" fmla="*/ 3075864 h 3352864"/>
              <a:gd name="connsiteX107" fmla="*/ 3709986 w 8605212"/>
              <a:gd name="connsiteY107" fmla="*/ 3051009 h 3352864"/>
              <a:gd name="connsiteX108" fmla="*/ 3905122 w 8605212"/>
              <a:gd name="connsiteY108" fmla="*/ 3016825 h 3352864"/>
              <a:gd name="connsiteX109" fmla="*/ 3641116 w 8605212"/>
              <a:gd name="connsiteY109" fmla="*/ 2956763 h 3352864"/>
              <a:gd name="connsiteX110" fmla="*/ 3628747 w 8605212"/>
              <a:gd name="connsiteY110" fmla="*/ 2959368 h 3352864"/>
              <a:gd name="connsiteX111" fmla="*/ 3613896 w 8605212"/>
              <a:gd name="connsiteY111" fmla="*/ 2968676 h 3352864"/>
              <a:gd name="connsiteX112" fmla="*/ 3602275 w 8605212"/>
              <a:gd name="connsiteY112" fmla="*/ 2968874 h 3352864"/>
              <a:gd name="connsiteX113" fmla="*/ 3600136 w 8605212"/>
              <a:gd name="connsiteY113" fmla="*/ 2975533 h 3352864"/>
              <a:gd name="connsiteX114" fmla="*/ 3613896 w 8605212"/>
              <a:gd name="connsiteY114" fmla="*/ 2977309 h 3352864"/>
              <a:gd name="connsiteX115" fmla="*/ 3677256 w 8605212"/>
              <a:gd name="connsiteY115" fmla="*/ 2964359 h 3352864"/>
              <a:gd name="connsiteX116" fmla="*/ 3683092 w 8605212"/>
              <a:gd name="connsiteY116" fmla="*/ 2963386 h 3352864"/>
              <a:gd name="connsiteX117" fmla="*/ 3660154 w 8605212"/>
              <a:gd name="connsiteY117" fmla="*/ 2960948 h 3352864"/>
              <a:gd name="connsiteX118" fmla="*/ 4144533 w 8605212"/>
              <a:gd name="connsiteY118" fmla="*/ 2953566 h 3352864"/>
              <a:gd name="connsiteX119" fmla="*/ 4141670 w 8605212"/>
              <a:gd name="connsiteY119" fmla="*/ 2954434 h 3352864"/>
              <a:gd name="connsiteX120" fmla="*/ 4146966 w 8605212"/>
              <a:gd name="connsiteY120" fmla="*/ 2955933 h 3352864"/>
              <a:gd name="connsiteX121" fmla="*/ 105327 w 8605212"/>
              <a:gd name="connsiteY121" fmla="*/ 2953566 h 3352864"/>
              <a:gd name="connsiteX122" fmla="*/ 158794 w 8605212"/>
              <a:gd name="connsiteY122" fmla="*/ 2995758 h 3352864"/>
              <a:gd name="connsiteX123" fmla="*/ 161622 w 8605212"/>
              <a:gd name="connsiteY123" fmla="*/ 3002816 h 3352864"/>
              <a:gd name="connsiteX124" fmla="*/ 200373 w 8605212"/>
              <a:gd name="connsiteY124" fmla="*/ 3007217 h 3352864"/>
              <a:gd name="connsiteX125" fmla="*/ 204176 w 8605212"/>
              <a:gd name="connsiteY125" fmla="*/ 3018328 h 3352864"/>
              <a:gd name="connsiteX126" fmla="*/ 239969 w 8605212"/>
              <a:gd name="connsiteY126" fmla="*/ 3016160 h 3352864"/>
              <a:gd name="connsiteX127" fmla="*/ 239969 w 8605212"/>
              <a:gd name="connsiteY127" fmla="*/ 3005577 h 3352864"/>
              <a:gd name="connsiteX128" fmla="*/ 189184 w 8605212"/>
              <a:gd name="connsiteY128" fmla="*/ 2989302 h 3352864"/>
              <a:gd name="connsiteX129" fmla="*/ 137486 w 8605212"/>
              <a:gd name="connsiteY129" fmla="*/ 2974785 h 3352864"/>
              <a:gd name="connsiteX130" fmla="*/ 119628 w 8605212"/>
              <a:gd name="connsiteY130" fmla="*/ 2955190 h 3352864"/>
              <a:gd name="connsiteX131" fmla="*/ 4279175 w 8605212"/>
              <a:gd name="connsiteY131" fmla="*/ 2953266 h 3352864"/>
              <a:gd name="connsiteX132" fmla="*/ 4255410 w 8605212"/>
              <a:gd name="connsiteY132" fmla="*/ 2961899 h 3352864"/>
              <a:gd name="connsiteX133" fmla="*/ 4215815 w 8605212"/>
              <a:gd name="connsiteY133" fmla="*/ 2977005 h 3352864"/>
              <a:gd name="connsiteX134" fmla="*/ 4215815 w 8605212"/>
              <a:gd name="connsiteY134" fmla="*/ 2964056 h 3352864"/>
              <a:gd name="connsiteX135" fmla="*/ 4279175 w 8605212"/>
              <a:gd name="connsiteY135" fmla="*/ 2953266 h 3352864"/>
              <a:gd name="connsiteX136" fmla="*/ 3774738 w 8605212"/>
              <a:gd name="connsiteY136" fmla="*/ 2928333 h 3352864"/>
              <a:gd name="connsiteX137" fmla="*/ 3724663 w 8605212"/>
              <a:gd name="connsiteY137" fmla="*/ 2934398 h 3352864"/>
              <a:gd name="connsiteX138" fmla="*/ 3722729 w 8605212"/>
              <a:gd name="connsiteY138" fmla="*/ 2943079 h 3352864"/>
              <a:gd name="connsiteX139" fmla="*/ 3712654 w 8605212"/>
              <a:gd name="connsiteY139" fmla="*/ 2957985 h 3352864"/>
              <a:gd name="connsiteX140" fmla="*/ 3709750 w 8605212"/>
              <a:gd name="connsiteY140" fmla="*/ 2958941 h 3352864"/>
              <a:gd name="connsiteX141" fmla="*/ 3743592 w 8605212"/>
              <a:gd name="connsiteY141" fmla="*/ 2953298 h 3352864"/>
              <a:gd name="connsiteX142" fmla="*/ 3780223 w 8605212"/>
              <a:gd name="connsiteY142" fmla="*/ 2934142 h 3352864"/>
              <a:gd name="connsiteX143" fmla="*/ 3791526 w 8605212"/>
              <a:gd name="connsiteY143" fmla="*/ 2933116 h 3352864"/>
              <a:gd name="connsiteX144" fmla="*/ 4140307 w 8605212"/>
              <a:gd name="connsiteY144" fmla="*/ 2911196 h 3352864"/>
              <a:gd name="connsiteX145" fmla="*/ 4116834 w 8605212"/>
              <a:gd name="connsiteY145" fmla="*/ 2913328 h 3352864"/>
              <a:gd name="connsiteX146" fmla="*/ 4081199 w 8605212"/>
              <a:gd name="connsiteY146" fmla="*/ 2916565 h 3352864"/>
              <a:gd name="connsiteX147" fmla="*/ 4075913 w 8605212"/>
              <a:gd name="connsiteY147" fmla="*/ 2913993 h 3352864"/>
              <a:gd name="connsiteX148" fmla="*/ 4065344 w 8605212"/>
              <a:gd name="connsiteY148" fmla="*/ 2919035 h 3352864"/>
              <a:gd name="connsiteX149" fmla="*/ 4136619 w 8605212"/>
              <a:gd name="connsiteY149" fmla="*/ 2919035 h 3352864"/>
              <a:gd name="connsiteX150" fmla="*/ 4145790 w 8605212"/>
              <a:gd name="connsiteY150" fmla="*/ 2918868 h 3352864"/>
              <a:gd name="connsiteX151" fmla="*/ 4151153 w 8605212"/>
              <a:gd name="connsiteY151" fmla="*/ 2914287 h 3352864"/>
              <a:gd name="connsiteX152" fmla="*/ 4151266 w 8605212"/>
              <a:gd name="connsiteY152" fmla="*/ 2914298 h 3352864"/>
              <a:gd name="connsiteX153" fmla="*/ 4279179 w 8605212"/>
              <a:gd name="connsiteY153" fmla="*/ 2910402 h 3352864"/>
              <a:gd name="connsiteX154" fmla="*/ 4215819 w 8605212"/>
              <a:gd name="connsiteY154" fmla="*/ 2921192 h 3352864"/>
              <a:gd name="connsiteX155" fmla="*/ 4215819 w 8605212"/>
              <a:gd name="connsiteY155" fmla="*/ 2934142 h 3352864"/>
              <a:gd name="connsiteX156" fmla="*/ 4255414 w 8605212"/>
              <a:gd name="connsiteY156" fmla="*/ 2919035 h 3352864"/>
              <a:gd name="connsiteX157" fmla="*/ 4144533 w 8605212"/>
              <a:gd name="connsiteY157" fmla="*/ 2882342 h 3352864"/>
              <a:gd name="connsiteX158" fmla="*/ 4128704 w 8605212"/>
              <a:gd name="connsiteY158" fmla="*/ 2884502 h 3352864"/>
              <a:gd name="connsiteX159" fmla="*/ 4144533 w 8605212"/>
              <a:gd name="connsiteY159" fmla="*/ 2893135 h 3352864"/>
              <a:gd name="connsiteX160" fmla="*/ 4152459 w 8605212"/>
              <a:gd name="connsiteY160" fmla="*/ 2886659 h 3352864"/>
              <a:gd name="connsiteX161" fmla="*/ 4144533 w 8605212"/>
              <a:gd name="connsiteY161" fmla="*/ 2882342 h 3352864"/>
              <a:gd name="connsiteX162" fmla="*/ 4104938 w 8605212"/>
              <a:gd name="connsiteY162" fmla="*/ 2856442 h 3352864"/>
              <a:gd name="connsiteX163" fmla="*/ 4073174 w 8605212"/>
              <a:gd name="connsiteY163" fmla="*/ 2858175 h 3352864"/>
              <a:gd name="connsiteX164" fmla="*/ 4074805 w 8605212"/>
              <a:gd name="connsiteY164" fmla="*/ 2858792 h 3352864"/>
              <a:gd name="connsiteX165" fmla="*/ 4066181 w 8605212"/>
              <a:gd name="connsiteY165" fmla="*/ 2862135 h 3352864"/>
              <a:gd name="connsiteX166" fmla="*/ 4067324 w 8605212"/>
              <a:gd name="connsiteY166" fmla="*/ 2866964 h 3352864"/>
              <a:gd name="connsiteX167" fmla="*/ 4081184 w 8605212"/>
              <a:gd name="connsiteY167" fmla="*/ 2873708 h 3352864"/>
              <a:gd name="connsiteX168" fmla="*/ 4152459 w 8605212"/>
              <a:gd name="connsiteY168" fmla="*/ 2867235 h 3352864"/>
              <a:gd name="connsiteX169" fmla="*/ 4104938 w 8605212"/>
              <a:gd name="connsiteY169" fmla="*/ 2856442 h 3352864"/>
              <a:gd name="connsiteX170" fmla="*/ 4445506 w 8605212"/>
              <a:gd name="connsiteY170" fmla="*/ 2847808 h 3352864"/>
              <a:gd name="connsiteX171" fmla="*/ 4461346 w 8605212"/>
              <a:gd name="connsiteY171" fmla="*/ 2856442 h 3352864"/>
              <a:gd name="connsiteX172" fmla="*/ 4477186 w 8605212"/>
              <a:gd name="connsiteY172" fmla="*/ 2849968 h 3352864"/>
              <a:gd name="connsiteX173" fmla="*/ 4792655 w 8605212"/>
              <a:gd name="connsiteY173" fmla="*/ 2718307 h 3352864"/>
              <a:gd name="connsiteX174" fmla="*/ 4790640 w 8605212"/>
              <a:gd name="connsiteY174" fmla="*/ 2723621 h 3352864"/>
              <a:gd name="connsiteX175" fmla="*/ 4753518 w 8605212"/>
              <a:gd name="connsiteY175" fmla="*/ 2728282 h 3352864"/>
              <a:gd name="connsiteX176" fmla="*/ 4744409 w 8605212"/>
              <a:gd name="connsiteY176" fmla="*/ 2728282 h 3352864"/>
              <a:gd name="connsiteX177" fmla="*/ 4740522 w 8605212"/>
              <a:gd name="connsiteY177" fmla="*/ 2730449 h 3352864"/>
              <a:gd name="connsiteX178" fmla="*/ 4730616 w 8605212"/>
              <a:gd name="connsiteY178" fmla="*/ 2744207 h 3352864"/>
              <a:gd name="connsiteX179" fmla="*/ 4635575 w 8605212"/>
              <a:gd name="connsiteY179" fmla="*/ 2772267 h 3352864"/>
              <a:gd name="connsiteX180" fmla="*/ 4572215 w 8605212"/>
              <a:gd name="connsiteY180" fmla="*/ 2798168 h 3352864"/>
              <a:gd name="connsiteX181" fmla="*/ 4627661 w 8605212"/>
              <a:gd name="connsiteY181" fmla="*/ 2804641 h 3352864"/>
              <a:gd name="connsiteX182" fmla="*/ 4793976 w 8605212"/>
              <a:gd name="connsiteY182" fmla="*/ 2729100 h 3352864"/>
              <a:gd name="connsiteX183" fmla="*/ 4825667 w 8605212"/>
              <a:gd name="connsiteY183" fmla="*/ 2718307 h 3352864"/>
              <a:gd name="connsiteX184" fmla="*/ 4881102 w 8605212"/>
              <a:gd name="connsiteY184" fmla="*/ 2690250 h 3352864"/>
              <a:gd name="connsiteX185" fmla="*/ 4865262 w 8605212"/>
              <a:gd name="connsiteY185" fmla="*/ 2692407 h 3352864"/>
              <a:gd name="connsiteX186" fmla="*/ 4825667 w 8605212"/>
              <a:gd name="connsiteY186" fmla="*/ 2698883 h 3352864"/>
              <a:gd name="connsiteX187" fmla="*/ 4857348 w 8605212"/>
              <a:gd name="connsiteY187" fmla="*/ 2707517 h 3352864"/>
              <a:gd name="connsiteX188" fmla="*/ 4881102 w 8605212"/>
              <a:gd name="connsiteY188" fmla="*/ 2690250 h 3352864"/>
              <a:gd name="connsiteX189" fmla="*/ 1860673 w 8605212"/>
              <a:gd name="connsiteY189" fmla="*/ 2666134 h 3352864"/>
              <a:gd name="connsiteX190" fmla="*/ 1860616 w 8605212"/>
              <a:gd name="connsiteY190" fmla="*/ 2666253 h 3352864"/>
              <a:gd name="connsiteX191" fmla="*/ 1865814 w 8605212"/>
              <a:gd name="connsiteY191" fmla="*/ 2671959 h 3352864"/>
              <a:gd name="connsiteX192" fmla="*/ 1877487 w 8605212"/>
              <a:gd name="connsiteY192" fmla="*/ 2675455 h 3352864"/>
              <a:gd name="connsiteX193" fmla="*/ 1885965 w 8605212"/>
              <a:gd name="connsiteY193" fmla="*/ 2672350 h 3352864"/>
              <a:gd name="connsiteX194" fmla="*/ 1868997 w 8605212"/>
              <a:gd name="connsiteY194" fmla="*/ 2666134 h 3352864"/>
              <a:gd name="connsiteX195" fmla="*/ 4920708 w 8605212"/>
              <a:gd name="connsiteY195" fmla="*/ 2657873 h 3352864"/>
              <a:gd name="connsiteX196" fmla="*/ 4944462 w 8605212"/>
              <a:gd name="connsiteY196" fmla="*/ 2675140 h 3352864"/>
              <a:gd name="connsiteX197" fmla="*/ 4952377 w 8605212"/>
              <a:gd name="connsiteY197" fmla="*/ 2664350 h 3352864"/>
              <a:gd name="connsiteX198" fmla="*/ 4991983 w 8605212"/>
              <a:gd name="connsiteY198" fmla="*/ 2662190 h 3352864"/>
              <a:gd name="connsiteX199" fmla="*/ 4920708 w 8605212"/>
              <a:gd name="connsiteY199" fmla="*/ 2657873 h 3352864"/>
              <a:gd name="connsiteX200" fmla="*/ 4984068 w 8605212"/>
              <a:gd name="connsiteY200" fmla="*/ 2631973 h 3352864"/>
              <a:gd name="connsiteX201" fmla="*/ 4984068 w 8605212"/>
              <a:gd name="connsiteY201" fmla="*/ 2638446 h 3352864"/>
              <a:gd name="connsiteX202" fmla="*/ 5023663 w 8605212"/>
              <a:gd name="connsiteY202" fmla="*/ 2649240 h 3352864"/>
              <a:gd name="connsiteX203" fmla="*/ 1726514 w 8605212"/>
              <a:gd name="connsiteY203" fmla="*/ 2625290 h 3352864"/>
              <a:gd name="connsiteX204" fmla="*/ 1727335 w 8605212"/>
              <a:gd name="connsiteY204" fmla="*/ 2627991 h 3352864"/>
              <a:gd name="connsiteX205" fmla="*/ 1736851 w 8605212"/>
              <a:gd name="connsiteY205" fmla="*/ 2630315 h 3352864"/>
              <a:gd name="connsiteX206" fmla="*/ 1736851 w 8605212"/>
              <a:gd name="connsiteY206" fmla="*/ 2625290 h 3352864"/>
              <a:gd name="connsiteX207" fmla="*/ 5094949 w 8605212"/>
              <a:gd name="connsiteY207" fmla="*/ 2597439 h 3352864"/>
              <a:gd name="connsiteX208" fmla="*/ 5087023 w 8605212"/>
              <a:gd name="connsiteY208" fmla="*/ 2606073 h 3352864"/>
              <a:gd name="connsiteX209" fmla="*/ 5039503 w 8605212"/>
              <a:gd name="connsiteY209" fmla="*/ 2614706 h 3352864"/>
              <a:gd name="connsiteX210" fmla="*/ 5047428 w 8605212"/>
              <a:gd name="connsiteY210" fmla="*/ 2619023 h 3352864"/>
              <a:gd name="connsiteX211" fmla="*/ 5055343 w 8605212"/>
              <a:gd name="connsiteY211" fmla="*/ 2614706 h 3352864"/>
              <a:gd name="connsiteX212" fmla="*/ 5110789 w 8605212"/>
              <a:gd name="connsiteY212" fmla="*/ 2606073 h 3352864"/>
              <a:gd name="connsiteX213" fmla="*/ 5094949 w 8605212"/>
              <a:gd name="connsiteY213" fmla="*/ 2597439 h 3352864"/>
              <a:gd name="connsiteX214" fmla="*/ 1746026 w 8605212"/>
              <a:gd name="connsiteY214" fmla="*/ 2570851 h 3352864"/>
              <a:gd name="connsiteX215" fmla="*/ 1741726 w 8605212"/>
              <a:gd name="connsiteY215" fmla="*/ 2575572 h 3352864"/>
              <a:gd name="connsiteX216" fmla="*/ 1739755 w 8605212"/>
              <a:gd name="connsiteY216" fmla="*/ 2574127 h 3352864"/>
              <a:gd name="connsiteX217" fmla="*/ 1736851 w 8605212"/>
              <a:gd name="connsiteY217" fmla="*/ 2578015 h 3352864"/>
              <a:gd name="connsiteX218" fmla="*/ 1760615 w 8605212"/>
              <a:gd name="connsiteY218" fmla="*/ 2583950 h 3352864"/>
              <a:gd name="connsiteX219" fmla="*/ 1737258 w 8605212"/>
              <a:gd name="connsiteY219" fmla="*/ 2592965 h 3352864"/>
              <a:gd name="connsiteX220" fmla="*/ 1739304 w 8605212"/>
              <a:gd name="connsiteY220" fmla="*/ 2594214 h 3352864"/>
              <a:gd name="connsiteX221" fmla="*/ 1745968 w 8605212"/>
              <a:gd name="connsiteY221" fmla="*/ 2589941 h 3352864"/>
              <a:gd name="connsiteX222" fmla="*/ 1760049 w 8605212"/>
              <a:gd name="connsiteY222" fmla="*/ 2589355 h 3352864"/>
              <a:gd name="connsiteX223" fmla="*/ 1760616 w 8605212"/>
              <a:gd name="connsiteY223" fmla="*/ 2586649 h 3352864"/>
              <a:gd name="connsiteX224" fmla="*/ 1792637 w 8605212"/>
              <a:gd name="connsiteY224" fmla="*/ 2584797 h 3352864"/>
              <a:gd name="connsiteX225" fmla="*/ 1792637 w 8605212"/>
              <a:gd name="connsiteY225" fmla="*/ 2582233 h 3352864"/>
              <a:gd name="connsiteX226" fmla="*/ 1772962 w 8605212"/>
              <a:gd name="connsiteY226" fmla="*/ 2544175 h 3352864"/>
              <a:gd name="connsiteX227" fmla="*/ 1760616 w 8605212"/>
              <a:gd name="connsiteY227" fmla="*/ 2547798 h 3352864"/>
              <a:gd name="connsiteX228" fmla="*/ 1773484 w 8605212"/>
              <a:gd name="connsiteY228" fmla="*/ 2551035 h 3352864"/>
              <a:gd name="connsiteX229" fmla="*/ 1787170 w 8605212"/>
              <a:gd name="connsiteY229" fmla="*/ 2553390 h 3352864"/>
              <a:gd name="connsiteX230" fmla="*/ 1792637 w 8605212"/>
              <a:gd name="connsiteY230" fmla="*/ 2548050 h 3352864"/>
              <a:gd name="connsiteX231" fmla="*/ 1792637 w 8605212"/>
              <a:gd name="connsiteY231" fmla="*/ 2546576 h 3352864"/>
              <a:gd name="connsiteX232" fmla="*/ 5174149 w 8605212"/>
              <a:gd name="connsiteY232" fmla="*/ 2543482 h 3352864"/>
              <a:gd name="connsiteX233" fmla="*/ 5166223 w 8605212"/>
              <a:gd name="connsiteY233" fmla="*/ 2578015 h 3352864"/>
              <a:gd name="connsiteX234" fmla="*/ 5174149 w 8605212"/>
              <a:gd name="connsiteY234" fmla="*/ 2578015 h 3352864"/>
              <a:gd name="connsiteX235" fmla="*/ 5237509 w 8605212"/>
              <a:gd name="connsiteY235" fmla="*/ 2547798 h 3352864"/>
              <a:gd name="connsiteX236" fmla="*/ 5174149 w 8605212"/>
              <a:gd name="connsiteY236" fmla="*/ 2543482 h 3352864"/>
              <a:gd name="connsiteX237" fmla="*/ 5279950 w 8605212"/>
              <a:gd name="connsiteY237" fmla="*/ 2512462 h 3352864"/>
              <a:gd name="connsiteX238" fmla="*/ 5277104 w 8605212"/>
              <a:gd name="connsiteY238" fmla="*/ 2513906 h 3352864"/>
              <a:gd name="connsiteX239" fmla="*/ 5277104 w 8605212"/>
              <a:gd name="connsiteY239" fmla="*/ 2519738 h 3352864"/>
              <a:gd name="connsiteX240" fmla="*/ 5308784 w 8605212"/>
              <a:gd name="connsiteY240" fmla="*/ 2526215 h 3352864"/>
              <a:gd name="connsiteX241" fmla="*/ 1826572 w 8605212"/>
              <a:gd name="connsiteY241" fmla="*/ 2486391 h 3352864"/>
              <a:gd name="connsiteX242" fmla="*/ 1826566 w 8605212"/>
              <a:gd name="connsiteY242" fmla="*/ 2486391 h 3352864"/>
              <a:gd name="connsiteX243" fmla="*/ 1826566 w 8605212"/>
              <a:gd name="connsiteY243" fmla="*/ 2489011 h 3352864"/>
              <a:gd name="connsiteX244" fmla="*/ 1826572 w 8605212"/>
              <a:gd name="connsiteY244" fmla="*/ 2489012 h 3352864"/>
              <a:gd name="connsiteX245" fmla="*/ 1990293 w 8605212"/>
              <a:gd name="connsiteY245" fmla="*/ 2439881 h 3352864"/>
              <a:gd name="connsiteX246" fmla="*/ 1990293 w 8605212"/>
              <a:gd name="connsiteY246" fmla="*/ 2450671 h 3352864"/>
              <a:gd name="connsiteX247" fmla="*/ 2021984 w 8605212"/>
              <a:gd name="connsiteY247" fmla="*/ 2454988 h 3352864"/>
              <a:gd name="connsiteX248" fmla="*/ 1990293 w 8605212"/>
              <a:gd name="connsiteY248" fmla="*/ 2439881 h 3352864"/>
              <a:gd name="connsiteX249" fmla="*/ 1831889 w 8605212"/>
              <a:gd name="connsiteY249" fmla="*/ 2413981 h 3352864"/>
              <a:gd name="connsiteX250" fmla="*/ 1830961 w 8605212"/>
              <a:gd name="connsiteY250" fmla="*/ 2416387 h 3352864"/>
              <a:gd name="connsiteX251" fmla="*/ 1837466 w 8605212"/>
              <a:gd name="connsiteY251" fmla="*/ 2414672 h 3352864"/>
              <a:gd name="connsiteX252" fmla="*/ 5475099 w 8605212"/>
              <a:gd name="connsiteY252" fmla="*/ 2368653 h 3352864"/>
              <a:gd name="connsiteX253" fmla="*/ 5435505 w 8605212"/>
              <a:gd name="connsiteY253" fmla="*/ 2388080 h 3352864"/>
              <a:gd name="connsiteX254" fmla="*/ 5403824 w 8605212"/>
              <a:gd name="connsiteY254" fmla="*/ 2394554 h 3352864"/>
              <a:gd name="connsiteX255" fmla="*/ 5403824 w 8605212"/>
              <a:gd name="connsiteY255" fmla="*/ 2405347 h 3352864"/>
              <a:gd name="connsiteX256" fmla="*/ 5435505 w 8605212"/>
              <a:gd name="connsiteY256" fmla="*/ 2394554 h 3352864"/>
              <a:gd name="connsiteX257" fmla="*/ 5435505 w 8605212"/>
              <a:gd name="connsiteY257" fmla="*/ 2388080 h 3352864"/>
              <a:gd name="connsiteX258" fmla="*/ 5498865 w 8605212"/>
              <a:gd name="connsiteY258" fmla="*/ 2375130 h 3352864"/>
              <a:gd name="connsiteX259" fmla="*/ 5475099 w 8605212"/>
              <a:gd name="connsiteY259" fmla="*/ 2368653 h 3352864"/>
              <a:gd name="connsiteX260" fmla="*/ 1990307 w 8605212"/>
              <a:gd name="connsiteY260" fmla="*/ 2331956 h 3352864"/>
              <a:gd name="connsiteX261" fmla="*/ 1990293 w 8605212"/>
              <a:gd name="connsiteY261" fmla="*/ 2331963 h 3352864"/>
              <a:gd name="connsiteX262" fmla="*/ 1986171 w 8605212"/>
              <a:gd name="connsiteY262" fmla="*/ 2335845 h 3352864"/>
              <a:gd name="connsiteX263" fmla="*/ 1987769 w 8605212"/>
              <a:gd name="connsiteY263" fmla="*/ 2339858 h 3352864"/>
              <a:gd name="connsiteX264" fmla="*/ 1981479 w 8605212"/>
              <a:gd name="connsiteY264" fmla="*/ 2340264 h 3352864"/>
              <a:gd name="connsiteX265" fmla="*/ 1979407 w 8605212"/>
              <a:gd name="connsiteY265" fmla="*/ 2342214 h 3352864"/>
              <a:gd name="connsiteX266" fmla="*/ 1959610 w 8605212"/>
              <a:gd name="connsiteY266" fmla="*/ 2347052 h 3352864"/>
              <a:gd name="connsiteX267" fmla="*/ 1996259 w 8605212"/>
              <a:gd name="connsiteY267" fmla="*/ 2355397 h 3352864"/>
              <a:gd name="connsiteX268" fmla="*/ 1991831 w 8605212"/>
              <a:gd name="connsiteY268" fmla="*/ 2367885 h 3352864"/>
              <a:gd name="connsiteX269" fmla="*/ 1992277 w 8605212"/>
              <a:gd name="connsiteY269" fmla="*/ 2367845 h 3352864"/>
              <a:gd name="connsiteX270" fmla="*/ 2014058 w 8605212"/>
              <a:gd name="connsiteY270" fmla="*/ 2360020 h 3352864"/>
              <a:gd name="connsiteX271" fmla="*/ 2039146 w 8605212"/>
              <a:gd name="connsiteY271" fmla="*/ 2355234 h 3352864"/>
              <a:gd name="connsiteX272" fmla="*/ 2045752 w 8605212"/>
              <a:gd name="connsiteY272" fmla="*/ 2353242 h 3352864"/>
              <a:gd name="connsiteX273" fmla="*/ 1990307 w 8605212"/>
              <a:gd name="connsiteY273" fmla="*/ 2351082 h 3352864"/>
              <a:gd name="connsiteX274" fmla="*/ 5593905 w 8605212"/>
              <a:gd name="connsiteY274" fmla="*/ 2327646 h 3352864"/>
              <a:gd name="connsiteX275" fmla="*/ 5593905 w 8605212"/>
              <a:gd name="connsiteY275" fmla="*/ 2336280 h 3352864"/>
              <a:gd name="connsiteX276" fmla="*/ 5625585 w 8605212"/>
              <a:gd name="connsiteY276" fmla="*/ 2344913 h 3352864"/>
              <a:gd name="connsiteX277" fmla="*/ 2098894 w 8605212"/>
              <a:gd name="connsiteY277" fmla="*/ 2284353 h 3352864"/>
              <a:gd name="connsiteX278" fmla="*/ 2092266 w 8605212"/>
              <a:gd name="connsiteY278" fmla="*/ 2288255 h 3352864"/>
              <a:gd name="connsiteX279" fmla="*/ 2061577 w 8605212"/>
              <a:gd name="connsiteY279" fmla="*/ 2299586 h 3352864"/>
              <a:gd name="connsiteX280" fmla="*/ 2053652 w 8605212"/>
              <a:gd name="connsiteY280" fmla="*/ 2288796 h 3352864"/>
              <a:gd name="connsiteX281" fmla="*/ 1990293 w 8605212"/>
              <a:gd name="connsiteY281" fmla="*/ 2284479 h 3352864"/>
              <a:gd name="connsiteX282" fmla="*/ 1990293 w 8605212"/>
              <a:gd name="connsiteY282" fmla="*/ 2308219 h 3352864"/>
              <a:gd name="connsiteX283" fmla="*/ 2045737 w 8605212"/>
              <a:gd name="connsiteY283" fmla="*/ 2310379 h 3352864"/>
              <a:gd name="connsiteX284" fmla="*/ 2018015 w 8605212"/>
              <a:gd name="connsiteY284" fmla="*/ 2318742 h 3352864"/>
              <a:gd name="connsiteX285" fmla="*/ 1998774 w 8605212"/>
              <a:gd name="connsiteY285" fmla="*/ 2327918 h 3352864"/>
              <a:gd name="connsiteX286" fmla="*/ 2053665 w 8605212"/>
              <a:gd name="connsiteY286" fmla="*/ 2331658 h 3352864"/>
              <a:gd name="connsiteX287" fmla="*/ 2061591 w 8605212"/>
              <a:gd name="connsiteY287" fmla="*/ 2342448 h 3352864"/>
              <a:gd name="connsiteX288" fmla="*/ 2117025 w 8605212"/>
              <a:gd name="connsiteY288" fmla="*/ 2316548 h 3352864"/>
              <a:gd name="connsiteX289" fmla="*/ 2133219 w 8605212"/>
              <a:gd name="connsiteY289" fmla="*/ 2320410 h 3352864"/>
              <a:gd name="connsiteX290" fmla="*/ 2156619 w 8605212"/>
              <a:gd name="connsiteY290" fmla="*/ 2306063 h 3352864"/>
              <a:gd name="connsiteX291" fmla="*/ 2180374 w 8605212"/>
              <a:gd name="connsiteY291" fmla="*/ 2288796 h 3352864"/>
              <a:gd name="connsiteX292" fmla="*/ 2164607 w 8605212"/>
              <a:gd name="connsiteY292" fmla="*/ 2285036 h 3352864"/>
              <a:gd name="connsiteX293" fmla="*/ 2156621 w 8605212"/>
              <a:gd name="connsiteY293" fmla="*/ 2292809 h 3352864"/>
              <a:gd name="connsiteX294" fmla="*/ 2116031 w 8605212"/>
              <a:gd name="connsiteY294" fmla="*/ 2291460 h 3352864"/>
              <a:gd name="connsiteX295" fmla="*/ 5783986 w 8605212"/>
              <a:gd name="connsiteY295" fmla="*/ 2213252 h 3352864"/>
              <a:gd name="connsiteX296" fmla="*/ 5752306 w 8605212"/>
              <a:gd name="connsiteY296" fmla="*/ 2224045 h 3352864"/>
              <a:gd name="connsiteX297" fmla="*/ 5688946 w 8605212"/>
              <a:gd name="connsiteY297" fmla="*/ 2267212 h 3352864"/>
              <a:gd name="connsiteX298" fmla="*/ 5714686 w 8605212"/>
              <a:gd name="connsiteY298" fmla="*/ 2272877 h 3352864"/>
              <a:gd name="connsiteX299" fmla="*/ 5742666 w 8605212"/>
              <a:gd name="connsiteY299" fmla="*/ 2273478 h 3352864"/>
              <a:gd name="connsiteX300" fmla="*/ 5752319 w 8605212"/>
              <a:gd name="connsiteY300" fmla="*/ 2266902 h 3352864"/>
              <a:gd name="connsiteX301" fmla="*/ 5774285 w 8605212"/>
              <a:gd name="connsiteY301" fmla="*/ 2264549 h 3352864"/>
              <a:gd name="connsiteX302" fmla="*/ 5781176 w 8605212"/>
              <a:gd name="connsiteY302" fmla="*/ 2261684 h 3352864"/>
              <a:gd name="connsiteX303" fmla="*/ 5783998 w 8605212"/>
              <a:gd name="connsiteY303" fmla="*/ 2256108 h 3352864"/>
              <a:gd name="connsiteX304" fmla="*/ 5791703 w 8605212"/>
              <a:gd name="connsiteY304" fmla="*/ 2257308 h 3352864"/>
              <a:gd name="connsiteX305" fmla="*/ 5810716 w 8605212"/>
              <a:gd name="connsiteY305" fmla="*/ 2249404 h 3352864"/>
              <a:gd name="connsiteX306" fmla="*/ 5839421 w 8605212"/>
              <a:gd name="connsiteY306" fmla="*/ 2221885 h 3352864"/>
              <a:gd name="connsiteX307" fmla="*/ 2259564 w 8605212"/>
              <a:gd name="connsiteY307" fmla="*/ 2161451 h 3352864"/>
              <a:gd name="connsiteX308" fmla="*/ 2212044 w 8605212"/>
              <a:gd name="connsiteY308" fmla="*/ 2163611 h 3352864"/>
              <a:gd name="connsiteX309" fmla="*/ 2093257 w 8605212"/>
              <a:gd name="connsiteY309" fmla="*/ 2239152 h 3352864"/>
              <a:gd name="connsiteX310" fmla="*/ 2116031 w 8605212"/>
              <a:gd name="connsiteY310" fmla="*/ 2248596 h 3352864"/>
              <a:gd name="connsiteX311" fmla="*/ 2128113 w 8605212"/>
              <a:gd name="connsiteY311" fmla="*/ 2248998 h 3352864"/>
              <a:gd name="connsiteX312" fmla="*/ 2134838 w 8605212"/>
              <a:gd name="connsiteY312" fmla="*/ 2242627 h 3352864"/>
              <a:gd name="connsiteX313" fmla="*/ 2191277 w 8605212"/>
              <a:gd name="connsiteY313" fmla="*/ 2216202 h 3352864"/>
              <a:gd name="connsiteX314" fmla="*/ 2212044 w 8605212"/>
              <a:gd name="connsiteY314" fmla="*/ 2195985 h 3352864"/>
              <a:gd name="connsiteX315" fmla="*/ 2275404 w 8605212"/>
              <a:gd name="connsiteY315" fmla="*/ 2176561 h 3352864"/>
              <a:gd name="connsiteX316" fmla="*/ 2315010 w 8605212"/>
              <a:gd name="connsiteY316" fmla="*/ 2109651 h 3352864"/>
              <a:gd name="connsiteX317" fmla="*/ 2283330 w 8605212"/>
              <a:gd name="connsiteY317" fmla="*/ 2131234 h 3352864"/>
              <a:gd name="connsiteX318" fmla="*/ 2346690 w 8605212"/>
              <a:gd name="connsiteY318" fmla="*/ 2135551 h 3352864"/>
              <a:gd name="connsiteX319" fmla="*/ 2370445 w 8605212"/>
              <a:gd name="connsiteY319" fmla="*/ 2116127 h 3352864"/>
              <a:gd name="connsiteX320" fmla="*/ 2386296 w 8605212"/>
              <a:gd name="connsiteY320" fmla="*/ 2092384 h 3352864"/>
              <a:gd name="connsiteX321" fmla="*/ 2370445 w 8605212"/>
              <a:gd name="connsiteY321" fmla="*/ 2094544 h 3352864"/>
              <a:gd name="connsiteX322" fmla="*/ 2386296 w 8605212"/>
              <a:gd name="connsiteY322" fmla="*/ 2101017 h 3352864"/>
              <a:gd name="connsiteX323" fmla="*/ 2402136 w 8605212"/>
              <a:gd name="connsiteY323" fmla="*/ 2096701 h 3352864"/>
              <a:gd name="connsiteX324" fmla="*/ 2386296 w 8605212"/>
              <a:gd name="connsiteY324" fmla="*/ 2092384 h 3352864"/>
              <a:gd name="connsiteX325" fmla="*/ 5886941 w 8605212"/>
              <a:gd name="connsiteY325" fmla="*/ 2040584 h 3352864"/>
              <a:gd name="connsiteX326" fmla="*/ 5918632 w 8605212"/>
              <a:gd name="connsiteY326" fmla="*/ 2049217 h 3352864"/>
              <a:gd name="connsiteX327" fmla="*/ 5942387 w 8605212"/>
              <a:gd name="connsiteY327" fmla="*/ 2042743 h 3352864"/>
              <a:gd name="connsiteX328" fmla="*/ 6108702 w 8605212"/>
              <a:gd name="connsiteY328" fmla="*/ 2012526 h 3352864"/>
              <a:gd name="connsiteX329" fmla="*/ 6100788 w 8605212"/>
              <a:gd name="connsiteY329" fmla="*/ 2014683 h 3352864"/>
              <a:gd name="connsiteX330" fmla="*/ 6103688 w 8605212"/>
              <a:gd name="connsiteY330" fmla="*/ 2021638 h 3352864"/>
              <a:gd name="connsiteX331" fmla="*/ 6172077 w 8605212"/>
              <a:gd name="connsiteY331" fmla="*/ 2029485 h 3352864"/>
              <a:gd name="connsiteX332" fmla="*/ 6160599 w 8605212"/>
              <a:gd name="connsiteY332" fmla="*/ 2032265 h 3352864"/>
              <a:gd name="connsiteX333" fmla="*/ 6175041 w 8605212"/>
              <a:gd name="connsiteY333" fmla="*/ 2032491 h 3352864"/>
              <a:gd name="connsiteX334" fmla="*/ 6203754 w 8605212"/>
              <a:gd name="connsiteY334" fmla="*/ 2029793 h 3352864"/>
              <a:gd name="connsiteX335" fmla="*/ 6108702 w 8605212"/>
              <a:gd name="connsiteY335" fmla="*/ 2012526 h 3352864"/>
              <a:gd name="connsiteX336" fmla="*/ 2544697 w 8605212"/>
              <a:gd name="connsiteY336" fmla="*/ 1971516 h 3352864"/>
              <a:gd name="connsiteX337" fmla="*/ 2528846 w 8605212"/>
              <a:gd name="connsiteY337" fmla="*/ 1975833 h 3352864"/>
              <a:gd name="connsiteX338" fmla="*/ 2528846 w 8605212"/>
              <a:gd name="connsiteY338" fmla="*/ 1993100 h 3352864"/>
              <a:gd name="connsiteX339" fmla="*/ 2592217 w 8605212"/>
              <a:gd name="connsiteY339" fmla="*/ 1995260 h 3352864"/>
              <a:gd name="connsiteX340" fmla="*/ 2663492 w 8605212"/>
              <a:gd name="connsiteY340" fmla="*/ 1971516 h 3352864"/>
              <a:gd name="connsiteX341" fmla="*/ 2655578 w 8605212"/>
              <a:gd name="connsiteY341" fmla="*/ 1971516 h 3352864"/>
              <a:gd name="connsiteX342" fmla="*/ 6021587 w 8605212"/>
              <a:gd name="connsiteY342" fmla="*/ 1969359 h 3352864"/>
              <a:gd name="connsiteX343" fmla="*/ 6013673 w 8605212"/>
              <a:gd name="connsiteY343" fmla="*/ 1971516 h 3352864"/>
              <a:gd name="connsiteX344" fmla="*/ 5950301 w 8605212"/>
              <a:gd name="connsiteY344" fmla="*/ 2014683 h 3352864"/>
              <a:gd name="connsiteX345" fmla="*/ 6100788 w 8605212"/>
              <a:gd name="connsiteY345" fmla="*/ 2003893 h 3352864"/>
              <a:gd name="connsiteX346" fmla="*/ 6172074 w 8605212"/>
              <a:gd name="connsiteY346" fmla="*/ 1986626 h 3352864"/>
              <a:gd name="connsiteX347" fmla="*/ 6781911 w 8605212"/>
              <a:gd name="connsiteY347" fmla="*/ 1583012 h 3352864"/>
              <a:gd name="connsiteX348" fmla="*/ 6718550 w 8605212"/>
              <a:gd name="connsiteY348" fmla="*/ 1598122 h 3352864"/>
              <a:gd name="connsiteX349" fmla="*/ 6758156 w 8605212"/>
              <a:gd name="connsiteY349" fmla="*/ 1608913 h 3352864"/>
              <a:gd name="connsiteX350" fmla="*/ 6781911 w 8605212"/>
              <a:gd name="connsiteY350" fmla="*/ 1606756 h 3352864"/>
              <a:gd name="connsiteX351" fmla="*/ 6805676 w 8605212"/>
              <a:gd name="connsiteY351" fmla="*/ 1595963 h 3352864"/>
              <a:gd name="connsiteX352" fmla="*/ 6805676 w 8605212"/>
              <a:gd name="connsiteY352" fmla="*/ 1593806 h 3352864"/>
              <a:gd name="connsiteX353" fmla="*/ 6829431 w 8605212"/>
              <a:gd name="connsiteY353" fmla="*/ 1563589 h 3352864"/>
              <a:gd name="connsiteX354" fmla="*/ 6853197 w 8605212"/>
              <a:gd name="connsiteY354" fmla="*/ 1574379 h 3352864"/>
              <a:gd name="connsiteX355" fmla="*/ 6853197 w 8605212"/>
              <a:gd name="connsiteY355" fmla="*/ 1583012 h 3352864"/>
              <a:gd name="connsiteX356" fmla="*/ 6853992 w 8605212"/>
              <a:gd name="connsiteY356" fmla="*/ 1582796 h 3352864"/>
              <a:gd name="connsiteX357" fmla="*/ 6853211 w 8605212"/>
              <a:gd name="connsiteY357" fmla="*/ 1582704 h 3352864"/>
              <a:gd name="connsiteX358" fmla="*/ 6854606 w 8605212"/>
              <a:gd name="connsiteY358" fmla="*/ 1582628 h 3352864"/>
              <a:gd name="connsiteX359" fmla="*/ 6869037 w 8605212"/>
              <a:gd name="connsiteY359" fmla="*/ 1578696 h 3352864"/>
              <a:gd name="connsiteX360" fmla="*/ 6884865 w 8605212"/>
              <a:gd name="connsiteY360" fmla="*/ 1578696 h 3352864"/>
              <a:gd name="connsiteX361" fmla="*/ 6884865 w 8605212"/>
              <a:gd name="connsiteY361" fmla="*/ 1574379 h 3352864"/>
              <a:gd name="connsiteX362" fmla="*/ 6892791 w 8605212"/>
              <a:gd name="connsiteY362" fmla="*/ 1537688 h 3352864"/>
              <a:gd name="connsiteX363" fmla="*/ 6853197 w 8605212"/>
              <a:gd name="connsiteY363" fmla="*/ 1539845 h 3352864"/>
              <a:gd name="connsiteX364" fmla="*/ 6908631 w 8605212"/>
              <a:gd name="connsiteY364" fmla="*/ 1546322 h 3352864"/>
              <a:gd name="connsiteX365" fmla="*/ 6908631 w 8605212"/>
              <a:gd name="connsiteY365" fmla="*/ 1539845 h 3352864"/>
              <a:gd name="connsiteX366" fmla="*/ 6892791 w 8605212"/>
              <a:gd name="connsiteY366" fmla="*/ 1537688 h 3352864"/>
              <a:gd name="connsiteX367" fmla="*/ 6306067 w 8605212"/>
              <a:gd name="connsiteY367" fmla="*/ 1463576 h 3352864"/>
              <a:gd name="connsiteX368" fmla="*/ 6314029 w 8605212"/>
              <a:gd name="connsiteY368" fmla="*/ 1466491 h 3352864"/>
              <a:gd name="connsiteX369" fmla="*/ 6314623 w 8605212"/>
              <a:gd name="connsiteY369" fmla="*/ 1464304 h 3352864"/>
              <a:gd name="connsiteX370" fmla="*/ 6315604 w 8605212"/>
              <a:gd name="connsiteY370" fmla="*/ 1464075 h 3352864"/>
              <a:gd name="connsiteX371" fmla="*/ 2725869 w 8605212"/>
              <a:gd name="connsiteY371" fmla="*/ 1364139 h 3352864"/>
              <a:gd name="connsiteX372" fmla="*/ 2708889 w 8605212"/>
              <a:gd name="connsiteY372" fmla="*/ 1370354 h 3352864"/>
              <a:gd name="connsiteX373" fmla="*/ 2708889 w 8605212"/>
              <a:gd name="connsiteY373" fmla="*/ 1395213 h 3352864"/>
              <a:gd name="connsiteX374" fmla="*/ 2776772 w 8605212"/>
              <a:gd name="connsiteY374" fmla="*/ 1398323 h 3352864"/>
              <a:gd name="connsiteX375" fmla="*/ 2853122 w 8605212"/>
              <a:gd name="connsiteY375" fmla="*/ 1364139 h 3352864"/>
              <a:gd name="connsiteX376" fmla="*/ 2844644 w 8605212"/>
              <a:gd name="connsiteY376" fmla="*/ 1364139 h 3352864"/>
              <a:gd name="connsiteX377" fmla="*/ 6450299 w 8605212"/>
              <a:gd name="connsiteY377" fmla="*/ 1361033 h 3352864"/>
              <a:gd name="connsiteX378" fmla="*/ 6441822 w 8605212"/>
              <a:gd name="connsiteY378" fmla="*/ 1364139 h 3352864"/>
              <a:gd name="connsiteX379" fmla="*/ 6373938 w 8605212"/>
              <a:gd name="connsiteY379" fmla="*/ 1426286 h 3352864"/>
              <a:gd name="connsiteX380" fmla="*/ 6451355 w 8605212"/>
              <a:gd name="connsiteY380" fmla="*/ 1416189 h 3352864"/>
              <a:gd name="connsiteX381" fmla="*/ 6534823 w 8605212"/>
              <a:gd name="connsiteY381" fmla="*/ 1410772 h 3352864"/>
              <a:gd name="connsiteX382" fmla="*/ 6535933 w 8605212"/>
              <a:gd name="connsiteY382" fmla="*/ 1410470 h 3352864"/>
              <a:gd name="connsiteX383" fmla="*/ 6536419 w 8605212"/>
              <a:gd name="connsiteY383" fmla="*/ 1410297 h 3352864"/>
              <a:gd name="connsiteX384" fmla="*/ 6540355 w 8605212"/>
              <a:gd name="connsiteY384" fmla="*/ 1402521 h 3352864"/>
              <a:gd name="connsiteX385" fmla="*/ 6566055 w 8605212"/>
              <a:gd name="connsiteY385" fmla="*/ 1399770 h 3352864"/>
              <a:gd name="connsiteX386" fmla="*/ 6570136 w 8605212"/>
              <a:gd name="connsiteY386" fmla="*/ 1398321 h 3352864"/>
              <a:gd name="connsiteX387" fmla="*/ 6611500 w 8605212"/>
              <a:gd name="connsiteY387" fmla="*/ 1385893 h 3352864"/>
              <a:gd name="connsiteX388" fmla="*/ 5288010 w 8605212"/>
              <a:gd name="connsiteY388" fmla="*/ 1236738 h 3352864"/>
              <a:gd name="connsiteX389" fmla="*/ 5271042 w 8605212"/>
              <a:gd name="connsiteY389" fmla="*/ 1239844 h 3352864"/>
              <a:gd name="connsiteX390" fmla="*/ 5288010 w 8605212"/>
              <a:gd name="connsiteY390" fmla="*/ 1252273 h 3352864"/>
              <a:gd name="connsiteX391" fmla="*/ 5304966 w 8605212"/>
              <a:gd name="connsiteY391" fmla="*/ 1242954 h 3352864"/>
              <a:gd name="connsiteX392" fmla="*/ 5288010 w 8605212"/>
              <a:gd name="connsiteY392" fmla="*/ 1236738 h 3352864"/>
              <a:gd name="connsiteX393" fmla="*/ 7653115 w 8605212"/>
              <a:gd name="connsiteY393" fmla="*/ 1198825 h 3352864"/>
              <a:gd name="connsiteX394" fmla="*/ 7668955 w 8605212"/>
              <a:gd name="connsiteY394" fmla="*/ 1207459 h 3352864"/>
              <a:gd name="connsiteX395" fmla="*/ 7676869 w 8605212"/>
              <a:gd name="connsiteY395" fmla="*/ 1203142 h 3352864"/>
              <a:gd name="connsiteX396" fmla="*/ 7661040 w 8605212"/>
              <a:gd name="connsiteY396" fmla="*/ 1198825 h 3352864"/>
              <a:gd name="connsiteX397" fmla="*/ 7708560 w 8605212"/>
              <a:gd name="connsiteY397" fmla="*/ 1172925 h 3352864"/>
              <a:gd name="connsiteX398" fmla="*/ 7732315 w 8605212"/>
              <a:gd name="connsiteY398" fmla="*/ 1181559 h 3352864"/>
              <a:gd name="connsiteX399" fmla="*/ 7740229 w 8605212"/>
              <a:gd name="connsiteY399" fmla="*/ 1179402 h 3352864"/>
              <a:gd name="connsiteX400" fmla="*/ 7716475 w 8605212"/>
              <a:gd name="connsiteY400" fmla="*/ 1172925 h 3352864"/>
              <a:gd name="connsiteX401" fmla="*/ 7740229 w 8605212"/>
              <a:gd name="connsiteY401" fmla="*/ 1157818 h 3352864"/>
              <a:gd name="connsiteX402" fmla="*/ 7748155 w 8605212"/>
              <a:gd name="connsiteY402" fmla="*/ 1162135 h 3352864"/>
              <a:gd name="connsiteX403" fmla="*/ 7771921 w 8605212"/>
              <a:gd name="connsiteY403" fmla="*/ 1162135 h 3352864"/>
              <a:gd name="connsiteX404" fmla="*/ 7748155 w 8605212"/>
              <a:gd name="connsiteY404" fmla="*/ 1157818 h 3352864"/>
              <a:gd name="connsiteX405" fmla="*/ 7264755 w 8605212"/>
              <a:gd name="connsiteY405" fmla="*/ 804810 h 3352864"/>
              <a:gd name="connsiteX406" fmla="*/ 7196883 w 8605212"/>
              <a:gd name="connsiteY406" fmla="*/ 826563 h 3352864"/>
              <a:gd name="connsiteX407" fmla="*/ 7239309 w 8605212"/>
              <a:gd name="connsiteY407" fmla="*/ 842099 h 3352864"/>
              <a:gd name="connsiteX408" fmla="*/ 7264755 w 8605212"/>
              <a:gd name="connsiteY408" fmla="*/ 838994 h 3352864"/>
              <a:gd name="connsiteX409" fmla="*/ 7290212 w 8605212"/>
              <a:gd name="connsiteY409" fmla="*/ 823455 h 3352864"/>
              <a:gd name="connsiteX410" fmla="*/ 7290212 w 8605212"/>
              <a:gd name="connsiteY410" fmla="*/ 820350 h 3352864"/>
              <a:gd name="connsiteX411" fmla="*/ 7315658 w 8605212"/>
              <a:gd name="connsiteY411" fmla="*/ 776846 h 3352864"/>
              <a:gd name="connsiteX412" fmla="*/ 7341117 w 8605212"/>
              <a:gd name="connsiteY412" fmla="*/ 792381 h 3352864"/>
              <a:gd name="connsiteX413" fmla="*/ 7341117 w 8605212"/>
              <a:gd name="connsiteY413" fmla="*/ 804810 h 3352864"/>
              <a:gd name="connsiteX414" fmla="*/ 7341968 w 8605212"/>
              <a:gd name="connsiteY414" fmla="*/ 804499 h 3352864"/>
              <a:gd name="connsiteX415" fmla="*/ 7341132 w 8605212"/>
              <a:gd name="connsiteY415" fmla="*/ 804366 h 3352864"/>
              <a:gd name="connsiteX416" fmla="*/ 7342626 w 8605212"/>
              <a:gd name="connsiteY416" fmla="*/ 804257 h 3352864"/>
              <a:gd name="connsiteX417" fmla="*/ 7358084 w 8605212"/>
              <a:gd name="connsiteY417" fmla="*/ 798596 h 3352864"/>
              <a:gd name="connsiteX418" fmla="*/ 7375039 w 8605212"/>
              <a:gd name="connsiteY418" fmla="*/ 798596 h 3352864"/>
              <a:gd name="connsiteX419" fmla="*/ 7375039 w 8605212"/>
              <a:gd name="connsiteY419" fmla="*/ 792381 h 3352864"/>
              <a:gd name="connsiteX420" fmla="*/ 5983679 w 8605212"/>
              <a:gd name="connsiteY420" fmla="*/ 764416 h 3352864"/>
              <a:gd name="connsiteX421" fmla="*/ 5966723 w 8605212"/>
              <a:gd name="connsiteY421" fmla="*/ 767521 h 3352864"/>
              <a:gd name="connsiteX422" fmla="*/ 5983679 w 8605212"/>
              <a:gd name="connsiteY422" fmla="*/ 779952 h 3352864"/>
              <a:gd name="connsiteX423" fmla="*/ 6000658 w 8605212"/>
              <a:gd name="connsiteY423" fmla="*/ 770631 h 3352864"/>
              <a:gd name="connsiteX424" fmla="*/ 5983679 w 8605212"/>
              <a:gd name="connsiteY424" fmla="*/ 764416 h 3352864"/>
              <a:gd name="connsiteX425" fmla="*/ 6789656 w 8605212"/>
              <a:gd name="connsiteY425" fmla="*/ 755092 h 3352864"/>
              <a:gd name="connsiteX426" fmla="*/ 6764198 w 8605212"/>
              <a:gd name="connsiteY426" fmla="*/ 776846 h 3352864"/>
              <a:gd name="connsiteX427" fmla="*/ 6789656 w 8605212"/>
              <a:gd name="connsiteY427" fmla="*/ 789275 h 3352864"/>
              <a:gd name="connsiteX428" fmla="*/ 6857527 w 8605212"/>
              <a:gd name="connsiteY428" fmla="*/ 758202 h 3352864"/>
              <a:gd name="connsiteX429" fmla="*/ 7383529 w 8605212"/>
              <a:gd name="connsiteY429" fmla="*/ 739557 h 3352864"/>
              <a:gd name="connsiteX430" fmla="*/ 7341117 w 8605212"/>
              <a:gd name="connsiteY430" fmla="*/ 742662 h 3352864"/>
              <a:gd name="connsiteX431" fmla="*/ 7400497 w 8605212"/>
              <a:gd name="connsiteY431" fmla="*/ 751987 h 3352864"/>
              <a:gd name="connsiteX432" fmla="*/ 7400497 w 8605212"/>
              <a:gd name="connsiteY432" fmla="*/ 742662 h 3352864"/>
              <a:gd name="connsiteX433" fmla="*/ 7383529 w 8605212"/>
              <a:gd name="connsiteY433" fmla="*/ 739557 h 3352864"/>
              <a:gd name="connsiteX434" fmla="*/ 6967824 w 8605212"/>
              <a:gd name="connsiteY434" fmla="*/ 664980 h 3352864"/>
              <a:gd name="connsiteX435" fmla="*/ 6933876 w 8605212"/>
              <a:gd name="connsiteY435" fmla="*/ 668086 h 3352864"/>
              <a:gd name="connsiteX436" fmla="*/ 6891463 w 8605212"/>
              <a:gd name="connsiteY436" fmla="*/ 689839 h 3352864"/>
              <a:gd name="connsiteX437" fmla="*/ 6933876 w 8605212"/>
              <a:gd name="connsiteY437" fmla="*/ 702268 h 3352864"/>
              <a:gd name="connsiteX438" fmla="*/ 6967824 w 8605212"/>
              <a:gd name="connsiteY438" fmla="*/ 699159 h 3352864"/>
              <a:gd name="connsiteX439" fmla="*/ 7001760 w 8605212"/>
              <a:gd name="connsiteY439" fmla="*/ 677409 h 3352864"/>
              <a:gd name="connsiteX440" fmla="*/ 6967824 w 8605212"/>
              <a:gd name="connsiteY440" fmla="*/ 664980 h 3352864"/>
              <a:gd name="connsiteX441" fmla="*/ 7044172 w 8605212"/>
              <a:gd name="connsiteY441" fmla="*/ 615262 h 3352864"/>
              <a:gd name="connsiteX442" fmla="*/ 7027205 w 8605212"/>
              <a:gd name="connsiteY442" fmla="*/ 618367 h 3352864"/>
              <a:gd name="connsiteX443" fmla="*/ 7044172 w 8605212"/>
              <a:gd name="connsiteY443" fmla="*/ 630797 h 3352864"/>
              <a:gd name="connsiteX444" fmla="*/ 7061140 w 8605212"/>
              <a:gd name="connsiteY444" fmla="*/ 621477 h 3352864"/>
              <a:gd name="connsiteX445" fmla="*/ 7044172 w 8605212"/>
              <a:gd name="connsiteY445" fmla="*/ 615262 h 3352864"/>
              <a:gd name="connsiteX446" fmla="*/ 7230819 w 8605212"/>
              <a:gd name="connsiteY446" fmla="*/ 553114 h 3352864"/>
              <a:gd name="connsiteX447" fmla="*/ 7230819 w 8605212"/>
              <a:gd name="connsiteY447" fmla="*/ 565544 h 3352864"/>
              <a:gd name="connsiteX448" fmla="*/ 7264755 w 8605212"/>
              <a:gd name="connsiteY448" fmla="*/ 577973 h 3352864"/>
              <a:gd name="connsiteX449" fmla="*/ 8197985 w 8605212"/>
              <a:gd name="connsiteY449" fmla="*/ 251696 h 3352864"/>
              <a:gd name="connsiteX450" fmla="*/ 8214953 w 8605212"/>
              <a:gd name="connsiteY450" fmla="*/ 264126 h 3352864"/>
              <a:gd name="connsiteX451" fmla="*/ 8223430 w 8605212"/>
              <a:gd name="connsiteY451" fmla="*/ 257911 h 3352864"/>
              <a:gd name="connsiteX452" fmla="*/ 8206474 w 8605212"/>
              <a:gd name="connsiteY452" fmla="*/ 251696 h 3352864"/>
              <a:gd name="connsiteX453" fmla="*/ 8257378 w 8605212"/>
              <a:gd name="connsiteY453" fmla="*/ 214407 h 3352864"/>
              <a:gd name="connsiteX454" fmla="*/ 8282824 w 8605212"/>
              <a:gd name="connsiteY454" fmla="*/ 226838 h 3352864"/>
              <a:gd name="connsiteX455" fmla="*/ 8291302 w 8605212"/>
              <a:gd name="connsiteY455" fmla="*/ 223732 h 3352864"/>
              <a:gd name="connsiteX456" fmla="*/ 8265856 w 8605212"/>
              <a:gd name="connsiteY456" fmla="*/ 214407 h 3352864"/>
              <a:gd name="connsiteX457" fmla="*/ 8291302 w 8605212"/>
              <a:gd name="connsiteY457" fmla="*/ 192658 h 3352864"/>
              <a:gd name="connsiteX458" fmla="*/ 8299792 w 8605212"/>
              <a:gd name="connsiteY458" fmla="*/ 198873 h 3352864"/>
              <a:gd name="connsiteX459" fmla="*/ 8325250 w 8605212"/>
              <a:gd name="connsiteY459" fmla="*/ 198873 h 3352864"/>
              <a:gd name="connsiteX460" fmla="*/ 8299792 w 8605212"/>
              <a:gd name="connsiteY460" fmla="*/ 192658 h 3352864"/>
              <a:gd name="connsiteX461" fmla="*/ 8545830 w 8605212"/>
              <a:gd name="connsiteY461" fmla="*/ 0 h 3352864"/>
              <a:gd name="connsiteX462" fmla="*/ 8596733 w 8605212"/>
              <a:gd name="connsiteY462" fmla="*/ 0 h 3352864"/>
              <a:gd name="connsiteX463" fmla="*/ 8605212 w 8605212"/>
              <a:gd name="connsiteY463" fmla="*/ 24859 h 3352864"/>
              <a:gd name="connsiteX464" fmla="*/ 8562798 w 8605212"/>
              <a:gd name="connsiteY464" fmla="*/ 40394 h 3352864"/>
              <a:gd name="connsiteX465" fmla="*/ 8537340 w 8605212"/>
              <a:gd name="connsiteY465" fmla="*/ 71468 h 3352864"/>
              <a:gd name="connsiteX466" fmla="*/ 8537340 w 8605212"/>
              <a:gd name="connsiteY466" fmla="*/ 130510 h 3352864"/>
              <a:gd name="connsiteX467" fmla="*/ 8427056 w 8605212"/>
              <a:gd name="connsiteY467" fmla="*/ 192658 h 3352864"/>
              <a:gd name="connsiteX468" fmla="*/ 8427056 w 8605212"/>
              <a:gd name="connsiteY468" fmla="*/ 226838 h 3352864"/>
              <a:gd name="connsiteX469" fmla="*/ 8376153 w 8605212"/>
              <a:gd name="connsiteY469" fmla="*/ 248590 h 3352864"/>
              <a:gd name="connsiteX470" fmla="*/ 8376153 w 8605212"/>
              <a:gd name="connsiteY470" fmla="*/ 251696 h 3352864"/>
              <a:gd name="connsiteX471" fmla="*/ 8325250 w 8605212"/>
              <a:gd name="connsiteY471" fmla="*/ 273449 h 3352864"/>
              <a:gd name="connsiteX472" fmla="*/ 8291302 w 8605212"/>
              <a:gd name="connsiteY472" fmla="*/ 313843 h 3352864"/>
              <a:gd name="connsiteX473" fmla="*/ 8223430 w 8605212"/>
              <a:gd name="connsiteY473" fmla="*/ 388421 h 3352864"/>
              <a:gd name="connsiteX474" fmla="*/ 8197985 w 8605212"/>
              <a:gd name="connsiteY474" fmla="*/ 425709 h 3352864"/>
              <a:gd name="connsiteX475" fmla="*/ 8121624 w 8605212"/>
              <a:gd name="connsiteY475" fmla="*/ 481642 h 3352864"/>
              <a:gd name="connsiteX476" fmla="*/ 8053752 w 8605212"/>
              <a:gd name="connsiteY476" fmla="*/ 543791 h 3352864"/>
              <a:gd name="connsiteX477" fmla="*/ 8019828 w 8605212"/>
              <a:gd name="connsiteY477" fmla="*/ 602833 h 3352864"/>
              <a:gd name="connsiteX478" fmla="*/ 7985892 w 8605212"/>
              <a:gd name="connsiteY478" fmla="*/ 612152 h 3352864"/>
              <a:gd name="connsiteX479" fmla="*/ 7918022 w 8605212"/>
              <a:gd name="connsiteY479" fmla="*/ 624582 h 3352864"/>
              <a:gd name="connsiteX480" fmla="*/ 7884086 w 8605212"/>
              <a:gd name="connsiteY480" fmla="*/ 652551 h 3352864"/>
              <a:gd name="connsiteX481" fmla="*/ 7875596 w 8605212"/>
              <a:gd name="connsiteY481" fmla="*/ 702268 h 3352864"/>
              <a:gd name="connsiteX482" fmla="*/ 7816215 w 8605212"/>
              <a:gd name="connsiteY482" fmla="*/ 730233 h 3352864"/>
              <a:gd name="connsiteX483" fmla="*/ 7773790 w 8605212"/>
              <a:gd name="connsiteY483" fmla="*/ 761306 h 3352864"/>
              <a:gd name="connsiteX484" fmla="*/ 7739854 w 8605212"/>
              <a:gd name="connsiteY484" fmla="*/ 804810 h 3352864"/>
              <a:gd name="connsiteX485" fmla="*/ 7739854 w 8605212"/>
              <a:gd name="connsiteY485" fmla="*/ 838994 h 3352864"/>
              <a:gd name="connsiteX486" fmla="*/ 7714396 w 8605212"/>
              <a:gd name="connsiteY486" fmla="*/ 845209 h 3352864"/>
              <a:gd name="connsiteX487" fmla="*/ 7621078 w 8605212"/>
              <a:gd name="connsiteY487" fmla="*/ 919785 h 3352864"/>
              <a:gd name="connsiteX488" fmla="*/ 7544718 w 8605212"/>
              <a:gd name="connsiteY488" fmla="*/ 929106 h 3352864"/>
              <a:gd name="connsiteX489" fmla="*/ 7476858 w 8605212"/>
              <a:gd name="connsiteY489" fmla="*/ 1025436 h 3352864"/>
              <a:gd name="connsiteX490" fmla="*/ 7400497 w 8605212"/>
              <a:gd name="connsiteY490" fmla="*/ 1040971 h 3352864"/>
              <a:gd name="connsiteX491" fmla="*/ 7375039 w 8605212"/>
              <a:gd name="connsiteY491" fmla="*/ 1072045 h 3352864"/>
              <a:gd name="connsiteX492" fmla="*/ 7349594 w 8605212"/>
              <a:gd name="connsiteY492" fmla="*/ 1090689 h 3352864"/>
              <a:gd name="connsiteX493" fmla="*/ 7307180 w 8605212"/>
              <a:gd name="connsiteY493" fmla="*/ 1090689 h 3352864"/>
              <a:gd name="connsiteX494" fmla="*/ 7264755 w 8605212"/>
              <a:gd name="connsiteY494" fmla="*/ 1131087 h 3352864"/>
              <a:gd name="connsiteX495" fmla="*/ 7256277 w 8605212"/>
              <a:gd name="connsiteY495" fmla="*/ 1137303 h 3352864"/>
              <a:gd name="connsiteX496" fmla="*/ 7196883 w 8605212"/>
              <a:gd name="connsiteY496" fmla="*/ 1118658 h 3352864"/>
              <a:gd name="connsiteX497" fmla="*/ 7188405 w 8605212"/>
              <a:gd name="connsiteY497" fmla="*/ 1124872 h 3352864"/>
              <a:gd name="connsiteX498" fmla="*/ 7179915 w 8605212"/>
              <a:gd name="connsiteY498" fmla="*/ 1162162 h 3352864"/>
              <a:gd name="connsiteX499" fmla="*/ 7205373 w 8605212"/>
              <a:gd name="connsiteY499" fmla="*/ 1140408 h 3352864"/>
              <a:gd name="connsiteX500" fmla="*/ 7230819 w 8605212"/>
              <a:gd name="connsiteY500" fmla="*/ 1190125 h 3352864"/>
              <a:gd name="connsiteX501" fmla="*/ 7205373 w 8605212"/>
              <a:gd name="connsiteY501" fmla="*/ 1196340 h 3352864"/>
              <a:gd name="connsiteX502" fmla="*/ 7162948 w 8605212"/>
              <a:gd name="connsiteY502" fmla="*/ 1214984 h 3352864"/>
              <a:gd name="connsiteX503" fmla="*/ 7129012 w 8605212"/>
              <a:gd name="connsiteY503" fmla="*/ 1224309 h 3352864"/>
              <a:gd name="connsiteX504" fmla="*/ 7086598 w 8605212"/>
              <a:gd name="connsiteY504" fmla="*/ 1246059 h 3352864"/>
              <a:gd name="connsiteX505" fmla="*/ 7081295 w 8605212"/>
              <a:gd name="connsiteY505" fmla="*/ 1266256 h 3352864"/>
              <a:gd name="connsiteX506" fmla="*/ 7068339 w 8605212"/>
              <a:gd name="connsiteY506" fmla="*/ 1270052 h 3352864"/>
              <a:gd name="connsiteX507" fmla="*/ 7114552 w 8605212"/>
              <a:gd name="connsiteY507" fmla="*/ 1270052 h 3352864"/>
              <a:gd name="connsiteX508" fmla="*/ 7044172 w 8605212"/>
              <a:gd name="connsiteY508" fmla="*/ 1284968 h 3352864"/>
              <a:gd name="connsiteX509" fmla="*/ 7044172 w 8605212"/>
              <a:gd name="connsiteY509" fmla="*/ 1311316 h 3352864"/>
              <a:gd name="connsiteX510" fmla="*/ 7029652 w 8605212"/>
              <a:gd name="connsiteY510" fmla="*/ 1314862 h 3352864"/>
              <a:gd name="connsiteX511" fmla="*/ 7027437 w 8605212"/>
              <a:gd name="connsiteY511" fmla="*/ 1319693 h 3352864"/>
              <a:gd name="connsiteX512" fmla="*/ 6970911 w 8605212"/>
              <a:gd name="connsiteY512" fmla="*/ 1341515 h 3352864"/>
              <a:gd name="connsiteX513" fmla="*/ 6958271 w 8605212"/>
              <a:gd name="connsiteY513" fmla="*/ 1351323 h 3352864"/>
              <a:gd name="connsiteX514" fmla="*/ 6925398 w 8605212"/>
              <a:gd name="connsiteY514" fmla="*/ 1392108 h 3352864"/>
              <a:gd name="connsiteX515" fmla="*/ 6882972 w 8605212"/>
              <a:gd name="connsiteY515" fmla="*/ 1398323 h 3352864"/>
              <a:gd name="connsiteX516" fmla="*/ 6879024 w 8605212"/>
              <a:gd name="connsiteY516" fmla="*/ 1404108 h 3352864"/>
              <a:gd name="connsiteX517" fmla="*/ 6940311 w 8605212"/>
              <a:gd name="connsiteY517" fmla="*/ 1399554 h 3352864"/>
              <a:gd name="connsiteX518" fmla="*/ 6964077 w 8605212"/>
              <a:gd name="connsiteY518" fmla="*/ 1371494 h 3352864"/>
              <a:gd name="connsiteX519" fmla="*/ 7074957 w 8605212"/>
              <a:gd name="connsiteY519" fmla="*/ 1332643 h 3352864"/>
              <a:gd name="connsiteX520" fmla="*/ 7074957 w 8605212"/>
              <a:gd name="connsiteY520" fmla="*/ 1319693 h 3352864"/>
              <a:gd name="connsiteX521" fmla="*/ 7169998 w 8605212"/>
              <a:gd name="connsiteY521" fmla="*/ 1270052 h 3352864"/>
              <a:gd name="connsiteX522" fmla="*/ 7201667 w 8605212"/>
              <a:gd name="connsiteY522" fmla="*/ 1278686 h 3352864"/>
              <a:gd name="connsiteX523" fmla="*/ 7074957 w 8605212"/>
              <a:gd name="connsiteY523" fmla="*/ 1399554 h 3352864"/>
              <a:gd name="connsiteX524" fmla="*/ 7138317 w 8605212"/>
              <a:gd name="connsiteY524" fmla="*/ 1380127 h 3352864"/>
              <a:gd name="connsiteX525" fmla="*/ 7360079 w 8605212"/>
              <a:gd name="connsiteY525" fmla="*/ 1302426 h 3352864"/>
              <a:gd name="connsiteX526" fmla="*/ 7431353 w 8605212"/>
              <a:gd name="connsiteY526" fmla="*/ 1285160 h 3352864"/>
              <a:gd name="connsiteX527" fmla="*/ 7455119 w 8605212"/>
              <a:gd name="connsiteY527" fmla="*/ 1265736 h 3352864"/>
              <a:gd name="connsiteX528" fmla="*/ 7518468 w 8605212"/>
              <a:gd name="connsiteY528" fmla="*/ 1250626 h 3352864"/>
              <a:gd name="connsiteX529" fmla="*/ 7558074 w 8605212"/>
              <a:gd name="connsiteY529" fmla="*/ 1235519 h 3352864"/>
              <a:gd name="connsiteX530" fmla="*/ 7621434 w 8605212"/>
              <a:gd name="connsiteY530" fmla="*/ 1188035 h 3352864"/>
              <a:gd name="connsiteX531" fmla="*/ 7621434 w 8605212"/>
              <a:gd name="connsiteY531" fmla="*/ 1181559 h 3352864"/>
              <a:gd name="connsiteX532" fmla="*/ 7676869 w 8605212"/>
              <a:gd name="connsiteY532" fmla="*/ 1170768 h 3352864"/>
              <a:gd name="connsiteX533" fmla="*/ 7779835 w 8605212"/>
              <a:gd name="connsiteY533" fmla="*/ 1138391 h 3352864"/>
              <a:gd name="connsiteX534" fmla="*/ 7859035 w 8605212"/>
              <a:gd name="connsiteY534" fmla="*/ 1101701 h 3352864"/>
              <a:gd name="connsiteX535" fmla="*/ 7866961 w 8605212"/>
              <a:gd name="connsiteY535" fmla="*/ 1101701 h 3352864"/>
              <a:gd name="connsiteX536" fmla="*/ 7969915 w 8605212"/>
              <a:gd name="connsiteY536" fmla="*/ 1054217 h 3352864"/>
              <a:gd name="connsiteX537" fmla="*/ 7977841 w 8605212"/>
              <a:gd name="connsiteY537" fmla="*/ 1041267 h 3352864"/>
              <a:gd name="connsiteX538" fmla="*/ 8001596 w 8605212"/>
              <a:gd name="connsiteY538" fmla="*/ 1039107 h 3352864"/>
              <a:gd name="connsiteX539" fmla="*/ 7969915 w 8605212"/>
              <a:gd name="connsiteY539" fmla="*/ 1026157 h 3352864"/>
              <a:gd name="connsiteX540" fmla="*/ 7977841 w 8605212"/>
              <a:gd name="connsiteY540" fmla="*/ 1024000 h 3352864"/>
              <a:gd name="connsiteX541" fmla="*/ 8025361 w 8605212"/>
              <a:gd name="connsiteY541" fmla="*/ 1024000 h 3352864"/>
              <a:gd name="connsiteX542" fmla="*/ 8033276 w 8605212"/>
              <a:gd name="connsiteY542" fmla="*/ 1041267 h 3352864"/>
              <a:gd name="connsiteX543" fmla="*/ 7993681 w 8605212"/>
              <a:gd name="connsiteY543" fmla="*/ 1052057 h 3352864"/>
              <a:gd name="connsiteX544" fmla="*/ 7969915 w 8605212"/>
              <a:gd name="connsiteY544" fmla="*/ 1073641 h 3352864"/>
              <a:gd name="connsiteX545" fmla="*/ 7969915 w 8605212"/>
              <a:gd name="connsiteY545" fmla="*/ 1114651 h 3352864"/>
              <a:gd name="connsiteX546" fmla="*/ 7866961 w 8605212"/>
              <a:gd name="connsiteY546" fmla="*/ 1157818 h 3352864"/>
              <a:gd name="connsiteX547" fmla="*/ 7866961 w 8605212"/>
              <a:gd name="connsiteY547" fmla="*/ 1181559 h 3352864"/>
              <a:gd name="connsiteX548" fmla="*/ 7819441 w 8605212"/>
              <a:gd name="connsiteY548" fmla="*/ 1196668 h 3352864"/>
              <a:gd name="connsiteX549" fmla="*/ 7819441 w 8605212"/>
              <a:gd name="connsiteY549" fmla="*/ 1198825 h 3352864"/>
              <a:gd name="connsiteX550" fmla="*/ 7771921 w 8605212"/>
              <a:gd name="connsiteY550" fmla="*/ 1213935 h 3352864"/>
              <a:gd name="connsiteX551" fmla="*/ 7740229 w 8605212"/>
              <a:gd name="connsiteY551" fmla="*/ 1241992 h 3352864"/>
              <a:gd name="connsiteX552" fmla="*/ 7676869 w 8605212"/>
              <a:gd name="connsiteY552" fmla="*/ 1293793 h 3352864"/>
              <a:gd name="connsiteX553" fmla="*/ 7653115 w 8605212"/>
              <a:gd name="connsiteY553" fmla="*/ 1319693 h 3352864"/>
              <a:gd name="connsiteX554" fmla="*/ 7581829 w 8605212"/>
              <a:gd name="connsiteY554" fmla="*/ 1358543 h 3352864"/>
              <a:gd name="connsiteX555" fmla="*/ 7518468 w 8605212"/>
              <a:gd name="connsiteY555" fmla="*/ 1401711 h 3352864"/>
              <a:gd name="connsiteX556" fmla="*/ 7486799 w 8605212"/>
              <a:gd name="connsiteY556" fmla="*/ 1442721 h 3352864"/>
              <a:gd name="connsiteX557" fmla="*/ 7455119 w 8605212"/>
              <a:gd name="connsiteY557" fmla="*/ 1449194 h 3352864"/>
              <a:gd name="connsiteX558" fmla="*/ 7391759 w 8605212"/>
              <a:gd name="connsiteY558" fmla="*/ 1457828 h 3352864"/>
              <a:gd name="connsiteX559" fmla="*/ 7360079 w 8605212"/>
              <a:gd name="connsiteY559" fmla="*/ 1477255 h 3352864"/>
              <a:gd name="connsiteX560" fmla="*/ 7352153 w 8605212"/>
              <a:gd name="connsiteY560" fmla="*/ 1511788 h 3352864"/>
              <a:gd name="connsiteX561" fmla="*/ 7296719 w 8605212"/>
              <a:gd name="connsiteY561" fmla="*/ 1531212 h 3352864"/>
              <a:gd name="connsiteX562" fmla="*/ 7257113 w 8605212"/>
              <a:gd name="connsiteY562" fmla="*/ 1552795 h 3352864"/>
              <a:gd name="connsiteX563" fmla="*/ 7225433 w 8605212"/>
              <a:gd name="connsiteY563" fmla="*/ 1583012 h 3352864"/>
              <a:gd name="connsiteX564" fmla="*/ 7225433 w 8605212"/>
              <a:gd name="connsiteY564" fmla="*/ 1606756 h 3352864"/>
              <a:gd name="connsiteX565" fmla="*/ 7201667 w 8605212"/>
              <a:gd name="connsiteY565" fmla="*/ 1611073 h 3352864"/>
              <a:gd name="connsiteX566" fmla="*/ 7114552 w 8605212"/>
              <a:gd name="connsiteY566" fmla="*/ 1662873 h 3352864"/>
              <a:gd name="connsiteX567" fmla="*/ 7043266 w 8605212"/>
              <a:gd name="connsiteY567" fmla="*/ 1669347 h 3352864"/>
              <a:gd name="connsiteX568" fmla="*/ 6979917 w 8605212"/>
              <a:gd name="connsiteY568" fmla="*/ 1736257 h 3352864"/>
              <a:gd name="connsiteX569" fmla="*/ 6908631 w 8605212"/>
              <a:gd name="connsiteY569" fmla="*/ 1747047 h 3352864"/>
              <a:gd name="connsiteX570" fmla="*/ 6884865 w 8605212"/>
              <a:gd name="connsiteY570" fmla="*/ 1768631 h 3352864"/>
              <a:gd name="connsiteX571" fmla="*/ 6861111 w 8605212"/>
              <a:gd name="connsiteY571" fmla="*/ 1781581 h 3352864"/>
              <a:gd name="connsiteX572" fmla="*/ 6821516 w 8605212"/>
              <a:gd name="connsiteY572" fmla="*/ 1781581 h 3352864"/>
              <a:gd name="connsiteX573" fmla="*/ 6781911 w 8605212"/>
              <a:gd name="connsiteY573" fmla="*/ 1809641 h 3352864"/>
              <a:gd name="connsiteX574" fmla="*/ 6773996 w 8605212"/>
              <a:gd name="connsiteY574" fmla="*/ 1813958 h 3352864"/>
              <a:gd name="connsiteX575" fmla="*/ 6718550 w 8605212"/>
              <a:gd name="connsiteY575" fmla="*/ 1801008 h 3352864"/>
              <a:gd name="connsiteX576" fmla="*/ 6710635 w 8605212"/>
              <a:gd name="connsiteY576" fmla="*/ 1805324 h 3352864"/>
              <a:gd name="connsiteX577" fmla="*/ 6702710 w 8605212"/>
              <a:gd name="connsiteY577" fmla="*/ 1831225 h 3352864"/>
              <a:gd name="connsiteX578" fmla="*/ 6726476 w 8605212"/>
              <a:gd name="connsiteY578" fmla="*/ 1816115 h 3352864"/>
              <a:gd name="connsiteX579" fmla="*/ 6750230 w 8605212"/>
              <a:gd name="connsiteY579" fmla="*/ 1850648 h 3352864"/>
              <a:gd name="connsiteX580" fmla="*/ 6726476 w 8605212"/>
              <a:gd name="connsiteY580" fmla="*/ 1854965 h 3352864"/>
              <a:gd name="connsiteX581" fmla="*/ 6686870 w 8605212"/>
              <a:gd name="connsiteY581" fmla="*/ 1867915 h 3352864"/>
              <a:gd name="connsiteX582" fmla="*/ 6655190 w 8605212"/>
              <a:gd name="connsiteY582" fmla="*/ 1874392 h 3352864"/>
              <a:gd name="connsiteX583" fmla="*/ 6615595 w 8605212"/>
              <a:gd name="connsiteY583" fmla="*/ 1889499 h 3352864"/>
              <a:gd name="connsiteX584" fmla="*/ 6575989 w 8605212"/>
              <a:gd name="connsiteY584" fmla="*/ 1911082 h 3352864"/>
              <a:gd name="connsiteX585" fmla="*/ 6575989 w 8605212"/>
              <a:gd name="connsiteY585" fmla="*/ 1934826 h 3352864"/>
              <a:gd name="connsiteX586" fmla="*/ 6552235 w 8605212"/>
              <a:gd name="connsiteY586" fmla="*/ 1939142 h 3352864"/>
              <a:gd name="connsiteX587" fmla="*/ 6544309 w 8605212"/>
              <a:gd name="connsiteY587" fmla="*/ 1939142 h 3352864"/>
              <a:gd name="connsiteX588" fmla="*/ 6465109 w 8605212"/>
              <a:gd name="connsiteY588" fmla="*/ 1990943 h 3352864"/>
              <a:gd name="connsiteX589" fmla="*/ 6425503 w 8605212"/>
              <a:gd name="connsiteY589" fmla="*/ 1995260 h 3352864"/>
              <a:gd name="connsiteX590" fmla="*/ 6409663 w 8605212"/>
              <a:gd name="connsiteY590" fmla="*/ 2012526 h 3352864"/>
              <a:gd name="connsiteX591" fmla="*/ 6393835 w 8605212"/>
              <a:gd name="connsiteY591" fmla="*/ 2010367 h 3352864"/>
              <a:gd name="connsiteX592" fmla="*/ 6330474 w 8605212"/>
              <a:gd name="connsiteY592" fmla="*/ 2064327 h 3352864"/>
              <a:gd name="connsiteX593" fmla="*/ 6259188 w 8605212"/>
              <a:gd name="connsiteY593" fmla="*/ 2075117 h 3352864"/>
              <a:gd name="connsiteX594" fmla="*/ 6235434 w 8605212"/>
              <a:gd name="connsiteY594" fmla="*/ 2096701 h 3352864"/>
              <a:gd name="connsiteX595" fmla="*/ 6211668 w 8605212"/>
              <a:gd name="connsiteY595" fmla="*/ 2109651 h 3352864"/>
              <a:gd name="connsiteX596" fmla="*/ 6172074 w 8605212"/>
              <a:gd name="connsiteY596" fmla="*/ 2109651 h 3352864"/>
              <a:gd name="connsiteX597" fmla="*/ 6132468 w 8605212"/>
              <a:gd name="connsiteY597" fmla="*/ 2137711 h 3352864"/>
              <a:gd name="connsiteX598" fmla="*/ 6124553 w 8605212"/>
              <a:gd name="connsiteY598" fmla="*/ 2142028 h 3352864"/>
              <a:gd name="connsiteX599" fmla="*/ 6037427 w 8605212"/>
              <a:gd name="connsiteY599" fmla="*/ 2120444 h 3352864"/>
              <a:gd name="connsiteX600" fmla="*/ 6069107 w 8605212"/>
              <a:gd name="connsiteY600" fmla="*/ 2103177 h 3352864"/>
              <a:gd name="connsiteX601" fmla="*/ 6100788 w 8605212"/>
              <a:gd name="connsiteY601" fmla="*/ 2083751 h 3352864"/>
              <a:gd name="connsiteX602" fmla="*/ 6092873 w 8605212"/>
              <a:gd name="connsiteY602" fmla="*/ 2077277 h 3352864"/>
              <a:gd name="connsiteX603" fmla="*/ 6069107 w 8605212"/>
              <a:gd name="connsiteY603" fmla="*/ 2090227 h 3352864"/>
              <a:gd name="connsiteX604" fmla="*/ 6013673 w 8605212"/>
              <a:gd name="connsiteY604" fmla="*/ 2107494 h 3352864"/>
              <a:gd name="connsiteX605" fmla="*/ 5974067 w 8605212"/>
              <a:gd name="connsiteY605" fmla="*/ 2131234 h 3352864"/>
              <a:gd name="connsiteX606" fmla="*/ 5910707 w 8605212"/>
              <a:gd name="connsiteY606" fmla="*/ 2148501 h 3352864"/>
              <a:gd name="connsiteX607" fmla="*/ 5910707 w 8605212"/>
              <a:gd name="connsiteY607" fmla="*/ 2178718 h 3352864"/>
              <a:gd name="connsiteX608" fmla="*/ 5886941 w 8605212"/>
              <a:gd name="connsiteY608" fmla="*/ 2180878 h 3352864"/>
              <a:gd name="connsiteX609" fmla="*/ 5942387 w 8605212"/>
              <a:gd name="connsiteY609" fmla="*/ 2187352 h 3352864"/>
              <a:gd name="connsiteX610" fmla="*/ 6037427 w 8605212"/>
              <a:gd name="connsiteY610" fmla="*/ 2170085 h 3352864"/>
              <a:gd name="connsiteX611" fmla="*/ 6077033 w 8605212"/>
              <a:gd name="connsiteY611" fmla="*/ 2144185 h 3352864"/>
              <a:gd name="connsiteX612" fmla="*/ 6100788 w 8605212"/>
              <a:gd name="connsiteY612" fmla="*/ 2178718 h 3352864"/>
              <a:gd name="connsiteX613" fmla="*/ 6077033 w 8605212"/>
              <a:gd name="connsiteY613" fmla="*/ 2183035 h 3352864"/>
              <a:gd name="connsiteX614" fmla="*/ 6037427 w 8605212"/>
              <a:gd name="connsiteY614" fmla="*/ 2195985 h 3352864"/>
              <a:gd name="connsiteX615" fmla="*/ 6005747 w 8605212"/>
              <a:gd name="connsiteY615" fmla="*/ 2200302 h 3352864"/>
              <a:gd name="connsiteX616" fmla="*/ 5902792 w 8605212"/>
              <a:gd name="connsiteY616" fmla="*/ 2267212 h 3352864"/>
              <a:gd name="connsiteX617" fmla="*/ 5847346 w 8605212"/>
              <a:gd name="connsiteY617" fmla="*/ 2282319 h 3352864"/>
              <a:gd name="connsiteX618" fmla="*/ 5783986 w 8605212"/>
              <a:gd name="connsiteY618" fmla="*/ 2306063 h 3352864"/>
              <a:gd name="connsiteX619" fmla="*/ 5720626 w 8605212"/>
              <a:gd name="connsiteY619" fmla="*/ 2353546 h 3352864"/>
              <a:gd name="connsiteX620" fmla="*/ 5688946 w 8605212"/>
              <a:gd name="connsiteY620" fmla="*/ 2357863 h 3352864"/>
              <a:gd name="connsiteX621" fmla="*/ 5658258 w 8605212"/>
              <a:gd name="connsiteY621" fmla="*/ 2374589 h 3352864"/>
              <a:gd name="connsiteX622" fmla="*/ 5620610 w 8605212"/>
              <a:gd name="connsiteY622" fmla="*/ 2385059 h 3352864"/>
              <a:gd name="connsiteX623" fmla="*/ 5625585 w 8605212"/>
              <a:gd name="connsiteY623" fmla="*/ 2387770 h 3352864"/>
              <a:gd name="connsiteX624" fmla="*/ 5618147 w 8605212"/>
              <a:gd name="connsiteY624" fmla="*/ 2385744 h 3352864"/>
              <a:gd name="connsiteX625" fmla="*/ 5609745 w 8605212"/>
              <a:gd name="connsiteY625" fmla="*/ 2388080 h 3352864"/>
              <a:gd name="connsiteX626" fmla="*/ 5490950 w 8605212"/>
              <a:gd name="connsiteY626" fmla="*/ 2422614 h 3352864"/>
              <a:gd name="connsiteX627" fmla="*/ 5459270 w 8605212"/>
              <a:gd name="connsiteY627" fmla="*/ 2513265 h 3352864"/>
              <a:gd name="connsiteX628" fmla="*/ 5308784 w 8605212"/>
              <a:gd name="connsiteY628" fmla="*/ 2569382 h 3352864"/>
              <a:gd name="connsiteX629" fmla="*/ 5142458 w 8605212"/>
              <a:gd name="connsiteY629" fmla="*/ 2638446 h 3352864"/>
              <a:gd name="connsiteX630" fmla="*/ 5055343 w 8605212"/>
              <a:gd name="connsiteY630" fmla="*/ 2672983 h 3352864"/>
              <a:gd name="connsiteX631" fmla="*/ 5023663 w 8605212"/>
              <a:gd name="connsiteY631" fmla="*/ 2690250 h 3352864"/>
              <a:gd name="connsiteX632" fmla="*/ 5023663 w 8605212"/>
              <a:gd name="connsiteY632" fmla="*/ 2733417 h 3352864"/>
              <a:gd name="connsiteX633" fmla="*/ 4920708 w 8605212"/>
              <a:gd name="connsiteY633" fmla="*/ 2772267 h 3352864"/>
              <a:gd name="connsiteX634" fmla="*/ 4849422 w 8605212"/>
              <a:gd name="connsiteY634" fmla="*/ 2778741 h 3352864"/>
              <a:gd name="connsiteX635" fmla="*/ 4825667 w 8605212"/>
              <a:gd name="connsiteY635" fmla="*/ 2785217 h 3352864"/>
              <a:gd name="connsiteX636" fmla="*/ 4786062 w 8605212"/>
              <a:gd name="connsiteY636" fmla="*/ 2796008 h 3352864"/>
              <a:gd name="connsiteX637" fmla="*/ 4688265 w 8605212"/>
              <a:gd name="connsiteY637" fmla="*/ 2810222 h 3352864"/>
              <a:gd name="connsiteX638" fmla="*/ 4660962 w 8605212"/>
              <a:gd name="connsiteY638" fmla="*/ 2827019 h 3352864"/>
              <a:gd name="connsiteX639" fmla="*/ 4653653 w 8605212"/>
              <a:gd name="connsiteY639" fmla="*/ 2842952 h 3352864"/>
              <a:gd name="connsiteX640" fmla="*/ 4580141 w 8605212"/>
              <a:gd name="connsiteY640" fmla="*/ 2867235 h 3352864"/>
              <a:gd name="connsiteX641" fmla="*/ 4540546 w 8605212"/>
              <a:gd name="connsiteY641" fmla="*/ 2873708 h 3352864"/>
              <a:gd name="connsiteX642" fmla="*/ 4508866 w 8605212"/>
              <a:gd name="connsiteY642" fmla="*/ 2882342 h 3352864"/>
              <a:gd name="connsiteX643" fmla="*/ 4477186 w 8605212"/>
              <a:gd name="connsiteY643" fmla="*/ 2906085 h 3352864"/>
              <a:gd name="connsiteX644" fmla="*/ 4437580 w 8605212"/>
              <a:gd name="connsiteY644" fmla="*/ 2919035 h 3352864"/>
              <a:gd name="connsiteX645" fmla="*/ 4413814 w 8605212"/>
              <a:gd name="connsiteY645" fmla="*/ 2919035 h 3352864"/>
              <a:gd name="connsiteX646" fmla="*/ 4358380 w 8605212"/>
              <a:gd name="connsiteY646" fmla="*/ 2934142 h 3352864"/>
              <a:gd name="connsiteX647" fmla="*/ 4271254 w 8605212"/>
              <a:gd name="connsiteY647" fmla="*/ 2944936 h 3352864"/>
              <a:gd name="connsiteX648" fmla="*/ 4215819 w 8605212"/>
              <a:gd name="connsiteY648" fmla="*/ 2957883 h 3352864"/>
              <a:gd name="connsiteX649" fmla="*/ 4168299 w 8605212"/>
              <a:gd name="connsiteY649" fmla="*/ 2970836 h 3352864"/>
              <a:gd name="connsiteX650" fmla="*/ 4152459 w 8605212"/>
              <a:gd name="connsiteY650" fmla="*/ 2968676 h 3352864"/>
              <a:gd name="connsiteX651" fmla="*/ 4151495 w 8605212"/>
              <a:gd name="connsiteY651" fmla="*/ 2960542 h 3352864"/>
              <a:gd name="connsiteX652" fmla="*/ 4136637 w 8605212"/>
              <a:gd name="connsiteY652" fmla="*/ 2961893 h 3352864"/>
              <a:gd name="connsiteX653" fmla="*/ 4124099 w 8605212"/>
              <a:gd name="connsiteY653" fmla="*/ 2961893 h 3352864"/>
              <a:gd name="connsiteX654" fmla="*/ 4117812 w 8605212"/>
              <a:gd name="connsiteY654" fmla="*/ 2965438 h 3352864"/>
              <a:gd name="connsiteX655" fmla="*/ 4102082 w 8605212"/>
              <a:gd name="connsiteY655" fmla="*/ 2972219 h 3352864"/>
              <a:gd name="connsiteX656" fmla="*/ 4108736 w 8605212"/>
              <a:gd name="connsiteY656" fmla="*/ 2979531 h 3352864"/>
              <a:gd name="connsiteX657" fmla="*/ 4151165 w 8605212"/>
              <a:gd name="connsiteY657" fmla="*/ 2995070 h 3352864"/>
              <a:gd name="connsiteX658" fmla="*/ 4117226 w 8605212"/>
              <a:gd name="connsiteY658" fmla="*/ 3001285 h 3352864"/>
              <a:gd name="connsiteX659" fmla="*/ 4066306 w 8605212"/>
              <a:gd name="connsiteY659" fmla="*/ 2988856 h 3352864"/>
              <a:gd name="connsiteX660" fmla="*/ 4071512 w 8605212"/>
              <a:gd name="connsiteY660" fmla="*/ 2977424 h 3352864"/>
              <a:gd name="connsiteX661" fmla="*/ 4044549 w 8605212"/>
              <a:gd name="connsiteY661" fmla="*/ 2979198 h 3352864"/>
              <a:gd name="connsiteX662" fmla="*/ 4033664 w 8605212"/>
              <a:gd name="connsiteY662" fmla="*/ 2985943 h 3352864"/>
              <a:gd name="connsiteX663" fmla="*/ 4001972 w 8605212"/>
              <a:gd name="connsiteY663" fmla="*/ 2996736 h 3352864"/>
              <a:gd name="connsiteX664" fmla="*/ 3954463 w 8605212"/>
              <a:gd name="connsiteY664" fmla="*/ 3003210 h 3352864"/>
              <a:gd name="connsiteX665" fmla="*/ 3938612 w 8605212"/>
              <a:gd name="connsiteY665" fmla="*/ 2996736 h 3352864"/>
              <a:gd name="connsiteX666" fmla="*/ 4001972 w 8605212"/>
              <a:gd name="connsiteY666" fmla="*/ 2957883 h 3352864"/>
              <a:gd name="connsiteX667" fmla="*/ 4001972 w 8605212"/>
              <a:gd name="connsiteY667" fmla="*/ 2929826 h 3352864"/>
              <a:gd name="connsiteX668" fmla="*/ 3954463 w 8605212"/>
              <a:gd name="connsiteY668" fmla="*/ 2927669 h 3352864"/>
              <a:gd name="connsiteX669" fmla="*/ 3938612 w 8605212"/>
              <a:gd name="connsiteY669" fmla="*/ 2947093 h 3352864"/>
              <a:gd name="connsiteX670" fmla="*/ 3883177 w 8605212"/>
              <a:gd name="connsiteY670" fmla="*/ 2960043 h 3352864"/>
              <a:gd name="connsiteX671" fmla="*/ 3835657 w 8605212"/>
              <a:gd name="connsiteY671" fmla="*/ 2970836 h 3352864"/>
              <a:gd name="connsiteX672" fmla="*/ 3835657 w 8605212"/>
              <a:gd name="connsiteY672" fmla="*/ 2977309 h 3352864"/>
              <a:gd name="connsiteX673" fmla="*/ 3867337 w 8605212"/>
              <a:gd name="connsiteY673" fmla="*/ 2981626 h 3352864"/>
              <a:gd name="connsiteX674" fmla="*/ 3835657 w 8605212"/>
              <a:gd name="connsiteY674" fmla="*/ 2990260 h 3352864"/>
              <a:gd name="connsiteX675" fmla="*/ 3819817 w 8605212"/>
              <a:gd name="connsiteY675" fmla="*/ 3003210 h 3352864"/>
              <a:gd name="connsiteX676" fmla="*/ 3811903 w 8605212"/>
              <a:gd name="connsiteY676" fmla="*/ 2996736 h 3352864"/>
              <a:gd name="connsiteX677" fmla="*/ 3732691 w 8605212"/>
              <a:gd name="connsiteY677" fmla="*/ 3003210 h 3352864"/>
              <a:gd name="connsiteX678" fmla="*/ 3803977 w 8605212"/>
              <a:gd name="connsiteY678" fmla="*/ 3009686 h 3352864"/>
              <a:gd name="connsiteX679" fmla="*/ 3708937 w 8605212"/>
              <a:gd name="connsiteY679" fmla="*/ 3031270 h 3352864"/>
              <a:gd name="connsiteX680" fmla="*/ 3653502 w 8605212"/>
              <a:gd name="connsiteY680" fmla="*/ 3039903 h 3352864"/>
              <a:gd name="connsiteX681" fmla="*/ 3590142 w 8605212"/>
              <a:gd name="connsiteY681" fmla="*/ 3048537 h 3352864"/>
              <a:gd name="connsiteX682" fmla="*/ 3550536 w 8605212"/>
              <a:gd name="connsiteY682" fmla="*/ 3063644 h 3352864"/>
              <a:gd name="connsiteX683" fmla="*/ 3479261 w 8605212"/>
              <a:gd name="connsiteY683" fmla="*/ 3048537 h 3352864"/>
              <a:gd name="connsiteX684" fmla="*/ 3447581 w 8605212"/>
              <a:gd name="connsiteY684" fmla="*/ 3083070 h 3352864"/>
              <a:gd name="connsiteX685" fmla="*/ 3392135 w 8605212"/>
              <a:gd name="connsiteY685" fmla="*/ 3076594 h 3352864"/>
              <a:gd name="connsiteX686" fmla="*/ 3364415 w 8605212"/>
              <a:gd name="connsiteY686" fmla="*/ 3082530 h 3352864"/>
              <a:gd name="connsiteX687" fmla="*/ 3360462 w 8605212"/>
              <a:gd name="connsiteY687" fmla="*/ 3091689 h 3352864"/>
              <a:gd name="connsiteX688" fmla="*/ 3362156 w 8605212"/>
              <a:gd name="connsiteY688" fmla="*/ 3091844 h 3352864"/>
              <a:gd name="connsiteX689" fmla="*/ 3360302 w 8605212"/>
              <a:gd name="connsiteY689" fmla="*/ 3092706 h 3352864"/>
              <a:gd name="connsiteX690" fmla="*/ 3358472 w 8605212"/>
              <a:gd name="connsiteY690" fmla="*/ 3104653 h 3352864"/>
              <a:gd name="connsiteX691" fmla="*/ 3347085 w 8605212"/>
              <a:gd name="connsiteY691" fmla="*/ 3109306 h 3352864"/>
              <a:gd name="connsiteX692" fmla="*/ 3328783 w 8605212"/>
              <a:gd name="connsiteY692" fmla="*/ 3110576 h 3352864"/>
              <a:gd name="connsiteX693" fmla="*/ 3319730 w 8605212"/>
              <a:gd name="connsiteY693" fmla="*/ 3119813 h 3352864"/>
              <a:gd name="connsiteX694" fmla="*/ 3345189 w 8605212"/>
              <a:gd name="connsiteY694" fmla="*/ 3126028 h 3352864"/>
              <a:gd name="connsiteX695" fmla="*/ 3456123 w 8605212"/>
              <a:gd name="connsiteY695" fmla="*/ 3119610 h 3352864"/>
              <a:gd name="connsiteX696" fmla="*/ 3463958 w 8605212"/>
              <a:gd name="connsiteY696" fmla="*/ 3113153 h 3352864"/>
              <a:gd name="connsiteX697" fmla="*/ 3482015 w 8605212"/>
              <a:gd name="connsiteY697" fmla="*/ 3118112 h 3352864"/>
              <a:gd name="connsiteX698" fmla="*/ 3506377 w 8605212"/>
              <a:gd name="connsiteY698" fmla="*/ 3116703 h 3352864"/>
              <a:gd name="connsiteX699" fmla="*/ 3506377 w 8605212"/>
              <a:gd name="connsiteY699" fmla="*/ 3129133 h 3352864"/>
              <a:gd name="connsiteX700" fmla="*/ 3485964 w 8605212"/>
              <a:gd name="connsiteY700" fmla="*/ 3138261 h 3352864"/>
              <a:gd name="connsiteX701" fmla="*/ 3476894 w 8605212"/>
              <a:gd name="connsiteY701" fmla="*/ 3139783 h 3352864"/>
              <a:gd name="connsiteX702" fmla="*/ 3473639 w 8605212"/>
              <a:gd name="connsiteY702" fmla="*/ 3142466 h 3352864"/>
              <a:gd name="connsiteX703" fmla="*/ 3515261 w 8605212"/>
              <a:gd name="connsiteY703" fmla="*/ 3139488 h 3352864"/>
              <a:gd name="connsiteX704" fmla="*/ 3645572 w 8605212"/>
              <a:gd name="connsiteY704" fmla="*/ 3119454 h 3352864"/>
              <a:gd name="connsiteX705" fmla="*/ 3645572 w 8605212"/>
              <a:gd name="connsiteY705" fmla="*/ 3130248 h 3352864"/>
              <a:gd name="connsiteX706" fmla="*/ 3605978 w 8605212"/>
              <a:gd name="connsiteY706" fmla="*/ 3134564 h 3352864"/>
              <a:gd name="connsiteX707" fmla="*/ 3550532 w 8605212"/>
              <a:gd name="connsiteY707" fmla="*/ 3164779 h 3352864"/>
              <a:gd name="connsiteX708" fmla="*/ 3503012 w 8605212"/>
              <a:gd name="connsiteY708" fmla="*/ 3182049 h 3352864"/>
              <a:gd name="connsiteX709" fmla="*/ 3431737 w 8605212"/>
              <a:gd name="connsiteY709" fmla="*/ 3179889 h 3352864"/>
              <a:gd name="connsiteX710" fmla="*/ 3392131 w 8605212"/>
              <a:gd name="connsiteY710" fmla="*/ 3160462 h 3352864"/>
              <a:gd name="connsiteX711" fmla="*/ 3436681 w 8605212"/>
              <a:gd name="connsiteY711" fmla="*/ 3155068 h 3352864"/>
              <a:gd name="connsiteX712" fmla="*/ 3453539 w 8605212"/>
              <a:gd name="connsiteY712" fmla="*/ 3147580 h 3352864"/>
              <a:gd name="connsiteX713" fmla="*/ 3444773 w 8605212"/>
              <a:gd name="connsiteY713" fmla="*/ 3145172 h 3352864"/>
              <a:gd name="connsiteX714" fmla="*/ 3438509 w 8605212"/>
              <a:gd name="connsiteY714" fmla="*/ 3146224 h 3352864"/>
              <a:gd name="connsiteX715" fmla="*/ 3345189 w 8605212"/>
              <a:gd name="connsiteY715" fmla="*/ 3153991 h 3352864"/>
              <a:gd name="connsiteX716" fmla="*/ 3260350 w 8605212"/>
              <a:gd name="connsiteY716" fmla="*/ 3216140 h 3352864"/>
              <a:gd name="connsiteX717" fmla="*/ 3141575 w 8605212"/>
              <a:gd name="connsiteY717" fmla="*/ 3240998 h 3352864"/>
              <a:gd name="connsiteX718" fmla="*/ 3124607 w 8605212"/>
              <a:gd name="connsiteY718" fmla="*/ 3234784 h 3352864"/>
              <a:gd name="connsiteX719" fmla="*/ 3087502 w 8605212"/>
              <a:gd name="connsiteY719" fmla="*/ 3221194 h 3352864"/>
              <a:gd name="connsiteX720" fmla="*/ 3085977 w 8605212"/>
              <a:gd name="connsiteY720" fmla="*/ 3221473 h 3352864"/>
              <a:gd name="connsiteX721" fmla="*/ 3043654 w 8605212"/>
              <a:gd name="connsiteY721" fmla="*/ 3257896 h 3352864"/>
              <a:gd name="connsiteX722" fmla="*/ 2991186 w 8605212"/>
              <a:gd name="connsiteY722" fmla="*/ 3268958 h 3352864"/>
              <a:gd name="connsiteX723" fmla="*/ 2985517 w 8605212"/>
              <a:gd name="connsiteY723" fmla="*/ 3269560 h 3352864"/>
              <a:gd name="connsiteX724" fmla="*/ 2977219 w 8605212"/>
              <a:gd name="connsiteY724" fmla="*/ 3279785 h 3352864"/>
              <a:gd name="connsiteX725" fmla="*/ 2946469 w 8605212"/>
              <a:gd name="connsiteY725" fmla="*/ 3287166 h 3352864"/>
              <a:gd name="connsiteX726" fmla="*/ 2861627 w 8605212"/>
              <a:gd name="connsiteY726" fmla="*/ 3287166 h 3352864"/>
              <a:gd name="connsiteX727" fmla="*/ 2910768 w 8605212"/>
              <a:gd name="connsiteY727" fmla="*/ 3269166 h 3352864"/>
              <a:gd name="connsiteX728" fmla="*/ 2869413 w 8605212"/>
              <a:gd name="connsiteY728" fmla="*/ 3257896 h 3352864"/>
              <a:gd name="connsiteX729" fmla="*/ 2854426 w 8605212"/>
              <a:gd name="connsiteY729" fmla="*/ 3259230 h 3352864"/>
              <a:gd name="connsiteX730" fmla="*/ 2797299 w 8605212"/>
              <a:gd name="connsiteY730" fmla="*/ 3268296 h 3352864"/>
              <a:gd name="connsiteX731" fmla="*/ 2790212 w 8605212"/>
              <a:gd name="connsiteY731" fmla="*/ 3273006 h 3352864"/>
              <a:gd name="connsiteX732" fmla="*/ 2747145 w 8605212"/>
              <a:gd name="connsiteY732" fmla="*/ 3277390 h 3352864"/>
              <a:gd name="connsiteX733" fmla="*/ 2679305 w 8605212"/>
              <a:gd name="connsiteY733" fmla="*/ 3286029 h 3352864"/>
              <a:gd name="connsiteX734" fmla="*/ 2649508 w 8605212"/>
              <a:gd name="connsiteY734" fmla="*/ 3293826 h 3352864"/>
              <a:gd name="connsiteX735" fmla="*/ 2615572 w 8605212"/>
              <a:gd name="connsiteY735" fmla="*/ 3315576 h 3352864"/>
              <a:gd name="connsiteX736" fmla="*/ 2495732 w 8605212"/>
              <a:gd name="connsiteY736" fmla="*/ 3312468 h 3352864"/>
              <a:gd name="connsiteX737" fmla="*/ 2473387 w 8605212"/>
              <a:gd name="connsiteY737" fmla="*/ 3311918 h 3352864"/>
              <a:gd name="connsiteX738" fmla="*/ 2469451 w 8605212"/>
              <a:gd name="connsiteY738" fmla="*/ 3321837 h 3352864"/>
              <a:gd name="connsiteX739" fmla="*/ 2441731 w 8605212"/>
              <a:gd name="connsiteY739" fmla="*/ 3326963 h 3352864"/>
              <a:gd name="connsiteX740" fmla="*/ 2212044 w 8605212"/>
              <a:gd name="connsiteY740" fmla="*/ 3322646 h 3352864"/>
              <a:gd name="connsiteX741" fmla="*/ 2212044 w 8605212"/>
              <a:gd name="connsiteY741" fmla="*/ 3311856 h 3352864"/>
              <a:gd name="connsiteX742" fmla="*/ 2216826 w 8605212"/>
              <a:gd name="connsiteY742" fmla="*/ 3309670 h 3352864"/>
              <a:gd name="connsiteX743" fmla="*/ 2216826 w 8605212"/>
              <a:gd name="connsiteY743" fmla="*/ 3299598 h 3352864"/>
              <a:gd name="connsiteX744" fmla="*/ 2264602 w 8605212"/>
              <a:gd name="connsiteY744" fmla="*/ 3299598 h 3352864"/>
              <a:gd name="connsiteX745" fmla="*/ 2276397 w 8605212"/>
              <a:gd name="connsiteY745" fmla="*/ 3298365 h 3352864"/>
              <a:gd name="connsiteX746" fmla="*/ 2328991 w 8605212"/>
              <a:gd name="connsiteY746" fmla="*/ 3296072 h 3352864"/>
              <a:gd name="connsiteX747" fmla="*/ 2369533 w 8605212"/>
              <a:gd name="connsiteY747" fmla="*/ 3294622 h 3352864"/>
              <a:gd name="connsiteX748" fmla="*/ 2369533 w 8605212"/>
              <a:gd name="connsiteY748" fmla="*/ 3294009 h 3352864"/>
              <a:gd name="connsiteX749" fmla="*/ 2346690 w 8605212"/>
              <a:gd name="connsiteY749" fmla="*/ 3279479 h 3352864"/>
              <a:gd name="connsiteX750" fmla="*/ 2300269 w 8605212"/>
              <a:gd name="connsiteY750" fmla="*/ 3276561 h 3352864"/>
              <a:gd name="connsiteX751" fmla="*/ 2299553 w 8605212"/>
              <a:gd name="connsiteY751" fmla="*/ 3276735 h 3352864"/>
              <a:gd name="connsiteX752" fmla="*/ 2232652 w 8605212"/>
              <a:gd name="connsiteY752" fmla="*/ 3278134 h 3352864"/>
              <a:gd name="connsiteX753" fmla="*/ 2223925 w 8605212"/>
              <a:gd name="connsiteY753" fmla="*/ 3282176 h 3352864"/>
              <a:gd name="connsiteX754" fmla="*/ 2213204 w 8605212"/>
              <a:gd name="connsiteY754" fmla="*/ 3282043 h 3352864"/>
              <a:gd name="connsiteX755" fmla="*/ 2171621 w 8605212"/>
              <a:gd name="connsiteY755" fmla="*/ 3294932 h 3352864"/>
              <a:gd name="connsiteX756" fmla="*/ 2170970 w 8605212"/>
              <a:gd name="connsiteY756" fmla="*/ 3295600 h 3352864"/>
              <a:gd name="connsiteX757" fmla="*/ 2167362 w 8605212"/>
              <a:gd name="connsiteY757" fmla="*/ 3296252 h 3352864"/>
              <a:gd name="connsiteX758" fmla="*/ 2115037 w 8605212"/>
              <a:gd name="connsiteY758" fmla="*/ 3312470 h 3352864"/>
              <a:gd name="connsiteX759" fmla="*/ 2038677 w 8605212"/>
              <a:gd name="connsiteY759" fmla="*/ 3312470 h 3352864"/>
              <a:gd name="connsiteX760" fmla="*/ 2021709 w 8605212"/>
              <a:gd name="connsiteY760" fmla="*/ 3328005 h 3352864"/>
              <a:gd name="connsiteX761" fmla="*/ 1898482 w 8605212"/>
              <a:gd name="connsiteY761" fmla="*/ 3328005 h 3352864"/>
              <a:gd name="connsiteX762" fmla="*/ 1887338 w 8605212"/>
              <a:gd name="connsiteY762" fmla="*/ 3335596 h 3352864"/>
              <a:gd name="connsiteX763" fmla="*/ 1795573 w 8605212"/>
              <a:gd name="connsiteY763" fmla="*/ 3335596 h 3352864"/>
              <a:gd name="connsiteX764" fmla="*/ 1792637 w 8605212"/>
              <a:gd name="connsiteY764" fmla="*/ 3340435 h 3352864"/>
              <a:gd name="connsiteX765" fmla="*/ 1699319 w 8605212"/>
              <a:gd name="connsiteY765" fmla="*/ 3352864 h 3352864"/>
              <a:gd name="connsiteX766" fmla="*/ 1334516 w 8605212"/>
              <a:gd name="connsiteY766" fmla="*/ 3352864 h 3352864"/>
              <a:gd name="connsiteX767" fmla="*/ 1334510 w 8605212"/>
              <a:gd name="connsiteY767" fmla="*/ 3352863 h 3352864"/>
              <a:gd name="connsiteX768" fmla="*/ 1245819 w 8605212"/>
              <a:gd name="connsiteY768" fmla="*/ 3352863 h 3352864"/>
              <a:gd name="connsiteX769" fmla="*/ 1158694 w 8605212"/>
              <a:gd name="connsiteY769" fmla="*/ 3342073 h 3352864"/>
              <a:gd name="connsiteX770" fmla="*/ 1095333 w 8605212"/>
              <a:gd name="connsiteY770" fmla="*/ 3324806 h 3352864"/>
              <a:gd name="connsiteX771" fmla="*/ 841891 w 8605212"/>
              <a:gd name="connsiteY771" fmla="*/ 3324806 h 3352864"/>
              <a:gd name="connsiteX772" fmla="*/ 810211 w 8605212"/>
              <a:gd name="connsiteY772" fmla="*/ 3305379 h 3352864"/>
              <a:gd name="connsiteX773" fmla="*/ 620130 w 8605212"/>
              <a:gd name="connsiteY773" fmla="*/ 3260055 h 3352864"/>
              <a:gd name="connsiteX774" fmla="*/ 533016 w 8605212"/>
              <a:gd name="connsiteY774" fmla="*/ 3257896 h 3352864"/>
              <a:gd name="connsiteX775" fmla="*/ 501324 w 8605212"/>
              <a:gd name="connsiteY775" fmla="*/ 3238472 h 3352864"/>
              <a:gd name="connsiteX776" fmla="*/ 461729 w 8605212"/>
              <a:gd name="connsiteY776" fmla="*/ 3223362 h 3352864"/>
              <a:gd name="connsiteX777" fmla="*/ 358773 w 8605212"/>
              <a:gd name="connsiteY777" fmla="*/ 3212572 h 3352864"/>
              <a:gd name="connsiteX778" fmla="*/ 200364 w 8605212"/>
              <a:gd name="connsiteY778" fmla="*/ 3160771 h 3352864"/>
              <a:gd name="connsiteX779" fmla="*/ 137017 w 8605212"/>
              <a:gd name="connsiteY779" fmla="*/ 3141344 h 3352864"/>
              <a:gd name="connsiteX780" fmla="*/ 184536 w 8605212"/>
              <a:gd name="connsiteY780" fmla="*/ 3126234 h 3352864"/>
              <a:gd name="connsiteX781" fmla="*/ 224128 w 8605212"/>
              <a:gd name="connsiteY781" fmla="*/ 3124885 h 3352864"/>
              <a:gd name="connsiteX782" fmla="*/ 238986 w 8605212"/>
              <a:gd name="connsiteY782" fmla="*/ 3116030 h 3352864"/>
              <a:gd name="connsiteX783" fmla="*/ 220999 w 8605212"/>
              <a:gd name="connsiteY783" fmla="*/ 3112371 h 3352864"/>
              <a:gd name="connsiteX784" fmla="*/ 219685 w 8605212"/>
              <a:gd name="connsiteY784" fmla="*/ 3110608 h 3352864"/>
              <a:gd name="connsiteX785" fmla="*/ 176610 w 8605212"/>
              <a:gd name="connsiteY785" fmla="*/ 3100337 h 3352864"/>
              <a:gd name="connsiteX786" fmla="*/ 81569 w 8605212"/>
              <a:gd name="connsiteY786" fmla="*/ 3018320 h 3352864"/>
              <a:gd name="connsiteX787" fmla="*/ 2369 w 8605212"/>
              <a:gd name="connsiteY787" fmla="*/ 2940619 h 3352864"/>
              <a:gd name="connsiteX788" fmla="*/ 41963 w 8605212"/>
              <a:gd name="connsiteY788" fmla="*/ 2919035 h 3352864"/>
              <a:gd name="connsiteX789" fmla="*/ 33054 w 8605212"/>
              <a:gd name="connsiteY789" fmla="*/ 2867100 h 3352864"/>
              <a:gd name="connsiteX790" fmla="*/ 30814 w 8605212"/>
              <a:gd name="connsiteY790" fmla="*/ 2852204 h 3352864"/>
              <a:gd name="connsiteX791" fmla="*/ 27594 w 8605212"/>
              <a:gd name="connsiteY791" fmla="*/ 2851122 h 3352864"/>
              <a:gd name="connsiteX792" fmla="*/ 2538 w 8605212"/>
              <a:gd name="connsiteY792" fmla="*/ 2759356 h 3352864"/>
              <a:gd name="connsiteX793" fmla="*/ 44951 w 8605212"/>
              <a:gd name="connsiteY793" fmla="*/ 2728282 h 3352864"/>
              <a:gd name="connsiteX794" fmla="*/ 121314 w 8605212"/>
              <a:gd name="connsiteY794" fmla="*/ 2417544 h 3352864"/>
              <a:gd name="connsiteX795" fmla="*/ 146772 w 8605212"/>
              <a:gd name="connsiteY795" fmla="*/ 2358502 h 3352864"/>
              <a:gd name="connsiteX796" fmla="*/ 146772 w 8605212"/>
              <a:gd name="connsiteY796" fmla="*/ 2290140 h 3352864"/>
              <a:gd name="connsiteX797" fmla="*/ 180707 w 8605212"/>
              <a:gd name="connsiteY797" fmla="*/ 2274605 h 3352864"/>
              <a:gd name="connsiteX798" fmla="*/ 257054 w 8605212"/>
              <a:gd name="connsiteY798" fmla="*/ 2190704 h 3352864"/>
              <a:gd name="connsiteX799" fmla="*/ 290988 w 8605212"/>
              <a:gd name="connsiteY799" fmla="*/ 2116126 h 3352864"/>
              <a:gd name="connsiteX800" fmla="*/ 350381 w 8605212"/>
              <a:gd name="connsiteY800" fmla="*/ 2050873 h 3352864"/>
              <a:gd name="connsiteX801" fmla="*/ 367349 w 8605212"/>
              <a:gd name="connsiteY801" fmla="*/ 2022904 h 3352864"/>
              <a:gd name="connsiteX802" fmla="*/ 384316 w 8605212"/>
              <a:gd name="connsiteY802" fmla="*/ 2022904 h 3352864"/>
              <a:gd name="connsiteX803" fmla="*/ 384316 w 8605212"/>
              <a:gd name="connsiteY803" fmla="*/ 1973187 h 3352864"/>
              <a:gd name="connsiteX804" fmla="*/ 528538 w 8605212"/>
              <a:gd name="connsiteY804" fmla="*/ 1845786 h 3352864"/>
              <a:gd name="connsiteX805" fmla="*/ 528538 w 8605212"/>
              <a:gd name="connsiteY805" fmla="*/ 1824032 h 3352864"/>
              <a:gd name="connsiteX806" fmla="*/ 562474 w 8605212"/>
              <a:gd name="connsiteY806" fmla="*/ 1811602 h 3352864"/>
              <a:gd name="connsiteX807" fmla="*/ 630345 w 8605212"/>
              <a:gd name="connsiteY807" fmla="*/ 1743239 h 3352864"/>
              <a:gd name="connsiteX808" fmla="*/ 689738 w 8605212"/>
              <a:gd name="connsiteY808" fmla="*/ 1687307 h 3352864"/>
              <a:gd name="connsiteX809" fmla="*/ 833959 w 8605212"/>
              <a:gd name="connsiteY809" fmla="*/ 1563012 h 3352864"/>
              <a:gd name="connsiteX810" fmla="*/ 901830 w 8605212"/>
              <a:gd name="connsiteY810" fmla="*/ 1513293 h 3352864"/>
              <a:gd name="connsiteX811" fmla="*/ 969702 w 8605212"/>
              <a:gd name="connsiteY811" fmla="*/ 1423181 h 3352864"/>
              <a:gd name="connsiteX812" fmla="*/ 1037573 w 8605212"/>
              <a:gd name="connsiteY812" fmla="*/ 1410752 h 3352864"/>
              <a:gd name="connsiteX813" fmla="*/ 1071509 w 8605212"/>
              <a:gd name="connsiteY813" fmla="*/ 1376569 h 3352864"/>
              <a:gd name="connsiteX814" fmla="*/ 1096955 w 8605212"/>
              <a:gd name="connsiteY814" fmla="*/ 1351710 h 3352864"/>
              <a:gd name="connsiteX815" fmla="*/ 1079987 w 8605212"/>
              <a:gd name="connsiteY815" fmla="*/ 1351710 h 3352864"/>
              <a:gd name="connsiteX816" fmla="*/ 1113923 w 8605212"/>
              <a:gd name="connsiteY816" fmla="*/ 1314422 h 3352864"/>
              <a:gd name="connsiteX817" fmla="*/ 1173316 w 8605212"/>
              <a:gd name="connsiteY817" fmla="*/ 1301991 h 3352864"/>
              <a:gd name="connsiteX818" fmla="*/ 1181794 w 8605212"/>
              <a:gd name="connsiteY818" fmla="*/ 1298886 h 3352864"/>
              <a:gd name="connsiteX819" fmla="*/ 1198762 w 8605212"/>
              <a:gd name="connsiteY819" fmla="*/ 1277132 h 3352864"/>
              <a:gd name="connsiteX820" fmla="*/ 1249678 w 8605212"/>
              <a:gd name="connsiteY820" fmla="*/ 1224309 h 3352864"/>
              <a:gd name="connsiteX821" fmla="*/ 1283601 w 8605212"/>
              <a:gd name="connsiteY821" fmla="*/ 1224309 h 3352864"/>
              <a:gd name="connsiteX822" fmla="*/ 1292092 w 8605212"/>
              <a:gd name="connsiteY822" fmla="*/ 1214984 h 3352864"/>
              <a:gd name="connsiteX823" fmla="*/ 1309059 w 8605212"/>
              <a:gd name="connsiteY823" fmla="*/ 1202556 h 3352864"/>
              <a:gd name="connsiteX824" fmla="*/ 1309059 w 8605212"/>
              <a:gd name="connsiteY824" fmla="*/ 1199450 h 3352864"/>
              <a:gd name="connsiteX825" fmla="*/ 1393898 w 8605212"/>
              <a:gd name="connsiteY825" fmla="*/ 1115549 h 3352864"/>
              <a:gd name="connsiteX826" fmla="*/ 1410866 w 8605212"/>
              <a:gd name="connsiteY826" fmla="*/ 1115549 h 3352864"/>
              <a:gd name="connsiteX827" fmla="*/ 1410866 w 8605212"/>
              <a:gd name="connsiteY827" fmla="*/ 1100014 h 3352864"/>
              <a:gd name="connsiteX828" fmla="*/ 1453292 w 8605212"/>
              <a:gd name="connsiteY828" fmla="*/ 1100014 h 3352864"/>
              <a:gd name="connsiteX829" fmla="*/ 1453292 w 8605212"/>
              <a:gd name="connsiteY829" fmla="*/ 1090689 h 3352864"/>
              <a:gd name="connsiteX830" fmla="*/ 1487228 w 8605212"/>
              <a:gd name="connsiteY830" fmla="*/ 1087584 h 3352864"/>
              <a:gd name="connsiteX831" fmla="*/ 1487228 w 8605212"/>
              <a:gd name="connsiteY831" fmla="*/ 1075155 h 3352864"/>
              <a:gd name="connsiteX832" fmla="*/ 1504196 w 8605212"/>
              <a:gd name="connsiteY832" fmla="*/ 1075155 h 3352864"/>
              <a:gd name="connsiteX833" fmla="*/ 1504196 w 8605212"/>
              <a:gd name="connsiteY833" fmla="*/ 1072045 h 3352864"/>
              <a:gd name="connsiteX834" fmla="*/ 1504196 w 8605212"/>
              <a:gd name="connsiteY834" fmla="*/ 1065830 h 3352864"/>
              <a:gd name="connsiteX835" fmla="*/ 1546609 w 8605212"/>
              <a:gd name="connsiteY835" fmla="*/ 1040971 h 3352864"/>
              <a:gd name="connsiteX836" fmla="*/ 1546609 w 8605212"/>
              <a:gd name="connsiteY836" fmla="*/ 1025436 h 3352864"/>
              <a:gd name="connsiteX837" fmla="*/ 1555099 w 8605212"/>
              <a:gd name="connsiteY837" fmla="*/ 1025436 h 3352864"/>
              <a:gd name="connsiteX838" fmla="*/ 1555099 w 8605212"/>
              <a:gd name="connsiteY838" fmla="*/ 991254 h 3352864"/>
              <a:gd name="connsiteX839" fmla="*/ 1631449 w 8605212"/>
              <a:gd name="connsiteY839" fmla="*/ 966394 h 3352864"/>
              <a:gd name="connsiteX840" fmla="*/ 1690829 w 8605212"/>
              <a:gd name="connsiteY840" fmla="*/ 916676 h 3352864"/>
              <a:gd name="connsiteX841" fmla="*/ 1741734 w 8605212"/>
              <a:gd name="connsiteY841" fmla="*/ 898032 h 3352864"/>
              <a:gd name="connsiteX842" fmla="*/ 1741734 w 8605212"/>
              <a:gd name="connsiteY842" fmla="*/ 888711 h 3352864"/>
              <a:gd name="connsiteX843" fmla="*/ 1835062 w 8605212"/>
              <a:gd name="connsiteY843" fmla="*/ 876282 h 3352864"/>
              <a:gd name="connsiteX844" fmla="*/ 1868997 w 8605212"/>
              <a:gd name="connsiteY844" fmla="*/ 854528 h 3352864"/>
              <a:gd name="connsiteX845" fmla="*/ 1894456 w 8605212"/>
              <a:gd name="connsiteY845" fmla="*/ 854528 h 3352864"/>
              <a:gd name="connsiteX846" fmla="*/ 1911411 w 8605212"/>
              <a:gd name="connsiteY846" fmla="*/ 814135 h 3352864"/>
              <a:gd name="connsiteX847" fmla="*/ 1970801 w 8605212"/>
              <a:gd name="connsiteY847" fmla="*/ 829669 h 3352864"/>
              <a:gd name="connsiteX848" fmla="*/ 2004738 w 8605212"/>
              <a:gd name="connsiteY848" fmla="*/ 851423 h 3352864"/>
              <a:gd name="connsiteX849" fmla="*/ 2064134 w 8605212"/>
              <a:gd name="connsiteY849" fmla="*/ 817240 h 3352864"/>
              <a:gd name="connsiteX850" fmla="*/ 2233811 w 8605212"/>
              <a:gd name="connsiteY850" fmla="*/ 748877 h 3352864"/>
              <a:gd name="connsiteX851" fmla="*/ 2276225 w 8605212"/>
              <a:gd name="connsiteY851" fmla="*/ 717803 h 3352864"/>
              <a:gd name="connsiteX852" fmla="*/ 2352565 w 8605212"/>
              <a:gd name="connsiteY852" fmla="*/ 689839 h 3352864"/>
              <a:gd name="connsiteX853" fmla="*/ 2513765 w 8605212"/>
              <a:gd name="connsiteY853" fmla="*/ 668086 h 3352864"/>
              <a:gd name="connsiteX854" fmla="*/ 2581637 w 8605212"/>
              <a:gd name="connsiteY854" fmla="*/ 664980 h 3352864"/>
              <a:gd name="connsiteX855" fmla="*/ 2742837 w 8605212"/>
              <a:gd name="connsiteY855" fmla="*/ 652551 h 3352864"/>
              <a:gd name="connsiteX856" fmla="*/ 2742837 w 8605212"/>
              <a:gd name="connsiteY856" fmla="*/ 646336 h 3352864"/>
              <a:gd name="connsiteX857" fmla="*/ 2751314 w 8605212"/>
              <a:gd name="connsiteY857" fmla="*/ 646336 h 3352864"/>
              <a:gd name="connsiteX858" fmla="*/ 2759793 w 8605212"/>
              <a:gd name="connsiteY858" fmla="*/ 649441 h 3352864"/>
              <a:gd name="connsiteX859" fmla="*/ 2827664 w 8605212"/>
              <a:gd name="connsiteY859" fmla="*/ 640121 h 3352864"/>
              <a:gd name="connsiteX860" fmla="*/ 2853122 w 8605212"/>
              <a:gd name="connsiteY860" fmla="*/ 664980 h 3352864"/>
              <a:gd name="connsiteX861" fmla="*/ 2810696 w 8605212"/>
              <a:gd name="connsiteY861" fmla="*/ 680515 h 3352864"/>
              <a:gd name="connsiteX862" fmla="*/ 2793740 w 8605212"/>
              <a:gd name="connsiteY862" fmla="*/ 680515 h 3352864"/>
              <a:gd name="connsiteX863" fmla="*/ 2751314 w 8605212"/>
              <a:gd name="connsiteY863" fmla="*/ 717803 h 3352864"/>
              <a:gd name="connsiteX864" fmla="*/ 2963407 w 8605212"/>
              <a:gd name="connsiteY864" fmla="*/ 730233 h 3352864"/>
              <a:gd name="connsiteX865" fmla="*/ 2988864 w 8605212"/>
              <a:gd name="connsiteY865" fmla="*/ 758202 h 3352864"/>
              <a:gd name="connsiteX866" fmla="*/ 3005833 w 8605212"/>
              <a:gd name="connsiteY866" fmla="*/ 739557 h 3352864"/>
              <a:gd name="connsiteX867" fmla="*/ 3048245 w 8605212"/>
              <a:gd name="connsiteY867" fmla="*/ 751987 h 3352864"/>
              <a:gd name="connsiteX868" fmla="*/ 3090671 w 8605212"/>
              <a:gd name="connsiteY868" fmla="*/ 767521 h 3352864"/>
              <a:gd name="connsiteX869" fmla="*/ 3048245 w 8605212"/>
              <a:gd name="connsiteY869" fmla="*/ 814135 h 3352864"/>
              <a:gd name="connsiteX870" fmla="*/ 2980374 w 8605212"/>
              <a:gd name="connsiteY870" fmla="*/ 876282 h 3352864"/>
              <a:gd name="connsiteX871" fmla="*/ 2920993 w 8605212"/>
              <a:gd name="connsiteY871" fmla="*/ 932214 h 3352864"/>
              <a:gd name="connsiteX872" fmla="*/ 2946451 w 8605212"/>
              <a:gd name="connsiteY872" fmla="*/ 941535 h 3352864"/>
              <a:gd name="connsiteX873" fmla="*/ 3039768 w 8605212"/>
              <a:gd name="connsiteY873" fmla="*/ 876282 h 3352864"/>
              <a:gd name="connsiteX874" fmla="*/ 3167032 w 8605212"/>
              <a:gd name="connsiteY874" fmla="*/ 848313 h 3352864"/>
              <a:gd name="connsiteX875" fmla="*/ 3268827 w 8605212"/>
              <a:gd name="connsiteY875" fmla="*/ 807919 h 3352864"/>
              <a:gd name="connsiteX876" fmla="*/ 3234904 w 8605212"/>
              <a:gd name="connsiteY876" fmla="*/ 898032 h 3352864"/>
              <a:gd name="connsiteX877" fmla="*/ 3209445 w 8605212"/>
              <a:gd name="connsiteY877" fmla="*/ 910461 h 3352864"/>
              <a:gd name="connsiteX878" fmla="*/ 3234904 w 8605212"/>
              <a:gd name="connsiteY878" fmla="*/ 916676 h 3352864"/>
              <a:gd name="connsiteX879" fmla="*/ 3234904 w 8605212"/>
              <a:gd name="connsiteY879" fmla="*/ 932214 h 3352864"/>
              <a:gd name="connsiteX880" fmla="*/ 3268827 w 8605212"/>
              <a:gd name="connsiteY880" fmla="*/ 941535 h 3352864"/>
              <a:gd name="connsiteX881" fmla="*/ 3302775 w 8605212"/>
              <a:gd name="connsiteY881" fmla="*/ 1028542 h 3352864"/>
              <a:gd name="connsiteX882" fmla="*/ 3260350 w 8605212"/>
              <a:gd name="connsiteY882" fmla="*/ 1078260 h 3352864"/>
              <a:gd name="connsiteX883" fmla="*/ 3184000 w 8605212"/>
              <a:gd name="connsiteY883" fmla="*/ 1202556 h 3352864"/>
              <a:gd name="connsiteX884" fmla="*/ 3056736 w 8605212"/>
              <a:gd name="connsiteY884" fmla="*/ 1342389 h 3352864"/>
              <a:gd name="connsiteX885" fmla="*/ 3031278 w 8605212"/>
              <a:gd name="connsiteY885" fmla="*/ 1364139 h 3352864"/>
              <a:gd name="connsiteX886" fmla="*/ 2980374 w 8605212"/>
              <a:gd name="connsiteY886" fmla="*/ 1364139 h 3352864"/>
              <a:gd name="connsiteX887" fmla="*/ 2971896 w 8605212"/>
              <a:gd name="connsiteY887" fmla="*/ 1364139 h 3352864"/>
              <a:gd name="connsiteX888" fmla="*/ 2844644 w 8605212"/>
              <a:gd name="connsiteY888" fmla="*/ 1503974 h 3352864"/>
              <a:gd name="connsiteX889" fmla="*/ 2819186 w 8605212"/>
              <a:gd name="connsiteY889" fmla="*/ 1500864 h 3352864"/>
              <a:gd name="connsiteX890" fmla="*/ 2790421 w 8605212"/>
              <a:gd name="connsiteY890" fmla="*/ 1521646 h 3352864"/>
              <a:gd name="connsiteX891" fmla="*/ 2773175 w 8605212"/>
              <a:gd name="connsiteY891" fmla="*/ 1537170 h 3352864"/>
              <a:gd name="connsiteX892" fmla="*/ 2778330 w 8605212"/>
              <a:gd name="connsiteY892" fmla="*/ 1541736 h 3352864"/>
              <a:gd name="connsiteX893" fmla="*/ 2790212 w 8605212"/>
              <a:gd name="connsiteY893" fmla="*/ 1550639 h 3352864"/>
              <a:gd name="connsiteX894" fmla="*/ 2806053 w 8605212"/>
              <a:gd name="connsiteY894" fmla="*/ 1537688 h 3352864"/>
              <a:gd name="connsiteX895" fmla="*/ 2845647 w 8605212"/>
              <a:gd name="connsiteY895" fmla="*/ 1546322 h 3352864"/>
              <a:gd name="connsiteX896" fmla="*/ 2885253 w 8605212"/>
              <a:gd name="connsiteY896" fmla="*/ 1557112 h 3352864"/>
              <a:gd name="connsiteX897" fmla="*/ 2845647 w 8605212"/>
              <a:gd name="connsiteY897" fmla="*/ 1589489 h 3352864"/>
              <a:gd name="connsiteX898" fmla="*/ 2782287 w 8605212"/>
              <a:gd name="connsiteY898" fmla="*/ 1632656 h 3352864"/>
              <a:gd name="connsiteX899" fmla="*/ 2726852 w 8605212"/>
              <a:gd name="connsiteY899" fmla="*/ 1671506 h 3352864"/>
              <a:gd name="connsiteX900" fmla="*/ 2750618 w 8605212"/>
              <a:gd name="connsiteY900" fmla="*/ 1677980 h 3352864"/>
              <a:gd name="connsiteX901" fmla="*/ 2837733 w 8605212"/>
              <a:gd name="connsiteY901" fmla="*/ 1632656 h 3352864"/>
              <a:gd name="connsiteX902" fmla="*/ 2956539 w 8605212"/>
              <a:gd name="connsiteY902" fmla="*/ 1613229 h 3352864"/>
              <a:gd name="connsiteX903" fmla="*/ 3051568 w 8605212"/>
              <a:gd name="connsiteY903" fmla="*/ 1585172 h 3352864"/>
              <a:gd name="connsiteX904" fmla="*/ 3019899 w 8605212"/>
              <a:gd name="connsiteY904" fmla="*/ 1647763 h 3352864"/>
              <a:gd name="connsiteX905" fmla="*/ 2996133 w 8605212"/>
              <a:gd name="connsiteY905" fmla="*/ 1656396 h 3352864"/>
              <a:gd name="connsiteX906" fmla="*/ 3019899 w 8605212"/>
              <a:gd name="connsiteY906" fmla="*/ 1660713 h 3352864"/>
              <a:gd name="connsiteX907" fmla="*/ 3019899 w 8605212"/>
              <a:gd name="connsiteY907" fmla="*/ 1671506 h 3352864"/>
              <a:gd name="connsiteX908" fmla="*/ 3051568 w 8605212"/>
              <a:gd name="connsiteY908" fmla="*/ 1677980 h 3352864"/>
              <a:gd name="connsiteX909" fmla="*/ 3083259 w 8605212"/>
              <a:gd name="connsiteY909" fmla="*/ 1738414 h 3352864"/>
              <a:gd name="connsiteX910" fmla="*/ 3043654 w 8605212"/>
              <a:gd name="connsiteY910" fmla="*/ 1772948 h 3352864"/>
              <a:gd name="connsiteX911" fmla="*/ 2972379 w 8605212"/>
              <a:gd name="connsiteY911" fmla="*/ 1859282 h 3352864"/>
              <a:gd name="connsiteX912" fmla="*/ 2853573 w 8605212"/>
              <a:gd name="connsiteY912" fmla="*/ 1956409 h 3352864"/>
              <a:gd name="connsiteX913" fmla="*/ 2829807 w 8605212"/>
              <a:gd name="connsiteY913" fmla="*/ 1971516 h 3352864"/>
              <a:gd name="connsiteX914" fmla="*/ 2782287 w 8605212"/>
              <a:gd name="connsiteY914" fmla="*/ 1971516 h 3352864"/>
              <a:gd name="connsiteX915" fmla="*/ 2774372 w 8605212"/>
              <a:gd name="connsiteY915" fmla="*/ 1971516 h 3352864"/>
              <a:gd name="connsiteX916" fmla="*/ 2655578 w 8605212"/>
              <a:gd name="connsiteY916" fmla="*/ 2068644 h 3352864"/>
              <a:gd name="connsiteX917" fmla="*/ 2631812 w 8605212"/>
              <a:gd name="connsiteY917" fmla="*/ 2066484 h 3352864"/>
              <a:gd name="connsiteX918" fmla="*/ 2552611 w 8605212"/>
              <a:gd name="connsiteY918" fmla="*/ 2135551 h 3352864"/>
              <a:gd name="connsiteX919" fmla="*/ 2497177 w 8605212"/>
              <a:gd name="connsiteY919" fmla="*/ 2150661 h 3352864"/>
              <a:gd name="connsiteX920" fmla="*/ 2433817 w 8605212"/>
              <a:gd name="connsiteY920" fmla="*/ 2185195 h 3352864"/>
              <a:gd name="connsiteX921" fmla="*/ 2402136 w 8605212"/>
              <a:gd name="connsiteY921" fmla="*/ 2213252 h 3352864"/>
              <a:gd name="connsiteX922" fmla="*/ 2322936 w 8605212"/>
              <a:gd name="connsiteY922" fmla="*/ 2239152 h 3352864"/>
              <a:gd name="connsiteX923" fmla="*/ 2235810 w 8605212"/>
              <a:gd name="connsiteY923" fmla="*/ 2273686 h 3352864"/>
              <a:gd name="connsiteX924" fmla="*/ 2212044 w 8605212"/>
              <a:gd name="connsiteY924" fmla="*/ 2306063 h 3352864"/>
              <a:gd name="connsiteX925" fmla="*/ 2168416 w 8605212"/>
              <a:gd name="connsiteY925" fmla="*/ 2328804 h 3352864"/>
              <a:gd name="connsiteX926" fmla="*/ 2180386 w 8605212"/>
              <a:gd name="connsiteY926" fmla="*/ 2331658 h 3352864"/>
              <a:gd name="connsiteX927" fmla="*/ 2156631 w 8605212"/>
              <a:gd name="connsiteY927" fmla="*/ 2348925 h 3352864"/>
              <a:gd name="connsiteX928" fmla="*/ 2093271 w 8605212"/>
              <a:gd name="connsiteY928" fmla="*/ 2387776 h 3352864"/>
              <a:gd name="connsiteX929" fmla="*/ 2087863 w 8605212"/>
              <a:gd name="connsiteY929" fmla="*/ 2388807 h 3352864"/>
              <a:gd name="connsiteX930" fmla="*/ 2118998 w 8605212"/>
              <a:gd name="connsiteY930" fmla="*/ 2397793 h 3352864"/>
              <a:gd name="connsiteX931" fmla="*/ 2117013 w 8605212"/>
              <a:gd name="connsiteY931" fmla="*/ 2413981 h 3352864"/>
              <a:gd name="connsiteX932" fmla="*/ 2156619 w 8605212"/>
              <a:gd name="connsiteY932" fmla="*/ 2429087 h 3352864"/>
              <a:gd name="connsiteX933" fmla="*/ 2117013 w 8605212"/>
              <a:gd name="connsiteY933" fmla="*/ 2470098 h 3352864"/>
              <a:gd name="connsiteX934" fmla="*/ 2053652 w 8605212"/>
              <a:gd name="connsiteY934" fmla="*/ 2511105 h 3352864"/>
              <a:gd name="connsiteX935" fmla="*/ 1950696 w 8605212"/>
              <a:gd name="connsiteY935" fmla="*/ 2554272 h 3352864"/>
              <a:gd name="connsiteX936" fmla="*/ 1945719 w 8605212"/>
              <a:gd name="connsiteY936" fmla="*/ 2567293 h 3352864"/>
              <a:gd name="connsiteX937" fmla="*/ 1996259 w 8605212"/>
              <a:gd name="connsiteY937" fmla="*/ 2588448 h 3352864"/>
              <a:gd name="connsiteX938" fmla="*/ 1938992 w 8605212"/>
              <a:gd name="connsiteY938" fmla="*/ 2589614 h 3352864"/>
              <a:gd name="connsiteX939" fmla="*/ 1930016 w 8605212"/>
              <a:gd name="connsiteY939" fmla="*/ 2592993 h 3352864"/>
              <a:gd name="connsiteX940" fmla="*/ 1921441 w 8605212"/>
              <a:gd name="connsiteY940" fmla="*/ 2603191 h 3352864"/>
              <a:gd name="connsiteX941" fmla="*/ 1919900 w 8605212"/>
              <a:gd name="connsiteY941" fmla="*/ 2607092 h 3352864"/>
              <a:gd name="connsiteX942" fmla="*/ 2047164 w 8605212"/>
              <a:gd name="connsiteY942" fmla="*/ 2641277 h 3352864"/>
              <a:gd name="connsiteX943" fmla="*/ 2496797 w 8605212"/>
              <a:gd name="connsiteY943" fmla="*/ 2600877 h 3352864"/>
              <a:gd name="connsiteX944" fmla="*/ 2573158 w 8605212"/>
              <a:gd name="connsiteY944" fmla="*/ 2579128 h 3352864"/>
              <a:gd name="connsiteX945" fmla="*/ 2708889 w 8605212"/>
              <a:gd name="connsiteY945" fmla="*/ 2548050 h 3352864"/>
              <a:gd name="connsiteX946" fmla="*/ 2912515 w 8605212"/>
              <a:gd name="connsiteY946" fmla="*/ 2464153 h 3352864"/>
              <a:gd name="connsiteX947" fmla="*/ 3022800 w 8605212"/>
              <a:gd name="connsiteY947" fmla="*/ 2408219 h 3352864"/>
              <a:gd name="connsiteX948" fmla="*/ 3090671 w 8605212"/>
              <a:gd name="connsiteY948" fmla="*/ 2392685 h 3352864"/>
              <a:gd name="connsiteX949" fmla="*/ 3158542 w 8605212"/>
              <a:gd name="connsiteY949" fmla="*/ 2361612 h 3352864"/>
              <a:gd name="connsiteX950" fmla="*/ 3260350 w 8605212"/>
              <a:gd name="connsiteY950" fmla="*/ 2321213 h 3352864"/>
              <a:gd name="connsiteX951" fmla="*/ 3362156 w 8605212"/>
              <a:gd name="connsiteY951" fmla="*/ 2277711 h 3352864"/>
              <a:gd name="connsiteX952" fmla="*/ 3506377 w 8605212"/>
              <a:gd name="connsiteY952" fmla="*/ 2234207 h 3352864"/>
              <a:gd name="connsiteX953" fmla="*/ 3633641 w 8605212"/>
              <a:gd name="connsiteY953" fmla="*/ 2153414 h 3352864"/>
              <a:gd name="connsiteX954" fmla="*/ 3769384 w 8605212"/>
              <a:gd name="connsiteY954" fmla="*/ 2075732 h 3352864"/>
              <a:gd name="connsiteX955" fmla="*/ 3794842 w 8605212"/>
              <a:gd name="connsiteY955" fmla="*/ 2050873 h 3352864"/>
              <a:gd name="connsiteX956" fmla="*/ 3871191 w 8605212"/>
              <a:gd name="connsiteY956" fmla="*/ 2026014 h 3352864"/>
              <a:gd name="connsiteX957" fmla="*/ 4057837 w 8605212"/>
              <a:gd name="connsiteY957" fmla="*/ 1914147 h 3352864"/>
              <a:gd name="connsiteX958" fmla="*/ 4142676 w 8605212"/>
              <a:gd name="connsiteY958" fmla="*/ 1904824 h 3352864"/>
              <a:gd name="connsiteX959" fmla="*/ 4252972 w 8605212"/>
              <a:gd name="connsiteY959" fmla="*/ 1827142 h 3352864"/>
              <a:gd name="connsiteX960" fmla="*/ 4295386 w 8605212"/>
              <a:gd name="connsiteY960" fmla="*/ 1799173 h 3352864"/>
              <a:gd name="connsiteX961" fmla="*/ 4354780 w 8605212"/>
              <a:gd name="connsiteY961" fmla="*/ 1774314 h 3352864"/>
              <a:gd name="connsiteX962" fmla="*/ 4388704 w 8605212"/>
              <a:gd name="connsiteY962" fmla="*/ 1743239 h 3352864"/>
              <a:gd name="connsiteX963" fmla="*/ 4448097 w 8605212"/>
              <a:gd name="connsiteY963" fmla="*/ 1724595 h 3352864"/>
              <a:gd name="connsiteX964" fmla="*/ 4482033 w 8605212"/>
              <a:gd name="connsiteY964" fmla="*/ 1699736 h 3352864"/>
              <a:gd name="connsiteX965" fmla="*/ 4515968 w 8605212"/>
              <a:gd name="connsiteY965" fmla="*/ 1662448 h 3352864"/>
              <a:gd name="connsiteX966" fmla="*/ 4583839 w 8605212"/>
              <a:gd name="connsiteY966" fmla="*/ 1640698 h 3352864"/>
              <a:gd name="connsiteX967" fmla="*/ 4566871 w 8605212"/>
              <a:gd name="connsiteY967" fmla="*/ 1612731 h 3352864"/>
              <a:gd name="connsiteX968" fmla="*/ 4812911 w 8605212"/>
              <a:gd name="connsiteY968" fmla="*/ 1497759 h 3352864"/>
              <a:gd name="connsiteX969" fmla="*/ 4872293 w 8605212"/>
              <a:gd name="connsiteY969" fmla="*/ 1469790 h 3352864"/>
              <a:gd name="connsiteX970" fmla="*/ 4906228 w 8605212"/>
              <a:gd name="connsiteY970" fmla="*/ 1444930 h 3352864"/>
              <a:gd name="connsiteX971" fmla="*/ 4940164 w 8605212"/>
              <a:gd name="connsiteY971" fmla="*/ 1410752 h 3352864"/>
              <a:gd name="connsiteX972" fmla="*/ 4999557 w 8605212"/>
              <a:gd name="connsiteY972" fmla="*/ 1388998 h 3352864"/>
              <a:gd name="connsiteX973" fmla="*/ 5211649 w 8605212"/>
              <a:gd name="connsiteY973" fmla="*/ 1258488 h 3352864"/>
              <a:gd name="connsiteX974" fmla="*/ 5330423 w 8605212"/>
              <a:gd name="connsiteY974" fmla="*/ 1211879 h 3352864"/>
              <a:gd name="connsiteX975" fmla="*/ 5347392 w 8605212"/>
              <a:gd name="connsiteY975" fmla="*/ 1208769 h 3352864"/>
              <a:gd name="connsiteX976" fmla="*/ 5304966 w 8605212"/>
              <a:gd name="connsiteY976" fmla="*/ 1196340 h 3352864"/>
              <a:gd name="connsiteX977" fmla="*/ 5304966 w 8605212"/>
              <a:gd name="connsiteY977" fmla="*/ 1180806 h 3352864"/>
              <a:gd name="connsiteX978" fmla="*/ 5271042 w 8605212"/>
              <a:gd name="connsiteY978" fmla="*/ 1174591 h 3352864"/>
              <a:gd name="connsiteX979" fmla="*/ 5262552 w 8605212"/>
              <a:gd name="connsiteY979" fmla="*/ 1140408 h 3352864"/>
              <a:gd name="connsiteX980" fmla="*/ 5508580 w 8605212"/>
              <a:gd name="connsiteY980" fmla="*/ 1025436 h 3352864"/>
              <a:gd name="connsiteX981" fmla="*/ 5567972 w 8605212"/>
              <a:gd name="connsiteY981" fmla="*/ 997467 h 3352864"/>
              <a:gd name="connsiteX982" fmla="*/ 5601909 w 8605212"/>
              <a:gd name="connsiteY982" fmla="*/ 972610 h 3352864"/>
              <a:gd name="connsiteX983" fmla="*/ 5635844 w 8605212"/>
              <a:gd name="connsiteY983" fmla="*/ 938430 h 3352864"/>
              <a:gd name="connsiteX984" fmla="*/ 5695225 w 8605212"/>
              <a:gd name="connsiteY984" fmla="*/ 916676 h 3352864"/>
              <a:gd name="connsiteX985" fmla="*/ 5907329 w 8605212"/>
              <a:gd name="connsiteY985" fmla="*/ 786165 h 3352864"/>
              <a:gd name="connsiteX986" fmla="*/ 6026104 w 8605212"/>
              <a:gd name="connsiteY986" fmla="*/ 739557 h 3352864"/>
              <a:gd name="connsiteX987" fmla="*/ 6043071 w 8605212"/>
              <a:gd name="connsiteY987" fmla="*/ 736448 h 3352864"/>
              <a:gd name="connsiteX988" fmla="*/ 6000658 w 8605212"/>
              <a:gd name="connsiteY988" fmla="*/ 724018 h 3352864"/>
              <a:gd name="connsiteX989" fmla="*/ 6034594 w 8605212"/>
              <a:gd name="connsiteY989" fmla="*/ 689839 h 3352864"/>
              <a:gd name="connsiteX990" fmla="*/ 6144879 w 8605212"/>
              <a:gd name="connsiteY990" fmla="*/ 637011 h 3352864"/>
              <a:gd name="connsiteX991" fmla="*/ 6187292 w 8605212"/>
              <a:gd name="connsiteY991" fmla="*/ 602833 h 3352864"/>
              <a:gd name="connsiteX992" fmla="*/ 6280621 w 8605212"/>
              <a:gd name="connsiteY992" fmla="*/ 602833 h 3352864"/>
              <a:gd name="connsiteX993" fmla="*/ 6407886 w 8605212"/>
              <a:gd name="connsiteY993" fmla="*/ 506501 h 3352864"/>
              <a:gd name="connsiteX994" fmla="*/ 6390919 w 8605212"/>
              <a:gd name="connsiteY994" fmla="*/ 500287 h 3352864"/>
              <a:gd name="connsiteX995" fmla="*/ 6441822 w 8605212"/>
              <a:gd name="connsiteY995" fmla="*/ 490967 h 3352864"/>
              <a:gd name="connsiteX996" fmla="*/ 6484235 w 8605212"/>
              <a:gd name="connsiteY996" fmla="*/ 450569 h 3352864"/>
              <a:gd name="connsiteX997" fmla="*/ 6543617 w 8605212"/>
              <a:gd name="connsiteY997" fmla="*/ 435034 h 3352864"/>
              <a:gd name="connsiteX998" fmla="*/ 6619978 w 8605212"/>
              <a:gd name="connsiteY998" fmla="*/ 360456 h 3352864"/>
              <a:gd name="connsiteX999" fmla="*/ 6687849 w 8605212"/>
              <a:gd name="connsiteY999" fmla="*/ 332487 h 3352864"/>
              <a:gd name="connsiteX1000" fmla="*/ 6721784 w 8605212"/>
              <a:gd name="connsiteY1000" fmla="*/ 310739 h 3352864"/>
              <a:gd name="connsiteX1001" fmla="*/ 6789656 w 8605212"/>
              <a:gd name="connsiteY1001" fmla="*/ 288985 h 3352864"/>
              <a:gd name="connsiteX1002" fmla="*/ 6925398 w 8605212"/>
              <a:gd name="connsiteY1002" fmla="*/ 214407 h 3352864"/>
              <a:gd name="connsiteX1003" fmla="*/ 6933876 w 8605212"/>
              <a:gd name="connsiteY1003" fmla="*/ 214407 h 3352864"/>
              <a:gd name="connsiteX1004" fmla="*/ 6891463 w 8605212"/>
              <a:gd name="connsiteY1004" fmla="*/ 248590 h 3352864"/>
              <a:gd name="connsiteX1005" fmla="*/ 6823592 w 8605212"/>
              <a:gd name="connsiteY1005" fmla="*/ 298309 h 3352864"/>
              <a:gd name="connsiteX1006" fmla="*/ 6721784 w 8605212"/>
              <a:gd name="connsiteY1006" fmla="*/ 379100 h 3352864"/>
              <a:gd name="connsiteX1007" fmla="*/ 6679371 w 8605212"/>
              <a:gd name="connsiteY1007" fmla="*/ 400850 h 3352864"/>
              <a:gd name="connsiteX1008" fmla="*/ 6619978 w 8605212"/>
              <a:gd name="connsiteY1008" fmla="*/ 425709 h 3352864"/>
              <a:gd name="connsiteX1009" fmla="*/ 6721784 w 8605212"/>
              <a:gd name="connsiteY1009" fmla="*/ 438140 h 3352864"/>
              <a:gd name="connsiteX1010" fmla="*/ 6713307 w 8605212"/>
              <a:gd name="connsiteY1010" fmla="*/ 462997 h 3352864"/>
              <a:gd name="connsiteX1011" fmla="*/ 6823592 w 8605212"/>
              <a:gd name="connsiteY1011" fmla="*/ 475428 h 3352864"/>
              <a:gd name="connsiteX1012" fmla="*/ 6857527 w 8605212"/>
              <a:gd name="connsiteY1012" fmla="*/ 497182 h 3352864"/>
              <a:gd name="connsiteX1013" fmla="*/ 6764198 w 8605212"/>
              <a:gd name="connsiteY1013" fmla="*/ 565544 h 3352864"/>
              <a:gd name="connsiteX1014" fmla="*/ 6764198 w 8605212"/>
              <a:gd name="connsiteY1014" fmla="*/ 602833 h 3352864"/>
              <a:gd name="connsiteX1015" fmla="*/ 6721784 w 8605212"/>
              <a:gd name="connsiteY1015" fmla="*/ 621477 h 3352864"/>
              <a:gd name="connsiteX1016" fmla="*/ 6747242 w 8605212"/>
              <a:gd name="connsiteY1016" fmla="*/ 652551 h 3352864"/>
              <a:gd name="connsiteX1017" fmla="*/ 6764198 w 8605212"/>
              <a:gd name="connsiteY1017" fmla="*/ 633906 h 3352864"/>
              <a:gd name="connsiteX1018" fmla="*/ 6823592 w 8605212"/>
              <a:gd name="connsiteY1018" fmla="*/ 615262 h 3352864"/>
              <a:gd name="connsiteX1019" fmla="*/ 6840560 w 8605212"/>
              <a:gd name="connsiteY1019" fmla="*/ 602833 h 3352864"/>
              <a:gd name="connsiteX1020" fmla="*/ 6891463 w 8605212"/>
              <a:gd name="connsiteY1020" fmla="*/ 615262 h 3352864"/>
              <a:gd name="connsiteX1021" fmla="*/ 6976301 w 8605212"/>
              <a:gd name="connsiteY1021" fmla="*/ 565544 h 3352864"/>
              <a:gd name="connsiteX1022" fmla="*/ 7001760 w 8605212"/>
              <a:gd name="connsiteY1022" fmla="*/ 556219 h 3352864"/>
              <a:gd name="connsiteX1023" fmla="*/ 7035695 w 8605212"/>
              <a:gd name="connsiteY1023" fmla="*/ 540685 h 3352864"/>
              <a:gd name="connsiteX1024" fmla="*/ 7095076 w 8605212"/>
              <a:gd name="connsiteY1024" fmla="*/ 553114 h 3352864"/>
              <a:gd name="connsiteX1025" fmla="*/ 7078108 w 8605212"/>
              <a:gd name="connsiteY1025" fmla="*/ 553114 h 3352864"/>
              <a:gd name="connsiteX1026" fmla="*/ 7129012 w 8605212"/>
              <a:gd name="connsiteY1026" fmla="*/ 587294 h 3352864"/>
              <a:gd name="connsiteX1027" fmla="*/ 7154457 w 8605212"/>
              <a:gd name="connsiteY1027" fmla="*/ 565544 h 3352864"/>
              <a:gd name="connsiteX1028" fmla="*/ 7230819 w 8605212"/>
              <a:gd name="connsiteY1028" fmla="*/ 522041 h 3352864"/>
              <a:gd name="connsiteX1029" fmla="*/ 7341117 w 8605212"/>
              <a:gd name="connsiteY1029" fmla="*/ 475428 h 3352864"/>
              <a:gd name="connsiteX1030" fmla="*/ 7408987 w 8605212"/>
              <a:gd name="connsiteY1030" fmla="*/ 400850 h 3352864"/>
              <a:gd name="connsiteX1031" fmla="*/ 7493813 w 8605212"/>
              <a:gd name="connsiteY1031" fmla="*/ 388421 h 3352864"/>
              <a:gd name="connsiteX1032" fmla="*/ 7519271 w 8605212"/>
              <a:gd name="connsiteY1032" fmla="*/ 354241 h 3352864"/>
              <a:gd name="connsiteX1033" fmla="*/ 7621078 w 8605212"/>
              <a:gd name="connsiteY1033" fmla="*/ 354241 h 3352864"/>
              <a:gd name="connsiteX1034" fmla="*/ 7544718 w 8605212"/>
              <a:gd name="connsiteY1034" fmla="*/ 375992 h 3352864"/>
              <a:gd name="connsiteX1035" fmla="*/ 7527762 w 8605212"/>
              <a:gd name="connsiteY1035" fmla="*/ 425709 h 3352864"/>
              <a:gd name="connsiteX1036" fmla="*/ 7425942 w 8605212"/>
              <a:gd name="connsiteY1036" fmla="*/ 478538 h 3352864"/>
              <a:gd name="connsiteX1037" fmla="*/ 7400497 w 8605212"/>
              <a:gd name="connsiteY1037" fmla="*/ 487857 h 3352864"/>
              <a:gd name="connsiteX1038" fmla="*/ 7375039 w 8605212"/>
              <a:gd name="connsiteY1038" fmla="*/ 500287 h 3352864"/>
              <a:gd name="connsiteX1039" fmla="*/ 7332626 w 8605212"/>
              <a:gd name="connsiteY1039" fmla="*/ 525145 h 3352864"/>
              <a:gd name="connsiteX1040" fmla="*/ 7298691 w 8605212"/>
              <a:gd name="connsiteY1040" fmla="*/ 531360 h 3352864"/>
              <a:gd name="connsiteX1041" fmla="*/ 7341117 w 8605212"/>
              <a:gd name="connsiteY1041" fmla="*/ 550004 h 3352864"/>
              <a:gd name="connsiteX1042" fmla="*/ 7434433 w 8605212"/>
              <a:gd name="connsiteY1042" fmla="*/ 540685 h 3352864"/>
              <a:gd name="connsiteX1043" fmla="*/ 7459891 w 8605212"/>
              <a:gd name="connsiteY1043" fmla="*/ 500287 h 3352864"/>
              <a:gd name="connsiteX1044" fmla="*/ 7578664 w 8605212"/>
              <a:gd name="connsiteY1044" fmla="*/ 444353 h 3352864"/>
              <a:gd name="connsiteX1045" fmla="*/ 7578664 w 8605212"/>
              <a:gd name="connsiteY1045" fmla="*/ 425709 h 3352864"/>
              <a:gd name="connsiteX1046" fmla="*/ 7680472 w 8605212"/>
              <a:gd name="connsiteY1046" fmla="*/ 354241 h 3352864"/>
              <a:gd name="connsiteX1047" fmla="*/ 7714396 w 8605212"/>
              <a:gd name="connsiteY1047" fmla="*/ 366671 h 3352864"/>
              <a:gd name="connsiteX1048" fmla="*/ 7578664 w 8605212"/>
              <a:gd name="connsiteY1048" fmla="*/ 540685 h 3352864"/>
              <a:gd name="connsiteX1049" fmla="*/ 7646536 w 8605212"/>
              <a:gd name="connsiteY1049" fmla="*/ 512716 h 3352864"/>
              <a:gd name="connsiteX1050" fmla="*/ 7884086 w 8605212"/>
              <a:gd name="connsiteY1050" fmla="*/ 400850 h 3352864"/>
              <a:gd name="connsiteX1051" fmla="*/ 7960434 w 8605212"/>
              <a:gd name="connsiteY1051" fmla="*/ 375992 h 3352864"/>
              <a:gd name="connsiteX1052" fmla="*/ 7985892 w 8605212"/>
              <a:gd name="connsiteY1052" fmla="*/ 348027 h 3352864"/>
              <a:gd name="connsiteX1053" fmla="*/ 8053752 w 8605212"/>
              <a:gd name="connsiteY1053" fmla="*/ 326274 h 3352864"/>
              <a:gd name="connsiteX1054" fmla="*/ 8096178 w 8605212"/>
              <a:gd name="connsiteY1054" fmla="*/ 304524 h 3352864"/>
              <a:gd name="connsiteX1055" fmla="*/ 8164048 w 8605212"/>
              <a:gd name="connsiteY1055" fmla="*/ 236161 h 3352864"/>
              <a:gd name="connsiteX1056" fmla="*/ 8164048 w 8605212"/>
              <a:gd name="connsiteY1056" fmla="*/ 226838 h 3352864"/>
              <a:gd name="connsiteX1057" fmla="*/ 8223430 w 8605212"/>
              <a:gd name="connsiteY1057" fmla="*/ 211302 h 3352864"/>
              <a:gd name="connsiteX1058" fmla="*/ 8333727 w 8605212"/>
              <a:gd name="connsiteY1058" fmla="*/ 164689 h 3352864"/>
              <a:gd name="connsiteX1059" fmla="*/ 8418566 w 8605212"/>
              <a:gd name="connsiteY1059" fmla="*/ 111866 h 3352864"/>
              <a:gd name="connsiteX1060" fmla="*/ 8427056 w 8605212"/>
              <a:gd name="connsiteY1060" fmla="*/ 111866 h 3352864"/>
              <a:gd name="connsiteX1061" fmla="*/ 8537340 w 8605212"/>
              <a:gd name="connsiteY1061" fmla="*/ 43503 h 3352864"/>
              <a:gd name="connsiteX1062" fmla="*/ 8545830 w 8605212"/>
              <a:gd name="connsiteY1062" fmla="*/ 24859 h 3352864"/>
              <a:gd name="connsiteX1063" fmla="*/ 8571277 w 8605212"/>
              <a:gd name="connsiteY1063" fmla="*/ 21750 h 3352864"/>
              <a:gd name="connsiteX1064" fmla="*/ 8537340 w 8605212"/>
              <a:gd name="connsiteY1064" fmla="*/ 3105 h 3352864"/>
              <a:gd name="connsiteX1065" fmla="*/ 8545830 w 8605212"/>
              <a:gd name="connsiteY1065" fmla="*/ 0 h 33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</a:cxnLst>
            <a:rect l="l" t="t" r="r" b="b"/>
            <a:pathLst>
              <a:path w="8605212" h="3352864">
                <a:moveTo>
                  <a:pt x="2069487" y="3315865"/>
                </a:moveTo>
                <a:lnTo>
                  <a:pt x="2124926" y="3315865"/>
                </a:lnTo>
                <a:cubicBezTo>
                  <a:pt x="2148693" y="3315865"/>
                  <a:pt x="2180364" y="3315865"/>
                  <a:pt x="2180364" y="3324496"/>
                </a:cubicBezTo>
                <a:lnTo>
                  <a:pt x="2069487" y="3324496"/>
                </a:lnTo>
                <a:close/>
                <a:moveTo>
                  <a:pt x="2790231" y="3292118"/>
                </a:moveTo>
                <a:cubicBezTo>
                  <a:pt x="2790231" y="3298596"/>
                  <a:pt x="2774391" y="3307230"/>
                  <a:pt x="2750635" y="3307230"/>
                </a:cubicBezTo>
                <a:lnTo>
                  <a:pt x="2671432" y="3307230"/>
                </a:lnTo>
                <a:lnTo>
                  <a:pt x="2718954" y="3294278"/>
                </a:lnTo>
                <a:close/>
                <a:moveTo>
                  <a:pt x="2499137" y="3245977"/>
                </a:moveTo>
                <a:lnTo>
                  <a:pt x="2497174" y="3248184"/>
                </a:lnTo>
                <a:cubicBezTo>
                  <a:pt x="2493214" y="3253040"/>
                  <a:pt x="2485294" y="3257896"/>
                  <a:pt x="2449657" y="3257896"/>
                </a:cubicBezTo>
                <a:cubicBezTo>
                  <a:pt x="2441737" y="3255738"/>
                  <a:pt x="2431836" y="3253040"/>
                  <a:pt x="2420945" y="3250882"/>
                </a:cubicBezTo>
                <a:lnTo>
                  <a:pt x="2395690" y="3248129"/>
                </a:lnTo>
                <a:lnTo>
                  <a:pt x="2382260" y="3251096"/>
                </a:lnTo>
                <a:lnTo>
                  <a:pt x="2372254" y="3250930"/>
                </a:lnTo>
                <a:lnTo>
                  <a:pt x="2370445" y="3251422"/>
                </a:lnTo>
                <a:cubicBezTo>
                  <a:pt x="2370445" y="3262212"/>
                  <a:pt x="2394211" y="3270846"/>
                  <a:pt x="2433817" y="3270846"/>
                </a:cubicBezTo>
                <a:lnTo>
                  <a:pt x="2447224" y="3273890"/>
                </a:lnTo>
                <a:lnTo>
                  <a:pt x="2494805" y="3271102"/>
                </a:lnTo>
                <a:cubicBezTo>
                  <a:pt x="2512701" y="3270326"/>
                  <a:pt x="2528607" y="3269743"/>
                  <a:pt x="2539211" y="3268967"/>
                </a:cubicBezTo>
                <a:lnTo>
                  <a:pt x="2513765" y="3247213"/>
                </a:lnTo>
                <a:close/>
                <a:moveTo>
                  <a:pt x="2560537" y="3214728"/>
                </a:moveTo>
                <a:lnTo>
                  <a:pt x="2549219" y="3217813"/>
                </a:lnTo>
                <a:lnTo>
                  <a:pt x="2557243" y="3226627"/>
                </a:lnTo>
                <a:lnTo>
                  <a:pt x="2569953" y="3228707"/>
                </a:lnTo>
                <a:lnTo>
                  <a:pt x="2592213" y="3216577"/>
                </a:lnTo>
                <a:lnTo>
                  <a:pt x="2593608" y="3215816"/>
                </a:lnTo>
                <a:close/>
                <a:moveTo>
                  <a:pt x="2951419" y="3205235"/>
                </a:moveTo>
                <a:lnTo>
                  <a:pt x="2912515" y="3206820"/>
                </a:lnTo>
                <a:lnTo>
                  <a:pt x="2903544" y="3210105"/>
                </a:lnTo>
                <a:lnTo>
                  <a:pt x="2948613" y="3206095"/>
                </a:lnTo>
                <a:close/>
                <a:moveTo>
                  <a:pt x="224135" y="3177727"/>
                </a:moveTo>
                <a:cubicBezTo>
                  <a:pt x="232061" y="3177727"/>
                  <a:pt x="239977" y="3179884"/>
                  <a:pt x="239977" y="3182044"/>
                </a:cubicBezTo>
                <a:cubicBezTo>
                  <a:pt x="239977" y="3184201"/>
                  <a:pt x="232061" y="3188517"/>
                  <a:pt x="224135" y="3188517"/>
                </a:cubicBezTo>
                <a:cubicBezTo>
                  <a:pt x="208293" y="3188517"/>
                  <a:pt x="200367" y="3184201"/>
                  <a:pt x="200367" y="3179884"/>
                </a:cubicBezTo>
                <a:close/>
                <a:moveTo>
                  <a:pt x="2709311" y="3163657"/>
                </a:moveTo>
                <a:lnTo>
                  <a:pt x="2689809" y="3164481"/>
                </a:lnTo>
                <a:cubicBezTo>
                  <a:pt x="2681327" y="3165646"/>
                  <a:pt x="2674966" y="3167976"/>
                  <a:pt x="2674966" y="3172637"/>
                </a:cubicBezTo>
                <a:lnTo>
                  <a:pt x="2675808" y="3172811"/>
                </a:lnTo>
                <a:lnTo>
                  <a:pt x="2718938" y="3165088"/>
                </a:lnTo>
                <a:close/>
                <a:moveTo>
                  <a:pt x="437724" y="3158410"/>
                </a:moveTo>
                <a:lnTo>
                  <a:pt x="430049" y="3162928"/>
                </a:lnTo>
                <a:cubicBezTo>
                  <a:pt x="430049" y="3171562"/>
                  <a:pt x="451828" y="3175339"/>
                  <a:pt x="478557" y="3176958"/>
                </a:cubicBezTo>
                <a:lnTo>
                  <a:pt x="533451" y="3177716"/>
                </a:lnTo>
                <a:lnTo>
                  <a:pt x="531719" y="3172637"/>
                </a:lnTo>
                <a:cubicBezTo>
                  <a:pt x="524296" y="3168753"/>
                  <a:pt x="511570" y="3166422"/>
                  <a:pt x="494602" y="3166422"/>
                </a:cubicBezTo>
                <a:close/>
                <a:moveTo>
                  <a:pt x="224130" y="3134871"/>
                </a:moveTo>
                <a:lnTo>
                  <a:pt x="200364" y="3137028"/>
                </a:lnTo>
                <a:cubicBezTo>
                  <a:pt x="200364" y="3141344"/>
                  <a:pt x="208290" y="3145661"/>
                  <a:pt x="224130" y="3145661"/>
                </a:cubicBezTo>
                <a:cubicBezTo>
                  <a:pt x="232055" y="3145661"/>
                  <a:pt x="239969" y="3141344"/>
                  <a:pt x="239969" y="3139188"/>
                </a:cubicBezTo>
                <a:cubicBezTo>
                  <a:pt x="239969" y="3137028"/>
                  <a:pt x="232055" y="3134871"/>
                  <a:pt x="224130" y="3134871"/>
                </a:cubicBezTo>
                <a:close/>
                <a:moveTo>
                  <a:pt x="3170377" y="3124078"/>
                </a:moveTo>
                <a:lnTo>
                  <a:pt x="3170377" y="3124096"/>
                </a:lnTo>
                <a:lnTo>
                  <a:pt x="3172305" y="3135891"/>
                </a:lnTo>
                <a:lnTo>
                  <a:pt x="3198642" y="3125040"/>
                </a:lnTo>
                <a:close/>
                <a:moveTo>
                  <a:pt x="2997342" y="3113598"/>
                </a:moveTo>
                <a:lnTo>
                  <a:pt x="2971896" y="3126028"/>
                </a:lnTo>
                <a:lnTo>
                  <a:pt x="2951365" y="3129787"/>
                </a:lnTo>
                <a:lnTo>
                  <a:pt x="2957275" y="3132779"/>
                </a:lnTo>
                <a:cubicBezTo>
                  <a:pt x="2972866" y="3135409"/>
                  <a:pt x="3004048" y="3133790"/>
                  <a:pt x="3004048" y="3137028"/>
                </a:cubicBezTo>
                <a:cubicBezTo>
                  <a:pt x="3004048" y="3141344"/>
                  <a:pt x="2885253" y="3180195"/>
                  <a:pt x="2869413" y="3186671"/>
                </a:cubicBezTo>
                <a:lnTo>
                  <a:pt x="2798127" y="3186671"/>
                </a:lnTo>
                <a:lnTo>
                  <a:pt x="2774372" y="3195305"/>
                </a:lnTo>
                <a:lnTo>
                  <a:pt x="2701083" y="3205290"/>
                </a:lnTo>
                <a:lnTo>
                  <a:pt x="2718933" y="3207943"/>
                </a:lnTo>
                <a:cubicBezTo>
                  <a:pt x="2699130" y="3212260"/>
                  <a:pt x="2675368" y="3216577"/>
                  <a:pt x="2649626" y="3220354"/>
                </a:cubicBezTo>
                <a:lnTo>
                  <a:pt x="2572303" y="3229091"/>
                </a:lnTo>
                <a:lnTo>
                  <a:pt x="2607095" y="3234784"/>
                </a:lnTo>
                <a:lnTo>
                  <a:pt x="2638066" y="3244236"/>
                </a:lnTo>
                <a:lnTo>
                  <a:pt x="2695172" y="3238472"/>
                </a:lnTo>
                <a:cubicBezTo>
                  <a:pt x="2695172" y="3231995"/>
                  <a:pt x="2711012" y="3229838"/>
                  <a:pt x="2734767" y="3229838"/>
                </a:cubicBezTo>
                <a:lnTo>
                  <a:pt x="2735353" y="3229838"/>
                </a:lnTo>
                <a:lnTo>
                  <a:pt x="2759802" y="3219247"/>
                </a:lnTo>
                <a:cubicBezTo>
                  <a:pt x="2793737" y="3203711"/>
                  <a:pt x="2831915" y="3188175"/>
                  <a:pt x="2887057" y="3188175"/>
                </a:cubicBezTo>
                <a:cubicBezTo>
                  <a:pt x="2887057" y="3178850"/>
                  <a:pt x="2904025" y="3175745"/>
                  <a:pt x="2929471" y="3175745"/>
                </a:cubicBezTo>
                <a:lnTo>
                  <a:pt x="2988864" y="3175745"/>
                </a:lnTo>
                <a:lnTo>
                  <a:pt x="3048245" y="3153991"/>
                </a:lnTo>
                <a:cubicBezTo>
                  <a:pt x="3099149" y="3153991"/>
                  <a:pt x="3116129" y="3141562"/>
                  <a:pt x="3158542" y="3141562"/>
                </a:cubicBezTo>
                <a:lnTo>
                  <a:pt x="3170566" y="3136608"/>
                </a:lnTo>
                <a:lnTo>
                  <a:pt x="3138694" y="3143504"/>
                </a:lnTo>
                <a:cubicBezTo>
                  <a:pt x="3114940" y="3143504"/>
                  <a:pt x="3067419" y="3143504"/>
                  <a:pt x="3051568" y="3134871"/>
                </a:cubicBezTo>
                <a:cubicBezTo>
                  <a:pt x="3035739" y="3134871"/>
                  <a:pt x="3004048" y="3132711"/>
                  <a:pt x="3004048" y="3126234"/>
                </a:cubicBezTo>
                <a:cubicBezTo>
                  <a:pt x="3004048" y="3119761"/>
                  <a:pt x="3019899" y="3117601"/>
                  <a:pt x="3035739" y="3117601"/>
                </a:cubicBezTo>
                <a:lnTo>
                  <a:pt x="3026919" y="3113598"/>
                </a:lnTo>
                <a:close/>
                <a:moveTo>
                  <a:pt x="3152387" y="3076594"/>
                </a:moveTo>
                <a:lnTo>
                  <a:pt x="3152177" y="3076696"/>
                </a:lnTo>
                <a:lnTo>
                  <a:pt x="3124258" y="3089673"/>
                </a:lnTo>
                <a:lnTo>
                  <a:pt x="3138694" y="3091704"/>
                </a:lnTo>
                <a:lnTo>
                  <a:pt x="3170374" y="3091704"/>
                </a:lnTo>
                <a:lnTo>
                  <a:pt x="3170374" y="3076594"/>
                </a:lnTo>
                <a:close/>
                <a:moveTo>
                  <a:pt x="3875251" y="3048232"/>
                </a:moveTo>
                <a:cubicBezTo>
                  <a:pt x="3891093" y="3048232"/>
                  <a:pt x="3906935" y="3050389"/>
                  <a:pt x="3906935" y="3054706"/>
                </a:cubicBezTo>
                <a:cubicBezTo>
                  <a:pt x="3906935" y="3061183"/>
                  <a:pt x="3867324" y="3063340"/>
                  <a:pt x="3851482" y="3063340"/>
                </a:cubicBezTo>
                <a:close/>
                <a:moveTo>
                  <a:pt x="3905122" y="3016825"/>
                </a:moveTo>
                <a:lnTo>
                  <a:pt x="3905122" y="3032365"/>
                </a:lnTo>
                <a:cubicBezTo>
                  <a:pt x="3905122" y="3038579"/>
                  <a:pt x="3871186" y="3038579"/>
                  <a:pt x="3862709" y="3038579"/>
                </a:cubicBezTo>
                <a:lnTo>
                  <a:pt x="3812973" y="3075006"/>
                </a:lnTo>
                <a:lnTo>
                  <a:pt x="3835653" y="3093550"/>
                </a:lnTo>
                <a:cubicBezTo>
                  <a:pt x="3843579" y="3095710"/>
                  <a:pt x="3875262" y="3100027"/>
                  <a:pt x="3875262" y="3104343"/>
                </a:cubicBezTo>
                <a:cubicBezTo>
                  <a:pt x="3875262" y="3108660"/>
                  <a:pt x="3851494" y="3108660"/>
                  <a:pt x="3843579" y="3108660"/>
                </a:cubicBezTo>
                <a:cubicBezTo>
                  <a:pt x="3827738" y="3108660"/>
                  <a:pt x="3796043" y="3108660"/>
                  <a:pt x="3796043" y="3100027"/>
                </a:cubicBezTo>
                <a:cubicBezTo>
                  <a:pt x="3796043" y="3095710"/>
                  <a:pt x="3800007" y="3091393"/>
                  <a:pt x="3803970" y="3087077"/>
                </a:cubicBezTo>
                <a:lnTo>
                  <a:pt x="3810045" y="3077151"/>
                </a:lnTo>
                <a:lnTo>
                  <a:pt x="3803315" y="3082080"/>
                </a:lnTo>
                <a:cubicBezTo>
                  <a:pt x="3803315" y="3094514"/>
                  <a:pt x="3786348" y="3106943"/>
                  <a:pt x="3752412" y="3106943"/>
                </a:cubicBezTo>
                <a:lnTo>
                  <a:pt x="3676063" y="3103833"/>
                </a:lnTo>
                <a:lnTo>
                  <a:pt x="3633637" y="3075864"/>
                </a:lnTo>
                <a:cubicBezTo>
                  <a:pt x="3667572" y="3075864"/>
                  <a:pt x="3701508" y="3063440"/>
                  <a:pt x="3709986" y="3051009"/>
                </a:cubicBezTo>
                <a:cubicBezTo>
                  <a:pt x="3803315" y="3051009"/>
                  <a:pt x="3803315" y="3016825"/>
                  <a:pt x="3905122" y="3016825"/>
                </a:cubicBezTo>
                <a:close/>
                <a:moveTo>
                  <a:pt x="3641116" y="2956763"/>
                </a:moveTo>
                <a:lnTo>
                  <a:pt x="3628747" y="2959368"/>
                </a:lnTo>
                <a:cubicBezTo>
                  <a:pt x="3619836" y="2961931"/>
                  <a:pt x="3613896" y="2964899"/>
                  <a:pt x="3613896" y="2968676"/>
                </a:cubicBezTo>
                <a:lnTo>
                  <a:pt x="3602275" y="2968874"/>
                </a:lnTo>
                <a:lnTo>
                  <a:pt x="3600136" y="2975533"/>
                </a:lnTo>
                <a:lnTo>
                  <a:pt x="3613896" y="2977309"/>
                </a:lnTo>
                <a:cubicBezTo>
                  <a:pt x="3613896" y="2960043"/>
                  <a:pt x="3677256" y="2977309"/>
                  <a:pt x="3677256" y="2964359"/>
                </a:cubicBezTo>
                <a:lnTo>
                  <a:pt x="3683092" y="2963386"/>
                </a:lnTo>
                <a:lnTo>
                  <a:pt x="3660154" y="2960948"/>
                </a:lnTo>
                <a:close/>
                <a:moveTo>
                  <a:pt x="4144533" y="2953566"/>
                </a:moveTo>
                <a:lnTo>
                  <a:pt x="4141670" y="2954434"/>
                </a:lnTo>
                <a:lnTo>
                  <a:pt x="4146966" y="2955933"/>
                </a:lnTo>
                <a:close/>
                <a:moveTo>
                  <a:pt x="105327" y="2953566"/>
                </a:moveTo>
                <a:cubicBezTo>
                  <a:pt x="105327" y="2969756"/>
                  <a:pt x="140972" y="2976232"/>
                  <a:pt x="158794" y="2995758"/>
                </a:cubicBezTo>
                <a:lnTo>
                  <a:pt x="161622" y="3002816"/>
                </a:lnTo>
                <a:lnTo>
                  <a:pt x="200373" y="3007217"/>
                </a:lnTo>
                <a:lnTo>
                  <a:pt x="204176" y="3018328"/>
                </a:lnTo>
                <a:lnTo>
                  <a:pt x="239969" y="3016160"/>
                </a:lnTo>
                <a:lnTo>
                  <a:pt x="239969" y="3005577"/>
                </a:lnTo>
                <a:lnTo>
                  <a:pt x="189184" y="2989302"/>
                </a:lnTo>
                <a:cubicBezTo>
                  <a:pt x="167975" y="2989302"/>
                  <a:pt x="151007" y="2983670"/>
                  <a:pt x="137486" y="2974785"/>
                </a:cubicBezTo>
                <a:lnTo>
                  <a:pt x="119628" y="2955190"/>
                </a:lnTo>
                <a:close/>
                <a:moveTo>
                  <a:pt x="4279175" y="2953266"/>
                </a:moveTo>
                <a:lnTo>
                  <a:pt x="4255410" y="2961899"/>
                </a:lnTo>
                <a:cubicBezTo>
                  <a:pt x="4255410" y="2968372"/>
                  <a:pt x="4247495" y="2977005"/>
                  <a:pt x="4215815" y="2977005"/>
                </a:cubicBezTo>
                <a:lnTo>
                  <a:pt x="4215815" y="2964056"/>
                </a:lnTo>
                <a:cubicBezTo>
                  <a:pt x="4215815" y="2953266"/>
                  <a:pt x="4239581" y="2953266"/>
                  <a:pt x="4279175" y="2953266"/>
                </a:cubicBezTo>
                <a:close/>
                <a:moveTo>
                  <a:pt x="3774738" y="2928333"/>
                </a:moveTo>
                <a:lnTo>
                  <a:pt x="3724663" y="2934398"/>
                </a:lnTo>
                <a:lnTo>
                  <a:pt x="3722729" y="2943079"/>
                </a:lnTo>
                <a:cubicBezTo>
                  <a:pt x="3720607" y="2948711"/>
                  <a:pt x="3717426" y="2954052"/>
                  <a:pt x="3712654" y="2957985"/>
                </a:cubicBezTo>
                <a:lnTo>
                  <a:pt x="3709750" y="2958941"/>
                </a:lnTo>
                <a:lnTo>
                  <a:pt x="3743592" y="2953298"/>
                </a:lnTo>
                <a:cubicBezTo>
                  <a:pt x="3764383" y="2948172"/>
                  <a:pt x="3780223" y="2941697"/>
                  <a:pt x="3780223" y="2934142"/>
                </a:cubicBezTo>
                <a:lnTo>
                  <a:pt x="3791526" y="2933116"/>
                </a:lnTo>
                <a:close/>
                <a:moveTo>
                  <a:pt x="4140307" y="2911196"/>
                </a:moveTo>
                <a:lnTo>
                  <a:pt x="4116834" y="2913328"/>
                </a:lnTo>
                <a:cubicBezTo>
                  <a:pt x="4104955" y="2914947"/>
                  <a:pt x="4093075" y="2916565"/>
                  <a:pt x="4081199" y="2916565"/>
                </a:cubicBezTo>
                <a:lnTo>
                  <a:pt x="4075913" y="2913993"/>
                </a:lnTo>
                <a:lnTo>
                  <a:pt x="4065344" y="2919035"/>
                </a:lnTo>
                <a:lnTo>
                  <a:pt x="4136619" y="2919035"/>
                </a:lnTo>
                <a:lnTo>
                  <a:pt x="4145790" y="2918868"/>
                </a:lnTo>
                <a:lnTo>
                  <a:pt x="4151153" y="2914287"/>
                </a:lnTo>
                <a:lnTo>
                  <a:pt x="4151266" y="2914298"/>
                </a:lnTo>
                <a:close/>
                <a:moveTo>
                  <a:pt x="4279179" y="2910402"/>
                </a:moveTo>
                <a:cubicBezTo>
                  <a:pt x="4239585" y="2910402"/>
                  <a:pt x="4215819" y="2910402"/>
                  <a:pt x="4215819" y="2921192"/>
                </a:cubicBezTo>
                <a:lnTo>
                  <a:pt x="4215819" y="2934142"/>
                </a:lnTo>
                <a:cubicBezTo>
                  <a:pt x="4247499" y="2934142"/>
                  <a:pt x="4255414" y="2925509"/>
                  <a:pt x="4255414" y="2919035"/>
                </a:cubicBezTo>
                <a:close/>
                <a:moveTo>
                  <a:pt x="4144533" y="2882342"/>
                </a:moveTo>
                <a:cubicBezTo>
                  <a:pt x="4136619" y="2882342"/>
                  <a:pt x="4136619" y="2884502"/>
                  <a:pt x="4128704" y="2884502"/>
                </a:cubicBezTo>
                <a:cubicBezTo>
                  <a:pt x="4128704" y="2886659"/>
                  <a:pt x="4128704" y="2893135"/>
                  <a:pt x="4144533" y="2893135"/>
                </a:cubicBezTo>
                <a:cubicBezTo>
                  <a:pt x="4152459" y="2893135"/>
                  <a:pt x="4152459" y="2888819"/>
                  <a:pt x="4152459" y="2886659"/>
                </a:cubicBezTo>
                <a:cubicBezTo>
                  <a:pt x="4152459" y="2884502"/>
                  <a:pt x="4152459" y="2882342"/>
                  <a:pt x="4144533" y="2882342"/>
                </a:cubicBezTo>
                <a:close/>
                <a:moveTo>
                  <a:pt x="4104938" y="2856442"/>
                </a:moveTo>
                <a:lnTo>
                  <a:pt x="4073174" y="2858175"/>
                </a:lnTo>
                <a:lnTo>
                  <a:pt x="4074805" y="2858792"/>
                </a:lnTo>
                <a:lnTo>
                  <a:pt x="4066181" y="2862135"/>
                </a:lnTo>
                <a:lnTo>
                  <a:pt x="4067324" y="2866964"/>
                </a:lnTo>
                <a:cubicBezTo>
                  <a:pt x="4069304" y="2870471"/>
                  <a:pt x="4073264" y="2873708"/>
                  <a:pt x="4081184" y="2873708"/>
                </a:cubicBezTo>
                <a:cubicBezTo>
                  <a:pt x="4104938" y="2873708"/>
                  <a:pt x="4128704" y="2867235"/>
                  <a:pt x="4152459" y="2867235"/>
                </a:cubicBezTo>
                <a:cubicBezTo>
                  <a:pt x="4152459" y="2860758"/>
                  <a:pt x="4136619" y="2856442"/>
                  <a:pt x="4104938" y="2856442"/>
                </a:cubicBezTo>
                <a:close/>
                <a:moveTo>
                  <a:pt x="4445506" y="2847808"/>
                </a:moveTo>
                <a:cubicBezTo>
                  <a:pt x="4445506" y="2852125"/>
                  <a:pt x="4453420" y="2854285"/>
                  <a:pt x="4461346" y="2856442"/>
                </a:cubicBezTo>
                <a:cubicBezTo>
                  <a:pt x="4477186" y="2856442"/>
                  <a:pt x="4477186" y="2852125"/>
                  <a:pt x="4477186" y="2849968"/>
                </a:cubicBezTo>
                <a:close/>
                <a:moveTo>
                  <a:pt x="4792655" y="2718307"/>
                </a:moveTo>
                <a:lnTo>
                  <a:pt x="4790640" y="2723621"/>
                </a:lnTo>
                <a:cubicBezTo>
                  <a:pt x="4785337" y="2726728"/>
                  <a:pt x="4774730" y="2728282"/>
                  <a:pt x="4753518" y="2728282"/>
                </a:cubicBezTo>
                <a:lnTo>
                  <a:pt x="4744409" y="2728282"/>
                </a:lnTo>
                <a:lnTo>
                  <a:pt x="4740522" y="2730449"/>
                </a:lnTo>
                <a:cubicBezTo>
                  <a:pt x="4734579" y="2735035"/>
                  <a:pt x="4730616" y="2739891"/>
                  <a:pt x="4730616" y="2744207"/>
                </a:cubicBezTo>
                <a:cubicBezTo>
                  <a:pt x="4698947" y="2750684"/>
                  <a:pt x="4651427" y="2761474"/>
                  <a:pt x="4635575" y="2772267"/>
                </a:cubicBezTo>
                <a:cubicBezTo>
                  <a:pt x="4635575" y="2787374"/>
                  <a:pt x="4572215" y="2791691"/>
                  <a:pt x="4572215" y="2798168"/>
                </a:cubicBezTo>
                <a:cubicBezTo>
                  <a:pt x="4572215" y="2804641"/>
                  <a:pt x="4611821" y="2804641"/>
                  <a:pt x="4627661" y="2804641"/>
                </a:cubicBezTo>
                <a:cubicBezTo>
                  <a:pt x="4651427" y="2776584"/>
                  <a:pt x="4722701" y="2750684"/>
                  <a:pt x="4793976" y="2729100"/>
                </a:cubicBezTo>
                <a:cubicBezTo>
                  <a:pt x="4817742" y="2731257"/>
                  <a:pt x="4825667" y="2722624"/>
                  <a:pt x="4825667" y="2718307"/>
                </a:cubicBezTo>
                <a:close/>
                <a:moveTo>
                  <a:pt x="4881102" y="2690250"/>
                </a:moveTo>
                <a:lnTo>
                  <a:pt x="4865262" y="2692407"/>
                </a:lnTo>
                <a:cubicBezTo>
                  <a:pt x="4849422" y="2692407"/>
                  <a:pt x="4825667" y="2692407"/>
                  <a:pt x="4825667" y="2698883"/>
                </a:cubicBezTo>
                <a:cubicBezTo>
                  <a:pt x="4825667" y="2701040"/>
                  <a:pt x="4841496" y="2707517"/>
                  <a:pt x="4857348" y="2707517"/>
                </a:cubicBezTo>
                <a:cubicBezTo>
                  <a:pt x="4865262" y="2707517"/>
                  <a:pt x="4857348" y="2696723"/>
                  <a:pt x="4881102" y="2690250"/>
                </a:cubicBezTo>
                <a:close/>
                <a:moveTo>
                  <a:pt x="1860673" y="2666134"/>
                </a:moveTo>
                <a:lnTo>
                  <a:pt x="1860616" y="2666253"/>
                </a:lnTo>
                <a:lnTo>
                  <a:pt x="1865814" y="2671959"/>
                </a:lnTo>
                <a:cubicBezTo>
                  <a:pt x="1868997" y="2673901"/>
                  <a:pt x="1873242" y="2675455"/>
                  <a:pt x="1877487" y="2675455"/>
                </a:cubicBezTo>
                <a:cubicBezTo>
                  <a:pt x="1885965" y="2675455"/>
                  <a:pt x="1885965" y="2672350"/>
                  <a:pt x="1885965" y="2672350"/>
                </a:cubicBezTo>
                <a:cubicBezTo>
                  <a:pt x="1885965" y="2669240"/>
                  <a:pt x="1877487" y="2666134"/>
                  <a:pt x="1868997" y="2666134"/>
                </a:cubicBezTo>
                <a:close/>
                <a:moveTo>
                  <a:pt x="4920708" y="2657873"/>
                </a:moveTo>
                <a:cubicBezTo>
                  <a:pt x="4920708" y="2660033"/>
                  <a:pt x="4928622" y="2675140"/>
                  <a:pt x="4944462" y="2675140"/>
                </a:cubicBezTo>
                <a:cubicBezTo>
                  <a:pt x="4952377" y="2675140"/>
                  <a:pt x="4952377" y="2666506"/>
                  <a:pt x="4952377" y="2664350"/>
                </a:cubicBezTo>
                <a:cubicBezTo>
                  <a:pt x="4952377" y="2664350"/>
                  <a:pt x="4991983" y="2664350"/>
                  <a:pt x="4991983" y="2662190"/>
                </a:cubicBezTo>
                <a:cubicBezTo>
                  <a:pt x="4991983" y="2662190"/>
                  <a:pt x="4936548" y="2657873"/>
                  <a:pt x="4920708" y="2657873"/>
                </a:cubicBezTo>
                <a:close/>
                <a:moveTo>
                  <a:pt x="4984068" y="2631973"/>
                </a:moveTo>
                <a:lnTo>
                  <a:pt x="4984068" y="2638446"/>
                </a:lnTo>
                <a:cubicBezTo>
                  <a:pt x="4984068" y="2647083"/>
                  <a:pt x="4999897" y="2649240"/>
                  <a:pt x="5023663" y="2649240"/>
                </a:cubicBezTo>
                <a:close/>
                <a:moveTo>
                  <a:pt x="1726514" y="2625290"/>
                </a:moveTo>
                <a:lnTo>
                  <a:pt x="1727335" y="2627991"/>
                </a:lnTo>
                <a:lnTo>
                  <a:pt x="1736851" y="2630315"/>
                </a:lnTo>
                <a:lnTo>
                  <a:pt x="1736851" y="2625290"/>
                </a:lnTo>
                <a:close/>
                <a:moveTo>
                  <a:pt x="5094949" y="2597439"/>
                </a:moveTo>
                <a:cubicBezTo>
                  <a:pt x="5087023" y="2597439"/>
                  <a:pt x="5087023" y="2606073"/>
                  <a:pt x="5087023" y="2606073"/>
                </a:cubicBezTo>
                <a:cubicBezTo>
                  <a:pt x="5071183" y="2606073"/>
                  <a:pt x="5039503" y="2608232"/>
                  <a:pt x="5039503" y="2614706"/>
                </a:cubicBezTo>
                <a:cubicBezTo>
                  <a:pt x="5039503" y="2614706"/>
                  <a:pt x="5039503" y="2619023"/>
                  <a:pt x="5047428" y="2619023"/>
                </a:cubicBezTo>
                <a:cubicBezTo>
                  <a:pt x="5055343" y="2619023"/>
                  <a:pt x="5055343" y="2616866"/>
                  <a:pt x="5055343" y="2614706"/>
                </a:cubicBezTo>
                <a:lnTo>
                  <a:pt x="5110789" y="2606073"/>
                </a:lnTo>
                <a:cubicBezTo>
                  <a:pt x="5110789" y="2603916"/>
                  <a:pt x="5102863" y="2597439"/>
                  <a:pt x="5094949" y="2597439"/>
                </a:cubicBezTo>
                <a:close/>
                <a:moveTo>
                  <a:pt x="1746026" y="2570851"/>
                </a:moveTo>
                <a:lnTo>
                  <a:pt x="1741726" y="2575572"/>
                </a:lnTo>
                <a:lnTo>
                  <a:pt x="1739755" y="2574127"/>
                </a:lnTo>
                <a:lnTo>
                  <a:pt x="1736851" y="2578015"/>
                </a:lnTo>
                <a:cubicBezTo>
                  <a:pt x="1760611" y="2578015"/>
                  <a:pt x="1764574" y="2580713"/>
                  <a:pt x="1760615" y="2583950"/>
                </a:cubicBezTo>
                <a:lnTo>
                  <a:pt x="1737258" y="2592965"/>
                </a:lnTo>
                <a:lnTo>
                  <a:pt x="1739304" y="2594214"/>
                </a:lnTo>
                <a:lnTo>
                  <a:pt x="1745968" y="2589941"/>
                </a:lnTo>
                <a:lnTo>
                  <a:pt x="1760049" y="2589355"/>
                </a:lnTo>
                <a:lnTo>
                  <a:pt x="1760616" y="2586649"/>
                </a:lnTo>
                <a:lnTo>
                  <a:pt x="1792637" y="2584797"/>
                </a:lnTo>
                <a:lnTo>
                  <a:pt x="1792637" y="2582233"/>
                </a:lnTo>
                <a:close/>
                <a:moveTo>
                  <a:pt x="1772962" y="2544175"/>
                </a:moveTo>
                <a:lnTo>
                  <a:pt x="1760616" y="2547798"/>
                </a:lnTo>
                <a:cubicBezTo>
                  <a:pt x="1760616" y="2548877"/>
                  <a:pt x="1766555" y="2549956"/>
                  <a:pt x="1773484" y="2551035"/>
                </a:cubicBezTo>
                <a:lnTo>
                  <a:pt x="1787170" y="2553390"/>
                </a:lnTo>
                <a:lnTo>
                  <a:pt x="1792637" y="2548050"/>
                </a:lnTo>
                <a:lnTo>
                  <a:pt x="1792637" y="2546576"/>
                </a:lnTo>
                <a:close/>
                <a:moveTo>
                  <a:pt x="5174149" y="2543482"/>
                </a:moveTo>
                <a:cubicBezTo>
                  <a:pt x="5174149" y="2554272"/>
                  <a:pt x="5182063" y="2569382"/>
                  <a:pt x="5166223" y="2578015"/>
                </a:cubicBezTo>
                <a:lnTo>
                  <a:pt x="5174149" y="2578015"/>
                </a:lnTo>
                <a:cubicBezTo>
                  <a:pt x="5189989" y="2569382"/>
                  <a:pt x="5205818" y="2556432"/>
                  <a:pt x="5237509" y="2547798"/>
                </a:cubicBezTo>
                <a:cubicBezTo>
                  <a:pt x="5237509" y="2543482"/>
                  <a:pt x="5182063" y="2543482"/>
                  <a:pt x="5174149" y="2543482"/>
                </a:cubicBezTo>
                <a:close/>
                <a:moveTo>
                  <a:pt x="5279950" y="2512462"/>
                </a:moveTo>
                <a:lnTo>
                  <a:pt x="5277104" y="2513906"/>
                </a:lnTo>
                <a:lnTo>
                  <a:pt x="5277104" y="2519738"/>
                </a:lnTo>
                <a:cubicBezTo>
                  <a:pt x="5277104" y="2526215"/>
                  <a:pt x="5292944" y="2526215"/>
                  <a:pt x="5308784" y="2526215"/>
                </a:cubicBezTo>
                <a:close/>
                <a:moveTo>
                  <a:pt x="1826572" y="2486391"/>
                </a:moveTo>
                <a:lnTo>
                  <a:pt x="1826566" y="2486391"/>
                </a:lnTo>
                <a:lnTo>
                  <a:pt x="1826566" y="2489011"/>
                </a:lnTo>
                <a:lnTo>
                  <a:pt x="1826572" y="2489012"/>
                </a:lnTo>
                <a:close/>
                <a:moveTo>
                  <a:pt x="1990293" y="2439881"/>
                </a:moveTo>
                <a:lnTo>
                  <a:pt x="1990293" y="2450671"/>
                </a:lnTo>
                <a:cubicBezTo>
                  <a:pt x="1990293" y="2454988"/>
                  <a:pt x="2014058" y="2454988"/>
                  <a:pt x="2021984" y="2454988"/>
                </a:cubicBezTo>
                <a:cubicBezTo>
                  <a:pt x="2021984" y="2452831"/>
                  <a:pt x="1998219" y="2439881"/>
                  <a:pt x="1990293" y="2439881"/>
                </a:cubicBezTo>
                <a:close/>
                <a:moveTo>
                  <a:pt x="1831889" y="2413981"/>
                </a:moveTo>
                <a:lnTo>
                  <a:pt x="1830961" y="2416387"/>
                </a:lnTo>
                <a:lnTo>
                  <a:pt x="1837466" y="2414672"/>
                </a:lnTo>
                <a:close/>
                <a:moveTo>
                  <a:pt x="5475099" y="2368653"/>
                </a:moveTo>
                <a:lnTo>
                  <a:pt x="5435505" y="2388080"/>
                </a:lnTo>
                <a:cubicBezTo>
                  <a:pt x="5419664" y="2388080"/>
                  <a:pt x="5403824" y="2390237"/>
                  <a:pt x="5403824" y="2394554"/>
                </a:cubicBezTo>
                <a:lnTo>
                  <a:pt x="5403824" y="2405347"/>
                </a:lnTo>
                <a:cubicBezTo>
                  <a:pt x="5427579" y="2405347"/>
                  <a:pt x="5435505" y="2398870"/>
                  <a:pt x="5435505" y="2394554"/>
                </a:cubicBezTo>
                <a:lnTo>
                  <a:pt x="5435505" y="2388080"/>
                </a:lnTo>
                <a:cubicBezTo>
                  <a:pt x="5467185" y="2388080"/>
                  <a:pt x="5498865" y="2383764"/>
                  <a:pt x="5498865" y="2375130"/>
                </a:cubicBezTo>
                <a:cubicBezTo>
                  <a:pt x="5498865" y="2370813"/>
                  <a:pt x="5490950" y="2368653"/>
                  <a:pt x="5475099" y="2368653"/>
                </a:cubicBezTo>
                <a:close/>
                <a:moveTo>
                  <a:pt x="1990307" y="2331956"/>
                </a:moveTo>
                <a:lnTo>
                  <a:pt x="1990293" y="2331963"/>
                </a:lnTo>
                <a:lnTo>
                  <a:pt x="1986171" y="2335845"/>
                </a:lnTo>
                <a:lnTo>
                  <a:pt x="1987769" y="2339858"/>
                </a:lnTo>
                <a:lnTo>
                  <a:pt x="1981479" y="2340264"/>
                </a:lnTo>
                <a:lnTo>
                  <a:pt x="1979407" y="2342214"/>
                </a:lnTo>
                <a:lnTo>
                  <a:pt x="1959610" y="2347052"/>
                </a:lnTo>
                <a:lnTo>
                  <a:pt x="1996259" y="2355397"/>
                </a:lnTo>
                <a:lnTo>
                  <a:pt x="1991831" y="2367885"/>
                </a:lnTo>
                <a:lnTo>
                  <a:pt x="1992277" y="2367845"/>
                </a:lnTo>
                <a:cubicBezTo>
                  <a:pt x="2002176" y="2365957"/>
                  <a:pt x="2010096" y="2363259"/>
                  <a:pt x="2014058" y="2360020"/>
                </a:cubicBezTo>
                <a:lnTo>
                  <a:pt x="2039146" y="2355234"/>
                </a:lnTo>
                <a:lnTo>
                  <a:pt x="2045752" y="2353242"/>
                </a:lnTo>
                <a:cubicBezTo>
                  <a:pt x="2045752" y="2351082"/>
                  <a:pt x="1998234" y="2351082"/>
                  <a:pt x="1990307" y="2351082"/>
                </a:cubicBezTo>
                <a:close/>
                <a:moveTo>
                  <a:pt x="5593905" y="2327646"/>
                </a:moveTo>
                <a:lnTo>
                  <a:pt x="5593905" y="2336280"/>
                </a:lnTo>
                <a:cubicBezTo>
                  <a:pt x="5593905" y="2342753"/>
                  <a:pt x="5601831" y="2344913"/>
                  <a:pt x="5625585" y="2344913"/>
                </a:cubicBezTo>
                <a:close/>
                <a:moveTo>
                  <a:pt x="2098894" y="2284353"/>
                </a:moveTo>
                <a:lnTo>
                  <a:pt x="2092266" y="2288255"/>
                </a:lnTo>
                <a:cubicBezTo>
                  <a:pt x="2081377" y="2294190"/>
                  <a:pt x="2069498" y="2299586"/>
                  <a:pt x="2061577" y="2299586"/>
                </a:cubicBezTo>
                <a:cubicBezTo>
                  <a:pt x="2053652" y="2299586"/>
                  <a:pt x="2053652" y="2290953"/>
                  <a:pt x="2053652" y="2288796"/>
                </a:cubicBezTo>
                <a:lnTo>
                  <a:pt x="1990293" y="2284479"/>
                </a:lnTo>
                <a:lnTo>
                  <a:pt x="1990293" y="2308219"/>
                </a:lnTo>
                <a:cubicBezTo>
                  <a:pt x="1998219" y="2308219"/>
                  <a:pt x="2045737" y="2308219"/>
                  <a:pt x="2045737" y="2310379"/>
                </a:cubicBezTo>
                <a:cubicBezTo>
                  <a:pt x="2045737" y="2312538"/>
                  <a:pt x="2031876" y="2315235"/>
                  <a:pt x="2018015" y="2318742"/>
                </a:cubicBezTo>
                <a:lnTo>
                  <a:pt x="1998774" y="2327918"/>
                </a:lnTo>
                <a:lnTo>
                  <a:pt x="2053665" y="2331658"/>
                </a:lnTo>
                <a:cubicBezTo>
                  <a:pt x="2053665" y="2333815"/>
                  <a:pt x="2053665" y="2342448"/>
                  <a:pt x="2061591" y="2342448"/>
                </a:cubicBezTo>
                <a:cubicBezTo>
                  <a:pt x="2077431" y="2342448"/>
                  <a:pt x="2109111" y="2320865"/>
                  <a:pt x="2117025" y="2316548"/>
                </a:cubicBezTo>
                <a:lnTo>
                  <a:pt x="2133219" y="2320410"/>
                </a:lnTo>
                <a:lnTo>
                  <a:pt x="2156619" y="2306063"/>
                </a:lnTo>
                <a:cubicBezTo>
                  <a:pt x="2180374" y="2303903"/>
                  <a:pt x="2180374" y="2293113"/>
                  <a:pt x="2180374" y="2288796"/>
                </a:cubicBezTo>
                <a:lnTo>
                  <a:pt x="2164607" y="2285036"/>
                </a:lnTo>
                <a:lnTo>
                  <a:pt x="2156621" y="2292809"/>
                </a:lnTo>
                <a:cubicBezTo>
                  <a:pt x="2148701" y="2292809"/>
                  <a:pt x="2130882" y="2292809"/>
                  <a:pt x="2116031" y="2291460"/>
                </a:cubicBezTo>
                <a:close/>
                <a:moveTo>
                  <a:pt x="5783986" y="2213252"/>
                </a:moveTo>
                <a:cubicBezTo>
                  <a:pt x="5799826" y="2217569"/>
                  <a:pt x="5768146" y="2226202"/>
                  <a:pt x="5752306" y="2224045"/>
                </a:cubicBezTo>
                <a:cubicBezTo>
                  <a:pt x="5728540" y="2239152"/>
                  <a:pt x="5704786" y="2252102"/>
                  <a:pt x="5688946" y="2267212"/>
                </a:cubicBezTo>
                <a:cubicBezTo>
                  <a:pt x="5688946" y="2270449"/>
                  <a:pt x="5700826" y="2272067"/>
                  <a:pt x="5714686" y="2272877"/>
                </a:cubicBezTo>
                <a:lnTo>
                  <a:pt x="5742666" y="2273478"/>
                </a:lnTo>
                <a:lnTo>
                  <a:pt x="5752319" y="2266902"/>
                </a:lnTo>
                <a:lnTo>
                  <a:pt x="5774285" y="2264549"/>
                </a:lnTo>
                <a:lnTo>
                  <a:pt x="5781176" y="2261684"/>
                </a:lnTo>
                <a:lnTo>
                  <a:pt x="5783998" y="2256108"/>
                </a:lnTo>
                <a:lnTo>
                  <a:pt x="5791703" y="2257308"/>
                </a:lnTo>
                <a:lnTo>
                  <a:pt x="5810716" y="2249404"/>
                </a:lnTo>
                <a:cubicBezTo>
                  <a:pt x="5821605" y="2241310"/>
                  <a:pt x="5827544" y="2232677"/>
                  <a:pt x="5839421" y="2221885"/>
                </a:cubicBezTo>
                <a:close/>
                <a:moveTo>
                  <a:pt x="2259564" y="2161451"/>
                </a:moveTo>
                <a:lnTo>
                  <a:pt x="2212044" y="2163611"/>
                </a:lnTo>
                <a:cubicBezTo>
                  <a:pt x="2140779" y="2187352"/>
                  <a:pt x="2117013" y="2211095"/>
                  <a:pt x="2093257" y="2239152"/>
                </a:cubicBezTo>
                <a:cubicBezTo>
                  <a:pt x="2089300" y="2244549"/>
                  <a:pt x="2101181" y="2247247"/>
                  <a:pt x="2116031" y="2248596"/>
                </a:cubicBezTo>
                <a:lnTo>
                  <a:pt x="2128113" y="2248998"/>
                </a:lnTo>
                <a:lnTo>
                  <a:pt x="2134838" y="2242627"/>
                </a:lnTo>
                <a:lnTo>
                  <a:pt x="2191277" y="2216202"/>
                </a:lnTo>
                <a:lnTo>
                  <a:pt x="2212044" y="2195985"/>
                </a:lnTo>
                <a:lnTo>
                  <a:pt x="2275404" y="2176561"/>
                </a:lnTo>
                <a:close/>
                <a:moveTo>
                  <a:pt x="2315010" y="2109651"/>
                </a:moveTo>
                <a:lnTo>
                  <a:pt x="2283330" y="2131234"/>
                </a:lnTo>
                <a:cubicBezTo>
                  <a:pt x="2283330" y="2135551"/>
                  <a:pt x="2338776" y="2135551"/>
                  <a:pt x="2346690" y="2135551"/>
                </a:cubicBezTo>
                <a:cubicBezTo>
                  <a:pt x="2370445" y="2131234"/>
                  <a:pt x="2370445" y="2122601"/>
                  <a:pt x="2370445" y="2116127"/>
                </a:cubicBezTo>
                <a:close/>
                <a:moveTo>
                  <a:pt x="2386296" y="2092384"/>
                </a:moveTo>
                <a:cubicBezTo>
                  <a:pt x="2386296" y="2092384"/>
                  <a:pt x="2378371" y="2094544"/>
                  <a:pt x="2370445" y="2094544"/>
                </a:cubicBezTo>
                <a:cubicBezTo>
                  <a:pt x="2370445" y="2096701"/>
                  <a:pt x="2378371" y="2101017"/>
                  <a:pt x="2386296" y="2101017"/>
                </a:cubicBezTo>
                <a:cubicBezTo>
                  <a:pt x="2394211" y="2101017"/>
                  <a:pt x="2402136" y="2098861"/>
                  <a:pt x="2402136" y="2096701"/>
                </a:cubicBezTo>
                <a:cubicBezTo>
                  <a:pt x="2402136" y="2094544"/>
                  <a:pt x="2394211" y="2092384"/>
                  <a:pt x="2386296" y="2092384"/>
                </a:cubicBezTo>
                <a:close/>
                <a:moveTo>
                  <a:pt x="5886941" y="2040584"/>
                </a:moveTo>
                <a:lnTo>
                  <a:pt x="5918632" y="2049217"/>
                </a:lnTo>
                <a:cubicBezTo>
                  <a:pt x="5926547" y="2049217"/>
                  <a:pt x="5942387" y="2047060"/>
                  <a:pt x="5942387" y="2042743"/>
                </a:cubicBezTo>
                <a:close/>
                <a:moveTo>
                  <a:pt x="6108702" y="2012526"/>
                </a:moveTo>
                <a:cubicBezTo>
                  <a:pt x="6100788" y="2012526"/>
                  <a:pt x="6100788" y="2012526"/>
                  <a:pt x="6100788" y="2014683"/>
                </a:cubicBezTo>
                <a:lnTo>
                  <a:pt x="6103688" y="2021638"/>
                </a:lnTo>
                <a:lnTo>
                  <a:pt x="6172077" y="2029485"/>
                </a:lnTo>
                <a:lnTo>
                  <a:pt x="6160599" y="2032265"/>
                </a:lnTo>
                <a:lnTo>
                  <a:pt x="6175041" y="2032491"/>
                </a:lnTo>
                <a:cubicBezTo>
                  <a:pt x="6189892" y="2032491"/>
                  <a:pt x="6203754" y="2031952"/>
                  <a:pt x="6203754" y="2029793"/>
                </a:cubicBezTo>
                <a:cubicBezTo>
                  <a:pt x="6203754" y="2023317"/>
                  <a:pt x="6132468" y="2012526"/>
                  <a:pt x="6108702" y="2012526"/>
                </a:cubicBezTo>
                <a:close/>
                <a:moveTo>
                  <a:pt x="2544697" y="1971516"/>
                </a:moveTo>
                <a:lnTo>
                  <a:pt x="2528846" y="1975833"/>
                </a:lnTo>
                <a:lnTo>
                  <a:pt x="2528846" y="1993100"/>
                </a:lnTo>
                <a:lnTo>
                  <a:pt x="2592217" y="1995260"/>
                </a:lnTo>
                <a:cubicBezTo>
                  <a:pt x="2592217" y="1982310"/>
                  <a:pt x="2663492" y="1984466"/>
                  <a:pt x="2663492" y="1971516"/>
                </a:cubicBezTo>
                <a:lnTo>
                  <a:pt x="2655578" y="1971516"/>
                </a:lnTo>
                <a:close/>
                <a:moveTo>
                  <a:pt x="6021587" y="1969359"/>
                </a:moveTo>
                <a:lnTo>
                  <a:pt x="6013673" y="1971516"/>
                </a:lnTo>
                <a:cubicBezTo>
                  <a:pt x="6005747" y="1977993"/>
                  <a:pt x="5981993" y="2008210"/>
                  <a:pt x="5950301" y="2014683"/>
                </a:cubicBezTo>
                <a:cubicBezTo>
                  <a:pt x="5997821" y="2010367"/>
                  <a:pt x="6045342" y="2003893"/>
                  <a:pt x="6100788" y="2003893"/>
                </a:cubicBezTo>
                <a:cubicBezTo>
                  <a:pt x="6116628" y="1997416"/>
                  <a:pt x="6148308" y="1993100"/>
                  <a:pt x="6172074" y="1986626"/>
                </a:cubicBezTo>
                <a:close/>
                <a:moveTo>
                  <a:pt x="6781911" y="1583012"/>
                </a:moveTo>
                <a:cubicBezTo>
                  <a:pt x="6781911" y="1598122"/>
                  <a:pt x="6718550" y="1583012"/>
                  <a:pt x="6718550" y="1598122"/>
                </a:cubicBezTo>
                <a:cubicBezTo>
                  <a:pt x="6718550" y="1604596"/>
                  <a:pt x="6734390" y="1608913"/>
                  <a:pt x="6758156" y="1608913"/>
                </a:cubicBezTo>
                <a:lnTo>
                  <a:pt x="6781911" y="1606756"/>
                </a:lnTo>
                <a:cubicBezTo>
                  <a:pt x="6781911" y="1602439"/>
                  <a:pt x="6789825" y="1598122"/>
                  <a:pt x="6805676" y="1595963"/>
                </a:cubicBezTo>
                <a:lnTo>
                  <a:pt x="6805676" y="1593806"/>
                </a:lnTo>
                <a:close/>
                <a:moveTo>
                  <a:pt x="6829431" y="1563589"/>
                </a:moveTo>
                <a:lnTo>
                  <a:pt x="6853197" y="1574379"/>
                </a:lnTo>
                <a:lnTo>
                  <a:pt x="6853197" y="1583012"/>
                </a:lnTo>
                <a:lnTo>
                  <a:pt x="6853992" y="1582796"/>
                </a:lnTo>
                <a:lnTo>
                  <a:pt x="6853211" y="1582704"/>
                </a:lnTo>
                <a:lnTo>
                  <a:pt x="6854606" y="1582628"/>
                </a:lnTo>
                <a:lnTo>
                  <a:pt x="6869037" y="1578696"/>
                </a:lnTo>
                <a:lnTo>
                  <a:pt x="6884865" y="1578696"/>
                </a:lnTo>
                <a:lnTo>
                  <a:pt x="6884865" y="1574379"/>
                </a:lnTo>
                <a:close/>
                <a:moveTo>
                  <a:pt x="6892791" y="1537688"/>
                </a:moveTo>
                <a:lnTo>
                  <a:pt x="6853197" y="1539845"/>
                </a:lnTo>
                <a:lnTo>
                  <a:pt x="6908631" y="1546322"/>
                </a:lnTo>
                <a:lnTo>
                  <a:pt x="6908631" y="1539845"/>
                </a:lnTo>
                <a:cubicBezTo>
                  <a:pt x="6900717" y="1539845"/>
                  <a:pt x="6900717" y="1537688"/>
                  <a:pt x="6892791" y="1537688"/>
                </a:cubicBezTo>
                <a:close/>
                <a:moveTo>
                  <a:pt x="6306067" y="1463576"/>
                </a:moveTo>
                <a:lnTo>
                  <a:pt x="6314029" y="1466491"/>
                </a:lnTo>
                <a:lnTo>
                  <a:pt x="6314623" y="1464304"/>
                </a:lnTo>
                <a:lnTo>
                  <a:pt x="6315604" y="1464075"/>
                </a:lnTo>
                <a:close/>
                <a:moveTo>
                  <a:pt x="2725869" y="1364139"/>
                </a:moveTo>
                <a:lnTo>
                  <a:pt x="2708889" y="1370354"/>
                </a:lnTo>
                <a:lnTo>
                  <a:pt x="2708889" y="1395213"/>
                </a:lnTo>
                <a:lnTo>
                  <a:pt x="2776772" y="1398323"/>
                </a:lnTo>
                <a:cubicBezTo>
                  <a:pt x="2776772" y="1379679"/>
                  <a:pt x="2853122" y="1382783"/>
                  <a:pt x="2853122" y="1364139"/>
                </a:cubicBezTo>
                <a:lnTo>
                  <a:pt x="2844644" y="1364139"/>
                </a:lnTo>
                <a:close/>
                <a:moveTo>
                  <a:pt x="6450299" y="1361033"/>
                </a:moveTo>
                <a:lnTo>
                  <a:pt x="6441822" y="1364139"/>
                </a:lnTo>
                <a:cubicBezTo>
                  <a:pt x="6433332" y="1373464"/>
                  <a:pt x="6407886" y="1416967"/>
                  <a:pt x="6373938" y="1426286"/>
                </a:cubicBezTo>
                <a:cubicBezTo>
                  <a:pt x="6399390" y="1423179"/>
                  <a:pt x="6424842" y="1419296"/>
                  <a:pt x="6451355" y="1416189"/>
                </a:cubicBezTo>
                <a:lnTo>
                  <a:pt x="6534823" y="1410772"/>
                </a:lnTo>
                <a:lnTo>
                  <a:pt x="6535933" y="1410470"/>
                </a:lnTo>
                <a:lnTo>
                  <a:pt x="6536419" y="1410297"/>
                </a:lnTo>
                <a:lnTo>
                  <a:pt x="6540355" y="1402521"/>
                </a:lnTo>
                <a:lnTo>
                  <a:pt x="6566055" y="1399770"/>
                </a:lnTo>
                <a:lnTo>
                  <a:pt x="6570136" y="1398321"/>
                </a:lnTo>
                <a:cubicBezTo>
                  <a:pt x="6583923" y="1394437"/>
                  <a:pt x="6598771" y="1390553"/>
                  <a:pt x="6611500" y="1385893"/>
                </a:cubicBezTo>
                <a:close/>
                <a:moveTo>
                  <a:pt x="5288010" y="1236738"/>
                </a:moveTo>
                <a:cubicBezTo>
                  <a:pt x="5279520" y="1236738"/>
                  <a:pt x="5279520" y="1239844"/>
                  <a:pt x="5271042" y="1239844"/>
                </a:cubicBezTo>
                <a:cubicBezTo>
                  <a:pt x="5271042" y="1242954"/>
                  <a:pt x="5271042" y="1252273"/>
                  <a:pt x="5288010" y="1252273"/>
                </a:cubicBezTo>
                <a:cubicBezTo>
                  <a:pt x="5304966" y="1252273"/>
                  <a:pt x="5304966" y="1246059"/>
                  <a:pt x="5304966" y="1242954"/>
                </a:cubicBezTo>
                <a:cubicBezTo>
                  <a:pt x="5304966" y="1239844"/>
                  <a:pt x="5296487" y="1236738"/>
                  <a:pt x="5288010" y="1236738"/>
                </a:cubicBezTo>
                <a:close/>
                <a:moveTo>
                  <a:pt x="7653115" y="1198825"/>
                </a:moveTo>
                <a:cubicBezTo>
                  <a:pt x="7653115" y="1200985"/>
                  <a:pt x="7653115" y="1207459"/>
                  <a:pt x="7668955" y="1207459"/>
                </a:cubicBezTo>
                <a:cubicBezTo>
                  <a:pt x="7676869" y="1207459"/>
                  <a:pt x="7676869" y="1205302"/>
                  <a:pt x="7676869" y="1203142"/>
                </a:cubicBezTo>
                <a:cubicBezTo>
                  <a:pt x="7676869" y="1200985"/>
                  <a:pt x="7668955" y="1198825"/>
                  <a:pt x="7661040" y="1198825"/>
                </a:cubicBezTo>
                <a:close/>
                <a:moveTo>
                  <a:pt x="7708560" y="1172925"/>
                </a:moveTo>
                <a:cubicBezTo>
                  <a:pt x="7708560" y="1175085"/>
                  <a:pt x="7716475" y="1181559"/>
                  <a:pt x="7732315" y="1181559"/>
                </a:cubicBezTo>
                <a:cubicBezTo>
                  <a:pt x="7740229" y="1181559"/>
                  <a:pt x="7740229" y="1181559"/>
                  <a:pt x="7740229" y="1179402"/>
                </a:cubicBezTo>
                <a:cubicBezTo>
                  <a:pt x="7740229" y="1175085"/>
                  <a:pt x="7732315" y="1172925"/>
                  <a:pt x="7716475" y="1172925"/>
                </a:cubicBezTo>
                <a:close/>
                <a:moveTo>
                  <a:pt x="7740229" y="1157818"/>
                </a:moveTo>
                <a:lnTo>
                  <a:pt x="7748155" y="1162135"/>
                </a:lnTo>
                <a:lnTo>
                  <a:pt x="7771921" y="1162135"/>
                </a:lnTo>
                <a:cubicBezTo>
                  <a:pt x="7771921" y="1157818"/>
                  <a:pt x="7763995" y="1157818"/>
                  <a:pt x="7748155" y="1157818"/>
                </a:cubicBezTo>
                <a:close/>
                <a:moveTo>
                  <a:pt x="7264755" y="804810"/>
                </a:moveTo>
                <a:cubicBezTo>
                  <a:pt x="7264755" y="826563"/>
                  <a:pt x="7196883" y="804810"/>
                  <a:pt x="7196883" y="826563"/>
                </a:cubicBezTo>
                <a:cubicBezTo>
                  <a:pt x="7196883" y="835884"/>
                  <a:pt x="7213851" y="842099"/>
                  <a:pt x="7239309" y="842099"/>
                </a:cubicBezTo>
                <a:lnTo>
                  <a:pt x="7264755" y="838994"/>
                </a:lnTo>
                <a:cubicBezTo>
                  <a:pt x="7264755" y="832779"/>
                  <a:pt x="7273233" y="826563"/>
                  <a:pt x="7290212" y="823455"/>
                </a:cubicBezTo>
                <a:lnTo>
                  <a:pt x="7290212" y="820350"/>
                </a:lnTo>
                <a:close/>
                <a:moveTo>
                  <a:pt x="7315658" y="776846"/>
                </a:moveTo>
                <a:lnTo>
                  <a:pt x="7341117" y="792381"/>
                </a:lnTo>
                <a:lnTo>
                  <a:pt x="7341117" y="804810"/>
                </a:lnTo>
                <a:lnTo>
                  <a:pt x="7341968" y="804499"/>
                </a:lnTo>
                <a:lnTo>
                  <a:pt x="7341132" y="804366"/>
                </a:lnTo>
                <a:lnTo>
                  <a:pt x="7342626" y="804257"/>
                </a:lnTo>
                <a:lnTo>
                  <a:pt x="7358084" y="798596"/>
                </a:lnTo>
                <a:lnTo>
                  <a:pt x="7375039" y="798596"/>
                </a:lnTo>
                <a:lnTo>
                  <a:pt x="7375039" y="792381"/>
                </a:lnTo>
                <a:close/>
                <a:moveTo>
                  <a:pt x="5983679" y="764416"/>
                </a:moveTo>
                <a:cubicBezTo>
                  <a:pt x="5975200" y="764416"/>
                  <a:pt x="5975200" y="767521"/>
                  <a:pt x="5966723" y="767521"/>
                </a:cubicBezTo>
                <a:cubicBezTo>
                  <a:pt x="5966723" y="770631"/>
                  <a:pt x="5966723" y="779952"/>
                  <a:pt x="5983679" y="779952"/>
                </a:cubicBezTo>
                <a:cubicBezTo>
                  <a:pt x="6000658" y="779952"/>
                  <a:pt x="6000658" y="773737"/>
                  <a:pt x="6000658" y="770631"/>
                </a:cubicBezTo>
                <a:cubicBezTo>
                  <a:pt x="6000658" y="767521"/>
                  <a:pt x="5992168" y="764416"/>
                  <a:pt x="5983679" y="764416"/>
                </a:cubicBezTo>
                <a:close/>
                <a:moveTo>
                  <a:pt x="6789656" y="755092"/>
                </a:moveTo>
                <a:cubicBezTo>
                  <a:pt x="6789656" y="767521"/>
                  <a:pt x="6764198" y="761306"/>
                  <a:pt x="6764198" y="776846"/>
                </a:cubicBezTo>
                <a:cubicBezTo>
                  <a:pt x="6764198" y="783060"/>
                  <a:pt x="6772689" y="789275"/>
                  <a:pt x="6789656" y="789275"/>
                </a:cubicBezTo>
                <a:cubicBezTo>
                  <a:pt x="6840560" y="789275"/>
                  <a:pt x="6857527" y="773737"/>
                  <a:pt x="6857527" y="758202"/>
                </a:cubicBezTo>
                <a:close/>
                <a:moveTo>
                  <a:pt x="7383529" y="739557"/>
                </a:moveTo>
                <a:lnTo>
                  <a:pt x="7341117" y="742662"/>
                </a:lnTo>
                <a:lnTo>
                  <a:pt x="7400497" y="751987"/>
                </a:lnTo>
                <a:lnTo>
                  <a:pt x="7400497" y="742662"/>
                </a:lnTo>
                <a:cubicBezTo>
                  <a:pt x="7392020" y="742662"/>
                  <a:pt x="7392020" y="739557"/>
                  <a:pt x="7383529" y="739557"/>
                </a:cubicBezTo>
                <a:close/>
                <a:moveTo>
                  <a:pt x="6967824" y="664980"/>
                </a:moveTo>
                <a:lnTo>
                  <a:pt x="6933876" y="668086"/>
                </a:lnTo>
                <a:cubicBezTo>
                  <a:pt x="6933876" y="677409"/>
                  <a:pt x="6925398" y="689839"/>
                  <a:pt x="6891463" y="689839"/>
                </a:cubicBezTo>
                <a:cubicBezTo>
                  <a:pt x="6891463" y="699159"/>
                  <a:pt x="6908431" y="702268"/>
                  <a:pt x="6933876" y="702268"/>
                </a:cubicBezTo>
                <a:lnTo>
                  <a:pt x="6967824" y="699159"/>
                </a:lnTo>
                <a:cubicBezTo>
                  <a:pt x="6959334" y="689839"/>
                  <a:pt x="6967824" y="677409"/>
                  <a:pt x="7001760" y="677409"/>
                </a:cubicBezTo>
                <a:cubicBezTo>
                  <a:pt x="7001760" y="671195"/>
                  <a:pt x="6984779" y="664980"/>
                  <a:pt x="6967824" y="664980"/>
                </a:cubicBezTo>
                <a:close/>
                <a:moveTo>
                  <a:pt x="7044172" y="615262"/>
                </a:moveTo>
                <a:cubicBezTo>
                  <a:pt x="7035695" y="615262"/>
                  <a:pt x="7035695" y="618367"/>
                  <a:pt x="7027205" y="618367"/>
                </a:cubicBezTo>
                <a:cubicBezTo>
                  <a:pt x="7027205" y="621477"/>
                  <a:pt x="7035695" y="630797"/>
                  <a:pt x="7044172" y="630797"/>
                </a:cubicBezTo>
                <a:cubicBezTo>
                  <a:pt x="7061140" y="630797"/>
                  <a:pt x="7061140" y="624582"/>
                  <a:pt x="7061140" y="621477"/>
                </a:cubicBezTo>
                <a:cubicBezTo>
                  <a:pt x="7061140" y="618367"/>
                  <a:pt x="7052651" y="615262"/>
                  <a:pt x="7044172" y="615262"/>
                </a:cubicBezTo>
                <a:close/>
                <a:moveTo>
                  <a:pt x="7230819" y="553114"/>
                </a:moveTo>
                <a:lnTo>
                  <a:pt x="7230819" y="565544"/>
                </a:lnTo>
                <a:cubicBezTo>
                  <a:pt x="7230819" y="574864"/>
                  <a:pt x="7239309" y="577973"/>
                  <a:pt x="7264755" y="577973"/>
                </a:cubicBezTo>
                <a:close/>
                <a:moveTo>
                  <a:pt x="8197985" y="251696"/>
                </a:moveTo>
                <a:cubicBezTo>
                  <a:pt x="8197985" y="254805"/>
                  <a:pt x="8197985" y="264126"/>
                  <a:pt x="8214953" y="264126"/>
                </a:cubicBezTo>
                <a:cubicBezTo>
                  <a:pt x="8223430" y="264126"/>
                  <a:pt x="8223430" y="261021"/>
                  <a:pt x="8223430" y="257911"/>
                </a:cubicBezTo>
                <a:cubicBezTo>
                  <a:pt x="8223430" y="254805"/>
                  <a:pt x="8214953" y="251696"/>
                  <a:pt x="8206474" y="251696"/>
                </a:cubicBezTo>
                <a:close/>
                <a:moveTo>
                  <a:pt x="8257378" y="214407"/>
                </a:moveTo>
                <a:cubicBezTo>
                  <a:pt x="8257378" y="217517"/>
                  <a:pt x="8265856" y="226838"/>
                  <a:pt x="8282824" y="226838"/>
                </a:cubicBezTo>
                <a:cubicBezTo>
                  <a:pt x="8291302" y="226838"/>
                  <a:pt x="8291302" y="226838"/>
                  <a:pt x="8291302" y="223732"/>
                </a:cubicBezTo>
                <a:cubicBezTo>
                  <a:pt x="8291302" y="217517"/>
                  <a:pt x="8282824" y="214407"/>
                  <a:pt x="8265856" y="214407"/>
                </a:cubicBezTo>
                <a:close/>
                <a:moveTo>
                  <a:pt x="8291302" y="192658"/>
                </a:moveTo>
                <a:lnTo>
                  <a:pt x="8299792" y="198873"/>
                </a:lnTo>
                <a:lnTo>
                  <a:pt x="8325250" y="198873"/>
                </a:lnTo>
                <a:cubicBezTo>
                  <a:pt x="8325250" y="192658"/>
                  <a:pt x="8316760" y="192658"/>
                  <a:pt x="8299792" y="192658"/>
                </a:cubicBezTo>
                <a:close/>
                <a:moveTo>
                  <a:pt x="8545830" y="0"/>
                </a:moveTo>
                <a:lnTo>
                  <a:pt x="8596733" y="0"/>
                </a:lnTo>
                <a:lnTo>
                  <a:pt x="8605212" y="24859"/>
                </a:lnTo>
                <a:cubicBezTo>
                  <a:pt x="8605212" y="34178"/>
                  <a:pt x="8588244" y="40394"/>
                  <a:pt x="8562798" y="40394"/>
                </a:cubicBezTo>
                <a:cubicBezTo>
                  <a:pt x="8562798" y="49719"/>
                  <a:pt x="8554309" y="62148"/>
                  <a:pt x="8537340" y="71468"/>
                </a:cubicBezTo>
                <a:lnTo>
                  <a:pt x="8537340" y="130510"/>
                </a:lnTo>
                <a:cubicBezTo>
                  <a:pt x="8477959" y="142941"/>
                  <a:pt x="8554309" y="167799"/>
                  <a:pt x="8427056" y="192658"/>
                </a:cubicBezTo>
                <a:lnTo>
                  <a:pt x="8427056" y="226838"/>
                </a:lnTo>
                <a:cubicBezTo>
                  <a:pt x="8393108" y="226838"/>
                  <a:pt x="8376153" y="236161"/>
                  <a:pt x="8376153" y="248590"/>
                </a:cubicBezTo>
                <a:lnTo>
                  <a:pt x="8376153" y="251696"/>
                </a:lnTo>
                <a:lnTo>
                  <a:pt x="8325250" y="273449"/>
                </a:lnTo>
                <a:cubicBezTo>
                  <a:pt x="8325250" y="288985"/>
                  <a:pt x="8291302" y="295199"/>
                  <a:pt x="8291302" y="313843"/>
                </a:cubicBezTo>
                <a:cubicBezTo>
                  <a:pt x="8257378" y="332487"/>
                  <a:pt x="8265856" y="388421"/>
                  <a:pt x="8223430" y="388421"/>
                </a:cubicBezTo>
                <a:cubicBezTo>
                  <a:pt x="8223430" y="400850"/>
                  <a:pt x="8248888" y="425709"/>
                  <a:pt x="8197985" y="425709"/>
                </a:cubicBezTo>
                <a:lnTo>
                  <a:pt x="8121624" y="481642"/>
                </a:lnTo>
                <a:cubicBezTo>
                  <a:pt x="8121624" y="506501"/>
                  <a:pt x="8053752" y="518931"/>
                  <a:pt x="8053752" y="543791"/>
                </a:cubicBezTo>
                <a:cubicBezTo>
                  <a:pt x="8002860" y="553114"/>
                  <a:pt x="8019828" y="587294"/>
                  <a:pt x="8019828" y="602833"/>
                </a:cubicBezTo>
                <a:lnTo>
                  <a:pt x="7985892" y="612152"/>
                </a:lnTo>
                <a:cubicBezTo>
                  <a:pt x="7960434" y="609048"/>
                  <a:pt x="7918022" y="612152"/>
                  <a:pt x="7918022" y="624582"/>
                </a:cubicBezTo>
                <a:lnTo>
                  <a:pt x="7884086" y="652551"/>
                </a:lnTo>
                <a:lnTo>
                  <a:pt x="7875596" y="702268"/>
                </a:lnTo>
                <a:lnTo>
                  <a:pt x="7816215" y="730233"/>
                </a:lnTo>
                <a:cubicBezTo>
                  <a:pt x="7816215" y="742662"/>
                  <a:pt x="7799248" y="755092"/>
                  <a:pt x="7773790" y="761306"/>
                </a:cubicBezTo>
                <a:cubicBezTo>
                  <a:pt x="7782267" y="773737"/>
                  <a:pt x="7799248" y="804810"/>
                  <a:pt x="7739854" y="804810"/>
                </a:cubicBezTo>
                <a:lnTo>
                  <a:pt x="7739854" y="838994"/>
                </a:lnTo>
                <a:cubicBezTo>
                  <a:pt x="7731364" y="842099"/>
                  <a:pt x="7722886" y="845209"/>
                  <a:pt x="7714396" y="845209"/>
                </a:cubicBezTo>
                <a:cubicBezTo>
                  <a:pt x="7688950" y="845209"/>
                  <a:pt x="7621078" y="901141"/>
                  <a:pt x="7621078" y="919785"/>
                </a:cubicBezTo>
                <a:lnTo>
                  <a:pt x="7544718" y="929106"/>
                </a:lnTo>
                <a:cubicBezTo>
                  <a:pt x="7553206" y="957074"/>
                  <a:pt x="7510794" y="1000577"/>
                  <a:pt x="7476858" y="1025436"/>
                </a:cubicBezTo>
                <a:cubicBezTo>
                  <a:pt x="7434433" y="1025436"/>
                  <a:pt x="7451400" y="1040971"/>
                  <a:pt x="7400497" y="1040971"/>
                </a:cubicBezTo>
                <a:cubicBezTo>
                  <a:pt x="7400497" y="1050296"/>
                  <a:pt x="7392020" y="1062725"/>
                  <a:pt x="7375039" y="1072045"/>
                </a:cubicBezTo>
                <a:cubicBezTo>
                  <a:pt x="7375039" y="1081369"/>
                  <a:pt x="7375039" y="1090689"/>
                  <a:pt x="7349594" y="1090689"/>
                </a:cubicBezTo>
                <a:lnTo>
                  <a:pt x="7307180" y="1090689"/>
                </a:lnTo>
                <a:cubicBezTo>
                  <a:pt x="7307180" y="1115549"/>
                  <a:pt x="7264755" y="1112443"/>
                  <a:pt x="7264755" y="1131087"/>
                </a:cubicBezTo>
                <a:cubicBezTo>
                  <a:pt x="7264755" y="1131087"/>
                  <a:pt x="7264755" y="1137303"/>
                  <a:pt x="7256277" y="1137303"/>
                </a:cubicBezTo>
                <a:cubicBezTo>
                  <a:pt x="7247787" y="1137303"/>
                  <a:pt x="7222329" y="1127978"/>
                  <a:pt x="7196883" y="1118658"/>
                </a:cubicBezTo>
                <a:lnTo>
                  <a:pt x="7188405" y="1124872"/>
                </a:lnTo>
                <a:lnTo>
                  <a:pt x="7179915" y="1162162"/>
                </a:lnTo>
                <a:lnTo>
                  <a:pt x="7205373" y="1140408"/>
                </a:lnTo>
                <a:lnTo>
                  <a:pt x="7230819" y="1190125"/>
                </a:lnTo>
                <a:cubicBezTo>
                  <a:pt x="7222329" y="1193235"/>
                  <a:pt x="7213851" y="1196340"/>
                  <a:pt x="7205373" y="1196340"/>
                </a:cubicBezTo>
                <a:cubicBezTo>
                  <a:pt x="7162948" y="1196340"/>
                  <a:pt x="7162948" y="1190125"/>
                  <a:pt x="7162948" y="1214984"/>
                </a:cubicBezTo>
                <a:cubicBezTo>
                  <a:pt x="7145980" y="1214984"/>
                  <a:pt x="7129012" y="1214984"/>
                  <a:pt x="7129012" y="1224309"/>
                </a:cubicBezTo>
                <a:cubicBezTo>
                  <a:pt x="7129012" y="1233629"/>
                  <a:pt x="7103554" y="1236738"/>
                  <a:pt x="7086598" y="1246059"/>
                </a:cubicBezTo>
                <a:cubicBezTo>
                  <a:pt x="7086598" y="1252273"/>
                  <a:pt x="7086598" y="1260042"/>
                  <a:pt x="7081295" y="1266256"/>
                </a:cubicBezTo>
                <a:lnTo>
                  <a:pt x="7068339" y="1270052"/>
                </a:lnTo>
                <a:lnTo>
                  <a:pt x="7114552" y="1270052"/>
                </a:lnTo>
                <a:lnTo>
                  <a:pt x="7044172" y="1284968"/>
                </a:lnTo>
                <a:lnTo>
                  <a:pt x="7044172" y="1311316"/>
                </a:lnTo>
                <a:lnTo>
                  <a:pt x="7029652" y="1314862"/>
                </a:lnTo>
                <a:lnTo>
                  <a:pt x="7027437" y="1319693"/>
                </a:lnTo>
                <a:lnTo>
                  <a:pt x="6970911" y="1341515"/>
                </a:lnTo>
                <a:lnTo>
                  <a:pt x="6958271" y="1351323"/>
                </a:lnTo>
                <a:cubicBezTo>
                  <a:pt x="6940243" y="1367248"/>
                  <a:pt x="6925398" y="1384339"/>
                  <a:pt x="6925398" y="1392108"/>
                </a:cubicBezTo>
                <a:lnTo>
                  <a:pt x="6882972" y="1398323"/>
                </a:lnTo>
                <a:lnTo>
                  <a:pt x="6879024" y="1404108"/>
                </a:lnTo>
                <a:lnTo>
                  <a:pt x="6940311" y="1399554"/>
                </a:lnTo>
                <a:lnTo>
                  <a:pt x="6964077" y="1371494"/>
                </a:lnTo>
                <a:cubicBezTo>
                  <a:pt x="6979917" y="1362860"/>
                  <a:pt x="7035351" y="1336960"/>
                  <a:pt x="7074957" y="1332643"/>
                </a:cubicBezTo>
                <a:lnTo>
                  <a:pt x="7074957" y="1319693"/>
                </a:lnTo>
                <a:cubicBezTo>
                  <a:pt x="7114552" y="1308903"/>
                  <a:pt x="7130392" y="1270052"/>
                  <a:pt x="7169998" y="1270052"/>
                </a:cubicBezTo>
                <a:cubicBezTo>
                  <a:pt x="7185838" y="1270052"/>
                  <a:pt x="7201667" y="1274369"/>
                  <a:pt x="7201667" y="1278686"/>
                </a:cubicBezTo>
                <a:cubicBezTo>
                  <a:pt x="7201667" y="1298110"/>
                  <a:pt x="7082871" y="1369337"/>
                  <a:pt x="7074957" y="1399554"/>
                </a:cubicBezTo>
                <a:cubicBezTo>
                  <a:pt x="7138317" y="1399554"/>
                  <a:pt x="7074957" y="1380127"/>
                  <a:pt x="7138317" y="1380127"/>
                </a:cubicBezTo>
                <a:cubicBezTo>
                  <a:pt x="7193752" y="1354227"/>
                  <a:pt x="7249198" y="1315376"/>
                  <a:pt x="7360079" y="1302426"/>
                </a:cubicBezTo>
                <a:cubicBezTo>
                  <a:pt x="7360079" y="1285160"/>
                  <a:pt x="7367993" y="1285160"/>
                  <a:pt x="7431353" y="1285160"/>
                </a:cubicBezTo>
                <a:cubicBezTo>
                  <a:pt x="7455119" y="1280843"/>
                  <a:pt x="7455119" y="1272209"/>
                  <a:pt x="7455119" y="1265736"/>
                </a:cubicBezTo>
                <a:lnTo>
                  <a:pt x="7518468" y="1250626"/>
                </a:lnTo>
                <a:cubicBezTo>
                  <a:pt x="7550159" y="1250626"/>
                  <a:pt x="7558074" y="1241992"/>
                  <a:pt x="7558074" y="1235519"/>
                </a:cubicBezTo>
                <a:cubicBezTo>
                  <a:pt x="7558074" y="1172925"/>
                  <a:pt x="7621434" y="1211775"/>
                  <a:pt x="7621434" y="1188035"/>
                </a:cubicBezTo>
                <a:lnTo>
                  <a:pt x="7621434" y="1181559"/>
                </a:lnTo>
                <a:lnTo>
                  <a:pt x="7676869" y="1170768"/>
                </a:lnTo>
                <a:cubicBezTo>
                  <a:pt x="7676869" y="1153501"/>
                  <a:pt x="7732315" y="1147025"/>
                  <a:pt x="7779835" y="1138391"/>
                </a:cubicBezTo>
                <a:cubicBezTo>
                  <a:pt x="7795675" y="1125441"/>
                  <a:pt x="7787749" y="1101701"/>
                  <a:pt x="7859035" y="1101701"/>
                </a:cubicBezTo>
                <a:lnTo>
                  <a:pt x="7866961" y="1101701"/>
                </a:lnTo>
                <a:cubicBezTo>
                  <a:pt x="7866961" y="1082274"/>
                  <a:pt x="7914481" y="1065007"/>
                  <a:pt x="7969915" y="1054217"/>
                </a:cubicBezTo>
                <a:lnTo>
                  <a:pt x="7977841" y="1041267"/>
                </a:lnTo>
                <a:cubicBezTo>
                  <a:pt x="7985756" y="1041267"/>
                  <a:pt x="8001596" y="1041267"/>
                  <a:pt x="8001596" y="1039107"/>
                </a:cubicBezTo>
                <a:cubicBezTo>
                  <a:pt x="8001596" y="1032634"/>
                  <a:pt x="7969915" y="1030474"/>
                  <a:pt x="7969915" y="1026157"/>
                </a:cubicBezTo>
                <a:cubicBezTo>
                  <a:pt x="7969915" y="1024000"/>
                  <a:pt x="7977841" y="1024000"/>
                  <a:pt x="7977841" y="1024000"/>
                </a:cubicBezTo>
                <a:lnTo>
                  <a:pt x="8025361" y="1024000"/>
                </a:lnTo>
                <a:lnTo>
                  <a:pt x="8033276" y="1041267"/>
                </a:lnTo>
                <a:cubicBezTo>
                  <a:pt x="8033276" y="1047740"/>
                  <a:pt x="8017436" y="1052057"/>
                  <a:pt x="7993681" y="1052057"/>
                </a:cubicBezTo>
                <a:cubicBezTo>
                  <a:pt x="7993681" y="1058534"/>
                  <a:pt x="7985756" y="1067167"/>
                  <a:pt x="7969915" y="1073641"/>
                </a:cubicBezTo>
                <a:lnTo>
                  <a:pt x="7969915" y="1114651"/>
                </a:lnTo>
                <a:cubicBezTo>
                  <a:pt x="7914481" y="1123285"/>
                  <a:pt x="7985756" y="1140551"/>
                  <a:pt x="7866961" y="1157818"/>
                </a:cubicBezTo>
                <a:lnTo>
                  <a:pt x="7866961" y="1181559"/>
                </a:lnTo>
                <a:cubicBezTo>
                  <a:pt x="7835269" y="1181559"/>
                  <a:pt x="7819441" y="1188035"/>
                  <a:pt x="7819441" y="1196668"/>
                </a:cubicBezTo>
                <a:lnTo>
                  <a:pt x="7819441" y="1198825"/>
                </a:lnTo>
                <a:lnTo>
                  <a:pt x="7771921" y="1213935"/>
                </a:lnTo>
                <a:cubicBezTo>
                  <a:pt x="7771921" y="1224726"/>
                  <a:pt x="7740229" y="1229042"/>
                  <a:pt x="7740229" y="1241992"/>
                </a:cubicBezTo>
                <a:cubicBezTo>
                  <a:pt x="7708560" y="1254942"/>
                  <a:pt x="7716475" y="1293793"/>
                  <a:pt x="7676869" y="1293793"/>
                </a:cubicBezTo>
                <a:cubicBezTo>
                  <a:pt x="7676869" y="1302426"/>
                  <a:pt x="7700635" y="1319693"/>
                  <a:pt x="7653115" y="1319693"/>
                </a:cubicBezTo>
                <a:lnTo>
                  <a:pt x="7581829" y="1358543"/>
                </a:lnTo>
                <a:cubicBezTo>
                  <a:pt x="7581829" y="1375810"/>
                  <a:pt x="7518468" y="1384444"/>
                  <a:pt x="7518468" y="1401711"/>
                </a:cubicBezTo>
                <a:cubicBezTo>
                  <a:pt x="7470959" y="1408187"/>
                  <a:pt x="7486799" y="1431928"/>
                  <a:pt x="7486799" y="1442721"/>
                </a:cubicBezTo>
                <a:lnTo>
                  <a:pt x="7455119" y="1449194"/>
                </a:lnTo>
                <a:cubicBezTo>
                  <a:pt x="7431353" y="1447038"/>
                  <a:pt x="7391759" y="1449194"/>
                  <a:pt x="7391759" y="1457828"/>
                </a:cubicBezTo>
                <a:lnTo>
                  <a:pt x="7360079" y="1477255"/>
                </a:lnTo>
                <a:lnTo>
                  <a:pt x="7352153" y="1511788"/>
                </a:lnTo>
                <a:lnTo>
                  <a:pt x="7296719" y="1531212"/>
                </a:lnTo>
                <a:cubicBezTo>
                  <a:pt x="7296719" y="1539845"/>
                  <a:pt x="7280879" y="1548479"/>
                  <a:pt x="7257113" y="1552795"/>
                </a:cubicBezTo>
                <a:cubicBezTo>
                  <a:pt x="7265027" y="1561429"/>
                  <a:pt x="7280879" y="1583012"/>
                  <a:pt x="7225433" y="1583012"/>
                </a:cubicBezTo>
                <a:lnTo>
                  <a:pt x="7225433" y="1606756"/>
                </a:lnTo>
                <a:cubicBezTo>
                  <a:pt x="7217507" y="1608913"/>
                  <a:pt x="7209593" y="1611073"/>
                  <a:pt x="7201667" y="1611073"/>
                </a:cubicBezTo>
                <a:cubicBezTo>
                  <a:pt x="7177912" y="1611073"/>
                  <a:pt x="7114552" y="1649923"/>
                  <a:pt x="7114552" y="1662873"/>
                </a:cubicBezTo>
                <a:lnTo>
                  <a:pt x="7043266" y="1669347"/>
                </a:lnTo>
                <a:cubicBezTo>
                  <a:pt x="7051191" y="1688773"/>
                  <a:pt x="7011597" y="1718990"/>
                  <a:pt x="6979917" y="1736257"/>
                </a:cubicBezTo>
                <a:cubicBezTo>
                  <a:pt x="6940311" y="1736257"/>
                  <a:pt x="6956151" y="1747047"/>
                  <a:pt x="6908631" y="1747047"/>
                </a:cubicBezTo>
                <a:cubicBezTo>
                  <a:pt x="6908631" y="1753524"/>
                  <a:pt x="6900717" y="1762157"/>
                  <a:pt x="6884865" y="1768631"/>
                </a:cubicBezTo>
                <a:cubicBezTo>
                  <a:pt x="6884865" y="1775107"/>
                  <a:pt x="6884865" y="1781581"/>
                  <a:pt x="6861111" y="1781581"/>
                </a:cubicBezTo>
                <a:lnTo>
                  <a:pt x="6821516" y="1781581"/>
                </a:lnTo>
                <a:cubicBezTo>
                  <a:pt x="6821516" y="1798848"/>
                  <a:pt x="6781911" y="1796691"/>
                  <a:pt x="6781911" y="1809641"/>
                </a:cubicBezTo>
                <a:cubicBezTo>
                  <a:pt x="6781911" y="1809641"/>
                  <a:pt x="6781911" y="1813958"/>
                  <a:pt x="6773996" y="1813958"/>
                </a:cubicBezTo>
                <a:cubicBezTo>
                  <a:pt x="6766071" y="1813958"/>
                  <a:pt x="6742305" y="1807481"/>
                  <a:pt x="6718550" y="1801008"/>
                </a:cubicBezTo>
                <a:lnTo>
                  <a:pt x="6710635" y="1805324"/>
                </a:lnTo>
                <a:lnTo>
                  <a:pt x="6702710" y="1831225"/>
                </a:lnTo>
                <a:lnTo>
                  <a:pt x="6726476" y="1816115"/>
                </a:lnTo>
                <a:lnTo>
                  <a:pt x="6750230" y="1850648"/>
                </a:lnTo>
                <a:cubicBezTo>
                  <a:pt x="6742305" y="1852808"/>
                  <a:pt x="6734390" y="1854965"/>
                  <a:pt x="6726476" y="1854965"/>
                </a:cubicBezTo>
                <a:cubicBezTo>
                  <a:pt x="6686870" y="1854965"/>
                  <a:pt x="6686870" y="1850648"/>
                  <a:pt x="6686870" y="1867915"/>
                </a:cubicBezTo>
                <a:cubicBezTo>
                  <a:pt x="6671030" y="1867915"/>
                  <a:pt x="6655190" y="1867915"/>
                  <a:pt x="6655190" y="1874392"/>
                </a:cubicBezTo>
                <a:cubicBezTo>
                  <a:pt x="6655190" y="1880865"/>
                  <a:pt x="6631424" y="1883025"/>
                  <a:pt x="6615595" y="1889499"/>
                </a:cubicBezTo>
                <a:cubicBezTo>
                  <a:pt x="6615595" y="1898132"/>
                  <a:pt x="6615595" y="1911082"/>
                  <a:pt x="6575989" y="1911082"/>
                </a:cubicBezTo>
                <a:lnTo>
                  <a:pt x="6575989" y="1934826"/>
                </a:lnTo>
                <a:cubicBezTo>
                  <a:pt x="6568075" y="1936983"/>
                  <a:pt x="6560149" y="1939142"/>
                  <a:pt x="6552235" y="1939142"/>
                </a:cubicBezTo>
                <a:lnTo>
                  <a:pt x="6544309" y="1939142"/>
                </a:lnTo>
                <a:cubicBezTo>
                  <a:pt x="6520543" y="1943459"/>
                  <a:pt x="6465109" y="1980150"/>
                  <a:pt x="6465109" y="1990943"/>
                </a:cubicBezTo>
                <a:lnTo>
                  <a:pt x="6425503" y="1995260"/>
                </a:lnTo>
                <a:cubicBezTo>
                  <a:pt x="6425503" y="2001733"/>
                  <a:pt x="6417589" y="2008210"/>
                  <a:pt x="6409663" y="2012526"/>
                </a:cubicBezTo>
                <a:lnTo>
                  <a:pt x="6393835" y="2010367"/>
                </a:lnTo>
                <a:cubicBezTo>
                  <a:pt x="6385909" y="2029793"/>
                  <a:pt x="6354229" y="2051377"/>
                  <a:pt x="6330474" y="2064327"/>
                </a:cubicBezTo>
                <a:cubicBezTo>
                  <a:pt x="6290868" y="2064327"/>
                  <a:pt x="6306708" y="2075117"/>
                  <a:pt x="6259188" y="2075117"/>
                </a:cubicBezTo>
                <a:cubicBezTo>
                  <a:pt x="6259188" y="2081594"/>
                  <a:pt x="6251274" y="2090227"/>
                  <a:pt x="6235434" y="2096701"/>
                </a:cubicBezTo>
                <a:cubicBezTo>
                  <a:pt x="6235434" y="2103177"/>
                  <a:pt x="6235434" y="2109651"/>
                  <a:pt x="6211668" y="2109651"/>
                </a:cubicBezTo>
                <a:lnTo>
                  <a:pt x="6172074" y="2109651"/>
                </a:lnTo>
                <a:cubicBezTo>
                  <a:pt x="6172074" y="2126918"/>
                  <a:pt x="6132468" y="2124761"/>
                  <a:pt x="6132468" y="2137711"/>
                </a:cubicBezTo>
                <a:cubicBezTo>
                  <a:pt x="6132468" y="2137711"/>
                  <a:pt x="6132468" y="2142028"/>
                  <a:pt x="6124553" y="2142028"/>
                </a:cubicBezTo>
                <a:cubicBezTo>
                  <a:pt x="6116628" y="2142028"/>
                  <a:pt x="6053267" y="2124761"/>
                  <a:pt x="6037427" y="2120444"/>
                </a:cubicBezTo>
                <a:cubicBezTo>
                  <a:pt x="6037427" y="2109651"/>
                  <a:pt x="6069107" y="2113968"/>
                  <a:pt x="6069107" y="2103177"/>
                </a:cubicBezTo>
                <a:lnTo>
                  <a:pt x="6100788" y="2083751"/>
                </a:lnTo>
                <a:cubicBezTo>
                  <a:pt x="6100788" y="2081594"/>
                  <a:pt x="6108702" y="2077277"/>
                  <a:pt x="6092873" y="2077277"/>
                </a:cubicBezTo>
                <a:cubicBezTo>
                  <a:pt x="6084947" y="2077277"/>
                  <a:pt x="6069107" y="2088067"/>
                  <a:pt x="6069107" y="2090227"/>
                </a:cubicBezTo>
                <a:lnTo>
                  <a:pt x="6013673" y="2107494"/>
                </a:lnTo>
                <a:cubicBezTo>
                  <a:pt x="6013673" y="2118284"/>
                  <a:pt x="5974067" y="2120444"/>
                  <a:pt x="5974067" y="2131234"/>
                </a:cubicBezTo>
                <a:lnTo>
                  <a:pt x="5910707" y="2148501"/>
                </a:lnTo>
                <a:lnTo>
                  <a:pt x="5910707" y="2178718"/>
                </a:lnTo>
                <a:cubicBezTo>
                  <a:pt x="5910707" y="2178718"/>
                  <a:pt x="5886941" y="2178718"/>
                  <a:pt x="5886941" y="2180878"/>
                </a:cubicBezTo>
                <a:cubicBezTo>
                  <a:pt x="5886941" y="2183035"/>
                  <a:pt x="5934472" y="2187352"/>
                  <a:pt x="5942387" y="2187352"/>
                </a:cubicBezTo>
                <a:cubicBezTo>
                  <a:pt x="5942387" y="2174401"/>
                  <a:pt x="5997821" y="2170085"/>
                  <a:pt x="6037427" y="2170085"/>
                </a:cubicBezTo>
                <a:lnTo>
                  <a:pt x="6077033" y="2144185"/>
                </a:lnTo>
                <a:lnTo>
                  <a:pt x="6100788" y="2178718"/>
                </a:lnTo>
                <a:cubicBezTo>
                  <a:pt x="6092873" y="2180878"/>
                  <a:pt x="6084947" y="2183035"/>
                  <a:pt x="6077033" y="2183035"/>
                </a:cubicBezTo>
                <a:cubicBezTo>
                  <a:pt x="6037427" y="2183035"/>
                  <a:pt x="6037427" y="2178718"/>
                  <a:pt x="6037427" y="2195985"/>
                </a:cubicBezTo>
                <a:cubicBezTo>
                  <a:pt x="6021587" y="2195985"/>
                  <a:pt x="6005747" y="2195985"/>
                  <a:pt x="6005747" y="2200302"/>
                </a:cubicBezTo>
                <a:cubicBezTo>
                  <a:pt x="6005747" y="2217569"/>
                  <a:pt x="5910707" y="2208935"/>
                  <a:pt x="5902792" y="2267212"/>
                </a:cubicBezTo>
                <a:cubicBezTo>
                  <a:pt x="5871112" y="2267212"/>
                  <a:pt x="5847346" y="2273686"/>
                  <a:pt x="5847346" y="2282319"/>
                </a:cubicBezTo>
                <a:lnTo>
                  <a:pt x="5783986" y="2306063"/>
                </a:lnTo>
                <a:cubicBezTo>
                  <a:pt x="5783986" y="2327646"/>
                  <a:pt x="5768146" y="2336280"/>
                  <a:pt x="5720626" y="2353546"/>
                </a:cubicBezTo>
                <a:lnTo>
                  <a:pt x="5688946" y="2357863"/>
                </a:lnTo>
                <a:cubicBezTo>
                  <a:pt x="5684988" y="2363258"/>
                  <a:pt x="5673108" y="2369193"/>
                  <a:pt x="5658258" y="2374589"/>
                </a:cubicBezTo>
                <a:lnTo>
                  <a:pt x="5620610" y="2385059"/>
                </a:lnTo>
                <a:lnTo>
                  <a:pt x="5625585" y="2387770"/>
                </a:lnTo>
                <a:lnTo>
                  <a:pt x="5618147" y="2385744"/>
                </a:lnTo>
                <a:lnTo>
                  <a:pt x="5609745" y="2388080"/>
                </a:lnTo>
                <a:cubicBezTo>
                  <a:pt x="5554311" y="2388080"/>
                  <a:pt x="5554311" y="2422614"/>
                  <a:pt x="5490950" y="2422614"/>
                </a:cubicBezTo>
                <a:cubicBezTo>
                  <a:pt x="5490950" y="2452831"/>
                  <a:pt x="5459270" y="2489521"/>
                  <a:pt x="5459270" y="2513265"/>
                </a:cubicBezTo>
                <a:cubicBezTo>
                  <a:pt x="5403824" y="2519738"/>
                  <a:pt x="5332550" y="2556432"/>
                  <a:pt x="5308784" y="2569382"/>
                </a:cubicBezTo>
                <a:cubicBezTo>
                  <a:pt x="5308784" y="2599599"/>
                  <a:pt x="5142458" y="2621183"/>
                  <a:pt x="5142458" y="2638446"/>
                </a:cubicBezTo>
                <a:lnTo>
                  <a:pt x="5055343" y="2672983"/>
                </a:lnTo>
                <a:cubicBezTo>
                  <a:pt x="5055343" y="2679457"/>
                  <a:pt x="5047428" y="2688090"/>
                  <a:pt x="5023663" y="2690250"/>
                </a:cubicBezTo>
                <a:lnTo>
                  <a:pt x="5023663" y="2733417"/>
                </a:lnTo>
                <a:lnTo>
                  <a:pt x="4920708" y="2772267"/>
                </a:lnTo>
                <a:cubicBezTo>
                  <a:pt x="4896942" y="2772267"/>
                  <a:pt x="4865262" y="2774424"/>
                  <a:pt x="4849422" y="2778741"/>
                </a:cubicBezTo>
                <a:cubicBezTo>
                  <a:pt x="4833582" y="2778741"/>
                  <a:pt x="4825667" y="2780901"/>
                  <a:pt x="4825667" y="2785217"/>
                </a:cubicBezTo>
                <a:cubicBezTo>
                  <a:pt x="4825667" y="2791691"/>
                  <a:pt x="4817742" y="2796008"/>
                  <a:pt x="4786062" y="2796008"/>
                </a:cubicBezTo>
                <a:lnTo>
                  <a:pt x="4688265" y="2810222"/>
                </a:lnTo>
                <a:lnTo>
                  <a:pt x="4660962" y="2827019"/>
                </a:lnTo>
                <a:lnTo>
                  <a:pt x="4653653" y="2842952"/>
                </a:lnTo>
                <a:cubicBezTo>
                  <a:pt x="4629149" y="2861973"/>
                  <a:pt x="4580141" y="2854285"/>
                  <a:pt x="4580141" y="2867235"/>
                </a:cubicBezTo>
                <a:cubicBezTo>
                  <a:pt x="4564301" y="2867235"/>
                  <a:pt x="4540546" y="2867235"/>
                  <a:pt x="4540546" y="2873708"/>
                </a:cubicBezTo>
                <a:cubicBezTo>
                  <a:pt x="4540546" y="2880185"/>
                  <a:pt x="4540546" y="2882342"/>
                  <a:pt x="4508866" y="2882342"/>
                </a:cubicBezTo>
                <a:cubicBezTo>
                  <a:pt x="4508866" y="2890975"/>
                  <a:pt x="4500940" y="2899609"/>
                  <a:pt x="4477186" y="2906085"/>
                </a:cubicBezTo>
                <a:cubicBezTo>
                  <a:pt x="4477186" y="2914719"/>
                  <a:pt x="4477186" y="2919035"/>
                  <a:pt x="4437580" y="2919035"/>
                </a:cubicBezTo>
                <a:lnTo>
                  <a:pt x="4413814" y="2919035"/>
                </a:lnTo>
                <a:lnTo>
                  <a:pt x="4358380" y="2934142"/>
                </a:lnTo>
                <a:cubicBezTo>
                  <a:pt x="4326700" y="2934142"/>
                  <a:pt x="4295019" y="2938459"/>
                  <a:pt x="4271254" y="2944936"/>
                </a:cubicBezTo>
                <a:cubicBezTo>
                  <a:pt x="4223745" y="2944936"/>
                  <a:pt x="4215819" y="2944936"/>
                  <a:pt x="4215819" y="2957883"/>
                </a:cubicBezTo>
                <a:cubicBezTo>
                  <a:pt x="4207893" y="2962199"/>
                  <a:pt x="4192064" y="2970836"/>
                  <a:pt x="4168299" y="2970836"/>
                </a:cubicBezTo>
                <a:lnTo>
                  <a:pt x="4152459" y="2968676"/>
                </a:lnTo>
                <a:lnTo>
                  <a:pt x="4151495" y="2960542"/>
                </a:lnTo>
                <a:lnTo>
                  <a:pt x="4136637" y="2961893"/>
                </a:lnTo>
                <a:lnTo>
                  <a:pt x="4124099" y="2961893"/>
                </a:lnTo>
                <a:lnTo>
                  <a:pt x="4117812" y="2965438"/>
                </a:lnTo>
                <a:lnTo>
                  <a:pt x="4102082" y="2972219"/>
                </a:lnTo>
                <a:lnTo>
                  <a:pt x="4108736" y="2979531"/>
                </a:lnTo>
                <a:cubicBezTo>
                  <a:pt x="4117226" y="2982641"/>
                  <a:pt x="4151165" y="2988856"/>
                  <a:pt x="4151165" y="2995070"/>
                </a:cubicBezTo>
                <a:cubicBezTo>
                  <a:pt x="4151165" y="3001285"/>
                  <a:pt x="4125705" y="3001285"/>
                  <a:pt x="4117226" y="3001285"/>
                </a:cubicBezTo>
                <a:cubicBezTo>
                  <a:pt x="4100257" y="3001285"/>
                  <a:pt x="4066306" y="3001285"/>
                  <a:pt x="4066306" y="2988856"/>
                </a:cubicBezTo>
                <a:lnTo>
                  <a:pt x="4071512" y="2977424"/>
                </a:lnTo>
                <a:lnTo>
                  <a:pt x="4044549" y="2979198"/>
                </a:lnTo>
                <a:cubicBezTo>
                  <a:pt x="4037621" y="2980548"/>
                  <a:pt x="4033664" y="2982706"/>
                  <a:pt x="4033664" y="2985943"/>
                </a:cubicBezTo>
                <a:cubicBezTo>
                  <a:pt x="4033664" y="2992420"/>
                  <a:pt x="4033664" y="2996736"/>
                  <a:pt x="4001972" y="2996736"/>
                </a:cubicBezTo>
                <a:cubicBezTo>
                  <a:pt x="3994058" y="2998893"/>
                  <a:pt x="3970303" y="3003210"/>
                  <a:pt x="3954463" y="3003210"/>
                </a:cubicBezTo>
                <a:cubicBezTo>
                  <a:pt x="3946538" y="3003210"/>
                  <a:pt x="3938612" y="3001053"/>
                  <a:pt x="3938612" y="2996736"/>
                </a:cubicBezTo>
                <a:cubicBezTo>
                  <a:pt x="3938612" y="2981626"/>
                  <a:pt x="4001972" y="2972993"/>
                  <a:pt x="4001972" y="2957883"/>
                </a:cubicBezTo>
                <a:lnTo>
                  <a:pt x="4001972" y="2929826"/>
                </a:lnTo>
                <a:lnTo>
                  <a:pt x="3954463" y="2927669"/>
                </a:lnTo>
                <a:lnTo>
                  <a:pt x="3938612" y="2947093"/>
                </a:lnTo>
                <a:lnTo>
                  <a:pt x="3883177" y="2960043"/>
                </a:lnTo>
                <a:cubicBezTo>
                  <a:pt x="3851497" y="2960043"/>
                  <a:pt x="3835657" y="2960043"/>
                  <a:pt x="3835657" y="2970836"/>
                </a:cubicBezTo>
                <a:lnTo>
                  <a:pt x="3835657" y="2977309"/>
                </a:lnTo>
                <a:cubicBezTo>
                  <a:pt x="3843583" y="2977309"/>
                  <a:pt x="3867337" y="2977309"/>
                  <a:pt x="3867337" y="2981626"/>
                </a:cubicBezTo>
                <a:cubicBezTo>
                  <a:pt x="3867337" y="2983786"/>
                  <a:pt x="3843583" y="2988103"/>
                  <a:pt x="3835657" y="2990260"/>
                </a:cubicBezTo>
                <a:cubicBezTo>
                  <a:pt x="3835657" y="2992420"/>
                  <a:pt x="3819817" y="3003210"/>
                  <a:pt x="3819817" y="3003210"/>
                </a:cubicBezTo>
                <a:cubicBezTo>
                  <a:pt x="3811903" y="3003210"/>
                  <a:pt x="3811903" y="2998893"/>
                  <a:pt x="3811903" y="2996736"/>
                </a:cubicBezTo>
                <a:cubicBezTo>
                  <a:pt x="3803977" y="2996736"/>
                  <a:pt x="3732691" y="3001053"/>
                  <a:pt x="3732691" y="3003210"/>
                </a:cubicBezTo>
                <a:cubicBezTo>
                  <a:pt x="3732691" y="3007526"/>
                  <a:pt x="3803977" y="3003210"/>
                  <a:pt x="3803977" y="3009686"/>
                </a:cubicBezTo>
                <a:cubicBezTo>
                  <a:pt x="3803977" y="3011843"/>
                  <a:pt x="3708937" y="3031270"/>
                  <a:pt x="3708937" y="3031270"/>
                </a:cubicBezTo>
                <a:cubicBezTo>
                  <a:pt x="3708937" y="3009686"/>
                  <a:pt x="3661416" y="3033427"/>
                  <a:pt x="3653502" y="3039903"/>
                </a:cubicBezTo>
                <a:lnTo>
                  <a:pt x="3590142" y="3048537"/>
                </a:lnTo>
                <a:lnTo>
                  <a:pt x="3550536" y="3063644"/>
                </a:lnTo>
                <a:lnTo>
                  <a:pt x="3479261" y="3048537"/>
                </a:lnTo>
                <a:cubicBezTo>
                  <a:pt x="3479261" y="3055010"/>
                  <a:pt x="3479261" y="3083070"/>
                  <a:pt x="3447581" y="3083070"/>
                </a:cubicBezTo>
                <a:cubicBezTo>
                  <a:pt x="3423815" y="3083070"/>
                  <a:pt x="3407975" y="3078754"/>
                  <a:pt x="3392135" y="3076594"/>
                </a:cubicBezTo>
                <a:cubicBezTo>
                  <a:pt x="3376295" y="3076594"/>
                  <a:pt x="3368375" y="3079292"/>
                  <a:pt x="3364415" y="3082530"/>
                </a:cubicBezTo>
                <a:lnTo>
                  <a:pt x="3360462" y="3091689"/>
                </a:lnTo>
                <a:lnTo>
                  <a:pt x="3362156" y="3091844"/>
                </a:lnTo>
                <a:lnTo>
                  <a:pt x="3360302" y="3092706"/>
                </a:lnTo>
                <a:lnTo>
                  <a:pt x="3358472" y="3104653"/>
                </a:lnTo>
                <a:cubicBezTo>
                  <a:pt x="3356492" y="3106541"/>
                  <a:pt x="3353026" y="3108160"/>
                  <a:pt x="3347085" y="3109306"/>
                </a:cubicBezTo>
                <a:lnTo>
                  <a:pt x="3328783" y="3110576"/>
                </a:lnTo>
                <a:lnTo>
                  <a:pt x="3319730" y="3119813"/>
                </a:lnTo>
                <a:cubicBezTo>
                  <a:pt x="3319730" y="3126028"/>
                  <a:pt x="3336711" y="3126028"/>
                  <a:pt x="3345189" y="3126028"/>
                </a:cubicBezTo>
                <a:lnTo>
                  <a:pt x="3456123" y="3119610"/>
                </a:lnTo>
                <a:lnTo>
                  <a:pt x="3463958" y="3113153"/>
                </a:lnTo>
                <a:lnTo>
                  <a:pt x="3482015" y="3118112"/>
                </a:lnTo>
                <a:lnTo>
                  <a:pt x="3506377" y="3116703"/>
                </a:lnTo>
                <a:lnTo>
                  <a:pt x="3506377" y="3129133"/>
                </a:lnTo>
                <a:cubicBezTo>
                  <a:pt x="3506377" y="3132240"/>
                  <a:pt x="3498424" y="3135347"/>
                  <a:pt x="3485964" y="3138261"/>
                </a:cubicBezTo>
                <a:lnTo>
                  <a:pt x="3476894" y="3139783"/>
                </a:lnTo>
                <a:lnTo>
                  <a:pt x="3473639" y="3142466"/>
                </a:lnTo>
                <a:lnTo>
                  <a:pt x="3515261" y="3139488"/>
                </a:lnTo>
                <a:cubicBezTo>
                  <a:pt x="3556472" y="3132810"/>
                  <a:pt x="3574292" y="3119454"/>
                  <a:pt x="3645572" y="3119454"/>
                </a:cubicBezTo>
                <a:lnTo>
                  <a:pt x="3645572" y="3130248"/>
                </a:lnTo>
                <a:cubicBezTo>
                  <a:pt x="3645572" y="3134564"/>
                  <a:pt x="3613892" y="3134564"/>
                  <a:pt x="3605978" y="3134564"/>
                </a:cubicBezTo>
                <a:lnTo>
                  <a:pt x="3550532" y="3164779"/>
                </a:lnTo>
                <a:cubicBezTo>
                  <a:pt x="3550532" y="3173416"/>
                  <a:pt x="3534692" y="3182049"/>
                  <a:pt x="3503012" y="3182049"/>
                </a:cubicBezTo>
                <a:lnTo>
                  <a:pt x="3431737" y="3179889"/>
                </a:lnTo>
                <a:lnTo>
                  <a:pt x="3392131" y="3160462"/>
                </a:lnTo>
                <a:cubicBezTo>
                  <a:pt x="3407971" y="3160462"/>
                  <a:pt x="3423811" y="3158305"/>
                  <a:pt x="3436681" y="3155068"/>
                </a:cubicBezTo>
                <a:lnTo>
                  <a:pt x="3453539" y="3147580"/>
                </a:lnTo>
                <a:lnTo>
                  <a:pt x="3444773" y="3145172"/>
                </a:lnTo>
                <a:lnTo>
                  <a:pt x="3438509" y="3146224"/>
                </a:lnTo>
                <a:cubicBezTo>
                  <a:pt x="3402453" y="3150884"/>
                  <a:pt x="3362156" y="3153991"/>
                  <a:pt x="3345189" y="3153991"/>
                </a:cubicBezTo>
                <a:cubicBezTo>
                  <a:pt x="3260350" y="3153991"/>
                  <a:pt x="3328221" y="3216140"/>
                  <a:pt x="3260350" y="3216140"/>
                </a:cubicBezTo>
                <a:cubicBezTo>
                  <a:pt x="3226413" y="3225464"/>
                  <a:pt x="3184000" y="3240998"/>
                  <a:pt x="3141575" y="3240998"/>
                </a:cubicBezTo>
                <a:cubicBezTo>
                  <a:pt x="3133097" y="3240998"/>
                  <a:pt x="3124607" y="3237894"/>
                  <a:pt x="3124607" y="3234784"/>
                </a:cubicBezTo>
                <a:lnTo>
                  <a:pt x="3087502" y="3221194"/>
                </a:lnTo>
                <a:lnTo>
                  <a:pt x="3085977" y="3221473"/>
                </a:lnTo>
                <a:cubicBezTo>
                  <a:pt x="3067414" y="3233614"/>
                  <a:pt x="3091174" y="3257896"/>
                  <a:pt x="3043654" y="3257896"/>
                </a:cubicBezTo>
                <a:cubicBezTo>
                  <a:pt x="3027814" y="3261134"/>
                  <a:pt x="3009995" y="3265451"/>
                  <a:pt x="2991186" y="3268958"/>
                </a:cubicBezTo>
                <a:lnTo>
                  <a:pt x="2985517" y="3269560"/>
                </a:lnTo>
                <a:lnTo>
                  <a:pt x="2977219" y="3279785"/>
                </a:lnTo>
                <a:cubicBezTo>
                  <a:pt x="2969797" y="3284059"/>
                  <a:pt x="2959193" y="3287166"/>
                  <a:pt x="2946469" y="3287166"/>
                </a:cubicBezTo>
                <a:lnTo>
                  <a:pt x="2861627" y="3287166"/>
                </a:lnTo>
                <a:lnTo>
                  <a:pt x="2910768" y="3269166"/>
                </a:lnTo>
                <a:lnTo>
                  <a:pt x="2869413" y="3257896"/>
                </a:lnTo>
                <a:lnTo>
                  <a:pt x="2854426" y="3259230"/>
                </a:lnTo>
                <a:lnTo>
                  <a:pt x="2797299" y="3268296"/>
                </a:lnTo>
                <a:lnTo>
                  <a:pt x="2790212" y="3273006"/>
                </a:lnTo>
                <a:cubicBezTo>
                  <a:pt x="2784271" y="3273006"/>
                  <a:pt x="2768430" y="3274760"/>
                  <a:pt x="2747145" y="3277390"/>
                </a:cubicBezTo>
                <a:lnTo>
                  <a:pt x="2679305" y="3286029"/>
                </a:lnTo>
                <a:lnTo>
                  <a:pt x="2649508" y="3293826"/>
                </a:lnTo>
                <a:cubicBezTo>
                  <a:pt x="2649508" y="3303146"/>
                  <a:pt x="2649508" y="3315576"/>
                  <a:pt x="2615572" y="3315576"/>
                </a:cubicBezTo>
                <a:cubicBezTo>
                  <a:pt x="2577392" y="3315576"/>
                  <a:pt x="2537092" y="3314022"/>
                  <a:pt x="2495732" y="3312468"/>
                </a:cubicBezTo>
                <a:lnTo>
                  <a:pt x="2473387" y="3311918"/>
                </a:lnTo>
                <a:lnTo>
                  <a:pt x="2469451" y="3321837"/>
                </a:lnTo>
                <a:cubicBezTo>
                  <a:pt x="2465491" y="3324805"/>
                  <a:pt x="2457571" y="3326963"/>
                  <a:pt x="2441731" y="3326963"/>
                </a:cubicBezTo>
                <a:cubicBezTo>
                  <a:pt x="2370445" y="3326963"/>
                  <a:pt x="2291245" y="3322646"/>
                  <a:pt x="2212044" y="3322646"/>
                </a:cubicBezTo>
                <a:lnTo>
                  <a:pt x="2212044" y="3311856"/>
                </a:lnTo>
                <a:lnTo>
                  <a:pt x="2216826" y="3309670"/>
                </a:lnTo>
                <a:lnTo>
                  <a:pt x="2216826" y="3299598"/>
                </a:lnTo>
                <a:lnTo>
                  <a:pt x="2264602" y="3299598"/>
                </a:lnTo>
                <a:lnTo>
                  <a:pt x="2276397" y="3298365"/>
                </a:lnTo>
                <a:cubicBezTo>
                  <a:pt x="2293722" y="3297286"/>
                  <a:pt x="2312285" y="3296612"/>
                  <a:pt x="2328991" y="3296072"/>
                </a:cubicBezTo>
                <a:lnTo>
                  <a:pt x="2369533" y="3294622"/>
                </a:lnTo>
                <a:lnTo>
                  <a:pt x="2369533" y="3294009"/>
                </a:lnTo>
                <a:lnTo>
                  <a:pt x="2346690" y="3279479"/>
                </a:lnTo>
                <a:lnTo>
                  <a:pt x="2300269" y="3276561"/>
                </a:lnTo>
                <a:lnTo>
                  <a:pt x="2299553" y="3276735"/>
                </a:lnTo>
                <a:lnTo>
                  <a:pt x="2232652" y="3278134"/>
                </a:lnTo>
                <a:lnTo>
                  <a:pt x="2223925" y="3282176"/>
                </a:lnTo>
                <a:lnTo>
                  <a:pt x="2213204" y="3282043"/>
                </a:lnTo>
                <a:lnTo>
                  <a:pt x="2171621" y="3294932"/>
                </a:lnTo>
                <a:lnTo>
                  <a:pt x="2170970" y="3295600"/>
                </a:lnTo>
                <a:lnTo>
                  <a:pt x="2167362" y="3296252"/>
                </a:lnTo>
                <a:lnTo>
                  <a:pt x="2115037" y="3312470"/>
                </a:lnTo>
                <a:lnTo>
                  <a:pt x="2038677" y="3312470"/>
                </a:lnTo>
                <a:lnTo>
                  <a:pt x="2021709" y="3328005"/>
                </a:lnTo>
                <a:lnTo>
                  <a:pt x="1898482" y="3328005"/>
                </a:lnTo>
                <a:lnTo>
                  <a:pt x="1887338" y="3335596"/>
                </a:lnTo>
                <a:lnTo>
                  <a:pt x="1795573" y="3335596"/>
                </a:lnTo>
                <a:lnTo>
                  <a:pt x="1792637" y="3340435"/>
                </a:lnTo>
                <a:cubicBezTo>
                  <a:pt x="1758701" y="3340435"/>
                  <a:pt x="1716287" y="3343545"/>
                  <a:pt x="1699319" y="3352864"/>
                </a:cubicBezTo>
                <a:lnTo>
                  <a:pt x="1334516" y="3352864"/>
                </a:lnTo>
                <a:lnTo>
                  <a:pt x="1334510" y="3352863"/>
                </a:lnTo>
                <a:lnTo>
                  <a:pt x="1245819" y="3352863"/>
                </a:lnTo>
                <a:lnTo>
                  <a:pt x="1158694" y="3342073"/>
                </a:lnTo>
                <a:lnTo>
                  <a:pt x="1095333" y="3324806"/>
                </a:lnTo>
                <a:cubicBezTo>
                  <a:pt x="1008207" y="3324806"/>
                  <a:pt x="929017" y="3326963"/>
                  <a:pt x="841891" y="3324806"/>
                </a:cubicBezTo>
                <a:lnTo>
                  <a:pt x="810211" y="3305379"/>
                </a:lnTo>
                <a:cubicBezTo>
                  <a:pt x="691415" y="3298906"/>
                  <a:pt x="620130" y="3301063"/>
                  <a:pt x="620130" y="3260055"/>
                </a:cubicBezTo>
                <a:lnTo>
                  <a:pt x="533016" y="3257896"/>
                </a:lnTo>
                <a:cubicBezTo>
                  <a:pt x="540929" y="3249262"/>
                  <a:pt x="540929" y="3238472"/>
                  <a:pt x="501324" y="3238472"/>
                </a:cubicBezTo>
                <a:cubicBezTo>
                  <a:pt x="509250" y="3229838"/>
                  <a:pt x="493409" y="3223362"/>
                  <a:pt x="461729" y="3223362"/>
                </a:cubicBezTo>
                <a:lnTo>
                  <a:pt x="358773" y="3212572"/>
                </a:lnTo>
                <a:cubicBezTo>
                  <a:pt x="358773" y="3195305"/>
                  <a:pt x="255809" y="3186671"/>
                  <a:pt x="200364" y="3160771"/>
                </a:cubicBezTo>
                <a:cubicBezTo>
                  <a:pt x="200364" y="3145661"/>
                  <a:pt x="137017" y="3160771"/>
                  <a:pt x="137017" y="3141344"/>
                </a:cubicBezTo>
                <a:cubicBezTo>
                  <a:pt x="137017" y="3132711"/>
                  <a:pt x="144931" y="3126234"/>
                  <a:pt x="184536" y="3126234"/>
                </a:cubicBezTo>
                <a:cubicBezTo>
                  <a:pt x="200370" y="3126234"/>
                  <a:pt x="214228" y="3126234"/>
                  <a:pt x="224128" y="3124885"/>
                </a:cubicBezTo>
                <a:lnTo>
                  <a:pt x="238986" y="3116030"/>
                </a:lnTo>
                <a:lnTo>
                  <a:pt x="220999" y="3112371"/>
                </a:lnTo>
                <a:lnTo>
                  <a:pt x="219685" y="3110608"/>
                </a:lnTo>
                <a:lnTo>
                  <a:pt x="176610" y="3100337"/>
                </a:lnTo>
                <a:cubicBezTo>
                  <a:pt x="97411" y="3100337"/>
                  <a:pt x="81569" y="3037743"/>
                  <a:pt x="81569" y="3018320"/>
                </a:cubicBezTo>
                <a:cubicBezTo>
                  <a:pt x="-21386" y="3005370"/>
                  <a:pt x="2369" y="2966519"/>
                  <a:pt x="2369" y="2940619"/>
                </a:cubicBezTo>
                <a:cubicBezTo>
                  <a:pt x="2369" y="2934142"/>
                  <a:pt x="2369" y="2919035"/>
                  <a:pt x="41963" y="2919035"/>
                </a:cubicBezTo>
                <a:cubicBezTo>
                  <a:pt x="41963" y="2903927"/>
                  <a:pt x="37509" y="2886121"/>
                  <a:pt x="33054" y="2867100"/>
                </a:cubicBezTo>
                <a:lnTo>
                  <a:pt x="30814" y="2852204"/>
                </a:lnTo>
                <a:lnTo>
                  <a:pt x="27594" y="2851122"/>
                </a:lnTo>
                <a:cubicBezTo>
                  <a:pt x="-11776" y="2825777"/>
                  <a:pt x="2538" y="2787323"/>
                  <a:pt x="2538" y="2759356"/>
                </a:cubicBezTo>
                <a:cubicBezTo>
                  <a:pt x="2538" y="2750032"/>
                  <a:pt x="2538" y="2728282"/>
                  <a:pt x="44951" y="2728282"/>
                </a:cubicBezTo>
                <a:cubicBezTo>
                  <a:pt x="44951" y="2641277"/>
                  <a:pt x="-31398" y="2492122"/>
                  <a:pt x="121314" y="2417544"/>
                </a:cubicBezTo>
                <a:cubicBezTo>
                  <a:pt x="121314" y="2392685"/>
                  <a:pt x="104346" y="2377146"/>
                  <a:pt x="146772" y="2358502"/>
                </a:cubicBezTo>
                <a:lnTo>
                  <a:pt x="146772" y="2290140"/>
                </a:lnTo>
                <a:cubicBezTo>
                  <a:pt x="172217" y="2290140"/>
                  <a:pt x="180707" y="2283924"/>
                  <a:pt x="180707" y="2274605"/>
                </a:cubicBezTo>
                <a:cubicBezTo>
                  <a:pt x="180707" y="2252851"/>
                  <a:pt x="214629" y="2200027"/>
                  <a:pt x="257054" y="2190704"/>
                </a:cubicBezTo>
                <a:cubicBezTo>
                  <a:pt x="257054" y="2165844"/>
                  <a:pt x="290988" y="2140985"/>
                  <a:pt x="290988" y="2116126"/>
                </a:cubicBezTo>
                <a:cubicBezTo>
                  <a:pt x="324924" y="2097482"/>
                  <a:pt x="341892" y="2072622"/>
                  <a:pt x="350381" y="2050873"/>
                </a:cubicBezTo>
                <a:cubicBezTo>
                  <a:pt x="324924" y="2053978"/>
                  <a:pt x="307956" y="2022904"/>
                  <a:pt x="367349" y="2022904"/>
                </a:cubicBezTo>
                <a:lnTo>
                  <a:pt x="384316" y="2022904"/>
                </a:lnTo>
                <a:lnTo>
                  <a:pt x="384316" y="1973187"/>
                </a:lnTo>
                <a:cubicBezTo>
                  <a:pt x="401273" y="1970081"/>
                  <a:pt x="503081" y="1864430"/>
                  <a:pt x="528538" y="1845786"/>
                </a:cubicBezTo>
                <a:lnTo>
                  <a:pt x="528538" y="1824032"/>
                </a:lnTo>
                <a:lnTo>
                  <a:pt x="562474" y="1811602"/>
                </a:lnTo>
                <a:cubicBezTo>
                  <a:pt x="562474" y="1786743"/>
                  <a:pt x="630345" y="1771208"/>
                  <a:pt x="630345" y="1743239"/>
                </a:cubicBezTo>
                <a:lnTo>
                  <a:pt x="689738" y="1687307"/>
                </a:lnTo>
                <a:cubicBezTo>
                  <a:pt x="689738" y="1665557"/>
                  <a:pt x="833959" y="1597195"/>
                  <a:pt x="833959" y="1563012"/>
                </a:cubicBezTo>
                <a:cubicBezTo>
                  <a:pt x="901830" y="1563012"/>
                  <a:pt x="901830" y="1531937"/>
                  <a:pt x="901830" y="1513293"/>
                </a:cubicBezTo>
                <a:cubicBezTo>
                  <a:pt x="901830" y="1469790"/>
                  <a:pt x="969702" y="1457361"/>
                  <a:pt x="969702" y="1423181"/>
                </a:cubicBezTo>
                <a:cubicBezTo>
                  <a:pt x="1012115" y="1423181"/>
                  <a:pt x="995159" y="1410752"/>
                  <a:pt x="1037573" y="1410752"/>
                </a:cubicBezTo>
                <a:cubicBezTo>
                  <a:pt x="1037573" y="1398323"/>
                  <a:pt x="1054541" y="1385893"/>
                  <a:pt x="1071509" y="1376569"/>
                </a:cubicBezTo>
                <a:cubicBezTo>
                  <a:pt x="1071509" y="1367249"/>
                  <a:pt x="1079987" y="1357924"/>
                  <a:pt x="1096955" y="1351710"/>
                </a:cubicBezTo>
                <a:lnTo>
                  <a:pt x="1079987" y="1351710"/>
                </a:lnTo>
                <a:cubicBezTo>
                  <a:pt x="1096955" y="1342389"/>
                  <a:pt x="1113923" y="1326851"/>
                  <a:pt x="1113923" y="1314422"/>
                </a:cubicBezTo>
                <a:cubicBezTo>
                  <a:pt x="1147858" y="1314422"/>
                  <a:pt x="1147858" y="1305101"/>
                  <a:pt x="1173316" y="1301991"/>
                </a:cubicBezTo>
                <a:cubicBezTo>
                  <a:pt x="1173316" y="1301991"/>
                  <a:pt x="1181794" y="1301991"/>
                  <a:pt x="1181794" y="1298886"/>
                </a:cubicBezTo>
                <a:cubicBezTo>
                  <a:pt x="1181794" y="1292672"/>
                  <a:pt x="1190284" y="1283347"/>
                  <a:pt x="1198762" y="1277132"/>
                </a:cubicBezTo>
                <a:cubicBezTo>
                  <a:pt x="1207252" y="1258488"/>
                  <a:pt x="1224220" y="1239844"/>
                  <a:pt x="1249678" y="1224309"/>
                </a:cubicBezTo>
                <a:lnTo>
                  <a:pt x="1283601" y="1224309"/>
                </a:lnTo>
                <a:cubicBezTo>
                  <a:pt x="1292092" y="1221200"/>
                  <a:pt x="1292092" y="1218094"/>
                  <a:pt x="1292092" y="1214984"/>
                </a:cubicBezTo>
                <a:lnTo>
                  <a:pt x="1309059" y="1202556"/>
                </a:lnTo>
                <a:lnTo>
                  <a:pt x="1309059" y="1199450"/>
                </a:lnTo>
                <a:cubicBezTo>
                  <a:pt x="1342995" y="1174591"/>
                  <a:pt x="1359963" y="1143518"/>
                  <a:pt x="1393898" y="1115549"/>
                </a:cubicBezTo>
                <a:lnTo>
                  <a:pt x="1410866" y="1115549"/>
                </a:lnTo>
                <a:lnTo>
                  <a:pt x="1410866" y="1100014"/>
                </a:lnTo>
                <a:lnTo>
                  <a:pt x="1453292" y="1100014"/>
                </a:lnTo>
                <a:lnTo>
                  <a:pt x="1453292" y="1090689"/>
                </a:lnTo>
                <a:cubicBezTo>
                  <a:pt x="1461770" y="1090689"/>
                  <a:pt x="1478738" y="1090689"/>
                  <a:pt x="1487228" y="1087584"/>
                </a:cubicBezTo>
                <a:lnTo>
                  <a:pt x="1487228" y="1075155"/>
                </a:lnTo>
                <a:lnTo>
                  <a:pt x="1504196" y="1075155"/>
                </a:lnTo>
                <a:lnTo>
                  <a:pt x="1504196" y="1072045"/>
                </a:lnTo>
                <a:lnTo>
                  <a:pt x="1504196" y="1065830"/>
                </a:lnTo>
                <a:lnTo>
                  <a:pt x="1546609" y="1040971"/>
                </a:lnTo>
                <a:lnTo>
                  <a:pt x="1546609" y="1025436"/>
                </a:lnTo>
                <a:lnTo>
                  <a:pt x="1555099" y="1025436"/>
                </a:lnTo>
                <a:lnTo>
                  <a:pt x="1555099" y="991254"/>
                </a:lnTo>
                <a:cubicBezTo>
                  <a:pt x="1622971" y="991254"/>
                  <a:pt x="1631449" y="991254"/>
                  <a:pt x="1631449" y="966394"/>
                </a:cubicBezTo>
                <a:cubicBezTo>
                  <a:pt x="1699319" y="966394"/>
                  <a:pt x="1690829" y="932214"/>
                  <a:pt x="1690829" y="916676"/>
                </a:cubicBezTo>
                <a:cubicBezTo>
                  <a:pt x="1724766" y="916676"/>
                  <a:pt x="1741734" y="910461"/>
                  <a:pt x="1741734" y="898032"/>
                </a:cubicBezTo>
                <a:lnTo>
                  <a:pt x="1741734" y="888711"/>
                </a:lnTo>
                <a:lnTo>
                  <a:pt x="1835062" y="876282"/>
                </a:lnTo>
                <a:cubicBezTo>
                  <a:pt x="1835062" y="863853"/>
                  <a:pt x="1826572" y="854528"/>
                  <a:pt x="1868997" y="854528"/>
                </a:cubicBezTo>
                <a:lnTo>
                  <a:pt x="1894456" y="854528"/>
                </a:lnTo>
                <a:lnTo>
                  <a:pt x="1911411" y="814135"/>
                </a:lnTo>
                <a:cubicBezTo>
                  <a:pt x="1945358" y="814135"/>
                  <a:pt x="1970801" y="814135"/>
                  <a:pt x="1970801" y="829669"/>
                </a:cubicBezTo>
                <a:cubicBezTo>
                  <a:pt x="1970801" y="838994"/>
                  <a:pt x="1970801" y="851423"/>
                  <a:pt x="2004738" y="851423"/>
                </a:cubicBezTo>
                <a:cubicBezTo>
                  <a:pt x="2047164" y="851423"/>
                  <a:pt x="2064134" y="829669"/>
                  <a:pt x="2064134" y="817240"/>
                </a:cubicBezTo>
                <a:cubicBezTo>
                  <a:pt x="2098068" y="792381"/>
                  <a:pt x="2174418" y="764416"/>
                  <a:pt x="2233811" y="748877"/>
                </a:cubicBezTo>
                <a:cubicBezTo>
                  <a:pt x="2233811" y="733343"/>
                  <a:pt x="2276225" y="733343"/>
                  <a:pt x="2276225" y="717803"/>
                </a:cubicBezTo>
                <a:lnTo>
                  <a:pt x="2352565" y="689839"/>
                </a:lnTo>
                <a:lnTo>
                  <a:pt x="2513765" y="668086"/>
                </a:lnTo>
                <a:cubicBezTo>
                  <a:pt x="2513765" y="692945"/>
                  <a:pt x="2564669" y="674299"/>
                  <a:pt x="2581637" y="664980"/>
                </a:cubicBezTo>
                <a:cubicBezTo>
                  <a:pt x="2581637" y="649441"/>
                  <a:pt x="2708889" y="652551"/>
                  <a:pt x="2742837" y="652551"/>
                </a:cubicBezTo>
                <a:lnTo>
                  <a:pt x="2742837" y="646336"/>
                </a:lnTo>
                <a:lnTo>
                  <a:pt x="2751314" y="646336"/>
                </a:lnTo>
                <a:lnTo>
                  <a:pt x="2759793" y="649441"/>
                </a:lnTo>
                <a:lnTo>
                  <a:pt x="2827664" y="640121"/>
                </a:lnTo>
                <a:cubicBezTo>
                  <a:pt x="2853122" y="640121"/>
                  <a:pt x="2853122" y="658765"/>
                  <a:pt x="2853122" y="664980"/>
                </a:cubicBezTo>
                <a:cubicBezTo>
                  <a:pt x="2853122" y="674299"/>
                  <a:pt x="2836154" y="680515"/>
                  <a:pt x="2810696" y="680515"/>
                </a:cubicBezTo>
                <a:lnTo>
                  <a:pt x="2793740" y="680515"/>
                </a:lnTo>
                <a:lnTo>
                  <a:pt x="2751314" y="717803"/>
                </a:lnTo>
                <a:cubicBezTo>
                  <a:pt x="2827664" y="717803"/>
                  <a:pt x="2895548" y="717803"/>
                  <a:pt x="2963407" y="730233"/>
                </a:cubicBezTo>
                <a:cubicBezTo>
                  <a:pt x="2963407" y="733343"/>
                  <a:pt x="2988864" y="758202"/>
                  <a:pt x="2988864" y="758202"/>
                </a:cubicBezTo>
                <a:cubicBezTo>
                  <a:pt x="3005833" y="758202"/>
                  <a:pt x="2988864" y="739557"/>
                  <a:pt x="3005833" y="739557"/>
                </a:cubicBezTo>
                <a:cubicBezTo>
                  <a:pt x="3022800" y="739557"/>
                  <a:pt x="3039768" y="748877"/>
                  <a:pt x="3048245" y="751987"/>
                </a:cubicBezTo>
                <a:cubicBezTo>
                  <a:pt x="3073704" y="751987"/>
                  <a:pt x="3090671" y="758202"/>
                  <a:pt x="3090671" y="767521"/>
                </a:cubicBezTo>
                <a:cubicBezTo>
                  <a:pt x="3090671" y="783060"/>
                  <a:pt x="3073704" y="801706"/>
                  <a:pt x="3048245" y="814135"/>
                </a:cubicBezTo>
                <a:cubicBezTo>
                  <a:pt x="3048245" y="829669"/>
                  <a:pt x="3031278" y="876282"/>
                  <a:pt x="2980374" y="876282"/>
                </a:cubicBezTo>
                <a:cubicBezTo>
                  <a:pt x="2954928" y="891816"/>
                  <a:pt x="2920993" y="913570"/>
                  <a:pt x="2920993" y="932214"/>
                </a:cubicBezTo>
                <a:cubicBezTo>
                  <a:pt x="2920993" y="938430"/>
                  <a:pt x="2929471" y="941535"/>
                  <a:pt x="2946451" y="941535"/>
                </a:cubicBezTo>
                <a:lnTo>
                  <a:pt x="3039768" y="876282"/>
                </a:lnTo>
                <a:cubicBezTo>
                  <a:pt x="3099149" y="876282"/>
                  <a:pt x="3167032" y="876282"/>
                  <a:pt x="3167032" y="848313"/>
                </a:cubicBezTo>
                <a:lnTo>
                  <a:pt x="3268827" y="807919"/>
                </a:lnTo>
                <a:cubicBezTo>
                  <a:pt x="3268827" y="842099"/>
                  <a:pt x="3234904" y="870067"/>
                  <a:pt x="3234904" y="898032"/>
                </a:cubicBezTo>
                <a:lnTo>
                  <a:pt x="3209445" y="910461"/>
                </a:lnTo>
                <a:lnTo>
                  <a:pt x="3234904" y="916676"/>
                </a:lnTo>
                <a:lnTo>
                  <a:pt x="3234904" y="932214"/>
                </a:lnTo>
                <a:lnTo>
                  <a:pt x="3268827" y="941535"/>
                </a:lnTo>
                <a:lnTo>
                  <a:pt x="3302775" y="1028542"/>
                </a:lnTo>
                <a:cubicBezTo>
                  <a:pt x="3285807" y="1044081"/>
                  <a:pt x="3268827" y="1062725"/>
                  <a:pt x="3260350" y="1078260"/>
                </a:cubicBezTo>
                <a:cubicBezTo>
                  <a:pt x="3260350" y="1084474"/>
                  <a:pt x="3243382" y="1202556"/>
                  <a:pt x="3184000" y="1202556"/>
                </a:cubicBezTo>
                <a:cubicBezTo>
                  <a:pt x="3167032" y="1258488"/>
                  <a:pt x="3065213" y="1274027"/>
                  <a:pt x="3056736" y="1342389"/>
                </a:cubicBezTo>
                <a:lnTo>
                  <a:pt x="3031278" y="1364139"/>
                </a:lnTo>
                <a:lnTo>
                  <a:pt x="2980374" y="1364139"/>
                </a:lnTo>
                <a:lnTo>
                  <a:pt x="2971896" y="1364139"/>
                </a:lnTo>
                <a:cubicBezTo>
                  <a:pt x="2895548" y="1364139"/>
                  <a:pt x="2937960" y="1503974"/>
                  <a:pt x="2844644" y="1503974"/>
                </a:cubicBezTo>
                <a:lnTo>
                  <a:pt x="2819186" y="1500864"/>
                </a:lnTo>
                <a:cubicBezTo>
                  <a:pt x="2810702" y="1506303"/>
                  <a:pt x="2800628" y="1513489"/>
                  <a:pt x="2790421" y="1521646"/>
                </a:cubicBezTo>
                <a:lnTo>
                  <a:pt x="2773175" y="1537170"/>
                </a:lnTo>
                <a:lnTo>
                  <a:pt x="2778330" y="1541736"/>
                </a:lnTo>
                <a:cubicBezTo>
                  <a:pt x="2784271" y="1546322"/>
                  <a:pt x="2790212" y="1550639"/>
                  <a:pt x="2790212" y="1550639"/>
                </a:cubicBezTo>
                <a:cubicBezTo>
                  <a:pt x="2806053" y="1550639"/>
                  <a:pt x="2790212" y="1537688"/>
                  <a:pt x="2806053" y="1537688"/>
                </a:cubicBezTo>
                <a:cubicBezTo>
                  <a:pt x="2821893" y="1537688"/>
                  <a:pt x="2837733" y="1544162"/>
                  <a:pt x="2845647" y="1546322"/>
                </a:cubicBezTo>
                <a:cubicBezTo>
                  <a:pt x="2869413" y="1546322"/>
                  <a:pt x="2885253" y="1550639"/>
                  <a:pt x="2885253" y="1557112"/>
                </a:cubicBezTo>
                <a:cubicBezTo>
                  <a:pt x="2885253" y="1567905"/>
                  <a:pt x="2869413" y="1580856"/>
                  <a:pt x="2845647" y="1589489"/>
                </a:cubicBezTo>
                <a:cubicBezTo>
                  <a:pt x="2845647" y="1600279"/>
                  <a:pt x="2829807" y="1632656"/>
                  <a:pt x="2782287" y="1632656"/>
                </a:cubicBezTo>
                <a:cubicBezTo>
                  <a:pt x="2758532" y="1643446"/>
                  <a:pt x="2726852" y="1658556"/>
                  <a:pt x="2726852" y="1671506"/>
                </a:cubicBezTo>
                <a:cubicBezTo>
                  <a:pt x="2726852" y="1675823"/>
                  <a:pt x="2734767" y="1677980"/>
                  <a:pt x="2750618" y="1677980"/>
                </a:cubicBezTo>
                <a:lnTo>
                  <a:pt x="2837733" y="1632656"/>
                </a:lnTo>
                <a:cubicBezTo>
                  <a:pt x="2893167" y="1632656"/>
                  <a:pt x="2956539" y="1632656"/>
                  <a:pt x="2956539" y="1613229"/>
                </a:cubicBezTo>
                <a:lnTo>
                  <a:pt x="3051568" y="1585172"/>
                </a:lnTo>
                <a:cubicBezTo>
                  <a:pt x="3051568" y="1608913"/>
                  <a:pt x="3019899" y="1628339"/>
                  <a:pt x="3019899" y="1647763"/>
                </a:cubicBezTo>
                <a:lnTo>
                  <a:pt x="2996133" y="1656396"/>
                </a:lnTo>
                <a:lnTo>
                  <a:pt x="3019899" y="1660713"/>
                </a:lnTo>
                <a:lnTo>
                  <a:pt x="3019899" y="1671506"/>
                </a:lnTo>
                <a:lnTo>
                  <a:pt x="3051568" y="1677980"/>
                </a:lnTo>
                <a:lnTo>
                  <a:pt x="3083259" y="1738414"/>
                </a:lnTo>
                <a:cubicBezTo>
                  <a:pt x="3067419" y="1749207"/>
                  <a:pt x="3051568" y="1762157"/>
                  <a:pt x="3043654" y="1772948"/>
                </a:cubicBezTo>
                <a:cubicBezTo>
                  <a:pt x="3043654" y="1777264"/>
                  <a:pt x="3027814" y="1859282"/>
                  <a:pt x="2972379" y="1859282"/>
                </a:cubicBezTo>
                <a:cubicBezTo>
                  <a:pt x="2956539" y="1898132"/>
                  <a:pt x="2861487" y="1908925"/>
                  <a:pt x="2853573" y="1956409"/>
                </a:cubicBezTo>
                <a:lnTo>
                  <a:pt x="2829807" y="1971516"/>
                </a:lnTo>
                <a:lnTo>
                  <a:pt x="2782287" y="1971516"/>
                </a:lnTo>
                <a:lnTo>
                  <a:pt x="2774372" y="1971516"/>
                </a:lnTo>
                <a:cubicBezTo>
                  <a:pt x="2703098" y="1971516"/>
                  <a:pt x="2742692" y="2068644"/>
                  <a:pt x="2655578" y="2068644"/>
                </a:cubicBezTo>
                <a:lnTo>
                  <a:pt x="2631812" y="2066484"/>
                </a:lnTo>
                <a:cubicBezTo>
                  <a:pt x="2600132" y="2081594"/>
                  <a:pt x="2544697" y="2116127"/>
                  <a:pt x="2552611" y="2135551"/>
                </a:cubicBezTo>
                <a:lnTo>
                  <a:pt x="2497177" y="2150661"/>
                </a:lnTo>
                <a:cubicBezTo>
                  <a:pt x="2497177" y="2170085"/>
                  <a:pt x="2433817" y="2174401"/>
                  <a:pt x="2433817" y="2185195"/>
                </a:cubicBezTo>
                <a:cubicBezTo>
                  <a:pt x="2433817" y="2193828"/>
                  <a:pt x="2449657" y="2213252"/>
                  <a:pt x="2402136" y="2213252"/>
                </a:cubicBezTo>
                <a:cubicBezTo>
                  <a:pt x="2402136" y="2234835"/>
                  <a:pt x="2417965" y="2239152"/>
                  <a:pt x="2322936" y="2239152"/>
                </a:cubicBezTo>
                <a:cubicBezTo>
                  <a:pt x="2346690" y="2267212"/>
                  <a:pt x="2235810" y="2247786"/>
                  <a:pt x="2235810" y="2273686"/>
                </a:cubicBezTo>
                <a:cubicBezTo>
                  <a:pt x="2235810" y="2282319"/>
                  <a:pt x="2259564" y="2299586"/>
                  <a:pt x="2212044" y="2306063"/>
                </a:cubicBezTo>
                <a:lnTo>
                  <a:pt x="2168416" y="2328804"/>
                </a:lnTo>
                <a:lnTo>
                  <a:pt x="2180386" y="2331658"/>
                </a:lnTo>
                <a:cubicBezTo>
                  <a:pt x="2180386" y="2335975"/>
                  <a:pt x="2180386" y="2346765"/>
                  <a:pt x="2156631" y="2348925"/>
                </a:cubicBezTo>
                <a:lnTo>
                  <a:pt x="2093271" y="2387776"/>
                </a:lnTo>
                <a:lnTo>
                  <a:pt x="2087863" y="2388807"/>
                </a:lnTo>
                <a:lnTo>
                  <a:pt x="2118998" y="2397793"/>
                </a:lnTo>
                <a:cubicBezTo>
                  <a:pt x="2120976" y="2403189"/>
                  <a:pt x="2117013" y="2409664"/>
                  <a:pt x="2117013" y="2413981"/>
                </a:cubicBezTo>
                <a:lnTo>
                  <a:pt x="2156619" y="2429087"/>
                </a:lnTo>
                <a:cubicBezTo>
                  <a:pt x="2156619" y="2442038"/>
                  <a:pt x="2140779" y="2457148"/>
                  <a:pt x="2117013" y="2470098"/>
                </a:cubicBezTo>
                <a:cubicBezTo>
                  <a:pt x="2117013" y="2485205"/>
                  <a:pt x="2053652" y="2493838"/>
                  <a:pt x="2053652" y="2511105"/>
                </a:cubicBezTo>
                <a:cubicBezTo>
                  <a:pt x="2053652" y="2526215"/>
                  <a:pt x="1950696" y="2534848"/>
                  <a:pt x="1950696" y="2554272"/>
                </a:cubicBezTo>
                <a:lnTo>
                  <a:pt x="1945719" y="2567293"/>
                </a:lnTo>
                <a:lnTo>
                  <a:pt x="1996259" y="2588448"/>
                </a:lnTo>
                <a:cubicBezTo>
                  <a:pt x="1970809" y="2588448"/>
                  <a:pt x="1951719" y="2587672"/>
                  <a:pt x="1938992" y="2589614"/>
                </a:cubicBezTo>
                <a:lnTo>
                  <a:pt x="1930016" y="2592993"/>
                </a:lnTo>
                <a:lnTo>
                  <a:pt x="1921441" y="2603191"/>
                </a:lnTo>
                <a:lnTo>
                  <a:pt x="1919900" y="2607092"/>
                </a:lnTo>
                <a:cubicBezTo>
                  <a:pt x="1919900" y="2638167"/>
                  <a:pt x="1979280" y="2641277"/>
                  <a:pt x="2047164" y="2641277"/>
                </a:cubicBezTo>
                <a:cubicBezTo>
                  <a:pt x="2208353" y="2641277"/>
                  <a:pt x="2369533" y="2600877"/>
                  <a:pt x="2496797" y="2600877"/>
                </a:cubicBezTo>
                <a:lnTo>
                  <a:pt x="2573158" y="2579128"/>
                </a:lnTo>
                <a:cubicBezTo>
                  <a:pt x="2573158" y="2551160"/>
                  <a:pt x="2649508" y="2554270"/>
                  <a:pt x="2708889" y="2548050"/>
                </a:cubicBezTo>
                <a:cubicBezTo>
                  <a:pt x="2776772" y="2520086"/>
                  <a:pt x="2827664" y="2485907"/>
                  <a:pt x="2912515" y="2464153"/>
                </a:cubicBezTo>
                <a:cubicBezTo>
                  <a:pt x="2912515" y="2436188"/>
                  <a:pt x="3022800" y="2436188"/>
                  <a:pt x="3022800" y="2408219"/>
                </a:cubicBezTo>
                <a:cubicBezTo>
                  <a:pt x="3056736" y="2411329"/>
                  <a:pt x="3090671" y="2408219"/>
                  <a:pt x="3090671" y="2392685"/>
                </a:cubicBezTo>
                <a:lnTo>
                  <a:pt x="3158542" y="2361612"/>
                </a:lnTo>
                <a:cubicBezTo>
                  <a:pt x="3158542" y="2339858"/>
                  <a:pt x="3260350" y="2349182"/>
                  <a:pt x="3260350" y="2321213"/>
                </a:cubicBezTo>
                <a:cubicBezTo>
                  <a:pt x="3260350" y="2308784"/>
                  <a:pt x="3336711" y="2277711"/>
                  <a:pt x="3362156" y="2277711"/>
                </a:cubicBezTo>
                <a:lnTo>
                  <a:pt x="3506377" y="2234207"/>
                </a:lnTo>
                <a:cubicBezTo>
                  <a:pt x="3531835" y="2212458"/>
                  <a:pt x="3582738" y="2168954"/>
                  <a:pt x="3633641" y="2153414"/>
                </a:cubicBezTo>
                <a:cubicBezTo>
                  <a:pt x="3701512" y="2159629"/>
                  <a:pt x="3769384" y="2097482"/>
                  <a:pt x="3769384" y="2075732"/>
                </a:cubicBezTo>
                <a:lnTo>
                  <a:pt x="3794842" y="2050873"/>
                </a:lnTo>
                <a:cubicBezTo>
                  <a:pt x="3871191" y="2050873"/>
                  <a:pt x="3811810" y="2026014"/>
                  <a:pt x="3871191" y="2026014"/>
                </a:cubicBezTo>
                <a:cubicBezTo>
                  <a:pt x="3947540" y="1994940"/>
                  <a:pt x="4015423" y="1954543"/>
                  <a:pt x="4057837" y="1914147"/>
                </a:cubicBezTo>
                <a:lnTo>
                  <a:pt x="4142676" y="1904824"/>
                </a:lnTo>
                <a:cubicBezTo>
                  <a:pt x="4151166" y="1879965"/>
                  <a:pt x="4210548" y="1845786"/>
                  <a:pt x="4252972" y="1827142"/>
                </a:cubicBezTo>
                <a:cubicBezTo>
                  <a:pt x="4286896" y="1833356"/>
                  <a:pt x="4286896" y="1805388"/>
                  <a:pt x="4295386" y="1799173"/>
                </a:cubicBezTo>
                <a:lnTo>
                  <a:pt x="4354780" y="1774314"/>
                </a:lnTo>
                <a:cubicBezTo>
                  <a:pt x="4354780" y="1758779"/>
                  <a:pt x="4388704" y="1764993"/>
                  <a:pt x="4388704" y="1743239"/>
                </a:cubicBezTo>
                <a:cubicBezTo>
                  <a:pt x="4422651" y="1746349"/>
                  <a:pt x="4448097" y="1737025"/>
                  <a:pt x="4448097" y="1724595"/>
                </a:cubicBezTo>
                <a:lnTo>
                  <a:pt x="4482033" y="1699736"/>
                </a:lnTo>
                <a:cubicBezTo>
                  <a:pt x="4482033" y="1684201"/>
                  <a:pt x="4515968" y="1677988"/>
                  <a:pt x="4515968" y="1662448"/>
                </a:cubicBezTo>
                <a:cubicBezTo>
                  <a:pt x="4541426" y="1662448"/>
                  <a:pt x="4583839" y="1653128"/>
                  <a:pt x="4583839" y="1640698"/>
                </a:cubicBezTo>
                <a:cubicBezTo>
                  <a:pt x="4583839" y="1631374"/>
                  <a:pt x="4575350" y="1622054"/>
                  <a:pt x="4566871" y="1612731"/>
                </a:cubicBezTo>
                <a:cubicBezTo>
                  <a:pt x="4685647" y="1612731"/>
                  <a:pt x="4795943" y="1538152"/>
                  <a:pt x="4812911" y="1497759"/>
                </a:cubicBezTo>
                <a:lnTo>
                  <a:pt x="4872293" y="1469790"/>
                </a:lnTo>
                <a:cubicBezTo>
                  <a:pt x="4872293" y="1460471"/>
                  <a:pt x="4880782" y="1448040"/>
                  <a:pt x="4906228" y="1444930"/>
                </a:cubicBezTo>
                <a:lnTo>
                  <a:pt x="4940164" y="1410752"/>
                </a:lnTo>
                <a:cubicBezTo>
                  <a:pt x="4931685" y="1398323"/>
                  <a:pt x="4965609" y="1388998"/>
                  <a:pt x="4999557" y="1388998"/>
                </a:cubicBezTo>
                <a:cubicBezTo>
                  <a:pt x="4999557" y="1367249"/>
                  <a:pt x="5152267" y="1270918"/>
                  <a:pt x="5211649" y="1258488"/>
                </a:cubicBezTo>
                <a:cubicBezTo>
                  <a:pt x="5211649" y="1221200"/>
                  <a:pt x="5228617" y="1211879"/>
                  <a:pt x="5330423" y="1211879"/>
                </a:cubicBezTo>
                <a:cubicBezTo>
                  <a:pt x="5338913" y="1211879"/>
                  <a:pt x="5347392" y="1211879"/>
                  <a:pt x="5347392" y="1208769"/>
                </a:cubicBezTo>
                <a:cubicBezTo>
                  <a:pt x="5347392" y="1202556"/>
                  <a:pt x="5313455" y="1199450"/>
                  <a:pt x="5304966" y="1196340"/>
                </a:cubicBezTo>
                <a:lnTo>
                  <a:pt x="5304966" y="1180806"/>
                </a:lnTo>
                <a:lnTo>
                  <a:pt x="5271042" y="1174591"/>
                </a:lnTo>
                <a:lnTo>
                  <a:pt x="5262552" y="1140408"/>
                </a:lnTo>
                <a:cubicBezTo>
                  <a:pt x="5381327" y="1140408"/>
                  <a:pt x="5491624" y="1065830"/>
                  <a:pt x="5508580" y="1025436"/>
                </a:cubicBezTo>
                <a:lnTo>
                  <a:pt x="5567972" y="997467"/>
                </a:lnTo>
                <a:cubicBezTo>
                  <a:pt x="5567972" y="988148"/>
                  <a:pt x="5576451" y="975718"/>
                  <a:pt x="5601909" y="972610"/>
                </a:cubicBezTo>
                <a:lnTo>
                  <a:pt x="5635844" y="938430"/>
                </a:lnTo>
                <a:cubicBezTo>
                  <a:pt x="5627354" y="926001"/>
                  <a:pt x="5661303" y="916676"/>
                  <a:pt x="5695225" y="916676"/>
                </a:cubicBezTo>
                <a:cubicBezTo>
                  <a:pt x="5695225" y="894926"/>
                  <a:pt x="5847948" y="798596"/>
                  <a:pt x="5907329" y="786165"/>
                </a:cubicBezTo>
                <a:cubicBezTo>
                  <a:pt x="5907329" y="748877"/>
                  <a:pt x="5924297" y="739557"/>
                  <a:pt x="6026104" y="739557"/>
                </a:cubicBezTo>
                <a:cubicBezTo>
                  <a:pt x="6034594" y="739557"/>
                  <a:pt x="6043071" y="739557"/>
                  <a:pt x="6043071" y="736448"/>
                </a:cubicBezTo>
                <a:cubicBezTo>
                  <a:pt x="6043071" y="730233"/>
                  <a:pt x="6009136" y="727128"/>
                  <a:pt x="6000658" y="724018"/>
                </a:cubicBezTo>
                <a:cubicBezTo>
                  <a:pt x="6000658" y="714699"/>
                  <a:pt x="6000658" y="696053"/>
                  <a:pt x="6034594" y="689839"/>
                </a:cubicBezTo>
                <a:cubicBezTo>
                  <a:pt x="6034594" y="668086"/>
                  <a:pt x="6144879" y="664980"/>
                  <a:pt x="6144879" y="637011"/>
                </a:cubicBezTo>
                <a:lnTo>
                  <a:pt x="6187292" y="602833"/>
                </a:lnTo>
                <a:lnTo>
                  <a:pt x="6280621" y="602833"/>
                </a:lnTo>
                <a:cubicBezTo>
                  <a:pt x="6289111" y="596617"/>
                  <a:pt x="6407886" y="512716"/>
                  <a:pt x="6407886" y="506501"/>
                </a:cubicBezTo>
                <a:cubicBezTo>
                  <a:pt x="6407886" y="503397"/>
                  <a:pt x="6399396" y="500287"/>
                  <a:pt x="6390919" y="500287"/>
                </a:cubicBezTo>
                <a:lnTo>
                  <a:pt x="6441822" y="490967"/>
                </a:lnTo>
                <a:lnTo>
                  <a:pt x="6484235" y="450569"/>
                </a:lnTo>
                <a:lnTo>
                  <a:pt x="6543617" y="435034"/>
                </a:lnTo>
                <a:cubicBezTo>
                  <a:pt x="6543617" y="410175"/>
                  <a:pt x="6619978" y="372887"/>
                  <a:pt x="6619978" y="360456"/>
                </a:cubicBezTo>
                <a:lnTo>
                  <a:pt x="6687849" y="332487"/>
                </a:lnTo>
                <a:cubicBezTo>
                  <a:pt x="6713307" y="329383"/>
                  <a:pt x="6721784" y="320058"/>
                  <a:pt x="6721784" y="310739"/>
                </a:cubicBezTo>
                <a:lnTo>
                  <a:pt x="6789656" y="288985"/>
                </a:lnTo>
                <a:cubicBezTo>
                  <a:pt x="6789656" y="270340"/>
                  <a:pt x="6882972" y="214407"/>
                  <a:pt x="6925398" y="214407"/>
                </a:cubicBezTo>
                <a:lnTo>
                  <a:pt x="6933876" y="214407"/>
                </a:lnTo>
                <a:cubicBezTo>
                  <a:pt x="6933876" y="226838"/>
                  <a:pt x="6925398" y="242376"/>
                  <a:pt x="6891463" y="248590"/>
                </a:cubicBezTo>
                <a:cubicBezTo>
                  <a:pt x="6882972" y="267236"/>
                  <a:pt x="6857527" y="285880"/>
                  <a:pt x="6823592" y="298309"/>
                </a:cubicBezTo>
                <a:cubicBezTo>
                  <a:pt x="6823592" y="320058"/>
                  <a:pt x="6721784" y="369777"/>
                  <a:pt x="6721784" y="379100"/>
                </a:cubicBezTo>
                <a:cubicBezTo>
                  <a:pt x="6721784" y="394636"/>
                  <a:pt x="6730275" y="400850"/>
                  <a:pt x="6679371" y="400850"/>
                </a:cubicBezTo>
                <a:lnTo>
                  <a:pt x="6619978" y="425709"/>
                </a:lnTo>
                <a:cubicBezTo>
                  <a:pt x="6653913" y="422604"/>
                  <a:pt x="6721784" y="419494"/>
                  <a:pt x="6721784" y="438140"/>
                </a:cubicBezTo>
                <a:cubicBezTo>
                  <a:pt x="6679371" y="438140"/>
                  <a:pt x="6704817" y="456784"/>
                  <a:pt x="6713307" y="462997"/>
                </a:cubicBezTo>
                <a:cubicBezTo>
                  <a:pt x="6747242" y="462997"/>
                  <a:pt x="6823592" y="456784"/>
                  <a:pt x="6823592" y="475428"/>
                </a:cubicBezTo>
                <a:lnTo>
                  <a:pt x="6857527" y="497182"/>
                </a:lnTo>
                <a:cubicBezTo>
                  <a:pt x="6857527" y="537575"/>
                  <a:pt x="6840560" y="540685"/>
                  <a:pt x="6764198" y="565544"/>
                </a:cubicBezTo>
                <a:lnTo>
                  <a:pt x="6764198" y="602833"/>
                </a:lnTo>
                <a:lnTo>
                  <a:pt x="6721784" y="621477"/>
                </a:lnTo>
                <a:cubicBezTo>
                  <a:pt x="6721784" y="627692"/>
                  <a:pt x="6730275" y="652551"/>
                  <a:pt x="6747242" y="652551"/>
                </a:cubicBezTo>
                <a:cubicBezTo>
                  <a:pt x="6764198" y="652551"/>
                  <a:pt x="6764198" y="637011"/>
                  <a:pt x="6764198" y="633906"/>
                </a:cubicBezTo>
                <a:lnTo>
                  <a:pt x="6823592" y="615262"/>
                </a:lnTo>
                <a:cubicBezTo>
                  <a:pt x="6823592" y="612152"/>
                  <a:pt x="6823592" y="602833"/>
                  <a:pt x="6840560" y="602833"/>
                </a:cubicBezTo>
                <a:cubicBezTo>
                  <a:pt x="6857527" y="602833"/>
                  <a:pt x="6874495" y="609048"/>
                  <a:pt x="6891463" y="615262"/>
                </a:cubicBezTo>
                <a:lnTo>
                  <a:pt x="6976301" y="565544"/>
                </a:lnTo>
                <a:cubicBezTo>
                  <a:pt x="6993269" y="565544"/>
                  <a:pt x="7001760" y="562435"/>
                  <a:pt x="7001760" y="556219"/>
                </a:cubicBezTo>
                <a:cubicBezTo>
                  <a:pt x="7001760" y="546899"/>
                  <a:pt x="7001760" y="540685"/>
                  <a:pt x="7035695" y="540685"/>
                </a:cubicBezTo>
                <a:cubicBezTo>
                  <a:pt x="7044172" y="540685"/>
                  <a:pt x="7095076" y="550004"/>
                  <a:pt x="7095076" y="553114"/>
                </a:cubicBezTo>
                <a:lnTo>
                  <a:pt x="7078108" y="553114"/>
                </a:lnTo>
                <a:cubicBezTo>
                  <a:pt x="7086598" y="559329"/>
                  <a:pt x="7112043" y="587294"/>
                  <a:pt x="7129012" y="587294"/>
                </a:cubicBezTo>
                <a:cubicBezTo>
                  <a:pt x="7145980" y="587294"/>
                  <a:pt x="7120534" y="565544"/>
                  <a:pt x="7154457" y="565544"/>
                </a:cubicBezTo>
                <a:cubicBezTo>
                  <a:pt x="7196883" y="565544"/>
                  <a:pt x="7230819" y="537575"/>
                  <a:pt x="7230819" y="522041"/>
                </a:cubicBezTo>
                <a:cubicBezTo>
                  <a:pt x="7230819" y="494072"/>
                  <a:pt x="7341117" y="503397"/>
                  <a:pt x="7341117" y="475428"/>
                </a:cubicBezTo>
                <a:cubicBezTo>
                  <a:pt x="7383529" y="456784"/>
                  <a:pt x="7383529" y="422604"/>
                  <a:pt x="7408987" y="400850"/>
                </a:cubicBezTo>
                <a:cubicBezTo>
                  <a:pt x="7442910" y="400850"/>
                  <a:pt x="7468368" y="397746"/>
                  <a:pt x="7493813" y="388421"/>
                </a:cubicBezTo>
                <a:lnTo>
                  <a:pt x="7519271" y="354241"/>
                </a:lnTo>
                <a:lnTo>
                  <a:pt x="7621078" y="354241"/>
                </a:lnTo>
                <a:lnTo>
                  <a:pt x="7544718" y="375992"/>
                </a:lnTo>
                <a:lnTo>
                  <a:pt x="7527762" y="425709"/>
                </a:lnTo>
                <a:lnTo>
                  <a:pt x="7425942" y="478538"/>
                </a:lnTo>
                <a:cubicBezTo>
                  <a:pt x="7408987" y="478538"/>
                  <a:pt x="7400497" y="481642"/>
                  <a:pt x="7400497" y="487857"/>
                </a:cubicBezTo>
                <a:cubicBezTo>
                  <a:pt x="7400497" y="494072"/>
                  <a:pt x="7408987" y="500287"/>
                  <a:pt x="7375039" y="500287"/>
                </a:cubicBezTo>
                <a:lnTo>
                  <a:pt x="7332626" y="525145"/>
                </a:lnTo>
                <a:cubicBezTo>
                  <a:pt x="7324149" y="525145"/>
                  <a:pt x="7298691" y="525145"/>
                  <a:pt x="7298691" y="531360"/>
                </a:cubicBezTo>
                <a:cubicBezTo>
                  <a:pt x="7298691" y="537575"/>
                  <a:pt x="7324149" y="546899"/>
                  <a:pt x="7341117" y="550004"/>
                </a:cubicBezTo>
                <a:lnTo>
                  <a:pt x="7434433" y="540685"/>
                </a:lnTo>
                <a:lnTo>
                  <a:pt x="7459891" y="500287"/>
                </a:lnTo>
                <a:cubicBezTo>
                  <a:pt x="7476858" y="487857"/>
                  <a:pt x="7536239" y="450569"/>
                  <a:pt x="7578664" y="444353"/>
                </a:cubicBezTo>
                <a:lnTo>
                  <a:pt x="7578664" y="425709"/>
                </a:lnTo>
                <a:cubicBezTo>
                  <a:pt x="7621078" y="410175"/>
                  <a:pt x="7638046" y="354241"/>
                  <a:pt x="7680472" y="354241"/>
                </a:cubicBezTo>
                <a:cubicBezTo>
                  <a:pt x="7697440" y="354241"/>
                  <a:pt x="7714396" y="360456"/>
                  <a:pt x="7714396" y="366671"/>
                </a:cubicBezTo>
                <a:cubicBezTo>
                  <a:pt x="7714396" y="394636"/>
                  <a:pt x="7587142" y="497182"/>
                  <a:pt x="7578664" y="540685"/>
                </a:cubicBezTo>
                <a:cubicBezTo>
                  <a:pt x="7646536" y="540685"/>
                  <a:pt x="7578664" y="512716"/>
                  <a:pt x="7646536" y="512716"/>
                </a:cubicBezTo>
                <a:cubicBezTo>
                  <a:pt x="7705918" y="475428"/>
                  <a:pt x="7765311" y="419494"/>
                  <a:pt x="7884086" y="400850"/>
                </a:cubicBezTo>
                <a:cubicBezTo>
                  <a:pt x="7884086" y="375992"/>
                  <a:pt x="7892564" y="375992"/>
                  <a:pt x="7960434" y="375992"/>
                </a:cubicBezTo>
                <a:cubicBezTo>
                  <a:pt x="7985892" y="369777"/>
                  <a:pt x="7985892" y="357347"/>
                  <a:pt x="7985892" y="348027"/>
                </a:cubicBezTo>
                <a:lnTo>
                  <a:pt x="8053752" y="326274"/>
                </a:lnTo>
                <a:cubicBezTo>
                  <a:pt x="8087699" y="326274"/>
                  <a:pt x="8096178" y="313843"/>
                  <a:pt x="8096178" y="304524"/>
                </a:cubicBezTo>
                <a:cubicBezTo>
                  <a:pt x="8096178" y="214407"/>
                  <a:pt x="8164048" y="270340"/>
                  <a:pt x="8164048" y="236161"/>
                </a:cubicBezTo>
                <a:lnTo>
                  <a:pt x="8164048" y="226838"/>
                </a:lnTo>
                <a:lnTo>
                  <a:pt x="8223430" y="211302"/>
                </a:lnTo>
                <a:cubicBezTo>
                  <a:pt x="8223430" y="186443"/>
                  <a:pt x="8282824" y="177119"/>
                  <a:pt x="8333727" y="164689"/>
                </a:cubicBezTo>
                <a:cubicBezTo>
                  <a:pt x="8350695" y="146045"/>
                  <a:pt x="8342204" y="111866"/>
                  <a:pt x="8418566" y="111866"/>
                </a:cubicBezTo>
                <a:lnTo>
                  <a:pt x="8427056" y="111866"/>
                </a:lnTo>
                <a:cubicBezTo>
                  <a:pt x="8427056" y="83897"/>
                  <a:pt x="8477959" y="59038"/>
                  <a:pt x="8537340" y="43503"/>
                </a:cubicBezTo>
                <a:lnTo>
                  <a:pt x="8545830" y="24859"/>
                </a:lnTo>
                <a:cubicBezTo>
                  <a:pt x="8554309" y="24859"/>
                  <a:pt x="8571277" y="24859"/>
                  <a:pt x="8571277" y="21750"/>
                </a:cubicBezTo>
                <a:cubicBezTo>
                  <a:pt x="8571277" y="12430"/>
                  <a:pt x="8537340" y="9321"/>
                  <a:pt x="8537340" y="3105"/>
                </a:cubicBezTo>
                <a:cubicBezTo>
                  <a:pt x="8537340" y="0"/>
                  <a:pt x="8545830" y="0"/>
                  <a:pt x="8545830" y="0"/>
                </a:cubicBez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69" name="Text Placeholder 4">
            <a:extLst>
              <a:ext uri="{FF2B5EF4-FFF2-40B4-BE49-F238E27FC236}">
                <a16:creationId xmlns:a16="http://schemas.microsoft.com/office/drawing/2014/main" xmlns="" id="{6CC2F233-A20F-5C46-B899-F20CF1361811}"/>
              </a:ext>
            </a:extLst>
          </p:cNvPr>
          <p:cNvSpPr txBox="1">
            <a:spLocks/>
          </p:cNvSpPr>
          <p:nvPr/>
        </p:nvSpPr>
        <p:spPr>
          <a:xfrm>
            <a:off x="100580" y="110495"/>
            <a:ext cx="5243745" cy="49090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Latar</a:t>
            </a:r>
            <a:r>
              <a:rPr lang="en-US" sz="2800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b="1" dirty="0" err="1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Belakang</a:t>
            </a:r>
            <a:r>
              <a:rPr lang="en-US" sz="2800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b="1" dirty="0" err="1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Masalah</a:t>
            </a:r>
            <a:endParaRPr lang="en-US" sz="2400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xmlns="" id="{E7D380CE-ED96-8B44-9CC9-3EE911167DDA}"/>
              </a:ext>
            </a:extLst>
          </p:cNvPr>
          <p:cNvGrpSpPr/>
          <p:nvPr/>
        </p:nvGrpSpPr>
        <p:grpSpPr>
          <a:xfrm>
            <a:off x="8410639" y="6491295"/>
            <a:ext cx="368427" cy="96784"/>
            <a:chOff x="6257109" y="1881051"/>
            <a:chExt cx="696170" cy="18288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xmlns="" id="{427C9858-A10A-B24F-9AD8-BBEB2D0BA272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xmlns="" id="{D46765A0-3484-2640-B98E-0A12C571F822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xmlns="" id="{DFAEC7FE-FBDA-6746-8189-AF9A58D88D36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25CDA25E-0C8F-344D-A5FA-348EE0E67D50}"/>
              </a:ext>
            </a:extLst>
          </p:cNvPr>
          <p:cNvGrpSpPr/>
          <p:nvPr/>
        </p:nvGrpSpPr>
        <p:grpSpPr>
          <a:xfrm>
            <a:off x="1823113" y="3144547"/>
            <a:ext cx="2273647" cy="2533847"/>
            <a:chOff x="819151" y="4024313"/>
            <a:chExt cx="1747837" cy="1947862"/>
          </a:xfrm>
        </p:grpSpPr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xmlns="" id="{CF8A2508-D0FC-434F-8937-25C94BF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6" y="5457825"/>
              <a:ext cx="82550" cy="514350"/>
            </a:xfrm>
            <a:custGeom>
              <a:avLst/>
              <a:gdLst>
                <a:gd name="T0" fmla="*/ 38 w 80"/>
                <a:gd name="T1" fmla="*/ 0 h 503"/>
                <a:gd name="T2" fmla="*/ 80 w 80"/>
                <a:gd name="T3" fmla="*/ 0 h 503"/>
                <a:gd name="T4" fmla="*/ 46 w 80"/>
                <a:gd name="T5" fmla="*/ 231 h 503"/>
                <a:gd name="T6" fmla="*/ 46 w 80"/>
                <a:gd name="T7" fmla="*/ 314 h 503"/>
                <a:gd name="T8" fmla="*/ 66 w 80"/>
                <a:gd name="T9" fmla="*/ 503 h 503"/>
                <a:gd name="T10" fmla="*/ 38 w 80"/>
                <a:gd name="T11" fmla="*/ 503 h 503"/>
                <a:gd name="T12" fmla="*/ 9 w 80"/>
                <a:gd name="T13" fmla="*/ 323 h 503"/>
                <a:gd name="T14" fmla="*/ 5 w 80"/>
                <a:gd name="T15" fmla="*/ 221 h 503"/>
                <a:gd name="T16" fmla="*/ 38 w 80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3">
                  <a:moveTo>
                    <a:pt x="38" y="0"/>
                  </a:moveTo>
                  <a:lnTo>
                    <a:pt x="80" y="0"/>
                  </a:lnTo>
                  <a:cubicBezTo>
                    <a:pt x="80" y="0"/>
                    <a:pt x="54" y="173"/>
                    <a:pt x="46" y="231"/>
                  </a:cubicBezTo>
                  <a:cubicBezTo>
                    <a:pt x="41" y="259"/>
                    <a:pt x="41" y="287"/>
                    <a:pt x="46" y="314"/>
                  </a:cubicBezTo>
                  <a:cubicBezTo>
                    <a:pt x="51" y="349"/>
                    <a:pt x="66" y="503"/>
                    <a:pt x="66" y="503"/>
                  </a:cubicBezTo>
                  <a:lnTo>
                    <a:pt x="38" y="503"/>
                  </a:lnTo>
                  <a:cubicBezTo>
                    <a:pt x="38" y="503"/>
                    <a:pt x="16" y="356"/>
                    <a:pt x="9" y="323"/>
                  </a:cubicBezTo>
                  <a:cubicBezTo>
                    <a:pt x="1" y="290"/>
                    <a:pt x="0" y="255"/>
                    <a:pt x="5" y="221"/>
                  </a:cubicBezTo>
                  <a:cubicBezTo>
                    <a:pt x="13" y="166"/>
                    <a:pt x="38" y="0"/>
                    <a:pt x="38" y="0"/>
                  </a:cubicBezTo>
                </a:path>
              </a:pathLst>
            </a:custGeom>
            <a:solidFill>
              <a:srgbClr val="5C5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">
              <a:extLst>
                <a:ext uri="{FF2B5EF4-FFF2-40B4-BE49-F238E27FC236}">
                  <a16:creationId xmlns:a16="http://schemas.microsoft.com/office/drawing/2014/main" xmlns="" id="{07D7861C-B7AE-F040-A612-BF8C9A5E9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676" y="5457825"/>
              <a:ext cx="77788" cy="514350"/>
            </a:xfrm>
            <a:custGeom>
              <a:avLst/>
              <a:gdLst>
                <a:gd name="T0" fmla="*/ 36 w 76"/>
                <a:gd name="T1" fmla="*/ 0 h 503"/>
                <a:gd name="T2" fmla="*/ 76 w 76"/>
                <a:gd name="T3" fmla="*/ 0 h 503"/>
                <a:gd name="T4" fmla="*/ 44 w 76"/>
                <a:gd name="T5" fmla="*/ 231 h 503"/>
                <a:gd name="T6" fmla="*/ 44 w 76"/>
                <a:gd name="T7" fmla="*/ 314 h 503"/>
                <a:gd name="T8" fmla="*/ 63 w 76"/>
                <a:gd name="T9" fmla="*/ 503 h 503"/>
                <a:gd name="T10" fmla="*/ 36 w 76"/>
                <a:gd name="T11" fmla="*/ 503 h 503"/>
                <a:gd name="T12" fmla="*/ 9 w 76"/>
                <a:gd name="T13" fmla="*/ 323 h 503"/>
                <a:gd name="T14" fmla="*/ 5 w 76"/>
                <a:gd name="T15" fmla="*/ 221 h 503"/>
                <a:gd name="T16" fmla="*/ 36 w 76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03">
                  <a:moveTo>
                    <a:pt x="36" y="0"/>
                  </a:moveTo>
                  <a:lnTo>
                    <a:pt x="76" y="0"/>
                  </a:lnTo>
                  <a:cubicBezTo>
                    <a:pt x="76" y="0"/>
                    <a:pt x="52" y="173"/>
                    <a:pt x="44" y="231"/>
                  </a:cubicBezTo>
                  <a:cubicBezTo>
                    <a:pt x="40" y="259"/>
                    <a:pt x="40" y="287"/>
                    <a:pt x="44" y="314"/>
                  </a:cubicBezTo>
                  <a:cubicBezTo>
                    <a:pt x="48" y="349"/>
                    <a:pt x="63" y="503"/>
                    <a:pt x="63" y="503"/>
                  </a:cubicBezTo>
                  <a:lnTo>
                    <a:pt x="36" y="503"/>
                  </a:lnTo>
                  <a:cubicBezTo>
                    <a:pt x="36" y="503"/>
                    <a:pt x="16" y="356"/>
                    <a:pt x="9" y="323"/>
                  </a:cubicBezTo>
                  <a:cubicBezTo>
                    <a:pt x="1" y="290"/>
                    <a:pt x="0" y="255"/>
                    <a:pt x="5" y="221"/>
                  </a:cubicBezTo>
                  <a:cubicBezTo>
                    <a:pt x="13" y="166"/>
                    <a:pt x="36" y="0"/>
                    <a:pt x="36" y="0"/>
                  </a:cubicBezTo>
                </a:path>
              </a:pathLst>
            </a:custGeom>
            <a:solidFill>
              <a:srgbClr val="5C5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2">
              <a:extLst>
                <a:ext uri="{FF2B5EF4-FFF2-40B4-BE49-F238E27FC236}">
                  <a16:creationId xmlns:a16="http://schemas.microsoft.com/office/drawing/2014/main" xmlns="" id="{B8A38A41-023E-624C-A163-FBBD6C308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701" y="5457825"/>
              <a:ext cx="82550" cy="514350"/>
            </a:xfrm>
            <a:custGeom>
              <a:avLst/>
              <a:gdLst>
                <a:gd name="T0" fmla="*/ 42 w 80"/>
                <a:gd name="T1" fmla="*/ 0 h 503"/>
                <a:gd name="T2" fmla="*/ 0 w 80"/>
                <a:gd name="T3" fmla="*/ 0 h 503"/>
                <a:gd name="T4" fmla="*/ 34 w 80"/>
                <a:gd name="T5" fmla="*/ 231 h 503"/>
                <a:gd name="T6" fmla="*/ 34 w 80"/>
                <a:gd name="T7" fmla="*/ 314 h 503"/>
                <a:gd name="T8" fmla="*/ 14 w 80"/>
                <a:gd name="T9" fmla="*/ 503 h 503"/>
                <a:gd name="T10" fmla="*/ 42 w 80"/>
                <a:gd name="T11" fmla="*/ 503 h 503"/>
                <a:gd name="T12" fmla="*/ 71 w 80"/>
                <a:gd name="T13" fmla="*/ 323 h 503"/>
                <a:gd name="T14" fmla="*/ 75 w 80"/>
                <a:gd name="T15" fmla="*/ 221 h 503"/>
                <a:gd name="T16" fmla="*/ 42 w 80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3">
                  <a:moveTo>
                    <a:pt x="42" y="0"/>
                  </a:moveTo>
                  <a:lnTo>
                    <a:pt x="0" y="0"/>
                  </a:lnTo>
                  <a:cubicBezTo>
                    <a:pt x="0" y="0"/>
                    <a:pt x="26" y="173"/>
                    <a:pt x="34" y="231"/>
                  </a:cubicBezTo>
                  <a:cubicBezTo>
                    <a:pt x="39" y="259"/>
                    <a:pt x="39" y="287"/>
                    <a:pt x="34" y="314"/>
                  </a:cubicBezTo>
                  <a:cubicBezTo>
                    <a:pt x="29" y="349"/>
                    <a:pt x="14" y="503"/>
                    <a:pt x="14" y="503"/>
                  </a:cubicBezTo>
                  <a:lnTo>
                    <a:pt x="42" y="503"/>
                  </a:lnTo>
                  <a:cubicBezTo>
                    <a:pt x="42" y="503"/>
                    <a:pt x="64" y="356"/>
                    <a:pt x="71" y="323"/>
                  </a:cubicBezTo>
                  <a:cubicBezTo>
                    <a:pt x="79" y="290"/>
                    <a:pt x="80" y="255"/>
                    <a:pt x="75" y="221"/>
                  </a:cubicBezTo>
                  <a:cubicBezTo>
                    <a:pt x="67" y="166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5C5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3">
              <a:extLst>
                <a:ext uri="{FF2B5EF4-FFF2-40B4-BE49-F238E27FC236}">
                  <a16:creationId xmlns:a16="http://schemas.microsoft.com/office/drawing/2014/main" xmlns="" id="{B79B42CC-946D-0A4A-862F-F668BDBC3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301" y="5457825"/>
              <a:ext cx="82550" cy="514350"/>
            </a:xfrm>
            <a:custGeom>
              <a:avLst/>
              <a:gdLst>
                <a:gd name="T0" fmla="*/ 42 w 80"/>
                <a:gd name="T1" fmla="*/ 0 h 502"/>
                <a:gd name="T2" fmla="*/ 0 w 80"/>
                <a:gd name="T3" fmla="*/ 0 h 502"/>
                <a:gd name="T4" fmla="*/ 35 w 80"/>
                <a:gd name="T5" fmla="*/ 231 h 502"/>
                <a:gd name="T6" fmla="*/ 35 w 80"/>
                <a:gd name="T7" fmla="*/ 314 h 502"/>
                <a:gd name="T8" fmla="*/ 14 w 80"/>
                <a:gd name="T9" fmla="*/ 502 h 502"/>
                <a:gd name="T10" fmla="*/ 42 w 80"/>
                <a:gd name="T11" fmla="*/ 502 h 502"/>
                <a:gd name="T12" fmla="*/ 72 w 80"/>
                <a:gd name="T13" fmla="*/ 323 h 502"/>
                <a:gd name="T14" fmla="*/ 75 w 80"/>
                <a:gd name="T15" fmla="*/ 220 h 502"/>
                <a:gd name="T16" fmla="*/ 42 w 80"/>
                <a:gd name="T1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2">
                  <a:moveTo>
                    <a:pt x="42" y="0"/>
                  </a:moveTo>
                  <a:lnTo>
                    <a:pt x="0" y="0"/>
                  </a:lnTo>
                  <a:cubicBezTo>
                    <a:pt x="0" y="0"/>
                    <a:pt x="26" y="173"/>
                    <a:pt x="35" y="231"/>
                  </a:cubicBezTo>
                  <a:cubicBezTo>
                    <a:pt x="39" y="258"/>
                    <a:pt x="39" y="286"/>
                    <a:pt x="35" y="314"/>
                  </a:cubicBezTo>
                  <a:cubicBezTo>
                    <a:pt x="30" y="348"/>
                    <a:pt x="14" y="502"/>
                    <a:pt x="14" y="502"/>
                  </a:cubicBezTo>
                  <a:lnTo>
                    <a:pt x="42" y="502"/>
                  </a:lnTo>
                  <a:cubicBezTo>
                    <a:pt x="42" y="502"/>
                    <a:pt x="64" y="355"/>
                    <a:pt x="72" y="323"/>
                  </a:cubicBezTo>
                  <a:cubicBezTo>
                    <a:pt x="79" y="290"/>
                    <a:pt x="80" y="255"/>
                    <a:pt x="75" y="220"/>
                  </a:cubicBezTo>
                  <a:cubicBezTo>
                    <a:pt x="67" y="165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5C5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>
              <a:extLst>
                <a:ext uri="{FF2B5EF4-FFF2-40B4-BE49-F238E27FC236}">
                  <a16:creationId xmlns:a16="http://schemas.microsoft.com/office/drawing/2014/main" xmlns="" id="{8FF1C864-BE7D-5E4F-89D2-5C90D8BF2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3" y="4478338"/>
              <a:ext cx="774700" cy="996950"/>
            </a:xfrm>
            <a:custGeom>
              <a:avLst/>
              <a:gdLst>
                <a:gd name="T0" fmla="*/ 488 w 488"/>
                <a:gd name="T1" fmla="*/ 628 h 628"/>
                <a:gd name="T2" fmla="*/ 206 w 488"/>
                <a:gd name="T3" fmla="*/ 628 h 628"/>
                <a:gd name="T4" fmla="*/ 0 w 488"/>
                <a:gd name="T5" fmla="*/ 0 h 628"/>
                <a:gd name="T6" fmla="*/ 247 w 488"/>
                <a:gd name="T7" fmla="*/ 0 h 628"/>
                <a:gd name="T8" fmla="*/ 488 w 488"/>
                <a:gd name="T9" fmla="*/ 628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628">
                  <a:moveTo>
                    <a:pt x="488" y="628"/>
                  </a:moveTo>
                  <a:lnTo>
                    <a:pt x="206" y="628"/>
                  </a:lnTo>
                  <a:lnTo>
                    <a:pt x="0" y="0"/>
                  </a:lnTo>
                  <a:lnTo>
                    <a:pt x="247" y="0"/>
                  </a:lnTo>
                  <a:lnTo>
                    <a:pt x="488" y="628"/>
                  </a:lnTo>
                  <a:close/>
                </a:path>
              </a:pathLst>
            </a:custGeom>
            <a:solidFill>
              <a:srgbClr val="5C5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>
              <a:extLst>
                <a:ext uri="{FF2B5EF4-FFF2-40B4-BE49-F238E27FC236}">
                  <a16:creationId xmlns:a16="http://schemas.microsoft.com/office/drawing/2014/main" xmlns="" id="{26F2C260-826F-C04E-B6ED-8FCED318E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6" y="5006975"/>
              <a:ext cx="479425" cy="373063"/>
            </a:xfrm>
            <a:custGeom>
              <a:avLst/>
              <a:gdLst>
                <a:gd name="T0" fmla="*/ 256 w 467"/>
                <a:gd name="T1" fmla="*/ 15 h 365"/>
                <a:gd name="T2" fmla="*/ 323 w 467"/>
                <a:gd name="T3" fmla="*/ 47 h 365"/>
                <a:gd name="T4" fmla="*/ 444 w 467"/>
                <a:gd name="T5" fmla="*/ 81 h 365"/>
                <a:gd name="T6" fmla="*/ 421 w 467"/>
                <a:gd name="T7" fmla="*/ 173 h 365"/>
                <a:gd name="T8" fmla="*/ 341 w 467"/>
                <a:gd name="T9" fmla="*/ 263 h 365"/>
                <a:gd name="T10" fmla="*/ 196 w 467"/>
                <a:gd name="T11" fmla="*/ 364 h 365"/>
                <a:gd name="T12" fmla="*/ 44 w 467"/>
                <a:gd name="T13" fmla="*/ 270 h 365"/>
                <a:gd name="T14" fmla="*/ 25 w 467"/>
                <a:gd name="T15" fmla="*/ 110 h 365"/>
                <a:gd name="T16" fmla="*/ 151 w 467"/>
                <a:gd name="T17" fmla="*/ 34 h 365"/>
                <a:gd name="T18" fmla="*/ 216 w 467"/>
                <a:gd name="T19" fmla="*/ 2 h 365"/>
                <a:gd name="T20" fmla="*/ 256 w 467"/>
                <a:gd name="T21" fmla="*/ 1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7" h="365">
                  <a:moveTo>
                    <a:pt x="256" y="15"/>
                  </a:moveTo>
                  <a:cubicBezTo>
                    <a:pt x="278" y="26"/>
                    <a:pt x="299" y="42"/>
                    <a:pt x="323" y="47"/>
                  </a:cubicBezTo>
                  <a:cubicBezTo>
                    <a:pt x="356" y="54"/>
                    <a:pt x="421" y="52"/>
                    <a:pt x="444" y="81"/>
                  </a:cubicBezTo>
                  <a:cubicBezTo>
                    <a:pt x="467" y="111"/>
                    <a:pt x="441" y="149"/>
                    <a:pt x="421" y="173"/>
                  </a:cubicBezTo>
                  <a:cubicBezTo>
                    <a:pt x="394" y="203"/>
                    <a:pt x="369" y="234"/>
                    <a:pt x="341" y="263"/>
                  </a:cubicBezTo>
                  <a:cubicBezTo>
                    <a:pt x="307" y="299"/>
                    <a:pt x="251" y="365"/>
                    <a:pt x="196" y="364"/>
                  </a:cubicBezTo>
                  <a:cubicBezTo>
                    <a:pt x="146" y="362"/>
                    <a:pt x="72" y="313"/>
                    <a:pt x="44" y="270"/>
                  </a:cubicBezTo>
                  <a:cubicBezTo>
                    <a:pt x="19" y="231"/>
                    <a:pt x="0" y="154"/>
                    <a:pt x="25" y="110"/>
                  </a:cubicBezTo>
                  <a:cubicBezTo>
                    <a:pt x="46" y="71"/>
                    <a:pt x="116" y="64"/>
                    <a:pt x="151" y="34"/>
                  </a:cubicBezTo>
                  <a:cubicBezTo>
                    <a:pt x="173" y="15"/>
                    <a:pt x="183" y="0"/>
                    <a:pt x="216" y="2"/>
                  </a:cubicBezTo>
                  <a:cubicBezTo>
                    <a:pt x="231" y="3"/>
                    <a:pt x="244" y="8"/>
                    <a:pt x="256" y="15"/>
                  </a:cubicBezTo>
                </a:path>
              </a:pathLst>
            </a:custGeom>
            <a:solidFill>
              <a:srgbClr val="162A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6">
              <a:extLst>
                <a:ext uri="{FF2B5EF4-FFF2-40B4-BE49-F238E27FC236}">
                  <a16:creationId xmlns:a16="http://schemas.microsoft.com/office/drawing/2014/main" xmlns="" id="{1FF28D44-4798-254B-971C-49B73FFF4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863" y="5773738"/>
              <a:ext cx="123825" cy="128588"/>
            </a:xfrm>
            <a:custGeom>
              <a:avLst/>
              <a:gdLst>
                <a:gd name="T0" fmla="*/ 24 w 121"/>
                <a:gd name="T1" fmla="*/ 104 h 126"/>
                <a:gd name="T2" fmla="*/ 32 w 121"/>
                <a:gd name="T3" fmla="*/ 121 h 126"/>
                <a:gd name="T4" fmla="*/ 53 w 121"/>
                <a:gd name="T5" fmla="*/ 125 h 126"/>
                <a:gd name="T6" fmla="*/ 105 w 121"/>
                <a:gd name="T7" fmla="*/ 121 h 126"/>
                <a:gd name="T8" fmla="*/ 119 w 121"/>
                <a:gd name="T9" fmla="*/ 114 h 126"/>
                <a:gd name="T10" fmla="*/ 118 w 121"/>
                <a:gd name="T11" fmla="*/ 100 h 126"/>
                <a:gd name="T12" fmla="*/ 101 w 121"/>
                <a:gd name="T13" fmla="*/ 55 h 126"/>
                <a:gd name="T14" fmla="*/ 80 w 121"/>
                <a:gd name="T15" fmla="*/ 18 h 126"/>
                <a:gd name="T16" fmla="*/ 11 w 121"/>
                <a:gd name="T17" fmla="*/ 21 h 126"/>
                <a:gd name="T18" fmla="*/ 24 w 121"/>
                <a:gd name="T19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6">
                  <a:moveTo>
                    <a:pt x="24" y="104"/>
                  </a:moveTo>
                  <a:cubicBezTo>
                    <a:pt x="25" y="110"/>
                    <a:pt x="27" y="117"/>
                    <a:pt x="32" y="121"/>
                  </a:cubicBezTo>
                  <a:cubicBezTo>
                    <a:pt x="38" y="126"/>
                    <a:pt x="46" y="126"/>
                    <a:pt x="53" y="125"/>
                  </a:cubicBezTo>
                  <a:cubicBezTo>
                    <a:pt x="71" y="124"/>
                    <a:pt x="88" y="122"/>
                    <a:pt x="105" y="121"/>
                  </a:cubicBezTo>
                  <a:cubicBezTo>
                    <a:pt x="110" y="120"/>
                    <a:pt x="117" y="119"/>
                    <a:pt x="119" y="114"/>
                  </a:cubicBezTo>
                  <a:cubicBezTo>
                    <a:pt x="121" y="110"/>
                    <a:pt x="120" y="104"/>
                    <a:pt x="118" y="100"/>
                  </a:cubicBezTo>
                  <a:cubicBezTo>
                    <a:pt x="112" y="85"/>
                    <a:pt x="107" y="70"/>
                    <a:pt x="101" y="55"/>
                  </a:cubicBezTo>
                  <a:cubicBezTo>
                    <a:pt x="96" y="41"/>
                    <a:pt x="91" y="27"/>
                    <a:pt x="80" y="18"/>
                  </a:cubicBezTo>
                  <a:cubicBezTo>
                    <a:pt x="65" y="6"/>
                    <a:pt x="23" y="0"/>
                    <a:pt x="11" y="21"/>
                  </a:cubicBezTo>
                  <a:cubicBezTo>
                    <a:pt x="0" y="40"/>
                    <a:pt x="19" y="85"/>
                    <a:pt x="24" y="104"/>
                  </a:cubicBezTo>
                  <a:close/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7">
              <a:extLst>
                <a:ext uri="{FF2B5EF4-FFF2-40B4-BE49-F238E27FC236}">
                  <a16:creationId xmlns:a16="http://schemas.microsoft.com/office/drawing/2014/main" xmlns="" id="{CA8B1574-AD41-E64A-909C-3EF46FDA1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6" y="5840413"/>
              <a:ext cx="309563" cy="125413"/>
            </a:xfrm>
            <a:custGeom>
              <a:avLst/>
              <a:gdLst>
                <a:gd name="T0" fmla="*/ 300 w 302"/>
                <a:gd name="T1" fmla="*/ 110 h 124"/>
                <a:gd name="T2" fmla="*/ 275 w 302"/>
                <a:gd name="T3" fmla="*/ 80 h 124"/>
                <a:gd name="T4" fmla="*/ 234 w 302"/>
                <a:gd name="T5" fmla="*/ 79 h 124"/>
                <a:gd name="T6" fmla="*/ 140 w 302"/>
                <a:gd name="T7" fmla="*/ 17 h 124"/>
                <a:gd name="T8" fmla="*/ 130 w 302"/>
                <a:gd name="T9" fmla="*/ 4 h 124"/>
                <a:gd name="T10" fmla="*/ 110 w 302"/>
                <a:gd name="T11" fmla="*/ 7 h 124"/>
                <a:gd name="T12" fmla="*/ 95 w 302"/>
                <a:gd name="T13" fmla="*/ 24 h 124"/>
                <a:gd name="T14" fmla="*/ 60 w 302"/>
                <a:gd name="T15" fmla="*/ 39 h 124"/>
                <a:gd name="T16" fmla="*/ 27 w 302"/>
                <a:gd name="T17" fmla="*/ 36 h 124"/>
                <a:gd name="T18" fmla="*/ 13 w 302"/>
                <a:gd name="T19" fmla="*/ 64 h 124"/>
                <a:gd name="T20" fmla="*/ 2 w 302"/>
                <a:gd name="T21" fmla="*/ 113 h 124"/>
                <a:gd name="T22" fmla="*/ 0 w 302"/>
                <a:gd name="T23" fmla="*/ 124 h 124"/>
                <a:gd name="T24" fmla="*/ 74 w 302"/>
                <a:gd name="T25" fmla="*/ 124 h 124"/>
                <a:gd name="T26" fmla="*/ 82 w 302"/>
                <a:gd name="T27" fmla="*/ 98 h 124"/>
                <a:gd name="T28" fmla="*/ 88 w 302"/>
                <a:gd name="T29" fmla="*/ 124 h 124"/>
                <a:gd name="T30" fmla="*/ 294 w 302"/>
                <a:gd name="T31" fmla="*/ 124 h 124"/>
                <a:gd name="T32" fmla="*/ 300 w 302"/>
                <a:gd name="T33" fmla="*/ 1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" h="124">
                  <a:moveTo>
                    <a:pt x="300" y="110"/>
                  </a:moveTo>
                  <a:cubicBezTo>
                    <a:pt x="302" y="95"/>
                    <a:pt x="289" y="83"/>
                    <a:pt x="275" y="80"/>
                  </a:cubicBezTo>
                  <a:cubicBezTo>
                    <a:pt x="262" y="77"/>
                    <a:pt x="248" y="79"/>
                    <a:pt x="234" y="79"/>
                  </a:cubicBezTo>
                  <a:cubicBezTo>
                    <a:pt x="195" y="79"/>
                    <a:pt x="157" y="54"/>
                    <a:pt x="140" y="17"/>
                  </a:cubicBezTo>
                  <a:cubicBezTo>
                    <a:pt x="137" y="12"/>
                    <a:pt x="135" y="6"/>
                    <a:pt x="130" y="4"/>
                  </a:cubicBezTo>
                  <a:cubicBezTo>
                    <a:pt x="124" y="0"/>
                    <a:pt x="116" y="3"/>
                    <a:pt x="110" y="7"/>
                  </a:cubicBezTo>
                  <a:cubicBezTo>
                    <a:pt x="105" y="12"/>
                    <a:pt x="101" y="19"/>
                    <a:pt x="95" y="24"/>
                  </a:cubicBezTo>
                  <a:cubicBezTo>
                    <a:pt x="86" y="34"/>
                    <a:pt x="73" y="39"/>
                    <a:pt x="60" y="39"/>
                  </a:cubicBezTo>
                  <a:cubicBezTo>
                    <a:pt x="50" y="39"/>
                    <a:pt x="38" y="30"/>
                    <a:pt x="27" y="36"/>
                  </a:cubicBezTo>
                  <a:cubicBezTo>
                    <a:pt x="18" y="41"/>
                    <a:pt x="16" y="54"/>
                    <a:pt x="13" y="64"/>
                  </a:cubicBezTo>
                  <a:cubicBezTo>
                    <a:pt x="9" y="80"/>
                    <a:pt x="5" y="97"/>
                    <a:pt x="2" y="113"/>
                  </a:cubicBezTo>
                  <a:cubicBezTo>
                    <a:pt x="1" y="117"/>
                    <a:pt x="0" y="121"/>
                    <a:pt x="0" y="124"/>
                  </a:cubicBezTo>
                  <a:lnTo>
                    <a:pt x="74" y="124"/>
                  </a:lnTo>
                  <a:cubicBezTo>
                    <a:pt x="78" y="119"/>
                    <a:pt x="81" y="104"/>
                    <a:pt x="82" y="98"/>
                  </a:cubicBezTo>
                  <a:cubicBezTo>
                    <a:pt x="82" y="104"/>
                    <a:pt x="85" y="119"/>
                    <a:pt x="88" y="124"/>
                  </a:cubicBezTo>
                  <a:lnTo>
                    <a:pt x="294" y="124"/>
                  </a:lnTo>
                  <a:cubicBezTo>
                    <a:pt x="297" y="120"/>
                    <a:pt x="300" y="115"/>
                    <a:pt x="300" y="110"/>
                  </a:cubicBezTo>
                </a:path>
              </a:pathLst>
            </a:custGeom>
            <a:solidFill>
              <a:srgbClr val="1B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8">
              <a:extLst>
                <a:ext uri="{FF2B5EF4-FFF2-40B4-BE49-F238E27FC236}">
                  <a16:creationId xmlns:a16="http://schemas.microsoft.com/office/drawing/2014/main" xmlns="" id="{0F96ABDD-012C-E34B-AD78-414CB96D4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063" y="5607050"/>
              <a:ext cx="288925" cy="160338"/>
            </a:xfrm>
            <a:custGeom>
              <a:avLst/>
              <a:gdLst>
                <a:gd name="T0" fmla="*/ 65 w 281"/>
                <a:gd name="T1" fmla="*/ 151 h 156"/>
                <a:gd name="T2" fmla="*/ 109 w 281"/>
                <a:gd name="T3" fmla="*/ 126 h 156"/>
                <a:gd name="T4" fmla="*/ 204 w 281"/>
                <a:gd name="T5" fmla="*/ 107 h 156"/>
                <a:gd name="T6" fmla="*/ 276 w 281"/>
                <a:gd name="T7" fmla="*/ 33 h 156"/>
                <a:gd name="T8" fmla="*/ 276 w 281"/>
                <a:gd name="T9" fmla="*/ 11 h 156"/>
                <a:gd name="T10" fmla="*/ 257 w 281"/>
                <a:gd name="T11" fmla="*/ 3 h 156"/>
                <a:gd name="T12" fmla="*/ 137 w 281"/>
                <a:gd name="T13" fmla="*/ 28 h 156"/>
                <a:gd name="T14" fmla="*/ 33 w 281"/>
                <a:gd name="T15" fmla="*/ 36 h 156"/>
                <a:gd name="T16" fmla="*/ 4 w 281"/>
                <a:gd name="T17" fmla="*/ 78 h 156"/>
                <a:gd name="T18" fmla="*/ 18 w 281"/>
                <a:gd name="T19" fmla="*/ 145 h 156"/>
                <a:gd name="T20" fmla="*/ 65 w 281"/>
                <a:gd name="T21" fmla="*/ 15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" h="156">
                  <a:moveTo>
                    <a:pt x="65" y="151"/>
                  </a:moveTo>
                  <a:cubicBezTo>
                    <a:pt x="81" y="144"/>
                    <a:pt x="94" y="133"/>
                    <a:pt x="109" y="126"/>
                  </a:cubicBezTo>
                  <a:cubicBezTo>
                    <a:pt x="139" y="113"/>
                    <a:pt x="173" y="117"/>
                    <a:pt x="204" y="107"/>
                  </a:cubicBezTo>
                  <a:cubicBezTo>
                    <a:pt x="237" y="96"/>
                    <a:pt x="265" y="68"/>
                    <a:pt x="276" y="33"/>
                  </a:cubicBezTo>
                  <a:cubicBezTo>
                    <a:pt x="279" y="26"/>
                    <a:pt x="281" y="17"/>
                    <a:pt x="276" y="11"/>
                  </a:cubicBezTo>
                  <a:cubicBezTo>
                    <a:pt x="272" y="5"/>
                    <a:pt x="264" y="3"/>
                    <a:pt x="257" y="3"/>
                  </a:cubicBezTo>
                  <a:cubicBezTo>
                    <a:pt x="204" y="0"/>
                    <a:pt x="191" y="23"/>
                    <a:pt x="137" y="28"/>
                  </a:cubicBezTo>
                  <a:cubicBezTo>
                    <a:pt x="123" y="30"/>
                    <a:pt x="63" y="23"/>
                    <a:pt x="33" y="36"/>
                  </a:cubicBezTo>
                  <a:cubicBezTo>
                    <a:pt x="0" y="50"/>
                    <a:pt x="4" y="65"/>
                    <a:pt x="4" y="78"/>
                  </a:cubicBezTo>
                  <a:cubicBezTo>
                    <a:pt x="3" y="92"/>
                    <a:pt x="7" y="136"/>
                    <a:pt x="18" y="145"/>
                  </a:cubicBezTo>
                  <a:cubicBezTo>
                    <a:pt x="31" y="156"/>
                    <a:pt x="51" y="156"/>
                    <a:pt x="65" y="151"/>
                  </a:cubicBezTo>
                  <a:close/>
                </a:path>
              </a:pathLst>
            </a:custGeom>
            <a:solidFill>
              <a:srgbClr val="1B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9">
              <a:extLst>
                <a:ext uri="{FF2B5EF4-FFF2-40B4-BE49-F238E27FC236}">
                  <a16:creationId xmlns:a16="http://schemas.microsoft.com/office/drawing/2014/main" xmlns="" id="{4A27888D-1C0A-0B42-8F59-0E52F67C9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063" y="5572125"/>
              <a:ext cx="100013" cy="157163"/>
            </a:xfrm>
            <a:custGeom>
              <a:avLst/>
              <a:gdLst>
                <a:gd name="T0" fmla="*/ 3 w 96"/>
                <a:gd name="T1" fmla="*/ 61 h 153"/>
                <a:gd name="T2" fmla="*/ 3 w 96"/>
                <a:gd name="T3" fmla="*/ 41 h 153"/>
                <a:gd name="T4" fmla="*/ 20 w 96"/>
                <a:gd name="T5" fmla="*/ 27 h 153"/>
                <a:gd name="T6" fmla="*/ 67 w 96"/>
                <a:gd name="T7" fmla="*/ 5 h 153"/>
                <a:gd name="T8" fmla="*/ 83 w 96"/>
                <a:gd name="T9" fmla="*/ 3 h 153"/>
                <a:gd name="T10" fmla="*/ 88 w 96"/>
                <a:gd name="T11" fmla="*/ 17 h 153"/>
                <a:gd name="T12" fmla="*/ 93 w 96"/>
                <a:gd name="T13" fmla="*/ 65 h 153"/>
                <a:gd name="T14" fmla="*/ 91 w 96"/>
                <a:gd name="T15" fmla="*/ 107 h 153"/>
                <a:gd name="T16" fmla="*/ 29 w 96"/>
                <a:gd name="T17" fmla="*/ 141 h 153"/>
                <a:gd name="T18" fmla="*/ 3 w 96"/>
                <a:gd name="T19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53">
                  <a:moveTo>
                    <a:pt x="3" y="61"/>
                  </a:moveTo>
                  <a:cubicBezTo>
                    <a:pt x="2" y="54"/>
                    <a:pt x="0" y="48"/>
                    <a:pt x="3" y="41"/>
                  </a:cubicBezTo>
                  <a:cubicBezTo>
                    <a:pt x="5" y="34"/>
                    <a:pt x="13" y="30"/>
                    <a:pt x="20" y="27"/>
                  </a:cubicBezTo>
                  <a:cubicBezTo>
                    <a:pt x="36" y="19"/>
                    <a:pt x="52" y="12"/>
                    <a:pt x="67" y="5"/>
                  </a:cubicBezTo>
                  <a:cubicBezTo>
                    <a:pt x="72" y="2"/>
                    <a:pt x="78" y="0"/>
                    <a:pt x="83" y="3"/>
                  </a:cubicBezTo>
                  <a:cubicBezTo>
                    <a:pt x="87" y="6"/>
                    <a:pt x="88" y="12"/>
                    <a:pt x="88" y="17"/>
                  </a:cubicBezTo>
                  <a:cubicBezTo>
                    <a:pt x="90" y="33"/>
                    <a:pt x="91" y="49"/>
                    <a:pt x="93" y="65"/>
                  </a:cubicBezTo>
                  <a:cubicBezTo>
                    <a:pt x="95" y="79"/>
                    <a:pt x="96" y="94"/>
                    <a:pt x="91" y="107"/>
                  </a:cubicBezTo>
                  <a:cubicBezTo>
                    <a:pt x="83" y="126"/>
                    <a:pt x="49" y="153"/>
                    <a:pt x="29" y="141"/>
                  </a:cubicBezTo>
                  <a:cubicBezTo>
                    <a:pt x="10" y="129"/>
                    <a:pt x="8" y="80"/>
                    <a:pt x="3" y="61"/>
                  </a:cubicBezTo>
                </a:path>
              </a:pathLst>
            </a:custGeom>
            <a:solidFill>
              <a:srgbClr val="F6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0">
              <a:extLst>
                <a:ext uri="{FF2B5EF4-FFF2-40B4-BE49-F238E27FC236}">
                  <a16:creationId xmlns:a16="http://schemas.microsoft.com/office/drawing/2014/main" xmlns="" id="{DB9C7D84-F767-4E4A-BA6D-7D1C44D5F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9313" y="5059363"/>
              <a:ext cx="276225" cy="625475"/>
            </a:xfrm>
            <a:custGeom>
              <a:avLst/>
              <a:gdLst>
                <a:gd name="T0" fmla="*/ 164 w 269"/>
                <a:gd name="T1" fmla="*/ 76 h 612"/>
                <a:gd name="T2" fmla="*/ 132 w 269"/>
                <a:gd name="T3" fmla="*/ 0 h 612"/>
                <a:gd name="T4" fmla="*/ 0 w 269"/>
                <a:gd name="T5" fmla="*/ 188 h 612"/>
                <a:gd name="T6" fmla="*/ 70 w 269"/>
                <a:gd name="T7" fmla="*/ 289 h 612"/>
                <a:gd name="T8" fmla="*/ 167 w 269"/>
                <a:gd name="T9" fmla="*/ 597 h 612"/>
                <a:gd name="T10" fmla="*/ 254 w 269"/>
                <a:gd name="T11" fmla="*/ 580 h 612"/>
                <a:gd name="T12" fmla="*/ 164 w 269"/>
                <a:gd name="T13" fmla="*/ 7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612">
                  <a:moveTo>
                    <a:pt x="164" y="76"/>
                  </a:moveTo>
                  <a:cubicBezTo>
                    <a:pt x="156" y="49"/>
                    <a:pt x="148" y="22"/>
                    <a:pt x="132" y="0"/>
                  </a:cubicBezTo>
                  <a:lnTo>
                    <a:pt x="0" y="188"/>
                  </a:lnTo>
                  <a:cubicBezTo>
                    <a:pt x="32" y="197"/>
                    <a:pt x="53" y="231"/>
                    <a:pt x="70" y="289"/>
                  </a:cubicBezTo>
                  <a:cubicBezTo>
                    <a:pt x="131" y="499"/>
                    <a:pt x="152" y="577"/>
                    <a:pt x="167" y="597"/>
                  </a:cubicBezTo>
                  <a:cubicBezTo>
                    <a:pt x="178" y="612"/>
                    <a:pt x="248" y="600"/>
                    <a:pt x="254" y="580"/>
                  </a:cubicBezTo>
                  <a:cubicBezTo>
                    <a:pt x="269" y="525"/>
                    <a:pt x="201" y="207"/>
                    <a:pt x="164" y="76"/>
                  </a:cubicBezTo>
                </a:path>
              </a:pathLst>
            </a:custGeom>
            <a:solidFill>
              <a:srgbClr val="1B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1">
              <a:extLst>
                <a:ext uri="{FF2B5EF4-FFF2-40B4-BE49-F238E27FC236}">
                  <a16:creationId xmlns:a16="http://schemas.microsoft.com/office/drawing/2014/main" xmlns="" id="{C70AB883-ED89-DC4C-AE24-F49F216EF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651" y="5141913"/>
              <a:ext cx="923925" cy="708025"/>
            </a:xfrm>
            <a:custGeom>
              <a:avLst/>
              <a:gdLst>
                <a:gd name="T0" fmla="*/ 38 w 899"/>
                <a:gd name="T1" fmla="*/ 286 h 693"/>
                <a:gd name="T2" fmla="*/ 301 w 899"/>
                <a:gd name="T3" fmla="*/ 302 h 693"/>
                <a:gd name="T4" fmla="*/ 490 w 899"/>
                <a:gd name="T5" fmla="*/ 278 h 693"/>
                <a:gd name="T6" fmla="*/ 618 w 899"/>
                <a:gd name="T7" fmla="*/ 262 h 693"/>
                <a:gd name="T8" fmla="*/ 794 w 899"/>
                <a:gd name="T9" fmla="*/ 674 h 693"/>
                <a:gd name="T10" fmla="*/ 891 w 899"/>
                <a:gd name="T11" fmla="*/ 666 h 693"/>
                <a:gd name="T12" fmla="*/ 822 w 899"/>
                <a:gd name="T13" fmla="*/ 254 h 693"/>
                <a:gd name="T14" fmla="*/ 788 w 899"/>
                <a:gd name="T15" fmla="*/ 130 h 693"/>
                <a:gd name="T16" fmla="*/ 712 w 899"/>
                <a:gd name="T17" fmla="*/ 31 h 693"/>
                <a:gd name="T18" fmla="*/ 182 w 899"/>
                <a:gd name="T19" fmla="*/ 56 h 693"/>
                <a:gd name="T20" fmla="*/ 38 w 899"/>
                <a:gd name="T21" fmla="*/ 28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9" h="693">
                  <a:moveTo>
                    <a:pt x="38" y="286"/>
                  </a:moveTo>
                  <a:cubicBezTo>
                    <a:pt x="74" y="311"/>
                    <a:pt x="259" y="308"/>
                    <a:pt x="301" y="302"/>
                  </a:cubicBezTo>
                  <a:cubicBezTo>
                    <a:pt x="364" y="294"/>
                    <a:pt x="427" y="286"/>
                    <a:pt x="490" y="278"/>
                  </a:cubicBezTo>
                  <a:cubicBezTo>
                    <a:pt x="520" y="274"/>
                    <a:pt x="593" y="244"/>
                    <a:pt x="618" y="262"/>
                  </a:cubicBezTo>
                  <a:cubicBezTo>
                    <a:pt x="651" y="286"/>
                    <a:pt x="763" y="631"/>
                    <a:pt x="794" y="674"/>
                  </a:cubicBezTo>
                  <a:cubicBezTo>
                    <a:pt x="804" y="689"/>
                    <a:pt x="883" y="693"/>
                    <a:pt x="891" y="666"/>
                  </a:cubicBezTo>
                  <a:cubicBezTo>
                    <a:pt x="899" y="639"/>
                    <a:pt x="844" y="364"/>
                    <a:pt x="822" y="254"/>
                  </a:cubicBezTo>
                  <a:cubicBezTo>
                    <a:pt x="813" y="212"/>
                    <a:pt x="804" y="169"/>
                    <a:pt x="788" y="130"/>
                  </a:cubicBezTo>
                  <a:cubicBezTo>
                    <a:pt x="772" y="90"/>
                    <a:pt x="747" y="54"/>
                    <a:pt x="712" y="31"/>
                  </a:cubicBezTo>
                  <a:cubicBezTo>
                    <a:pt x="664" y="0"/>
                    <a:pt x="204" y="42"/>
                    <a:pt x="182" y="56"/>
                  </a:cubicBezTo>
                  <a:cubicBezTo>
                    <a:pt x="152" y="75"/>
                    <a:pt x="0" y="260"/>
                    <a:pt x="38" y="286"/>
                  </a:cubicBezTo>
                  <a:close/>
                </a:path>
              </a:pathLst>
            </a:custGeom>
            <a:solidFill>
              <a:srgbClr val="1F29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xmlns="" id="{5EFD2436-63B5-F545-8A5C-157C414A8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776" y="5064125"/>
              <a:ext cx="466725" cy="422275"/>
            </a:xfrm>
            <a:custGeom>
              <a:avLst/>
              <a:gdLst>
                <a:gd name="T0" fmla="*/ 101 w 454"/>
                <a:gd name="T1" fmla="*/ 23 h 413"/>
                <a:gd name="T2" fmla="*/ 38 w 454"/>
                <a:gd name="T3" fmla="*/ 88 h 413"/>
                <a:gd name="T4" fmla="*/ 63 w 454"/>
                <a:gd name="T5" fmla="*/ 322 h 413"/>
                <a:gd name="T6" fmla="*/ 385 w 454"/>
                <a:gd name="T7" fmla="*/ 353 h 413"/>
                <a:gd name="T8" fmla="*/ 400 w 454"/>
                <a:gd name="T9" fmla="*/ 175 h 413"/>
                <a:gd name="T10" fmla="*/ 347 w 454"/>
                <a:gd name="T11" fmla="*/ 67 h 413"/>
                <a:gd name="T12" fmla="*/ 208 w 454"/>
                <a:gd name="T13" fmla="*/ 41 h 413"/>
                <a:gd name="T14" fmla="*/ 101 w 454"/>
                <a:gd name="T15" fmla="*/ 2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4" h="413">
                  <a:moveTo>
                    <a:pt x="101" y="23"/>
                  </a:moveTo>
                  <a:cubicBezTo>
                    <a:pt x="74" y="36"/>
                    <a:pt x="53" y="60"/>
                    <a:pt x="38" y="88"/>
                  </a:cubicBezTo>
                  <a:cubicBezTo>
                    <a:pt x="0" y="161"/>
                    <a:pt x="10" y="259"/>
                    <a:pt x="63" y="322"/>
                  </a:cubicBezTo>
                  <a:cubicBezTo>
                    <a:pt x="116" y="384"/>
                    <a:pt x="279" y="413"/>
                    <a:pt x="385" y="353"/>
                  </a:cubicBezTo>
                  <a:cubicBezTo>
                    <a:pt x="454" y="313"/>
                    <a:pt x="404" y="259"/>
                    <a:pt x="400" y="175"/>
                  </a:cubicBezTo>
                  <a:cubicBezTo>
                    <a:pt x="398" y="133"/>
                    <a:pt x="381" y="89"/>
                    <a:pt x="347" y="67"/>
                  </a:cubicBezTo>
                  <a:cubicBezTo>
                    <a:pt x="304" y="40"/>
                    <a:pt x="253" y="56"/>
                    <a:pt x="208" y="41"/>
                  </a:cubicBezTo>
                  <a:cubicBezTo>
                    <a:pt x="168" y="28"/>
                    <a:pt x="148" y="0"/>
                    <a:pt x="101" y="23"/>
                  </a:cubicBezTo>
                  <a:close/>
                </a:path>
              </a:pathLst>
            </a:custGeom>
            <a:solidFill>
              <a:srgbClr val="1B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3">
              <a:extLst>
                <a:ext uri="{FF2B5EF4-FFF2-40B4-BE49-F238E27FC236}">
                  <a16:creationId xmlns:a16="http://schemas.microsoft.com/office/drawing/2014/main" xmlns="" id="{99FCAAED-02D9-B044-AFA5-3D73443A5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967288"/>
              <a:ext cx="774700" cy="476250"/>
            </a:xfrm>
            <a:custGeom>
              <a:avLst/>
              <a:gdLst>
                <a:gd name="T0" fmla="*/ 731 w 754"/>
                <a:gd name="T1" fmla="*/ 67 h 466"/>
                <a:gd name="T2" fmla="*/ 33 w 754"/>
                <a:gd name="T3" fmla="*/ 229 h 466"/>
                <a:gd name="T4" fmla="*/ 32 w 754"/>
                <a:gd name="T5" fmla="*/ 388 h 466"/>
                <a:gd name="T6" fmla="*/ 203 w 754"/>
                <a:gd name="T7" fmla="*/ 436 h 466"/>
                <a:gd name="T8" fmla="*/ 506 w 754"/>
                <a:gd name="T9" fmla="*/ 305 h 466"/>
                <a:gd name="T10" fmla="*/ 685 w 754"/>
                <a:gd name="T11" fmla="*/ 267 h 466"/>
                <a:gd name="T12" fmla="*/ 754 w 754"/>
                <a:gd name="T13" fmla="*/ 90 h 466"/>
                <a:gd name="T14" fmla="*/ 731 w 754"/>
                <a:gd name="T15" fmla="*/ 6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4" h="466">
                  <a:moveTo>
                    <a:pt x="731" y="67"/>
                  </a:moveTo>
                  <a:cubicBezTo>
                    <a:pt x="637" y="0"/>
                    <a:pt x="133" y="87"/>
                    <a:pt x="33" y="229"/>
                  </a:cubicBezTo>
                  <a:cubicBezTo>
                    <a:pt x="0" y="275"/>
                    <a:pt x="13" y="338"/>
                    <a:pt x="32" y="388"/>
                  </a:cubicBezTo>
                  <a:cubicBezTo>
                    <a:pt x="64" y="466"/>
                    <a:pt x="138" y="458"/>
                    <a:pt x="203" y="436"/>
                  </a:cubicBezTo>
                  <a:cubicBezTo>
                    <a:pt x="307" y="400"/>
                    <a:pt x="408" y="356"/>
                    <a:pt x="506" y="305"/>
                  </a:cubicBezTo>
                  <a:cubicBezTo>
                    <a:pt x="557" y="279"/>
                    <a:pt x="659" y="222"/>
                    <a:pt x="685" y="267"/>
                  </a:cubicBezTo>
                  <a:lnTo>
                    <a:pt x="754" y="90"/>
                  </a:lnTo>
                  <a:cubicBezTo>
                    <a:pt x="748" y="81"/>
                    <a:pt x="740" y="73"/>
                    <a:pt x="731" y="67"/>
                  </a:cubicBezTo>
                </a:path>
              </a:pathLst>
            </a:custGeom>
            <a:solidFill>
              <a:srgbClr val="1B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xmlns="" id="{957C975C-389F-6B42-B810-B1056E439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1" y="4478338"/>
              <a:ext cx="374650" cy="1008063"/>
            </a:xfrm>
            <a:custGeom>
              <a:avLst/>
              <a:gdLst>
                <a:gd name="T0" fmla="*/ 18 w 364"/>
                <a:gd name="T1" fmla="*/ 0 h 986"/>
                <a:gd name="T2" fmla="*/ 4 w 364"/>
                <a:gd name="T3" fmla="*/ 19 h 986"/>
                <a:gd name="T4" fmla="*/ 309 w 364"/>
                <a:gd name="T5" fmla="*/ 966 h 986"/>
                <a:gd name="T6" fmla="*/ 337 w 364"/>
                <a:gd name="T7" fmla="*/ 986 h 986"/>
                <a:gd name="T8" fmla="*/ 346 w 364"/>
                <a:gd name="T9" fmla="*/ 986 h 986"/>
                <a:gd name="T10" fmla="*/ 360 w 364"/>
                <a:gd name="T11" fmla="*/ 966 h 986"/>
                <a:gd name="T12" fmla="*/ 55 w 364"/>
                <a:gd name="T13" fmla="*/ 19 h 986"/>
                <a:gd name="T14" fmla="*/ 28 w 364"/>
                <a:gd name="T15" fmla="*/ 0 h 986"/>
                <a:gd name="T16" fmla="*/ 18 w 364"/>
                <a:gd name="T1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986">
                  <a:moveTo>
                    <a:pt x="18" y="0"/>
                  </a:moveTo>
                  <a:cubicBezTo>
                    <a:pt x="7" y="0"/>
                    <a:pt x="0" y="8"/>
                    <a:pt x="4" y="19"/>
                  </a:cubicBezTo>
                  <a:cubicBezTo>
                    <a:pt x="4" y="19"/>
                    <a:pt x="301" y="947"/>
                    <a:pt x="309" y="966"/>
                  </a:cubicBezTo>
                  <a:cubicBezTo>
                    <a:pt x="318" y="986"/>
                    <a:pt x="325" y="986"/>
                    <a:pt x="337" y="986"/>
                  </a:cubicBezTo>
                  <a:lnTo>
                    <a:pt x="346" y="986"/>
                  </a:lnTo>
                  <a:cubicBezTo>
                    <a:pt x="357" y="986"/>
                    <a:pt x="364" y="977"/>
                    <a:pt x="360" y="966"/>
                  </a:cubicBezTo>
                  <a:lnTo>
                    <a:pt x="55" y="19"/>
                  </a:lnTo>
                  <a:cubicBezTo>
                    <a:pt x="51" y="8"/>
                    <a:pt x="39" y="0"/>
                    <a:pt x="28" y="0"/>
                  </a:cubicBezTo>
                  <a:lnTo>
                    <a:pt x="18" y="0"/>
                  </a:lnTo>
                </a:path>
              </a:pathLst>
            </a:custGeom>
            <a:solidFill>
              <a:srgbClr val="6E6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5">
              <a:extLst>
                <a:ext uri="{FF2B5EF4-FFF2-40B4-BE49-F238E27FC236}">
                  <a16:creationId xmlns:a16="http://schemas.microsoft.com/office/drawing/2014/main" xmlns="" id="{8E1CBA87-46DE-094C-BDFC-53D5EB3F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5451" y="5435600"/>
              <a:ext cx="369888" cy="53975"/>
            </a:xfrm>
            <a:custGeom>
              <a:avLst/>
              <a:gdLst>
                <a:gd name="T0" fmla="*/ 0 w 360"/>
                <a:gd name="T1" fmla="*/ 32 h 53"/>
                <a:gd name="T2" fmla="*/ 19 w 360"/>
                <a:gd name="T3" fmla="*/ 53 h 53"/>
                <a:gd name="T4" fmla="*/ 341 w 360"/>
                <a:gd name="T5" fmla="*/ 53 h 53"/>
                <a:gd name="T6" fmla="*/ 360 w 360"/>
                <a:gd name="T7" fmla="*/ 32 h 53"/>
                <a:gd name="T8" fmla="*/ 360 w 360"/>
                <a:gd name="T9" fmla="*/ 22 h 53"/>
                <a:gd name="T10" fmla="*/ 341 w 360"/>
                <a:gd name="T11" fmla="*/ 0 h 53"/>
                <a:gd name="T12" fmla="*/ 19 w 360"/>
                <a:gd name="T13" fmla="*/ 0 h 53"/>
                <a:gd name="T14" fmla="*/ 0 w 360"/>
                <a:gd name="T15" fmla="*/ 22 h 53"/>
                <a:gd name="T16" fmla="*/ 0 w 360"/>
                <a:gd name="T17" fmla="*/ 3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53">
                  <a:moveTo>
                    <a:pt x="0" y="32"/>
                  </a:moveTo>
                  <a:cubicBezTo>
                    <a:pt x="0" y="44"/>
                    <a:pt x="8" y="53"/>
                    <a:pt x="19" y="53"/>
                  </a:cubicBezTo>
                  <a:lnTo>
                    <a:pt x="341" y="53"/>
                  </a:lnTo>
                  <a:cubicBezTo>
                    <a:pt x="352" y="53"/>
                    <a:pt x="360" y="44"/>
                    <a:pt x="360" y="32"/>
                  </a:cubicBezTo>
                  <a:lnTo>
                    <a:pt x="360" y="22"/>
                  </a:lnTo>
                  <a:cubicBezTo>
                    <a:pt x="360" y="10"/>
                    <a:pt x="352" y="0"/>
                    <a:pt x="341" y="0"/>
                  </a:cubicBezTo>
                  <a:lnTo>
                    <a:pt x="19" y="0"/>
                  </a:lnTo>
                  <a:cubicBezTo>
                    <a:pt x="8" y="0"/>
                    <a:pt x="0" y="10"/>
                    <a:pt x="0" y="22"/>
                  </a:cubicBezTo>
                  <a:lnTo>
                    <a:pt x="0" y="32"/>
                  </a:lnTo>
                </a:path>
              </a:pathLst>
            </a:custGeom>
            <a:solidFill>
              <a:srgbClr val="6E6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xmlns="" id="{E61D286D-17B0-6F44-A27C-D09CA420E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413" y="5435600"/>
              <a:ext cx="598488" cy="53975"/>
            </a:xfrm>
            <a:custGeom>
              <a:avLst/>
              <a:gdLst>
                <a:gd name="T0" fmla="*/ 0 w 583"/>
                <a:gd name="T1" fmla="*/ 32 h 53"/>
                <a:gd name="T2" fmla="*/ 22 w 583"/>
                <a:gd name="T3" fmla="*/ 53 h 53"/>
                <a:gd name="T4" fmla="*/ 562 w 583"/>
                <a:gd name="T5" fmla="*/ 53 h 53"/>
                <a:gd name="T6" fmla="*/ 583 w 583"/>
                <a:gd name="T7" fmla="*/ 32 h 53"/>
                <a:gd name="T8" fmla="*/ 583 w 583"/>
                <a:gd name="T9" fmla="*/ 22 h 53"/>
                <a:gd name="T10" fmla="*/ 562 w 583"/>
                <a:gd name="T11" fmla="*/ 0 h 53"/>
                <a:gd name="T12" fmla="*/ 22 w 583"/>
                <a:gd name="T13" fmla="*/ 0 h 53"/>
                <a:gd name="T14" fmla="*/ 0 w 583"/>
                <a:gd name="T15" fmla="*/ 22 h 53"/>
                <a:gd name="T16" fmla="*/ 0 w 583"/>
                <a:gd name="T17" fmla="*/ 3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53">
                  <a:moveTo>
                    <a:pt x="0" y="32"/>
                  </a:moveTo>
                  <a:cubicBezTo>
                    <a:pt x="0" y="44"/>
                    <a:pt x="10" y="53"/>
                    <a:pt x="22" y="53"/>
                  </a:cubicBezTo>
                  <a:lnTo>
                    <a:pt x="562" y="53"/>
                  </a:lnTo>
                  <a:cubicBezTo>
                    <a:pt x="574" y="53"/>
                    <a:pt x="583" y="44"/>
                    <a:pt x="583" y="32"/>
                  </a:cubicBezTo>
                  <a:lnTo>
                    <a:pt x="583" y="22"/>
                  </a:lnTo>
                  <a:cubicBezTo>
                    <a:pt x="583" y="10"/>
                    <a:pt x="574" y="0"/>
                    <a:pt x="562" y="0"/>
                  </a:cubicBezTo>
                  <a:lnTo>
                    <a:pt x="22" y="0"/>
                  </a:lnTo>
                  <a:cubicBezTo>
                    <a:pt x="10" y="0"/>
                    <a:pt x="0" y="10"/>
                    <a:pt x="0" y="2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6E6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xmlns="" id="{518A6328-D44D-374B-AEFD-FC97642BB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6" y="4651375"/>
              <a:ext cx="639763" cy="390525"/>
            </a:xfrm>
            <a:custGeom>
              <a:avLst/>
              <a:gdLst>
                <a:gd name="T0" fmla="*/ 157 w 623"/>
                <a:gd name="T1" fmla="*/ 43 h 381"/>
                <a:gd name="T2" fmla="*/ 431 w 623"/>
                <a:gd name="T3" fmla="*/ 288 h 381"/>
                <a:gd name="T4" fmla="*/ 299 w 623"/>
                <a:gd name="T5" fmla="*/ 381 h 381"/>
                <a:gd name="T6" fmla="*/ 34 w 623"/>
                <a:gd name="T7" fmla="*/ 120 h 381"/>
                <a:gd name="T8" fmla="*/ 157 w 623"/>
                <a:gd name="T9" fmla="*/ 4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3" h="381">
                  <a:moveTo>
                    <a:pt x="157" y="43"/>
                  </a:moveTo>
                  <a:cubicBezTo>
                    <a:pt x="167" y="54"/>
                    <a:pt x="239" y="283"/>
                    <a:pt x="431" y="288"/>
                  </a:cubicBezTo>
                  <a:cubicBezTo>
                    <a:pt x="623" y="293"/>
                    <a:pt x="331" y="381"/>
                    <a:pt x="299" y="381"/>
                  </a:cubicBezTo>
                  <a:cubicBezTo>
                    <a:pt x="267" y="381"/>
                    <a:pt x="68" y="241"/>
                    <a:pt x="34" y="120"/>
                  </a:cubicBezTo>
                  <a:cubicBezTo>
                    <a:pt x="0" y="0"/>
                    <a:pt x="157" y="43"/>
                    <a:pt x="157" y="43"/>
                  </a:cubicBezTo>
                  <a:close/>
                </a:path>
              </a:pathLst>
            </a:custGeom>
            <a:solidFill>
              <a:srgbClr val="F687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xmlns="" id="{49F4CC78-4532-594A-9970-DC77EA01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208463"/>
              <a:ext cx="273050" cy="287338"/>
            </a:xfrm>
            <a:custGeom>
              <a:avLst/>
              <a:gdLst>
                <a:gd name="T0" fmla="*/ 160 w 266"/>
                <a:gd name="T1" fmla="*/ 94 h 281"/>
                <a:gd name="T2" fmla="*/ 175 w 266"/>
                <a:gd name="T3" fmla="*/ 155 h 281"/>
                <a:gd name="T4" fmla="*/ 196 w 266"/>
                <a:gd name="T5" fmla="*/ 230 h 281"/>
                <a:gd name="T6" fmla="*/ 8 w 266"/>
                <a:gd name="T7" fmla="*/ 217 h 281"/>
                <a:gd name="T8" fmla="*/ 99 w 266"/>
                <a:gd name="T9" fmla="*/ 48 h 281"/>
                <a:gd name="T10" fmla="*/ 160 w 266"/>
                <a:gd name="T11" fmla="*/ 9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281">
                  <a:moveTo>
                    <a:pt x="160" y="94"/>
                  </a:moveTo>
                  <a:cubicBezTo>
                    <a:pt x="171" y="103"/>
                    <a:pt x="177" y="149"/>
                    <a:pt x="175" y="155"/>
                  </a:cubicBezTo>
                  <a:cubicBezTo>
                    <a:pt x="172" y="160"/>
                    <a:pt x="126" y="185"/>
                    <a:pt x="196" y="230"/>
                  </a:cubicBezTo>
                  <a:cubicBezTo>
                    <a:pt x="266" y="276"/>
                    <a:pt x="63" y="281"/>
                    <a:pt x="8" y="217"/>
                  </a:cubicBezTo>
                  <a:cubicBezTo>
                    <a:pt x="0" y="208"/>
                    <a:pt x="94" y="162"/>
                    <a:pt x="99" y="48"/>
                  </a:cubicBezTo>
                  <a:cubicBezTo>
                    <a:pt x="101" y="0"/>
                    <a:pt x="160" y="94"/>
                    <a:pt x="160" y="94"/>
                  </a:cubicBezTo>
                  <a:close/>
                </a:path>
              </a:pathLst>
            </a:custGeom>
            <a:solidFill>
              <a:srgbClr val="F687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xmlns="" id="{4A5F6272-AFD4-6D40-BDB9-7B2809153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988" y="4102100"/>
              <a:ext cx="249238" cy="279400"/>
            </a:xfrm>
            <a:custGeom>
              <a:avLst/>
              <a:gdLst>
                <a:gd name="T0" fmla="*/ 133 w 242"/>
                <a:gd name="T1" fmla="*/ 0 h 274"/>
                <a:gd name="T2" fmla="*/ 242 w 242"/>
                <a:gd name="T3" fmla="*/ 94 h 274"/>
                <a:gd name="T4" fmla="*/ 120 w 242"/>
                <a:gd name="T5" fmla="*/ 274 h 274"/>
                <a:gd name="T6" fmla="*/ 31 w 242"/>
                <a:gd name="T7" fmla="*/ 171 h 274"/>
                <a:gd name="T8" fmla="*/ 0 w 242"/>
                <a:gd name="T9" fmla="*/ 130 h 274"/>
                <a:gd name="T10" fmla="*/ 49 w 242"/>
                <a:gd name="T11" fmla="*/ 101 h 274"/>
                <a:gd name="T12" fmla="*/ 133 w 242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74">
                  <a:moveTo>
                    <a:pt x="133" y="0"/>
                  </a:moveTo>
                  <a:cubicBezTo>
                    <a:pt x="164" y="0"/>
                    <a:pt x="242" y="64"/>
                    <a:pt x="242" y="94"/>
                  </a:cubicBezTo>
                  <a:cubicBezTo>
                    <a:pt x="242" y="123"/>
                    <a:pt x="184" y="274"/>
                    <a:pt x="120" y="274"/>
                  </a:cubicBezTo>
                  <a:cubicBezTo>
                    <a:pt x="57" y="274"/>
                    <a:pt x="31" y="171"/>
                    <a:pt x="31" y="171"/>
                  </a:cubicBezTo>
                  <a:cubicBezTo>
                    <a:pt x="31" y="171"/>
                    <a:pt x="0" y="167"/>
                    <a:pt x="0" y="130"/>
                  </a:cubicBezTo>
                  <a:cubicBezTo>
                    <a:pt x="0" y="93"/>
                    <a:pt x="32" y="88"/>
                    <a:pt x="49" y="101"/>
                  </a:cubicBezTo>
                  <a:cubicBezTo>
                    <a:pt x="49" y="89"/>
                    <a:pt x="94" y="1"/>
                    <a:pt x="133" y="0"/>
                  </a:cubicBezTo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xmlns="" id="{14EE470F-23A3-A94D-AAE7-A775B20B4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4024313"/>
              <a:ext cx="384175" cy="282575"/>
            </a:xfrm>
            <a:custGeom>
              <a:avLst/>
              <a:gdLst>
                <a:gd name="T0" fmla="*/ 173 w 375"/>
                <a:gd name="T1" fmla="*/ 3 h 275"/>
                <a:gd name="T2" fmla="*/ 250 w 375"/>
                <a:gd name="T3" fmla="*/ 23 h 275"/>
                <a:gd name="T4" fmla="*/ 347 w 375"/>
                <a:gd name="T5" fmla="*/ 83 h 275"/>
                <a:gd name="T6" fmla="*/ 375 w 375"/>
                <a:gd name="T7" fmla="*/ 149 h 275"/>
                <a:gd name="T8" fmla="*/ 253 w 375"/>
                <a:gd name="T9" fmla="*/ 254 h 275"/>
                <a:gd name="T10" fmla="*/ 278 w 375"/>
                <a:gd name="T11" fmla="*/ 187 h 275"/>
                <a:gd name="T12" fmla="*/ 180 w 375"/>
                <a:gd name="T13" fmla="*/ 107 h 275"/>
                <a:gd name="T14" fmla="*/ 119 w 375"/>
                <a:gd name="T15" fmla="*/ 144 h 275"/>
                <a:gd name="T16" fmla="*/ 89 w 375"/>
                <a:gd name="T17" fmla="*/ 176 h 275"/>
                <a:gd name="T18" fmla="*/ 40 w 375"/>
                <a:gd name="T19" fmla="*/ 245 h 275"/>
                <a:gd name="T20" fmla="*/ 33 w 375"/>
                <a:gd name="T21" fmla="*/ 275 h 275"/>
                <a:gd name="T22" fmla="*/ 40 w 375"/>
                <a:gd name="T23" fmla="*/ 79 h 275"/>
                <a:gd name="T24" fmla="*/ 173 w 375"/>
                <a:gd name="T25" fmla="*/ 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275">
                  <a:moveTo>
                    <a:pt x="173" y="3"/>
                  </a:moveTo>
                  <a:cubicBezTo>
                    <a:pt x="199" y="3"/>
                    <a:pt x="230" y="15"/>
                    <a:pt x="250" y="23"/>
                  </a:cubicBezTo>
                  <a:cubicBezTo>
                    <a:pt x="271" y="31"/>
                    <a:pt x="347" y="4"/>
                    <a:pt x="347" y="83"/>
                  </a:cubicBezTo>
                  <a:cubicBezTo>
                    <a:pt x="347" y="110"/>
                    <a:pt x="375" y="111"/>
                    <a:pt x="375" y="149"/>
                  </a:cubicBezTo>
                  <a:cubicBezTo>
                    <a:pt x="375" y="187"/>
                    <a:pt x="253" y="254"/>
                    <a:pt x="253" y="254"/>
                  </a:cubicBezTo>
                  <a:cubicBezTo>
                    <a:pt x="253" y="254"/>
                    <a:pt x="279" y="200"/>
                    <a:pt x="278" y="187"/>
                  </a:cubicBezTo>
                  <a:cubicBezTo>
                    <a:pt x="277" y="174"/>
                    <a:pt x="200" y="109"/>
                    <a:pt x="180" y="107"/>
                  </a:cubicBezTo>
                  <a:cubicBezTo>
                    <a:pt x="159" y="104"/>
                    <a:pt x="120" y="117"/>
                    <a:pt x="119" y="144"/>
                  </a:cubicBezTo>
                  <a:cubicBezTo>
                    <a:pt x="118" y="171"/>
                    <a:pt x="108" y="205"/>
                    <a:pt x="89" y="176"/>
                  </a:cubicBezTo>
                  <a:cubicBezTo>
                    <a:pt x="70" y="147"/>
                    <a:pt x="39" y="226"/>
                    <a:pt x="40" y="245"/>
                  </a:cubicBezTo>
                  <a:cubicBezTo>
                    <a:pt x="42" y="264"/>
                    <a:pt x="33" y="275"/>
                    <a:pt x="33" y="275"/>
                  </a:cubicBezTo>
                  <a:cubicBezTo>
                    <a:pt x="33" y="275"/>
                    <a:pt x="0" y="158"/>
                    <a:pt x="40" y="79"/>
                  </a:cubicBezTo>
                  <a:cubicBezTo>
                    <a:pt x="81" y="0"/>
                    <a:pt x="173" y="3"/>
                    <a:pt x="173" y="3"/>
                  </a:cubicBezTo>
                </a:path>
              </a:pathLst>
            </a:custGeom>
            <a:solidFill>
              <a:srgbClr val="142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xmlns="" id="{01509454-49F2-7149-8076-B729970E4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001" y="4438650"/>
              <a:ext cx="227013" cy="346075"/>
            </a:xfrm>
            <a:custGeom>
              <a:avLst/>
              <a:gdLst>
                <a:gd name="T0" fmla="*/ 0 w 222"/>
                <a:gd name="T1" fmla="*/ 0 h 338"/>
                <a:gd name="T2" fmla="*/ 57 w 222"/>
                <a:gd name="T3" fmla="*/ 27 h 338"/>
                <a:gd name="T4" fmla="*/ 222 w 222"/>
                <a:gd name="T5" fmla="*/ 261 h 338"/>
                <a:gd name="T6" fmla="*/ 119 w 222"/>
                <a:gd name="T7" fmla="*/ 298 h 338"/>
                <a:gd name="T8" fmla="*/ 25 w 222"/>
                <a:gd name="T9" fmla="*/ 179 h 338"/>
                <a:gd name="T10" fmla="*/ 0 w 222"/>
                <a:gd name="T1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338">
                  <a:moveTo>
                    <a:pt x="0" y="0"/>
                  </a:moveTo>
                  <a:cubicBezTo>
                    <a:pt x="27" y="10"/>
                    <a:pt x="39" y="7"/>
                    <a:pt x="57" y="27"/>
                  </a:cubicBezTo>
                  <a:cubicBezTo>
                    <a:pt x="75" y="47"/>
                    <a:pt x="196" y="223"/>
                    <a:pt x="222" y="261"/>
                  </a:cubicBezTo>
                  <a:cubicBezTo>
                    <a:pt x="181" y="266"/>
                    <a:pt x="128" y="257"/>
                    <a:pt x="119" y="298"/>
                  </a:cubicBezTo>
                  <a:cubicBezTo>
                    <a:pt x="110" y="338"/>
                    <a:pt x="37" y="200"/>
                    <a:pt x="25" y="179"/>
                  </a:cubicBezTo>
                  <a:cubicBezTo>
                    <a:pt x="12" y="15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xmlns="" id="{A4FE2C18-EF42-8E41-BBA0-2E1017772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788" y="4406900"/>
              <a:ext cx="741363" cy="938213"/>
            </a:xfrm>
            <a:custGeom>
              <a:avLst/>
              <a:gdLst>
                <a:gd name="T0" fmla="*/ 353 w 721"/>
                <a:gd name="T1" fmla="*/ 55 h 919"/>
                <a:gd name="T2" fmla="*/ 418 w 721"/>
                <a:gd name="T3" fmla="*/ 32 h 919"/>
                <a:gd name="T4" fmla="*/ 535 w 721"/>
                <a:gd name="T5" fmla="*/ 273 h 919"/>
                <a:gd name="T6" fmla="*/ 606 w 721"/>
                <a:gd name="T7" fmla="*/ 495 h 919"/>
                <a:gd name="T8" fmla="*/ 672 w 721"/>
                <a:gd name="T9" fmla="*/ 617 h 919"/>
                <a:gd name="T10" fmla="*/ 385 w 721"/>
                <a:gd name="T11" fmla="*/ 730 h 919"/>
                <a:gd name="T12" fmla="*/ 307 w 721"/>
                <a:gd name="T13" fmla="*/ 919 h 919"/>
                <a:gd name="T14" fmla="*/ 149 w 721"/>
                <a:gd name="T15" fmla="*/ 432 h 919"/>
                <a:gd name="T16" fmla="*/ 182 w 721"/>
                <a:gd name="T17" fmla="*/ 279 h 919"/>
                <a:gd name="T18" fmla="*/ 23 w 721"/>
                <a:gd name="T19" fmla="*/ 295 h 919"/>
                <a:gd name="T20" fmla="*/ 139 w 721"/>
                <a:gd name="T21" fmla="*/ 22 h 919"/>
                <a:gd name="T22" fmla="*/ 249 w 721"/>
                <a:gd name="T23" fmla="*/ 5 h 919"/>
                <a:gd name="T24" fmla="*/ 353 w 721"/>
                <a:gd name="T25" fmla="*/ 55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919">
                  <a:moveTo>
                    <a:pt x="353" y="55"/>
                  </a:moveTo>
                  <a:cubicBezTo>
                    <a:pt x="388" y="55"/>
                    <a:pt x="417" y="55"/>
                    <a:pt x="418" y="32"/>
                  </a:cubicBezTo>
                  <a:cubicBezTo>
                    <a:pt x="419" y="10"/>
                    <a:pt x="525" y="243"/>
                    <a:pt x="535" y="273"/>
                  </a:cubicBezTo>
                  <a:cubicBezTo>
                    <a:pt x="544" y="303"/>
                    <a:pt x="594" y="436"/>
                    <a:pt x="606" y="495"/>
                  </a:cubicBezTo>
                  <a:cubicBezTo>
                    <a:pt x="618" y="555"/>
                    <a:pt x="623" y="593"/>
                    <a:pt x="672" y="617"/>
                  </a:cubicBezTo>
                  <a:cubicBezTo>
                    <a:pt x="721" y="640"/>
                    <a:pt x="432" y="686"/>
                    <a:pt x="385" y="730"/>
                  </a:cubicBezTo>
                  <a:cubicBezTo>
                    <a:pt x="338" y="774"/>
                    <a:pt x="303" y="885"/>
                    <a:pt x="307" y="919"/>
                  </a:cubicBezTo>
                  <a:cubicBezTo>
                    <a:pt x="262" y="864"/>
                    <a:pt x="126" y="519"/>
                    <a:pt x="149" y="432"/>
                  </a:cubicBezTo>
                  <a:cubicBezTo>
                    <a:pt x="172" y="345"/>
                    <a:pt x="185" y="313"/>
                    <a:pt x="182" y="279"/>
                  </a:cubicBezTo>
                  <a:cubicBezTo>
                    <a:pt x="179" y="245"/>
                    <a:pt x="38" y="235"/>
                    <a:pt x="23" y="295"/>
                  </a:cubicBezTo>
                  <a:cubicBezTo>
                    <a:pt x="0" y="167"/>
                    <a:pt x="99" y="44"/>
                    <a:pt x="139" y="22"/>
                  </a:cubicBezTo>
                  <a:cubicBezTo>
                    <a:pt x="178" y="0"/>
                    <a:pt x="249" y="5"/>
                    <a:pt x="249" y="5"/>
                  </a:cubicBezTo>
                  <a:cubicBezTo>
                    <a:pt x="249" y="5"/>
                    <a:pt x="293" y="55"/>
                    <a:pt x="353" y="55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xmlns="" id="{3AD48AB6-3696-0F4D-A6DA-D00F6BA3A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88" y="4595813"/>
              <a:ext cx="677863" cy="669925"/>
            </a:xfrm>
            <a:custGeom>
              <a:avLst/>
              <a:gdLst>
                <a:gd name="T0" fmla="*/ 166 w 660"/>
                <a:gd name="T1" fmla="*/ 71 h 656"/>
                <a:gd name="T2" fmla="*/ 594 w 660"/>
                <a:gd name="T3" fmla="*/ 310 h 656"/>
                <a:gd name="T4" fmla="*/ 622 w 660"/>
                <a:gd name="T5" fmla="*/ 380 h 656"/>
                <a:gd name="T6" fmla="*/ 11 w 660"/>
                <a:gd name="T7" fmla="*/ 110 h 656"/>
                <a:gd name="T8" fmla="*/ 166 w 660"/>
                <a:gd name="T9" fmla="*/ 7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0" h="656">
                  <a:moveTo>
                    <a:pt x="166" y="71"/>
                  </a:moveTo>
                  <a:cubicBezTo>
                    <a:pt x="175" y="173"/>
                    <a:pt x="246" y="320"/>
                    <a:pt x="594" y="310"/>
                  </a:cubicBezTo>
                  <a:cubicBezTo>
                    <a:pt x="660" y="310"/>
                    <a:pt x="652" y="366"/>
                    <a:pt x="622" y="380"/>
                  </a:cubicBezTo>
                  <a:cubicBezTo>
                    <a:pt x="592" y="394"/>
                    <a:pt x="65" y="656"/>
                    <a:pt x="11" y="110"/>
                  </a:cubicBezTo>
                  <a:cubicBezTo>
                    <a:pt x="0" y="0"/>
                    <a:pt x="166" y="71"/>
                    <a:pt x="166" y="71"/>
                  </a:cubicBezTo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xmlns="" id="{D7888181-6866-1D41-B022-C0ED7838C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926" y="4903788"/>
              <a:ext cx="233363" cy="128588"/>
            </a:xfrm>
            <a:custGeom>
              <a:avLst/>
              <a:gdLst>
                <a:gd name="T0" fmla="*/ 42 w 228"/>
                <a:gd name="T1" fmla="*/ 10 h 125"/>
                <a:gd name="T2" fmla="*/ 128 w 228"/>
                <a:gd name="T3" fmla="*/ 25 h 125"/>
                <a:gd name="T4" fmla="*/ 201 w 228"/>
                <a:gd name="T5" fmla="*/ 72 h 125"/>
                <a:gd name="T6" fmla="*/ 81 w 228"/>
                <a:gd name="T7" fmla="*/ 80 h 125"/>
                <a:gd name="T8" fmla="*/ 28 w 228"/>
                <a:gd name="T9" fmla="*/ 93 h 125"/>
                <a:gd name="T10" fmla="*/ 42 w 228"/>
                <a:gd name="T11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125">
                  <a:moveTo>
                    <a:pt x="42" y="10"/>
                  </a:moveTo>
                  <a:cubicBezTo>
                    <a:pt x="63" y="0"/>
                    <a:pt x="108" y="18"/>
                    <a:pt x="128" y="25"/>
                  </a:cubicBezTo>
                  <a:cubicBezTo>
                    <a:pt x="154" y="34"/>
                    <a:pt x="188" y="45"/>
                    <a:pt x="201" y="72"/>
                  </a:cubicBezTo>
                  <a:cubicBezTo>
                    <a:pt x="228" y="125"/>
                    <a:pt x="99" y="82"/>
                    <a:pt x="81" y="80"/>
                  </a:cubicBezTo>
                  <a:cubicBezTo>
                    <a:pt x="61" y="77"/>
                    <a:pt x="48" y="92"/>
                    <a:pt x="28" y="93"/>
                  </a:cubicBezTo>
                  <a:cubicBezTo>
                    <a:pt x="20" y="93"/>
                    <a:pt x="0" y="28"/>
                    <a:pt x="42" y="10"/>
                  </a:cubicBezTo>
                  <a:close/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xmlns="" id="{312458FB-3B51-8D46-B3FE-258A5072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460875"/>
              <a:ext cx="522288" cy="549275"/>
            </a:xfrm>
            <a:custGeom>
              <a:avLst/>
              <a:gdLst>
                <a:gd name="T0" fmla="*/ 6 w 508"/>
                <a:gd name="T1" fmla="*/ 497 h 537"/>
                <a:gd name="T2" fmla="*/ 38 w 508"/>
                <a:gd name="T3" fmla="*/ 535 h 537"/>
                <a:gd name="T4" fmla="*/ 343 w 508"/>
                <a:gd name="T5" fmla="*/ 510 h 537"/>
                <a:gd name="T6" fmla="*/ 397 w 508"/>
                <a:gd name="T7" fmla="*/ 464 h 537"/>
                <a:gd name="T8" fmla="*/ 503 w 508"/>
                <a:gd name="T9" fmla="*/ 41 h 537"/>
                <a:gd name="T10" fmla="*/ 470 w 508"/>
                <a:gd name="T11" fmla="*/ 2 h 537"/>
                <a:gd name="T12" fmla="*/ 165 w 508"/>
                <a:gd name="T13" fmla="*/ 28 h 537"/>
                <a:gd name="T14" fmla="*/ 111 w 508"/>
                <a:gd name="T15" fmla="*/ 73 h 537"/>
                <a:gd name="T16" fmla="*/ 6 w 508"/>
                <a:gd name="T17" fmla="*/ 49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8" h="537">
                  <a:moveTo>
                    <a:pt x="6" y="497"/>
                  </a:moveTo>
                  <a:cubicBezTo>
                    <a:pt x="0" y="520"/>
                    <a:pt x="15" y="537"/>
                    <a:pt x="38" y="535"/>
                  </a:cubicBezTo>
                  <a:lnTo>
                    <a:pt x="343" y="510"/>
                  </a:lnTo>
                  <a:cubicBezTo>
                    <a:pt x="367" y="508"/>
                    <a:pt x="391" y="487"/>
                    <a:pt x="397" y="464"/>
                  </a:cubicBezTo>
                  <a:lnTo>
                    <a:pt x="503" y="41"/>
                  </a:lnTo>
                  <a:cubicBezTo>
                    <a:pt x="508" y="17"/>
                    <a:pt x="494" y="0"/>
                    <a:pt x="470" y="2"/>
                  </a:cubicBezTo>
                  <a:lnTo>
                    <a:pt x="165" y="28"/>
                  </a:lnTo>
                  <a:cubicBezTo>
                    <a:pt x="141" y="30"/>
                    <a:pt x="117" y="50"/>
                    <a:pt x="111" y="73"/>
                  </a:cubicBezTo>
                  <a:lnTo>
                    <a:pt x="6" y="497"/>
                  </a:lnTo>
                  <a:close/>
                </a:path>
              </a:pathLst>
            </a:custGeom>
            <a:solidFill>
              <a:srgbClr val="F79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xmlns="" id="{C6342CF1-C956-654B-A41A-7D33C1D54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688" y="4972050"/>
              <a:ext cx="508000" cy="106363"/>
            </a:xfrm>
            <a:custGeom>
              <a:avLst/>
              <a:gdLst>
                <a:gd name="T0" fmla="*/ 1 w 494"/>
                <a:gd name="T1" fmla="*/ 65 h 104"/>
                <a:gd name="T2" fmla="*/ 26 w 494"/>
                <a:gd name="T3" fmla="*/ 38 h 104"/>
                <a:gd name="T4" fmla="*/ 463 w 494"/>
                <a:gd name="T5" fmla="*/ 2 h 104"/>
                <a:gd name="T6" fmla="*/ 492 w 494"/>
                <a:gd name="T7" fmla="*/ 24 h 104"/>
                <a:gd name="T8" fmla="*/ 493 w 494"/>
                <a:gd name="T9" fmla="*/ 40 h 104"/>
                <a:gd name="T10" fmla="*/ 468 w 494"/>
                <a:gd name="T11" fmla="*/ 67 h 104"/>
                <a:gd name="T12" fmla="*/ 31 w 494"/>
                <a:gd name="T13" fmla="*/ 103 h 104"/>
                <a:gd name="T14" fmla="*/ 2 w 494"/>
                <a:gd name="T15" fmla="*/ 81 h 104"/>
                <a:gd name="T16" fmla="*/ 1 w 494"/>
                <a:gd name="T17" fmla="*/ 6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4" h="104">
                  <a:moveTo>
                    <a:pt x="1" y="65"/>
                  </a:moveTo>
                  <a:cubicBezTo>
                    <a:pt x="0" y="51"/>
                    <a:pt x="11" y="39"/>
                    <a:pt x="26" y="38"/>
                  </a:cubicBezTo>
                  <a:lnTo>
                    <a:pt x="463" y="2"/>
                  </a:lnTo>
                  <a:cubicBezTo>
                    <a:pt x="478" y="0"/>
                    <a:pt x="491" y="10"/>
                    <a:pt x="492" y="24"/>
                  </a:cubicBezTo>
                  <a:lnTo>
                    <a:pt x="493" y="40"/>
                  </a:lnTo>
                  <a:cubicBezTo>
                    <a:pt x="494" y="53"/>
                    <a:pt x="483" y="65"/>
                    <a:pt x="468" y="67"/>
                  </a:cubicBezTo>
                  <a:lnTo>
                    <a:pt x="31" y="103"/>
                  </a:lnTo>
                  <a:cubicBezTo>
                    <a:pt x="16" y="104"/>
                    <a:pt x="3" y="94"/>
                    <a:pt x="2" y="81"/>
                  </a:cubicBezTo>
                  <a:lnTo>
                    <a:pt x="1" y="65"/>
                  </a:lnTo>
                  <a:close/>
                </a:path>
              </a:pathLst>
            </a:custGeom>
            <a:solidFill>
              <a:srgbClr val="FBC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xmlns="" id="{C1AF70F4-1EB2-1449-8DDC-59E330AF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6" y="5010150"/>
              <a:ext cx="225425" cy="82550"/>
            </a:xfrm>
            <a:custGeom>
              <a:avLst/>
              <a:gdLst>
                <a:gd name="T0" fmla="*/ 3 w 220"/>
                <a:gd name="T1" fmla="*/ 58 h 81"/>
                <a:gd name="T2" fmla="*/ 29 w 220"/>
                <a:gd name="T3" fmla="*/ 80 h 81"/>
                <a:gd name="T4" fmla="*/ 197 w 220"/>
                <a:gd name="T5" fmla="*/ 66 h 81"/>
                <a:gd name="T6" fmla="*/ 219 w 220"/>
                <a:gd name="T7" fmla="*/ 40 h 81"/>
                <a:gd name="T8" fmla="*/ 218 w 220"/>
                <a:gd name="T9" fmla="*/ 23 h 81"/>
                <a:gd name="T10" fmla="*/ 192 w 220"/>
                <a:gd name="T11" fmla="*/ 1 h 81"/>
                <a:gd name="T12" fmla="*/ 24 w 220"/>
                <a:gd name="T13" fmla="*/ 15 h 81"/>
                <a:gd name="T14" fmla="*/ 2 w 220"/>
                <a:gd name="T15" fmla="*/ 41 h 81"/>
                <a:gd name="T16" fmla="*/ 3 w 220"/>
                <a:gd name="T17" fmla="*/ 5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81">
                  <a:moveTo>
                    <a:pt x="3" y="58"/>
                  </a:moveTo>
                  <a:cubicBezTo>
                    <a:pt x="4" y="71"/>
                    <a:pt x="16" y="81"/>
                    <a:pt x="29" y="80"/>
                  </a:cubicBezTo>
                  <a:lnTo>
                    <a:pt x="197" y="66"/>
                  </a:lnTo>
                  <a:cubicBezTo>
                    <a:pt x="210" y="65"/>
                    <a:pt x="220" y="53"/>
                    <a:pt x="219" y="40"/>
                  </a:cubicBezTo>
                  <a:lnTo>
                    <a:pt x="218" y="23"/>
                  </a:lnTo>
                  <a:cubicBezTo>
                    <a:pt x="217" y="10"/>
                    <a:pt x="205" y="0"/>
                    <a:pt x="192" y="1"/>
                  </a:cubicBezTo>
                  <a:lnTo>
                    <a:pt x="24" y="15"/>
                  </a:lnTo>
                  <a:cubicBezTo>
                    <a:pt x="10" y="16"/>
                    <a:pt x="0" y="28"/>
                    <a:pt x="2" y="41"/>
                  </a:cubicBezTo>
                  <a:lnTo>
                    <a:pt x="3" y="58"/>
                  </a:lnTo>
                  <a:close/>
                </a:path>
              </a:pathLst>
            </a:custGeom>
            <a:solidFill>
              <a:srgbClr val="F79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xmlns="" id="{1387CEFF-1988-734A-8D21-4129DD5DF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4457700"/>
              <a:ext cx="522288" cy="549275"/>
            </a:xfrm>
            <a:custGeom>
              <a:avLst/>
              <a:gdLst>
                <a:gd name="T0" fmla="*/ 6 w 509"/>
                <a:gd name="T1" fmla="*/ 496 h 537"/>
                <a:gd name="T2" fmla="*/ 39 w 509"/>
                <a:gd name="T3" fmla="*/ 535 h 537"/>
                <a:gd name="T4" fmla="*/ 344 w 509"/>
                <a:gd name="T5" fmla="*/ 510 h 537"/>
                <a:gd name="T6" fmla="*/ 398 w 509"/>
                <a:gd name="T7" fmla="*/ 464 h 537"/>
                <a:gd name="T8" fmla="*/ 503 w 509"/>
                <a:gd name="T9" fmla="*/ 41 h 537"/>
                <a:gd name="T10" fmla="*/ 470 w 509"/>
                <a:gd name="T11" fmla="*/ 2 h 537"/>
                <a:gd name="T12" fmla="*/ 165 w 509"/>
                <a:gd name="T13" fmla="*/ 27 h 537"/>
                <a:gd name="T14" fmla="*/ 112 w 509"/>
                <a:gd name="T15" fmla="*/ 73 h 537"/>
                <a:gd name="T16" fmla="*/ 6 w 509"/>
                <a:gd name="T17" fmla="*/ 49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9" h="537">
                  <a:moveTo>
                    <a:pt x="6" y="496"/>
                  </a:moveTo>
                  <a:cubicBezTo>
                    <a:pt x="0" y="520"/>
                    <a:pt x="15" y="537"/>
                    <a:pt x="39" y="535"/>
                  </a:cubicBezTo>
                  <a:lnTo>
                    <a:pt x="344" y="510"/>
                  </a:lnTo>
                  <a:cubicBezTo>
                    <a:pt x="368" y="508"/>
                    <a:pt x="392" y="487"/>
                    <a:pt x="398" y="464"/>
                  </a:cubicBezTo>
                  <a:lnTo>
                    <a:pt x="503" y="41"/>
                  </a:lnTo>
                  <a:cubicBezTo>
                    <a:pt x="509" y="17"/>
                    <a:pt x="494" y="0"/>
                    <a:pt x="470" y="2"/>
                  </a:cubicBezTo>
                  <a:lnTo>
                    <a:pt x="165" y="27"/>
                  </a:lnTo>
                  <a:cubicBezTo>
                    <a:pt x="142" y="29"/>
                    <a:pt x="117" y="50"/>
                    <a:pt x="112" y="73"/>
                  </a:cubicBezTo>
                  <a:lnTo>
                    <a:pt x="6" y="496"/>
                  </a:lnTo>
                  <a:close/>
                </a:path>
              </a:pathLst>
            </a:custGeom>
            <a:solidFill>
              <a:srgbClr val="FBC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9">
              <a:extLst>
                <a:ext uri="{FF2B5EF4-FFF2-40B4-BE49-F238E27FC236}">
                  <a16:creationId xmlns:a16="http://schemas.microsoft.com/office/drawing/2014/main" xmlns="" id="{5E725B4D-1E7A-B84F-B862-4F76C8359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638" y="4665663"/>
              <a:ext cx="84138" cy="122238"/>
            </a:xfrm>
            <a:custGeom>
              <a:avLst/>
              <a:gdLst>
                <a:gd name="T0" fmla="*/ 6 w 82"/>
                <a:gd name="T1" fmla="*/ 63 h 120"/>
                <a:gd name="T2" fmla="*/ 30 w 82"/>
                <a:gd name="T3" fmla="*/ 119 h 120"/>
                <a:gd name="T4" fmla="*/ 76 w 82"/>
                <a:gd name="T5" fmla="*/ 57 h 120"/>
                <a:gd name="T6" fmla="*/ 52 w 82"/>
                <a:gd name="T7" fmla="*/ 1 h 120"/>
                <a:gd name="T8" fmla="*/ 6 w 82"/>
                <a:gd name="T9" fmla="*/ 6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20">
                  <a:moveTo>
                    <a:pt x="6" y="63"/>
                  </a:moveTo>
                  <a:cubicBezTo>
                    <a:pt x="0" y="95"/>
                    <a:pt x="11" y="120"/>
                    <a:pt x="30" y="119"/>
                  </a:cubicBezTo>
                  <a:cubicBezTo>
                    <a:pt x="49" y="117"/>
                    <a:pt x="70" y="89"/>
                    <a:pt x="76" y="57"/>
                  </a:cubicBezTo>
                  <a:cubicBezTo>
                    <a:pt x="82" y="25"/>
                    <a:pt x="71" y="0"/>
                    <a:pt x="52" y="1"/>
                  </a:cubicBezTo>
                  <a:cubicBezTo>
                    <a:pt x="32" y="3"/>
                    <a:pt x="12" y="30"/>
                    <a:pt x="6" y="63"/>
                  </a:cubicBezTo>
                  <a:close/>
                </a:path>
              </a:pathLst>
            </a:custGeom>
            <a:solidFill>
              <a:srgbClr val="5C5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BBE275B-F1FA-004C-9C28-39F3867747CB}"/>
              </a:ext>
            </a:extLst>
          </p:cNvPr>
          <p:cNvGrpSpPr/>
          <p:nvPr/>
        </p:nvGrpSpPr>
        <p:grpSpPr>
          <a:xfrm flipH="1">
            <a:off x="508060" y="1883451"/>
            <a:ext cx="1596800" cy="3840534"/>
            <a:chOff x="493629" y="1816401"/>
            <a:chExt cx="1596800" cy="3840534"/>
          </a:xfrm>
        </p:grpSpPr>
        <p:sp>
          <p:nvSpPr>
            <p:cNvPr id="131" name="Freeform 230">
              <a:extLst>
                <a:ext uri="{FF2B5EF4-FFF2-40B4-BE49-F238E27FC236}">
                  <a16:creationId xmlns:a16="http://schemas.microsoft.com/office/drawing/2014/main" xmlns="" id="{87DCDA47-7561-BA4D-97C9-E980A1111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03" y="3474814"/>
              <a:ext cx="469799" cy="1257929"/>
            </a:xfrm>
            <a:custGeom>
              <a:avLst/>
              <a:gdLst>
                <a:gd name="T0" fmla="*/ 196 w 283"/>
                <a:gd name="T1" fmla="*/ 694 h 761"/>
                <a:gd name="T2" fmla="*/ 151 w 283"/>
                <a:gd name="T3" fmla="*/ 756 h 761"/>
                <a:gd name="T4" fmla="*/ 72 w 283"/>
                <a:gd name="T5" fmla="*/ 716 h 761"/>
                <a:gd name="T6" fmla="*/ 16 w 283"/>
                <a:gd name="T7" fmla="*/ 50 h 761"/>
                <a:gd name="T8" fmla="*/ 276 w 283"/>
                <a:gd name="T9" fmla="*/ 157 h 761"/>
                <a:gd name="T10" fmla="*/ 247 w 283"/>
                <a:gd name="T11" fmla="*/ 498 h 761"/>
                <a:gd name="T12" fmla="*/ 196 w 283"/>
                <a:gd name="T13" fmla="*/ 694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761">
                  <a:moveTo>
                    <a:pt x="196" y="694"/>
                  </a:moveTo>
                  <a:cubicBezTo>
                    <a:pt x="187" y="720"/>
                    <a:pt x="175" y="749"/>
                    <a:pt x="151" y="756"/>
                  </a:cubicBezTo>
                  <a:cubicBezTo>
                    <a:pt x="135" y="761"/>
                    <a:pt x="83" y="729"/>
                    <a:pt x="72" y="716"/>
                  </a:cubicBezTo>
                  <a:cubicBezTo>
                    <a:pt x="61" y="704"/>
                    <a:pt x="0" y="88"/>
                    <a:pt x="16" y="50"/>
                  </a:cubicBezTo>
                  <a:cubicBezTo>
                    <a:pt x="37" y="0"/>
                    <a:pt x="271" y="70"/>
                    <a:pt x="276" y="157"/>
                  </a:cubicBezTo>
                  <a:cubicBezTo>
                    <a:pt x="283" y="268"/>
                    <a:pt x="268" y="387"/>
                    <a:pt x="247" y="498"/>
                  </a:cubicBezTo>
                  <a:cubicBezTo>
                    <a:pt x="234" y="564"/>
                    <a:pt x="217" y="630"/>
                    <a:pt x="196" y="694"/>
                  </a:cubicBezTo>
                  <a:close/>
                </a:path>
              </a:pathLst>
            </a:custGeom>
            <a:solidFill>
              <a:srgbClr val="1F29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31">
              <a:extLst>
                <a:ext uri="{FF2B5EF4-FFF2-40B4-BE49-F238E27FC236}">
                  <a16:creationId xmlns:a16="http://schemas.microsoft.com/office/drawing/2014/main" xmlns="" id="{03E75EAC-410C-2048-ADAA-6BCA28650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377" y="5274421"/>
              <a:ext cx="161735" cy="210511"/>
            </a:xfrm>
            <a:custGeom>
              <a:avLst/>
              <a:gdLst>
                <a:gd name="T0" fmla="*/ 97 w 97"/>
                <a:gd name="T1" fmla="*/ 108 h 127"/>
                <a:gd name="T2" fmla="*/ 26 w 97"/>
                <a:gd name="T3" fmla="*/ 127 h 127"/>
                <a:gd name="T4" fmla="*/ 2 w 97"/>
                <a:gd name="T5" fmla="*/ 44 h 127"/>
                <a:gd name="T6" fmla="*/ 0 w 97"/>
                <a:gd name="T7" fmla="*/ 33 h 127"/>
                <a:gd name="T8" fmla="*/ 11 w 97"/>
                <a:gd name="T9" fmla="*/ 21 h 127"/>
                <a:gd name="T10" fmla="*/ 66 w 97"/>
                <a:gd name="T11" fmla="*/ 24 h 127"/>
                <a:gd name="T12" fmla="*/ 97 w 97"/>
                <a:gd name="T13" fmla="*/ 10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7">
                  <a:moveTo>
                    <a:pt x="97" y="108"/>
                  </a:moveTo>
                  <a:cubicBezTo>
                    <a:pt x="75" y="120"/>
                    <a:pt x="50" y="126"/>
                    <a:pt x="26" y="127"/>
                  </a:cubicBezTo>
                  <a:cubicBezTo>
                    <a:pt x="18" y="99"/>
                    <a:pt x="10" y="71"/>
                    <a:pt x="2" y="44"/>
                  </a:cubicBezTo>
                  <a:cubicBezTo>
                    <a:pt x="1" y="40"/>
                    <a:pt x="0" y="36"/>
                    <a:pt x="0" y="33"/>
                  </a:cubicBezTo>
                  <a:cubicBezTo>
                    <a:pt x="2" y="28"/>
                    <a:pt x="6" y="24"/>
                    <a:pt x="11" y="21"/>
                  </a:cubicBezTo>
                  <a:cubicBezTo>
                    <a:pt x="29" y="11"/>
                    <a:pt x="57" y="0"/>
                    <a:pt x="66" y="24"/>
                  </a:cubicBezTo>
                  <a:cubicBezTo>
                    <a:pt x="77" y="52"/>
                    <a:pt x="87" y="80"/>
                    <a:pt x="97" y="108"/>
                  </a:cubicBezTo>
                  <a:close/>
                </a:path>
              </a:pathLst>
            </a:custGeom>
            <a:solidFill>
              <a:srgbClr val="F6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32">
              <a:extLst>
                <a:ext uri="{FF2B5EF4-FFF2-40B4-BE49-F238E27FC236}">
                  <a16:creationId xmlns:a16="http://schemas.microsoft.com/office/drawing/2014/main" xmlns="" id="{24A7B28C-6AD0-7144-AE93-B1C6D10FD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263" y="5374543"/>
              <a:ext cx="123226" cy="197675"/>
            </a:xfrm>
            <a:custGeom>
              <a:avLst/>
              <a:gdLst>
                <a:gd name="T0" fmla="*/ 74 w 74"/>
                <a:gd name="T1" fmla="*/ 115 h 119"/>
                <a:gd name="T2" fmla="*/ 0 w 74"/>
                <a:gd name="T3" fmla="*/ 109 h 119"/>
                <a:gd name="T4" fmla="*/ 3 w 74"/>
                <a:gd name="T5" fmla="*/ 23 h 119"/>
                <a:gd name="T6" fmla="*/ 6 w 74"/>
                <a:gd name="T7" fmla="*/ 12 h 119"/>
                <a:gd name="T8" fmla="*/ 19 w 74"/>
                <a:gd name="T9" fmla="*/ 5 h 119"/>
                <a:gd name="T10" fmla="*/ 71 w 74"/>
                <a:gd name="T11" fmla="*/ 25 h 119"/>
                <a:gd name="T12" fmla="*/ 74 w 74"/>
                <a:gd name="T13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19">
                  <a:moveTo>
                    <a:pt x="74" y="115"/>
                  </a:moveTo>
                  <a:cubicBezTo>
                    <a:pt x="49" y="119"/>
                    <a:pt x="24" y="117"/>
                    <a:pt x="0" y="109"/>
                  </a:cubicBezTo>
                  <a:lnTo>
                    <a:pt x="3" y="23"/>
                  </a:lnTo>
                  <a:cubicBezTo>
                    <a:pt x="4" y="19"/>
                    <a:pt x="4" y="15"/>
                    <a:pt x="6" y="12"/>
                  </a:cubicBezTo>
                  <a:cubicBezTo>
                    <a:pt x="8" y="8"/>
                    <a:pt x="14" y="6"/>
                    <a:pt x="19" y="5"/>
                  </a:cubicBezTo>
                  <a:cubicBezTo>
                    <a:pt x="39" y="1"/>
                    <a:pt x="70" y="0"/>
                    <a:pt x="71" y="25"/>
                  </a:cubicBezTo>
                  <a:cubicBezTo>
                    <a:pt x="72" y="55"/>
                    <a:pt x="73" y="85"/>
                    <a:pt x="74" y="115"/>
                  </a:cubicBezTo>
                  <a:close/>
                </a:path>
              </a:pathLst>
            </a:custGeom>
            <a:solidFill>
              <a:srgbClr val="F6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33">
              <a:extLst>
                <a:ext uri="{FF2B5EF4-FFF2-40B4-BE49-F238E27FC236}">
                  <a16:creationId xmlns:a16="http://schemas.microsoft.com/office/drawing/2014/main" xmlns="" id="{B80A7137-5302-BE4F-9912-9E4863F51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620" y="4360497"/>
              <a:ext cx="374811" cy="1060255"/>
            </a:xfrm>
            <a:custGeom>
              <a:avLst/>
              <a:gdLst>
                <a:gd name="T0" fmla="*/ 14 w 225"/>
                <a:gd name="T1" fmla="*/ 86 h 640"/>
                <a:gd name="T2" fmla="*/ 156 w 225"/>
                <a:gd name="T3" fmla="*/ 88 h 640"/>
                <a:gd name="T4" fmla="*/ 106 w 225"/>
                <a:gd name="T5" fmla="*/ 640 h 640"/>
                <a:gd name="T6" fmla="*/ 22 w 225"/>
                <a:gd name="T7" fmla="*/ 640 h 640"/>
                <a:gd name="T8" fmla="*/ 14 w 225"/>
                <a:gd name="T9" fmla="*/ 86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640">
                  <a:moveTo>
                    <a:pt x="14" y="86"/>
                  </a:moveTo>
                  <a:cubicBezTo>
                    <a:pt x="39" y="35"/>
                    <a:pt x="111" y="0"/>
                    <a:pt x="156" y="88"/>
                  </a:cubicBezTo>
                  <a:cubicBezTo>
                    <a:pt x="225" y="224"/>
                    <a:pt x="105" y="477"/>
                    <a:pt x="106" y="640"/>
                  </a:cubicBezTo>
                  <a:lnTo>
                    <a:pt x="22" y="640"/>
                  </a:lnTo>
                  <a:cubicBezTo>
                    <a:pt x="17" y="625"/>
                    <a:pt x="0" y="114"/>
                    <a:pt x="14" y="86"/>
                  </a:cubicBezTo>
                  <a:close/>
                </a:path>
              </a:pathLst>
            </a:custGeom>
            <a:solidFill>
              <a:srgbClr val="1F29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34">
              <a:extLst>
                <a:ext uri="{FF2B5EF4-FFF2-40B4-BE49-F238E27FC236}">
                  <a16:creationId xmlns:a16="http://schemas.microsoft.com/office/drawing/2014/main" xmlns="" id="{E2DC98BA-70A6-2C44-8884-87CCA77CC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440" y="3395230"/>
              <a:ext cx="703413" cy="441559"/>
            </a:xfrm>
            <a:custGeom>
              <a:avLst/>
              <a:gdLst>
                <a:gd name="T0" fmla="*/ 373 w 423"/>
                <a:gd name="T1" fmla="*/ 248 h 267"/>
                <a:gd name="T2" fmla="*/ 300 w 423"/>
                <a:gd name="T3" fmla="*/ 267 h 267"/>
                <a:gd name="T4" fmla="*/ 0 w 423"/>
                <a:gd name="T5" fmla="*/ 103 h 267"/>
                <a:gd name="T6" fmla="*/ 314 w 423"/>
                <a:gd name="T7" fmla="*/ 52 h 267"/>
                <a:gd name="T8" fmla="*/ 380 w 423"/>
                <a:gd name="T9" fmla="*/ 85 h 267"/>
                <a:gd name="T10" fmla="*/ 373 w 423"/>
                <a:gd name="T11" fmla="*/ 24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267">
                  <a:moveTo>
                    <a:pt x="373" y="248"/>
                  </a:moveTo>
                  <a:cubicBezTo>
                    <a:pt x="353" y="264"/>
                    <a:pt x="326" y="267"/>
                    <a:pt x="300" y="267"/>
                  </a:cubicBezTo>
                  <a:cubicBezTo>
                    <a:pt x="92" y="267"/>
                    <a:pt x="0" y="217"/>
                    <a:pt x="0" y="103"/>
                  </a:cubicBezTo>
                  <a:cubicBezTo>
                    <a:pt x="0" y="0"/>
                    <a:pt x="216" y="21"/>
                    <a:pt x="314" y="52"/>
                  </a:cubicBezTo>
                  <a:cubicBezTo>
                    <a:pt x="335" y="59"/>
                    <a:pt x="365" y="66"/>
                    <a:pt x="380" y="85"/>
                  </a:cubicBezTo>
                  <a:cubicBezTo>
                    <a:pt x="401" y="114"/>
                    <a:pt x="423" y="209"/>
                    <a:pt x="373" y="248"/>
                  </a:cubicBezTo>
                  <a:close/>
                </a:path>
              </a:pathLst>
            </a:custGeom>
            <a:solidFill>
              <a:srgbClr val="1B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35">
              <a:extLst>
                <a:ext uri="{FF2B5EF4-FFF2-40B4-BE49-F238E27FC236}">
                  <a16:creationId xmlns:a16="http://schemas.microsoft.com/office/drawing/2014/main" xmlns="" id="{0ECAB625-CC3D-E949-9E83-FE821E1B8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140" y="2404290"/>
              <a:ext cx="313199" cy="795832"/>
            </a:xfrm>
            <a:custGeom>
              <a:avLst/>
              <a:gdLst>
                <a:gd name="T0" fmla="*/ 187 w 189"/>
                <a:gd name="T1" fmla="*/ 172 h 481"/>
                <a:gd name="T2" fmla="*/ 107 w 189"/>
                <a:gd name="T3" fmla="*/ 446 h 481"/>
                <a:gd name="T4" fmla="*/ 58 w 189"/>
                <a:gd name="T5" fmla="*/ 479 h 481"/>
                <a:gd name="T6" fmla="*/ 29 w 189"/>
                <a:gd name="T7" fmla="*/ 459 h 481"/>
                <a:gd name="T8" fmla="*/ 17 w 189"/>
                <a:gd name="T9" fmla="*/ 425 h 481"/>
                <a:gd name="T10" fmla="*/ 57 w 189"/>
                <a:gd name="T11" fmla="*/ 145 h 481"/>
                <a:gd name="T12" fmla="*/ 122 w 189"/>
                <a:gd name="T13" fmla="*/ 21 h 481"/>
                <a:gd name="T14" fmla="*/ 186 w 189"/>
                <a:gd name="T15" fmla="*/ 91 h 481"/>
                <a:gd name="T16" fmla="*/ 187 w 189"/>
                <a:gd name="T17" fmla="*/ 17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481">
                  <a:moveTo>
                    <a:pt x="187" y="172"/>
                  </a:moveTo>
                  <a:cubicBezTo>
                    <a:pt x="180" y="268"/>
                    <a:pt x="161" y="366"/>
                    <a:pt x="107" y="446"/>
                  </a:cubicBezTo>
                  <a:cubicBezTo>
                    <a:pt x="96" y="463"/>
                    <a:pt x="79" y="481"/>
                    <a:pt x="58" y="479"/>
                  </a:cubicBezTo>
                  <a:cubicBezTo>
                    <a:pt x="46" y="478"/>
                    <a:pt x="35" y="469"/>
                    <a:pt x="29" y="459"/>
                  </a:cubicBezTo>
                  <a:cubicBezTo>
                    <a:pt x="22" y="449"/>
                    <a:pt x="19" y="437"/>
                    <a:pt x="17" y="425"/>
                  </a:cubicBezTo>
                  <a:cubicBezTo>
                    <a:pt x="0" y="331"/>
                    <a:pt x="28" y="236"/>
                    <a:pt x="57" y="145"/>
                  </a:cubicBezTo>
                  <a:cubicBezTo>
                    <a:pt x="69" y="107"/>
                    <a:pt x="84" y="41"/>
                    <a:pt x="122" y="21"/>
                  </a:cubicBezTo>
                  <a:cubicBezTo>
                    <a:pt x="162" y="0"/>
                    <a:pt x="182" y="65"/>
                    <a:pt x="186" y="91"/>
                  </a:cubicBezTo>
                  <a:cubicBezTo>
                    <a:pt x="189" y="118"/>
                    <a:pt x="189" y="145"/>
                    <a:pt x="187" y="172"/>
                  </a:cubicBezTo>
                </a:path>
              </a:pathLst>
            </a:custGeom>
            <a:solidFill>
              <a:srgbClr val="F6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36">
              <a:extLst>
                <a:ext uri="{FF2B5EF4-FFF2-40B4-BE49-F238E27FC236}">
                  <a16:creationId xmlns:a16="http://schemas.microsoft.com/office/drawing/2014/main" xmlns="" id="{14BB9C29-DB15-9F4F-8193-AC51B654E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677" y="2383752"/>
              <a:ext cx="313199" cy="480068"/>
            </a:xfrm>
            <a:custGeom>
              <a:avLst/>
              <a:gdLst>
                <a:gd name="T0" fmla="*/ 179 w 189"/>
                <a:gd name="T1" fmla="*/ 49 h 291"/>
                <a:gd name="T2" fmla="*/ 158 w 189"/>
                <a:gd name="T3" fmla="*/ 7 h 291"/>
                <a:gd name="T4" fmla="*/ 114 w 189"/>
                <a:gd name="T5" fmla="*/ 22 h 291"/>
                <a:gd name="T6" fmla="*/ 0 w 189"/>
                <a:gd name="T7" fmla="*/ 280 h 291"/>
                <a:gd name="T8" fmla="*/ 176 w 189"/>
                <a:gd name="T9" fmla="*/ 291 h 291"/>
                <a:gd name="T10" fmla="*/ 179 w 189"/>
                <a:gd name="T11" fmla="*/ 4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291">
                  <a:moveTo>
                    <a:pt x="179" y="49"/>
                  </a:moveTo>
                  <a:cubicBezTo>
                    <a:pt x="177" y="33"/>
                    <a:pt x="173" y="14"/>
                    <a:pt x="158" y="7"/>
                  </a:cubicBezTo>
                  <a:cubicBezTo>
                    <a:pt x="143" y="0"/>
                    <a:pt x="126" y="11"/>
                    <a:pt x="114" y="22"/>
                  </a:cubicBezTo>
                  <a:cubicBezTo>
                    <a:pt x="41" y="87"/>
                    <a:pt x="13" y="180"/>
                    <a:pt x="0" y="280"/>
                  </a:cubicBezTo>
                  <a:lnTo>
                    <a:pt x="176" y="291"/>
                  </a:lnTo>
                  <a:cubicBezTo>
                    <a:pt x="187" y="211"/>
                    <a:pt x="189" y="130"/>
                    <a:pt x="179" y="49"/>
                  </a:cubicBezTo>
                </a:path>
              </a:pathLst>
            </a:custGeom>
            <a:solidFill>
              <a:srgbClr val="6BC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37">
              <a:extLst>
                <a:ext uri="{FF2B5EF4-FFF2-40B4-BE49-F238E27FC236}">
                  <a16:creationId xmlns:a16="http://schemas.microsoft.com/office/drawing/2014/main" xmlns="" id="{C4A26423-550F-9640-8344-C7FF1F68E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817" y="3551830"/>
              <a:ext cx="490336" cy="1180913"/>
            </a:xfrm>
            <a:custGeom>
              <a:avLst/>
              <a:gdLst>
                <a:gd name="T0" fmla="*/ 231 w 295"/>
                <a:gd name="T1" fmla="*/ 646 h 713"/>
                <a:gd name="T2" fmla="*/ 191 w 295"/>
                <a:gd name="T3" fmla="*/ 708 h 713"/>
                <a:gd name="T4" fmla="*/ 129 w 295"/>
                <a:gd name="T5" fmla="*/ 635 h 713"/>
                <a:gd name="T6" fmla="*/ 14 w 295"/>
                <a:gd name="T7" fmla="*/ 102 h 713"/>
                <a:gd name="T8" fmla="*/ 125 w 295"/>
                <a:gd name="T9" fmla="*/ 11 h 713"/>
                <a:gd name="T10" fmla="*/ 282 w 295"/>
                <a:gd name="T11" fmla="*/ 109 h 713"/>
                <a:gd name="T12" fmla="*/ 272 w 295"/>
                <a:gd name="T13" fmla="*/ 450 h 713"/>
                <a:gd name="T14" fmla="*/ 231 w 295"/>
                <a:gd name="T15" fmla="*/ 64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713">
                  <a:moveTo>
                    <a:pt x="231" y="646"/>
                  </a:moveTo>
                  <a:cubicBezTo>
                    <a:pt x="224" y="672"/>
                    <a:pt x="214" y="701"/>
                    <a:pt x="191" y="708"/>
                  </a:cubicBezTo>
                  <a:cubicBezTo>
                    <a:pt x="175" y="713"/>
                    <a:pt x="141" y="648"/>
                    <a:pt x="129" y="635"/>
                  </a:cubicBezTo>
                  <a:cubicBezTo>
                    <a:pt x="117" y="622"/>
                    <a:pt x="0" y="139"/>
                    <a:pt x="14" y="102"/>
                  </a:cubicBezTo>
                  <a:cubicBezTo>
                    <a:pt x="32" y="51"/>
                    <a:pt x="78" y="19"/>
                    <a:pt x="125" y="11"/>
                  </a:cubicBezTo>
                  <a:cubicBezTo>
                    <a:pt x="194" y="0"/>
                    <a:pt x="272" y="22"/>
                    <a:pt x="282" y="109"/>
                  </a:cubicBezTo>
                  <a:cubicBezTo>
                    <a:pt x="295" y="220"/>
                    <a:pt x="287" y="339"/>
                    <a:pt x="272" y="450"/>
                  </a:cubicBezTo>
                  <a:cubicBezTo>
                    <a:pt x="262" y="516"/>
                    <a:pt x="249" y="582"/>
                    <a:pt x="231" y="646"/>
                  </a:cubicBezTo>
                </a:path>
              </a:pathLst>
            </a:custGeom>
            <a:solidFill>
              <a:srgbClr val="1B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38">
              <a:extLst>
                <a:ext uri="{FF2B5EF4-FFF2-40B4-BE49-F238E27FC236}">
                  <a16:creationId xmlns:a16="http://schemas.microsoft.com/office/drawing/2014/main" xmlns="" id="{6B612B44-136E-6C45-994A-AD0D69CB7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6" y="3007583"/>
              <a:ext cx="300363" cy="225914"/>
            </a:xfrm>
            <a:custGeom>
              <a:avLst/>
              <a:gdLst>
                <a:gd name="T0" fmla="*/ 5 w 180"/>
                <a:gd name="T1" fmla="*/ 66 h 136"/>
                <a:gd name="T2" fmla="*/ 14 w 180"/>
                <a:gd name="T3" fmla="*/ 99 h 136"/>
                <a:gd name="T4" fmla="*/ 145 w 180"/>
                <a:gd name="T5" fmla="*/ 110 h 136"/>
                <a:gd name="T6" fmla="*/ 170 w 180"/>
                <a:gd name="T7" fmla="*/ 39 h 136"/>
                <a:gd name="T8" fmla="*/ 5 w 180"/>
                <a:gd name="T9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36">
                  <a:moveTo>
                    <a:pt x="5" y="66"/>
                  </a:moveTo>
                  <a:cubicBezTo>
                    <a:pt x="0" y="77"/>
                    <a:pt x="5" y="91"/>
                    <a:pt x="14" y="99"/>
                  </a:cubicBezTo>
                  <a:cubicBezTo>
                    <a:pt x="23" y="107"/>
                    <a:pt x="85" y="136"/>
                    <a:pt x="145" y="110"/>
                  </a:cubicBezTo>
                  <a:cubicBezTo>
                    <a:pt x="176" y="96"/>
                    <a:pt x="180" y="67"/>
                    <a:pt x="170" y="39"/>
                  </a:cubicBezTo>
                  <a:cubicBezTo>
                    <a:pt x="155" y="0"/>
                    <a:pt x="11" y="53"/>
                    <a:pt x="5" y="66"/>
                  </a:cubicBezTo>
                  <a:close/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39">
              <a:extLst>
                <a:ext uri="{FF2B5EF4-FFF2-40B4-BE49-F238E27FC236}">
                  <a16:creationId xmlns:a16="http://schemas.microsoft.com/office/drawing/2014/main" xmlns="" id="{6AF46629-11CB-2A4C-A8BC-94C22B29D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221" y="4337393"/>
              <a:ext cx="551949" cy="1021746"/>
            </a:xfrm>
            <a:custGeom>
              <a:avLst/>
              <a:gdLst>
                <a:gd name="T0" fmla="*/ 1 w 332"/>
                <a:gd name="T1" fmla="*/ 119 h 619"/>
                <a:gd name="T2" fmla="*/ 136 w 332"/>
                <a:gd name="T3" fmla="*/ 75 h 619"/>
                <a:gd name="T4" fmla="*/ 332 w 332"/>
                <a:gd name="T5" fmla="*/ 591 h 619"/>
                <a:gd name="T6" fmla="*/ 253 w 332"/>
                <a:gd name="T7" fmla="*/ 619 h 619"/>
                <a:gd name="T8" fmla="*/ 1 w 332"/>
                <a:gd name="T9" fmla="*/ 1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19">
                  <a:moveTo>
                    <a:pt x="1" y="119"/>
                  </a:moveTo>
                  <a:cubicBezTo>
                    <a:pt x="2" y="65"/>
                    <a:pt x="63" y="0"/>
                    <a:pt x="136" y="75"/>
                  </a:cubicBezTo>
                  <a:cubicBezTo>
                    <a:pt x="252" y="194"/>
                    <a:pt x="287" y="422"/>
                    <a:pt x="332" y="591"/>
                  </a:cubicBezTo>
                  <a:lnTo>
                    <a:pt x="253" y="619"/>
                  </a:lnTo>
                  <a:cubicBezTo>
                    <a:pt x="242" y="606"/>
                    <a:pt x="0" y="150"/>
                    <a:pt x="1" y="119"/>
                  </a:cubicBezTo>
                </a:path>
              </a:pathLst>
            </a:custGeom>
            <a:solidFill>
              <a:srgbClr val="1B3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40">
              <a:extLst>
                <a:ext uri="{FF2B5EF4-FFF2-40B4-BE49-F238E27FC236}">
                  <a16:creationId xmlns:a16="http://schemas.microsoft.com/office/drawing/2014/main" xmlns="" id="{8D0205AB-54D0-F34F-95EC-31ED26F49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91" y="2286199"/>
              <a:ext cx="870282" cy="1396558"/>
            </a:xfrm>
            <a:custGeom>
              <a:avLst/>
              <a:gdLst>
                <a:gd name="T0" fmla="*/ 459 w 523"/>
                <a:gd name="T1" fmla="*/ 457 h 846"/>
                <a:gd name="T2" fmla="*/ 507 w 523"/>
                <a:gd name="T3" fmla="*/ 157 h 846"/>
                <a:gd name="T4" fmla="*/ 233 w 523"/>
                <a:gd name="T5" fmla="*/ 0 h 846"/>
                <a:gd name="T6" fmla="*/ 21 w 523"/>
                <a:gd name="T7" fmla="*/ 139 h 846"/>
                <a:gd name="T8" fmla="*/ 13 w 523"/>
                <a:gd name="T9" fmla="*/ 252 h 846"/>
                <a:gd name="T10" fmla="*/ 29 w 523"/>
                <a:gd name="T11" fmla="*/ 846 h 846"/>
                <a:gd name="T12" fmla="*/ 473 w 523"/>
                <a:gd name="T13" fmla="*/ 846 h 846"/>
                <a:gd name="T14" fmla="*/ 459 w 523"/>
                <a:gd name="T15" fmla="*/ 457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3" h="846">
                  <a:moveTo>
                    <a:pt x="459" y="457"/>
                  </a:moveTo>
                  <a:cubicBezTo>
                    <a:pt x="488" y="365"/>
                    <a:pt x="523" y="252"/>
                    <a:pt x="507" y="157"/>
                  </a:cubicBezTo>
                  <a:cubicBezTo>
                    <a:pt x="468" y="110"/>
                    <a:pt x="389" y="0"/>
                    <a:pt x="233" y="0"/>
                  </a:cubicBezTo>
                  <a:cubicBezTo>
                    <a:pt x="123" y="0"/>
                    <a:pt x="40" y="111"/>
                    <a:pt x="21" y="139"/>
                  </a:cubicBezTo>
                  <a:cubicBezTo>
                    <a:pt x="0" y="171"/>
                    <a:pt x="8" y="216"/>
                    <a:pt x="13" y="252"/>
                  </a:cubicBezTo>
                  <a:cubicBezTo>
                    <a:pt x="24" y="330"/>
                    <a:pt x="58" y="634"/>
                    <a:pt x="29" y="846"/>
                  </a:cubicBezTo>
                  <a:lnTo>
                    <a:pt x="473" y="846"/>
                  </a:lnTo>
                  <a:cubicBezTo>
                    <a:pt x="472" y="745"/>
                    <a:pt x="431" y="549"/>
                    <a:pt x="459" y="457"/>
                  </a:cubicBezTo>
                </a:path>
              </a:pathLst>
            </a:custGeom>
            <a:solidFill>
              <a:srgbClr val="5D6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241">
              <a:extLst>
                <a:ext uri="{FF2B5EF4-FFF2-40B4-BE49-F238E27FC236}">
                  <a16:creationId xmlns:a16="http://schemas.microsoft.com/office/drawing/2014/main" xmlns="" id="{78A4E0FE-C107-8D47-8434-49977014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553" y="2458202"/>
              <a:ext cx="346573" cy="839476"/>
            </a:xfrm>
            <a:custGeom>
              <a:avLst/>
              <a:gdLst>
                <a:gd name="T0" fmla="*/ 193 w 209"/>
                <a:gd name="T1" fmla="*/ 241 h 507"/>
                <a:gd name="T2" fmla="*/ 59 w 209"/>
                <a:gd name="T3" fmla="*/ 21 h 507"/>
                <a:gd name="T4" fmla="*/ 18 w 209"/>
                <a:gd name="T5" fmla="*/ 7 h 507"/>
                <a:gd name="T6" fmla="*/ 2 w 209"/>
                <a:gd name="T7" fmla="*/ 26 h 507"/>
                <a:gd name="T8" fmla="*/ 0 w 209"/>
                <a:gd name="T9" fmla="*/ 51 h 507"/>
                <a:gd name="T10" fmla="*/ 40 w 209"/>
                <a:gd name="T11" fmla="*/ 346 h 507"/>
                <a:gd name="T12" fmla="*/ 65 w 209"/>
                <a:gd name="T13" fmla="*/ 434 h 507"/>
                <a:gd name="T14" fmla="*/ 127 w 209"/>
                <a:gd name="T15" fmla="*/ 498 h 507"/>
                <a:gd name="T16" fmla="*/ 181 w 209"/>
                <a:gd name="T17" fmla="*/ 496 h 507"/>
                <a:gd name="T18" fmla="*/ 196 w 209"/>
                <a:gd name="T19" fmla="*/ 453 h 507"/>
                <a:gd name="T20" fmla="*/ 206 w 209"/>
                <a:gd name="T21" fmla="*/ 317 h 507"/>
                <a:gd name="T22" fmla="*/ 193 w 209"/>
                <a:gd name="T23" fmla="*/ 241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9" h="507">
                  <a:moveTo>
                    <a:pt x="193" y="241"/>
                  </a:moveTo>
                  <a:cubicBezTo>
                    <a:pt x="171" y="157"/>
                    <a:pt x="124" y="79"/>
                    <a:pt x="59" y="21"/>
                  </a:cubicBezTo>
                  <a:cubicBezTo>
                    <a:pt x="48" y="11"/>
                    <a:pt x="32" y="0"/>
                    <a:pt x="18" y="7"/>
                  </a:cubicBezTo>
                  <a:cubicBezTo>
                    <a:pt x="10" y="10"/>
                    <a:pt x="5" y="18"/>
                    <a:pt x="2" y="26"/>
                  </a:cubicBezTo>
                  <a:cubicBezTo>
                    <a:pt x="0" y="34"/>
                    <a:pt x="0" y="43"/>
                    <a:pt x="0" y="51"/>
                  </a:cubicBezTo>
                  <a:cubicBezTo>
                    <a:pt x="4" y="151"/>
                    <a:pt x="22" y="249"/>
                    <a:pt x="40" y="346"/>
                  </a:cubicBezTo>
                  <a:cubicBezTo>
                    <a:pt x="46" y="376"/>
                    <a:pt x="52" y="407"/>
                    <a:pt x="65" y="434"/>
                  </a:cubicBezTo>
                  <a:cubicBezTo>
                    <a:pt x="78" y="462"/>
                    <a:pt x="99" y="487"/>
                    <a:pt x="127" y="498"/>
                  </a:cubicBezTo>
                  <a:cubicBezTo>
                    <a:pt x="142" y="504"/>
                    <a:pt x="167" y="507"/>
                    <a:pt x="181" y="496"/>
                  </a:cubicBezTo>
                  <a:cubicBezTo>
                    <a:pt x="192" y="487"/>
                    <a:pt x="194" y="465"/>
                    <a:pt x="196" y="453"/>
                  </a:cubicBezTo>
                  <a:cubicBezTo>
                    <a:pt x="206" y="408"/>
                    <a:pt x="209" y="362"/>
                    <a:pt x="206" y="317"/>
                  </a:cubicBezTo>
                  <a:cubicBezTo>
                    <a:pt x="204" y="291"/>
                    <a:pt x="199" y="266"/>
                    <a:pt x="193" y="241"/>
                  </a:cubicBezTo>
                </a:path>
              </a:pathLst>
            </a:custGeom>
            <a:solidFill>
              <a:srgbClr val="F6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42">
              <a:extLst>
                <a:ext uri="{FF2B5EF4-FFF2-40B4-BE49-F238E27FC236}">
                  <a16:creationId xmlns:a16="http://schemas.microsoft.com/office/drawing/2014/main" xmlns="" id="{95734EE2-A1BB-2847-8C05-A73EB9613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527" y="2907461"/>
              <a:ext cx="0" cy="5134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1B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43">
              <a:extLst>
                <a:ext uri="{FF2B5EF4-FFF2-40B4-BE49-F238E27FC236}">
                  <a16:creationId xmlns:a16="http://schemas.microsoft.com/office/drawing/2014/main" xmlns="" id="{CB1C9D2C-3951-B846-8B15-1E5FC8451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284" y="2383752"/>
              <a:ext cx="361976" cy="480068"/>
            </a:xfrm>
            <a:custGeom>
              <a:avLst/>
              <a:gdLst>
                <a:gd name="T0" fmla="*/ 5 w 219"/>
                <a:gd name="T1" fmla="*/ 49 h 291"/>
                <a:gd name="T2" fmla="*/ 23 w 219"/>
                <a:gd name="T3" fmla="*/ 7 h 291"/>
                <a:gd name="T4" fmla="*/ 79 w 219"/>
                <a:gd name="T5" fmla="*/ 25 h 291"/>
                <a:gd name="T6" fmla="*/ 219 w 219"/>
                <a:gd name="T7" fmla="*/ 280 h 291"/>
                <a:gd name="T8" fmla="*/ 24 w 219"/>
                <a:gd name="T9" fmla="*/ 291 h 291"/>
                <a:gd name="T10" fmla="*/ 5 w 219"/>
                <a:gd name="T11" fmla="*/ 4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91">
                  <a:moveTo>
                    <a:pt x="5" y="49"/>
                  </a:moveTo>
                  <a:cubicBezTo>
                    <a:pt x="6" y="33"/>
                    <a:pt x="9" y="14"/>
                    <a:pt x="23" y="7"/>
                  </a:cubicBezTo>
                  <a:cubicBezTo>
                    <a:pt x="38" y="0"/>
                    <a:pt x="66" y="14"/>
                    <a:pt x="79" y="25"/>
                  </a:cubicBezTo>
                  <a:cubicBezTo>
                    <a:pt x="156" y="90"/>
                    <a:pt x="199" y="180"/>
                    <a:pt x="219" y="280"/>
                  </a:cubicBezTo>
                  <a:lnTo>
                    <a:pt x="24" y="291"/>
                  </a:lnTo>
                  <a:cubicBezTo>
                    <a:pt x="7" y="211"/>
                    <a:pt x="0" y="130"/>
                    <a:pt x="5" y="49"/>
                  </a:cubicBezTo>
                </a:path>
              </a:pathLst>
            </a:custGeom>
            <a:solidFill>
              <a:srgbClr val="4C5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44">
              <a:extLst>
                <a:ext uri="{FF2B5EF4-FFF2-40B4-BE49-F238E27FC236}">
                  <a16:creationId xmlns:a16="http://schemas.microsoft.com/office/drawing/2014/main" xmlns="" id="{E36B120C-809E-2844-9923-72C67B71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489" y="2006374"/>
              <a:ext cx="223347" cy="356842"/>
            </a:xfrm>
            <a:custGeom>
              <a:avLst/>
              <a:gdLst>
                <a:gd name="T0" fmla="*/ 5 w 135"/>
                <a:gd name="T1" fmla="*/ 58 h 215"/>
                <a:gd name="T2" fmla="*/ 73 w 135"/>
                <a:gd name="T3" fmla="*/ 11 h 215"/>
                <a:gd name="T4" fmla="*/ 135 w 135"/>
                <a:gd name="T5" fmla="*/ 188 h 215"/>
                <a:gd name="T6" fmla="*/ 2 w 135"/>
                <a:gd name="T7" fmla="*/ 188 h 215"/>
                <a:gd name="T8" fmla="*/ 5 w 135"/>
                <a:gd name="T9" fmla="*/ 5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15">
                  <a:moveTo>
                    <a:pt x="5" y="58"/>
                  </a:moveTo>
                  <a:cubicBezTo>
                    <a:pt x="16" y="11"/>
                    <a:pt x="52" y="0"/>
                    <a:pt x="73" y="11"/>
                  </a:cubicBezTo>
                  <a:cubicBezTo>
                    <a:pt x="86" y="100"/>
                    <a:pt x="100" y="139"/>
                    <a:pt x="135" y="188"/>
                  </a:cubicBezTo>
                  <a:cubicBezTo>
                    <a:pt x="92" y="215"/>
                    <a:pt x="18" y="210"/>
                    <a:pt x="2" y="188"/>
                  </a:cubicBezTo>
                  <a:cubicBezTo>
                    <a:pt x="1" y="181"/>
                    <a:pt x="0" y="83"/>
                    <a:pt x="5" y="58"/>
                  </a:cubicBezTo>
                  <a:close/>
                </a:path>
              </a:pathLst>
            </a:custGeom>
            <a:solidFill>
              <a:srgbClr val="F68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45">
              <a:extLst>
                <a:ext uri="{FF2B5EF4-FFF2-40B4-BE49-F238E27FC236}">
                  <a16:creationId xmlns:a16="http://schemas.microsoft.com/office/drawing/2014/main" xmlns="" id="{6EE13837-AA72-6A49-A337-FB96C7045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516" y="1870312"/>
              <a:ext cx="295229" cy="423589"/>
            </a:xfrm>
            <a:custGeom>
              <a:avLst/>
              <a:gdLst>
                <a:gd name="T0" fmla="*/ 122 w 178"/>
                <a:gd name="T1" fmla="*/ 30 h 256"/>
                <a:gd name="T2" fmla="*/ 8 w 178"/>
                <a:gd name="T3" fmla="*/ 81 h 256"/>
                <a:gd name="T4" fmla="*/ 75 w 178"/>
                <a:gd name="T5" fmla="*/ 231 h 256"/>
                <a:gd name="T6" fmla="*/ 175 w 178"/>
                <a:gd name="T7" fmla="*/ 169 h 256"/>
                <a:gd name="T8" fmla="*/ 122 w 178"/>
                <a:gd name="T9" fmla="*/ 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56">
                  <a:moveTo>
                    <a:pt x="122" y="30"/>
                  </a:moveTo>
                  <a:cubicBezTo>
                    <a:pt x="79" y="0"/>
                    <a:pt x="17" y="26"/>
                    <a:pt x="8" y="81"/>
                  </a:cubicBezTo>
                  <a:cubicBezTo>
                    <a:pt x="0" y="131"/>
                    <a:pt x="51" y="217"/>
                    <a:pt x="75" y="231"/>
                  </a:cubicBezTo>
                  <a:cubicBezTo>
                    <a:pt x="116" y="256"/>
                    <a:pt x="173" y="197"/>
                    <a:pt x="175" y="169"/>
                  </a:cubicBezTo>
                  <a:cubicBezTo>
                    <a:pt x="178" y="128"/>
                    <a:pt x="158" y="55"/>
                    <a:pt x="122" y="30"/>
                  </a:cubicBezTo>
                  <a:close/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46">
              <a:extLst>
                <a:ext uri="{FF2B5EF4-FFF2-40B4-BE49-F238E27FC236}">
                  <a16:creationId xmlns:a16="http://schemas.microsoft.com/office/drawing/2014/main" xmlns="" id="{1305FF8C-F448-144A-A764-2D3A0D3F8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861" y="1931925"/>
              <a:ext cx="151466" cy="223347"/>
            </a:xfrm>
            <a:custGeom>
              <a:avLst/>
              <a:gdLst>
                <a:gd name="T0" fmla="*/ 17 w 91"/>
                <a:gd name="T1" fmla="*/ 2 h 134"/>
                <a:gd name="T2" fmla="*/ 29 w 91"/>
                <a:gd name="T3" fmla="*/ 2 h 134"/>
                <a:gd name="T4" fmla="*/ 39 w 91"/>
                <a:gd name="T5" fmla="*/ 9 h 134"/>
                <a:gd name="T6" fmla="*/ 67 w 91"/>
                <a:gd name="T7" fmla="*/ 39 h 134"/>
                <a:gd name="T8" fmla="*/ 80 w 91"/>
                <a:gd name="T9" fmla="*/ 77 h 134"/>
                <a:gd name="T10" fmla="*/ 81 w 91"/>
                <a:gd name="T11" fmla="*/ 103 h 134"/>
                <a:gd name="T12" fmla="*/ 89 w 91"/>
                <a:gd name="T13" fmla="*/ 125 h 134"/>
                <a:gd name="T14" fmla="*/ 75 w 91"/>
                <a:gd name="T15" fmla="*/ 134 h 134"/>
                <a:gd name="T16" fmla="*/ 60 w 91"/>
                <a:gd name="T17" fmla="*/ 125 h 134"/>
                <a:gd name="T18" fmla="*/ 51 w 91"/>
                <a:gd name="T19" fmla="*/ 110 h 134"/>
                <a:gd name="T20" fmla="*/ 16 w 91"/>
                <a:gd name="T21" fmla="*/ 62 h 134"/>
                <a:gd name="T22" fmla="*/ 9 w 91"/>
                <a:gd name="T23" fmla="*/ 7 h 134"/>
                <a:gd name="T24" fmla="*/ 17 w 91"/>
                <a:gd name="T25" fmla="*/ 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34">
                  <a:moveTo>
                    <a:pt x="17" y="2"/>
                  </a:moveTo>
                  <a:cubicBezTo>
                    <a:pt x="21" y="0"/>
                    <a:pt x="25" y="0"/>
                    <a:pt x="29" y="2"/>
                  </a:cubicBezTo>
                  <a:cubicBezTo>
                    <a:pt x="33" y="4"/>
                    <a:pt x="36" y="6"/>
                    <a:pt x="39" y="9"/>
                  </a:cubicBezTo>
                  <a:cubicBezTo>
                    <a:pt x="49" y="18"/>
                    <a:pt x="59" y="28"/>
                    <a:pt x="67" y="39"/>
                  </a:cubicBezTo>
                  <a:cubicBezTo>
                    <a:pt x="75" y="50"/>
                    <a:pt x="80" y="63"/>
                    <a:pt x="80" y="77"/>
                  </a:cubicBezTo>
                  <a:cubicBezTo>
                    <a:pt x="80" y="86"/>
                    <a:pt x="78" y="95"/>
                    <a:pt x="81" y="103"/>
                  </a:cubicBezTo>
                  <a:cubicBezTo>
                    <a:pt x="84" y="111"/>
                    <a:pt x="91" y="118"/>
                    <a:pt x="89" y="125"/>
                  </a:cubicBezTo>
                  <a:cubicBezTo>
                    <a:pt x="87" y="131"/>
                    <a:pt x="81" y="134"/>
                    <a:pt x="75" y="134"/>
                  </a:cubicBezTo>
                  <a:cubicBezTo>
                    <a:pt x="69" y="133"/>
                    <a:pt x="64" y="129"/>
                    <a:pt x="60" y="125"/>
                  </a:cubicBezTo>
                  <a:cubicBezTo>
                    <a:pt x="56" y="120"/>
                    <a:pt x="54" y="115"/>
                    <a:pt x="51" y="110"/>
                  </a:cubicBezTo>
                  <a:cubicBezTo>
                    <a:pt x="41" y="93"/>
                    <a:pt x="26" y="79"/>
                    <a:pt x="16" y="62"/>
                  </a:cubicBezTo>
                  <a:cubicBezTo>
                    <a:pt x="5" y="46"/>
                    <a:pt x="0" y="24"/>
                    <a:pt x="9" y="7"/>
                  </a:cubicBezTo>
                  <a:lnTo>
                    <a:pt x="17" y="2"/>
                  </a:lnTo>
                </a:path>
              </a:pathLst>
            </a:custGeom>
            <a:solidFill>
              <a:srgbClr val="1F2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47">
              <a:extLst>
                <a:ext uri="{FF2B5EF4-FFF2-40B4-BE49-F238E27FC236}">
                  <a16:creationId xmlns:a16="http://schemas.microsoft.com/office/drawing/2014/main" xmlns="" id="{93FCAE5F-6B74-5F4D-A56F-CEBEEB73A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500" y="1816401"/>
              <a:ext cx="485202" cy="259288"/>
            </a:xfrm>
            <a:custGeom>
              <a:avLst/>
              <a:gdLst>
                <a:gd name="T0" fmla="*/ 0 w 292"/>
                <a:gd name="T1" fmla="*/ 95 h 157"/>
                <a:gd name="T2" fmla="*/ 28 w 292"/>
                <a:gd name="T3" fmla="*/ 83 h 157"/>
                <a:gd name="T4" fmla="*/ 18 w 292"/>
                <a:gd name="T5" fmla="*/ 101 h 157"/>
                <a:gd name="T6" fmla="*/ 24 w 292"/>
                <a:gd name="T7" fmla="*/ 119 h 157"/>
                <a:gd name="T8" fmla="*/ 39 w 292"/>
                <a:gd name="T9" fmla="*/ 118 h 157"/>
                <a:gd name="T10" fmla="*/ 51 w 292"/>
                <a:gd name="T11" fmla="*/ 108 h 157"/>
                <a:gd name="T12" fmla="*/ 47 w 292"/>
                <a:gd name="T13" fmla="*/ 119 h 157"/>
                <a:gd name="T14" fmla="*/ 54 w 292"/>
                <a:gd name="T15" fmla="*/ 128 h 157"/>
                <a:gd name="T16" fmla="*/ 62 w 292"/>
                <a:gd name="T17" fmla="*/ 124 h 157"/>
                <a:gd name="T18" fmla="*/ 100 w 292"/>
                <a:gd name="T19" fmla="*/ 95 h 157"/>
                <a:gd name="T20" fmla="*/ 99 w 292"/>
                <a:gd name="T21" fmla="*/ 107 h 157"/>
                <a:gd name="T22" fmla="*/ 106 w 292"/>
                <a:gd name="T23" fmla="*/ 116 h 157"/>
                <a:gd name="T24" fmla="*/ 123 w 292"/>
                <a:gd name="T25" fmla="*/ 107 h 157"/>
                <a:gd name="T26" fmla="*/ 138 w 292"/>
                <a:gd name="T27" fmla="*/ 93 h 157"/>
                <a:gd name="T28" fmla="*/ 157 w 292"/>
                <a:gd name="T29" fmla="*/ 105 h 157"/>
                <a:gd name="T30" fmla="*/ 160 w 292"/>
                <a:gd name="T31" fmla="*/ 109 h 157"/>
                <a:gd name="T32" fmla="*/ 186 w 292"/>
                <a:gd name="T33" fmla="*/ 143 h 157"/>
                <a:gd name="T34" fmla="*/ 195 w 292"/>
                <a:gd name="T35" fmla="*/ 153 h 157"/>
                <a:gd name="T36" fmla="*/ 208 w 292"/>
                <a:gd name="T37" fmla="*/ 155 h 157"/>
                <a:gd name="T38" fmla="*/ 194 w 292"/>
                <a:gd name="T39" fmla="*/ 5 h 157"/>
                <a:gd name="T40" fmla="*/ 145 w 292"/>
                <a:gd name="T41" fmla="*/ 10 h 157"/>
                <a:gd name="T42" fmla="*/ 102 w 292"/>
                <a:gd name="T43" fmla="*/ 24 h 157"/>
                <a:gd name="T44" fmla="*/ 66 w 292"/>
                <a:gd name="T45" fmla="*/ 27 h 157"/>
                <a:gd name="T46" fmla="*/ 0 w 292"/>
                <a:gd name="T47" fmla="*/ 9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2" h="157">
                  <a:moveTo>
                    <a:pt x="0" y="95"/>
                  </a:moveTo>
                  <a:cubicBezTo>
                    <a:pt x="9" y="91"/>
                    <a:pt x="19" y="87"/>
                    <a:pt x="28" y="83"/>
                  </a:cubicBezTo>
                  <a:cubicBezTo>
                    <a:pt x="24" y="89"/>
                    <a:pt x="19" y="94"/>
                    <a:pt x="18" y="101"/>
                  </a:cubicBezTo>
                  <a:cubicBezTo>
                    <a:pt x="16" y="107"/>
                    <a:pt x="18" y="115"/>
                    <a:pt x="24" y="119"/>
                  </a:cubicBezTo>
                  <a:cubicBezTo>
                    <a:pt x="28" y="121"/>
                    <a:pt x="34" y="121"/>
                    <a:pt x="39" y="118"/>
                  </a:cubicBezTo>
                  <a:cubicBezTo>
                    <a:pt x="44" y="116"/>
                    <a:pt x="47" y="112"/>
                    <a:pt x="51" y="108"/>
                  </a:cubicBezTo>
                  <a:cubicBezTo>
                    <a:pt x="49" y="112"/>
                    <a:pt x="47" y="115"/>
                    <a:pt x="47" y="119"/>
                  </a:cubicBezTo>
                  <a:cubicBezTo>
                    <a:pt x="47" y="123"/>
                    <a:pt x="50" y="128"/>
                    <a:pt x="54" y="128"/>
                  </a:cubicBezTo>
                  <a:cubicBezTo>
                    <a:pt x="57" y="129"/>
                    <a:pt x="60" y="126"/>
                    <a:pt x="62" y="124"/>
                  </a:cubicBezTo>
                  <a:cubicBezTo>
                    <a:pt x="75" y="115"/>
                    <a:pt x="87" y="105"/>
                    <a:pt x="100" y="95"/>
                  </a:cubicBezTo>
                  <a:cubicBezTo>
                    <a:pt x="99" y="99"/>
                    <a:pt x="98" y="103"/>
                    <a:pt x="99" y="107"/>
                  </a:cubicBezTo>
                  <a:cubicBezTo>
                    <a:pt x="100" y="111"/>
                    <a:pt x="102" y="115"/>
                    <a:pt x="106" y="116"/>
                  </a:cubicBezTo>
                  <a:cubicBezTo>
                    <a:pt x="112" y="119"/>
                    <a:pt x="119" y="113"/>
                    <a:pt x="123" y="107"/>
                  </a:cubicBezTo>
                  <a:cubicBezTo>
                    <a:pt x="127" y="101"/>
                    <a:pt x="131" y="94"/>
                    <a:pt x="138" y="93"/>
                  </a:cubicBezTo>
                  <a:cubicBezTo>
                    <a:pt x="146" y="92"/>
                    <a:pt x="152" y="99"/>
                    <a:pt x="157" y="105"/>
                  </a:cubicBezTo>
                  <a:cubicBezTo>
                    <a:pt x="158" y="106"/>
                    <a:pt x="159" y="108"/>
                    <a:pt x="160" y="109"/>
                  </a:cubicBezTo>
                  <a:cubicBezTo>
                    <a:pt x="169" y="120"/>
                    <a:pt x="177" y="132"/>
                    <a:pt x="186" y="143"/>
                  </a:cubicBezTo>
                  <a:cubicBezTo>
                    <a:pt x="189" y="147"/>
                    <a:pt x="192" y="151"/>
                    <a:pt x="195" y="153"/>
                  </a:cubicBezTo>
                  <a:cubicBezTo>
                    <a:pt x="199" y="156"/>
                    <a:pt x="204" y="157"/>
                    <a:pt x="208" y="155"/>
                  </a:cubicBezTo>
                  <a:cubicBezTo>
                    <a:pt x="215" y="153"/>
                    <a:pt x="292" y="39"/>
                    <a:pt x="194" y="5"/>
                  </a:cubicBezTo>
                  <a:cubicBezTo>
                    <a:pt x="179" y="0"/>
                    <a:pt x="159" y="5"/>
                    <a:pt x="145" y="10"/>
                  </a:cubicBezTo>
                  <a:cubicBezTo>
                    <a:pt x="131" y="14"/>
                    <a:pt x="117" y="21"/>
                    <a:pt x="102" y="24"/>
                  </a:cubicBezTo>
                  <a:cubicBezTo>
                    <a:pt x="90" y="26"/>
                    <a:pt x="78" y="25"/>
                    <a:pt x="66" y="27"/>
                  </a:cubicBezTo>
                  <a:cubicBezTo>
                    <a:pt x="33" y="30"/>
                    <a:pt x="1" y="60"/>
                    <a:pt x="0" y="95"/>
                  </a:cubicBezTo>
                  <a:close/>
                </a:path>
              </a:pathLst>
            </a:custGeom>
            <a:solidFill>
              <a:srgbClr val="1F2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48">
              <a:extLst>
                <a:ext uri="{FF2B5EF4-FFF2-40B4-BE49-F238E27FC236}">
                  <a16:creationId xmlns:a16="http://schemas.microsoft.com/office/drawing/2014/main" xmlns="" id="{181C2968-E358-7841-8584-355A6E02C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33" y="1962731"/>
              <a:ext cx="87285" cy="159166"/>
            </a:xfrm>
            <a:custGeom>
              <a:avLst/>
              <a:gdLst>
                <a:gd name="T0" fmla="*/ 48 w 52"/>
                <a:gd name="T1" fmla="*/ 31 h 97"/>
                <a:gd name="T2" fmla="*/ 48 w 52"/>
                <a:gd name="T3" fmla="*/ 66 h 97"/>
                <a:gd name="T4" fmla="*/ 2 w 52"/>
                <a:gd name="T5" fmla="*/ 46 h 97"/>
                <a:gd name="T6" fmla="*/ 48 w 52"/>
                <a:gd name="T7" fmla="*/ 3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97">
                  <a:moveTo>
                    <a:pt x="48" y="31"/>
                  </a:moveTo>
                  <a:cubicBezTo>
                    <a:pt x="52" y="42"/>
                    <a:pt x="52" y="55"/>
                    <a:pt x="48" y="66"/>
                  </a:cubicBezTo>
                  <a:cubicBezTo>
                    <a:pt x="34" y="97"/>
                    <a:pt x="3" y="69"/>
                    <a:pt x="2" y="46"/>
                  </a:cubicBezTo>
                  <a:cubicBezTo>
                    <a:pt x="0" y="19"/>
                    <a:pt x="36" y="0"/>
                    <a:pt x="48" y="31"/>
                  </a:cubicBezTo>
                  <a:close/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49">
              <a:extLst>
                <a:ext uri="{FF2B5EF4-FFF2-40B4-BE49-F238E27FC236}">
                  <a16:creationId xmlns:a16="http://schemas.microsoft.com/office/drawing/2014/main" xmlns="" id="{1D7F30CA-8492-554E-BE3A-A4077A127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08" y="5484932"/>
              <a:ext cx="438992" cy="172003"/>
            </a:xfrm>
            <a:custGeom>
              <a:avLst/>
              <a:gdLst>
                <a:gd name="T0" fmla="*/ 1 w 264"/>
                <a:gd name="T1" fmla="*/ 92 h 104"/>
                <a:gd name="T2" fmla="*/ 23 w 264"/>
                <a:gd name="T3" fmla="*/ 67 h 104"/>
                <a:gd name="T4" fmla="*/ 59 w 264"/>
                <a:gd name="T5" fmla="*/ 66 h 104"/>
                <a:gd name="T6" fmla="*/ 142 w 264"/>
                <a:gd name="T7" fmla="*/ 15 h 104"/>
                <a:gd name="T8" fmla="*/ 151 w 264"/>
                <a:gd name="T9" fmla="*/ 4 h 104"/>
                <a:gd name="T10" fmla="*/ 168 w 264"/>
                <a:gd name="T11" fmla="*/ 7 h 104"/>
                <a:gd name="T12" fmla="*/ 181 w 264"/>
                <a:gd name="T13" fmla="*/ 21 h 104"/>
                <a:gd name="T14" fmla="*/ 212 w 264"/>
                <a:gd name="T15" fmla="*/ 33 h 104"/>
                <a:gd name="T16" fmla="*/ 241 w 264"/>
                <a:gd name="T17" fmla="*/ 30 h 104"/>
                <a:gd name="T18" fmla="*/ 253 w 264"/>
                <a:gd name="T19" fmla="*/ 54 h 104"/>
                <a:gd name="T20" fmla="*/ 263 w 264"/>
                <a:gd name="T21" fmla="*/ 94 h 104"/>
                <a:gd name="T22" fmla="*/ 264 w 264"/>
                <a:gd name="T23" fmla="*/ 104 h 104"/>
                <a:gd name="T24" fmla="*/ 199 w 264"/>
                <a:gd name="T25" fmla="*/ 104 h 104"/>
                <a:gd name="T26" fmla="*/ 192 w 264"/>
                <a:gd name="T27" fmla="*/ 82 h 104"/>
                <a:gd name="T28" fmla="*/ 186 w 264"/>
                <a:gd name="T29" fmla="*/ 104 h 104"/>
                <a:gd name="T30" fmla="*/ 6 w 264"/>
                <a:gd name="T31" fmla="*/ 104 h 104"/>
                <a:gd name="T32" fmla="*/ 1 w 264"/>
                <a:gd name="T33" fmla="*/ 9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04">
                  <a:moveTo>
                    <a:pt x="1" y="92"/>
                  </a:moveTo>
                  <a:cubicBezTo>
                    <a:pt x="0" y="80"/>
                    <a:pt x="11" y="70"/>
                    <a:pt x="23" y="67"/>
                  </a:cubicBezTo>
                  <a:cubicBezTo>
                    <a:pt x="34" y="64"/>
                    <a:pt x="47" y="66"/>
                    <a:pt x="59" y="66"/>
                  </a:cubicBezTo>
                  <a:cubicBezTo>
                    <a:pt x="93" y="66"/>
                    <a:pt x="127" y="45"/>
                    <a:pt x="142" y="15"/>
                  </a:cubicBezTo>
                  <a:cubicBezTo>
                    <a:pt x="145" y="11"/>
                    <a:pt x="147" y="6"/>
                    <a:pt x="151" y="4"/>
                  </a:cubicBezTo>
                  <a:cubicBezTo>
                    <a:pt x="156" y="0"/>
                    <a:pt x="163" y="3"/>
                    <a:pt x="168" y="7"/>
                  </a:cubicBezTo>
                  <a:cubicBezTo>
                    <a:pt x="173" y="11"/>
                    <a:pt x="177" y="16"/>
                    <a:pt x="181" y="21"/>
                  </a:cubicBezTo>
                  <a:cubicBezTo>
                    <a:pt x="189" y="29"/>
                    <a:pt x="200" y="33"/>
                    <a:pt x="212" y="33"/>
                  </a:cubicBezTo>
                  <a:cubicBezTo>
                    <a:pt x="221" y="33"/>
                    <a:pt x="232" y="26"/>
                    <a:pt x="241" y="30"/>
                  </a:cubicBezTo>
                  <a:cubicBezTo>
                    <a:pt x="249" y="35"/>
                    <a:pt x="251" y="46"/>
                    <a:pt x="253" y="54"/>
                  </a:cubicBezTo>
                  <a:cubicBezTo>
                    <a:pt x="256" y="67"/>
                    <a:pt x="259" y="81"/>
                    <a:pt x="263" y="94"/>
                  </a:cubicBezTo>
                  <a:cubicBezTo>
                    <a:pt x="264" y="97"/>
                    <a:pt x="264" y="101"/>
                    <a:pt x="264" y="104"/>
                  </a:cubicBezTo>
                  <a:lnTo>
                    <a:pt x="199" y="104"/>
                  </a:lnTo>
                  <a:cubicBezTo>
                    <a:pt x="196" y="99"/>
                    <a:pt x="193" y="87"/>
                    <a:pt x="192" y="82"/>
                  </a:cubicBezTo>
                  <a:cubicBezTo>
                    <a:pt x="192" y="87"/>
                    <a:pt x="190" y="100"/>
                    <a:pt x="186" y="104"/>
                  </a:cubicBezTo>
                  <a:lnTo>
                    <a:pt x="6" y="104"/>
                  </a:lnTo>
                  <a:cubicBezTo>
                    <a:pt x="3" y="100"/>
                    <a:pt x="1" y="96"/>
                    <a:pt x="1" y="9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50">
              <a:extLst>
                <a:ext uri="{FF2B5EF4-FFF2-40B4-BE49-F238E27FC236}">
                  <a16:creationId xmlns:a16="http://schemas.microsoft.com/office/drawing/2014/main" xmlns="" id="{1F568C59-909E-BA43-9978-4CC5D19B8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646" y="5397647"/>
              <a:ext cx="197675" cy="197675"/>
            </a:xfrm>
            <a:custGeom>
              <a:avLst/>
              <a:gdLst>
                <a:gd name="T0" fmla="*/ 5 w 118"/>
                <a:gd name="T1" fmla="*/ 111 h 121"/>
                <a:gd name="T2" fmla="*/ 6 w 118"/>
                <a:gd name="T3" fmla="*/ 84 h 121"/>
                <a:gd name="T4" fmla="*/ 11 w 118"/>
                <a:gd name="T5" fmla="*/ 27 h 121"/>
                <a:gd name="T6" fmla="*/ 56 w 118"/>
                <a:gd name="T7" fmla="*/ 17 h 121"/>
                <a:gd name="T8" fmla="*/ 73 w 118"/>
                <a:gd name="T9" fmla="*/ 24 h 121"/>
                <a:gd name="T10" fmla="*/ 84 w 118"/>
                <a:gd name="T11" fmla="*/ 18 h 121"/>
                <a:gd name="T12" fmla="*/ 97 w 118"/>
                <a:gd name="T13" fmla="*/ 38 h 121"/>
                <a:gd name="T14" fmla="*/ 114 w 118"/>
                <a:gd name="T15" fmla="*/ 75 h 121"/>
                <a:gd name="T16" fmla="*/ 118 w 118"/>
                <a:gd name="T17" fmla="*/ 83 h 121"/>
                <a:gd name="T18" fmla="*/ 11 w 118"/>
                <a:gd name="T19" fmla="*/ 121 h 121"/>
                <a:gd name="T20" fmla="*/ 5 w 118"/>
                <a:gd name="T21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21">
                  <a:moveTo>
                    <a:pt x="5" y="111"/>
                  </a:moveTo>
                  <a:cubicBezTo>
                    <a:pt x="0" y="99"/>
                    <a:pt x="2" y="88"/>
                    <a:pt x="6" y="84"/>
                  </a:cubicBezTo>
                  <a:cubicBezTo>
                    <a:pt x="10" y="80"/>
                    <a:pt x="11" y="58"/>
                    <a:pt x="11" y="27"/>
                  </a:cubicBezTo>
                  <a:cubicBezTo>
                    <a:pt x="11" y="12"/>
                    <a:pt x="35" y="0"/>
                    <a:pt x="56" y="17"/>
                  </a:cubicBezTo>
                  <a:cubicBezTo>
                    <a:pt x="63" y="23"/>
                    <a:pt x="68" y="26"/>
                    <a:pt x="73" y="24"/>
                  </a:cubicBezTo>
                  <a:cubicBezTo>
                    <a:pt x="77" y="23"/>
                    <a:pt x="79" y="14"/>
                    <a:pt x="84" y="18"/>
                  </a:cubicBezTo>
                  <a:cubicBezTo>
                    <a:pt x="89" y="20"/>
                    <a:pt x="93" y="30"/>
                    <a:pt x="97" y="38"/>
                  </a:cubicBezTo>
                  <a:cubicBezTo>
                    <a:pt x="103" y="50"/>
                    <a:pt x="108" y="62"/>
                    <a:pt x="114" y="75"/>
                  </a:cubicBezTo>
                  <a:cubicBezTo>
                    <a:pt x="116" y="78"/>
                    <a:pt x="117" y="80"/>
                    <a:pt x="118" y="83"/>
                  </a:cubicBezTo>
                  <a:lnTo>
                    <a:pt x="11" y="121"/>
                  </a:lnTo>
                  <a:cubicBezTo>
                    <a:pt x="9" y="118"/>
                    <a:pt x="6" y="115"/>
                    <a:pt x="5" y="11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51">
              <a:extLst>
                <a:ext uri="{FF2B5EF4-FFF2-40B4-BE49-F238E27FC236}">
                  <a16:creationId xmlns:a16="http://schemas.microsoft.com/office/drawing/2014/main" xmlns="" id="{64117699-110C-CD4C-A1F3-CFDC5D6B4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29" y="2545487"/>
              <a:ext cx="747056" cy="785564"/>
            </a:xfrm>
            <a:custGeom>
              <a:avLst/>
              <a:gdLst>
                <a:gd name="T0" fmla="*/ 425 w 450"/>
                <a:gd name="T1" fmla="*/ 475 h 475"/>
                <a:gd name="T2" fmla="*/ 158 w 450"/>
                <a:gd name="T3" fmla="*/ 475 h 475"/>
                <a:gd name="T4" fmla="*/ 122 w 450"/>
                <a:gd name="T5" fmla="*/ 447 h 475"/>
                <a:gd name="T6" fmla="*/ 4 w 450"/>
                <a:gd name="T7" fmla="*/ 28 h 475"/>
                <a:gd name="T8" fmla="*/ 25 w 450"/>
                <a:gd name="T9" fmla="*/ 0 h 475"/>
                <a:gd name="T10" fmla="*/ 291 w 450"/>
                <a:gd name="T11" fmla="*/ 0 h 475"/>
                <a:gd name="T12" fmla="*/ 328 w 450"/>
                <a:gd name="T13" fmla="*/ 28 h 475"/>
                <a:gd name="T14" fmla="*/ 445 w 450"/>
                <a:gd name="T15" fmla="*/ 447 h 475"/>
                <a:gd name="T16" fmla="*/ 425 w 450"/>
                <a:gd name="T1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0" h="475">
                  <a:moveTo>
                    <a:pt x="425" y="475"/>
                  </a:moveTo>
                  <a:lnTo>
                    <a:pt x="158" y="475"/>
                  </a:lnTo>
                  <a:cubicBezTo>
                    <a:pt x="142" y="475"/>
                    <a:pt x="126" y="463"/>
                    <a:pt x="122" y="447"/>
                  </a:cubicBezTo>
                  <a:lnTo>
                    <a:pt x="4" y="28"/>
                  </a:lnTo>
                  <a:cubicBezTo>
                    <a:pt x="0" y="12"/>
                    <a:pt x="9" y="0"/>
                    <a:pt x="25" y="0"/>
                  </a:cubicBezTo>
                  <a:lnTo>
                    <a:pt x="291" y="0"/>
                  </a:lnTo>
                  <a:cubicBezTo>
                    <a:pt x="307" y="0"/>
                    <a:pt x="323" y="12"/>
                    <a:pt x="328" y="28"/>
                  </a:cubicBezTo>
                  <a:lnTo>
                    <a:pt x="445" y="447"/>
                  </a:lnTo>
                  <a:cubicBezTo>
                    <a:pt x="450" y="463"/>
                    <a:pt x="440" y="475"/>
                    <a:pt x="425" y="475"/>
                  </a:cubicBezTo>
                  <a:close/>
                </a:path>
              </a:pathLst>
            </a:custGeom>
            <a:solidFill>
              <a:srgbClr val="B4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52">
              <a:extLst>
                <a:ext uri="{FF2B5EF4-FFF2-40B4-BE49-F238E27FC236}">
                  <a16:creationId xmlns:a16="http://schemas.microsoft.com/office/drawing/2014/main" xmlns="" id="{831277C4-21AE-184A-A12A-1ABE2A849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053" y="2545487"/>
              <a:ext cx="310632" cy="785564"/>
            </a:xfrm>
            <a:custGeom>
              <a:avLst/>
              <a:gdLst>
                <a:gd name="T0" fmla="*/ 182 w 187"/>
                <a:gd name="T1" fmla="*/ 447 h 475"/>
                <a:gd name="T2" fmla="*/ 65 w 187"/>
                <a:gd name="T3" fmla="*/ 28 h 475"/>
                <a:gd name="T4" fmla="*/ 28 w 187"/>
                <a:gd name="T5" fmla="*/ 0 h 475"/>
                <a:gd name="T6" fmla="*/ 0 w 187"/>
                <a:gd name="T7" fmla="*/ 0 h 475"/>
                <a:gd name="T8" fmla="*/ 36 w 187"/>
                <a:gd name="T9" fmla="*/ 28 h 475"/>
                <a:gd name="T10" fmla="*/ 154 w 187"/>
                <a:gd name="T11" fmla="*/ 447 h 475"/>
                <a:gd name="T12" fmla="*/ 133 w 187"/>
                <a:gd name="T13" fmla="*/ 475 h 475"/>
                <a:gd name="T14" fmla="*/ 162 w 187"/>
                <a:gd name="T15" fmla="*/ 475 h 475"/>
                <a:gd name="T16" fmla="*/ 182 w 187"/>
                <a:gd name="T17" fmla="*/ 447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475">
                  <a:moveTo>
                    <a:pt x="182" y="447"/>
                  </a:moveTo>
                  <a:lnTo>
                    <a:pt x="65" y="28"/>
                  </a:lnTo>
                  <a:cubicBezTo>
                    <a:pt x="60" y="12"/>
                    <a:pt x="44" y="0"/>
                    <a:pt x="28" y="0"/>
                  </a:cubicBezTo>
                  <a:lnTo>
                    <a:pt x="0" y="0"/>
                  </a:lnTo>
                  <a:cubicBezTo>
                    <a:pt x="16" y="0"/>
                    <a:pt x="32" y="12"/>
                    <a:pt x="36" y="28"/>
                  </a:cubicBezTo>
                  <a:lnTo>
                    <a:pt x="154" y="447"/>
                  </a:lnTo>
                  <a:cubicBezTo>
                    <a:pt x="158" y="463"/>
                    <a:pt x="149" y="475"/>
                    <a:pt x="133" y="475"/>
                  </a:cubicBezTo>
                  <a:lnTo>
                    <a:pt x="162" y="475"/>
                  </a:lnTo>
                  <a:cubicBezTo>
                    <a:pt x="177" y="475"/>
                    <a:pt x="187" y="463"/>
                    <a:pt x="182" y="447"/>
                  </a:cubicBezTo>
                  <a:close/>
                </a:path>
              </a:pathLst>
            </a:custGeom>
            <a:solidFill>
              <a:srgbClr val="437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53">
              <a:extLst>
                <a:ext uri="{FF2B5EF4-FFF2-40B4-BE49-F238E27FC236}">
                  <a16:creationId xmlns:a16="http://schemas.microsoft.com/office/drawing/2014/main" xmlns="" id="{FAF12141-5E06-A544-9A0D-0C07CBE51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698" y="3084599"/>
              <a:ext cx="580188" cy="225914"/>
            </a:xfrm>
            <a:custGeom>
              <a:avLst/>
              <a:gdLst>
                <a:gd name="T0" fmla="*/ 15 w 349"/>
                <a:gd name="T1" fmla="*/ 26 h 137"/>
                <a:gd name="T2" fmla="*/ 7 w 349"/>
                <a:gd name="T3" fmla="*/ 68 h 137"/>
                <a:gd name="T4" fmla="*/ 295 w 349"/>
                <a:gd name="T5" fmla="*/ 136 h 137"/>
                <a:gd name="T6" fmla="*/ 340 w 349"/>
                <a:gd name="T7" fmla="*/ 121 h 137"/>
                <a:gd name="T8" fmla="*/ 342 w 349"/>
                <a:gd name="T9" fmla="*/ 78 h 137"/>
                <a:gd name="T10" fmla="*/ 301 w 349"/>
                <a:gd name="T11" fmla="*/ 11 h 137"/>
                <a:gd name="T12" fmla="*/ 15 w 349"/>
                <a:gd name="T13" fmla="*/ 2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137">
                  <a:moveTo>
                    <a:pt x="15" y="26"/>
                  </a:moveTo>
                  <a:cubicBezTo>
                    <a:pt x="2" y="35"/>
                    <a:pt x="0" y="54"/>
                    <a:pt x="7" y="68"/>
                  </a:cubicBezTo>
                  <a:cubicBezTo>
                    <a:pt x="13" y="82"/>
                    <a:pt x="240" y="137"/>
                    <a:pt x="295" y="136"/>
                  </a:cubicBezTo>
                  <a:cubicBezTo>
                    <a:pt x="311" y="136"/>
                    <a:pt x="330" y="134"/>
                    <a:pt x="340" y="121"/>
                  </a:cubicBezTo>
                  <a:cubicBezTo>
                    <a:pt x="349" y="109"/>
                    <a:pt x="346" y="92"/>
                    <a:pt x="342" y="78"/>
                  </a:cubicBezTo>
                  <a:cubicBezTo>
                    <a:pt x="334" y="54"/>
                    <a:pt x="320" y="28"/>
                    <a:pt x="301" y="11"/>
                  </a:cubicBezTo>
                  <a:cubicBezTo>
                    <a:pt x="287" y="0"/>
                    <a:pt x="23" y="21"/>
                    <a:pt x="15" y="26"/>
                  </a:cubicBezTo>
                  <a:close/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54">
              <a:extLst>
                <a:ext uri="{FF2B5EF4-FFF2-40B4-BE49-F238E27FC236}">
                  <a16:creationId xmlns:a16="http://schemas.microsoft.com/office/drawing/2014/main" xmlns="" id="{C996B6D5-D74C-3245-B471-18A53012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770" y="2979343"/>
              <a:ext cx="246451" cy="266989"/>
            </a:xfrm>
            <a:custGeom>
              <a:avLst/>
              <a:gdLst>
                <a:gd name="T0" fmla="*/ 11 w 148"/>
                <a:gd name="T1" fmla="*/ 49 h 162"/>
                <a:gd name="T2" fmla="*/ 6 w 148"/>
                <a:gd name="T3" fmla="*/ 23 h 162"/>
                <a:gd name="T4" fmla="*/ 23 w 148"/>
                <a:gd name="T5" fmla="*/ 19 h 162"/>
                <a:gd name="T6" fmla="*/ 38 w 148"/>
                <a:gd name="T7" fmla="*/ 29 h 162"/>
                <a:gd name="T8" fmla="*/ 60 w 148"/>
                <a:gd name="T9" fmla="*/ 41 h 162"/>
                <a:gd name="T10" fmla="*/ 80 w 148"/>
                <a:gd name="T11" fmla="*/ 30 h 162"/>
                <a:gd name="T12" fmla="*/ 82 w 148"/>
                <a:gd name="T13" fmla="*/ 3 h 162"/>
                <a:gd name="T14" fmla="*/ 95 w 148"/>
                <a:gd name="T15" fmla="*/ 2 h 162"/>
                <a:gd name="T16" fmla="*/ 105 w 148"/>
                <a:gd name="T17" fmla="*/ 13 h 162"/>
                <a:gd name="T18" fmla="*/ 142 w 148"/>
                <a:gd name="T19" fmla="*/ 79 h 162"/>
                <a:gd name="T20" fmla="*/ 122 w 148"/>
                <a:gd name="T21" fmla="*/ 148 h 162"/>
                <a:gd name="T22" fmla="*/ 58 w 148"/>
                <a:gd name="T23" fmla="*/ 146 h 162"/>
                <a:gd name="T24" fmla="*/ 35 w 148"/>
                <a:gd name="T25" fmla="*/ 97 h 162"/>
                <a:gd name="T26" fmla="*/ 11 w 148"/>
                <a:gd name="T27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62">
                  <a:moveTo>
                    <a:pt x="11" y="49"/>
                  </a:moveTo>
                  <a:cubicBezTo>
                    <a:pt x="6" y="41"/>
                    <a:pt x="0" y="31"/>
                    <a:pt x="6" y="23"/>
                  </a:cubicBezTo>
                  <a:cubicBezTo>
                    <a:pt x="10" y="18"/>
                    <a:pt x="17" y="17"/>
                    <a:pt x="23" y="19"/>
                  </a:cubicBezTo>
                  <a:cubicBezTo>
                    <a:pt x="29" y="21"/>
                    <a:pt x="34" y="25"/>
                    <a:pt x="38" y="29"/>
                  </a:cubicBezTo>
                  <a:cubicBezTo>
                    <a:pt x="45" y="35"/>
                    <a:pt x="52" y="40"/>
                    <a:pt x="60" y="41"/>
                  </a:cubicBezTo>
                  <a:cubicBezTo>
                    <a:pt x="69" y="42"/>
                    <a:pt x="78" y="38"/>
                    <a:pt x="80" y="30"/>
                  </a:cubicBezTo>
                  <a:cubicBezTo>
                    <a:pt x="82" y="21"/>
                    <a:pt x="75" y="10"/>
                    <a:pt x="82" y="3"/>
                  </a:cubicBezTo>
                  <a:cubicBezTo>
                    <a:pt x="85" y="0"/>
                    <a:pt x="91" y="0"/>
                    <a:pt x="95" y="2"/>
                  </a:cubicBezTo>
                  <a:cubicBezTo>
                    <a:pt x="100" y="5"/>
                    <a:pt x="103" y="9"/>
                    <a:pt x="105" y="13"/>
                  </a:cubicBezTo>
                  <a:cubicBezTo>
                    <a:pt x="121" y="33"/>
                    <a:pt x="136" y="54"/>
                    <a:pt x="142" y="79"/>
                  </a:cubicBezTo>
                  <a:cubicBezTo>
                    <a:pt x="148" y="104"/>
                    <a:pt x="143" y="134"/>
                    <a:pt x="122" y="148"/>
                  </a:cubicBezTo>
                  <a:cubicBezTo>
                    <a:pt x="104" y="162"/>
                    <a:pt x="76" y="160"/>
                    <a:pt x="58" y="146"/>
                  </a:cubicBezTo>
                  <a:cubicBezTo>
                    <a:pt x="43" y="133"/>
                    <a:pt x="37" y="116"/>
                    <a:pt x="35" y="97"/>
                  </a:cubicBezTo>
                  <a:cubicBezTo>
                    <a:pt x="33" y="77"/>
                    <a:pt x="24" y="66"/>
                    <a:pt x="11" y="49"/>
                  </a:cubicBezTo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55">
              <a:extLst>
                <a:ext uri="{FF2B5EF4-FFF2-40B4-BE49-F238E27FC236}">
                  <a16:creationId xmlns:a16="http://schemas.microsoft.com/office/drawing/2014/main" xmlns="" id="{6C6CEDE1-28F0-6E46-A7CA-C80873804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5" y="2935701"/>
              <a:ext cx="141197" cy="290095"/>
            </a:xfrm>
            <a:custGeom>
              <a:avLst/>
              <a:gdLst>
                <a:gd name="T0" fmla="*/ 13 w 85"/>
                <a:gd name="T1" fmla="*/ 54 h 175"/>
                <a:gd name="T2" fmla="*/ 17 w 85"/>
                <a:gd name="T3" fmla="*/ 3 h 175"/>
                <a:gd name="T4" fmla="*/ 35 w 85"/>
                <a:gd name="T5" fmla="*/ 58 h 175"/>
                <a:gd name="T6" fmla="*/ 61 w 85"/>
                <a:gd name="T7" fmla="*/ 55 h 175"/>
                <a:gd name="T8" fmla="*/ 83 w 85"/>
                <a:gd name="T9" fmla="*/ 63 h 175"/>
                <a:gd name="T10" fmla="*/ 77 w 85"/>
                <a:gd name="T11" fmla="*/ 82 h 175"/>
                <a:gd name="T12" fmla="*/ 75 w 85"/>
                <a:gd name="T13" fmla="*/ 157 h 175"/>
                <a:gd name="T14" fmla="*/ 9 w 85"/>
                <a:gd name="T15" fmla="*/ 125 h 175"/>
                <a:gd name="T16" fmla="*/ 13 w 85"/>
                <a:gd name="T17" fmla="*/ 5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75">
                  <a:moveTo>
                    <a:pt x="13" y="54"/>
                  </a:moveTo>
                  <a:cubicBezTo>
                    <a:pt x="14" y="51"/>
                    <a:pt x="15" y="5"/>
                    <a:pt x="17" y="3"/>
                  </a:cubicBezTo>
                  <a:cubicBezTo>
                    <a:pt x="22" y="0"/>
                    <a:pt x="38" y="54"/>
                    <a:pt x="35" y="58"/>
                  </a:cubicBezTo>
                  <a:cubicBezTo>
                    <a:pt x="46" y="57"/>
                    <a:pt x="50" y="56"/>
                    <a:pt x="61" y="55"/>
                  </a:cubicBezTo>
                  <a:cubicBezTo>
                    <a:pt x="70" y="54"/>
                    <a:pt x="81" y="55"/>
                    <a:pt x="83" y="63"/>
                  </a:cubicBezTo>
                  <a:cubicBezTo>
                    <a:pt x="85" y="70"/>
                    <a:pt x="80" y="76"/>
                    <a:pt x="77" y="82"/>
                  </a:cubicBezTo>
                  <a:cubicBezTo>
                    <a:pt x="70" y="92"/>
                    <a:pt x="80" y="152"/>
                    <a:pt x="75" y="157"/>
                  </a:cubicBezTo>
                  <a:cubicBezTo>
                    <a:pt x="56" y="175"/>
                    <a:pt x="16" y="143"/>
                    <a:pt x="9" y="125"/>
                  </a:cubicBezTo>
                  <a:cubicBezTo>
                    <a:pt x="0" y="99"/>
                    <a:pt x="4" y="78"/>
                    <a:pt x="13" y="54"/>
                  </a:cubicBezTo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257">
              <a:extLst>
                <a:ext uri="{FF2B5EF4-FFF2-40B4-BE49-F238E27FC236}">
                  <a16:creationId xmlns:a16="http://schemas.microsoft.com/office/drawing/2014/main" xmlns="" id="{391FFE8E-DD8D-6643-B8A0-D0DB3256B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651" y="2093659"/>
              <a:ext cx="48778" cy="48778"/>
            </a:xfrm>
            <a:prstGeom prst="ellipse">
              <a:avLst/>
            </a:prstGeom>
            <a:solidFill>
              <a:srgbClr val="E8F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4354FAB-12E1-5B43-8F61-375ED8A3F483}"/>
              </a:ext>
            </a:extLst>
          </p:cNvPr>
          <p:cNvGrpSpPr/>
          <p:nvPr/>
        </p:nvGrpSpPr>
        <p:grpSpPr>
          <a:xfrm>
            <a:off x="3991153" y="2587436"/>
            <a:ext cx="618696" cy="616128"/>
            <a:chOff x="1759259" y="1649533"/>
            <a:chExt cx="618696" cy="616128"/>
          </a:xfrm>
        </p:grpSpPr>
        <p:sp>
          <p:nvSpPr>
            <p:cNvPr id="157" name="Oval 256">
              <a:extLst>
                <a:ext uri="{FF2B5EF4-FFF2-40B4-BE49-F238E27FC236}">
                  <a16:creationId xmlns:a16="http://schemas.microsoft.com/office/drawing/2014/main" xmlns="" id="{A52FB9E3-5DA7-2A40-8815-B07FB676A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259" y="1649533"/>
              <a:ext cx="618696" cy="61612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258">
              <a:extLst>
                <a:ext uri="{FF2B5EF4-FFF2-40B4-BE49-F238E27FC236}">
                  <a16:creationId xmlns:a16="http://schemas.microsoft.com/office/drawing/2014/main" xmlns="" id="{C22B09C3-8EAF-404E-B9BD-98B59FD0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32" y="1996106"/>
              <a:ext cx="233616" cy="97554"/>
            </a:xfrm>
            <a:custGeom>
              <a:avLst/>
              <a:gdLst>
                <a:gd name="T0" fmla="*/ 11 w 141"/>
                <a:gd name="T1" fmla="*/ 59 h 59"/>
                <a:gd name="T2" fmla="*/ 7 w 141"/>
                <a:gd name="T3" fmla="*/ 58 h 59"/>
                <a:gd name="T4" fmla="*/ 2 w 141"/>
                <a:gd name="T5" fmla="*/ 45 h 59"/>
                <a:gd name="T6" fmla="*/ 71 w 141"/>
                <a:gd name="T7" fmla="*/ 0 h 59"/>
                <a:gd name="T8" fmla="*/ 139 w 141"/>
                <a:gd name="T9" fmla="*/ 44 h 59"/>
                <a:gd name="T10" fmla="*/ 134 w 141"/>
                <a:gd name="T11" fmla="*/ 57 h 59"/>
                <a:gd name="T12" fmla="*/ 121 w 141"/>
                <a:gd name="T13" fmla="*/ 52 h 59"/>
                <a:gd name="T14" fmla="*/ 71 w 141"/>
                <a:gd name="T15" fmla="*/ 19 h 59"/>
                <a:gd name="T16" fmla="*/ 20 w 141"/>
                <a:gd name="T17" fmla="*/ 53 h 59"/>
                <a:gd name="T18" fmla="*/ 11 w 141"/>
                <a:gd name="T1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59">
                  <a:moveTo>
                    <a:pt x="11" y="59"/>
                  </a:moveTo>
                  <a:cubicBezTo>
                    <a:pt x="10" y="59"/>
                    <a:pt x="8" y="59"/>
                    <a:pt x="7" y="58"/>
                  </a:cubicBezTo>
                  <a:cubicBezTo>
                    <a:pt x="2" y="56"/>
                    <a:pt x="0" y="50"/>
                    <a:pt x="2" y="45"/>
                  </a:cubicBezTo>
                  <a:cubicBezTo>
                    <a:pt x="14" y="18"/>
                    <a:pt x="41" y="0"/>
                    <a:pt x="71" y="0"/>
                  </a:cubicBezTo>
                  <a:cubicBezTo>
                    <a:pt x="100" y="0"/>
                    <a:pt x="127" y="17"/>
                    <a:pt x="139" y="44"/>
                  </a:cubicBezTo>
                  <a:cubicBezTo>
                    <a:pt x="141" y="49"/>
                    <a:pt x="139" y="55"/>
                    <a:pt x="134" y="57"/>
                  </a:cubicBezTo>
                  <a:cubicBezTo>
                    <a:pt x="129" y="59"/>
                    <a:pt x="123" y="57"/>
                    <a:pt x="121" y="52"/>
                  </a:cubicBezTo>
                  <a:cubicBezTo>
                    <a:pt x="112" y="32"/>
                    <a:pt x="92" y="19"/>
                    <a:pt x="71" y="19"/>
                  </a:cubicBezTo>
                  <a:cubicBezTo>
                    <a:pt x="49" y="19"/>
                    <a:pt x="29" y="33"/>
                    <a:pt x="20" y="53"/>
                  </a:cubicBezTo>
                  <a:cubicBezTo>
                    <a:pt x="19" y="57"/>
                    <a:pt x="15" y="59"/>
                    <a:pt x="11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59">
              <a:extLst>
                <a:ext uri="{FF2B5EF4-FFF2-40B4-BE49-F238E27FC236}">
                  <a16:creationId xmlns:a16="http://schemas.microsoft.com/office/drawing/2014/main" xmlns="" id="{7A25FC98-DB50-1645-8FD2-CE0B83DC0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321" y="1903686"/>
              <a:ext cx="346573" cy="128360"/>
            </a:xfrm>
            <a:custGeom>
              <a:avLst/>
              <a:gdLst>
                <a:gd name="T0" fmla="*/ 198 w 209"/>
                <a:gd name="T1" fmla="*/ 78 h 78"/>
                <a:gd name="T2" fmla="*/ 189 w 209"/>
                <a:gd name="T3" fmla="*/ 72 h 78"/>
                <a:gd name="T4" fmla="*/ 104 w 209"/>
                <a:gd name="T5" fmla="*/ 19 h 78"/>
                <a:gd name="T6" fmla="*/ 20 w 209"/>
                <a:gd name="T7" fmla="*/ 69 h 78"/>
                <a:gd name="T8" fmla="*/ 7 w 209"/>
                <a:gd name="T9" fmla="*/ 73 h 78"/>
                <a:gd name="T10" fmla="*/ 3 w 209"/>
                <a:gd name="T11" fmla="*/ 59 h 78"/>
                <a:gd name="T12" fmla="*/ 104 w 209"/>
                <a:gd name="T13" fmla="*/ 0 h 78"/>
                <a:gd name="T14" fmla="*/ 207 w 209"/>
                <a:gd name="T15" fmla="*/ 63 h 78"/>
                <a:gd name="T16" fmla="*/ 202 w 209"/>
                <a:gd name="T17" fmla="*/ 77 h 78"/>
                <a:gd name="T18" fmla="*/ 198 w 209"/>
                <a:gd name="T1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78">
                  <a:moveTo>
                    <a:pt x="198" y="78"/>
                  </a:moveTo>
                  <a:cubicBezTo>
                    <a:pt x="194" y="78"/>
                    <a:pt x="191" y="76"/>
                    <a:pt x="189" y="72"/>
                  </a:cubicBezTo>
                  <a:cubicBezTo>
                    <a:pt x="173" y="40"/>
                    <a:pt x="140" y="19"/>
                    <a:pt x="104" y="19"/>
                  </a:cubicBezTo>
                  <a:cubicBezTo>
                    <a:pt x="69" y="19"/>
                    <a:pt x="37" y="38"/>
                    <a:pt x="20" y="69"/>
                  </a:cubicBezTo>
                  <a:cubicBezTo>
                    <a:pt x="17" y="74"/>
                    <a:pt x="11" y="75"/>
                    <a:pt x="7" y="73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23" y="23"/>
                    <a:pt x="62" y="0"/>
                    <a:pt x="104" y="0"/>
                  </a:cubicBezTo>
                  <a:cubicBezTo>
                    <a:pt x="148" y="0"/>
                    <a:pt x="187" y="24"/>
                    <a:pt x="207" y="63"/>
                  </a:cubicBezTo>
                  <a:cubicBezTo>
                    <a:pt x="209" y="68"/>
                    <a:pt x="207" y="74"/>
                    <a:pt x="202" y="77"/>
                  </a:cubicBezTo>
                  <a:cubicBezTo>
                    <a:pt x="201" y="77"/>
                    <a:pt x="200" y="78"/>
                    <a:pt x="198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60">
              <a:extLst>
                <a:ext uri="{FF2B5EF4-FFF2-40B4-BE49-F238E27FC236}">
                  <a16:creationId xmlns:a16="http://schemas.microsoft.com/office/drawing/2014/main" xmlns="" id="{ECDDF4A1-3DC2-FE49-A0F5-DAA8ACA8E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275" y="1798430"/>
              <a:ext cx="464664" cy="166869"/>
            </a:xfrm>
            <a:custGeom>
              <a:avLst/>
              <a:gdLst>
                <a:gd name="T0" fmla="*/ 268 w 279"/>
                <a:gd name="T1" fmla="*/ 100 h 100"/>
                <a:gd name="T2" fmla="*/ 259 w 279"/>
                <a:gd name="T3" fmla="*/ 94 h 100"/>
                <a:gd name="T4" fmla="*/ 139 w 279"/>
                <a:gd name="T5" fmla="*/ 20 h 100"/>
                <a:gd name="T6" fmla="*/ 20 w 279"/>
                <a:gd name="T7" fmla="*/ 90 h 100"/>
                <a:gd name="T8" fmla="*/ 7 w 279"/>
                <a:gd name="T9" fmla="*/ 94 h 100"/>
                <a:gd name="T10" fmla="*/ 3 w 279"/>
                <a:gd name="T11" fmla="*/ 81 h 100"/>
                <a:gd name="T12" fmla="*/ 139 w 279"/>
                <a:gd name="T13" fmla="*/ 0 h 100"/>
                <a:gd name="T14" fmla="*/ 277 w 279"/>
                <a:gd name="T15" fmla="*/ 85 h 100"/>
                <a:gd name="T16" fmla="*/ 272 w 279"/>
                <a:gd name="T17" fmla="*/ 99 h 100"/>
                <a:gd name="T18" fmla="*/ 268 w 279"/>
                <a:gd name="T1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100">
                  <a:moveTo>
                    <a:pt x="268" y="100"/>
                  </a:moveTo>
                  <a:cubicBezTo>
                    <a:pt x="264" y="100"/>
                    <a:pt x="261" y="98"/>
                    <a:pt x="259" y="94"/>
                  </a:cubicBezTo>
                  <a:cubicBezTo>
                    <a:pt x="236" y="48"/>
                    <a:pt x="190" y="20"/>
                    <a:pt x="139" y="20"/>
                  </a:cubicBezTo>
                  <a:cubicBezTo>
                    <a:pt x="89" y="20"/>
                    <a:pt x="44" y="47"/>
                    <a:pt x="20" y="90"/>
                  </a:cubicBezTo>
                  <a:cubicBezTo>
                    <a:pt x="18" y="95"/>
                    <a:pt x="12" y="97"/>
                    <a:pt x="7" y="94"/>
                  </a:cubicBezTo>
                  <a:cubicBezTo>
                    <a:pt x="2" y="91"/>
                    <a:pt x="0" y="85"/>
                    <a:pt x="3" y="81"/>
                  </a:cubicBezTo>
                  <a:cubicBezTo>
                    <a:pt x="30" y="31"/>
                    <a:pt x="82" y="0"/>
                    <a:pt x="139" y="0"/>
                  </a:cubicBezTo>
                  <a:cubicBezTo>
                    <a:pt x="198" y="0"/>
                    <a:pt x="250" y="33"/>
                    <a:pt x="277" y="85"/>
                  </a:cubicBezTo>
                  <a:cubicBezTo>
                    <a:pt x="279" y="90"/>
                    <a:pt x="277" y="96"/>
                    <a:pt x="272" y="99"/>
                  </a:cubicBezTo>
                  <a:cubicBezTo>
                    <a:pt x="271" y="99"/>
                    <a:pt x="270" y="100"/>
                    <a:pt x="268" y="1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0126095-560E-AA46-9425-3958376E99F6}"/>
              </a:ext>
            </a:extLst>
          </p:cNvPr>
          <p:cNvGrpSpPr/>
          <p:nvPr/>
        </p:nvGrpSpPr>
        <p:grpSpPr>
          <a:xfrm>
            <a:off x="2145073" y="1468409"/>
            <a:ext cx="503172" cy="500605"/>
            <a:chOff x="1826006" y="828028"/>
            <a:chExt cx="503172" cy="500605"/>
          </a:xfrm>
        </p:grpSpPr>
        <p:sp>
          <p:nvSpPr>
            <p:cNvPr id="162" name="Oval 261">
              <a:extLst>
                <a:ext uri="{FF2B5EF4-FFF2-40B4-BE49-F238E27FC236}">
                  <a16:creationId xmlns:a16="http://schemas.microsoft.com/office/drawing/2014/main" xmlns="" id="{D22ABC54-EFF0-8F44-9A9A-A37FBF5A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6006" y="828028"/>
              <a:ext cx="503172" cy="50060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62">
              <a:extLst>
                <a:ext uri="{FF2B5EF4-FFF2-40B4-BE49-F238E27FC236}">
                  <a16:creationId xmlns:a16="http://schemas.microsoft.com/office/drawing/2014/main" xmlns="" id="{9D118147-1FC6-484D-8D88-FEF84B387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068" y="1110420"/>
              <a:ext cx="231048" cy="84718"/>
            </a:xfrm>
            <a:custGeom>
              <a:avLst/>
              <a:gdLst>
                <a:gd name="T0" fmla="*/ 70 w 138"/>
                <a:gd name="T1" fmla="*/ 51 h 51"/>
                <a:gd name="T2" fmla="*/ 3 w 138"/>
                <a:gd name="T3" fmla="*/ 15 h 51"/>
                <a:gd name="T4" fmla="*/ 5 w 138"/>
                <a:gd name="T5" fmla="*/ 3 h 51"/>
                <a:gd name="T6" fmla="*/ 17 w 138"/>
                <a:gd name="T7" fmla="*/ 5 h 51"/>
                <a:gd name="T8" fmla="*/ 70 w 138"/>
                <a:gd name="T9" fmla="*/ 33 h 51"/>
                <a:gd name="T10" fmla="*/ 121 w 138"/>
                <a:gd name="T11" fmla="*/ 7 h 51"/>
                <a:gd name="T12" fmla="*/ 133 w 138"/>
                <a:gd name="T13" fmla="*/ 5 h 51"/>
                <a:gd name="T14" fmla="*/ 135 w 138"/>
                <a:gd name="T15" fmla="*/ 17 h 51"/>
                <a:gd name="T16" fmla="*/ 70 w 138"/>
                <a:gd name="T1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51">
                  <a:moveTo>
                    <a:pt x="70" y="51"/>
                  </a:moveTo>
                  <a:cubicBezTo>
                    <a:pt x="43" y="51"/>
                    <a:pt x="18" y="37"/>
                    <a:pt x="3" y="15"/>
                  </a:cubicBezTo>
                  <a:cubicBezTo>
                    <a:pt x="0" y="11"/>
                    <a:pt x="1" y="5"/>
                    <a:pt x="5" y="3"/>
                  </a:cubicBezTo>
                  <a:cubicBezTo>
                    <a:pt x="9" y="0"/>
                    <a:pt x="15" y="1"/>
                    <a:pt x="17" y="5"/>
                  </a:cubicBezTo>
                  <a:cubicBezTo>
                    <a:pt x="29" y="23"/>
                    <a:pt x="49" y="33"/>
                    <a:pt x="70" y="33"/>
                  </a:cubicBezTo>
                  <a:cubicBezTo>
                    <a:pt x="90" y="33"/>
                    <a:pt x="109" y="23"/>
                    <a:pt x="121" y="7"/>
                  </a:cubicBezTo>
                  <a:cubicBezTo>
                    <a:pt x="124" y="3"/>
                    <a:pt x="129" y="2"/>
                    <a:pt x="133" y="5"/>
                  </a:cubicBezTo>
                  <a:cubicBezTo>
                    <a:pt x="137" y="8"/>
                    <a:pt x="138" y="14"/>
                    <a:pt x="135" y="17"/>
                  </a:cubicBezTo>
                  <a:cubicBezTo>
                    <a:pt x="120" y="38"/>
                    <a:pt x="95" y="51"/>
                    <a:pt x="70" y="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263">
              <a:extLst>
                <a:ext uri="{FF2B5EF4-FFF2-40B4-BE49-F238E27FC236}">
                  <a16:creationId xmlns:a16="http://schemas.microsoft.com/office/drawing/2014/main" xmlns="" id="{29E76AF4-EC19-2C4B-B53A-6245EB06F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264" y="976926"/>
              <a:ext cx="61613" cy="590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264">
              <a:extLst>
                <a:ext uri="{FF2B5EF4-FFF2-40B4-BE49-F238E27FC236}">
                  <a16:creationId xmlns:a16="http://schemas.microsoft.com/office/drawing/2014/main" xmlns="" id="{BD8EBB3C-0C8A-EE49-8796-560C38CD6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307" y="976926"/>
              <a:ext cx="59046" cy="590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0BE2183-C5E7-5442-A54C-7B78A2C8857A}"/>
              </a:ext>
            </a:extLst>
          </p:cNvPr>
          <p:cNvGrpSpPr/>
          <p:nvPr/>
        </p:nvGrpSpPr>
        <p:grpSpPr>
          <a:xfrm>
            <a:off x="3009375" y="2777883"/>
            <a:ext cx="437894" cy="436085"/>
            <a:chOff x="845335" y="1007732"/>
            <a:chExt cx="621263" cy="618696"/>
          </a:xfrm>
        </p:grpSpPr>
        <p:sp>
          <p:nvSpPr>
            <p:cNvPr id="166" name="Oval 265">
              <a:extLst>
                <a:ext uri="{FF2B5EF4-FFF2-40B4-BE49-F238E27FC236}">
                  <a16:creationId xmlns:a16="http://schemas.microsoft.com/office/drawing/2014/main" xmlns="" id="{F0A88C95-2DF4-1444-94A0-EA7CE899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35" y="1007732"/>
              <a:ext cx="621263" cy="61869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266">
              <a:extLst>
                <a:ext uri="{FF2B5EF4-FFF2-40B4-BE49-F238E27FC236}">
                  <a16:creationId xmlns:a16="http://schemas.microsoft.com/office/drawing/2014/main" xmlns="" id="{5D8E6FED-AF39-C849-917D-4C351B795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456" y="1174601"/>
              <a:ext cx="421021" cy="284960"/>
            </a:xfrm>
            <a:custGeom>
              <a:avLst/>
              <a:gdLst>
                <a:gd name="T0" fmla="*/ 23 w 254"/>
                <a:gd name="T1" fmla="*/ 11 h 172"/>
                <a:gd name="T2" fmla="*/ 11 w 254"/>
                <a:gd name="T3" fmla="*/ 24 h 172"/>
                <a:gd name="T4" fmla="*/ 11 w 254"/>
                <a:gd name="T5" fmla="*/ 149 h 172"/>
                <a:gd name="T6" fmla="*/ 23 w 254"/>
                <a:gd name="T7" fmla="*/ 162 h 172"/>
                <a:gd name="T8" fmla="*/ 231 w 254"/>
                <a:gd name="T9" fmla="*/ 162 h 172"/>
                <a:gd name="T10" fmla="*/ 243 w 254"/>
                <a:gd name="T11" fmla="*/ 149 h 172"/>
                <a:gd name="T12" fmla="*/ 243 w 254"/>
                <a:gd name="T13" fmla="*/ 24 h 172"/>
                <a:gd name="T14" fmla="*/ 231 w 254"/>
                <a:gd name="T15" fmla="*/ 11 h 172"/>
                <a:gd name="T16" fmla="*/ 23 w 254"/>
                <a:gd name="T17" fmla="*/ 11 h 172"/>
                <a:gd name="T18" fmla="*/ 231 w 254"/>
                <a:gd name="T19" fmla="*/ 172 h 172"/>
                <a:gd name="T20" fmla="*/ 23 w 254"/>
                <a:gd name="T21" fmla="*/ 172 h 172"/>
                <a:gd name="T22" fmla="*/ 0 w 254"/>
                <a:gd name="T23" fmla="*/ 149 h 172"/>
                <a:gd name="T24" fmla="*/ 0 w 254"/>
                <a:gd name="T25" fmla="*/ 24 h 172"/>
                <a:gd name="T26" fmla="*/ 23 w 254"/>
                <a:gd name="T27" fmla="*/ 0 h 172"/>
                <a:gd name="T28" fmla="*/ 231 w 254"/>
                <a:gd name="T29" fmla="*/ 0 h 172"/>
                <a:gd name="T30" fmla="*/ 254 w 254"/>
                <a:gd name="T31" fmla="*/ 24 h 172"/>
                <a:gd name="T32" fmla="*/ 254 w 254"/>
                <a:gd name="T33" fmla="*/ 149 h 172"/>
                <a:gd name="T34" fmla="*/ 231 w 254"/>
                <a:gd name="T3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" h="172">
                  <a:moveTo>
                    <a:pt x="23" y="11"/>
                  </a:moveTo>
                  <a:cubicBezTo>
                    <a:pt x="16" y="11"/>
                    <a:pt x="11" y="17"/>
                    <a:pt x="11" y="24"/>
                  </a:cubicBezTo>
                  <a:lnTo>
                    <a:pt x="11" y="149"/>
                  </a:lnTo>
                  <a:cubicBezTo>
                    <a:pt x="11" y="156"/>
                    <a:pt x="16" y="162"/>
                    <a:pt x="23" y="162"/>
                  </a:cubicBezTo>
                  <a:lnTo>
                    <a:pt x="231" y="162"/>
                  </a:lnTo>
                  <a:cubicBezTo>
                    <a:pt x="238" y="162"/>
                    <a:pt x="243" y="156"/>
                    <a:pt x="243" y="149"/>
                  </a:cubicBezTo>
                  <a:lnTo>
                    <a:pt x="243" y="24"/>
                  </a:lnTo>
                  <a:cubicBezTo>
                    <a:pt x="243" y="17"/>
                    <a:pt x="238" y="11"/>
                    <a:pt x="231" y="11"/>
                  </a:cubicBezTo>
                  <a:lnTo>
                    <a:pt x="23" y="11"/>
                  </a:lnTo>
                  <a:close/>
                  <a:moveTo>
                    <a:pt x="231" y="172"/>
                  </a:moveTo>
                  <a:lnTo>
                    <a:pt x="23" y="172"/>
                  </a:lnTo>
                  <a:cubicBezTo>
                    <a:pt x="10" y="172"/>
                    <a:pt x="0" y="162"/>
                    <a:pt x="0" y="149"/>
                  </a:cubicBezTo>
                  <a:lnTo>
                    <a:pt x="0" y="24"/>
                  </a:lnTo>
                  <a:cubicBezTo>
                    <a:pt x="0" y="11"/>
                    <a:pt x="10" y="0"/>
                    <a:pt x="23" y="0"/>
                  </a:cubicBezTo>
                  <a:lnTo>
                    <a:pt x="231" y="0"/>
                  </a:lnTo>
                  <a:cubicBezTo>
                    <a:pt x="244" y="0"/>
                    <a:pt x="254" y="11"/>
                    <a:pt x="254" y="24"/>
                  </a:cubicBezTo>
                  <a:lnTo>
                    <a:pt x="254" y="149"/>
                  </a:lnTo>
                  <a:cubicBezTo>
                    <a:pt x="254" y="162"/>
                    <a:pt x="244" y="172"/>
                    <a:pt x="231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67">
              <a:extLst>
                <a:ext uri="{FF2B5EF4-FFF2-40B4-BE49-F238E27FC236}">
                  <a16:creationId xmlns:a16="http://schemas.microsoft.com/office/drawing/2014/main" xmlns="" id="{8477CD94-D108-9F41-87B1-FB06C0E09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23" y="1179735"/>
              <a:ext cx="410752" cy="146331"/>
            </a:xfrm>
            <a:custGeom>
              <a:avLst/>
              <a:gdLst>
                <a:gd name="T0" fmla="*/ 125 w 247"/>
                <a:gd name="T1" fmla="*/ 88 h 88"/>
                <a:gd name="T2" fmla="*/ 122 w 247"/>
                <a:gd name="T3" fmla="*/ 87 h 88"/>
                <a:gd name="T4" fmla="*/ 4 w 247"/>
                <a:gd name="T5" fmla="*/ 14 h 88"/>
                <a:gd name="T6" fmla="*/ 2 w 247"/>
                <a:gd name="T7" fmla="*/ 7 h 88"/>
                <a:gd name="T8" fmla="*/ 9 w 247"/>
                <a:gd name="T9" fmla="*/ 5 h 88"/>
                <a:gd name="T10" fmla="*/ 125 w 247"/>
                <a:gd name="T11" fmla="*/ 76 h 88"/>
                <a:gd name="T12" fmla="*/ 238 w 247"/>
                <a:gd name="T13" fmla="*/ 2 h 88"/>
                <a:gd name="T14" fmla="*/ 246 w 247"/>
                <a:gd name="T15" fmla="*/ 4 h 88"/>
                <a:gd name="T16" fmla="*/ 244 w 247"/>
                <a:gd name="T17" fmla="*/ 11 h 88"/>
                <a:gd name="T18" fmla="*/ 128 w 247"/>
                <a:gd name="T19" fmla="*/ 87 h 88"/>
                <a:gd name="T20" fmla="*/ 125 w 247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88">
                  <a:moveTo>
                    <a:pt x="125" y="88"/>
                  </a:moveTo>
                  <a:cubicBezTo>
                    <a:pt x="124" y="88"/>
                    <a:pt x="123" y="87"/>
                    <a:pt x="122" y="87"/>
                  </a:cubicBezTo>
                  <a:lnTo>
                    <a:pt x="4" y="14"/>
                  </a:lnTo>
                  <a:cubicBezTo>
                    <a:pt x="1" y="12"/>
                    <a:pt x="0" y="9"/>
                    <a:pt x="2" y="7"/>
                  </a:cubicBezTo>
                  <a:cubicBezTo>
                    <a:pt x="3" y="4"/>
                    <a:pt x="7" y="3"/>
                    <a:pt x="9" y="5"/>
                  </a:cubicBezTo>
                  <a:lnTo>
                    <a:pt x="125" y="76"/>
                  </a:lnTo>
                  <a:lnTo>
                    <a:pt x="238" y="2"/>
                  </a:lnTo>
                  <a:cubicBezTo>
                    <a:pt x="241" y="0"/>
                    <a:pt x="244" y="1"/>
                    <a:pt x="246" y="4"/>
                  </a:cubicBezTo>
                  <a:cubicBezTo>
                    <a:pt x="247" y="6"/>
                    <a:pt x="247" y="9"/>
                    <a:pt x="244" y="11"/>
                  </a:cubicBezTo>
                  <a:lnTo>
                    <a:pt x="128" y="87"/>
                  </a:lnTo>
                  <a:cubicBezTo>
                    <a:pt x="127" y="87"/>
                    <a:pt x="126" y="88"/>
                    <a:pt x="125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C6BCEE4-EB9C-8A49-9751-F5CF71647ECC}"/>
              </a:ext>
            </a:extLst>
          </p:cNvPr>
          <p:cNvGrpSpPr>
            <a:grpSpLocks noChangeAspect="1"/>
          </p:cNvGrpSpPr>
          <p:nvPr/>
        </p:nvGrpSpPr>
        <p:grpSpPr>
          <a:xfrm>
            <a:off x="2462948" y="907606"/>
            <a:ext cx="360000" cy="358725"/>
            <a:chOff x="4813301" y="3890963"/>
            <a:chExt cx="447675" cy="446088"/>
          </a:xfrm>
        </p:grpSpPr>
        <p:sp>
          <p:nvSpPr>
            <p:cNvPr id="170" name="Oval 204">
              <a:extLst>
                <a:ext uri="{FF2B5EF4-FFF2-40B4-BE49-F238E27FC236}">
                  <a16:creationId xmlns:a16="http://schemas.microsoft.com/office/drawing/2014/main" xmlns="" id="{B33A0B2F-0C9A-054F-B0F5-2A21EFDB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301" y="3890963"/>
              <a:ext cx="447675" cy="446088"/>
            </a:xfrm>
            <a:prstGeom prst="ellipse">
              <a:avLst/>
            </a:prstGeom>
            <a:solidFill>
              <a:srgbClr val="F5B1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xmlns="" id="{651A7B8A-F179-674A-B395-8882001C3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8233" y="3946525"/>
              <a:ext cx="242888" cy="296863"/>
            </a:xfrm>
            <a:custGeom>
              <a:avLst/>
              <a:gdLst>
                <a:gd name="T0" fmla="*/ 20 w 237"/>
                <a:gd name="T1" fmla="*/ 277 h 290"/>
                <a:gd name="T2" fmla="*/ 217 w 237"/>
                <a:gd name="T3" fmla="*/ 277 h 290"/>
                <a:gd name="T4" fmla="*/ 204 w 237"/>
                <a:gd name="T5" fmla="*/ 216 h 290"/>
                <a:gd name="T6" fmla="*/ 154 w 237"/>
                <a:gd name="T7" fmla="*/ 196 h 290"/>
                <a:gd name="T8" fmla="*/ 133 w 237"/>
                <a:gd name="T9" fmla="*/ 185 h 290"/>
                <a:gd name="T10" fmla="*/ 134 w 237"/>
                <a:gd name="T11" fmla="*/ 162 h 290"/>
                <a:gd name="T12" fmla="*/ 135 w 237"/>
                <a:gd name="T13" fmla="*/ 161 h 290"/>
                <a:gd name="T14" fmla="*/ 138 w 237"/>
                <a:gd name="T15" fmla="*/ 156 h 290"/>
                <a:gd name="T16" fmla="*/ 174 w 237"/>
                <a:gd name="T17" fmla="*/ 83 h 290"/>
                <a:gd name="T18" fmla="*/ 118 w 237"/>
                <a:gd name="T19" fmla="*/ 12 h 290"/>
                <a:gd name="T20" fmla="*/ 63 w 237"/>
                <a:gd name="T21" fmla="*/ 83 h 290"/>
                <a:gd name="T22" fmla="*/ 99 w 237"/>
                <a:gd name="T23" fmla="*/ 156 h 290"/>
                <a:gd name="T24" fmla="*/ 102 w 237"/>
                <a:gd name="T25" fmla="*/ 161 h 290"/>
                <a:gd name="T26" fmla="*/ 102 w 237"/>
                <a:gd name="T27" fmla="*/ 162 h 290"/>
                <a:gd name="T28" fmla="*/ 104 w 237"/>
                <a:gd name="T29" fmla="*/ 185 h 290"/>
                <a:gd name="T30" fmla="*/ 83 w 237"/>
                <a:gd name="T31" fmla="*/ 196 h 290"/>
                <a:gd name="T32" fmla="*/ 33 w 237"/>
                <a:gd name="T33" fmla="*/ 216 h 290"/>
                <a:gd name="T34" fmla="*/ 20 w 237"/>
                <a:gd name="T35" fmla="*/ 277 h 290"/>
                <a:gd name="T36" fmla="*/ 222 w 237"/>
                <a:gd name="T37" fmla="*/ 290 h 290"/>
                <a:gd name="T38" fmla="*/ 15 w 237"/>
                <a:gd name="T39" fmla="*/ 290 h 290"/>
                <a:gd name="T40" fmla="*/ 9 w 237"/>
                <a:gd name="T41" fmla="*/ 285 h 290"/>
                <a:gd name="T42" fmla="*/ 22 w 237"/>
                <a:gd name="T43" fmla="*/ 210 h 290"/>
                <a:gd name="T44" fmla="*/ 83 w 237"/>
                <a:gd name="T45" fmla="*/ 183 h 290"/>
                <a:gd name="T46" fmla="*/ 91 w 237"/>
                <a:gd name="T47" fmla="*/ 182 h 290"/>
                <a:gd name="T48" fmla="*/ 90 w 237"/>
                <a:gd name="T49" fmla="*/ 165 h 290"/>
                <a:gd name="T50" fmla="*/ 50 w 237"/>
                <a:gd name="T51" fmla="*/ 83 h 290"/>
                <a:gd name="T52" fmla="*/ 118 w 237"/>
                <a:gd name="T53" fmla="*/ 0 h 290"/>
                <a:gd name="T54" fmla="*/ 187 w 237"/>
                <a:gd name="T55" fmla="*/ 83 h 290"/>
                <a:gd name="T56" fmla="*/ 147 w 237"/>
                <a:gd name="T57" fmla="*/ 165 h 290"/>
                <a:gd name="T58" fmla="*/ 146 w 237"/>
                <a:gd name="T59" fmla="*/ 182 h 290"/>
                <a:gd name="T60" fmla="*/ 154 w 237"/>
                <a:gd name="T61" fmla="*/ 183 h 290"/>
                <a:gd name="T62" fmla="*/ 215 w 237"/>
                <a:gd name="T63" fmla="*/ 210 h 290"/>
                <a:gd name="T64" fmla="*/ 228 w 237"/>
                <a:gd name="T65" fmla="*/ 285 h 290"/>
                <a:gd name="T66" fmla="*/ 222 w 237"/>
                <a:gd name="T67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7" h="290">
                  <a:moveTo>
                    <a:pt x="20" y="277"/>
                  </a:moveTo>
                  <a:lnTo>
                    <a:pt x="217" y="277"/>
                  </a:lnTo>
                  <a:cubicBezTo>
                    <a:pt x="218" y="267"/>
                    <a:pt x="219" y="240"/>
                    <a:pt x="204" y="216"/>
                  </a:cubicBezTo>
                  <a:cubicBezTo>
                    <a:pt x="192" y="198"/>
                    <a:pt x="169" y="196"/>
                    <a:pt x="154" y="196"/>
                  </a:cubicBezTo>
                  <a:cubicBezTo>
                    <a:pt x="143" y="195"/>
                    <a:pt x="133" y="194"/>
                    <a:pt x="133" y="185"/>
                  </a:cubicBezTo>
                  <a:cubicBezTo>
                    <a:pt x="133" y="180"/>
                    <a:pt x="134" y="172"/>
                    <a:pt x="134" y="162"/>
                  </a:cubicBezTo>
                  <a:lnTo>
                    <a:pt x="135" y="161"/>
                  </a:lnTo>
                  <a:cubicBezTo>
                    <a:pt x="135" y="159"/>
                    <a:pt x="136" y="157"/>
                    <a:pt x="138" y="156"/>
                  </a:cubicBezTo>
                  <a:cubicBezTo>
                    <a:pt x="154" y="146"/>
                    <a:pt x="174" y="121"/>
                    <a:pt x="174" y="83"/>
                  </a:cubicBezTo>
                  <a:cubicBezTo>
                    <a:pt x="174" y="37"/>
                    <a:pt x="154" y="12"/>
                    <a:pt x="118" y="12"/>
                  </a:cubicBezTo>
                  <a:cubicBezTo>
                    <a:pt x="83" y="12"/>
                    <a:pt x="63" y="38"/>
                    <a:pt x="63" y="83"/>
                  </a:cubicBezTo>
                  <a:cubicBezTo>
                    <a:pt x="63" y="121"/>
                    <a:pt x="83" y="146"/>
                    <a:pt x="99" y="156"/>
                  </a:cubicBezTo>
                  <a:cubicBezTo>
                    <a:pt x="101" y="157"/>
                    <a:pt x="102" y="159"/>
                    <a:pt x="102" y="161"/>
                  </a:cubicBezTo>
                  <a:lnTo>
                    <a:pt x="102" y="162"/>
                  </a:lnTo>
                  <a:cubicBezTo>
                    <a:pt x="103" y="172"/>
                    <a:pt x="104" y="180"/>
                    <a:pt x="104" y="185"/>
                  </a:cubicBezTo>
                  <a:cubicBezTo>
                    <a:pt x="104" y="194"/>
                    <a:pt x="94" y="195"/>
                    <a:pt x="83" y="196"/>
                  </a:cubicBezTo>
                  <a:cubicBezTo>
                    <a:pt x="68" y="196"/>
                    <a:pt x="45" y="198"/>
                    <a:pt x="33" y="216"/>
                  </a:cubicBezTo>
                  <a:cubicBezTo>
                    <a:pt x="18" y="240"/>
                    <a:pt x="19" y="267"/>
                    <a:pt x="20" y="277"/>
                  </a:cubicBezTo>
                  <a:close/>
                  <a:moveTo>
                    <a:pt x="222" y="290"/>
                  </a:moveTo>
                  <a:lnTo>
                    <a:pt x="15" y="290"/>
                  </a:lnTo>
                  <a:cubicBezTo>
                    <a:pt x="12" y="290"/>
                    <a:pt x="9" y="288"/>
                    <a:pt x="9" y="285"/>
                  </a:cubicBezTo>
                  <a:cubicBezTo>
                    <a:pt x="8" y="283"/>
                    <a:pt x="0" y="245"/>
                    <a:pt x="22" y="210"/>
                  </a:cubicBezTo>
                  <a:cubicBezTo>
                    <a:pt x="37" y="186"/>
                    <a:pt x="66" y="184"/>
                    <a:pt x="83" y="183"/>
                  </a:cubicBezTo>
                  <a:cubicBezTo>
                    <a:pt x="86" y="183"/>
                    <a:pt x="89" y="183"/>
                    <a:pt x="91" y="182"/>
                  </a:cubicBezTo>
                  <a:cubicBezTo>
                    <a:pt x="91" y="178"/>
                    <a:pt x="91" y="172"/>
                    <a:pt x="90" y="165"/>
                  </a:cubicBezTo>
                  <a:cubicBezTo>
                    <a:pt x="71" y="153"/>
                    <a:pt x="50" y="124"/>
                    <a:pt x="50" y="83"/>
                  </a:cubicBezTo>
                  <a:cubicBezTo>
                    <a:pt x="50" y="31"/>
                    <a:pt x="76" y="0"/>
                    <a:pt x="118" y="0"/>
                  </a:cubicBezTo>
                  <a:cubicBezTo>
                    <a:pt x="161" y="0"/>
                    <a:pt x="187" y="31"/>
                    <a:pt x="187" y="83"/>
                  </a:cubicBezTo>
                  <a:cubicBezTo>
                    <a:pt x="187" y="117"/>
                    <a:pt x="171" y="149"/>
                    <a:pt x="147" y="165"/>
                  </a:cubicBezTo>
                  <a:cubicBezTo>
                    <a:pt x="146" y="172"/>
                    <a:pt x="146" y="178"/>
                    <a:pt x="146" y="182"/>
                  </a:cubicBezTo>
                  <a:cubicBezTo>
                    <a:pt x="148" y="183"/>
                    <a:pt x="151" y="183"/>
                    <a:pt x="154" y="183"/>
                  </a:cubicBezTo>
                  <a:cubicBezTo>
                    <a:pt x="171" y="184"/>
                    <a:pt x="199" y="186"/>
                    <a:pt x="215" y="210"/>
                  </a:cubicBezTo>
                  <a:cubicBezTo>
                    <a:pt x="237" y="245"/>
                    <a:pt x="229" y="283"/>
                    <a:pt x="228" y="285"/>
                  </a:cubicBezTo>
                  <a:cubicBezTo>
                    <a:pt x="228" y="288"/>
                    <a:pt x="225" y="290"/>
                    <a:pt x="222" y="2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5" name="Picture 2" descr="F:\gambar arkavidia\pasar hew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00" y="832150"/>
            <a:ext cx="4023899" cy="267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" descr="F:\gambar arkavidia\angkut sap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928" y="3577870"/>
            <a:ext cx="3966943" cy="269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06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349A3B83-C1B2-2641-9AAB-111DE4C03BCA}"/>
              </a:ext>
            </a:extLst>
          </p:cNvPr>
          <p:cNvSpPr/>
          <p:nvPr/>
        </p:nvSpPr>
        <p:spPr>
          <a:xfrm rot="11388951">
            <a:off x="492757" y="526025"/>
            <a:ext cx="4441952" cy="5850432"/>
          </a:xfrm>
          <a:custGeom>
            <a:avLst/>
            <a:gdLst>
              <a:gd name="connsiteX0" fmla="*/ 3753084 w 4698564"/>
              <a:gd name="connsiteY0" fmla="*/ 774828 h 6076875"/>
              <a:gd name="connsiteX1" fmla="*/ 3744220 w 4698564"/>
              <a:gd name="connsiteY1" fmla="*/ 762723 h 6076875"/>
              <a:gd name="connsiteX2" fmla="*/ 3736274 w 4698564"/>
              <a:gd name="connsiteY2" fmla="*/ 771403 h 6076875"/>
              <a:gd name="connsiteX3" fmla="*/ 3737925 w 4698564"/>
              <a:gd name="connsiteY3" fmla="*/ 808814 h 6076875"/>
              <a:gd name="connsiteX4" fmla="*/ 3729062 w 4698564"/>
              <a:gd name="connsiteY4" fmla="*/ 796708 h 6076875"/>
              <a:gd name="connsiteX5" fmla="*/ 3724908 w 4698564"/>
              <a:gd name="connsiteY5" fmla="*/ 796892 h 6076875"/>
              <a:gd name="connsiteX6" fmla="*/ 3737925 w 4698564"/>
              <a:gd name="connsiteY6" fmla="*/ 808814 h 6076875"/>
              <a:gd name="connsiteX7" fmla="*/ 3374730 w 4698564"/>
              <a:gd name="connsiteY7" fmla="*/ 883154 h 6076875"/>
              <a:gd name="connsiteX8" fmla="*/ 3370020 w 4698564"/>
              <a:gd name="connsiteY8" fmla="*/ 870865 h 6076875"/>
              <a:gd name="connsiteX9" fmla="*/ 3357737 w 4698564"/>
              <a:gd name="connsiteY9" fmla="*/ 875575 h 6076875"/>
              <a:gd name="connsiteX10" fmla="*/ 4141194 w 4698564"/>
              <a:gd name="connsiteY10" fmla="*/ 871186 h 6076875"/>
              <a:gd name="connsiteX11" fmla="*/ 4170321 w 4698564"/>
              <a:gd name="connsiteY11" fmla="*/ 867022 h 6076875"/>
              <a:gd name="connsiteX12" fmla="*/ 4174478 w 4698564"/>
              <a:gd name="connsiteY12" fmla="*/ 867022 h 6076875"/>
              <a:gd name="connsiteX13" fmla="*/ 4170321 w 4698564"/>
              <a:gd name="connsiteY13" fmla="*/ 825417 h 6076875"/>
              <a:gd name="connsiteX14" fmla="*/ 4207763 w 4698564"/>
              <a:gd name="connsiteY14" fmla="*/ 796296 h 6076875"/>
              <a:gd name="connsiteX15" fmla="*/ 4220247 w 4698564"/>
              <a:gd name="connsiteY15" fmla="*/ 763012 h 6076875"/>
              <a:gd name="connsiteX16" fmla="*/ 4203599 w 4698564"/>
              <a:gd name="connsiteY16" fmla="*/ 758848 h 6076875"/>
              <a:gd name="connsiteX17" fmla="*/ 4157836 w 4698564"/>
              <a:gd name="connsiteY17" fmla="*/ 800454 h 6076875"/>
              <a:gd name="connsiteX18" fmla="*/ 4141194 w 4698564"/>
              <a:gd name="connsiteY18" fmla="*/ 871186 h 6076875"/>
              <a:gd name="connsiteX19" fmla="*/ 2260696 w 4698564"/>
              <a:gd name="connsiteY19" fmla="*/ 1187422 h 6076875"/>
              <a:gd name="connsiteX20" fmla="*/ 2251833 w 4698564"/>
              <a:gd name="connsiteY20" fmla="*/ 1175317 h 6076875"/>
              <a:gd name="connsiteX21" fmla="*/ 2243887 w 4698564"/>
              <a:gd name="connsiteY21" fmla="*/ 1183997 h 6076875"/>
              <a:gd name="connsiteX22" fmla="*/ 2245539 w 4698564"/>
              <a:gd name="connsiteY22" fmla="*/ 1221408 h 6076875"/>
              <a:gd name="connsiteX23" fmla="*/ 2236675 w 4698564"/>
              <a:gd name="connsiteY23" fmla="*/ 1209302 h 6076875"/>
              <a:gd name="connsiteX24" fmla="*/ 2232521 w 4698564"/>
              <a:gd name="connsiteY24" fmla="*/ 1209486 h 6076875"/>
              <a:gd name="connsiteX25" fmla="*/ 2245539 w 4698564"/>
              <a:gd name="connsiteY25" fmla="*/ 1221408 h 6076875"/>
              <a:gd name="connsiteX26" fmla="*/ 3463127 w 4698564"/>
              <a:gd name="connsiteY26" fmla="*/ 1187430 h 6076875"/>
              <a:gd name="connsiteX27" fmla="*/ 3462209 w 4698564"/>
              <a:gd name="connsiteY27" fmla="*/ 1166645 h 6076875"/>
              <a:gd name="connsiteX28" fmla="*/ 3445033 w 4698564"/>
              <a:gd name="connsiteY28" fmla="*/ 1154912 h 6076875"/>
              <a:gd name="connsiteX29" fmla="*/ 1882343 w 4698564"/>
              <a:gd name="connsiteY29" fmla="*/ 1295748 h 6076875"/>
              <a:gd name="connsiteX30" fmla="*/ 1877633 w 4698564"/>
              <a:gd name="connsiteY30" fmla="*/ 1283459 h 6076875"/>
              <a:gd name="connsiteX31" fmla="*/ 1865350 w 4698564"/>
              <a:gd name="connsiteY31" fmla="*/ 1288169 h 6076875"/>
              <a:gd name="connsiteX32" fmla="*/ 2736437 w 4698564"/>
              <a:gd name="connsiteY32" fmla="*/ 1258039 h 6076875"/>
              <a:gd name="connsiteX33" fmla="*/ 2731727 w 4698564"/>
              <a:gd name="connsiteY33" fmla="*/ 1245749 h 6076875"/>
              <a:gd name="connsiteX34" fmla="*/ 2719444 w 4698564"/>
              <a:gd name="connsiteY34" fmla="*/ 1250459 h 6076875"/>
              <a:gd name="connsiteX35" fmla="*/ 3423580 w 4698564"/>
              <a:gd name="connsiteY35" fmla="*/ 1234984 h 6076875"/>
              <a:gd name="connsiteX36" fmla="*/ 3431710 w 4698564"/>
              <a:gd name="connsiteY36" fmla="*/ 1230463 h 6076875"/>
              <a:gd name="connsiteX37" fmla="*/ 3422663 w 4698564"/>
              <a:gd name="connsiteY37" fmla="*/ 1214204 h 6076875"/>
              <a:gd name="connsiteX38" fmla="*/ 3414900 w 4698564"/>
              <a:gd name="connsiteY38" fmla="*/ 1227038 h 6076875"/>
              <a:gd name="connsiteX39" fmla="*/ 3423580 w 4698564"/>
              <a:gd name="connsiteY39" fmla="*/ 1234984 h 6076875"/>
              <a:gd name="connsiteX40" fmla="*/ 2945060 w 4698564"/>
              <a:gd name="connsiteY40" fmla="*/ 1262692 h 6076875"/>
              <a:gd name="connsiteX41" fmla="*/ 2957510 w 4698564"/>
              <a:gd name="connsiteY41" fmla="*/ 1255133 h 6076875"/>
              <a:gd name="connsiteX42" fmla="*/ 2961498 w 4698564"/>
              <a:gd name="connsiteY42" fmla="*/ 1251724 h 6076875"/>
              <a:gd name="connsiteX43" fmla="*/ 2961473 w 4698564"/>
              <a:gd name="connsiteY43" fmla="*/ 1238728 h 6076875"/>
              <a:gd name="connsiteX44" fmla="*/ 2977926 w 4698564"/>
              <a:gd name="connsiteY44" fmla="*/ 1235450 h 6076875"/>
              <a:gd name="connsiteX45" fmla="*/ 2994138 w 4698564"/>
              <a:gd name="connsiteY45" fmla="*/ 1209011 h 6076875"/>
              <a:gd name="connsiteX46" fmla="*/ 2988369 w 4698564"/>
              <a:gd name="connsiteY46" fmla="*/ 1187565 h 6076875"/>
              <a:gd name="connsiteX47" fmla="*/ 2949007 w 4698564"/>
              <a:gd name="connsiteY47" fmla="*/ 1239278 h 6076875"/>
              <a:gd name="connsiteX48" fmla="*/ 2908192 w 4698564"/>
              <a:gd name="connsiteY48" fmla="*/ 1351476 h 6076875"/>
              <a:gd name="connsiteX49" fmla="*/ 2935034 w 4698564"/>
              <a:gd name="connsiteY49" fmla="*/ 1324289 h 6076875"/>
              <a:gd name="connsiteX50" fmla="*/ 2933902 w 4698564"/>
              <a:gd name="connsiteY50" fmla="*/ 1321676 h 6076875"/>
              <a:gd name="connsiteX51" fmla="*/ 2927004 w 4698564"/>
              <a:gd name="connsiteY51" fmla="*/ 1306883 h 6076875"/>
              <a:gd name="connsiteX52" fmla="*/ 2923395 w 4698564"/>
              <a:gd name="connsiteY52" fmla="*/ 1319540 h 6076875"/>
              <a:gd name="connsiteX53" fmla="*/ 1800376 w 4698564"/>
              <a:gd name="connsiteY53" fmla="*/ 1420137 h 6076875"/>
              <a:gd name="connsiteX54" fmla="*/ 1791513 w 4698564"/>
              <a:gd name="connsiteY54" fmla="*/ 1408037 h 6076875"/>
              <a:gd name="connsiteX55" fmla="*/ 1783200 w 4698564"/>
              <a:gd name="connsiteY55" fmla="*/ 1408404 h 6076875"/>
              <a:gd name="connsiteX56" fmla="*/ 1800376 w 4698564"/>
              <a:gd name="connsiteY56" fmla="*/ 1420137 h 6076875"/>
              <a:gd name="connsiteX57" fmla="*/ 2654470 w 4698564"/>
              <a:gd name="connsiteY57" fmla="*/ 1382428 h 6076875"/>
              <a:gd name="connsiteX58" fmla="*/ 2645607 w 4698564"/>
              <a:gd name="connsiteY58" fmla="*/ 1370328 h 6076875"/>
              <a:gd name="connsiteX59" fmla="*/ 2637294 w 4698564"/>
              <a:gd name="connsiteY59" fmla="*/ 1370695 h 6076875"/>
              <a:gd name="connsiteX60" fmla="*/ 2654470 w 4698564"/>
              <a:gd name="connsiteY60" fmla="*/ 1382428 h 6076875"/>
              <a:gd name="connsiteX61" fmla="*/ 3380309 w 4698564"/>
              <a:gd name="connsiteY61" fmla="*/ 1386819 h 6076875"/>
              <a:gd name="connsiteX62" fmla="*/ 3394733 w 4698564"/>
              <a:gd name="connsiteY62" fmla="*/ 1336208 h 6076875"/>
              <a:gd name="connsiteX63" fmla="*/ 3411175 w 4698564"/>
              <a:gd name="connsiteY63" fmla="*/ 1331320 h 6076875"/>
              <a:gd name="connsiteX64" fmla="*/ 3376823 w 4698564"/>
              <a:gd name="connsiteY64" fmla="*/ 1307849 h 6076875"/>
              <a:gd name="connsiteX65" fmla="*/ 3349559 w 4698564"/>
              <a:gd name="connsiteY65" fmla="*/ 1350699 h 6076875"/>
              <a:gd name="connsiteX66" fmla="*/ 2860128 w 4698564"/>
              <a:gd name="connsiteY66" fmla="*/ 1463522 h 6076875"/>
              <a:gd name="connsiteX67" fmla="*/ 2875104 w 4698564"/>
              <a:gd name="connsiteY67" fmla="*/ 1452594 h 6076875"/>
              <a:gd name="connsiteX68" fmla="*/ 2896280 w 4698564"/>
              <a:gd name="connsiteY68" fmla="*/ 1388410 h 6076875"/>
              <a:gd name="connsiteX69" fmla="*/ 2899035 w 4698564"/>
              <a:gd name="connsiteY69" fmla="*/ 1369742 h 6076875"/>
              <a:gd name="connsiteX70" fmla="*/ 2903775 w 4698564"/>
              <a:gd name="connsiteY70" fmla="*/ 1360015 h 6076875"/>
              <a:gd name="connsiteX71" fmla="*/ 2884975 w 4698564"/>
              <a:gd name="connsiteY71" fmla="*/ 1392554 h 6076875"/>
              <a:gd name="connsiteX72" fmla="*/ 2867331 w 4698564"/>
              <a:gd name="connsiteY72" fmla="*/ 1429187 h 6076875"/>
              <a:gd name="connsiteX73" fmla="*/ 1536263 w 4698564"/>
              <a:gd name="connsiteY73" fmla="*/ 1569232 h 6076875"/>
              <a:gd name="connsiteX74" fmla="*/ 1527216 w 4698564"/>
              <a:gd name="connsiteY74" fmla="*/ 1552973 h 6076875"/>
              <a:gd name="connsiteX75" fmla="*/ 1519454 w 4698564"/>
              <a:gd name="connsiteY75" fmla="*/ 1565807 h 6076875"/>
              <a:gd name="connsiteX76" fmla="*/ 2390357 w 4698564"/>
              <a:gd name="connsiteY76" fmla="*/ 1531523 h 6076875"/>
              <a:gd name="connsiteX77" fmla="*/ 2381310 w 4698564"/>
              <a:gd name="connsiteY77" fmla="*/ 1515264 h 6076875"/>
              <a:gd name="connsiteX78" fmla="*/ 2373548 w 4698564"/>
              <a:gd name="connsiteY78" fmla="*/ 1528097 h 6076875"/>
              <a:gd name="connsiteX79" fmla="*/ 3328541 w 4698564"/>
              <a:gd name="connsiteY79" fmla="*/ 1534869 h 6076875"/>
              <a:gd name="connsiteX80" fmla="*/ 3369671 w 4698564"/>
              <a:gd name="connsiteY80" fmla="*/ 1428935 h 6076875"/>
              <a:gd name="connsiteX81" fmla="*/ 3335135 w 4698564"/>
              <a:gd name="connsiteY81" fmla="*/ 1401311 h 6076875"/>
              <a:gd name="connsiteX82" fmla="*/ 3298342 w 4698564"/>
              <a:gd name="connsiteY82" fmla="*/ 1511214 h 6076875"/>
              <a:gd name="connsiteX83" fmla="*/ 1970740 w 4698564"/>
              <a:gd name="connsiteY83" fmla="*/ 1600024 h 6076875"/>
              <a:gd name="connsiteX84" fmla="*/ 1969823 w 4698564"/>
              <a:gd name="connsiteY84" fmla="*/ 1579239 h 6076875"/>
              <a:gd name="connsiteX85" fmla="*/ 1952646 w 4698564"/>
              <a:gd name="connsiteY85" fmla="*/ 1567506 h 6076875"/>
              <a:gd name="connsiteX86" fmla="*/ 2824834 w 4698564"/>
              <a:gd name="connsiteY86" fmla="*/ 1562315 h 6076875"/>
              <a:gd name="connsiteX87" fmla="*/ 2823916 w 4698564"/>
              <a:gd name="connsiteY87" fmla="*/ 1541530 h 6076875"/>
              <a:gd name="connsiteX88" fmla="*/ 2806740 w 4698564"/>
              <a:gd name="connsiteY88" fmla="*/ 1529797 h 6076875"/>
              <a:gd name="connsiteX89" fmla="*/ 4453231 w 4698564"/>
              <a:gd name="connsiteY89" fmla="*/ 1511908 h 6076875"/>
              <a:gd name="connsiteX90" fmla="*/ 4474037 w 4698564"/>
              <a:gd name="connsiteY90" fmla="*/ 1495266 h 6076875"/>
              <a:gd name="connsiteX91" fmla="*/ 4474037 w 4698564"/>
              <a:gd name="connsiteY91" fmla="*/ 1482782 h 6076875"/>
              <a:gd name="connsiteX92" fmla="*/ 4469873 w 4698564"/>
              <a:gd name="connsiteY92" fmla="*/ 1470303 h 6076875"/>
              <a:gd name="connsiteX93" fmla="*/ 4469873 w 4698564"/>
              <a:gd name="connsiteY93" fmla="*/ 1482782 h 6076875"/>
              <a:gd name="connsiteX94" fmla="*/ 4453231 w 4698564"/>
              <a:gd name="connsiteY94" fmla="*/ 1503587 h 6076875"/>
              <a:gd name="connsiteX95" fmla="*/ 1672751 w 4698564"/>
              <a:gd name="connsiteY95" fmla="*/ 1642330 h 6076875"/>
              <a:gd name="connsiteX96" fmla="*/ 1708144 w 4698564"/>
              <a:gd name="connsiteY96" fmla="*/ 1594960 h 6076875"/>
              <a:gd name="connsiteX97" fmla="*/ 1707961 w 4698564"/>
              <a:gd name="connsiteY97" fmla="*/ 1590800 h 6076875"/>
              <a:gd name="connsiteX98" fmla="*/ 1728563 w 4698564"/>
              <a:gd name="connsiteY98" fmla="*/ 1585729 h 6076875"/>
              <a:gd name="connsiteX99" fmla="*/ 1690785 w 4698564"/>
              <a:gd name="connsiteY99" fmla="*/ 1579068 h 6076875"/>
              <a:gd name="connsiteX100" fmla="*/ 1666763 w 4698564"/>
              <a:gd name="connsiteY100" fmla="*/ 1600949 h 6076875"/>
              <a:gd name="connsiteX101" fmla="*/ 1684490 w 4698564"/>
              <a:gd name="connsiteY101" fmla="*/ 1625153 h 6076875"/>
              <a:gd name="connsiteX102" fmla="*/ 2526845 w 4698564"/>
              <a:gd name="connsiteY102" fmla="*/ 1604621 h 6076875"/>
              <a:gd name="connsiteX103" fmla="*/ 2562238 w 4698564"/>
              <a:gd name="connsiteY103" fmla="*/ 1557250 h 6076875"/>
              <a:gd name="connsiteX104" fmla="*/ 2562055 w 4698564"/>
              <a:gd name="connsiteY104" fmla="*/ 1553091 h 6076875"/>
              <a:gd name="connsiteX105" fmla="*/ 2582657 w 4698564"/>
              <a:gd name="connsiteY105" fmla="*/ 1548020 h 6076875"/>
              <a:gd name="connsiteX106" fmla="*/ 2544879 w 4698564"/>
              <a:gd name="connsiteY106" fmla="*/ 1541359 h 6076875"/>
              <a:gd name="connsiteX107" fmla="*/ 2520857 w 4698564"/>
              <a:gd name="connsiteY107" fmla="*/ 1563240 h 6076875"/>
              <a:gd name="connsiteX108" fmla="*/ 2538584 w 4698564"/>
              <a:gd name="connsiteY108" fmla="*/ 1587444 h 6076875"/>
              <a:gd name="connsiteX109" fmla="*/ 2781198 w 4698564"/>
              <a:gd name="connsiteY109" fmla="*/ 1606126 h 6076875"/>
              <a:gd name="connsiteX110" fmla="*/ 2777561 w 4698564"/>
              <a:gd name="connsiteY110" fmla="*/ 1600841 h 6076875"/>
              <a:gd name="connsiteX111" fmla="*/ 2776731 w 4698564"/>
              <a:gd name="connsiteY111" fmla="*/ 1600528 h 6076875"/>
              <a:gd name="connsiteX112" fmla="*/ 2776607 w 4698564"/>
              <a:gd name="connsiteY112" fmla="*/ 1601923 h 6076875"/>
              <a:gd name="connsiteX113" fmla="*/ 1931193 w 4698564"/>
              <a:gd name="connsiteY113" fmla="*/ 1647578 h 6076875"/>
              <a:gd name="connsiteX114" fmla="*/ 1939323 w 4698564"/>
              <a:gd name="connsiteY114" fmla="*/ 1643057 h 6076875"/>
              <a:gd name="connsiteX115" fmla="*/ 1930276 w 4698564"/>
              <a:gd name="connsiteY115" fmla="*/ 1626798 h 6076875"/>
              <a:gd name="connsiteX116" fmla="*/ 1922513 w 4698564"/>
              <a:gd name="connsiteY116" fmla="*/ 1639632 h 6076875"/>
              <a:gd name="connsiteX117" fmla="*/ 1931193 w 4698564"/>
              <a:gd name="connsiteY117" fmla="*/ 1647578 h 6076875"/>
              <a:gd name="connsiteX118" fmla="*/ 1446717 w 4698564"/>
              <a:gd name="connsiteY118" fmla="*/ 1710614 h 6076875"/>
              <a:gd name="connsiteX119" fmla="*/ 1469087 w 4698564"/>
              <a:gd name="connsiteY119" fmla="*/ 1651322 h 6076875"/>
              <a:gd name="connsiteX120" fmla="*/ 1505948 w 4698564"/>
              <a:gd name="connsiteY120" fmla="*/ 1637204 h 6076875"/>
              <a:gd name="connsiteX121" fmla="*/ 1495983 w 4698564"/>
              <a:gd name="connsiteY121" fmla="*/ 1600159 h 6076875"/>
              <a:gd name="connsiteX122" fmla="*/ 1456620 w 4698564"/>
              <a:gd name="connsiteY122" fmla="*/ 1651872 h 6076875"/>
              <a:gd name="connsiteX123" fmla="*/ 1446717 w 4698564"/>
              <a:gd name="connsiteY123" fmla="*/ 1710614 h 6076875"/>
              <a:gd name="connsiteX124" fmla="*/ 2300811 w 4698564"/>
              <a:gd name="connsiteY124" fmla="*/ 1672905 h 6076875"/>
              <a:gd name="connsiteX125" fmla="*/ 2323181 w 4698564"/>
              <a:gd name="connsiteY125" fmla="*/ 1613613 h 6076875"/>
              <a:gd name="connsiteX126" fmla="*/ 2360042 w 4698564"/>
              <a:gd name="connsiteY126" fmla="*/ 1599495 h 6076875"/>
              <a:gd name="connsiteX127" fmla="*/ 2350077 w 4698564"/>
              <a:gd name="connsiteY127" fmla="*/ 1562450 h 6076875"/>
              <a:gd name="connsiteX128" fmla="*/ 2310714 w 4698564"/>
              <a:gd name="connsiteY128" fmla="*/ 1614163 h 6076875"/>
              <a:gd name="connsiteX129" fmla="*/ 2300811 w 4698564"/>
              <a:gd name="connsiteY129" fmla="*/ 1672905 h 6076875"/>
              <a:gd name="connsiteX130" fmla="*/ 4449074 w 4698564"/>
              <a:gd name="connsiteY130" fmla="*/ 1586798 h 6076875"/>
              <a:gd name="connsiteX131" fmla="*/ 4453232 w 4698564"/>
              <a:gd name="connsiteY131" fmla="*/ 1578477 h 6076875"/>
              <a:gd name="connsiteX132" fmla="*/ 4474037 w 4698564"/>
              <a:gd name="connsiteY132" fmla="*/ 1541029 h 6076875"/>
              <a:gd name="connsiteX133" fmla="*/ 4453232 w 4698564"/>
              <a:gd name="connsiteY133" fmla="*/ 1524387 h 6076875"/>
              <a:gd name="connsiteX134" fmla="*/ 4453231 w 4698564"/>
              <a:gd name="connsiteY134" fmla="*/ 1553514 h 6076875"/>
              <a:gd name="connsiteX135" fmla="*/ 4436589 w 4698564"/>
              <a:gd name="connsiteY135" fmla="*/ 1565992 h 6076875"/>
              <a:gd name="connsiteX136" fmla="*/ 4449074 w 4698564"/>
              <a:gd name="connsiteY136" fmla="*/ 1586798 h 6076875"/>
              <a:gd name="connsiteX137" fmla="*/ 3255988 w 4698564"/>
              <a:gd name="connsiteY137" fmla="*/ 1683830 h 6076875"/>
              <a:gd name="connsiteX138" fmla="*/ 3275672 w 4698564"/>
              <a:gd name="connsiteY138" fmla="*/ 1657973 h 6076875"/>
              <a:gd name="connsiteX139" fmla="*/ 3275122 w 4698564"/>
              <a:gd name="connsiteY139" fmla="*/ 1645507 h 6076875"/>
              <a:gd name="connsiteX140" fmla="*/ 3266809 w 4698564"/>
              <a:gd name="connsiteY140" fmla="*/ 1645874 h 6076875"/>
              <a:gd name="connsiteX141" fmla="*/ 3246757 w 4698564"/>
              <a:gd name="connsiteY141" fmla="*/ 1663417 h 6076875"/>
              <a:gd name="connsiteX142" fmla="*/ 2756756 w 4698564"/>
              <a:gd name="connsiteY142" fmla="*/ 1711058 h 6076875"/>
              <a:gd name="connsiteX143" fmla="*/ 2764730 w 4698564"/>
              <a:gd name="connsiteY143" fmla="*/ 1710206 h 6076875"/>
              <a:gd name="connsiteX144" fmla="*/ 2772882 w 4698564"/>
              <a:gd name="connsiteY144" fmla="*/ 1706205 h 6076875"/>
              <a:gd name="connsiteX145" fmla="*/ 2758755 w 4698564"/>
              <a:gd name="connsiteY145" fmla="*/ 1692772 h 6076875"/>
              <a:gd name="connsiteX146" fmla="*/ 2751823 w 4698564"/>
              <a:gd name="connsiteY146" fmla="*/ 1689332 h 6076875"/>
              <a:gd name="connsiteX147" fmla="*/ 2751893 w 4698564"/>
              <a:gd name="connsiteY147" fmla="*/ 1691511 h 6076875"/>
              <a:gd name="connsiteX148" fmla="*/ 4432432 w 4698564"/>
              <a:gd name="connsiteY148" fmla="*/ 1640882 h 6076875"/>
              <a:gd name="connsiteX149" fmla="*/ 4436589 w 4698564"/>
              <a:gd name="connsiteY149" fmla="*/ 1632561 h 6076875"/>
              <a:gd name="connsiteX150" fmla="*/ 4424111 w 4698564"/>
              <a:gd name="connsiteY150" fmla="*/ 1624240 h 6076875"/>
              <a:gd name="connsiteX151" fmla="*/ 4419947 w 4698564"/>
              <a:gd name="connsiteY151" fmla="*/ 1624240 h 6076875"/>
              <a:gd name="connsiteX152" fmla="*/ 4424111 w 4698564"/>
              <a:gd name="connsiteY152" fmla="*/ 1640882 h 6076875"/>
              <a:gd name="connsiteX153" fmla="*/ 1624409 w 4698564"/>
              <a:gd name="connsiteY153" fmla="*/ 1773569 h 6076875"/>
              <a:gd name="connsiteX154" fmla="*/ 1631804 w 4698564"/>
              <a:gd name="connsiteY154" fmla="*/ 1752417 h 6076875"/>
              <a:gd name="connsiteX155" fmla="*/ 1658878 w 4698564"/>
              <a:gd name="connsiteY155" fmla="*/ 1705414 h 6076875"/>
              <a:gd name="connsiteX156" fmla="*/ 1668782 w 4698564"/>
              <a:gd name="connsiteY156" fmla="*/ 1646673 h 6076875"/>
              <a:gd name="connsiteX157" fmla="*/ 1614811 w 4698564"/>
              <a:gd name="connsiteY157" fmla="*/ 1744838 h 6076875"/>
              <a:gd name="connsiteX158" fmla="*/ 1624409 w 4698564"/>
              <a:gd name="connsiteY158" fmla="*/ 1773569 h 6076875"/>
              <a:gd name="connsiteX159" fmla="*/ 2478503 w 4698564"/>
              <a:gd name="connsiteY159" fmla="*/ 1735860 h 6076875"/>
              <a:gd name="connsiteX160" fmla="*/ 2485898 w 4698564"/>
              <a:gd name="connsiteY160" fmla="*/ 1714708 h 6076875"/>
              <a:gd name="connsiteX161" fmla="*/ 2512972 w 4698564"/>
              <a:gd name="connsiteY161" fmla="*/ 1667705 h 6076875"/>
              <a:gd name="connsiteX162" fmla="*/ 2522876 w 4698564"/>
              <a:gd name="connsiteY162" fmla="*/ 1608963 h 6076875"/>
              <a:gd name="connsiteX163" fmla="*/ 2468905 w 4698564"/>
              <a:gd name="connsiteY163" fmla="*/ 1707129 h 6076875"/>
              <a:gd name="connsiteX164" fmla="*/ 2478503 w 4698564"/>
              <a:gd name="connsiteY164" fmla="*/ 1735860 h 6076875"/>
              <a:gd name="connsiteX165" fmla="*/ 1887922 w 4698564"/>
              <a:gd name="connsiteY165" fmla="*/ 1799413 h 6076875"/>
              <a:gd name="connsiteX166" fmla="*/ 1902346 w 4698564"/>
              <a:gd name="connsiteY166" fmla="*/ 1748802 h 6076875"/>
              <a:gd name="connsiteX167" fmla="*/ 1918789 w 4698564"/>
              <a:gd name="connsiteY167" fmla="*/ 1743914 h 6076875"/>
              <a:gd name="connsiteX168" fmla="*/ 1884436 w 4698564"/>
              <a:gd name="connsiteY168" fmla="*/ 1720443 h 6076875"/>
              <a:gd name="connsiteX169" fmla="*/ 1857172 w 4698564"/>
              <a:gd name="connsiteY169" fmla="*/ 1763293 h 6076875"/>
              <a:gd name="connsiteX170" fmla="*/ 3213200 w 4698564"/>
              <a:gd name="connsiteY170" fmla="*/ 1752352 h 6076875"/>
              <a:gd name="connsiteX171" fmla="*/ 3220785 w 4698564"/>
              <a:gd name="connsiteY171" fmla="*/ 1735359 h 6076875"/>
              <a:gd name="connsiteX172" fmla="*/ 3213017 w 4698564"/>
              <a:gd name="connsiteY172" fmla="*/ 1748199 h 6076875"/>
              <a:gd name="connsiteX173" fmla="*/ 4365863 w 4698564"/>
              <a:gd name="connsiteY173" fmla="*/ 1715772 h 6076875"/>
              <a:gd name="connsiteX174" fmla="*/ 4390826 w 4698564"/>
              <a:gd name="connsiteY174" fmla="*/ 1665845 h 6076875"/>
              <a:gd name="connsiteX175" fmla="*/ 4374184 w 4698564"/>
              <a:gd name="connsiteY175" fmla="*/ 1674166 h 6076875"/>
              <a:gd name="connsiteX176" fmla="*/ 4365863 w 4698564"/>
              <a:gd name="connsiteY176" fmla="*/ 1715772 h 6076875"/>
              <a:gd name="connsiteX177" fmla="*/ 4328415 w 4698564"/>
              <a:gd name="connsiteY177" fmla="*/ 1807303 h 6076875"/>
              <a:gd name="connsiteX178" fmla="*/ 4340900 w 4698564"/>
              <a:gd name="connsiteY178" fmla="*/ 1803146 h 6076875"/>
              <a:gd name="connsiteX179" fmla="*/ 4332579 w 4698564"/>
              <a:gd name="connsiteY179" fmla="*/ 1803146 h 6076875"/>
              <a:gd name="connsiteX180" fmla="*/ 4328415 w 4698564"/>
              <a:gd name="connsiteY180" fmla="*/ 1807303 h 6076875"/>
              <a:gd name="connsiteX181" fmla="*/ 2681787 w 4698564"/>
              <a:gd name="connsiteY181" fmla="*/ 1884094 h 6076875"/>
              <a:gd name="connsiteX182" fmla="*/ 2677084 w 4698564"/>
              <a:gd name="connsiteY182" fmla="*/ 1871810 h 6076875"/>
              <a:gd name="connsiteX183" fmla="*/ 2677634 w 4698564"/>
              <a:gd name="connsiteY183" fmla="*/ 1884277 h 6076875"/>
              <a:gd name="connsiteX184" fmla="*/ 1836154 w 4698564"/>
              <a:gd name="connsiteY184" fmla="*/ 1947463 h 6076875"/>
              <a:gd name="connsiteX185" fmla="*/ 1877285 w 4698564"/>
              <a:gd name="connsiteY185" fmla="*/ 1841529 h 6076875"/>
              <a:gd name="connsiteX186" fmla="*/ 1842749 w 4698564"/>
              <a:gd name="connsiteY186" fmla="*/ 1813905 h 6076875"/>
              <a:gd name="connsiteX187" fmla="*/ 1805956 w 4698564"/>
              <a:gd name="connsiteY187" fmla="*/ 1923808 h 6076875"/>
              <a:gd name="connsiteX188" fmla="*/ 4374184 w 4698564"/>
              <a:gd name="connsiteY188" fmla="*/ 1844751 h 6076875"/>
              <a:gd name="connsiteX189" fmla="*/ 4386663 w 4698564"/>
              <a:gd name="connsiteY189" fmla="*/ 1803146 h 6076875"/>
              <a:gd name="connsiteX190" fmla="*/ 4399148 w 4698564"/>
              <a:gd name="connsiteY190" fmla="*/ 1786504 h 6076875"/>
              <a:gd name="connsiteX191" fmla="*/ 4389784 w 4698564"/>
              <a:gd name="connsiteY191" fmla="*/ 1781304 h 6076875"/>
              <a:gd name="connsiteX192" fmla="*/ 4374184 w 4698564"/>
              <a:gd name="connsiteY192" fmla="*/ 1782340 h 6076875"/>
              <a:gd name="connsiteX193" fmla="*/ 4349221 w 4698564"/>
              <a:gd name="connsiteY193" fmla="*/ 1832267 h 6076875"/>
              <a:gd name="connsiteX194" fmla="*/ 4374184 w 4698564"/>
              <a:gd name="connsiteY194" fmla="*/ 1844751 h 6076875"/>
              <a:gd name="connsiteX195" fmla="*/ 2180650 w 4698564"/>
              <a:gd name="connsiteY195" fmla="*/ 1969731 h 6076875"/>
              <a:gd name="connsiteX196" fmla="*/ 2206261 w 4698564"/>
              <a:gd name="connsiteY196" fmla="*/ 1889476 h 6076875"/>
              <a:gd name="connsiteX197" fmla="*/ 2268177 w 4698564"/>
              <a:gd name="connsiteY197" fmla="*/ 1782625 h 6076875"/>
              <a:gd name="connsiteX198" fmla="*/ 2302646 w 4698564"/>
              <a:gd name="connsiteY198" fmla="*/ 1714470 h 6076875"/>
              <a:gd name="connsiteX199" fmla="*/ 2288711 w 4698564"/>
              <a:gd name="connsiteY199" fmla="*/ 1681768 h 6076875"/>
              <a:gd name="connsiteX200" fmla="*/ 2285102 w 4698564"/>
              <a:gd name="connsiteY200" fmla="*/ 1694424 h 6076875"/>
              <a:gd name="connsiteX201" fmla="*/ 2220868 w 4698564"/>
              <a:gd name="connsiteY201" fmla="*/ 1843018 h 6076875"/>
              <a:gd name="connsiteX202" fmla="*/ 2200083 w 4698564"/>
              <a:gd name="connsiteY202" fmla="*/ 1843935 h 6076875"/>
              <a:gd name="connsiteX203" fmla="*/ 2184612 w 4698564"/>
              <a:gd name="connsiteY203" fmla="*/ 1844293 h 6076875"/>
              <a:gd name="connsiteX204" fmla="*/ 2180449 w 4698564"/>
              <a:gd name="connsiteY204" fmla="*/ 1843948 h 6076875"/>
              <a:gd name="connsiteX205" fmla="*/ 2178387 w 4698564"/>
              <a:gd name="connsiteY205" fmla="*/ 1869881 h 6076875"/>
              <a:gd name="connsiteX206" fmla="*/ 2166655 w 4698564"/>
              <a:gd name="connsiteY206" fmla="*/ 1887057 h 6076875"/>
              <a:gd name="connsiteX207" fmla="*/ 2160617 w 4698564"/>
              <a:gd name="connsiteY207" fmla="*/ 1912443 h 6076875"/>
              <a:gd name="connsiteX208" fmla="*/ 2159441 w 4698564"/>
              <a:gd name="connsiteY208" fmla="*/ 1914859 h 6076875"/>
              <a:gd name="connsiteX209" fmla="*/ 2166348 w 4698564"/>
              <a:gd name="connsiteY209" fmla="*/ 1928717 h 6076875"/>
              <a:gd name="connsiteX210" fmla="*/ 2151007 w 4698564"/>
              <a:gd name="connsiteY210" fmla="*/ 1958549 h 6076875"/>
              <a:gd name="connsiteX211" fmla="*/ 1763601 w 4698564"/>
              <a:gd name="connsiteY211" fmla="*/ 2096424 h 6076875"/>
              <a:gd name="connsiteX212" fmla="*/ 1783286 w 4698564"/>
              <a:gd name="connsiteY212" fmla="*/ 2070567 h 6076875"/>
              <a:gd name="connsiteX213" fmla="*/ 1782735 w 4698564"/>
              <a:gd name="connsiteY213" fmla="*/ 2058101 h 6076875"/>
              <a:gd name="connsiteX214" fmla="*/ 1774422 w 4698564"/>
              <a:gd name="connsiteY214" fmla="*/ 2058468 h 6076875"/>
              <a:gd name="connsiteX215" fmla="*/ 1754371 w 4698564"/>
              <a:gd name="connsiteY215" fmla="*/ 2076011 h 6076875"/>
              <a:gd name="connsiteX216" fmla="*/ 4207763 w 4698564"/>
              <a:gd name="connsiteY216" fmla="*/ 1998688 h 6076875"/>
              <a:gd name="connsiteX217" fmla="*/ 4191121 w 4698564"/>
              <a:gd name="connsiteY217" fmla="*/ 1973725 h 6076875"/>
              <a:gd name="connsiteX218" fmla="*/ 4191121 w 4698564"/>
              <a:gd name="connsiteY218" fmla="*/ 1977888 h 6076875"/>
              <a:gd name="connsiteX219" fmla="*/ 4207763 w 4698564"/>
              <a:gd name="connsiteY219" fmla="*/ 1998688 h 6076875"/>
              <a:gd name="connsiteX220" fmla="*/ 1270267 w 4698564"/>
              <a:gd name="connsiteY220" fmla="*/ 2147360 h 6076875"/>
              <a:gd name="connsiteX221" fmla="*/ 1301133 w 4698564"/>
              <a:gd name="connsiteY221" fmla="*/ 2091854 h 6076875"/>
              <a:gd name="connsiteX222" fmla="*/ 1286642 w 4698564"/>
              <a:gd name="connsiteY222" fmla="*/ 2046687 h 6076875"/>
              <a:gd name="connsiteX223" fmla="*/ 1298748 w 4698564"/>
              <a:gd name="connsiteY223" fmla="*/ 2037823 h 6076875"/>
              <a:gd name="connsiteX224" fmla="*/ 1285174 w 4698564"/>
              <a:gd name="connsiteY224" fmla="*/ 2013435 h 6076875"/>
              <a:gd name="connsiteX225" fmla="*/ 1255531 w 4698564"/>
              <a:gd name="connsiteY225" fmla="*/ 2002247 h 6076875"/>
              <a:gd name="connsiteX226" fmla="*/ 1251922 w 4698564"/>
              <a:gd name="connsiteY226" fmla="*/ 2014903 h 6076875"/>
              <a:gd name="connsiteX227" fmla="*/ 1273442 w 4698564"/>
              <a:gd name="connsiteY227" fmla="*/ 2030611 h 6076875"/>
              <a:gd name="connsiteX228" fmla="*/ 1258100 w 4698564"/>
              <a:gd name="connsiteY228" fmla="*/ 2060438 h 6076875"/>
              <a:gd name="connsiteX229" fmla="*/ 1270267 w 4698564"/>
              <a:gd name="connsiteY229" fmla="*/ 2147360 h 6076875"/>
              <a:gd name="connsiteX230" fmla="*/ 2124361 w 4698564"/>
              <a:gd name="connsiteY230" fmla="*/ 2109651 h 6076875"/>
              <a:gd name="connsiteX231" fmla="*/ 2155227 w 4698564"/>
              <a:gd name="connsiteY231" fmla="*/ 2054145 h 6076875"/>
              <a:gd name="connsiteX232" fmla="*/ 2140736 w 4698564"/>
              <a:gd name="connsiteY232" fmla="*/ 2008977 h 6076875"/>
              <a:gd name="connsiteX233" fmla="*/ 2152842 w 4698564"/>
              <a:gd name="connsiteY233" fmla="*/ 2000114 h 6076875"/>
              <a:gd name="connsiteX234" fmla="*/ 2139268 w 4698564"/>
              <a:gd name="connsiteY234" fmla="*/ 1975726 h 6076875"/>
              <a:gd name="connsiteX235" fmla="*/ 2131494 w 4698564"/>
              <a:gd name="connsiteY235" fmla="*/ 1972792 h 6076875"/>
              <a:gd name="connsiteX236" fmla="*/ 2126833 w 4698564"/>
              <a:gd name="connsiteY236" fmla="*/ 1992388 h 6076875"/>
              <a:gd name="connsiteX237" fmla="*/ 2127536 w 4698564"/>
              <a:gd name="connsiteY237" fmla="*/ 1992902 h 6076875"/>
              <a:gd name="connsiteX238" fmla="*/ 2112194 w 4698564"/>
              <a:gd name="connsiteY238" fmla="*/ 2022729 h 6076875"/>
              <a:gd name="connsiteX239" fmla="*/ 2124361 w 4698564"/>
              <a:gd name="connsiteY239" fmla="*/ 2109651 h 6076875"/>
              <a:gd name="connsiteX240" fmla="*/ 1720813 w 4698564"/>
              <a:gd name="connsiteY240" fmla="*/ 2164946 h 6076875"/>
              <a:gd name="connsiteX241" fmla="*/ 1728398 w 4698564"/>
              <a:gd name="connsiteY241" fmla="*/ 2147953 h 6076875"/>
              <a:gd name="connsiteX242" fmla="*/ 1720629 w 4698564"/>
              <a:gd name="connsiteY242" fmla="*/ 2160793 h 6076875"/>
              <a:gd name="connsiteX243" fmla="*/ 4170321 w 4698564"/>
              <a:gd name="connsiteY243" fmla="*/ 2102704 h 6076875"/>
              <a:gd name="connsiteX244" fmla="*/ 4174478 w 4698564"/>
              <a:gd name="connsiteY244" fmla="*/ 2090220 h 6076875"/>
              <a:gd name="connsiteX245" fmla="*/ 4170321 w 4698564"/>
              <a:gd name="connsiteY245" fmla="*/ 2086062 h 6076875"/>
              <a:gd name="connsiteX246" fmla="*/ 1189401 w 4698564"/>
              <a:gd name="connsiteY246" fmla="*/ 2296688 h 6076875"/>
              <a:gd name="connsiteX247" fmla="*/ 1184697 w 4698564"/>
              <a:gd name="connsiteY247" fmla="*/ 2284405 h 6076875"/>
              <a:gd name="connsiteX248" fmla="*/ 1185248 w 4698564"/>
              <a:gd name="connsiteY248" fmla="*/ 2296871 h 6076875"/>
              <a:gd name="connsiteX249" fmla="*/ 2043494 w 4698564"/>
              <a:gd name="connsiteY249" fmla="*/ 2258979 h 6076875"/>
              <a:gd name="connsiteX250" fmla="*/ 2042265 w 4698564"/>
              <a:gd name="connsiteY250" fmla="*/ 2255766 h 6076875"/>
              <a:gd name="connsiteX251" fmla="*/ 2041350 w 4698564"/>
              <a:gd name="connsiteY251" fmla="*/ 2258489 h 6076875"/>
              <a:gd name="connsiteX252" fmla="*/ 2041110 w 4698564"/>
              <a:gd name="connsiteY252" fmla="*/ 2259084 h 6076875"/>
              <a:gd name="connsiteX253" fmla="*/ 1141542 w 4698564"/>
              <a:gd name="connsiteY253" fmla="*/ 2344615 h 6076875"/>
              <a:gd name="connsiteX254" fmla="*/ 1157617 w 4698564"/>
              <a:gd name="connsiteY254" fmla="*/ 2331408 h 6076875"/>
              <a:gd name="connsiteX255" fmla="*/ 1145150 w 4698564"/>
              <a:gd name="connsiteY255" fmla="*/ 2331958 h 6076875"/>
              <a:gd name="connsiteX256" fmla="*/ 1141542 w 4698564"/>
              <a:gd name="connsiteY256" fmla="*/ 2344615 h 6076875"/>
              <a:gd name="connsiteX257" fmla="*/ 1119356 w 4698564"/>
              <a:gd name="connsiteY257" fmla="*/ 2408060 h 6076875"/>
              <a:gd name="connsiteX258" fmla="*/ 1118438 w 4698564"/>
              <a:gd name="connsiteY258" fmla="*/ 2387280 h 6076875"/>
              <a:gd name="connsiteX259" fmla="*/ 1147536 w 4698564"/>
              <a:gd name="connsiteY259" fmla="*/ 2385995 h 6076875"/>
              <a:gd name="connsiteX260" fmla="*/ 1146802 w 4698564"/>
              <a:gd name="connsiteY260" fmla="*/ 2369370 h 6076875"/>
              <a:gd name="connsiteX261" fmla="*/ 1137938 w 4698564"/>
              <a:gd name="connsiteY261" fmla="*/ 2357264 h 6076875"/>
              <a:gd name="connsiteX262" fmla="*/ 1105965 w 4698564"/>
              <a:gd name="connsiteY262" fmla="*/ 2387831 h 6076875"/>
              <a:gd name="connsiteX263" fmla="*/ 1106700 w 4698564"/>
              <a:gd name="connsiteY263" fmla="*/ 2404457 h 6076875"/>
              <a:gd name="connsiteX264" fmla="*/ 4116231 w 4698564"/>
              <a:gd name="connsiteY264" fmla="*/ 2277447 h 6076875"/>
              <a:gd name="connsiteX265" fmla="*/ 4174479 w 4698564"/>
              <a:gd name="connsiteY265" fmla="*/ 2198393 h 6076875"/>
              <a:gd name="connsiteX266" fmla="*/ 4191121 w 4698564"/>
              <a:gd name="connsiteY266" fmla="*/ 2190072 h 6076875"/>
              <a:gd name="connsiteX267" fmla="*/ 4203599 w 4698564"/>
              <a:gd name="connsiteY267" fmla="*/ 2165109 h 6076875"/>
              <a:gd name="connsiteX268" fmla="*/ 4253526 w 4698564"/>
              <a:gd name="connsiteY268" fmla="*/ 2031972 h 6076875"/>
              <a:gd name="connsiteX269" fmla="*/ 4274331 w 4698564"/>
              <a:gd name="connsiteY269" fmla="*/ 2019494 h 6076875"/>
              <a:gd name="connsiteX270" fmla="*/ 4290973 w 4698564"/>
              <a:gd name="connsiteY270" fmla="*/ 1998688 h 6076875"/>
              <a:gd name="connsiteX271" fmla="*/ 4311773 w 4698564"/>
              <a:gd name="connsiteY271" fmla="*/ 1957082 h 6076875"/>
              <a:gd name="connsiteX272" fmla="*/ 4324258 w 4698564"/>
              <a:gd name="connsiteY272" fmla="*/ 1878035 h 6076875"/>
              <a:gd name="connsiteX273" fmla="*/ 4332579 w 4698564"/>
              <a:gd name="connsiteY273" fmla="*/ 1857230 h 6076875"/>
              <a:gd name="connsiteX274" fmla="*/ 4320094 w 4698564"/>
              <a:gd name="connsiteY274" fmla="*/ 1869714 h 6076875"/>
              <a:gd name="connsiteX275" fmla="*/ 4324258 w 4698564"/>
              <a:gd name="connsiteY275" fmla="*/ 1878035 h 6076875"/>
              <a:gd name="connsiteX276" fmla="*/ 4315937 w 4698564"/>
              <a:gd name="connsiteY276" fmla="*/ 1890514 h 6076875"/>
              <a:gd name="connsiteX277" fmla="*/ 4295131 w 4698564"/>
              <a:gd name="connsiteY277" fmla="*/ 1902999 h 6076875"/>
              <a:gd name="connsiteX278" fmla="*/ 4286810 w 4698564"/>
              <a:gd name="connsiteY278" fmla="*/ 1894678 h 6076875"/>
              <a:gd name="connsiteX279" fmla="*/ 4278489 w 4698564"/>
              <a:gd name="connsiteY279" fmla="*/ 1919641 h 6076875"/>
              <a:gd name="connsiteX280" fmla="*/ 4236884 w 4698564"/>
              <a:gd name="connsiteY280" fmla="*/ 1998688 h 6076875"/>
              <a:gd name="connsiteX281" fmla="*/ 4220247 w 4698564"/>
              <a:gd name="connsiteY281" fmla="*/ 2036136 h 6076875"/>
              <a:gd name="connsiteX282" fmla="*/ 4207763 w 4698564"/>
              <a:gd name="connsiteY282" fmla="*/ 2073577 h 6076875"/>
              <a:gd name="connsiteX283" fmla="*/ 4157836 w 4698564"/>
              <a:gd name="connsiteY283" fmla="*/ 2185915 h 6076875"/>
              <a:gd name="connsiteX284" fmla="*/ 4141194 w 4698564"/>
              <a:gd name="connsiteY284" fmla="*/ 2198394 h 6076875"/>
              <a:gd name="connsiteX285" fmla="*/ 4116231 w 4698564"/>
              <a:gd name="connsiteY285" fmla="*/ 2248320 h 6076875"/>
              <a:gd name="connsiteX286" fmla="*/ 1092092 w 4698564"/>
              <a:gd name="connsiteY286" fmla="*/ 2450909 h 6076875"/>
              <a:gd name="connsiteX287" fmla="*/ 1104381 w 4698564"/>
              <a:gd name="connsiteY287" fmla="*/ 2446205 h 6076875"/>
              <a:gd name="connsiteX288" fmla="*/ 1102913 w 4698564"/>
              <a:gd name="connsiteY288" fmla="*/ 2412953 h 6076875"/>
              <a:gd name="connsiteX289" fmla="*/ 1092092 w 4698564"/>
              <a:gd name="connsiteY289" fmla="*/ 2450909 h 6076875"/>
              <a:gd name="connsiteX290" fmla="*/ 1063245 w 4698564"/>
              <a:gd name="connsiteY290" fmla="*/ 2552133 h 6076875"/>
              <a:gd name="connsiteX291" fmla="*/ 1094111 w 4698564"/>
              <a:gd name="connsiteY291" fmla="*/ 2496634 h 6076875"/>
              <a:gd name="connsiteX292" fmla="*/ 1080176 w 4698564"/>
              <a:gd name="connsiteY292" fmla="*/ 2463932 h 6076875"/>
              <a:gd name="connsiteX293" fmla="*/ 1076568 w 4698564"/>
              <a:gd name="connsiteY293" fmla="*/ 2476582 h 6076875"/>
              <a:gd name="connsiteX294" fmla="*/ 1046619 w 4698564"/>
              <a:gd name="connsiteY294" fmla="*/ 2552867 h 6076875"/>
              <a:gd name="connsiteX295" fmla="*/ 3987251 w 4698564"/>
              <a:gd name="connsiteY295" fmla="*/ 2460510 h 6076875"/>
              <a:gd name="connsiteX296" fmla="*/ 3995572 w 4698564"/>
              <a:gd name="connsiteY296" fmla="*/ 2443868 h 6076875"/>
              <a:gd name="connsiteX297" fmla="*/ 3974773 w 4698564"/>
              <a:gd name="connsiteY297" fmla="*/ 2456347 h 6076875"/>
              <a:gd name="connsiteX298" fmla="*/ 3987251 w 4698564"/>
              <a:gd name="connsiteY298" fmla="*/ 2460510 h 6076875"/>
              <a:gd name="connsiteX299" fmla="*/ 931956 w 4698564"/>
              <a:gd name="connsiteY299" fmla="*/ 2691197 h 6076875"/>
              <a:gd name="connsiteX300" fmla="*/ 935198 w 4698564"/>
              <a:gd name="connsiteY300" fmla="*/ 2670233 h 6076875"/>
              <a:gd name="connsiteX301" fmla="*/ 927802 w 4698564"/>
              <a:gd name="connsiteY301" fmla="*/ 2691380 h 6076875"/>
              <a:gd name="connsiteX302" fmla="*/ 3929004 w 4698564"/>
              <a:gd name="connsiteY302" fmla="*/ 2606126 h 6076875"/>
              <a:gd name="connsiteX303" fmla="*/ 3937325 w 4698564"/>
              <a:gd name="connsiteY303" fmla="*/ 2589484 h 6076875"/>
              <a:gd name="connsiteX304" fmla="*/ 3929004 w 4698564"/>
              <a:gd name="connsiteY304" fmla="*/ 2589484 h 6076875"/>
              <a:gd name="connsiteX305" fmla="*/ 960565 w 4698564"/>
              <a:gd name="connsiteY305" fmla="*/ 2773225 h 6076875"/>
              <a:gd name="connsiteX306" fmla="*/ 990146 w 4698564"/>
              <a:gd name="connsiteY306" fmla="*/ 2688627 h 6076875"/>
              <a:gd name="connsiteX307" fmla="*/ 1013618 w 4698564"/>
              <a:gd name="connsiteY307" fmla="*/ 2654274 h 6076875"/>
              <a:gd name="connsiteX308" fmla="*/ 1004754 w 4698564"/>
              <a:gd name="connsiteY308" fmla="*/ 2642175 h 6076875"/>
              <a:gd name="connsiteX309" fmla="*/ 979998 w 4698564"/>
              <a:gd name="connsiteY309" fmla="*/ 2647429 h 6076875"/>
              <a:gd name="connsiteX310" fmla="*/ 962339 w 4698564"/>
              <a:gd name="connsiteY310" fmla="*/ 2719010 h 6076875"/>
              <a:gd name="connsiteX311" fmla="*/ 935626 w 4698564"/>
              <a:gd name="connsiteY311" fmla="*/ 2774326 h 6076875"/>
              <a:gd name="connsiteX312" fmla="*/ 3962288 w 4698564"/>
              <a:gd name="connsiteY312" fmla="*/ 2656052 h 6076875"/>
              <a:gd name="connsiteX313" fmla="*/ 3978930 w 4698564"/>
              <a:gd name="connsiteY313" fmla="*/ 2614447 h 6076875"/>
              <a:gd name="connsiteX314" fmla="*/ 3966452 w 4698564"/>
              <a:gd name="connsiteY314" fmla="*/ 2601968 h 6076875"/>
              <a:gd name="connsiteX315" fmla="*/ 3962288 w 4698564"/>
              <a:gd name="connsiteY315" fmla="*/ 2610289 h 6076875"/>
              <a:gd name="connsiteX316" fmla="*/ 3958131 w 4698564"/>
              <a:gd name="connsiteY316" fmla="*/ 2643574 h 6076875"/>
              <a:gd name="connsiteX317" fmla="*/ 888134 w 4698564"/>
              <a:gd name="connsiteY317" fmla="*/ 2830566 h 6076875"/>
              <a:gd name="connsiteX318" fmla="*/ 911972 w 4698564"/>
              <a:gd name="connsiteY318" fmla="*/ 2804526 h 6076875"/>
              <a:gd name="connsiteX319" fmla="*/ 932757 w 4698564"/>
              <a:gd name="connsiteY319" fmla="*/ 2803608 h 6076875"/>
              <a:gd name="connsiteX320" fmla="*/ 902008 w 4698564"/>
              <a:gd name="connsiteY320" fmla="*/ 2767481 h 6076875"/>
              <a:gd name="connsiteX321" fmla="*/ 885381 w 4698564"/>
              <a:gd name="connsiteY321" fmla="*/ 2768215 h 6076875"/>
              <a:gd name="connsiteX322" fmla="*/ 882880 w 4698564"/>
              <a:gd name="connsiteY322" fmla="*/ 2805810 h 6076875"/>
              <a:gd name="connsiteX323" fmla="*/ 845719 w 4698564"/>
              <a:gd name="connsiteY323" fmla="*/ 2907401 h 6076875"/>
              <a:gd name="connsiteX324" fmla="*/ 865030 w 4698564"/>
              <a:gd name="connsiteY324" fmla="*/ 2873232 h 6076875"/>
              <a:gd name="connsiteX325" fmla="*/ 852564 w 4698564"/>
              <a:gd name="connsiteY325" fmla="*/ 2873782 h 6076875"/>
              <a:gd name="connsiteX326" fmla="*/ 845719 w 4698564"/>
              <a:gd name="connsiteY326" fmla="*/ 2907401 h 6076875"/>
              <a:gd name="connsiteX327" fmla="*/ 933553 w 4698564"/>
              <a:gd name="connsiteY327" fmla="*/ 2916014 h 6076875"/>
              <a:gd name="connsiteX328" fmla="*/ 937345 w 4698564"/>
              <a:gd name="connsiteY328" fmla="*/ 2907517 h 6076875"/>
              <a:gd name="connsiteX329" fmla="*/ 936427 w 4698564"/>
              <a:gd name="connsiteY329" fmla="*/ 2886738 h 6076875"/>
              <a:gd name="connsiteX330" fmla="*/ 921753 w 4698564"/>
              <a:gd name="connsiteY330" fmla="*/ 2837411 h 6076875"/>
              <a:gd name="connsiteX331" fmla="*/ 912590 w 4698564"/>
              <a:gd name="connsiteY331" fmla="*/ 2912778 h 6076875"/>
              <a:gd name="connsiteX332" fmla="*/ 890587 w 4698564"/>
              <a:gd name="connsiteY332" fmla="*/ 2980383 h 6076875"/>
              <a:gd name="connsiteX333" fmla="*/ 906846 w 4698564"/>
              <a:gd name="connsiteY333" fmla="*/ 2971336 h 6076875"/>
              <a:gd name="connsiteX334" fmla="*/ 922187 w 4698564"/>
              <a:gd name="connsiteY334" fmla="*/ 2941503 h 6076875"/>
              <a:gd name="connsiteX335" fmla="*/ 901769 w 4698564"/>
              <a:gd name="connsiteY335" fmla="*/ 2950734 h 6076875"/>
              <a:gd name="connsiteX336" fmla="*/ 890220 w 4698564"/>
              <a:gd name="connsiteY336" fmla="*/ 2972070 h 6076875"/>
              <a:gd name="connsiteX337" fmla="*/ 3804188 w 4698564"/>
              <a:gd name="connsiteY337" fmla="*/ 2889042 h 6076875"/>
              <a:gd name="connsiteX338" fmla="*/ 3808351 w 4698564"/>
              <a:gd name="connsiteY338" fmla="*/ 2884885 h 6076875"/>
              <a:gd name="connsiteX339" fmla="*/ 3816673 w 4698564"/>
              <a:gd name="connsiteY339" fmla="*/ 2868243 h 6076875"/>
              <a:gd name="connsiteX340" fmla="*/ 3829151 w 4698564"/>
              <a:gd name="connsiteY340" fmla="*/ 2855758 h 6076875"/>
              <a:gd name="connsiteX341" fmla="*/ 3858278 w 4698564"/>
              <a:gd name="connsiteY341" fmla="*/ 2805832 h 6076875"/>
              <a:gd name="connsiteX342" fmla="*/ 3895719 w 4698564"/>
              <a:gd name="connsiteY342" fmla="*/ 2697658 h 6076875"/>
              <a:gd name="connsiteX343" fmla="*/ 3916525 w 4698564"/>
              <a:gd name="connsiteY343" fmla="*/ 2710142 h 6076875"/>
              <a:gd name="connsiteX344" fmla="*/ 3937325 w 4698564"/>
              <a:gd name="connsiteY344" fmla="*/ 2660216 h 6076875"/>
              <a:gd name="connsiteX345" fmla="*/ 3916525 w 4698564"/>
              <a:gd name="connsiteY345" fmla="*/ 2656052 h 6076875"/>
              <a:gd name="connsiteX346" fmla="*/ 3899883 w 4698564"/>
              <a:gd name="connsiteY346" fmla="*/ 2643574 h 6076875"/>
              <a:gd name="connsiteX347" fmla="*/ 3895719 w 4698564"/>
              <a:gd name="connsiteY347" fmla="*/ 2672695 h 6076875"/>
              <a:gd name="connsiteX348" fmla="*/ 3862435 w 4698564"/>
              <a:gd name="connsiteY348" fmla="*/ 2722621 h 6076875"/>
              <a:gd name="connsiteX349" fmla="*/ 3845793 w 4698564"/>
              <a:gd name="connsiteY349" fmla="*/ 2768390 h 6076875"/>
              <a:gd name="connsiteX350" fmla="*/ 3829151 w 4698564"/>
              <a:gd name="connsiteY350" fmla="*/ 2780869 h 6076875"/>
              <a:gd name="connsiteX351" fmla="*/ 3804188 w 4698564"/>
              <a:gd name="connsiteY351" fmla="*/ 2809995 h 6076875"/>
              <a:gd name="connsiteX352" fmla="*/ 3791709 w 4698564"/>
              <a:gd name="connsiteY352" fmla="*/ 2851600 h 6076875"/>
              <a:gd name="connsiteX353" fmla="*/ 3783388 w 4698564"/>
              <a:gd name="connsiteY353" fmla="*/ 2851600 h 6076875"/>
              <a:gd name="connsiteX354" fmla="*/ 3783388 w 4698564"/>
              <a:gd name="connsiteY354" fmla="*/ 2880721 h 6076875"/>
              <a:gd name="connsiteX355" fmla="*/ 3762582 w 4698564"/>
              <a:gd name="connsiteY355" fmla="*/ 2997216 h 6076875"/>
              <a:gd name="connsiteX356" fmla="*/ 3775067 w 4698564"/>
              <a:gd name="connsiteY356" fmla="*/ 2959775 h 6076875"/>
              <a:gd name="connsiteX357" fmla="*/ 3795867 w 4698564"/>
              <a:gd name="connsiteY357" fmla="*/ 2918169 h 6076875"/>
              <a:gd name="connsiteX358" fmla="*/ 3766746 w 4698564"/>
              <a:gd name="connsiteY358" fmla="*/ 2905684 h 6076875"/>
              <a:gd name="connsiteX359" fmla="*/ 3762582 w 4698564"/>
              <a:gd name="connsiteY359" fmla="*/ 2997216 h 6076875"/>
              <a:gd name="connsiteX360" fmla="*/ 843890 w 4698564"/>
              <a:gd name="connsiteY360" fmla="*/ 3149028 h 6076875"/>
              <a:gd name="connsiteX361" fmla="*/ 844012 w 4698564"/>
              <a:gd name="connsiteY361" fmla="*/ 3057402 h 6076875"/>
              <a:gd name="connsiteX362" fmla="*/ 833192 w 4698564"/>
              <a:gd name="connsiteY362" fmla="*/ 3095358 h 6076875"/>
              <a:gd name="connsiteX363" fmla="*/ 814247 w 4698564"/>
              <a:gd name="connsiteY363" fmla="*/ 3137840 h 6076875"/>
              <a:gd name="connsiteX364" fmla="*/ 3679372 w 4698564"/>
              <a:gd name="connsiteY364" fmla="*/ 3109554 h 6076875"/>
              <a:gd name="connsiteX365" fmla="*/ 3700178 w 4698564"/>
              <a:gd name="connsiteY365" fmla="*/ 3101233 h 6076875"/>
              <a:gd name="connsiteX366" fmla="*/ 3712656 w 4698564"/>
              <a:gd name="connsiteY366" fmla="*/ 3080427 h 6076875"/>
              <a:gd name="connsiteX367" fmla="*/ 3712656 w 4698564"/>
              <a:gd name="connsiteY367" fmla="*/ 3072106 h 6076875"/>
              <a:gd name="connsiteX368" fmla="*/ 3696014 w 4698564"/>
              <a:gd name="connsiteY368" fmla="*/ 3080427 h 6076875"/>
              <a:gd name="connsiteX369" fmla="*/ 3745940 w 4698564"/>
              <a:gd name="connsiteY369" fmla="*/ 3180280 h 6076875"/>
              <a:gd name="connsiteX370" fmla="*/ 3754261 w 4698564"/>
              <a:gd name="connsiteY370" fmla="*/ 3146995 h 6076875"/>
              <a:gd name="connsiteX371" fmla="*/ 3733462 w 4698564"/>
              <a:gd name="connsiteY371" fmla="*/ 3180280 h 6076875"/>
              <a:gd name="connsiteX372" fmla="*/ 3675214 w 4698564"/>
              <a:gd name="connsiteY372" fmla="*/ 3213564 h 6076875"/>
              <a:gd name="connsiteX373" fmla="*/ 3687693 w 4698564"/>
              <a:gd name="connsiteY373" fmla="*/ 3138675 h 6076875"/>
              <a:gd name="connsiteX374" fmla="*/ 3666893 w 4698564"/>
              <a:gd name="connsiteY374" fmla="*/ 3134517 h 6076875"/>
              <a:gd name="connsiteX375" fmla="*/ 3662730 w 4698564"/>
              <a:gd name="connsiteY375" fmla="*/ 3142838 h 6076875"/>
              <a:gd name="connsiteX376" fmla="*/ 3662730 w 4698564"/>
              <a:gd name="connsiteY376" fmla="*/ 3163638 h 6076875"/>
              <a:gd name="connsiteX377" fmla="*/ 3675214 w 4698564"/>
              <a:gd name="connsiteY377" fmla="*/ 3213564 h 6076875"/>
              <a:gd name="connsiteX378" fmla="*/ 3708498 w 4698564"/>
              <a:gd name="connsiteY378" fmla="*/ 3284296 h 6076875"/>
              <a:gd name="connsiteX379" fmla="*/ 3712656 w 4698564"/>
              <a:gd name="connsiteY379" fmla="*/ 3246849 h 6076875"/>
              <a:gd name="connsiteX380" fmla="*/ 3708498 w 4698564"/>
              <a:gd name="connsiteY380" fmla="*/ 3221885 h 6076875"/>
              <a:gd name="connsiteX381" fmla="*/ 3683535 w 4698564"/>
              <a:gd name="connsiteY381" fmla="*/ 3246848 h 6076875"/>
              <a:gd name="connsiteX382" fmla="*/ 3662730 w 4698564"/>
              <a:gd name="connsiteY382" fmla="*/ 3246848 h 6076875"/>
              <a:gd name="connsiteX383" fmla="*/ 3691856 w 4698564"/>
              <a:gd name="connsiteY383" fmla="*/ 3284296 h 6076875"/>
              <a:gd name="connsiteX384" fmla="*/ 722444 w 4698564"/>
              <a:gd name="connsiteY384" fmla="*/ 3416756 h 6076875"/>
              <a:gd name="connsiteX385" fmla="*/ 725319 w 4698564"/>
              <a:gd name="connsiteY385" fmla="*/ 3387480 h 6076875"/>
              <a:gd name="connsiteX386" fmla="*/ 756369 w 4698564"/>
              <a:gd name="connsiteY386" fmla="*/ 3336134 h 6076875"/>
              <a:gd name="connsiteX387" fmla="*/ 770976 w 4698564"/>
              <a:gd name="connsiteY387" fmla="*/ 3289676 h 6076875"/>
              <a:gd name="connsiteX388" fmla="*/ 787052 w 4698564"/>
              <a:gd name="connsiteY388" fmla="*/ 3276475 h 6076875"/>
              <a:gd name="connsiteX389" fmla="*/ 810706 w 4698564"/>
              <a:gd name="connsiteY389" fmla="*/ 3246275 h 6076875"/>
              <a:gd name="connsiteX390" fmla="*/ 821337 w 4698564"/>
              <a:gd name="connsiteY390" fmla="*/ 3204160 h 6076875"/>
              <a:gd name="connsiteX391" fmla="*/ 829650 w 4698564"/>
              <a:gd name="connsiteY391" fmla="*/ 3203793 h 6076875"/>
              <a:gd name="connsiteX392" fmla="*/ 828366 w 4698564"/>
              <a:gd name="connsiteY392" fmla="*/ 3174701 h 6076875"/>
              <a:gd name="connsiteX393" fmla="*/ 807219 w 4698564"/>
              <a:gd name="connsiteY393" fmla="*/ 3167305 h 6076875"/>
              <a:gd name="connsiteX394" fmla="*/ 803243 w 4698564"/>
              <a:gd name="connsiteY394" fmla="*/ 3171642 h 6076875"/>
              <a:gd name="connsiteX395" fmla="*/ 795664 w 4698564"/>
              <a:gd name="connsiteY395" fmla="*/ 3188635 h 6076875"/>
              <a:gd name="connsiteX396" fmla="*/ 783748 w 4698564"/>
              <a:gd name="connsiteY396" fmla="*/ 3201658 h 6076875"/>
              <a:gd name="connsiteX397" fmla="*/ 756852 w 4698564"/>
              <a:gd name="connsiteY397" fmla="*/ 3252821 h 6076875"/>
              <a:gd name="connsiteX398" fmla="*/ 724218 w 4698564"/>
              <a:gd name="connsiteY398" fmla="*/ 3362541 h 6076875"/>
              <a:gd name="connsiteX399" fmla="*/ 702882 w 4698564"/>
              <a:gd name="connsiteY399" fmla="*/ 3350986 h 6076875"/>
              <a:gd name="connsiteX400" fmla="*/ 684305 w 4698564"/>
              <a:gd name="connsiteY400" fmla="*/ 3401781 h 6076875"/>
              <a:gd name="connsiteX401" fmla="*/ 705268 w 4698564"/>
              <a:gd name="connsiteY401" fmla="*/ 3405023 h 6076875"/>
              <a:gd name="connsiteX402" fmla="*/ 657775 w 4698564"/>
              <a:gd name="connsiteY402" fmla="*/ 3461257 h 6076875"/>
              <a:gd name="connsiteX403" fmla="*/ 661568 w 4698564"/>
              <a:gd name="connsiteY403" fmla="*/ 3452760 h 6076875"/>
              <a:gd name="connsiteX404" fmla="*/ 664253 w 4698564"/>
              <a:gd name="connsiteY404" fmla="*/ 3419325 h 6076875"/>
              <a:gd name="connsiteX405" fmla="*/ 659550 w 4698564"/>
              <a:gd name="connsiteY405" fmla="*/ 3407042 h 6076875"/>
              <a:gd name="connsiteX406" fmla="*/ 644759 w 4698564"/>
              <a:gd name="connsiteY406" fmla="*/ 3449341 h 6076875"/>
              <a:gd name="connsiteX407" fmla="*/ 657775 w 4698564"/>
              <a:gd name="connsiteY407" fmla="*/ 3461257 h 6076875"/>
              <a:gd name="connsiteX408" fmla="*/ 695737 w 4698564"/>
              <a:gd name="connsiteY408" fmla="*/ 3472078 h 6076875"/>
              <a:gd name="connsiteX409" fmla="*/ 695003 w 4698564"/>
              <a:gd name="connsiteY409" fmla="*/ 3455452 h 6076875"/>
              <a:gd name="connsiteX410" fmla="*/ 687424 w 4698564"/>
              <a:gd name="connsiteY410" fmla="*/ 3472445 h 6076875"/>
              <a:gd name="connsiteX411" fmla="*/ 3654409 w 4698564"/>
              <a:gd name="connsiteY411" fmla="*/ 3379986 h 6076875"/>
              <a:gd name="connsiteX412" fmla="*/ 3662730 w 4698564"/>
              <a:gd name="connsiteY412" fmla="*/ 3359186 h 6076875"/>
              <a:gd name="connsiteX413" fmla="*/ 3658572 w 4698564"/>
              <a:gd name="connsiteY413" fmla="*/ 3359186 h 6076875"/>
              <a:gd name="connsiteX414" fmla="*/ 3654409 w 4698564"/>
              <a:gd name="connsiteY414" fmla="*/ 3379986 h 6076875"/>
              <a:gd name="connsiteX415" fmla="*/ 3583683 w 4698564"/>
              <a:gd name="connsiteY415" fmla="*/ 3404949 h 6076875"/>
              <a:gd name="connsiteX416" fmla="*/ 3608646 w 4698564"/>
              <a:gd name="connsiteY416" fmla="*/ 3400791 h 6076875"/>
              <a:gd name="connsiteX417" fmla="*/ 3629445 w 4698564"/>
              <a:gd name="connsiteY417" fmla="*/ 3330059 h 6076875"/>
              <a:gd name="connsiteX418" fmla="*/ 3658572 w 4698564"/>
              <a:gd name="connsiteY418" fmla="*/ 3275975 h 6076875"/>
              <a:gd name="connsiteX419" fmla="*/ 3633609 w 4698564"/>
              <a:gd name="connsiteY419" fmla="*/ 3275975 h 6076875"/>
              <a:gd name="connsiteX420" fmla="*/ 3600325 w 4698564"/>
              <a:gd name="connsiteY420" fmla="*/ 3359186 h 6076875"/>
              <a:gd name="connsiteX421" fmla="*/ 3575362 w 4698564"/>
              <a:gd name="connsiteY421" fmla="*/ 3392470 h 6076875"/>
              <a:gd name="connsiteX422" fmla="*/ 3583683 w 4698564"/>
              <a:gd name="connsiteY422" fmla="*/ 3404949 h 6076875"/>
              <a:gd name="connsiteX423" fmla="*/ 635656 w 4698564"/>
              <a:gd name="connsiteY423" fmla="*/ 3620488 h 6076875"/>
              <a:gd name="connsiteX424" fmla="*/ 655885 w 4698564"/>
              <a:gd name="connsiteY424" fmla="*/ 3607104 h 6076875"/>
              <a:gd name="connsiteX425" fmla="*/ 643236 w 4698564"/>
              <a:gd name="connsiteY425" fmla="*/ 3603495 h 6076875"/>
              <a:gd name="connsiteX426" fmla="*/ 3500472 w 4698564"/>
              <a:gd name="connsiteY426" fmla="*/ 3579691 h 6076875"/>
              <a:gd name="connsiteX427" fmla="*/ 3504635 w 4698564"/>
              <a:gd name="connsiteY427" fmla="*/ 3567212 h 6076875"/>
              <a:gd name="connsiteX428" fmla="*/ 3537919 w 4698564"/>
              <a:gd name="connsiteY428" fmla="*/ 3492323 h 6076875"/>
              <a:gd name="connsiteX429" fmla="*/ 3521277 w 4698564"/>
              <a:gd name="connsiteY429" fmla="*/ 3492323 h 6076875"/>
              <a:gd name="connsiteX430" fmla="*/ 3487993 w 4698564"/>
              <a:gd name="connsiteY430" fmla="*/ 3546407 h 6076875"/>
              <a:gd name="connsiteX431" fmla="*/ 3500472 w 4698564"/>
              <a:gd name="connsiteY431" fmla="*/ 3579691 h 6076875"/>
              <a:gd name="connsiteX432" fmla="*/ 3475509 w 4698564"/>
              <a:gd name="connsiteY432" fmla="*/ 3629617 h 6076875"/>
              <a:gd name="connsiteX433" fmla="*/ 3487993 w 4698564"/>
              <a:gd name="connsiteY433" fmla="*/ 3592176 h 6076875"/>
              <a:gd name="connsiteX434" fmla="*/ 3475508 w 4698564"/>
              <a:gd name="connsiteY434" fmla="*/ 3596333 h 6076875"/>
              <a:gd name="connsiteX435" fmla="*/ 3438061 w 4698564"/>
              <a:gd name="connsiteY435" fmla="*/ 3683708 h 6076875"/>
              <a:gd name="connsiteX436" fmla="*/ 3471351 w 4698564"/>
              <a:gd name="connsiteY436" fmla="*/ 3654581 h 6076875"/>
              <a:gd name="connsiteX437" fmla="*/ 3471351 w 4698564"/>
              <a:gd name="connsiteY437" fmla="*/ 3637939 h 6076875"/>
              <a:gd name="connsiteX438" fmla="*/ 3458867 w 4698564"/>
              <a:gd name="connsiteY438" fmla="*/ 3633781 h 6076875"/>
              <a:gd name="connsiteX439" fmla="*/ 3458866 w 4698564"/>
              <a:gd name="connsiteY439" fmla="*/ 3654581 h 6076875"/>
              <a:gd name="connsiteX440" fmla="*/ 3429740 w 4698564"/>
              <a:gd name="connsiteY440" fmla="*/ 3654581 h 6076875"/>
              <a:gd name="connsiteX441" fmla="*/ 3429740 w 4698564"/>
              <a:gd name="connsiteY441" fmla="*/ 3671223 h 6076875"/>
              <a:gd name="connsiteX442" fmla="*/ 3429739 w 4698564"/>
              <a:gd name="connsiteY442" fmla="*/ 3708671 h 6076875"/>
              <a:gd name="connsiteX443" fmla="*/ 3433903 w 4698564"/>
              <a:gd name="connsiteY443" fmla="*/ 3696186 h 6076875"/>
              <a:gd name="connsiteX444" fmla="*/ 3417261 w 4698564"/>
              <a:gd name="connsiteY444" fmla="*/ 3708671 h 6076875"/>
              <a:gd name="connsiteX445" fmla="*/ 3388134 w 4698564"/>
              <a:gd name="connsiteY445" fmla="*/ 3754434 h 6076875"/>
              <a:gd name="connsiteX446" fmla="*/ 3388135 w 4698564"/>
              <a:gd name="connsiteY446" fmla="*/ 3741955 h 6076875"/>
              <a:gd name="connsiteX447" fmla="*/ 3383977 w 4698564"/>
              <a:gd name="connsiteY447" fmla="*/ 3741955 h 6076875"/>
              <a:gd name="connsiteX448" fmla="*/ 3388134 w 4698564"/>
              <a:gd name="connsiteY448" fmla="*/ 3754434 h 6076875"/>
              <a:gd name="connsiteX449" fmla="*/ 2838943 w 4698564"/>
              <a:gd name="connsiteY449" fmla="*/ 3866771 h 6076875"/>
              <a:gd name="connsiteX450" fmla="*/ 2847271 w 4698564"/>
              <a:gd name="connsiteY450" fmla="*/ 3854287 h 6076875"/>
              <a:gd name="connsiteX451" fmla="*/ 2847270 w 4698564"/>
              <a:gd name="connsiteY451" fmla="*/ 3850129 h 6076875"/>
              <a:gd name="connsiteX452" fmla="*/ 476860 w 4698564"/>
              <a:gd name="connsiteY452" fmla="*/ 3985654 h 6076875"/>
              <a:gd name="connsiteX453" fmla="*/ 476126 w 4698564"/>
              <a:gd name="connsiteY453" fmla="*/ 3969028 h 6076875"/>
              <a:gd name="connsiteX454" fmla="*/ 472523 w 4698564"/>
              <a:gd name="connsiteY454" fmla="*/ 3981684 h 6076875"/>
              <a:gd name="connsiteX455" fmla="*/ 2789018 w 4698564"/>
              <a:gd name="connsiteY455" fmla="*/ 3954139 h 6076875"/>
              <a:gd name="connsiteX456" fmla="*/ 2809823 w 4698564"/>
              <a:gd name="connsiteY456" fmla="*/ 3937497 h 6076875"/>
              <a:gd name="connsiteX457" fmla="*/ 2801502 w 4698564"/>
              <a:gd name="connsiteY457" fmla="*/ 3916698 h 6076875"/>
              <a:gd name="connsiteX458" fmla="*/ 2780696 w 4698564"/>
              <a:gd name="connsiteY458" fmla="*/ 3941661 h 6076875"/>
              <a:gd name="connsiteX459" fmla="*/ 2780696 w 4698564"/>
              <a:gd name="connsiteY459" fmla="*/ 3954139 h 6076875"/>
              <a:gd name="connsiteX460" fmla="*/ 461036 w 4698564"/>
              <a:gd name="connsiteY460" fmla="*/ 4098799 h 6076875"/>
              <a:gd name="connsiteX461" fmla="*/ 460852 w 4698564"/>
              <a:gd name="connsiteY461" fmla="*/ 4094640 h 6076875"/>
              <a:gd name="connsiteX462" fmla="*/ 443309 w 4698564"/>
              <a:gd name="connsiteY462" fmla="*/ 4074594 h 6076875"/>
              <a:gd name="connsiteX463" fmla="*/ 3304924 w 4698564"/>
              <a:gd name="connsiteY463" fmla="*/ 4033192 h 6076875"/>
              <a:gd name="connsiteX464" fmla="*/ 3309087 w 4698564"/>
              <a:gd name="connsiteY464" fmla="*/ 4020708 h 6076875"/>
              <a:gd name="connsiteX465" fmla="*/ 3288282 w 4698564"/>
              <a:gd name="connsiteY465" fmla="*/ 4004066 h 6076875"/>
              <a:gd name="connsiteX466" fmla="*/ 3304924 w 4698564"/>
              <a:gd name="connsiteY466" fmla="*/ 3974945 h 6076875"/>
              <a:gd name="connsiteX467" fmla="*/ 3296602 w 4698564"/>
              <a:gd name="connsiteY467" fmla="*/ 3887570 h 6076875"/>
              <a:gd name="connsiteX468" fmla="*/ 3263318 w 4698564"/>
              <a:gd name="connsiteY468" fmla="*/ 3941661 h 6076875"/>
              <a:gd name="connsiteX469" fmla="*/ 3275803 w 4698564"/>
              <a:gd name="connsiteY469" fmla="*/ 3987424 h 6076875"/>
              <a:gd name="connsiteX470" fmla="*/ 3263318 w 4698564"/>
              <a:gd name="connsiteY470" fmla="*/ 3995745 h 6076875"/>
              <a:gd name="connsiteX471" fmla="*/ 3275803 w 4698564"/>
              <a:gd name="connsiteY471" fmla="*/ 4020708 h 6076875"/>
              <a:gd name="connsiteX472" fmla="*/ 324854 w 4698564"/>
              <a:gd name="connsiteY472" fmla="*/ 4221420 h 6076875"/>
              <a:gd name="connsiteX473" fmla="*/ 336776 w 4698564"/>
              <a:gd name="connsiteY473" fmla="*/ 4208397 h 6076875"/>
              <a:gd name="connsiteX474" fmla="*/ 332249 w 4698564"/>
              <a:gd name="connsiteY474" fmla="*/ 4200268 h 6076875"/>
              <a:gd name="connsiteX475" fmla="*/ 340011 w 4698564"/>
              <a:gd name="connsiteY475" fmla="*/ 4187434 h 6076875"/>
              <a:gd name="connsiteX476" fmla="*/ 360246 w 4698564"/>
              <a:gd name="connsiteY476" fmla="*/ 4174044 h 6076875"/>
              <a:gd name="connsiteX477" fmla="*/ 368926 w 4698564"/>
              <a:gd name="connsiteY477" fmla="*/ 4181990 h 6076875"/>
              <a:gd name="connsiteX478" fmla="*/ 376138 w 4698564"/>
              <a:gd name="connsiteY478" fmla="*/ 4156684 h 6076875"/>
              <a:gd name="connsiteX479" fmla="*/ 414217 w 4698564"/>
              <a:gd name="connsiteY479" fmla="*/ 4075879 h 6076875"/>
              <a:gd name="connsiteX480" fmla="*/ 429185 w 4698564"/>
              <a:gd name="connsiteY480" fmla="*/ 4037734 h 6076875"/>
              <a:gd name="connsiteX481" fmla="*/ 440005 w 4698564"/>
              <a:gd name="connsiteY481" fmla="*/ 3999777 h 6076875"/>
              <a:gd name="connsiteX482" fmla="*/ 484929 w 4698564"/>
              <a:gd name="connsiteY482" fmla="*/ 3885347 h 6076875"/>
              <a:gd name="connsiteX483" fmla="*/ 501004 w 4698564"/>
              <a:gd name="connsiteY483" fmla="*/ 3872146 h 6076875"/>
              <a:gd name="connsiteX484" fmla="*/ 523741 w 4698564"/>
              <a:gd name="connsiteY484" fmla="*/ 3821168 h 6076875"/>
              <a:gd name="connsiteX485" fmla="*/ 522456 w 4698564"/>
              <a:gd name="connsiteY485" fmla="*/ 3792069 h 6076875"/>
              <a:gd name="connsiteX486" fmla="*/ 467752 w 4698564"/>
              <a:gd name="connsiteY486" fmla="*/ 3873615 h 6076875"/>
              <a:gd name="connsiteX487" fmla="*/ 451493 w 4698564"/>
              <a:gd name="connsiteY487" fmla="*/ 3882662 h 6076875"/>
              <a:gd name="connsiteX488" fmla="*/ 440128 w 4698564"/>
              <a:gd name="connsiteY488" fmla="*/ 3908151 h 6076875"/>
              <a:gd name="connsiteX489" fmla="*/ 396122 w 4698564"/>
              <a:gd name="connsiteY489" fmla="*/ 4043361 h 6076875"/>
              <a:gd name="connsiteX490" fmla="*/ 375888 w 4698564"/>
              <a:gd name="connsiteY490" fmla="*/ 4056745 h 6076875"/>
              <a:gd name="connsiteX491" fmla="*/ 360180 w 4698564"/>
              <a:gd name="connsiteY491" fmla="*/ 4078264 h 6076875"/>
              <a:gd name="connsiteX492" fmla="*/ 341235 w 4698564"/>
              <a:gd name="connsiteY492" fmla="*/ 4120747 h 6076875"/>
              <a:gd name="connsiteX493" fmla="*/ 332249 w 4698564"/>
              <a:gd name="connsiteY493" fmla="*/ 4200268 h 6076875"/>
              <a:gd name="connsiteX494" fmla="*/ 324854 w 4698564"/>
              <a:gd name="connsiteY494" fmla="*/ 4221420 h 6076875"/>
              <a:gd name="connsiteX495" fmla="*/ 327239 w 4698564"/>
              <a:gd name="connsiteY495" fmla="*/ 4275451 h 6076875"/>
              <a:gd name="connsiteX496" fmla="*/ 331216 w 4698564"/>
              <a:gd name="connsiteY496" fmla="*/ 4271114 h 6076875"/>
              <a:gd name="connsiteX497" fmla="*/ 318926 w 4698564"/>
              <a:gd name="connsiteY497" fmla="*/ 4275818 h 6076875"/>
              <a:gd name="connsiteX498" fmla="*/ 271053 w 4698564"/>
              <a:gd name="connsiteY498" fmla="*/ 4299796 h 6076875"/>
              <a:gd name="connsiteX499" fmla="*/ 286592 w 4698564"/>
              <a:gd name="connsiteY499" fmla="*/ 4298072 h 6076875"/>
              <a:gd name="connsiteX500" fmla="*/ 309329 w 4698564"/>
              <a:gd name="connsiteY500" fmla="*/ 4247093 h 6076875"/>
              <a:gd name="connsiteX501" fmla="*/ 283839 w 4698564"/>
              <a:gd name="connsiteY501" fmla="*/ 4235722 h 6076875"/>
              <a:gd name="connsiteX502" fmla="*/ 273208 w 4698564"/>
              <a:gd name="connsiteY502" fmla="*/ 4277837 h 6076875"/>
              <a:gd name="connsiteX503" fmla="*/ 261470 w 4698564"/>
              <a:gd name="connsiteY503" fmla="*/ 4295014 h 6076875"/>
              <a:gd name="connsiteX504" fmla="*/ 271053 w 4698564"/>
              <a:gd name="connsiteY504" fmla="*/ 4299796 h 6076875"/>
              <a:gd name="connsiteX505" fmla="*/ 2709970 w 4698564"/>
              <a:gd name="connsiteY505" fmla="*/ 4195450 h 6076875"/>
              <a:gd name="connsiteX506" fmla="*/ 2751576 w 4698564"/>
              <a:gd name="connsiteY506" fmla="*/ 4087276 h 6076875"/>
              <a:gd name="connsiteX507" fmla="*/ 2722449 w 4698564"/>
              <a:gd name="connsiteY507" fmla="*/ 4062313 h 6076875"/>
              <a:gd name="connsiteX508" fmla="*/ 2676686 w 4698564"/>
              <a:gd name="connsiteY508" fmla="*/ 4166330 h 6076875"/>
              <a:gd name="connsiteX509" fmla="*/ 2709970 w 4698564"/>
              <a:gd name="connsiteY509" fmla="*/ 4195450 h 6076875"/>
              <a:gd name="connsiteX510" fmla="*/ 2664201 w 4698564"/>
              <a:gd name="connsiteY510" fmla="*/ 4286982 h 6076875"/>
              <a:gd name="connsiteX511" fmla="*/ 2693328 w 4698564"/>
              <a:gd name="connsiteY511" fmla="*/ 4245377 h 6076875"/>
              <a:gd name="connsiteX512" fmla="*/ 2664202 w 4698564"/>
              <a:gd name="connsiteY512" fmla="*/ 4207935 h 6076875"/>
              <a:gd name="connsiteX513" fmla="*/ 2647559 w 4698564"/>
              <a:gd name="connsiteY513" fmla="*/ 4257861 h 6076875"/>
              <a:gd name="connsiteX514" fmla="*/ 2630917 w 4698564"/>
              <a:gd name="connsiteY514" fmla="*/ 4262019 h 6076875"/>
              <a:gd name="connsiteX515" fmla="*/ 2664201 w 4698564"/>
              <a:gd name="connsiteY515" fmla="*/ 4286982 h 6076875"/>
              <a:gd name="connsiteX516" fmla="*/ 275105 w 4698564"/>
              <a:gd name="connsiteY516" fmla="*/ 4415188 h 6076875"/>
              <a:gd name="connsiteX517" fmla="*/ 291364 w 4698564"/>
              <a:gd name="connsiteY517" fmla="*/ 4406141 h 6076875"/>
              <a:gd name="connsiteX518" fmla="*/ 297841 w 4698564"/>
              <a:gd name="connsiteY518" fmla="*/ 4364209 h 6076875"/>
              <a:gd name="connsiteX519" fmla="*/ 275105 w 4698564"/>
              <a:gd name="connsiteY519" fmla="*/ 4415188 h 6076875"/>
              <a:gd name="connsiteX520" fmla="*/ 247847 w 4698564"/>
              <a:gd name="connsiteY520" fmla="*/ 4458037 h 6076875"/>
              <a:gd name="connsiteX521" fmla="*/ 242953 w 4698564"/>
              <a:gd name="connsiteY521" fmla="*/ 4441595 h 6076875"/>
              <a:gd name="connsiteX522" fmla="*/ 234640 w 4698564"/>
              <a:gd name="connsiteY522" fmla="*/ 4441962 h 6076875"/>
              <a:gd name="connsiteX523" fmla="*/ 230855 w 4698564"/>
              <a:gd name="connsiteY523" fmla="*/ 4450458 h 6076875"/>
              <a:gd name="connsiteX524" fmla="*/ 243687 w 4698564"/>
              <a:gd name="connsiteY524" fmla="*/ 4458220 h 6076875"/>
              <a:gd name="connsiteX525" fmla="*/ 2614275 w 4698564"/>
              <a:gd name="connsiteY525" fmla="*/ 4378514 h 6076875"/>
              <a:gd name="connsiteX526" fmla="*/ 2622596 w 4698564"/>
              <a:gd name="connsiteY526" fmla="*/ 4366036 h 6076875"/>
              <a:gd name="connsiteX527" fmla="*/ 2614274 w 4698564"/>
              <a:gd name="connsiteY527" fmla="*/ 4357714 h 6076875"/>
              <a:gd name="connsiteX528" fmla="*/ 2605954 w 4698564"/>
              <a:gd name="connsiteY528" fmla="*/ 4361872 h 6076875"/>
              <a:gd name="connsiteX529" fmla="*/ 2614275 w 4698564"/>
              <a:gd name="connsiteY529" fmla="*/ 4378514 h 6076875"/>
              <a:gd name="connsiteX530" fmla="*/ 2876391 w 4698564"/>
              <a:gd name="connsiteY530" fmla="*/ 4370193 h 6076875"/>
              <a:gd name="connsiteX531" fmla="*/ 2934639 w 4698564"/>
              <a:gd name="connsiteY531" fmla="*/ 4274504 h 6076875"/>
              <a:gd name="connsiteX532" fmla="*/ 2926318 w 4698564"/>
              <a:gd name="connsiteY532" fmla="*/ 4245377 h 6076875"/>
              <a:gd name="connsiteX533" fmla="*/ 2917997 w 4698564"/>
              <a:gd name="connsiteY533" fmla="*/ 4266182 h 6076875"/>
              <a:gd name="connsiteX534" fmla="*/ 2888876 w 4698564"/>
              <a:gd name="connsiteY534" fmla="*/ 4311946 h 6076875"/>
              <a:gd name="connsiteX535" fmla="*/ 2876391 w 4698564"/>
              <a:gd name="connsiteY535" fmla="*/ 4370193 h 6076875"/>
              <a:gd name="connsiteX536" fmla="*/ 2589312 w 4698564"/>
              <a:gd name="connsiteY536" fmla="*/ 4436762 h 6076875"/>
              <a:gd name="connsiteX537" fmla="*/ 2572669 w 4698564"/>
              <a:gd name="connsiteY537" fmla="*/ 4403477 h 6076875"/>
              <a:gd name="connsiteX538" fmla="*/ 2572669 w 4698564"/>
              <a:gd name="connsiteY538" fmla="*/ 4424283 h 6076875"/>
              <a:gd name="connsiteX539" fmla="*/ 2589312 w 4698564"/>
              <a:gd name="connsiteY539" fmla="*/ 4436762 h 6076875"/>
              <a:gd name="connsiteX540" fmla="*/ 3046970 w 4698564"/>
              <a:gd name="connsiteY540" fmla="*/ 4424283 h 6076875"/>
              <a:gd name="connsiteX541" fmla="*/ 3088576 w 4698564"/>
              <a:gd name="connsiteY541" fmla="*/ 4374356 h 6076875"/>
              <a:gd name="connsiteX542" fmla="*/ 3101061 w 4698564"/>
              <a:gd name="connsiteY542" fmla="*/ 4316109 h 6076875"/>
              <a:gd name="connsiteX543" fmla="*/ 3076097 w 4698564"/>
              <a:gd name="connsiteY543" fmla="*/ 4374357 h 6076875"/>
              <a:gd name="connsiteX544" fmla="*/ 3038649 w 4698564"/>
              <a:gd name="connsiteY544" fmla="*/ 4386835 h 6076875"/>
              <a:gd name="connsiteX545" fmla="*/ 2851428 w 4698564"/>
              <a:gd name="connsiteY545" fmla="*/ 4436761 h 6076875"/>
              <a:gd name="connsiteX546" fmla="*/ 2876391 w 4698564"/>
              <a:gd name="connsiteY546" fmla="*/ 4415961 h 6076875"/>
              <a:gd name="connsiteX547" fmla="*/ 2859749 w 4698564"/>
              <a:gd name="connsiteY547" fmla="*/ 4390998 h 6076875"/>
              <a:gd name="connsiteX548" fmla="*/ 2872234 w 4698564"/>
              <a:gd name="connsiteY548" fmla="*/ 4374357 h 6076875"/>
              <a:gd name="connsiteX549" fmla="*/ 2834786 w 4698564"/>
              <a:gd name="connsiteY549" fmla="*/ 4420119 h 6076875"/>
              <a:gd name="connsiteX550" fmla="*/ 2834786 w 4698564"/>
              <a:gd name="connsiteY550" fmla="*/ 4424283 h 6076875"/>
              <a:gd name="connsiteX551" fmla="*/ 2813980 w 4698564"/>
              <a:gd name="connsiteY551" fmla="*/ 4428440 h 6076875"/>
              <a:gd name="connsiteX552" fmla="*/ 2851428 w 4698564"/>
              <a:gd name="connsiteY552" fmla="*/ 4436761 h 6076875"/>
              <a:gd name="connsiteX553" fmla="*/ 219000 w 4698564"/>
              <a:gd name="connsiteY553" fmla="*/ 4559261 h 6076875"/>
              <a:gd name="connsiteX554" fmla="*/ 217715 w 4698564"/>
              <a:gd name="connsiteY554" fmla="*/ 4530162 h 6076875"/>
              <a:gd name="connsiteX555" fmla="*/ 233791 w 4698564"/>
              <a:gd name="connsiteY555" fmla="*/ 4516962 h 6076875"/>
              <a:gd name="connsiteX556" fmla="*/ 220400 w 4698564"/>
              <a:gd name="connsiteY556" fmla="*/ 4496727 h 6076875"/>
              <a:gd name="connsiteX557" fmla="*/ 216614 w 4698564"/>
              <a:gd name="connsiteY557" fmla="*/ 4505223 h 6076875"/>
              <a:gd name="connsiteX558" fmla="*/ 197480 w 4698564"/>
              <a:gd name="connsiteY558" fmla="*/ 4543553 h 6076875"/>
              <a:gd name="connsiteX559" fmla="*/ 3013686 w 4698564"/>
              <a:gd name="connsiteY559" fmla="*/ 4470045 h 6076875"/>
              <a:gd name="connsiteX560" fmla="*/ 3022007 w 4698564"/>
              <a:gd name="connsiteY560" fmla="*/ 4457567 h 6076875"/>
              <a:gd name="connsiteX561" fmla="*/ 3005365 w 4698564"/>
              <a:gd name="connsiteY561" fmla="*/ 4453403 h 6076875"/>
              <a:gd name="connsiteX562" fmla="*/ 3013686 w 4698564"/>
              <a:gd name="connsiteY562" fmla="*/ 4470045 h 6076875"/>
              <a:gd name="connsiteX563" fmla="*/ 204760 w 4698564"/>
              <a:gd name="connsiteY563" fmla="*/ 4614026 h 6076875"/>
              <a:gd name="connsiteX564" fmla="*/ 204209 w 4698564"/>
              <a:gd name="connsiteY564" fmla="*/ 4601559 h 6076875"/>
              <a:gd name="connsiteX565" fmla="*/ 219918 w 4698564"/>
              <a:gd name="connsiteY565" fmla="*/ 4580040 h 6076875"/>
              <a:gd name="connsiteX566" fmla="*/ 219550 w 4698564"/>
              <a:gd name="connsiteY566" fmla="*/ 4571727 h 6076875"/>
              <a:gd name="connsiteX567" fmla="*/ 199499 w 4698564"/>
              <a:gd name="connsiteY567" fmla="*/ 4589271 h 6076875"/>
              <a:gd name="connsiteX568" fmla="*/ 200049 w 4698564"/>
              <a:gd name="connsiteY568" fmla="*/ 4601743 h 6076875"/>
              <a:gd name="connsiteX569" fmla="*/ 204760 w 4698564"/>
              <a:gd name="connsiteY569" fmla="*/ 4614026 h 6076875"/>
              <a:gd name="connsiteX570" fmla="*/ 2751575 w 4698564"/>
              <a:gd name="connsiteY570" fmla="*/ 4603183 h 6076875"/>
              <a:gd name="connsiteX571" fmla="*/ 2734934 w 4698564"/>
              <a:gd name="connsiteY571" fmla="*/ 4590704 h 6076875"/>
              <a:gd name="connsiteX572" fmla="*/ 2743254 w 4698564"/>
              <a:gd name="connsiteY572" fmla="*/ 4603183 h 6076875"/>
              <a:gd name="connsiteX573" fmla="*/ 2651723 w 4698564"/>
              <a:gd name="connsiteY573" fmla="*/ 4723841 h 6076875"/>
              <a:gd name="connsiteX574" fmla="*/ 2664202 w 4698564"/>
              <a:gd name="connsiteY574" fmla="*/ 4719678 h 6076875"/>
              <a:gd name="connsiteX575" fmla="*/ 2647559 w 4698564"/>
              <a:gd name="connsiteY575" fmla="*/ 4711356 h 6076875"/>
              <a:gd name="connsiteX576" fmla="*/ 2651723 w 4698564"/>
              <a:gd name="connsiteY576" fmla="*/ 4723841 h 6076875"/>
              <a:gd name="connsiteX577" fmla="*/ 1994542 w 4698564"/>
              <a:gd name="connsiteY577" fmla="*/ 4900449 h 6076875"/>
              <a:gd name="connsiteX578" fmla="*/ 2038426 w 4698564"/>
              <a:gd name="connsiteY578" fmla="*/ 4856866 h 6076875"/>
              <a:gd name="connsiteX579" fmla="*/ 2051932 w 4698564"/>
              <a:gd name="connsiteY579" fmla="*/ 4785469 h 6076875"/>
              <a:gd name="connsiteX580" fmla="*/ 2023017 w 4698564"/>
              <a:gd name="connsiteY580" fmla="*/ 4790913 h 6076875"/>
              <a:gd name="connsiteX581" fmla="*/ 2018864 w 4698564"/>
              <a:gd name="connsiteY581" fmla="*/ 4791096 h 6076875"/>
              <a:gd name="connsiteX582" fmla="*/ 2024852 w 4698564"/>
              <a:gd name="connsiteY582" fmla="*/ 4832478 h 6076875"/>
              <a:gd name="connsiteX583" fmla="*/ 1988731 w 4698564"/>
              <a:gd name="connsiteY583" fmla="*/ 4863221 h 6076875"/>
              <a:gd name="connsiteX584" fmla="*/ 1977727 w 4698564"/>
              <a:gd name="connsiteY584" fmla="*/ 4897024 h 6076875"/>
              <a:gd name="connsiteX585" fmla="*/ 2009559 w 4698564"/>
              <a:gd name="connsiteY585" fmla="*/ 5229347 h 6076875"/>
              <a:gd name="connsiteX586" fmla="*/ 2009578 w 4698564"/>
              <a:gd name="connsiteY586" fmla="*/ 5229308 h 6076875"/>
              <a:gd name="connsiteX587" fmla="*/ 2014162 w 4698564"/>
              <a:gd name="connsiteY587" fmla="*/ 5216677 h 6076875"/>
              <a:gd name="connsiteX588" fmla="*/ 2012497 w 4698564"/>
              <a:gd name="connsiteY588" fmla="*/ 5208888 h 6076875"/>
              <a:gd name="connsiteX589" fmla="*/ 2011000 w 4698564"/>
              <a:gd name="connsiteY589" fmla="*/ 5210621 h 6076875"/>
              <a:gd name="connsiteX590" fmla="*/ 1356250 w 4698564"/>
              <a:gd name="connsiteY590" fmla="*/ 5275334 h 6076875"/>
              <a:gd name="connsiteX591" fmla="*/ 1400133 w 4698564"/>
              <a:gd name="connsiteY591" fmla="*/ 5231750 h 6076875"/>
              <a:gd name="connsiteX592" fmla="*/ 1413639 w 4698564"/>
              <a:gd name="connsiteY592" fmla="*/ 5160353 h 6076875"/>
              <a:gd name="connsiteX593" fmla="*/ 1384724 w 4698564"/>
              <a:gd name="connsiteY593" fmla="*/ 5165798 h 6076875"/>
              <a:gd name="connsiteX594" fmla="*/ 1380570 w 4698564"/>
              <a:gd name="connsiteY594" fmla="*/ 5165981 h 6076875"/>
              <a:gd name="connsiteX595" fmla="*/ 1386559 w 4698564"/>
              <a:gd name="connsiteY595" fmla="*/ 5207362 h 6076875"/>
              <a:gd name="connsiteX596" fmla="*/ 1350438 w 4698564"/>
              <a:gd name="connsiteY596" fmla="*/ 5238106 h 6076875"/>
              <a:gd name="connsiteX597" fmla="*/ 1339434 w 4698564"/>
              <a:gd name="connsiteY597" fmla="*/ 5271909 h 6076875"/>
              <a:gd name="connsiteX598" fmla="*/ 502156 w 4698564"/>
              <a:gd name="connsiteY598" fmla="*/ 5313043 h 6076875"/>
              <a:gd name="connsiteX599" fmla="*/ 546039 w 4698564"/>
              <a:gd name="connsiteY599" fmla="*/ 5269460 h 6076875"/>
              <a:gd name="connsiteX600" fmla="*/ 559545 w 4698564"/>
              <a:gd name="connsiteY600" fmla="*/ 5198062 h 6076875"/>
              <a:gd name="connsiteX601" fmla="*/ 530630 w 4698564"/>
              <a:gd name="connsiteY601" fmla="*/ 5203507 h 6076875"/>
              <a:gd name="connsiteX602" fmla="*/ 526476 w 4698564"/>
              <a:gd name="connsiteY602" fmla="*/ 5203690 h 6076875"/>
              <a:gd name="connsiteX603" fmla="*/ 532465 w 4698564"/>
              <a:gd name="connsiteY603" fmla="*/ 5245071 h 6076875"/>
              <a:gd name="connsiteX604" fmla="*/ 496344 w 4698564"/>
              <a:gd name="connsiteY604" fmla="*/ 5275815 h 6076875"/>
              <a:gd name="connsiteX605" fmla="*/ 485340 w 4698564"/>
              <a:gd name="connsiteY605" fmla="*/ 5309618 h 6076875"/>
              <a:gd name="connsiteX606" fmla="*/ 1990043 w 4698564"/>
              <a:gd name="connsiteY606" fmla="*/ 5279415 h 6076875"/>
              <a:gd name="connsiteX607" fmla="*/ 2002556 w 4698564"/>
              <a:gd name="connsiteY607" fmla="*/ 5270741 h 6076875"/>
              <a:gd name="connsiteX608" fmla="*/ 1997668 w 4698564"/>
              <a:gd name="connsiteY608" fmla="*/ 5254298 h 6076875"/>
              <a:gd name="connsiteX609" fmla="*/ 2006960 w 4698564"/>
              <a:gd name="connsiteY609" fmla="*/ 5234801 h 6076875"/>
              <a:gd name="connsiteX610" fmla="*/ 1998515 w 4698564"/>
              <a:gd name="connsiteY610" fmla="*/ 5248068 h 6076875"/>
              <a:gd name="connsiteX611" fmla="*/ 415036 w 4698564"/>
              <a:gd name="connsiteY611" fmla="*/ 6075363 h 6076875"/>
              <a:gd name="connsiteX612" fmla="*/ 398388 w 4698564"/>
              <a:gd name="connsiteY612" fmla="*/ 6075580 h 6076875"/>
              <a:gd name="connsiteX613" fmla="*/ 454682 w 4698564"/>
              <a:gd name="connsiteY613" fmla="*/ 5935660 h 6076875"/>
              <a:gd name="connsiteX614" fmla="*/ 450522 w 4698564"/>
              <a:gd name="connsiteY614" fmla="*/ 5935844 h 6076875"/>
              <a:gd name="connsiteX615" fmla="*/ 444901 w 4698564"/>
              <a:gd name="connsiteY615" fmla="*/ 5902775 h 6076875"/>
              <a:gd name="connsiteX616" fmla="*/ 498620 w 4698564"/>
              <a:gd name="connsiteY616" fmla="*/ 5704671 h 6076875"/>
              <a:gd name="connsiteX617" fmla="*/ 510169 w 4698564"/>
              <a:gd name="connsiteY617" fmla="*/ 5683335 h 6076875"/>
              <a:gd name="connsiteX618" fmla="*/ 505281 w 4698564"/>
              <a:gd name="connsiteY618" fmla="*/ 5666892 h 6076875"/>
              <a:gd name="connsiteX619" fmla="*/ 519889 w 4698564"/>
              <a:gd name="connsiteY619" fmla="*/ 5620440 h 6076875"/>
              <a:gd name="connsiteX620" fmla="*/ 496051 w 4698564"/>
              <a:gd name="connsiteY620" fmla="*/ 5646480 h 6076875"/>
              <a:gd name="connsiteX621" fmla="*/ 492998 w 4698564"/>
              <a:gd name="connsiteY621" fmla="*/ 5671602 h 6076875"/>
              <a:gd name="connsiteX622" fmla="*/ 469711 w 4698564"/>
              <a:gd name="connsiteY622" fmla="*/ 5710109 h 6076875"/>
              <a:gd name="connsiteX623" fmla="*/ 439763 w 4698564"/>
              <a:gd name="connsiteY623" fmla="*/ 5786393 h 6076875"/>
              <a:gd name="connsiteX624" fmla="*/ 415742 w 4698564"/>
              <a:gd name="connsiteY624" fmla="*/ 5808280 h 6076875"/>
              <a:gd name="connsiteX625" fmla="*/ 408713 w 4698564"/>
              <a:gd name="connsiteY625" fmla="*/ 5837739 h 6076875"/>
              <a:gd name="connsiteX626" fmla="*/ 393554 w 4698564"/>
              <a:gd name="connsiteY626" fmla="*/ 5871725 h 6076875"/>
              <a:gd name="connsiteX627" fmla="*/ 371737 w 4698564"/>
              <a:gd name="connsiteY627" fmla="*/ 5943490 h 6076875"/>
              <a:gd name="connsiteX628" fmla="*/ 319718 w 4698564"/>
              <a:gd name="connsiteY628" fmla="*/ 5991594 h 6076875"/>
              <a:gd name="connsiteX629" fmla="*/ 317883 w 4698564"/>
              <a:gd name="connsiteY629" fmla="*/ 5950029 h 6076875"/>
              <a:gd name="connsiteX630" fmla="*/ 319839 w 4698564"/>
              <a:gd name="connsiteY630" fmla="*/ 5899967 h 6076875"/>
              <a:gd name="connsiteX631" fmla="*/ 348503 w 4698564"/>
              <a:gd name="connsiteY631" fmla="*/ 5794590 h 6076875"/>
              <a:gd name="connsiteX632" fmla="*/ 378269 w 4698564"/>
              <a:gd name="connsiteY632" fmla="*/ 5714146 h 6076875"/>
              <a:gd name="connsiteX633" fmla="*/ 379486 w 4698564"/>
              <a:gd name="connsiteY633" fmla="*/ 5647459 h 6076875"/>
              <a:gd name="connsiteX634" fmla="*/ 424960 w 4698564"/>
              <a:gd name="connsiteY634" fmla="*/ 5545501 h 6076875"/>
              <a:gd name="connsiteX635" fmla="*/ 411025 w 4698564"/>
              <a:gd name="connsiteY635" fmla="*/ 5512799 h 6076875"/>
              <a:gd name="connsiteX636" fmla="*/ 439200 w 4698564"/>
              <a:gd name="connsiteY636" fmla="*/ 5490735 h 6076875"/>
              <a:gd name="connsiteX637" fmla="*/ 437181 w 4698564"/>
              <a:gd name="connsiteY637" fmla="*/ 5445011 h 6076875"/>
              <a:gd name="connsiteX638" fmla="*/ 460285 w 4698564"/>
              <a:gd name="connsiteY638" fmla="*/ 5402345 h 6076875"/>
              <a:gd name="connsiteX639" fmla="*/ 454663 w 4698564"/>
              <a:gd name="connsiteY639" fmla="*/ 5369277 h 6076875"/>
              <a:gd name="connsiteX640" fmla="*/ 442191 w 4698564"/>
              <a:gd name="connsiteY640" fmla="*/ 5369827 h 6076875"/>
              <a:gd name="connsiteX641" fmla="*/ 411140 w 4698564"/>
              <a:gd name="connsiteY641" fmla="*/ 5421173 h 6076875"/>
              <a:gd name="connsiteX642" fmla="*/ 413893 w 4698564"/>
              <a:gd name="connsiteY642" fmla="*/ 5483524 h 6076875"/>
              <a:gd name="connsiteX643" fmla="*/ 409740 w 4698564"/>
              <a:gd name="connsiteY643" fmla="*/ 5483707 h 6076875"/>
              <a:gd name="connsiteX644" fmla="*/ 411025 w 4698564"/>
              <a:gd name="connsiteY644" fmla="*/ 5512799 h 6076875"/>
              <a:gd name="connsiteX645" fmla="*/ 359924 w 4698564"/>
              <a:gd name="connsiteY645" fmla="*/ 5581689 h 6076875"/>
              <a:gd name="connsiteX646" fmla="*/ 341530 w 4698564"/>
              <a:gd name="connsiteY646" fmla="*/ 5636644 h 6076875"/>
              <a:gd name="connsiteX647" fmla="*/ 301311 w 4698564"/>
              <a:gd name="connsiteY647" fmla="*/ 5763357 h 6076875"/>
              <a:gd name="connsiteX648" fmla="*/ 280348 w 4698564"/>
              <a:gd name="connsiteY648" fmla="*/ 5760115 h 6076875"/>
              <a:gd name="connsiteX649" fmla="*/ 293671 w 4698564"/>
              <a:gd name="connsiteY649" fmla="*/ 5684564 h 6076875"/>
              <a:gd name="connsiteX650" fmla="*/ 336942 w 4698564"/>
              <a:gd name="connsiteY650" fmla="*/ 5532729 h 6076875"/>
              <a:gd name="connsiteX651" fmla="*/ 344337 w 4698564"/>
              <a:gd name="connsiteY651" fmla="*/ 5511582 h 6076875"/>
              <a:gd name="connsiteX652" fmla="*/ 339261 w 4698564"/>
              <a:gd name="connsiteY652" fmla="*/ 5490980 h 6076875"/>
              <a:gd name="connsiteX653" fmla="*/ 362364 w 4698564"/>
              <a:gd name="connsiteY653" fmla="*/ 5448314 h 6076875"/>
              <a:gd name="connsiteX654" fmla="*/ 377705 w 4698564"/>
              <a:gd name="connsiteY654" fmla="*/ 5418488 h 6076875"/>
              <a:gd name="connsiteX655" fmla="*/ 380030 w 4698564"/>
              <a:gd name="connsiteY655" fmla="*/ 5376739 h 6076875"/>
              <a:gd name="connsiteX656" fmla="*/ 271411 w 4698564"/>
              <a:gd name="connsiteY656" fmla="*/ 5369038 h 6076875"/>
              <a:gd name="connsiteX657" fmla="*/ 269576 w 4698564"/>
              <a:gd name="connsiteY657" fmla="*/ 5327473 h 6076875"/>
              <a:gd name="connsiteX658" fmla="*/ 272811 w 4698564"/>
              <a:gd name="connsiteY658" fmla="*/ 5306511 h 6076875"/>
              <a:gd name="connsiteX659" fmla="*/ 260712 w 4698564"/>
              <a:gd name="connsiteY659" fmla="*/ 5315374 h 6076875"/>
              <a:gd name="connsiteX660" fmla="*/ 208510 w 4698564"/>
              <a:gd name="connsiteY660" fmla="*/ 5359325 h 6076875"/>
              <a:gd name="connsiteX661" fmla="*/ 201482 w 4698564"/>
              <a:gd name="connsiteY661" fmla="*/ 5388784 h 6076875"/>
              <a:gd name="connsiteX662" fmla="*/ 194086 w 4698564"/>
              <a:gd name="connsiteY662" fmla="*/ 5409937 h 6076875"/>
              <a:gd name="connsiteX663" fmla="*/ 198980 w 4698564"/>
              <a:gd name="connsiteY663" fmla="*/ 5426379 h 6076875"/>
              <a:gd name="connsiteX664" fmla="*/ 136147 w 4698564"/>
              <a:gd name="connsiteY664" fmla="*/ 5512445 h 6076875"/>
              <a:gd name="connsiteX665" fmla="*/ 73680 w 4698564"/>
              <a:gd name="connsiteY665" fmla="*/ 5606824 h 6076875"/>
              <a:gd name="connsiteX666" fmla="*/ 78750 w 4698564"/>
              <a:gd name="connsiteY666" fmla="*/ 5627420 h 6076875"/>
              <a:gd name="connsiteX667" fmla="*/ 63592 w 4698564"/>
              <a:gd name="connsiteY667" fmla="*/ 5661406 h 6076875"/>
              <a:gd name="connsiteX668" fmla="*/ 39021 w 4698564"/>
              <a:gd name="connsiteY668" fmla="*/ 5670820 h 6076875"/>
              <a:gd name="connsiteX669" fmla="*/ 32666 w 4698564"/>
              <a:gd name="connsiteY669" fmla="*/ 5621125 h 6076875"/>
              <a:gd name="connsiteX670" fmla="*/ 66218 w 4698564"/>
              <a:gd name="connsiteY670" fmla="*/ 5532190 h 6076875"/>
              <a:gd name="connsiteX671" fmla="*/ 110773 w 4698564"/>
              <a:gd name="connsiteY671" fmla="*/ 5409447 h 6076875"/>
              <a:gd name="connsiteX672" fmla="*/ 113832 w 4698564"/>
              <a:gd name="connsiteY672" fmla="*/ 5384325 h 6076875"/>
              <a:gd name="connsiteX673" fmla="*/ 90293 w 4698564"/>
              <a:gd name="connsiteY673" fmla="*/ 5322898 h 6076875"/>
              <a:gd name="connsiteX674" fmla="*/ 149272 w 4698564"/>
              <a:gd name="connsiteY674" fmla="*/ 5149543 h 6076875"/>
              <a:gd name="connsiteX675" fmla="*/ 181240 w 4698564"/>
              <a:gd name="connsiteY675" fmla="*/ 5118983 h 6076875"/>
              <a:gd name="connsiteX676" fmla="*/ 211372 w 4698564"/>
              <a:gd name="connsiteY676" fmla="*/ 5046851 h 6076875"/>
              <a:gd name="connsiteX677" fmla="*/ 206668 w 4698564"/>
              <a:gd name="connsiteY677" fmla="*/ 5034568 h 6076875"/>
              <a:gd name="connsiteX678" fmla="*/ 147437 w 4698564"/>
              <a:gd name="connsiteY678" fmla="*/ 5107978 h 6076875"/>
              <a:gd name="connsiteX679" fmla="*/ 118713 w 4698564"/>
              <a:gd name="connsiteY679" fmla="*/ 5117576 h 6076875"/>
              <a:gd name="connsiteX680" fmla="*/ 148355 w 4698564"/>
              <a:gd name="connsiteY680" fmla="*/ 5128764 h 6076875"/>
              <a:gd name="connsiteX681" fmla="*/ 136256 w 4698564"/>
              <a:gd name="connsiteY681" fmla="*/ 5137627 h 6076875"/>
              <a:gd name="connsiteX682" fmla="*/ 106791 w 4698564"/>
              <a:gd name="connsiteY682" fmla="*/ 5130599 h 6076875"/>
              <a:gd name="connsiteX683" fmla="*/ 91633 w 4698564"/>
              <a:gd name="connsiteY683" fmla="*/ 5164585 h 6076875"/>
              <a:gd name="connsiteX684" fmla="*/ 81185 w 4698564"/>
              <a:gd name="connsiteY684" fmla="*/ 5210853 h 6076875"/>
              <a:gd name="connsiteX685" fmla="*/ 115354 w 4698564"/>
              <a:gd name="connsiteY685" fmla="*/ 5230171 h 6076875"/>
              <a:gd name="connsiteX686" fmla="*/ 96221 w 4698564"/>
              <a:gd name="connsiteY686" fmla="*/ 5268494 h 6076875"/>
              <a:gd name="connsiteX687" fmla="*/ 54289 w 4698564"/>
              <a:gd name="connsiteY687" fmla="*/ 5262016 h 6076875"/>
              <a:gd name="connsiteX688" fmla="*/ 73422 w 4698564"/>
              <a:gd name="connsiteY688" fmla="*/ 5223693 h 6076875"/>
              <a:gd name="connsiteX689" fmla="*/ 56246 w 4698564"/>
              <a:gd name="connsiteY689" fmla="*/ 5211954 h 6076875"/>
              <a:gd name="connsiteX690" fmla="*/ 43223 w 4698564"/>
              <a:gd name="connsiteY690" fmla="*/ 5200039 h 6076875"/>
              <a:gd name="connsiteX691" fmla="*/ 61990 w 4698564"/>
              <a:gd name="connsiteY691" fmla="*/ 5153397 h 6076875"/>
              <a:gd name="connsiteX692" fmla="*/ 24395 w 4698564"/>
              <a:gd name="connsiteY692" fmla="*/ 5150895 h 6076875"/>
              <a:gd name="connsiteX693" fmla="*/ 55260 w 4698564"/>
              <a:gd name="connsiteY693" fmla="*/ 5095390 h 6076875"/>
              <a:gd name="connsiteX694" fmla="*/ 70419 w 4698564"/>
              <a:gd name="connsiteY694" fmla="*/ 5061404 h 6076875"/>
              <a:gd name="connsiteX695" fmla="*/ 89919 w 4698564"/>
              <a:gd name="connsiteY695" fmla="*/ 5031393 h 6076875"/>
              <a:gd name="connsiteX696" fmla="*/ 88268 w 4698564"/>
              <a:gd name="connsiteY696" fmla="*/ 4993982 h 6076875"/>
              <a:gd name="connsiteX697" fmla="*/ 76346 w 4698564"/>
              <a:gd name="connsiteY697" fmla="*/ 5007005 h 6076875"/>
              <a:gd name="connsiteX698" fmla="*/ 61189 w 4698564"/>
              <a:gd name="connsiteY698" fmla="*/ 5040991 h 6076875"/>
              <a:gd name="connsiteX699" fmla="*/ 45113 w 4698564"/>
              <a:gd name="connsiteY699" fmla="*/ 5054192 h 6076875"/>
              <a:gd name="connsiteX700" fmla="*/ 52324 w 4698564"/>
              <a:gd name="connsiteY700" fmla="*/ 5028886 h 6076875"/>
              <a:gd name="connsiteX701" fmla="*/ 81907 w 4698564"/>
              <a:gd name="connsiteY701" fmla="*/ 4944288 h 6076875"/>
              <a:gd name="connsiteX702" fmla="*/ 97248 w 4698564"/>
              <a:gd name="connsiteY702" fmla="*/ 4914462 h 6076875"/>
              <a:gd name="connsiteX703" fmla="*/ 104093 w 4698564"/>
              <a:gd name="connsiteY703" fmla="*/ 4880842 h 6076875"/>
              <a:gd name="connsiteX704" fmla="*/ 69990 w 4698564"/>
              <a:gd name="connsiteY704" fmla="*/ 4957311 h 6076875"/>
              <a:gd name="connsiteX705" fmla="*/ 36188 w 4698564"/>
              <a:gd name="connsiteY705" fmla="*/ 4946306 h 6076875"/>
              <a:gd name="connsiteX706" fmla="*/ 42482 w 4698564"/>
              <a:gd name="connsiteY706" fmla="*/ 4900221 h 6076875"/>
              <a:gd name="connsiteX707" fmla="*/ 21880 w 4698564"/>
              <a:gd name="connsiteY707" fmla="*/ 4905292 h 6076875"/>
              <a:gd name="connsiteX708" fmla="*/ 0 w 4698564"/>
              <a:gd name="connsiteY708" fmla="*/ 4881271 h 6076875"/>
              <a:gd name="connsiteX709" fmla="*/ 18026 w 4698564"/>
              <a:gd name="connsiteY709" fmla="*/ 4818009 h 6076875"/>
              <a:gd name="connsiteX710" fmla="*/ 88256 w 4698564"/>
              <a:gd name="connsiteY710" fmla="*/ 4710791 h 6076875"/>
              <a:gd name="connsiteX711" fmla="*/ 96568 w 4698564"/>
              <a:gd name="connsiteY711" fmla="*/ 4710424 h 6076875"/>
              <a:gd name="connsiteX712" fmla="*/ 96018 w 4698564"/>
              <a:gd name="connsiteY712" fmla="*/ 4697957 h 6076875"/>
              <a:gd name="connsiteX713" fmla="*/ 119122 w 4698564"/>
              <a:gd name="connsiteY713" fmla="*/ 4655291 h 6076875"/>
              <a:gd name="connsiteX714" fmla="*/ 156282 w 4698564"/>
              <a:gd name="connsiteY714" fmla="*/ 4553700 h 6076875"/>
              <a:gd name="connsiteX715" fmla="*/ 198520 w 4698564"/>
              <a:gd name="connsiteY715" fmla="*/ 4472706 h 6076875"/>
              <a:gd name="connsiteX716" fmla="*/ 200655 w 4698564"/>
              <a:gd name="connsiteY716" fmla="*/ 4426804 h 6076875"/>
              <a:gd name="connsiteX717" fmla="*/ 196502 w 4698564"/>
              <a:gd name="connsiteY717" fmla="*/ 4426987 h 6076875"/>
              <a:gd name="connsiteX718" fmla="*/ 200104 w 4698564"/>
              <a:gd name="connsiteY718" fmla="*/ 4414332 h 6076875"/>
              <a:gd name="connsiteX719" fmla="*/ 208417 w 4698564"/>
              <a:gd name="connsiteY719" fmla="*/ 4413965 h 6076875"/>
              <a:gd name="connsiteX720" fmla="*/ 228469 w 4698564"/>
              <a:gd name="connsiteY720" fmla="*/ 4396421 h 6076875"/>
              <a:gd name="connsiteX721" fmla="*/ 241424 w 4698564"/>
              <a:gd name="connsiteY721" fmla="*/ 4312557 h 6076875"/>
              <a:gd name="connsiteX722" fmla="*/ 215017 w 4698564"/>
              <a:gd name="connsiteY722" fmla="*/ 4280406 h 6076875"/>
              <a:gd name="connsiteX723" fmla="*/ 206521 w 4698564"/>
              <a:gd name="connsiteY723" fmla="*/ 4276620 h 6076875"/>
              <a:gd name="connsiteX724" fmla="*/ 222046 w 4698564"/>
              <a:gd name="connsiteY724" fmla="*/ 4250947 h 6076875"/>
              <a:gd name="connsiteX725" fmla="*/ 241725 w 4698564"/>
              <a:gd name="connsiteY725" fmla="*/ 4225090 h 6076875"/>
              <a:gd name="connsiteX726" fmla="*/ 254196 w 4698564"/>
              <a:gd name="connsiteY726" fmla="*/ 4224539 h 6076875"/>
              <a:gd name="connsiteX727" fmla="*/ 256332 w 4698564"/>
              <a:gd name="connsiteY727" fmla="*/ 4178632 h 6076875"/>
              <a:gd name="connsiteX728" fmla="*/ 294409 w 4698564"/>
              <a:gd name="connsiteY728" fmla="*/ 4097827 h 6076875"/>
              <a:gd name="connsiteX729" fmla="*/ 310485 w 4698564"/>
              <a:gd name="connsiteY729" fmla="*/ 4084620 h 6076875"/>
              <a:gd name="connsiteX730" fmla="*/ 335913 w 4698564"/>
              <a:gd name="connsiteY730" fmla="*/ 4000206 h 6076875"/>
              <a:gd name="connsiteX731" fmla="*/ 333711 w 4698564"/>
              <a:gd name="connsiteY731" fmla="*/ 3950328 h 6076875"/>
              <a:gd name="connsiteX732" fmla="*/ 365678 w 4698564"/>
              <a:gd name="connsiteY732" fmla="*/ 3919767 h 6076875"/>
              <a:gd name="connsiteX733" fmla="*/ 380469 w 4698564"/>
              <a:gd name="connsiteY733" fmla="*/ 3877468 h 6076875"/>
              <a:gd name="connsiteX734" fmla="*/ 404491 w 4698564"/>
              <a:gd name="connsiteY734" fmla="*/ 3855582 h 6076875"/>
              <a:gd name="connsiteX735" fmla="*/ 430463 w 4698564"/>
              <a:gd name="connsiteY735" fmla="*/ 3783640 h 6076875"/>
              <a:gd name="connsiteX736" fmla="*/ 464748 w 4698564"/>
              <a:gd name="connsiteY736" fmla="*/ 3711325 h 6076875"/>
              <a:gd name="connsiteX737" fmla="*/ 511690 w 4698564"/>
              <a:gd name="connsiteY737" fmla="*/ 3642620 h 6076875"/>
              <a:gd name="connsiteX738" fmla="*/ 512675 w 4698564"/>
              <a:gd name="connsiteY738" fmla="*/ 3759184 h 6076875"/>
              <a:gd name="connsiteX739" fmla="*/ 537981 w 4698564"/>
              <a:gd name="connsiteY739" fmla="*/ 3766396 h 6076875"/>
              <a:gd name="connsiteX740" fmla="*/ 553322 w 4698564"/>
              <a:gd name="connsiteY740" fmla="*/ 3736570 h 6076875"/>
              <a:gd name="connsiteX741" fmla="*/ 580334 w 4698564"/>
              <a:gd name="connsiteY741" fmla="*/ 3593781 h 6076875"/>
              <a:gd name="connsiteX742" fmla="*/ 624592 w 4698564"/>
              <a:gd name="connsiteY742" fmla="*/ 3558511 h 6076875"/>
              <a:gd name="connsiteX743" fmla="*/ 628194 w 4698564"/>
              <a:gd name="connsiteY743" fmla="*/ 3545855 h 6076875"/>
              <a:gd name="connsiteX744" fmla="*/ 626542 w 4698564"/>
              <a:gd name="connsiteY744" fmla="*/ 3508449 h 6076875"/>
              <a:gd name="connsiteX745" fmla="*/ 651114 w 4698564"/>
              <a:gd name="connsiteY745" fmla="*/ 3499035 h 6076875"/>
              <a:gd name="connsiteX746" fmla="*/ 650930 w 4698564"/>
              <a:gd name="connsiteY746" fmla="*/ 3494876 h 6076875"/>
              <a:gd name="connsiteX747" fmla="*/ 591272 w 4698564"/>
              <a:gd name="connsiteY747" fmla="*/ 3464193 h 6076875"/>
              <a:gd name="connsiteX748" fmla="*/ 565850 w 4698564"/>
              <a:gd name="connsiteY748" fmla="*/ 3548607 h 6076875"/>
              <a:gd name="connsiteX749" fmla="*/ 551059 w 4698564"/>
              <a:gd name="connsiteY749" fmla="*/ 3590906 h 6076875"/>
              <a:gd name="connsiteX750" fmla="*/ 536079 w 4698564"/>
              <a:gd name="connsiteY750" fmla="*/ 3629052 h 6076875"/>
              <a:gd name="connsiteX751" fmla="*/ 532659 w 4698564"/>
              <a:gd name="connsiteY751" fmla="*/ 3645861 h 6076875"/>
              <a:gd name="connsiteX752" fmla="*/ 501175 w 4698564"/>
              <a:gd name="connsiteY752" fmla="*/ 3593109 h 6076875"/>
              <a:gd name="connsiteX753" fmla="*/ 508937 w 4698564"/>
              <a:gd name="connsiteY753" fmla="*/ 3580275 h 6076875"/>
              <a:gd name="connsiteX754" fmla="*/ 561812 w 4698564"/>
              <a:gd name="connsiteY754" fmla="*/ 3457165 h 6076875"/>
              <a:gd name="connsiteX755" fmla="*/ 572627 w 4698564"/>
              <a:gd name="connsiteY755" fmla="*/ 3419209 h 6076875"/>
              <a:gd name="connsiteX756" fmla="*/ 618651 w 4698564"/>
              <a:gd name="connsiteY756" fmla="*/ 3329718 h 6076875"/>
              <a:gd name="connsiteX757" fmla="*/ 630207 w 4698564"/>
              <a:gd name="connsiteY757" fmla="*/ 3308387 h 6076875"/>
              <a:gd name="connsiteX758" fmla="*/ 644691 w 4698564"/>
              <a:gd name="connsiteY758" fmla="*/ 3353555 h 6076875"/>
              <a:gd name="connsiteX759" fmla="*/ 677392 w 4698564"/>
              <a:gd name="connsiteY759" fmla="*/ 3339621 h 6076875"/>
              <a:gd name="connsiteX760" fmla="*/ 679717 w 4698564"/>
              <a:gd name="connsiteY760" fmla="*/ 3297872 h 6076875"/>
              <a:gd name="connsiteX761" fmla="*/ 713819 w 4698564"/>
              <a:gd name="connsiteY761" fmla="*/ 3221404 h 6076875"/>
              <a:gd name="connsiteX762" fmla="*/ 717978 w 4698564"/>
              <a:gd name="connsiteY762" fmla="*/ 3221220 h 6076875"/>
              <a:gd name="connsiteX763" fmla="*/ 747928 w 4698564"/>
              <a:gd name="connsiteY763" fmla="*/ 3144936 h 6076875"/>
              <a:gd name="connsiteX764" fmla="*/ 750245 w 4698564"/>
              <a:gd name="connsiteY764" fmla="*/ 3103187 h 6076875"/>
              <a:gd name="connsiteX765" fmla="*/ 737045 w 4698564"/>
              <a:gd name="connsiteY765" fmla="*/ 3087112 h 6076875"/>
              <a:gd name="connsiteX766" fmla="*/ 749144 w 4698564"/>
              <a:gd name="connsiteY766" fmla="*/ 3078248 h 6076875"/>
              <a:gd name="connsiteX767" fmla="*/ 727081 w 4698564"/>
              <a:gd name="connsiteY767" fmla="*/ 3050067 h 6076875"/>
              <a:gd name="connsiteX768" fmla="*/ 757213 w 4698564"/>
              <a:gd name="connsiteY768" fmla="*/ 2977942 h 6076875"/>
              <a:gd name="connsiteX769" fmla="*/ 784836 w 4698564"/>
              <a:gd name="connsiteY769" fmla="*/ 2943406 h 6076875"/>
              <a:gd name="connsiteX770" fmla="*/ 782818 w 4698564"/>
              <a:gd name="connsiteY770" fmla="*/ 2897681 h 6076875"/>
              <a:gd name="connsiteX771" fmla="*/ 839057 w 4698564"/>
              <a:gd name="connsiteY771" fmla="*/ 2945173 h 6076875"/>
              <a:gd name="connsiteX772" fmla="*/ 842110 w 4698564"/>
              <a:gd name="connsiteY772" fmla="*/ 2920051 h 6076875"/>
              <a:gd name="connsiteX773" fmla="*/ 815336 w 4698564"/>
              <a:gd name="connsiteY773" fmla="*/ 2879587 h 6076875"/>
              <a:gd name="connsiteX774" fmla="*/ 895285 w 4698564"/>
              <a:gd name="connsiteY774" fmla="*/ 2709474 h 6076875"/>
              <a:gd name="connsiteX775" fmla="*/ 921625 w 4698564"/>
              <a:gd name="connsiteY775" fmla="*/ 2645845 h 6076875"/>
              <a:gd name="connsiteX776" fmla="*/ 926334 w 4698564"/>
              <a:gd name="connsiteY776" fmla="*/ 2658128 h 6076875"/>
              <a:gd name="connsiteX777" fmla="*/ 943144 w 4698564"/>
              <a:gd name="connsiteY777" fmla="*/ 2661554 h 6076875"/>
              <a:gd name="connsiteX778" fmla="*/ 954876 w 4698564"/>
              <a:gd name="connsiteY778" fmla="*/ 2644377 h 6076875"/>
              <a:gd name="connsiteX779" fmla="*/ 924499 w 4698564"/>
              <a:gd name="connsiteY779" fmla="*/ 2616563 h 6076875"/>
              <a:gd name="connsiteX780" fmla="*/ 965263 w 4698564"/>
              <a:gd name="connsiteY780" fmla="*/ 2502322 h 6076875"/>
              <a:gd name="connsiteX781" fmla="*/ 949860 w 4698564"/>
              <a:gd name="connsiteY781" fmla="*/ 2436369 h 6076875"/>
              <a:gd name="connsiteX782" fmla="*/ 979686 w 4698564"/>
              <a:gd name="connsiteY782" fmla="*/ 2451711 h 6076875"/>
              <a:gd name="connsiteX783" fmla="*/ 1000589 w 4698564"/>
              <a:gd name="connsiteY783" fmla="*/ 2359167 h 6076875"/>
              <a:gd name="connsiteX784" fmla="*/ 1022835 w 4698564"/>
              <a:gd name="connsiteY784" fmla="*/ 2391501 h 6076875"/>
              <a:gd name="connsiteX785" fmla="*/ 1012205 w 4698564"/>
              <a:gd name="connsiteY785" fmla="*/ 2433617 h 6076875"/>
              <a:gd name="connsiteX786" fmla="*/ 1025221 w 4698564"/>
              <a:gd name="connsiteY786" fmla="*/ 2445533 h 6076875"/>
              <a:gd name="connsiteX787" fmla="*/ 996495 w 4698564"/>
              <a:gd name="connsiteY787" fmla="*/ 2455130 h 6076875"/>
              <a:gd name="connsiteX788" fmla="*/ 975044 w 4698564"/>
              <a:gd name="connsiteY788" fmla="*/ 2535207 h 6076875"/>
              <a:gd name="connsiteX789" fmla="*/ 984274 w 4698564"/>
              <a:gd name="connsiteY789" fmla="*/ 2555620 h 6076875"/>
              <a:gd name="connsiteX790" fmla="*/ 1011715 w 4698564"/>
              <a:gd name="connsiteY790" fmla="*/ 2516930 h 6076875"/>
              <a:gd name="connsiteX791" fmla="*/ 1032317 w 4698564"/>
              <a:gd name="connsiteY791" fmla="*/ 2511853 h 6076875"/>
              <a:gd name="connsiteX792" fmla="*/ 1029748 w 4698564"/>
              <a:gd name="connsiteY792" fmla="*/ 2453662 h 6076875"/>
              <a:gd name="connsiteX793" fmla="*/ 1087138 w 4698564"/>
              <a:gd name="connsiteY793" fmla="*/ 2338688 h 6076875"/>
              <a:gd name="connsiteX794" fmla="*/ 1101928 w 4698564"/>
              <a:gd name="connsiteY794" fmla="*/ 2296388 h 6076875"/>
              <a:gd name="connsiteX795" fmla="*/ 1112933 w 4698564"/>
              <a:gd name="connsiteY795" fmla="*/ 2262586 h 6076875"/>
              <a:gd name="connsiteX796" fmla="*/ 1108779 w 4698564"/>
              <a:gd name="connsiteY796" fmla="*/ 2262769 h 6076875"/>
              <a:gd name="connsiteX797" fmla="*/ 1123570 w 4698564"/>
              <a:gd name="connsiteY797" fmla="*/ 2220471 h 6076875"/>
              <a:gd name="connsiteX798" fmla="*/ 1139094 w 4698564"/>
              <a:gd name="connsiteY798" fmla="*/ 2194797 h 6076875"/>
              <a:gd name="connsiteX799" fmla="*/ 1162748 w 4698564"/>
              <a:gd name="connsiteY799" fmla="*/ 2164598 h 6076875"/>
              <a:gd name="connsiteX800" fmla="*/ 1160730 w 4698564"/>
              <a:gd name="connsiteY800" fmla="*/ 2118880 h 6076875"/>
              <a:gd name="connsiteX801" fmla="*/ 1181877 w 4698564"/>
              <a:gd name="connsiteY801" fmla="*/ 2126275 h 6076875"/>
              <a:gd name="connsiteX802" fmla="*/ 1204247 w 4698564"/>
              <a:gd name="connsiteY802" fmla="*/ 2066983 h 6076875"/>
              <a:gd name="connsiteX803" fmla="*/ 1195566 w 4698564"/>
              <a:gd name="connsiteY803" fmla="*/ 2059037 h 6076875"/>
              <a:gd name="connsiteX804" fmla="*/ 1211641 w 4698564"/>
              <a:gd name="connsiteY804" fmla="*/ 2045831 h 6076875"/>
              <a:gd name="connsiteX805" fmla="*/ 1219221 w 4698564"/>
              <a:gd name="connsiteY805" fmla="*/ 2028838 h 6076875"/>
              <a:gd name="connsiteX806" fmla="*/ 1205470 w 4698564"/>
              <a:gd name="connsiteY806" fmla="*/ 2000296 h 6076875"/>
              <a:gd name="connsiteX807" fmla="*/ 1208155 w 4698564"/>
              <a:gd name="connsiteY807" fmla="*/ 1966861 h 6076875"/>
              <a:gd name="connsiteX808" fmla="*/ 1252411 w 4698564"/>
              <a:gd name="connsiteY808" fmla="*/ 1931590 h 6076875"/>
              <a:gd name="connsiteX809" fmla="*/ 1253328 w 4698564"/>
              <a:gd name="connsiteY809" fmla="*/ 1952369 h 6076875"/>
              <a:gd name="connsiteX810" fmla="*/ 1265612 w 4698564"/>
              <a:gd name="connsiteY810" fmla="*/ 1947665 h 6076875"/>
              <a:gd name="connsiteX811" fmla="*/ 1288165 w 4698564"/>
              <a:gd name="connsiteY811" fmla="*/ 1892527 h 6076875"/>
              <a:gd name="connsiteX812" fmla="*/ 1292692 w 4698564"/>
              <a:gd name="connsiteY812" fmla="*/ 1900657 h 6076875"/>
              <a:gd name="connsiteX813" fmla="*/ 1293977 w 4698564"/>
              <a:gd name="connsiteY813" fmla="*/ 1929755 h 6076875"/>
              <a:gd name="connsiteX814" fmla="*/ 1312254 w 4698564"/>
              <a:gd name="connsiteY814" fmla="*/ 1966426 h 6076875"/>
              <a:gd name="connsiteX815" fmla="*/ 1296913 w 4698564"/>
              <a:gd name="connsiteY815" fmla="*/ 1996258 h 6076875"/>
              <a:gd name="connsiteX816" fmla="*/ 1326556 w 4698564"/>
              <a:gd name="connsiteY816" fmla="*/ 2007440 h 6076875"/>
              <a:gd name="connsiteX817" fmla="*/ 1352167 w 4698564"/>
              <a:gd name="connsiteY817" fmla="*/ 1927186 h 6076875"/>
              <a:gd name="connsiteX818" fmla="*/ 1414083 w 4698564"/>
              <a:gd name="connsiteY818" fmla="*/ 1820334 h 6076875"/>
              <a:gd name="connsiteX819" fmla="*/ 1448552 w 4698564"/>
              <a:gd name="connsiteY819" fmla="*/ 1752179 h 6076875"/>
              <a:gd name="connsiteX820" fmla="*/ 1434617 w 4698564"/>
              <a:gd name="connsiteY820" fmla="*/ 1719477 h 6076875"/>
              <a:gd name="connsiteX821" fmla="*/ 1431008 w 4698564"/>
              <a:gd name="connsiteY821" fmla="*/ 1732134 h 6076875"/>
              <a:gd name="connsiteX822" fmla="*/ 1366774 w 4698564"/>
              <a:gd name="connsiteY822" fmla="*/ 1880727 h 6076875"/>
              <a:gd name="connsiteX823" fmla="*/ 1345989 w 4698564"/>
              <a:gd name="connsiteY823" fmla="*/ 1881645 h 6076875"/>
              <a:gd name="connsiteX824" fmla="*/ 1291040 w 4698564"/>
              <a:gd name="connsiteY824" fmla="*/ 1863251 h 6076875"/>
              <a:gd name="connsiteX825" fmla="*/ 1328017 w 4698564"/>
              <a:gd name="connsiteY825" fmla="*/ 1757501 h 6076875"/>
              <a:gd name="connsiteX826" fmla="*/ 1313159 w 4698564"/>
              <a:gd name="connsiteY826" fmla="*/ 1704020 h 6076875"/>
              <a:gd name="connsiteX827" fmla="*/ 1342624 w 4698564"/>
              <a:gd name="connsiteY827" fmla="*/ 1711048 h 6076875"/>
              <a:gd name="connsiteX828" fmla="*/ 1359734 w 4698564"/>
              <a:gd name="connsiteY828" fmla="*/ 1627001 h 6076875"/>
              <a:gd name="connsiteX829" fmla="*/ 1381804 w 4698564"/>
              <a:gd name="connsiteY829" fmla="*/ 1655176 h 6076875"/>
              <a:gd name="connsiteX830" fmla="*/ 1370983 w 4698564"/>
              <a:gd name="connsiteY830" fmla="*/ 1693138 h 6076875"/>
              <a:gd name="connsiteX831" fmla="*/ 1384006 w 4698564"/>
              <a:gd name="connsiteY831" fmla="*/ 1705054 h 6076875"/>
              <a:gd name="connsiteX832" fmla="*/ 1359433 w 4698564"/>
              <a:gd name="connsiteY832" fmla="*/ 1714468 h 6076875"/>
              <a:gd name="connsiteX833" fmla="*/ 1337614 w 4698564"/>
              <a:gd name="connsiteY833" fmla="*/ 1786232 h 6076875"/>
              <a:gd name="connsiteX834" fmla="*/ 1342502 w 4698564"/>
              <a:gd name="connsiteY834" fmla="*/ 1802675 h 6076875"/>
              <a:gd name="connsiteX835" fmla="*/ 1360046 w 4698564"/>
              <a:gd name="connsiteY835" fmla="*/ 1822720 h 6076875"/>
              <a:gd name="connsiteX836" fmla="*/ 1379913 w 4698564"/>
              <a:gd name="connsiteY836" fmla="*/ 1801023 h 6076875"/>
              <a:gd name="connsiteX837" fmla="*/ 1388526 w 4698564"/>
              <a:gd name="connsiteY837" fmla="*/ 1713183 h 6076875"/>
              <a:gd name="connsiteX838" fmla="*/ 1442130 w 4698564"/>
              <a:gd name="connsiteY838" fmla="*/ 1606705 h 6076875"/>
              <a:gd name="connsiteX839" fmla="*/ 1463398 w 4698564"/>
              <a:gd name="connsiteY839" fmla="*/ 1522474 h 6076875"/>
              <a:gd name="connsiteX840" fmla="*/ 1514866 w 4698564"/>
              <a:gd name="connsiteY840" fmla="*/ 1461897 h 6076875"/>
              <a:gd name="connsiteX841" fmla="*/ 1540289 w 4698564"/>
              <a:gd name="connsiteY841" fmla="*/ 1377483 h 6076875"/>
              <a:gd name="connsiteX842" fmla="*/ 1556547 w 4698564"/>
              <a:gd name="connsiteY842" fmla="*/ 1368436 h 6076875"/>
              <a:gd name="connsiteX843" fmla="*/ 1539187 w 4698564"/>
              <a:gd name="connsiteY843" fmla="*/ 1352544 h 6076875"/>
              <a:gd name="connsiteX844" fmla="*/ 1583805 w 4698564"/>
              <a:gd name="connsiteY844" fmla="*/ 1325587 h 6076875"/>
              <a:gd name="connsiteX845" fmla="*/ 1612903 w 4698564"/>
              <a:gd name="connsiteY845" fmla="*/ 1324302 h 6076875"/>
              <a:gd name="connsiteX846" fmla="*/ 1609361 w 4698564"/>
              <a:gd name="connsiteY846" fmla="*/ 1432738 h 6076875"/>
              <a:gd name="connsiteX847" fmla="*/ 1643280 w 4698564"/>
              <a:gd name="connsiteY847" fmla="*/ 1352110 h 6076875"/>
              <a:gd name="connsiteX848" fmla="*/ 1694931 w 4698564"/>
              <a:gd name="connsiteY848" fmla="*/ 1295693 h 6076875"/>
              <a:gd name="connsiteX849" fmla="*/ 1730141 w 4698564"/>
              <a:gd name="connsiteY849" fmla="*/ 1244164 h 6076875"/>
              <a:gd name="connsiteX850" fmla="*/ 1746767 w 4698564"/>
              <a:gd name="connsiteY850" fmla="*/ 1243430 h 6076875"/>
              <a:gd name="connsiteX851" fmla="*/ 1761190 w 4698564"/>
              <a:gd name="connsiteY851" fmla="*/ 1192818 h 6076875"/>
              <a:gd name="connsiteX852" fmla="*/ 1789182 w 4698564"/>
              <a:gd name="connsiteY852" fmla="*/ 1166594 h 6076875"/>
              <a:gd name="connsiteX853" fmla="*/ 1807276 w 4698564"/>
              <a:gd name="connsiteY853" fmla="*/ 1199112 h 6076875"/>
              <a:gd name="connsiteX854" fmla="*/ 1820298 w 4698564"/>
              <a:gd name="connsiteY854" fmla="*/ 1211028 h 6076875"/>
              <a:gd name="connsiteX855" fmla="*/ 1795605 w 4698564"/>
              <a:gd name="connsiteY855" fmla="*/ 1312068 h 6076875"/>
              <a:gd name="connsiteX856" fmla="*/ 1800131 w 4698564"/>
              <a:gd name="connsiteY856" fmla="*/ 1320197 h 6076875"/>
              <a:gd name="connsiteX857" fmla="*/ 1815472 w 4698564"/>
              <a:gd name="connsiteY857" fmla="*/ 1290371 h 6076875"/>
              <a:gd name="connsiteX858" fmla="*/ 1823234 w 4698564"/>
              <a:gd name="connsiteY858" fmla="*/ 1277531 h 6076875"/>
              <a:gd name="connsiteX859" fmla="*/ 1834600 w 4698564"/>
              <a:gd name="connsiteY859" fmla="*/ 1252042 h 6076875"/>
              <a:gd name="connsiteX860" fmla="*/ 1850859 w 4698564"/>
              <a:gd name="connsiteY860" fmla="*/ 1242995 h 6076875"/>
              <a:gd name="connsiteX861" fmla="*/ 1892241 w 4698564"/>
              <a:gd name="connsiteY861" fmla="*/ 1237007 h 6076875"/>
              <a:gd name="connsiteX862" fmla="*/ 1903245 w 4698564"/>
              <a:gd name="connsiteY862" fmla="*/ 1203204 h 6076875"/>
              <a:gd name="connsiteX863" fmla="*/ 1935396 w 4698564"/>
              <a:gd name="connsiteY863" fmla="*/ 1176797 h 6076875"/>
              <a:gd name="connsiteX864" fmla="*/ 1955441 w 4698564"/>
              <a:gd name="connsiteY864" fmla="*/ 1159253 h 6076875"/>
              <a:gd name="connsiteX865" fmla="*/ 1950554 w 4698564"/>
              <a:gd name="connsiteY865" fmla="*/ 1142811 h 6076875"/>
              <a:gd name="connsiteX866" fmla="*/ 1987958 w 4698564"/>
              <a:gd name="connsiteY866" fmla="*/ 1141159 h 6076875"/>
              <a:gd name="connsiteX867" fmla="*/ 1982398 w 4698564"/>
              <a:gd name="connsiteY867" fmla="*/ 1203871 h 6076875"/>
              <a:gd name="connsiteX868" fmla="*/ 2002633 w 4698564"/>
              <a:gd name="connsiteY868" fmla="*/ 1190487 h 6076875"/>
              <a:gd name="connsiteX869" fmla="*/ 2008744 w 4698564"/>
              <a:gd name="connsiteY869" fmla="*/ 1140242 h 6076875"/>
              <a:gd name="connsiteX870" fmla="*/ 2028239 w 4698564"/>
              <a:gd name="connsiteY870" fmla="*/ 1110226 h 6076875"/>
              <a:gd name="connsiteX871" fmla="*/ 2050609 w 4698564"/>
              <a:gd name="connsiteY871" fmla="*/ 1050934 h 6076875"/>
              <a:gd name="connsiteX872" fmla="*/ 2049141 w 4698564"/>
              <a:gd name="connsiteY872" fmla="*/ 1017682 h 6076875"/>
              <a:gd name="connsiteX873" fmla="*/ 2063748 w 4698564"/>
              <a:gd name="connsiteY873" fmla="*/ 971230 h 6076875"/>
              <a:gd name="connsiteX874" fmla="*/ 2091929 w 4698564"/>
              <a:gd name="connsiteY874" fmla="*/ 949160 h 6076875"/>
              <a:gd name="connsiteX875" fmla="*/ 2115216 w 4698564"/>
              <a:gd name="connsiteY875" fmla="*/ 910653 h 6076875"/>
              <a:gd name="connsiteX876" fmla="*/ 2149018 w 4698564"/>
              <a:gd name="connsiteY876" fmla="*/ 921651 h 6076875"/>
              <a:gd name="connsiteX877" fmla="*/ 2127933 w 4698564"/>
              <a:gd name="connsiteY877" fmla="*/ 1010042 h 6076875"/>
              <a:gd name="connsiteX878" fmla="*/ 2112225 w 4698564"/>
              <a:gd name="connsiteY878" fmla="*/ 1031555 h 6076875"/>
              <a:gd name="connsiteX879" fmla="*/ 2083860 w 4698564"/>
              <a:gd name="connsiteY879" fmla="*/ 1049466 h 6076875"/>
              <a:gd name="connsiteX880" fmla="*/ 2069070 w 4698564"/>
              <a:gd name="connsiteY880" fmla="*/ 1091765 h 6076875"/>
              <a:gd name="connsiteX881" fmla="*/ 2085695 w 4698564"/>
              <a:gd name="connsiteY881" fmla="*/ 1091031 h 6076875"/>
              <a:gd name="connsiteX882" fmla="*/ 2069987 w 4698564"/>
              <a:gd name="connsiteY882" fmla="*/ 1112550 h 6076875"/>
              <a:gd name="connsiteX883" fmla="*/ 2071823 w 4698564"/>
              <a:gd name="connsiteY883" fmla="*/ 1154115 h 6076875"/>
              <a:gd name="connsiteX884" fmla="*/ 2043647 w 4698564"/>
              <a:gd name="connsiteY884" fmla="*/ 1176179 h 6076875"/>
              <a:gd name="connsiteX885" fmla="*/ 2045299 w 4698564"/>
              <a:gd name="connsiteY885" fmla="*/ 1213590 h 6076875"/>
              <a:gd name="connsiteX886" fmla="*/ 2017670 w 4698564"/>
              <a:gd name="connsiteY886" fmla="*/ 1248127 h 6076875"/>
              <a:gd name="connsiteX887" fmla="*/ 2006671 w 4698564"/>
              <a:gd name="connsiteY887" fmla="*/ 1281929 h 6076875"/>
              <a:gd name="connsiteX888" fmla="*/ 2010708 w 4698564"/>
              <a:gd name="connsiteY888" fmla="*/ 1373372 h 6076875"/>
              <a:gd name="connsiteX889" fmla="*/ 2000804 w 4698564"/>
              <a:gd name="connsiteY889" fmla="*/ 1432114 h 6076875"/>
              <a:gd name="connsiteX890" fmla="*/ 1985647 w 4698564"/>
              <a:gd name="connsiteY890" fmla="*/ 1466099 h 6076875"/>
              <a:gd name="connsiteX891" fmla="*/ 2003924 w 4698564"/>
              <a:gd name="connsiteY891" fmla="*/ 1502771 h 6076875"/>
              <a:gd name="connsiteX892" fmla="*/ 2042186 w 4698564"/>
              <a:gd name="connsiteY892" fmla="*/ 1426119 h 6076875"/>
              <a:gd name="connsiteX893" fmla="*/ 2080998 w 4698564"/>
              <a:gd name="connsiteY893" fmla="*/ 1361940 h 6076875"/>
              <a:gd name="connsiteX894" fmla="*/ 2078612 w 4698564"/>
              <a:gd name="connsiteY894" fmla="*/ 1307902 h 6076875"/>
              <a:gd name="connsiteX895" fmla="*/ 2167424 w 4698564"/>
              <a:gd name="connsiteY895" fmla="*/ 1149894 h 6076875"/>
              <a:gd name="connsiteX896" fmla="*/ 2240951 w 4698564"/>
              <a:gd name="connsiteY896" fmla="*/ 1117493 h 6076875"/>
              <a:gd name="connsiteX897" fmla="*/ 2238932 w 4698564"/>
              <a:gd name="connsiteY897" fmla="*/ 1071774 h 6076875"/>
              <a:gd name="connsiteX898" fmla="*/ 2251405 w 4698564"/>
              <a:gd name="connsiteY898" fmla="*/ 1071224 h 6076875"/>
              <a:gd name="connsiteX899" fmla="*/ 2269132 w 4698564"/>
              <a:gd name="connsiteY899" fmla="*/ 1095428 h 6076875"/>
              <a:gd name="connsiteX900" fmla="*/ 2258127 w 4698564"/>
              <a:gd name="connsiteY900" fmla="*/ 1129231 h 6076875"/>
              <a:gd name="connsiteX901" fmla="*/ 2271885 w 4698564"/>
              <a:gd name="connsiteY901" fmla="*/ 1157773 h 6076875"/>
              <a:gd name="connsiteX902" fmla="*/ 2271334 w 4698564"/>
              <a:gd name="connsiteY902" fmla="*/ 1145306 h 6076875"/>
              <a:gd name="connsiteX903" fmla="*/ 2322619 w 4698564"/>
              <a:gd name="connsiteY903" fmla="*/ 1080570 h 6076875"/>
              <a:gd name="connsiteX904" fmla="*/ 2337226 w 4698564"/>
              <a:gd name="connsiteY904" fmla="*/ 1034118 h 6076875"/>
              <a:gd name="connsiteX905" fmla="*/ 2365585 w 4698564"/>
              <a:gd name="connsiteY905" fmla="*/ 1016207 h 6076875"/>
              <a:gd name="connsiteX906" fmla="*/ 2380375 w 4698564"/>
              <a:gd name="connsiteY906" fmla="*/ 973908 h 6076875"/>
              <a:gd name="connsiteX907" fmla="*/ 2378907 w 4698564"/>
              <a:gd name="connsiteY907" fmla="*/ 940657 h 6076875"/>
              <a:gd name="connsiteX908" fmla="*/ 2394982 w 4698564"/>
              <a:gd name="connsiteY908" fmla="*/ 927450 h 6076875"/>
              <a:gd name="connsiteX909" fmla="*/ 2433611 w 4698564"/>
              <a:gd name="connsiteY909" fmla="*/ 859112 h 6076875"/>
              <a:gd name="connsiteX910" fmla="*/ 2496261 w 4698564"/>
              <a:gd name="connsiteY910" fmla="*/ 768892 h 6076875"/>
              <a:gd name="connsiteX911" fmla="*/ 2507082 w 4698564"/>
              <a:gd name="connsiteY911" fmla="*/ 730930 h 6076875"/>
              <a:gd name="connsiteX912" fmla="*/ 2537214 w 4698564"/>
              <a:gd name="connsiteY912" fmla="*/ 658804 h 6076875"/>
              <a:gd name="connsiteX913" fmla="*/ 2548946 w 4698564"/>
              <a:gd name="connsiteY913" fmla="*/ 641628 h 6076875"/>
              <a:gd name="connsiteX914" fmla="*/ 2561602 w 4698564"/>
              <a:gd name="connsiteY914" fmla="*/ 645231 h 6076875"/>
              <a:gd name="connsiteX915" fmla="*/ 2550965 w 4698564"/>
              <a:gd name="connsiteY915" fmla="*/ 687347 h 6076875"/>
              <a:gd name="connsiteX916" fmla="*/ 2540150 w 4698564"/>
              <a:gd name="connsiteY916" fmla="*/ 725308 h 6076875"/>
              <a:gd name="connsiteX917" fmla="*/ 2525176 w 4698564"/>
              <a:gd name="connsiteY917" fmla="*/ 763448 h 6076875"/>
              <a:gd name="connsiteX918" fmla="*/ 2510752 w 4698564"/>
              <a:gd name="connsiteY918" fmla="*/ 814060 h 6076875"/>
              <a:gd name="connsiteX919" fmla="*/ 2414796 w 4698564"/>
              <a:gd name="connsiteY919" fmla="*/ 1093159 h 6076875"/>
              <a:gd name="connsiteX920" fmla="*/ 2405810 w 4698564"/>
              <a:gd name="connsiteY920" fmla="*/ 1172686 h 6076875"/>
              <a:gd name="connsiteX921" fmla="*/ 2390285 w 4698564"/>
              <a:gd name="connsiteY921" fmla="*/ 1198359 h 6076875"/>
              <a:gd name="connsiteX922" fmla="*/ 2375861 w 4698564"/>
              <a:gd name="connsiteY922" fmla="*/ 1248971 h 6076875"/>
              <a:gd name="connsiteX923" fmla="*/ 2356917 w 4698564"/>
              <a:gd name="connsiteY923" fmla="*/ 1291453 h 6076875"/>
              <a:gd name="connsiteX924" fmla="*/ 2341575 w 4698564"/>
              <a:gd name="connsiteY924" fmla="*/ 1321279 h 6076875"/>
              <a:gd name="connsiteX925" fmla="*/ 2346646 w 4698564"/>
              <a:gd name="connsiteY925" fmla="*/ 1341882 h 6076875"/>
              <a:gd name="connsiteX926" fmla="*/ 2314924 w 4698564"/>
              <a:gd name="connsiteY926" fmla="*/ 1472381 h 6076875"/>
              <a:gd name="connsiteX927" fmla="*/ 2298848 w 4698564"/>
              <a:gd name="connsiteY927" fmla="*/ 1485588 h 6076875"/>
              <a:gd name="connsiteX928" fmla="*/ 2287300 w 4698564"/>
              <a:gd name="connsiteY928" fmla="*/ 1506918 h 6076875"/>
              <a:gd name="connsiteX929" fmla="*/ 2276662 w 4698564"/>
              <a:gd name="connsiteY929" fmla="*/ 1549033 h 6076875"/>
              <a:gd name="connsiteX930" fmla="*/ 2262238 w 4698564"/>
              <a:gd name="connsiteY930" fmla="*/ 1599645 h 6076875"/>
              <a:gd name="connsiteX931" fmla="*/ 2242378 w 4698564"/>
              <a:gd name="connsiteY931" fmla="*/ 1656744 h 6076875"/>
              <a:gd name="connsiteX932" fmla="*/ 2237263 w 4698564"/>
              <a:gd name="connsiteY932" fmla="*/ 1666326 h 6076875"/>
              <a:gd name="connsiteX933" fmla="*/ 2238100 w 4698564"/>
              <a:gd name="connsiteY933" fmla="*/ 1667344 h 6076875"/>
              <a:gd name="connsiteX934" fmla="*/ 2234999 w 4698564"/>
              <a:gd name="connsiteY934" fmla="*/ 1672296 h 6076875"/>
              <a:gd name="connsiteX935" fmla="*/ 2233846 w 4698564"/>
              <a:gd name="connsiteY935" fmla="*/ 1672728 h 6076875"/>
              <a:gd name="connsiteX936" fmla="*/ 2225731 w 4698564"/>
              <a:gd name="connsiteY936" fmla="*/ 1687932 h 6076875"/>
              <a:gd name="connsiteX937" fmla="*/ 2212611 w 4698564"/>
              <a:gd name="connsiteY937" fmla="*/ 1701787 h 6076875"/>
              <a:gd name="connsiteX938" fmla="*/ 2201424 w 4698564"/>
              <a:gd name="connsiteY938" fmla="*/ 1731435 h 6076875"/>
              <a:gd name="connsiteX939" fmla="*/ 2198578 w 4698564"/>
              <a:gd name="connsiteY939" fmla="*/ 1767230 h 6076875"/>
              <a:gd name="connsiteX940" fmla="*/ 2214140 w 4698564"/>
              <a:gd name="connsiteY940" fmla="*/ 1785011 h 6076875"/>
              <a:gd name="connsiteX941" fmla="*/ 2234007 w 4698564"/>
              <a:gd name="connsiteY941" fmla="*/ 1763314 h 6076875"/>
              <a:gd name="connsiteX942" fmla="*/ 2242620 w 4698564"/>
              <a:gd name="connsiteY942" fmla="*/ 1675474 h 6076875"/>
              <a:gd name="connsiteX943" fmla="*/ 2296224 w 4698564"/>
              <a:gd name="connsiteY943" fmla="*/ 1568995 h 6076875"/>
              <a:gd name="connsiteX944" fmla="*/ 2317492 w 4698564"/>
              <a:gd name="connsiteY944" fmla="*/ 1484765 h 6076875"/>
              <a:gd name="connsiteX945" fmla="*/ 2368960 w 4698564"/>
              <a:gd name="connsiteY945" fmla="*/ 1424188 h 6076875"/>
              <a:gd name="connsiteX946" fmla="*/ 2394383 w 4698564"/>
              <a:gd name="connsiteY946" fmla="*/ 1339774 h 6076875"/>
              <a:gd name="connsiteX947" fmla="*/ 2410641 w 4698564"/>
              <a:gd name="connsiteY947" fmla="*/ 1330727 h 6076875"/>
              <a:gd name="connsiteX948" fmla="*/ 2393281 w 4698564"/>
              <a:gd name="connsiteY948" fmla="*/ 1314835 h 6076875"/>
              <a:gd name="connsiteX949" fmla="*/ 2437899 w 4698564"/>
              <a:gd name="connsiteY949" fmla="*/ 1287878 h 6076875"/>
              <a:gd name="connsiteX950" fmla="*/ 2466996 w 4698564"/>
              <a:gd name="connsiteY950" fmla="*/ 1286593 h 6076875"/>
              <a:gd name="connsiteX951" fmla="*/ 2463455 w 4698564"/>
              <a:gd name="connsiteY951" fmla="*/ 1395029 h 6076875"/>
              <a:gd name="connsiteX952" fmla="*/ 2497374 w 4698564"/>
              <a:gd name="connsiteY952" fmla="*/ 1314401 h 6076875"/>
              <a:gd name="connsiteX953" fmla="*/ 2549025 w 4698564"/>
              <a:gd name="connsiteY953" fmla="*/ 1257984 h 6076875"/>
              <a:gd name="connsiteX954" fmla="*/ 2584235 w 4698564"/>
              <a:gd name="connsiteY954" fmla="*/ 1206454 h 6076875"/>
              <a:gd name="connsiteX955" fmla="*/ 2600861 w 4698564"/>
              <a:gd name="connsiteY955" fmla="*/ 1205720 h 6076875"/>
              <a:gd name="connsiteX956" fmla="*/ 2615284 w 4698564"/>
              <a:gd name="connsiteY956" fmla="*/ 1155108 h 6076875"/>
              <a:gd name="connsiteX957" fmla="*/ 2643276 w 4698564"/>
              <a:gd name="connsiteY957" fmla="*/ 1128885 h 6076875"/>
              <a:gd name="connsiteX958" fmla="*/ 2661370 w 4698564"/>
              <a:gd name="connsiteY958" fmla="*/ 1161403 h 6076875"/>
              <a:gd name="connsiteX959" fmla="*/ 2674392 w 4698564"/>
              <a:gd name="connsiteY959" fmla="*/ 1173318 h 6076875"/>
              <a:gd name="connsiteX960" fmla="*/ 2649699 w 4698564"/>
              <a:gd name="connsiteY960" fmla="*/ 1274359 h 6076875"/>
              <a:gd name="connsiteX961" fmla="*/ 2654225 w 4698564"/>
              <a:gd name="connsiteY961" fmla="*/ 1282488 h 6076875"/>
              <a:gd name="connsiteX962" fmla="*/ 2669566 w 4698564"/>
              <a:gd name="connsiteY962" fmla="*/ 1252661 h 6076875"/>
              <a:gd name="connsiteX963" fmla="*/ 2677328 w 4698564"/>
              <a:gd name="connsiteY963" fmla="*/ 1239822 h 6076875"/>
              <a:gd name="connsiteX964" fmla="*/ 2688694 w 4698564"/>
              <a:gd name="connsiteY964" fmla="*/ 1214333 h 6076875"/>
              <a:gd name="connsiteX965" fmla="*/ 2704953 w 4698564"/>
              <a:gd name="connsiteY965" fmla="*/ 1205286 h 6076875"/>
              <a:gd name="connsiteX966" fmla="*/ 2746334 w 4698564"/>
              <a:gd name="connsiteY966" fmla="*/ 1199297 h 6076875"/>
              <a:gd name="connsiteX967" fmla="*/ 2757339 w 4698564"/>
              <a:gd name="connsiteY967" fmla="*/ 1165495 h 6076875"/>
              <a:gd name="connsiteX968" fmla="*/ 2789490 w 4698564"/>
              <a:gd name="connsiteY968" fmla="*/ 1139088 h 6076875"/>
              <a:gd name="connsiteX969" fmla="*/ 2809535 w 4698564"/>
              <a:gd name="connsiteY969" fmla="*/ 1121544 h 6076875"/>
              <a:gd name="connsiteX970" fmla="*/ 2804647 w 4698564"/>
              <a:gd name="connsiteY970" fmla="*/ 1105102 h 6076875"/>
              <a:gd name="connsiteX971" fmla="*/ 2842053 w 4698564"/>
              <a:gd name="connsiteY971" fmla="*/ 1103450 h 6076875"/>
              <a:gd name="connsiteX972" fmla="*/ 2836493 w 4698564"/>
              <a:gd name="connsiteY972" fmla="*/ 1166161 h 6076875"/>
              <a:gd name="connsiteX973" fmla="*/ 2856727 w 4698564"/>
              <a:gd name="connsiteY973" fmla="*/ 1152777 h 6076875"/>
              <a:gd name="connsiteX974" fmla="*/ 2862838 w 4698564"/>
              <a:gd name="connsiteY974" fmla="*/ 1102533 h 6076875"/>
              <a:gd name="connsiteX975" fmla="*/ 2882333 w 4698564"/>
              <a:gd name="connsiteY975" fmla="*/ 1072517 h 6076875"/>
              <a:gd name="connsiteX976" fmla="*/ 2904703 w 4698564"/>
              <a:gd name="connsiteY976" fmla="*/ 1013225 h 6076875"/>
              <a:gd name="connsiteX977" fmla="*/ 2903235 w 4698564"/>
              <a:gd name="connsiteY977" fmla="*/ 979973 h 6076875"/>
              <a:gd name="connsiteX978" fmla="*/ 2917842 w 4698564"/>
              <a:gd name="connsiteY978" fmla="*/ 933520 h 6076875"/>
              <a:gd name="connsiteX979" fmla="*/ 2946023 w 4698564"/>
              <a:gd name="connsiteY979" fmla="*/ 911450 h 6076875"/>
              <a:gd name="connsiteX980" fmla="*/ 2969310 w 4698564"/>
              <a:gd name="connsiteY980" fmla="*/ 872944 h 6076875"/>
              <a:gd name="connsiteX981" fmla="*/ 3003113 w 4698564"/>
              <a:gd name="connsiteY981" fmla="*/ 883942 h 6076875"/>
              <a:gd name="connsiteX982" fmla="*/ 2982027 w 4698564"/>
              <a:gd name="connsiteY982" fmla="*/ 972333 h 6076875"/>
              <a:gd name="connsiteX983" fmla="*/ 2966319 w 4698564"/>
              <a:gd name="connsiteY983" fmla="*/ 993846 h 6076875"/>
              <a:gd name="connsiteX984" fmla="*/ 2937955 w 4698564"/>
              <a:gd name="connsiteY984" fmla="*/ 1011757 h 6076875"/>
              <a:gd name="connsiteX985" fmla="*/ 2923164 w 4698564"/>
              <a:gd name="connsiteY985" fmla="*/ 1054055 h 6076875"/>
              <a:gd name="connsiteX986" fmla="*/ 2939790 w 4698564"/>
              <a:gd name="connsiteY986" fmla="*/ 1053321 h 6076875"/>
              <a:gd name="connsiteX987" fmla="*/ 2924081 w 4698564"/>
              <a:gd name="connsiteY987" fmla="*/ 1074841 h 6076875"/>
              <a:gd name="connsiteX988" fmla="*/ 2925916 w 4698564"/>
              <a:gd name="connsiteY988" fmla="*/ 1116406 h 6076875"/>
              <a:gd name="connsiteX989" fmla="*/ 2897742 w 4698564"/>
              <a:gd name="connsiteY989" fmla="*/ 1138470 h 6076875"/>
              <a:gd name="connsiteX990" fmla="*/ 2899393 w 4698564"/>
              <a:gd name="connsiteY990" fmla="*/ 1175881 h 6076875"/>
              <a:gd name="connsiteX991" fmla="*/ 2871763 w 4698564"/>
              <a:gd name="connsiteY991" fmla="*/ 1210418 h 6076875"/>
              <a:gd name="connsiteX992" fmla="*/ 2865081 w 4698564"/>
              <a:gd name="connsiteY992" fmla="*/ 1230953 h 6076875"/>
              <a:gd name="connsiteX993" fmla="*/ 2874190 w 4698564"/>
              <a:gd name="connsiteY993" fmla="*/ 1242582 h 6076875"/>
              <a:gd name="connsiteX994" fmla="*/ 2870998 w 4698564"/>
              <a:gd name="connsiteY994" fmla="*/ 1253779 h 6076875"/>
              <a:gd name="connsiteX995" fmla="*/ 2874201 w 4698564"/>
              <a:gd name="connsiteY995" fmla="*/ 1256771 h 6076875"/>
              <a:gd name="connsiteX996" fmla="*/ 2875113 w 4698564"/>
              <a:gd name="connsiteY996" fmla="*/ 1286273 h 6076875"/>
              <a:gd name="connsiteX997" fmla="*/ 2874469 w 4698564"/>
              <a:gd name="connsiteY997" fmla="*/ 1290118 h 6076875"/>
              <a:gd name="connsiteX998" fmla="*/ 2876392 w 4698564"/>
              <a:gd name="connsiteY998" fmla="*/ 1292460 h 6076875"/>
              <a:gd name="connsiteX999" fmla="*/ 2873292 w 4698564"/>
              <a:gd name="connsiteY999" fmla="*/ 1297412 h 6076875"/>
              <a:gd name="connsiteX1000" fmla="*/ 2873243 w 4698564"/>
              <a:gd name="connsiteY1000" fmla="*/ 1297430 h 6076875"/>
              <a:gd name="connsiteX1001" fmla="*/ 2869860 w 4698564"/>
              <a:gd name="connsiteY1001" fmla="*/ 1317610 h 6076875"/>
              <a:gd name="connsiteX1002" fmla="*/ 2864802 w 4698564"/>
              <a:gd name="connsiteY1002" fmla="*/ 1335663 h 6076875"/>
              <a:gd name="connsiteX1003" fmla="*/ 2854899 w 4698564"/>
              <a:gd name="connsiteY1003" fmla="*/ 1394404 h 6076875"/>
              <a:gd name="connsiteX1004" fmla="*/ 2846763 w 4698564"/>
              <a:gd name="connsiteY1004" fmla="*/ 1403648 h 6076875"/>
              <a:gd name="connsiteX1005" fmla="*/ 2852432 w 4698564"/>
              <a:gd name="connsiteY1005" fmla="*/ 1410126 h 6076875"/>
              <a:gd name="connsiteX1006" fmla="*/ 2872300 w 4698564"/>
              <a:gd name="connsiteY1006" fmla="*/ 1388429 h 6076875"/>
              <a:gd name="connsiteX1007" fmla="*/ 2880913 w 4698564"/>
              <a:gd name="connsiteY1007" fmla="*/ 1300589 h 6076875"/>
              <a:gd name="connsiteX1008" fmla="*/ 2934516 w 4698564"/>
              <a:gd name="connsiteY1008" fmla="*/ 1194111 h 6076875"/>
              <a:gd name="connsiteX1009" fmla="*/ 2955785 w 4698564"/>
              <a:gd name="connsiteY1009" fmla="*/ 1109880 h 6076875"/>
              <a:gd name="connsiteX1010" fmla="*/ 3007253 w 4698564"/>
              <a:gd name="connsiteY1010" fmla="*/ 1049303 h 6076875"/>
              <a:gd name="connsiteX1011" fmla="*/ 3032675 w 4698564"/>
              <a:gd name="connsiteY1011" fmla="*/ 964889 h 6076875"/>
              <a:gd name="connsiteX1012" fmla="*/ 3048934 w 4698564"/>
              <a:gd name="connsiteY1012" fmla="*/ 955842 h 6076875"/>
              <a:gd name="connsiteX1013" fmla="*/ 3031574 w 4698564"/>
              <a:gd name="connsiteY1013" fmla="*/ 939950 h 6076875"/>
              <a:gd name="connsiteX1014" fmla="*/ 3076191 w 4698564"/>
              <a:gd name="connsiteY1014" fmla="*/ 912993 h 6076875"/>
              <a:gd name="connsiteX1015" fmla="*/ 3105289 w 4698564"/>
              <a:gd name="connsiteY1015" fmla="*/ 911708 h 6076875"/>
              <a:gd name="connsiteX1016" fmla="*/ 3101748 w 4698564"/>
              <a:gd name="connsiteY1016" fmla="*/ 1020144 h 6076875"/>
              <a:gd name="connsiteX1017" fmla="*/ 3135666 w 4698564"/>
              <a:gd name="connsiteY1017" fmla="*/ 939516 h 6076875"/>
              <a:gd name="connsiteX1018" fmla="*/ 3187318 w 4698564"/>
              <a:gd name="connsiteY1018" fmla="*/ 883099 h 6076875"/>
              <a:gd name="connsiteX1019" fmla="*/ 3222527 w 4698564"/>
              <a:gd name="connsiteY1019" fmla="*/ 831570 h 6076875"/>
              <a:gd name="connsiteX1020" fmla="*/ 3239153 w 4698564"/>
              <a:gd name="connsiteY1020" fmla="*/ 830835 h 6076875"/>
              <a:gd name="connsiteX1021" fmla="*/ 3253577 w 4698564"/>
              <a:gd name="connsiteY1021" fmla="*/ 780224 h 6076875"/>
              <a:gd name="connsiteX1022" fmla="*/ 3281569 w 4698564"/>
              <a:gd name="connsiteY1022" fmla="*/ 754000 h 6076875"/>
              <a:gd name="connsiteX1023" fmla="*/ 3299662 w 4698564"/>
              <a:gd name="connsiteY1023" fmla="*/ 786518 h 6076875"/>
              <a:gd name="connsiteX1024" fmla="*/ 3305545 w 4698564"/>
              <a:gd name="connsiteY1024" fmla="*/ 791901 h 6076875"/>
              <a:gd name="connsiteX1025" fmla="*/ 3315843 w 4698564"/>
              <a:gd name="connsiteY1025" fmla="*/ 774870 h 6076875"/>
              <a:gd name="connsiteX1026" fmla="*/ 3350355 w 4698564"/>
              <a:gd name="connsiteY1026" fmla="*/ 731183 h 6076875"/>
              <a:gd name="connsiteX1027" fmla="*/ 3361176 w 4698564"/>
              <a:gd name="connsiteY1027" fmla="*/ 693221 h 6076875"/>
              <a:gd name="connsiteX1028" fmla="*/ 3391308 w 4698564"/>
              <a:gd name="connsiteY1028" fmla="*/ 621095 h 6076875"/>
              <a:gd name="connsiteX1029" fmla="*/ 3403040 w 4698564"/>
              <a:gd name="connsiteY1029" fmla="*/ 603919 h 6076875"/>
              <a:gd name="connsiteX1030" fmla="*/ 3415696 w 4698564"/>
              <a:gd name="connsiteY1030" fmla="*/ 607522 h 6076875"/>
              <a:gd name="connsiteX1031" fmla="*/ 3405059 w 4698564"/>
              <a:gd name="connsiteY1031" fmla="*/ 649637 h 6076875"/>
              <a:gd name="connsiteX1032" fmla="*/ 3394244 w 4698564"/>
              <a:gd name="connsiteY1032" fmla="*/ 687599 h 6076875"/>
              <a:gd name="connsiteX1033" fmla="*/ 3379270 w 4698564"/>
              <a:gd name="connsiteY1033" fmla="*/ 725738 h 6076875"/>
              <a:gd name="connsiteX1034" fmla="*/ 3364846 w 4698564"/>
              <a:gd name="connsiteY1034" fmla="*/ 776350 h 6076875"/>
              <a:gd name="connsiteX1035" fmla="*/ 3359459 w 4698564"/>
              <a:gd name="connsiteY1035" fmla="*/ 828055 h 6076875"/>
              <a:gd name="connsiteX1036" fmla="*/ 3384627 w 4698564"/>
              <a:gd name="connsiteY1036" fmla="*/ 824413 h 6076875"/>
              <a:gd name="connsiteX1037" fmla="*/ 3395631 w 4698564"/>
              <a:gd name="connsiteY1037" fmla="*/ 790610 h 6076875"/>
              <a:gd name="connsiteX1038" fmla="*/ 3427782 w 4698564"/>
              <a:gd name="connsiteY1038" fmla="*/ 764203 h 6076875"/>
              <a:gd name="connsiteX1039" fmla="*/ 3447828 w 4698564"/>
              <a:gd name="connsiteY1039" fmla="*/ 746659 h 6076875"/>
              <a:gd name="connsiteX1040" fmla="*/ 3442940 w 4698564"/>
              <a:gd name="connsiteY1040" fmla="*/ 730217 h 6076875"/>
              <a:gd name="connsiteX1041" fmla="*/ 3480346 w 4698564"/>
              <a:gd name="connsiteY1041" fmla="*/ 728565 h 6076875"/>
              <a:gd name="connsiteX1042" fmla="*/ 3474785 w 4698564"/>
              <a:gd name="connsiteY1042" fmla="*/ 791277 h 6076875"/>
              <a:gd name="connsiteX1043" fmla="*/ 3495020 w 4698564"/>
              <a:gd name="connsiteY1043" fmla="*/ 777893 h 6076875"/>
              <a:gd name="connsiteX1044" fmla="*/ 3501131 w 4698564"/>
              <a:gd name="connsiteY1044" fmla="*/ 727648 h 6076875"/>
              <a:gd name="connsiteX1045" fmla="*/ 3520626 w 4698564"/>
              <a:gd name="connsiteY1045" fmla="*/ 697632 h 6076875"/>
              <a:gd name="connsiteX1046" fmla="*/ 3542995 w 4698564"/>
              <a:gd name="connsiteY1046" fmla="*/ 638340 h 6076875"/>
              <a:gd name="connsiteX1047" fmla="*/ 3541527 w 4698564"/>
              <a:gd name="connsiteY1047" fmla="*/ 605088 h 6076875"/>
              <a:gd name="connsiteX1048" fmla="*/ 3556135 w 4698564"/>
              <a:gd name="connsiteY1048" fmla="*/ 558636 h 6076875"/>
              <a:gd name="connsiteX1049" fmla="*/ 3584316 w 4698564"/>
              <a:gd name="connsiteY1049" fmla="*/ 536566 h 6076875"/>
              <a:gd name="connsiteX1050" fmla="*/ 3607603 w 4698564"/>
              <a:gd name="connsiteY1050" fmla="*/ 498059 h 6076875"/>
              <a:gd name="connsiteX1051" fmla="*/ 3641405 w 4698564"/>
              <a:gd name="connsiteY1051" fmla="*/ 509057 h 6076875"/>
              <a:gd name="connsiteX1052" fmla="*/ 3620320 w 4698564"/>
              <a:gd name="connsiteY1052" fmla="*/ 597448 h 6076875"/>
              <a:gd name="connsiteX1053" fmla="*/ 3604612 w 4698564"/>
              <a:gd name="connsiteY1053" fmla="*/ 618961 h 6076875"/>
              <a:gd name="connsiteX1054" fmla="*/ 3576248 w 4698564"/>
              <a:gd name="connsiteY1054" fmla="*/ 636872 h 6076875"/>
              <a:gd name="connsiteX1055" fmla="*/ 3561456 w 4698564"/>
              <a:gd name="connsiteY1055" fmla="*/ 679171 h 6076875"/>
              <a:gd name="connsiteX1056" fmla="*/ 3578083 w 4698564"/>
              <a:gd name="connsiteY1056" fmla="*/ 678437 h 6076875"/>
              <a:gd name="connsiteX1057" fmla="*/ 3562374 w 4698564"/>
              <a:gd name="connsiteY1057" fmla="*/ 699956 h 6076875"/>
              <a:gd name="connsiteX1058" fmla="*/ 3564209 w 4698564"/>
              <a:gd name="connsiteY1058" fmla="*/ 741521 h 6076875"/>
              <a:gd name="connsiteX1059" fmla="*/ 3536034 w 4698564"/>
              <a:gd name="connsiteY1059" fmla="*/ 763585 h 6076875"/>
              <a:gd name="connsiteX1060" fmla="*/ 3537686 w 4698564"/>
              <a:gd name="connsiteY1060" fmla="*/ 800996 h 6076875"/>
              <a:gd name="connsiteX1061" fmla="*/ 3510056 w 4698564"/>
              <a:gd name="connsiteY1061" fmla="*/ 835533 h 6076875"/>
              <a:gd name="connsiteX1062" fmla="*/ 3499057 w 4698564"/>
              <a:gd name="connsiteY1062" fmla="*/ 869335 h 6076875"/>
              <a:gd name="connsiteX1063" fmla="*/ 3503095 w 4698564"/>
              <a:gd name="connsiteY1063" fmla="*/ 960778 h 6076875"/>
              <a:gd name="connsiteX1064" fmla="*/ 3493192 w 4698564"/>
              <a:gd name="connsiteY1064" fmla="*/ 1019519 h 6076875"/>
              <a:gd name="connsiteX1065" fmla="*/ 3478034 w 4698564"/>
              <a:gd name="connsiteY1065" fmla="*/ 1053505 h 6076875"/>
              <a:gd name="connsiteX1066" fmla="*/ 3496311 w 4698564"/>
              <a:gd name="connsiteY1066" fmla="*/ 1090177 h 6076875"/>
              <a:gd name="connsiteX1067" fmla="*/ 3534573 w 4698564"/>
              <a:gd name="connsiteY1067" fmla="*/ 1013525 h 6076875"/>
              <a:gd name="connsiteX1068" fmla="*/ 3573385 w 4698564"/>
              <a:gd name="connsiteY1068" fmla="*/ 949345 h 6076875"/>
              <a:gd name="connsiteX1069" fmla="*/ 3570999 w 4698564"/>
              <a:gd name="connsiteY1069" fmla="*/ 895308 h 6076875"/>
              <a:gd name="connsiteX1070" fmla="*/ 3659812 w 4698564"/>
              <a:gd name="connsiteY1070" fmla="*/ 737300 h 6076875"/>
              <a:gd name="connsiteX1071" fmla="*/ 3733337 w 4698564"/>
              <a:gd name="connsiteY1071" fmla="*/ 704899 h 6076875"/>
              <a:gd name="connsiteX1072" fmla="*/ 3731319 w 4698564"/>
              <a:gd name="connsiteY1072" fmla="*/ 659180 h 6076875"/>
              <a:gd name="connsiteX1073" fmla="*/ 3743791 w 4698564"/>
              <a:gd name="connsiteY1073" fmla="*/ 658630 h 6076875"/>
              <a:gd name="connsiteX1074" fmla="*/ 3761519 w 4698564"/>
              <a:gd name="connsiteY1074" fmla="*/ 682834 h 6076875"/>
              <a:gd name="connsiteX1075" fmla="*/ 3750514 w 4698564"/>
              <a:gd name="connsiteY1075" fmla="*/ 716637 h 6076875"/>
              <a:gd name="connsiteX1076" fmla="*/ 3764271 w 4698564"/>
              <a:gd name="connsiteY1076" fmla="*/ 745179 h 6076875"/>
              <a:gd name="connsiteX1077" fmla="*/ 3763721 w 4698564"/>
              <a:gd name="connsiteY1077" fmla="*/ 732712 h 6076875"/>
              <a:gd name="connsiteX1078" fmla="*/ 3815005 w 4698564"/>
              <a:gd name="connsiteY1078" fmla="*/ 667976 h 6076875"/>
              <a:gd name="connsiteX1079" fmla="*/ 3829613 w 4698564"/>
              <a:gd name="connsiteY1079" fmla="*/ 621524 h 6076875"/>
              <a:gd name="connsiteX1080" fmla="*/ 3857971 w 4698564"/>
              <a:gd name="connsiteY1080" fmla="*/ 603613 h 6076875"/>
              <a:gd name="connsiteX1081" fmla="*/ 3872762 w 4698564"/>
              <a:gd name="connsiteY1081" fmla="*/ 561314 h 6076875"/>
              <a:gd name="connsiteX1082" fmla="*/ 3871294 w 4698564"/>
              <a:gd name="connsiteY1082" fmla="*/ 528063 h 6076875"/>
              <a:gd name="connsiteX1083" fmla="*/ 3887369 w 4698564"/>
              <a:gd name="connsiteY1083" fmla="*/ 514856 h 6076875"/>
              <a:gd name="connsiteX1084" fmla="*/ 3925998 w 4698564"/>
              <a:gd name="connsiteY1084" fmla="*/ 446517 h 6076875"/>
              <a:gd name="connsiteX1085" fmla="*/ 3988648 w 4698564"/>
              <a:gd name="connsiteY1085" fmla="*/ 356298 h 6076875"/>
              <a:gd name="connsiteX1086" fmla="*/ 3999468 w 4698564"/>
              <a:gd name="connsiteY1086" fmla="*/ 318336 h 6076875"/>
              <a:gd name="connsiteX1087" fmla="*/ 4029601 w 4698564"/>
              <a:gd name="connsiteY1087" fmla="*/ 246210 h 6076875"/>
              <a:gd name="connsiteX1088" fmla="*/ 4041333 w 4698564"/>
              <a:gd name="connsiteY1088" fmla="*/ 229034 h 6076875"/>
              <a:gd name="connsiteX1089" fmla="*/ 4053989 w 4698564"/>
              <a:gd name="connsiteY1089" fmla="*/ 232637 h 6076875"/>
              <a:gd name="connsiteX1090" fmla="*/ 4043352 w 4698564"/>
              <a:gd name="connsiteY1090" fmla="*/ 274753 h 6076875"/>
              <a:gd name="connsiteX1091" fmla="*/ 4032537 w 4698564"/>
              <a:gd name="connsiteY1091" fmla="*/ 312714 h 6076875"/>
              <a:gd name="connsiteX1092" fmla="*/ 4017562 w 4698564"/>
              <a:gd name="connsiteY1092" fmla="*/ 350854 h 6076875"/>
              <a:gd name="connsiteX1093" fmla="*/ 4003139 w 4698564"/>
              <a:gd name="connsiteY1093" fmla="*/ 401466 h 6076875"/>
              <a:gd name="connsiteX1094" fmla="*/ 3907182 w 4698564"/>
              <a:gd name="connsiteY1094" fmla="*/ 680565 h 6076875"/>
              <a:gd name="connsiteX1095" fmla="*/ 3898196 w 4698564"/>
              <a:gd name="connsiteY1095" fmla="*/ 760092 h 6076875"/>
              <a:gd name="connsiteX1096" fmla="*/ 3882672 w 4698564"/>
              <a:gd name="connsiteY1096" fmla="*/ 785765 h 6076875"/>
              <a:gd name="connsiteX1097" fmla="*/ 3881552 w 4698564"/>
              <a:gd name="connsiteY1097" fmla="*/ 798957 h 6076875"/>
              <a:gd name="connsiteX1098" fmla="*/ 3888442 w 4698564"/>
              <a:gd name="connsiteY1098" fmla="*/ 784334 h 6076875"/>
              <a:gd name="connsiteX1099" fmla="*/ 3941489 w 4698564"/>
              <a:gd name="connsiteY1099" fmla="*/ 704765 h 6076875"/>
              <a:gd name="connsiteX1100" fmla="*/ 3937325 w 4698564"/>
              <a:gd name="connsiteY1100" fmla="*/ 675638 h 6076875"/>
              <a:gd name="connsiteX1101" fmla="*/ 3983094 w 4698564"/>
              <a:gd name="connsiteY1101" fmla="*/ 604912 h 6076875"/>
              <a:gd name="connsiteX1102" fmla="*/ 4033020 w 4698564"/>
              <a:gd name="connsiteY1102" fmla="*/ 488417 h 6076875"/>
              <a:gd name="connsiteX1103" fmla="*/ 4057984 w 4698564"/>
              <a:gd name="connsiteY1103" fmla="*/ 446811 h 6076875"/>
              <a:gd name="connsiteX1104" fmla="*/ 4074626 w 4698564"/>
              <a:gd name="connsiteY1104" fmla="*/ 409364 h 6076875"/>
              <a:gd name="connsiteX1105" fmla="*/ 4228563 w 4698564"/>
              <a:gd name="connsiteY1105" fmla="*/ 138932 h 6076875"/>
              <a:gd name="connsiteX1106" fmla="*/ 4274331 w 4698564"/>
              <a:gd name="connsiteY1106" fmla="*/ 76521 h 6076875"/>
              <a:gd name="connsiteX1107" fmla="*/ 4290974 w 4698564"/>
              <a:gd name="connsiteY1107" fmla="*/ 39079 h 6076875"/>
              <a:gd name="connsiteX1108" fmla="*/ 4307616 w 4698564"/>
              <a:gd name="connsiteY1108" fmla="*/ 9952 h 6076875"/>
              <a:gd name="connsiteX1109" fmla="*/ 4324258 w 4698564"/>
              <a:gd name="connsiteY1109" fmla="*/ 1113 h 6076875"/>
              <a:gd name="connsiteX1110" fmla="*/ 4340900 w 4698564"/>
              <a:gd name="connsiteY1110" fmla="*/ 1631 h 6076875"/>
              <a:gd name="connsiteX1111" fmla="*/ 4278489 w 4698564"/>
              <a:gd name="connsiteY1111" fmla="*/ 138932 h 6076875"/>
              <a:gd name="connsiteX1112" fmla="*/ 4282652 w 4698564"/>
              <a:gd name="connsiteY1112" fmla="*/ 138932 h 6076875"/>
              <a:gd name="connsiteX1113" fmla="*/ 4286810 w 4698564"/>
              <a:gd name="connsiteY1113" fmla="*/ 172216 h 6076875"/>
              <a:gd name="connsiteX1114" fmla="*/ 4224405 w 4698564"/>
              <a:gd name="connsiteY1114" fmla="*/ 367758 h 6076875"/>
              <a:gd name="connsiteX1115" fmla="*/ 4211926 w 4698564"/>
              <a:gd name="connsiteY1115" fmla="*/ 388564 h 6076875"/>
              <a:gd name="connsiteX1116" fmla="*/ 4216084 w 4698564"/>
              <a:gd name="connsiteY1116" fmla="*/ 405206 h 6076875"/>
              <a:gd name="connsiteX1117" fmla="*/ 4199442 w 4698564"/>
              <a:gd name="connsiteY1117" fmla="*/ 450969 h 6076875"/>
              <a:gd name="connsiteX1118" fmla="*/ 4224405 w 4698564"/>
              <a:gd name="connsiteY1118" fmla="*/ 426006 h 6076875"/>
              <a:gd name="connsiteX1119" fmla="*/ 4228562 w 4698564"/>
              <a:gd name="connsiteY1119" fmla="*/ 401043 h 6076875"/>
              <a:gd name="connsiteX1120" fmla="*/ 4253526 w 4698564"/>
              <a:gd name="connsiteY1120" fmla="*/ 363601 h 6076875"/>
              <a:gd name="connsiteX1121" fmla="*/ 4286810 w 4698564"/>
              <a:gd name="connsiteY1121" fmla="*/ 288711 h 6076875"/>
              <a:gd name="connsiteX1122" fmla="*/ 4311773 w 4698564"/>
              <a:gd name="connsiteY1122" fmla="*/ 267905 h 6076875"/>
              <a:gd name="connsiteX1123" fmla="*/ 4320094 w 4698564"/>
              <a:gd name="connsiteY1123" fmla="*/ 238784 h 6076875"/>
              <a:gd name="connsiteX1124" fmla="*/ 4336737 w 4698564"/>
              <a:gd name="connsiteY1124" fmla="*/ 205500 h 6076875"/>
              <a:gd name="connsiteX1125" fmla="*/ 4361700 w 4698564"/>
              <a:gd name="connsiteY1125" fmla="*/ 134768 h 6076875"/>
              <a:gd name="connsiteX1126" fmla="*/ 4415790 w 4698564"/>
              <a:gd name="connsiteY1126" fmla="*/ 89005 h 6076875"/>
              <a:gd name="connsiteX1127" fmla="*/ 4415789 w 4698564"/>
              <a:gd name="connsiteY1127" fmla="*/ 130611 h 6076875"/>
              <a:gd name="connsiteX1128" fmla="*/ 4411626 w 4698564"/>
              <a:gd name="connsiteY1128" fmla="*/ 180537 h 6076875"/>
              <a:gd name="connsiteX1129" fmla="*/ 4378342 w 4698564"/>
              <a:gd name="connsiteY1129" fmla="*/ 284547 h 6076875"/>
              <a:gd name="connsiteX1130" fmla="*/ 4345058 w 4698564"/>
              <a:gd name="connsiteY1130" fmla="*/ 363601 h 6076875"/>
              <a:gd name="connsiteX1131" fmla="*/ 4340900 w 4698564"/>
              <a:gd name="connsiteY1131" fmla="*/ 430169 h 6076875"/>
              <a:gd name="connsiteX1132" fmla="*/ 4290974 w 4698564"/>
              <a:gd name="connsiteY1132" fmla="*/ 530022 h 6076875"/>
              <a:gd name="connsiteX1133" fmla="*/ 4303452 w 4698564"/>
              <a:gd name="connsiteY1133" fmla="*/ 563306 h 6076875"/>
              <a:gd name="connsiteX1134" fmla="*/ 4274331 w 4698564"/>
              <a:gd name="connsiteY1134" fmla="*/ 584106 h 6076875"/>
              <a:gd name="connsiteX1135" fmla="*/ 4274331 w 4698564"/>
              <a:gd name="connsiteY1135" fmla="*/ 629875 h 6076875"/>
              <a:gd name="connsiteX1136" fmla="*/ 4249368 w 4698564"/>
              <a:gd name="connsiteY1136" fmla="*/ 671480 h 6076875"/>
              <a:gd name="connsiteX1137" fmla="*/ 4253526 w 4698564"/>
              <a:gd name="connsiteY1137" fmla="*/ 704765 h 6076875"/>
              <a:gd name="connsiteX1138" fmla="*/ 4266010 w 4698564"/>
              <a:gd name="connsiteY1138" fmla="*/ 704764 h 6076875"/>
              <a:gd name="connsiteX1139" fmla="*/ 4299295 w 4698564"/>
              <a:gd name="connsiteY1139" fmla="*/ 654838 h 6076875"/>
              <a:gd name="connsiteX1140" fmla="*/ 4299294 w 4698564"/>
              <a:gd name="connsiteY1140" fmla="*/ 592427 h 6076875"/>
              <a:gd name="connsiteX1141" fmla="*/ 4303452 w 4698564"/>
              <a:gd name="connsiteY1141" fmla="*/ 592427 h 6076875"/>
              <a:gd name="connsiteX1142" fmla="*/ 4303452 w 4698564"/>
              <a:gd name="connsiteY1142" fmla="*/ 563306 h 6076875"/>
              <a:gd name="connsiteX1143" fmla="*/ 4357542 w 4698564"/>
              <a:gd name="connsiteY1143" fmla="*/ 496738 h 6076875"/>
              <a:gd name="connsiteX1144" fmla="*/ 4378342 w 4698564"/>
              <a:gd name="connsiteY1144" fmla="*/ 442648 h 6076875"/>
              <a:gd name="connsiteX1145" fmla="*/ 4424110 w 4698564"/>
              <a:gd name="connsiteY1145" fmla="*/ 317832 h 6076875"/>
              <a:gd name="connsiteX1146" fmla="*/ 4444910 w 4698564"/>
              <a:gd name="connsiteY1146" fmla="*/ 321995 h 6076875"/>
              <a:gd name="connsiteX1147" fmla="*/ 4428268 w 4698564"/>
              <a:gd name="connsiteY1147" fmla="*/ 396885 h 6076875"/>
              <a:gd name="connsiteX1148" fmla="*/ 4378342 w 4698564"/>
              <a:gd name="connsiteY1148" fmla="*/ 546664 h 6076875"/>
              <a:gd name="connsiteX1149" fmla="*/ 4370021 w 4698564"/>
              <a:gd name="connsiteY1149" fmla="*/ 567464 h 6076875"/>
              <a:gd name="connsiteX1150" fmla="*/ 4374184 w 4698564"/>
              <a:gd name="connsiteY1150" fmla="*/ 588269 h 6076875"/>
              <a:gd name="connsiteX1151" fmla="*/ 4349221 w 4698564"/>
              <a:gd name="connsiteY1151" fmla="*/ 629875 h 6076875"/>
              <a:gd name="connsiteX1152" fmla="*/ 4332579 w 4698564"/>
              <a:gd name="connsiteY1152" fmla="*/ 658996 h 6076875"/>
              <a:gd name="connsiteX1153" fmla="*/ 4328415 w 4698564"/>
              <a:gd name="connsiteY1153" fmla="*/ 700601 h 6076875"/>
              <a:gd name="connsiteX1154" fmla="*/ 4436589 w 4698564"/>
              <a:gd name="connsiteY1154" fmla="*/ 713086 h 6076875"/>
              <a:gd name="connsiteX1155" fmla="*/ 4436589 w 4698564"/>
              <a:gd name="connsiteY1155" fmla="*/ 754691 h 6076875"/>
              <a:gd name="connsiteX1156" fmla="*/ 4432432 w 4698564"/>
              <a:gd name="connsiteY1156" fmla="*/ 775491 h 6076875"/>
              <a:gd name="connsiteX1157" fmla="*/ 4444910 w 4698564"/>
              <a:gd name="connsiteY1157" fmla="*/ 767169 h 6076875"/>
              <a:gd name="connsiteX1158" fmla="*/ 4499000 w 4698564"/>
              <a:gd name="connsiteY1158" fmla="*/ 725564 h 6076875"/>
              <a:gd name="connsiteX1159" fmla="*/ 4507321 w 4698564"/>
              <a:gd name="connsiteY1159" fmla="*/ 696444 h 6076875"/>
              <a:gd name="connsiteX1160" fmla="*/ 4515643 w 4698564"/>
              <a:gd name="connsiteY1160" fmla="*/ 675638 h 6076875"/>
              <a:gd name="connsiteX1161" fmla="*/ 4511479 w 4698564"/>
              <a:gd name="connsiteY1161" fmla="*/ 658996 h 6076875"/>
              <a:gd name="connsiteX1162" fmla="*/ 4578048 w 4698564"/>
              <a:gd name="connsiteY1162" fmla="*/ 575785 h 6076875"/>
              <a:gd name="connsiteX1163" fmla="*/ 4644616 w 4698564"/>
              <a:gd name="connsiteY1163" fmla="*/ 484253 h 6076875"/>
              <a:gd name="connsiteX1164" fmla="*/ 4640459 w 4698564"/>
              <a:gd name="connsiteY1164" fmla="*/ 463453 h 6076875"/>
              <a:gd name="connsiteX1165" fmla="*/ 4657101 w 4698564"/>
              <a:gd name="connsiteY1165" fmla="*/ 430169 h 6076875"/>
              <a:gd name="connsiteX1166" fmla="*/ 4682064 w 4698564"/>
              <a:gd name="connsiteY1166" fmla="*/ 421848 h 6076875"/>
              <a:gd name="connsiteX1167" fmla="*/ 4686221 w 4698564"/>
              <a:gd name="connsiteY1167" fmla="*/ 471774 h 6076875"/>
              <a:gd name="connsiteX1168" fmla="*/ 4648779 w 4698564"/>
              <a:gd name="connsiteY1168" fmla="*/ 559143 h 6076875"/>
              <a:gd name="connsiteX1169" fmla="*/ 4598853 w 4698564"/>
              <a:gd name="connsiteY1169" fmla="*/ 679801 h 6076875"/>
              <a:gd name="connsiteX1170" fmla="*/ 4594689 w 4698564"/>
              <a:gd name="connsiteY1170" fmla="*/ 704765 h 6076875"/>
              <a:gd name="connsiteX1171" fmla="*/ 4615495 w 4698564"/>
              <a:gd name="connsiteY1171" fmla="*/ 767170 h 6076875"/>
              <a:gd name="connsiteX1172" fmla="*/ 4548927 w 4698564"/>
              <a:gd name="connsiteY1172" fmla="*/ 937754 h 6076875"/>
              <a:gd name="connsiteX1173" fmla="*/ 4515643 w 4698564"/>
              <a:gd name="connsiteY1173" fmla="*/ 966875 h 6076875"/>
              <a:gd name="connsiteX1174" fmla="*/ 4482358 w 4698564"/>
              <a:gd name="connsiteY1174" fmla="*/ 1037607 h 6076875"/>
              <a:gd name="connsiteX1175" fmla="*/ 4486516 w 4698564"/>
              <a:gd name="connsiteY1175" fmla="*/ 1050086 h 6076875"/>
              <a:gd name="connsiteX1176" fmla="*/ 4548927 w 4698564"/>
              <a:gd name="connsiteY1176" fmla="*/ 979360 h 6076875"/>
              <a:gd name="connsiteX1177" fmla="*/ 4578047 w 4698564"/>
              <a:gd name="connsiteY1177" fmla="*/ 971039 h 6076875"/>
              <a:gd name="connsiteX1178" fmla="*/ 4548927 w 4698564"/>
              <a:gd name="connsiteY1178" fmla="*/ 958554 h 6076875"/>
              <a:gd name="connsiteX1179" fmla="*/ 4561405 w 4698564"/>
              <a:gd name="connsiteY1179" fmla="*/ 950233 h 6076875"/>
              <a:gd name="connsiteX1180" fmla="*/ 4590532 w 4698564"/>
              <a:gd name="connsiteY1180" fmla="*/ 958554 h 6076875"/>
              <a:gd name="connsiteX1181" fmla="*/ 4607174 w 4698564"/>
              <a:gd name="connsiteY1181" fmla="*/ 925270 h 6076875"/>
              <a:gd name="connsiteX1182" fmla="*/ 4619653 w 4698564"/>
              <a:gd name="connsiteY1182" fmla="*/ 879507 h 6076875"/>
              <a:gd name="connsiteX1183" fmla="*/ 4586369 w 4698564"/>
              <a:gd name="connsiteY1183" fmla="*/ 858701 h 6076875"/>
              <a:gd name="connsiteX1184" fmla="*/ 4607174 w 4698564"/>
              <a:gd name="connsiteY1184" fmla="*/ 821259 h 6076875"/>
              <a:gd name="connsiteX1185" fmla="*/ 4648779 w 4698564"/>
              <a:gd name="connsiteY1185" fmla="*/ 829581 h 6076875"/>
              <a:gd name="connsiteX1186" fmla="*/ 4627974 w 4698564"/>
              <a:gd name="connsiteY1186" fmla="*/ 867022 h 6076875"/>
              <a:gd name="connsiteX1187" fmla="*/ 4644616 w 4698564"/>
              <a:gd name="connsiteY1187" fmla="*/ 879507 h 6076875"/>
              <a:gd name="connsiteX1188" fmla="*/ 4657101 w 4698564"/>
              <a:gd name="connsiteY1188" fmla="*/ 891985 h 6076875"/>
              <a:gd name="connsiteX1189" fmla="*/ 4636295 w 4698564"/>
              <a:gd name="connsiteY1189" fmla="*/ 937755 h 6076875"/>
              <a:gd name="connsiteX1190" fmla="*/ 4673743 w 4698564"/>
              <a:gd name="connsiteY1190" fmla="*/ 941912 h 6076875"/>
              <a:gd name="connsiteX1191" fmla="*/ 4640458 w 4698564"/>
              <a:gd name="connsiteY1191" fmla="*/ 996002 h 6076875"/>
              <a:gd name="connsiteX1192" fmla="*/ 4623816 w 4698564"/>
              <a:gd name="connsiteY1192" fmla="*/ 1029286 h 6076875"/>
              <a:gd name="connsiteX1193" fmla="*/ 4603011 w 4698564"/>
              <a:gd name="connsiteY1193" fmla="*/ 1058407 h 6076875"/>
              <a:gd name="connsiteX1194" fmla="*/ 4603011 w 4698564"/>
              <a:gd name="connsiteY1194" fmla="*/ 1095855 h 6076875"/>
              <a:gd name="connsiteX1195" fmla="*/ 4615495 w 4698564"/>
              <a:gd name="connsiteY1195" fmla="*/ 1083370 h 6076875"/>
              <a:gd name="connsiteX1196" fmla="*/ 4632137 w 4698564"/>
              <a:gd name="connsiteY1196" fmla="*/ 1050086 h 6076875"/>
              <a:gd name="connsiteX1197" fmla="*/ 4648780 w 4698564"/>
              <a:gd name="connsiteY1197" fmla="*/ 1037607 h 6076875"/>
              <a:gd name="connsiteX1198" fmla="*/ 4640459 w 4698564"/>
              <a:gd name="connsiteY1198" fmla="*/ 1062570 h 6076875"/>
              <a:gd name="connsiteX1199" fmla="*/ 4607174 w 4698564"/>
              <a:gd name="connsiteY1199" fmla="*/ 1145781 h 6076875"/>
              <a:gd name="connsiteX1200" fmla="*/ 4590532 w 4698564"/>
              <a:gd name="connsiteY1200" fmla="*/ 1174902 h 6076875"/>
              <a:gd name="connsiteX1201" fmla="*/ 4582211 w 4698564"/>
              <a:gd name="connsiteY1201" fmla="*/ 1208186 h 6076875"/>
              <a:gd name="connsiteX1202" fmla="*/ 4619653 w 4698564"/>
              <a:gd name="connsiteY1202" fmla="*/ 1133297 h 6076875"/>
              <a:gd name="connsiteX1203" fmla="*/ 4652937 w 4698564"/>
              <a:gd name="connsiteY1203" fmla="*/ 1145781 h 6076875"/>
              <a:gd name="connsiteX1204" fmla="*/ 4644616 w 4698564"/>
              <a:gd name="connsiteY1204" fmla="*/ 1191544 h 6076875"/>
              <a:gd name="connsiteX1205" fmla="*/ 4665422 w 4698564"/>
              <a:gd name="connsiteY1205" fmla="*/ 1187386 h 6076875"/>
              <a:gd name="connsiteX1206" fmla="*/ 4686221 w 4698564"/>
              <a:gd name="connsiteY1206" fmla="*/ 1212350 h 6076875"/>
              <a:gd name="connsiteX1207" fmla="*/ 4665422 w 4698564"/>
              <a:gd name="connsiteY1207" fmla="*/ 1274755 h 6076875"/>
              <a:gd name="connsiteX1208" fmla="*/ 4590532 w 4698564"/>
              <a:gd name="connsiteY1208" fmla="*/ 1378771 h 6076875"/>
              <a:gd name="connsiteX1209" fmla="*/ 4582211 w 4698564"/>
              <a:gd name="connsiteY1209" fmla="*/ 1378771 h 6076875"/>
              <a:gd name="connsiteX1210" fmla="*/ 4582211 w 4698564"/>
              <a:gd name="connsiteY1210" fmla="*/ 1391250 h 6076875"/>
              <a:gd name="connsiteX1211" fmla="*/ 4557248 w 4698564"/>
              <a:gd name="connsiteY1211" fmla="*/ 1432855 h 6076875"/>
              <a:gd name="connsiteX1212" fmla="*/ 4515642 w 4698564"/>
              <a:gd name="connsiteY1212" fmla="*/ 1532708 h 6076875"/>
              <a:gd name="connsiteX1213" fmla="*/ 4469873 w 4698564"/>
              <a:gd name="connsiteY1213" fmla="*/ 1611761 h 6076875"/>
              <a:gd name="connsiteX1214" fmla="*/ 4465716 w 4698564"/>
              <a:gd name="connsiteY1214" fmla="*/ 1657524 h 6076875"/>
              <a:gd name="connsiteX1215" fmla="*/ 4469873 w 4698564"/>
              <a:gd name="connsiteY1215" fmla="*/ 1657524 h 6076875"/>
              <a:gd name="connsiteX1216" fmla="*/ 4465716 w 4698564"/>
              <a:gd name="connsiteY1216" fmla="*/ 1670009 h 6076875"/>
              <a:gd name="connsiteX1217" fmla="*/ 4457395 w 4698564"/>
              <a:gd name="connsiteY1217" fmla="*/ 1670009 h 6076875"/>
              <a:gd name="connsiteX1218" fmla="*/ 4436589 w 4698564"/>
              <a:gd name="connsiteY1218" fmla="*/ 1686651 h 6076875"/>
              <a:gd name="connsiteX1219" fmla="*/ 4419947 w 4698564"/>
              <a:gd name="connsiteY1219" fmla="*/ 1769861 h 6076875"/>
              <a:gd name="connsiteX1220" fmla="*/ 4444910 w 4698564"/>
              <a:gd name="connsiteY1220" fmla="*/ 1803146 h 6076875"/>
              <a:gd name="connsiteX1221" fmla="*/ 4453232 w 4698564"/>
              <a:gd name="connsiteY1221" fmla="*/ 1807303 h 6076875"/>
              <a:gd name="connsiteX1222" fmla="*/ 4436589 w 4698564"/>
              <a:gd name="connsiteY1222" fmla="*/ 1832266 h 6076875"/>
              <a:gd name="connsiteX1223" fmla="*/ 4415789 w 4698564"/>
              <a:gd name="connsiteY1223" fmla="*/ 1857230 h 6076875"/>
              <a:gd name="connsiteX1224" fmla="*/ 4403305 w 4698564"/>
              <a:gd name="connsiteY1224" fmla="*/ 1857230 h 6076875"/>
              <a:gd name="connsiteX1225" fmla="*/ 4399147 w 4698564"/>
              <a:gd name="connsiteY1225" fmla="*/ 1902999 h 6076875"/>
              <a:gd name="connsiteX1226" fmla="*/ 4357542 w 4698564"/>
              <a:gd name="connsiteY1226" fmla="*/ 1982046 h 6076875"/>
              <a:gd name="connsiteX1227" fmla="*/ 4340900 w 4698564"/>
              <a:gd name="connsiteY1227" fmla="*/ 1994530 h 6076875"/>
              <a:gd name="connsiteX1228" fmla="*/ 4311773 w 4698564"/>
              <a:gd name="connsiteY1228" fmla="*/ 2077741 h 6076875"/>
              <a:gd name="connsiteX1229" fmla="*/ 4311773 w 4698564"/>
              <a:gd name="connsiteY1229" fmla="*/ 2127667 h 6076875"/>
              <a:gd name="connsiteX1230" fmla="*/ 4278489 w 4698564"/>
              <a:gd name="connsiteY1230" fmla="*/ 2156788 h 6076875"/>
              <a:gd name="connsiteX1231" fmla="*/ 4261847 w 4698564"/>
              <a:gd name="connsiteY1231" fmla="*/ 2198393 h 6076875"/>
              <a:gd name="connsiteX1232" fmla="*/ 4236884 w 4698564"/>
              <a:gd name="connsiteY1232" fmla="*/ 2219199 h 6076875"/>
              <a:gd name="connsiteX1233" fmla="*/ 4207763 w 4698564"/>
              <a:gd name="connsiteY1233" fmla="*/ 2289925 h 6076875"/>
              <a:gd name="connsiteX1234" fmla="*/ 4170321 w 4698564"/>
              <a:gd name="connsiteY1234" fmla="*/ 2360658 h 6076875"/>
              <a:gd name="connsiteX1235" fmla="*/ 4120394 w 4698564"/>
              <a:gd name="connsiteY1235" fmla="*/ 2427226 h 6076875"/>
              <a:gd name="connsiteX1236" fmla="*/ 4124552 w 4698564"/>
              <a:gd name="connsiteY1236" fmla="*/ 2310731 h 6076875"/>
              <a:gd name="connsiteX1237" fmla="*/ 4099589 w 4698564"/>
              <a:gd name="connsiteY1237" fmla="*/ 2302410 h 6076875"/>
              <a:gd name="connsiteX1238" fmla="*/ 4082947 w 4698564"/>
              <a:gd name="connsiteY1238" fmla="*/ 2331531 h 6076875"/>
              <a:gd name="connsiteX1239" fmla="*/ 4049663 w 4698564"/>
              <a:gd name="connsiteY1239" fmla="*/ 2472989 h 6076875"/>
              <a:gd name="connsiteX1240" fmla="*/ 4003894 w 4698564"/>
              <a:gd name="connsiteY1240" fmla="*/ 2506273 h 6076875"/>
              <a:gd name="connsiteX1241" fmla="*/ 3999736 w 4698564"/>
              <a:gd name="connsiteY1241" fmla="*/ 2518758 h 6076875"/>
              <a:gd name="connsiteX1242" fmla="*/ 3999736 w 4698564"/>
              <a:gd name="connsiteY1242" fmla="*/ 2556199 h 6076875"/>
              <a:gd name="connsiteX1243" fmla="*/ 3974773 w 4698564"/>
              <a:gd name="connsiteY1243" fmla="*/ 2564521 h 6076875"/>
              <a:gd name="connsiteX1244" fmla="*/ 3974773 w 4698564"/>
              <a:gd name="connsiteY1244" fmla="*/ 2568684 h 6076875"/>
              <a:gd name="connsiteX1245" fmla="*/ 4033020 w 4698564"/>
              <a:gd name="connsiteY1245" fmla="*/ 2601968 h 6076875"/>
              <a:gd name="connsiteX1246" fmla="*/ 4062141 w 4698564"/>
              <a:gd name="connsiteY1246" fmla="*/ 2518758 h 6076875"/>
              <a:gd name="connsiteX1247" fmla="*/ 4078783 w 4698564"/>
              <a:gd name="connsiteY1247" fmla="*/ 2477152 h 6076875"/>
              <a:gd name="connsiteX1248" fmla="*/ 4095431 w 4698564"/>
              <a:gd name="connsiteY1248" fmla="*/ 2439704 h 6076875"/>
              <a:gd name="connsiteX1249" fmla="*/ 4099589 w 4698564"/>
              <a:gd name="connsiteY1249" fmla="*/ 2423063 h 6076875"/>
              <a:gd name="connsiteX1250" fmla="*/ 4128716 w 4698564"/>
              <a:gd name="connsiteY1250" fmla="*/ 2477153 h 6076875"/>
              <a:gd name="connsiteX1251" fmla="*/ 4120394 w 4698564"/>
              <a:gd name="connsiteY1251" fmla="*/ 2489631 h 6076875"/>
              <a:gd name="connsiteX1252" fmla="*/ 4062141 w 4698564"/>
              <a:gd name="connsiteY1252" fmla="*/ 2610290 h 6076875"/>
              <a:gd name="connsiteX1253" fmla="*/ 4049663 w 4698564"/>
              <a:gd name="connsiteY1253" fmla="*/ 2647731 h 6076875"/>
              <a:gd name="connsiteX1254" fmla="*/ 3999736 w 4698564"/>
              <a:gd name="connsiteY1254" fmla="*/ 2735105 h 6076875"/>
              <a:gd name="connsiteX1255" fmla="*/ 3987251 w 4698564"/>
              <a:gd name="connsiteY1255" fmla="*/ 2755905 h 6076875"/>
              <a:gd name="connsiteX1256" fmla="*/ 3974773 w 4698564"/>
              <a:gd name="connsiteY1256" fmla="*/ 2710142 h 6076875"/>
              <a:gd name="connsiteX1257" fmla="*/ 3941489 w 4698564"/>
              <a:gd name="connsiteY1257" fmla="*/ 2722621 h 6076875"/>
              <a:gd name="connsiteX1258" fmla="*/ 3937325 w 4698564"/>
              <a:gd name="connsiteY1258" fmla="*/ 2764226 h 6076875"/>
              <a:gd name="connsiteX1259" fmla="*/ 3899883 w 4698564"/>
              <a:gd name="connsiteY1259" fmla="*/ 2839116 h 6076875"/>
              <a:gd name="connsiteX1260" fmla="*/ 3895719 w 4698564"/>
              <a:gd name="connsiteY1260" fmla="*/ 2839116 h 6076875"/>
              <a:gd name="connsiteX1261" fmla="*/ 3862435 w 4698564"/>
              <a:gd name="connsiteY1261" fmla="*/ 2914006 h 6076875"/>
              <a:gd name="connsiteX1262" fmla="*/ 3858278 w 4698564"/>
              <a:gd name="connsiteY1262" fmla="*/ 2955611 h 6076875"/>
              <a:gd name="connsiteX1263" fmla="*/ 3870757 w 4698564"/>
              <a:gd name="connsiteY1263" fmla="*/ 2972253 h 6076875"/>
              <a:gd name="connsiteX1264" fmla="*/ 3858278 w 4698564"/>
              <a:gd name="connsiteY1264" fmla="*/ 2980574 h 6076875"/>
              <a:gd name="connsiteX1265" fmla="*/ 3879077 w 4698564"/>
              <a:gd name="connsiteY1265" fmla="*/ 3009701 h 6076875"/>
              <a:gd name="connsiteX1266" fmla="*/ 3845793 w 4698564"/>
              <a:gd name="connsiteY1266" fmla="*/ 3080427 h 6076875"/>
              <a:gd name="connsiteX1267" fmla="*/ 3816672 w 4698564"/>
              <a:gd name="connsiteY1267" fmla="*/ 3113711 h 6076875"/>
              <a:gd name="connsiteX1268" fmla="*/ 3816673 w 4698564"/>
              <a:gd name="connsiteY1268" fmla="*/ 3159480 h 6076875"/>
              <a:gd name="connsiteX1269" fmla="*/ 3762582 w 4698564"/>
              <a:gd name="connsiteY1269" fmla="*/ 3109553 h 6076875"/>
              <a:gd name="connsiteX1270" fmla="*/ 3758425 w 4698564"/>
              <a:gd name="connsiteY1270" fmla="*/ 3134517 h 6076875"/>
              <a:gd name="connsiteX1271" fmla="*/ 3783388 w 4698564"/>
              <a:gd name="connsiteY1271" fmla="*/ 3176122 h 6076875"/>
              <a:gd name="connsiteX1272" fmla="*/ 3696014 w 4698564"/>
              <a:gd name="connsiteY1272" fmla="*/ 3342544 h 6076875"/>
              <a:gd name="connsiteX1273" fmla="*/ 3666893 w 4698564"/>
              <a:gd name="connsiteY1273" fmla="*/ 3404948 h 6076875"/>
              <a:gd name="connsiteX1274" fmla="*/ 3662730 w 4698564"/>
              <a:gd name="connsiteY1274" fmla="*/ 3392470 h 6076875"/>
              <a:gd name="connsiteX1275" fmla="*/ 3646087 w 4698564"/>
              <a:gd name="connsiteY1275" fmla="*/ 3388306 h 6076875"/>
              <a:gd name="connsiteX1276" fmla="*/ 3633609 w 4698564"/>
              <a:gd name="connsiteY1276" fmla="*/ 3404949 h 6076875"/>
              <a:gd name="connsiteX1277" fmla="*/ 3662730 w 4698564"/>
              <a:gd name="connsiteY1277" fmla="*/ 3434075 h 6076875"/>
              <a:gd name="connsiteX1278" fmla="*/ 3616967 w 4698564"/>
              <a:gd name="connsiteY1278" fmla="*/ 3546407 h 6076875"/>
              <a:gd name="connsiteX1279" fmla="*/ 3629445 w 4698564"/>
              <a:gd name="connsiteY1279" fmla="*/ 3612976 h 6076875"/>
              <a:gd name="connsiteX1280" fmla="*/ 3600324 w 4698564"/>
              <a:gd name="connsiteY1280" fmla="*/ 3596333 h 6076875"/>
              <a:gd name="connsiteX1281" fmla="*/ 3575361 w 4698564"/>
              <a:gd name="connsiteY1281" fmla="*/ 3687865 h 6076875"/>
              <a:gd name="connsiteX1282" fmla="*/ 3554562 w 4698564"/>
              <a:gd name="connsiteY1282" fmla="*/ 3654581 h 6076875"/>
              <a:gd name="connsiteX1283" fmla="*/ 3567041 w 4698564"/>
              <a:gd name="connsiteY1283" fmla="*/ 3612975 h 6076875"/>
              <a:gd name="connsiteX1284" fmla="*/ 3554562 w 4698564"/>
              <a:gd name="connsiteY1284" fmla="*/ 3600497 h 6076875"/>
              <a:gd name="connsiteX1285" fmla="*/ 3583682 w 4698564"/>
              <a:gd name="connsiteY1285" fmla="*/ 3592176 h 6076875"/>
              <a:gd name="connsiteX1286" fmla="*/ 3608646 w 4698564"/>
              <a:gd name="connsiteY1286" fmla="*/ 3513123 h 6076875"/>
              <a:gd name="connsiteX1287" fmla="*/ 3600325 w 4698564"/>
              <a:gd name="connsiteY1287" fmla="*/ 3492323 h 6076875"/>
              <a:gd name="connsiteX1288" fmla="*/ 3571204 w 4698564"/>
              <a:gd name="connsiteY1288" fmla="*/ 3529765 h 6076875"/>
              <a:gd name="connsiteX1289" fmla="*/ 3550398 w 4698564"/>
              <a:gd name="connsiteY1289" fmla="*/ 3533928 h 6076875"/>
              <a:gd name="connsiteX1290" fmla="*/ 3550398 w 4698564"/>
              <a:gd name="connsiteY1290" fmla="*/ 3592176 h 6076875"/>
              <a:gd name="connsiteX1291" fmla="*/ 3487993 w 4698564"/>
              <a:gd name="connsiteY1291" fmla="*/ 3704507 h 6076875"/>
              <a:gd name="connsiteX1292" fmla="*/ 3471351 w 4698564"/>
              <a:gd name="connsiteY1292" fmla="*/ 3746112 h 6076875"/>
              <a:gd name="connsiteX1293" fmla="*/ 3458866 w 4698564"/>
              <a:gd name="connsiteY1293" fmla="*/ 3779397 h 6076875"/>
              <a:gd name="connsiteX1294" fmla="*/ 3463024 w 4698564"/>
              <a:gd name="connsiteY1294" fmla="*/ 3779397 h 6076875"/>
              <a:gd name="connsiteX1295" fmla="*/ 3446382 w 4698564"/>
              <a:gd name="connsiteY1295" fmla="*/ 3821002 h 6076875"/>
              <a:gd name="connsiteX1296" fmla="*/ 3429740 w 4698564"/>
              <a:gd name="connsiteY1296" fmla="*/ 3845965 h 6076875"/>
              <a:gd name="connsiteX1297" fmla="*/ 3404777 w 4698564"/>
              <a:gd name="connsiteY1297" fmla="*/ 3875092 h 6076875"/>
              <a:gd name="connsiteX1298" fmla="*/ 3404777 w 4698564"/>
              <a:gd name="connsiteY1298" fmla="*/ 3920855 h 6076875"/>
              <a:gd name="connsiteX1299" fmla="*/ 3383977 w 4698564"/>
              <a:gd name="connsiteY1299" fmla="*/ 3912534 h 6076875"/>
              <a:gd name="connsiteX1300" fmla="*/ 3359013 w 4698564"/>
              <a:gd name="connsiteY1300" fmla="*/ 3970782 h 6076875"/>
              <a:gd name="connsiteX1301" fmla="*/ 3367334 w 4698564"/>
              <a:gd name="connsiteY1301" fmla="*/ 3979102 h 6076875"/>
              <a:gd name="connsiteX1302" fmla="*/ 3350692 w 4698564"/>
              <a:gd name="connsiteY1302" fmla="*/ 3991587 h 6076875"/>
              <a:gd name="connsiteX1303" fmla="*/ 3342371 w 4698564"/>
              <a:gd name="connsiteY1303" fmla="*/ 4008229 h 6076875"/>
              <a:gd name="connsiteX1304" fmla="*/ 3354850 w 4698564"/>
              <a:gd name="connsiteY1304" fmla="*/ 4037350 h 6076875"/>
              <a:gd name="connsiteX1305" fmla="*/ 3350693 w 4698564"/>
              <a:gd name="connsiteY1305" fmla="*/ 4070634 h 6076875"/>
              <a:gd name="connsiteX1306" fmla="*/ 3304924 w 4698564"/>
              <a:gd name="connsiteY1306" fmla="*/ 4103918 h 6076875"/>
              <a:gd name="connsiteX1307" fmla="*/ 3304924 w 4698564"/>
              <a:gd name="connsiteY1307" fmla="*/ 4083119 h 6076875"/>
              <a:gd name="connsiteX1308" fmla="*/ 3292445 w 4698564"/>
              <a:gd name="connsiteY1308" fmla="*/ 4087276 h 6076875"/>
              <a:gd name="connsiteX1309" fmla="*/ 3267482 w 4698564"/>
              <a:gd name="connsiteY1309" fmla="*/ 4141366 h 6076875"/>
              <a:gd name="connsiteX1310" fmla="*/ 3263318 w 4698564"/>
              <a:gd name="connsiteY1310" fmla="*/ 4133045 h 6076875"/>
              <a:gd name="connsiteX1311" fmla="*/ 3263318 w 4698564"/>
              <a:gd name="connsiteY1311" fmla="*/ 4103919 h 6076875"/>
              <a:gd name="connsiteX1312" fmla="*/ 3246676 w 4698564"/>
              <a:gd name="connsiteY1312" fmla="*/ 4066477 h 6076875"/>
              <a:gd name="connsiteX1313" fmla="*/ 3263318 w 4698564"/>
              <a:gd name="connsiteY1313" fmla="*/ 4037350 h 6076875"/>
              <a:gd name="connsiteX1314" fmla="*/ 3234198 w 4698564"/>
              <a:gd name="connsiteY1314" fmla="*/ 4024871 h 6076875"/>
              <a:gd name="connsiteX1315" fmla="*/ 3205071 w 4698564"/>
              <a:gd name="connsiteY1315" fmla="*/ 4103918 h 6076875"/>
              <a:gd name="connsiteX1316" fmla="*/ 3138502 w 4698564"/>
              <a:gd name="connsiteY1316" fmla="*/ 4207935 h 6076875"/>
              <a:gd name="connsiteX1317" fmla="*/ 3101060 w 4698564"/>
              <a:gd name="connsiteY1317" fmla="*/ 4274504 h 6076875"/>
              <a:gd name="connsiteX1318" fmla="*/ 3113539 w 4698564"/>
              <a:gd name="connsiteY1318" fmla="*/ 4307788 h 6076875"/>
              <a:gd name="connsiteX1319" fmla="*/ 3117703 w 4698564"/>
              <a:gd name="connsiteY1319" fmla="*/ 4295303 h 6076875"/>
              <a:gd name="connsiteX1320" fmla="*/ 3188429 w 4698564"/>
              <a:gd name="connsiteY1320" fmla="*/ 4149687 h 6076875"/>
              <a:gd name="connsiteX1321" fmla="*/ 3209234 w 4698564"/>
              <a:gd name="connsiteY1321" fmla="*/ 4149687 h 6076875"/>
              <a:gd name="connsiteX1322" fmla="*/ 3263318 w 4698564"/>
              <a:gd name="connsiteY1322" fmla="*/ 4170487 h 6076875"/>
              <a:gd name="connsiteX1323" fmla="*/ 3221713 w 4698564"/>
              <a:gd name="connsiteY1323" fmla="*/ 4274504 h 6076875"/>
              <a:gd name="connsiteX1324" fmla="*/ 3234198 w 4698564"/>
              <a:gd name="connsiteY1324" fmla="*/ 4328587 h 6076875"/>
              <a:gd name="connsiteX1325" fmla="*/ 3205071 w 4698564"/>
              <a:gd name="connsiteY1325" fmla="*/ 4320267 h 6076875"/>
              <a:gd name="connsiteX1326" fmla="*/ 3184271 w 4698564"/>
              <a:gd name="connsiteY1326" fmla="*/ 4403477 h 6076875"/>
              <a:gd name="connsiteX1327" fmla="*/ 3163465 w 4698564"/>
              <a:gd name="connsiteY1327" fmla="*/ 4374356 h 6076875"/>
              <a:gd name="connsiteX1328" fmla="*/ 3175950 w 4698564"/>
              <a:gd name="connsiteY1328" fmla="*/ 4336908 h 6076875"/>
              <a:gd name="connsiteX1329" fmla="*/ 3163465 w 4698564"/>
              <a:gd name="connsiteY1329" fmla="*/ 4324430 h 6076875"/>
              <a:gd name="connsiteX1330" fmla="*/ 3188429 w 4698564"/>
              <a:gd name="connsiteY1330" fmla="*/ 4316109 h 6076875"/>
              <a:gd name="connsiteX1331" fmla="*/ 3213392 w 4698564"/>
              <a:gd name="connsiteY1331" fmla="*/ 4245377 h 6076875"/>
              <a:gd name="connsiteX1332" fmla="*/ 3209234 w 4698564"/>
              <a:gd name="connsiteY1332" fmla="*/ 4228734 h 6076875"/>
              <a:gd name="connsiteX1333" fmla="*/ 3192592 w 4698564"/>
              <a:gd name="connsiteY1333" fmla="*/ 4207935 h 6076875"/>
              <a:gd name="connsiteX1334" fmla="*/ 3171786 w 4698564"/>
              <a:gd name="connsiteY1334" fmla="*/ 4228734 h 6076875"/>
              <a:gd name="connsiteX1335" fmla="*/ 3159308 w 4698564"/>
              <a:gd name="connsiteY1335" fmla="*/ 4316109 h 6076875"/>
              <a:gd name="connsiteX1336" fmla="*/ 3101060 w 4698564"/>
              <a:gd name="connsiteY1336" fmla="*/ 4420119 h 6076875"/>
              <a:gd name="connsiteX1337" fmla="*/ 3076097 w 4698564"/>
              <a:gd name="connsiteY1337" fmla="*/ 4503330 h 6076875"/>
              <a:gd name="connsiteX1338" fmla="*/ 3022007 w 4698564"/>
              <a:gd name="connsiteY1338" fmla="*/ 4561577 h 6076875"/>
              <a:gd name="connsiteX1339" fmla="*/ 2992886 w 4698564"/>
              <a:gd name="connsiteY1339" fmla="*/ 4644788 h 6076875"/>
              <a:gd name="connsiteX1340" fmla="*/ 2976245 w 4698564"/>
              <a:gd name="connsiteY1340" fmla="*/ 4653109 h 6076875"/>
              <a:gd name="connsiteX1341" fmla="*/ 2992886 w 4698564"/>
              <a:gd name="connsiteY1341" fmla="*/ 4669751 h 6076875"/>
              <a:gd name="connsiteX1342" fmla="*/ 2947123 w 4698564"/>
              <a:gd name="connsiteY1342" fmla="*/ 4694714 h 6076875"/>
              <a:gd name="connsiteX1343" fmla="*/ 2917997 w 4698564"/>
              <a:gd name="connsiteY1343" fmla="*/ 4694714 h 6076875"/>
              <a:gd name="connsiteX1344" fmla="*/ 2926318 w 4698564"/>
              <a:gd name="connsiteY1344" fmla="*/ 4586540 h 6076875"/>
              <a:gd name="connsiteX1345" fmla="*/ 2888876 w 4698564"/>
              <a:gd name="connsiteY1345" fmla="*/ 4665594 h 6076875"/>
              <a:gd name="connsiteX1346" fmla="*/ 2834786 w 4698564"/>
              <a:gd name="connsiteY1346" fmla="*/ 4719678 h 6076875"/>
              <a:gd name="connsiteX1347" fmla="*/ 2797338 w 4698564"/>
              <a:gd name="connsiteY1347" fmla="*/ 4769604 h 6076875"/>
              <a:gd name="connsiteX1348" fmla="*/ 2780696 w 4698564"/>
              <a:gd name="connsiteY1348" fmla="*/ 4769604 h 6076875"/>
              <a:gd name="connsiteX1349" fmla="*/ 2764054 w 4698564"/>
              <a:gd name="connsiteY1349" fmla="*/ 4819530 h 6076875"/>
              <a:gd name="connsiteX1350" fmla="*/ 2734933 w 4698564"/>
              <a:gd name="connsiteY1350" fmla="*/ 4844494 h 6076875"/>
              <a:gd name="connsiteX1351" fmla="*/ 2718291 w 4698564"/>
              <a:gd name="connsiteY1351" fmla="*/ 4811209 h 6076875"/>
              <a:gd name="connsiteX1352" fmla="*/ 2705807 w 4698564"/>
              <a:gd name="connsiteY1352" fmla="*/ 4798731 h 6076875"/>
              <a:gd name="connsiteX1353" fmla="*/ 2734933 w 4698564"/>
              <a:gd name="connsiteY1353" fmla="*/ 4698878 h 6076875"/>
              <a:gd name="connsiteX1354" fmla="*/ 2730770 w 4698564"/>
              <a:gd name="connsiteY1354" fmla="*/ 4690557 h 6076875"/>
              <a:gd name="connsiteX1355" fmla="*/ 2714127 w 4698564"/>
              <a:gd name="connsiteY1355" fmla="*/ 4719678 h 6076875"/>
              <a:gd name="connsiteX1356" fmla="*/ 2705807 w 4698564"/>
              <a:gd name="connsiteY1356" fmla="*/ 4732162 h 6076875"/>
              <a:gd name="connsiteX1357" fmla="*/ 2693328 w 4698564"/>
              <a:gd name="connsiteY1357" fmla="*/ 4757125 h 6076875"/>
              <a:gd name="connsiteX1358" fmla="*/ 2676685 w 4698564"/>
              <a:gd name="connsiteY1358" fmla="*/ 4765446 h 6076875"/>
              <a:gd name="connsiteX1359" fmla="*/ 2635080 w 4698564"/>
              <a:gd name="connsiteY1359" fmla="*/ 4769604 h 6076875"/>
              <a:gd name="connsiteX1360" fmla="*/ 2622595 w 4698564"/>
              <a:gd name="connsiteY1360" fmla="*/ 4802888 h 6076875"/>
              <a:gd name="connsiteX1361" fmla="*/ 2589311 w 4698564"/>
              <a:gd name="connsiteY1361" fmla="*/ 4827851 h 6076875"/>
              <a:gd name="connsiteX1362" fmla="*/ 2568512 w 4698564"/>
              <a:gd name="connsiteY1362" fmla="*/ 4844494 h 6076875"/>
              <a:gd name="connsiteX1363" fmla="*/ 2572669 w 4698564"/>
              <a:gd name="connsiteY1363" fmla="*/ 4861136 h 6076875"/>
              <a:gd name="connsiteX1364" fmla="*/ 2535227 w 4698564"/>
              <a:gd name="connsiteY1364" fmla="*/ 4861136 h 6076875"/>
              <a:gd name="connsiteX1365" fmla="*/ 2543549 w 4698564"/>
              <a:gd name="connsiteY1365" fmla="*/ 4798731 h 6076875"/>
              <a:gd name="connsiteX1366" fmla="*/ 2522743 w 4698564"/>
              <a:gd name="connsiteY1366" fmla="*/ 4811209 h 6076875"/>
              <a:gd name="connsiteX1367" fmla="*/ 2514422 w 4698564"/>
              <a:gd name="connsiteY1367" fmla="*/ 4861136 h 6076875"/>
              <a:gd name="connsiteX1368" fmla="*/ 2493622 w 4698564"/>
              <a:gd name="connsiteY1368" fmla="*/ 4890262 h 6076875"/>
              <a:gd name="connsiteX1369" fmla="*/ 2468659 w 4698564"/>
              <a:gd name="connsiteY1369" fmla="*/ 4948510 h 6076875"/>
              <a:gd name="connsiteX1370" fmla="*/ 2468659 w 4698564"/>
              <a:gd name="connsiteY1370" fmla="*/ 4981794 h 6076875"/>
              <a:gd name="connsiteX1371" fmla="*/ 2452017 w 4698564"/>
              <a:gd name="connsiteY1371" fmla="*/ 5027557 h 6076875"/>
              <a:gd name="connsiteX1372" fmla="*/ 2422890 w 4698564"/>
              <a:gd name="connsiteY1372" fmla="*/ 5048363 h 6076875"/>
              <a:gd name="connsiteX1373" fmla="*/ 2397927 w 4698564"/>
              <a:gd name="connsiteY1373" fmla="*/ 5085805 h 6076875"/>
              <a:gd name="connsiteX1374" fmla="*/ 2364643 w 4698564"/>
              <a:gd name="connsiteY1374" fmla="*/ 5073326 h 6076875"/>
              <a:gd name="connsiteX1375" fmla="*/ 2389606 w 4698564"/>
              <a:gd name="connsiteY1375" fmla="*/ 4985952 h 6076875"/>
              <a:gd name="connsiteX1376" fmla="*/ 2406248 w 4698564"/>
              <a:gd name="connsiteY1376" fmla="*/ 4965152 h 6076875"/>
              <a:gd name="connsiteX1377" fmla="*/ 2435374 w 4698564"/>
              <a:gd name="connsiteY1377" fmla="*/ 4948510 h 6076875"/>
              <a:gd name="connsiteX1378" fmla="*/ 2452017 w 4698564"/>
              <a:gd name="connsiteY1378" fmla="*/ 4906905 h 6076875"/>
              <a:gd name="connsiteX1379" fmla="*/ 2435375 w 4698564"/>
              <a:gd name="connsiteY1379" fmla="*/ 4906905 h 6076875"/>
              <a:gd name="connsiteX1380" fmla="*/ 2452017 w 4698564"/>
              <a:gd name="connsiteY1380" fmla="*/ 4886099 h 6076875"/>
              <a:gd name="connsiteX1381" fmla="*/ 2452016 w 4698564"/>
              <a:gd name="connsiteY1381" fmla="*/ 4844494 h 6076875"/>
              <a:gd name="connsiteX1382" fmla="*/ 2481137 w 4698564"/>
              <a:gd name="connsiteY1382" fmla="*/ 4823694 h 6076875"/>
              <a:gd name="connsiteX1383" fmla="*/ 2481138 w 4698564"/>
              <a:gd name="connsiteY1383" fmla="*/ 4786246 h 6076875"/>
              <a:gd name="connsiteX1384" fmla="*/ 2510264 w 4698564"/>
              <a:gd name="connsiteY1384" fmla="*/ 4752962 h 6076875"/>
              <a:gd name="connsiteX1385" fmla="*/ 2522743 w 4698564"/>
              <a:gd name="connsiteY1385" fmla="*/ 4719678 h 6076875"/>
              <a:gd name="connsiteX1386" fmla="*/ 2522743 w 4698564"/>
              <a:gd name="connsiteY1386" fmla="*/ 4628146 h 6076875"/>
              <a:gd name="connsiteX1387" fmla="*/ 2535228 w 4698564"/>
              <a:gd name="connsiteY1387" fmla="*/ 4569898 h 6076875"/>
              <a:gd name="connsiteX1388" fmla="*/ 2551870 w 4698564"/>
              <a:gd name="connsiteY1388" fmla="*/ 4536614 h 6076875"/>
              <a:gd name="connsiteX1389" fmla="*/ 2535228 w 4698564"/>
              <a:gd name="connsiteY1389" fmla="*/ 4499172 h 6076875"/>
              <a:gd name="connsiteX1390" fmla="*/ 2493622 w 4698564"/>
              <a:gd name="connsiteY1390" fmla="*/ 4574062 h 6076875"/>
              <a:gd name="connsiteX1391" fmla="*/ 2452017 w 4698564"/>
              <a:gd name="connsiteY1391" fmla="*/ 4636467 h 6076875"/>
              <a:gd name="connsiteX1392" fmla="*/ 2452017 w 4698564"/>
              <a:gd name="connsiteY1392" fmla="*/ 4690557 h 6076875"/>
              <a:gd name="connsiteX1393" fmla="*/ 2356321 w 4698564"/>
              <a:gd name="connsiteY1393" fmla="*/ 4844494 h 6076875"/>
              <a:gd name="connsiteX1394" fmla="*/ 2318880 w 4698564"/>
              <a:gd name="connsiteY1394" fmla="*/ 4859057 h 6076875"/>
              <a:gd name="connsiteX1395" fmla="*/ 2305751 w 4698564"/>
              <a:gd name="connsiteY1395" fmla="*/ 4866547 h 6076875"/>
              <a:gd name="connsiteX1396" fmla="*/ 2287959 w 4698564"/>
              <a:gd name="connsiteY1396" fmla="*/ 4905126 h 6076875"/>
              <a:gd name="connsiteX1397" fmla="*/ 2281437 w 4698564"/>
              <a:gd name="connsiteY1397" fmla="*/ 4913573 h 6076875"/>
              <a:gd name="connsiteX1398" fmla="*/ 2281438 w 4698564"/>
              <a:gd name="connsiteY1398" fmla="*/ 4919383 h 6076875"/>
              <a:gd name="connsiteX1399" fmla="*/ 2276953 w 4698564"/>
              <a:gd name="connsiteY1399" fmla="*/ 4919383 h 6076875"/>
              <a:gd name="connsiteX1400" fmla="*/ 2258784 w 4698564"/>
              <a:gd name="connsiteY1400" fmla="*/ 4942919 h 6076875"/>
              <a:gd name="connsiteX1401" fmla="*/ 2264227 w 4698564"/>
              <a:gd name="connsiteY1401" fmla="*/ 4971834 h 6076875"/>
              <a:gd name="connsiteX1402" fmla="*/ 2221623 w 4698564"/>
              <a:gd name="connsiteY1402" fmla="*/ 5044510 h 6076875"/>
              <a:gd name="connsiteX1403" fmla="*/ 2176884 w 4698564"/>
              <a:gd name="connsiteY1403" fmla="*/ 5163094 h 6076875"/>
              <a:gd name="connsiteX1404" fmla="*/ 2153779 w 4698564"/>
              <a:gd name="connsiteY1404" fmla="*/ 5205760 h 6076875"/>
              <a:gd name="connsiteX1405" fmla="*/ 2138805 w 4698564"/>
              <a:gd name="connsiteY1405" fmla="*/ 5243905 h 6076875"/>
              <a:gd name="connsiteX1406" fmla="*/ 1996947 w 4698564"/>
              <a:gd name="connsiteY1406" fmla="*/ 5520864 h 6076875"/>
              <a:gd name="connsiteX1407" fmla="*/ 1953975 w 4698564"/>
              <a:gd name="connsiteY1407" fmla="*/ 5585233 h 6076875"/>
              <a:gd name="connsiteX1408" fmla="*/ 1939000 w 4698564"/>
              <a:gd name="connsiteY1408" fmla="*/ 5623372 h 6076875"/>
              <a:gd name="connsiteX1409" fmla="*/ 1923659 w 4698564"/>
              <a:gd name="connsiteY1409" fmla="*/ 5653205 h 6076875"/>
              <a:gd name="connsiteX1410" fmla="*/ 1907423 w 4698564"/>
              <a:gd name="connsiteY1410" fmla="*/ 5662769 h 6076875"/>
              <a:gd name="connsiteX1411" fmla="*/ 1890774 w 4698564"/>
              <a:gd name="connsiteY1411" fmla="*/ 5662986 h 6076875"/>
              <a:gd name="connsiteX1412" fmla="*/ 1947069 w 4698564"/>
              <a:gd name="connsiteY1412" fmla="*/ 5523066 h 6076875"/>
              <a:gd name="connsiteX1413" fmla="*/ 1942910 w 4698564"/>
              <a:gd name="connsiteY1413" fmla="*/ 5523249 h 6076875"/>
              <a:gd name="connsiteX1414" fmla="*/ 1937288 w 4698564"/>
              <a:gd name="connsiteY1414" fmla="*/ 5490181 h 6076875"/>
              <a:gd name="connsiteX1415" fmla="*/ 1991007 w 4698564"/>
              <a:gd name="connsiteY1415" fmla="*/ 5292077 h 6076875"/>
              <a:gd name="connsiteX1416" fmla="*/ 1989279 w 4698564"/>
              <a:gd name="connsiteY1416" fmla="*/ 5282239 h 6076875"/>
              <a:gd name="connsiteX1417" fmla="*/ 1988114 w 4698564"/>
              <a:gd name="connsiteY1417" fmla="*/ 5286552 h 6076875"/>
              <a:gd name="connsiteX1418" fmla="*/ 1965231 w 4698564"/>
              <a:gd name="connsiteY1418" fmla="*/ 5318795 h 6076875"/>
              <a:gd name="connsiteX1419" fmla="*/ 1952752 w 4698564"/>
              <a:gd name="connsiteY1419" fmla="*/ 5335437 h 6076875"/>
              <a:gd name="connsiteX1420" fmla="*/ 1947850 w 4698564"/>
              <a:gd name="connsiteY1420" fmla="*/ 5333804 h 6076875"/>
              <a:gd name="connsiteX1421" fmla="*/ 1932149 w 4698564"/>
              <a:gd name="connsiteY1421" fmla="*/ 5373799 h 6076875"/>
              <a:gd name="connsiteX1422" fmla="*/ 1908128 w 4698564"/>
              <a:gd name="connsiteY1422" fmla="*/ 5395686 h 6076875"/>
              <a:gd name="connsiteX1423" fmla="*/ 1901100 w 4698564"/>
              <a:gd name="connsiteY1423" fmla="*/ 5425145 h 6076875"/>
              <a:gd name="connsiteX1424" fmla="*/ 1885942 w 4698564"/>
              <a:gd name="connsiteY1424" fmla="*/ 5459131 h 6076875"/>
              <a:gd name="connsiteX1425" fmla="*/ 1864122 w 4698564"/>
              <a:gd name="connsiteY1425" fmla="*/ 5530896 h 6076875"/>
              <a:gd name="connsiteX1426" fmla="*/ 1812103 w 4698564"/>
              <a:gd name="connsiteY1426" fmla="*/ 5579000 h 6076875"/>
              <a:gd name="connsiteX1427" fmla="*/ 1810268 w 4698564"/>
              <a:gd name="connsiteY1427" fmla="*/ 5537435 h 6076875"/>
              <a:gd name="connsiteX1428" fmla="*/ 1812226 w 4698564"/>
              <a:gd name="connsiteY1428" fmla="*/ 5487373 h 6076875"/>
              <a:gd name="connsiteX1429" fmla="*/ 1840890 w 4698564"/>
              <a:gd name="connsiteY1429" fmla="*/ 5381996 h 6076875"/>
              <a:gd name="connsiteX1430" fmla="*/ 1870655 w 4698564"/>
              <a:gd name="connsiteY1430" fmla="*/ 5301552 h 6076875"/>
              <a:gd name="connsiteX1431" fmla="*/ 1871872 w 4698564"/>
              <a:gd name="connsiteY1431" fmla="*/ 5234865 h 6076875"/>
              <a:gd name="connsiteX1432" fmla="*/ 1917345 w 4698564"/>
              <a:gd name="connsiteY1432" fmla="*/ 5132907 h 6076875"/>
              <a:gd name="connsiteX1433" fmla="*/ 1903412 w 4698564"/>
              <a:gd name="connsiteY1433" fmla="*/ 5100205 h 6076875"/>
              <a:gd name="connsiteX1434" fmla="*/ 1931587 w 4698564"/>
              <a:gd name="connsiteY1434" fmla="*/ 5078141 h 6076875"/>
              <a:gd name="connsiteX1435" fmla="*/ 1929568 w 4698564"/>
              <a:gd name="connsiteY1435" fmla="*/ 5032417 h 6076875"/>
              <a:gd name="connsiteX1436" fmla="*/ 1952672 w 4698564"/>
              <a:gd name="connsiteY1436" fmla="*/ 4989751 h 6076875"/>
              <a:gd name="connsiteX1437" fmla="*/ 1947049 w 4698564"/>
              <a:gd name="connsiteY1437" fmla="*/ 4956683 h 6076875"/>
              <a:gd name="connsiteX1438" fmla="*/ 1934578 w 4698564"/>
              <a:gd name="connsiteY1438" fmla="*/ 4957233 h 6076875"/>
              <a:gd name="connsiteX1439" fmla="*/ 1903528 w 4698564"/>
              <a:gd name="connsiteY1439" fmla="*/ 5008579 h 6076875"/>
              <a:gd name="connsiteX1440" fmla="*/ 1906281 w 4698564"/>
              <a:gd name="connsiteY1440" fmla="*/ 5070930 h 6076875"/>
              <a:gd name="connsiteX1441" fmla="*/ 1902127 w 4698564"/>
              <a:gd name="connsiteY1441" fmla="*/ 5071113 h 6076875"/>
              <a:gd name="connsiteX1442" fmla="*/ 1903412 w 4698564"/>
              <a:gd name="connsiteY1442" fmla="*/ 5100205 h 6076875"/>
              <a:gd name="connsiteX1443" fmla="*/ 1852310 w 4698564"/>
              <a:gd name="connsiteY1443" fmla="*/ 5169095 h 6076875"/>
              <a:gd name="connsiteX1444" fmla="*/ 1833916 w 4698564"/>
              <a:gd name="connsiteY1444" fmla="*/ 5224050 h 6076875"/>
              <a:gd name="connsiteX1445" fmla="*/ 1793698 w 4698564"/>
              <a:gd name="connsiteY1445" fmla="*/ 5350763 h 6076875"/>
              <a:gd name="connsiteX1446" fmla="*/ 1772735 w 4698564"/>
              <a:gd name="connsiteY1446" fmla="*/ 5347521 h 6076875"/>
              <a:gd name="connsiteX1447" fmla="*/ 1786058 w 4698564"/>
              <a:gd name="connsiteY1447" fmla="*/ 5271970 h 6076875"/>
              <a:gd name="connsiteX1448" fmla="*/ 1829328 w 4698564"/>
              <a:gd name="connsiteY1448" fmla="*/ 5120135 h 6076875"/>
              <a:gd name="connsiteX1449" fmla="*/ 1836724 w 4698564"/>
              <a:gd name="connsiteY1449" fmla="*/ 5098988 h 6076875"/>
              <a:gd name="connsiteX1450" fmla="*/ 1831647 w 4698564"/>
              <a:gd name="connsiteY1450" fmla="*/ 5078386 h 6076875"/>
              <a:gd name="connsiteX1451" fmla="*/ 1854751 w 4698564"/>
              <a:gd name="connsiteY1451" fmla="*/ 5035720 h 6076875"/>
              <a:gd name="connsiteX1452" fmla="*/ 1870092 w 4698564"/>
              <a:gd name="connsiteY1452" fmla="*/ 5005894 h 6076875"/>
              <a:gd name="connsiteX1453" fmla="*/ 1872417 w 4698564"/>
              <a:gd name="connsiteY1453" fmla="*/ 4964145 h 6076875"/>
              <a:gd name="connsiteX1454" fmla="*/ 1816960 w 4698564"/>
              <a:gd name="connsiteY1454" fmla="*/ 4969716 h 6076875"/>
              <a:gd name="connsiteX1455" fmla="*/ 1803276 w 4698564"/>
              <a:gd name="connsiteY1455" fmla="*/ 4968917 h 6076875"/>
              <a:gd name="connsiteX1456" fmla="*/ 1799089 w 4698564"/>
              <a:gd name="connsiteY1456" fmla="*/ 4982674 h 6076875"/>
              <a:gd name="connsiteX1457" fmla="*/ 1765591 w 4698564"/>
              <a:gd name="connsiteY1457" fmla="*/ 5019876 h 6076875"/>
              <a:gd name="connsiteX1458" fmla="*/ 1762538 w 4698564"/>
              <a:gd name="connsiteY1458" fmla="*/ 5044999 h 6076875"/>
              <a:gd name="connsiteX1459" fmla="*/ 1728064 w 4698564"/>
              <a:gd name="connsiteY1459" fmla="*/ 5113154 h 6076875"/>
              <a:gd name="connsiteX1460" fmla="*/ 1713089 w 4698564"/>
              <a:gd name="connsiteY1460" fmla="*/ 5151300 h 6076875"/>
              <a:gd name="connsiteX1461" fmla="*/ 1620490 w 4698564"/>
              <a:gd name="connsiteY1461" fmla="*/ 5317804 h 6076875"/>
              <a:gd name="connsiteX1462" fmla="*/ 1625935 w 4698564"/>
              <a:gd name="connsiteY1462" fmla="*/ 5346719 h 6076875"/>
              <a:gd name="connsiteX1463" fmla="*/ 1583330 w 4698564"/>
              <a:gd name="connsiteY1463" fmla="*/ 5419395 h 6076875"/>
              <a:gd name="connsiteX1464" fmla="*/ 1538591 w 4698564"/>
              <a:gd name="connsiteY1464" fmla="*/ 5537979 h 6076875"/>
              <a:gd name="connsiteX1465" fmla="*/ 1515487 w 4698564"/>
              <a:gd name="connsiteY1465" fmla="*/ 5580644 h 6076875"/>
              <a:gd name="connsiteX1466" fmla="*/ 1500512 w 4698564"/>
              <a:gd name="connsiteY1466" fmla="*/ 5618790 h 6076875"/>
              <a:gd name="connsiteX1467" fmla="*/ 1358653 w 4698564"/>
              <a:gd name="connsiteY1467" fmla="*/ 5895748 h 6076875"/>
              <a:gd name="connsiteX1468" fmla="*/ 1315683 w 4698564"/>
              <a:gd name="connsiteY1468" fmla="*/ 5960117 h 6076875"/>
              <a:gd name="connsiteX1469" fmla="*/ 1300708 w 4698564"/>
              <a:gd name="connsiteY1469" fmla="*/ 5998257 h 6076875"/>
              <a:gd name="connsiteX1470" fmla="*/ 1285367 w 4698564"/>
              <a:gd name="connsiteY1470" fmla="*/ 6028089 h 6076875"/>
              <a:gd name="connsiteX1471" fmla="*/ 1269130 w 4698564"/>
              <a:gd name="connsiteY1471" fmla="*/ 6037654 h 6076875"/>
              <a:gd name="connsiteX1472" fmla="*/ 1252482 w 4698564"/>
              <a:gd name="connsiteY1472" fmla="*/ 6037870 h 6076875"/>
              <a:gd name="connsiteX1473" fmla="*/ 1308776 w 4698564"/>
              <a:gd name="connsiteY1473" fmla="*/ 5897951 h 6076875"/>
              <a:gd name="connsiteX1474" fmla="*/ 1304616 w 4698564"/>
              <a:gd name="connsiteY1474" fmla="*/ 5898134 h 6076875"/>
              <a:gd name="connsiteX1475" fmla="*/ 1298995 w 4698564"/>
              <a:gd name="connsiteY1475" fmla="*/ 5865066 h 6076875"/>
              <a:gd name="connsiteX1476" fmla="*/ 1352714 w 4698564"/>
              <a:gd name="connsiteY1476" fmla="*/ 5666961 h 6076875"/>
              <a:gd name="connsiteX1477" fmla="*/ 1364263 w 4698564"/>
              <a:gd name="connsiteY1477" fmla="*/ 5645625 h 6076875"/>
              <a:gd name="connsiteX1478" fmla="*/ 1359375 w 4698564"/>
              <a:gd name="connsiteY1478" fmla="*/ 5629183 h 6076875"/>
              <a:gd name="connsiteX1479" fmla="*/ 1373983 w 4698564"/>
              <a:gd name="connsiteY1479" fmla="*/ 5582730 h 6076875"/>
              <a:gd name="connsiteX1480" fmla="*/ 1350145 w 4698564"/>
              <a:gd name="connsiteY1480" fmla="*/ 5608770 h 6076875"/>
              <a:gd name="connsiteX1481" fmla="*/ 1347092 w 4698564"/>
              <a:gd name="connsiteY1481" fmla="*/ 5633893 h 6076875"/>
              <a:gd name="connsiteX1482" fmla="*/ 1323805 w 4698564"/>
              <a:gd name="connsiteY1482" fmla="*/ 5672399 h 6076875"/>
              <a:gd name="connsiteX1483" fmla="*/ 1293856 w 4698564"/>
              <a:gd name="connsiteY1483" fmla="*/ 5748684 h 6076875"/>
              <a:gd name="connsiteX1484" fmla="*/ 1269835 w 4698564"/>
              <a:gd name="connsiteY1484" fmla="*/ 5770571 h 6076875"/>
              <a:gd name="connsiteX1485" fmla="*/ 1262807 w 4698564"/>
              <a:gd name="connsiteY1485" fmla="*/ 5800030 h 6076875"/>
              <a:gd name="connsiteX1486" fmla="*/ 1247648 w 4698564"/>
              <a:gd name="connsiteY1486" fmla="*/ 5834016 h 6076875"/>
              <a:gd name="connsiteX1487" fmla="*/ 1225831 w 4698564"/>
              <a:gd name="connsiteY1487" fmla="*/ 5905780 h 6076875"/>
              <a:gd name="connsiteX1488" fmla="*/ 1173812 w 4698564"/>
              <a:gd name="connsiteY1488" fmla="*/ 5953884 h 6076875"/>
              <a:gd name="connsiteX1489" fmla="*/ 1171977 w 4698564"/>
              <a:gd name="connsiteY1489" fmla="*/ 5912320 h 6076875"/>
              <a:gd name="connsiteX1490" fmla="*/ 1173933 w 4698564"/>
              <a:gd name="connsiteY1490" fmla="*/ 5862258 h 6076875"/>
              <a:gd name="connsiteX1491" fmla="*/ 1202597 w 4698564"/>
              <a:gd name="connsiteY1491" fmla="*/ 5756881 h 6076875"/>
              <a:gd name="connsiteX1492" fmla="*/ 1232363 w 4698564"/>
              <a:gd name="connsiteY1492" fmla="*/ 5676437 h 6076875"/>
              <a:gd name="connsiteX1493" fmla="*/ 1233580 w 4698564"/>
              <a:gd name="connsiteY1493" fmla="*/ 5609749 h 6076875"/>
              <a:gd name="connsiteX1494" fmla="*/ 1279054 w 4698564"/>
              <a:gd name="connsiteY1494" fmla="*/ 5507791 h 6076875"/>
              <a:gd name="connsiteX1495" fmla="*/ 1265119 w 4698564"/>
              <a:gd name="connsiteY1495" fmla="*/ 5475090 h 6076875"/>
              <a:gd name="connsiteX1496" fmla="*/ 1293294 w 4698564"/>
              <a:gd name="connsiteY1496" fmla="*/ 5453026 h 6076875"/>
              <a:gd name="connsiteX1497" fmla="*/ 1291275 w 4698564"/>
              <a:gd name="connsiteY1497" fmla="*/ 5407302 h 6076875"/>
              <a:gd name="connsiteX1498" fmla="*/ 1314379 w 4698564"/>
              <a:gd name="connsiteY1498" fmla="*/ 5364636 h 6076875"/>
              <a:gd name="connsiteX1499" fmla="*/ 1308757 w 4698564"/>
              <a:gd name="connsiteY1499" fmla="*/ 5331567 h 6076875"/>
              <a:gd name="connsiteX1500" fmla="*/ 1296285 w 4698564"/>
              <a:gd name="connsiteY1500" fmla="*/ 5332118 h 6076875"/>
              <a:gd name="connsiteX1501" fmla="*/ 1265234 w 4698564"/>
              <a:gd name="connsiteY1501" fmla="*/ 5383464 h 6076875"/>
              <a:gd name="connsiteX1502" fmla="*/ 1267987 w 4698564"/>
              <a:gd name="connsiteY1502" fmla="*/ 5445814 h 6076875"/>
              <a:gd name="connsiteX1503" fmla="*/ 1263834 w 4698564"/>
              <a:gd name="connsiteY1503" fmla="*/ 5445998 h 6076875"/>
              <a:gd name="connsiteX1504" fmla="*/ 1265119 w 4698564"/>
              <a:gd name="connsiteY1504" fmla="*/ 5475090 h 6076875"/>
              <a:gd name="connsiteX1505" fmla="*/ 1214018 w 4698564"/>
              <a:gd name="connsiteY1505" fmla="*/ 5543980 h 6076875"/>
              <a:gd name="connsiteX1506" fmla="*/ 1195624 w 4698564"/>
              <a:gd name="connsiteY1506" fmla="*/ 5598934 h 6076875"/>
              <a:gd name="connsiteX1507" fmla="*/ 1155405 w 4698564"/>
              <a:gd name="connsiteY1507" fmla="*/ 5725648 h 6076875"/>
              <a:gd name="connsiteX1508" fmla="*/ 1134442 w 4698564"/>
              <a:gd name="connsiteY1508" fmla="*/ 5722406 h 6076875"/>
              <a:gd name="connsiteX1509" fmla="*/ 1147765 w 4698564"/>
              <a:gd name="connsiteY1509" fmla="*/ 5646855 h 6076875"/>
              <a:gd name="connsiteX1510" fmla="*/ 1191036 w 4698564"/>
              <a:gd name="connsiteY1510" fmla="*/ 5495019 h 6076875"/>
              <a:gd name="connsiteX1511" fmla="*/ 1198431 w 4698564"/>
              <a:gd name="connsiteY1511" fmla="*/ 5473873 h 6076875"/>
              <a:gd name="connsiteX1512" fmla="*/ 1193355 w 4698564"/>
              <a:gd name="connsiteY1512" fmla="*/ 5453271 h 6076875"/>
              <a:gd name="connsiteX1513" fmla="*/ 1216458 w 4698564"/>
              <a:gd name="connsiteY1513" fmla="*/ 5410605 h 6076875"/>
              <a:gd name="connsiteX1514" fmla="*/ 1231799 w 4698564"/>
              <a:gd name="connsiteY1514" fmla="*/ 5380779 h 6076875"/>
              <a:gd name="connsiteX1515" fmla="*/ 1234124 w 4698564"/>
              <a:gd name="connsiteY1515" fmla="*/ 5339030 h 6076875"/>
              <a:gd name="connsiteX1516" fmla="*/ 1125505 w 4698564"/>
              <a:gd name="connsiteY1516" fmla="*/ 5331329 h 6076875"/>
              <a:gd name="connsiteX1517" fmla="*/ 1123670 w 4698564"/>
              <a:gd name="connsiteY1517" fmla="*/ 5289764 h 6076875"/>
              <a:gd name="connsiteX1518" fmla="*/ 1126905 w 4698564"/>
              <a:gd name="connsiteY1518" fmla="*/ 5268801 h 6076875"/>
              <a:gd name="connsiteX1519" fmla="*/ 1114806 w 4698564"/>
              <a:gd name="connsiteY1519" fmla="*/ 5277665 h 6076875"/>
              <a:gd name="connsiteX1520" fmla="*/ 1062604 w 4698564"/>
              <a:gd name="connsiteY1520" fmla="*/ 5321615 h 6076875"/>
              <a:gd name="connsiteX1521" fmla="*/ 1055576 w 4698564"/>
              <a:gd name="connsiteY1521" fmla="*/ 5351075 h 6076875"/>
              <a:gd name="connsiteX1522" fmla="*/ 1048180 w 4698564"/>
              <a:gd name="connsiteY1522" fmla="*/ 5372227 h 6076875"/>
              <a:gd name="connsiteX1523" fmla="*/ 1053074 w 4698564"/>
              <a:gd name="connsiteY1523" fmla="*/ 5388670 h 6076875"/>
              <a:gd name="connsiteX1524" fmla="*/ 990241 w 4698564"/>
              <a:gd name="connsiteY1524" fmla="*/ 5474736 h 6076875"/>
              <a:gd name="connsiteX1525" fmla="*/ 927774 w 4698564"/>
              <a:gd name="connsiteY1525" fmla="*/ 5569114 h 6076875"/>
              <a:gd name="connsiteX1526" fmla="*/ 932844 w 4698564"/>
              <a:gd name="connsiteY1526" fmla="*/ 5589711 h 6076875"/>
              <a:gd name="connsiteX1527" fmla="*/ 917686 w 4698564"/>
              <a:gd name="connsiteY1527" fmla="*/ 5623696 h 6076875"/>
              <a:gd name="connsiteX1528" fmla="*/ 893115 w 4698564"/>
              <a:gd name="connsiteY1528" fmla="*/ 5633110 h 6076875"/>
              <a:gd name="connsiteX1529" fmla="*/ 886760 w 4698564"/>
              <a:gd name="connsiteY1529" fmla="*/ 5583416 h 6076875"/>
              <a:gd name="connsiteX1530" fmla="*/ 920312 w 4698564"/>
              <a:gd name="connsiteY1530" fmla="*/ 5494481 h 6076875"/>
              <a:gd name="connsiteX1531" fmla="*/ 964867 w 4698564"/>
              <a:gd name="connsiteY1531" fmla="*/ 5371738 h 6076875"/>
              <a:gd name="connsiteX1532" fmla="*/ 967926 w 4698564"/>
              <a:gd name="connsiteY1532" fmla="*/ 5346616 h 6076875"/>
              <a:gd name="connsiteX1533" fmla="*/ 944387 w 4698564"/>
              <a:gd name="connsiteY1533" fmla="*/ 5285189 h 6076875"/>
              <a:gd name="connsiteX1534" fmla="*/ 1003366 w 4698564"/>
              <a:gd name="connsiteY1534" fmla="*/ 5111834 h 6076875"/>
              <a:gd name="connsiteX1535" fmla="*/ 1035334 w 4698564"/>
              <a:gd name="connsiteY1535" fmla="*/ 5081273 h 6076875"/>
              <a:gd name="connsiteX1536" fmla="*/ 1065466 w 4698564"/>
              <a:gd name="connsiteY1536" fmla="*/ 5009142 h 6076875"/>
              <a:gd name="connsiteX1537" fmla="*/ 1060762 w 4698564"/>
              <a:gd name="connsiteY1537" fmla="*/ 4996859 h 6076875"/>
              <a:gd name="connsiteX1538" fmla="*/ 1001531 w 4698564"/>
              <a:gd name="connsiteY1538" fmla="*/ 5070269 h 6076875"/>
              <a:gd name="connsiteX1539" fmla="*/ 972807 w 4698564"/>
              <a:gd name="connsiteY1539" fmla="*/ 5079866 h 6076875"/>
              <a:gd name="connsiteX1540" fmla="*/ 1002449 w 4698564"/>
              <a:gd name="connsiteY1540" fmla="*/ 5091054 h 6076875"/>
              <a:gd name="connsiteX1541" fmla="*/ 990350 w 4698564"/>
              <a:gd name="connsiteY1541" fmla="*/ 5099918 h 6076875"/>
              <a:gd name="connsiteX1542" fmla="*/ 960885 w 4698564"/>
              <a:gd name="connsiteY1542" fmla="*/ 5092890 h 6076875"/>
              <a:gd name="connsiteX1543" fmla="*/ 945727 w 4698564"/>
              <a:gd name="connsiteY1543" fmla="*/ 5126875 h 6076875"/>
              <a:gd name="connsiteX1544" fmla="*/ 935278 w 4698564"/>
              <a:gd name="connsiteY1544" fmla="*/ 5173144 h 6076875"/>
              <a:gd name="connsiteX1545" fmla="*/ 969448 w 4698564"/>
              <a:gd name="connsiteY1545" fmla="*/ 5192461 h 6076875"/>
              <a:gd name="connsiteX1546" fmla="*/ 950315 w 4698564"/>
              <a:gd name="connsiteY1546" fmla="*/ 5230784 h 6076875"/>
              <a:gd name="connsiteX1547" fmla="*/ 908383 w 4698564"/>
              <a:gd name="connsiteY1547" fmla="*/ 5224307 h 6076875"/>
              <a:gd name="connsiteX1548" fmla="*/ 927516 w 4698564"/>
              <a:gd name="connsiteY1548" fmla="*/ 5185984 h 6076875"/>
              <a:gd name="connsiteX1549" fmla="*/ 910340 w 4698564"/>
              <a:gd name="connsiteY1549" fmla="*/ 5174245 h 6076875"/>
              <a:gd name="connsiteX1550" fmla="*/ 897317 w 4698564"/>
              <a:gd name="connsiteY1550" fmla="*/ 5162330 h 6076875"/>
              <a:gd name="connsiteX1551" fmla="*/ 916083 w 4698564"/>
              <a:gd name="connsiteY1551" fmla="*/ 5115687 h 6076875"/>
              <a:gd name="connsiteX1552" fmla="*/ 895727 w 4698564"/>
              <a:gd name="connsiteY1552" fmla="*/ 5114505 h 6076875"/>
              <a:gd name="connsiteX1553" fmla="*/ 892486 w 4698564"/>
              <a:gd name="connsiteY1553" fmla="*/ 5114257 h 6076875"/>
              <a:gd name="connsiteX1554" fmla="*/ 873970 w 4698564"/>
              <a:gd name="connsiteY1554" fmla="*/ 5150864 h 6076875"/>
              <a:gd name="connsiteX1555" fmla="*/ 858995 w 4698564"/>
              <a:gd name="connsiteY1555" fmla="*/ 5189009 h 6076875"/>
              <a:gd name="connsiteX1556" fmla="*/ 766396 w 4698564"/>
              <a:gd name="connsiteY1556" fmla="*/ 5355513 h 6076875"/>
              <a:gd name="connsiteX1557" fmla="*/ 771841 w 4698564"/>
              <a:gd name="connsiteY1557" fmla="*/ 5384428 h 6076875"/>
              <a:gd name="connsiteX1558" fmla="*/ 729236 w 4698564"/>
              <a:gd name="connsiteY1558" fmla="*/ 5457104 h 6076875"/>
              <a:gd name="connsiteX1559" fmla="*/ 684497 w 4698564"/>
              <a:gd name="connsiteY1559" fmla="*/ 5575688 h 6076875"/>
              <a:gd name="connsiteX1560" fmla="*/ 661393 w 4698564"/>
              <a:gd name="connsiteY1560" fmla="*/ 5618354 h 6076875"/>
              <a:gd name="connsiteX1561" fmla="*/ 646418 w 4698564"/>
              <a:gd name="connsiteY1561" fmla="*/ 5656499 h 6076875"/>
              <a:gd name="connsiteX1562" fmla="*/ 504559 w 4698564"/>
              <a:gd name="connsiteY1562" fmla="*/ 5933458 h 6076875"/>
              <a:gd name="connsiteX1563" fmla="*/ 461589 w 4698564"/>
              <a:gd name="connsiteY1563" fmla="*/ 5997827 h 6076875"/>
              <a:gd name="connsiteX1564" fmla="*/ 446614 w 4698564"/>
              <a:gd name="connsiteY1564" fmla="*/ 6035966 h 6076875"/>
              <a:gd name="connsiteX1565" fmla="*/ 431273 w 4698564"/>
              <a:gd name="connsiteY1565" fmla="*/ 6065799 h 6076875"/>
              <a:gd name="connsiteX1566" fmla="*/ 415036 w 4698564"/>
              <a:gd name="connsiteY1566" fmla="*/ 6075363 h 607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4698564" h="6076875">
                <a:moveTo>
                  <a:pt x="3753084" y="774828"/>
                </a:moveTo>
                <a:cubicBezTo>
                  <a:pt x="3752900" y="770669"/>
                  <a:pt x="3748379" y="762539"/>
                  <a:pt x="3744220" y="762723"/>
                </a:cubicBezTo>
                <a:cubicBezTo>
                  <a:pt x="3740066" y="762906"/>
                  <a:pt x="3736090" y="767249"/>
                  <a:pt x="3736274" y="771403"/>
                </a:cubicBezTo>
                <a:close/>
                <a:moveTo>
                  <a:pt x="3737925" y="808814"/>
                </a:moveTo>
                <a:cubicBezTo>
                  <a:pt x="3737742" y="804655"/>
                  <a:pt x="3737375" y="796341"/>
                  <a:pt x="3729062" y="796708"/>
                </a:cubicBezTo>
                <a:lnTo>
                  <a:pt x="3724908" y="796892"/>
                </a:lnTo>
                <a:cubicBezTo>
                  <a:pt x="3725275" y="805205"/>
                  <a:pt x="3729613" y="809181"/>
                  <a:pt x="3737925" y="808814"/>
                </a:cubicBezTo>
                <a:close/>
                <a:moveTo>
                  <a:pt x="3374730" y="883154"/>
                </a:moveTo>
                <a:cubicBezTo>
                  <a:pt x="3374546" y="878994"/>
                  <a:pt x="3374179" y="870681"/>
                  <a:pt x="3370020" y="870865"/>
                </a:cubicBezTo>
                <a:lnTo>
                  <a:pt x="3357737" y="875575"/>
                </a:lnTo>
                <a:close/>
                <a:moveTo>
                  <a:pt x="4141194" y="871186"/>
                </a:moveTo>
                <a:lnTo>
                  <a:pt x="4170321" y="867022"/>
                </a:lnTo>
                <a:lnTo>
                  <a:pt x="4174478" y="867022"/>
                </a:lnTo>
                <a:lnTo>
                  <a:pt x="4170321" y="825417"/>
                </a:lnTo>
                <a:lnTo>
                  <a:pt x="4207763" y="796296"/>
                </a:lnTo>
                <a:lnTo>
                  <a:pt x="4220247" y="763012"/>
                </a:lnTo>
                <a:lnTo>
                  <a:pt x="4203599" y="758848"/>
                </a:lnTo>
                <a:lnTo>
                  <a:pt x="4157836" y="800454"/>
                </a:lnTo>
                <a:cubicBezTo>
                  <a:pt x="4128716" y="825417"/>
                  <a:pt x="4153679" y="862865"/>
                  <a:pt x="4141194" y="871186"/>
                </a:cubicBezTo>
                <a:close/>
                <a:moveTo>
                  <a:pt x="2260696" y="1187422"/>
                </a:moveTo>
                <a:cubicBezTo>
                  <a:pt x="2260513" y="1183263"/>
                  <a:pt x="2255993" y="1175133"/>
                  <a:pt x="2251833" y="1175317"/>
                </a:cubicBezTo>
                <a:cubicBezTo>
                  <a:pt x="2247680" y="1175500"/>
                  <a:pt x="2243704" y="1179843"/>
                  <a:pt x="2243887" y="1183997"/>
                </a:cubicBezTo>
                <a:close/>
                <a:moveTo>
                  <a:pt x="2245539" y="1221408"/>
                </a:moveTo>
                <a:cubicBezTo>
                  <a:pt x="2245355" y="1217249"/>
                  <a:pt x="2244988" y="1208935"/>
                  <a:pt x="2236675" y="1209302"/>
                </a:cubicBezTo>
                <a:lnTo>
                  <a:pt x="2232521" y="1209486"/>
                </a:lnTo>
                <a:cubicBezTo>
                  <a:pt x="2232888" y="1217799"/>
                  <a:pt x="2237226" y="1221775"/>
                  <a:pt x="2245539" y="1221408"/>
                </a:cubicBezTo>
                <a:close/>
                <a:moveTo>
                  <a:pt x="3463127" y="1187430"/>
                </a:moveTo>
                <a:lnTo>
                  <a:pt x="3462209" y="1166645"/>
                </a:lnTo>
                <a:cubicBezTo>
                  <a:pt x="3461658" y="1154178"/>
                  <a:pt x="3453346" y="1154545"/>
                  <a:pt x="3445033" y="1154912"/>
                </a:cubicBezTo>
                <a:close/>
                <a:moveTo>
                  <a:pt x="1882343" y="1295748"/>
                </a:moveTo>
                <a:cubicBezTo>
                  <a:pt x="1882160" y="1291588"/>
                  <a:pt x="1881793" y="1283275"/>
                  <a:pt x="1877633" y="1283459"/>
                </a:cubicBezTo>
                <a:lnTo>
                  <a:pt x="1865350" y="1288169"/>
                </a:lnTo>
                <a:close/>
                <a:moveTo>
                  <a:pt x="2736437" y="1258039"/>
                </a:moveTo>
                <a:cubicBezTo>
                  <a:pt x="2736254" y="1253879"/>
                  <a:pt x="2735887" y="1245566"/>
                  <a:pt x="2731727" y="1245749"/>
                </a:cubicBezTo>
                <a:lnTo>
                  <a:pt x="2719444" y="1250459"/>
                </a:lnTo>
                <a:close/>
                <a:moveTo>
                  <a:pt x="3423580" y="1234984"/>
                </a:moveTo>
                <a:cubicBezTo>
                  <a:pt x="3427734" y="1234801"/>
                  <a:pt x="3427551" y="1230647"/>
                  <a:pt x="3431710" y="1230463"/>
                </a:cubicBezTo>
                <a:cubicBezTo>
                  <a:pt x="3431526" y="1226304"/>
                  <a:pt x="3426817" y="1214021"/>
                  <a:pt x="3422663" y="1214204"/>
                </a:cubicBezTo>
                <a:cubicBezTo>
                  <a:pt x="3414350" y="1214571"/>
                  <a:pt x="3414717" y="1222884"/>
                  <a:pt x="3414900" y="1227038"/>
                </a:cubicBezTo>
                <a:cubicBezTo>
                  <a:pt x="3415084" y="1231197"/>
                  <a:pt x="3419421" y="1235168"/>
                  <a:pt x="3423580" y="1234984"/>
                </a:cubicBezTo>
                <a:close/>
                <a:moveTo>
                  <a:pt x="2945060" y="1262692"/>
                </a:moveTo>
                <a:lnTo>
                  <a:pt x="2957510" y="1255133"/>
                </a:lnTo>
                <a:lnTo>
                  <a:pt x="2961498" y="1251724"/>
                </a:lnTo>
                <a:lnTo>
                  <a:pt x="2961473" y="1238728"/>
                </a:lnTo>
                <a:lnTo>
                  <a:pt x="2977926" y="1235450"/>
                </a:lnTo>
                <a:lnTo>
                  <a:pt x="2994138" y="1209011"/>
                </a:lnTo>
                <a:lnTo>
                  <a:pt x="2988369" y="1187565"/>
                </a:lnTo>
                <a:cubicBezTo>
                  <a:pt x="2985128" y="1208535"/>
                  <a:pt x="2973946" y="1238177"/>
                  <a:pt x="2949007" y="1239278"/>
                </a:cubicBezTo>
                <a:close/>
                <a:moveTo>
                  <a:pt x="2908192" y="1351476"/>
                </a:moveTo>
                <a:lnTo>
                  <a:pt x="2935034" y="1324289"/>
                </a:lnTo>
                <a:lnTo>
                  <a:pt x="2933902" y="1321676"/>
                </a:lnTo>
                <a:cubicBezTo>
                  <a:pt x="2930442" y="1314020"/>
                  <a:pt x="2927004" y="1306883"/>
                  <a:pt x="2927004" y="1306883"/>
                </a:cubicBezTo>
                <a:cubicBezTo>
                  <a:pt x="2922845" y="1307067"/>
                  <a:pt x="2923395" y="1319540"/>
                  <a:pt x="2923395" y="1319540"/>
                </a:cubicBezTo>
                <a:close/>
                <a:moveTo>
                  <a:pt x="1800376" y="1420137"/>
                </a:moveTo>
                <a:cubicBezTo>
                  <a:pt x="1800193" y="1415983"/>
                  <a:pt x="1799826" y="1407670"/>
                  <a:pt x="1791513" y="1408037"/>
                </a:cubicBezTo>
                <a:lnTo>
                  <a:pt x="1783200" y="1408404"/>
                </a:lnTo>
                <a:cubicBezTo>
                  <a:pt x="1783567" y="1416717"/>
                  <a:pt x="1792063" y="1420504"/>
                  <a:pt x="1800376" y="1420137"/>
                </a:cubicBezTo>
                <a:close/>
                <a:moveTo>
                  <a:pt x="2654470" y="1382428"/>
                </a:moveTo>
                <a:cubicBezTo>
                  <a:pt x="2654287" y="1378274"/>
                  <a:pt x="2653920" y="1369961"/>
                  <a:pt x="2645607" y="1370328"/>
                </a:cubicBezTo>
                <a:lnTo>
                  <a:pt x="2637294" y="1370695"/>
                </a:lnTo>
                <a:cubicBezTo>
                  <a:pt x="2637661" y="1379008"/>
                  <a:pt x="2646157" y="1382795"/>
                  <a:pt x="2654470" y="1382428"/>
                </a:cubicBezTo>
                <a:close/>
                <a:moveTo>
                  <a:pt x="3380309" y="1386819"/>
                </a:moveTo>
                <a:lnTo>
                  <a:pt x="3394733" y="1336208"/>
                </a:lnTo>
                <a:cubicBezTo>
                  <a:pt x="3394733" y="1336208"/>
                  <a:pt x="3411359" y="1335473"/>
                  <a:pt x="3411175" y="1331320"/>
                </a:cubicBezTo>
                <a:cubicBezTo>
                  <a:pt x="3410808" y="1323007"/>
                  <a:pt x="3385319" y="1311636"/>
                  <a:pt x="3376823" y="1307849"/>
                </a:cubicBezTo>
                <a:lnTo>
                  <a:pt x="3349559" y="1350699"/>
                </a:lnTo>
                <a:close/>
                <a:moveTo>
                  <a:pt x="2860128" y="1463522"/>
                </a:moveTo>
                <a:lnTo>
                  <a:pt x="2875104" y="1452594"/>
                </a:lnTo>
                <a:cubicBezTo>
                  <a:pt x="2883332" y="1431148"/>
                  <a:pt x="2871341" y="1389511"/>
                  <a:pt x="2896280" y="1388410"/>
                </a:cubicBezTo>
                <a:cubicBezTo>
                  <a:pt x="2896005" y="1382175"/>
                  <a:pt x="2897028" y="1375883"/>
                  <a:pt x="2899035" y="1369742"/>
                </a:cubicBezTo>
                <a:lnTo>
                  <a:pt x="2903775" y="1360015"/>
                </a:lnTo>
                <a:lnTo>
                  <a:pt x="2884975" y="1392554"/>
                </a:lnTo>
                <a:cubicBezTo>
                  <a:pt x="2878217" y="1404565"/>
                  <a:pt x="2871985" y="1416683"/>
                  <a:pt x="2867331" y="1429187"/>
                </a:cubicBezTo>
                <a:close/>
                <a:moveTo>
                  <a:pt x="1536263" y="1569232"/>
                </a:moveTo>
                <a:cubicBezTo>
                  <a:pt x="1536080" y="1565073"/>
                  <a:pt x="1531369" y="1552790"/>
                  <a:pt x="1527216" y="1552973"/>
                </a:cubicBezTo>
                <a:cubicBezTo>
                  <a:pt x="1518903" y="1553340"/>
                  <a:pt x="1519271" y="1561653"/>
                  <a:pt x="1519454" y="1565807"/>
                </a:cubicBezTo>
                <a:close/>
                <a:moveTo>
                  <a:pt x="2390357" y="1531523"/>
                </a:moveTo>
                <a:cubicBezTo>
                  <a:pt x="2390174" y="1527363"/>
                  <a:pt x="2385463" y="1515081"/>
                  <a:pt x="2381310" y="1515264"/>
                </a:cubicBezTo>
                <a:cubicBezTo>
                  <a:pt x="2372997" y="1515631"/>
                  <a:pt x="2373364" y="1523944"/>
                  <a:pt x="2373548" y="1528097"/>
                </a:cubicBezTo>
                <a:close/>
                <a:moveTo>
                  <a:pt x="3328541" y="1534869"/>
                </a:moveTo>
                <a:cubicBezTo>
                  <a:pt x="3343699" y="1500883"/>
                  <a:pt x="3358857" y="1466897"/>
                  <a:pt x="3369671" y="1428935"/>
                </a:cubicBezTo>
                <a:cubicBezTo>
                  <a:pt x="3364784" y="1412492"/>
                  <a:pt x="3351761" y="1400577"/>
                  <a:pt x="3335135" y="1401311"/>
                </a:cubicBezTo>
                <a:cubicBezTo>
                  <a:pt x="3327740" y="1422457"/>
                  <a:pt x="3314417" y="1498008"/>
                  <a:pt x="3298342" y="1511214"/>
                </a:cubicBezTo>
                <a:close/>
                <a:moveTo>
                  <a:pt x="1970740" y="1600024"/>
                </a:moveTo>
                <a:lnTo>
                  <a:pt x="1969823" y="1579239"/>
                </a:lnTo>
                <a:cubicBezTo>
                  <a:pt x="1969272" y="1566772"/>
                  <a:pt x="1960959" y="1567139"/>
                  <a:pt x="1952646" y="1567506"/>
                </a:cubicBezTo>
                <a:close/>
                <a:moveTo>
                  <a:pt x="2824834" y="1562315"/>
                </a:moveTo>
                <a:lnTo>
                  <a:pt x="2823916" y="1541530"/>
                </a:lnTo>
                <a:cubicBezTo>
                  <a:pt x="2823366" y="1529063"/>
                  <a:pt x="2815053" y="1529430"/>
                  <a:pt x="2806740" y="1529797"/>
                </a:cubicBezTo>
                <a:close/>
                <a:moveTo>
                  <a:pt x="4453231" y="1511908"/>
                </a:moveTo>
                <a:lnTo>
                  <a:pt x="4474037" y="1495266"/>
                </a:lnTo>
                <a:lnTo>
                  <a:pt x="4474037" y="1482782"/>
                </a:lnTo>
                <a:cubicBezTo>
                  <a:pt x="4474037" y="1482782"/>
                  <a:pt x="4474037" y="1470303"/>
                  <a:pt x="4469873" y="1470303"/>
                </a:cubicBezTo>
                <a:lnTo>
                  <a:pt x="4469873" y="1482782"/>
                </a:lnTo>
                <a:lnTo>
                  <a:pt x="4453231" y="1503587"/>
                </a:lnTo>
                <a:close/>
                <a:moveTo>
                  <a:pt x="1672751" y="1642330"/>
                </a:moveTo>
                <a:cubicBezTo>
                  <a:pt x="1697690" y="1641229"/>
                  <a:pt x="1709246" y="1619899"/>
                  <a:pt x="1708144" y="1594960"/>
                </a:cubicBezTo>
                <a:lnTo>
                  <a:pt x="1707961" y="1590800"/>
                </a:lnTo>
                <a:cubicBezTo>
                  <a:pt x="1707961" y="1590800"/>
                  <a:pt x="1728747" y="1589883"/>
                  <a:pt x="1728563" y="1585729"/>
                </a:cubicBezTo>
                <a:cubicBezTo>
                  <a:pt x="1728380" y="1581570"/>
                  <a:pt x="1694938" y="1578885"/>
                  <a:pt x="1690785" y="1579068"/>
                </a:cubicBezTo>
                <a:lnTo>
                  <a:pt x="1666763" y="1600949"/>
                </a:lnTo>
                <a:cubicBezTo>
                  <a:pt x="1679229" y="1600398"/>
                  <a:pt x="1684123" y="1616841"/>
                  <a:pt x="1684490" y="1625153"/>
                </a:cubicBezTo>
                <a:close/>
                <a:moveTo>
                  <a:pt x="2526845" y="1604621"/>
                </a:moveTo>
                <a:cubicBezTo>
                  <a:pt x="2551784" y="1603520"/>
                  <a:pt x="2563339" y="1582190"/>
                  <a:pt x="2562238" y="1557250"/>
                </a:cubicBezTo>
                <a:lnTo>
                  <a:pt x="2562055" y="1553091"/>
                </a:lnTo>
                <a:cubicBezTo>
                  <a:pt x="2562055" y="1553091"/>
                  <a:pt x="2582840" y="1552173"/>
                  <a:pt x="2582657" y="1548020"/>
                </a:cubicBezTo>
                <a:cubicBezTo>
                  <a:pt x="2582473" y="1543860"/>
                  <a:pt x="2549031" y="1541175"/>
                  <a:pt x="2544879" y="1541359"/>
                </a:cubicBezTo>
                <a:lnTo>
                  <a:pt x="2520857" y="1563240"/>
                </a:lnTo>
                <a:cubicBezTo>
                  <a:pt x="2533323" y="1562689"/>
                  <a:pt x="2538217" y="1579131"/>
                  <a:pt x="2538584" y="1587444"/>
                </a:cubicBezTo>
                <a:close/>
                <a:moveTo>
                  <a:pt x="2781198" y="1606126"/>
                </a:moveTo>
                <a:lnTo>
                  <a:pt x="2777561" y="1600841"/>
                </a:lnTo>
                <a:lnTo>
                  <a:pt x="2776731" y="1600528"/>
                </a:lnTo>
                <a:lnTo>
                  <a:pt x="2776607" y="1601923"/>
                </a:lnTo>
                <a:close/>
                <a:moveTo>
                  <a:pt x="1931193" y="1647578"/>
                </a:moveTo>
                <a:cubicBezTo>
                  <a:pt x="1935347" y="1647395"/>
                  <a:pt x="1935164" y="1643241"/>
                  <a:pt x="1939323" y="1643057"/>
                </a:cubicBezTo>
                <a:cubicBezTo>
                  <a:pt x="1939139" y="1638898"/>
                  <a:pt x="1934430" y="1626615"/>
                  <a:pt x="1930276" y="1626798"/>
                </a:cubicBezTo>
                <a:cubicBezTo>
                  <a:pt x="1921963" y="1627165"/>
                  <a:pt x="1922330" y="1635478"/>
                  <a:pt x="1922513" y="1639632"/>
                </a:cubicBezTo>
                <a:cubicBezTo>
                  <a:pt x="1922697" y="1643791"/>
                  <a:pt x="1927034" y="1647762"/>
                  <a:pt x="1931193" y="1647578"/>
                </a:cubicBezTo>
                <a:close/>
                <a:moveTo>
                  <a:pt x="1446717" y="1710614"/>
                </a:moveTo>
                <a:cubicBezTo>
                  <a:pt x="1475815" y="1709329"/>
                  <a:pt x="1470005" y="1672108"/>
                  <a:pt x="1469087" y="1651322"/>
                </a:cubicBezTo>
                <a:cubicBezTo>
                  <a:pt x="1481559" y="1650771"/>
                  <a:pt x="1498002" y="1645884"/>
                  <a:pt x="1505948" y="1637204"/>
                </a:cubicBezTo>
                <a:lnTo>
                  <a:pt x="1495983" y="1600159"/>
                </a:lnTo>
                <a:cubicBezTo>
                  <a:pt x="1492741" y="1621129"/>
                  <a:pt x="1481559" y="1650771"/>
                  <a:pt x="1456620" y="1651872"/>
                </a:cubicBezTo>
                <a:cubicBezTo>
                  <a:pt x="1457538" y="1672658"/>
                  <a:pt x="1445800" y="1689835"/>
                  <a:pt x="1446717" y="1710614"/>
                </a:cubicBezTo>
                <a:close/>
                <a:moveTo>
                  <a:pt x="2300811" y="1672905"/>
                </a:moveTo>
                <a:cubicBezTo>
                  <a:pt x="2329909" y="1671620"/>
                  <a:pt x="2324098" y="1634398"/>
                  <a:pt x="2323181" y="1613613"/>
                </a:cubicBezTo>
                <a:cubicBezTo>
                  <a:pt x="2335653" y="1613062"/>
                  <a:pt x="2352096" y="1608175"/>
                  <a:pt x="2360042" y="1599495"/>
                </a:cubicBezTo>
                <a:lnTo>
                  <a:pt x="2350077" y="1562450"/>
                </a:lnTo>
                <a:cubicBezTo>
                  <a:pt x="2346835" y="1583419"/>
                  <a:pt x="2335653" y="1613062"/>
                  <a:pt x="2310714" y="1614163"/>
                </a:cubicBezTo>
                <a:cubicBezTo>
                  <a:pt x="2311632" y="1634949"/>
                  <a:pt x="2299894" y="1652125"/>
                  <a:pt x="2300811" y="1672905"/>
                </a:cubicBezTo>
                <a:close/>
                <a:moveTo>
                  <a:pt x="4449074" y="1586798"/>
                </a:moveTo>
                <a:cubicBezTo>
                  <a:pt x="4453232" y="1586798"/>
                  <a:pt x="4453232" y="1578477"/>
                  <a:pt x="4453232" y="1578477"/>
                </a:cubicBezTo>
                <a:lnTo>
                  <a:pt x="4474037" y="1541029"/>
                </a:lnTo>
                <a:lnTo>
                  <a:pt x="4453232" y="1524387"/>
                </a:lnTo>
                <a:lnTo>
                  <a:pt x="4453231" y="1553514"/>
                </a:lnTo>
                <a:cubicBezTo>
                  <a:pt x="4444910" y="1553514"/>
                  <a:pt x="4436589" y="1557671"/>
                  <a:pt x="4436589" y="1565992"/>
                </a:cubicBezTo>
                <a:cubicBezTo>
                  <a:pt x="4436589" y="1574313"/>
                  <a:pt x="4440753" y="1586798"/>
                  <a:pt x="4449074" y="1586798"/>
                </a:cubicBezTo>
                <a:close/>
                <a:moveTo>
                  <a:pt x="3255988" y="1683830"/>
                </a:moveTo>
                <a:lnTo>
                  <a:pt x="3275672" y="1657973"/>
                </a:lnTo>
                <a:lnTo>
                  <a:pt x="3275122" y="1645507"/>
                </a:lnTo>
                <a:lnTo>
                  <a:pt x="3266809" y="1645874"/>
                </a:lnTo>
                <a:cubicBezTo>
                  <a:pt x="3250183" y="1646608"/>
                  <a:pt x="3246023" y="1646792"/>
                  <a:pt x="3246757" y="1663417"/>
                </a:cubicBezTo>
                <a:close/>
                <a:moveTo>
                  <a:pt x="2756756" y="1711058"/>
                </a:moveTo>
                <a:lnTo>
                  <a:pt x="2764730" y="1710206"/>
                </a:lnTo>
                <a:cubicBezTo>
                  <a:pt x="2768864" y="1709503"/>
                  <a:pt x="2772974" y="1708282"/>
                  <a:pt x="2772882" y="1706205"/>
                </a:cubicBezTo>
                <a:cubicBezTo>
                  <a:pt x="2772699" y="1702048"/>
                  <a:pt x="2766235" y="1697127"/>
                  <a:pt x="2758755" y="1692772"/>
                </a:cubicBezTo>
                <a:lnTo>
                  <a:pt x="2751823" y="1689332"/>
                </a:lnTo>
                <a:lnTo>
                  <a:pt x="2751893" y="1691511"/>
                </a:lnTo>
                <a:close/>
                <a:moveTo>
                  <a:pt x="4432432" y="1640882"/>
                </a:moveTo>
                <a:cubicBezTo>
                  <a:pt x="4436589" y="1640882"/>
                  <a:pt x="4436589" y="1636724"/>
                  <a:pt x="4436589" y="1632561"/>
                </a:cubicBezTo>
                <a:cubicBezTo>
                  <a:pt x="4436589" y="1624240"/>
                  <a:pt x="4432432" y="1624240"/>
                  <a:pt x="4424111" y="1624240"/>
                </a:cubicBezTo>
                <a:lnTo>
                  <a:pt x="4419947" y="1624240"/>
                </a:lnTo>
                <a:cubicBezTo>
                  <a:pt x="4419947" y="1632561"/>
                  <a:pt x="4419947" y="1636724"/>
                  <a:pt x="4424111" y="1640882"/>
                </a:cubicBezTo>
                <a:close/>
                <a:moveTo>
                  <a:pt x="1624409" y="1773569"/>
                </a:moveTo>
                <a:cubicBezTo>
                  <a:pt x="1632722" y="1773202"/>
                  <a:pt x="1631988" y="1756577"/>
                  <a:pt x="1631804" y="1752417"/>
                </a:cubicBezTo>
                <a:cubicBezTo>
                  <a:pt x="1630887" y="1731638"/>
                  <a:pt x="1642620" y="1714461"/>
                  <a:pt x="1658878" y="1705414"/>
                </a:cubicBezTo>
                <a:cubicBezTo>
                  <a:pt x="1657961" y="1684629"/>
                  <a:pt x="1669700" y="1667452"/>
                  <a:pt x="1668782" y="1646673"/>
                </a:cubicBezTo>
                <a:cubicBezTo>
                  <a:pt x="1645127" y="1676867"/>
                  <a:pt x="1629969" y="1710852"/>
                  <a:pt x="1614811" y="1744838"/>
                </a:cubicBezTo>
                <a:cubicBezTo>
                  <a:pt x="1614995" y="1748998"/>
                  <a:pt x="1620250" y="1773753"/>
                  <a:pt x="1624409" y="1773569"/>
                </a:cubicBezTo>
                <a:close/>
                <a:moveTo>
                  <a:pt x="2478503" y="1735860"/>
                </a:moveTo>
                <a:cubicBezTo>
                  <a:pt x="2486816" y="1735493"/>
                  <a:pt x="2486082" y="1718867"/>
                  <a:pt x="2485898" y="1714708"/>
                </a:cubicBezTo>
                <a:cubicBezTo>
                  <a:pt x="2484981" y="1693929"/>
                  <a:pt x="2496714" y="1676752"/>
                  <a:pt x="2512972" y="1667705"/>
                </a:cubicBezTo>
                <a:cubicBezTo>
                  <a:pt x="2512055" y="1646920"/>
                  <a:pt x="2523793" y="1629743"/>
                  <a:pt x="2522876" y="1608963"/>
                </a:cubicBezTo>
                <a:cubicBezTo>
                  <a:pt x="2499221" y="1639157"/>
                  <a:pt x="2484063" y="1673143"/>
                  <a:pt x="2468905" y="1707129"/>
                </a:cubicBezTo>
                <a:cubicBezTo>
                  <a:pt x="2469089" y="1711289"/>
                  <a:pt x="2474344" y="1736044"/>
                  <a:pt x="2478503" y="1735860"/>
                </a:cubicBezTo>
                <a:close/>
                <a:moveTo>
                  <a:pt x="1887922" y="1799413"/>
                </a:moveTo>
                <a:lnTo>
                  <a:pt x="1902346" y="1748802"/>
                </a:lnTo>
                <a:cubicBezTo>
                  <a:pt x="1902346" y="1748802"/>
                  <a:pt x="1918972" y="1748067"/>
                  <a:pt x="1918789" y="1743914"/>
                </a:cubicBezTo>
                <a:cubicBezTo>
                  <a:pt x="1918422" y="1735601"/>
                  <a:pt x="1892932" y="1724230"/>
                  <a:pt x="1884436" y="1720443"/>
                </a:cubicBezTo>
                <a:lnTo>
                  <a:pt x="1857172" y="1763293"/>
                </a:lnTo>
                <a:close/>
                <a:moveTo>
                  <a:pt x="3213200" y="1752352"/>
                </a:moveTo>
                <a:lnTo>
                  <a:pt x="3220785" y="1735359"/>
                </a:lnTo>
                <a:cubicBezTo>
                  <a:pt x="3216809" y="1739702"/>
                  <a:pt x="3212833" y="1744039"/>
                  <a:pt x="3213017" y="1748199"/>
                </a:cubicBezTo>
                <a:close/>
                <a:moveTo>
                  <a:pt x="4365863" y="1715772"/>
                </a:moveTo>
                <a:cubicBezTo>
                  <a:pt x="4378342" y="1699130"/>
                  <a:pt x="4382505" y="1682487"/>
                  <a:pt x="4390826" y="1665845"/>
                </a:cubicBezTo>
                <a:lnTo>
                  <a:pt x="4374184" y="1674166"/>
                </a:lnTo>
                <a:cubicBezTo>
                  <a:pt x="4374184" y="1690808"/>
                  <a:pt x="4370021" y="1703293"/>
                  <a:pt x="4365863" y="1715772"/>
                </a:cubicBezTo>
                <a:close/>
                <a:moveTo>
                  <a:pt x="4328415" y="1807303"/>
                </a:moveTo>
                <a:lnTo>
                  <a:pt x="4340900" y="1803146"/>
                </a:lnTo>
                <a:lnTo>
                  <a:pt x="4332579" y="1803146"/>
                </a:lnTo>
                <a:cubicBezTo>
                  <a:pt x="4332579" y="1807303"/>
                  <a:pt x="4328415" y="1807303"/>
                  <a:pt x="4328415" y="1807303"/>
                </a:cubicBezTo>
                <a:close/>
                <a:moveTo>
                  <a:pt x="2681787" y="1884094"/>
                </a:moveTo>
                <a:cubicBezTo>
                  <a:pt x="2681604" y="1879941"/>
                  <a:pt x="2681420" y="1875781"/>
                  <a:pt x="2677084" y="1871810"/>
                </a:cubicBezTo>
                <a:lnTo>
                  <a:pt x="2677634" y="1884277"/>
                </a:lnTo>
                <a:close/>
                <a:moveTo>
                  <a:pt x="1836154" y="1947463"/>
                </a:moveTo>
                <a:cubicBezTo>
                  <a:pt x="1851312" y="1913477"/>
                  <a:pt x="1866471" y="1879491"/>
                  <a:pt x="1877285" y="1841529"/>
                </a:cubicBezTo>
                <a:cubicBezTo>
                  <a:pt x="1872398" y="1825086"/>
                  <a:pt x="1859374" y="1813171"/>
                  <a:pt x="1842749" y="1813905"/>
                </a:cubicBezTo>
                <a:cubicBezTo>
                  <a:pt x="1835353" y="1835051"/>
                  <a:pt x="1822031" y="1910602"/>
                  <a:pt x="1805956" y="1923808"/>
                </a:cubicBezTo>
                <a:close/>
                <a:moveTo>
                  <a:pt x="4374184" y="1844751"/>
                </a:moveTo>
                <a:lnTo>
                  <a:pt x="4386663" y="1803146"/>
                </a:lnTo>
                <a:cubicBezTo>
                  <a:pt x="4390826" y="1798982"/>
                  <a:pt x="4399147" y="1790661"/>
                  <a:pt x="4399148" y="1786504"/>
                </a:cubicBezTo>
                <a:cubicBezTo>
                  <a:pt x="4399147" y="1782340"/>
                  <a:pt x="4394984" y="1781303"/>
                  <a:pt x="4389784" y="1781304"/>
                </a:cubicBezTo>
                <a:cubicBezTo>
                  <a:pt x="4384584" y="1781304"/>
                  <a:pt x="4378342" y="1782340"/>
                  <a:pt x="4374184" y="1782340"/>
                </a:cubicBezTo>
                <a:cubicBezTo>
                  <a:pt x="4365863" y="1798982"/>
                  <a:pt x="4361700" y="1815624"/>
                  <a:pt x="4349221" y="1832267"/>
                </a:cubicBezTo>
                <a:cubicBezTo>
                  <a:pt x="4357542" y="1832267"/>
                  <a:pt x="4365863" y="1836430"/>
                  <a:pt x="4374184" y="1844751"/>
                </a:cubicBezTo>
                <a:close/>
                <a:moveTo>
                  <a:pt x="2180650" y="1969731"/>
                </a:moveTo>
                <a:cubicBezTo>
                  <a:pt x="2179365" y="1940639"/>
                  <a:pt x="2207729" y="1922728"/>
                  <a:pt x="2206261" y="1889476"/>
                </a:cubicBezTo>
                <a:cubicBezTo>
                  <a:pt x="2229732" y="1855123"/>
                  <a:pt x="2248859" y="1816794"/>
                  <a:pt x="2268177" y="1782625"/>
                </a:cubicBezTo>
                <a:cubicBezTo>
                  <a:pt x="2271596" y="1765816"/>
                  <a:pt x="2281867" y="1715387"/>
                  <a:pt x="2302646" y="1714470"/>
                </a:cubicBezTo>
                <a:cubicBezTo>
                  <a:pt x="2302463" y="1710316"/>
                  <a:pt x="2288711" y="1681768"/>
                  <a:pt x="2288711" y="1681768"/>
                </a:cubicBezTo>
                <a:cubicBezTo>
                  <a:pt x="2284551" y="1681952"/>
                  <a:pt x="2285102" y="1694424"/>
                  <a:pt x="2285102" y="1694424"/>
                </a:cubicBezTo>
                <a:cubicBezTo>
                  <a:pt x="2266526" y="1745219"/>
                  <a:pt x="2222636" y="1788803"/>
                  <a:pt x="2220868" y="1843018"/>
                </a:cubicBezTo>
                <a:lnTo>
                  <a:pt x="2200083" y="1843935"/>
                </a:lnTo>
                <a:cubicBezTo>
                  <a:pt x="2195926" y="1844119"/>
                  <a:pt x="2190471" y="1844360"/>
                  <a:pt x="2184612" y="1844293"/>
                </a:cubicBezTo>
                <a:lnTo>
                  <a:pt x="2180449" y="1843948"/>
                </a:lnTo>
                <a:lnTo>
                  <a:pt x="2178387" y="1869881"/>
                </a:lnTo>
                <a:lnTo>
                  <a:pt x="2166655" y="1887057"/>
                </a:lnTo>
                <a:cubicBezTo>
                  <a:pt x="2166976" y="1894332"/>
                  <a:pt x="2164496" y="1903031"/>
                  <a:pt x="2160617" y="1912443"/>
                </a:cubicBezTo>
                <a:lnTo>
                  <a:pt x="2159441" y="1914859"/>
                </a:lnTo>
                <a:lnTo>
                  <a:pt x="2166348" y="1928717"/>
                </a:lnTo>
                <a:lnTo>
                  <a:pt x="2151007" y="1958549"/>
                </a:lnTo>
                <a:close/>
                <a:moveTo>
                  <a:pt x="1763601" y="2096424"/>
                </a:moveTo>
                <a:lnTo>
                  <a:pt x="1783286" y="2070567"/>
                </a:lnTo>
                <a:lnTo>
                  <a:pt x="1782735" y="2058101"/>
                </a:lnTo>
                <a:lnTo>
                  <a:pt x="1774422" y="2058468"/>
                </a:lnTo>
                <a:cubicBezTo>
                  <a:pt x="1757797" y="2059202"/>
                  <a:pt x="1753637" y="2059386"/>
                  <a:pt x="1754371" y="2076011"/>
                </a:cubicBezTo>
                <a:close/>
                <a:moveTo>
                  <a:pt x="4207763" y="1998688"/>
                </a:moveTo>
                <a:lnTo>
                  <a:pt x="4191121" y="1973725"/>
                </a:lnTo>
                <a:lnTo>
                  <a:pt x="4191121" y="1977888"/>
                </a:lnTo>
                <a:cubicBezTo>
                  <a:pt x="4191121" y="1990367"/>
                  <a:pt x="4195278" y="1998688"/>
                  <a:pt x="4207763" y="1998688"/>
                </a:cubicBezTo>
                <a:close/>
                <a:moveTo>
                  <a:pt x="1270267" y="2147360"/>
                </a:moveTo>
                <a:lnTo>
                  <a:pt x="1301133" y="2091854"/>
                </a:lnTo>
                <a:cubicBezTo>
                  <a:pt x="1292270" y="2079755"/>
                  <a:pt x="1287376" y="2063313"/>
                  <a:pt x="1286642" y="2046687"/>
                </a:cubicBezTo>
                <a:cubicBezTo>
                  <a:pt x="1290802" y="2046503"/>
                  <a:pt x="1299115" y="2046136"/>
                  <a:pt x="1298748" y="2037823"/>
                </a:cubicBezTo>
                <a:cubicBezTo>
                  <a:pt x="1298381" y="2029510"/>
                  <a:pt x="1289701" y="2021564"/>
                  <a:pt x="1285174" y="2013435"/>
                </a:cubicBezTo>
                <a:lnTo>
                  <a:pt x="1255531" y="2002247"/>
                </a:lnTo>
                <a:lnTo>
                  <a:pt x="1251922" y="2014903"/>
                </a:lnTo>
                <a:lnTo>
                  <a:pt x="1273442" y="2030611"/>
                </a:lnTo>
                <a:cubicBezTo>
                  <a:pt x="1273993" y="2043078"/>
                  <a:pt x="1270383" y="2055734"/>
                  <a:pt x="1258100" y="2060438"/>
                </a:cubicBezTo>
                <a:cubicBezTo>
                  <a:pt x="1259385" y="2089537"/>
                  <a:pt x="1256510" y="2118812"/>
                  <a:pt x="1270267" y="2147360"/>
                </a:cubicBezTo>
                <a:close/>
                <a:moveTo>
                  <a:pt x="2124361" y="2109651"/>
                </a:moveTo>
                <a:lnTo>
                  <a:pt x="2155227" y="2054145"/>
                </a:lnTo>
                <a:cubicBezTo>
                  <a:pt x="2146364" y="2042046"/>
                  <a:pt x="2141470" y="2025604"/>
                  <a:pt x="2140736" y="2008977"/>
                </a:cubicBezTo>
                <a:cubicBezTo>
                  <a:pt x="2144896" y="2008794"/>
                  <a:pt x="2153209" y="2008427"/>
                  <a:pt x="2152842" y="2000114"/>
                </a:cubicBezTo>
                <a:cubicBezTo>
                  <a:pt x="2152475" y="1991801"/>
                  <a:pt x="2143795" y="1983855"/>
                  <a:pt x="2139268" y="1975726"/>
                </a:cubicBezTo>
                <a:lnTo>
                  <a:pt x="2131494" y="1972792"/>
                </a:lnTo>
                <a:lnTo>
                  <a:pt x="2126833" y="1992388"/>
                </a:lnTo>
                <a:lnTo>
                  <a:pt x="2127536" y="1992902"/>
                </a:lnTo>
                <a:cubicBezTo>
                  <a:pt x="2128087" y="2005369"/>
                  <a:pt x="2124477" y="2018025"/>
                  <a:pt x="2112194" y="2022729"/>
                </a:cubicBezTo>
                <a:cubicBezTo>
                  <a:pt x="2113479" y="2051827"/>
                  <a:pt x="2110604" y="2081103"/>
                  <a:pt x="2124361" y="2109651"/>
                </a:cubicBezTo>
                <a:close/>
                <a:moveTo>
                  <a:pt x="1720813" y="2164946"/>
                </a:moveTo>
                <a:lnTo>
                  <a:pt x="1728398" y="2147953"/>
                </a:lnTo>
                <a:cubicBezTo>
                  <a:pt x="1724422" y="2152296"/>
                  <a:pt x="1720446" y="2156633"/>
                  <a:pt x="1720629" y="2160793"/>
                </a:cubicBezTo>
                <a:close/>
                <a:moveTo>
                  <a:pt x="4170321" y="2102704"/>
                </a:moveTo>
                <a:lnTo>
                  <a:pt x="4174478" y="2090220"/>
                </a:lnTo>
                <a:lnTo>
                  <a:pt x="4170321" y="2086062"/>
                </a:lnTo>
                <a:close/>
                <a:moveTo>
                  <a:pt x="1189401" y="2296688"/>
                </a:moveTo>
                <a:cubicBezTo>
                  <a:pt x="1189217" y="2292535"/>
                  <a:pt x="1189033" y="2288375"/>
                  <a:pt x="1184697" y="2284405"/>
                </a:cubicBezTo>
                <a:lnTo>
                  <a:pt x="1185248" y="2296871"/>
                </a:lnTo>
                <a:close/>
                <a:moveTo>
                  <a:pt x="2043494" y="2258979"/>
                </a:moveTo>
                <a:lnTo>
                  <a:pt x="2042265" y="2255766"/>
                </a:lnTo>
                <a:lnTo>
                  <a:pt x="2041350" y="2258489"/>
                </a:lnTo>
                <a:lnTo>
                  <a:pt x="2041110" y="2259084"/>
                </a:lnTo>
                <a:close/>
                <a:moveTo>
                  <a:pt x="1141542" y="2344615"/>
                </a:moveTo>
                <a:cubicBezTo>
                  <a:pt x="1149855" y="2344248"/>
                  <a:pt x="1153830" y="2339904"/>
                  <a:pt x="1157617" y="2331408"/>
                </a:cubicBezTo>
                <a:lnTo>
                  <a:pt x="1145150" y="2331958"/>
                </a:lnTo>
                <a:cubicBezTo>
                  <a:pt x="1145334" y="2336118"/>
                  <a:pt x="1141358" y="2340455"/>
                  <a:pt x="1141542" y="2344615"/>
                </a:cubicBezTo>
                <a:close/>
                <a:moveTo>
                  <a:pt x="1119356" y="2408060"/>
                </a:moveTo>
                <a:lnTo>
                  <a:pt x="1118438" y="2387280"/>
                </a:lnTo>
                <a:lnTo>
                  <a:pt x="1147536" y="2385995"/>
                </a:lnTo>
                <a:lnTo>
                  <a:pt x="1146802" y="2369370"/>
                </a:lnTo>
                <a:lnTo>
                  <a:pt x="1137938" y="2357264"/>
                </a:lnTo>
                <a:lnTo>
                  <a:pt x="1105965" y="2387831"/>
                </a:lnTo>
                <a:lnTo>
                  <a:pt x="1106700" y="2404457"/>
                </a:lnTo>
                <a:close/>
                <a:moveTo>
                  <a:pt x="4116231" y="2277447"/>
                </a:moveTo>
                <a:cubicBezTo>
                  <a:pt x="4145358" y="2269126"/>
                  <a:pt x="4174479" y="2223357"/>
                  <a:pt x="4174479" y="2198393"/>
                </a:cubicBezTo>
                <a:cubicBezTo>
                  <a:pt x="4182800" y="2198393"/>
                  <a:pt x="4191121" y="2198393"/>
                  <a:pt x="4191121" y="2190072"/>
                </a:cubicBezTo>
                <a:cubicBezTo>
                  <a:pt x="4191121" y="2177594"/>
                  <a:pt x="4186963" y="2165109"/>
                  <a:pt x="4203599" y="2165109"/>
                </a:cubicBezTo>
                <a:lnTo>
                  <a:pt x="4253526" y="2031972"/>
                </a:lnTo>
                <a:cubicBezTo>
                  <a:pt x="4266010" y="2031972"/>
                  <a:pt x="4274331" y="2027815"/>
                  <a:pt x="4274331" y="2019494"/>
                </a:cubicBezTo>
                <a:cubicBezTo>
                  <a:pt x="4274331" y="2002851"/>
                  <a:pt x="4274331" y="1998688"/>
                  <a:pt x="4290973" y="1998688"/>
                </a:cubicBezTo>
                <a:lnTo>
                  <a:pt x="4311773" y="1957082"/>
                </a:lnTo>
                <a:cubicBezTo>
                  <a:pt x="4311773" y="1944604"/>
                  <a:pt x="4315937" y="1911320"/>
                  <a:pt x="4324258" y="1878035"/>
                </a:cubicBezTo>
                <a:cubicBezTo>
                  <a:pt x="4328415" y="1869714"/>
                  <a:pt x="4332579" y="1861393"/>
                  <a:pt x="4332579" y="1857230"/>
                </a:cubicBezTo>
                <a:lnTo>
                  <a:pt x="4320094" y="1869714"/>
                </a:lnTo>
                <a:cubicBezTo>
                  <a:pt x="4324258" y="1873872"/>
                  <a:pt x="4328415" y="1873872"/>
                  <a:pt x="4324258" y="1878035"/>
                </a:cubicBezTo>
                <a:cubicBezTo>
                  <a:pt x="4324258" y="1882193"/>
                  <a:pt x="4320094" y="1886356"/>
                  <a:pt x="4315937" y="1890514"/>
                </a:cubicBezTo>
                <a:lnTo>
                  <a:pt x="4295131" y="1902999"/>
                </a:lnTo>
                <a:lnTo>
                  <a:pt x="4286810" y="1894678"/>
                </a:lnTo>
                <a:cubicBezTo>
                  <a:pt x="4282652" y="1907156"/>
                  <a:pt x="4278489" y="1915477"/>
                  <a:pt x="4278489" y="1919641"/>
                </a:cubicBezTo>
                <a:cubicBezTo>
                  <a:pt x="4261847" y="1944604"/>
                  <a:pt x="4236884" y="1965404"/>
                  <a:pt x="4236884" y="1998688"/>
                </a:cubicBezTo>
                <a:lnTo>
                  <a:pt x="4220247" y="2036136"/>
                </a:lnTo>
                <a:cubicBezTo>
                  <a:pt x="4207763" y="2044457"/>
                  <a:pt x="4207763" y="2061099"/>
                  <a:pt x="4207763" y="2073577"/>
                </a:cubicBezTo>
                <a:cubicBezTo>
                  <a:pt x="4207763" y="2111025"/>
                  <a:pt x="4157836" y="2148467"/>
                  <a:pt x="4157836" y="2185915"/>
                </a:cubicBezTo>
                <a:lnTo>
                  <a:pt x="4141194" y="2198394"/>
                </a:lnTo>
                <a:cubicBezTo>
                  <a:pt x="4137037" y="2215036"/>
                  <a:pt x="4124552" y="2231678"/>
                  <a:pt x="4116231" y="2248320"/>
                </a:cubicBezTo>
                <a:close/>
                <a:moveTo>
                  <a:pt x="1092092" y="2450909"/>
                </a:moveTo>
                <a:lnTo>
                  <a:pt x="1104381" y="2446205"/>
                </a:lnTo>
                <a:lnTo>
                  <a:pt x="1102913" y="2412953"/>
                </a:lnTo>
                <a:cubicBezTo>
                  <a:pt x="1090808" y="2421817"/>
                  <a:pt x="1091542" y="2438443"/>
                  <a:pt x="1092092" y="2450909"/>
                </a:cubicBezTo>
                <a:close/>
                <a:moveTo>
                  <a:pt x="1063245" y="2552133"/>
                </a:moveTo>
                <a:cubicBezTo>
                  <a:pt x="1070457" y="2526827"/>
                  <a:pt x="1077485" y="2497368"/>
                  <a:pt x="1094111" y="2496634"/>
                </a:cubicBezTo>
                <a:cubicBezTo>
                  <a:pt x="1093927" y="2492474"/>
                  <a:pt x="1084330" y="2463749"/>
                  <a:pt x="1080176" y="2463932"/>
                </a:cubicBezTo>
                <a:cubicBezTo>
                  <a:pt x="1076017" y="2464116"/>
                  <a:pt x="1076384" y="2472429"/>
                  <a:pt x="1076568" y="2476582"/>
                </a:cubicBezTo>
                <a:cubicBezTo>
                  <a:pt x="1064835" y="2493759"/>
                  <a:pt x="1045702" y="2532088"/>
                  <a:pt x="1046619" y="2552867"/>
                </a:cubicBezTo>
                <a:close/>
                <a:moveTo>
                  <a:pt x="3987251" y="2460510"/>
                </a:moveTo>
                <a:lnTo>
                  <a:pt x="3995572" y="2443868"/>
                </a:lnTo>
                <a:cubicBezTo>
                  <a:pt x="3991415" y="2443868"/>
                  <a:pt x="3974773" y="2448026"/>
                  <a:pt x="3974773" y="2456347"/>
                </a:cubicBezTo>
                <a:cubicBezTo>
                  <a:pt x="3974773" y="2460510"/>
                  <a:pt x="3983094" y="2460510"/>
                  <a:pt x="3987251" y="2460510"/>
                </a:cubicBezTo>
                <a:close/>
                <a:moveTo>
                  <a:pt x="931956" y="2691197"/>
                </a:moveTo>
                <a:cubicBezTo>
                  <a:pt x="935748" y="2682700"/>
                  <a:pt x="935565" y="2678546"/>
                  <a:pt x="935198" y="2670233"/>
                </a:cubicBezTo>
                <a:cubicBezTo>
                  <a:pt x="931222" y="2674571"/>
                  <a:pt x="927435" y="2683067"/>
                  <a:pt x="927802" y="2691380"/>
                </a:cubicBezTo>
                <a:close/>
                <a:moveTo>
                  <a:pt x="3929004" y="2606126"/>
                </a:moveTo>
                <a:cubicBezTo>
                  <a:pt x="3933168" y="2601969"/>
                  <a:pt x="3937325" y="2593647"/>
                  <a:pt x="3937325" y="2589484"/>
                </a:cubicBezTo>
                <a:lnTo>
                  <a:pt x="3929004" y="2589484"/>
                </a:lnTo>
                <a:close/>
                <a:moveTo>
                  <a:pt x="960565" y="2773225"/>
                </a:moveTo>
                <a:cubicBezTo>
                  <a:pt x="959097" y="2739973"/>
                  <a:pt x="991614" y="2721879"/>
                  <a:pt x="990146" y="2688627"/>
                </a:cubicBezTo>
                <a:lnTo>
                  <a:pt x="1013618" y="2654274"/>
                </a:lnTo>
                <a:cubicBezTo>
                  <a:pt x="1017587" y="2649937"/>
                  <a:pt x="1008908" y="2641992"/>
                  <a:pt x="1004754" y="2642175"/>
                </a:cubicBezTo>
                <a:lnTo>
                  <a:pt x="979998" y="2647429"/>
                </a:lnTo>
                <a:cubicBezTo>
                  <a:pt x="972603" y="2668582"/>
                  <a:pt x="961238" y="2694071"/>
                  <a:pt x="962339" y="2719010"/>
                </a:cubicBezTo>
                <a:cubicBezTo>
                  <a:pt x="954760" y="2736003"/>
                  <a:pt x="947549" y="2761309"/>
                  <a:pt x="935626" y="2774326"/>
                </a:cubicBezTo>
                <a:close/>
                <a:moveTo>
                  <a:pt x="3962288" y="2656052"/>
                </a:moveTo>
                <a:cubicBezTo>
                  <a:pt x="3970609" y="2643574"/>
                  <a:pt x="3978930" y="2626932"/>
                  <a:pt x="3978930" y="2614447"/>
                </a:cubicBezTo>
                <a:cubicBezTo>
                  <a:pt x="3978930" y="2606126"/>
                  <a:pt x="3974773" y="2601968"/>
                  <a:pt x="3966452" y="2601968"/>
                </a:cubicBezTo>
                <a:cubicBezTo>
                  <a:pt x="3966452" y="2606126"/>
                  <a:pt x="3966452" y="2610290"/>
                  <a:pt x="3962288" y="2610289"/>
                </a:cubicBezTo>
                <a:lnTo>
                  <a:pt x="3958131" y="2643574"/>
                </a:lnTo>
                <a:close/>
                <a:moveTo>
                  <a:pt x="888134" y="2830566"/>
                </a:moveTo>
                <a:lnTo>
                  <a:pt x="911972" y="2804526"/>
                </a:lnTo>
                <a:cubicBezTo>
                  <a:pt x="908369" y="2817176"/>
                  <a:pt x="933307" y="2816075"/>
                  <a:pt x="932757" y="2803608"/>
                </a:cubicBezTo>
                <a:lnTo>
                  <a:pt x="902008" y="2767481"/>
                </a:lnTo>
                <a:lnTo>
                  <a:pt x="885381" y="2768215"/>
                </a:lnTo>
                <a:lnTo>
                  <a:pt x="882880" y="2805810"/>
                </a:lnTo>
                <a:close/>
                <a:moveTo>
                  <a:pt x="845719" y="2907401"/>
                </a:moveTo>
                <a:lnTo>
                  <a:pt x="865030" y="2873232"/>
                </a:lnTo>
                <a:lnTo>
                  <a:pt x="852564" y="2873782"/>
                </a:lnTo>
                <a:cubicBezTo>
                  <a:pt x="848771" y="2882279"/>
                  <a:pt x="845169" y="2894928"/>
                  <a:pt x="845719" y="2907401"/>
                </a:cubicBezTo>
                <a:close/>
                <a:moveTo>
                  <a:pt x="933553" y="2916014"/>
                </a:moveTo>
                <a:cubicBezTo>
                  <a:pt x="933369" y="2911860"/>
                  <a:pt x="937528" y="2911677"/>
                  <a:pt x="937345" y="2907517"/>
                </a:cubicBezTo>
                <a:lnTo>
                  <a:pt x="936427" y="2886738"/>
                </a:lnTo>
                <a:cubicBezTo>
                  <a:pt x="935693" y="2870112"/>
                  <a:pt x="930617" y="2849510"/>
                  <a:pt x="921753" y="2837411"/>
                </a:cubicBezTo>
                <a:lnTo>
                  <a:pt x="912590" y="2912778"/>
                </a:lnTo>
                <a:close/>
                <a:moveTo>
                  <a:pt x="890587" y="2980383"/>
                </a:moveTo>
                <a:lnTo>
                  <a:pt x="906846" y="2971336"/>
                </a:lnTo>
                <a:lnTo>
                  <a:pt x="922187" y="2941503"/>
                </a:lnTo>
                <a:lnTo>
                  <a:pt x="901769" y="2950734"/>
                </a:lnTo>
                <a:lnTo>
                  <a:pt x="890220" y="2972070"/>
                </a:lnTo>
                <a:close/>
                <a:moveTo>
                  <a:pt x="3804188" y="2889042"/>
                </a:moveTo>
                <a:cubicBezTo>
                  <a:pt x="3800030" y="2884885"/>
                  <a:pt x="3804188" y="2880721"/>
                  <a:pt x="3808351" y="2884885"/>
                </a:cubicBezTo>
                <a:lnTo>
                  <a:pt x="3816673" y="2868243"/>
                </a:lnTo>
                <a:cubicBezTo>
                  <a:pt x="3820830" y="2872400"/>
                  <a:pt x="3829151" y="2855758"/>
                  <a:pt x="3829151" y="2855758"/>
                </a:cubicBezTo>
                <a:lnTo>
                  <a:pt x="3858278" y="2805832"/>
                </a:lnTo>
                <a:cubicBezTo>
                  <a:pt x="3858278" y="2789189"/>
                  <a:pt x="3883241" y="2705979"/>
                  <a:pt x="3895719" y="2697658"/>
                </a:cubicBezTo>
                <a:lnTo>
                  <a:pt x="3916525" y="2710142"/>
                </a:lnTo>
                <a:cubicBezTo>
                  <a:pt x="3920683" y="2693500"/>
                  <a:pt x="3924846" y="2672694"/>
                  <a:pt x="3937325" y="2660216"/>
                </a:cubicBezTo>
                <a:lnTo>
                  <a:pt x="3916525" y="2656052"/>
                </a:lnTo>
                <a:lnTo>
                  <a:pt x="3899883" y="2643574"/>
                </a:lnTo>
                <a:lnTo>
                  <a:pt x="3895719" y="2672695"/>
                </a:lnTo>
                <a:cubicBezTo>
                  <a:pt x="3883241" y="2685179"/>
                  <a:pt x="3870756" y="2705979"/>
                  <a:pt x="3862435" y="2722621"/>
                </a:cubicBezTo>
                <a:cubicBezTo>
                  <a:pt x="3862435" y="2739263"/>
                  <a:pt x="3858278" y="2755905"/>
                  <a:pt x="3845793" y="2768390"/>
                </a:cubicBezTo>
                <a:cubicBezTo>
                  <a:pt x="3837472" y="2760069"/>
                  <a:pt x="3820830" y="2776711"/>
                  <a:pt x="3829151" y="2780869"/>
                </a:cubicBezTo>
                <a:lnTo>
                  <a:pt x="3804188" y="2809995"/>
                </a:lnTo>
                <a:lnTo>
                  <a:pt x="3791709" y="2851600"/>
                </a:lnTo>
                <a:lnTo>
                  <a:pt x="3783388" y="2851600"/>
                </a:lnTo>
                <a:lnTo>
                  <a:pt x="3783388" y="2880721"/>
                </a:lnTo>
                <a:close/>
                <a:moveTo>
                  <a:pt x="3762582" y="2997216"/>
                </a:moveTo>
                <a:cubicBezTo>
                  <a:pt x="3770903" y="2988895"/>
                  <a:pt x="3775067" y="2976416"/>
                  <a:pt x="3775067" y="2959775"/>
                </a:cubicBezTo>
                <a:lnTo>
                  <a:pt x="3795867" y="2918169"/>
                </a:lnTo>
                <a:lnTo>
                  <a:pt x="3766746" y="2905684"/>
                </a:lnTo>
                <a:cubicBezTo>
                  <a:pt x="3766746" y="2930648"/>
                  <a:pt x="3770903" y="2972253"/>
                  <a:pt x="3762582" y="2997216"/>
                </a:cubicBezTo>
                <a:close/>
                <a:moveTo>
                  <a:pt x="843890" y="3149028"/>
                </a:moveTo>
                <a:cubicBezTo>
                  <a:pt x="842789" y="3124089"/>
                  <a:pt x="836800" y="3082708"/>
                  <a:pt x="844012" y="3057402"/>
                </a:cubicBezTo>
                <a:cubicBezTo>
                  <a:pt x="836066" y="3066081"/>
                  <a:pt x="832458" y="3078732"/>
                  <a:pt x="833192" y="3095358"/>
                </a:cubicBezTo>
                <a:lnTo>
                  <a:pt x="814247" y="3137840"/>
                </a:lnTo>
                <a:close/>
                <a:moveTo>
                  <a:pt x="3679372" y="3109554"/>
                </a:moveTo>
                <a:lnTo>
                  <a:pt x="3700178" y="3101233"/>
                </a:lnTo>
                <a:lnTo>
                  <a:pt x="3712656" y="3080427"/>
                </a:lnTo>
                <a:lnTo>
                  <a:pt x="3712656" y="3072106"/>
                </a:lnTo>
                <a:lnTo>
                  <a:pt x="3696014" y="3080427"/>
                </a:lnTo>
                <a:close/>
                <a:moveTo>
                  <a:pt x="3745940" y="3180280"/>
                </a:moveTo>
                <a:cubicBezTo>
                  <a:pt x="3750104" y="3171959"/>
                  <a:pt x="3754261" y="3159480"/>
                  <a:pt x="3754261" y="3146995"/>
                </a:cubicBezTo>
                <a:lnTo>
                  <a:pt x="3733462" y="3180280"/>
                </a:lnTo>
                <a:close/>
                <a:moveTo>
                  <a:pt x="3675214" y="3213564"/>
                </a:moveTo>
                <a:lnTo>
                  <a:pt x="3687693" y="3138675"/>
                </a:lnTo>
                <a:lnTo>
                  <a:pt x="3666893" y="3134517"/>
                </a:lnTo>
                <a:cubicBezTo>
                  <a:pt x="3666893" y="3138674"/>
                  <a:pt x="3662730" y="3138674"/>
                  <a:pt x="3662730" y="3142838"/>
                </a:cubicBezTo>
                <a:lnTo>
                  <a:pt x="3662730" y="3163638"/>
                </a:lnTo>
                <a:cubicBezTo>
                  <a:pt x="3662730" y="3180280"/>
                  <a:pt x="3666893" y="3201085"/>
                  <a:pt x="3675214" y="3213564"/>
                </a:cubicBezTo>
                <a:close/>
                <a:moveTo>
                  <a:pt x="3708498" y="3284296"/>
                </a:moveTo>
                <a:lnTo>
                  <a:pt x="3712656" y="3246849"/>
                </a:lnTo>
                <a:lnTo>
                  <a:pt x="3708498" y="3221885"/>
                </a:lnTo>
                <a:lnTo>
                  <a:pt x="3683535" y="3246848"/>
                </a:lnTo>
                <a:cubicBezTo>
                  <a:pt x="3687693" y="3234370"/>
                  <a:pt x="3662730" y="3234370"/>
                  <a:pt x="3662730" y="3246848"/>
                </a:cubicBezTo>
                <a:lnTo>
                  <a:pt x="3691856" y="3284296"/>
                </a:lnTo>
                <a:close/>
                <a:moveTo>
                  <a:pt x="722444" y="3416756"/>
                </a:moveTo>
                <a:lnTo>
                  <a:pt x="725319" y="3387480"/>
                </a:lnTo>
                <a:cubicBezTo>
                  <a:pt x="737235" y="3374457"/>
                  <a:pt x="748790" y="3353127"/>
                  <a:pt x="756369" y="3336134"/>
                </a:cubicBezTo>
                <a:cubicBezTo>
                  <a:pt x="755635" y="3319508"/>
                  <a:pt x="759054" y="3302699"/>
                  <a:pt x="770976" y="3289676"/>
                </a:cubicBezTo>
                <a:cubicBezTo>
                  <a:pt x="779656" y="3297621"/>
                  <a:pt x="795548" y="3280261"/>
                  <a:pt x="787052" y="3276475"/>
                </a:cubicBezTo>
                <a:lnTo>
                  <a:pt x="810706" y="3246275"/>
                </a:lnTo>
                <a:lnTo>
                  <a:pt x="821337" y="3204160"/>
                </a:lnTo>
                <a:lnTo>
                  <a:pt x="829650" y="3203793"/>
                </a:lnTo>
                <a:lnTo>
                  <a:pt x="828366" y="3174701"/>
                </a:lnTo>
                <a:lnTo>
                  <a:pt x="807219" y="3167305"/>
                </a:lnTo>
                <a:cubicBezTo>
                  <a:pt x="811556" y="3171275"/>
                  <a:pt x="807586" y="3175618"/>
                  <a:pt x="803243" y="3171642"/>
                </a:cubicBezTo>
                <a:lnTo>
                  <a:pt x="795664" y="3188635"/>
                </a:lnTo>
                <a:cubicBezTo>
                  <a:pt x="791327" y="3184665"/>
                  <a:pt x="783748" y="3201658"/>
                  <a:pt x="783748" y="3201658"/>
                </a:cubicBezTo>
                <a:lnTo>
                  <a:pt x="756852" y="3252821"/>
                </a:lnTo>
                <a:cubicBezTo>
                  <a:pt x="757586" y="3269447"/>
                  <a:pt x="736317" y="3353678"/>
                  <a:pt x="724218" y="3362541"/>
                </a:cubicBezTo>
                <a:lnTo>
                  <a:pt x="702882" y="3350986"/>
                </a:lnTo>
                <a:cubicBezTo>
                  <a:pt x="699462" y="3367795"/>
                  <a:pt x="696221" y="3388765"/>
                  <a:pt x="684305" y="3401781"/>
                </a:cubicBezTo>
                <a:lnTo>
                  <a:pt x="705268" y="3405023"/>
                </a:lnTo>
                <a:close/>
                <a:moveTo>
                  <a:pt x="657775" y="3461257"/>
                </a:moveTo>
                <a:cubicBezTo>
                  <a:pt x="657592" y="3457103"/>
                  <a:pt x="657408" y="3452944"/>
                  <a:pt x="661568" y="3452760"/>
                </a:cubicBezTo>
                <a:lnTo>
                  <a:pt x="664253" y="3419325"/>
                </a:lnTo>
                <a:lnTo>
                  <a:pt x="659550" y="3407042"/>
                </a:lnTo>
                <a:cubicBezTo>
                  <a:pt x="651787" y="3419876"/>
                  <a:pt x="644208" y="3436868"/>
                  <a:pt x="644759" y="3449341"/>
                </a:cubicBezTo>
                <a:cubicBezTo>
                  <a:pt x="645126" y="3457654"/>
                  <a:pt x="649462" y="3461624"/>
                  <a:pt x="657775" y="3461257"/>
                </a:cubicBezTo>
                <a:close/>
                <a:moveTo>
                  <a:pt x="695737" y="3472078"/>
                </a:moveTo>
                <a:lnTo>
                  <a:pt x="695003" y="3455452"/>
                </a:lnTo>
                <a:cubicBezTo>
                  <a:pt x="691028" y="3459789"/>
                  <a:pt x="687241" y="3468285"/>
                  <a:pt x="687424" y="3472445"/>
                </a:cubicBezTo>
                <a:close/>
                <a:moveTo>
                  <a:pt x="3654409" y="3379986"/>
                </a:moveTo>
                <a:cubicBezTo>
                  <a:pt x="3658572" y="3375828"/>
                  <a:pt x="3662730" y="3367507"/>
                  <a:pt x="3662730" y="3359186"/>
                </a:cubicBezTo>
                <a:lnTo>
                  <a:pt x="3658572" y="3359186"/>
                </a:lnTo>
                <a:cubicBezTo>
                  <a:pt x="3654408" y="3367507"/>
                  <a:pt x="3654409" y="3371664"/>
                  <a:pt x="3654409" y="3379986"/>
                </a:cubicBezTo>
                <a:close/>
                <a:moveTo>
                  <a:pt x="3583683" y="3404949"/>
                </a:moveTo>
                <a:lnTo>
                  <a:pt x="3608646" y="3400791"/>
                </a:lnTo>
                <a:cubicBezTo>
                  <a:pt x="3616967" y="3379986"/>
                  <a:pt x="3629445" y="3355022"/>
                  <a:pt x="3629445" y="3330059"/>
                </a:cubicBezTo>
                <a:cubicBezTo>
                  <a:pt x="3637766" y="3313417"/>
                  <a:pt x="3646087" y="3288453"/>
                  <a:pt x="3658572" y="3275975"/>
                </a:cubicBezTo>
                <a:lnTo>
                  <a:pt x="3633609" y="3275975"/>
                </a:lnTo>
                <a:cubicBezTo>
                  <a:pt x="3633609" y="3309260"/>
                  <a:pt x="3600325" y="3325901"/>
                  <a:pt x="3600325" y="3359186"/>
                </a:cubicBezTo>
                <a:lnTo>
                  <a:pt x="3575362" y="3392470"/>
                </a:lnTo>
                <a:cubicBezTo>
                  <a:pt x="3571204" y="3396627"/>
                  <a:pt x="3579525" y="3404949"/>
                  <a:pt x="3583683" y="3404949"/>
                </a:cubicBezTo>
                <a:close/>
                <a:moveTo>
                  <a:pt x="635656" y="3620488"/>
                </a:moveTo>
                <a:cubicBezTo>
                  <a:pt x="639810" y="3620305"/>
                  <a:pt x="656252" y="3615417"/>
                  <a:pt x="655885" y="3607104"/>
                </a:cubicBezTo>
                <a:cubicBezTo>
                  <a:pt x="655702" y="3602945"/>
                  <a:pt x="647389" y="3603312"/>
                  <a:pt x="643236" y="3603495"/>
                </a:cubicBezTo>
                <a:close/>
                <a:moveTo>
                  <a:pt x="3500472" y="3579691"/>
                </a:moveTo>
                <a:cubicBezTo>
                  <a:pt x="3504635" y="3579691"/>
                  <a:pt x="3504635" y="3571370"/>
                  <a:pt x="3504635" y="3567212"/>
                </a:cubicBezTo>
                <a:cubicBezTo>
                  <a:pt x="3517114" y="3550570"/>
                  <a:pt x="3537919" y="3513123"/>
                  <a:pt x="3537919" y="3492323"/>
                </a:cubicBezTo>
                <a:lnTo>
                  <a:pt x="3521277" y="3492323"/>
                </a:lnTo>
                <a:cubicBezTo>
                  <a:pt x="3512956" y="3517286"/>
                  <a:pt x="3504635" y="3546407"/>
                  <a:pt x="3487993" y="3546407"/>
                </a:cubicBezTo>
                <a:cubicBezTo>
                  <a:pt x="3487993" y="3550571"/>
                  <a:pt x="3496314" y="3579691"/>
                  <a:pt x="3500472" y="3579691"/>
                </a:cubicBezTo>
                <a:close/>
                <a:moveTo>
                  <a:pt x="3475509" y="3629617"/>
                </a:moveTo>
                <a:cubicBezTo>
                  <a:pt x="3487993" y="3621296"/>
                  <a:pt x="3487993" y="3604654"/>
                  <a:pt x="3487993" y="3592176"/>
                </a:cubicBezTo>
                <a:lnTo>
                  <a:pt x="3475508" y="3596333"/>
                </a:lnTo>
                <a:close/>
                <a:moveTo>
                  <a:pt x="3438061" y="3683708"/>
                </a:moveTo>
                <a:lnTo>
                  <a:pt x="3471351" y="3654581"/>
                </a:lnTo>
                <a:lnTo>
                  <a:pt x="3471351" y="3637939"/>
                </a:lnTo>
                <a:lnTo>
                  <a:pt x="3458867" y="3633781"/>
                </a:lnTo>
                <a:lnTo>
                  <a:pt x="3458866" y="3654581"/>
                </a:lnTo>
                <a:lnTo>
                  <a:pt x="3429740" y="3654581"/>
                </a:lnTo>
                <a:lnTo>
                  <a:pt x="3429740" y="3671223"/>
                </a:lnTo>
                <a:close/>
                <a:moveTo>
                  <a:pt x="3429739" y="3708671"/>
                </a:moveTo>
                <a:cubicBezTo>
                  <a:pt x="3429740" y="3704507"/>
                  <a:pt x="3433903" y="3700350"/>
                  <a:pt x="3433903" y="3696186"/>
                </a:cubicBezTo>
                <a:cubicBezTo>
                  <a:pt x="3425582" y="3696186"/>
                  <a:pt x="3421419" y="3700350"/>
                  <a:pt x="3417261" y="3708671"/>
                </a:cubicBezTo>
                <a:close/>
                <a:moveTo>
                  <a:pt x="3388134" y="3754434"/>
                </a:moveTo>
                <a:lnTo>
                  <a:pt x="3388135" y="3741955"/>
                </a:lnTo>
                <a:lnTo>
                  <a:pt x="3383977" y="3741955"/>
                </a:lnTo>
                <a:cubicBezTo>
                  <a:pt x="3383977" y="3746113"/>
                  <a:pt x="3383977" y="3750276"/>
                  <a:pt x="3388134" y="3754434"/>
                </a:cubicBezTo>
                <a:close/>
                <a:moveTo>
                  <a:pt x="2838943" y="3866771"/>
                </a:moveTo>
                <a:cubicBezTo>
                  <a:pt x="2843107" y="3862608"/>
                  <a:pt x="2847271" y="3858450"/>
                  <a:pt x="2847271" y="3854287"/>
                </a:cubicBezTo>
                <a:lnTo>
                  <a:pt x="2847270" y="3850129"/>
                </a:lnTo>
                <a:close/>
                <a:moveTo>
                  <a:pt x="476860" y="3985654"/>
                </a:moveTo>
                <a:lnTo>
                  <a:pt x="476126" y="3969028"/>
                </a:lnTo>
                <a:lnTo>
                  <a:pt x="472523" y="3981684"/>
                </a:lnTo>
                <a:close/>
                <a:moveTo>
                  <a:pt x="2789018" y="3954139"/>
                </a:moveTo>
                <a:cubicBezTo>
                  <a:pt x="2805660" y="3954139"/>
                  <a:pt x="2809823" y="3954139"/>
                  <a:pt x="2809823" y="3937497"/>
                </a:cubicBezTo>
                <a:lnTo>
                  <a:pt x="2801502" y="3916698"/>
                </a:lnTo>
                <a:lnTo>
                  <a:pt x="2780696" y="3941661"/>
                </a:lnTo>
                <a:lnTo>
                  <a:pt x="2780696" y="3954139"/>
                </a:lnTo>
                <a:close/>
                <a:moveTo>
                  <a:pt x="461036" y="4098799"/>
                </a:moveTo>
                <a:lnTo>
                  <a:pt x="460852" y="4094640"/>
                </a:lnTo>
                <a:cubicBezTo>
                  <a:pt x="460301" y="4082173"/>
                  <a:pt x="455781" y="4074043"/>
                  <a:pt x="443309" y="4074594"/>
                </a:cubicBezTo>
                <a:close/>
                <a:moveTo>
                  <a:pt x="3304924" y="4033192"/>
                </a:moveTo>
                <a:lnTo>
                  <a:pt x="3309087" y="4020708"/>
                </a:lnTo>
                <a:lnTo>
                  <a:pt x="3288282" y="4004066"/>
                </a:lnTo>
                <a:cubicBezTo>
                  <a:pt x="3288282" y="3991587"/>
                  <a:pt x="3292445" y="3979102"/>
                  <a:pt x="3304924" y="3974945"/>
                </a:cubicBezTo>
                <a:cubicBezTo>
                  <a:pt x="3304924" y="3945818"/>
                  <a:pt x="3309087" y="3916697"/>
                  <a:pt x="3296602" y="3887570"/>
                </a:cubicBezTo>
                <a:lnTo>
                  <a:pt x="3263318" y="3941661"/>
                </a:lnTo>
                <a:cubicBezTo>
                  <a:pt x="3271639" y="3954139"/>
                  <a:pt x="3275803" y="3970782"/>
                  <a:pt x="3275803" y="3987424"/>
                </a:cubicBezTo>
                <a:cubicBezTo>
                  <a:pt x="3271639" y="3987424"/>
                  <a:pt x="3263318" y="3987424"/>
                  <a:pt x="3263318" y="3995745"/>
                </a:cubicBezTo>
                <a:cubicBezTo>
                  <a:pt x="3263318" y="4004066"/>
                  <a:pt x="3271639" y="4012387"/>
                  <a:pt x="3275803" y="4020708"/>
                </a:cubicBezTo>
                <a:close/>
                <a:moveTo>
                  <a:pt x="324854" y="4221420"/>
                </a:moveTo>
                <a:lnTo>
                  <a:pt x="336776" y="4208397"/>
                </a:lnTo>
                <a:cubicBezTo>
                  <a:pt x="332432" y="4204427"/>
                  <a:pt x="328279" y="4204610"/>
                  <a:pt x="332249" y="4200268"/>
                </a:cubicBezTo>
                <a:cubicBezTo>
                  <a:pt x="332065" y="4196114"/>
                  <a:pt x="336042" y="4191771"/>
                  <a:pt x="340011" y="4187434"/>
                </a:cubicBezTo>
                <a:lnTo>
                  <a:pt x="360246" y="4174044"/>
                </a:lnTo>
                <a:lnTo>
                  <a:pt x="368926" y="4181990"/>
                </a:lnTo>
                <a:cubicBezTo>
                  <a:pt x="372529" y="4169340"/>
                  <a:pt x="376322" y="4160843"/>
                  <a:pt x="376138" y="4156684"/>
                </a:cubicBezTo>
                <a:cubicBezTo>
                  <a:pt x="391663" y="4131011"/>
                  <a:pt x="415685" y="4109131"/>
                  <a:pt x="414217" y="4075879"/>
                </a:cubicBezTo>
                <a:lnTo>
                  <a:pt x="429185" y="4037734"/>
                </a:lnTo>
                <a:cubicBezTo>
                  <a:pt x="441290" y="4028870"/>
                  <a:pt x="440556" y="4012244"/>
                  <a:pt x="440005" y="3999777"/>
                </a:cubicBezTo>
                <a:cubicBezTo>
                  <a:pt x="438354" y="3962366"/>
                  <a:pt x="486581" y="3922758"/>
                  <a:pt x="484929" y="3885347"/>
                </a:cubicBezTo>
                <a:lnTo>
                  <a:pt x="501004" y="3872146"/>
                </a:lnTo>
                <a:cubicBezTo>
                  <a:pt x="504423" y="3855337"/>
                  <a:pt x="516162" y="3838161"/>
                  <a:pt x="523741" y="3821168"/>
                </a:cubicBezTo>
                <a:lnTo>
                  <a:pt x="522456" y="3792069"/>
                </a:lnTo>
                <a:cubicBezTo>
                  <a:pt x="493724" y="3801667"/>
                  <a:pt x="466650" y="3848676"/>
                  <a:pt x="467752" y="3873615"/>
                </a:cubicBezTo>
                <a:cubicBezTo>
                  <a:pt x="459440" y="3873982"/>
                  <a:pt x="451126" y="3874349"/>
                  <a:pt x="451493" y="3882662"/>
                </a:cubicBezTo>
                <a:cubicBezTo>
                  <a:pt x="452043" y="3895128"/>
                  <a:pt x="456748" y="3907417"/>
                  <a:pt x="440128" y="3908151"/>
                </a:cubicBezTo>
                <a:lnTo>
                  <a:pt x="396122" y="4043361"/>
                </a:lnTo>
                <a:cubicBezTo>
                  <a:pt x="383650" y="4043912"/>
                  <a:pt x="375521" y="4048432"/>
                  <a:pt x="375888" y="4056745"/>
                </a:cubicBezTo>
                <a:cubicBezTo>
                  <a:pt x="376622" y="4073371"/>
                  <a:pt x="376805" y="4077530"/>
                  <a:pt x="360180" y="4078264"/>
                </a:cubicBezTo>
                <a:lnTo>
                  <a:pt x="341235" y="4120747"/>
                </a:lnTo>
                <a:cubicBezTo>
                  <a:pt x="341785" y="4133213"/>
                  <a:pt x="339094" y="4166649"/>
                  <a:pt x="332249" y="4200268"/>
                </a:cubicBezTo>
                <a:cubicBezTo>
                  <a:pt x="328463" y="4208764"/>
                  <a:pt x="324670" y="4217260"/>
                  <a:pt x="324854" y="4221420"/>
                </a:cubicBezTo>
                <a:close/>
                <a:moveTo>
                  <a:pt x="327239" y="4275451"/>
                </a:moveTo>
                <a:cubicBezTo>
                  <a:pt x="327056" y="4271298"/>
                  <a:pt x="331216" y="4271114"/>
                  <a:pt x="331216" y="4271114"/>
                </a:cubicBezTo>
                <a:lnTo>
                  <a:pt x="318926" y="4275818"/>
                </a:lnTo>
                <a:close/>
                <a:moveTo>
                  <a:pt x="271053" y="4299796"/>
                </a:moveTo>
                <a:cubicBezTo>
                  <a:pt x="276248" y="4299566"/>
                  <a:pt x="282438" y="4298255"/>
                  <a:pt x="286592" y="4298072"/>
                </a:cubicBezTo>
                <a:cubicBezTo>
                  <a:pt x="294171" y="4281079"/>
                  <a:pt x="297597" y="4264269"/>
                  <a:pt x="309329" y="4247093"/>
                </a:cubicBezTo>
                <a:cubicBezTo>
                  <a:pt x="301016" y="4247460"/>
                  <a:pt x="292519" y="4243668"/>
                  <a:pt x="283839" y="4235722"/>
                </a:cubicBezTo>
                <a:lnTo>
                  <a:pt x="273208" y="4277837"/>
                </a:lnTo>
                <a:cubicBezTo>
                  <a:pt x="269232" y="4282180"/>
                  <a:pt x="261287" y="4290860"/>
                  <a:pt x="261470" y="4295014"/>
                </a:cubicBezTo>
                <a:cubicBezTo>
                  <a:pt x="261654" y="4299173"/>
                  <a:pt x="265858" y="4300025"/>
                  <a:pt x="271053" y="4299796"/>
                </a:cubicBezTo>
                <a:close/>
                <a:moveTo>
                  <a:pt x="2709970" y="4195450"/>
                </a:moveTo>
                <a:cubicBezTo>
                  <a:pt x="2718291" y="4174651"/>
                  <a:pt x="2734933" y="4099761"/>
                  <a:pt x="2751576" y="4087276"/>
                </a:cubicBezTo>
                <a:lnTo>
                  <a:pt x="2722449" y="4062313"/>
                </a:lnTo>
                <a:cubicBezTo>
                  <a:pt x="2705807" y="4095598"/>
                  <a:pt x="2689164" y="4128882"/>
                  <a:pt x="2676686" y="4166330"/>
                </a:cubicBezTo>
                <a:cubicBezTo>
                  <a:pt x="2680844" y="4182972"/>
                  <a:pt x="2693328" y="4195450"/>
                  <a:pt x="2709970" y="4195450"/>
                </a:cubicBezTo>
                <a:close/>
                <a:moveTo>
                  <a:pt x="2664201" y="4286982"/>
                </a:moveTo>
                <a:lnTo>
                  <a:pt x="2693328" y="4245377"/>
                </a:lnTo>
                <a:lnTo>
                  <a:pt x="2664202" y="4207935"/>
                </a:lnTo>
                <a:lnTo>
                  <a:pt x="2647559" y="4257861"/>
                </a:lnTo>
                <a:cubicBezTo>
                  <a:pt x="2647559" y="4257861"/>
                  <a:pt x="2630917" y="4257862"/>
                  <a:pt x="2630917" y="4262019"/>
                </a:cubicBezTo>
                <a:cubicBezTo>
                  <a:pt x="2630917" y="4270340"/>
                  <a:pt x="2655880" y="4282825"/>
                  <a:pt x="2664201" y="4286982"/>
                </a:cubicBezTo>
                <a:close/>
                <a:moveTo>
                  <a:pt x="275105" y="4415188"/>
                </a:moveTo>
                <a:lnTo>
                  <a:pt x="291364" y="4406141"/>
                </a:lnTo>
                <a:cubicBezTo>
                  <a:pt x="290630" y="4389515"/>
                  <a:pt x="294238" y="4376859"/>
                  <a:pt x="297841" y="4364209"/>
                </a:cubicBezTo>
                <a:cubicBezTo>
                  <a:pt x="286109" y="4381385"/>
                  <a:pt x="282684" y="4398195"/>
                  <a:pt x="275105" y="4415188"/>
                </a:cubicBezTo>
                <a:close/>
                <a:moveTo>
                  <a:pt x="247847" y="4458037"/>
                </a:moveTo>
                <a:cubicBezTo>
                  <a:pt x="247480" y="4449724"/>
                  <a:pt x="247297" y="4445565"/>
                  <a:pt x="242953" y="4441595"/>
                </a:cubicBezTo>
                <a:lnTo>
                  <a:pt x="234640" y="4441962"/>
                </a:lnTo>
                <a:cubicBezTo>
                  <a:pt x="230487" y="4442145"/>
                  <a:pt x="230671" y="4446299"/>
                  <a:pt x="230855" y="4450458"/>
                </a:cubicBezTo>
                <a:cubicBezTo>
                  <a:pt x="231222" y="4458771"/>
                  <a:pt x="235374" y="4458587"/>
                  <a:pt x="243687" y="4458220"/>
                </a:cubicBezTo>
                <a:close/>
                <a:moveTo>
                  <a:pt x="2614275" y="4378514"/>
                </a:moveTo>
                <a:cubicBezTo>
                  <a:pt x="2622596" y="4378514"/>
                  <a:pt x="2622596" y="4370193"/>
                  <a:pt x="2622596" y="4366036"/>
                </a:cubicBezTo>
                <a:cubicBezTo>
                  <a:pt x="2622596" y="4361872"/>
                  <a:pt x="2618438" y="4357714"/>
                  <a:pt x="2614274" y="4357714"/>
                </a:cubicBezTo>
                <a:cubicBezTo>
                  <a:pt x="2610117" y="4357714"/>
                  <a:pt x="2610117" y="4361872"/>
                  <a:pt x="2605954" y="4361872"/>
                </a:cubicBezTo>
                <a:cubicBezTo>
                  <a:pt x="2605953" y="4366035"/>
                  <a:pt x="2610117" y="4378514"/>
                  <a:pt x="2614275" y="4378514"/>
                </a:cubicBezTo>
                <a:close/>
                <a:moveTo>
                  <a:pt x="2876391" y="4370193"/>
                </a:moveTo>
                <a:cubicBezTo>
                  <a:pt x="2901355" y="4341072"/>
                  <a:pt x="2917997" y="4307788"/>
                  <a:pt x="2934639" y="4274504"/>
                </a:cubicBezTo>
                <a:cubicBezTo>
                  <a:pt x="2934639" y="4270340"/>
                  <a:pt x="2930481" y="4245377"/>
                  <a:pt x="2926318" y="4245377"/>
                </a:cubicBezTo>
                <a:cubicBezTo>
                  <a:pt x="2917997" y="4245377"/>
                  <a:pt x="2917997" y="4262019"/>
                  <a:pt x="2917997" y="4266182"/>
                </a:cubicBezTo>
                <a:cubicBezTo>
                  <a:pt x="2917997" y="4286982"/>
                  <a:pt x="2905518" y="4303624"/>
                  <a:pt x="2888876" y="4311946"/>
                </a:cubicBezTo>
                <a:cubicBezTo>
                  <a:pt x="2888876" y="4332751"/>
                  <a:pt x="2876391" y="4349393"/>
                  <a:pt x="2876391" y="4370193"/>
                </a:cubicBezTo>
                <a:close/>
                <a:moveTo>
                  <a:pt x="2589312" y="4436762"/>
                </a:moveTo>
                <a:lnTo>
                  <a:pt x="2572669" y="4403477"/>
                </a:lnTo>
                <a:lnTo>
                  <a:pt x="2572669" y="4424283"/>
                </a:lnTo>
                <a:cubicBezTo>
                  <a:pt x="2572670" y="4436761"/>
                  <a:pt x="2580991" y="4436762"/>
                  <a:pt x="2589312" y="4436762"/>
                </a:cubicBezTo>
                <a:close/>
                <a:moveTo>
                  <a:pt x="3046970" y="4424283"/>
                </a:moveTo>
                <a:cubicBezTo>
                  <a:pt x="3051134" y="4403477"/>
                  <a:pt x="3063612" y="4374356"/>
                  <a:pt x="3088576" y="4374356"/>
                </a:cubicBezTo>
                <a:cubicBezTo>
                  <a:pt x="3088576" y="4353550"/>
                  <a:pt x="3101060" y="4336908"/>
                  <a:pt x="3101061" y="4316109"/>
                </a:cubicBezTo>
                <a:cubicBezTo>
                  <a:pt x="3071934" y="4316109"/>
                  <a:pt x="3076097" y="4353551"/>
                  <a:pt x="3076097" y="4374357"/>
                </a:cubicBezTo>
                <a:cubicBezTo>
                  <a:pt x="3063612" y="4374356"/>
                  <a:pt x="3046970" y="4378514"/>
                  <a:pt x="3038649" y="4386835"/>
                </a:cubicBezTo>
                <a:close/>
                <a:moveTo>
                  <a:pt x="2851428" y="4436761"/>
                </a:moveTo>
                <a:lnTo>
                  <a:pt x="2876391" y="4415961"/>
                </a:lnTo>
                <a:cubicBezTo>
                  <a:pt x="2863913" y="4415961"/>
                  <a:pt x="2859749" y="4399320"/>
                  <a:pt x="2859749" y="4390998"/>
                </a:cubicBezTo>
                <a:lnTo>
                  <a:pt x="2872234" y="4374357"/>
                </a:lnTo>
                <a:cubicBezTo>
                  <a:pt x="2847270" y="4374356"/>
                  <a:pt x="2834787" y="4395156"/>
                  <a:pt x="2834786" y="4420119"/>
                </a:cubicBezTo>
                <a:lnTo>
                  <a:pt x="2834786" y="4424283"/>
                </a:lnTo>
                <a:cubicBezTo>
                  <a:pt x="2834786" y="4424283"/>
                  <a:pt x="2813980" y="4424283"/>
                  <a:pt x="2813980" y="4428440"/>
                </a:cubicBezTo>
                <a:cubicBezTo>
                  <a:pt x="2813980" y="4432604"/>
                  <a:pt x="2847271" y="4436761"/>
                  <a:pt x="2851428" y="4436761"/>
                </a:cubicBezTo>
                <a:close/>
                <a:moveTo>
                  <a:pt x="219000" y="4559261"/>
                </a:moveTo>
                <a:lnTo>
                  <a:pt x="217715" y="4530162"/>
                </a:lnTo>
                <a:cubicBezTo>
                  <a:pt x="226028" y="4529795"/>
                  <a:pt x="234158" y="4525275"/>
                  <a:pt x="233791" y="4516962"/>
                </a:cubicBezTo>
                <a:cubicBezTo>
                  <a:pt x="233424" y="4508649"/>
                  <a:pt x="228713" y="4496360"/>
                  <a:pt x="220400" y="4496727"/>
                </a:cubicBezTo>
                <a:cubicBezTo>
                  <a:pt x="216247" y="4496910"/>
                  <a:pt x="216614" y="4505223"/>
                  <a:pt x="216614" y="4505223"/>
                </a:cubicBezTo>
                <a:lnTo>
                  <a:pt x="197480" y="4543553"/>
                </a:lnTo>
                <a:close/>
                <a:moveTo>
                  <a:pt x="3013686" y="4470045"/>
                </a:moveTo>
                <a:cubicBezTo>
                  <a:pt x="3022007" y="4470045"/>
                  <a:pt x="3022007" y="4461724"/>
                  <a:pt x="3022007" y="4457567"/>
                </a:cubicBezTo>
                <a:lnTo>
                  <a:pt x="3005365" y="4453403"/>
                </a:lnTo>
                <a:cubicBezTo>
                  <a:pt x="3005365" y="4457567"/>
                  <a:pt x="3009529" y="4470045"/>
                  <a:pt x="3013686" y="4470045"/>
                </a:cubicBezTo>
                <a:close/>
                <a:moveTo>
                  <a:pt x="204760" y="4614026"/>
                </a:moveTo>
                <a:lnTo>
                  <a:pt x="204209" y="4601559"/>
                </a:lnTo>
                <a:lnTo>
                  <a:pt x="219918" y="4580040"/>
                </a:lnTo>
                <a:lnTo>
                  <a:pt x="219550" y="4571727"/>
                </a:lnTo>
                <a:lnTo>
                  <a:pt x="199499" y="4589271"/>
                </a:lnTo>
                <a:lnTo>
                  <a:pt x="200049" y="4601743"/>
                </a:lnTo>
                <a:cubicBezTo>
                  <a:pt x="200049" y="4601743"/>
                  <a:pt x="200600" y="4614210"/>
                  <a:pt x="204760" y="4614026"/>
                </a:cubicBezTo>
                <a:close/>
                <a:moveTo>
                  <a:pt x="2751575" y="4603183"/>
                </a:moveTo>
                <a:cubicBezTo>
                  <a:pt x="2751575" y="4594862"/>
                  <a:pt x="2743255" y="4590704"/>
                  <a:pt x="2734934" y="4590704"/>
                </a:cubicBezTo>
                <a:cubicBezTo>
                  <a:pt x="2734933" y="4594862"/>
                  <a:pt x="2734933" y="4603183"/>
                  <a:pt x="2743254" y="4603183"/>
                </a:cubicBezTo>
                <a:close/>
                <a:moveTo>
                  <a:pt x="2651723" y="4723841"/>
                </a:moveTo>
                <a:lnTo>
                  <a:pt x="2664202" y="4719678"/>
                </a:lnTo>
                <a:lnTo>
                  <a:pt x="2647559" y="4711356"/>
                </a:lnTo>
                <a:cubicBezTo>
                  <a:pt x="2647559" y="4715520"/>
                  <a:pt x="2647559" y="4723841"/>
                  <a:pt x="2651723" y="4723841"/>
                </a:cubicBezTo>
                <a:close/>
                <a:moveTo>
                  <a:pt x="1994542" y="4900449"/>
                </a:moveTo>
                <a:lnTo>
                  <a:pt x="2038426" y="4856866"/>
                </a:lnTo>
                <a:cubicBezTo>
                  <a:pt x="2066416" y="4830643"/>
                  <a:pt x="2039826" y="4794332"/>
                  <a:pt x="2051932" y="4785469"/>
                </a:cubicBezTo>
                <a:lnTo>
                  <a:pt x="2023017" y="4790913"/>
                </a:lnTo>
                <a:lnTo>
                  <a:pt x="2018864" y="4791096"/>
                </a:lnTo>
                <a:lnTo>
                  <a:pt x="2024852" y="4832478"/>
                </a:lnTo>
                <a:lnTo>
                  <a:pt x="1988731" y="4863221"/>
                </a:lnTo>
                <a:lnTo>
                  <a:pt x="1977727" y="4897024"/>
                </a:lnTo>
                <a:close/>
                <a:moveTo>
                  <a:pt x="2009559" y="5229347"/>
                </a:moveTo>
                <a:lnTo>
                  <a:pt x="2009578" y="5229308"/>
                </a:lnTo>
                <a:cubicBezTo>
                  <a:pt x="2011721" y="5224789"/>
                  <a:pt x="2013481" y="5220416"/>
                  <a:pt x="2014162" y="5216677"/>
                </a:cubicBezTo>
                <a:lnTo>
                  <a:pt x="2012497" y="5208888"/>
                </a:lnTo>
                <a:lnTo>
                  <a:pt x="2011000" y="5210621"/>
                </a:lnTo>
                <a:close/>
                <a:moveTo>
                  <a:pt x="1356250" y="5275334"/>
                </a:moveTo>
                <a:lnTo>
                  <a:pt x="1400133" y="5231750"/>
                </a:lnTo>
                <a:cubicBezTo>
                  <a:pt x="1428124" y="5205527"/>
                  <a:pt x="1401533" y="5169217"/>
                  <a:pt x="1413639" y="5160353"/>
                </a:cubicBezTo>
                <a:lnTo>
                  <a:pt x="1384724" y="5165798"/>
                </a:lnTo>
                <a:lnTo>
                  <a:pt x="1380570" y="5165981"/>
                </a:lnTo>
                <a:lnTo>
                  <a:pt x="1386559" y="5207362"/>
                </a:lnTo>
                <a:lnTo>
                  <a:pt x="1350438" y="5238106"/>
                </a:lnTo>
                <a:lnTo>
                  <a:pt x="1339434" y="5271909"/>
                </a:lnTo>
                <a:close/>
                <a:moveTo>
                  <a:pt x="502156" y="5313043"/>
                </a:moveTo>
                <a:lnTo>
                  <a:pt x="546039" y="5269460"/>
                </a:lnTo>
                <a:cubicBezTo>
                  <a:pt x="574031" y="5243236"/>
                  <a:pt x="547439" y="5206926"/>
                  <a:pt x="559545" y="5198062"/>
                </a:cubicBezTo>
                <a:lnTo>
                  <a:pt x="530630" y="5203507"/>
                </a:lnTo>
                <a:lnTo>
                  <a:pt x="526476" y="5203690"/>
                </a:lnTo>
                <a:lnTo>
                  <a:pt x="532465" y="5245071"/>
                </a:lnTo>
                <a:lnTo>
                  <a:pt x="496344" y="5275815"/>
                </a:lnTo>
                <a:lnTo>
                  <a:pt x="485340" y="5309618"/>
                </a:lnTo>
                <a:close/>
                <a:moveTo>
                  <a:pt x="1990043" y="5279415"/>
                </a:moveTo>
                <a:lnTo>
                  <a:pt x="2002556" y="5270741"/>
                </a:lnTo>
                <a:cubicBezTo>
                  <a:pt x="2002189" y="5262428"/>
                  <a:pt x="2005981" y="5253931"/>
                  <a:pt x="1997668" y="5254298"/>
                </a:cubicBezTo>
                <a:lnTo>
                  <a:pt x="2006960" y="5234801"/>
                </a:lnTo>
                <a:lnTo>
                  <a:pt x="1998515" y="5248068"/>
                </a:lnTo>
                <a:close/>
                <a:moveTo>
                  <a:pt x="415036" y="6075363"/>
                </a:moveTo>
                <a:cubicBezTo>
                  <a:pt x="408869" y="6077198"/>
                  <a:pt x="402638" y="6077473"/>
                  <a:pt x="398388" y="6075580"/>
                </a:cubicBezTo>
                <a:cubicBezTo>
                  <a:pt x="389524" y="6063474"/>
                  <a:pt x="438790" y="5953020"/>
                  <a:pt x="454682" y="5935660"/>
                </a:cubicBezTo>
                <a:lnTo>
                  <a:pt x="450522" y="5935844"/>
                </a:lnTo>
                <a:cubicBezTo>
                  <a:pt x="437506" y="5923927"/>
                  <a:pt x="437139" y="5915614"/>
                  <a:pt x="444901" y="5902775"/>
                </a:cubicBezTo>
                <a:cubicBezTo>
                  <a:pt x="450461" y="5840064"/>
                  <a:pt x="484747" y="5767749"/>
                  <a:pt x="498620" y="5704671"/>
                </a:cubicBezTo>
                <a:cubicBezTo>
                  <a:pt x="489757" y="5692565"/>
                  <a:pt x="498069" y="5692198"/>
                  <a:pt x="510169" y="5683335"/>
                </a:cubicBezTo>
                <a:cubicBezTo>
                  <a:pt x="509802" y="5675022"/>
                  <a:pt x="513594" y="5666525"/>
                  <a:pt x="505281" y="5666892"/>
                </a:cubicBezTo>
                <a:cubicBezTo>
                  <a:pt x="508885" y="5654242"/>
                  <a:pt x="528569" y="5628386"/>
                  <a:pt x="519889" y="5620440"/>
                </a:cubicBezTo>
                <a:lnTo>
                  <a:pt x="496051" y="5646480"/>
                </a:lnTo>
                <a:cubicBezTo>
                  <a:pt x="488105" y="5655160"/>
                  <a:pt x="484319" y="5663656"/>
                  <a:pt x="492998" y="5671602"/>
                </a:cubicBezTo>
                <a:cubicBezTo>
                  <a:pt x="485053" y="5680282"/>
                  <a:pt x="473314" y="5697459"/>
                  <a:pt x="469711" y="5710109"/>
                </a:cubicBezTo>
                <a:lnTo>
                  <a:pt x="439763" y="5786393"/>
                </a:lnTo>
                <a:lnTo>
                  <a:pt x="415742" y="5808280"/>
                </a:lnTo>
                <a:cubicBezTo>
                  <a:pt x="407796" y="5816960"/>
                  <a:pt x="400033" y="5829793"/>
                  <a:pt x="408713" y="5837739"/>
                </a:cubicBezTo>
                <a:lnTo>
                  <a:pt x="393554" y="5871725"/>
                </a:lnTo>
                <a:cubicBezTo>
                  <a:pt x="403153" y="5900457"/>
                  <a:pt x="362138" y="5914758"/>
                  <a:pt x="371737" y="5943490"/>
                </a:cubicBezTo>
                <a:lnTo>
                  <a:pt x="319718" y="5991594"/>
                </a:lnTo>
                <a:cubicBezTo>
                  <a:pt x="297837" y="5967572"/>
                  <a:pt x="297837" y="5967572"/>
                  <a:pt x="317883" y="5950029"/>
                </a:cubicBezTo>
                <a:cubicBezTo>
                  <a:pt x="296002" y="5926007"/>
                  <a:pt x="337383" y="5920019"/>
                  <a:pt x="319839" y="5899967"/>
                </a:cubicBezTo>
                <a:cubicBezTo>
                  <a:pt x="331572" y="5882791"/>
                  <a:pt x="357367" y="5806690"/>
                  <a:pt x="348503" y="5794590"/>
                </a:cubicBezTo>
                <a:lnTo>
                  <a:pt x="378269" y="5714146"/>
                </a:lnTo>
                <a:cubicBezTo>
                  <a:pt x="360726" y="5694100"/>
                  <a:pt x="355465" y="5669345"/>
                  <a:pt x="379486" y="5647459"/>
                </a:cubicBezTo>
                <a:cubicBezTo>
                  <a:pt x="386331" y="5613840"/>
                  <a:pt x="401121" y="5571541"/>
                  <a:pt x="424960" y="5545501"/>
                </a:cubicBezTo>
                <a:lnTo>
                  <a:pt x="411025" y="5512799"/>
                </a:lnTo>
                <a:lnTo>
                  <a:pt x="439200" y="5490735"/>
                </a:lnTo>
                <a:lnTo>
                  <a:pt x="437181" y="5445011"/>
                </a:lnTo>
                <a:cubicBezTo>
                  <a:pt x="448919" y="5427834"/>
                  <a:pt x="444026" y="5411392"/>
                  <a:pt x="460285" y="5402345"/>
                </a:cubicBezTo>
                <a:cubicBezTo>
                  <a:pt x="464077" y="5393849"/>
                  <a:pt x="459000" y="5373253"/>
                  <a:pt x="454663" y="5369277"/>
                </a:cubicBezTo>
                <a:cubicBezTo>
                  <a:pt x="450137" y="5361147"/>
                  <a:pt x="442008" y="5365674"/>
                  <a:pt x="442191" y="5369827"/>
                </a:cubicBezTo>
                <a:cubicBezTo>
                  <a:pt x="464077" y="5393849"/>
                  <a:pt x="423246" y="5412310"/>
                  <a:pt x="411140" y="5421173"/>
                </a:cubicBezTo>
                <a:lnTo>
                  <a:pt x="413893" y="5483524"/>
                </a:lnTo>
                <a:lnTo>
                  <a:pt x="409740" y="5483707"/>
                </a:lnTo>
                <a:cubicBezTo>
                  <a:pt x="405948" y="5492204"/>
                  <a:pt x="402345" y="5504854"/>
                  <a:pt x="411025" y="5512799"/>
                </a:cubicBezTo>
                <a:cubicBezTo>
                  <a:pt x="387004" y="5534686"/>
                  <a:pt x="384128" y="5563962"/>
                  <a:pt x="359924" y="5581689"/>
                </a:cubicBezTo>
                <a:cubicBezTo>
                  <a:pt x="390307" y="5609503"/>
                  <a:pt x="369521" y="5610420"/>
                  <a:pt x="341530" y="5636644"/>
                </a:cubicBezTo>
                <a:cubicBezTo>
                  <a:pt x="321479" y="5654187"/>
                  <a:pt x="325333" y="5741471"/>
                  <a:pt x="301311" y="5763357"/>
                </a:cubicBezTo>
                <a:cubicBezTo>
                  <a:pt x="293181" y="5767878"/>
                  <a:pt x="284685" y="5764091"/>
                  <a:pt x="280348" y="5760115"/>
                </a:cubicBezTo>
                <a:cubicBezTo>
                  <a:pt x="258645" y="5740253"/>
                  <a:pt x="277596" y="5697771"/>
                  <a:pt x="293671" y="5684564"/>
                </a:cubicBezTo>
                <a:cubicBezTo>
                  <a:pt x="312064" y="5629615"/>
                  <a:pt x="318359" y="5583524"/>
                  <a:pt x="336942" y="5532729"/>
                </a:cubicBezTo>
                <a:cubicBezTo>
                  <a:pt x="328262" y="5524782"/>
                  <a:pt x="336391" y="5520262"/>
                  <a:pt x="344337" y="5511582"/>
                </a:cubicBezTo>
                <a:cubicBezTo>
                  <a:pt x="352284" y="5502902"/>
                  <a:pt x="347757" y="5494773"/>
                  <a:pt x="339261" y="5490980"/>
                </a:cubicBezTo>
                <a:cubicBezTo>
                  <a:pt x="351183" y="5477963"/>
                  <a:pt x="362915" y="5460787"/>
                  <a:pt x="362364" y="5448314"/>
                </a:cubicBezTo>
                <a:lnTo>
                  <a:pt x="377705" y="5418488"/>
                </a:lnTo>
                <a:cubicBezTo>
                  <a:pt x="364506" y="5402412"/>
                  <a:pt x="367924" y="5385603"/>
                  <a:pt x="380030" y="5376739"/>
                </a:cubicBezTo>
                <a:cubicBezTo>
                  <a:pt x="355091" y="5377840"/>
                  <a:pt x="293292" y="5393060"/>
                  <a:pt x="271411" y="5369038"/>
                </a:cubicBezTo>
                <a:cubicBezTo>
                  <a:pt x="258204" y="5352963"/>
                  <a:pt x="257287" y="5332184"/>
                  <a:pt x="269576" y="5327473"/>
                </a:cubicBezTo>
                <a:cubicBezTo>
                  <a:pt x="269392" y="5323320"/>
                  <a:pt x="277155" y="5310480"/>
                  <a:pt x="272811" y="5306511"/>
                </a:cubicBezTo>
                <a:lnTo>
                  <a:pt x="260712" y="5315374"/>
                </a:lnTo>
                <a:lnTo>
                  <a:pt x="208510" y="5359325"/>
                </a:lnTo>
                <a:lnTo>
                  <a:pt x="201482" y="5388784"/>
                </a:lnTo>
                <a:cubicBezTo>
                  <a:pt x="210345" y="5400889"/>
                  <a:pt x="202032" y="5401257"/>
                  <a:pt x="194086" y="5409937"/>
                </a:cubicBezTo>
                <a:cubicBezTo>
                  <a:pt x="190300" y="5418433"/>
                  <a:pt x="194636" y="5422403"/>
                  <a:pt x="198980" y="5426379"/>
                </a:cubicBezTo>
                <a:cubicBezTo>
                  <a:pt x="175142" y="5452419"/>
                  <a:pt x="159984" y="5486405"/>
                  <a:pt x="136147" y="5512445"/>
                </a:cubicBezTo>
                <a:cubicBezTo>
                  <a:pt x="129484" y="5550217"/>
                  <a:pt x="106197" y="5588730"/>
                  <a:pt x="73680" y="5606824"/>
                </a:cubicBezTo>
                <a:lnTo>
                  <a:pt x="78750" y="5627420"/>
                </a:lnTo>
                <a:cubicBezTo>
                  <a:pt x="83461" y="5639709"/>
                  <a:pt x="75698" y="5652542"/>
                  <a:pt x="63592" y="5661406"/>
                </a:cubicBezTo>
                <a:cubicBezTo>
                  <a:pt x="56014" y="5678399"/>
                  <a:pt x="47884" y="5682925"/>
                  <a:pt x="39021" y="5670820"/>
                </a:cubicBezTo>
                <a:cubicBezTo>
                  <a:pt x="21661" y="5654928"/>
                  <a:pt x="12798" y="5642828"/>
                  <a:pt x="32666" y="5621125"/>
                </a:cubicBezTo>
                <a:cubicBezTo>
                  <a:pt x="44581" y="5608108"/>
                  <a:pt x="83944" y="5556395"/>
                  <a:pt x="66218" y="5532190"/>
                </a:cubicBezTo>
                <a:cubicBezTo>
                  <a:pt x="69459" y="5511222"/>
                  <a:pt x="86935" y="5435487"/>
                  <a:pt x="110773" y="5409447"/>
                </a:cubicBezTo>
                <a:cubicBezTo>
                  <a:pt x="97756" y="5397531"/>
                  <a:pt x="105702" y="5388851"/>
                  <a:pt x="113832" y="5384325"/>
                </a:cubicBezTo>
                <a:cubicBezTo>
                  <a:pt x="129907" y="5371124"/>
                  <a:pt x="94819" y="5331027"/>
                  <a:pt x="90293" y="5322898"/>
                </a:cubicBezTo>
                <a:cubicBezTo>
                  <a:pt x="102031" y="5305722"/>
                  <a:pt x="166632" y="5165435"/>
                  <a:pt x="149272" y="5149543"/>
                </a:cubicBezTo>
                <a:lnTo>
                  <a:pt x="181240" y="5118983"/>
                </a:lnTo>
                <a:cubicBezTo>
                  <a:pt x="192611" y="5093493"/>
                  <a:pt x="204161" y="5072157"/>
                  <a:pt x="211372" y="5046851"/>
                </a:cubicBezTo>
                <a:lnTo>
                  <a:pt x="206668" y="5034568"/>
                </a:lnTo>
                <a:cubicBezTo>
                  <a:pt x="177569" y="5035853"/>
                  <a:pt x="180689" y="5106510"/>
                  <a:pt x="147437" y="5107978"/>
                </a:cubicBezTo>
                <a:cubicBezTo>
                  <a:pt x="139124" y="5108345"/>
                  <a:pt x="130995" y="5112872"/>
                  <a:pt x="118713" y="5117576"/>
                </a:cubicBezTo>
                <a:lnTo>
                  <a:pt x="148355" y="5128764"/>
                </a:lnTo>
                <a:lnTo>
                  <a:pt x="136256" y="5137627"/>
                </a:lnTo>
                <a:cubicBezTo>
                  <a:pt x="124150" y="5146491"/>
                  <a:pt x="115470" y="5138545"/>
                  <a:pt x="106791" y="5130599"/>
                </a:cubicBezTo>
                <a:cubicBezTo>
                  <a:pt x="99028" y="5143432"/>
                  <a:pt x="91082" y="5152112"/>
                  <a:pt x="91633" y="5164585"/>
                </a:cubicBezTo>
                <a:cubicBezTo>
                  <a:pt x="83687" y="5173265"/>
                  <a:pt x="84604" y="5194044"/>
                  <a:pt x="81185" y="5210853"/>
                </a:cubicBezTo>
                <a:cubicBezTo>
                  <a:pt x="93651" y="5210303"/>
                  <a:pt x="106491" y="5218065"/>
                  <a:pt x="115354" y="5230171"/>
                </a:cubicBezTo>
                <a:cubicBezTo>
                  <a:pt x="103249" y="5239034"/>
                  <a:pt x="95487" y="5251868"/>
                  <a:pt x="96221" y="5268494"/>
                </a:cubicBezTo>
                <a:lnTo>
                  <a:pt x="54289" y="5262016"/>
                </a:lnTo>
                <a:cubicBezTo>
                  <a:pt x="66210" y="5248999"/>
                  <a:pt x="65660" y="5236526"/>
                  <a:pt x="73422" y="5223693"/>
                </a:cubicBezTo>
                <a:lnTo>
                  <a:pt x="56246" y="5211954"/>
                </a:lnTo>
                <a:cubicBezTo>
                  <a:pt x="47933" y="5212321"/>
                  <a:pt x="43590" y="5208352"/>
                  <a:pt x="43223" y="5200039"/>
                </a:cubicBezTo>
                <a:cubicBezTo>
                  <a:pt x="42489" y="5183413"/>
                  <a:pt x="54227" y="5166236"/>
                  <a:pt x="61990" y="5153397"/>
                </a:cubicBezTo>
                <a:cubicBezTo>
                  <a:pt x="49334" y="5149794"/>
                  <a:pt x="32891" y="5154681"/>
                  <a:pt x="24395" y="5150895"/>
                </a:cubicBezTo>
                <a:cubicBezTo>
                  <a:pt x="15531" y="5138790"/>
                  <a:pt x="43345" y="5108412"/>
                  <a:pt x="55260" y="5095390"/>
                </a:cubicBezTo>
                <a:cubicBezTo>
                  <a:pt x="54526" y="5078764"/>
                  <a:pt x="62106" y="5061771"/>
                  <a:pt x="70419" y="5061404"/>
                </a:cubicBezTo>
                <a:lnTo>
                  <a:pt x="89919" y="5031393"/>
                </a:lnTo>
                <a:lnTo>
                  <a:pt x="88268" y="4993982"/>
                </a:lnTo>
                <a:lnTo>
                  <a:pt x="76346" y="5007005"/>
                </a:lnTo>
                <a:lnTo>
                  <a:pt x="61189" y="5040991"/>
                </a:lnTo>
                <a:cubicBezTo>
                  <a:pt x="57402" y="5049488"/>
                  <a:pt x="49272" y="5054008"/>
                  <a:pt x="45113" y="5054192"/>
                </a:cubicBezTo>
                <a:cubicBezTo>
                  <a:pt x="44930" y="5050038"/>
                  <a:pt x="52691" y="5037199"/>
                  <a:pt x="52324" y="5028886"/>
                </a:cubicBezTo>
                <a:cubicBezTo>
                  <a:pt x="34781" y="5008840"/>
                  <a:pt x="99450" y="4964339"/>
                  <a:pt x="81907" y="4944288"/>
                </a:cubicBezTo>
                <a:lnTo>
                  <a:pt x="97248" y="4914462"/>
                </a:lnTo>
                <a:cubicBezTo>
                  <a:pt x="96881" y="4906148"/>
                  <a:pt x="100489" y="4893492"/>
                  <a:pt x="104093" y="4880842"/>
                </a:cubicBezTo>
                <a:cubicBezTo>
                  <a:pt x="88384" y="4902356"/>
                  <a:pt x="68706" y="4928213"/>
                  <a:pt x="69990" y="4957311"/>
                </a:cubicBezTo>
                <a:lnTo>
                  <a:pt x="36188" y="4946306"/>
                </a:lnTo>
                <a:lnTo>
                  <a:pt x="42482" y="4900221"/>
                </a:lnTo>
                <a:lnTo>
                  <a:pt x="21880" y="4905292"/>
                </a:lnTo>
                <a:lnTo>
                  <a:pt x="0" y="4881271"/>
                </a:lnTo>
                <a:lnTo>
                  <a:pt x="18026" y="4818009"/>
                </a:lnTo>
                <a:cubicBezTo>
                  <a:pt x="49994" y="4787443"/>
                  <a:pt x="64418" y="4736831"/>
                  <a:pt x="88256" y="4710791"/>
                </a:cubicBezTo>
                <a:lnTo>
                  <a:pt x="96568" y="4710424"/>
                </a:lnTo>
                <a:lnTo>
                  <a:pt x="96018" y="4697957"/>
                </a:lnTo>
                <a:lnTo>
                  <a:pt x="119122" y="4655291"/>
                </a:lnTo>
                <a:cubicBezTo>
                  <a:pt x="117470" y="4617880"/>
                  <a:pt x="158300" y="4599419"/>
                  <a:pt x="156282" y="4553700"/>
                </a:cubicBezTo>
                <a:cubicBezTo>
                  <a:pt x="164045" y="4540861"/>
                  <a:pt x="190206" y="4473073"/>
                  <a:pt x="198520" y="4472706"/>
                </a:cubicBezTo>
                <a:cubicBezTo>
                  <a:pt x="197970" y="4460239"/>
                  <a:pt x="197236" y="4443613"/>
                  <a:pt x="200655" y="4426804"/>
                </a:cubicBezTo>
                <a:lnTo>
                  <a:pt x="196502" y="4426987"/>
                </a:lnTo>
                <a:cubicBezTo>
                  <a:pt x="192158" y="4423011"/>
                  <a:pt x="191975" y="4418858"/>
                  <a:pt x="200104" y="4414332"/>
                </a:cubicBezTo>
                <a:lnTo>
                  <a:pt x="208417" y="4413965"/>
                </a:lnTo>
                <a:cubicBezTo>
                  <a:pt x="212027" y="4401314"/>
                  <a:pt x="220156" y="4396788"/>
                  <a:pt x="228469" y="4396421"/>
                </a:cubicBezTo>
                <a:cubicBezTo>
                  <a:pt x="227184" y="4367328"/>
                  <a:pt x="242709" y="4341655"/>
                  <a:pt x="241424" y="4312557"/>
                </a:cubicBezTo>
                <a:lnTo>
                  <a:pt x="215017" y="4280406"/>
                </a:lnTo>
                <a:cubicBezTo>
                  <a:pt x="210857" y="4280590"/>
                  <a:pt x="206705" y="4280773"/>
                  <a:pt x="206521" y="4276620"/>
                </a:cubicBezTo>
                <a:cubicBezTo>
                  <a:pt x="206154" y="4268307"/>
                  <a:pt x="213916" y="4255467"/>
                  <a:pt x="222046" y="4250947"/>
                </a:cubicBezTo>
                <a:cubicBezTo>
                  <a:pt x="221495" y="4238474"/>
                  <a:pt x="225098" y="4225824"/>
                  <a:pt x="241725" y="4225090"/>
                </a:cubicBezTo>
                <a:lnTo>
                  <a:pt x="254196" y="4224539"/>
                </a:lnTo>
                <a:lnTo>
                  <a:pt x="256332" y="4178632"/>
                </a:lnTo>
                <a:lnTo>
                  <a:pt x="294409" y="4097827"/>
                </a:lnTo>
                <a:lnTo>
                  <a:pt x="310485" y="4084620"/>
                </a:lnTo>
                <a:cubicBezTo>
                  <a:pt x="309383" y="4059681"/>
                  <a:pt x="324541" y="4025695"/>
                  <a:pt x="335913" y="4000206"/>
                </a:cubicBezTo>
                <a:lnTo>
                  <a:pt x="333711" y="3950328"/>
                </a:lnTo>
                <a:lnTo>
                  <a:pt x="365678" y="3919767"/>
                </a:lnTo>
                <a:lnTo>
                  <a:pt x="380469" y="3877468"/>
                </a:lnTo>
                <a:lnTo>
                  <a:pt x="404491" y="3855582"/>
                </a:lnTo>
                <a:cubicBezTo>
                  <a:pt x="403206" y="3826489"/>
                  <a:pt x="431931" y="3816892"/>
                  <a:pt x="430463" y="3783640"/>
                </a:cubicBezTo>
                <a:lnTo>
                  <a:pt x="464748" y="3711325"/>
                </a:lnTo>
                <a:cubicBezTo>
                  <a:pt x="493847" y="3710041"/>
                  <a:pt x="474285" y="3644271"/>
                  <a:pt x="511690" y="3642620"/>
                </a:cubicBezTo>
                <a:lnTo>
                  <a:pt x="512675" y="3759184"/>
                </a:lnTo>
                <a:lnTo>
                  <a:pt x="537981" y="3766396"/>
                </a:lnTo>
                <a:lnTo>
                  <a:pt x="553322" y="3736570"/>
                </a:lnTo>
                <a:cubicBezTo>
                  <a:pt x="560350" y="3707104"/>
                  <a:pt x="581619" y="3622874"/>
                  <a:pt x="580334" y="3593781"/>
                </a:cubicBezTo>
                <a:cubicBezTo>
                  <a:pt x="578682" y="3556370"/>
                  <a:pt x="583026" y="3560346"/>
                  <a:pt x="624592" y="3558511"/>
                </a:cubicBezTo>
                <a:lnTo>
                  <a:pt x="628194" y="3545855"/>
                </a:lnTo>
                <a:cubicBezTo>
                  <a:pt x="619514" y="3537909"/>
                  <a:pt x="601604" y="3509551"/>
                  <a:pt x="626542" y="3508449"/>
                </a:cubicBezTo>
                <a:cubicBezTo>
                  <a:pt x="630701" y="3508266"/>
                  <a:pt x="651297" y="3503189"/>
                  <a:pt x="651114" y="3499035"/>
                </a:cubicBezTo>
                <a:lnTo>
                  <a:pt x="650930" y="3494876"/>
                </a:lnTo>
                <a:lnTo>
                  <a:pt x="591272" y="3464193"/>
                </a:lnTo>
                <a:cubicBezTo>
                  <a:pt x="571410" y="3485896"/>
                  <a:pt x="564565" y="3519515"/>
                  <a:pt x="565850" y="3548607"/>
                </a:cubicBezTo>
                <a:cubicBezTo>
                  <a:pt x="553927" y="3561630"/>
                  <a:pt x="550325" y="3574280"/>
                  <a:pt x="551059" y="3590906"/>
                </a:cubicBezTo>
                <a:lnTo>
                  <a:pt x="536079" y="3629052"/>
                </a:lnTo>
                <a:cubicBezTo>
                  <a:pt x="536262" y="3633206"/>
                  <a:pt x="536813" y="3645678"/>
                  <a:pt x="532659" y="3645861"/>
                </a:cubicBezTo>
                <a:cubicBezTo>
                  <a:pt x="516033" y="3646595"/>
                  <a:pt x="501726" y="3605581"/>
                  <a:pt x="501175" y="3593109"/>
                </a:cubicBezTo>
                <a:cubicBezTo>
                  <a:pt x="500992" y="3588955"/>
                  <a:pt x="500625" y="3580642"/>
                  <a:pt x="508937" y="3580275"/>
                </a:cubicBezTo>
                <a:cubicBezTo>
                  <a:pt x="515783" y="3546656"/>
                  <a:pt x="533815" y="3483388"/>
                  <a:pt x="561812" y="3457165"/>
                </a:cubicBezTo>
                <a:cubicBezTo>
                  <a:pt x="561078" y="3440539"/>
                  <a:pt x="573361" y="3435835"/>
                  <a:pt x="572627" y="3419209"/>
                </a:cubicBezTo>
                <a:cubicBezTo>
                  <a:pt x="583815" y="3389560"/>
                  <a:pt x="598972" y="3355574"/>
                  <a:pt x="618651" y="3329718"/>
                </a:cubicBezTo>
                <a:cubicBezTo>
                  <a:pt x="618284" y="3321404"/>
                  <a:pt x="621893" y="3308754"/>
                  <a:pt x="630207" y="3308387"/>
                </a:cubicBezTo>
                <a:cubicBezTo>
                  <a:pt x="646832" y="3307653"/>
                  <a:pt x="644324" y="3345242"/>
                  <a:pt x="644691" y="3353555"/>
                </a:cubicBezTo>
                <a:lnTo>
                  <a:pt x="677392" y="3339621"/>
                </a:lnTo>
                <a:lnTo>
                  <a:pt x="679717" y="3297872"/>
                </a:lnTo>
                <a:lnTo>
                  <a:pt x="713819" y="3221404"/>
                </a:lnTo>
                <a:lnTo>
                  <a:pt x="717978" y="3221220"/>
                </a:lnTo>
                <a:lnTo>
                  <a:pt x="747928" y="3144936"/>
                </a:lnTo>
                <a:cubicBezTo>
                  <a:pt x="756057" y="3140409"/>
                  <a:pt x="750429" y="3107341"/>
                  <a:pt x="750245" y="3103187"/>
                </a:cubicBezTo>
                <a:cubicBezTo>
                  <a:pt x="742483" y="3116021"/>
                  <a:pt x="724756" y="3091816"/>
                  <a:pt x="737045" y="3087112"/>
                </a:cubicBezTo>
                <a:cubicBezTo>
                  <a:pt x="741198" y="3086928"/>
                  <a:pt x="749511" y="3086561"/>
                  <a:pt x="749144" y="3078248"/>
                </a:cubicBezTo>
                <a:cubicBezTo>
                  <a:pt x="748777" y="3069935"/>
                  <a:pt x="735761" y="3058013"/>
                  <a:pt x="727081" y="3050067"/>
                </a:cubicBezTo>
                <a:cubicBezTo>
                  <a:pt x="726530" y="3037601"/>
                  <a:pt x="748900" y="2978309"/>
                  <a:pt x="757213" y="2977942"/>
                </a:cubicBezTo>
                <a:cubicBezTo>
                  <a:pt x="755928" y="2948844"/>
                  <a:pt x="755745" y="2944690"/>
                  <a:pt x="784836" y="2943406"/>
                </a:cubicBezTo>
                <a:lnTo>
                  <a:pt x="782818" y="2897681"/>
                </a:lnTo>
                <a:cubicBezTo>
                  <a:pt x="804154" y="2909236"/>
                  <a:pt x="825668" y="2924945"/>
                  <a:pt x="839057" y="2945173"/>
                </a:cubicBezTo>
                <a:cubicBezTo>
                  <a:pt x="838690" y="2936861"/>
                  <a:pt x="838323" y="2928548"/>
                  <a:pt x="842110" y="2920051"/>
                </a:cubicBezTo>
                <a:lnTo>
                  <a:pt x="815336" y="2879587"/>
                </a:lnTo>
                <a:cubicBezTo>
                  <a:pt x="822732" y="2858441"/>
                  <a:pt x="853720" y="2711309"/>
                  <a:pt x="895285" y="2709474"/>
                </a:cubicBezTo>
                <a:cubicBezTo>
                  <a:pt x="894734" y="2697008"/>
                  <a:pt x="909158" y="2646396"/>
                  <a:pt x="921625" y="2645845"/>
                </a:cubicBezTo>
                <a:cubicBezTo>
                  <a:pt x="925784" y="2645662"/>
                  <a:pt x="926334" y="2658128"/>
                  <a:pt x="926334" y="2658128"/>
                </a:cubicBezTo>
                <a:lnTo>
                  <a:pt x="943144" y="2661554"/>
                </a:lnTo>
                <a:lnTo>
                  <a:pt x="954876" y="2644377"/>
                </a:lnTo>
                <a:lnTo>
                  <a:pt x="924499" y="2616563"/>
                </a:lnTo>
                <a:cubicBezTo>
                  <a:pt x="922480" y="2570845"/>
                  <a:pt x="941792" y="2536675"/>
                  <a:pt x="965263" y="2502322"/>
                </a:cubicBezTo>
                <a:cubicBezTo>
                  <a:pt x="964896" y="2494010"/>
                  <a:pt x="937388" y="2436920"/>
                  <a:pt x="949860" y="2436369"/>
                </a:cubicBezTo>
                <a:cubicBezTo>
                  <a:pt x="962326" y="2435819"/>
                  <a:pt x="971006" y="2443765"/>
                  <a:pt x="979686" y="2451711"/>
                </a:cubicBezTo>
                <a:cubicBezTo>
                  <a:pt x="978401" y="2422612"/>
                  <a:pt x="984880" y="2380680"/>
                  <a:pt x="1000589" y="2359167"/>
                </a:cubicBezTo>
                <a:lnTo>
                  <a:pt x="1022835" y="2391501"/>
                </a:lnTo>
                <a:lnTo>
                  <a:pt x="1012205" y="2433617"/>
                </a:lnTo>
                <a:cubicBezTo>
                  <a:pt x="1016547" y="2437586"/>
                  <a:pt x="1025038" y="2441379"/>
                  <a:pt x="1025221" y="2445533"/>
                </a:cubicBezTo>
                <a:cubicBezTo>
                  <a:pt x="1025588" y="2453846"/>
                  <a:pt x="1000649" y="2454947"/>
                  <a:pt x="996495" y="2455130"/>
                </a:cubicBezTo>
                <a:cubicBezTo>
                  <a:pt x="997596" y="2480069"/>
                  <a:pt x="986415" y="2509718"/>
                  <a:pt x="975044" y="2535207"/>
                </a:cubicBezTo>
                <a:cubicBezTo>
                  <a:pt x="975227" y="2539361"/>
                  <a:pt x="979938" y="2551650"/>
                  <a:pt x="984274" y="2555620"/>
                </a:cubicBezTo>
                <a:lnTo>
                  <a:pt x="1011715" y="2516930"/>
                </a:lnTo>
                <a:lnTo>
                  <a:pt x="1032317" y="2511853"/>
                </a:lnTo>
                <a:lnTo>
                  <a:pt x="1029748" y="2453662"/>
                </a:lnTo>
                <a:cubicBezTo>
                  <a:pt x="1057923" y="2431598"/>
                  <a:pt x="1080109" y="2368147"/>
                  <a:pt x="1087138" y="2338688"/>
                </a:cubicBezTo>
                <a:cubicBezTo>
                  <a:pt x="1086403" y="2322061"/>
                  <a:pt x="1102662" y="2313014"/>
                  <a:pt x="1101928" y="2296388"/>
                </a:cubicBezTo>
                <a:lnTo>
                  <a:pt x="1112933" y="2262586"/>
                </a:lnTo>
                <a:lnTo>
                  <a:pt x="1108779" y="2262769"/>
                </a:lnTo>
                <a:cubicBezTo>
                  <a:pt x="1108045" y="2246143"/>
                  <a:pt x="1124304" y="2237096"/>
                  <a:pt x="1123570" y="2220471"/>
                </a:cubicBezTo>
                <a:cubicBezTo>
                  <a:pt x="1123019" y="2207998"/>
                  <a:pt x="1122469" y="2195531"/>
                  <a:pt x="1139094" y="2194797"/>
                </a:cubicBezTo>
                <a:cubicBezTo>
                  <a:pt x="1137993" y="2169858"/>
                  <a:pt x="1137810" y="2165699"/>
                  <a:pt x="1162748" y="2164598"/>
                </a:cubicBezTo>
                <a:lnTo>
                  <a:pt x="1160730" y="2118880"/>
                </a:lnTo>
                <a:lnTo>
                  <a:pt x="1181877" y="2126275"/>
                </a:lnTo>
                <a:lnTo>
                  <a:pt x="1204247" y="2066983"/>
                </a:lnTo>
                <a:lnTo>
                  <a:pt x="1195566" y="2059037"/>
                </a:lnTo>
                <a:lnTo>
                  <a:pt x="1211641" y="2045831"/>
                </a:lnTo>
                <a:lnTo>
                  <a:pt x="1219221" y="2028838"/>
                </a:lnTo>
                <a:lnTo>
                  <a:pt x="1205470" y="2000296"/>
                </a:lnTo>
                <a:lnTo>
                  <a:pt x="1208155" y="1966861"/>
                </a:lnTo>
                <a:cubicBezTo>
                  <a:pt x="1233094" y="1965760"/>
                  <a:pt x="1210847" y="1933425"/>
                  <a:pt x="1252411" y="1931590"/>
                </a:cubicBezTo>
                <a:lnTo>
                  <a:pt x="1253328" y="1952369"/>
                </a:lnTo>
                <a:lnTo>
                  <a:pt x="1265612" y="1947665"/>
                </a:lnTo>
                <a:cubicBezTo>
                  <a:pt x="1269405" y="1939169"/>
                  <a:pt x="1284012" y="1892710"/>
                  <a:pt x="1288165" y="1892527"/>
                </a:cubicBezTo>
                <a:cubicBezTo>
                  <a:pt x="1292325" y="1892343"/>
                  <a:pt x="1292692" y="1900657"/>
                  <a:pt x="1292692" y="1900657"/>
                </a:cubicBezTo>
                <a:cubicBezTo>
                  <a:pt x="1317631" y="1899556"/>
                  <a:pt x="1301922" y="1921074"/>
                  <a:pt x="1293977" y="1929755"/>
                </a:cubicBezTo>
                <a:lnTo>
                  <a:pt x="1312254" y="1966426"/>
                </a:lnTo>
                <a:lnTo>
                  <a:pt x="1296913" y="1996258"/>
                </a:lnTo>
                <a:lnTo>
                  <a:pt x="1326556" y="2007440"/>
                </a:lnTo>
                <a:cubicBezTo>
                  <a:pt x="1325271" y="1978348"/>
                  <a:pt x="1353635" y="1960438"/>
                  <a:pt x="1352167" y="1927186"/>
                </a:cubicBezTo>
                <a:cubicBezTo>
                  <a:pt x="1375638" y="1892832"/>
                  <a:pt x="1394765" y="1854503"/>
                  <a:pt x="1414083" y="1820334"/>
                </a:cubicBezTo>
                <a:cubicBezTo>
                  <a:pt x="1417502" y="1803525"/>
                  <a:pt x="1427773" y="1753096"/>
                  <a:pt x="1448552" y="1752179"/>
                </a:cubicBezTo>
                <a:cubicBezTo>
                  <a:pt x="1448369" y="1748025"/>
                  <a:pt x="1434617" y="1719477"/>
                  <a:pt x="1434617" y="1719477"/>
                </a:cubicBezTo>
                <a:cubicBezTo>
                  <a:pt x="1430458" y="1719661"/>
                  <a:pt x="1431008" y="1732134"/>
                  <a:pt x="1431008" y="1732134"/>
                </a:cubicBezTo>
                <a:cubicBezTo>
                  <a:pt x="1412432" y="1782928"/>
                  <a:pt x="1368542" y="1826512"/>
                  <a:pt x="1366774" y="1880727"/>
                </a:cubicBezTo>
                <a:lnTo>
                  <a:pt x="1345989" y="1881645"/>
                </a:lnTo>
                <a:cubicBezTo>
                  <a:pt x="1329363" y="1882379"/>
                  <a:pt x="1291958" y="1884030"/>
                  <a:pt x="1291040" y="1863251"/>
                </a:cubicBezTo>
                <a:cubicBezTo>
                  <a:pt x="1289389" y="1825839"/>
                  <a:pt x="1308516" y="1787516"/>
                  <a:pt x="1328017" y="1757501"/>
                </a:cubicBezTo>
                <a:cubicBezTo>
                  <a:pt x="1327099" y="1736721"/>
                  <a:pt x="1314077" y="1724799"/>
                  <a:pt x="1313159" y="1704020"/>
                </a:cubicBezTo>
                <a:lnTo>
                  <a:pt x="1342624" y="1711048"/>
                </a:lnTo>
                <a:cubicBezTo>
                  <a:pt x="1341523" y="1686109"/>
                  <a:pt x="1344209" y="1652674"/>
                  <a:pt x="1359734" y="1627001"/>
                </a:cubicBezTo>
                <a:lnTo>
                  <a:pt x="1381804" y="1655176"/>
                </a:lnTo>
                <a:lnTo>
                  <a:pt x="1370983" y="1693138"/>
                </a:lnTo>
                <a:cubicBezTo>
                  <a:pt x="1375325" y="1697108"/>
                  <a:pt x="1383823" y="1700900"/>
                  <a:pt x="1384006" y="1705054"/>
                </a:cubicBezTo>
                <a:cubicBezTo>
                  <a:pt x="1384373" y="1713366"/>
                  <a:pt x="1363587" y="1714284"/>
                  <a:pt x="1359433" y="1714468"/>
                </a:cubicBezTo>
                <a:lnTo>
                  <a:pt x="1337614" y="1786232"/>
                </a:lnTo>
                <a:lnTo>
                  <a:pt x="1342502" y="1802675"/>
                </a:lnTo>
                <a:lnTo>
                  <a:pt x="1360046" y="1822720"/>
                </a:lnTo>
                <a:lnTo>
                  <a:pt x="1379913" y="1801023"/>
                </a:lnTo>
                <a:lnTo>
                  <a:pt x="1388526" y="1713183"/>
                </a:lnTo>
                <a:cubicBezTo>
                  <a:pt x="1412547" y="1691303"/>
                  <a:pt x="1435101" y="1636164"/>
                  <a:pt x="1442130" y="1606705"/>
                </a:cubicBezTo>
                <a:cubicBezTo>
                  <a:pt x="1440845" y="1577606"/>
                  <a:pt x="1456370" y="1551934"/>
                  <a:pt x="1463398" y="1522474"/>
                </a:cubicBezTo>
                <a:cubicBezTo>
                  <a:pt x="1483450" y="1504930"/>
                  <a:pt x="1499158" y="1483411"/>
                  <a:pt x="1514866" y="1461897"/>
                </a:cubicBezTo>
                <a:lnTo>
                  <a:pt x="1540289" y="1377483"/>
                </a:lnTo>
                <a:cubicBezTo>
                  <a:pt x="1544442" y="1377300"/>
                  <a:pt x="1556914" y="1376749"/>
                  <a:pt x="1556547" y="1368436"/>
                </a:cubicBezTo>
                <a:cubicBezTo>
                  <a:pt x="1556364" y="1364276"/>
                  <a:pt x="1543524" y="1356514"/>
                  <a:pt x="1539187" y="1352544"/>
                </a:cubicBezTo>
                <a:lnTo>
                  <a:pt x="1583805" y="1325587"/>
                </a:lnTo>
                <a:lnTo>
                  <a:pt x="1612903" y="1324302"/>
                </a:lnTo>
                <a:cubicBezTo>
                  <a:pt x="1614371" y="1357554"/>
                  <a:pt x="1598479" y="1374914"/>
                  <a:pt x="1609361" y="1432738"/>
                </a:cubicBezTo>
                <a:cubicBezTo>
                  <a:pt x="1624886" y="1407065"/>
                  <a:pt x="1644748" y="1385362"/>
                  <a:pt x="1643280" y="1352110"/>
                </a:cubicBezTo>
                <a:cubicBezTo>
                  <a:pt x="1663331" y="1334566"/>
                  <a:pt x="1679223" y="1317207"/>
                  <a:pt x="1694931" y="1295693"/>
                </a:cubicBezTo>
                <a:cubicBezTo>
                  <a:pt x="1748969" y="1293307"/>
                  <a:pt x="1696888" y="1245632"/>
                  <a:pt x="1730141" y="1244164"/>
                </a:cubicBezTo>
                <a:lnTo>
                  <a:pt x="1746767" y="1243430"/>
                </a:lnTo>
                <a:cubicBezTo>
                  <a:pt x="1745666" y="1218490"/>
                  <a:pt x="1762108" y="1213597"/>
                  <a:pt x="1761190" y="1192818"/>
                </a:cubicBezTo>
                <a:lnTo>
                  <a:pt x="1789182" y="1166594"/>
                </a:lnTo>
                <a:lnTo>
                  <a:pt x="1807276" y="1199112"/>
                </a:lnTo>
                <a:cubicBezTo>
                  <a:pt x="1815589" y="1198745"/>
                  <a:pt x="1819931" y="1202715"/>
                  <a:pt x="1820298" y="1211028"/>
                </a:cubicBezTo>
                <a:cubicBezTo>
                  <a:pt x="1821766" y="1244280"/>
                  <a:pt x="1793953" y="1274663"/>
                  <a:pt x="1795605" y="1312068"/>
                </a:cubicBezTo>
                <a:cubicBezTo>
                  <a:pt x="1795605" y="1312068"/>
                  <a:pt x="1795972" y="1320381"/>
                  <a:pt x="1800131" y="1320197"/>
                </a:cubicBezTo>
                <a:cubicBezTo>
                  <a:pt x="1804285" y="1320014"/>
                  <a:pt x="1811496" y="1294708"/>
                  <a:pt x="1815472" y="1290371"/>
                </a:cubicBezTo>
                <a:cubicBezTo>
                  <a:pt x="1819442" y="1286028"/>
                  <a:pt x="1823418" y="1281691"/>
                  <a:pt x="1823234" y="1277531"/>
                </a:cubicBezTo>
                <a:cubicBezTo>
                  <a:pt x="1822684" y="1265065"/>
                  <a:pt x="1817974" y="1252776"/>
                  <a:pt x="1834600" y="1252042"/>
                </a:cubicBezTo>
                <a:lnTo>
                  <a:pt x="1850859" y="1242995"/>
                </a:lnTo>
                <a:lnTo>
                  <a:pt x="1892241" y="1237007"/>
                </a:lnTo>
                <a:lnTo>
                  <a:pt x="1903245" y="1203204"/>
                </a:lnTo>
                <a:cubicBezTo>
                  <a:pt x="1915528" y="1198494"/>
                  <a:pt x="1927449" y="1185477"/>
                  <a:pt x="1935396" y="1176797"/>
                </a:cubicBezTo>
                <a:cubicBezTo>
                  <a:pt x="1943709" y="1176430"/>
                  <a:pt x="1955991" y="1171720"/>
                  <a:pt x="1955441" y="1159253"/>
                </a:cubicBezTo>
                <a:lnTo>
                  <a:pt x="1950554" y="1142811"/>
                </a:lnTo>
                <a:lnTo>
                  <a:pt x="1987958" y="1141159"/>
                </a:lnTo>
                <a:cubicBezTo>
                  <a:pt x="1988509" y="1153626"/>
                  <a:pt x="1961619" y="1204788"/>
                  <a:pt x="1982398" y="1203871"/>
                </a:cubicBezTo>
                <a:cubicBezTo>
                  <a:pt x="1990711" y="1203504"/>
                  <a:pt x="1998657" y="1194824"/>
                  <a:pt x="2002633" y="1190487"/>
                </a:cubicBezTo>
                <a:lnTo>
                  <a:pt x="2008744" y="1140242"/>
                </a:lnTo>
                <a:lnTo>
                  <a:pt x="2028239" y="1110226"/>
                </a:lnTo>
                <a:cubicBezTo>
                  <a:pt x="2027138" y="1085287"/>
                  <a:pt x="2034717" y="1068294"/>
                  <a:pt x="2050609" y="1050934"/>
                </a:cubicBezTo>
                <a:lnTo>
                  <a:pt x="2049141" y="1017682"/>
                </a:lnTo>
                <a:cubicBezTo>
                  <a:pt x="2061063" y="1004665"/>
                  <a:pt x="2064482" y="987855"/>
                  <a:pt x="2063748" y="971230"/>
                </a:cubicBezTo>
                <a:cubicBezTo>
                  <a:pt x="2076404" y="974832"/>
                  <a:pt x="2092663" y="965785"/>
                  <a:pt x="2091929" y="949160"/>
                </a:cubicBezTo>
                <a:lnTo>
                  <a:pt x="2115216" y="910653"/>
                </a:lnTo>
                <a:lnTo>
                  <a:pt x="2149018" y="921651"/>
                </a:lnTo>
                <a:cubicBezTo>
                  <a:pt x="2137647" y="947141"/>
                  <a:pt x="2143825" y="992682"/>
                  <a:pt x="2127933" y="1010042"/>
                </a:cubicBezTo>
                <a:cubicBezTo>
                  <a:pt x="2128484" y="1022508"/>
                  <a:pt x="2124692" y="1031005"/>
                  <a:pt x="2112225" y="1031555"/>
                </a:cubicBezTo>
                <a:cubicBezTo>
                  <a:pt x="2099752" y="1032106"/>
                  <a:pt x="2045537" y="1030338"/>
                  <a:pt x="2083860" y="1049466"/>
                </a:cubicBezTo>
                <a:lnTo>
                  <a:pt x="2069070" y="1091765"/>
                </a:lnTo>
                <a:lnTo>
                  <a:pt x="2085695" y="1091031"/>
                </a:lnTo>
                <a:lnTo>
                  <a:pt x="2069987" y="1112550"/>
                </a:lnTo>
                <a:lnTo>
                  <a:pt x="2071823" y="1154115"/>
                </a:lnTo>
                <a:lnTo>
                  <a:pt x="2043647" y="1176179"/>
                </a:lnTo>
                <a:lnTo>
                  <a:pt x="2045299" y="1213590"/>
                </a:lnTo>
                <a:cubicBezTo>
                  <a:pt x="2037537" y="1226424"/>
                  <a:pt x="2029774" y="1239264"/>
                  <a:pt x="2017670" y="1248127"/>
                </a:cubicBezTo>
                <a:lnTo>
                  <a:pt x="2006671" y="1281929"/>
                </a:lnTo>
                <a:cubicBezTo>
                  <a:pt x="2035763" y="1280645"/>
                  <a:pt x="2014495" y="1364876"/>
                  <a:pt x="2010708" y="1373372"/>
                </a:cubicBezTo>
                <a:cubicBezTo>
                  <a:pt x="1994082" y="1374106"/>
                  <a:pt x="2000437" y="1423801"/>
                  <a:pt x="2000804" y="1432114"/>
                </a:cubicBezTo>
                <a:cubicBezTo>
                  <a:pt x="1988522" y="1436817"/>
                  <a:pt x="1985096" y="1453627"/>
                  <a:pt x="1985647" y="1466099"/>
                </a:cubicBezTo>
                <a:cubicBezTo>
                  <a:pt x="1986381" y="1482725"/>
                  <a:pt x="2003190" y="1486145"/>
                  <a:pt x="2003924" y="1502771"/>
                </a:cubicBezTo>
                <a:cubicBezTo>
                  <a:pt x="2041336" y="1501119"/>
                  <a:pt x="2008934" y="1427587"/>
                  <a:pt x="2042186" y="1426119"/>
                </a:cubicBezTo>
                <a:cubicBezTo>
                  <a:pt x="2041085" y="1401180"/>
                  <a:pt x="2060769" y="1375323"/>
                  <a:pt x="2080998" y="1361940"/>
                </a:cubicBezTo>
                <a:lnTo>
                  <a:pt x="2078612" y="1307902"/>
                </a:lnTo>
                <a:cubicBezTo>
                  <a:pt x="2155937" y="1267010"/>
                  <a:pt x="2137843" y="1234492"/>
                  <a:pt x="2167424" y="1149894"/>
                </a:cubicBezTo>
                <a:cubicBezTo>
                  <a:pt x="2196517" y="1148610"/>
                  <a:pt x="2211858" y="1118777"/>
                  <a:pt x="2240951" y="1117493"/>
                </a:cubicBezTo>
                <a:lnTo>
                  <a:pt x="2238932" y="1071774"/>
                </a:lnTo>
                <a:lnTo>
                  <a:pt x="2251405" y="1071224"/>
                </a:lnTo>
                <a:cubicBezTo>
                  <a:pt x="2268031" y="1070490"/>
                  <a:pt x="2268398" y="1078803"/>
                  <a:pt x="2269132" y="1095428"/>
                </a:cubicBezTo>
                <a:lnTo>
                  <a:pt x="2258127" y="1129231"/>
                </a:lnTo>
                <a:cubicBezTo>
                  <a:pt x="2258311" y="1133385"/>
                  <a:pt x="2267725" y="1157957"/>
                  <a:pt x="2271885" y="1157773"/>
                </a:cubicBezTo>
                <a:lnTo>
                  <a:pt x="2271334" y="1145306"/>
                </a:lnTo>
                <a:cubicBezTo>
                  <a:pt x="2287409" y="1132100"/>
                  <a:pt x="2323536" y="1101356"/>
                  <a:pt x="2322619" y="1080570"/>
                </a:cubicBezTo>
                <a:cubicBezTo>
                  <a:pt x="2334717" y="1071707"/>
                  <a:pt x="2337960" y="1050744"/>
                  <a:pt x="2337226" y="1034118"/>
                </a:cubicBezTo>
                <a:lnTo>
                  <a:pt x="2365585" y="1016207"/>
                </a:lnTo>
                <a:cubicBezTo>
                  <a:pt x="2365034" y="1003735"/>
                  <a:pt x="2368275" y="982772"/>
                  <a:pt x="2380375" y="973908"/>
                </a:cubicBezTo>
                <a:lnTo>
                  <a:pt x="2378907" y="940657"/>
                </a:lnTo>
                <a:lnTo>
                  <a:pt x="2394982" y="927450"/>
                </a:lnTo>
                <a:cubicBezTo>
                  <a:pt x="2393881" y="902511"/>
                  <a:pt x="2413566" y="876655"/>
                  <a:pt x="2433611" y="859112"/>
                </a:cubicBezTo>
                <a:cubicBezTo>
                  <a:pt x="2449135" y="833438"/>
                  <a:pt x="2472240" y="790772"/>
                  <a:pt x="2496261" y="768892"/>
                </a:cubicBezTo>
                <a:cubicBezTo>
                  <a:pt x="2495710" y="756419"/>
                  <a:pt x="2494976" y="739794"/>
                  <a:pt x="2507082" y="730930"/>
                </a:cubicBezTo>
                <a:cubicBezTo>
                  <a:pt x="2505981" y="705991"/>
                  <a:pt x="2521322" y="676165"/>
                  <a:pt x="2537214" y="658804"/>
                </a:cubicBezTo>
                <a:cubicBezTo>
                  <a:pt x="2536847" y="650491"/>
                  <a:pt x="2540633" y="641995"/>
                  <a:pt x="2548946" y="641628"/>
                </a:cubicBezTo>
                <a:lnTo>
                  <a:pt x="2561602" y="645231"/>
                </a:lnTo>
                <a:lnTo>
                  <a:pt x="2550965" y="687347"/>
                </a:lnTo>
                <a:cubicBezTo>
                  <a:pt x="2543019" y="696027"/>
                  <a:pt x="2539600" y="712836"/>
                  <a:pt x="2540150" y="725308"/>
                </a:cubicBezTo>
                <a:lnTo>
                  <a:pt x="2525176" y="763448"/>
                </a:lnTo>
                <a:cubicBezTo>
                  <a:pt x="2525910" y="780073"/>
                  <a:pt x="2535691" y="812959"/>
                  <a:pt x="2510752" y="814060"/>
                </a:cubicBezTo>
                <a:cubicBezTo>
                  <a:pt x="2514056" y="888876"/>
                  <a:pt x="2462104" y="1032766"/>
                  <a:pt x="2414796" y="1093159"/>
                </a:cubicBezTo>
                <a:cubicBezTo>
                  <a:pt x="2416080" y="1122257"/>
                  <a:pt x="2404525" y="1143587"/>
                  <a:pt x="2405810" y="1172686"/>
                </a:cubicBezTo>
                <a:cubicBezTo>
                  <a:pt x="2393343" y="1173236"/>
                  <a:pt x="2389734" y="1185886"/>
                  <a:pt x="2390285" y="1198359"/>
                </a:cubicBezTo>
                <a:cubicBezTo>
                  <a:pt x="2391936" y="1235764"/>
                  <a:pt x="2374760" y="1224032"/>
                  <a:pt x="2375861" y="1248971"/>
                </a:cubicBezTo>
                <a:lnTo>
                  <a:pt x="2356917" y="1291453"/>
                </a:lnTo>
                <a:cubicBezTo>
                  <a:pt x="2344627" y="1296157"/>
                  <a:pt x="2341025" y="1308813"/>
                  <a:pt x="2341575" y="1321279"/>
                </a:cubicBezTo>
                <a:lnTo>
                  <a:pt x="2346646" y="1341882"/>
                </a:lnTo>
                <a:lnTo>
                  <a:pt x="2314924" y="1472381"/>
                </a:lnTo>
                <a:lnTo>
                  <a:pt x="2298848" y="1485588"/>
                </a:lnTo>
                <a:lnTo>
                  <a:pt x="2287300" y="1506918"/>
                </a:lnTo>
                <a:cubicBezTo>
                  <a:pt x="2287850" y="1519390"/>
                  <a:pt x="2284608" y="1540353"/>
                  <a:pt x="2276662" y="1549033"/>
                </a:cubicBezTo>
                <a:cubicBezTo>
                  <a:pt x="2281373" y="1561322"/>
                  <a:pt x="2283024" y="1598727"/>
                  <a:pt x="2262238" y="1599645"/>
                </a:cubicBezTo>
                <a:cubicBezTo>
                  <a:pt x="2262605" y="1607958"/>
                  <a:pt x="2253317" y="1633356"/>
                  <a:pt x="2242378" y="1656744"/>
                </a:cubicBezTo>
                <a:lnTo>
                  <a:pt x="2237263" y="1666326"/>
                </a:lnTo>
                <a:lnTo>
                  <a:pt x="2238100" y="1667344"/>
                </a:lnTo>
                <a:cubicBezTo>
                  <a:pt x="2238192" y="1669422"/>
                  <a:pt x="2236962" y="1671039"/>
                  <a:pt x="2234999" y="1672296"/>
                </a:cubicBezTo>
                <a:lnTo>
                  <a:pt x="2233846" y="1672728"/>
                </a:lnTo>
                <a:lnTo>
                  <a:pt x="2225731" y="1687932"/>
                </a:lnTo>
                <a:cubicBezTo>
                  <a:pt x="2220436" y="1696236"/>
                  <a:pt x="2215729" y="1701649"/>
                  <a:pt x="2212611" y="1701787"/>
                </a:cubicBezTo>
                <a:lnTo>
                  <a:pt x="2201424" y="1731435"/>
                </a:lnTo>
                <a:lnTo>
                  <a:pt x="2198578" y="1767230"/>
                </a:lnTo>
                <a:lnTo>
                  <a:pt x="2214140" y="1785011"/>
                </a:lnTo>
                <a:lnTo>
                  <a:pt x="2234007" y="1763314"/>
                </a:lnTo>
                <a:lnTo>
                  <a:pt x="2242620" y="1675474"/>
                </a:lnTo>
                <a:cubicBezTo>
                  <a:pt x="2266641" y="1653593"/>
                  <a:pt x="2289195" y="1598455"/>
                  <a:pt x="2296224" y="1568995"/>
                </a:cubicBezTo>
                <a:cubicBezTo>
                  <a:pt x="2294939" y="1539897"/>
                  <a:pt x="2310464" y="1514224"/>
                  <a:pt x="2317492" y="1484765"/>
                </a:cubicBezTo>
                <a:cubicBezTo>
                  <a:pt x="2337544" y="1467221"/>
                  <a:pt x="2353252" y="1445701"/>
                  <a:pt x="2368960" y="1424188"/>
                </a:cubicBezTo>
                <a:lnTo>
                  <a:pt x="2394383" y="1339774"/>
                </a:lnTo>
                <a:cubicBezTo>
                  <a:pt x="2398535" y="1339591"/>
                  <a:pt x="2411008" y="1339040"/>
                  <a:pt x="2410641" y="1330727"/>
                </a:cubicBezTo>
                <a:cubicBezTo>
                  <a:pt x="2410458" y="1326567"/>
                  <a:pt x="2397618" y="1318805"/>
                  <a:pt x="2393281" y="1314835"/>
                </a:cubicBezTo>
                <a:lnTo>
                  <a:pt x="2437899" y="1287878"/>
                </a:lnTo>
                <a:lnTo>
                  <a:pt x="2466996" y="1286593"/>
                </a:lnTo>
                <a:cubicBezTo>
                  <a:pt x="2468465" y="1319845"/>
                  <a:pt x="2452573" y="1337205"/>
                  <a:pt x="2463455" y="1395029"/>
                </a:cubicBezTo>
                <a:cubicBezTo>
                  <a:pt x="2478980" y="1369355"/>
                  <a:pt x="2498842" y="1347653"/>
                  <a:pt x="2497374" y="1314401"/>
                </a:cubicBezTo>
                <a:cubicBezTo>
                  <a:pt x="2517425" y="1296857"/>
                  <a:pt x="2533317" y="1279497"/>
                  <a:pt x="2549025" y="1257984"/>
                </a:cubicBezTo>
                <a:cubicBezTo>
                  <a:pt x="2603063" y="1255598"/>
                  <a:pt x="2550982" y="1207922"/>
                  <a:pt x="2584235" y="1206454"/>
                </a:cubicBezTo>
                <a:lnTo>
                  <a:pt x="2600861" y="1205720"/>
                </a:lnTo>
                <a:cubicBezTo>
                  <a:pt x="2599760" y="1180781"/>
                  <a:pt x="2616202" y="1175888"/>
                  <a:pt x="2615284" y="1155108"/>
                </a:cubicBezTo>
                <a:lnTo>
                  <a:pt x="2643276" y="1128885"/>
                </a:lnTo>
                <a:lnTo>
                  <a:pt x="2661370" y="1161403"/>
                </a:lnTo>
                <a:cubicBezTo>
                  <a:pt x="2669683" y="1161036"/>
                  <a:pt x="2674025" y="1165006"/>
                  <a:pt x="2674392" y="1173318"/>
                </a:cubicBezTo>
                <a:cubicBezTo>
                  <a:pt x="2675860" y="1206571"/>
                  <a:pt x="2648047" y="1236953"/>
                  <a:pt x="2649699" y="1274359"/>
                </a:cubicBezTo>
                <a:cubicBezTo>
                  <a:pt x="2649699" y="1274359"/>
                  <a:pt x="2650066" y="1282672"/>
                  <a:pt x="2654225" y="1282488"/>
                </a:cubicBezTo>
                <a:cubicBezTo>
                  <a:pt x="2658379" y="1282305"/>
                  <a:pt x="2665590" y="1256999"/>
                  <a:pt x="2669566" y="1252661"/>
                </a:cubicBezTo>
                <a:cubicBezTo>
                  <a:pt x="2673536" y="1248319"/>
                  <a:pt x="2677512" y="1243982"/>
                  <a:pt x="2677328" y="1239822"/>
                </a:cubicBezTo>
                <a:cubicBezTo>
                  <a:pt x="2676778" y="1227356"/>
                  <a:pt x="2672068" y="1215067"/>
                  <a:pt x="2688694" y="1214333"/>
                </a:cubicBezTo>
                <a:lnTo>
                  <a:pt x="2704953" y="1205286"/>
                </a:lnTo>
                <a:lnTo>
                  <a:pt x="2746334" y="1199297"/>
                </a:lnTo>
                <a:lnTo>
                  <a:pt x="2757339" y="1165495"/>
                </a:lnTo>
                <a:cubicBezTo>
                  <a:pt x="2769622" y="1160785"/>
                  <a:pt x="2781544" y="1147768"/>
                  <a:pt x="2789490" y="1139088"/>
                </a:cubicBezTo>
                <a:cubicBezTo>
                  <a:pt x="2797803" y="1138721"/>
                  <a:pt x="2810085" y="1134011"/>
                  <a:pt x="2809535" y="1121544"/>
                </a:cubicBezTo>
                <a:lnTo>
                  <a:pt x="2804647" y="1105102"/>
                </a:lnTo>
                <a:lnTo>
                  <a:pt x="2842053" y="1103450"/>
                </a:lnTo>
                <a:cubicBezTo>
                  <a:pt x="2842603" y="1115917"/>
                  <a:pt x="2815713" y="1167079"/>
                  <a:pt x="2836493" y="1166161"/>
                </a:cubicBezTo>
                <a:cubicBezTo>
                  <a:pt x="2844805" y="1165794"/>
                  <a:pt x="2852751" y="1157115"/>
                  <a:pt x="2856727" y="1152777"/>
                </a:cubicBezTo>
                <a:lnTo>
                  <a:pt x="2862838" y="1102533"/>
                </a:lnTo>
                <a:lnTo>
                  <a:pt x="2882333" y="1072517"/>
                </a:lnTo>
                <a:cubicBezTo>
                  <a:pt x="2881232" y="1047578"/>
                  <a:pt x="2888811" y="1030585"/>
                  <a:pt x="2904703" y="1013225"/>
                </a:cubicBezTo>
                <a:lnTo>
                  <a:pt x="2903235" y="979973"/>
                </a:lnTo>
                <a:cubicBezTo>
                  <a:pt x="2915157" y="966956"/>
                  <a:pt x="2918576" y="950146"/>
                  <a:pt x="2917842" y="933520"/>
                </a:cubicBezTo>
                <a:cubicBezTo>
                  <a:pt x="2930498" y="937123"/>
                  <a:pt x="2946757" y="928076"/>
                  <a:pt x="2946023" y="911450"/>
                </a:cubicBezTo>
                <a:lnTo>
                  <a:pt x="2969310" y="872944"/>
                </a:lnTo>
                <a:lnTo>
                  <a:pt x="3003113" y="883942"/>
                </a:lnTo>
                <a:cubicBezTo>
                  <a:pt x="2991741" y="909432"/>
                  <a:pt x="2997920" y="954973"/>
                  <a:pt x="2982027" y="972333"/>
                </a:cubicBezTo>
                <a:cubicBezTo>
                  <a:pt x="2982578" y="984799"/>
                  <a:pt x="2978785" y="993295"/>
                  <a:pt x="2966319" y="993846"/>
                </a:cubicBezTo>
                <a:cubicBezTo>
                  <a:pt x="2953847" y="994397"/>
                  <a:pt x="2899632" y="992629"/>
                  <a:pt x="2937955" y="1011757"/>
                </a:cubicBezTo>
                <a:lnTo>
                  <a:pt x="2923164" y="1054055"/>
                </a:lnTo>
                <a:lnTo>
                  <a:pt x="2939790" y="1053321"/>
                </a:lnTo>
                <a:lnTo>
                  <a:pt x="2924081" y="1074841"/>
                </a:lnTo>
                <a:lnTo>
                  <a:pt x="2925916" y="1116406"/>
                </a:lnTo>
                <a:lnTo>
                  <a:pt x="2897742" y="1138470"/>
                </a:lnTo>
                <a:lnTo>
                  <a:pt x="2899393" y="1175881"/>
                </a:lnTo>
                <a:cubicBezTo>
                  <a:pt x="2891631" y="1188715"/>
                  <a:pt x="2883868" y="1201554"/>
                  <a:pt x="2871763" y="1210418"/>
                </a:cubicBezTo>
                <a:lnTo>
                  <a:pt x="2865081" y="1230953"/>
                </a:lnTo>
                <a:lnTo>
                  <a:pt x="2874190" y="1242582"/>
                </a:lnTo>
                <a:lnTo>
                  <a:pt x="2870998" y="1253779"/>
                </a:lnTo>
                <a:lnTo>
                  <a:pt x="2874201" y="1256771"/>
                </a:lnTo>
                <a:cubicBezTo>
                  <a:pt x="2876240" y="1264620"/>
                  <a:pt x="2876190" y="1275294"/>
                  <a:pt x="2875113" y="1286273"/>
                </a:cubicBezTo>
                <a:lnTo>
                  <a:pt x="2874469" y="1290118"/>
                </a:lnTo>
                <a:lnTo>
                  <a:pt x="2876392" y="1292460"/>
                </a:lnTo>
                <a:cubicBezTo>
                  <a:pt x="2876484" y="1294538"/>
                  <a:pt x="2875254" y="1296154"/>
                  <a:pt x="2873292" y="1297412"/>
                </a:cubicBezTo>
                <a:lnTo>
                  <a:pt x="2873243" y="1297430"/>
                </a:lnTo>
                <a:lnTo>
                  <a:pt x="2869860" y="1317610"/>
                </a:lnTo>
                <a:cubicBezTo>
                  <a:pt x="2867788" y="1326681"/>
                  <a:pt x="2865749" y="1333538"/>
                  <a:pt x="2864802" y="1335663"/>
                </a:cubicBezTo>
                <a:cubicBezTo>
                  <a:pt x="2848176" y="1336397"/>
                  <a:pt x="2854532" y="1386091"/>
                  <a:pt x="2854899" y="1394404"/>
                </a:cubicBezTo>
                <a:lnTo>
                  <a:pt x="2846763" y="1403648"/>
                </a:lnTo>
                <a:lnTo>
                  <a:pt x="2852432" y="1410126"/>
                </a:lnTo>
                <a:lnTo>
                  <a:pt x="2872300" y="1388429"/>
                </a:lnTo>
                <a:lnTo>
                  <a:pt x="2880913" y="1300589"/>
                </a:lnTo>
                <a:cubicBezTo>
                  <a:pt x="2904934" y="1278709"/>
                  <a:pt x="2927487" y="1223570"/>
                  <a:pt x="2934516" y="1194111"/>
                </a:cubicBezTo>
                <a:cubicBezTo>
                  <a:pt x="2933231" y="1165012"/>
                  <a:pt x="2948756" y="1139340"/>
                  <a:pt x="2955785" y="1109880"/>
                </a:cubicBezTo>
                <a:cubicBezTo>
                  <a:pt x="2975836" y="1092336"/>
                  <a:pt x="2991544" y="1070817"/>
                  <a:pt x="3007253" y="1049303"/>
                </a:cubicBezTo>
                <a:lnTo>
                  <a:pt x="3032675" y="964889"/>
                </a:lnTo>
                <a:cubicBezTo>
                  <a:pt x="3036828" y="964706"/>
                  <a:pt x="3049301" y="964155"/>
                  <a:pt x="3048934" y="955842"/>
                </a:cubicBezTo>
                <a:cubicBezTo>
                  <a:pt x="3048750" y="951682"/>
                  <a:pt x="3035910" y="943920"/>
                  <a:pt x="3031574" y="939950"/>
                </a:cubicBezTo>
                <a:lnTo>
                  <a:pt x="3076191" y="912993"/>
                </a:lnTo>
                <a:lnTo>
                  <a:pt x="3105289" y="911708"/>
                </a:lnTo>
                <a:cubicBezTo>
                  <a:pt x="3106757" y="944960"/>
                  <a:pt x="3090866" y="962320"/>
                  <a:pt x="3101748" y="1020144"/>
                </a:cubicBezTo>
                <a:cubicBezTo>
                  <a:pt x="3117272" y="994471"/>
                  <a:pt x="3137134" y="972768"/>
                  <a:pt x="3135666" y="939516"/>
                </a:cubicBezTo>
                <a:cubicBezTo>
                  <a:pt x="3155718" y="921972"/>
                  <a:pt x="3171610" y="904613"/>
                  <a:pt x="3187318" y="883099"/>
                </a:cubicBezTo>
                <a:cubicBezTo>
                  <a:pt x="3241355" y="880713"/>
                  <a:pt x="3189275" y="833038"/>
                  <a:pt x="3222527" y="831570"/>
                </a:cubicBezTo>
                <a:lnTo>
                  <a:pt x="3239153" y="830835"/>
                </a:lnTo>
                <a:cubicBezTo>
                  <a:pt x="3238052" y="805896"/>
                  <a:pt x="3254494" y="801003"/>
                  <a:pt x="3253577" y="780224"/>
                </a:cubicBezTo>
                <a:lnTo>
                  <a:pt x="3281569" y="754000"/>
                </a:lnTo>
                <a:lnTo>
                  <a:pt x="3299662" y="786518"/>
                </a:lnTo>
                <a:lnTo>
                  <a:pt x="3305545" y="791901"/>
                </a:lnTo>
                <a:lnTo>
                  <a:pt x="3315843" y="774870"/>
                </a:lnTo>
                <a:cubicBezTo>
                  <a:pt x="3326563" y="758259"/>
                  <a:pt x="3338344" y="742123"/>
                  <a:pt x="3350355" y="731183"/>
                </a:cubicBezTo>
                <a:cubicBezTo>
                  <a:pt x="3349804" y="718710"/>
                  <a:pt x="3349070" y="702084"/>
                  <a:pt x="3361176" y="693221"/>
                </a:cubicBezTo>
                <a:cubicBezTo>
                  <a:pt x="3360075" y="668282"/>
                  <a:pt x="3375416" y="638455"/>
                  <a:pt x="3391308" y="621095"/>
                </a:cubicBezTo>
                <a:cubicBezTo>
                  <a:pt x="3390941" y="612782"/>
                  <a:pt x="3394728" y="604286"/>
                  <a:pt x="3403040" y="603919"/>
                </a:cubicBezTo>
                <a:lnTo>
                  <a:pt x="3415696" y="607522"/>
                </a:lnTo>
                <a:lnTo>
                  <a:pt x="3405059" y="649637"/>
                </a:lnTo>
                <a:cubicBezTo>
                  <a:pt x="3397113" y="658317"/>
                  <a:pt x="3393694" y="675126"/>
                  <a:pt x="3394244" y="687599"/>
                </a:cubicBezTo>
                <a:lnTo>
                  <a:pt x="3379270" y="725738"/>
                </a:lnTo>
                <a:cubicBezTo>
                  <a:pt x="3380004" y="742364"/>
                  <a:pt x="3389785" y="775249"/>
                  <a:pt x="3364846" y="776350"/>
                </a:cubicBezTo>
                <a:lnTo>
                  <a:pt x="3359459" y="828055"/>
                </a:lnTo>
                <a:lnTo>
                  <a:pt x="3384627" y="824413"/>
                </a:lnTo>
                <a:lnTo>
                  <a:pt x="3395631" y="790610"/>
                </a:lnTo>
                <a:cubicBezTo>
                  <a:pt x="3407915" y="785900"/>
                  <a:pt x="3419836" y="772883"/>
                  <a:pt x="3427782" y="764203"/>
                </a:cubicBezTo>
                <a:cubicBezTo>
                  <a:pt x="3436095" y="763836"/>
                  <a:pt x="3448378" y="759126"/>
                  <a:pt x="3447828" y="746659"/>
                </a:cubicBezTo>
                <a:lnTo>
                  <a:pt x="3442940" y="730217"/>
                </a:lnTo>
                <a:lnTo>
                  <a:pt x="3480346" y="728565"/>
                </a:lnTo>
                <a:cubicBezTo>
                  <a:pt x="3480896" y="741032"/>
                  <a:pt x="3454006" y="792194"/>
                  <a:pt x="3474785" y="791277"/>
                </a:cubicBezTo>
                <a:cubicBezTo>
                  <a:pt x="3483098" y="790910"/>
                  <a:pt x="3491044" y="782230"/>
                  <a:pt x="3495020" y="777893"/>
                </a:cubicBezTo>
                <a:lnTo>
                  <a:pt x="3501131" y="727648"/>
                </a:lnTo>
                <a:lnTo>
                  <a:pt x="3520626" y="697632"/>
                </a:lnTo>
                <a:cubicBezTo>
                  <a:pt x="3519525" y="672693"/>
                  <a:pt x="3527104" y="655700"/>
                  <a:pt x="3542995" y="638340"/>
                </a:cubicBezTo>
                <a:lnTo>
                  <a:pt x="3541527" y="605088"/>
                </a:lnTo>
                <a:cubicBezTo>
                  <a:pt x="3553449" y="592071"/>
                  <a:pt x="3556869" y="575261"/>
                  <a:pt x="3556135" y="558636"/>
                </a:cubicBezTo>
                <a:cubicBezTo>
                  <a:pt x="3568791" y="562238"/>
                  <a:pt x="3585050" y="553191"/>
                  <a:pt x="3584316" y="536566"/>
                </a:cubicBezTo>
                <a:lnTo>
                  <a:pt x="3607603" y="498059"/>
                </a:lnTo>
                <a:lnTo>
                  <a:pt x="3641405" y="509057"/>
                </a:lnTo>
                <a:cubicBezTo>
                  <a:pt x="3630034" y="534547"/>
                  <a:pt x="3636212" y="580088"/>
                  <a:pt x="3620320" y="597448"/>
                </a:cubicBezTo>
                <a:cubicBezTo>
                  <a:pt x="3620870" y="609914"/>
                  <a:pt x="3617078" y="618411"/>
                  <a:pt x="3604612" y="618961"/>
                </a:cubicBezTo>
                <a:cubicBezTo>
                  <a:pt x="3592139" y="619512"/>
                  <a:pt x="3537925" y="617744"/>
                  <a:pt x="3576248" y="636872"/>
                </a:cubicBezTo>
                <a:lnTo>
                  <a:pt x="3561456" y="679171"/>
                </a:lnTo>
                <a:lnTo>
                  <a:pt x="3578083" y="678437"/>
                </a:lnTo>
                <a:lnTo>
                  <a:pt x="3562374" y="699956"/>
                </a:lnTo>
                <a:lnTo>
                  <a:pt x="3564209" y="741521"/>
                </a:lnTo>
                <a:lnTo>
                  <a:pt x="3536034" y="763585"/>
                </a:lnTo>
                <a:lnTo>
                  <a:pt x="3537686" y="800996"/>
                </a:lnTo>
                <a:cubicBezTo>
                  <a:pt x="3529924" y="813830"/>
                  <a:pt x="3522161" y="826669"/>
                  <a:pt x="3510056" y="835533"/>
                </a:cubicBezTo>
                <a:lnTo>
                  <a:pt x="3499057" y="869335"/>
                </a:lnTo>
                <a:cubicBezTo>
                  <a:pt x="3528150" y="868051"/>
                  <a:pt x="3506881" y="952282"/>
                  <a:pt x="3503095" y="960778"/>
                </a:cubicBezTo>
                <a:cubicBezTo>
                  <a:pt x="3486469" y="961512"/>
                  <a:pt x="3492825" y="1011207"/>
                  <a:pt x="3493192" y="1019519"/>
                </a:cubicBezTo>
                <a:cubicBezTo>
                  <a:pt x="3480909" y="1024223"/>
                  <a:pt x="3477483" y="1041033"/>
                  <a:pt x="3478034" y="1053505"/>
                </a:cubicBezTo>
                <a:cubicBezTo>
                  <a:pt x="3478768" y="1070131"/>
                  <a:pt x="3495577" y="1073551"/>
                  <a:pt x="3496311" y="1090177"/>
                </a:cubicBezTo>
                <a:cubicBezTo>
                  <a:pt x="3533722" y="1088525"/>
                  <a:pt x="3501321" y="1014993"/>
                  <a:pt x="3534573" y="1013525"/>
                </a:cubicBezTo>
                <a:cubicBezTo>
                  <a:pt x="3533472" y="988586"/>
                  <a:pt x="3553156" y="962729"/>
                  <a:pt x="3573385" y="949345"/>
                </a:cubicBezTo>
                <a:lnTo>
                  <a:pt x="3570999" y="895308"/>
                </a:lnTo>
                <a:cubicBezTo>
                  <a:pt x="3648324" y="854416"/>
                  <a:pt x="3630230" y="821898"/>
                  <a:pt x="3659812" y="737300"/>
                </a:cubicBezTo>
                <a:cubicBezTo>
                  <a:pt x="3688904" y="736016"/>
                  <a:pt x="3704245" y="706183"/>
                  <a:pt x="3733337" y="704899"/>
                </a:cubicBezTo>
                <a:lnTo>
                  <a:pt x="3731319" y="659180"/>
                </a:lnTo>
                <a:lnTo>
                  <a:pt x="3743791" y="658630"/>
                </a:lnTo>
                <a:cubicBezTo>
                  <a:pt x="3760418" y="657896"/>
                  <a:pt x="3760785" y="666209"/>
                  <a:pt x="3761519" y="682834"/>
                </a:cubicBezTo>
                <a:lnTo>
                  <a:pt x="3750514" y="716637"/>
                </a:lnTo>
                <a:cubicBezTo>
                  <a:pt x="3750698" y="720791"/>
                  <a:pt x="3760112" y="745363"/>
                  <a:pt x="3764271" y="745179"/>
                </a:cubicBezTo>
                <a:lnTo>
                  <a:pt x="3763721" y="732712"/>
                </a:lnTo>
                <a:cubicBezTo>
                  <a:pt x="3779796" y="719506"/>
                  <a:pt x="3815923" y="688762"/>
                  <a:pt x="3815005" y="667976"/>
                </a:cubicBezTo>
                <a:cubicBezTo>
                  <a:pt x="3827105" y="659113"/>
                  <a:pt x="3830347" y="638150"/>
                  <a:pt x="3829613" y="621524"/>
                </a:cubicBezTo>
                <a:lnTo>
                  <a:pt x="3857971" y="603613"/>
                </a:lnTo>
                <a:cubicBezTo>
                  <a:pt x="3857420" y="591141"/>
                  <a:pt x="3860662" y="570178"/>
                  <a:pt x="3872762" y="561314"/>
                </a:cubicBezTo>
                <a:lnTo>
                  <a:pt x="3871294" y="528063"/>
                </a:lnTo>
                <a:lnTo>
                  <a:pt x="3887369" y="514856"/>
                </a:lnTo>
                <a:cubicBezTo>
                  <a:pt x="3886268" y="489917"/>
                  <a:pt x="3905952" y="464061"/>
                  <a:pt x="3925998" y="446517"/>
                </a:cubicBezTo>
                <a:cubicBezTo>
                  <a:pt x="3941522" y="420844"/>
                  <a:pt x="3964626" y="378178"/>
                  <a:pt x="3988648" y="356298"/>
                </a:cubicBezTo>
                <a:cubicBezTo>
                  <a:pt x="3988097" y="343825"/>
                  <a:pt x="3987363" y="327200"/>
                  <a:pt x="3999468" y="318336"/>
                </a:cubicBezTo>
                <a:cubicBezTo>
                  <a:pt x="3998367" y="293397"/>
                  <a:pt x="4013709" y="263571"/>
                  <a:pt x="4029601" y="246210"/>
                </a:cubicBezTo>
                <a:cubicBezTo>
                  <a:pt x="4029234" y="237897"/>
                  <a:pt x="4033020" y="229401"/>
                  <a:pt x="4041333" y="229034"/>
                </a:cubicBezTo>
                <a:lnTo>
                  <a:pt x="4053989" y="232637"/>
                </a:lnTo>
                <a:lnTo>
                  <a:pt x="4043352" y="274753"/>
                </a:lnTo>
                <a:cubicBezTo>
                  <a:pt x="4035406" y="283432"/>
                  <a:pt x="4031986" y="300242"/>
                  <a:pt x="4032537" y="312714"/>
                </a:cubicBezTo>
                <a:lnTo>
                  <a:pt x="4017562" y="350854"/>
                </a:lnTo>
                <a:cubicBezTo>
                  <a:pt x="4018296" y="367479"/>
                  <a:pt x="4028077" y="400365"/>
                  <a:pt x="4003139" y="401466"/>
                </a:cubicBezTo>
                <a:cubicBezTo>
                  <a:pt x="4006442" y="476282"/>
                  <a:pt x="3954491" y="620172"/>
                  <a:pt x="3907182" y="680565"/>
                </a:cubicBezTo>
                <a:cubicBezTo>
                  <a:pt x="3908467" y="709663"/>
                  <a:pt x="3896912" y="730993"/>
                  <a:pt x="3898196" y="760092"/>
                </a:cubicBezTo>
                <a:cubicBezTo>
                  <a:pt x="3885730" y="760642"/>
                  <a:pt x="3882121" y="773292"/>
                  <a:pt x="3882672" y="785765"/>
                </a:cubicBezTo>
                <a:lnTo>
                  <a:pt x="3881552" y="798957"/>
                </a:lnTo>
                <a:lnTo>
                  <a:pt x="3888442" y="784334"/>
                </a:lnTo>
                <a:cubicBezTo>
                  <a:pt x="3901963" y="754691"/>
                  <a:pt x="3916525" y="725567"/>
                  <a:pt x="3941489" y="704765"/>
                </a:cubicBezTo>
                <a:lnTo>
                  <a:pt x="3937325" y="675638"/>
                </a:lnTo>
                <a:lnTo>
                  <a:pt x="3983094" y="604912"/>
                </a:lnTo>
                <a:cubicBezTo>
                  <a:pt x="3983094" y="588270"/>
                  <a:pt x="4012215" y="509216"/>
                  <a:pt x="4033020" y="488417"/>
                </a:cubicBezTo>
                <a:cubicBezTo>
                  <a:pt x="4033020" y="471774"/>
                  <a:pt x="4041341" y="459290"/>
                  <a:pt x="4057984" y="446811"/>
                </a:cubicBezTo>
                <a:cubicBezTo>
                  <a:pt x="4045499" y="430169"/>
                  <a:pt x="4062141" y="417684"/>
                  <a:pt x="4074626" y="409364"/>
                </a:cubicBezTo>
                <a:lnTo>
                  <a:pt x="4228563" y="138932"/>
                </a:lnTo>
                <a:cubicBezTo>
                  <a:pt x="4249368" y="118126"/>
                  <a:pt x="4249368" y="93163"/>
                  <a:pt x="4274331" y="76521"/>
                </a:cubicBezTo>
                <a:cubicBezTo>
                  <a:pt x="4274331" y="64042"/>
                  <a:pt x="4282652" y="47400"/>
                  <a:pt x="4290974" y="39079"/>
                </a:cubicBezTo>
                <a:lnTo>
                  <a:pt x="4307616" y="9952"/>
                </a:lnTo>
                <a:cubicBezTo>
                  <a:pt x="4311773" y="5795"/>
                  <a:pt x="4318016" y="2673"/>
                  <a:pt x="4324258" y="1113"/>
                </a:cubicBezTo>
                <a:cubicBezTo>
                  <a:pt x="4330500" y="-448"/>
                  <a:pt x="4336737" y="-448"/>
                  <a:pt x="4340900" y="1631"/>
                </a:cubicBezTo>
                <a:cubicBezTo>
                  <a:pt x="4349221" y="14116"/>
                  <a:pt x="4295131" y="122290"/>
                  <a:pt x="4278489" y="138932"/>
                </a:cubicBezTo>
                <a:lnTo>
                  <a:pt x="4282652" y="138932"/>
                </a:lnTo>
                <a:cubicBezTo>
                  <a:pt x="4295131" y="151410"/>
                  <a:pt x="4295131" y="159732"/>
                  <a:pt x="4286810" y="172216"/>
                </a:cubicBezTo>
                <a:cubicBezTo>
                  <a:pt x="4278489" y="234621"/>
                  <a:pt x="4241047" y="305353"/>
                  <a:pt x="4224405" y="367758"/>
                </a:cubicBezTo>
                <a:cubicBezTo>
                  <a:pt x="4232726" y="380243"/>
                  <a:pt x="4224405" y="380243"/>
                  <a:pt x="4211926" y="388564"/>
                </a:cubicBezTo>
                <a:cubicBezTo>
                  <a:pt x="4211926" y="396885"/>
                  <a:pt x="4207763" y="405206"/>
                  <a:pt x="4216084" y="405206"/>
                </a:cubicBezTo>
                <a:cubicBezTo>
                  <a:pt x="4211926" y="417685"/>
                  <a:pt x="4191121" y="442648"/>
                  <a:pt x="4199442" y="450969"/>
                </a:cubicBezTo>
                <a:lnTo>
                  <a:pt x="4224405" y="426006"/>
                </a:lnTo>
                <a:cubicBezTo>
                  <a:pt x="4232726" y="417685"/>
                  <a:pt x="4236883" y="409364"/>
                  <a:pt x="4228562" y="401043"/>
                </a:cubicBezTo>
                <a:cubicBezTo>
                  <a:pt x="4236883" y="392722"/>
                  <a:pt x="4249368" y="376079"/>
                  <a:pt x="4253526" y="363601"/>
                </a:cubicBezTo>
                <a:lnTo>
                  <a:pt x="4286810" y="288711"/>
                </a:lnTo>
                <a:lnTo>
                  <a:pt x="4311773" y="267905"/>
                </a:lnTo>
                <a:cubicBezTo>
                  <a:pt x="4320094" y="259584"/>
                  <a:pt x="4328415" y="247106"/>
                  <a:pt x="4320094" y="238784"/>
                </a:cubicBezTo>
                <a:lnTo>
                  <a:pt x="4336737" y="205500"/>
                </a:lnTo>
                <a:cubicBezTo>
                  <a:pt x="4328415" y="176374"/>
                  <a:pt x="4370021" y="163895"/>
                  <a:pt x="4361700" y="134768"/>
                </a:cubicBezTo>
                <a:lnTo>
                  <a:pt x="4415790" y="89005"/>
                </a:lnTo>
                <a:cubicBezTo>
                  <a:pt x="4436589" y="113969"/>
                  <a:pt x="4436589" y="113969"/>
                  <a:pt x="4415789" y="130611"/>
                </a:cubicBezTo>
                <a:cubicBezTo>
                  <a:pt x="4436589" y="155574"/>
                  <a:pt x="4394984" y="159731"/>
                  <a:pt x="4411626" y="180537"/>
                </a:cubicBezTo>
                <a:cubicBezTo>
                  <a:pt x="4399147" y="197179"/>
                  <a:pt x="4370021" y="272069"/>
                  <a:pt x="4378342" y="284547"/>
                </a:cubicBezTo>
                <a:lnTo>
                  <a:pt x="4345058" y="363601"/>
                </a:lnTo>
                <a:cubicBezTo>
                  <a:pt x="4361699" y="384401"/>
                  <a:pt x="4365863" y="409364"/>
                  <a:pt x="4340900" y="430169"/>
                </a:cubicBezTo>
                <a:cubicBezTo>
                  <a:pt x="4332579" y="463453"/>
                  <a:pt x="4315937" y="505059"/>
                  <a:pt x="4290974" y="530022"/>
                </a:cubicBezTo>
                <a:lnTo>
                  <a:pt x="4303452" y="563306"/>
                </a:lnTo>
                <a:lnTo>
                  <a:pt x="4274331" y="584106"/>
                </a:lnTo>
                <a:lnTo>
                  <a:pt x="4274331" y="629875"/>
                </a:lnTo>
                <a:cubicBezTo>
                  <a:pt x="4261847" y="646517"/>
                  <a:pt x="4266010" y="663159"/>
                  <a:pt x="4249368" y="671480"/>
                </a:cubicBezTo>
                <a:cubicBezTo>
                  <a:pt x="4245205" y="679801"/>
                  <a:pt x="4249368" y="700601"/>
                  <a:pt x="4253526" y="704765"/>
                </a:cubicBezTo>
                <a:cubicBezTo>
                  <a:pt x="4257689" y="713086"/>
                  <a:pt x="4266010" y="708922"/>
                  <a:pt x="4266010" y="704764"/>
                </a:cubicBezTo>
                <a:cubicBezTo>
                  <a:pt x="4245205" y="679801"/>
                  <a:pt x="4286810" y="663159"/>
                  <a:pt x="4299295" y="654838"/>
                </a:cubicBezTo>
                <a:lnTo>
                  <a:pt x="4299294" y="592427"/>
                </a:lnTo>
                <a:lnTo>
                  <a:pt x="4303452" y="592427"/>
                </a:lnTo>
                <a:cubicBezTo>
                  <a:pt x="4307615" y="584106"/>
                  <a:pt x="4311773" y="571627"/>
                  <a:pt x="4303452" y="563306"/>
                </a:cubicBezTo>
                <a:cubicBezTo>
                  <a:pt x="4328415" y="542501"/>
                  <a:pt x="4332579" y="513380"/>
                  <a:pt x="4357542" y="496738"/>
                </a:cubicBezTo>
                <a:cubicBezTo>
                  <a:pt x="4328415" y="467611"/>
                  <a:pt x="4349221" y="467611"/>
                  <a:pt x="4378342" y="442648"/>
                </a:cubicBezTo>
                <a:cubicBezTo>
                  <a:pt x="4399147" y="426006"/>
                  <a:pt x="4399147" y="338637"/>
                  <a:pt x="4424110" y="317832"/>
                </a:cubicBezTo>
                <a:cubicBezTo>
                  <a:pt x="4432432" y="313674"/>
                  <a:pt x="4440753" y="317832"/>
                  <a:pt x="4444910" y="321995"/>
                </a:cubicBezTo>
                <a:cubicBezTo>
                  <a:pt x="4465716" y="342795"/>
                  <a:pt x="4444910" y="384400"/>
                  <a:pt x="4428268" y="396885"/>
                </a:cubicBezTo>
                <a:cubicBezTo>
                  <a:pt x="4407469" y="450969"/>
                  <a:pt x="4399147" y="496738"/>
                  <a:pt x="4378342" y="546664"/>
                </a:cubicBezTo>
                <a:cubicBezTo>
                  <a:pt x="4386663" y="554985"/>
                  <a:pt x="4378342" y="559143"/>
                  <a:pt x="4370021" y="567464"/>
                </a:cubicBezTo>
                <a:cubicBezTo>
                  <a:pt x="4361700" y="575785"/>
                  <a:pt x="4365863" y="584106"/>
                  <a:pt x="4374184" y="588269"/>
                </a:cubicBezTo>
                <a:cubicBezTo>
                  <a:pt x="4361700" y="600748"/>
                  <a:pt x="4349221" y="617390"/>
                  <a:pt x="4349221" y="629875"/>
                </a:cubicBezTo>
                <a:lnTo>
                  <a:pt x="4332579" y="658996"/>
                </a:lnTo>
                <a:cubicBezTo>
                  <a:pt x="4345058" y="675638"/>
                  <a:pt x="4340900" y="692280"/>
                  <a:pt x="4328415" y="700601"/>
                </a:cubicBezTo>
                <a:cubicBezTo>
                  <a:pt x="4353378" y="700601"/>
                  <a:pt x="4415790" y="688122"/>
                  <a:pt x="4436589" y="713086"/>
                </a:cubicBezTo>
                <a:cubicBezTo>
                  <a:pt x="4449074" y="729728"/>
                  <a:pt x="4449074" y="750527"/>
                  <a:pt x="4436589" y="754691"/>
                </a:cubicBezTo>
                <a:cubicBezTo>
                  <a:pt x="4436589" y="758848"/>
                  <a:pt x="4428268" y="771333"/>
                  <a:pt x="4432432" y="775491"/>
                </a:cubicBezTo>
                <a:lnTo>
                  <a:pt x="4444910" y="767169"/>
                </a:lnTo>
                <a:lnTo>
                  <a:pt x="4499000" y="725564"/>
                </a:lnTo>
                <a:lnTo>
                  <a:pt x="4507321" y="696444"/>
                </a:lnTo>
                <a:cubicBezTo>
                  <a:pt x="4499000" y="683959"/>
                  <a:pt x="4507321" y="683959"/>
                  <a:pt x="4515643" y="675638"/>
                </a:cubicBezTo>
                <a:cubicBezTo>
                  <a:pt x="4519800" y="667317"/>
                  <a:pt x="4515642" y="663159"/>
                  <a:pt x="4511479" y="658996"/>
                </a:cubicBezTo>
                <a:cubicBezTo>
                  <a:pt x="4536442" y="634032"/>
                  <a:pt x="4553084" y="600748"/>
                  <a:pt x="4578048" y="575785"/>
                </a:cubicBezTo>
                <a:cubicBezTo>
                  <a:pt x="4586369" y="538343"/>
                  <a:pt x="4611332" y="500895"/>
                  <a:pt x="4644616" y="484253"/>
                </a:cubicBezTo>
                <a:lnTo>
                  <a:pt x="4640459" y="463453"/>
                </a:lnTo>
                <a:cubicBezTo>
                  <a:pt x="4636295" y="450969"/>
                  <a:pt x="4644616" y="438490"/>
                  <a:pt x="4657101" y="430169"/>
                </a:cubicBezTo>
                <a:cubicBezTo>
                  <a:pt x="4665422" y="413527"/>
                  <a:pt x="4673743" y="409364"/>
                  <a:pt x="4682064" y="421848"/>
                </a:cubicBezTo>
                <a:cubicBezTo>
                  <a:pt x="4698706" y="438490"/>
                  <a:pt x="4707027" y="450969"/>
                  <a:pt x="4686221" y="471774"/>
                </a:cubicBezTo>
                <a:cubicBezTo>
                  <a:pt x="4673743" y="484253"/>
                  <a:pt x="4632138" y="534180"/>
                  <a:pt x="4648779" y="559143"/>
                </a:cubicBezTo>
                <a:cubicBezTo>
                  <a:pt x="4644616" y="579948"/>
                  <a:pt x="4623816" y="654838"/>
                  <a:pt x="4598853" y="679801"/>
                </a:cubicBezTo>
                <a:cubicBezTo>
                  <a:pt x="4611332" y="692280"/>
                  <a:pt x="4603011" y="700601"/>
                  <a:pt x="4594689" y="704765"/>
                </a:cubicBezTo>
                <a:cubicBezTo>
                  <a:pt x="4578048" y="717243"/>
                  <a:pt x="4611332" y="758849"/>
                  <a:pt x="4615495" y="767170"/>
                </a:cubicBezTo>
                <a:cubicBezTo>
                  <a:pt x="4603011" y="783811"/>
                  <a:pt x="4532284" y="921112"/>
                  <a:pt x="4548927" y="937754"/>
                </a:cubicBezTo>
                <a:lnTo>
                  <a:pt x="4515643" y="966875"/>
                </a:lnTo>
                <a:cubicBezTo>
                  <a:pt x="4503158" y="991838"/>
                  <a:pt x="4490679" y="1012644"/>
                  <a:pt x="4482358" y="1037607"/>
                </a:cubicBezTo>
                <a:lnTo>
                  <a:pt x="4486516" y="1050086"/>
                </a:lnTo>
                <a:cubicBezTo>
                  <a:pt x="4515642" y="1050086"/>
                  <a:pt x="4515642" y="979360"/>
                  <a:pt x="4548927" y="979360"/>
                </a:cubicBezTo>
                <a:cubicBezTo>
                  <a:pt x="4557248" y="979360"/>
                  <a:pt x="4565569" y="975196"/>
                  <a:pt x="4578047" y="971039"/>
                </a:cubicBezTo>
                <a:lnTo>
                  <a:pt x="4548927" y="958554"/>
                </a:lnTo>
                <a:lnTo>
                  <a:pt x="4561405" y="950233"/>
                </a:lnTo>
                <a:cubicBezTo>
                  <a:pt x="4573890" y="941912"/>
                  <a:pt x="4582211" y="950233"/>
                  <a:pt x="4590532" y="958554"/>
                </a:cubicBezTo>
                <a:cubicBezTo>
                  <a:pt x="4598853" y="946075"/>
                  <a:pt x="4607174" y="937755"/>
                  <a:pt x="4607174" y="925270"/>
                </a:cubicBezTo>
                <a:cubicBezTo>
                  <a:pt x="4615495" y="916949"/>
                  <a:pt x="4615495" y="896149"/>
                  <a:pt x="4619653" y="879507"/>
                </a:cubicBezTo>
                <a:cubicBezTo>
                  <a:pt x="4607174" y="879507"/>
                  <a:pt x="4594689" y="871186"/>
                  <a:pt x="4586369" y="858701"/>
                </a:cubicBezTo>
                <a:cubicBezTo>
                  <a:pt x="4598853" y="850380"/>
                  <a:pt x="4607174" y="837901"/>
                  <a:pt x="4607174" y="821259"/>
                </a:cubicBezTo>
                <a:lnTo>
                  <a:pt x="4648779" y="829581"/>
                </a:lnTo>
                <a:cubicBezTo>
                  <a:pt x="4636295" y="842059"/>
                  <a:pt x="4636295" y="854544"/>
                  <a:pt x="4627974" y="867022"/>
                </a:cubicBezTo>
                <a:lnTo>
                  <a:pt x="4644616" y="879507"/>
                </a:lnTo>
                <a:cubicBezTo>
                  <a:pt x="4652937" y="879507"/>
                  <a:pt x="4657101" y="883664"/>
                  <a:pt x="4657101" y="891985"/>
                </a:cubicBezTo>
                <a:cubicBezTo>
                  <a:pt x="4657101" y="908628"/>
                  <a:pt x="4644616" y="925270"/>
                  <a:pt x="4636295" y="937755"/>
                </a:cubicBezTo>
                <a:cubicBezTo>
                  <a:pt x="4648780" y="941912"/>
                  <a:pt x="4665422" y="937754"/>
                  <a:pt x="4673743" y="941912"/>
                </a:cubicBezTo>
                <a:cubicBezTo>
                  <a:pt x="4682064" y="954397"/>
                  <a:pt x="4652937" y="983517"/>
                  <a:pt x="4640458" y="996002"/>
                </a:cubicBezTo>
                <a:cubicBezTo>
                  <a:pt x="4640458" y="1012644"/>
                  <a:pt x="4632137" y="1029286"/>
                  <a:pt x="4623816" y="1029286"/>
                </a:cubicBezTo>
                <a:lnTo>
                  <a:pt x="4603011" y="1058407"/>
                </a:lnTo>
                <a:lnTo>
                  <a:pt x="4603011" y="1095855"/>
                </a:lnTo>
                <a:lnTo>
                  <a:pt x="4615495" y="1083370"/>
                </a:lnTo>
                <a:lnTo>
                  <a:pt x="4632137" y="1050086"/>
                </a:lnTo>
                <a:cubicBezTo>
                  <a:pt x="4636295" y="1041765"/>
                  <a:pt x="4644616" y="1037607"/>
                  <a:pt x="4648780" y="1037607"/>
                </a:cubicBezTo>
                <a:cubicBezTo>
                  <a:pt x="4648779" y="1041765"/>
                  <a:pt x="4640459" y="1054249"/>
                  <a:pt x="4640459" y="1062570"/>
                </a:cubicBezTo>
                <a:cubicBezTo>
                  <a:pt x="4657101" y="1083370"/>
                  <a:pt x="4590532" y="1124975"/>
                  <a:pt x="4607174" y="1145781"/>
                </a:cubicBezTo>
                <a:lnTo>
                  <a:pt x="4590532" y="1174902"/>
                </a:lnTo>
                <a:cubicBezTo>
                  <a:pt x="4590532" y="1183223"/>
                  <a:pt x="4586368" y="1195707"/>
                  <a:pt x="4582211" y="1208186"/>
                </a:cubicBezTo>
                <a:cubicBezTo>
                  <a:pt x="4598853" y="1187387"/>
                  <a:pt x="4619653" y="1162423"/>
                  <a:pt x="4619653" y="1133297"/>
                </a:cubicBezTo>
                <a:lnTo>
                  <a:pt x="4652937" y="1145781"/>
                </a:lnTo>
                <a:lnTo>
                  <a:pt x="4644616" y="1191544"/>
                </a:lnTo>
                <a:lnTo>
                  <a:pt x="4665422" y="1187386"/>
                </a:lnTo>
                <a:lnTo>
                  <a:pt x="4686221" y="1212350"/>
                </a:lnTo>
                <a:lnTo>
                  <a:pt x="4665422" y="1274755"/>
                </a:lnTo>
                <a:cubicBezTo>
                  <a:pt x="4632138" y="1303881"/>
                  <a:pt x="4615495" y="1353808"/>
                  <a:pt x="4590532" y="1378771"/>
                </a:cubicBezTo>
                <a:lnTo>
                  <a:pt x="4582211" y="1378771"/>
                </a:lnTo>
                <a:lnTo>
                  <a:pt x="4582211" y="1391250"/>
                </a:lnTo>
                <a:lnTo>
                  <a:pt x="4557248" y="1432855"/>
                </a:lnTo>
                <a:cubicBezTo>
                  <a:pt x="4557248" y="1470303"/>
                  <a:pt x="4515642" y="1486945"/>
                  <a:pt x="4515642" y="1532708"/>
                </a:cubicBezTo>
                <a:cubicBezTo>
                  <a:pt x="4507321" y="1545193"/>
                  <a:pt x="4478194" y="1611761"/>
                  <a:pt x="4469873" y="1611761"/>
                </a:cubicBezTo>
                <a:cubicBezTo>
                  <a:pt x="4469874" y="1624240"/>
                  <a:pt x="4469873" y="1640882"/>
                  <a:pt x="4465716" y="1657524"/>
                </a:cubicBezTo>
                <a:lnTo>
                  <a:pt x="4469873" y="1657524"/>
                </a:lnTo>
                <a:cubicBezTo>
                  <a:pt x="4474037" y="1661688"/>
                  <a:pt x="4474037" y="1665845"/>
                  <a:pt x="4465716" y="1670009"/>
                </a:cubicBezTo>
                <a:lnTo>
                  <a:pt x="4457395" y="1670009"/>
                </a:lnTo>
                <a:cubicBezTo>
                  <a:pt x="4453232" y="1682487"/>
                  <a:pt x="4444910" y="1686651"/>
                  <a:pt x="4436589" y="1686651"/>
                </a:cubicBezTo>
                <a:cubicBezTo>
                  <a:pt x="4436589" y="1715772"/>
                  <a:pt x="4419947" y="1740735"/>
                  <a:pt x="4419947" y="1769861"/>
                </a:cubicBezTo>
                <a:lnTo>
                  <a:pt x="4444910" y="1803146"/>
                </a:lnTo>
                <a:cubicBezTo>
                  <a:pt x="4449074" y="1803146"/>
                  <a:pt x="4453231" y="1803146"/>
                  <a:pt x="4453232" y="1807303"/>
                </a:cubicBezTo>
                <a:cubicBezTo>
                  <a:pt x="4453232" y="1815624"/>
                  <a:pt x="4444910" y="1828109"/>
                  <a:pt x="4436589" y="1832266"/>
                </a:cubicBezTo>
                <a:cubicBezTo>
                  <a:pt x="4436589" y="1844751"/>
                  <a:pt x="4432432" y="1857230"/>
                  <a:pt x="4415789" y="1857230"/>
                </a:cubicBezTo>
                <a:lnTo>
                  <a:pt x="4403305" y="1857230"/>
                </a:lnTo>
                <a:lnTo>
                  <a:pt x="4399147" y="1902999"/>
                </a:lnTo>
                <a:lnTo>
                  <a:pt x="4357542" y="1982046"/>
                </a:lnTo>
                <a:lnTo>
                  <a:pt x="4340900" y="1994530"/>
                </a:lnTo>
                <a:cubicBezTo>
                  <a:pt x="4340900" y="2019493"/>
                  <a:pt x="4324258" y="2052778"/>
                  <a:pt x="4311773" y="2077741"/>
                </a:cubicBezTo>
                <a:lnTo>
                  <a:pt x="4311773" y="2127667"/>
                </a:lnTo>
                <a:lnTo>
                  <a:pt x="4278489" y="2156788"/>
                </a:lnTo>
                <a:lnTo>
                  <a:pt x="4261847" y="2198393"/>
                </a:lnTo>
                <a:lnTo>
                  <a:pt x="4236884" y="2219199"/>
                </a:lnTo>
                <a:cubicBezTo>
                  <a:pt x="4236884" y="2248320"/>
                  <a:pt x="4207763" y="2256641"/>
                  <a:pt x="4207763" y="2289925"/>
                </a:cubicBezTo>
                <a:lnTo>
                  <a:pt x="4170321" y="2360658"/>
                </a:lnTo>
                <a:cubicBezTo>
                  <a:pt x="4141194" y="2360657"/>
                  <a:pt x="4157836" y="2427226"/>
                  <a:pt x="4120394" y="2427226"/>
                </a:cubicBezTo>
                <a:lnTo>
                  <a:pt x="4124552" y="2310731"/>
                </a:lnTo>
                <a:lnTo>
                  <a:pt x="4099589" y="2302410"/>
                </a:lnTo>
                <a:lnTo>
                  <a:pt x="4082947" y="2331531"/>
                </a:lnTo>
                <a:cubicBezTo>
                  <a:pt x="4074626" y="2360657"/>
                  <a:pt x="4049663" y="2443868"/>
                  <a:pt x="4049663" y="2472989"/>
                </a:cubicBezTo>
                <a:cubicBezTo>
                  <a:pt x="4049662" y="2510437"/>
                  <a:pt x="4045499" y="2506273"/>
                  <a:pt x="4003894" y="2506273"/>
                </a:cubicBezTo>
                <a:lnTo>
                  <a:pt x="3999736" y="2518758"/>
                </a:lnTo>
                <a:cubicBezTo>
                  <a:pt x="4008057" y="2527079"/>
                  <a:pt x="4024699" y="2556199"/>
                  <a:pt x="3999736" y="2556199"/>
                </a:cubicBezTo>
                <a:cubicBezTo>
                  <a:pt x="3995573" y="2556199"/>
                  <a:pt x="3974773" y="2560363"/>
                  <a:pt x="3974773" y="2564521"/>
                </a:cubicBezTo>
                <a:lnTo>
                  <a:pt x="3974773" y="2568684"/>
                </a:lnTo>
                <a:lnTo>
                  <a:pt x="4033020" y="2601968"/>
                </a:lnTo>
                <a:cubicBezTo>
                  <a:pt x="4053820" y="2581163"/>
                  <a:pt x="4062141" y="2547879"/>
                  <a:pt x="4062141" y="2518758"/>
                </a:cubicBezTo>
                <a:cubicBezTo>
                  <a:pt x="4074626" y="2506273"/>
                  <a:pt x="4078783" y="2493794"/>
                  <a:pt x="4078783" y="2477152"/>
                </a:cubicBezTo>
                <a:lnTo>
                  <a:pt x="4095431" y="2439704"/>
                </a:lnTo>
                <a:cubicBezTo>
                  <a:pt x="4095431" y="2435547"/>
                  <a:pt x="4095431" y="2423062"/>
                  <a:pt x="4099589" y="2423063"/>
                </a:cubicBezTo>
                <a:cubicBezTo>
                  <a:pt x="4116231" y="2423063"/>
                  <a:pt x="4128715" y="2464668"/>
                  <a:pt x="4128716" y="2477153"/>
                </a:cubicBezTo>
                <a:cubicBezTo>
                  <a:pt x="4128716" y="2481310"/>
                  <a:pt x="4128716" y="2489631"/>
                  <a:pt x="4120394" y="2489631"/>
                </a:cubicBezTo>
                <a:cubicBezTo>
                  <a:pt x="4112073" y="2522915"/>
                  <a:pt x="4091268" y="2585326"/>
                  <a:pt x="4062141" y="2610290"/>
                </a:cubicBezTo>
                <a:cubicBezTo>
                  <a:pt x="4062141" y="2626932"/>
                  <a:pt x="4049663" y="2631089"/>
                  <a:pt x="4049663" y="2647731"/>
                </a:cubicBezTo>
                <a:cubicBezTo>
                  <a:pt x="4037178" y="2676858"/>
                  <a:pt x="4020536" y="2710142"/>
                  <a:pt x="3999736" y="2735105"/>
                </a:cubicBezTo>
                <a:cubicBezTo>
                  <a:pt x="3999736" y="2743427"/>
                  <a:pt x="3995572" y="2755905"/>
                  <a:pt x="3987251" y="2755905"/>
                </a:cubicBezTo>
                <a:cubicBezTo>
                  <a:pt x="3970609" y="2755905"/>
                  <a:pt x="3974773" y="2718464"/>
                  <a:pt x="3974773" y="2710142"/>
                </a:cubicBezTo>
                <a:lnTo>
                  <a:pt x="3941489" y="2722621"/>
                </a:lnTo>
                <a:lnTo>
                  <a:pt x="3937325" y="2764226"/>
                </a:lnTo>
                <a:lnTo>
                  <a:pt x="3899883" y="2839116"/>
                </a:lnTo>
                <a:lnTo>
                  <a:pt x="3895719" y="2839116"/>
                </a:lnTo>
                <a:lnTo>
                  <a:pt x="3862435" y="2914006"/>
                </a:lnTo>
                <a:cubicBezTo>
                  <a:pt x="3854114" y="2918169"/>
                  <a:pt x="3858277" y="2951453"/>
                  <a:pt x="3858278" y="2955611"/>
                </a:cubicBezTo>
                <a:cubicBezTo>
                  <a:pt x="3866599" y="2943132"/>
                  <a:pt x="3883241" y="2968096"/>
                  <a:pt x="3870757" y="2972253"/>
                </a:cubicBezTo>
                <a:cubicBezTo>
                  <a:pt x="3866599" y="2972253"/>
                  <a:pt x="3858278" y="2972253"/>
                  <a:pt x="3858278" y="2980574"/>
                </a:cubicBezTo>
                <a:cubicBezTo>
                  <a:pt x="3858278" y="2988895"/>
                  <a:pt x="3870756" y="3001380"/>
                  <a:pt x="3879077" y="3009701"/>
                </a:cubicBezTo>
                <a:cubicBezTo>
                  <a:pt x="3879077" y="3022180"/>
                  <a:pt x="3854114" y="3080427"/>
                  <a:pt x="3845793" y="3080427"/>
                </a:cubicBezTo>
                <a:cubicBezTo>
                  <a:pt x="3845793" y="3109554"/>
                  <a:pt x="3845793" y="3113711"/>
                  <a:pt x="3816672" y="3113711"/>
                </a:cubicBezTo>
                <a:lnTo>
                  <a:pt x="3816673" y="3159480"/>
                </a:lnTo>
                <a:cubicBezTo>
                  <a:pt x="3795867" y="3146996"/>
                  <a:pt x="3775067" y="3130354"/>
                  <a:pt x="3762582" y="3109553"/>
                </a:cubicBezTo>
                <a:cubicBezTo>
                  <a:pt x="3762582" y="3117875"/>
                  <a:pt x="3762582" y="3126196"/>
                  <a:pt x="3758425" y="3134517"/>
                </a:cubicBezTo>
                <a:lnTo>
                  <a:pt x="3783388" y="3176122"/>
                </a:lnTo>
                <a:cubicBezTo>
                  <a:pt x="3775067" y="3196922"/>
                  <a:pt x="3737619" y="3342544"/>
                  <a:pt x="3696014" y="3342544"/>
                </a:cubicBezTo>
                <a:cubicBezTo>
                  <a:pt x="3696014" y="3355022"/>
                  <a:pt x="3679372" y="3404949"/>
                  <a:pt x="3666893" y="3404948"/>
                </a:cubicBezTo>
                <a:cubicBezTo>
                  <a:pt x="3662730" y="3404949"/>
                  <a:pt x="3662730" y="3392470"/>
                  <a:pt x="3662730" y="3392470"/>
                </a:cubicBezTo>
                <a:lnTo>
                  <a:pt x="3646087" y="3388306"/>
                </a:lnTo>
                <a:lnTo>
                  <a:pt x="3633609" y="3404949"/>
                </a:lnTo>
                <a:lnTo>
                  <a:pt x="3662730" y="3434075"/>
                </a:lnTo>
                <a:cubicBezTo>
                  <a:pt x="3662730" y="3479838"/>
                  <a:pt x="3641930" y="3513123"/>
                  <a:pt x="3616967" y="3546407"/>
                </a:cubicBezTo>
                <a:cubicBezTo>
                  <a:pt x="3616967" y="3554728"/>
                  <a:pt x="3641930" y="3612975"/>
                  <a:pt x="3629445" y="3612976"/>
                </a:cubicBezTo>
                <a:cubicBezTo>
                  <a:pt x="3616967" y="3612976"/>
                  <a:pt x="3608646" y="3604654"/>
                  <a:pt x="3600324" y="3596333"/>
                </a:cubicBezTo>
                <a:cubicBezTo>
                  <a:pt x="3600325" y="3625460"/>
                  <a:pt x="3592004" y="3667065"/>
                  <a:pt x="3575361" y="3687865"/>
                </a:cubicBezTo>
                <a:lnTo>
                  <a:pt x="3554562" y="3654581"/>
                </a:lnTo>
                <a:lnTo>
                  <a:pt x="3567041" y="3612975"/>
                </a:lnTo>
                <a:cubicBezTo>
                  <a:pt x="3562877" y="3608818"/>
                  <a:pt x="3554562" y="3604654"/>
                  <a:pt x="3554562" y="3600497"/>
                </a:cubicBezTo>
                <a:cubicBezTo>
                  <a:pt x="3554562" y="3592176"/>
                  <a:pt x="3579525" y="3592176"/>
                  <a:pt x="3583682" y="3592176"/>
                </a:cubicBezTo>
                <a:cubicBezTo>
                  <a:pt x="3583682" y="3567213"/>
                  <a:pt x="3596161" y="3538086"/>
                  <a:pt x="3608646" y="3513123"/>
                </a:cubicBezTo>
                <a:cubicBezTo>
                  <a:pt x="3608646" y="3508965"/>
                  <a:pt x="3604482" y="3496481"/>
                  <a:pt x="3600325" y="3492323"/>
                </a:cubicBezTo>
                <a:lnTo>
                  <a:pt x="3571204" y="3529765"/>
                </a:lnTo>
                <a:lnTo>
                  <a:pt x="3550398" y="3533928"/>
                </a:lnTo>
                <a:lnTo>
                  <a:pt x="3550398" y="3592176"/>
                </a:lnTo>
                <a:cubicBezTo>
                  <a:pt x="3521278" y="3612975"/>
                  <a:pt x="3496314" y="3675387"/>
                  <a:pt x="3487993" y="3704507"/>
                </a:cubicBezTo>
                <a:cubicBezTo>
                  <a:pt x="3487993" y="3721150"/>
                  <a:pt x="3471351" y="3729470"/>
                  <a:pt x="3471351" y="3746112"/>
                </a:cubicBezTo>
                <a:lnTo>
                  <a:pt x="3458866" y="3779397"/>
                </a:lnTo>
                <a:lnTo>
                  <a:pt x="3463024" y="3779397"/>
                </a:lnTo>
                <a:cubicBezTo>
                  <a:pt x="3463024" y="3796039"/>
                  <a:pt x="3446382" y="3804360"/>
                  <a:pt x="3446382" y="3821002"/>
                </a:cubicBezTo>
                <a:cubicBezTo>
                  <a:pt x="3446382" y="3833487"/>
                  <a:pt x="3446382" y="3845965"/>
                  <a:pt x="3429740" y="3845965"/>
                </a:cubicBezTo>
                <a:cubicBezTo>
                  <a:pt x="3429740" y="3870929"/>
                  <a:pt x="3429739" y="3875092"/>
                  <a:pt x="3404777" y="3875092"/>
                </a:cubicBezTo>
                <a:lnTo>
                  <a:pt x="3404777" y="3920855"/>
                </a:lnTo>
                <a:lnTo>
                  <a:pt x="3383977" y="3912534"/>
                </a:lnTo>
                <a:lnTo>
                  <a:pt x="3359013" y="3970782"/>
                </a:lnTo>
                <a:lnTo>
                  <a:pt x="3367334" y="3979102"/>
                </a:lnTo>
                <a:lnTo>
                  <a:pt x="3350692" y="3991587"/>
                </a:lnTo>
                <a:lnTo>
                  <a:pt x="3342371" y="4008229"/>
                </a:lnTo>
                <a:lnTo>
                  <a:pt x="3354850" y="4037350"/>
                </a:lnTo>
                <a:lnTo>
                  <a:pt x="3350693" y="4070634"/>
                </a:lnTo>
                <a:cubicBezTo>
                  <a:pt x="3325729" y="4070634"/>
                  <a:pt x="3346529" y="4103919"/>
                  <a:pt x="3304924" y="4103918"/>
                </a:cubicBezTo>
                <a:lnTo>
                  <a:pt x="3304924" y="4083119"/>
                </a:lnTo>
                <a:lnTo>
                  <a:pt x="3292445" y="4087276"/>
                </a:lnTo>
                <a:cubicBezTo>
                  <a:pt x="3288281" y="4095597"/>
                  <a:pt x="3271639" y="4141367"/>
                  <a:pt x="3267482" y="4141366"/>
                </a:cubicBezTo>
                <a:cubicBezTo>
                  <a:pt x="3263318" y="4141367"/>
                  <a:pt x="3263318" y="4133045"/>
                  <a:pt x="3263318" y="4133045"/>
                </a:cubicBezTo>
                <a:cubicBezTo>
                  <a:pt x="3238355" y="4133045"/>
                  <a:pt x="3254997" y="4112240"/>
                  <a:pt x="3263318" y="4103919"/>
                </a:cubicBezTo>
                <a:lnTo>
                  <a:pt x="3246676" y="4066477"/>
                </a:lnTo>
                <a:lnTo>
                  <a:pt x="3263318" y="4037350"/>
                </a:lnTo>
                <a:lnTo>
                  <a:pt x="3234198" y="4024871"/>
                </a:lnTo>
                <a:cubicBezTo>
                  <a:pt x="3234198" y="4053992"/>
                  <a:pt x="3205071" y="4070634"/>
                  <a:pt x="3205071" y="4103918"/>
                </a:cubicBezTo>
                <a:cubicBezTo>
                  <a:pt x="3180108" y="4137203"/>
                  <a:pt x="3159308" y="4174650"/>
                  <a:pt x="3138502" y="4207935"/>
                </a:cubicBezTo>
                <a:cubicBezTo>
                  <a:pt x="3134345" y="4224577"/>
                  <a:pt x="3121860" y="4274503"/>
                  <a:pt x="3101060" y="4274504"/>
                </a:cubicBezTo>
                <a:cubicBezTo>
                  <a:pt x="3101060" y="4278661"/>
                  <a:pt x="3113539" y="4307788"/>
                  <a:pt x="3113539" y="4307788"/>
                </a:cubicBezTo>
                <a:cubicBezTo>
                  <a:pt x="3117703" y="4307788"/>
                  <a:pt x="3117703" y="4295303"/>
                  <a:pt x="3117703" y="4295303"/>
                </a:cubicBezTo>
                <a:cubicBezTo>
                  <a:pt x="3138502" y="4245377"/>
                  <a:pt x="3184271" y="4203771"/>
                  <a:pt x="3188429" y="4149687"/>
                </a:cubicBezTo>
                <a:lnTo>
                  <a:pt x="3209234" y="4149687"/>
                </a:lnTo>
                <a:cubicBezTo>
                  <a:pt x="3225876" y="4149687"/>
                  <a:pt x="3263318" y="4149687"/>
                  <a:pt x="3263318" y="4170487"/>
                </a:cubicBezTo>
                <a:cubicBezTo>
                  <a:pt x="3263318" y="4207935"/>
                  <a:pt x="3242518" y="4245377"/>
                  <a:pt x="3221713" y="4274504"/>
                </a:cubicBezTo>
                <a:cubicBezTo>
                  <a:pt x="3221713" y="4295303"/>
                  <a:pt x="3234198" y="4307788"/>
                  <a:pt x="3234198" y="4328587"/>
                </a:cubicBezTo>
                <a:lnTo>
                  <a:pt x="3205071" y="4320267"/>
                </a:lnTo>
                <a:cubicBezTo>
                  <a:pt x="3205071" y="4345229"/>
                  <a:pt x="3200913" y="4378514"/>
                  <a:pt x="3184271" y="4403477"/>
                </a:cubicBezTo>
                <a:lnTo>
                  <a:pt x="3163465" y="4374356"/>
                </a:lnTo>
                <a:lnTo>
                  <a:pt x="3175950" y="4336908"/>
                </a:lnTo>
                <a:cubicBezTo>
                  <a:pt x="3171786" y="4332751"/>
                  <a:pt x="3163465" y="4328588"/>
                  <a:pt x="3163465" y="4324430"/>
                </a:cubicBezTo>
                <a:cubicBezTo>
                  <a:pt x="3163465" y="4316109"/>
                  <a:pt x="3184271" y="4316109"/>
                  <a:pt x="3188429" y="4316109"/>
                </a:cubicBezTo>
                <a:lnTo>
                  <a:pt x="3213392" y="4245377"/>
                </a:lnTo>
                <a:lnTo>
                  <a:pt x="3209234" y="4228734"/>
                </a:lnTo>
                <a:lnTo>
                  <a:pt x="3192592" y="4207935"/>
                </a:lnTo>
                <a:lnTo>
                  <a:pt x="3171786" y="4228734"/>
                </a:lnTo>
                <a:lnTo>
                  <a:pt x="3159308" y="4316109"/>
                </a:lnTo>
                <a:cubicBezTo>
                  <a:pt x="3134345" y="4336908"/>
                  <a:pt x="3109381" y="4390998"/>
                  <a:pt x="3101060" y="4420119"/>
                </a:cubicBezTo>
                <a:cubicBezTo>
                  <a:pt x="3101060" y="4449246"/>
                  <a:pt x="3084418" y="4474209"/>
                  <a:pt x="3076097" y="4503330"/>
                </a:cubicBezTo>
                <a:cubicBezTo>
                  <a:pt x="3055292" y="4519972"/>
                  <a:pt x="3038650" y="4540778"/>
                  <a:pt x="3022007" y="4561577"/>
                </a:cubicBezTo>
                <a:lnTo>
                  <a:pt x="2992886" y="4644788"/>
                </a:lnTo>
                <a:cubicBezTo>
                  <a:pt x="2988729" y="4644788"/>
                  <a:pt x="2976244" y="4644788"/>
                  <a:pt x="2976245" y="4653109"/>
                </a:cubicBezTo>
                <a:cubicBezTo>
                  <a:pt x="2976244" y="4657273"/>
                  <a:pt x="2988729" y="4665594"/>
                  <a:pt x="2992886" y="4669751"/>
                </a:cubicBezTo>
                <a:lnTo>
                  <a:pt x="2947123" y="4694714"/>
                </a:lnTo>
                <a:lnTo>
                  <a:pt x="2917997" y="4694714"/>
                </a:lnTo>
                <a:cubicBezTo>
                  <a:pt x="2917997" y="4661430"/>
                  <a:pt x="2934639" y="4644788"/>
                  <a:pt x="2926318" y="4586540"/>
                </a:cubicBezTo>
                <a:cubicBezTo>
                  <a:pt x="2909676" y="4611504"/>
                  <a:pt x="2888876" y="4632309"/>
                  <a:pt x="2888876" y="4665594"/>
                </a:cubicBezTo>
                <a:cubicBezTo>
                  <a:pt x="2868070" y="4682236"/>
                  <a:pt x="2851428" y="4698878"/>
                  <a:pt x="2834786" y="4719678"/>
                </a:cubicBezTo>
                <a:cubicBezTo>
                  <a:pt x="2780696" y="4719678"/>
                  <a:pt x="2830623" y="4769604"/>
                  <a:pt x="2797338" y="4769604"/>
                </a:cubicBezTo>
                <a:lnTo>
                  <a:pt x="2780696" y="4769604"/>
                </a:lnTo>
                <a:cubicBezTo>
                  <a:pt x="2780696" y="4794567"/>
                  <a:pt x="2764054" y="4798731"/>
                  <a:pt x="2764054" y="4819530"/>
                </a:cubicBezTo>
                <a:lnTo>
                  <a:pt x="2734933" y="4844494"/>
                </a:lnTo>
                <a:lnTo>
                  <a:pt x="2718291" y="4811209"/>
                </a:lnTo>
                <a:cubicBezTo>
                  <a:pt x="2709970" y="4811209"/>
                  <a:pt x="2705807" y="4807052"/>
                  <a:pt x="2705807" y="4798731"/>
                </a:cubicBezTo>
                <a:cubicBezTo>
                  <a:pt x="2705807" y="4765446"/>
                  <a:pt x="2734933" y="4736320"/>
                  <a:pt x="2734933" y="4698878"/>
                </a:cubicBezTo>
                <a:cubicBezTo>
                  <a:pt x="2734933" y="4698878"/>
                  <a:pt x="2734933" y="4690557"/>
                  <a:pt x="2730770" y="4690557"/>
                </a:cubicBezTo>
                <a:cubicBezTo>
                  <a:pt x="2726612" y="4690557"/>
                  <a:pt x="2718291" y="4715520"/>
                  <a:pt x="2714127" y="4719678"/>
                </a:cubicBezTo>
                <a:cubicBezTo>
                  <a:pt x="2709970" y="4723841"/>
                  <a:pt x="2705806" y="4727999"/>
                  <a:pt x="2705807" y="4732162"/>
                </a:cubicBezTo>
                <a:cubicBezTo>
                  <a:pt x="2705806" y="4744641"/>
                  <a:pt x="2709970" y="4757125"/>
                  <a:pt x="2693328" y="4757125"/>
                </a:cubicBezTo>
                <a:lnTo>
                  <a:pt x="2676685" y="4765446"/>
                </a:lnTo>
                <a:lnTo>
                  <a:pt x="2635080" y="4769604"/>
                </a:lnTo>
                <a:lnTo>
                  <a:pt x="2622595" y="4802888"/>
                </a:lnTo>
                <a:cubicBezTo>
                  <a:pt x="2610117" y="4807052"/>
                  <a:pt x="2597633" y="4819530"/>
                  <a:pt x="2589311" y="4827851"/>
                </a:cubicBezTo>
                <a:cubicBezTo>
                  <a:pt x="2580991" y="4827851"/>
                  <a:pt x="2568511" y="4832015"/>
                  <a:pt x="2568512" y="4844494"/>
                </a:cubicBezTo>
                <a:lnTo>
                  <a:pt x="2572669" y="4861136"/>
                </a:lnTo>
                <a:lnTo>
                  <a:pt x="2535227" y="4861136"/>
                </a:lnTo>
                <a:cubicBezTo>
                  <a:pt x="2535227" y="4848657"/>
                  <a:pt x="2564348" y="4798731"/>
                  <a:pt x="2543549" y="4798731"/>
                </a:cubicBezTo>
                <a:cubicBezTo>
                  <a:pt x="2535228" y="4798731"/>
                  <a:pt x="2526907" y="4807052"/>
                  <a:pt x="2522743" y="4811209"/>
                </a:cubicBezTo>
                <a:lnTo>
                  <a:pt x="2514422" y="4861136"/>
                </a:lnTo>
                <a:lnTo>
                  <a:pt x="2493622" y="4890262"/>
                </a:lnTo>
                <a:cubicBezTo>
                  <a:pt x="2493622" y="4915226"/>
                  <a:pt x="2485301" y="4931868"/>
                  <a:pt x="2468659" y="4948510"/>
                </a:cubicBezTo>
                <a:lnTo>
                  <a:pt x="2468659" y="4981794"/>
                </a:lnTo>
                <a:cubicBezTo>
                  <a:pt x="2456174" y="4994273"/>
                  <a:pt x="2452017" y="5010915"/>
                  <a:pt x="2452017" y="5027557"/>
                </a:cubicBezTo>
                <a:cubicBezTo>
                  <a:pt x="2439533" y="5023400"/>
                  <a:pt x="2422890" y="5031721"/>
                  <a:pt x="2422890" y="5048363"/>
                </a:cubicBezTo>
                <a:lnTo>
                  <a:pt x="2397927" y="5085805"/>
                </a:lnTo>
                <a:lnTo>
                  <a:pt x="2364643" y="5073326"/>
                </a:lnTo>
                <a:cubicBezTo>
                  <a:pt x="2377127" y="5048363"/>
                  <a:pt x="2372964" y="5002594"/>
                  <a:pt x="2389606" y="4985952"/>
                </a:cubicBezTo>
                <a:cubicBezTo>
                  <a:pt x="2389606" y="4973473"/>
                  <a:pt x="2393770" y="4965152"/>
                  <a:pt x="2406248" y="4965152"/>
                </a:cubicBezTo>
                <a:cubicBezTo>
                  <a:pt x="2418732" y="4965152"/>
                  <a:pt x="2472816" y="4969310"/>
                  <a:pt x="2435374" y="4948510"/>
                </a:cubicBezTo>
                <a:lnTo>
                  <a:pt x="2452017" y="4906905"/>
                </a:lnTo>
                <a:lnTo>
                  <a:pt x="2435375" y="4906905"/>
                </a:lnTo>
                <a:lnTo>
                  <a:pt x="2452017" y="4886099"/>
                </a:lnTo>
                <a:lnTo>
                  <a:pt x="2452016" y="4844494"/>
                </a:lnTo>
                <a:lnTo>
                  <a:pt x="2481137" y="4823694"/>
                </a:lnTo>
                <a:lnTo>
                  <a:pt x="2481138" y="4786246"/>
                </a:lnTo>
                <a:cubicBezTo>
                  <a:pt x="2489458" y="4773767"/>
                  <a:pt x="2497780" y="4761283"/>
                  <a:pt x="2510264" y="4752962"/>
                </a:cubicBezTo>
                <a:lnTo>
                  <a:pt x="2522743" y="4719678"/>
                </a:lnTo>
                <a:cubicBezTo>
                  <a:pt x="2493623" y="4719678"/>
                  <a:pt x="2518586" y="4636467"/>
                  <a:pt x="2522743" y="4628146"/>
                </a:cubicBezTo>
                <a:cubicBezTo>
                  <a:pt x="2539385" y="4628146"/>
                  <a:pt x="2535228" y="4578219"/>
                  <a:pt x="2535228" y="4569898"/>
                </a:cubicBezTo>
                <a:cubicBezTo>
                  <a:pt x="2547706" y="4565741"/>
                  <a:pt x="2551869" y="4549099"/>
                  <a:pt x="2551870" y="4536614"/>
                </a:cubicBezTo>
                <a:cubicBezTo>
                  <a:pt x="2551870" y="4519972"/>
                  <a:pt x="2535228" y="4515814"/>
                  <a:pt x="2535228" y="4499172"/>
                </a:cubicBezTo>
                <a:cubicBezTo>
                  <a:pt x="2497779" y="4499172"/>
                  <a:pt x="2526906" y="4574062"/>
                  <a:pt x="2493622" y="4574062"/>
                </a:cubicBezTo>
                <a:cubicBezTo>
                  <a:pt x="2493622" y="4599025"/>
                  <a:pt x="2472817" y="4623988"/>
                  <a:pt x="2452017" y="4636467"/>
                </a:cubicBezTo>
                <a:lnTo>
                  <a:pt x="2452017" y="4690557"/>
                </a:lnTo>
                <a:cubicBezTo>
                  <a:pt x="2372964" y="4727999"/>
                  <a:pt x="2389605" y="4761283"/>
                  <a:pt x="2356321" y="4844494"/>
                </a:cubicBezTo>
                <a:cubicBezTo>
                  <a:pt x="2341761" y="4844494"/>
                  <a:pt x="2330320" y="4851775"/>
                  <a:pt x="2318880" y="4859057"/>
                </a:cubicBezTo>
                <a:lnTo>
                  <a:pt x="2305751" y="4866547"/>
                </a:lnTo>
                <a:lnTo>
                  <a:pt x="2287959" y="4905126"/>
                </a:lnTo>
                <a:lnTo>
                  <a:pt x="2281437" y="4913573"/>
                </a:lnTo>
                <a:lnTo>
                  <a:pt x="2281438" y="4919383"/>
                </a:lnTo>
                <a:lnTo>
                  <a:pt x="2276953" y="4919383"/>
                </a:lnTo>
                <a:lnTo>
                  <a:pt x="2258784" y="4942919"/>
                </a:lnTo>
                <a:lnTo>
                  <a:pt x="2264227" y="4971834"/>
                </a:lnTo>
                <a:lnTo>
                  <a:pt x="2221623" y="5044510"/>
                </a:lnTo>
                <a:cubicBezTo>
                  <a:pt x="2222357" y="5061136"/>
                  <a:pt x="2196751" y="5141397"/>
                  <a:pt x="2176884" y="5163094"/>
                </a:cubicBezTo>
                <a:cubicBezTo>
                  <a:pt x="2177618" y="5179720"/>
                  <a:pt x="2169855" y="5192559"/>
                  <a:pt x="2153779" y="5205760"/>
                </a:cubicBezTo>
                <a:cubicBezTo>
                  <a:pt x="2166986" y="5221835"/>
                  <a:pt x="2150911" y="5235042"/>
                  <a:pt x="2138805" y="5243905"/>
                </a:cubicBezTo>
                <a:lnTo>
                  <a:pt x="1996947" y="5520864"/>
                </a:lnTo>
                <a:cubicBezTo>
                  <a:pt x="1977079" y="5542567"/>
                  <a:pt x="1978180" y="5567506"/>
                  <a:pt x="1953975" y="5585233"/>
                </a:cubicBezTo>
                <a:cubicBezTo>
                  <a:pt x="1954526" y="5597699"/>
                  <a:pt x="1946947" y="5614692"/>
                  <a:pt x="1939000" y="5623372"/>
                </a:cubicBezTo>
                <a:lnTo>
                  <a:pt x="1923659" y="5653205"/>
                </a:lnTo>
                <a:cubicBezTo>
                  <a:pt x="1919689" y="5657542"/>
                  <a:pt x="1913590" y="5660935"/>
                  <a:pt x="1907423" y="5662769"/>
                </a:cubicBezTo>
                <a:cubicBezTo>
                  <a:pt x="1901256" y="5664604"/>
                  <a:pt x="1895026" y="5664879"/>
                  <a:pt x="1890774" y="5662986"/>
                </a:cubicBezTo>
                <a:cubicBezTo>
                  <a:pt x="1881911" y="5650880"/>
                  <a:pt x="1931177" y="5540426"/>
                  <a:pt x="1947069" y="5523066"/>
                </a:cubicBezTo>
                <a:lnTo>
                  <a:pt x="1942910" y="5523249"/>
                </a:lnTo>
                <a:cubicBezTo>
                  <a:pt x="1929892" y="5511333"/>
                  <a:pt x="1929525" y="5503020"/>
                  <a:pt x="1937288" y="5490181"/>
                </a:cubicBezTo>
                <a:cubicBezTo>
                  <a:pt x="1942848" y="5427470"/>
                  <a:pt x="1977134" y="5355155"/>
                  <a:pt x="1991007" y="5292077"/>
                </a:cubicBezTo>
                <a:lnTo>
                  <a:pt x="1989279" y="5282239"/>
                </a:lnTo>
                <a:lnTo>
                  <a:pt x="1988114" y="5286552"/>
                </a:lnTo>
                <a:cubicBezTo>
                  <a:pt x="1981873" y="5299033"/>
                  <a:pt x="1973552" y="5310473"/>
                  <a:pt x="1965231" y="5318795"/>
                </a:cubicBezTo>
                <a:cubicBezTo>
                  <a:pt x="1965231" y="5327116"/>
                  <a:pt x="1961073" y="5335437"/>
                  <a:pt x="1952752" y="5335437"/>
                </a:cubicBezTo>
                <a:lnTo>
                  <a:pt x="1947850" y="5333804"/>
                </a:lnTo>
                <a:lnTo>
                  <a:pt x="1932149" y="5373799"/>
                </a:lnTo>
                <a:lnTo>
                  <a:pt x="1908128" y="5395686"/>
                </a:lnTo>
                <a:cubicBezTo>
                  <a:pt x="1900182" y="5404366"/>
                  <a:pt x="1892420" y="5417199"/>
                  <a:pt x="1901100" y="5425145"/>
                </a:cubicBezTo>
                <a:lnTo>
                  <a:pt x="1885942" y="5459131"/>
                </a:lnTo>
                <a:cubicBezTo>
                  <a:pt x="1895540" y="5487863"/>
                  <a:pt x="1854525" y="5502164"/>
                  <a:pt x="1864122" y="5530896"/>
                </a:cubicBezTo>
                <a:lnTo>
                  <a:pt x="1812103" y="5579000"/>
                </a:lnTo>
                <a:cubicBezTo>
                  <a:pt x="1790224" y="5554978"/>
                  <a:pt x="1790224" y="5554978"/>
                  <a:pt x="1810268" y="5537435"/>
                </a:cubicBezTo>
                <a:cubicBezTo>
                  <a:pt x="1788388" y="5513414"/>
                  <a:pt x="1829770" y="5507425"/>
                  <a:pt x="1812226" y="5487373"/>
                </a:cubicBezTo>
                <a:cubicBezTo>
                  <a:pt x="1823958" y="5470197"/>
                  <a:pt x="1849753" y="5394096"/>
                  <a:pt x="1840890" y="5381996"/>
                </a:cubicBezTo>
                <a:lnTo>
                  <a:pt x="1870655" y="5301552"/>
                </a:lnTo>
                <a:cubicBezTo>
                  <a:pt x="1853111" y="5281507"/>
                  <a:pt x="1847851" y="5256751"/>
                  <a:pt x="1871872" y="5234865"/>
                </a:cubicBezTo>
                <a:cubicBezTo>
                  <a:pt x="1878717" y="5201246"/>
                  <a:pt x="1893508" y="5158947"/>
                  <a:pt x="1917345" y="5132907"/>
                </a:cubicBezTo>
                <a:lnTo>
                  <a:pt x="1903412" y="5100205"/>
                </a:lnTo>
                <a:lnTo>
                  <a:pt x="1931587" y="5078141"/>
                </a:lnTo>
                <a:lnTo>
                  <a:pt x="1929568" y="5032417"/>
                </a:lnTo>
                <a:cubicBezTo>
                  <a:pt x="1941306" y="5015241"/>
                  <a:pt x="1936413" y="4998798"/>
                  <a:pt x="1952672" y="4989751"/>
                </a:cubicBezTo>
                <a:cubicBezTo>
                  <a:pt x="1956464" y="4981255"/>
                  <a:pt x="1951387" y="4960659"/>
                  <a:pt x="1947049" y="4956683"/>
                </a:cubicBezTo>
                <a:cubicBezTo>
                  <a:pt x="1942523" y="4948553"/>
                  <a:pt x="1934394" y="4953080"/>
                  <a:pt x="1934578" y="4957233"/>
                </a:cubicBezTo>
                <a:cubicBezTo>
                  <a:pt x="1956464" y="4981255"/>
                  <a:pt x="1915633" y="4999716"/>
                  <a:pt x="1903528" y="5008579"/>
                </a:cubicBezTo>
                <a:lnTo>
                  <a:pt x="1906281" y="5070930"/>
                </a:lnTo>
                <a:lnTo>
                  <a:pt x="1902127" y="5071113"/>
                </a:lnTo>
                <a:cubicBezTo>
                  <a:pt x="1898334" y="5079610"/>
                  <a:pt x="1894732" y="5092260"/>
                  <a:pt x="1903412" y="5100205"/>
                </a:cubicBezTo>
                <a:cubicBezTo>
                  <a:pt x="1879390" y="5122092"/>
                  <a:pt x="1876515" y="5151368"/>
                  <a:pt x="1852310" y="5169095"/>
                </a:cubicBezTo>
                <a:cubicBezTo>
                  <a:pt x="1882694" y="5196909"/>
                  <a:pt x="1861908" y="5197826"/>
                  <a:pt x="1833916" y="5224050"/>
                </a:cubicBezTo>
                <a:cubicBezTo>
                  <a:pt x="1813865" y="5241593"/>
                  <a:pt x="1817718" y="5328877"/>
                  <a:pt x="1793698" y="5350763"/>
                </a:cubicBezTo>
                <a:cubicBezTo>
                  <a:pt x="1785568" y="5355284"/>
                  <a:pt x="1777072" y="5351497"/>
                  <a:pt x="1772735" y="5347521"/>
                </a:cubicBezTo>
                <a:cubicBezTo>
                  <a:pt x="1751032" y="5327659"/>
                  <a:pt x="1769982" y="5285177"/>
                  <a:pt x="1786058" y="5271970"/>
                </a:cubicBezTo>
                <a:cubicBezTo>
                  <a:pt x="1804452" y="5217022"/>
                  <a:pt x="1810745" y="5170930"/>
                  <a:pt x="1829328" y="5120135"/>
                </a:cubicBezTo>
                <a:cubicBezTo>
                  <a:pt x="1820649" y="5112189"/>
                  <a:pt x="1828778" y="5107668"/>
                  <a:pt x="1836724" y="5098988"/>
                </a:cubicBezTo>
                <a:cubicBezTo>
                  <a:pt x="1844670" y="5090308"/>
                  <a:pt x="1840144" y="5082179"/>
                  <a:pt x="1831647" y="5078386"/>
                </a:cubicBezTo>
                <a:cubicBezTo>
                  <a:pt x="1843569" y="5065369"/>
                  <a:pt x="1855302" y="5048193"/>
                  <a:pt x="1854751" y="5035720"/>
                </a:cubicBezTo>
                <a:lnTo>
                  <a:pt x="1870092" y="5005894"/>
                </a:lnTo>
                <a:cubicBezTo>
                  <a:pt x="1856891" y="4989818"/>
                  <a:pt x="1860311" y="4973009"/>
                  <a:pt x="1872417" y="4964145"/>
                </a:cubicBezTo>
                <a:cubicBezTo>
                  <a:pt x="1859948" y="4964696"/>
                  <a:pt x="1838263" y="4968776"/>
                  <a:pt x="1816960" y="4969716"/>
                </a:cubicBezTo>
                <a:lnTo>
                  <a:pt x="1803276" y="4968917"/>
                </a:lnTo>
                <a:lnTo>
                  <a:pt x="1799089" y="4982674"/>
                </a:lnTo>
                <a:cubicBezTo>
                  <a:pt x="1790418" y="4998478"/>
                  <a:pt x="1774395" y="5006994"/>
                  <a:pt x="1765591" y="5019876"/>
                </a:cubicBezTo>
                <a:cubicBezTo>
                  <a:pt x="1753491" y="5028740"/>
                  <a:pt x="1758012" y="5036870"/>
                  <a:pt x="1762538" y="5044999"/>
                </a:cubicBezTo>
                <a:lnTo>
                  <a:pt x="1728064" y="5113154"/>
                </a:lnTo>
                <a:cubicBezTo>
                  <a:pt x="1724277" y="5121651"/>
                  <a:pt x="1712355" y="5134674"/>
                  <a:pt x="1713089" y="5151300"/>
                </a:cubicBezTo>
                <a:cubicBezTo>
                  <a:pt x="1673543" y="5198853"/>
                  <a:pt x="1668533" y="5274037"/>
                  <a:pt x="1620490" y="5317804"/>
                </a:cubicBezTo>
                <a:lnTo>
                  <a:pt x="1625935" y="5346719"/>
                </a:lnTo>
                <a:lnTo>
                  <a:pt x="1583330" y="5419395"/>
                </a:lnTo>
                <a:cubicBezTo>
                  <a:pt x="1584064" y="5436021"/>
                  <a:pt x="1558458" y="5516282"/>
                  <a:pt x="1538591" y="5537979"/>
                </a:cubicBezTo>
                <a:cubicBezTo>
                  <a:pt x="1539325" y="5554604"/>
                  <a:pt x="1531563" y="5567444"/>
                  <a:pt x="1515487" y="5580644"/>
                </a:cubicBezTo>
                <a:cubicBezTo>
                  <a:pt x="1528693" y="5596720"/>
                  <a:pt x="1512618" y="5609926"/>
                  <a:pt x="1500512" y="5618790"/>
                </a:cubicBezTo>
                <a:lnTo>
                  <a:pt x="1358653" y="5895748"/>
                </a:lnTo>
                <a:cubicBezTo>
                  <a:pt x="1338786" y="5917451"/>
                  <a:pt x="1339887" y="5942390"/>
                  <a:pt x="1315683" y="5960117"/>
                </a:cubicBezTo>
                <a:cubicBezTo>
                  <a:pt x="1316233" y="5972584"/>
                  <a:pt x="1308653" y="5989577"/>
                  <a:pt x="1300708" y="5998257"/>
                </a:cubicBezTo>
                <a:lnTo>
                  <a:pt x="1285367" y="6028089"/>
                </a:lnTo>
                <a:cubicBezTo>
                  <a:pt x="1281397" y="6032426"/>
                  <a:pt x="1275298" y="6035820"/>
                  <a:pt x="1269130" y="6037654"/>
                </a:cubicBezTo>
                <a:cubicBezTo>
                  <a:pt x="1262963" y="6039488"/>
                  <a:pt x="1256732" y="6039764"/>
                  <a:pt x="1252482" y="6037870"/>
                </a:cubicBezTo>
                <a:cubicBezTo>
                  <a:pt x="1243618" y="6025765"/>
                  <a:pt x="1292884" y="5915311"/>
                  <a:pt x="1308776" y="5897951"/>
                </a:cubicBezTo>
                <a:lnTo>
                  <a:pt x="1304616" y="5898134"/>
                </a:lnTo>
                <a:cubicBezTo>
                  <a:pt x="1291600" y="5886218"/>
                  <a:pt x="1291233" y="5877905"/>
                  <a:pt x="1298995" y="5865066"/>
                </a:cubicBezTo>
                <a:cubicBezTo>
                  <a:pt x="1304555" y="5802354"/>
                  <a:pt x="1338841" y="5730039"/>
                  <a:pt x="1352714" y="5666961"/>
                </a:cubicBezTo>
                <a:cubicBezTo>
                  <a:pt x="1343851" y="5654856"/>
                  <a:pt x="1352163" y="5654489"/>
                  <a:pt x="1364263" y="5645625"/>
                </a:cubicBezTo>
                <a:cubicBezTo>
                  <a:pt x="1363896" y="5637312"/>
                  <a:pt x="1367688" y="5628816"/>
                  <a:pt x="1359375" y="5629183"/>
                </a:cubicBezTo>
                <a:cubicBezTo>
                  <a:pt x="1362979" y="5616533"/>
                  <a:pt x="1382662" y="5590676"/>
                  <a:pt x="1373983" y="5582730"/>
                </a:cubicBezTo>
                <a:lnTo>
                  <a:pt x="1350145" y="5608770"/>
                </a:lnTo>
                <a:cubicBezTo>
                  <a:pt x="1342199" y="5617450"/>
                  <a:pt x="1338413" y="5625947"/>
                  <a:pt x="1347092" y="5633893"/>
                </a:cubicBezTo>
                <a:cubicBezTo>
                  <a:pt x="1339147" y="5642573"/>
                  <a:pt x="1327408" y="5659749"/>
                  <a:pt x="1323805" y="5672399"/>
                </a:cubicBezTo>
                <a:lnTo>
                  <a:pt x="1293856" y="5748684"/>
                </a:lnTo>
                <a:lnTo>
                  <a:pt x="1269835" y="5770571"/>
                </a:lnTo>
                <a:cubicBezTo>
                  <a:pt x="1261890" y="5779250"/>
                  <a:pt x="1254127" y="5792084"/>
                  <a:pt x="1262807" y="5800030"/>
                </a:cubicBezTo>
                <a:lnTo>
                  <a:pt x="1247648" y="5834016"/>
                </a:lnTo>
                <a:cubicBezTo>
                  <a:pt x="1257247" y="5862747"/>
                  <a:pt x="1216232" y="5877049"/>
                  <a:pt x="1225831" y="5905780"/>
                </a:cubicBezTo>
                <a:lnTo>
                  <a:pt x="1173812" y="5953884"/>
                </a:lnTo>
                <a:cubicBezTo>
                  <a:pt x="1151931" y="5929863"/>
                  <a:pt x="1151931" y="5929863"/>
                  <a:pt x="1171977" y="5912320"/>
                </a:cubicBezTo>
                <a:cubicBezTo>
                  <a:pt x="1150096" y="5888298"/>
                  <a:pt x="1191477" y="5882309"/>
                  <a:pt x="1173933" y="5862258"/>
                </a:cubicBezTo>
                <a:cubicBezTo>
                  <a:pt x="1185666" y="5845082"/>
                  <a:pt x="1211461" y="5768980"/>
                  <a:pt x="1202597" y="5756881"/>
                </a:cubicBezTo>
                <a:lnTo>
                  <a:pt x="1232363" y="5676437"/>
                </a:lnTo>
                <a:cubicBezTo>
                  <a:pt x="1214820" y="5656391"/>
                  <a:pt x="1209559" y="5631636"/>
                  <a:pt x="1233580" y="5609749"/>
                </a:cubicBezTo>
                <a:cubicBezTo>
                  <a:pt x="1240424" y="5576130"/>
                  <a:pt x="1255215" y="5533831"/>
                  <a:pt x="1279054" y="5507791"/>
                </a:cubicBezTo>
                <a:lnTo>
                  <a:pt x="1265119" y="5475090"/>
                </a:lnTo>
                <a:lnTo>
                  <a:pt x="1293294" y="5453026"/>
                </a:lnTo>
                <a:lnTo>
                  <a:pt x="1291275" y="5407302"/>
                </a:lnTo>
                <a:cubicBezTo>
                  <a:pt x="1303013" y="5390125"/>
                  <a:pt x="1298120" y="5373683"/>
                  <a:pt x="1314379" y="5364636"/>
                </a:cubicBezTo>
                <a:cubicBezTo>
                  <a:pt x="1318171" y="5356139"/>
                  <a:pt x="1313094" y="5335544"/>
                  <a:pt x="1308757" y="5331567"/>
                </a:cubicBezTo>
                <a:cubicBezTo>
                  <a:pt x="1304231" y="5323438"/>
                  <a:pt x="1296101" y="5327964"/>
                  <a:pt x="1296285" y="5332118"/>
                </a:cubicBezTo>
                <a:cubicBezTo>
                  <a:pt x="1318171" y="5356139"/>
                  <a:pt x="1277340" y="5374600"/>
                  <a:pt x="1265234" y="5383464"/>
                </a:cubicBezTo>
                <a:lnTo>
                  <a:pt x="1267987" y="5445814"/>
                </a:lnTo>
                <a:lnTo>
                  <a:pt x="1263834" y="5445998"/>
                </a:lnTo>
                <a:cubicBezTo>
                  <a:pt x="1260042" y="5454494"/>
                  <a:pt x="1256439" y="5467144"/>
                  <a:pt x="1265119" y="5475090"/>
                </a:cubicBezTo>
                <a:cubicBezTo>
                  <a:pt x="1241098" y="5496976"/>
                  <a:pt x="1238222" y="5526253"/>
                  <a:pt x="1214018" y="5543980"/>
                </a:cubicBezTo>
                <a:cubicBezTo>
                  <a:pt x="1244401" y="5571793"/>
                  <a:pt x="1223615" y="5572711"/>
                  <a:pt x="1195624" y="5598934"/>
                </a:cubicBezTo>
                <a:cubicBezTo>
                  <a:pt x="1175573" y="5616478"/>
                  <a:pt x="1179427" y="5703761"/>
                  <a:pt x="1155405" y="5725648"/>
                </a:cubicBezTo>
                <a:cubicBezTo>
                  <a:pt x="1147275" y="5730168"/>
                  <a:pt x="1138779" y="5726382"/>
                  <a:pt x="1134442" y="5722406"/>
                </a:cubicBezTo>
                <a:cubicBezTo>
                  <a:pt x="1112739" y="5702544"/>
                  <a:pt x="1131690" y="5660061"/>
                  <a:pt x="1147765" y="5646855"/>
                </a:cubicBezTo>
                <a:cubicBezTo>
                  <a:pt x="1166158" y="5591906"/>
                  <a:pt x="1172453" y="5545815"/>
                  <a:pt x="1191036" y="5495019"/>
                </a:cubicBezTo>
                <a:cubicBezTo>
                  <a:pt x="1182356" y="5487073"/>
                  <a:pt x="1190485" y="5482553"/>
                  <a:pt x="1198431" y="5473873"/>
                </a:cubicBezTo>
                <a:cubicBezTo>
                  <a:pt x="1206378" y="5465193"/>
                  <a:pt x="1201851" y="5457063"/>
                  <a:pt x="1193355" y="5453271"/>
                </a:cubicBezTo>
                <a:cubicBezTo>
                  <a:pt x="1205277" y="5440254"/>
                  <a:pt x="1217009" y="5423078"/>
                  <a:pt x="1216458" y="5410605"/>
                </a:cubicBezTo>
                <a:lnTo>
                  <a:pt x="1231799" y="5380779"/>
                </a:lnTo>
                <a:cubicBezTo>
                  <a:pt x="1218600" y="5364703"/>
                  <a:pt x="1222018" y="5347894"/>
                  <a:pt x="1234124" y="5339030"/>
                </a:cubicBezTo>
                <a:cubicBezTo>
                  <a:pt x="1209185" y="5340131"/>
                  <a:pt x="1147386" y="5355351"/>
                  <a:pt x="1125505" y="5331329"/>
                </a:cubicBezTo>
                <a:cubicBezTo>
                  <a:pt x="1112298" y="5315254"/>
                  <a:pt x="1111381" y="5294474"/>
                  <a:pt x="1123670" y="5289764"/>
                </a:cubicBezTo>
                <a:cubicBezTo>
                  <a:pt x="1123486" y="5285611"/>
                  <a:pt x="1131249" y="5272771"/>
                  <a:pt x="1126905" y="5268801"/>
                </a:cubicBezTo>
                <a:lnTo>
                  <a:pt x="1114806" y="5277665"/>
                </a:lnTo>
                <a:lnTo>
                  <a:pt x="1062604" y="5321615"/>
                </a:lnTo>
                <a:lnTo>
                  <a:pt x="1055576" y="5351075"/>
                </a:lnTo>
                <a:cubicBezTo>
                  <a:pt x="1064439" y="5363180"/>
                  <a:pt x="1056126" y="5363547"/>
                  <a:pt x="1048180" y="5372227"/>
                </a:cubicBezTo>
                <a:cubicBezTo>
                  <a:pt x="1044394" y="5380723"/>
                  <a:pt x="1048730" y="5384694"/>
                  <a:pt x="1053074" y="5388670"/>
                </a:cubicBezTo>
                <a:cubicBezTo>
                  <a:pt x="1029236" y="5414710"/>
                  <a:pt x="1014078" y="5448695"/>
                  <a:pt x="990241" y="5474736"/>
                </a:cubicBezTo>
                <a:cubicBezTo>
                  <a:pt x="983578" y="5512508"/>
                  <a:pt x="960291" y="5551020"/>
                  <a:pt x="927774" y="5569114"/>
                </a:cubicBezTo>
                <a:lnTo>
                  <a:pt x="932844" y="5589711"/>
                </a:lnTo>
                <a:cubicBezTo>
                  <a:pt x="937555" y="5601999"/>
                  <a:pt x="929792" y="5614833"/>
                  <a:pt x="917686" y="5623696"/>
                </a:cubicBezTo>
                <a:cubicBezTo>
                  <a:pt x="910108" y="5640689"/>
                  <a:pt x="901978" y="5645216"/>
                  <a:pt x="893115" y="5633110"/>
                </a:cubicBezTo>
                <a:cubicBezTo>
                  <a:pt x="875755" y="5617219"/>
                  <a:pt x="866892" y="5605119"/>
                  <a:pt x="886760" y="5583416"/>
                </a:cubicBezTo>
                <a:cubicBezTo>
                  <a:pt x="898675" y="5570399"/>
                  <a:pt x="938038" y="5518686"/>
                  <a:pt x="920312" y="5494481"/>
                </a:cubicBezTo>
                <a:cubicBezTo>
                  <a:pt x="923553" y="5473512"/>
                  <a:pt x="941029" y="5397778"/>
                  <a:pt x="964867" y="5371738"/>
                </a:cubicBezTo>
                <a:cubicBezTo>
                  <a:pt x="951850" y="5359822"/>
                  <a:pt x="959796" y="5351142"/>
                  <a:pt x="967926" y="5346616"/>
                </a:cubicBezTo>
                <a:cubicBezTo>
                  <a:pt x="984001" y="5333415"/>
                  <a:pt x="948913" y="5293318"/>
                  <a:pt x="944387" y="5285189"/>
                </a:cubicBezTo>
                <a:cubicBezTo>
                  <a:pt x="956125" y="5268012"/>
                  <a:pt x="1020726" y="5127726"/>
                  <a:pt x="1003366" y="5111834"/>
                </a:cubicBezTo>
                <a:lnTo>
                  <a:pt x="1035334" y="5081273"/>
                </a:lnTo>
                <a:cubicBezTo>
                  <a:pt x="1046705" y="5055784"/>
                  <a:pt x="1058255" y="5034448"/>
                  <a:pt x="1065466" y="5009142"/>
                </a:cubicBezTo>
                <a:lnTo>
                  <a:pt x="1060762" y="4996859"/>
                </a:lnTo>
                <a:cubicBezTo>
                  <a:pt x="1031663" y="4998144"/>
                  <a:pt x="1034783" y="5068801"/>
                  <a:pt x="1001531" y="5070269"/>
                </a:cubicBezTo>
                <a:cubicBezTo>
                  <a:pt x="993218" y="5070636"/>
                  <a:pt x="985089" y="5075163"/>
                  <a:pt x="972807" y="5079866"/>
                </a:cubicBezTo>
                <a:lnTo>
                  <a:pt x="1002449" y="5091054"/>
                </a:lnTo>
                <a:lnTo>
                  <a:pt x="990350" y="5099918"/>
                </a:lnTo>
                <a:cubicBezTo>
                  <a:pt x="978244" y="5108781"/>
                  <a:pt x="969564" y="5100836"/>
                  <a:pt x="960885" y="5092890"/>
                </a:cubicBezTo>
                <a:cubicBezTo>
                  <a:pt x="953122" y="5105723"/>
                  <a:pt x="945176" y="5114403"/>
                  <a:pt x="945727" y="5126875"/>
                </a:cubicBezTo>
                <a:cubicBezTo>
                  <a:pt x="937781" y="5135556"/>
                  <a:pt x="938698" y="5156335"/>
                  <a:pt x="935278" y="5173144"/>
                </a:cubicBezTo>
                <a:cubicBezTo>
                  <a:pt x="947745" y="5172594"/>
                  <a:pt x="960585" y="5180356"/>
                  <a:pt x="969448" y="5192461"/>
                </a:cubicBezTo>
                <a:cubicBezTo>
                  <a:pt x="957343" y="5201325"/>
                  <a:pt x="949580" y="5214159"/>
                  <a:pt x="950315" y="5230784"/>
                </a:cubicBezTo>
                <a:lnTo>
                  <a:pt x="908383" y="5224307"/>
                </a:lnTo>
                <a:cubicBezTo>
                  <a:pt x="920304" y="5211289"/>
                  <a:pt x="919754" y="5198817"/>
                  <a:pt x="927516" y="5185984"/>
                </a:cubicBezTo>
                <a:lnTo>
                  <a:pt x="910340" y="5174245"/>
                </a:lnTo>
                <a:cubicBezTo>
                  <a:pt x="902027" y="5174612"/>
                  <a:pt x="897684" y="5170642"/>
                  <a:pt x="897317" y="5162330"/>
                </a:cubicBezTo>
                <a:cubicBezTo>
                  <a:pt x="896582" y="5145703"/>
                  <a:pt x="908321" y="5128527"/>
                  <a:pt x="916083" y="5115687"/>
                </a:cubicBezTo>
                <a:cubicBezTo>
                  <a:pt x="909756" y="5113886"/>
                  <a:pt x="902481" y="5114207"/>
                  <a:pt x="895727" y="5114505"/>
                </a:cubicBezTo>
                <a:lnTo>
                  <a:pt x="892486" y="5114257"/>
                </a:lnTo>
                <a:lnTo>
                  <a:pt x="873970" y="5150864"/>
                </a:lnTo>
                <a:cubicBezTo>
                  <a:pt x="870183" y="5159360"/>
                  <a:pt x="858261" y="5172383"/>
                  <a:pt x="858995" y="5189009"/>
                </a:cubicBezTo>
                <a:cubicBezTo>
                  <a:pt x="819449" y="5236562"/>
                  <a:pt x="814439" y="5311746"/>
                  <a:pt x="766396" y="5355513"/>
                </a:cubicBezTo>
                <a:lnTo>
                  <a:pt x="771841" y="5384428"/>
                </a:lnTo>
                <a:lnTo>
                  <a:pt x="729236" y="5457104"/>
                </a:lnTo>
                <a:cubicBezTo>
                  <a:pt x="729970" y="5473730"/>
                  <a:pt x="704364" y="5553991"/>
                  <a:pt x="684497" y="5575688"/>
                </a:cubicBezTo>
                <a:cubicBezTo>
                  <a:pt x="685231" y="5592314"/>
                  <a:pt x="677469" y="5605153"/>
                  <a:pt x="661393" y="5618354"/>
                </a:cubicBezTo>
                <a:cubicBezTo>
                  <a:pt x="674599" y="5634429"/>
                  <a:pt x="658524" y="5647636"/>
                  <a:pt x="646418" y="5656499"/>
                </a:cubicBezTo>
                <a:lnTo>
                  <a:pt x="504559" y="5933458"/>
                </a:lnTo>
                <a:cubicBezTo>
                  <a:pt x="484692" y="5955161"/>
                  <a:pt x="485793" y="5980100"/>
                  <a:pt x="461589" y="5997827"/>
                </a:cubicBezTo>
                <a:cubicBezTo>
                  <a:pt x="462139" y="6010293"/>
                  <a:pt x="454559" y="6027286"/>
                  <a:pt x="446614" y="6035966"/>
                </a:cubicBezTo>
                <a:lnTo>
                  <a:pt x="431273" y="6065799"/>
                </a:lnTo>
                <a:cubicBezTo>
                  <a:pt x="427303" y="6070135"/>
                  <a:pt x="421205" y="6073529"/>
                  <a:pt x="415036" y="6075363"/>
                </a:cubicBezTo>
                <a:close/>
              </a:path>
            </a:pathLst>
          </a:custGeom>
          <a:gradFill flip="none" rotWithShape="1"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085F22B-FD8A-8E40-B5E3-7CB0192DBDA8}"/>
              </a:ext>
            </a:extLst>
          </p:cNvPr>
          <p:cNvGrpSpPr/>
          <p:nvPr/>
        </p:nvGrpSpPr>
        <p:grpSpPr>
          <a:xfrm>
            <a:off x="7871586" y="5749833"/>
            <a:ext cx="368427" cy="96784"/>
            <a:chOff x="6257109" y="1881051"/>
            <a:chExt cx="696170" cy="18288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79B10C1F-1E09-C841-B41E-51C91383CB53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D472CD70-9904-5B4E-BF3D-5DA6EA6F5687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2066502A-CC2B-474B-8E33-9EB78991944D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66541AE-7EAE-3146-B9B6-C486E5A4A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7352" y="4070204"/>
            <a:ext cx="3763962" cy="1776413"/>
          </a:xfrm>
        </p:spPr>
        <p:txBody>
          <a:bodyPr/>
          <a:lstStyle/>
          <a:p>
            <a:pPr algn="r"/>
            <a:r>
              <a:rPr lang="en-US" dirty="0" err="1" smtClean="0">
                <a:latin typeface="Helvetica" pitchFamily="2" charset="0"/>
              </a:rPr>
              <a:t>Layanan</a:t>
            </a:r>
            <a:r>
              <a:rPr lang="en-US" dirty="0" smtClean="0">
                <a:latin typeface="Helvetica" pitchFamily="2" charset="0"/>
              </a:rPr>
              <a:t> online </a:t>
            </a:r>
            <a:r>
              <a:rPr lang="en-US" dirty="0" err="1" smtClean="0">
                <a:latin typeface="Helvetica" pitchFamily="2" charset="0"/>
              </a:rPr>
              <a:t>penghubung</a:t>
            </a:r>
            <a:r>
              <a:rPr lang="en-US" dirty="0" smtClean="0">
                <a:latin typeface="Helvetica" pitchFamily="2" charset="0"/>
              </a:rPr>
              <a:t> </a:t>
            </a:r>
            <a:r>
              <a:rPr lang="en-US" dirty="0" err="1" smtClean="0">
                <a:latin typeface="Helvetica" pitchFamily="2" charset="0"/>
              </a:rPr>
              <a:t>antara</a:t>
            </a:r>
            <a:r>
              <a:rPr lang="en-US" dirty="0" smtClean="0">
                <a:latin typeface="Helvetica" pitchFamily="2" charset="0"/>
              </a:rPr>
              <a:t> </a:t>
            </a:r>
            <a:r>
              <a:rPr lang="en-US" dirty="0" err="1" smtClean="0">
                <a:latin typeface="Helvetica" pitchFamily="2" charset="0"/>
              </a:rPr>
              <a:t>para</a:t>
            </a:r>
            <a:r>
              <a:rPr lang="en-US" dirty="0" smtClean="0">
                <a:latin typeface="Helvetica" pitchFamily="2" charset="0"/>
              </a:rPr>
              <a:t> </a:t>
            </a:r>
            <a:r>
              <a:rPr lang="en-US" dirty="0" err="1" smtClean="0">
                <a:latin typeface="Helvetica" pitchFamily="2" charset="0"/>
              </a:rPr>
              <a:t>penjual</a:t>
            </a:r>
            <a:r>
              <a:rPr lang="en-US" dirty="0" smtClean="0">
                <a:latin typeface="Helvetica" pitchFamily="2" charset="0"/>
              </a:rPr>
              <a:t> </a:t>
            </a:r>
            <a:r>
              <a:rPr lang="en-US" dirty="0" err="1" smtClean="0">
                <a:latin typeface="Helvetica" pitchFamily="2" charset="0"/>
              </a:rPr>
              <a:t>ternak</a:t>
            </a:r>
            <a:r>
              <a:rPr lang="en-US" dirty="0" smtClean="0">
                <a:latin typeface="Helvetica" pitchFamily="2" charset="0"/>
              </a:rPr>
              <a:t> </a:t>
            </a:r>
            <a:r>
              <a:rPr lang="en-US" dirty="0" err="1" smtClean="0">
                <a:latin typeface="Helvetica" pitchFamily="2" charset="0"/>
              </a:rPr>
              <a:t>dengan</a:t>
            </a:r>
            <a:r>
              <a:rPr lang="en-US" dirty="0" smtClean="0">
                <a:latin typeface="Helvetica" pitchFamily="2" charset="0"/>
              </a:rPr>
              <a:t> </a:t>
            </a:r>
            <a:r>
              <a:rPr lang="en-US" dirty="0" err="1" smtClean="0">
                <a:latin typeface="Helvetica" pitchFamily="2" charset="0"/>
              </a:rPr>
              <a:t>masyarakat</a:t>
            </a:r>
            <a:r>
              <a:rPr lang="en-US" dirty="0" smtClean="0">
                <a:latin typeface="Helvetica" pitchFamily="2" charset="0"/>
              </a:rPr>
              <a:t>/ </a:t>
            </a:r>
            <a:r>
              <a:rPr lang="en-US" dirty="0" err="1" smtClean="0">
                <a:latin typeface="Helvetica" pitchFamily="2" charset="0"/>
              </a:rPr>
              <a:t>pembeli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3074" name="Picture 2" descr="C:\xampp\htdocs\arkavidia\assets\images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8" y="2627098"/>
            <a:ext cx="5774871" cy="10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">
            <a:extLst>
              <a:ext uri="{FF2B5EF4-FFF2-40B4-BE49-F238E27FC236}">
                <a16:creationId xmlns:a16="http://schemas.microsoft.com/office/drawing/2014/main" xmlns="" id="{9970E07B-7497-844D-987A-74C91976450E}"/>
              </a:ext>
            </a:extLst>
          </p:cNvPr>
          <p:cNvSpPr/>
          <p:nvPr/>
        </p:nvSpPr>
        <p:spPr>
          <a:xfrm>
            <a:off x="7919978" y="1069398"/>
            <a:ext cx="395336" cy="51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35"/>
                </a:moveTo>
                <a:cubicBezTo>
                  <a:pt x="0" y="4068"/>
                  <a:pt x="525" y="0"/>
                  <a:pt x="1166" y="0"/>
                </a:cubicBezTo>
                <a:lnTo>
                  <a:pt x="20434" y="0"/>
                </a:lnTo>
                <a:cubicBezTo>
                  <a:pt x="21075" y="0"/>
                  <a:pt x="21600" y="4068"/>
                  <a:pt x="21600" y="9035"/>
                </a:cubicBezTo>
                <a:lnTo>
                  <a:pt x="21600" y="12565"/>
                </a:lnTo>
                <a:cubicBezTo>
                  <a:pt x="21600" y="17532"/>
                  <a:pt x="21075" y="21600"/>
                  <a:pt x="20434" y="21600"/>
                </a:cubicBezTo>
                <a:lnTo>
                  <a:pt x="1166" y="21600"/>
                </a:lnTo>
                <a:cubicBezTo>
                  <a:pt x="525" y="21600"/>
                  <a:pt x="0" y="17532"/>
                  <a:pt x="0" y="12565"/>
                </a:cubicBezTo>
                <a:cubicBezTo>
                  <a:pt x="0" y="12565"/>
                  <a:pt x="0" y="9035"/>
                  <a:pt x="0" y="9035"/>
                </a:cubicBezTo>
                <a:close/>
              </a:path>
            </a:pathLst>
          </a:cu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xmlns="" id="{3B1D39B7-2766-C04F-B777-694F11FC7715}"/>
              </a:ext>
            </a:extLst>
          </p:cNvPr>
          <p:cNvSpPr/>
          <p:nvPr/>
        </p:nvSpPr>
        <p:spPr>
          <a:xfrm>
            <a:off x="7621246" y="205210"/>
            <a:ext cx="981546" cy="757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992"/>
                </a:moveTo>
                <a:cubicBezTo>
                  <a:pt x="21600" y="21328"/>
                  <a:pt x="21390" y="21600"/>
                  <a:pt x="21130" y="21600"/>
                </a:cubicBezTo>
                <a:lnTo>
                  <a:pt x="470" y="21600"/>
                </a:lnTo>
                <a:cubicBezTo>
                  <a:pt x="210" y="21600"/>
                  <a:pt x="0" y="21328"/>
                  <a:pt x="0" y="20992"/>
                </a:cubicBezTo>
                <a:lnTo>
                  <a:pt x="0" y="608"/>
                </a:lnTo>
                <a:cubicBezTo>
                  <a:pt x="0" y="272"/>
                  <a:pt x="210" y="0"/>
                  <a:pt x="470" y="0"/>
                </a:cubicBezTo>
                <a:lnTo>
                  <a:pt x="21130" y="0"/>
                </a:lnTo>
                <a:cubicBezTo>
                  <a:pt x="21390" y="0"/>
                  <a:pt x="21600" y="272"/>
                  <a:pt x="21600" y="608"/>
                </a:cubicBezTo>
                <a:cubicBezTo>
                  <a:pt x="21600" y="608"/>
                  <a:pt x="21600" y="20992"/>
                  <a:pt x="21600" y="20992"/>
                </a:cubicBezTo>
                <a:close/>
              </a:path>
            </a:pathLst>
          </a:cu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xmlns="" id="{95DE4058-425D-3F42-8367-CDAFA1CC2ED1}"/>
              </a:ext>
            </a:extLst>
          </p:cNvPr>
          <p:cNvSpPr/>
          <p:nvPr/>
        </p:nvSpPr>
        <p:spPr>
          <a:xfrm>
            <a:off x="7610577" y="194541"/>
            <a:ext cx="1002884" cy="931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40" y="17317"/>
                </a:moveTo>
                <a:cubicBezTo>
                  <a:pt x="21140" y="17454"/>
                  <a:pt x="21037" y="17565"/>
                  <a:pt x="20911" y="17565"/>
                </a:cubicBezTo>
                <a:lnTo>
                  <a:pt x="689" y="17565"/>
                </a:lnTo>
                <a:cubicBezTo>
                  <a:pt x="563" y="17565"/>
                  <a:pt x="460" y="17454"/>
                  <a:pt x="460" y="17317"/>
                </a:cubicBezTo>
                <a:lnTo>
                  <a:pt x="460" y="742"/>
                </a:lnTo>
                <a:cubicBezTo>
                  <a:pt x="460" y="606"/>
                  <a:pt x="563" y="495"/>
                  <a:pt x="689" y="495"/>
                </a:cubicBezTo>
                <a:lnTo>
                  <a:pt x="20911" y="495"/>
                </a:lnTo>
                <a:cubicBezTo>
                  <a:pt x="21037" y="495"/>
                  <a:pt x="21140" y="606"/>
                  <a:pt x="21140" y="742"/>
                </a:cubicBezTo>
                <a:cubicBezTo>
                  <a:pt x="21140" y="742"/>
                  <a:pt x="21140" y="17317"/>
                  <a:pt x="21140" y="17317"/>
                </a:cubicBezTo>
                <a:close/>
                <a:moveTo>
                  <a:pt x="14688" y="20417"/>
                </a:moveTo>
                <a:cubicBezTo>
                  <a:pt x="14815" y="20417"/>
                  <a:pt x="14918" y="20528"/>
                  <a:pt x="14918" y="20665"/>
                </a:cubicBezTo>
                <a:lnTo>
                  <a:pt x="14918" y="20858"/>
                </a:lnTo>
                <a:cubicBezTo>
                  <a:pt x="14918" y="20994"/>
                  <a:pt x="14815" y="21105"/>
                  <a:pt x="14688" y="21105"/>
                </a:cubicBezTo>
                <a:lnTo>
                  <a:pt x="7092" y="21105"/>
                </a:lnTo>
                <a:cubicBezTo>
                  <a:pt x="6965" y="21105"/>
                  <a:pt x="6862" y="20994"/>
                  <a:pt x="6862" y="20858"/>
                </a:cubicBezTo>
                <a:lnTo>
                  <a:pt x="6862" y="20665"/>
                </a:lnTo>
                <a:cubicBezTo>
                  <a:pt x="6862" y="20528"/>
                  <a:pt x="6965" y="20417"/>
                  <a:pt x="7092" y="20417"/>
                </a:cubicBezTo>
                <a:cubicBezTo>
                  <a:pt x="7092" y="20417"/>
                  <a:pt x="14688" y="20417"/>
                  <a:pt x="14688" y="20417"/>
                </a:cubicBezTo>
                <a:close/>
                <a:moveTo>
                  <a:pt x="20911" y="0"/>
                </a:moveTo>
                <a:lnTo>
                  <a:pt x="689" y="0"/>
                </a:lnTo>
                <a:cubicBezTo>
                  <a:pt x="309" y="0"/>
                  <a:pt x="0" y="333"/>
                  <a:pt x="0" y="742"/>
                </a:cubicBezTo>
                <a:lnTo>
                  <a:pt x="0" y="17317"/>
                </a:lnTo>
                <a:cubicBezTo>
                  <a:pt x="0" y="17727"/>
                  <a:pt x="309" y="18059"/>
                  <a:pt x="689" y="18059"/>
                </a:cubicBezTo>
                <a:lnTo>
                  <a:pt x="7776" y="18059"/>
                </a:lnTo>
                <a:lnTo>
                  <a:pt x="7776" y="19922"/>
                </a:lnTo>
                <a:lnTo>
                  <a:pt x="7092" y="19922"/>
                </a:lnTo>
                <a:cubicBezTo>
                  <a:pt x="6712" y="19922"/>
                  <a:pt x="6403" y="20255"/>
                  <a:pt x="6403" y="20665"/>
                </a:cubicBezTo>
                <a:lnTo>
                  <a:pt x="6403" y="20858"/>
                </a:lnTo>
                <a:cubicBezTo>
                  <a:pt x="6403" y="21267"/>
                  <a:pt x="6712" y="21600"/>
                  <a:pt x="7092" y="21600"/>
                </a:cubicBezTo>
                <a:lnTo>
                  <a:pt x="14688" y="21600"/>
                </a:lnTo>
                <a:cubicBezTo>
                  <a:pt x="15068" y="21600"/>
                  <a:pt x="15377" y="21267"/>
                  <a:pt x="15377" y="20858"/>
                </a:cubicBezTo>
                <a:lnTo>
                  <a:pt x="15377" y="20665"/>
                </a:lnTo>
                <a:cubicBezTo>
                  <a:pt x="15377" y="20255"/>
                  <a:pt x="15068" y="19922"/>
                  <a:pt x="14688" y="19922"/>
                </a:cubicBezTo>
                <a:lnTo>
                  <a:pt x="14147" y="19922"/>
                </a:lnTo>
                <a:lnTo>
                  <a:pt x="14147" y="18059"/>
                </a:lnTo>
                <a:lnTo>
                  <a:pt x="20911" y="18059"/>
                </a:lnTo>
                <a:cubicBezTo>
                  <a:pt x="21291" y="18059"/>
                  <a:pt x="21600" y="17727"/>
                  <a:pt x="21600" y="17317"/>
                </a:cubicBezTo>
                <a:lnTo>
                  <a:pt x="21600" y="742"/>
                </a:lnTo>
                <a:cubicBezTo>
                  <a:pt x="21600" y="333"/>
                  <a:pt x="21291" y="0"/>
                  <a:pt x="20911" y="0"/>
                </a:cubicBez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xmlns="" id="{41075873-717B-C746-9CF1-00493653F5BC}"/>
              </a:ext>
            </a:extLst>
          </p:cNvPr>
          <p:cNvSpPr/>
          <p:nvPr/>
        </p:nvSpPr>
        <p:spPr>
          <a:xfrm>
            <a:off x="7674591" y="279893"/>
            <a:ext cx="874856" cy="533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736"/>
                </a:moveTo>
                <a:cubicBezTo>
                  <a:pt x="21600" y="21213"/>
                  <a:pt x="21364" y="21600"/>
                  <a:pt x="21073" y="21600"/>
                </a:cubicBezTo>
                <a:lnTo>
                  <a:pt x="527" y="21600"/>
                </a:lnTo>
                <a:cubicBezTo>
                  <a:pt x="236" y="21600"/>
                  <a:pt x="0" y="21213"/>
                  <a:pt x="0" y="20736"/>
                </a:cubicBezTo>
                <a:lnTo>
                  <a:pt x="0" y="864"/>
                </a:lnTo>
                <a:cubicBezTo>
                  <a:pt x="0" y="387"/>
                  <a:pt x="236" y="0"/>
                  <a:pt x="527" y="0"/>
                </a:cubicBezTo>
                <a:lnTo>
                  <a:pt x="21073" y="0"/>
                </a:lnTo>
                <a:cubicBezTo>
                  <a:pt x="21364" y="0"/>
                  <a:pt x="21600" y="387"/>
                  <a:pt x="21600" y="864"/>
                </a:cubicBezTo>
                <a:cubicBezTo>
                  <a:pt x="21600" y="864"/>
                  <a:pt x="21600" y="20736"/>
                  <a:pt x="21600" y="20736"/>
                </a:cubicBezTo>
                <a:close/>
              </a:path>
            </a:pathLst>
          </a:cu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xmlns="" id="{00AA0E66-6BFB-E14A-8588-827A0368B0D3}"/>
              </a:ext>
            </a:extLst>
          </p:cNvPr>
          <p:cNvSpPr/>
          <p:nvPr/>
        </p:nvSpPr>
        <p:spPr>
          <a:xfrm>
            <a:off x="7663922" y="269224"/>
            <a:ext cx="896194" cy="55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1" y="831"/>
                </a:moveTo>
                <a:cubicBezTo>
                  <a:pt x="630" y="831"/>
                  <a:pt x="514" y="1017"/>
                  <a:pt x="514" y="1246"/>
                </a:cubicBezTo>
                <a:lnTo>
                  <a:pt x="514" y="20354"/>
                </a:lnTo>
                <a:cubicBezTo>
                  <a:pt x="514" y="20583"/>
                  <a:pt x="630" y="20769"/>
                  <a:pt x="771" y="20769"/>
                </a:cubicBezTo>
                <a:lnTo>
                  <a:pt x="20829" y="20769"/>
                </a:lnTo>
                <a:cubicBezTo>
                  <a:pt x="20970" y="20769"/>
                  <a:pt x="21086" y="20583"/>
                  <a:pt x="21086" y="20354"/>
                </a:cubicBezTo>
                <a:lnTo>
                  <a:pt x="21086" y="1246"/>
                </a:lnTo>
                <a:cubicBezTo>
                  <a:pt x="21086" y="1017"/>
                  <a:pt x="20970" y="831"/>
                  <a:pt x="20829" y="831"/>
                </a:cubicBezTo>
                <a:cubicBezTo>
                  <a:pt x="20829" y="831"/>
                  <a:pt x="771" y="831"/>
                  <a:pt x="771" y="831"/>
                </a:cubicBezTo>
                <a:close/>
                <a:moveTo>
                  <a:pt x="20829" y="21600"/>
                </a:moveTo>
                <a:lnTo>
                  <a:pt x="771" y="21600"/>
                </a:lnTo>
                <a:cubicBezTo>
                  <a:pt x="346" y="21600"/>
                  <a:pt x="0" y="21041"/>
                  <a:pt x="0" y="20354"/>
                </a:cubicBezTo>
                <a:lnTo>
                  <a:pt x="0" y="1246"/>
                </a:lnTo>
                <a:cubicBezTo>
                  <a:pt x="0" y="559"/>
                  <a:pt x="346" y="0"/>
                  <a:pt x="771" y="0"/>
                </a:cubicBezTo>
                <a:lnTo>
                  <a:pt x="20829" y="0"/>
                </a:lnTo>
                <a:cubicBezTo>
                  <a:pt x="21254" y="0"/>
                  <a:pt x="21600" y="559"/>
                  <a:pt x="21600" y="1246"/>
                </a:cubicBezTo>
                <a:lnTo>
                  <a:pt x="21600" y="20354"/>
                </a:lnTo>
                <a:cubicBezTo>
                  <a:pt x="21600" y="21041"/>
                  <a:pt x="21254" y="21600"/>
                  <a:pt x="20829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xmlns="" id="{5B38D642-1CE8-584C-B6C9-EA09DE2F528B}"/>
              </a:ext>
            </a:extLst>
          </p:cNvPr>
          <p:cNvSpPr/>
          <p:nvPr/>
        </p:nvSpPr>
        <p:spPr>
          <a:xfrm>
            <a:off x="8432088" y="824011"/>
            <a:ext cx="456974" cy="289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77"/>
                </a:moveTo>
                <a:lnTo>
                  <a:pt x="21600" y="19822"/>
                </a:lnTo>
                <a:cubicBezTo>
                  <a:pt x="21600" y="20780"/>
                  <a:pt x="21079" y="21600"/>
                  <a:pt x="20472" y="21600"/>
                </a:cubicBezTo>
                <a:lnTo>
                  <a:pt x="1128" y="21600"/>
                </a:lnTo>
                <a:cubicBezTo>
                  <a:pt x="521" y="21600"/>
                  <a:pt x="0" y="20780"/>
                  <a:pt x="0" y="19822"/>
                </a:cubicBezTo>
                <a:lnTo>
                  <a:pt x="0" y="1777"/>
                </a:lnTo>
                <a:cubicBezTo>
                  <a:pt x="0" y="820"/>
                  <a:pt x="521" y="0"/>
                  <a:pt x="1128" y="0"/>
                </a:cubicBezTo>
                <a:lnTo>
                  <a:pt x="20472" y="0"/>
                </a:lnTo>
                <a:cubicBezTo>
                  <a:pt x="21079" y="0"/>
                  <a:pt x="21600" y="820"/>
                  <a:pt x="21600" y="1777"/>
                </a:cubicBezTo>
                <a:close/>
              </a:path>
            </a:pathLst>
          </a:cu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xmlns="" id="{849E66E3-753D-714D-A7F8-AAA00490E34C}"/>
              </a:ext>
            </a:extLst>
          </p:cNvPr>
          <p:cNvSpPr/>
          <p:nvPr/>
        </p:nvSpPr>
        <p:spPr>
          <a:xfrm>
            <a:off x="8421419" y="813342"/>
            <a:ext cx="478312" cy="31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14" y="17930"/>
                </a:moveTo>
                <a:lnTo>
                  <a:pt x="19378" y="17930"/>
                </a:lnTo>
                <a:lnTo>
                  <a:pt x="19378" y="16403"/>
                </a:lnTo>
                <a:lnTo>
                  <a:pt x="15814" y="16403"/>
                </a:lnTo>
                <a:cubicBezTo>
                  <a:pt x="15814" y="16403"/>
                  <a:pt x="15814" y="17930"/>
                  <a:pt x="15814" y="17930"/>
                </a:cubicBezTo>
                <a:close/>
                <a:moveTo>
                  <a:pt x="11256" y="17930"/>
                </a:moveTo>
                <a:lnTo>
                  <a:pt x="14819" y="17930"/>
                </a:lnTo>
                <a:lnTo>
                  <a:pt x="14819" y="16403"/>
                </a:lnTo>
                <a:lnTo>
                  <a:pt x="11256" y="16403"/>
                </a:lnTo>
                <a:cubicBezTo>
                  <a:pt x="11256" y="16403"/>
                  <a:pt x="11256" y="17930"/>
                  <a:pt x="11256" y="17930"/>
                </a:cubicBezTo>
                <a:close/>
                <a:moveTo>
                  <a:pt x="6697" y="17930"/>
                </a:moveTo>
                <a:lnTo>
                  <a:pt x="10261" y="17930"/>
                </a:lnTo>
                <a:lnTo>
                  <a:pt x="10261" y="16403"/>
                </a:lnTo>
                <a:lnTo>
                  <a:pt x="6697" y="16403"/>
                </a:lnTo>
                <a:cubicBezTo>
                  <a:pt x="6697" y="16403"/>
                  <a:pt x="6697" y="17930"/>
                  <a:pt x="6697" y="17930"/>
                </a:cubicBezTo>
                <a:close/>
                <a:moveTo>
                  <a:pt x="2222" y="17930"/>
                </a:moveTo>
                <a:lnTo>
                  <a:pt x="5786" y="17930"/>
                </a:lnTo>
                <a:lnTo>
                  <a:pt x="5786" y="16403"/>
                </a:lnTo>
                <a:lnTo>
                  <a:pt x="2222" y="16403"/>
                </a:lnTo>
                <a:cubicBezTo>
                  <a:pt x="2222" y="16403"/>
                  <a:pt x="2222" y="17930"/>
                  <a:pt x="2222" y="17930"/>
                </a:cubicBezTo>
                <a:close/>
                <a:moveTo>
                  <a:pt x="2222" y="12455"/>
                </a:moveTo>
                <a:lnTo>
                  <a:pt x="10345" y="12455"/>
                </a:lnTo>
                <a:lnTo>
                  <a:pt x="10345" y="10928"/>
                </a:lnTo>
                <a:lnTo>
                  <a:pt x="2222" y="10928"/>
                </a:lnTo>
                <a:cubicBezTo>
                  <a:pt x="2222" y="10928"/>
                  <a:pt x="2222" y="12455"/>
                  <a:pt x="2222" y="12455"/>
                </a:cubicBezTo>
                <a:close/>
                <a:moveTo>
                  <a:pt x="2222" y="6853"/>
                </a:moveTo>
                <a:lnTo>
                  <a:pt x="8106" y="6853"/>
                </a:lnTo>
                <a:lnTo>
                  <a:pt x="8106" y="5324"/>
                </a:lnTo>
                <a:lnTo>
                  <a:pt x="2222" y="5324"/>
                </a:lnTo>
                <a:cubicBezTo>
                  <a:pt x="2222" y="5324"/>
                  <a:pt x="2222" y="6853"/>
                  <a:pt x="2222" y="6853"/>
                </a:cubicBezTo>
                <a:close/>
                <a:moveTo>
                  <a:pt x="14405" y="9018"/>
                </a:moveTo>
                <a:lnTo>
                  <a:pt x="19378" y="9018"/>
                </a:lnTo>
                <a:lnTo>
                  <a:pt x="19378" y="3542"/>
                </a:lnTo>
                <a:lnTo>
                  <a:pt x="14405" y="3542"/>
                </a:lnTo>
                <a:cubicBezTo>
                  <a:pt x="14405" y="3542"/>
                  <a:pt x="14405" y="9018"/>
                  <a:pt x="14405" y="9018"/>
                </a:cubicBezTo>
                <a:close/>
                <a:moveTo>
                  <a:pt x="1560" y="1481"/>
                </a:moveTo>
                <a:cubicBezTo>
                  <a:pt x="1248" y="1481"/>
                  <a:pt x="964" y="1916"/>
                  <a:pt x="964" y="2396"/>
                </a:cubicBezTo>
                <a:lnTo>
                  <a:pt x="964" y="19204"/>
                </a:lnTo>
                <a:cubicBezTo>
                  <a:pt x="964" y="19683"/>
                  <a:pt x="1248" y="20119"/>
                  <a:pt x="1560" y="20119"/>
                </a:cubicBezTo>
                <a:lnTo>
                  <a:pt x="20040" y="20119"/>
                </a:lnTo>
                <a:cubicBezTo>
                  <a:pt x="20352" y="20119"/>
                  <a:pt x="20636" y="19683"/>
                  <a:pt x="20636" y="19204"/>
                </a:cubicBezTo>
                <a:lnTo>
                  <a:pt x="20636" y="2396"/>
                </a:lnTo>
                <a:cubicBezTo>
                  <a:pt x="20636" y="1916"/>
                  <a:pt x="20352" y="1481"/>
                  <a:pt x="20040" y="1481"/>
                </a:cubicBezTo>
                <a:cubicBezTo>
                  <a:pt x="20040" y="1481"/>
                  <a:pt x="1560" y="1481"/>
                  <a:pt x="1560" y="1481"/>
                </a:cubicBezTo>
                <a:close/>
                <a:moveTo>
                  <a:pt x="20040" y="21600"/>
                </a:moveTo>
                <a:lnTo>
                  <a:pt x="1560" y="21600"/>
                </a:lnTo>
                <a:cubicBezTo>
                  <a:pt x="714" y="21600"/>
                  <a:pt x="0" y="20503"/>
                  <a:pt x="0" y="19204"/>
                </a:cubicBezTo>
                <a:lnTo>
                  <a:pt x="0" y="2396"/>
                </a:lnTo>
                <a:cubicBezTo>
                  <a:pt x="0" y="1097"/>
                  <a:pt x="714" y="0"/>
                  <a:pt x="1560" y="0"/>
                </a:cubicBezTo>
                <a:lnTo>
                  <a:pt x="20040" y="0"/>
                </a:lnTo>
                <a:cubicBezTo>
                  <a:pt x="20886" y="0"/>
                  <a:pt x="21600" y="1097"/>
                  <a:pt x="21600" y="2396"/>
                </a:cubicBezTo>
                <a:lnTo>
                  <a:pt x="21600" y="19204"/>
                </a:lnTo>
                <a:cubicBezTo>
                  <a:pt x="21600" y="20503"/>
                  <a:pt x="20886" y="21600"/>
                  <a:pt x="20040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xmlns="" id="{49F3B060-DD9B-E34F-9C37-F007485C253E}"/>
              </a:ext>
            </a:extLst>
          </p:cNvPr>
          <p:cNvSpPr/>
          <p:nvPr/>
        </p:nvSpPr>
        <p:spPr>
          <a:xfrm>
            <a:off x="7397198" y="706652"/>
            <a:ext cx="387553" cy="412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0274"/>
                </a:lnTo>
                <a:cubicBezTo>
                  <a:pt x="0" y="21070"/>
                  <a:pt x="565" y="21600"/>
                  <a:pt x="1411" y="21600"/>
                </a:cubicBezTo>
                <a:lnTo>
                  <a:pt x="20189" y="21600"/>
                </a:lnTo>
                <a:cubicBezTo>
                  <a:pt x="21034" y="21600"/>
                  <a:pt x="21600" y="21070"/>
                  <a:pt x="21600" y="20274"/>
                </a:cubicBez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xmlns="" id="{7252C0A9-1C05-624D-8A3C-BC22C48D5ECA}"/>
              </a:ext>
            </a:extLst>
          </p:cNvPr>
          <p:cNvSpPr/>
          <p:nvPr/>
        </p:nvSpPr>
        <p:spPr>
          <a:xfrm>
            <a:off x="7386529" y="695983"/>
            <a:ext cx="408891" cy="434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7" y="1061"/>
                </a:moveTo>
                <a:lnTo>
                  <a:pt x="1127" y="19809"/>
                </a:lnTo>
                <a:cubicBezTo>
                  <a:pt x="1127" y="20273"/>
                  <a:pt x="1409" y="20539"/>
                  <a:pt x="1901" y="20539"/>
                </a:cubicBezTo>
                <a:lnTo>
                  <a:pt x="19699" y="20539"/>
                </a:lnTo>
                <a:cubicBezTo>
                  <a:pt x="20191" y="20539"/>
                  <a:pt x="20473" y="20273"/>
                  <a:pt x="20473" y="19809"/>
                </a:cubicBezTo>
                <a:lnTo>
                  <a:pt x="20473" y="1061"/>
                </a:lnTo>
                <a:cubicBezTo>
                  <a:pt x="20473" y="1061"/>
                  <a:pt x="1127" y="1061"/>
                  <a:pt x="1127" y="1061"/>
                </a:cubicBezTo>
                <a:close/>
                <a:moveTo>
                  <a:pt x="19699" y="21600"/>
                </a:moveTo>
                <a:lnTo>
                  <a:pt x="1901" y="21600"/>
                </a:lnTo>
                <a:cubicBezTo>
                  <a:pt x="782" y="21600"/>
                  <a:pt x="0" y="20864"/>
                  <a:pt x="0" y="19809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19809"/>
                </a:lnTo>
                <a:cubicBezTo>
                  <a:pt x="21600" y="20864"/>
                  <a:pt x="20818" y="21600"/>
                  <a:pt x="19699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xmlns="" id="{4DFACABC-F103-2B4E-8CCA-B795C8C87B7B}"/>
              </a:ext>
            </a:extLst>
          </p:cNvPr>
          <p:cNvSpPr/>
          <p:nvPr/>
        </p:nvSpPr>
        <p:spPr>
          <a:xfrm>
            <a:off x="7439873" y="770666"/>
            <a:ext cx="45604" cy="45584"/>
          </a:xfrm>
          <a:prstGeom prst="ellipse">
            <a:avLst/>
          </a:pr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xmlns="" id="{7312F45D-A5AE-1C49-9B27-231A387A44E5}"/>
              </a:ext>
            </a:extLst>
          </p:cNvPr>
          <p:cNvSpPr/>
          <p:nvPr/>
        </p:nvSpPr>
        <p:spPr>
          <a:xfrm>
            <a:off x="7695929" y="770666"/>
            <a:ext cx="45594" cy="45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8" y="0"/>
                  <a:pt x="21600" y="4833"/>
                  <a:pt x="21600" y="10798"/>
                </a:cubicBezTo>
                <a:cubicBezTo>
                  <a:pt x="21600" y="16767"/>
                  <a:pt x="16768" y="21600"/>
                  <a:pt x="10800" y="21600"/>
                </a:cubicBezTo>
                <a:cubicBezTo>
                  <a:pt x="4827" y="21600"/>
                  <a:pt x="0" y="16767"/>
                  <a:pt x="0" y="10798"/>
                </a:cubicBezTo>
                <a:cubicBezTo>
                  <a:pt x="0" y="4833"/>
                  <a:pt x="4827" y="0"/>
                  <a:pt x="10800" y="0"/>
                </a:cubicBezTo>
                <a:close/>
              </a:path>
            </a:pathLst>
          </a:cu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xmlns="" id="{864B1B55-3133-2D42-8929-BB9FE897D60D}"/>
              </a:ext>
            </a:extLst>
          </p:cNvPr>
          <p:cNvSpPr/>
          <p:nvPr/>
        </p:nvSpPr>
        <p:spPr>
          <a:xfrm>
            <a:off x="7429205" y="578624"/>
            <a:ext cx="322758" cy="259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60" y="19823"/>
                </a:moveTo>
                <a:cubicBezTo>
                  <a:pt x="18913" y="19823"/>
                  <a:pt x="18549" y="19371"/>
                  <a:pt x="18549" y="18814"/>
                </a:cubicBezTo>
                <a:cubicBezTo>
                  <a:pt x="18549" y="18258"/>
                  <a:pt x="18913" y="17805"/>
                  <a:pt x="19360" y="17805"/>
                </a:cubicBezTo>
                <a:cubicBezTo>
                  <a:pt x="19808" y="17805"/>
                  <a:pt x="20172" y="18258"/>
                  <a:pt x="20172" y="18814"/>
                </a:cubicBezTo>
                <a:cubicBezTo>
                  <a:pt x="20172" y="19371"/>
                  <a:pt x="19808" y="19823"/>
                  <a:pt x="19360" y="19823"/>
                </a:cubicBezTo>
                <a:close/>
                <a:moveTo>
                  <a:pt x="2240" y="19823"/>
                </a:moveTo>
                <a:cubicBezTo>
                  <a:pt x="1793" y="19823"/>
                  <a:pt x="1428" y="19371"/>
                  <a:pt x="1428" y="18814"/>
                </a:cubicBezTo>
                <a:cubicBezTo>
                  <a:pt x="1428" y="18258"/>
                  <a:pt x="1793" y="17805"/>
                  <a:pt x="2240" y="17805"/>
                </a:cubicBezTo>
                <a:cubicBezTo>
                  <a:pt x="2688" y="17805"/>
                  <a:pt x="3052" y="18258"/>
                  <a:pt x="3052" y="18814"/>
                </a:cubicBezTo>
                <a:cubicBezTo>
                  <a:pt x="3052" y="19371"/>
                  <a:pt x="2688" y="19823"/>
                  <a:pt x="2240" y="19823"/>
                </a:cubicBezTo>
                <a:close/>
                <a:moveTo>
                  <a:pt x="20208" y="16238"/>
                </a:moveTo>
                <a:lnTo>
                  <a:pt x="20208" y="11598"/>
                </a:lnTo>
                <a:cubicBezTo>
                  <a:pt x="20208" y="5272"/>
                  <a:pt x="15971" y="0"/>
                  <a:pt x="10885" y="0"/>
                </a:cubicBezTo>
                <a:cubicBezTo>
                  <a:pt x="5799" y="0"/>
                  <a:pt x="1562" y="5272"/>
                  <a:pt x="1562" y="11598"/>
                </a:cubicBezTo>
                <a:lnTo>
                  <a:pt x="1562" y="16173"/>
                </a:lnTo>
                <a:cubicBezTo>
                  <a:pt x="660" y="16532"/>
                  <a:pt x="0" y="17573"/>
                  <a:pt x="0" y="18814"/>
                </a:cubicBezTo>
                <a:cubicBezTo>
                  <a:pt x="0" y="20350"/>
                  <a:pt x="1005" y="21600"/>
                  <a:pt x="2240" y="21600"/>
                </a:cubicBezTo>
                <a:cubicBezTo>
                  <a:pt x="3475" y="21600"/>
                  <a:pt x="4480" y="20350"/>
                  <a:pt x="4480" y="18814"/>
                </a:cubicBezTo>
                <a:cubicBezTo>
                  <a:pt x="4480" y="17736"/>
                  <a:pt x="3980" y="16809"/>
                  <a:pt x="3258" y="16347"/>
                </a:cubicBezTo>
                <a:lnTo>
                  <a:pt x="3258" y="11598"/>
                </a:lnTo>
                <a:cubicBezTo>
                  <a:pt x="3258" y="6327"/>
                  <a:pt x="6647" y="2109"/>
                  <a:pt x="10885" y="2109"/>
                </a:cubicBezTo>
                <a:cubicBezTo>
                  <a:pt x="15124" y="2109"/>
                  <a:pt x="18513" y="6327"/>
                  <a:pt x="18513" y="11598"/>
                </a:cubicBezTo>
                <a:lnTo>
                  <a:pt x="18513" y="16238"/>
                </a:lnTo>
                <a:cubicBezTo>
                  <a:pt x="17697" y="16655"/>
                  <a:pt x="17121" y="17651"/>
                  <a:pt x="17121" y="18814"/>
                </a:cubicBezTo>
                <a:cubicBezTo>
                  <a:pt x="17121" y="20350"/>
                  <a:pt x="18126" y="21600"/>
                  <a:pt x="19360" y="21600"/>
                </a:cubicBezTo>
                <a:cubicBezTo>
                  <a:pt x="20595" y="21600"/>
                  <a:pt x="21600" y="20350"/>
                  <a:pt x="21600" y="18814"/>
                </a:cubicBezTo>
                <a:cubicBezTo>
                  <a:pt x="21600" y="17651"/>
                  <a:pt x="21023" y="16656"/>
                  <a:pt x="20208" y="16238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Circle">
            <a:extLst>
              <a:ext uri="{FF2B5EF4-FFF2-40B4-BE49-F238E27FC236}">
                <a16:creationId xmlns:a16="http://schemas.microsoft.com/office/drawing/2014/main" xmlns="" id="{FC438986-F680-6B44-8C7F-2CBD1534A25E}"/>
              </a:ext>
            </a:extLst>
          </p:cNvPr>
          <p:cNvSpPr/>
          <p:nvPr/>
        </p:nvSpPr>
        <p:spPr>
          <a:xfrm>
            <a:off x="7909308" y="365244"/>
            <a:ext cx="378166" cy="378146"/>
          </a:xfrm>
          <a:prstGeom prst="ellipse">
            <a:avLst/>
          </a:pr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xmlns="" id="{DE894400-7D6F-0B4C-87E7-79E3A4066E77}"/>
              </a:ext>
            </a:extLst>
          </p:cNvPr>
          <p:cNvSpPr/>
          <p:nvPr/>
        </p:nvSpPr>
        <p:spPr>
          <a:xfrm>
            <a:off x="7898639" y="354576"/>
            <a:ext cx="399503" cy="399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54"/>
                </a:moveTo>
                <a:cubicBezTo>
                  <a:pt x="5481" y="1154"/>
                  <a:pt x="1154" y="5481"/>
                  <a:pt x="1154" y="10800"/>
                </a:cubicBezTo>
                <a:cubicBezTo>
                  <a:pt x="1154" y="16119"/>
                  <a:pt x="5481" y="20446"/>
                  <a:pt x="10800" y="20446"/>
                </a:cubicBezTo>
                <a:cubicBezTo>
                  <a:pt x="16119" y="20446"/>
                  <a:pt x="20446" y="16119"/>
                  <a:pt x="20446" y="10800"/>
                </a:cubicBezTo>
                <a:cubicBezTo>
                  <a:pt x="20446" y="5481"/>
                  <a:pt x="16119" y="1154"/>
                  <a:pt x="10800" y="1154"/>
                </a:cubicBezTo>
                <a:close/>
                <a:moveTo>
                  <a:pt x="10800" y="21600"/>
                </a:move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xmlns="" id="{EAF5A708-462F-CD4A-981C-603F5A681BA9}"/>
              </a:ext>
            </a:extLst>
          </p:cNvPr>
          <p:cNvSpPr/>
          <p:nvPr/>
        </p:nvSpPr>
        <p:spPr>
          <a:xfrm>
            <a:off x="7919978" y="461266"/>
            <a:ext cx="301586" cy="235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88" y="6490"/>
                </a:moveTo>
                <a:lnTo>
                  <a:pt x="19190" y="6536"/>
                </a:lnTo>
                <a:lnTo>
                  <a:pt x="17416" y="11351"/>
                </a:lnTo>
                <a:lnTo>
                  <a:pt x="8446" y="11351"/>
                </a:lnTo>
                <a:cubicBezTo>
                  <a:pt x="8446" y="11351"/>
                  <a:pt x="6588" y="6490"/>
                  <a:pt x="6588" y="6490"/>
                </a:cubicBezTo>
                <a:close/>
                <a:moveTo>
                  <a:pt x="16262" y="19639"/>
                </a:moveTo>
                <a:cubicBezTo>
                  <a:pt x="16012" y="19639"/>
                  <a:pt x="15809" y="19379"/>
                  <a:pt x="15809" y="19058"/>
                </a:cubicBezTo>
                <a:cubicBezTo>
                  <a:pt x="15809" y="18738"/>
                  <a:pt x="16012" y="18477"/>
                  <a:pt x="16262" y="18477"/>
                </a:cubicBezTo>
                <a:cubicBezTo>
                  <a:pt x="16511" y="18477"/>
                  <a:pt x="16714" y="18738"/>
                  <a:pt x="16714" y="19058"/>
                </a:cubicBezTo>
                <a:cubicBezTo>
                  <a:pt x="16714" y="19379"/>
                  <a:pt x="16511" y="19639"/>
                  <a:pt x="16262" y="19639"/>
                </a:cubicBezTo>
                <a:close/>
                <a:moveTo>
                  <a:pt x="10293" y="19639"/>
                </a:moveTo>
                <a:cubicBezTo>
                  <a:pt x="10043" y="19639"/>
                  <a:pt x="9840" y="19379"/>
                  <a:pt x="9840" y="19058"/>
                </a:cubicBezTo>
                <a:cubicBezTo>
                  <a:pt x="9840" y="18738"/>
                  <a:pt x="10043" y="18477"/>
                  <a:pt x="10293" y="18477"/>
                </a:cubicBezTo>
                <a:cubicBezTo>
                  <a:pt x="10543" y="18477"/>
                  <a:pt x="10747" y="18738"/>
                  <a:pt x="10747" y="19058"/>
                </a:cubicBezTo>
                <a:cubicBezTo>
                  <a:pt x="10747" y="19379"/>
                  <a:pt x="10543" y="19639"/>
                  <a:pt x="10293" y="19639"/>
                </a:cubicBezTo>
                <a:close/>
                <a:moveTo>
                  <a:pt x="19004" y="11628"/>
                </a:moveTo>
                <a:lnTo>
                  <a:pt x="21600" y="4585"/>
                </a:lnTo>
                <a:lnTo>
                  <a:pt x="5838" y="4526"/>
                </a:lnTo>
                <a:lnTo>
                  <a:pt x="4106" y="0"/>
                </a:lnTo>
                <a:lnTo>
                  <a:pt x="764" y="0"/>
                </a:lnTo>
                <a:cubicBezTo>
                  <a:pt x="342" y="0"/>
                  <a:pt x="0" y="439"/>
                  <a:pt x="0" y="981"/>
                </a:cubicBezTo>
                <a:cubicBezTo>
                  <a:pt x="0" y="1522"/>
                  <a:pt x="342" y="1961"/>
                  <a:pt x="764" y="1961"/>
                </a:cubicBezTo>
                <a:lnTo>
                  <a:pt x="3154" y="1961"/>
                </a:lnTo>
                <a:lnTo>
                  <a:pt x="7494" y="13312"/>
                </a:lnTo>
                <a:lnTo>
                  <a:pt x="17900" y="13312"/>
                </a:lnTo>
                <a:cubicBezTo>
                  <a:pt x="18688" y="13312"/>
                  <a:pt x="18692" y="13819"/>
                  <a:pt x="18693" y="14037"/>
                </a:cubicBezTo>
                <a:cubicBezTo>
                  <a:pt x="18700" y="14707"/>
                  <a:pt x="18484" y="14729"/>
                  <a:pt x="18438" y="14735"/>
                </a:cubicBezTo>
                <a:lnTo>
                  <a:pt x="7885" y="14735"/>
                </a:lnTo>
                <a:cubicBezTo>
                  <a:pt x="7462" y="14735"/>
                  <a:pt x="7120" y="15174"/>
                  <a:pt x="7120" y="15716"/>
                </a:cubicBezTo>
                <a:cubicBezTo>
                  <a:pt x="7120" y="16258"/>
                  <a:pt x="7462" y="16696"/>
                  <a:pt x="7885" y="16696"/>
                </a:cubicBezTo>
                <a:lnTo>
                  <a:pt x="9572" y="16696"/>
                </a:lnTo>
                <a:cubicBezTo>
                  <a:pt x="8837" y="17068"/>
                  <a:pt x="8312" y="17983"/>
                  <a:pt x="8312" y="19058"/>
                </a:cubicBezTo>
                <a:cubicBezTo>
                  <a:pt x="8312" y="20460"/>
                  <a:pt x="9201" y="21600"/>
                  <a:pt x="10293" y="21600"/>
                </a:cubicBezTo>
                <a:cubicBezTo>
                  <a:pt x="11386" y="21600"/>
                  <a:pt x="12275" y="20460"/>
                  <a:pt x="12275" y="19058"/>
                </a:cubicBezTo>
                <a:cubicBezTo>
                  <a:pt x="12275" y="17983"/>
                  <a:pt x="11750" y="17068"/>
                  <a:pt x="11013" y="16696"/>
                </a:cubicBezTo>
                <a:lnTo>
                  <a:pt x="15541" y="16696"/>
                </a:lnTo>
                <a:cubicBezTo>
                  <a:pt x="14805" y="17068"/>
                  <a:pt x="14280" y="17983"/>
                  <a:pt x="14280" y="19058"/>
                </a:cubicBezTo>
                <a:cubicBezTo>
                  <a:pt x="14280" y="20460"/>
                  <a:pt x="15169" y="21600"/>
                  <a:pt x="16262" y="21600"/>
                </a:cubicBezTo>
                <a:cubicBezTo>
                  <a:pt x="17353" y="21600"/>
                  <a:pt x="18242" y="20460"/>
                  <a:pt x="18242" y="19058"/>
                </a:cubicBezTo>
                <a:cubicBezTo>
                  <a:pt x="18242" y="17983"/>
                  <a:pt x="17717" y="17068"/>
                  <a:pt x="16982" y="16696"/>
                </a:cubicBezTo>
                <a:lnTo>
                  <a:pt x="18438" y="16696"/>
                </a:lnTo>
                <a:cubicBezTo>
                  <a:pt x="18555" y="16696"/>
                  <a:pt x="19170" y="16664"/>
                  <a:pt x="19666" y="16019"/>
                </a:cubicBezTo>
                <a:cubicBezTo>
                  <a:pt x="19925" y="15681"/>
                  <a:pt x="20232" y="15061"/>
                  <a:pt x="20222" y="14014"/>
                </a:cubicBezTo>
                <a:cubicBezTo>
                  <a:pt x="20212" y="12880"/>
                  <a:pt x="19754" y="12036"/>
                  <a:pt x="19004" y="11628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678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Freeform 531">
            <a:extLst>
              <a:ext uri="{FF2B5EF4-FFF2-40B4-BE49-F238E27FC236}">
                <a16:creationId xmlns:a16="http://schemas.microsoft.com/office/drawing/2014/main" xmlns="" id="{54CAA577-128D-9F4C-A0F9-B5DAD7734636}"/>
              </a:ext>
            </a:extLst>
          </p:cNvPr>
          <p:cNvSpPr/>
          <p:nvPr/>
        </p:nvSpPr>
        <p:spPr>
          <a:xfrm rot="14188335">
            <a:off x="1483134" y="2097501"/>
            <a:ext cx="6124806" cy="8305151"/>
          </a:xfrm>
          <a:custGeom>
            <a:avLst/>
            <a:gdLst>
              <a:gd name="connsiteX0" fmla="*/ 238423 w 6124806"/>
              <a:gd name="connsiteY0" fmla="*/ 7400916 h 8305151"/>
              <a:gd name="connsiteX1" fmla="*/ 238423 w 6124806"/>
              <a:gd name="connsiteY1" fmla="*/ 7400831 h 8305151"/>
              <a:gd name="connsiteX2" fmla="*/ 231986 w 6124806"/>
              <a:gd name="connsiteY2" fmla="*/ 7326590 h 8305151"/>
              <a:gd name="connsiteX3" fmla="*/ 264171 w 6124806"/>
              <a:gd name="connsiteY3" fmla="*/ 7317297 h 8305151"/>
              <a:gd name="connsiteX4" fmla="*/ 264188 w 6124806"/>
              <a:gd name="connsiteY4" fmla="*/ 7317260 h 8305151"/>
              <a:gd name="connsiteX5" fmla="*/ 231976 w 6124806"/>
              <a:gd name="connsiteY5" fmla="*/ 7326563 h 8305151"/>
              <a:gd name="connsiteX6" fmla="*/ 217778 w 6124806"/>
              <a:gd name="connsiteY6" fmla="*/ 7490129 h 8305151"/>
              <a:gd name="connsiteX7" fmla="*/ 217777 w 6124806"/>
              <a:gd name="connsiteY7" fmla="*/ 7490118 h 8305151"/>
              <a:gd name="connsiteX8" fmla="*/ 206210 w 6124806"/>
              <a:gd name="connsiteY8" fmla="*/ 7484559 h 8305151"/>
              <a:gd name="connsiteX9" fmla="*/ 186890 w 6124806"/>
              <a:gd name="connsiteY9" fmla="*/ 7512436 h 8305151"/>
              <a:gd name="connsiteX10" fmla="*/ 186902 w 6124806"/>
              <a:gd name="connsiteY10" fmla="*/ 7512436 h 8305151"/>
              <a:gd name="connsiteX11" fmla="*/ 206214 w 6124806"/>
              <a:gd name="connsiteY11" fmla="*/ 7484572 h 8305151"/>
              <a:gd name="connsiteX12" fmla="*/ 5119146 w 6124806"/>
              <a:gd name="connsiteY12" fmla="*/ 269641 h 8305151"/>
              <a:gd name="connsiteX13" fmla="*/ 5105762 w 6124806"/>
              <a:gd name="connsiteY13" fmla="*/ 253526 h 8305151"/>
              <a:gd name="connsiteX14" fmla="*/ 5105758 w 6124806"/>
              <a:gd name="connsiteY14" fmla="*/ 253524 h 8305151"/>
              <a:gd name="connsiteX15" fmla="*/ 5163811 w 6124806"/>
              <a:gd name="connsiteY15" fmla="*/ 323424 h 8305151"/>
              <a:gd name="connsiteX16" fmla="*/ 5163812 w 6124806"/>
              <a:gd name="connsiteY16" fmla="*/ 293464 h 8305151"/>
              <a:gd name="connsiteX17" fmla="*/ 5148352 w 6124806"/>
              <a:gd name="connsiteY17" fmla="*/ 279530 h 8305151"/>
              <a:gd name="connsiteX18" fmla="*/ 5163805 w 6124806"/>
              <a:gd name="connsiteY18" fmla="*/ 293461 h 8305151"/>
              <a:gd name="connsiteX19" fmla="*/ 5163805 w 6124806"/>
              <a:gd name="connsiteY19" fmla="*/ 323417 h 8305151"/>
              <a:gd name="connsiteX20" fmla="*/ 1806108 w 6124806"/>
              <a:gd name="connsiteY20" fmla="*/ 6207060 h 8305151"/>
              <a:gd name="connsiteX21" fmla="*/ 1809967 w 6124806"/>
              <a:gd name="connsiteY21" fmla="*/ 6199557 h 8305151"/>
              <a:gd name="connsiteX22" fmla="*/ 1809961 w 6124806"/>
              <a:gd name="connsiteY22" fmla="*/ 6199543 h 8305151"/>
              <a:gd name="connsiteX23" fmla="*/ 1806098 w 6124806"/>
              <a:gd name="connsiteY23" fmla="*/ 6207054 h 8305151"/>
              <a:gd name="connsiteX24" fmla="*/ 1805687 w 6124806"/>
              <a:gd name="connsiteY24" fmla="*/ 6207670 h 8305151"/>
              <a:gd name="connsiteX25" fmla="*/ 1757404 w 6124806"/>
              <a:gd name="connsiteY25" fmla="*/ 6277577 h 8305151"/>
              <a:gd name="connsiteX26" fmla="*/ 1691549 w 6124806"/>
              <a:gd name="connsiteY26" fmla="*/ 6364320 h 8305151"/>
              <a:gd name="connsiteX27" fmla="*/ 1654047 w 6124806"/>
              <a:gd name="connsiteY27" fmla="*/ 6416740 h 8305151"/>
              <a:gd name="connsiteX28" fmla="*/ 1644845 w 6124806"/>
              <a:gd name="connsiteY28" fmla="*/ 6432196 h 8305151"/>
              <a:gd name="connsiteX29" fmla="*/ 1639033 w 6124806"/>
              <a:gd name="connsiteY29" fmla="*/ 6440639 h 8305151"/>
              <a:gd name="connsiteX30" fmla="*/ 1639134 w 6124806"/>
              <a:gd name="connsiteY30" fmla="*/ 6441787 h 8305151"/>
              <a:gd name="connsiteX31" fmla="*/ 1644845 w 6124806"/>
              <a:gd name="connsiteY31" fmla="*/ 6432196 h 8305151"/>
              <a:gd name="connsiteX32" fmla="*/ 1691558 w 6124806"/>
              <a:gd name="connsiteY32" fmla="*/ 6364323 h 8305151"/>
              <a:gd name="connsiteX33" fmla="*/ 1751799 w 6124806"/>
              <a:gd name="connsiteY33" fmla="*/ 6285692 h 8305151"/>
              <a:gd name="connsiteX34" fmla="*/ 1757404 w 6124806"/>
              <a:gd name="connsiteY34" fmla="*/ 6277577 h 8305151"/>
              <a:gd name="connsiteX35" fmla="*/ 1771146 w 6124806"/>
              <a:gd name="connsiteY35" fmla="*/ 6259475 h 8305151"/>
              <a:gd name="connsiteX36" fmla="*/ 1805687 w 6124806"/>
              <a:gd name="connsiteY36" fmla="*/ 6207670 h 8305151"/>
              <a:gd name="connsiteX37" fmla="*/ 1593590 w 6124806"/>
              <a:gd name="connsiteY37" fmla="*/ 6574007 h 8305151"/>
              <a:gd name="connsiteX38" fmla="*/ 1601498 w 6124806"/>
              <a:gd name="connsiteY38" fmla="*/ 6521586 h 8305151"/>
              <a:gd name="connsiteX39" fmla="*/ 1633336 w 6124806"/>
              <a:gd name="connsiteY39" fmla="*/ 6451928 h 8305151"/>
              <a:gd name="connsiteX40" fmla="*/ 1633209 w 6124806"/>
              <a:gd name="connsiteY40" fmla="*/ 6451736 h 8305151"/>
              <a:gd name="connsiteX41" fmla="*/ 1622837 w 6124806"/>
              <a:gd name="connsiteY41" fmla="*/ 6469160 h 8305151"/>
              <a:gd name="connsiteX42" fmla="*/ 1593583 w 6124806"/>
              <a:gd name="connsiteY42" fmla="*/ 6574003 h 8305151"/>
              <a:gd name="connsiteX43" fmla="*/ 5180450 w 6124806"/>
              <a:gd name="connsiteY43" fmla="*/ 1344199 h 8305151"/>
              <a:gd name="connsiteX44" fmla="*/ 5180441 w 6124806"/>
              <a:gd name="connsiteY44" fmla="*/ 1344193 h 8305151"/>
              <a:gd name="connsiteX45" fmla="*/ 5142398 w 6124806"/>
              <a:gd name="connsiteY45" fmla="*/ 1400616 h 8305151"/>
              <a:gd name="connsiteX46" fmla="*/ 5142413 w 6124806"/>
              <a:gd name="connsiteY46" fmla="*/ 1400616 h 8305151"/>
              <a:gd name="connsiteX47" fmla="*/ 5159645 w 6124806"/>
              <a:gd name="connsiteY47" fmla="*/ 1370059 h 8305151"/>
              <a:gd name="connsiteX48" fmla="*/ 5046553 w 6124806"/>
              <a:gd name="connsiteY48" fmla="*/ 1554911 h 8305151"/>
              <a:gd name="connsiteX49" fmla="*/ 5037783 w 6124806"/>
              <a:gd name="connsiteY49" fmla="*/ 1544792 h 8305151"/>
              <a:gd name="connsiteX50" fmla="*/ 5037781 w 6124806"/>
              <a:gd name="connsiteY50" fmla="*/ 1544792 h 8305151"/>
              <a:gd name="connsiteX51" fmla="*/ 1412173 w 6124806"/>
              <a:gd name="connsiteY51" fmla="*/ 7053280 h 8305151"/>
              <a:gd name="connsiteX52" fmla="*/ 1470227 w 6124806"/>
              <a:gd name="connsiteY52" fmla="*/ 6933460 h 8305151"/>
              <a:gd name="connsiteX53" fmla="*/ 1470224 w 6124806"/>
              <a:gd name="connsiteY53" fmla="*/ 6933455 h 8305151"/>
              <a:gd name="connsiteX54" fmla="*/ 1412175 w 6124806"/>
              <a:gd name="connsiteY54" fmla="*/ 7053269 h 8305151"/>
              <a:gd name="connsiteX55" fmla="*/ 5422965 w 6124806"/>
              <a:gd name="connsiteY55" fmla="*/ 1030753 h 8305151"/>
              <a:gd name="connsiteX56" fmla="*/ 5451484 w 6124806"/>
              <a:gd name="connsiteY56" fmla="*/ 974365 h 8305151"/>
              <a:gd name="connsiteX57" fmla="*/ 5451490 w 6124806"/>
              <a:gd name="connsiteY57" fmla="*/ 974339 h 8305151"/>
              <a:gd name="connsiteX58" fmla="*/ 5422958 w 6124806"/>
              <a:gd name="connsiteY58" fmla="*/ 1030753 h 8305151"/>
              <a:gd name="connsiteX59" fmla="*/ 5394426 w 6124806"/>
              <a:gd name="connsiteY59" fmla="*/ 1049563 h 8305151"/>
              <a:gd name="connsiteX60" fmla="*/ 5365894 w 6124806"/>
              <a:gd name="connsiteY60" fmla="*/ 1099715 h 8305151"/>
              <a:gd name="connsiteX61" fmla="*/ 5365911 w 6124806"/>
              <a:gd name="connsiteY61" fmla="*/ 1099700 h 8305151"/>
              <a:gd name="connsiteX62" fmla="*/ 5394432 w 6124806"/>
              <a:gd name="connsiteY62" fmla="*/ 1049567 h 8305151"/>
              <a:gd name="connsiteX63" fmla="*/ 5075825 w 6124806"/>
              <a:gd name="connsiteY63" fmla="*/ 1588677 h 8305151"/>
              <a:gd name="connsiteX64" fmla="*/ 5075825 w 6124806"/>
              <a:gd name="connsiteY64" fmla="*/ 1569867 h 8305151"/>
              <a:gd name="connsiteX65" fmla="*/ 5065693 w 6124806"/>
              <a:gd name="connsiteY65" fmla="*/ 1561118 h 8305151"/>
              <a:gd name="connsiteX66" fmla="*/ 5075820 w 6124806"/>
              <a:gd name="connsiteY66" fmla="*/ 1569865 h 8305151"/>
              <a:gd name="connsiteX67" fmla="*/ 5075820 w 6124806"/>
              <a:gd name="connsiteY67" fmla="*/ 1588674 h 8305151"/>
              <a:gd name="connsiteX68" fmla="*/ 5270788 w 6124806"/>
              <a:gd name="connsiteY68" fmla="*/ 1306580 h 8305151"/>
              <a:gd name="connsiteX69" fmla="*/ 5270788 w 6124806"/>
              <a:gd name="connsiteY69" fmla="*/ 1306578 h 8305151"/>
              <a:gd name="connsiteX70" fmla="*/ 5237511 w 6124806"/>
              <a:gd name="connsiteY70" fmla="*/ 1268975 h 8305151"/>
              <a:gd name="connsiteX71" fmla="*/ 5270788 w 6124806"/>
              <a:gd name="connsiteY71" fmla="*/ 1262710 h 8305151"/>
              <a:gd name="connsiteX72" fmla="*/ 5270788 w 6124806"/>
              <a:gd name="connsiteY72" fmla="*/ 1262703 h 8305151"/>
              <a:gd name="connsiteX73" fmla="*/ 5237503 w 6124806"/>
              <a:gd name="connsiteY73" fmla="*/ 1268967 h 8305151"/>
              <a:gd name="connsiteX74" fmla="*/ 5708270 w 6124806"/>
              <a:gd name="connsiteY74" fmla="*/ 654641 h 8305151"/>
              <a:gd name="connsiteX75" fmla="*/ 5708276 w 6124806"/>
              <a:gd name="connsiteY75" fmla="*/ 654628 h 8305151"/>
              <a:gd name="connsiteX76" fmla="*/ 5689256 w 6124806"/>
              <a:gd name="connsiteY76" fmla="*/ 654628 h 8305151"/>
              <a:gd name="connsiteX77" fmla="*/ 5674993 w 6124806"/>
              <a:gd name="connsiteY77" fmla="*/ 679704 h 8305151"/>
              <a:gd name="connsiteX78" fmla="*/ 5613171 w 6124806"/>
              <a:gd name="connsiteY78" fmla="*/ 685976 h 8305151"/>
              <a:gd name="connsiteX79" fmla="*/ 5513306 w 6124806"/>
              <a:gd name="connsiteY79" fmla="*/ 867765 h 8305151"/>
              <a:gd name="connsiteX80" fmla="*/ 5513306 w 6124806"/>
              <a:gd name="connsiteY80" fmla="*/ 892842 h 8305151"/>
              <a:gd name="connsiteX81" fmla="*/ 5513314 w 6124806"/>
              <a:gd name="connsiteY81" fmla="*/ 892832 h 8305151"/>
              <a:gd name="connsiteX82" fmla="*/ 5513314 w 6124806"/>
              <a:gd name="connsiteY82" fmla="*/ 867776 h 8305151"/>
              <a:gd name="connsiteX83" fmla="*/ 5613177 w 6124806"/>
              <a:gd name="connsiteY83" fmla="*/ 685987 h 8305151"/>
              <a:gd name="connsiteX84" fmla="*/ 5674999 w 6124806"/>
              <a:gd name="connsiteY84" fmla="*/ 679716 h 8305151"/>
              <a:gd name="connsiteX85" fmla="*/ 5689261 w 6124806"/>
              <a:gd name="connsiteY85" fmla="*/ 654641 h 8305151"/>
              <a:gd name="connsiteX86" fmla="*/ 1600845 w 6124806"/>
              <a:gd name="connsiteY86" fmla="*/ 6893521 h 8305151"/>
              <a:gd name="connsiteX87" fmla="*/ 1637133 w 6124806"/>
              <a:gd name="connsiteY87" fmla="*/ 6833611 h 8305151"/>
              <a:gd name="connsiteX88" fmla="*/ 1637127 w 6124806"/>
              <a:gd name="connsiteY88" fmla="*/ 6833605 h 8305151"/>
              <a:gd name="connsiteX89" fmla="*/ 1600840 w 6124806"/>
              <a:gd name="connsiteY89" fmla="*/ 6893511 h 8305151"/>
              <a:gd name="connsiteX90" fmla="*/ 1557300 w 6124806"/>
              <a:gd name="connsiteY90" fmla="*/ 6893511 h 8305151"/>
              <a:gd name="connsiteX91" fmla="*/ 1499256 w 6124806"/>
              <a:gd name="connsiteY91" fmla="*/ 6853578 h 8305151"/>
              <a:gd name="connsiteX92" fmla="*/ 1499254 w 6124806"/>
              <a:gd name="connsiteY92" fmla="*/ 6853581 h 8305151"/>
              <a:gd name="connsiteX93" fmla="*/ 1557306 w 6124806"/>
              <a:gd name="connsiteY93" fmla="*/ 6893521 h 8305151"/>
              <a:gd name="connsiteX94" fmla="*/ 860671 w 6124806"/>
              <a:gd name="connsiteY94" fmla="*/ 8081744 h 8305151"/>
              <a:gd name="connsiteX95" fmla="*/ 860671 w 6124806"/>
              <a:gd name="connsiteY95" fmla="*/ 8081728 h 8305151"/>
              <a:gd name="connsiteX96" fmla="*/ 817136 w 6124806"/>
              <a:gd name="connsiteY96" fmla="*/ 8111687 h 8305151"/>
              <a:gd name="connsiteX97" fmla="*/ 817137 w 6124806"/>
              <a:gd name="connsiteY97" fmla="*/ 8111703 h 8305151"/>
              <a:gd name="connsiteX98" fmla="*/ 904209 w 6124806"/>
              <a:gd name="connsiteY98" fmla="*/ 8021836 h 8305151"/>
              <a:gd name="connsiteX99" fmla="*/ 904214 w 6124806"/>
              <a:gd name="connsiteY99" fmla="*/ 8021816 h 8305151"/>
              <a:gd name="connsiteX100" fmla="*/ 860676 w 6124806"/>
              <a:gd name="connsiteY100" fmla="*/ 8071747 h 8305151"/>
              <a:gd name="connsiteX101" fmla="*/ 860676 w 6124806"/>
              <a:gd name="connsiteY101" fmla="*/ 8071760 h 8305151"/>
              <a:gd name="connsiteX102" fmla="*/ 933243 w 6124806"/>
              <a:gd name="connsiteY102" fmla="*/ 8001845 h 8305151"/>
              <a:gd name="connsiteX103" fmla="*/ 933242 w 6124806"/>
              <a:gd name="connsiteY103" fmla="*/ 7991868 h 8305151"/>
              <a:gd name="connsiteX104" fmla="*/ 911477 w 6124806"/>
              <a:gd name="connsiteY104" fmla="*/ 7991868 h 8305151"/>
              <a:gd name="connsiteX105" fmla="*/ 911472 w 6124806"/>
              <a:gd name="connsiteY105" fmla="*/ 7991888 h 8305151"/>
              <a:gd name="connsiteX106" fmla="*/ 933236 w 6124806"/>
              <a:gd name="connsiteY106" fmla="*/ 7991888 h 8305151"/>
              <a:gd name="connsiteX107" fmla="*/ 933236 w 6124806"/>
              <a:gd name="connsiteY107" fmla="*/ 8001854 h 8305151"/>
              <a:gd name="connsiteX108" fmla="*/ 1615358 w 6124806"/>
              <a:gd name="connsiteY108" fmla="*/ 7033312 h 8305151"/>
              <a:gd name="connsiteX109" fmla="*/ 1615358 w 6124806"/>
              <a:gd name="connsiteY109" fmla="*/ 7033219 h 8305151"/>
              <a:gd name="connsiteX110" fmla="*/ 1608106 w 6124806"/>
              <a:gd name="connsiteY110" fmla="*/ 6953462 h 8305151"/>
              <a:gd name="connsiteX111" fmla="*/ 1644365 w 6124806"/>
              <a:gd name="connsiteY111" fmla="*/ 6943480 h 8305151"/>
              <a:gd name="connsiteX112" fmla="*/ 1644384 w 6124806"/>
              <a:gd name="connsiteY112" fmla="*/ 6943439 h 8305151"/>
              <a:gd name="connsiteX113" fmla="*/ 1608096 w 6124806"/>
              <a:gd name="connsiteY113" fmla="*/ 6953431 h 8305151"/>
              <a:gd name="connsiteX114" fmla="*/ 1600845 w 6124806"/>
              <a:gd name="connsiteY114" fmla="*/ 7133145 h 8305151"/>
              <a:gd name="connsiteX115" fmla="*/ 1579070 w 6124806"/>
              <a:gd name="connsiteY115" fmla="*/ 7123168 h 8305151"/>
              <a:gd name="connsiteX116" fmla="*/ 1557306 w 6124806"/>
              <a:gd name="connsiteY116" fmla="*/ 7153115 h 8305151"/>
              <a:gd name="connsiteX117" fmla="*/ 1557318 w 6124806"/>
              <a:gd name="connsiteY117" fmla="*/ 7153115 h 8305151"/>
              <a:gd name="connsiteX118" fmla="*/ 1579073 w 6124806"/>
              <a:gd name="connsiteY118" fmla="*/ 7123181 h 8305151"/>
              <a:gd name="connsiteX119" fmla="*/ 1600838 w 6124806"/>
              <a:gd name="connsiteY119" fmla="*/ 7133154 h 8305151"/>
              <a:gd name="connsiteX120" fmla="*/ 1045813 w 6124806"/>
              <a:gd name="connsiteY120" fmla="*/ 8002108 h 8305151"/>
              <a:gd name="connsiteX121" fmla="*/ 1042096 w 6124806"/>
              <a:gd name="connsiteY121" fmla="*/ 7991868 h 8305151"/>
              <a:gd name="connsiteX122" fmla="*/ 1034832 w 6124806"/>
              <a:gd name="connsiteY122" fmla="*/ 7991868 h 8305151"/>
              <a:gd name="connsiteX123" fmla="*/ 1034850 w 6124806"/>
              <a:gd name="connsiteY123" fmla="*/ 7991888 h 8305151"/>
              <a:gd name="connsiteX124" fmla="*/ 1042102 w 6124806"/>
              <a:gd name="connsiteY124" fmla="*/ 7991888 h 8305151"/>
              <a:gd name="connsiteX125" fmla="*/ 2736211 w 6124806"/>
              <a:gd name="connsiteY125" fmla="*/ 5512914 h 8305151"/>
              <a:gd name="connsiteX126" fmla="*/ 2741394 w 6124806"/>
              <a:gd name="connsiteY126" fmla="*/ 5480004 h 8305151"/>
              <a:gd name="connsiteX127" fmla="*/ 2762782 w 6124806"/>
              <a:gd name="connsiteY127" fmla="*/ 5435175 h 8305151"/>
              <a:gd name="connsiteX128" fmla="*/ 2769800 w 6124806"/>
              <a:gd name="connsiteY128" fmla="*/ 5423882 h 8305151"/>
              <a:gd name="connsiteX129" fmla="*/ 2800412 w 6124806"/>
              <a:gd name="connsiteY129" fmla="*/ 5381270 h 8305151"/>
              <a:gd name="connsiteX130" fmla="*/ 2839888 w 6124806"/>
              <a:gd name="connsiteY130" fmla="*/ 5331905 h 8305151"/>
              <a:gd name="connsiteX131" fmla="*/ 2843563 w 6124806"/>
              <a:gd name="connsiteY131" fmla="*/ 5326808 h 8305151"/>
              <a:gd name="connsiteX132" fmla="*/ 2852567 w 6124806"/>
              <a:gd name="connsiteY132" fmla="*/ 5315445 h 8305151"/>
              <a:gd name="connsiteX133" fmla="*/ 2875202 w 6124806"/>
              <a:gd name="connsiteY133" fmla="*/ 5282920 h 8305151"/>
              <a:gd name="connsiteX134" fmla="*/ 2875477 w 6124806"/>
              <a:gd name="connsiteY134" fmla="*/ 5282537 h 8305151"/>
              <a:gd name="connsiteX135" fmla="*/ 2893139 w 6124806"/>
              <a:gd name="connsiteY135" fmla="*/ 5249635 h 8305151"/>
              <a:gd name="connsiteX136" fmla="*/ 2893137 w 6124806"/>
              <a:gd name="connsiteY136" fmla="*/ 5249622 h 8305151"/>
              <a:gd name="connsiteX137" fmla="*/ 2875472 w 6124806"/>
              <a:gd name="connsiteY137" fmla="*/ 5282533 h 8305151"/>
              <a:gd name="connsiteX138" fmla="*/ 2875202 w 6124806"/>
              <a:gd name="connsiteY138" fmla="*/ 5282920 h 8305151"/>
              <a:gd name="connsiteX139" fmla="*/ 2843563 w 6124806"/>
              <a:gd name="connsiteY139" fmla="*/ 5326808 h 8305151"/>
              <a:gd name="connsiteX140" fmla="*/ 2800406 w 6124806"/>
              <a:gd name="connsiteY140" fmla="*/ 5381269 h 8305151"/>
              <a:gd name="connsiteX141" fmla="*/ 2775830 w 6124806"/>
              <a:gd name="connsiteY141" fmla="*/ 5414179 h 8305151"/>
              <a:gd name="connsiteX142" fmla="*/ 2769800 w 6124806"/>
              <a:gd name="connsiteY142" fmla="*/ 5423882 h 8305151"/>
              <a:gd name="connsiteX143" fmla="*/ 2764947 w 6124806"/>
              <a:gd name="connsiteY143" fmla="*/ 5430638 h 8305151"/>
              <a:gd name="connsiteX144" fmla="*/ 2762782 w 6124806"/>
              <a:gd name="connsiteY144" fmla="*/ 5435175 h 8305151"/>
              <a:gd name="connsiteX145" fmla="*/ 2755377 w 6124806"/>
              <a:gd name="connsiteY145" fmla="*/ 5447090 h 8305151"/>
              <a:gd name="connsiteX146" fmla="*/ 2736207 w 6124806"/>
              <a:gd name="connsiteY146" fmla="*/ 5512912 h 8305151"/>
              <a:gd name="connsiteX147" fmla="*/ 3202232 w 6124806"/>
              <a:gd name="connsiteY147" fmla="*/ 4829611 h 8305151"/>
              <a:gd name="connsiteX148" fmla="*/ 3178460 w 6124806"/>
              <a:gd name="connsiteY148" fmla="*/ 4792002 h 8305151"/>
              <a:gd name="connsiteX149" fmla="*/ 3197482 w 6124806"/>
              <a:gd name="connsiteY149" fmla="*/ 4748122 h 8305151"/>
              <a:gd name="connsiteX150" fmla="*/ 3278320 w 6124806"/>
              <a:gd name="connsiteY150" fmla="*/ 4679162 h 8305151"/>
              <a:gd name="connsiteX151" fmla="*/ 3287832 w 6124806"/>
              <a:gd name="connsiteY151" fmla="*/ 4616472 h 8305151"/>
              <a:gd name="connsiteX152" fmla="*/ 3287823 w 6124806"/>
              <a:gd name="connsiteY152" fmla="*/ 4616475 h 8305151"/>
              <a:gd name="connsiteX153" fmla="*/ 3278312 w 6124806"/>
              <a:gd name="connsiteY153" fmla="*/ 4679163 h 8305151"/>
              <a:gd name="connsiteX154" fmla="*/ 3197473 w 6124806"/>
              <a:gd name="connsiteY154" fmla="*/ 4748122 h 8305151"/>
              <a:gd name="connsiteX155" fmla="*/ 3178452 w 6124806"/>
              <a:gd name="connsiteY155" fmla="*/ 4792000 h 8305151"/>
              <a:gd name="connsiteX156" fmla="*/ 3202227 w 6124806"/>
              <a:gd name="connsiteY156" fmla="*/ 4829613 h 8305151"/>
              <a:gd name="connsiteX157" fmla="*/ 4191341 w 6124806"/>
              <a:gd name="connsiteY157" fmla="*/ 3343927 h 8305151"/>
              <a:gd name="connsiteX158" fmla="*/ 4191337 w 6124806"/>
              <a:gd name="connsiteY158" fmla="*/ 3343922 h 8305151"/>
              <a:gd name="connsiteX159" fmla="*/ 4158047 w 6124806"/>
              <a:gd name="connsiteY159" fmla="*/ 3337650 h 8305151"/>
              <a:gd name="connsiteX160" fmla="*/ 4134267 w 6124806"/>
              <a:gd name="connsiteY160" fmla="*/ 3400337 h 8305151"/>
              <a:gd name="connsiteX161" fmla="*/ 4134285 w 6124806"/>
              <a:gd name="connsiteY161" fmla="*/ 3400326 h 8305151"/>
              <a:gd name="connsiteX162" fmla="*/ 4158058 w 6124806"/>
              <a:gd name="connsiteY162" fmla="*/ 3337655 h 8305151"/>
              <a:gd name="connsiteX163" fmla="*/ 4015397 w 6124806"/>
              <a:gd name="connsiteY163" fmla="*/ 3632294 h 8305151"/>
              <a:gd name="connsiteX164" fmla="*/ 4010639 w 6124806"/>
              <a:gd name="connsiteY164" fmla="*/ 3575869 h 8305151"/>
              <a:gd name="connsiteX165" fmla="*/ 4029660 w 6124806"/>
              <a:gd name="connsiteY165" fmla="*/ 3550794 h 8305151"/>
              <a:gd name="connsiteX166" fmla="*/ 4029660 w 6124806"/>
              <a:gd name="connsiteY166" fmla="*/ 3538258 h 8305151"/>
              <a:gd name="connsiteX167" fmla="*/ 4062951 w 6124806"/>
              <a:gd name="connsiteY167" fmla="*/ 3494381 h 8305151"/>
              <a:gd name="connsiteX168" fmla="*/ 4062951 w 6124806"/>
              <a:gd name="connsiteY168" fmla="*/ 3481842 h 8305151"/>
              <a:gd name="connsiteX169" fmla="*/ 4110503 w 6124806"/>
              <a:gd name="connsiteY169" fmla="*/ 3456768 h 8305151"/>
              <a:gd name="connsiteX170" fmla="*/ 4143788 w 6124806"/>
              <a:gd name="connsiteY170" fmla="*/ 3394078 h 8305151"/>
              <a:gd name="connsiteX171" fmla="*/ 4143766 w 6124806"/>
              <a:gd name="connsiteY171" fmla="*/ 3394093 h 8305151"/>
              <a:gd name="connsiteX172" fmla="*/ 4110492 w 6124806"/>
              <a:gd name="connsiteY172" fmla="*/ 3456760 h 8305151"/>
              <a:gd name="connsiteX173" fmla="*/ 4062941 w 6124806"/>
              <a:gd name="connsiteY173" fmla="*/ 3481835 h 8305151"/>
              <a:gd name="connsiteX174" fmla="*/ 4062941 w 6124806"/>
              <a:gd name="connsiteY174" fmla="*/ 3494373 h 8305151"/>
              <a:gd name="connsiteX175" fmla="*/ 4029651 w 6124806"/>
              <a:gd name="connsiteY175" fmla="*/ 3538251 h 8305151"/>
              <a:gd name="connsiteX176" fmla="*/ 4029651 w 6124806"/>
              <a:gd name="connsiteY176" fmla="*/ 3550787 h 8305151"/>
              <a:gd name="connsiteX177" fmla="*/ 4010629 w 6124806"/>
              <a:gd name="connsiteY177" fmla="*/ 3575864 h 8305151"/>
              <a:gd name="connsiteX178" fmla="*/ 4015387 w 6124806"/>
              <a:gd name="connsiteY178" fmla="*/ 3632287 h 8305151"/>
              <a:gd name="connsiteX179" fmla="*/ 3977345 w 6124806"/>
              <a:gd name="connsiteY179" fmla="*/ 3682434 h 8305151"/>
              <a:gd name="connsiteX180" fmla="*/ 3977345 w 6124806"/>
              <a:gd name="connsiteY180" fmla="*/ 3688699 h 8305151"/>
              <a:gd name="connsiteX181" fmla="*/ 3977355 w 6124806"/>
              <a:gd name="connsiteY181" fmla="*/ 3688702 h 8305151"/>
              <a:gd name="connsiteX182" fmla="*/ 3977356 w 6124806"/>
              <a:gd name="connsiteY182" fmla="*/ 3682443 h 8305151"/>
              <a:gd name="connsiteX183" fmla="*/ 3016770 w 6124806"/>
              <a:gd name="connsiteY183" fmla="*/ 5155595 h 8305151"/>
              <a:gd name="connsiteX184" fmla="*/ 3016774 w 6124806"/>
              <a:gd name="connsiteY184" fmla="*/ 5155588 h 8305151"/>
              <a:gd name="connsiteX185" fmla="*/ 3011425 w 6124806"/>
              <a:gd name="connsiteY185" fmla="*/ 5111709 h 8305151"/>
              <a:gd name="connsiteX186" fmla="*/ 3011405 w 6124806"/>
              <a:gd name="connsiteY186" fmla="*/ 5111686 h 8305151"/>
              <a:gd name="connsiteX187" fmla="*/ 3002728 w 6124806"/>
              <a:gd name="connsiteY187" fmla="*/ 5093897 h 8305151"/>
              <a:gd name="connsiteX188" fmla="*/ 2988269 w 6124806"/>
              <a:gd name="connsiteY188" fmla="*/ 5086663 h 8305151"/>
              <a:gd name="connsiteX189" fmla="*/ 2988242 w 6124806"/>
              <a:gd name="connsiteY189" fmla="*/ 5086636 h 8305151"/>
              <a:gd name="connsiteX190" fmla="*/ 2988237 w 6124806"/>
              <a:gd name="connsiteY190" fmla="*/ 5086648 h 8305151"/>
              <a:gd name="connsiteX191" fmla="*/ 2988269 w 6124806"/>
              <a:gd name="connsiteY191" fmla="*/ 5086663 h 8305151"/>
              <a:gd name="connsiteX192" fmla="*/ 3011405 w 6124806"/>
              <a:gd name="connsiteY192" fmla="*/ 5111686 h 8305151"/>
              <a:gd name="connsiteX193" fmla="*/ 3011422 w 6124806"/>
              <a:gd name="connsiteY193" fmla="*/ 5111721 h 8305151"/>
              <a:gd name="connsiteX194" fmla="*/ 3506589 w 6124806"/>
              <a:gd name="connsiteY194" fmla="*/ 4428397 h 8305151"/>
              <a:gd name="connsiteX195" fmla="*/ 3506610 w 6124806"/>
              <a:gd name="connsiteY195" fmla="*/ 4428256 h 8305151"/>
              <a:gd name="connsiteX196" fmla="*/ 3527032 w 6124806"/>
              <a:gd name="connsiteY196" fmla="*/ 4341673 h 8305151"/>
              <a:gd name="connsiteX197" fmla="*/ 3536163 w 6124806"/>
              <a:gd name="connsiteY197" fmla="*/ 4313525 h 8305151"/>
              <a:gd name="connsiteX198" fmla="*/ 3536992 w 6124806"/>
              <a:gd name="connsiteY198" fmla="*/ 4310445 h 8305151"/>
              <a:gd name="connsiteX199" fmla="*/ 3543352 w 6124806"/>
              <a:gd name="connsiteY199" fmla="*/ 4291776 h 8305151"/>
              <a:gd name="connsiteX200" fmla="*/ 3554022 w 6124806"/>
              <a:gd name="connsiteY200" fmla="*/ 4247066 h 8305151"/>
              <a:gd name="connsiteX201" fmla="*/ 3554135 w 6124806"/>
              <a:gd name="connsiteY201" fmla="*/ 4246640 h 8305151"/>
              <a:gd name="connsiteX202" fmla="*/ 3701547 w 6124806"/>
              <a:gd name="connsiteY202" fmla="*/ 4064841 h 8305151"/>
              <a:gd name="connsiteX203" fmla="*/ 3715816 w 6124806"/>
              <a:gd name="connsiteY203" fmla="*/ 4008418 h 8305151"/>
              <a:gd name="connsiteX204" fmla="*/ 3867979 w 6124806"/>
              <a:gd name="connsiteY204" fmla="*/ 3789018 h 8305151"/>
              <a:gd name="connsiteX205" fmla="*/ 3886983 w 6124806"/>
              <a:gd name="connsiteY205" fmla="*/ 3801545 h 8305151"/>
              <a:gd name="connsiteX206" fmla="*/ 3886992 w 6124806"/>
              <a:gd name="connsiteY206" fmla="*/ 3801537 h 8305151"/>
              <a:gd name="connsiteX207" fmla="*/ 3867970 w 6124806"/>
              <a:gd name="connsiteY207" fmla="*/ 3788999 h 8305151"/>
              <a:gd name="connsiteX208" fmla="*/ 3715807 w 6124806"/>
              <a:gd name="connsiteY208" fmla="*/ 4008401 h 8305151"/>
              <a:gd name="connsiteX209" fmla="*/ 3701539 w 6124806"/>
              <a:gd name="connsiteY209" fmla="*/ 4064824 h 8305151"/>
              <a:gd name="connsiteX210" fmla="*/ 3554128 w 6124806"/>
              <a:gd name="connsiteY210" fmla="*/ 4246622 h 8305151"/>
              <a:gd name="connsiteX211" fmla="*/ 3554022 w 6124806"/>
              <a:gd name="connsiteY211" fmla="*/ 4247066 h 8305151"/>
              <a:gd name="connsiteX212" fmla="*/ 3536992 w 6124806"/>
              <a:gd name="connsiteY212" fmla="*/ 4310445 h 8305151"/>
              <a:gd name="connsiteX213" fmla="*/ 3528566 w 6124806"/>
              <a:gd name="connsiteY213" fmla="*/ 4335168 h 8305151"/>
              <a:gd name="connsiteX214" fmla="*/ 3527032 w 6124806"/>
              <a:gd name="connsiteY214" fmla="*/ 4341673 h 8305151"/>
              <a:gd name="connsiteX215" fmla="*/ 3514680 w 6124806"/>
              <a:gd name="connsiteY215" fmla="*/ 4379750 h 8305151"/>
              <a:gd name="connsiteX216" fmla="*/ 3506610 w 6124806"/>
              <a:gd name="connsiteY216" fmla="*/ 4428256 h 8305151"/>
              <a:gd name="connsiteX217" fmla="*/ 3506574 w 6124806"/>
              <a:gd name="connsiteY217" fmla="*/ 4428411 h 8305151"/>
              <a:gd name="connsiteX218" fmla="*/ 2969220 w 6124806"/>
              <a:gd name="connsiteY218" fmla="*/ 5255886 h 8305151"/>
              <a:gd name="connsiteX219" fmla="*/ 2991214 w 6124806"/>
              <a:gd name="connsiteY219" fmla="*/ 5205744 h 8305151"/>
              <a:gd name="connsiteX220" fmla="*/ 2991210 w 6124806"/>
              <a:gd name="connsiteY220" fmla="*/ 5205752 h 8305151"/>
              <a:gd name="connsiteX221" fmla="*/ 2969219 w 6124806"/>
              <a:gd name="connsiteY221" fmla="*/ 5255886 h 8305151"/>
              <a:gd name="connsiteX222" fmla="*/ 2617328 w 6124806"/>
              <a:gd name="connsiteY222" fmla="*/ 5813810 h 8305151"/>
              <a:gd name="connsiteX223" fmla="*/ 2655370 w 6124806"/>
              <a:gd name="connsiteY223" fmla="*/ 5738586 h 8305151"/>
              <a:gd name="connsiteX224" fmla="*/ 2655369 w 6124806"/>
              <a:gd name="connsiteY224" fmla="*/ 5738582 h 8305151"/>
              <a:gd name="connsiteX225" fmla="*/ 2617328 w 6124806"/>
              <a:gd name="connsiteY225" fmla="*/ 5813804 h 8305151"/>
              <a:gd name="connsiteX226" fmla="*/ 3595735 w 6124806"/>
              <a:gd name="connsiteY226" fmla="*/ 4338306 h 8305151"/>
              <a:gd name="connsiteX227" fmla="*/ 3595735 w 6124806"/>
              <a:gd name="connsiteY227" fmla="*/ 4338302 h 8305151"/>
              <a:gd name="connsiteX228" fmla="*/ 3577910 w 6124806"/>
              <a:gd name="connsiteY228" fmla="*/ 4309327 h 8305151"/>
              <a:gd name="connsiteX229" fmla="*/ 3577909 w 6124806"/>
              <a:gd name="connsiteY229" fmla="*/ 4309327 h 8305151"/>
              <a:gd name="connsiteX230" fmla="*/ 5608412 w 6124806"/>
              <a:gd name="connsiteY230" fmla="*/ 1363003 h 8305151"/>
              <a:gd name="connsiteX231" fmla="*/ 5584638 w 6124806"/>
              <a:gd name="connsiteY231" fmla="*/ 1375540 h 8305151"/>
              <a:gd name="connsiteX232" fmla="*/ 5565617 w 6124806"/>
              <a:gd name="connsiteY232" fmla="*/ 1406879 h 8305151"/>
              <a:gd name="connsiteX233" fmla="*/ 5565625 w 6124806"/>
              <a:gd name="connsiteY233" fmla="*/ 1406875 h 8305151"/>
              <a:gd name="connsiteX234" fmla="*/ 5584640 w 6124806"/>
              <a:gd name="connsiteY234" fmla="*/ 1375549 h 8305151"/>
              <a:gd name="connsiteX235" fmla="*/ 5596529 w 6124806"/>
              <a:gd name="connsiteY235" fmla="*/ 1371630 h 8305151"/>
              <a:gd name="connsiteX236" fmla="*/ 5608400 w 6124806"/>
              <a:gd name="connsiteY236" fmla="*/ 1363021 h 8305151"/>
              <a:gd name="connsiteX237" fmla="*/ 3121392 w 6124806"/>
              <a:gd name="connsiteY237" fmla="*/ 5124244 h 8305151"/>
              <a:gd name="connsiteX238" fmla="*/ 3079196 w 6124806"/>
              <a:gd name="connsiteY238" fmla="*/ 5115626 h 8305151"/>
              <a:gd name="connsiteX239" fmla="*/ 3040562 w 6124806"/>
              <a:gd name="connsiteY239" fmla="*/ 5092896 h 8305151"/>
              <a:gd name="connsiteX240" fmla="*/ 3068420 w 6124806"/>
              <a:gd name="connsiteY240" fmla="*/ 5069662 h 8305151"/>
              <a:gd name="connsiteX241" fmla="*/ 3040554 w 6124806"/>
              <a:gd name="connsiteY241" fmla="*/ 5092900 h 8305151"/>
              <a:gd name="connsiteX242" fmla="*/ 3121390 w 6124806"/>
              <a:gd name="connsiteY242" fmla="*/ 5124248 h 8305151"/>
              <a:gd name="connsiteX243" fmla="*/ 2740966 w 6124806"/>
              <a:gd name="connsiteY243" fmla="*/ 5713511 h 8305151"/>
              <a:gd name="connsiteX244" fmla="*/ 2764747 w 6124806"/>
              <a:gd name="connsiteY244" fmla="*/ 5675898 h 8305151"/>
              <a:gd name="connsiteX245" fmla="*/ 2764742 w 6124806"/>
              <a:gd name="connsiteY245" fmla="*/ 5675894 h 8305151"/>
              <a:gd name="connsiteX246" fmla="*/ 2740962 w 6124806"/>
              <a:gd name="connsiteY246" fmla="*/ 5713506 h 8305151"/>
              <a:gd name="connsiteX247" fmla="*/ 2712431 w 6124806"/>
              <a:gd name="connsiteY247" fmla="*/ 5713506 h 8305151"/>
              <a:gd name="connsiteX248" fmla="*/ 2674393 w 6124806"/>
              <a:gd name="connsiteY248" fmla="*/ 5688435 h 8305151"/>
              <a:gd name="connsiteX249" fmla="*/ 2674391 w 6124806"/>
              <a:gd name="connsiteY249" fmla="*/ 5688436 h 8305151"/>
              <a:gd name="connsiteX250" fmla="*/ 2712434 w 6124806"/>
              <a:gd name="connsiteY250" fmla="*/ 5713511 h 8305151"/>
              <a:gd name="connsiteX251" fmla="*/ 2255921 w 6124806"/>
              <a:gd name="connsiteY251" fmla="*/ 6459501 h 8305151"/>
              <a:gd name="connsiteX252" fmla="*/ 2255921 w 6124806"/>
              <a:gd name="connsiteY252" fmla="*/ 6459490 h 8305151"/>
              <a:gd name="connsiteX253" fmla="*/ 2227393 w 6124806"/>
              <a:gd name="connsiteY253" fmla="*/ 6478298 h 8305151"/>
              <a:gd name="connsiteX254" fmla="*/ 2227393 w 6124806"/>
              <a:gd name="connsiteY254" fmla="*/ 6478308 h 8305151"/>
              <a:gd name="connsiteX255" fmla="*/ 2284453 w 6124806"/>
              <a:gd name="connsiteY255" fmla="*/ 6421888 h 8305151"/>
              <a:gd name="connsiteX256" fmla="*/ 2284455 w 6124806"/>
              <a:gd name="connsiteY256" fmla="*/ 6421875 h 8305151"/>
              <a:gd name="connsiteX257" fmla="*/ 2255924 w 6124806"/>
              <a:gd name="connsiteY257" fmla="*/ 6453224 h 8305151"/>
              <a:gd name="connsiteX258" fmla="*/ 2255924 w 6124806"/>
              <a:gd name="connsiteY258" fmla="*/ 6453231 h 8305151"/>
              <a:gd name="connsiteX259" fmla="*/ 2303479 w 6124806"/>
              <a:gd name="connsiteY259" fmla="*/ 6409339 h 8305151"/>
              <a:gd name="connsiteX260" fmla="*/ 2303479 w 6124806"/>
              <a:gd name="connsiteY260" fmla="*/ 6403074 h 8305151"/>
              <a:gd name="connsiteX261" fmla="*/ 2289215 w 6124806"/>
              <a:gd name="connsiteY261" fmla="*/ 6403074 h 8305151"/>
              <a:gd name="connsiteX262" fmla="*/ 2289213 w 6124806"/>
              <a:gd name="connsiteY262" fmla="*/ 6403087 h 8305151"/>
              <a:gd name="connsiteX263" fmla="*/ 2303473 w 6124806"/>
              <a:gd name="connsiteY263" fmla="*/ 6403087 h 8305151"/>
              <a:gd name="connsiteX264" fmla="*/ 2303473 w 6124806"/>
              <a:gd name="connsiteY264" fmla="*/ 6409345 h 8305151"/>
              <a:gd name="connsiteX265" fmla="*/ 2750477 w 6124806"/>
              <a:gd name="connsiteY265" fmla="*/ 5801273 h 8305151"/>
              <a:gd name="connsiteX266" fmla="*/ 2750477 w 6124806"/>
              <a:gd name="connsiteY266" fmla="*/ 5801217 h 8305151"/>
              <a:gd name="connsiteX267" fmla="*/ 2745725 w 6124806"/>
              <a:gd name="connsiteY267" fmla="*/ 5751142 h 8305151"/>
              <a:gd name="connsiteX268" fmla="*/ 2769485 w 6124806"/>
              <a:gd name="connsiteY268" fmla="*/ 5744874 h 8305151"/>
              <a:gd name="connsiteX269" fmla="*/ 2769499 w 6124806"/>
              <a:gd name="connsiteY269" fmla="*/ 5744850 h 8305151"/>
              <a:gd name="connsiteX270" fmla="*/ 2745718 w 6124806"/>
              <a:gd name="connsiteY270" fmla="*/ 5751124 h 8305151"/>
              <a:gd name="connsiteX271" fmla="*/ 4443376 w 6124806"/>
              <a:gd name="connsiteY271" fmla="*/ 3249899 h 8305151"/>
              <a:gd name="connsiteX272" fmla="*/ 4419606 w 6124806"/>
              <a:gd name="connsiteY272" fmla="*/ 3262437 h 8305151"/>
              <a:gd name="connsiteX273" fmla="*/ 4414848 w 6124806"/>
              <a:gd name="connsiteY273" fmla="*/ 3231098 h 8305151"/>
              <a:gd name="connsiteX274" fmla="*/ 4443376 w 6124806"/>
              <a:gd name="connsiteY274" fmla="*/ 3168408 h 8305151"/>
              <a:gd name="connsiteX275" fmla="*/ 3130902 w 6124806"/>
              <a:gd name="connsiteY275" fmla="*/ 5230812 h 8305151"/>
              <a:gd name="connsiteX276" fmla="*/ 3130907 w 6124806"/>
              <a:gd name="connsiteY276" fmla="*/ 5230795 h 8305151"/>
              <a:gd name="connsiteX277" fmla="*/ 3126158 w 6124806"/>
              <a:gd name="connsiteY277" fmla="*/ 5168141 h 8305151"/>
              <a:gd name="connsiteX278" fmla="*/ 3159422 w 6124806"/>
              <a:gd name="connsiteY278" fmla="*/ 5161881 h 8305151"/>
              <a:gd name="connsiteX279" fmla="*/ 3159432 w 6124806"/>
              <a:gd name="connsiteY279" fmla="*/ 5161861 h 8305151"/>
              <a:gd name="connsiteX280" fmla="*/ 3126150 w 6124806"/>
              <a:gd name="connsiteY280" fmla="*/ 5168126 h 8305151"/>
              <a:gd name="connsiteX281" fmla="*/ 3461250 w 6124806"/>
              <a:gd name="connsiteY281" fmla="*/ 4759787 h 8305151"/>
              <a:gd name="connsiteX282" fmla="*/ 3449512 w 6124806"/>
              <a:gd name="connsiteY282" fmla="*/ 4766937 h 8305151"/>
              <a:gd name="connsiteX283" fmla="*/ 3444761 w 6124806"/>
              <a:gd name="connsiteY283" fmla="*/ 4766936 h 8305151"/>
              <a:gd name="connsiteX284" fmla="*/ 3459021 w 6124806"/>
              <a:gd name="connsiteY284" fmla="*/ 4672906 h 8305151"/>
              <a:gd name="connsiteX285" fmla="*/ 3473288 w 6124806"/>
              <a:gd name="connsiteY285" fmla="*/ 4704247 h 8305151"/>
              <a:gd name="connsiteX286" fmla="*/ 3461250 w 6124806"/>
              <a:gd name="connsiteY286" fmla="*/ 4759787 h 8305151"/>
              <a:gd name="connsiteX287" fmla="*/ 3544614 w 6124806"/>
              <a:gd name="connsiteY287" fmla="*/ 4635302 h 8305151"/>
              <a:gd name="connsiteX288" fmla="*/ 3516082 w 6124806"/>
              <a:gd name="connsiteY288" fmla="*/ 4647837 h 8305151"/>
              <a:gd name="connsiteX289" fmla="*/ 3511324 w 6124806"/>
              <a:gd name="connsiteY289" fmla="*/ 4610226 h 8305151"/>
              <a:gd name="connsiteX290" fmla="*/ 3544614 w 6124806"/>
              <a:gd name="connsiteY290" fmla="*/ 4541267 h 8305151"/>
              <a:gd name="connsiteX291" fmla="*/ 3549366 w 6124806"/>
              <a:gd name="connsiteY291" fmla="*/ 4597690 h 8305151"/>
              <a:gd name="connsiteX292" fmla="*/ 3544614 w 6124806"/>
              <a:gd name="connsiteY292" fmla="*/ 4635302 h 8305151"/>
              <a:gd name="connsiteX293" fmla="*/ 2377247 w 6124806"/>
              <a:gd name="connsiteY293" fmla="*/ 6409503 h 8305151"/>
              <a:gd name="connsiteX294" fmla="*/ 2374811 w 6124806"/>
              <a:gd name="connsiteY294" fmla="*/ 6403074 h 8305151"/>
              <a:gd name="connsiteX295" fmla="*/ 2370051 w 6124806"/>
              <a:gd name="connsiteY295" fmla="*/ 6403074 h 8305151"/>
              <a:gd name="connsiteX296" fmla="*/ 2370063 w 6124806"/>
              <a:gd name="connsiteY296" fmla="*/ 6403087 h 8305151"/>
              <a:gd name="connsiteX297" fmla="*/ 2374815 w 6124806"/>
              <a:gd name="connsiteY297" fmla="*/ 6403087 h 8305151"/>
              <a:gd name="connsiteX298" fmla="*/ 2740966 w 6124806"/>
              <a:gd name="connsiteY298" fmla="*/ 5863952 h 8305151"/>
              <a:gd name="connsiteX299" fmla="*/ 2726696 w 6124806"/>
              <a:gd name="connsiteY299" fmla="*/ 5857687 h 8305151"/>
              <a:gd name="connsiteX300" fmla="*/ 2712434 w 6124806"/>
              <a:gd name="connsiteY300" fmla="*/ 5876488 h 8305151"/>
              <a:gd name="connsiteX301" fmla="*/ 2712443 w 6124806"/>
              <a:gd name="connsiteY301" fmla="*/ 5876488 h 8305151"/>
              <a:gd name="connsiteX302" fmla="*/ 2726700 w 6124806"/>
              <a:gd name="connsiteY302" fmla="*/ 5857697 h 8305151"/>
              <a:gd name="connsiteX303" fmla="*/ 2740962 w 6124806"/>
              <a:gd name="connsiteY303" fmla="*/ 5863957 h 8305151"/>
              <a:gd name="connsiteX304" fmla="*/ 2821811 w 6124806"/>
              <a:gd name="connsiteY304" fmla="*/ 5995601 h 8305151"/>
              <a:gd name="connsiteX305" fmla="*/ 2788520 w 6124806"/>
              <a:gd name="connsiteY305" fmla="*/ 6039485 h 8305151"/>
              <a:gd name="connsiteX306" fmla="*/ 2764747 w 6124806"/>
              <a:gd name="connsiteY306" fmla="*/ 6001874 h 8305151"/>
              <a:gd name="connsiteX307" fmla="*/ 2783768 w 6124806"/>
              <a:gd name="connsiteY307" fmla="*/ 5945449 h 8305151"/>
              <a:gd name="connsiteX308" fmla="*/ 2745718 w 6124806"/>
              <a:gd name="connsiteY308" fmla="*/ 5989336 h 8305151"/>
              <a:gd name="connsiteX309" fmla="*/ 2736207 w 6124806"/>
              <a:gd name="connsiteY309" fmla="*/ 6052023 h 8305151"/>
              <a:gd name="connsiteX310" fmla="*/ 2698163 w 6124806"/>
              <a:gd name="connsiteY310" fmla="*/ 6102175 h 8305151"/>
              <a:gd name="connsiteX311" fmla="*/ 2636350 w 6124806"/>
              <a:gd name="connsiteY311" fmla="*/ 6221274 h 8305151"/>
              <a:gd name="connsiteX312" fmla="*/ 2588795 w 6124806"/>
              <a:gd name="connsiteY312" fmla="*/ 6315310 h 8305151"/>
              <a:gd name="connsiteX313" fmla="*/ 2579287 w 6124806"/>
              <a:gd name="connsiteY313" fmla="*/ 6315310 h 8305151"/>
              <a:gd name="connsiteX314" fmla="*/ 2569774 w 6124806"/>
              <a:gd name="connsiteY314" fmla="*/ 6258887 h 8305151"/>
              <a:gd name="connsiteX315" fmla="*/ 2598306 w 6124806"/>
              <a:gd name="connsiteY315" fmla="*/ 6133512 h 8305151"/>
              <a:gd name="connsiteX316" fmla="*/ 2631590 w 6124806"/>
              <a:gd name="connsiteY316" fmla="*/ 6083363 h 8305151"/>
              <a:gd name="connsiteX317" fmla="*/ 2631590 w 6124806"/>
              <a:gd name="connsiteY317" fmla="*/ 6070825 h 8305151"/>
              <a:gd name="connsiteX318" fmla="*/ 2622079 w 6124806"/>
              <a:gd name="connsiteY318" fmla="*/ 6045750 h 8305151"/>
              <a:gd name="connsiteX319" fmla="*/ 2579286 w 6124806"/>
              <a:gd name="connsiteY319" fmla="*/ 6102175 h 8305151"/>
              <a:gd name="connsiteX320" fmla="*/ 2545995 w 6124806"/>
              <a:gd name="connsiteY320" fmla="*/ 6240086 h 8305151"/>
              <a:gd name="connsiteX321" fmla="*/ 2526973 w 6124806"/>
              <a:gd name="connsiteY321" fmla="*/ 6252623 h 8305151"/>
              <a:gd name="connsiteX322" fmla="*/ 2498441 w 6124806"/>
              <a:gd name="connsiteY322" fmla="*/ 6302774 h 8305151"/>
              <a:gd name="connsiteX323" fmla="*/ 2517463 w 6124806"/>
              <a:gd name="connsiteY323" fmla="*/ 6359186 h 8305151"/>
              <a:gd name="connsiteX324" fmla="*/ 2474668 w 6124806"/>
              <a:gd name="connsiteY324" fmla="*/ 6453224 h 8305151"/>
              <a:gd name="connsiteX325" fmla="*/ 2455647 w 6124806"/>
              <a:gd name="connsiteY325" fmla="*/ 6421875 h 8305151"/>
              <a:gd name="connsiteX326" fmla="*/ 2469909 w 6124806"/>
              <a:gd name="connsiteY326" fmla="*/ 6377998 h 8305151"/>
              <a:gd name="connsiteX327" fmla="*/ 2441385 w 6124806"/>
              <a:gd name="connsiteY327" fmla="*/ 6409339 h 8305151"/>
              <a:gd name="connsiteX328" fmla="*/ 2431875 w 6124806"/>
              <a:gd name="connsiteY328" fmla="*/ 6459488 h 8305151"/>
              <a:gd name="connsiteX329" fmla="*/ 2398583 w 6124806"/>
              <a:gd name="connsiteY329" fmla="*/ 6503373 h 8305151"/>
              <a:gd name="connsiteX330" fmla="*/ 2351031 w 6124806"/>
              <a:gd name="connsiteY330" fmla="*/ 6597400 h 8305151"/>
              <a:gd name="connsiteX331" fmla="*/ 2312987 w 6124806"/>
              <a:gd name="connsiteY331" fmla="*/ 6672626 h 8305151"/>
              <a:gd name="connsiteX332" fmla="*/ 2303479 w 6124806"/>
              <a:gd name="connsiteY332" fmla="*/ 6672626 h 8305151"/>
              <a:gd name="connsiteX333" fmla="*/ 2298726 w 6124806"/>
              <a:gd name="connsiteY333" fmla="*/ 6628748 h 8305151"/>
              <a:gd name="connsiteX334" fmla="*/ 2346279 w 6124806"/>
              <a:gd name="connsiteY334" fmla="*/ 6484563 h 8305151"/>
              <a:gd name="connsiteX335" fmla="*/ 2341520 w 6124806"/>
              <a:gd name="connsiteY335" fmla="*/ 6453224 h 8305151"/>
              <a:gd name="connsiteX336" fmla="*/ 2303479 w 6124806"/>
              <a:gd name="connsiteY336" fmla="*/ 6503373 h 8305151"/>
              <a:gd name="connsiteX337" fmla="*/ 2279704 w 6124806"/>
              <a:gd name="connsiteY337" fmla="*/ 6609938 h 8305151"/>
              <a:gd name="connsiteX338" fmla="*/ 2189349 w 6124806"/>
              <a:gd name="connsiteY338" fmla="*/ 6703974 h 8305151"/>
              <a:gd name="connsiteX339" fmla="*/ 2170329 w 6124806"/>
              <a:gd name="connsiteY339" fmla="*/ 6703974 h 8305151"/>
              <a:gd name="connsiteX340" fmla="*/ 2141797 w 6124806"/>
              <a:gd name="connsiteY340" fmla="*/ 6741585 h 8305151"/>
              <a:gd name="connsiteX341" fmla="*/ 2065711 w 6124806"/>
              <a:gd name="connsiteY341" fmla="*/ 6741585 h 8305151"/>
              <a:gd name="connsiteX342" fmla="*/ 1975356 w 6124806"/>
              <a:gd name="connsiteY342" fmla="*/ 6710239 h 8305151"/>
              <a:gd name="connsiteX343" fmla="*/ 1925487 w 6124806"/>
              <a:gd name="connsiteY343" fmla="*/ 6633540 h 8305151"/>
              <a:gd name="connsiteX344" fmla="*/ 1882945 w 6124806"/>
              <a:gd name="connsiteY344" fmla="*/ 6727517 h 8305151"/>
              <a:gd name="connsiteX345" fmla="*/ 1775003 w 6124806"/>
              <a:gd name="connsiteY345" fmla="*/ 6923468 h 8305151"/>
              <a:gd name="connsiteX346" fmla="*/ 1724212 w 6124806"/>
              <a:gd name="connsiteY346" fmla="*/ 7123168 h 8305151"/>
              <a:gd name="connsiteX347" fmla="*/ 1753239 w 6124806"/>
              <a:gd name="connsiteY347" fmla="*/ 7233011 h 8305151"/>
              <a:gd name="connsiteX348" fmla="*/ 1724212 w 6124806"/>
              <a:gd name="connsiteY348" fmla="*/ 7342837 h 8305151"/>
              <a:gd name="connsiteX349" fmla="*/ 1673410 w 6124806"/>
              <a:gd name="connsiteY349" fmla="*/ 7412739 h 8305151"/>
              <a:gd name="connsiteX350" fmla="*/ 1637133 w 6124806"/>
              <a:gd name="connsiteY350" fmla="*/ 7352829 h 8305151"/>
              <a:gd name="connsiteX351" fmla="*/ 1666159 w 6124806"/>
              <a:gd name="connsiteY351" fmla="*/ 7262957 h 8305151"/>
              <a:gd name="connsiteX352" fmla="*/ 1608096 w 6124806"/>
              <a:gd name="connsiteY352" fmla="*/ 7332860 h 8305151"/>
              <a:gd name="connsiteX353" fmla="*/ 1593583 w 6124806"/>
              <a:gd name="connsiteY353" fmla="*/ 7432708 h 8305151"/>
              <a:gd name="connsiteX354" fmla="*/ 1535530 w 6124806"/>
              <a:gd name="connsiteY354" fmla="*/ 7512589 h 8305151"/>
              <a:gd name="connsiteX355" fmla="*/ 1441202 w 6124806"/>
              <a:gd name="connsiteY355" fmla="*/ 7702296 h 8305151"/>
              <a:gd name="connsiteX356" fmla="*/ 1368634 w 6124806"/>
              <a:gd name="connsiteY356" fmla="*/ 7852077 h 8305151"/>
              <a:gd name="connsiteX357" fmla="*/ 1354122 w 6124806"/>
              <a:gd name="connsiteY357" fmla="*/ 7852077 h 8305151"/>
              <a:gd name="connsiteX358" fmla="*/ 1339609 w 6124806"/>
              <a:gd name="connsiteY358" fmla="*/ 7762207 h 8305151"/>
              <a:gd name="connsiteX359" fmla="*/ 1383148 w 6124806"/>
              <a:gd name="connsiteY359" fmla="*/ 7562507 h 8305151"/>
              <a:gd name="connsiteX360" fmla="*/ 1433939 w 6124806"/>
              <a:gd name="connsiteY360" fmla="*/ 7482627 h 8305151"/>
              <a:gd name="connsiteX361" fmla="*/ 1433939 w 6124806"/>
              <a:gd name="connsiteY361" fmla="*/ 7462656 h 8305151"/>
              <a:gd name="connsiteX362" fmla="*/ 1419425 w 6124806"/>
              <a:gd name="connsiteY362" fmla="*/ 7422716 h 8305151"/>
              <a:gd name="connsiteX363" fmla="*/ 1354121 w 6124806"/>
              <a:gd name="connsiteY363" fmla="*/ 7512589 h 8305151"/>
              <a:gd name="connsiteX364" fmla="*/ 1303320 w 6124806"/>
              <a:gd name="connsiteY364" fmla="*/ 7732257 h 8305151"/>
              <a:gd name="connsiteX365" fmla="*/ 1274293 w 6124806"/>
              <a:gd name="connsiteY365" fmla="*/ 7752228 h 8305151"/>
              <a:gd name="connsiteX366" fmla="*/ 1230754 w 6124806"/>
              <a:gd name="connsiteY366" fmla="*/ 7832107 h 8305151"/>
              <a:gd name="connsiteX367" fmla="*/ 1259781 w 6124806"/>
              <a:gd name="connsiteY367" fmla="*/ 7921964 h 8305151"/>
              <a:gd name="connsiteX368" fmla="*/ 1194476 w 6124806"/>
              <a:gd name="connsiteY368" fmla="*/ 8071747 h 8305151"/>
              <a:gd name="connsiteX369" fmla="*/ 1165451 w 6124806"/>
              <a:gd name="connsiteY369" fmla="*/ 8021814 h 8305151"/>
              <a:gd name="connsiteX370" fmla="*/ 1187216 w 6124806"/>
              <a:gd name="connsiteY370" fmla="*/ 7951927 h 8305151"/>
              <a:gd name="connsiteX371" fmla="*/ 1143687 w 6124806"/>
              <a:gd name="connsiteY371" fmla="*/ 8001845 h 8305151"/>
              <a:gd name="connsiteX372" fmla="*/ 1129174 w 6124806"/>
              <a:gd name="connsiteY372" fmla="*/ 8081724 h 8305151"/>
              <a:gd name="connsiteX373" fmla="*/ 1078372 w 6124806"/>
              <a:gd name="connsiteY373" fmla="*/ 8151626 h 8305151"/>
              <a:gd name="connsiteX374" fmla="*/ 1005807 w 6124806"/>
              <a:gd name="connsiteY374" fmla="*/ 8301392 h 8305151"/>
              <a:gd name="connsiteX375" fmla="*/ 1004254 w 6124806"/>
              <a:gd name="connsiteY375" fmla="*/ 8305151 h 8305151"/>
              <a:gd name="connsiteX376" fmla="*/ 941922 w 6124806"/>
              <a:gd name="connsiteY376" fmla="*/ 8263851 h 8305151"/>
              <a:gd name="connsiteX377" fmla="*/ 951388 w 6124806"/>
              <a:gd name="connsiteY377" fmla="*/ 8229005 h 8305151"/>
              <a:gd name="connsiteX378" fmla="*/ 998556 w 6124806"/>
              <a:gd name="connsiteY378" fmla="*/ 8121664 h 8305151"/>
              <a:gd name="connsiteX379" fmla="*/ 991293 w 6124806"/>
              <a:gd name="connsiteY379" fmla="*/ 8071747 h 8305151"/>
              <a:gd name="connsiteX380" fmla="*/ 933242 w 6124806"/>
              <a:gd name="connsiteY380" fmla="*/ 8151626 h 8305151"/>
              <a:gd name="connsiteX381" fmla="*/ 917826 w 6124806"/>
              <a:gd name="connsiteY381" fmla="*/ 8240242 h 8305151"/>
              <a:gd name="connsiteX382" fmla="*/ 916147 w 6124806"/>
              <a:gd name="connsiteY382" fmla="*/ 8246772 h 8305151"/>
              <a:gd name="connsiteX383" fmla="*/ 214646 w 6124806"/>
              <a:gd name="connsiteY383" fmla="*/ 7781970 h 8305151"/>
              <a:gd name="connsiteX384" fmla="*/ 215304 w 6124806"/>
              <a:gd name="connsiteY384" fmla="*/ 7778162 h 8305151"/>
              <a:gd name="connsiteX385" fmla="*/ 213288 w 6124806"/>
              <a:gd name="connsiteY385" fmla="*/ 7781071 h 8305151"/>
              <a:gd name="connsiteX386" fmla="*/ 0 w 6124806"/>
              <a:gd name="connsiteY386" fmla="*/ 7639750 h 8305151"/>
              <a:gd name="connsiteX387" fmla="*/ 5061963 w 6124806"/>
              <a:gd name="connsiteY387" fmla="*/ 0 h 8305151"/>
              <a:gd name="connsiteX388" fmla="*/ 5778554 w 6124806"/>
              <a:gd name="connsiteY388" fmla="*/ 474800 h 8305151"/>
              <a:gd name="connsiteX389" fmla="*/ 5776040 w 6124806"/>
              <a:gd name="connsiteY389" fmla="*/ 477539 h 8305151"/>
              <a:gd name="connsiteX390" fmla="*/ 5722547 w 6124806"/>
              <a:gd name="connsiteY390" fmla="*/ 604479 h 8305151"/>
              <a:gd name="connsiteX391" fmla="*/ 5793873 w 6124806"/>
              <a:gd name="connsiteY391" fmla="*/ 566867 h 8305151"/>
              <a:gd name="connsiteX392" fmla="*/ 5793873 w 6124806"/>
              <a:gd name="connsiteY392" fmla="*/ 504180 h 8305151"/>
              <a:gd name="connsiteX393" fmla="*/ 5807454 w 6124806"/>
              <a:gd name="connsiteY393" fmla="*/ 493949 h 8305151"/>
              <a:gd name="connsiteX394" fmla="*/ 6124806 w 6124806"/>
              <a:gd name="connsiteY394" fmla="*/ 704221 h 8305151"/>
              <a:gd name="connsiteX395" fmla="*/ 6110098 w 6124806"/>
              <a:gd name="connsiteY395" fmla="*/ 722018 h 8305151"/>
              <a:gd name="connsiteX396" fmla="*/ 6026880 w 6124806"/>
              <a:gd name="connsiteY396" fmla="*/ 811352 h 8305151"/>
              <a:gd name="connsiteX397" fmla="*/ 6012617 w 6124806"/>
              <a:gd name="connsiteY397" fmla="*/ 874039 h 8305151"/>
              <a:gd name="connsiteX398" fmla="*/ 5955554 w 6124806"/>
              <a:gd name="connsiteY398" fmla="*/ 899114 h 8305151"/>
              <a:gd name="connsiteX399" fmla="*/ 5888979 w 6124806"/>
              <a:gd name="connsiteY399" fmla="*/ 1005679 h 8305151"/>
              <a:gd name="connsiteX400" fmla="*/ 5869958 w 6124806"/>
              <a:gd name="connsiteY400" fmla="*/ 1011955 h 8305151"/>
              <a:gd name="connsiteX401" fmla="*/ 5841425 w 6124806"/>
              <a:gd name="connsiteY401" fmla="*/ 1068366 h 8305151"/>
              <a:gd name="connsiteX402" fmla="*/ 5831915 w 6124806"/>
              <a:gd name="connsiteY402" fmla="*/ 1068366 h 8305151"/>
              <a:gd name="connsiteX403" fmla="*/ 5808142 w 6124806"/>
              <a:gd name="connsiteY403" fmla="*/ 1112251 h 8305151"/>
              <a:gd name="connsiteX404" fmla="*/ 5736808 w 6124806"/>
              <a:gd name="connsiteY404" fmla="*/ 1162402 h 8305151"/>
              <a:gd name="connsiteX405" fmla="*/ 5651213 w 6124806"/>
              <a:gd name="connsiteY405" fmla="*/ 1381804 h 8305151"/>
              <a:gd name="connsiteX406" fmla="*/ 5627439 w 6124806"/>
              <a:gd name="connsiteY406" fmla="*/ 1431954 h 8305151"/>
              <a:gd name="connsiteX407" fmla="*/ 5579881 w 6124806"/>
              <a:gd name="connsiteY407" fmla="*/ 1450766 h 8305151"/>
              <a:gd name="connsiteX408" fmla="*/ 5432468 w 6124806"/>
              <a:gd name="connsiteY408" fmla="*/ 1638830 h 8305151"/>
              <a:gd name="connsiteX409" fmla="*/ 5323093 w 6124806"/>
              <a:gd name="connsiteY409" fmla="*/ 1801816 h 8305151"/>
              <a:gd name="connsiteX410" fmla="*/ 5304072 w 6124806"/>
              <a:gd name="connsiteY410" fmla="*/ 1864504 h 8305151"/>
              <a:gd name="connsiteX411" fmla="*/ 5223235 w 6124806"/>
              <a:gd name="connsiteY411" fmla="*/ 1983605 h 8305151"/>
              <a:gd name="connsiteX412" fmla="*/ 5161420 w 6124806"/>
              <a:gd name="connsiteY412" fmla="*/ 2065103 h 8305151"/>
              <a:gd name="connsiteX413" fmla="*/ 5132887 w 6124806"/>
              <a:gd name="connsiteY413" fmla="*/ 2077641 h 8305151"/>
              <a:gd name="connsiteX414" fmla="*/ 5094845 w 6124806"/>
              <a:gd name="connsiteY414" fmla="*/ 2127791 h 8305151"/>
              <a:gd name="connsiteX415" fmla="*/ 5090086 w 6124806"/>
              <a:gd name="connsiteY415" fmla="*/ 2152865 h 8305151"/>
              <a:gd name="connsiteX416" fmla="*/ 5061554 w 6124806"/>
              <a:gd name="connsiteY416" fmla="*/ 2165402 h 8305151"/>
              <a:gd name="connsiteX417" fmla="*/ 5047293 w 6124806"/>
              <a:gd name="connsiteY417" fmla="*/ 2184202 h 8305151"/>
              <a:gd name="connsiteX418" fmla="*/ 5033023 w 6124806"/>
              <a:gd name="connsiteY418" fmla="*/ 2228089 h 8305151"/>
              <a:gd name="connsiteX419" fmla="*/ 5023511 w 6124806"/>
              <a:gd name="connsiteY419" fmla="*/ 2240626 h 8305151"/>
              <a:gd name="connsiteX420" fmla="*/ 4914143 w 6124806"/>
              <a:gd name="connsiteY420" fmla="*/ 2510179 h 8305151"/>
              <a:gd name="connsiteX421" fmla="*/ 4890363 w 6124806"/>
              <a:gd name="connsiteY421" fmla="*/ 2566600 h 8305151"/>
              <a:gd name="connsiteX422" fmla="*/ 4842809 w 6124806"/>
              <a:gd name="connsiteY422" fmla="*/ 2591677 h 8305151"/>
              <a:gd name="connsiteX423" fmla="*/ 4833300 w 6124806"/>
              <a:gd name="connsiteY423" fmla="*/ 2591677 h 8305151"/>
              <a:gd name="connsiteX424" fmla="*/ 4666860 w 6124806"/>
              <a:gd name="connsiteY424" fmla="*/ 2804814 h 8305151"/>
              <a:gd name="connsiteX425" fmla="*/ 4571753 w 6124806"/>
              <a:gd name="connsiteY425" fmla="*/ 2955265 h 8305151"/>
              <a:gd name="connsiteX426" fmla="*/ 4571753 w 6124806"/>
              <a:gd name="connsiteY426" fmla="*/ 2974066 h 8305151"/>
              <a:gd name="connsiteX427" fmla="*/ 4543229 w 6124806"/>
              <a:gd name="connsiteY427" fmla="*/ 2999141 h 8305151"/>
              <a:gd name="connsiteX428" fmla="*/ 4519448 w 6124806"/>
              <a:gd name="connsiteY428" fmla="*/ 3061828 h 8305151"/>
              <a:gd name="connsiteX429" fmla="*/ 4448122 w 6124806"/>
              <a:gd name="connsiteY429" fmla="*/ 3137052 h 8305151"/>
              <a:gd name="connsiteX430" fmla="*/ 4429101 w 6124806"/>
              <a:gd name="connsiteY430" fmla="*/ 3193474 h 8305151"/>
              <a:gd name="connsiteX431" fmla="*/ 4395811 w 6124806"/>
              <a:gd name="connsiteY431" fmla="*/ 3224813 h 8305151"/>
              <a:gd name="connsiteX432" fmla="*/ 4362527 w 6124806"/>
              <a:gd name="connsiteY432" fmla="*/ 3287498 h 8305151"/>
              <a:gd name="connsiteX433" fmla="*/ 4295952 w 6124806"/>
              <a:gd name="connsiteY433" fmla="*/ 3318849 h 8305151"/>
              <a:gd name="connsiteX434" fmla="*/ 4276931 w 6124806"/>
              <a:gd name="connsiteY434" fmla="*/ 3387799 h 8305151"/>
              <a:gd name="connsiteX435" fmla="*/ 4234130 w 6124806"/>
              <a:gd name="connsiteY435" fmla="*/ 3419147 h 8305151"/>
              <a:gd name="connsiteX436" fmla="*/ 4215109 w 6124806"/>
              <a:gd name="connsiteY436" fmla="*/ 3469299 h 8305151"/>
              <a:gd name="connsiteX437" fmla="*/ 3991607 w 6124806"/>
              <a:gd name="connsiteY437" fmla="*/ 3832885 h 8305151"/>
              <a:gd name="connsiteX438" fmla="*/ 3963076 w 6124806"/>
              <a:gd name="connsiteY438" fmla="*/ 3883035 h 8305151"/>
              <a:gd name="connsiteX439" fmla="*/ 3920283 w 6124806"/>
              <a:gd name="connsiteY439" fmla="*/ 3901838 h 8305151"/>
              <a:gd name="connsiteX440" fmla="*/ 3920282 w 6124806"/>
              <a:gd name="connsiteY440" fmla="*/ 3908110 h 8305151"/>
              <a:gd name="connsiteX441" fmla="*/ 3877483 w 6124806"/>
              <a:gd name="connsiteY441" fmla="*/ 3933186 h 8305151"/>
              <a:gd name="connsiteX442" fmla="*/ 3863219 w 6124806"/>
              <a:gd name="connsiteY442" fmla="*/ 4002138 h 8305151"/>
              <a:gd name="connsiteX443" fmla="*/ 3844199 w 6124806"/>
              <a:gd name="connsiteY443" fmla="*/ 4058561 h 8305151"/>
              <a:gd name="connsiteX444" fmla="*/ 3744340 w 6124806"/>
              <a:gd name="connsiteY444" fmla="*/ 4202738 h 8305151"/>
              <a:gd name="connsiteX445" fmla="*/ 3706299 w 6124806"/>
              <a:gd name="connsiteY445" fmla="*/ 4252887 h 8305151"/>
              <a:gd name="connsiteX446" fmla="*/ 3692029 w 6124806"/>
              <a:gd name="connsiteY446" fmla="*/ 4321848 h 8305151"/>
              <a:gd name="connsiteX447" fmla="*/ 3620703 w 6124806"/>
              <a:gd name="connsiteY447" fmla="*/ 4409610 h 8305151"/>
              <a:gd name="connsiteX448" fmla="*/ 3516085 w 6124806"/>
              <a:gd name="connsiteY448" fmla="*/ 4528712 h 8305151"/>
              <a:gd name="connsiteX449" fmla="*/ 3497062 w 6124806"/>
              <a:gd name="connsiteY449" fmla="*/ 4591399 h 8305151"/>
              <a:gd name="connsiteX450" fmla="*/ 3401950 w 6124806"/>
              <a:gd name="connsiteY450" fmla="*/ 4729313 h 8305151"/>
              <a:gd name="connsiteX451" fmla="*/ 3349647 w 6124806"/>
              <a:gd name="connsiteY451" fmla="*/ 4798274 h 8305151"/>
              <a:gd name="connsiteX452" fmla="*/ 3316355 w 6124806"/>
              <a:gd name="connsiteY452" fmla="*/ 4817075 h 8305151"/>
              <a:gd name="connsiteX453" fmla="*/ 3349647 w 6124806"/>
              <a:gd name="connsiteY453" fmla="*/ 4867224 h 8305151"/>
              <a:gd name="connsiteX454" fmla="*/ 3335376 w 6124806"/>
              <a:gd name="connsiteY454" fmla="*/ 4904837 h 8305151"/>
              <a:gd name="connsiteX455" fmla="*/ 3278312 w 6124806"/>
              <a:gd name="connsiteY455" fmla="*/ 4936186 h 8305151"/>
              <a:gd name="connsiteX456" fmla="*/ 3230760 w 6124806"/>
              <a:gd name="connsiteY456" fmla="*/ 5036486 h 8305151"/>
              <a:gd name="connsiteX457" fmla="*/ 3211738 w 6124806"/>
              <a:gd name="connsiteY457" fmla="*/ 5055287 h 8305151"/>
              <a:gd name="connsiteX458" fmla="*/ 3197473 w 6124806"/>
              <a:gd name="connsiteY458" fmla="*/ 5086636 h 8305151"/>
              <a:gd name="connsiteX459" fmla="*/ 3211738 w 6124806"/>
              <a:gd name="connsiteY459" fmla="*/ 5149323 h 8305151"/>
              <a:gd name="connsiteX460" fmla="*/ 3154675 w 6124806"/>
              <a:gd name="connsiteY460" fmla="*/ 5230812 h 8305151"/>
              <a:gd name="connsiteX461" fmla="*/ 3145172 w 6124806"/>
              <a:gd name="connsiteY461" fmla="*/ 5306037 h 8305151"/>
              <a:gd name="connsiteX462" fmla="*/ 3102369 w 6124806"/>
              <a:gd name="connsiteY462" fmla="*/ 5299775 h 8305151"/>
              <a:gd name="connsiteX463" fmla="*/ 3083349 w 6124806"/>
              <a:gd name="connsiteY463" fmla="*/ 5337385 h 8305151"/>
              <a:gd name="connsiteX464" fmla="*/ 3050064 w 6124806"/>
              <a:gd name="connsiteY464" fmla="*/ 5368725 h 8305151"/>
              <a:gd name="connsiteX465" fmla="*/ 3045305 w 6124806"/>
              <a:gd name="connsiteY465" fmla="*/ 5437686 h 8305151"/>
              <a:gd name="connsiteX466" fmla="*/ 2978732 w 6124806"/>
              <a:gd name="connsiteY466" fmla="*/ 5481564 h 8305151"/>
              <a:gd name="connsiteX467" fmla="*/ 2855093 w 6124806"/>
              <a:gd name="connsiteY467" fmla="*/ 5732312 h 8305151"/>
              <a:gd name="connsiteX468" fmla="*/ 2821811 w 6124806"/>
              <a:gd name="connsiteY468" fmla="*/ 5857687 h 8305151"/>
              <a:gd name="connsiteX469" fmla="*/ 2840832 w 6124806"/>
              <a:gd name="connsiteY469" fmla="*/ 5926648 h 830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6124806" h="8305151">
                <a:moveTo>
                  <a:pt x="238423" y="7400916"/>
                </a:moveTo>
                <a:lnTo>
                  <a:pt x="238423" y="7400831"/>
                </a:lnTo>
                <a:lnTo>
                  <a:pt x="231986" y="7326590"/>
                </a:lnTo>
                <a:lnTo>
                  <a:pt x="264171" y="7317297"/>
                </a:lnTo>
                <a:lnTo>
                  <a:pt x="264188" y="7317260"/>
                </a:lnTo>
                <a:lnTo>
                  <a:pt x="231976" y="7326563"/>
                </a:lnTo>
                <a:close/>
                <a:moveTo>
                  <a:pt x="217778" y="7490129"/>
                </a:moveTo>
                <a:lnTo>
                  <a:pt x="217777" y="7490118"/>
                </a:lnTo>
                <a:lnTo>
                  <a:pt x="206210" y="7484559"/>
                </a:lnTo>
                <a:lnTo>
                  <a:pt x="186890" y="7512436"/>
                </a:lnTo>
                <a:lnTo>
                  <a:pt x="186902" y="7512436"/>
                </a:lnTo>
                <a:lnTo>
                  <a:pt x="206214" y="7484572"/>
                </a:lnTo>
                <a:close/>
                <a:moveTo>
                  <a:pt x="5119146" y="269641"/>
                </a:moveTo>
                <a:lnTo>
                  <a:pt x="5105762" y="253526"/>
                </a:lnTo>
                <a:lnTo>
                  <a:pt x="5105758" y="253524"/>
                </a:lnTo>
                <a:close/>
                <a:moveTo>
                  <a:pt x="5163811" y="323424"/>
                </a:moveTo>
                <a:lnTo>
                  <a:pt x="5163812" y="293464"/>
                </a:lnTo>
                <a:lnTo>
                  <a:pt x="5148352" y="279530"/>
                </a:lnTo>
                <a:lnTo>
                  <a:pt x="5163805" y="293461"/>
                </a:lnTo>
                <a:lnTo>
                  <a:pt x="5163805" y="323417"/>
                </a:lnTo>
                <a:close/>
                <a:moveTo>
                  <a:pt x="1806108" y="6207060"/>
                </a:moveTo>
                <a:lnTo>
                  <a:pt x="1809967" y="6199557"/>
                </a:lnTo>
                <a:lnTo>
                  <a:pt x="1809961" y="6199543"/>
                </a:lnTo>
                <a:lnTo>
                  <a:pt x="1806098" y="6207054"/>
                </a:lnTo>
                <a:lnTo>
                  <a:pt x="1805687" y="6207670"/>
                </a:lnTo>
                <a:lnTo>
                  <a:pt x="1757404" y="6277577"/>
                </a:lnTo>
                <a:lnTo>
                  <a:pt x="1691549" y="6364320"/>
                </a:lnTo>
                <a:cubicBezTo>
                  <a:pt x="1678397" y="6381792"/>
                  <a:pt x="1665697" y="6399266"/>
                  <a:pt x="1654047" y="6416740"/>
                </a:cubicBezTo>
                <a:lnTo>
                  <a:pt x="1644845" y="6432196"/>
                </a:lnTo>
                <a:lnTo>
                  <a:pt x="1639033" y="6440639"/>
                </a:lnTo>
                <a:lnTo>
                  <a:pt x="1639134" y="6441787"/>
                </a:lnTo>
                <a:lnTo>
                  <a:pt x="1644845" y="6432196"/>
                </a:lnTo>
                <a:lnTo>
                  <a:pt x="1691558" y="6364323"/>
                </a:lnTo>
                <a:cubicBezTo>
                  <a:pt x="1711287" y="6338114"/>
                  <a:pt x="1732037" y="6311903"/>
                  <a:pt x="1751799" y="6285692"/>
                </a:cubicBezTo>
                <a:lnTo>
                  <a:pt x="1757404" y="6277577"/>
                </a:lnTo>
                <a:lnTo>
                  <a:pt x="1771146" y="6259475"/>
                </a:lnTo>
                <a:lnTo>
                  <a:pt x="1805687" y="6207670"/>
                </a:lnTo>
                <a:close/>
                <a:moveTo>
                  <a:pt x="1593590" y="6574007"/>
                </a:moveTo>
                <a:lnTo>
                  <a:pt x="1601498" y="6521586"/>
                </a:lnTo>
                <a:lnTo>
                  <a:pt x="1633336" y="6451928"/>
                </a:lnTo>
                <a:lnTo>
                  <a:pt x="1633209" y="6451736"/>
                </a:lnTo>
                <a:lnTo>
                  <a:pt x="1622837" y="6469160"/>
                </a:lnTo>
                <a:cubicBezTo>
                  <a:pt x="1604922" y="6504109"/>
                  <a:pt x="1593583" y="6539055"/>
                  <a:pt x="1593583" y="6574003"/>
                </a:cubicBezTo>
                <a:close/>
                <a:moveTo>
                  <a:pt x="5180450" y="1344199"/>
                </a:moveTo>
                <a:lnTo>
                  <a:pt x="5180441" y="1344193"/>
                </a:lnTo>
                <a:cubicBezTo>
                  <a:pt x="5166171" y="1356728"/>
                  <a:pt x="5151909" y="1381804"/>
                  <a:pt x="5142398" y="1400616"/>
                </a:cubicBezTo>
                <a:lnTo>
                  <a:pt x="5142413" y="1400616"/>
                </a:lnTo>
                <a:lnTo>
                  <a:pt x="5159645" y="1370059"/>
                </a:lnTo>
                <a:close/>
                <a:moveTo>
                  <a:pt x="5046553" y="1554911"/>
                </a:moveTo>
                <a:lnTo>
                  <a:pt x="5037783" y="1544792"/>
                </a:lnTo>
                <a:lnTo>
                  <a:pt x="5037781" y="1544792"/>
                </a:lnTo>
                <a:close/>
                <a:moveTo>
                  <a:pt x="1412173" y="7053280"/>
                </a:moveTo>
                <a:lnTo>
                  <a:pt x="1470227" y="6933460"/>
                </a:lnTo>
                <a:lnTo>
                  <a:pt x="1470224" y="6933455"/>
                </a:lnTo>
                <a:lnTo>
                  <a:pt x="1412175" y="7053269"/>
                </a:lnTo>
                <a:close/>
                <a:moveTo>
                  <a:pt x="5422965" y="1030753"/>
                </a:moveTo>
                <a:lnTo>
                  <a:pt x="5451484" y="974365"/>
                </a:lnTo>
                <a:lnTo>
                  <a:pt x="5451490" y="974339"/>
                </a:lnTo>
                <a:lnTo>
                  <a:pt x="5422958" y="1030753"/>
                </a:lnTo>
                <a:lnTo>
                  <a:pt x="5394426" y="1049563"/>
                </a:lnTo>
                <a:lnTo>
                  <a:pt x="5365894" y="1099715"/>
                </a:lnTo>
                <a:lnTo>
                  <a:pt x="5365911" y="1099700"/>
                </a:lnTo>
                <a:lnTo>
                  <a:pt x="5394432" y="1049567"/>
                </a:lnTo>
                <a:close/>
                <a:moveTo>
                  <a:pt x="5075825" y="1588677"/>
                </a:moveTo>
                <a:lnTo>
                  <a:pt x="5075825" y="1569867"/>
                </a:lnTo>
                <a:lnTo>
                  <a:pt x="5065693" y="1561118"/>
                </a:lnTo>
                <a:lnTo>
                  <a:pt x="5075820" y="1569865"/>
                </a:lnTo>
                <a:lnTo>
                  <a:pt x="5075820" y="1588674"/>
                </a:lnTo>
                <a:close/>
                <a:moveTo>
                  <a:pt x="5270788" y="1306580"/>
                </a:moveTo>
                <a:lnTo>
                  <a:pt x="5270788" y="1306578"/>
                </a:lnTo>
                <a:lnTo>
                  <a:pt x="5237511" y="1268975"/>
                </a:lnTo>
                <a:lnTo>
                  <a:pt x="5270788" y="1262710"/>
                </a:lnTo>
                <a:lnTo>
                  <a:pt x="5270788" y="1262703"/>
                </a:lnTo>
                <a:lnTo>
                  <a:pt x="5237503" y="1268967"/>
                </a:lnTo>
                <a:close/>
                <a:moveTo>
                  <a:pt x="5708270" y="654641"/>
                </a:moveTo>
                <a:lnTo>
                  <a:pt x="5708276" y="654628"/>
                </a:lnTo>
                <a:lnTo>
                  <a:pt x="5689256" y="654628"/>
                </a:lnTo>
                <a:lnTo>
                  <a:pt x="5674993" y="679704"/>
                </a:lnTo>
                <a:cubicBezTo>
                  <a:pt x="5655972" y="685977"/>
                  <a:pt x="5632192" y="685976"/>
                  <a:pt x="5613171" y="685976"/>
                </a:cubicBezTo>
                <a:cubicBezTo>
                  <a:pt x="5589390" y="754928"/>
                  <a:pt x="5546596" y="811351"/>
                  <a:pt x="5513306" y="867765"/>
                </a:cubicBezTo>
                <a:lnTo>
                  <a:pt x="5513306" y="892842"/>
                </a:lnTo>
                <a:lnTo>
                  <a:pt x="5513314" y="892832"/>
                </a:lnTo>
                <a:lnTo>
                  <a:pt x="5513314" y="867776"/>
                </a:lnTo>
                <a:cubicBezTo>
                  <a:pt x="5546603" y="811363"/>
                  <a:pt x="5589397" y="754939"/>
                  <a:pt x="5613177" y="685987"/>
                </a:cubicBezTo>
                <a:cubicBezTo>
                  <a:pt x="5632199" y="685987"/>
                  <a:pt x="5655977" y="685987"/>
                  <a:pt x="5674999" y="679716"/>
                </a:cubicBezTo>
                <a:lnTo>
                  <a:pt x="5689261" y="654641"/>
                </a:lnTo>
                <a:close/>
                <a:moveTo>
                  <a:pt x="1600845" y="6893521"/>
                </a:moveTo>
                <a:lnTo>
                  <a:pt x="1637133" y="6833611"/>
                </a:lnTo>
                <a:lnTo>
                  <a:pt x="1637127" y="6833605"/>
                </a:lnTo>
                <a:lnTo>
                  <a:pt x="1600840" y="6893511"/>
                </a:lnTo>
                <a:lnTo>
                  <a:pt x="1557300" y="6893511"/>
                </a:lnTo>
                <a:lnTo>
                  <a:pt x="1499256" y="6853578"/>
                </a:lnTo>
                <a:lnTo>
                  <a:pt x="1499254" y="6853581"/>
                </a:lnTo>
                <a:lnTo>
                  <a:pt x="1557306" y="6893521"/>
                </a:lnTo>
                <a:close/>
                <a:moveTo>
                  <a:pt x="860671" y="8081744"/>
                </a:moveTo>
                <a:lnTo>
                  <a:pt x="860671" y="8081728"/>
                </a:lnTo>
                <a:lnTo>
                  <a:pt x="817136" y="8111687"/>
                </a:lnTo>
                <a:lnTo>
                  <a:pt x="817137" y="8111703"/>
                </a:lnTo>
                <a:close/>
                <a:moveTo>
                  <a:pt x="904209" y="8021836"/>
                </a:moveTo>
                <a:lnTo>
                  <a:pt x="904214" y="8021816"/>
                </a:lnTo>
                <a:lnTo>
                  <a:pt x="860676" y="8071747"/>
                </a:lnTo>
                <a:lnTo>
                  <a:pt x="860676" y="8071760"/>
                </a:lnTo>
                <a:close/>
                <a:moveTo>
                  <a:pt x="933243" y="8001845"/>
                </a:moveTo>
                <a:lnTo>
                  <a:pt x="933242" y="7991868"/>
                </a:lnTo>
                <a:lnTo>
                  <a:pt x="911477" y="7991868"/>
                </a:lnTo>
                <a:lnTo>
                  <a:pt x="911472" y="7991888"/>
                </a:lnTo>
                <a:lnTo>
                  <a:pt x="933236" y="7991888"/>
                </a:lnTo>
                <a:lnTo>
                  <a:pt x="933236" y="8001854"/>
                </a:lnTo>
                <a:close/>
                <a:moveTo>
                  <a:pt x="1615358" y="7033312"/>
                </a:moveTo>
                <a:lnTo>
                  <a:pt x="1615358" y="7033219"/>
                </a:lnTo>
                <a:lnTo>
                  <a:pt x="1608106" y="6953462"/>
                </a:lnTo>
                <a:lnTo>
                  <a:pt x="1644365" y="6943480"/>
                </a:lnTo>
                <a:lnTo>
                  <a:pt x="1644384" y="6943439"/>
                </a:lnTo>
                <a:lnTo>
                  <a:pt x="1608096" y="6953431"/>
                </a:lnTo>
                <a:close/>
                <a:moveTo>
                  <a:pt x="1600845" y="7133145"/>
                </a:moveTo>
                <a:lnTo>
                  <a:pt x="1579070" y="7123168"/>
                </a:lnTo>
                <a:lnTo>
                  <a:pt x="1557306" y="7153115"/>
                </a:lnTo>
                <a:lnTo>
                  <a:pt x="1557318" y="7153115"/>
                </a:lnTo>
                <a:lnTo>
                  <a:pt x="1579073" y="7123181"/>
                </a:lnTo>
                <a:lnTo>
                  <a:pt x="1600838" y="7133154"/>
                </a:lnTo>
                <a:close/>
                <a:moveTo>
                  <a:pt x="1045813" y="8002108"/>
                </a:moveTo>
                <a:lnTo>
                  <a:pt x="1042096" y="7991868"/>
                </a:lnTo>
                <a:lnTo>
                  <a:pt x="1034832" y="7991868"/>
                </a:lnTo>
                <a:lnTo>
                  <a:pt x="1034850" y="7991888"/>
                </a:lnTo>
                <a:lnTo>
                  <a:pt x="1042102" y="7991888"/>
                </a:lnTo>
                <a:close/>
                <a:moveTo>
                  <a:pt x="2736211" y="5512914"/>
                </a:moveTo>
                <a:lnTo>
                  <a:pt x="2741394" y="5480004"/>
                </a:lnTo>
                <a:lnTo>
                  <a:pt x="2762782" y="5435175"/>
                </a:lnTo>
                <a:lnTo>
                  <a:pt x="2769800" y="5423882"/>
                </a:lnTo>
                <a:lnTo>
                  <a:pt x="2800412" y="5381270"/>
                </a:lnTo>
                <a:cubicBezTo>
                  <a:pt x="2813340" y="5364817"/>
                  <a:pt x="2826938" y="5348360"/>
                  <a:pt x="2839888" y="5331905"/>
                </a:cubicBezTo>
                <a:lnTo>
                  <a:pt x="2843563" y="5326808"/>
                </a:lnTo>
                <a:lnTo>
                  <a:pt x="2852567" y="5315445"/>
                </a:lnTo>
                <a:lnTo>
                  <a:pt x="2875202" y="5282920"/>
                </a:lnTo>
                <a:lnTo>
                  <a:pt x="2875477" y="5282537"/>
                </a:lnTo>
                <a:lnTo>
                  <a:pt x="2893139" y="5249635"/>
                </a:lnTo>
                <a:lnTo>
                  <a:pt x="2893137" y="5249622"/>
                </a:lnTo>
                <a:cubicBezTo>
                  <a:pt x="2888380" y="5260593"/>
                  <a:pt x="2882362" y="5271564"/>
                  <a:pt x="2875472" y="5282533"/>
                </a:cubicBezTo>
                <a:lnTo>
                  <a:pt x="2875202" y="5282920"/>
                </a:lnTo>
                <a:lnTo>
                  <a:pt x="2843563" y="5326808"/>
                </a:lnTo>
                <a:lnTo>
                  <a:pt x="2800406" y="5381269"/>
                </a:lnTo>
                <a:cubicBezTo>
                  <a:pt x="2791787" y="5392238"/>
                  <a:pt x="2783465" y="5403208"/>
                  <a:pt x="2775830" y="5414179"/>
                </a:cubicBezTo>
                <a:lnTo>
                  <a:pt x="2769800" y="5423882"/>
                </a:lnTo>
                <a:lnTo>
                  <a:pt x="2764947" y="5430638"/>
                </a:lnTo>
                <a:lnTo>
                  <a:pt x="2762782" y="5435175"/>
                </a:lnTo>
                <a:lnTo>
                  <a:pt x="2755377" y="5447090"/>
                </a:lnTo>
                <a:cubicBezTo>
                  <a:pt x="2743637" y="5469029"/>
                  <a:pt x="2736207" y="5490971"/>
                  <a:pt x="2736207" y="5512912"/>
                </a:cubicBezTo>
                <a:close/>
                <a:moveTo>
                  <a:pt x="3202232" y="4829611"/>
                </a:moveTo>
                <a:lnTo>
                  <a:pt x="3178460" y="4792002"/>
                </a:lnTo>
                <a:lnTo>
                  <a:pt x="3197482" y="4748122"/>
                </a:lnTo>
                <a:cubicBezTo>
                  <a:pt x="3221255" y="4723048"/>
                  <a:pt x="3249787" y="4691698"/>
                  <a:pt x="3278320" y="4679162"/>
                </a:cubicBezTo>
                <a:lnTo>
                  <a:pt x="3287832" y="4616472"/>
                </a:lnTo>
                <a:lnTo>
                  <a:pt x="3287823" y="4616475"/>
                </a:lnTo>
                <a:lnTo>
                  <a:pt x="3278312" y="4679163"/>
                </a:lnTo>
                <a:cubicBezTo>
                  <a:pt x="3249780" y="4691698"/>
                  <a:pt x="3221248" y="4723048"/>
                  <a:pt x="3197473" y="4748122"/>
                </a:cubicBezTo>
                <a:lnTo>
                  <a:pt x="3178452" y="4792000"/>
                </a:lnTo>
                <a:lnTo>
                  <a:pt x="3202227" y="4829613"/>
                </a:lnTo>
                <a:close/>
                <a:moveTo>
                  <a:pt x="4191341" y="3343927"/>
                </a:moveTo>
                <a:lnTo>
                  <a:pt x="4191337" y="3343922"/>
                </a:lnTo>
                <a:lnTo>
                  <a:pt x="4158047" y="3337650"/>
                </a:lnTo>
                <a:lnTo>
                  <a:pt x="4134267" y="3400337"/>
                </a:lnTo>
                <a:lnTo>
                  <a:pt x="4134285" y="3400326"/>
                </a:lnTo>
                <a:lnTo>
                  <a:pt x="4158058" y="3337655"/>
                </a:lnTo>
                <a:close/>
                <a:moveTo>
                  <a:pt x="4015397" y="3632294"/>
                </a:moveTo>
                <a:lnTo>
                  <a:pt x="4010639" y="3575869"/>
                </a:lnTo>
                <a:lnTo>
                  <a:pt x="4029660" y="3550794"/>
                </a:lnTo>
                <a:lnTo>
                  <a:pt x="4029660" y="3538258"/>
                </a:lnTo>
                <a:lnTo>
                  <a:pt x="4062951" y="3494381"/>
                </a:lnTo>
                <a:lnTo>
                  <a:pt x="4062951" y="3481842"/>
                </a:lnTo>
                <a:lnTo>
                  <a:pt x="4110503" y="3456768"/>
                </a:lnTo>
                <a:lnTo>
                  <a:pt x="4143788" y="3394078"/>
                </a:lnTo>
                <a:lnTo>
                  <a:pt x="4143766" y="3394093"/>
                </a:lnTo>
                <a:lnTo>
                  <a:pt x="4110492" y="3456760"/>
                </a:lnTo>
                <a:lnTo>
                  <a:pt x="4062941" y="3481835"/>
                </a:lnTo>
                <a:lnTo>
                  <a:pt x="4062941" y="3494373"/>
                </a:lnTo>
                <a:lnTo>
                  <a:pt x="4029651" y="3538251"/>
                </a:lnTo>
                <a:lnTo>
                  <a:pt x="4029651" y="3550787"/>
                </a:lnTo>
                <a:lnTo>
                  <a:pt x="4010629" y="3575864"/>
                </a:lnTo>
                <a:lnTo>
                  <a:pt x="4015387" y="3632287"/>
                </a:lnTo>
                <a:lnTo>
                  <a:pt x="3977345" y="3682434"/>
                </a:lnTo>
                <a:lnTo>
                  <a:pt x="3977345" y="3688699"/>
                </a:lnTo>
                <a:lnTo>
                  <a:pt x="3977355" y="3688702"/>
                </a:lnTo>
                <a:lnTo>
                  <a:pt x="3977356" y="3682443"/>
                </a:lnTo>
                <a:close/>
                <a:moveTo>
                  <a:pt x="3016770" y="5155595"/>
                </a:moveTo>
                <a:lnTo>
                  <a:pt x="3016774" y="5155588"/>
                </a:lnTo>
                <a:cubicBezTo>
                  <a:pt x="3016774" y="5143050"/>
                  <a:pt x="3015586" y="5125812"/>
                  <a:pt x="3011425" y="5111709"/>
                </a:cubicBezTo>
                <a:lnTo>
                  <a:pt x="3011405" y="5111686"/>
                </a:lnTo>
                <a:lnTo>
                  <a:pt x="3002728" y="5093897"/>
                </a:lnTo>
                <a:lnTo>
                  <a:pt x="2988269" y="5086663"/>
                </a:lnTo>
                <a:lnTo>
                  <a:pt x="2988242" y="5086636"/>
                </a:lnTo>
                <a:lnTo>
                  <a:pt x="2988237" y="5086648"/>
                </a:lnTo>
                <a:lnTo>
                  <a:pt x="2988269" y="5086663"/>
                </a:lnTo>
                <a:lnTo>
                  <a:pt x="3011405" y="5111686"/>
                </a:lnTo>
                <a:lnTo>
                  <a:pt x="3011422" y="5111721"/>
                </a:lnTo>
                <a:close/>
                <a:moveTo>
                  <a:pt x="3506589" y="4428397"/>
                </a:moveTo>
                <a:lnTo>
                  <a:pt x="3506610" y="4428256"/>
                </a:lnTo>
                <a:lnTo>
                  <a:pt x="3527032" y="4341673"/>
                </a:lnTo>
                <a:lnTo>
                  <a:pt x="3536163" y="4313525"/>
                </a:lnTo>
                <a:lnTo>
                  <a:pt x="3536992" y="4310445"/>
                </a:lnTo>
                <a:lnTo>
                  <a:pt x="3543352" y="4291776"/>
                </a:lnTo>
                <a:lnTo>
                  <a:pt x="3554022" y="4247066"/>
                </a:lnTo>
                <a:lnTo>
                  <a:pt x="3554135" y="4246640"/>
                </a:lnTo>
                <a:cubicBezTo>
                  <a:pt x="3606442" y="4196490"/>
                  <a:pt x="3663505" y="4133802"/>
                  <a:pt x="3701547" y="4064841"/>
                </a:cubicBezTo>
                <a:lnTo>
                  <a:pt x="3715816" y="4008418"/>
                </a:lnTo>
                <a:cubicBezTo>
                  <a:pt x="3777632" y="3945739"/>
                  <a:pt x="3796653" y="3845441"/>
                  <a:pt x="3867979" y="3789018"/>
                </a:cubicBezTo>
                <a:lnTo>
                  <a:pt x="3886983" y="3801545"/>
                </a:lnTo>
                <a:lnTo>
                  <a:pt x="3886992" y="3801537"/>
                </a:lnTo>
                <a:lnTo>
                  <a:pt x="3867970" y="3788999"/>
                </a:lnTo>
                <a:cubicBezTo>
                  <a:pt x="3796644" y="3845424"/>
                  <a:pt x="3777624" y="3945723"/>
                  <a:pt x="3715807" y="4008401"/>
                </a:cubicBezTo>
                <a:lnTo>
                  <a:pt x="3701539" y="4064824"/>
                </a:lnTo>
                <a:cubicBezTo>
                  <a:pt x="3663496" y="4133785"/>
                  <a:pt x="3606433" y="4196473"/>
                  <a:pt x="3554128" y="4246622"/>
                </a:cubicBezTo>
                <a:lnTo>
                  <a:pt x="3554022" y="4247066"/>
                </a:lnTo>
                <a:lnTo>
                  <a:pt x="3536992" y="4310445"/>
                </a:lnTo>
                <a:lnTo>
                  <a:pt x="3528566" y="4335168"/>
                </a:lnTo>
                <a:lnTo>
                  <a:pt x="3527032" y="4341673"/>
                </a:lnTo>
                <a:lnTo>
                  <a:pt x="3514680" y="4379750"/>
                </a:lnTo>
                <a:lnTo>
                  <a:pt x="3506610" y="4428256"/>
                </a:lnTo>
                <a:lnTo>
                  <a:pt x="3506574" y="4428411"/>
                </a:lnTo>
                <a:close/>
                <a:moveTo>
                  <a:pt x="2969220" y="5255886"/>
                </a:moveTo>
                <a:lnTo>
                  <a:pt x="2991214" y="5205744"/>
                </a:lnTo>
                <a:lnTo>
                  <a:pt x="2991210" y="5205752"/>
                </a:lnTo>
                <a:lnTo>
                  <a:pt x="2969219" y="5255886"/>
                </a:lnTo>
                <a:close/>
                <a:moveTo>
                  <a:pt x="2617328" y="5813810"/>
                </a:moveTo>
                <a:lnTo>
                  <a:pt x="2655370" y="5738586"/>
                </a:lnTo>
                <a:lnTo>
                  <a:pt x="2655369" y="5738582"/>
                </a:lnTo>
                <a:lnTo>
                  <a:pt x="2617328" y="5813804"/>
                </a:lnTo>
                <a:close/>
                <a:moveTo>
                  <a:pt x="3595735" y="4338306"/>
                </a:moveTo>
                <a:lnTo>
                  <a:pt x="3595735" y="4338302"/>
                </a:lnTo>
                <a:lnTo>
                  <a:pt x="3577910" y="4309327"/>
                </a:lnTo>
                <a:lnTo>
                  <a:pt x="3577909" y="4309327"/>
                </a:lnTo>
                <a:close/>
                <a:moveTo>
                  <a:pt x="5608412" y="1363003"/>
                </a:moveTo>
                <a:cubicBezTo>
                  <a:pt x="5598900" y="1369266"/>
                  <a:pt x="5594150" y="1375540"/>
                  <a:pt x="5584638" y="1375540"/>
                </a:cubicBezTo>
                <a:lnTo>
                  <a:pt x="5565617" y="1406879"/>
                </a:lnTo>
                <a:lnTo>
                  <a:pt x="5565625" y="1406875"/>
                </a:lnTo>
                <a:lnTo>
                  <a:pt x="5584640" y="1375549"/>
                </a:lnTo>
                <a:cubicBezTo>
                  <a:pt x="5589396" y="1375549"/>
                  <a:pt x="5592962" y="1373980"/>
                  <a:pt x="5596529" y="1371630"/>
                </a:cubicBezTo>
                <a:lnTo>
                  <a:pt x="5608400" y="1363021"/>
                </a:lnTo>
                <a:close/>
                <a:moveTo>
                  <a:pt x="3121392" y="5124244"/>
                </a:moveTo>
                <a:lnTo>
                  <a:pt x="3079196" y="5115626"/>
                </a:lnTo>
                <a:cubicBezTo>
                  <a:pt x="3065525" y="5110140"/>
                  <a:pt x="3052448" y="5102302"/>
                  <a:pt x="3040562" y="5092896"/>
                </a:cubicBezTo>
                <a:lnTo>
                  <a:pt x="3068420" y="5069662"/>
                </a:lnTo>
                <a:lnTo>
                  <a:pt x="3040554" y="5092900"/>
                </a:lnTo>
                <a:cubicBezTo>
                  <a:pt x="3064326" y="5111710"/>
                  <a:pt x="3092857" y="5124248"/>
                  <a:pt x="3121390" y="5124248"/>
                </a:cubicBezTo>
                <a:close/>
                <a:moveTo>
                  <a:pt x="2740966" y="5713511"/>
                </a:moveTo>
                <a:lnTo>
                  <a:pt x="2764747" y="5675898"/>
                </a:lnTo>
                <a:lnTo>
                  <a:pt x="2764742" y="5675894"/>
                </a:lnTo>
                <a:lnTo>
                  <a:pt x="2740962" y="5713506"/>
                </a:lnTo>
                <a:lnTo>
                  <a:pt x="2712431" y="5713506"/>
                </a:lnTo>
                <a:lnTo>
                  <a:pt x="2674393" y="5688435"/>
                </a:lnTo>
                <a:lnTo>
                  <a:pt x="2674391" y="5688436"/>
                </a:lnTo>
                <a:lnTo>
                  <a:pt x="2712434" y="5713511"/>
                </a:lnTo>
                <a:close/>
                <a:moveTo>
                  <a:pt x="2255921" y="6459501"/>
                </a:moveTo>
                <a:lnTo>
                  <a:pt x="2255921" y="6459490"/>
                </a:lnTo>
                <a:lnTo>
                  <a:pt x="2227393" y="6478298"/>
                </a:lnTo>
                <a:lnTo>
                  <a:pt x="2227393" y="6478308"/>
                </a:lnTo>
                <a:close/>
                <a:moveTo>
                  <a:pt x="2284453" y="6421888"/>
                </a:moveTo>
                <a:lnTo>
                  <a:pt x="2284455" y="6421875"/>
                </a:lnTo>
                <a:lnTo>
                  <a:pt x="2255924" y="6453224"/>
                </a:lnTo>
                <a:lnTo>
                  <a:pt x="2255924" y="6453231"/>
                </a:lnTo>
                <a:close/>
                <a:moveTo>
                  <a:pt x="2303479" y="6409339"/>
                </a:moveTo>
                <a:lnTo>
                  <a:pt x="2303479" y="6403074"/>
                </a:lnTo>
                <a:lnTo>
                  <a:pt x="2289215" y="6403074"/>
                </a:lnTo>
                <a:lnTo>
                  <a:pt x="2289213" y="6403087"/>
                </a:lnTo>
                <a:lnTo>
                  <a:pt x="2303473" y="6403087"/>
                </a:lnTo>
                <a:lnTo>
                  <a:pt x="2303473" y="6409345"/>
                </a:lnTo>
                <a:close/>
                <a:moveTo>
                  <a:pt x="2750477" y="5801273"/>
                </a:moveTo>
                <a:lnTo>
                  <a:pt x="2750477" y="5801217"/>
                </a:lnTo>
                <a:lnTo>
                  <a:pt x="2745725" y="5751142"/>
                </a:lnTo>
                <a:lnTo>
                  <a:pt x="2769485" y="5744874"/>
                </a:lnTo>
                <a:lnTo>
                  <a:pt x="2769499" y="5744850"/>
                </a:lnTo>
                <a:lnTo>
                  <a:pt x="2745718" y="5751124"/>
                </a:lnTo>
                <a:close/>
                <a:moveTo>
                  <a:pt x="4443376" y="3249899"/>
                </a:moveTo>
                <a:lnTo>
                  <a:pt x="4419606" y="3262437"/>
                </a:lnTo>
                <a:lnTo>
                  <a:pt x="4414848" y="3231098"/>
                </a:lnTo>
                <a:cubicBezTo>
                  <a:pt x="4424356" y="3212286"/>
                  <a:pt x="4438625" y="3193483"/>
                  <a:pt x="4443376" y="3168408"/>
                </a:cubicBezTo>
                <a:close/>
                <a:moveTo>
                  <a:pt x="3130902" y="5230812"/>
                </a:moveTo>
                <a:lnTo>
                  <a:pt x="3130907" y="5230795"/>
                </a:lnTo>
                <a:lnTo>
                  <a:pt x="3126158" y="5168141"/>
                </a:lnTo>
                <a:lnTo>
                  <a:pt x="3159422" y="5161881"/>
                </a:lnTo>
                <a:lnTo>
                  <a:pt x="3159432" y="5161861"/>
                </a:lnTo>
                <a:lnTo>
                  <a:pt x="3126150" y="5168126"/>
                </a:lnTo>
                <a:close/>
                <a:moveTo>
                  <a:pt x="3461250" y="4759787"/>
                </a:moveTo>
                <a:cubicBezTo>
                  <a:pt x="3458129" y="4764195"/>
                  <a:pt x="3454266" y="4766937"/>
                  <a:pt x="3449512" y="4766937"/>
                </a:cubicBezTo>
                <a:lnTo>
                  <a:pt x="3444761" y="4766936"/>
                </a:lnTo>
                <a:cubicBezTo>
                  <a:pt x="3444760" y="4735596"/>
                  <a:pt x="3444760" y="4697983"/>
                  <a:pt x="3459021" y="4672906"/>
                </a:cubicBezTo>
                <a:lnTo>
                  <a:pt x="3473288" y="4704247"/>
                </a:lnTo>
                <a:cubicBezTo>
                  <a:pt x="3473288" y="4718356"/>
                  <a:pt x="3470612" y="4746564"/>
                  <a:pt x="3461250" y="4759787"/>
                </a:cubicBezTo>
                <a:close/>
                <a:moveTo>
                  <a:pt x="3544614" y="4635302"/>
                </a:moveTo>
                <a:lnTo>
                  <a:pt x="3516082" y="4647837"/>
                </a:lnTo>
                <a:lnTo>
                  <a:pt x="3511324" y="4610226"/>
                </a:lnTo>
                <a:cubicBezTo>
                  <a:pt x="3520834" y="4591418"/>
                  <a:pt x="3539856" y="4566341"/>
                  <a:pt x="3544614" y="4541267"/>
                </a:cubicBezTo>
                <a:cubicBezTo>
                  <a:pt x="3549366" y="4560076"/>
                  <a:pt x="3549366" y="4578880"/>
                  <a:pt x="3549366" y="4597690"/>
                </a:cubicBezTo>
                <a:cubicBezTo>
                  <a:pt x="3549366" y="4610226"/>
                  <a:pt x="3549366" y="4622764"/>
                  <a:pt x="3544614" y="4635302"/>
                </a:cubicBezTo>
                <a:close/>
                <a:moveTo>
                  <a:pt x="2377247" y="6409503"/>
                </a:moveTo>
                <a:lnTo>
                  <a:pt x="2374811" y="6403074"/>
                </a:lnTo>
                <a:lnTo>
                  <a:pt x="2370051" y="6403074"/>
                </a:lnTo>
                <a:lnTo>
                  <a:pt x="2370063" y="6403087"/>
                </a:lnTo>
                <a:lnTo>
                  <a:pt x="2374815" y="6403087"/>
                </a:lnTo>
                <a:close/>
                <a:moveTo>
                  <a:pt x="2740966" y="5863952"/>
                </a:moveTo>
                <a:lnTo>
                  <a:pt x="2726696" y="5857687"/>
                </a:lnTo>
                <a:lnTo>
                  <a:pt x="2712434" y="5876488"/>
                </a:lnTo>
                <a:lnTo>
                  <a:pt x="2712443" y="5876488"/>
                </a:lnTo>
                <a:lnTo>
                  <a:pt x="2726700" y="5857697"/>
                </a:lnTo>
                <a:lnTo>
                  <a:pt x="2740962" y="5863957"/>
                </a:lnTo>
                <a:close/>
                <a:moveTo>
                  <a:pt x="2821811" y="5995601"/>
                </a:moveTo>
                <a:lnTo>
                  <a:pt x="2788520" y="6039485"/>
                </a:lnTo>
                <a:lnTo>
                  <a:pt x="2764747" y="6001874"/>
                </a:lnTo>
                <a:lnTo>
                  <a:pt x="2783768" y="5945449"/>
                </a:lnTo>
                <a:lnTo>
                  <a:pt x="2745718" y="5989336"/>
                </a:lnTo>
                <a:cubicBezTo>
                  <a:pt x="2750478" y="6008139"/>
                  <a:pt x="2740966" y="6033212"/>
                  <a:pt x="2736207" y="6052023"/>
                </a:cubicBezTo>
                <a:lnTo>
                  <a:pt x="2698163" y="6102175"/>
                </a:lnTo>
                <a:cubicBezTo>
                  <a:pt x="2693413" y="6146050"/>
                  <a:pt x="2669634" y="6202474"/>
                  <a:pt x="2636350" y="6221274"/>
                </a:cubicBezTo>
                <a:cubicBezTo>
                  <a:pt x="2622079" y="6252623"/>
                  <a:pt x="2607818" y="6283964"/>
                  <a:pt x="2588795" y="6315310"/>
                </a:cubicBezTo>
                <a:lnTo>
                  <a:pt x="2579287" y="6315310"/>
                </a:lnTo>
                <a:cubicBezTo>
                  <a:pt x="2574527" y="6296500"/>
                  <a:pt x="2569774" y="6277699"/>
                  <a:pt x="2569774" y="6258887"/>
                </a:cubicBezTo>
                <a:cubicBezTo>
                  <a:pt x="2569774" y="6215011"/>
                  <a:pt x="2588795" y="6171125"/>
                  <a:pt x="2598306" y="6133512"/>
                </a:cubicBezTo>
                <a:lnTo>
                  <a:pt x="2631590" y="6083363"/>
                </a:lnTo>
                <a:lnTo>
                  <a:pt x="2631590" y="6070825"/>
                </a:lnTo>
                <a:lnTo>
                  <a:pt x="2622079" y="6045750"/>
                </a:lnTo>
                <a:lnTo>
                  <a:pt x="2579286" y="6102175"/>
                </a:lnTo>
                <a:cubicBezTo>
                  <a:pt x="2584037" y="6127249"/>
                  <a:pt x="2555505" y="6215010"/>
                  <a:pt x="2545995" y="6240086"/>
                </a:cubicBezTo>
                <a:lnTo>
                  <a:pt x="2526973" y="6252623"/>
                </a:lnTo>
                <a:cubicBezTo>
                  <a:pt x="2522222" y="6271426"/>
                  <a:pt x="2507952" y="6290236"/>
                  <a:pt x="2498441" y="6302774"/>
                </a:cubicBezTo>
                <a:lnTo>
                  <a:pt x="2517463" y="6359186"/>
                </a:lnTo>
                <a:cubicBezTo>
                  <a:pt x="2507952" y="6390536"/>
                  <a:pt x="2493691" y="6428149"/>
                  <a:pt x="2474668" y="6453224"/>
                </a:cubicBezTo>
                <a:lnTo>
                  <a:pt x="2455647" y="6421875"/>
                </a:lnTo>
                <a:lnTo>
                  <a:pt x="2469909" y="6377998"/>
                </a:lnTo>
                <a:lnTo>
                  <a:pt x="2441385" y="6409339"/>
                </a:lnTo>
                <a:cubicBezTo>
                  <a:pt x="2446137" y="6421875"/>
                  <a:pt x="2436625" y="6446950"/>
                  <a:pt x="2431875" y="6459488"/>
                </a:cubicBezTo>
                <a:lnTo>
                  <a:pt x="2398583" y="6503373"/>
                </a:lnTo>
                <a:cubicBezTo>
                  <a:pt x="2389072" y="6534712"/>
                  <a:pt x="2374811" y="6584863"/>
                  <a:pt x="2351031" y="6597400"/>
                </a:cubicBezTo>
                <a:cubicBezTo>
                  <a:pt x="2341520" y="6622475"/>
                  <a:pt x="2327256" y="6653823"/>
                  <a:pt x="2312987" y="6672626"/>
                </a:cubicBezTo>
                <a:lnTo>
                  <a:pt x="2303479" y="6672626"/>
                </a:lnTo>
                <a:cubicBezTo>
                  <a:pt x="2298726" y="6660087"/>
                  <a:pt x="2298726" y="6641287"/>
                  <a:pt x="2298726" y="6628748"/>
                </a:cubicBezTo>
                <a:cubicBezTo>
                  <a:pt x="2298726" y="6591135"/>
                  <a:pt x="2327256" y="6509638"/>
                  <a:pt x="2346279" y="6484563"/>
                </a:cubicBezTo>
                <a:cubicBezTo>
                  <a:pt x="2346279" y="6472025"/>
                  <a:pt x="2341520" y="6459488"/>
                  <a:pt x="2341520" y="6453224"/>
                </a:cubicBezTo>
                <a:lnTo>
                  <a:pt x="2303479" y="6503373"/>
                </a:lnTo>
                <a:cubicBezTo>
                  <a:pt x="2298726" y="6540986"/>
                  <a:pt x="2289215" y="6578599"/>
                  <a:pt x="2279704" y="6609938"/>
                </a:cubicBezTo>
                <a:cubicBezTo>
                  <a:pt x="2246414" y="6635013"/>
                  <a:pt x="2222640" y="6672626"/>
                  <a:pt x="2189349" y="6703974"/>
                </a:cubicBezTo>
                <a:lnTo>
                  <a:pt x="2170329" y="6703974"/>
                </a:lnTo>
                <a:lnTo>
                  <a:pt x="2141797" y="6741585"/>
                </a:lnTo>
                <a:lnTo>
                  <a:pt x="2065711" y="6741585"/>
                </a:lnTo>
                <a:cubicBezTo>
                  <a:pt x="2041930" y="6729049"/>
                  <a:pt x="1999137" y="6703974"/>
                  <a:pt x="1975356" y="6710239"/>
                </a:cubicBezTo>
                <a:lnTo>
                  <a:pt x="1925487" y="6633540"/>
                </a:lnTo>
                <a:lnTo>
                  <a:pt x="1882945" y="6727517"/>
                </a:lnTo>
                <a:cubicBezTo>
                  <a:pt x="1842126" y="6811140"/>
                  <a:pt x="1796772" y="6893513"/>
                  <a:pt x="1775003" y="6923468"/>
                </a:cubicBezTo>
                <a:cubicBezTo>
                  <a:pt x="1789516" y="7013341"/>
                  <a:pt x="1767750" y="7053280"/>
                  <a:pt x="1724212" y="7123168"/>
                </a:cubicBezTo>
                <a:lnTo>
                  <a:pt x="1753239" y="7233011"/>
                </a:lnTo>
                <a:lnTo>
                  <a:pt x="1724212" y="7342837"/>
                </a:lnTo>
                <a:lnTo>
                  <a:pt x="1673410" y="7412739"/>
                </a:lnTo>
                <a:lnTo>
                  <a:pt x="1637133" y="7352829"/>
                </a:lnTo>
                <a:lnTo>
                  <a:pt x="1666159" y="7262957"/>
                </a:lnTo>
                <a:lnTo>
                  <a:pt x="1608096" y="7332860"/>
                </a:lnTo>
                <a:cubicBezTo>
                  <a:pt x="1615358" y="7362806"/>
                  <a:pt x="1600845" y="7402746"/>
                  <a:pt x="1593583" y="7432708"/>
                </a:cubicBezTo>
                <a:lnTo>
                  <a:pt x="1535530" y="7512589"/>
                </a:lnTo>
                <a:cubicBezTo>
                  <a:pt x="1528279" y="7582478"/>
                  <a:pt x="1491990" y="7672347"/>
                  <a:pt x="1441202" y="7702296"/>
                </a:cubicBezTo>
                <a:cubicBezTo>
                  <a:pt x="1419425" y="7752228"/>
                  <a:pt x="1397662" y="7802146"/>
                  <a:pt x="1368634" y="7852077"/>
                </a:cubicBezTo>
                <a:lnTo>
                  <a:pt x="1354122" y="7852077"/>
                </a:lnTo>
                <a:cubicBezTo>
                  <a:pt x="1346860" y="7822115"/>
                  <a:pt x="1339609" y="7792167"/>
                  <a:pt x="1339609" y="7762207"/>
                </a:cubicBezTo>
                <a:cubicBezTo>
                  <a:pt x="1339609" y="7692318"/>
                  <a:pt x="1368634" y="7622417"/>
                  <a:pt x="1383148" y="7562507"/>
                </a:cubicBezTo>
                <a:lnTo>
                  <a:pt x="1433939" y="7482627"/>
                </a:lnTo>
                <a:lnTo>
                  <a:pt x="1433939" y="7462656"/>
                </a:lnTo>
                <a:lnTo>
                  <a:pt x="1419425" y="7422716"/>
                </a:lnTo>
                <a:lnTo>
                  <a:pt x="1354121" y="7512589"/>
                </a:lnTo>
                <a:cubicBezTo>
                  <a:pt x="1361372" y="7552528"/>
                  <a:pt x="1317833" y="7692318"/>
                  <a:pt x="1303320" y="7732257"/>
                </a:cubicBezTo>
                <a:lnTo>
                  <a:pt x="1274293" y="7752228"/>
                </a:lnTo>
                <a:cubicBezTo>
                  <a:pt x="1267042" y="7782175"/>
                  <a:pt x="1245268" y="7812136"/>
                  <a:pt x="1230754" y="7832107"/>
                </a:cubicBezTo>
                <a:lnTo>
                  <a:pt x="1259781" y="7921964"/>
                </a:lnTo>
                <a:cubicBezTo>
                  <a:pt x="1245268" y="7971898"/>
                  <a:pt x="1223504" y="8031808"/>
                  <a:pt x="1194476" y="8071747"/>
                </a:cubicBezTo>
                <a:lnTo>
                  <a:pt x="1165451" y="8021814"/>
                </a:lnTo>
                <a:lnTo>
                  <a:pt x="1187216" y="7951927"/>
                </a:lnTo>
                <a:lnTo>
                  <a:pt x="1143687" y="8001845"/>
                </a:lnTo>
                <a:cubicBezTo>
                  <a:pt x="1150938" y="8021814"/>
                  <a:pt x="1136424" y="8061753"/>
                  <a:pt x="1129174" y="8081724"/>
                </a:cubicBezTo>
                <a:lnTo>
                  <a:pt x="1078372" y="8151626"/>
                </a:lnTo>
                <a:cubicBezTo>
                  <a:pt x="1063859" y="8201543"/>
                  <a:pt x="1042095" y="8281423"/>
                  <a:pt x="1005807" y="8301392"/>
                </a:cubicBezTo>
                <a:lnTo>
                  <a:pt x="1004254" y="8305151"/>
                </a:lnTo>
                <a:lnTo>
                  <a:pt x="941922" y="8263851"/>
                </a:lnTo>
                <a:lnTo>
                  <a:pt x="951388" y="8229005"/>
                </a:lnTo>
                <a:cubicBezTo>
                  <a:pt x="965901" y="8184070"/>
                  <a:pt x="984043" y="8141633"/>
                  <a:pt x="998556" y="8121664"/>
                </a:cubicBezTo>
                <a:cubicBezTo>
                  <a:pt x="998556" y="8101695"/>
                  <a:pt x="991293" y="8081724"/>
                  <a:pt x="991293" y="8071747"/>
                </a:cubicBezTo>
                <a:lnTo>
                  <a:pt x="933242" y="8151626"/>
                </a:lnTo>
                <a:cubicBezTo>
                  <a:pt x="929616" y="8181582"/>
                  <a:pt x="924175" y="8211536"/>
                  <a:pt x="917826" y="8240242"/>
                </a:cubicBezTo>
                <a:lnTo>
                  <a:pt x="916147" y="8246772"/>
                </a:lnTo>
                <a:lnTo>
                  <a:pt x="214646" y="7781970"/>
                </a:lnTo>
                <a:lnTo>
                  <a:pt x="215304" y="7778162"/>
                </a:lnTo>
                <a:lnTo>
                  <a:pt x="213288" y="7781071"/>
                </a:lnTo>
                <a:lnTo>
                  <a:pt x="0" y="7639750"/>
                </a:lnTo>
                <a:lnTo>
                  <a:pt x="5061963" y="0"/>
                </a:lnTo>
                <a:lnTo>
                  <a:pt x="5778554" y="474800"/>
                </a:lnTo>
                <a:lnTo>
                  <a:pt x="5776040" y="477539"/>
                </a:lnTo>
                <a:cubicBezTo>
                  <a:pt x="5750184" y="512800"/>
                  <a:pt x="5729678" y="562168"/>
                  <a:pt x="5722547" y="604479"/>
                </a:cubicBezTo>
                <a:lnTo>
                  <a:pt x="5793873" y="566867"/>
                </a:lnTo>
                <a:lnTo>
                  <a:pt x="5793873" y="504180"/>
                </a:lnTo>
                <a:lnTo>
                  <a:pt x="5807454" y="493949"/>
                </a:lnTo>
                <a:lnTo>
                  <a:pt x="6124806" y="704221"/>
                </a:lnTo>
                <a:lnTo>
                  <a:pt x="6110098" y="722018"/>
                </a:lnTo>
                <a:cubicBezTo>
                  <a:pt x="6081566" y="753362"/>
                  <a:pt x="6050656" y="783140"/>
                  <a:pt x="6026880" y="811352"/>
                </a:cubicBezTo>
                <a:lnTo>
                  <a:pt x="6012617" y="874039"/>
                </a:lnTo>
                <a:lnTo>
                  <a:pt x="5955554" y="899114"/>
                </a:lnTo>
                <a:cubicBezTo>
                  <a:pt x="5946042" y="942993"/>
                  <a:pt x="5917509" y="980604"/>
                  <a:pt x="5888979" y="1005679"/>
                </a:cubicBezTo>
                <a:lnTo>
                  <a:pt x="5869958" y="1011955"/>
                </a:lnTo>
                <a:lnTo>
                  <a:pt x="5841425" y="1068366"/>
                </a:lnTo>
                <a:lnTo>
                  <a:pt x="5831915" y="1068366"/>
                </a:lnTo>
                <a:lnTo>
                  <a:pt x="5808142" y="1112251"/>
                </a:lnTo>
                <a:lnTo>
                  <a:pt x="5736808" y="1162402"/>
                </a:lnTo>
                <a:cubicBezTo>
                  <a:pt x="5732056" y="1200015"/>
                  <a:pt x="5689256" y="1356728"/>
                  <a:pt x="5651213" y="1381804"/>
                </a:cubicBezTo>
                <a:lnTo>
                  <a:pt x="5627439" y="1431954"/>
                </a:lnTo>
                <a:cubicBezTo>
                  <a:pt x="5617929" y="1438227"/>
                  <a:pt x="5589391" y="1457028"/>
                  <a:pt x="5579881" y="1450766"/>
                </a:cubicBezTo>
                <a:cubicBezTo>
                  <a:pt x="5551348" y="1525990"/>
                  <a:pt x="5499044" y="1613752"/>
                  <a:pt x="5432468" y="1638830"/>
                </a:cubicBezTo>
                <a:cubicBezTo>
                  <a:pt x="5413447" y="1670169"/>
                  <a:pt x="5346873" y="1789278"/>
                  <a:pt x="5323093" y="1801816"/>
                </a:cubicBezTo>
                <a:lnTo>
                  <a:pt x="5304072" y="1864504"/>
                </a:lnTo>
                <a:cubicBezTo>
                  <a:pt x="5266036" y="1902115"/>
                  <a:pt x="5232746" y="1920918"/>
                  <a:pt x="5223235" y="1983605"/>
                </a:cubicBezTo>
                <a:cubicBezTo>
                  <a:pt x="5189952" y="2002414"/>
                  <a:pt x="5185193" y="2040030"/>
                  <a:pt x="5161420" y="2065103"/>
                </a:cubicBezTo>
                <a:lnTo>
                  <a:pt x="5132887" y="2077641"/>
                </a:lnTo>
                <a:lnTo>
                  <a:pt x="5094845" y="2127791"/>
                </a:lnTo>
                <a:lnTo>
                  <a:pt x="5090086" y="2152865"/>
                </a:lnTo>
                <a:lnTo>
                  <a:pt x="5061554" y="2165402"/>
                </a:lnTo>
                <a:lnTo>
                  <a:pt x="5047293" y="2184202"/>
                </a:lnTo>
                <a:lnTo>
                  <a:pt x="5033023" y="2228089"/>
                </a:lnTo>
                <a:lnTo>
                  <a:pt x="5023511" y="2240626"/>
                </a:lnTo>
                <a:cubicBezTo>
                  <a:pt x="5009250" y="2297045"/>
                  <a:pt x="4956936" y="2485104"/>
                  <a:pt x="4914143" y="2510179"/>
                </a:cubicBezTo>
                <a:lnTo>
                  <a:pt x="4890363" y="2566600"/>
                </a:lnTo>
                <a:lnTo>
                  <a:pt x="4842809" y="2591677"/>
                </a:lnTo>
                <a:lnTo>
                  <a:pt x="4833300" y="2591677"/>
                </a:lnTo>
                <a:cubicBezTo>
                  <a:pt x="4804768" y="2685705"/>
                  <a:pt x="4738194" y="2773467"/>
                  <a:pt x="4666860" y="2804814"/>
                </a:cubicBezTo>
                <a:cubicBezTo>
                  <a:pt x="4638327" y="2861230"/>
                  <a:pt x="4609796" y="2911379"/>
                  <a:pt x="4571753" y="2955265"/>
                </a:cubicBezTo>
                <a:lnTo>
                  <a:pt x="4571753" y="2974066"/>
                </a:lnTo>
                <a:lnTo>
                  <a:pt x="4543229" y="2999141"/>
                </a:lnTo>
                <a:lnTo>
                  <a:pt x="4519448" y="3061828"/>
                </a:lnTo>
                <a:cubicBezTo>
                  <a:pt x="4495674" y="3086903"/>
                  <a:pt x="4471896" y="3105713"/>
                  <a:pt x="4448122" y="3137052"/>
                </a:cubicBezTo>
                <a:lnTo>
                  <a:pt x="4429101" y="3193474"/>
                </a:lnTo>
                <a:lnTo>
                  <a:pt x="4395811" y="3224813"/>
                </a:lnTo>
                <a:cubicBezTo>
                  <a:pt x="4386300" y="3243623"/>
                  <a:pt x="4376790" y="3274962"/>
                  <a:pt x="4362527" y="3287498"/>
                </a:cubicBezTo>
                <a:cubicBezTo>
                  <a:pt x="4338747" y="3300037"/>
                  <a:pt x="4314974" y="3293774"/>
                  <a:pt x="4295952" y="3318849"/>
                </a:cubicBezTo>
                <a:lnTo>
                  <a:pt x="4276931" y="3387799"/>
                </a:lnTo>
                <a:lnTo>
                  <a:pt x="4234130" y="3419147"/>
                </a:lnTo>
                <a:lnTo>
                  <a:pt x="4215109" y="3469299"/>
                </a:lnTo>
                <a:cubicBezTo>
                  <a:pt x="4124756" y="3557061"/>
                  <a:pt x="4072452" y="3776463"/>
                  <a:pt x="3991607" y="3832885"/>
                </a:cubicBezTo>
                <a:lnTo>
                  <a:pt x="3963076" y="3883035"/>
                </a:lnTo>
                <a:lnTo>
                  <a:pt x="3920283" y="3901838"/>
                </a:lnTo>
                <a:lnTo>
                  <a:pt x="3920282" y="3908110"/>
                </a:lnTo>
                <a:lnTo>
                  <a:pt x="3877483" y="3933186"/>
                </a:lnTo>
                <a:cubicBezTo>
                  <a:pt x="3872729" y="3945723"/>
                  <a:pt x="3858466" y="3989600"/>
                  <a:pt x="3863219" y="4002138"/>
                </a:cubicBezTo>
                <a:lnTo>
                  <a:pt x="3844199" y="4058561"/>
                </a:lnTo>
                <a:cubicBezTo>
                  <a:pt x="3810913" y="4102437"/>
                  <a:pt x="3763360" y="4140050"/>
                  <a:pt x="3744340" y="4202738"/>
                </a:cubicBezTo>
                <a:cubicBezTo>
                  <a:pt x="3730070" y="4215274"/>
                  <a:pt x="3715807" y="4234085"/>
                  <a:pt x="3706299" y="4252887"/>
                </a:cubicBezTo>
                <a:lnTo>
                  <a:pt x="3692029" y="4321848"/>
                </a:lnTo>
                <a:cubicBezTo>
                  <a:pt x="3673007" y="4328113"/>
                  <a:pt x="3625453" y="4384535"/>
                  <a:pt x="3620703" y="4409610"/>
                </a:cubicBezTo>
                <a:cubicBezTo>
                  <a:pt x="3577900" y="4440951"/>
                  <a:pt x="3558880" y="4497374"/>
                  <a:pt x="3516085" y="4528712"/>
                </a:cubicBezTo>
                <a:lnTo>
                  <a:pt x="3497062" y="4591399"/>
                </a:lnTo>
                <a:cubicBezTo>
                  <a:pt x="3463772" y="4641551"/>
                  <a:pt x="3420971" y="4654086"/>
                  <a:pt x="3401950" y="4729313"/>
                </a:cubicBezTo>
                <a:cubicBezTo>
                  <a:pt x="3382930" y="4741851"/>
                  <a:pt x="3363909" y="4779462"/>
                  <a:pt x="3349647" y="4798274"/>
                </a:cubicBezTo>
                <a:lnTo>
                  <a:pt x="3316355" y="4817075"/>
                </a:lnTo>
                <a:lnTo>
                  <a:pt x="3349647" y="4867224"/>
                </a:lnTo>
                <a:lnTo>
                  <a:pt x="3335376" y="4904837"/>
                </a:lnTo>
                <a:lnTo>
                  <a:pt x="3278312" y="4936186"/>
                </a:lnTo>
                <a:cubicBezTo>
                  <a:pt x="3259290" y="4967525"/>
                  <a:pt x="3240270" y="4998873"/>
                  <a:pt x="3230760" y="5036486"/>
                </a:cubicBezTo>
                <a:lnTo>
                  <a:pt x="3211738" y="5055287"/>
                </a:lnTo>
                <a:lnTo>
                  <a:pt x="3197473" y="5086636"/>
                </a:lnTo>
                <a:lnTo>
                  <a:pt x="3211738" y="5149323"/>
                </a:lnTo>
                <a:cubicBezTo>
                  <a:pt x="3197474" y="5180662"/>
                  <a:pt x="3183206" y="5212010"/>
                  <a:pt x="3154675" y="5230812"/>
                </a:cubicBezTo>
                <a:lnTo>
                  <a:pt x="3145172" y="5306037"/>
                </a:lnTo>
                <a:lnTo>
                  <a:pt x="3102369" y="5299775"/>
                </a:lnTo>
                <a:lnTo>
                  <a:pt x="3083349" y="5337385"/>
                </a:lnTo>
                <a:lnTo>
                  <a:pt x="3050064" y="5368725"/>
                </a:lnTo>
                <a:lnTo>
                  <a:pt x="3045305" y="5437686"/>
                </a:lnTo>
                <a:cubicBezTo>
                  <a:pt x="3021533" y="5443951"/>
                  <a:pt x="2997753" y="5462761"/>
                  <a:pt x="2978732" y="5481564"/>
                </a:cubicBezTo>
                <a:cubicBezTo>
                  <a:pt x="2973979" y="5525449"/>
                  <a:pt x="2883625" y="5694701"/>
                  <a:pt x="2855093" y="5732312"/>
                </a:cubicBezTo>
                <a:cubicBezTo>
                  <a:pt x="2864604" y="5788735"/>
                  <a:pt x="2850342" y="5813810"/>
                  <a:pt x="2821811" y="5857687"/>
                </a:cubicBezTo>
                <a:lnTo>
                  <a:pt x="2840832" y="5926648"/>
                </a:ln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5B9A5354-C1E7-774C-955F-DEDF6BB6626A}"/>
              </a:ext>
            </a:extLst>
          </p:cNvPr>
          <p:cNvGrpSpPr/>
          <p:nvPr/>
        </p:nvGrpSpPr>
        <p:grpSpPr>
          <a:xfrm>
            <a:off x="629548" y="1327255"/>
            <a:ext cx="2928045" cy="2170325"/>
            <a:chOff x="4635423" y="882693"/>
            <a:chExt cx="3573417" cy="2648688"/>
          </a:xfrm>
        </p:grpSpPr>
        <p:sp>
          <p:nvSpPr>
            <p:cNvPr id="238" name="Rectangle 138">
              <a:extLst>
                <a:ext uri="{FF2B5EF4-FFF2-40B4-BE49-F238E27FC236}">
                  <a16:creationId xmlns:a16="http://schemas.microsoft.com/office/drawing/2014/main" xmlns="" id="{B5D1299C-417A-D44B-A563-90D7DAC3AB3F}"/>
                </a:ext>
              </a:extLst>
            </p:cNvPr>
            <p:cNvSpPr/>
            <p:nvPr/>
          </p:nvSpPr>
          <p:spPr>
            <a:xfrm>
              <a:off x="4744411" y="978467"/>
              <a:ext cx="3358748" cy="25529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39" name="Rectangle 139">
              <a:extLst>
                <a:ext uri="{FF2B5EF4-FFF2-40B4-BE49-F238E27FC236}">
                  <a16:creationId xmlns:a16="http://schemas.microsoft.com/office/drawing/2014/main" xmlns="" id="{3CA528DF-7016-7F49-AFEA-408E9471CF4E}"/>
                </a:ext>
              </a:extLst>
            </p:cNvPr>
            <p:cNvSpPr/>
            <p:nvPr/>
          </p:nvSpPr>
          <p:spPr>
            <a:xfrm>
              <a:off x="4642028" y="885994"/>
              <a:ext cx="3566811" cy="99079"/>
            </a:xfrm>
            <a:prstGeom prst="rect">
              <a:avLst/>
            </a:prstGeom>
            <a:solidFill>
              <a:srgbClr val="7E7E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0" name="Rectangle 140">
              <a:extLst>
                <a:ext uri="{FF2B5EF4-FFF2-40B4-BE49-F238E27FC236}">
                  <a16:creationId xmlns:a16="http://schemas.microsoft.com/office/drawing/2014/main" xmlns="" id="{DAF8850C-B386-AF4E-80DE-D8109EF399C3}"/>
                </a:ext>
              </a:extLst>
            </p:cNvPr>
            <p:cNvSpPr/>
            <p:nvPr/>
          </p:nvSpPr>
          <p:spPr>
            <a:xfrm>
              <a:off x="8103156" y="885994"/>
              <a:ext cx="105684" cy="99079"/>
            </a:xfrm>
            <a:prstGeom prst="rect">
              <a:avLst/>
            </a:prstGeom>
            <a:solidFill>
              <a:srgbClr val="4C4C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1" name="Rectangle 141">
              <a:extLst>
                <a:ext uri="{FF2B5EF4-FFF2-40B4-BE49-F238E27FC236}">
                  <a16:creationId xmlns:a16="http://schemas.microsoft.com/office/drawing/2014/main" xmlns="" id="{0AF4DDDC-D59B-FF4C-B12F-164D8B5B1710}"/>
                </a:ext>
              </a:extLst>
            </p:cNvPr>
            <p:cNvSpPr/>
            <p:nvPr/>
          </p:nvSpPr>
          <p:spPr>
            <a:xfrm>
              <a:off x="4635423" y="882693"/>
              <a:ext cx="108988" cy="102382"/>
            </a:xfrm>
            <a:prstGeom prst="rect">
              <a:avLst/>
            </a:prstGeom>
            <a:solidFill>
              <a:srgbClr val="4C4C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2" name="Freeform 142">
              <a:extLst>
                <a:ext uri="{FF2B5EF4-FFF2-40B4-BE49-F238E27FC236}">
                  <a16:creationId xmlns:a16="http://schemas.microsoft.com/office/drawing/2014/main" xmlns="" id="{CD9BADD9-C57E-114C-88CA-E27D9F305393}"/>
                </a:ext>
              </a:extLst>
            </p:cNvPr>
            <p:cNvSpPr/>
            <p:nvPr/>
          </p:nvSpPr>
          <p:spPr>
            <a:xfrm>
              <a:off x="7383188" y="2725545"/>
              <a:ext cx="171736" cy="244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3415" y="21113"/>
                    <a:pt x="5912" y="18839"/>
                    <a:pt x="0" y="15429"/>
                  </a:cubicBez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3" name="Freeform 143">
              <a:extLst>
                <a:ext uri="{FF2B5EF4-FFF2-40B4-BE49-F238E27FC236}">
                  <a16:creationId xmlns:a16="http://schemas.microsoft.com/office/drawing/2014/main" xmlns="" id="{486C8350-EC35-5C49-B042-A3EE07422298}"/>
                </a:ext>
              </a:extLst>
            </p:cNvPr>
            <p:cNvSpPr/>
            <p:nvPr/>
          </p:nvSpPr>
          <p:spPr>
            <a:xfrm>
              <a:off x="7566482" y="2657841"/>
              <a:ext cx="26422" cy="2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AE4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4" name="Freeform 144">
              <a:extLst>
                <a:ext uri="{FF2B5EF4-FFF2-40B4-BE49-F238E27FC236}">
                  <a16:creationId xmlns:a16="http://schemas.microsoft.com/office/drawing/2014/main" xmlns="" id="{24EE2E2F-C1C3-F041-A172-CC8A328D4377}"/>
                </a:ext>
              </a:extLst>
            </p:cNvPr>
            <p:cNvSpPr/>
            <p:nvPr/>
          </p:nvSpPr>
          <p:spPr>
            <a:xfrm>
              <a:off x="7274202" y="2500968"/>
              <a:ext cx="280723" cy="383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63" y="0"/>
                  </a:moveTo>
                  <a:lnTo>
                    <a:pt x="21600" y="8804"/>
                  </a:lnTo>
                  <a:lnTo>
                    <a:pt x="21600" y="11056"/>
                  </a:lnTo>
                  <a:lnTo>
                    <a:pt x="7107" y="21600"/>
                  </a:lnTo>
                  <a:cubicBezTo>
                    <a:pt x="2648" y="18529"/>
                    <a:pt x="0" y="14127"/>
                    <a:pt x="0" y="9316"/>
                  </a:cubicBezTo>
                  <a:cubicBezTo>
                    <a:pt x="0" y="5937"/>
                    <a:pt x="1394" y="2764"/>
                    <a:pt x="3763" y="0"/>
                  </a:cubicBezTo>
                  <a:close/>
                </a:path>
              </a:pathLst>
            </a:cu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5" name="Freeform 145">
              <a:extLst>
                <a:ext uri="{FF2B5EF4-FFF2-40B4-BE49-F238E27FC236}">
                  <a16:creationId xmlns:a16="http://schemas.microsoft.com/office/drawing/2014/main" xmlns="" id="{88EC8615-D905-BB44-92C1-6B0E1C524CAD}"/>
                </a:ext>
              </a:extLst>
            </p:cNvPr>
            <p:cNvSpPr/>
            <p:nvPr/>
          </p:nvSpPr>
          <p:spPr>
            <a:xfrm>
              <a:off x="7333649" y="2362259"/>
              <a:ext cx="221276" cy="267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9698"/>
                  </a:lnTo>
                  <a:cubicBezTo>
                    <a:pt x="4998" y="4261"/>
                    <a:pt x="12674" y="588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AE4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6" name="Freeform 146">
              <a:extLst>
                <a:ext uri="{FF2B5EF4-FFF2-40B4-BE49-F238E27FC236}">
                  <a16:creationId xmlns:a16="http://schemas.microsoft.com/office/drawing/2014/main" xmlns="" id="{7229FA3D-9EE6-7348-9B72-B98FD0F95CB6}"/>
                </a:ext>
              </a:extLst>
            </p:cNvPr>
            <p:cNvSpPr/>
            <p:nvPr/>
          </p:nvSpPr>
          <p:spPr>
            <a:xfrm>
              <a:off x="7578042" y="2471244"/>
              <a:ext cx="303840" cy="498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169"/>
                  </a:moveTo>
                  <a:lnTo>
                    <a:pt x="1423" y="9302"/>
                  </a:lnTo>
                  <a:lnTo>
                    <a:pt x="5432" y="10879"/>
                  </a:lnTo>
                  <a:lnTo>
                    <a:pt x="6338" y="10091"/>
                  </a:lnTo>
                  <a:lnTo>
                    <a:pt x="2587" y="8593"/>
                  </a:lnTo>
                  <a:lnTo>
                    <a:pt x="16685" y="0"/>
                  </a:lnTo>
                  <a:cubicBezTo>
                    <a:pt x="19789" y="2286"/>
                    <a:pt x="21600" y="5203"/>
                    <a:pt x="21600" y="8435"/>
                  </a:cubicBezTo>
                  <a:cubicBezTo>
                    <a:pt x="21600" y="15766"/>
                    <a:pt x="11899" y="21600"/>
                    <a:pt x="0" y="21600"/>
                  </a:cubicBezTo>
                  <a:lnTo>
                    <a:pt x="0" y="10169"/>
                  </a:lnTo>
                </a:path>
              </a:pathLst>
            </a:custGeom>
            <a:solidFill>
              <a:srgbClr val="42C6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7" name="Freeform 147">
              <a:extLst>
                <a:ext uri="{FF2B5EF4-FFF2-40B4-BE49-F238E27FC236}">
                  <a16:creationId xmlns:a16="http://schemas.microsoft.com/office/drawing/2014/main" xmlns="" id="{585B1EB0-4441-CD46-BDB1-09483C1AE82F}"/>
                </a:ext>
              </a:extLst>
            </p:cNvPr>
            <p:cNvSpPr/>
            <p:nvPr/>
          </p:nvSpPr>
          <p:spPr>
            <a:xfrm>
              <a:off x="7578042" y="2362259"/>
              <a:ext cx="217972" cy="29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667"/>
                  </a:lnTo>
                  <a:lnTo>
                    <a:pt x="0" y="0"/>
                  </a:lnTo>
                  <a:cubicBezTo>
                    <a:pt x="8460" y="0"/>
                    <a:pt x="16200" y="2667"/>
                    <a:pt x="21600" y="6800"/>
                  </a:cubicBezTo>
                  <a:lnTo>
                    <a:pt x="1800" y="21600"/>
                  </a:lnTo>
                  <a:close/>
                </a:path>
              </a:pathLst>
            </a:cu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8" name="Rectangle 148">
              <a:extLst>
                <a:ext uri="{FF2B5EF4-FFF2-40B4-BE49-F238E27FC236}">
                  <a16:creationId xmlns:a16="http://schemas.microsoft.com/office/drawing/2014/main" xmlns="" id="{0A6F92B8-2424-604E-8DF1-7AC7FE2E0DA7}"/>
                </a:ext>
              </a:extLst>
            </p:cNvPr>
            <p:cNvSpPr/>
            <p:nvPr/>
          </p:nvSpPr>
          <p:spPr>
            <a:xfrm>
              <a:off x="4642028" y="3278139"/>
              <a:ext cx="3566811" cy="75962"/>
            </a:xfrm>
            <a:prstGeom prst="rect">
              <a:avLst/>
            </a:pr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49" name="Rectangle 149">
              <a:extLst>
                <a:ext uri="{FF2B5EF4-FFF2-40B4-BE49-F238E27FC236}">
                  <a16:creationId xmlns:a16="http://schemas.microsoft.com/office/drawing/2014/main" xmlns="" id="{C1929850-1C26-F34D-927C-1F454053EB1A}"/>
                </a:ext>
              </a:extLst>
            </p:cNvPr>
            <p:cNvSpPr/>
            <p:nvPr/>
          </p:nvSpPr>
          <p:spPr>
            <a:xfrm>
              <a:off x="8103156" y="3268230"/>
              <a:ext cx="105684" cy="95778"/>
            </a:xfrm>
            <a:prstGeom prst="rect">
              <a:avLst/>
            </a:prstGeom>
            <a:solidFill>
              <a:srgbClr val="4C4C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50" name="Rectangle 150">
              <a:extLst>
                <a:ext uri="{FF2B5EF4-FFF2-40B4-BE49-F238E27FC236}">
                  <a16:creationId xmlns:a16="http://schemas.microsoft.com/office/drawing/2014/main" xmlns="" id="{DDC85B6F-0DA0-2C45-AD04-87375555A2A5}"/>
                </a:ext>
              </a:extLst>
            </p:cNvPr>
            <p:cNvSpPr/>
            <p:nvPr/>
          </p:nvSpPr>
          <p:spPr>
            <a:xfrm>
              <a:off x="4635423" y="3264929"/>
              <a:ext cx="108988" cy="102382"/>
            </a:xfrm>
            <a:prstGeom prst="rect">
              <a:avLst/>
            </a:prstGeom>
            <a:solidFill>
              <a:srgbClr val="4C4C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51" name="Rectangle 151">
              <a:extLst>
                <a:ext uri="{FF2B5EF4-FFF2-40B4-BE49-F238E27FC236}">
                  <a16:creationId xmlns:a16="http://schemas.microsoft.com/office/drawing/2014/main" xmlns="" id="{ED527BD8-05C9-2C4D-9557-1D1615ACB7D7}"/>
                </a:ext>
              </a:extLst>
            </p:cNvPr>
            <p:cNvSpPr/>
            <p:nvPr/>
          </p:nvSpPr>
          <p:spPr>
            <a:xfrm>
              <a:off x="6689642" y="1163413"/>
              <a:ext cx="1208753" cy="198157"/>
            </a:xfrm>
            <a:prstGeom prst="rect">
              <a:avLst/>
            </a:pr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 dirty="0"/>
            </a:p>
          </p:txBody>
        </p:sp>
        <p:sp>
          <p:nvSpPr>
            <p:cNvPr id="252" name="Rectangle 152">
              <a:extLst>
                <a:ext uri="{FF2B5EF4-FFF2-40B4-BE49-F238E27FC236}">
                  <a16:creationId xmlns:a16="http://schemas.microsoft.com/office/drawing/2014/main" xmlns="" id="{ACD74363-DF16-0946-94D4-ED99604ED3AA}"/>
                </a:ext>
              </a:extLst>
            </p:cNvPr>
            <p:cNvSpPr/>
            <p:nvPr/>
          </p:nvSpPr>
          <p:spPr>
            <a:xfrm>
              <a:off x="4906236" y="1163413"/>
              <a:ext cx="1783407" cy="198157"/>
            </a:xfrm>
            <a:prstGeom prst="rect">
              <a:avLst/>
            </a:prstGeom>
            <a:solidFill>
              <a:srgbClr val="EAE4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53" name="Rectangle 153">
              <a:extLst>
                <a:ext uri="{FF2B5EF4-FFF2-40B4-BE49-F238E27FC236}">
                  <a16:creationId xmlns:a16="http://schemas.microsoft.com/office/drawing/2014/main" xmlns="" id="{29CA4F0B-6AAF-F04C-A176-55E5B6CBCB79}"/>
                </a:ext>
              </a:extLst>
            </p:cNvPr>
            <p:cNvSpPr/>
            <p:nvPr/>
          </p:nvSpPr>
          <p:spPr>
            <a:xfrm>
              <a:off x="6408921" y="1490371"/>
              <a:ext cx="138710" cy="138710"/>
            </a:xfrm>
            <a:prstGeom prst="rect">
              <a:avLst/>
            </a:pr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54" name="Rectangle 154">
              <a:extLst>
                <a:ext uri="{FF2B5EF4-FFF2-40B4-BE49-F238E27FC236}">
                  <a16:creationId xmlns:a16="http://schemas.microsoft.com/office/drawing/2014/main" xmlns="" id="{45FD20A8-1653-0A4D-8F11-FB5A52CF8025}"/>
                </a:ext>
              </a:extLst>
            </p:cNvPr>
            <p:cNvSpPr/>
            <p:nvPr/>
          </p:nvSpPr>
          <p:spPr>
            <a:xfrm>
              <a:off x="5979583" y="1490371"/>
              <a:ext cx="135409" cy="138710"/>
            </a:xfrm>
            <a:prstGeom prst="rect">
              <a:avLst/>
            </a:pr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55" name="Rectangle 155">
              <a:extLst>
                <a:ext uri="{FF2B5EF4-FFF2-40B4-BE49-F238E27FC236}">
                  <a16:creationId xmlns:a16="http://schemas.microsoft.com/office/drawing/2014/main" xmlns="" id="{9187A201-9619-6F4E-A8F6-76597F90E83B}"/>
                </a:ext>
              </a:extLst>
            </p:cNvPr>
            <p:cNvSpPr/>
            <p:nvPr/>
          </p:nvSpPr>
          <p:spPr>
            <a:xfrm>
              <a:off x="5563456" y="1490371"/>
              <a:ext cx="135408" cy="138710"/>
            </a:xfrm>
            <a:prstGeom prst="rect">
              <a:avLst/>
            </a:prstGeom>
            <a:solidFill>
              <a:srgbClr val="42C6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56" name="Rectangle 156">
              <a:extLst>
                <a:ext uri="{FF2B5EF4-FFF2-40B4-BE49-F238E27FC236}">
                  <a16:creationId xmlns:a16="http://schemas.microsoft.com/office/drawing/2014/main" xmlns="" id="{2465C884-A002-B84E-AA26-F4A32C7A2BE8}"/>
                </a:ext>
              </a:extLst>
            </p:cNvPr>
            <p:cNvSpPr/>
            <p:nvPr/>
          </p:nvSpPr>
          <p:spPr>
            <a:xfrm>
              <a:off x="5144024" y="1490371"/>
              <a:ext cx="135408" cy="138710"/>
            </a:xfrm>
            <a:prstGeom prst="rect">
              <a:avLst/>
            </a:prstGeom>
            <a:solidFill>
              <a:srgbClr val="EAE4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57" name="Rectangle 157">
              <a:extLst>
                <a:ext uri="{FF2B5EF4-FFF2-40B4-BE49-F238E27FC236}">
                  <a16:creationId xmlns:a16="http://schemas.microsoft.com/office/drawing/2014/main" xmlns="" id="{1FB3E6AD-E51A-6440-B1FA-A474C7F7F88A}"/>
                </a:ext>
              </a:extLst>
            </p:cNvPr>
            <p:cNvSpPr/>
            <p:nvPr/>
          </p:nvSpPr>
          <p:spPr>
            <a:xfrm>
              <a:off x="6326356" y="2524085"/>
              <a:ext cx="42935" cy="198157"/>
            </a:xfrm>
            <a:prstGeom prst="rect">
              <a:avLst/>
            </a:pr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58" name="Rectangle 158">
              <a:extLst>
                <a:ext uri="{FF2B5EF4-FFF2-40B4-BE49-F238E27FC236}">
                  <a16:creationId xmlns:a16="http://schemas.microsoft.com/office/drawing/2014/main" xmlns="" id="{F5DAD273-1CC0-1248-864A-43D7975B0B67}"/>
                </a:ext>
              </a:extLst>
            </p:cNvPr>
            <p:cNvSpPr/>
            <p:nvPr/>
          </p:nvSpPr>
          <p:spPr>
            <a:xfrm>
              <a:off x="6369289" y="2362259"/>
              <a:ext cx="46238" cy="359985"/>
            </a:xfrm>
            <a:prstGeom prst="rect">
              <a:avLst/>
            </a:pr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59" name="Rectangle 159">
              <a:extLst>
                <a:ext uri="{FF2B5EF4-FFF2-40B4-BE49-F238E27FC236}">
                  <a16:creationId xmlns:a16="http://schemas.microsoft.com/office/drawing/2014/main" xmlns="" id="{CAEE5B00-01EE-BC45-B76A-4569A6A81009}"/>
                </a:ext>
              </a:extLst>
            </p:cNvPr>
            <p:cNvSpPr/>
            <p:nvPr/>
          </p:nvSpPr>
          <p:spPr>
            <a:xfrm>
              <a:off x="6233882" y="2266482"/>
              <a:ext cx="46238" cy="455760"/>
            </a:xfrm>
            <a:prstGeom prst="rect">
              <a:avLst/>
            </a:prstGeom>
            <a:solidFill>
              <a:srgbClr val="42C6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0" name="Rectangle 160">
              <a:extLst>
                <a:ext uri="{FF2B5EF4-FFF2-40B4-BE49-F238E27FC236}">
                  <a16:creationId xmlns:a16="http://schemas.microsoft.com/office/drawing/2014/main" xmlns="" id="{37FE8DAA-3FA1-3541-8A54-6D01750BC0E6}"/>
                </a:ext>
              </a:extLst>
            </p:cNvPr>
            <p:cNvSpPr/>
            <p:nvPr/>
          </p:nvSpPr>
          <p:spPr>
            <a:xfrm>
              <a:off x="6280119" y="2332534"/>
              <a:ext cx="46238" cy="389708"/>
            </a:xfrm>
            <a:prstGeom prst="rect">
              <a:avLst/>
            </a:prstGeom>
            <a:solidFill>
              <a:srgbClr val="EAE4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1" name="Rectangle 161">
              <a:extLst>
                <a:ext uri="{FF2B5EF4-FFF2-40B4-BE49-F238E27FC236}">
                  <a16:creationId xmlns:a16="http://schemas.microsoft.com/office/drawing/2014/main" xmlns="" id="{A2EC5985-3250-EC4B-B8A3-A3189CC9FBFD}"/>
                </a:ext>
              </a:extLst>
            </p:cNvPr>
            <p:cNvSpPr/>
            <p:nvPr/>
          </p:nvSpPr>
          <p:spPr>
            <a:xfrm>
              <a:off x="6526163" y="1830538"/>
              <a:ext cx="26422" cy="931334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2" name="Rectangle 162">
              <a:extLst>
                <a:ext uri="{FF2B5EF4-FFF2-40B4-BE49-F238E27FC236}">
                  <a16:creationId xmlns:a16="http://schemas.microsoft.com/office/drawing/2014/main" xmlns="" id="{2D3B9D4B-4EAD-F446-838D-E2AAC5EF3D77}"/>
                </a:ext>
              </a:extLst>
            </p:cNvPr>
            <p:cNvSpPr/>
            <p:nvPr/>
          </p:nvSpPr>
          <p:spPr>
            <a:xfrm>
              <a:off x="4929356" y="2743710"/>
              <a:ext cx="1618277" cy="26422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3" name="Rectangle 163">
              <a:extLst>
                <a:ext uri="{FF2B5EF4-FFF2-40B4-BE49-F238E27FC236}">
                  <a16:creationId xmlns:a16="http://schemas.microsoft.com/office/drawing/2014/main" xmlns="" id="{8851EFFA-CEBC-0D4E-8571-4743F7865000}"/>
                </a:ext>
              </a:extLst>
            </p:cNvPr>
            <p:cNvSpPr/>
            <p:nvPr/>
          </p:nvSpPr>
          <p:spPr>
            <a:xfrm>
              <a:off x="7346859" y="1236070"/>
              <a:ext cx="498695" cy="7596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4" name="Rectangle 164">
              <a:extLst>
                <a:ext uri="{FF2B5EF4-FFF2-40B4-BE49-F238E27FC236}">
                  <a16:creationId xmlns:a16="http://schemas.microsoft.com/office/drawing/2014/main" xmlns="" id="{632CAF0B-3C71-4043-AD2C-EBE996933589}"/>
                </a:ext>
              </a:extLst>
            </p:cNvPr>
            <p:cNvSpPr/>
            <p:nvPr/>
          </p:nvSpPr>
          <p:spPr>
            <a:xfrm>
              <a:off x="6243792" y="1242675"/>
              <a:ext cx="386406" cy="39632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5" name="Rectangle 165">
              <a:extLst>
                <a:ext uri="{FF2B5EF4-FFF2-40B4-BE49-F238E27FC236}">
                  <a16:creationId xmlns:a16="http://schemas.microsoft.com/office/drawing/2014/main" xmlns="" id="{8335FD5B-4417-134A-8D09-5610E303CFBE}"/>
                </a:ext>
              </a:extLst>
            </p:cNvPr>
            <p:cNvSpPr/>
            <p:nvPr/>
          </p:nvSpPr>
          <p:spPr>
            <a:xfrm>
              <a:off x="6716062" y="1638987"/>
              <a:ext cx="386407" cy="39632"/>
            </a:xfrm>
            <a:prstGeom prst="rect">
              <a:avLst/>
            </a:pr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6" name="Rectangle 166">
              <a:extLst>
                <a:ext uri="{FF2B5EF4-FFF2-40B4-BE49-F238E27FC236}">
                  <a16:creationId xmlns:a16="http://schemas.microsoft.com/office/drawing/2014/main" xmlns="" id="{F35F87BF-D4E6-AD42-952D-F5EDD5AA3710}"/>
                </a:ext>
              </a:extLst>
            </p:cNvPr>
            <p:cNvSpPr/>
            <p:nvPr/>
          </p:nvSpPr>
          <p:spPr>
            <a:xfrm>
              <a:off x="5636113" y="2867556"/>
              <a:ext cx="924729" cy="39632"/>
            </a:xfrm>
            <a:prstGeom prst="rect">
              <a:avLst/>
            </a:pr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7" name="Rectangle 167">
              <a:extLst>
                <a:ext uri="{FF2B5EF4-FFF2-40B4-BE49-F238E27FC236}">
                  <a16:creationId xmlns:a16="http://schemas.microsoft.com/office/drawing/2014/main" xmlns="" id="{5AB116FD-19E1-6C4C-A0C2-90DFFD3F5111}"/>
                </a:ext>
              </a:extLst>
            </p:cNvPr>
            <p:cNvSpPr/>
            <p:nvPr/>
          </p:nvSpPr>
          <p:spPr>
            <a:xfrm>
              <a:off x="6861377" y="1731460"/>
              <a:ext cx="241092" cy="36331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8" name="Rectangle 168">
              <a:extLst>
                <a:ext uri="{FF2B5EF4-FFF2-40B4-BE49-F238E27FC236}">
                  <a16:creationId xmlns:a16="http://schemas.microsoft.com/office/drawing/2014/main" xmlns="" id="{8447CAD0-DA7F-B84C-8005-A530F44D25B2}"/>
                </a:ext>
              </a:extLst>
            </p:cNvPr>
            <p:cNvSpPr/>
            <p:nvPr/>
          </p:nvSpPr>
          <p:spPr>
            <a:xfrm>
              <a:off x="6745786" y="1843748"/>
              <a:ext cx="356682" cy="36331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69" name="Rectangle 169">
              <a:extLst>
                <a:ext uri="{FF2B5EF4-FFF2-40B4-BE49-F238E27FC236}">
                  <a16:creationId xmlns:a16="http://schemas.microsoft.com/office/drawing/2014/main" xmlns="" id="{08329218-124F-884D-8C69-2971E4BCB509}"/>
                </a:ext>
              </a:extLst>
            </p:cNvPr>
            <p:cNvSpPr/>
            <p:nvPr/>
          </p:nvSpPr>
          <p:spPr>
            <a:xfrm>
              <a:off x="6716062" y="2385376"/>
              <a:ext cx="386407" cy="39632"/>
            </a:xfrm>
            <a:prstGeom prst="rect">
              <a:avLst/>
            </a:pr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0" name="Rectangle 170">
              <a:extLst>
                <a:ext uri="{FF2B5EF4-FFF2-40B4-BE49-F238E27FC236}">
                  <a16:creationId xmlns:a16="http://schemas.microsoft.com/office/drawing/2014/main" xmlns="" id="{00B79364-37D2-EA4A-AAD9-BF4830ACBC68}"/>
                </a:ext>
              </a:extLst>
            </p:cNvPr>
            <p:cNvSpPr/>
            <p:nvPr/>
          </p:nvSpPr>
          <p:spPr>
            <a:xfrm>
              <a:off x="6861377" y="2477849"/>
              <a:ext cx="241092" cy="36330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1" name="Rectangle 171">
              <a:extLst>
                <a:ext uri="{FF2B5EF4-FFF2-40B4-BE49-F238E27FC236}">
                  <a16:creationId xmlns:a16="http://schemas.microsoft.com/office/drawing/2014/main" xmlns="" id="{2B27690D-1F13-2640-92FC-3E9CB647CB17}"/>
                </a:ext>
              </a:extLst>
            </p:cNvPr>
            <p:cNvSpPr/>
            <p:nvPr/>
          </p:nvSpPr>
          <p:spPr>
            <a:xfrm>
              <a:off x="6745786" y="2593441"/>
              <a:ext cx="356682" cy="36330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2" name="Rectangle 172">
              <a:extLst>
                <a:ext uri="{FF2B5EF4-FFF2-40B4-BE49-F238E27FC236}">
                  <a16:creationId xmlns:a16="http://schemas.microsoft.com/office/drawing/2014/main" xmlns="" id="{573626F3-5D27-684E-AD22-E84DE0FE31A3}"/>
                </a:ext>
              </a:extLst>
            </p:cNvPr>
            <p:cNvSpPr/>
            <p:nvPr/>
          </p:nvSpPr>
          <p:spPr>
            <a:xfrm>
              <a:off x="6052241" y="2966634"/>
              <a:ext cx="508601" cy="39632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3" name="Rectangle 173">
              <a:extLst>
                <a:ext uri="{FF2B5EF4-FFF2-40B4-BE49-F238E27FC236}">
                  <a16:creationId xmlns:a16="http://schemas.microsoft.com/office/drawing/2014/main" xmlns="" id="{083D5A13-0096-4442-96B9-80D1BEF7FE5C}"/>
                </a:ext>
              </a:extLst>
            </p:cNvPr>
            <p:cNvSpPr/>
            <p:nvPr/>
          </p:nvSpPr>
          <p:spPr>
            <a:xfrm>
              <a:off x="4968987" y="2966634"/>
              <a:ext cx="970966" cy="39632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4" name="Rectangle 174">
              <a:extLst>
                <a:ext uri="{FF2B5EF4-FFF2-40B4-BE49-F238E27FC236}">
                  <a16:creationId xmlns:a16="http://schemas.microsoft.com/office/drawing/2014/main" xmlns="" id="{806612BE-3A41-2B48-AE1C-E7F718AB1706}"/>
                </a:ext>
              </a:extLst>
            </p:cNvPr>
            <p:cNvSpPr/>
            <p:nvPr/>
          </p:nvSpPr>
          <p:spPr>
            <a:xfrm>
              <a:off x="5586572" y="3065712"/>
              <a:ext cx="974269" cy="39632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5" name="Rectangle 175">
              <a:extLst>
                <a:ext uri="{FF2B5EF4-FFF2-40B4-BE49-F238E27FC236}">
                  <a16:creationId xmlns:a16="http://schemas.microsoft.com/office/drawing/2014/main" xmlns="" id="{8486B6E6-88EB-2E4C-B984-4EC0FF1582BA}"/>
                </a:ext>
              </a:extLst>
            </p:cNvPr>
            <p:cNvSpPr/>
            <p:nvPr/>
          </p:nvSpPr>
          <p:spPr>
            <a:xfrm>
              <a:off x="6197555" y="1543213"/>
              <a:ext cx="181645" cy="36330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6" name="Rectangle 176">
              <a:extLst>
                <a:ext uri="{FF2B5EF4-FFF2-40B4-BE49-F238E27FC236}">
                  <a16:creationId xmlns:a16="http://schemas.microsoft.com/office/drawing/2014/main" xmlns="" id="{C6E9E0BC-FBD9-6C4D-86B3-C13DA11A3E1B}"/>
                </a:ext>
              </a:extLst>
            </p:cNvPr>
            <p:cNvSpPr/>
            <p:nvPr/>
          </p:nvSpPr>
          <p:spPr>
            <a:xfrm>
              <a:off x="5774822" y="1543213"/>
              <a:ext cx="181645" cy="36330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7" name="Rectangle 177">
              <a:extLst>
                <a:ext uri="{FF2B5EF4-FFF2-40B4-BE49-F238E27FC236}">
                  <a16:creationId xmlns:a16="http://schemas.microsoft.com/office/drawing/2014/main" xmlns="" id="{32C21C74-3A36-3A40-A5AA-AB9906BDB620}"/>
                </a:ext>
              </a:extLst>
            </p:cNvPr>
            <p:cNvSpPr/>
            <p:nvPr/>
          </p:nvSpPr>
          <p:spPr>
            <a:xfrm>
              <a:off x="5345484" y="1543213"/>
              <a:ext cx="184947" cy="36330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8" name="Rectangle 178">
              <a:extLst>
                <a:ext uri="{FF2B5EF4-FFF2-40B4-BE49-F238E27FC236}">
                  <a16:creationId xmlns:a16="http://schemas.microsoft.com/office/drawing/2014/main" xmlns="" id="{EA329EA5-0908-3D40-9A61-A63390E2C6BF}"/>
                </a:ext>
              </a:extLst>
            </p:cNvPr>
            <p:cNvSpPr/>
            <p:nvPr/>
          </p:nvSpPr>
          <p:spPr>
            <a:xfrm>
              <a:off x="4935961" y="1543213"/>
              <a:ext cx="184947" cy="36330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79" name="Rectangle 179">
              <a:extLst>
                <a:ext uri="{FF2B5EF4-FFF2-40B4-BE49-F238E27FC236}">
                  <a16:creationId xmlns:a16="http://schemas.microsoft.com/office/drawing/2014/main" xmlns="" id="{FF417AAF-99CE-494A-B365-6B275F3A5B5B}"/>
                </a:ext>
              </a:extLst>
            </p:cNvPr>
            <p:cNvSpPr/>
            <p:nvPr/>
          </p:nvSpPr>
          <p:spPr>
            <a:xfrm>
              <a:off x="5830965" y="1242675"/>
              <a:ext cx="383102" cy="39632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0" name="Rectangle 180">
              <a:extLst>
                <a:ext uri="{FF2B5EF4-FFF2-40B4-BE49-F238E27FC236}">
                  <a16:creationId xmlns:a16="http://schemas.microsoft.com/office/drawing/2014/main" xmlns="" id="{8614001F-B06F-BC44-8E34-10961A803997}"/>
                </a:ext>
              </a:extLst>
            </p:cNvPr>
            <p:cNvSpPr/>
            <p:nvPr/>
          </p:nvSpPr>
          <p:spPr>
            <a:xfrm>
              <a:off x="5414837" y="1242675"/>
              <a:ext cx="383103" cy="39632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1" name="Rectangle 181">
              <a:extLst>
                <a:ext uri="{FF2B5EF4-FFF2-40B4-BE49-F238E27FC236}">
                  <a16:creationId xmlns:a16="http://schemas.microsoft.com/office/drawing/2014/main" xmlns="" id="{78DC6FB5-5D8C-3740-A511-54CB2D857BE3}"/>
                </a:ext>
              </a:extLst>
            </p:cNvPr>
            <p:cNvSpPr/>
            <p:nvPr/>
          </p:nvSpPr>
          <p:spPr>
            <a:xfrm>
              <a:off x="5002014" y="1242675"/>
              <a:ext cx="383102" cy="39632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2" name="Rectangle 182">
              <a:extLst>
                <a:ext uri="{FF2B5EF4-FFF2-40B4-BE49-F238E27FC236}">
                  <a16:creationId xmlns:a16="http://schemas.microsoft.com/office/drawing/2014/main" xmlns="" id="{628CEBD1-AEA4-E64E-A875-F38FB037C140}"/>
                </a:ext>
              </a:extLst>
            </p:cNvPr>
            <p:cNvSpPr/>
            <p:nvPr/>
          </p:nvSpPr>
          <p:spPr>
            <a:xfrm>
              <a:off x="6006004" y="2438218"/>
              <a:ext cx="42936" cy="284024"/>
            </a:xfrm>
            <a:prstGeom prst="rect">
              <a:avLst/>
            </a:pr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3" name="Rectangle 183">
              <a:extLst>
                <a:ext uri="{FF2B5EF4-FFF2-40B4-BE49-F238E27FC236}">
                  <a16:creationId xmlns:a16="http://schemas.microsoft.com/office/drawing/2014/main" xmlns="" id="{CA7F4085-349A-C04C-A62A-EB7A2172B2C6}"/>
                </a:ext>
              </a:extLst>
            </p:cNvPr>
            <p:cNvSpPr/>
            <p:nvPr/>
          </p:nvSpPr>
          <p:spPr>
            <a:xfrm>
              <a:off x="6048936" y="2454732"/>
              <a:ext cx="46238" cy="267512"/>
            </a:xfrm>
            <a:prstGeom prst="rect">
              <a:avLst/>
            </a:pr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4" name="Rectangle 184">
              <a:extLst>
                <a:ext uri="{FF2B5EF4-FFF2-40B4-BE49-F238E27FC236}">
                  <a16:creationId xmlns:a16="http://schemas.microsoft.com/office/drawing/2014/main" xmlns="" id="{D2408709-DCD4-C342-A807-0E71EACD545E}"/>
                </a:ext>
              </a:extLst>
            </p:cNvPr>
            <p:cNvSpPr/>
            <p:nvPr/>
          </p:nvSpPr>
          <p:spPr>
            <a:xfrm>
              <a:off x="5913531" y="2256576"/>
              <a:ext cx="46238" cy="465668"/>
            </a:xfrm>
            <a:prstGeom prst="rect">
              <a:avLst/>
            </a:prstGeom>
            <a:solidFill>
              <a:srgbClr val="42C6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5" name="Rectangle 185">
              <a:extLst>
                <a:ext uri="{FF2B5EF4-FFF2-40B4-BE49-F238E27FC236}">
                  <a16:creationId xmlns:a16="http://schemas.microsoft.com/office/drawing/2014/main" xmlns="" id="{6F6E887B-123F-E946-AA9E-39BE2840783E}"/>
                </a:ext>
              </a:extLst>
            </p:cNvPr>
            <p:cNvSpPr/>
            <p:nvPr/>
          </p:nvSpPr>
          <p:spPr>
            <a:xfrm>
              <a:off x="5959768" y="2368864"/>
              <a:ext cx="46237" cy="353380"/>
            </a:xfrm>
            <a:prstGeom prst="rect">
              <a:avLst/>
            </a:prstGeom>
            <a:solidFill>
              <a:srgbClr val="EAE4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6" name="Rectangle 186">
              <a:extLst>
                <a:ext uri="{FF2B5EF4-FFF2-40B4-BE49-F238E27FC236}">
                  <a16:creationId xmlns:a16="http://schemas.microsoft.com/office/drawing/2014/main" xmlns="" id="{57690888-A31D-474D-8A47-EA01C84B0CB3}"/>
                </a:ext>
              </a:extLst>
            </p:cNvPr>
            <p:cNvSpPr/>
            <p:nvPr/>
          </p:nvSpPr>
          <p:spPr>
            <a:xfrm>
              <a:off x="5688955" y="2299508"/>
              <a:ext cx="42935" cy="422734"/>
            </a:xfrm>
            <a:prstGeom prst="rect">
              <a:avLst/>
            </a:pr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7" name="Rectangle 187">
              <a:extLst>
                <a:ext uri="{FF2B5EF4-FFF2-40B4-BE49-F238E27FC236}">
                  <a16:creationId xmlns:a16="http://schemas.microsoft.com/office/drawing/2014/main" xmlns="" id="{706A8028-8638-2440-883B-FFFA15830BFC}"/>
                </a:ext>
              </a:extLst>
            </p:cNvPr>
            <p:cNvSpPr/>
            <p:nvPr/>
          </p:nvSpPr>
          <p:spPr>
            <a:xfrm>
              <a:off x="5731887" y="2543901"/>
              <a:ext cx="46237" cy="178341"/>
            </a:xfrm>
            <a:prstGeom prst="rect">
              <a:avLst/>
            </a:pr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8" name="Rectangle 188">
              <a:extLst>
                <a:ext uri="{FF2B5EF4-FFF2-40B4-BE49-F238E27FC236}">
                  <a16:creationId xmlns:a16="http://schemas.microsoft.com/office/drawing/2014/main" xmlns="" id="{3B924444-79CE-3C4C-B462-34CC88DC34DB}"/>
                </a:ext>
              </a:extLst>
            </p:cNvPr>
            <p:cNvSpPr/>
            <p:nvPr/>
          </p:nvSpPr>
          <p:spPr>
            <a:xfrm>
              <a:off x="5596482" y="2362259"/>
              <a:ext cx="46237" cy="359985"/>
            </a:xfrm>
            <a:prstGeom prst="rect">
              <a:avLst/>
            </a:prstGeom>
            <a:solidFill>
              <a:srgbClr val="42C6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89" name="Rectangle 189">
              <a:extLst>
                <a:ext uri="{FF2B5EF4-FFF2-40B4-BE49-F238E27FC236}">
                  <a16:creationId xmlns:a16="http://schemas.microsoft.com/office/drawing/2014/main" xmlns="" id="{0C7E442F-DBB3-E04E-B042-96BE795EB302}"/>
                </a:ext>
              </a:extLst>
            </p:cNvPr>
            <p:cNvSpPr/>
            <p:nvPr/>
          </p:nvSpPr>
          <p:spPr>
            <a:xfrm>
              <a:off x="5642718" y="2464638"/>
              <a:ext cx="46237" cy="257604"/>
            </a:xfrm>
            <a:prstGeom prst="rect">
              <a:avLst/>
            </a:prstGeom>
            <a:solidFill>
              <a:srgbClr val="EAE4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0" name="Rectangle 190">
              <a:extLst>
                <a:ext uri="{FF2B5EF4-FFF2-40B4-BE49-F238E27FC236}">
                  <a16:creationId xmlns:a16="http://schemas.microsoft.com/office/drawing/2014/main" xmlns="" id="{C6E1D0DC-3D18-AC41-B0A2-90510BB0812D}"/>
                </a:ext>
              </a:extLst>
            </p:cNvPr>
            <p:cNvSpPr/>
            <p:nvPr/>
          </p:nvSpPr>
          <p:spPr>
            <a:xfrm>
              <a:off x="5358694" y="2339139"/>
              <a:ext cx="42936" cy="383103"/>
            </a:xfrm>
            <a:prstGeom prst="rect">
              <a:avLst/>
            </a:pr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1" name="Rectangle 191">
              <a:extLst>
                <a:ext uri="{FF2B5EF4-FFF2-40B4-BE49-F238E27FC236}">
                  <a16:creationId xmlns:a16="http://schemas.microsoft.com/office/drawing/2014/main" xmlns="" id="{69BEB68F-9279-AF43-A2A1-268023E96684}"/>
                </a:ext>
              </a:extLst>
            </p:cNvPr>
            <p:cNvSpPr/>
            <p:nvPr/>
          </p:nvSpPr>
          <p:spPr>
            <a:xfrm>
              <a:off x="5401627" y="2464638"/>
              <a:ext cx="46237" cy="257604"/>
            </a:xfrm>
            <a:prstGeom prst="rect">
              <a:avLst/>
            </a:pr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2" name="Rectangle 192">
              <a:extLst>
                <a:ext uri="{FF2B5EF4-FFF2-40B4-BE49-F238E27FC236}">
                  <a16:creationId xmlns:a16="http://schemas.microsoft.com/office/drawing/2014/main" xmlns="" id="{A63B0ED2-DD92-C641-9F46-51C9C3F8D8AD}"/>
                </a:ext>
              </a:extLst>
            </p:cNvPr>
            <p:cNvSpPr/>
            <p:nvPr/>
          </p:nvSpPr>
          <p:spPr>
            <a:xfrm>
              <a:off x="5266222" y="2150891"/>
              <a:ext cx="46237" cy="571352"/>
            </a:xfrm>
            <a:prstGeom prst="rect">
              <a:avLst/>
            </a:prstGeom>
            <a:solidFill>
              <a:srgbClr val="42C6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3" name="Rectangle 193">
              <a:extLst>
                <a:ext uri="{FF2B5EF4-FFF2-40B4-BE49-F238E27FC236}">
                  <a16:creationId xmlns:a16="http://schemas.microsoft.com/office/drawing/2014/main" xmlns="" id="{460B10B0-F653-FB43-BA85-1287EDD2CB0E}"/>
                </a:ext>
              </a:extLst>
            </p:cNvPr>
            <p:cNvSpPr/>
            <p:nvPr/>
          </p:nvSpPr>
          <p:spPr>
            <a:xfrm>
              <a:off x="5312458" y="2362259"/>
              <a:ext cx="46237" cy="359985"/>
            </a:xfrm>
            <a:prstGeom prst="rect">
              <a:avLst/>
            </a:prstGeom>
            <a:solidFill>
              <a:srgbClr val="EAE4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4" name="Rectangle 194">
              <a:extLst>
                <a:ext uri="{FF2B5EF4-FFF2-40B4-BE49-F238E27FC236}">
                  <a16:creationId xmlns:a16="http://schemas.microsoft.com/office/drawing/2014/main" xmlns="" id="{87FB6049-CFCE-EC46-B57C-3E1E0F44D73B}"/>
                </a:ext>
              </a:extLst>
            </p:cNvPr>
            <p:cNvSpPr/>
            <p:nvPr/>
          </p:nvSpPr>
          <p:spPr>
            <a:xfrm>
              <a:off x="5035039" y="2124470"/>
              <a:ext cx="46238" cy="597773"/>
            </a:xfrm>
            <a:prstGeom prst="rect">
              <a:avLst/>
            </a:pr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5" name="Rectangle 195">
              <a:extLst>
                <a:ext uri="{FF2B5EF4-FFF2-40B4-BE49-F238E27FC236}">
                  <a16:creationId xmlns:a16="http://schemas.microsoft.com/office/drawing/2014/main" xmlns="" id="{905EDC77-312B-A047-AE06-06B9000FACAF}"/>
                </a:ext>
              </a:extLst>
            </p:cNvPr>
            <p:cNvSpPr/>
            <p:nvPr/>
          </p:nvSpPr>
          <p:spPr>
            <a:xfrm>
              <a:off x="5081276" y="2279693"/>
              <a:ext cx="46237" cy="442549"/>
            </a:xfrm>
            <a:prstGeom prst="rect">
              <a:avLst/>
            </a:pr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6" name="Rectangle 196">
              <a:extLst>
                <a:ext uri="{FF2B5EF4-FFF2-40B4-BE49-F238E27FC236}">
                  <a16:creationId xmlns:a16="http://schemas.microsoft.com/office/drawing/2014/main" xmlns="" id="{8314E6D8-7FC4-0747-A7D3-3A733D185519}"/>
                </a:ext>
              </a:extLst>
            </p:cNvPr>
            <p:cNvSpPr/>
            <p:nvPr/>
          </p:nvSpPr>
          <p:spPr>
            <a:xfrm>
              <a:off x="4945868" y="2183918"/>
              <a:ext cx="46237" cy="538326"/>
            </a:xfrm>
            <a:prstGeom prst="rect">
              <a:avLst/>
            </a:prstGeom>
            <a:solidFill>
              <a:srgbClr val="42C6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7" name="Rectangle 197">
              <a:extLst>
                <a:ext uri="{FF2B5EF4-FFF2-40B4-BE49-F238E27FC236}">
                  <a16:creationId xmlns:a16="http://schemas.microsoft.com/office/drawing/2014/main" xmlns="" id="{E39DED68-AD02-E347-B87C-1F08BEEE0607}"/>
                </a:ext>
              </a:extLst>
            </p:cNvPr>
            <p:cNvSpPr/>
            <p:nvPr/>
          </p:nvSpPr>
          <p:spPr>
            <a:xfrm>
              <a:off x="4992104" y="2415100"/>
              <a:ext cx="42936" cy="307144"/>
            </a:xfrm>
            <a:prstGeom prst="rect">
              <a:avLst/>
            </a:prstGeom>
            <a:solidFill>
              <a:srgbClr val="EAE4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8" name="Oval 198">
              <a:extLst>
                <a:ext uri="{FF2B5EF4-FFF2-40B4-BE49-F238E27FC236}">
                  <a16:creationId xmlns:a16="http://schemas.microsoft.com/office/drawing/2014/main" xmlns="" id="{1CADBDA7-15D4-4F49-AB55-C71795990EEA}"/>
                </a:ext>
              </a:extLst>
            </p:cNvPr>
            <p:cNvSpPr/>
            <p:nvPr/>
          </p:nvSpPr>
          <p:spPr>
            <a:xfrm>
              <a:off x="7429424" y="2514178"/>
              <a:ext cx="297237" cy="3005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299" name="Rectangle 199">
              <a:extLst>
                <a:ext uri="{FF2B5EF4-FFF2-40B4-BE49-F238E27FC236}">
                  <a16:creationId xmlns:a16="http://schemas.microsoft.com/office/drawing/2014/main" xmlns="" id="{EAE3F103-BDD1-6848-AB2E-2ED5810CB970}"/>
                </a:ext>
              </a:extLst>
            </p:cNvPr>
            <p:cNvSpPr/>
            <p:nvPr/>
          </p:nvSpPr>
          <p:spPr>
            <a:xfrm>
              <a:off x="6177739" y="1543213"/>
              <a:ext cx="191552" cy="39632"/>
            </a:xfrm>
            <a:prstGeom prst="rect">
              <a:avLst/>
            </a:pr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grpSp>
          <p:nvGrpSpPr>
            <p:cNvPr id="300" name="Freeform 200">
              <a:extLst>
                <a:ext uri="{FF2B5EF4-FFF2-40B4-BE49-F238E27FC236}">
                  <a16:creationId xmlns:a16="http://schemas.microsoft.com/office/drawing/2014/main" xmlns="" id="{1A944B9B-1D22-1D42-923F-D4395517A3D1}"/>
                </a:ext>
              </a:extLst>
            </p:cNvPr>
            <p:cNvGrpSpPr/>
            <p:nvPr/>
          </p:nvGrpSpPr>
          <p:grpSpPr>
            <a:xfrm>
              <a:off x="7863387" y="1752927"/>
              <a:ext cx="10568" cy="26422"/>
              <a:chOff x="0" y="0"/>
              <a:chExt cx="10567" cy="26420"/>
            </a:xfrm>
          </p:grpSpPr>
          <p:sp>
            <p:nvSpPr>
              <p:cNvPr id="301" name="Line">
                <a:extLst>
                  <a:ext uri="{FF2B5EF4-FFF2-40B4-BE49-F238E27FC236}">
                    <a16:creationId xmlns:a16="http://schemas.microsoft.com/office/drawing/2014/main" xmlns="" id="{4E43B342-5A71-CB4B-92D8-F965049C8AF5}"/>
                  </a:ext>
                </a:extLst>
              </p:cNvPr>
              <p:cNvSpPr/>
              <p:nvPr/>
            </p:nvSpPr>
            <p:spPr>
              <a:xfrm flipH="1" flipV="1">
                <a:off x="-1" y="-1"/>
                <a:ext cx="10569" cy="2642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02" name="Line">
                <a:extLst>
                  <a:ext uri="{FF2B5EF4-FFF2-40B4-BE49-F238E27FC236}">
                    <a16:creationId xmlns:a16="http://schemas.microsoft.com/office/drawing/2014/main" xmlns="" id="{6FCCC203-AFA6-3947-88B2-3077EA7171A0}"/>
                  </a:ext>
                </a:extLst>
              </p:cNvPr>
              <p:cNvSpPr/>
              <p:nvPr/>
            </p:nvSpPr>
            <p:spPr>
              <a:xfrm>
                <a:off x="-1" y="0"/>
                <a:ext cx="10569" cy="2642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03" name="Freeform 201">
              <a:extLst>
                <a:ext uri="{FF2B5EF4-FFF2-40B4-BE49-F238E27FC236}">
                  <a16:creationId xmlns:a16="http://schemas.microsoft.com/office/drawing/2014/main" xmlns="" id="{820B2AFD-AF38-1240-B8F3-EAF6D8D7786A}"/>
                </a:ext>
              </a:extLst>
            </p:cNvPr>
            <p:cNvGrpSpPr/>
            <p:nvPr/>
          </p:nvGrpSpPr>
          <p:grpSpPr>
            <a:xfrm>
              <a:off x="7411260" y="2114562"/>
              <a:ext cx="26422" cy="26421"/>
              <a:chOff x="0" y="0"/>
              <a:chExt cx="26420" cy="26420"/>
            </a:xfrm>
          </p:grpSpPr>
          <p:sp>
            <p:nvSpPr>
              <p:cNvPr id="304" name="Line">
                <a:extLst>
                  <a:ext uri="{FF2B5EF4-FFF2-40B4-BE49-F238E27FC236}">
                    <a16:creationId xmlns:a16="http://schemas.microsoft.com/office/drawing/2014/main" xmlns="" id="{AE3D7E0B-C8AD-2C41-B846-7795F540C473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6480" y="7200"/>
                      <a:pt x="15120" y="180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05" name="Line">
                <a:extLst>
                  <a:ext uri="{FF2B5EF4-FFF2-40B4-BE49-F238E27FC236}">
                    <a16:creationId xmlns:a16="http://schemas.microsoft.com/office/drawing/2014/main" xmlns="" id="{1A617BA3-761C-AE49-81EE-BC67398CC44D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5120" y="18000"/>
                      <a:pt x="6480" y="72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06" name="Freeform 202">
              <a:extLst>
                <a:ext uri="{FF2B5EF4-FFF2-40B4-BE49-F238E27FC236}">
                  <a16:creationId xmlns:a16="http://schemas.microsoft.com/office/drawing/2014/main" xmlns="" id="{59AE5E35-74D8-F243-BBC7-37BF5AEB7BA0}"/>
                </a:ext>
              </a:extLst>
            </p:cNvPr>
            <p:cNvGrpSpPr/>
            <p:nvPr/>
          </p:nvGrpSpPr>
          <p:grpSpPr>
            <a:xfrm>
              <a:off x="7439332" y="2129425"/>
              <a:ext cx="26422" cy="26422"/>
              <a:chOff x="0" y="0"/>
              <a:chExt cx="26420" cy="26420"/>
            </a:xfrm>
          </p:grpSpPr>
          <p:sp>
            <p:nvSpPr>
              <p:cNvPr id="307" name="Line">
                <a:extLst>
                  <a:ext uri="{FF2B5EF4-FFF2-40B4-BE49-F238E27FC236}">
                    <a16:creationId xmlns:a16="http://schemas.microsoft.com/office/drawing/2014/main" xmlns="" id="{1D08F0D5-9B17-3F41-A158-1180471D7B14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6480" y="5400"/>
                      <a:pt x="12960" y="162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08" name="Line">
                <a:extLst>
                  <a:ext uri="{FF2B5EF4-FFF2-40B4-BE49-F238E27FC236}">
                    <a16:creationId xmlns:a16="http://schemas.microsoft.com/office/drawing/2014/main" xmlns="" id="{62E93D10-BD16-344A-9FC6-431FCFD2862F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960" y="16200"/>
                      <a:pt x="6480" y="54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09" name="Freeform 203">
              <a:extLst>
                <a:ext uri="{FF2B5EF4-FFF2-40B4-BE49-F238E27FC236}">
                  <a16:creationId xmlns:a16="http://schemas.microsoft.com/office/drawing/2014/main" xmlns="" id="{654DACFF-5602-6E46-93CF-1C182D2A2FA2}"/>
                </a:ext>
              </a:extLst>
            </p:cNvPr>
            <p:cNvGrpSpPr/>
            <p:nvPr/>
          </p:nvGrpSpPr>
          <p:grpSpPr>
            <a:xfrm>
              <a:off x="7827389" y="1698435"/>
              <a:ext cx="26421" cy="26422"/>
              <a:chOff x="0" y="0"/>
              <a:chExt cx="26420" cy="26420"/>
            </a:xfrm>
          </p:grpSpPr>
          <p:sp>
            <p:nvSpPr>
              <p:cNvPr id="310" name="Line">
                <a:extLst>
                  <a:ext uri="{FF2B5EF4-FFF2-40B4-BE49-F238E27FC236}">
                    <a16:creationId xmlns:a16="http://schemas.microsoft.com/office/drawing/2014/main" xmlns="" id="{97C48AE7-D2B4-FD4B-8164-E0F530F23A9C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4400" y="13745"/>
                      <a:pt x="7200" y="5891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11" name="Line">
                <a:extLst>
                  <a:ext uri="{FF2B5EF4-FFF2-40B4-BE49-F238E27FC236}">
                    <a16:creationId xmlns:a16="http://schemas.microsoft.com/office/drawing/2014/main" xmlns="" id="{ACCE897D-D469-A14C-9F5A-DCE829B21F84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5891"/>
                      <a:pt x="14400" y="13745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12" name="Freeform 204">
              <a:extLst>
                <a:ext uri="{FF2B5EF4-FFF2-40B4-BE49-F238E27FC236}">
                  <a16:creationId xmlns:a16="http://schemas.microsoft.com/office/drawing/2014/main" xmlns="" id="{5F6ECA88-99A9-5941-BEA4-37C0A7F9C697}"/>
                </a:ext>
              </a:extLst>
            </p:cNvPr>
            <p:cNvGrpSpPr/>
            <p:nvPr/>
          </p:nvGrpSpPr>
          <p:grpSpPr>
            <a:xfrm>
              <a:off x="7528502" y="2154193"/>
              <a:ext cx="26422" cy="26422"/>
              <a:chOff x="0" y="0"/>
              <a:chExt cx="26420" cy="26420"/>
            </a:xfrm>
          </p:grpSpPr>
          <p:sp>
            <p:nvSpPr>
              <p:cNvPr id="313" name="Line">
                <a:extLst>
                  <a:ext uri="{FF2B5EF4-FFF2-40B4-BE49-F238E27FC236}">
                    <a16:creationId xmlns:a16="http://schemas.microsoft.com/office/drawing/2014/main" xmlns="" id="{8C5A75FB-8F32-C147-AAE4-80B50D92E0B7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200" y="21600"/>
                      <a:pt x="14400" y="216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14" name="Line">
                <a:extLst>
                  <a:ext uri="{FF2B5EF4-FFF2-40B4-BE49-F238E27FC236}">
                    <a16:creationId xmlns:a16="http://schemas.microsoft.com/office/drawing/2014/main" xmlns="" id="{A2476C14-34A7-3648-B03C-35BEBE244F25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4400" y="21600"/>
                      <a:pt x="7200" y="216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15" name="Freeform 206">
              <a:extLst>
                <a:ext uri="{FF2B5EF4-FFF2-40B4-BE49-F238E27FC236}">
                  <a16:creationId xmlns:a16="http://schemas.microsoft.com/office/drawing/2014/main" xmlns="" id="{926084FA-9835-D947-B6E6-E3C035DEC4BF}"/>
                </a:ext>
              </a:extLst>
            </p:cNvPr>
            <p:cNvGrpSpPr/>
            <p:nvPr/>
          </p:nvGrpSpPr>
          <p:grpSpPr>
            <a:xfrm>
              <a:off x="7467404" y="2148910"/>
              <a:ext cx="26422" cy="10569"/>
              <a:chOff x="0" y="0"/>
              <a:chExt cx="26420" cy="10567"/>
            </a:xfrm>
          </p:grpSpPr>
          <p:sp>
            <p:nvSpPr>
              <p:cNvPr id="316" name="Line">
                <a:extLst>
                  <a:ext uri="{FF2B5EF4-FFF2-40B4-BE49-F238E27FC236}">
                    <a16:creationId xmlns:a16="http://schemas.microsoft.com/office/drawing/2014/main" xmlns="" id="{B9BF0019-7FB4-8D46-B7A3-1FA65A8406A5}"/>
                  </a:ext>
                </a:extLst>
              </p:cNvPr>
              <p:cNvSpPr/>
              <p:nvPr/>
            </p:nvSpPr>
            <p:spPr>
              <a:xfrm>
                <a:off x="0" y="-1"/>
                <a:ext cx="26421" cy="10569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17" name="Line">
                <a:extLst>
                  <a:ext uri="{FF2B5EF4-FFF2-40B4-BE49-F238E27FC236}">
                    <a16:creationId xmlns:a16="http://schemas.microsoft.com/office/drawing/2014/main" xmlns="" id="{80E4C541-C389-234B-8C7D-D1BDA079AD74}"/>
                  </a:ext>
                </a:extLst>
              </p:cNvPr>
              <p:cNvSpPr/>
              <p:nvPr/>
            </p:nvSpPr>
            <p:spPr>
              <a:xfrm flipH="1" flipV="1">
                <a:off x="0" y="-1"/>
                <a:ext cx="26421" cy="10569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18" name="Freeform 207">
              <a:extLst>
                <a:ext uri="{FF2B5EF4-FFF2-40B4-BE49-F238E27FC236}">
                  <a16:creationId xmlns:a16="http://schemas.microsoft.com/office/drawing/2014/main" xmlns="" id="{201F16AD-5152-6645-AA61-56954B4B9CCF}"/>
                </a:ext>
              </a:extLst>
            </p:cNvPr>
            <p:cNvGrpSpPr/>
            <p:nvPr/>
          </p:nvGrpSpPr>
          <p:grpSpPr>
            <a:xfrm>
              <a:off x="7810876" y="1675316"/>
              <a:ext cx="26421" cy="26421"/>
              <a:chOff x="0" y="0"/>
              <a:chExt cx="26420" cy="26420"/>
            </a:xfrm>
          </p:grpSpPr>
          <p:sp>
            <p:nvSpPr>
              <p:cNvPr id="319" name="Line">
                <a:extLst>
                  <a:ext uri="{FF2B5EF4-FFF2-40B4-BE49-F238E27FC236}">
                    <a16:creationId xmlns:a16="http://schemas.microsoft.com/office/drawing/2014/main" xmlns="" id="{92EE1F2F-4AC8-F341-A296-FB84CCB7B18C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3500" y="13745"/>
                      <a:pt x="8100" y="5891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20" name="Line">
                <a:extLst>
                  <a:ext uri="{FF2B5EF4-FFF2-40B4-BE49-F238E27FC236}">
                    <a16:creationId xmlns:a16="http://schemas.microsoft.com/office/drawing/2014/main" xmlns="" id="{27339690-44E2-C74A-B0EB-981536AC1B4A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100" y="5891"/>
                      <a:pt x="13500" y="13745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21" name="Freeform 208">
              <a:extLst>
                <a:ext uri="{FF2B5EF4-FFF2-40B4-BE49-F238E27FC236}">
                  <a16:creationId xmlns:a16="http://schemas.microsoft.com/office/drawing/2014/main" xmlns="" id="{3051FE13-764F-6F47-9D37-767C47891587}"/>
                </a:ext>
              </a:extLst>
            </p:cNvPr>
            <p:cNvGrpSpPr/>
            <p:nvPr/>
          </p:nvGrpSpPr>
          <p:grpSpPr>
            <a:xfrm>
              <a:off x="7867020" y="1815677"/>
              <a:ext cx="26422" cy="26421"/>
              <a:chOff x="0" y="0"/>
              <a:chExt cx="26420" cy="26420"/>
            </a:xfrm>
          </p:grpSpPr>
          <p:sp>
            <p:nvSpPr>
              <p:cNvPr id="322" name="Line">
                <a:extLst>
                  <a:ext uri="{FF2B5EF4-FFF2-40B4-BE49-F238E27FC236}">
                    <a16:creationId xmlns:a16="http://schemas.microsoft.com/office/drawing/2014/main" xmlns="" id="{2D3C9542-285C-8447-B159-3B3AC08D89A3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4400"/>
                      <a:pt x="21600" y="72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23" name="Line">
                <a:extLst>
                  <a:ext uri="{FF2B5EF4-FFF2-40B4-BE49-F238E27FC236}">
                    <a16:creationId xmlns:a16="http://schemas.microsoft.com/office/drawing/2014/main" xmlns="" id="{E82F5B06-4D32-A540-9FBC-3B480F678E6A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600" y="7200"/>
                      <a:pt x="21600" y="144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24" name="Freeform 209">
              <a:extLst>
                <a:ext uri="{FF2B5EF4-FFF2-40B4-BE49-F238E27FC236}">
                  <a16:creationId xmlns:a16="http://schemas.microsoft.com/office/drawing/2014/main" xmlns="" id="{35857CAE-E2AC-084D-B387-4D11E130CC59}"/>
                </a:ext>
              </a:extLst>
            </p:cNvPr>
            <p:cNvGrpSpPr/>
            <p:nvPr/>
          </p:nvGrpSpPr>
          <p:grpSpPr>
            <a:xfrm>
              <a:off x="7863717" y="1784302"/>
              <a:ext cx="26422" cy="26421"/>
              <a:chOff x="0" y="0"/>
              <a:chExt cx="26420" cy="26420"/>
            </a:xfrm>
          </p:grpSpPr>
          <p:sp>
            <p:nvSpPr>
              <p:cNvPr id="325" name="Line">
                <a:extLst>
                  <a:ext uri="{FF2B5EF4-FFF2-40B4-BE49-F238E27FC236}">
                    <a16:creationId xmlns:a16="http://schemas.microsoft.com/office/drawing/2014/main" xmlns="" id="{D297B228-70D0-9448-9703-8DE6780916E2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0800" y="16200"/>
                      <a:pt x="10800" y="81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26" name="Line">
                <a:extLst>
                  <a:ext uri="{FF2B5EF4-FFF2-40B4-BE49-F238E27FC236}">
                    <a16:creationId xmlns:a16="http://schemas.microsoft.com/office/drawing/2014/main" xmlns="" id="{08690F97-6FC5-8F46-91CE-431288F157AC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0800" y="8100"/>
                      <a:pt x="10800" y="162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27" name="Freeform 210">
              <a:extLst>
                <a:ext uri="{FF2B5EF4-FFF2-40B4-BE49-F238E27FC236}">
                  <a16:creationId xmlns:a16="http://schemas.microsoft.com/office/drawing/2014/main" xmlns="" id="{809A4243-72A6-9747-863C-14907122CE53}"/>
                </a:ext>
              </a:extLst>
            </p:cNvPr>
            <p:cNvGrpSpPr/>
            <p:nvPr/>
          </p:nvGrpSpPr>
          <p:grpSpPr>
            <a:xfrm>
              <a:off x="7840599" y="1726506"/>
              <a:ext cx="26422" cy="26422"/>
              <a:chOff x="0" y="0"/>
              <a:chExt cx="26420" cy="26420"/>
            </a:xfrm>
          </p:grpSpPr>
          <p:sp>
            <p:nvSpPr>
              <p:cNvPr id="328" name="Line">
                <a:extLst>
                  <a:ext uri="{FF2B5EF4-FFF2-40B4-BE49-F238E27FC236}">
                    <a16:creationId xmlns:a16="http://schemas.microsoft.com/office/drawing/2014/main" xmlns="" id="{A76C6587-C394-EF4D-A78C-98FE537018A5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7280" y="15120"/>
                      <a:pt x="8640" y="648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29" name="Line">
                <a:extLst>
                  <a:ext uri="{FF2B5EF4-FFF2-40B4-BE49-F238E27FC236}">
                    <a16:creationId xmlns:a16="http://schemas.microsoft.com/office/drawing/2014/main" xmlns="" id="{2552ECA5-57E8-FA45-96BA-DE0AAE40A17B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640" y="6480"/>
                      <a:pt x="17280" y="1512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30" name="Freeform 211">
              <a:extLst>
                <a:ext uri="{FF2B5EF4-FFF2-40B4-BE49-F238E27FC236}">
                  <a16:creationId xmlns:a16="http://schemas.microsoft.com/office/drawing/2014/main" xmlns="" id="{D74E39A3-44D9-DF4D-B758-CB9C82757B18}"/>
                </a:ext>
              </a:extLst>
            </p:cNvPr>
            <p:cNvGrpSpPr/>
            <p:nvPr/>
          </p:nvGrpSpPr>
          <p:grpSpPr>
            <a:xfrm>
              <a:off x="7341906" y="2058417"/>
              <a:ext cx="26421" cy="26422"/>
              <a:chOff x="0" y="0"/>
              <a:chExt cx="26420" cy="26420"/>
            </a:xfrm>
          </p:grpSpPr>
          <p:sp>
            <p:nvSpPr>
              <p:cNvPr id="331" name="Line">
                <a:extLst>
                  <a:ext uri="{FF2B5EF4-FFF2-40B4-BE49-F238E27FC236}">
                    <a16:creationId xmlns:a16="http://schemas.microsoft.com/office/drawing/2014/main" xmlns="" id="{A2E9C76A-CA56-4E4B-8430-ABAC706286D8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6480" y="7855"/>
                      <a:pt x="12960" y="15709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32" name="Line">
                <a:extLst>
                  <a:ext uri="{FF2B5EF4-FFF2-40B4-BE49-F238E27FC236}">
                    <a16:creationId xmlns:a16="http://schemas.microsoft.com/office/drawing/2014/main" xmlns="" id="{66D4A6E0-7725-DB49-8B77-413F40EDA577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960" y="15709"/>
                      <a:pt x="6480" y="7855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33" name="Freeform 212">
              <a:extLst>
                <a:ext uri="{FF2B5EF4-FFF2-40B4-BE49-F238E27FC236}">
                  <a16:creationId xmlns:a16="http://schemas.microsoft.com/office/drawing/2014/main" xmlns="" id="{1EC7618D-B4EB-644A-AD4E-ED12DB023B01}"/>
                </a:ext>
              </a:extLst>
            </p:cNvPr>
            <p:cNvGrpSpPr/>
            <p:nvPr/>
          </p:nvGrpSpPr>
          <p:grpSpPr>
            <a:xfrm>
              <a:off x="7363373" y="2079886"/>
              <a:ext cx="26421" cy="26422"/>
              <a:chOff x="0" y="0"/>
              <a:chExt cx="26420" cy="26420"/>
            </a:xfrm>
          </p:grpSpPr>
          <p:sp>
            <p:nvSpPr>
              <p:cNvPr id="334" name="Line">
                <a:extLst>
                  <a:ext uri="{FF2B5EF4-FFF2-40B4-BE49-F238E27FC236}">
                    <a16:creationId xmlns:a16="http://schemas.microsoft.com/office/drawing/2014/main" xmlns="" id="{F4315AFB-CDAE-764B-B7FE-12E8BE480366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855" y="8640"/>
                      <a:pt x="13745" y="1512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35" name="Line">
                <a:extLst>
                  <a:ext uri="{FF2B5EF4-FFF2-40B4-BE49-F238E27FC236}">
                    <a16:creationId xmlns:a16="http://schemas.microsoft.com/office/drawing/2014/main" xmlns="" id="{EC5438D2-22DD-634E-B665-B7CCE5C8BFFA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3745" y="15120"/>
                      <a:pt x="7855" y="864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36" name="Freeform 213">
              <a:extLst>
                <a:ext uri="{FF2B5EF4-FFF2-40B4-BE49-F238E27FC236}">
                  <a16:creationId xmlns:a16="http://schemas.microsoft.com/office/drawing/2014/main" xmlns="" id="{0D97EA93-0781-1D4A-865E-3CC1ECEEDD83}"/>
                </a:ext>
              </a:extLst>
            </p:cNvPr>
            <p:cNvGrpSpPr/>
            <p:nvPr/>
          </p:nvGrpSpPr>
          <p:grpSpPr>
            <a:xfrm>
              <a:off x="7274202" y="1873473"/>
              <a:ext cx="69357" cy="188250"/>
              <a:chOff x="0" y="0"/>
              <a:chExt cx="69355" cy="188249"/>
            </a:xfrm>
          </p:grpSpPr>
          <p:sp>
            <p:nvSpPr>
              <p:cNvPr id="337" name="Line">
                <a:extLst>
                  <a:ext uri="{FF2B5EF4-FFF2-40B4-BE49-F238E27FC236}">
                    <a16:creationId xmlns:a16="http://schemas.microsoft.com/office/drawing/2014/main" xmlns="" id="{35106478-E3CA-AB47-B78F-150BFEE40A06}"/>
                  </a:ext>
                </a:extLst>
              </p:cNvPr>
              <p:cNvSpPr/>
              <p:nvPr/>
            </p:nvSpPr>
            <p:spPr>
              <a:xfrm>
                <a:off x="-1" y="-1"/>
                <a:ext cx="69357" cy="188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54" y="8308"/>
                      <a:pt x="8862" y="15785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38" name="Line">
                <a:extLst>
                  <a:ext uri="{FF2B5EF4-FFF2-40B4-BE49-F238E27FC236}">
                    <a16:creationId xmlns:a16="http://schemas.microsoft.com/office/drawing/2014/main" xmlns="" id="{8A24FF6A-E369-CA45-93CF-7BA30854C983}"/>
                  </a:ext>
                </a:extLst>
              </p:cNvPr>
              <p:cNvSpPr/>
              <p:nvPr/>
            </p:nvSpPr>
            <p:spPr>
              <a:xfrm>
                <a:off x="-1" y="-1"/>
                <a:ext cx="69357" cy="188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8862" y="15785"/>
                      <a:pt x="554" y="8308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39" name="Freeform 214">
              <a:extLst>
                <a:ext uri="{FF2B5EF4-FFF2-40B4-BE49-F238E27FC236}">
                  <a16:creationId xmlns:a16="http://schemas.microsoft.com/office/drawing/2014/main" xmlns="" id="{109D9A65-1713-C04A-9217-9DBBB9990F56}"/>
                </a:ext>
              </a:extLst>
            </p:cNvPr>
            <p:cNvGrpSpPr/>
            <p:nvPr/>
          </p:nvGrpSpPr>
          <p:grpSpPr>
            <a:xfrm>
              <a:off x="7581344" y="1563028"/>
              <a:ext cx="214671" cy="89173"/>
              <a:chOff x="0" y="0"/>
              <a:chExt cx="214670" cy="89171"/>
            </a:xfrm>
          </p:grpSpPr>
          <p:sp>
            <p:nvSpPr>
              <p:cNvPr id="340" name="Line">
                <a:extLst>
                  <a:ext uri="{FF2B5EF4-FFF2-40B4-BE49-F238E27FC236}">
                    <a16:creationId xmlns:a16="http://schemas.microsoft.com/office/drawing/2014/main" xmlns="" id="{17863CA1-FB3C-5748-99D2-4DBACCDA071D}"/>
                  </a:ext>
                </a:extLst>
              </p:cNvPr>
              <p:cNvSpPr/>
              <p:nvPr/>
            </p:nvSpPr>
            <p:spPr>
              <a:xfrm>
                <a:off x="0" y="-1"/>
                <a:ext cx="214671" cy="891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62" y="8376"/>
                      <a:pt x="8492" y="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41" name="Line">
                <a:extLst>
                  <a:ext uri="{FF2B5EF4-FFF2-40B4-BE49-F238E27FC236}">
                    <a16:creationId xmlns:a16="http://schemas.microsoft.com/office/drawing/2014/main" xmlns="" id="{913B144A-642C-F143-837E-824FF243B766}"/>
                  </a:ext>
                </a:extLst>
              </p:cNvPr>
              <p:cNvSpPr/>
              <p:nvPr/>
            </p:nvSpPr>
            <p:spPr>
              <a:xfrm>
                <a:off x="0" y="-1"/>
                <a:ext cx="214671" cy="891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492" y="0"/>
                      <a:pt x="16062" y="8376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42" name="Freeform 215">
              <a:extLst>
                <a:ext uri="{FF2B5EF4-FFF2-40B4-BE49-F238E27FC236}">
                  <a16:creationId xmlns:a16="http://schemas.microsoft.com/office/drawing/2014/main" xmlns="" id="{9D5956AA-881F-3C4D-BF61-F1F382568D7F}"/>
                </a:ext>
              </a:extLst>
            </p:cNvPr>
            <p:cNvGrpSpPr/>
            <p:nvPr/>
          </p:nvGrpSpPr>
          <p:grpSpPr>
            <a:xfrm>
              <a:off x="7386490" y="2099701"/>
              <a:ext cx="26422" cy="26421"/>
              <a:chOff x="0" y="0"/>
              <a:chExt cx="26420" cy="26420"/>
            </a:xfrm>
          </p:grpSpPr>
          <p:sp>
            <p:nvSpPr>
              <p:cNvPr id="343" name="Line">
                <a:extLst>
                  <a:ext uri="{FF2B5EF4-FFF2-40B4-BE49-F238E27FC236}">
                    <a16:creationId xmlns:a16="http://schemas.microsoft.com/office/drawing/2014/main" xmlns="" id="{8E80B7A4-79AC-3248-A426-7178C87B698E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6480" y="6171"/>
                      <a:pt x="15120" y="15429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44" name="Line">
                <a:extLst>
                  <a:ext uri="{FF2B5EF4-FFF2-40B4-BE49-F238E27FC236}">
                    <a16:creationId xmlns:a16="http://schemas.microsoft.com/office/drawing/2014/main" xmlns="" id="{5CCFD600-F96E-7645-BBB2-93F0F2183CDF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5120" y="15429"/>
                      <a:pt x="6480" y="6171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45" name="Freeform 216">
              <a:extLst>
                <a:ext uri="{FF2B5EF4-FFF2-40B4-BE49-F238E27FC236}">
                  <a16:creationId xmlns:a16="http://schemas.microsoft.com/office/drawing/2014/main" xmlns="" id="{38AE9F30-76DD-9648-8E0C-B07962B80AD3}"/>
                </a:ext>
              </a:extLst>
            </p:cNvPr>
            <p:cNvGrpSpPr/>
            <p:nvPr/>
          </p:nvGrpSpPr>
          <p:grpSpPr>
            <a:xfrm>
              <a:off x="7792712" y="1648895"/>
              <a:ext cx="26421" cy="26422"/>
              <a:chOff x="0" y="0"/>
              <a:chExt cx="26420" cy="26420"/>
            </a:xfrm>
          </p:grpSpPr>
          <p:sp>
            <p:nvSpPr>
              <p:cNvPr id="346" name="Line">
                <a:extLst>
                  <a:ext uri="{FF2B5EF4-FFF2-40B4-BE49-F238E27FC236}">
                    <a16:creationId xmlns:a16="http://schemas.microsoft.com/office/drawing/2014/main" xmlns="" id="{4D334CBC-6789-C641-A802-611E3830BEF1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960" y="13745"/>
                      <a:pt x="6480" y="7855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47" name="Line">
                <a:extLst>
                  <a:ext uri="{FF2B5EF4-FFF2-40B4-BE49-F238E27FC236}">
                    <a16:creationId xmlns:a16="http://schemas.microsoft.com/office/drawing/2014/main" xmlns="" id="{C3E59099-9807-3E46-96BC-085D0C3960E8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6480" y="7855"/>
                      <a:pt x="12960" y="13745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sp>
          <p:nvSpPr>
            <p:cNvPr id="348" name="Freeform 217">
              <a:extLst>
                <a:ext uri="{FF2B5EF4-FFF2-40B4-BE49-F238E27FC236}">
                  <a16:creationId xmlns:a16="http://schemas.microsoft.com/office/drawing/2014/main" xmlns="" id="{815E9197-2C46-154B-827B-C329116BC7EB}"/>
                </a:ext>
              </a:extLst>
            </p:cNvPr>
            <p:cNvSpPr/>
            <p:nvPr/>
          </p:nvSpPr>
          <p:spPr>
            <a:xfrm>
              <a:off x="7274202" y="1563028"/>
              <a:ext cx="307144" cy="310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474"/>
                    <a:pt x="0" y="21221"/>
                    <a:pt x="0" y="21095"/>
                  </a:cubicBezTo>
                  <a:cubicBezTo>
                    <a:pt x="0" y="9347"/>
                    <a:pt x="9586" y="0"/>
                    <a:pt x="21344" y="0"/>
                  </a:cubicBezTo>
                  <a:cubicBezTo>
                    <a:pt x="21472" y="0"/>
                    <a:pt x="21472" y="0"/>
                    <a:pt x="21600" y="0"/>
                  </a:cubicBez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CECC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grpSp>
          <p:nvGrpSpPr>
            <p:cNvPr id="349" name="Freeform 218">
              <a:extLst>
                <a:ext uri="{FF2B5EF4-FFF2-40B4-BE49-F238E27FC236}">
                  <a16:creationId xmlns:a16="http://schemas.microsoft.com/office/drawing/2014/main" xmlns="" id="{9CDE2573-6946-234C-AF61-DDE1061691CB}"/>
                </a:ext>
              </a:extLst>
            </p:cNvPr>
            <p:cNvGrpSpPr/>
            <p:nvPr/>
          </p:nvGrpSpPr>
          <p:grpSpPr>
            <a:xfrm>
              <a:off x="7497128" y="2149240"/>
              <a:ext cx="26421" cy="26421"/>
              <a:chOff x="0" y="0"/>
              <a:chExt cx="26420" cy="26420"/>
            </a:xfrm>
          </p:grpSpPr>
          <p:sp>
            <p:nvSpPr>
              <p:cNvPr id="350" name="Line">
                <a:extLst>
                  <a:ext uri="{FF2B5EF4-FFF2-40B4-BE49-F238E27FC236}">
                    <a16:creationId xmlns:a16="http://schemas.microsoft.com/office/drawing/2014/main" xmlns="" id="{6EC1C716-6F61-DB4C-AA2A-DB48DE435B29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400" y="10800"/>
                      <a:pt x="13500" y="108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51" name="Line">
                <a:extLst>
                  <a:ext uri="{FF2B5EF4-FFF2-40B4-BE49-F238E27FC236}">
                    <a16:creationId xmlns:a16="http://schemas.microsoft.com/office/drawing/2014/main" xmlns="" id="{4D5E6DD2-F43D-714A-88AC-AF3AD0F894C2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3500" y="10800"/>
                      <a:pt x="5400" y="108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52" name="Freeform 219">
              <a:extLst>
                <a:ext uri="{FF2B5EF4-FFF2-40B4-BE49-F238E27FC236}">
                  <a16:creationId xmlns:a16="http://schemas.microsoft.com/office/drawing/2014/main" xmlns="" id="{E809CA56-3423-C145-B26B-937497932DFF}"/>
                </a:ext>
              </a:extLst>
            </p:cNvPr>
            <p:cNvGrpSpPr/>
            <p:nvPr/>
          </p:nvGrpSpPr>
          <p:grpSpPr>
            <a:xfrm>
              <a:off x="7482266" y="2145938"/>
              <a:ext cx="26422" cy="26422"/>
              <a:chOff x="0" y="0"/>
              <a:chExt cx="26420" cy="26420"/>
            </a:xfrm>
          </p:grpSpPr>
          <p:sp>
            <p:nvSpPr>
              <p:cNvPr id="353" name="Line">
                <a:extLst>
                  <a:ext uri="{FF2B5EF4-FFF2-40B4-BE49-F238E27FC236}">
                    <a16:creationId xmlns:a16="http://schemas.microsoft.com/office/drawing/2014/main" xmlns="" id="{8F193F28-9A7B-644A-BE62-FDDDAC11C175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400" y="10800"/>
                      <a:pt x="13500" y="108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54" name="Line">
                <a:extLst>
                  <a:ext uri="{FF2B5EF4-FFF2-40B4-BE49-F238E27FC236}">
                    <a16:creationId xmlns:a16="http://schemas.microsoft.com/office/drawing/2014/main" xmlns="" id="{3EE90663-6291-AE40-977B-6BE825E8849E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3500" y="10800"/>
                      <a:pt x="5400" y="108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55" name="Freeform 220">
              <a:extLst>
                <a:ext uri="{FF2B5EF4-FFF2-40B4-BE49-F238E27FC236}">
                  <a16:creationId xmlns:a16="http://schemas.microsoft.com/office/drawing/2014/main" xmlns="" id="{1C985479-4823-5E4A-B43D-7B162BBD7D5B}"/>
                </a:ext>
              </a:extLst>
            </p:cNvPr>
            <p:cNvGrpSpPr/>
            <p:nvPr/>
          </p:nvGrpSpPr>
          <p:grpSpPr>
            <a:xfrm>
              <a:off x="7374931" y="2091443"/>
              <a:ext cx="26422" cy="26422"/>
              <a:chOff x="0" y="0"/>
              <a:chExt cx="26420" cy="26420"/>
            </a:xfrm>
          </p:grpSpPr>
          <p:sp>
            <p:nvSpPr>
              <p:cNvPr id="356" name="Line">
                <a:extLst>
                  <a:ext uri="{FF2B5EF4-FFF2-40B4-BE49-F238E27FC236}">
                    <a16:creationId xmlns:a16="http://schemas.microsoft.com/office/drawing/2014/main" xmlns="" id="{187F13EB-8E94-D643-AFCB-0597D120571D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0800" y="0"/>
                      <a:pt x="10800" y="108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57" name="Line">
                <a:extLst>
                  <a:ext uri="{FF2B5EF4-FFF2-40B4-BE49-F238E27FC236}">
                    <a16:creationId xmlns:a16="http://schemas.microsoft.com/office/drawing/2014/main" xmlns="" id="{E9EAD1CC-485F-0F48-A673-7F24934DB7DD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0800" y="10800"/>
                      <a:pt x="10800" y="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58" name="Freeform 221">
              <a:extLst>
                <a:ext uri="{FF2B5EF4-FFF2-40B4-BE49-F238E27FC236}">
                  <a16:creationId xmlns:a16="http://schemas.microsoft.com/office/drawing/2014/main" xmlns="" id="{572312C0-1893-9C4D-8DA4-EAB95E77FEEC}"/>
                </a:ext>
              </a:extLst>
            </p:cNvPr>
            <p:cNvGrpSpPr/>
            <p:nvPr/>
          </p:nvGrpSpPr>
          <p:grpSpPr>
            <a:xfrm>
              <a:off x="7399701" y="2106307"/>
              <a:ext cx="26422" cy="26422"/>
              <a:chOff x="0" y="0"/>
              <a:chExt cx="26420" cy="26420"/>
            </a:xfrm>
          </p:grpSpPr>
          <p:sp>
            <p:nvSpPr>
              <p:cNvPr id="359" name="Line">
                <a:extLst>
                  <a:ext uri="{FF2B5EF4-FFF2-40B4-BE49-F238E27FC236}">
                    <a16:creationId xmlns:a16="http://schemas.microsoft.com/office/drawing/2014/main" xmlns="" id="{4C5147B7-3A42-EE4B-9BB1-CCC44CE26A65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0800" y="10800"/>
                      <a:pt x="16200" y="216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60" name="Line">
                <a:extLst>
                  <a:ext uri="{FF2B5EF4-FFF2-40B4-BE49-F238E27FC236}">
                    <a16:creationId xmlns:a16="http://schemas.microsoft.com/office/drawing/2014/main" xmlns="" id="{8CCAE17D-E912-0C4D-A8D9-BCF622108699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200" y="21600"/>
                      <a:pt x="10800" y="108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61" name="Freeform 222">
              <a:extLst>
                <a:ext uri="{FF2B5EF4-FFF2-40B4-BE49-F238E27FC236}">
                  <a16:creationId xmlns:a16="http://schemas.microsoft.com/office/drawing/2014/main" xmlns="" id="{FB7E88D1-F1A8-4045-AE93-BCC1F08ED782}"/>
                </a:ext>
              </a:extLst>
            </p:cNvPr>
            <p:cNvGrpSpPr/>
            <p:nvPr/>
          </p:nvGrpSpPr>
          <p:grpSpPr>
            <a:xfrm>
              <a:off x="7454194" y="2144835"/>
              <a:ext cx="26422" cy="8810"/>
              <a:chOff x="0" y="0"/>
              <a:chExt cx="26420" cy="8808"/>
            </a:xfrm>
          </p:grpSpPr>
          <p:sp>
            <p:nvSpPr>
              <p:cNvPr id="362" name="Line">
                <a:extLst>
                  <a:ext uri="{FF2B5EF4-FFF2-40B4-BE49-F238E27FC236}">
                    <a16:creationId xmlns:a16="http://schemas.microsoft.com/office/drawing/2014/main" xmlns="" id="{01CB44F4-947E-7C43-81B2-FCEFCFA11A42}"/>
                  </a:ext>
                </a:extLst>
              </p:cNvPr>
              <p:cNvSpPr/>
              <p:nvPr/>
            </p:nvSpPr>
            <p:spPr>
              <a:xfrm>
                <a:off x="0" y="-1"/>
                <a:ext cx="26421" cy="881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63" name="Line">
                <a:extLst>
                  <a:ext uri="{FF2B5EF4-FFF2-40B4-BE49-F238E27FC236}">
                    <a16:creationId xmlns:a16="http://schemas.microsoft.com/office/drawing/2014/main" xmlns="" id="{947BEB8A-EE8B-D54E-9641-42D0729928CA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26421" cy="8809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64" name="Freeform 223">
              <a:extLst>
                <a:ext uri="{FF2B5EF4-FFF2-40B4-BE49-F238E27FC236}">
                  <a16:creationId xmlns:a16="http://schemas.microsoft.com/office/drawing/2014/main" xmlns="" id="{99982AB9-2F2B-584D-BDFB-EF34DAE83171}"/>
                </a:ext>
              </a:extLst>
            </p:cNvPr>
            <p:cNvGrpSpPr/>
            <p:nvPr/>
          </p:nvGrpSpPr>
          <p:grpSpPr>
            <a:xfrm>
              <a:off x="7424470" y="2122819"/>
              <a:ext cx="26422" cy="26422"/>
              <a:chOff x="0" y="0"/>
              <a:chExt cx="26420" cy="26420"/>
            </a:xfrm>
          </p:grpSpPr>
          <p:sp>
            <p:nvSpPr>
              <p:cNvPr id="365" name="Line">
                <a:extLst>
                  <a:ext uri="{FF2B5EF4-FFF2-40B4-BE49-F238E27FC236}">
                    <a16:creationId xmlns:a16="http://schemas.microsoft.com/office/drawing/2014/main" xmlns="" id="{215E157F-1685-124E-B986-A62E873E5BA7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640" y="7200"/>
                      <a:pt x="12960" y="144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66" name="Line">
                <a:extLst>
                  <a:ext uri="{FF2B5EF4-FFF2-40B4-BE49-F238E27FC236}">
                    <a16:creationId xmlns:a16="http://schemas.microsoft.com/office/drawing/2014/main" xmlns="" id="{45BC1995-2606-C049-929E-B7C0BF28045E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960" y="14400"/>
                      <a:pt x="8640" y="72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67" name="Freeform 224">
              <a:extLst>
                <a:ext uri="{FF2B5EF4-FFF2-40B4-BE49-F238E27FC236}">
                  <a16:creationId xmlns:a16="http://schemas.microsoft.com/office/drawing/2014/main" xmlns="" id="{CD86D852-61EF-9144-8B83-CA831D7F1578}"/>
                </a:ext>
              </a:extLst>
            </p:cNvPr>
            <p:cNvGrpSpPr/>
            <p:nvPr/>
          </p:nvGrpSpPr>
          <p:grpSpPr>
            <a:xfrm>
              <a:off x="7351813" y="2069977"/>
              <a:ext cx="26422" cy="26422"/>
              <a:chOff x="0" y="0"/>
              <a:chExt cx="26420" cy="26420"/>
            </a:xfrm>
          </p:grpSpPr>
          <p:sp>
            <p:nvSpPr>
              <p:cNvPr id="368" name="Line">
                <a:extLst>
                  <a:ext uri="{FF2B5EF4-FFF2-40B4-BE49-F238E27FC236}">
                    <a16:creationId xmlns:a16="http://schemas.microsoft.com/office/drawing/2014/main" xmlns="" id="{952044BD-CB54-B041-9251-82F69D371401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1600"/>
                      <a:pt x="21600" y="216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69" name="Line">
                <a:extLst>
                  <a:ext uri="{FF2B5EF4-FFF2-40B4-BE49-F238E27FC236}">
                    <a16:creationId xmlns:a16="http://schemas.microsoft.com/office/drawing/2014/main" xmlns="" id="{0100E531-3B2D-BB49-A971-F78A38EC82FF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00"/>
                      <a:pt x="0" y="216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70" name="Freeform 225">
              <a:extLst>
                <a:ext uri="{FF2B5EF4-FFF2-40B4-BE49-F238E27FC236}">
                  <a16:creationId xmlns:a16="http://schemas.microsoft.com/office/drawing/2014/main" xmlns="" id="{5629A1C5-5BE9-0249-81D1-6096AABDFAD2}"/>
                </a:ext>
              </a:extLst>
            </p:cNvPr>
            <p:cNvGrpSpPr/>
            <p:nvPr/>
          </p:nvGrpSpPr>
          <p:grpSpPr>
            <a:xfrm>
              <a:off x="7331998" y="2061720"/>
              <a:ext cx="26421" cy="1"/>
              <a:chOff x="0" y="0"/>
              <a:chExt cx="26420" cy="0"/>
            </a:xfrm>
          </p:grpSpPr>
          <p:sp>
            <p:nvSpPr>
              <p:cNvPr id="371" name="Line">
                <a:extLst>
                  <a:ext uri="{FF2B5EF4-FFF2-40B4-BE49-F238E27FC236}">
                    <a16:creationId xmlns:a16="http://schemas.microsoft.com/office/drawing/2014/main" xmlns="" id="{385CD173-9DAA-3B4B-ADCF-4B300C528D93}"/>
                  </a:ext>
                </a:extLst>
              </p:cNvPr>
              <p:cNvSpPr/>
              <p:nvPr/>
            </p:nvSpPr>
            <p:spPr>
              <a:xfrm flipH="1" flipV="1">
                <a:off x="-1" y="0"/>
                <a:ext cx="26422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72" name="Line">
                <a:extLst>
                  <a:ext uri="{FF2B5EF4-FFF2-40B4-BE49-F238E27FC236}">
                    <a16:creationId xmlns:a16="http://schemas.microsoft.com/office/drawing/2014/main" xmlns="" id="{96C20FD7-CD93-EE4E-9C26-D9A7840D8D62}"/>
                  </a:ext>
                </a:extLst>
              </p:cNvPr>
              <p:cNvSpPr/>
              <p:nvPr/>
            </p:nvSpPr>
            <p:spPr>
              <a:xfrm>
                <a:off x="0" y="0"/>
                <a:ext cx="26421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73" name="Freeform 227">
              <a:extLst>
                <a:ext uri="{FF2B5EF4-FFF2-40B4-BE49-F238E27FC236}">
                  <a16:creationId xmlns:a16="http://schemas.microsoft.com/office/drawing/2014/main" xmlns="" id="{420AD963-4C15-B546-9BA3-85D2FBD6CC3C}"/>
                </a:ext>
              </a:extLst>
            </p:cNvPr>
            <p:cNvGrpSpPr/>
            <p:nvPr/>
          </p:nvGrpSpPr>
          <p:grpSpPr>
            <a:xfrm>
              <a:off x="7802619" y="1662105"/>
              <a:ext cx="26422" cy="26422"/>
              <a:chOff x="0" y="0"/>
              <a:chExt cx="26420" cy="26420"/>
            </a:xfrm>
          </p:grpSpPr>
          <p:sp>
            <p:nvSpPr>
              <p:cNvPr id="374" name="Line">
                <a:extLst>
                  <a:ext uri="{FF2B5EF4-FFF2-40B4-BE49-F238E27FC236}">
                    <a16:creationId xmlns:a16="http://schemas.microsoft.com/office/drawing/2014/main" xmlns="" id="{4773F81A-C69F-F446-A456-8B25D0577195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0" y="10800"/>
                      <a:pt x="0" y="108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75" name="Line">
                <a:extLst>
                  <a:ext uri="{FF2B5EF4-FFF2-40B4-BE49-F238E27FC236}">
                    <a16:creationId xmlns:a16="http://schemas.microsoft.com/office/drawing/2014/main" xmlns="" id="{3E369469-8EDB-FB4E-AE72-B989D1920292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08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76" name="Freeform 228">
              <a:extLst>
                <a:ext uri="{FF2B5EF4-FFF2-40B4-BE49-F238E27FC236}">
                  <a16:creationId xmlns:a16="http://schemas.microsoft.com/office/drawing/2014/main" xmlns="" id="{089CB029-688B-0947-8853-F4018960C944}"/>
                </a:ext>
              </a:extLst>
            </p:cNvPr>
            <p:cNvGrpSpPr/>
            <p:nvPr/>
          </p:nvGrpSpPr>
          <p:grpSpPr>
            <a:xfrm>
              <a:off x="7820784" y="1686875"/>
              <a:ext cx="26421" cy="26422"/>
              <a:chOff x="0" y="0"/>
              <a:chExt cx="26420" cy="26420"/>
            </a:xfrm>
          </p:grpSpPr>
          <p:sp>
            <p:nvSpPr>
              <p:cNvPr id="377" name="Line">
                <a:extLst>
                  <a:ext uri="{FF2B5EF4-FFF2-40B4-BE49-F238E27FC236}">
                    <a16:creationId xmlns:a16="http://schemas.microsoft.com/office/drawing/2014/main" xmlns="" id="{7CF802A7-A942-8A42-9FDE-5C6A9D330EEC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0800" y="14400"/>
                      <a:pt x="10800" y="72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78" name="Line">
                <a:extLst>
                  <a:ext uri="{FF2B5EF4-FFF2-40B4-BE49-F238E27FC236}">
                    <a16:creationId xmlns:a16="http://schemas.microsoft.com/office/drawing/2014/main" xmlns="" id="{79BE3DBB-E93E-4B4C-B398-CAF8AD96DCB7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0800" y="7200"/>
                      <a:pt x="10800" y="144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79" name="Freeform 229">
              <a:extLst>
                <a:ext uri="{FF2B5EF4-FFF2-40B4-BE49-F238E27FC236}">
                  <a16:creationId xmlns:a16="http://schemas.microsoft.com/office/drawing/2014/main" xmlns="" id="{050C8987-4B08-AB4F-926F-75C942F6564B}"/>
                </a:ext>
              </a:extLst>
            </p:cNvPr>
            <p:cNvGrpSpPr/>
            <p:nvPr/>
          </p:nvGrpSpPr>
          <p:grpSpPr>
            <a:xfrm>
              <a:off x="7833994" y="1713297"/>
              <a:ext cx="26422" cy="26422"/>
              <a:chOff x="0" y="0"/>
              <a:chExt cx="26420" cy="26420"/>
            </a:xfrm>
          </p:grpSpPr>
          <p:sp>
            <p:nvSpPr>
              <p:cNvPr id="380" name="Line">
                <a:extLst>
                  <a:ext uri="{FF2B5EF4-FFF2-40B4-BE49-F238E27FC236}">
                    <a16:creationId xmlns:a16="http://schemas.microsoft.com/office/drawing/2014/main" xmlns="" id="{4D105444-06C1-2241-85DB-D84FA0D3BD25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200"/>
                      <a:pt x="10800" y="54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81" name="Line">
                <a:extLst>
                  <a:ext uri="{FF2B5EF4-FFF2-40B4-BE49-F238E27FC236}">
                    <a16:creationId xmlns:a16="http://schemas.microsoft.com/office/drawing/2014/main" xmlns="" id="{5D9A826D-5E9B-2F4C-A84E-25C7D6B6D971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0800" y="5400"/>
                      <a:pt x="21600" y="162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sp>
          <p:nvSpPr>
            <p:cNvPr id="382" name="Rectangle 230">
              <a:extLst>
                <a:ext uri="{FF2B5EF4-FFF2-40B4-BE49-F238E27FC236}">
                  <a16:creationId xmlns:a16="http://schemas.microsoft.com/office/drawing/2014/main" xmlns="" id="{CE0C5B35-829A-274A-BF04-02B3C43D0774}"/>
                </a:ext>
              </a:extLst>
            </p:cNvPr>
            <p:cNvSpPr/>
            <p:nvPr/>
          </p:nvSpPr>
          <p:spPr>
            <a:xfrm>
              <a:off x="7569785" y="1551470"/>
              <a:ext cx="26422" cy="26422"/>
            </a:xfrm>
            <a:prstGeom prst="rect">
              <a:avLst/>
            </a:pr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grpSp>
          <p:nvGrpSpPr>
            <p:cNvPr id="383" name="Freeform 231">
              <a:extLst>
                <a:ext uri="{FF2B5EF4-FFF2-40B4-BE49-F238E27FC236}">
                  <a16:creationId xmlns:a16="http://schemas.microsoft.com/office/drawing/2014/main" xmlns="" id="{30AE06E6-12C1-B040-AA58-DBC5B4FD68C0}"/>
                </a:ext>
              </a:extLst>
            </p:cNvPr>
            <p:cNvGrpSpPr/>
            <p:nvPr/>
          </p:nvGrpSpPr>
          <p:grpSpPr>
            <a:xfrm>
              <a:off x="7548318" y="2155845"/>
              <a:ext cx="29726" cy="26422"/>
              <a:chOff x="0" y="0"/>
              <a:chExt cx="29724" cy="26420"/>
            </a:xfrm>
          </p:grpSpPr>
          <p:sp>
            <p:nvSpPr>
              <p:cNvPr id="384" name="Line">
                <a:extLst>
                  <a:ext uri="{FF2B5EF4-FFF2-40B4-BE49-F238E27FC236}">
                    <a16:creationId xmlns:a16="http://schemas.microsoft.com/office/drawing/2014/main" xmlns="" id="{FD89C094-B056-CA41-B266-B127259FDF17}"/>
                  </a:ext>
                </a:extLst>
              </p:cNvPr>
              <p:cNvSpPr/>
              <p:nvPr/>
            </p:nvSpPr>
            <p:spPr>
              <a:xfrm>
                <a:off x="0" y="0"/>
                <a:ext cx="29725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624" y="21600"/>
                      <a:pt x="13976" y="216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85" name="Line">
                <a:extLst>
                  <a:ext uri="{FF2B5EF4-FFF2-40B4-BE49-F238E27FC236}">
                    <a16:creationId xmlns:a16="http://schemas.microsoft.com/office/drawing/2014/main" xmlns="" id="{BE403A07-5BB8-6745-845E-5B08B130A4E0}"/>
                  </a:ext>
                </a:extLst>
              </p:cNvPr>
              <p:cNvSpPr/>
              <p:nvPr/>
            </p:nvSpPr>
            <p:spPr>
              <a:xfrm>
                <a:off x="0" y="0"/>
                <a:ext cx="29725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3976" y="21600"/>
                      <a:pt x="7624" y="216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86" name="Freeform 232">
              <a:extLst>
                <a:ext uri="{FF2B5EF4-FFF2-40B4-BE49-F238E27FC236}">
                  <a16:creationId xmlns:a16="http://schemas.microsoft.com/office/drawing/2014/main" xmlns="" id="{806E241A-D2E8-B44C-BFA5-353FB1D2F34F}"/>
                </a:ext>
              </a:extLst>
            </p:cNvPr>
            <p:cNvGrpSpPr/>
            <p:nvPr/>
          </p:nvGrpSpPr>
          <p:grpSpPr>
            <a:xfrm>
              <a:off x="7513641" y="2152543"/>
              <a:ext cx="26422" cy="26422"/>
              <a:chOff x="0" y="0"/>
              <a:chExt cx="26420" cy="26420"/>
            </a:xfrm>
          </p:grpSpPr>
          <p:sp>
            <p:nvSpPr>
              <p:cNvPr id="387" name="Line">
                <a:extLst>
                  <a:ext uri="{FF2B5EF4-FFF2-40B4-BE49-F238E27FC236}">
                    <a16:creationId xmlns:a16="http://schemas.microsoft.com/office/drawing/2014/main" xmlns="" id="{35C61292-A9FC-DF41-839A-93064E1A29FB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6480" y="21600"/>
                      <a:pt x="12960" y="216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88" name="Line">
                <a:extLst>
                  <a:ext uri="{FF2B5EF4-FFF2-40B4-BE49-F238E27FC236}">
                    <a16:creationId xmlns:a16="http://schemas.microsoft.com/office/drawing/2014/main" xmlns="" id="{80914D30-82C3-5944-ACFF-845F2307F476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960" y="21600"/>
                      <a:pt x="6480" y="216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89" name="Freeform 233">
              <a:extLst>
                <a:ext uri="{FF2B5EF4-FFF2-40B4-BE49-F238E27FC236}">
                  <a16:creationId xmlns:a16="http://schemas.microsoft.com/office/drawing/2014/main" xmlns="" id="{17304D56-B146-AF47-A84C-D9B4EC6882F2}"/>
                </a:ext>
              </a:extLst>
            </p:cNvPr>
            <p:cNvGrpSpPr/>
            <p:nvPr/>
          </p:nvGrpSpPr>
          <p:grpSpPr>
            <a:xfrm>
              <a:off x="7853260" y="1739718"/>
              <a:ext cx="17613" cy="26422"/>
              <a:chOff x="0" y="0"/>
              <a:chExt cx="17612" cy="26420"/>
            </a:xfrm>
          </p:grpSpPr>
          <p:sp>
            <p:nvSpPr>
              <p:cNvPr id="390" name="Line">
                <a:extLst>
                  <a:ext uri="{FF2B5EF4-FFF2-40B4-BE49-F238E27FC236}">
                    <a16:creationId xmlns:a16="http://schemas.microsoft.com/office/drawing/2014/main" xmlns="" id="{A66A97ED-BC35-3148-9E9E-3B4218045511}"/>
                  </a:ext>
                </a:extLst>
              </p:cNvPr>
              <p:cNvSpPr/>
              <p:nvPr/>
            </p:nvSpPr>
            <p:spPr>
              <a:xfrm flipH="1" flipV="1">
                <a:off x="-1" y="-1"/>
                <a:ext cx="17614" cy="2642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91" name="Line">
                <a:extLst>
                  <a:ext uri="{FF2B5EF4-FFF2-40B4-BE49-F238E27FC236}">
                    <a16:creationId xmlns:a16="http://schemas.microsoft.com/office/drawing/2014/main" xmlns="" id="{9E91412E-2954-EB42-B219-8841B083D2EA}"/>
                  </a:ext>
                </a:extLst>
              </p:cNvPr>
              <p:cNvSpPr/>
              <p:nvPr/>
            </p:nvSpPr>
            <p:spPr>
              <a:xfrm>
                <a:off x="0" y="-1"/>
                <a:ext cx="17613" cy="2642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92" name="Freeform 234">
              <a:extLst>
                <a:ext uri="{FF2B5EF4-FFF2-40B4-BE49-F238E27FC236}">
                  <a16:creationId xmlns:a16="http://schemas.microsoft.com/office/drawing/2014/main" xmlns="" id="{E01AE4CA-49B8-2B4D-809D-D4FE4A9387C8}"/>
                </a:ext>
              </a:extLst>
            </p:cNvPr>
            <p:cNvGrpSpPr/>
            <p:nvPr/>
          </p:nvGrpSpPr>
          <p:grpSpPr>
            <a:xfrm>
              <a:off x="7868671" y="1833842"/>
              <a:ext cx="26422" cy="33027"/>
              <a:chOff x="0" y="0"/>
              <a:chExt cx="26420" cy="33026"/>
            </a:xfrm>
          </p:grpSpPr>
          <p:sp>
            <p:nvSpPr>
              <p:cNvPr id="393" name="Line">
                <a:extLst>
                  <a:ext uri="{FF2B5EF4-FFF2-40B4-BE49-F238E27FC236}">
                    <a16:creationId xmlns:a16="http://schemas.microsoft.com/office/drawing/2014/main" xmlns="" id="{519CE657-9E8F-034C-ABDD-0990CC319A72}"/>
                  </a:ext>
                </a:extLst>
              </p:cNvPr>
              <p:cNvSpPr/>
              <p:nvPr/>
            </p:nvSpPr>
            <p:spPr>
              <a:xfrm>
                <a:off x="0" y="0"/>
                <a:ext cx="26421" cy="33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3976"/>
                      <a:pt x="21600" y="6353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94" name="Line">
                <a:extLst>
                  <a:ext uri="{FF2B5EF4-FFF2-40B4-BE49-F238E27FC236}">
                    <a16:creationId xmlns:a16="http://schemas.microsoft.com/office/drawing/2014/main" xmlns="" id="{4DA4076D-3A10-994E-AB09-07ABE5A6E526}"/>
                  </a:ext>
                </a:extLst>
              </p:cNvPr>
              <p:cNvSpPr/>
              <p:nvPr/>
            </p:nvSpPr>
            <p:spPr>
              <a:xfrm>
                <a:off x="0" y="0"/>
                <a:ext cx="26421" cy="33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600" y="6353"/>
                      <a:pt x="21600" y="13976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95" name="Freeform 235">
              <a:extLst>
                <a:ext uri="{FF2B5EF4-FFF2-40B4-BE49-F238E27FC236}">
                  <a16:creationId xmlns:a16="http://schemas.microsoft.com/office/drawing/2014/main" xmlns="" id="{610342D3-FE06-144A-9704-83F4B211AE14}"/>
                </a:ext>
              </a:extLst>
            </p:cNvPr>
            <p:cNvGrpSpPr/>
            <p:nvPr/>
          </p:nvGrpSpPr>
          <p:grpSpPr>
            <a:xfrm>
              <a:off x="7860415" y="1769441"/>
              <a:ext cx="26422" cy="26422"/>
              <a:chOff x="0" y="0"/>
              <a:chExt cx="26420" cy="26420"/>
            </a:xfrm>
          </p:grpSpPr>
          <p:sp>
            <p:nvSpPr>
              <p:cNvPr id="396" name="Line">
                <a:extLst>
                  <a:ext uri="{FF2B5EF4-FFF2-40B4-BE49-F238E27FC236}">
                    <a16:creationId xmlns:a16="http://schemas.microsoft.com/office/drawing/2014/main" xmlns="" id="{E7524F90-C208-0D47-9266-638FB0445081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0800" y="16200"/>
                      <a:pt x="10800" y="8100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397" name="Line">
                <a:extLst>
                  <a:ext uri="{FF2B5EF4-FFF2-40B4-BE49-F238E27FC236}">
                    <a16:creationId xmlns:a16="http://schemas.microsoft.com/office/drawing/2014/main" xmlns="" id="{C51B73F3-9FB8-5246-B1BF-F654BC150B3D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0800" y="8100"/>
                      <a:pt x="10800" y="16200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grpSp>
          <p:nvGrpSpPr>
            <p:cNvPr id="398" name="Freeform 236">
              <a:extLst>
                <a:ext uri="{FF2B5EF4-FFF2-40B4-BE49-F238E27FC236}">
                  <a16:creationId xmlns:a16="http://schemas.microsoft.com/office/drawing/2014/main" xmlns="" id="{621651EE-C9F3-AC42-B4E3-AD2BA3501716}"/>
                </a:ext>
              </a:extLst>
            </p:cNvPr>
            <p:cNvGrpSpPr/>
            <p:nvPr/>
          </p:nvGrpSpPr>
          <p:grpSpPr>
            <a:xfrm>
              <a:off x="7865369" y="1800815"/>
              <a:ext cx="26422" cy="26421"/>
              <a:chOff x="0" y="0"/>
              <a:chExt cx="26420" cy="26420"/>
            </a:xfrm>
          </p:grpSpPr>
          <p:sp>
            <p:nvSpPr>
              <p:cNvPr id="399" name="Line">
                <a:extLst>
                  <a:ext uri="{FF2B5EF4-FFF2-40B4-BE49-F238E27FC236}">
                    <a16:creationId xmlns:a16="http://schemas.microsoft.com/office/drawing/2014/main" xmlns="" id="{D8925384-69EC-E34E-9B03-3A5A657C492C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3745"/>
                      <a:pt x="21600" y="7855"/>
                      <a:pt x="0" y="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  <p:sp>
            <p:nvSpPr>
              <p:cNvPr id="400" name="Line">
                <a:extLst>
                  <a:ext uri="{FF2B5EF4-FFF2-40B4-BE49-F238E27FC236}">
                    <a16:creationId xmlns:a16="http://schemas.microsoft.com/office/drawing/2014/main" xmlns="" id="{32BFB533-9DF1-064A-BCB2-ADC6DDC40052}"/>
                  </a:ext>
                </a:extLst>
              </p:cNvPr>
              <p:cNvSpPr/>
              <p:nvPr/>
            </p:nvSpPr>
            <p:spPr>
              <a:xfrm>
                <a:off x="0" y="0"/>
                <a:ext cx="26421" cy="2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600" y="7855"/>
                      <a:pt x="21600" y="13745"/>
                      <a:pt x="21600" y="21600"/>
                    </a:cubicBezTo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/>
                <a:endParaRPr/>
              </a:p>
            </p:txBody>
          </p:sp>
        </p:grpSp>
        <p:sp>
          <p:nvSpPr>
            <p:cNvPr id="401" name="Freeform 237">
              <a:extLst>
                <a:ext uri="{FF2B5EF4-FFF2-40B4-BE49-F238E27FC236}">
                  <a16:creationId xmlns:a16="http://schemas.microsoft.com/office/drawing/2014/main" xmlns="" id="{23C8DAFF-2249-1A41-A6BD-E067956216D7}"/>
                </a:ext>
              </a:extLst>
            </p:cNvPr>
            <p:cNvSpPr/>
            <p:nvPr/>
          </p:nvSpPr>
          <p:spPr>
            <a:xfrm>
              <a:off x="7274202" y="1563028"/>
              <a:ext cx="607680" cy="607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059"/>
                  </a:moveTo>
                  <a:lnTo>
                    <a:pt x="10929" y="11059"/>
                  </a:lnTo>
                  <a:lnTo>
                    <a:pt x="10929" y="0"/>
                  </a:lnTo>
                  <a:cubicBezTo>
                    <a:pt x="13904" y="0"/>
                    <a:pt x="16556" y="1229"/>
                    <a:pt x="18496" y="3169"/>
                  </a:cubicBezTo>
                  <a:cubicBezTo>
                    <a:pt x="18496" y="3234"/>
                    <a:pt x="18496" y="3234"/>
                    <a:pt x="18560" y="3234"/>
                  </a:cubicBezTo>
                  <a:cubicBezTo>
                    <a:pt x="18754" y="3492"/>
                    <a:pt x="18949" y="3686"/>
                    <a:pt x="19207" y="3945"/>
                  </a:cubicBezTo>
                  <a:cubicBezTo>
                    <a:pt x="19207" y="4010"/>
                    <a:pt x="19207" y="4010"/>
                    <a:pt x="19272" y="4074"/>
                  </a:cubicBezTo>
                  <a:cubicBezTo>
                    <a:pt x="19466" y="4268"/>
                    <a:pt x="19595" y="4527"/>
                    <a:pt x="19789" y="4786"/>
                  </a:cubicBezTo>
                  <a:cubicBezTo>
                    <a:pt x="19854" y="4850"/>
                    <a:pt x="19854" y="4915"/>
                    <a:pt x="19919" y="4980"/>
                  </a:cubicBezTo>
                  <a:cubicBezTo>
                    <a:pt x="20048" y="5174"/>
                    <a:pt x="20177" y="5432"/>
                    <a:pt x="20307" y="5691"/>
                  </a:cubicBezTo>
                  <a:cubicBezTo>
                    <a:pt x="20371" y="5756"/>
                    <a:pt x="20436" y="5885"/>
                    <a:pt x="20436" y="5950"/>
                  </a:cubicBezTo>
                  <a:cubicBezTo>
                    <a:pt x="20565" y="6144"/>
                    <a:pt x="20695" y="6402"/>
                    <a:pt x="20759" y="6596"/>
                  </a:cubicBezTo>
                  <a:cubicBezTo>
                    <a:pt x="20824" y="6726"/>
                    <a:pt x="20889" y="6855"/>
                    <a:pt x="20953" y="6984"/>
                  </a:cubicBezTo>
                  <a:cubicBezTo>
                    <a:pt x="21018" y="7178"/>
                    <a:pt x="21083" y="7372"/>
                    <a:pt x="21147" y="7566"/>
                  </a:cubicBezTo>
                  <a:cubicBezTo>
                    <a:pt x="21212" y="7760"/>
                    <a:pt x="21212" y="7954"/>
                    <a:pt x="21277" y="8084"/>
                  </a:cubicBezTo>
                  <a:cubicBezTo>
                    <a:pt x="21341" y="8278"/>
                    <a:pt x="21341" y="8472"/>
                    <a:pt x="21406" y="8601"/>
                  </a:cubicBezTo>
                  <a:cubicBezTo>
                    <a:pt x="21471" y="8860"/>
                    <a:pt x="21471" y="9054"/>
                    <a:pt x="21471" y="9313"/>
                  </a:cubicBezTo>
                  <a:cubicBezTo>
                    <a:pt x="21535" y="9442"/>
                    <a:pt x="21535" y="9571"/>
                    <a:pt x="21535" y="9701"/>
                  </a:cubicBezTo>
                  <a:cubicBezTo>
                    <a:pt x="21600" y="10024"/>
                    <a:pt x="21600" y="10412"/>
                    <a:pt x="21600" y="10800"/>
                  </a:cubicBezTo>
                  <a:cubicBezTo>
                    <a:pt x="21600" y="16750"/>
                    <a:pt x="16750" y="21600"/>
                    <a:pt x="10800" y="21600"/>
                  </a:cubicBezTo>
                  <a:cubicBezTo>
                    <a:pt x="10412" y="21600"/>
                    <a:pt x="10089" y="21600"/>
                    <a:pt x="9701" y="21535"/>
                  </a:cubicBezTo>
                  <a:cubicBezTo>
                    <a:pt x="9571" y="21535"/>
                    <a:pt x="9442" y="21535"/>
                    <a:pt x="9313" y="21471"/>
                  </a:cubicBezTo>
                  <a:cubicBezTo>
                    <a:pt x="9054" y="21471"/>
                    <a:pt x="8860" y="21471"/>
                    <a:pt x="8666" y="21406"/>
                  </a:cubicBezTo>
                  <a:cubicBezTo>
                    <a:pt x="8472" y="21341"/>
                    <a:pt x="8278" y="21341"/>
                    <a:pt x="8149" y="21277"/>
                  </a:cubicBezTo>
                  <a:cubicBezTo>
                    <a:pt x="7954" y="21212"/>
                    <a:pt x="7760" y="21212"/>
                    <a:pt x="7631" y="21147"/>
                  </a:cubicBezTo>
                  <a:cubicBezTo>
                    <a:pt x="7437" y="21083"/>
                    <a:pt x="7243" y="21018"/>
                    <a:pt x="7049" y="20953"/>
                  </a:cubicBezTo>
                  <a:cubicBezTo>
                    <a:pt x="6920" y="20889"/>
                    <a:pt x="6790" y="20824"/>
                    <a:pt x="6661" y="20759"/>
                  </a:cubicBezTo>
                  <a:cubicBezTo>
                    <a:pt x="6402" y="20695"/>
                    <a:pt x="6208" y="20565"/>
                    <a:pt x="6014" y="20501"/>
                  </a:cubicBezTo>
                  <a:cubicBezTo>
                    <a:pt x="5885" y="20436"/>
                    <a:pt x="5820" y="20371"/>
                    <a:pt x="5691" y="20307"/>
                  </a:cubicBezTo>
                  <a:cubicBezTo>
                    <a:pt x="5497" y="20242"/>
                    <a:pt x="5238" y="20048"/>
                    <a:pt x="5044" y="19919"/>
                  </a:cubicBezTo>
                  <a:cubicBezTo>
                    <a:pt x="4980" y="19919"/>
                    <a:pt x="4915" y="19854"/>
                    <a:pt x="4786" y="19789"/>
                  </a:cubicBezTo>
                  <a:cubicBezTo>
                    <a:pt x="4592" y="19660"/>
                    <a:pt x="4333" y="19466"/>
                    <a:pt x="4139" y="19337"/>
                  </a:cubicBezTo>
                  <a:cubicBezTo>
                    <a:pt x="4074" y="19272"/>
                    <a:pt x="4074" y="19207"/>
                    <a:pt x="4010" y="19207"/>
                  </a:cubicBezTo>
                  <a:cubicBezTo>
                    <a:pt x="3751" y="19013"/>
                    <a:pt x="3557" y="18819"/>
                    <a:pt x="3298" y="18560"/>
                  </a:cubicBezTo>
                  <a:cubicBezTo>
                    <a:pt x="3298" y="18560"/>
                    <a:pt x="3234" y="18560"/>
                    <a:pt x="3234" y="18496"/>
                  </a:cubicBezTo>
                  <a:cubicBezTo>
                    <a:pt x="2975" y="18302"/>
                    <a:pt x="2781" y="18043"/>
                    <a:pt x="2587" y="17784"/>
                  </a:cubicBezTo>
                  <a:cubicBezTo>
                    <a:pt x="2587" y="17784"/>
                    <a:pt x="2587" y="17784"/>
                    <a:pt x="2522" y="17784"/>
                  </a:cubicBezTo>
                  <a:cubicBezTo>
                    <a:pt x="1035" y="15974"/>
                    <a:pt x="65" y="13646"/>
                    <a:pt x="0" y="11059"/>
                  </a:cubicBezTo>
                </a:path>
              </a:pathLst>
            </a:custGeom>
            <a:solidFill>
              <a:srgbClr val="E659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 dirty="0"/>
            </a:p>
          </p:txBody>
        </p:sp>
        <p:sp>
          <p:nvSpPr>
            <p:cNvPr id="402" name="Rectangle 238">
              <a:extLst>
                <a:ext uri="{FF2B5EF4-FFF2-40B4-BE49-F238E27FC236}">
                  <a16:creationId xmlns:a16="http://schemas.microsoft.com/office/drawing/2014/main" xmlns="" id="{1E371DD9-5DD0-074D-8A18-57C494BAA581}"/>
                </a:ext>
              </a:extLst>
            </p:cNvPr>
            <p:cNvSpPr/>
            <p:nvPr/>
          </p:nvSpPr>
          <p:spPr>
            <a:xfrm>
              <a:off x="7556575" y="1553119"/>
              <a:ext cx="26421" cy="3203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403" name="Rectangle 239">
              <a:extLst>
                <a:ext uri="{FF2B5EF4-FFF2-40B4-BE49-F238E27FC236}">
                  <a16:creationId xmlns:a16="http://schemas.microsoft.com/office/drawing/2014/main" xmlns="" id="{EAC1FF38-6D1D-6148-B546-251CAD3E438B}"/>
                </a:ext>
              </a:extLst>
            </p:cNvPr>
            <p:cNvSpPr/>
            <p:nvPr/>
          </p:nvSpPr>
          <p:spPr>
            <a:xfrm>
              <a:off x="7264294" y="1848703"/>
              <a:ext cx="317051" cy="264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  <p:sp>
          <p:nvSpPr>
            <p:cNvPr id="405" name="Freeform 258">
              <a:extLst>
                <a:ext uri="{FF2B5EF4-FFF2-40B4-BE49-F238E27FC236}">
                  <a16:creationId xmlns:a16="http://schemas.microsoft.com/office/drawing/2014/main" xmlns="" id="{A24CFC46-A011-2F4C-9107-81725D7A73B8}"/>
                </a:ext>
              </a:extLst>
            </p:cNvPr>
            <p:cNvSpPr/>
            <p:nvPr/>
          </p:nvSpPr>
          <p:spPr>
            <a:xfrm>
              <a:off x="7898395" y="3066563"/>
              <a:ext cx="82567" cy="71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68" extrusionOk="0">
                  <a:moveTo>
                    <a:pt x="0" y="10024"/>
                  </a:moveTo>
                  <a:cubicBezTo>
                    <a:pt x="1964" y="13540"/>
                    <a:pt x="3927" y="16052"/>
                    <a:pt x="6382" y="19568"/>
                  </a:cubicBezTo>
                  <a:cubicBezTo>
                    <a:pt x="11782" y="16052"/>
                    <a:pt x="16691" y="12535"/>
                    <a:pt x="21600" y="9521"/>
                  </a:cubicBezTo>
                  <a:cubicBezTo>
                    <a:pt x="18164" y="-2032"/>
                    <a:pt x="17182" y="-2032"/>
                    <a:pt x="8345" y="3996"/>
                  </a:cubicBezTo>
                  <a:cubicBezTo>
                    <a:pt x="5400" y="6005"/>
                    <a:pt x="2945" y="8015"/>
                    <a:pt x="0" y="1002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/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A1DD471C-7754-E743-9760-43248D3F350B}"/>
              </a:ext>
            </a:extLst>
          </p:cNvPr>
          <p:cNvGrpSpPr/>
          <p:nvPr/>
        </p:nvGrpSpPr>
        <p:grpSpPr>
          <a:xfrm>
            <a:off x="167492" y="2983229"/>
            <a:ext cx="5012418" cy="3276025"/>
            <a:chOff x="4160725" y="2409301"/>
            <a:chExt cx="5191017" cy="33927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7082F467-FA9F-B944-A41A-CEFBF9299ECA}"/>
                </a:ext>
              </a:extLst>
            </p:cNvPr>
            <p:cNvGrpSpPr/>
            <p:nvPr/>
          </p:nvGrpSpPr>
          <p:grpSpPr>
            <a:xfrm>
              <a:off x="5192946" y="2409301"/>
              <a:ext cx="1240070" cy="3378490"/>
              <a:chOff x="5192946" y="2409301"/>
              <a:chExt cx="1240070" cy="3378490"/>
            </a:xfrm>
          </p:grpSpPr>
          <p:sp>
            <p:nvSpPr>
              <p:cNvPr id="145" name="Freeform: Shape 842">
                <a:extLst>
                  <a:ext uri="{FF2B5EF4-FFF2-40B4-BE49-F238E27FC236}">
                    <a16:creationId xmlns:a16="http://schemas.microsoft.com/office/drawing/2014/main" xmlns="" id="{7EBF8FFA-A56E-A149-8C92-3245B171FDAE}"/>
                  </a:ext>
                </a:extLst>
              </p:cNvPr>
              <p:cNvSpPr/>
              <p:nvPr/>
            </p:nvSpPr>
            <p:spPr>
              <a:xfrm>
                <a:off x="5822736" y="4660137"/>
                <a:ext cx="76624" cy="880060"/>
              </a:xfrm>
              <a:prstGeom prst="rect">
                <a:avLst/>
              </a:prstGeom>
              <a:solidFill>
                <a:srgbClr val="353535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46" name="Freeform: Shape 843">
                <a:extLst>
                  <a:ext uri="{FF2B5EF4-FFF2-40B4-BE49-F238E27FC236}">
                    <a16:creationId xmlns:a16="http://schemas.microsoft.com/office/drawing/2014/main" xmlns="" id="{62EA8FCA-CACB-DC46-9150-C782B6CCD816}"/>
                  </a:ext>
                </a:extLst>
              </p:cNvPr>
              <p:cNvSpPr/>
              <p:nvPr/>
            </p:nvSpPr>
            <p:spPr>
              <a:xfrm>
                <a:off x="5279441" y="4608920"/>
                <a:ext cx="1153575" cy="102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2"/>
                    </a:moveTo>
                    <a:cubicBezTo>
                      <a:pt x="21600" y="16764"/>
                      <a:pt x="21171" y="21600"/>
                      <a:pt x="20641" y="21600"/>
                    </a:cubicBezTo>
                    <a:lnTo>
                      <a:pt x="959" y="21600"/>
                    </a:lnTo>
                    <a:cubicBezTo>
                      <a:pt x="429" y="21600"/>
                      <a:pt x="0" y="16764"/>
                      <a:pt x="0" y="10802"/>
                    </a:cubicBezTo>
                    <a:cubicBezTo>
                      <a:pt x="0" y="4836"/>
                      <a:pt x="429" y="0"/>
                      <a:pt x="959" y="0"/>
                    </a:cubicBezTo>
                    <a:lnTo>
                      <a:pt x="20641" y="0"/>
                    </a:lnTo>
                    <a:cubicBezTo>
                      <a:pt x="21171" y="0"/>
                      <a:pt x="21600" y="4836"/>
                      <a:pt x="21600" y="10802"/>
                    </a:cubicBezTo>
                  </a:path>
                </a:pathLst>
              </a:custGeom>
              <a:solidFill>
                <a:srgbClr val="353535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47" name="Freeform: Shape 844">
                <a:extLst>
                  <a:ext uri="{FF2B5EF4-FFF2-40B4-BE49-F238E27FC236}">
                    <a16:creationId xmlns:a16="http://schemas.microsoft.com/office/drawing/2014/main" xmlns="" id="{727C7876-BF02-8C4E-A725-57FA5A928BE6}"/>
                  </a:ext>
                </a:extLst>
              </p:cNvPr>
              <p:cNvSpPr/>
              <p:nvPr/>
            </p:nvSpPr>
            <p:spPr>
              <a:xfrm>
                <a:off x="5360609" y="4273793"/>
                <a:ext cx="1010342" cy="479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89" h="19694" extrusionOk="0">
                    <a:moveTo>
                      <a:pt x="2104" y="38"/>
                    </a:moveTo>
                    <a:cubicBezTo>
                      <a:pt x="2104" y="38"/>
                      <a:pt x="661" y="1901"/>
                      <a:pt x="118" y="5912"/>
                    </a:cubicBezTo>
                    <a:cubicBezTo>
                      <a:pt x="-425" y="9923"/>
                      <a:pt x="925" y="18683"/>
                      <a:pt x="3614" y="19070"/>
                    </a:cubicBezTo>
                    <a:cubicBezTo>
                      <a:pt x="8259" y="19739"/>
                      <a:pt x="8761" y="14478"/>
                      <a:pt x="11942" y="17963"/>
                    </a:cubicBezTo>
                    <a:cubicBezTo>
                      <a:pt x="15123" y="21449"/>
                      <a:pt x="18188" y="19054"/>
                      <a:pt x="18648" y="16200"/>
                    </a:cubicBezTo>
                    <a:cubicBezTo>
                      <a:pt x="19106" y="13346"/>
                      <a:pt x="21175" y="1199"/>
                      <a:pt x="15458" y="322"/>
                    </a:cubicBezTo>
                    <a:cubicBezTo>
                      <a:pt x="9131" y="-151"/>
                      <a:pt x="2104" y="38"/>
                      <a:pt x="2104" y="38"/>
                    </a:cubicBezTo>
                  </a:path>
                </a:pathLst>
              </a:custGeom>
              <a:solidFill>
                <a:srgbClr val="006163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48" name="Freeform: Shape 845">
                <a:extLst>
                  <a:ext uri="{FF2B5EF4-FFF2-40B4-BE49-F238E27FC236}">
                    <a16:creationId xmlns:a16="http://schemas.microsoft.com/office/drawing/2014/main" xmlns="" id="{1EC2620A-3E8C-FB4E-AD29-43E2051980EF}"/>
                  </a:ext>
                </a:extLst>
              </p:cNvPr>
              <p:cNvSpPr/>
              <p:nvPr/>
            </p:nvSpPr>
            <p:spPr>
              <a:xfrm>
                <a:off x="5507191" y="2950850"/>
                <a:ext cx="631367" cy="338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1" h="17146" extrusionOk="0">
                    <a:moveTo>
                      <a:pt x="0" y="12704"/>
                    </a:moveTo>
                    <a:cubicBezTo>
                      <a:pt x="0" y="12704"/>
                      <a:pt x="1149" y="1478"/>
                      <a:pt x="5140" y="318"/>
                    </a:cubicBezTo>
                    <a:cubicBezTo>
                      <a:pt x="9130" y="-842"/>
                      <a:pt x="14704" y="1546"/>
                      <a:pt x="14704" y="1546"/>
                    </a:cubicBezTo>
                    <a:cubicBezTo>
                      <a:pt x="14704" y="1546"/>
                      <a:pt x="18901" y="7283"/>
                      <a:pt x="20251" y="11768"/>
                    </a:cubicBezTo>
                    <a:cubicBezTo>
                      <a:pt x="21600" y="16254"/>
                      <a:pt x="2950" y="20758"/>
                      <a:pt x="0" y="12704"/>
                    </a:cubicBezTo>
                  </a:path>
                </a:pathLst>
              </a:custGeom>
              <a:solidFill>
                <a:srgbClr val="707070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49" name="Freeform: Shape 846">
                <a:extLst>
                  <a:ext uri="{FF2B5EF4-FFF2-40B4-BE49-F238E27FC236}">
                    <a16:creationId xmlns:a16="http://schemas.microsoft.com/office/drawing/2014/main" xmlns="" id="{CE06E5BC-6431-2D4A-8A73-1BEB5DA068DC}"/>
                  </a:ext>
                </a:extLst>
              </p:cNvPr>
              <p:cNvSpPr/>
              <p:nvPr/>
            </p:nvSpPr>
            <p:spPr>
              <a:xfrm>
                <a:off x="5491318" y="2498836"/>
                <a:ext cx="595180" cy="764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65" h="19475" extrusionOk="0">
                    <a:moveTo>
                      <a:pt x="5166" y="1599"/>
                    </a:moveTo>
                    <a:cubicBezTo>
                      <a:pt x="5166" y="1599"/>
                      <a:pt x="9045" y="2231"/>
                      <a:pt x="10227" y="782"/>
                    </a:cubicBezTo>
                    <a:cubicBezTo>
                      <a:pt x="11409" y="-668"/>
                      <a:pt x="12514" y="63"/>
                      <a:pt x="13991" y="1642"/>
                    </a:cubicBezTo>
                    <a:cubicBezTo>
                      <a:pt x="15467" y="3222"/>
                      <a:pt x="17961" y="6595"/>
                      <a:pt x="18258" y="9274"/>
                    </a:cubicBezTo>
                    <a:cubicBezTo>
                      <a:pt x="18625" y="10823"/>
                      <a:pt x="17935" y="11843"/>
                      <a:pt x="17935" y="11843"/>
                    </a:cubicBezTo>
                    <a:cubicBezTo>
                      <a:pt x="17935" y="11843"/>
                      <a:pt x="17394" y="12420"/>
                      <a:pt x="16301" y="12456"/>
                    </a:cubicBezTo>
                    <a:cubicBezTo>
                      <a:pt x="15208" y="12493"/>
                      <a:pt x="13970" y="13851"/>
                      <a:pt x="13970" y="16077"/>
                    </a:cubicBezTo>
                    <a:cubicBezTo>
                      <a:pt x="13970" y="18822"/>
                      <a:pt x="12323" y="19130"/>
                      <a:pt x="12323" y="19130"/>
                    </a:cubicBezTo>
                    <a:cubicBezTo>
                      <a:pt x="12323" y="19130"/>
                      <a:pt x="6002" y="20932"/>
                      <a:pt x="5815" y="16300"/>
                    </a:cubicBezTo>
                    <a:cubicBezTo>
                      <a:pt x="5703" y="13539"/>
                      <a:pt x="6073" y="13059"/>
                      <a:pt x="5725" y="12241"/>
                    </a:cubicBezTo>
                    <a:cubicBezTo>
                      <a:pt x="5378" y="11423"/>
                      <a:pt x="3127" y="11402"/>
                      <a:pt x="1878" y="9891"/>
                    </a:cubicBezTo>
                    <a:cubicBezTo>
                      <a:pt x="630" y="8379"/>
                      <a:pt x="-2975" y="2241"/>
                      <a:pt x="5166" y="1599"/>
                    </a:cubicBezTo>
                  </a:path>
                </a:pathLst>
              </a:custGeom>
              <a:solidFill>
                <a:srgbClr val="FABB86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0" name="Freeform: Shape 847">
                <a:extLst>
                  <a:ext uri="{FF2B5EF4-FFF2-40B4-BE49-F238E27FC236}">
                    <a16:creationId xmlns:a16="http://schemas.microsoft.com/office/drawing/2014/main" xmlns="" id="{84CA3BDC-40E6-B046-8C7F-700D6C7C96F8}"/>
                  </a:ext>
                </a:extLst>
              </p:cNvPr>
              <p:cNvSpPr/>
              <p:nvPr/>
            </p:nvSpPr>
            <p:spPr>
              <a:xfrm>
                <a:off x="5457486" y="2409301"/>
                <a:ext cx="486564" cy="6364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5" h="21600" extrusionOk="0">
                    <a:moveTo>
                      <a:pt x="19463" y="892"/>
                    </a:moveTo>
                    <a:cubicBezTo>
                      <a:pt x="19463" y="892"/>
                      <a:pt x="20343" y="3338"/>
                      <a:pt x="19463" y="4787"/>
                    </a:cubicBezTo>
                    <a:cubicBezTo>
                      <a:pt x="19040" y="5484"/>
                      <a:pt x="16081" y="7546"/>
                      <a:pt x="13524" y="7478"/>
                    </a:cubicBezTo>
                    <a:cubicBezTo>
                      <a:pt x="10967" y="7409"/>
                      <a:pt x="8987" y="8095"/>
                      <a:pt x="8987" y="8095"/>
                    </a:cubicBezTo>
                    <a:lnTo>
                      <a:pt x="11874" y="8095"/>
                    </a:lnTo>
                    <a:cubicBezTo>
                      <a:pt x="11874" y="8095"/>
                      <a:pt x="12699" y="9810"/>
                      <a:pt x="13029" y="10976"/>
                    </a:cubicBezTo>
                    <a:cubicBezTo>
                      <a:pt x="13359" y="12142"/>
                      <a:pt x="11854" y="12245"/>
                      <a:pt x="12101" y="13205"/>
                    </a:cubicBezTo>
                    <a:cubicBezTo>
                      <a:pt x="12349" y="14166"/>
                      <a:pt x="13916" y="15994"/>
                      <a:pt x="13916" y="15994"/>
                    </a:cubicBezTo>
                    <a:lnTo>
                      <a:pt x="12410" y="16670"/>
                    </a:lnTo>
                    <a:cubicBezTo>
                      <a:pt x="12410" y="16670"/>
                      <a:pt x="10702" y="13598"/>
                      <a:pt x="9482" y="13377"/>
                    </a:cubicBezTo>
                    <a:cubicBezTo>
                      <a:pt x="7585" y="13034"/>
                      <a:pt x="6159" y="14701"/>
                      <a:pt x="7668" y="16018"/>
                    </a:cubicBezTo>
                    <a:cubicBezTo>
                      <a:pt x="9358" y="17493"/>
                      <a:pt x="9865" y="17750"/>
                      <a:pt x="9096" y="21600"/>
                    </a:cubicBezTo>
                    <a:cubicBezTo>
                      <a:pt x="8740" y="20169"/>
                      <a:pt x="4018" y="18906"/>
                      <a:pt x="1381" y="14818"/>
                    </a:cubicBezTo>
                    <a:cubicBezTo>
                      <a:pt x="-1257" y="10730"/>
                      <a:pt x="322" y="7546"/>
                      <a:pt x="2469" y="6037"/>
                    </a:cubicBezTo>
                    <a:cubicBezTo>
                      <a:pt x="2223" y="3636"/>
                      <a:pt x="5605" y="1784"/>
                      <a:pt x="7915" y="1989"/>
                    </a:cubicBezTo>
                    <a:cubicBezTo>
                      <a:pt x="10225" y="2195"/>
                      <a:pt x="12287" y="0"/>
                      <a:pt x="12287" y="0"/>
                    </a:cubicBezTo>
                    <a:cubicBezTo>
                      <a:pt x="12287" y="0"/>
                      <a:pt x="12039" y="1235"/>
                      <a:pt x="11132" y="1715"/>
                    </a:cubicBezTo>
                    <a:cubicBezTo>
                      <a:pt x="12122" y="1852"/>
                      <a:pt x="12947" y="800"/>
                      <a:pt x="12947" y="572"/>
                    </a:cubicBezTo>
                    <a:cubicBezTo>
                      <a:pt x="13194" y="1121"/>
                      <a:pt x="12672" y="1738"/>
                      <a:pt x="12672" y="1738"/>
                    </a:cubicBezTo>
                    <a:cubicBezTo>
                      <a:pt x="12672" y="1738"/>
                      <a:pt x="14541" y="1738"/>
                      <a:pt x="15064" y="892"/>
                    </a:cubicBezTo>
                    <a:cubicBezTo>
                      <a:pt x="15146" y="1143"/>
                      <a:pt x="14844" y="1715"/>
                      <a:pt x="14542" y="1875"/>
                    </a:cubicBezTo>
                    <a:cubicBezTo>
                      <a:pt x="15367" y="1944"/>
                      <a:pt x="16164" y="1898"/>
                      <a:pt x="16824" y="1098"/>
                    </a:cubicBezTo>
                    <a:cubicBezTo>
                      <a:pt x="16906" y="1555"/>
                      <a:pt x="16632" y="2081"/>
                      <a:pt x="15862" y="2378"/>
                    </a:cubicBezTo>
                    <a:cubicBezTo>
                      <a:pt x="17373" y="2584"/>
                      <a:pt x="18116" y="1189"/>
                      <a:pt x="18198" y="846"/>
                    </a:cubicBezTo>
                    <a:cubicBezTo>
                      <a:pt x="18363" y="1326"/>
                      <a:pt x="18116" y="2378"/>
                      <a:pt x="17731" y="2836"/>
                    </a:cubicBezTo>
                    <a:cubicBezTo>
                      <a:pt x="18584" y="2904"/>
                      <a:pt x="19298" y="1738"/>
                      <a:pt x="19463" y="892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1" name="Freeform: Shape 848">
                <a:extLst>
                  <a:ext uri="{FF2B5EF4-FFF2-40B4-BE49-F238E27FC236}">
                    <a16:creationId xmlns:a16="http://schemas.microsoft.com/office/drawing/2014/main" xmlns="" id="{8EACAAA0-5681-9949-B11C-5605FA978BB3}"/>
                  </a:ext>
                </a:extLst>
              </p:cNvPr>
              <p:cNvSpPr/>
              <p:nvPr/>
            </p:nvSpPr>
            <p:spPr>
              <a:xfrm>
                <a:off x="5192946" y="3095603"/>
                <a:ext cx="1240057" cy="1252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48" h="20859" extrusionOk="0">
                    <a:moveTo>
                      <a:pt x="17644" y="12986"/>
                    </a:moveTo>
                    <a:cubicBezTo>
                      <a:pt x="17538" y="13039"/>
                      <a:pt x="16966" y="13103"/>
                      <a:pt x="16367" y="13158"/>
                    </a:cubicBezTo>
                    <a:cubicBezTo>
                      <a:pt x="16300" y="10662"/>
                      <a:pt x="16212" y="8434"/>
                      <a:pt x="16212" y="8434"/>
                    </a:cubicBezTo>
                    <a:cubicBezTo>
                      <a:pt x="16212" y="8434"/>
                      <a:pt x="17882" y="12868"/>
                      <a:pt x="17644" y="12986"/>
                    </a:cubicBezTo>
                    <a:moveTo>
                      <a:pt x="4481" y="13158"/>
                    </a:moveTo>
                    <a:cubicBezTo>
                      <a:pt x="3882" y="13103"/>
                      <a:pt x="3310" y="13039"/>
                      <a:pt x="3204" y="12986"/>
                    </a:cubicBezTo>
                    <a:cubicBezTo>
                      <a:pt x="2965" y="12868"/>
                      <a:pt x="4635" y="8434"/>
                      <a:pt x="4635" y="8434"/>
                    </a:cubicBezTo>
                    <a:cubicBezTo>
                      <a:pt x="4635" y="8434"/>
                      <a:pt x="4547" y="10662"/>
                      <a:pt x="4481" y="13158"/>
                    </a:cubicBezTo>
                    <a:moveTo>
                      <a:pt x="20150" y="11100"/>
                    </a:moveTo>
                    <a:cubicBezTo>
                      <a:pt x="19374" y="8328"/>
                      <a:pt x="17741" y="2396"/>
                      <a:pt x="17182" y="2108"/>
                    </a:cubicBezTo>
                    <a:cubicBezTo>
                      <a:pt x="16622" y="1820"/>
                      <a:pt x="15526" y="1753"/>
                      <a:pt x="14363" y="1398"/>
                    </a:cubicBezTo>
                    <a:cubicBezTo>
                      <a:pt x="13199" y="1043"/>
                      <a:pt x="12652" y="116"/>
                      <a:pt x="12652" y="116"/>
                    </a:cubicBezTo>
                    <a:cubicBezTo>
                      <a:pt x="12348" y="2161"/>
                      <a:pt x="11383" y="2576"/>
                      <a:pt x="10424" y="2626"/>
                    </a:cubicBezTo>
                    <a:cubicBezTo>
                      <a:pt x="9276" y="2526"/>
                      <a:pt x="8476" y="2045"/>
                      <a:pt x="8173" y="0"/>
                    </a:cubicBezTo>
                    <a:cubicBezTo>
                      <a:pt x="8173" y="0"/>
                      <a:pt x="7649" y="1043"/>
                      <a:pt x="6485" y="1398"/>
                    </a:cubicBezTo>
                    <a:cubicBezTo>
                      <a:pt x="5322" y="1753"/>
                      <a:pt x="4226" y="1820"/>
                      <a:pt x="3666" y="2108"/>
                    </a:cubicBezTo>
                    <a:cubicBezTo>
                      <a:pt x="3107" y="2396"/>
                      <a:pt x="1473" y="8328"/>
                      <a:pt x="698" y="11100"/>
                    </a:cubicBezTo>
                    <a:cubicBezTo>
                      <a:pt x="-78" y="13872"/>
                      <a:pt x="-376" y="14523"/>
                      <a:pt x="698" y="14996"/>
                    </a:cubicBezTo>
                    <a:cubicBezTo>
                      <a:pt x="1405" y="15307"/>
                      <a:pt x="3248" y="15541"/>
                      <a:pt x="4426" y="15665"/>
                    </a:cubicBezTo>
                    <a:cubicBezTo>
                      <a:pt x="4400" y="17274"/>
                      <a:pt x="4400" y="18717"/>
                      <a:pt x="4455" y="19454"/>
                    </a:cubicBezTo>
                    <a:cubicBezTo>
                      <a:pt x="8215" y="21036"/>
                      <a:pt x="12935" y="21600"/>
                      <a:pt x="16393" y="19451"/>
                    </a:cubicBezTo>
                    <a:cubicBezTo>
                      <a:pt x="16448" y="18714"/>
                      <a:pt x="16448" y="17272"/>
                      <a:pt x="16421" y="15665"/>
                    </a:cubicBezTo>
                    <a:cubicBezTo>
                      <a:pt x="17600" y="15541"/>
                      <a:pt x="19443" y="15307"/>
                      <a:pt x="20150" y="14996"/>
                    </a:cubicBezTo>
                    <a:cubicBezTo>
                      <a:pt x="21224" y="14523"/>
                      <a:pt x="20925" y="13872"/>
                      <a:pt x="20150" y="11100"/>
                    </a:cubicBezTo>
                  </a:path>
                </a:pathLst>
              </a:custGeom>
              <a:solidFill>
                <a:srgbClr val="EA3754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2" name="Freeform: Shape 849">
                <a:extLst>
                  <a:ext uri="{FF2B5EF4-FFF2-40B4-BE49-F238E27FC236}">
                    <a16:creationId xmlns:a16="http://schemas.microsoft.com/office/drawing/2014/main" xmlns="" id="{4FB3319B-D6A7-C845-BBC4-65B54B7A25B7}"/>
                  </a:ext>
                </a:extLst>
              </p:cNvPr>
              <p:cNvSpPr/>
              <p:nvPr/>
            </p:nvSpPr>
            <p:spPr>
              <a:xfrm>
                <a:off x="5967833" y="3130308"/>
                <a:ext cx="465171" cy="1279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34" h="21600" extrusionOk="0">
                    <a:moveTo>
                      <a:pt x="11355" y="12577"/>
                    </a:moveTo>
                    <a:cubicBezTo>
                      <a:pt x="11093" y="12630"/>
                      <a:pt x="9688" y="12696"/>
                      <a:pt x="8213" y="12752"/>
                    </a:cubicBezTo>
                    <a:cubicBezTo>
                      <a:pt x="8050" y="10221"/>
                      <a:pt x="7833" y="7963"/>
                      <a:pt x="7833" y="7963"/>
                    </a:cubicBezTo>
                    <a:cubicBezTo>
                      <a:pt x="7833" y="7963"/>
                      <a:pt x="11940" y="12457"/>
                      <a:pt x="11355" y="12577"/>
                    </a:cubicBezTo>
                    <a:moveTo>
                      <a:pt x="17517" y="10666"/>
                    </a:moveTo>
                    <a:cubicBezTo>
                      <a:pt x="15610" y="7856"/>
                      <a:pt x="11592" y="1842"/>
                      <a:pt x="10218" y="1550"/>
                    </a:cubicBezTo>
                    <a:cubicBezTo>
                      <a:pt x="8841" y="1258"/>
                      <a:pt x="6550" y="747"/>
                      <a:pt x="3688" y="387"/>
                    </a:cubicBezTo>
                    <a:cubicBezTo>
                      <a:pt x="3339" y="343"/>
                      <a:pt x="2378" y="59"/>
                      <a:pt x="2073" y="0"/>
                    </a:cubicBezTo>
                    <a:cubicBezTo>
                      <a:pt x="-1441" y="6766"/>
                      <a:pt x="11" y="19916"/>
                      <a:pt x="2742" y="21600"/>
                    </a:cubicBezTo>
                    <a:cubicBezTo>
                      <a:pt x="6084" y="20826"/>
                      <a:pt x="8314" y="19780"/>
                      <a:pt x="12735" y="19900"/>
                    </a:cubicBezTo>
                    <a:cubicBezTo>
                      <a:pt x="13684" y="19926"/>
                      <a:pt x="8430" y="17390"/>
                      <a:pt x="8348" y="15293"/>
                    </a:cubicBezTo>
                    <a:cubicBezTo>
                      <a:pt x="11246" y="15167"/>
                      <a:pt x="15779" y="14929"/>
                      <a:pt x="17517" y="14614"/>
                    </a:cubicBezTo>
                    <a:cubicBezTo>
                      <a:pt x="20159" y="14135"/>
                      <a:pt x="19423" y="13475"/>
                      <a:pt x="17517" y="10666"/>
                    </a:cubicBezTo>
                  </a:path>
                </a:pathLst>
              </a:custGeom>
              <a:solidFill>
                <a:srgbClr val="939393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3" name="Freeform: Shape 850">
                <a:extLst>
                  <a:ext uri="{FF2B5EF4-FFF2-40B4-BE49-F238E27FC236}">
                    <a16:creationId xmlns:a16="http://schemas.microsoft.com/office/drawing/2014/main" xmlns="" id="{5AC9CC97-7FE8-F640-BE6F-35B6E3BD5319}"/>
                  </a:ext>
                </a:extLst>
              </p:cNvPr>
              <p:cNvSpPr/>
              <p:nvPr/>
            </p:nvSpPr>
            <p:spPr>
              <a:xfrm>
                <a:off x="5964209" y="3129639"/>
                <a:ext cx="173137" cy="374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9" extrusionOk="0">
                    <a:moveTo>
                      <a:pt x="12422" y="38"/>
                    </a:moveTo>
                    <a:cubicBezTo>
                      <a:pt x="11369" y="-111"/>
                      <a:pt x="7626" y="238"/>
                      <a:pt x="6706" y="38"/>
                    </a:cubicBezTo>
                    <a:cubicBezTo>
                      <a:pt x="3515" y="6966"/>
                      <a:pt x="1441" y="14173"/>
                      <a:pt x="0" y="21489"/>
                    </a:cubicBezTo>
                    <a:cubicBezTo>
                      <a:pt x="4995" y="14602"/>
                      <a:pt x="12735" y="8599"/>
                      <a:pt x="21600" y="3106"/>
                    </a:cubicBezTo>
                    <a:cubicBezTo>
                      <a:pt x="18616" y="2493"/>
                      <a:pt x="16110" y="561"/>
                      <a:pt x="12422" y="38"/>
                    </a:cubicBezTo>
                  </a:path>
                </a:pathLst>
              </a:custGeom>
              <a:solidFill>
                <a:srgbClr val="707070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4" name="Freeform: Shape 851">
                <a:extLst>
                  <a:ext uri="{FF2B5EF4-FFF2-40B4-BE49-F238E27FC236}">
                    <a16:creationId xmlns:a16="http://schemas.microsoft.com/office/drawing/2014/main" xmlns="" id="{A80D8438-9E2B-574A-8D98-636E8F880F92}"/>
                  </a:ext>
                </a:extLst>
              </p:cNvPr>
              <p:cNvSpPr/>
              <p:nvPr/>
            </p:nvSpPr>
            <p:spPr>
              <a:xfrm>
                <a:off x="5192946" y="3119844"/>
                <a:ext cx="542716" cy="1280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57" h="21600" extrusionOk="0">
                    <a:moveTo>
                      <a:pt x="9704" y="12915"/>
                    </a:moveTo>
                    <a:cubicBezTo>
                      <a:pt x="8406" y="12859"/>
                      <a:pt x="7168" y="12794"/>
                      <a:pt x="6938" y="12740"/>
                    </a:cubicBezTo>
                    <a:cubicBezTo>
                      <a:pt x="6422" y="12621"/>
                      <a:pt x="10038" y="8131"/>
                      <a:pt x="10038" y="8131"/>
                    </a:cubicBezTo>
                    <a:cubicBezTo>
                      <a:pt x="10038" y="8131"/>
                      <a:pt x="9846" y="10387"/>
                      <a:pt x="9704" y="12915"/>
                    </a:cubicBezTo>
                    <a:moveTo>
                      <a:pt x="15929" y="0"/>
                    </a:moveTo>
                    <a:cubicBezTo>
                      <a:pt x="15410" y="190"/>
                      <a:pt x="14271" y="641"/>
                      <a:pt x="13500" y="750"/>
                    </a:cubicBezTo>
                    <a:cubicBezTo>
                      <a:pt x="10981" y="1110"/>
                      <a:pt x="9150" y="1433"/>
                      <a:pt x="7939" y="1725"/>
                    </a:cubicBezTo>
                    <a:cubicBezTo>
                      <a:pt x="6728" y="2017"/>
                      <a:pt x="3191" y="8024"/>
                      <a:pt x="1511" y="10831"/>
                    </a:cubicBezTo>
                    <a:cubicBezTo>
                      <a:pt x="-168" y="13638"/>
                      <a:pt x="-814" y="14297"/>
                      <a:pt x="1511" y="14775"/>
                    </a:cubicBezTo>
                    <a:cubicBezTo>
                      <a:pt x="3042" y="15091"/>
                      <a:pt x="7034" y="15328"/>
                      <a:pt x="9585" y="15454"/>
                    </a:cubicBezTo>
                    <a:cubicBezTo>
                      <a:pt x="9513" y="17549"/>
                      <a:pt x="5185" y="20197"/>
                      <a:pt x="6500" y="21600"/>
                    </a:cubicBezTo>
                    <a:cubicBezTo>
                      <a:pt x="6500" y="21600"/>
                      <a:pt x="7296" y="19608"/>
                      <a:pt x="17548" y="21600"/>
                    </a:cubicBezTo>
                    <a:cubicBezTo>
                      <a:pt x="20786" y="17848"/>
                      <a:pt x="20643" y="6818"/>
                      <a:pt x="15929" y="0"/>
                    </a:cubicBezTo>
                  </a:path>
                </a:pathLst>
              </a:custGeom>
              <a:solidFill>
                <a:srgbClr val="939393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5" name="Freeform: Shape 852">
                <a:extLst>
                  <a:ext uri="{FF2B5EF4-FFF2-40B4-BE49-F238E27FC236}">
                    <a16:creationId xmlns:a16="http://schemas.microsoft.com/office/drawing/2014/main" xmlns="" id="{9179B6E1-1A91-704A-8E93-B6998EA7375C}"/>
                  </a:ext>
                </a:extLst>
              </p:cNvPr>
              <p:cNvSpPr/>
              <p:nvPr/>
            </p:nvSpPr>
            <p:spPr>
              <a:xfrm>
                <a:off x="5513998" y="3119845"/>
                <a:ext cx="193628" cy="332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96" y="0"/>
                    </a:moveTo>
                    <a:cubicBezTo>
                      <a:pt x="11407" y="733"/>
                      <a:pt x="7463" y="257"/>
                      <a:pt x="5104" y="679"/>
                    </a:cubicBezTo>
                    <a:cubicBezTo>
                      <a:pt x="3112" y="1037"/>
                      <a:pt x="1716" y="3598"/>
                      <a:pt x="0" y="3936"/>
                    </a:cubicBezTo>
                    <a:cubicBezTo>
                      <a:pt x="9092" y="9273"/>
                      <a:pt x="16283" y="15164"/>
                      <a:pt x="21600" y="21600"/>
                    </a:cubicBezTo>
                    <a:cubicBezTo>
                      <a:pt x="19617" y="14255"/>
                      <a:pt x="16855" y="7021"/>
                      <a:pt x="12996" y="0"/>
                    </a:cubicBezTo>
                  </a:path>
                </a:pathLst>
              </a:custGeom>
              <a:solidFill>
                <a:srgbClr val="707070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6" name="Freeform: Shape 853">
                <a:extLst>
                  <a:ext uri="{FF2B5EF4-FFF2-40B4-BE49-F238E27FC236}">
                    <a16:creationId xmlns:a16="http://schemas.microsoft.com/office/drawing/2014/main" xmlns="" id="{A47646D1-85FD-A942-9F98-76DF1F80E6B9}"/>
                  </a:ext>
                </a:extLst>
              </p:cNvPr>
              <p:cNvSpPr/>
              <p:nvPr/>
            </p:nvSpPr>
            <p:spPr>
              <a:xfrm>
                <a:off x="5696968" y="4333444"/>
                <a:ext cx="674338" cy="1212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386" extrusionOk="0">
                    <a:moveTo>
                      <a:pt x="4457" y="21386"/>
                    </a:moveTo>
                    <a:cubicBezTo>
                      <a:pt x="4457" y="21386"/>
                      <a:pt x="11648" y="14197"/>
                      <a:pt x="15154" y="11131"/>
                    </a:cubicBezTo>
                    <a:cubicBezTo>
                      <a:pt x="18660" y="8063"/>
                      <a:pt x="21600" y="4997"/>
                      <a:pt x="21487" y="2869"/>
                    </a:cubicBezTo>
                    <a:cubicBezTo>
                      <a:pt x="21374" y="741"/>
                      <a:pt x="20509" y="319"/>
                      <a:pt x="18886" y="53"/>
                    </a:cubicBezTo>
                    <a:cubicBezTo>
                      <a:pt x="17264" y="-214"/>
                      <a:pt x="13684" y="553"/>
                      <a:pt x="12101" y="1805"/>
                    </a:cubicBezTo>
                    <a:cubicBezTo>
                      <a:pt x="10517" y="3056"/>
                      <a:pt x="7351" y="8564"/>
                      <a:pt x="4071" y="13822"/>
                    </a:cubicBezTo>
                    <a:lnTo>
                      <a:pt x="0" y="20331"/>
                    </a:lnTo>
                    <a:cubicBezTo>
                      <a:pt x="0" y="20331"/>
                      <a:pt x="1465" y="21386"/>
                      <a:pt x="4457" y="21386"/>
                    </a:cubicBezTo>
                  </a:path>
                </a:pathLst>
              </a:custGeom>
              <a:solidFill>
                <a:srgbClr val="006A72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7" name="Freeform: Shape 854">
                <a:extLst>
                  <a:ext uri="{FF2B5EF4-FFF2-40B4-BE49-F238E27FC236}">
                    <a16:creationId xmlns:a16="http://schemas.microsoft.com/office/drawing/2014/main" xmlns="" id="{14257BC5-A659-F54F-98A6-E8FAAEE48B7D}"/>
                  </a:ext>
                </a:extLst>
              </p:cNvPr>
              <p:cNvSpPr/>
              <p:nvPr/>
            </p:nvSpPr>
            <p:spPr>
              <a:xfrm>
                <a:off x="5358579" y="5406165"/>
                <a:ext cx="519928" cy="381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3" h="20064" extrusionOk="0">
                    <a:moveTo>
                      <a:pt x="14142" y="29"/>
                    </a:moveTo>
                    <a:cubicBezTo>
                      <a:pt x="14142" y="29"/>
                      <a:pt x="10661" y="8391"/>
                      <a:pt x="7603" y="11225"/>
                    </a:cubicBezTo>
                    <a:cubicBezTo>
                      <a:pt x="4545" y="14059"/>
                      <a:pt x="1434" y="15473"/>
                      <a:pt x="10" y="18735"/>
                    </a:cubicBezTo>
                    <a:cubicBezTo>
                      <a:pt x="-412" y="20944"/>
                      <a:pt x="12060" y="20342"/>
                      <a:pt x="16358" y="17357"/>
                    </a:cubicBezTo>
                    <a:cubicBezTo>
                      <a:pt x="18306" y="16004"/>
                      <a:pt x="19329" y="9783"/>
                      <a:pt x="20258" y="4564"/>
                    </a:cubicBezTo>
                    <a:cubicBezTo>
                      <a:pt x="21188" y="-656"/>
                      <a:pt x="14142" y="29"/>
                      <a:pt x="14142" y="29"/>
                    </a:cubicBezTo>
                  </a:path>
                </a:pathLst>
              </a:custGeom>
              <a:solidFill>
                <a:srgbClr val="262626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8" name="Freeform: Shape 855">
                <a:extLst>
                  <a:ext uri="{FF2B5EF4-FFF2-40B4-BE49-F238E27FC236}">
                    <a16:creationId xmlns:a16="http://schemas.microsoft.com/office/drawing/2014/main" xmlns="" id="{F1BC449C-8850-CB46-835D-071718EB5803}"/>
                  </a:ext>
                </a:extLst>
              </p:cNvPr>
              <p:cNvSpPr/>
              <p:nvPr/>
            </p:nvSpPr>
            <p:spPr>
              <a:xfrm>
                <a:off x="5660726" y="5288787"/>
                <a:ext cx="283009" cy="2232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48" extrusionOk="0">
                    <a:moveTo>
                      <a:pt x="21600" y="9307"/>
                    </a:moveTo>
                    <a:cubicBezTo>
                      <a:pt x="21600" y="9307"/>
                      <a:pt x="9392" y="11053"/>
                      <a:pt x="7309" y="0"/>
                    </a:cubicBezTo>
                    <a:cubicBezTo>
                      <a:pt x="4268" y="3543"/>
                      <a:pt x="0" y="10355"/>
                      <a:pt x="0" y="10355"/>
                    </a:cubicBezTo>
                    <a:cubicBezTo>
                      <a:pt x="0" y="10355"/>
                      <a:pt x="5554" y="21600"/>
                      <a:pt x="18797" y="21027"/>
                    </a:cubicBezTo>
                    <a:cubicBezTo>
                      <a:pt x="20366" y="17215"/>
                      <a:pt x="21600" y="9307"/>
                      <a:pt x="21600" y="9307"/>
                    </a:cubicBezTo>
                  </a:path>
                </a:pathLst>
              </a:custGeom>
              <a:solidFill>
                <a:srgbClr val="494949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59" name="Freeform: Shape 856">
                <a:extLst>
                  <a:ext uri="{FF2B5EF4-FFF2-40B4-BE49-F238E27FC236}">
                    <a16:creationId xmlns:a16="http://schemas.microsoft.com/office/drawing/2014/main" xmlns="" id="{A8222478-741D-3642-9D02-1F79B5D2FB56}"/>
                  </a:ext>
                </a:extLst>
              </p:cNvPr>
              <p:cNvSpPr/>
              <p:nvPr/>
            </p:nvSpPr>
            <p:spPr>
              <a:xfrm>
                <a:off x="5358599" y="4333444"/>
                <a:ext cx="674339" cy="1212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386" extrusionOk="0">
                    <a:moveTo>
                      <a:pt x="17033" y="21386"/>
                    </a:moveTo>
                    <a:cubicBezTo>
                      <a:pt x="17033" y="21386"/>
                      <a:pt x="9842" y="14197"/>
                      <a:pt x="6336" y="11131"/>
                    </a:cubicBezTo>
                    <a:cubicBezTo>
                      <a:pt x="2830" y="8063"/>
                      <a:pt x="-110" y="4997"/>
                      <a:pt x="3" y="2869"/>
                    </a:cubicBezTo>
                    <a:cubicBezTo>
                      <a:pt x="116" y="741"/>
                      <a:pt x="982" y="319"/>
                      <a:pt x="2604" y="53"/>
                    </a:cubicBezTo>
                    <a:cubicBezTo>
                      <a:pt x="4227" y="-214"/>
                      <a:pt x="7807" y="553"/>
                      <a:pt x="9390" y="1805"/>
                    </a:cubicBezTo>
                    <a:cubicBezTo>
                      <a:pt x="10972" y="3056"/>
                      <a:pt x="14139" y="8564"/>
                      <a:pt x="17419" y="13822"/>
                    </a:cubicBezTo>
                    <a:lnTo>
                      <a:pt x="21490" y="20331"/>
                    </a:lnTo>
                    <a:cubicBezTo>
                      <a:pt x="21490" y="20331"/>
                      <a:pt x="20025" y="21386"/>
                      <a:pt x="17033" y="21386"/>
                    </a:cubicBezTo>
                  </a:path>
                </a:pathLst>
              </a:custGeom>
              <a:solidFill>
                <a:srgbClr val="007686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60" name="Freeform: Shape 857">
                <a:extLst>
                  <a:ext uri="{FF2B5EF4-FFF2-40B4-BE49-F238E27FC236}">
                    <a16:creationId xmlns:a16="http://schemas.microsoft.com/office/drawing/2014/main" xmlns="" id="{35729B05-DA1A-6944-A3D9-5FEE2D26EFE2}"/>
                  </a:ext>
                </a:extLst>
              </p:cNvPr>
              <p:cNvSpPr/>
              <p:nvPr/>
            </p:nvSpPr>
            <p:spPr>
              <a:xfrm>
                <a:off x="5851385" y="5406165"/>
                <a:ext cx="519927" cy="381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4" h="20064" extrusionOk="0">
                    <a:moveTo>
                      <a:pt x="6201" y="29"/>
                    </a:moveTo>
                    <a:cubicBezTo>
                      <a:pt x="6201" y="29"/>
                      <a:pt x="9682" y="8391"/>
                      <a:pt x="12740" y="11225"/>
                    </a:cubicBezTo>
                    <a:cubicBezTo>
                      <a:pt x="15798" y="14059"/>
                      <a:pt x="18910" y="15473"/>
                      <a:pt x="20334" y="18735"/>
                    </a:cubicBezTo>
                    <a:cubicBezTo>
                      <a:pt x="20755" y="20944"/>
                      <a:pt x="8283" y="20342"/>
                      <a:pt x="3985" y="17357"/>
                    </a:cubicBezTo>
                    <a:cubicBezTo>
                      <a:pt x="2037" y="16004"/>
                      <a:pt x="1014" y="9783"/>
                      <a:pt x="85" y="4564"/>
                    </a:cubicBezTo>
                    <a:cubicBezTo>
                      <a:pt x="-845" y="-656"/>
                      <a:pt x="6201" y="29"/>
                      <a:pt x="6201" y="29"/>
                    </a:cubicBezTo>
                  </a:path>
                </a:pathLst>
              </a:custGeom>
              <a:solidFill>
                <a:srgbClr val="353535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61" name="Freeform: Shape 858">
                <a:extLst>
                  <a:ext uri="{FF2B5EF4-FFF2-40B4-BE49-F238E27FC236}">
                    <a16:creationId xmlns:a16="http://schemas.microsoft.com/office/drawing/2014/main" xmlns="" id="{1D3943B7-BB65-8244-9321-ADC3171D89FA}"/>
                  </a:ext>
                </a:extLst>
              </p:cNvPr>
              <p:cNvSpPr/>
              <p:nvPr/>
            </p:nvSpPr>
            <p:spPr>
              <a:xfrm>
                <a:off x="5791888" y="5305249"/>
                <a:ext cx="277293" cy="206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20" h="21007" extrusionOk="0">
                    <a:moveTo>
                      <a:pt x="163" y="6495"/>
                    </a:moveTo>
                    <a:cubicBezTo>
                      <a:pt x="163" y="6495"/>
                      <a:pt x="11293" y="11910"/>
                      <a:pt x="13332" y="0"/>
                    </a:cubicBezTo>
                    <a:cubicBezTo>
                      <a:pt x="16491" y="0"/>
                      <a:pt x="20720" y="9485"/>
                      <a:pt x="20720" y="9485"/>
                    </a:cubicBezTo>
                    <a:cubicBezTo>
                      <a:pt x="20720" y="9485"/>
                      <a:pt x="15282" y="21600"/>
                      <a:pt x="2317" y="20984"/>
                    </a:cubicBezTo>
                    <a:cubicBezTo>
                      <a:pt x="-880" y="14620"/>
                      <a:pt x="163" y="6495"/>
                      <a:pt x="163" y="6495"/>
                    </a:cubicBezTo>
                  </a:path>
                </a:pathLst>
              </a:custGeom>
              <a:solidFill>
                <a:srgbClr val="595959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75" name="Freeform: Shape 872">
                <a:extLst>
                  <a:ext uri="{FF2B5EF4-FFF2-40B4-BE49-F238E27FC236}">
                    <a16:creationId xmlns:a16="http://schemas.microsoft.com/office/drawing/2014/main" xmlns="" id="{E9496279-BEA6-D64C-8A1F-A12A7C0BBAE6}"/>
                  </a:ext>
                </a:extLst>
              </p:cNvPr>
              <p:cNvSpPr/>
              <p:nvPr/>
            </p:nvSpPr>
            <p:spPr>
              <a:xfrm>
                <a:off x="5313451" y="3410681"/>
                <a:ext cx="1018555" cy="677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687"/>
                    </a:moveTo>
                    <a:cubicBezTo>
                      <a:pt x="21600" y="21192"/>
                      <a:pt x="21328" y="21600"/>
                      <a:pt x="20993" y="21600"/>
                    </a:cubicBezTo>
                    <a:lnTo>
                      <a:pt x="607" y="21600"/>
                    </a:lnTo>
                    <a:cubicBezTo>
                      <a:pt x="272" y="21600"/>
                      <a:pt x="0" y="21192"/>
                      <a:pt x="0" y="20687"/>
                    </a:cubicBezTo>
                    <a:lnTo>
                      <a:pt x="0" y="913"/>
                    </a:lnTo>
                    <a:cubicBezTo>
                      <a:pt x="0" y="409"/>
                      <a:pt x="272" y="0"/>
                      <a:pt x="607" y="0"/>
                    </a:cubicBezTo>
                    <a:lnTo>
                      <a:pt x="20993" y="0"/>
                    </a:lnTo>
                    <a:cubicBezTo>
                      <a:pt x="21328" y="0"/>
                      <a:pt x="21600" y="409"/>
                      <a:pt x="21600" y="913"/>
                    </a:cubicBezTo>
                    <a:close/>
                  </a:path>
                </a:pathLst>
              </a:custGeom>
              <a:solidFill>
                <a:srgbClr val="DBDBDB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76" name="Freeform: Shape 873">
                <a:extLst>
                  <a:ext uri="{FF2B5EF4-FFF2-40B4-BE49-F238E27FC236}">
                    <a16:creationId xmlns:a16="http://schemas.microsoft.com/office/drawing/2014/main" xmlns="" id="{9F0733F5-6474-B341-A85D-3F5E0CFB7A21}"/>
                  </a:ext>
                </a:extLst>
              </p:cNvPr>
              <p:cNvSpPr/>
              <p:nvPr/>
            </p:nvSpPr>
            <p:spPr>
              <a:xfrm>
                <a:off x="5313451" y="4088395"/>
                <a:ext cx="1018879" cy="50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024"/>
                    </a:moveTo>
                    <a:cubicBezTo>
                      <a:pt x="21600" y="20445"/>
                      <a:pt x="21479" y="21600"/>
                      <a:pt x="21329" y="21600"/>
                    </a:cubicBezTo>
                    <a:lnTo>
                      <a:pt x="271" y="21600"/>
                    </a:lnTo>
                    <a:cubicBezTo>
                      <a:pt x="121" y="21600"/>
                      <a:pt x="0" y="20445"/>
                      <a:pt x="0" y="19024"/>
                    </a:cubicBezTo>
                    <a:lnTo>
                      <a:pt x="0" y="2596"/>
                    </a:lnTo>
                    <a:cubicBezTo>
                      <a:pt x="0" y="1155"/>
                      <a:pt x="121" y="0"/>
                      <a:pt x="271" y="0"/>
                    </a:cubicBezTo>
                    <a:lnTo>
                      <a:pt x="21329" y="0"/>
                    </a:lnTo>
                    <a:cubicBezTo>
                      <a:pt x="21479" y="0"/>
                      <a:pt x="21600" y="1155"/>
                      <a:pt x="21600" y="2596"/>
                    </a:cubicBezTo>
                    <a:close/>
                  </a:path>
                </a:pathLst>
              </a:custGeom>
              <a:solidFill>
                <a:srgbClr val="515151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47E1F8D-32E1-BB46-A9E2-6484A26ABE67}"/>
                </a:ext>
              </a:extLst>
            </p:cNvPr>
            <p:cNvGrpSpPr/>
            <p:nvPr/>
          </p:nvGrpSpPr>
          <p:grpSpPr>
            <a:xfrm>
              <a:off x="6443776" y="2492468"/>
              <a:ext cx="2721440" cy="3309587"/>
              <a:chOff x="6443776" y="2492468"/>
              <a:chExt cx="2721440" cy="3309587"/>
            </a:xfrm>
          </p:grpSpPr>
          <p:sp>
            <p:nvSpPr>
              <p:cNvPr id="177" name="Freeform: Shape 874">
                <a:extLst>
                  <a:ext uri="{FF2B5EF4-FFF2-40B4-BE49-F238E27FC236}">
                    <a16:creationId xmlns:a16="http://schemas.microsoft.com/office/drawing/2014/main" xmlns="" id="{1FAEDCFA-9D6F-4344-9307-7858DBE0F725}"/>
                  </a:ext>
                </a:extLst>
              </p:cNvPr>
              <p:cNvSpPr/>
              <p:nvPr/>
            </p:nvSpPr>
            <p:spPr>
              <a:xfrm>
                <a:off x="7828736" y="5214104"/>
                <a:ext cx="449861" cy="458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5" h="20848" extrusionOk="0">
                    <a:moveTo>
                      <a:pt x="9912" y="2082"/>
                    </a:moveTo>
                    <a:cubicBezTo>
                      <a:pt x="9912" y="2082"/>
                      <a:pt x="11842" y="5692"/>
                      <a:pt x="10874" y="11726"/>
                    </a:cubicBezTo>
                    <a:cubicBezTo>
                      <a:pt x="9897" y="14154"/>
                      <a:pt x="0" y="19539"/>
                      <a:pt x="0" y="19539"/>
                    </a:cubicBezTo>
                    <a:cubicBezTo>
                      <a:pt x="0" y="19539"/>
                      <a:pt x="1" y="21600"/>
                      <a:pt x="9540" y="20549"/>
                    </a:cubicBezTo>
                    <a:cubicBezTo>
                      <a:pt x="15789" y="19861"/>
                      <a:pt x="19790" y="8689"/>
                      <a:pt x="20696" y="5907"/>
                    </a:cubicBezTo>
                    <a:cubicBezTo>
                      <a:pt x="21600" y="3126"/>
                      <a:pt x="19529" y="2377"/>
                      <a:pt x="17679" y="1893"/>
                    </a:cubicBezTo>
                    <a:cubicBezTo>
                      <a:pt x="15827" y="1409"/>
                      <a:pt x="14454" y="0"/>
                      <a:pt x="14454" y="0"/>
                    </a:cubicBezTo>
                    <a:cubicBezTo>
                      <a:pt x="14454" y="0"/>
                      <a:pt x="10313" y="494"/>
                      <a:pt x="9912" y="2082"/>
                    </a:cubicBezTo>
                  </a:path>
                </a:pathLst>
              </a:custGeom>
              <a:solidFill>
                <a:srgbClr val="FABA86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78" name="Freeform: Shape 875">
                <a:extLst>
                  <a:ext uri="{FF2B5EF4-FFF2-40B4-BE49-F238E27FC236}">
                    <a16:creationId xmlns:a16="http://schemas.microsoft.com/office/drawing/2014/main" xmlns="" id="{9FD50F8C-90E9-A047-881C-3673D48F56AE}"/>
                  </a:ext>
                </a:extLst>
              </p:cNvPr>
              <p:cNvSpPr/>
              <p:nvPr/>
            </p:nvSpPr>
            <p:spPr>
              <a:xfrm>
                <a:off x="7223766" y="4241536"/>
                <a:ext cx="1209591" cy="1095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39" h="21136" extrusionOk="0">
                    <a:moveTo>
                      <a:pt x="17932" y="562"/>
                    </a:moveTo>
                    <a:cubicBezTo>
                      <a:pt x="17932" y="562"/>
                      <a:pt x="17005" y="-464"/>
                      <a:pt x="18795" y="2118"/>
                    </a:cubicBezTo>
                    <a:cubicBezTo>
                      <a:pt x="20584" y="4699"/>
                      <a:pt x="5150" y="2928"/>
                      <a:pt x="4974" y="3943"/>
                    </a:cubicBezTo>
                    <a:cubicBezTo>
                      <a:pt x="5557" y="5307"/>
                      <a:pt x="7028" y="3423"/>
                      <a:pt x="9582" y="8900"/>
                    </a:cubicBezTo>
                    <a:cubicBezTo>
                      <a:pt x="12006" y="14089"/>
                      <a:pt x="15172" y="19159"/>
                      <a:pt x="15172" y="19159"/>
                    </a:cubicBezTo>
                    <a:lnTo>
                      <a:pt x="12994" y="21136"/>
                    </a:lnTo>
                    <a:cubicBezTo>
                      <a:pt x="12994" y="21136"/>
                      <a:pt x="9182" y="15590"/>
                      <a:pt x="5266" y="11633"/>
                    </a:cubicBezTo>
                    <a:cubicBezTo>
                      <a:pt x="1350" y="7676"/>
                      <a:pt x="-1016" y="3999"/>
                      <a:pt x="427" y="2050"/>
                    </a:cubicBezTo>
                    <a:cubicBezTo>
                      <a:pt x="427" y="2050"/>
                      <a:pt x="-36" y="260"/>
                      <a:pt x="15170" y="2"/>
                    </a:cubicBezTo>
                    <a:cubicBezTo>
                      <a:pt x="17600" y="-39"/>
                      <a:pt x="17932" y="562"/>
                      <a:pt x="17932" y="562"/>
                    </a:cubicBezTo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79" name="Freeform: Shape 876">
                <a:extLst>
                  <a:ext uri="{FF2B5EF4-FFF2-40B4-BE49-F238E27FC236}">
                    <a16:creationId xmlns:a16="http://schemas.microsoft.com/office/drawing/2014/main" xmlns="" id="{94BBDAC6-6BB8-F244-B3C3-B20441C980A2}"/>
                  </a:ext>
                </a:extLst>
              </p:cNvPr>
              <p:cNvSpPr/>
              <p:nvPr/>
            </p:nvSpPr>
            <p:spPr>
              <a:xfrm>
                <a:off x="7668252" y="5592705"/>
                <a:ext cx="568584" cy="159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3" h="21338" extrusionOk="0">
                    <a:moveTo>
                      <a:pt x="21243" y="12217"/>
                    </a:moveTo>
                    <a:cubicBezTo>
                      <a:pt x="21243" y="12217"/>
                      <a:pt x="851" y="21060"/>
                      <a:pt x="323" y="21330"/>
                    </a:cubicBezTo>
                    <a:cubicBezTo>
                      <a:pt x="-206" y="21600"/>
                      <a:pt x="-357" y="14984"/>
                      <a:pt x="2060" y="12217"/>
                    </a:cubicBezTo>
                    <a:cubicBezTo>
                      <a:pt x="4477" y="9450"/>
                      <a:pt x="19252" y="0"/>
                      <a:pt x="19252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0" name="Freeform: Shape 877">
                <a:extLst>
                  <a:ext uri="{FF2B5EF4-FFF2-40B4-BE49-F238E27FC236}">
                    <a16:creationId xmlns:a16="http://schemas.microsoft.com/office/drawing/2014/main" xmlns="" id="{FE9A30BD-2E68-D54E-AE25-EAC059A8F6E0}"/>
                  </a:ext>
                </a:extLst>
              </p:cNvPr>
              <p:cNvSpPr/>
              <p:nvPr/>
            </p:nvSpPr>
            <p:spPr>
              <a:xfrm>
                <a:off x="8236834" y="5592705"/>
                <a:ext cx="568583" cy="159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3" h="21338" extrusionOk="0">
                    <a:moveTo>
                      <a:pt x="0" y="12217"/>
                    </a:moveTo>
                    <a:cubicBezTo>
                      <a:pt x="0" y="12217"/>
                      <a:pt x="20392" y="21060"/>
                      <a:pt x="20920" y="21330"/>
                    </a:cubicBezTo>
                    <a:cubicBezTo>
                      <a:pt x="21449" y="21600"/>
                      <a:pt x="21600" y="14984"/>
                      <a:pt x="19183" y="12217"/>
                    </a:cubicBezTo>
                    <a:cubicBezTo>
                      <a:pt x="16766" y="9450"/>
                      <a:pt x="1991" y="0"/>
                      <a:pt x="199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1" name="Freeform: Shape 878">
                <a:extLst>
                  <a:ext uri="{FF2B5EF4-FFF2-40B4-BE49-F238E27FC236}">
                    <a16:creationId xmlns:a16="http://schemas.microsoft.com/office/drawing/2014/main" xmlns="" id="{CA9A3C53-DE95-744C-9298-E04F2DE2DC4D}"/>
                  </a:ext>
                </a:extLst>
              </p:cNvPr>
              <p:cNvSpPr/>
              <p:nvPr/>
            </p:nvSpPr>
            <p:spPr>
              <a:xfrm>
                <a:off x="8166082" y="4843752"/>
                <a:ext cx="141506" cy="849010"/>
              </a:xfrm>
              <a:prstGeom prst="rect">
                <a:avLst/>
              </a:prstGeom>
              <a:solidFill>
                <a:srgbClr val="545454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2" name="Freeform: Shape 879">
                <a:extLst>
                  <a:ext uri="{FF2B5EF4-FFF2-40B4-BE49-F238E27FC236}">
                    <a16:creationId xmlns:a16="http://schemas.microsoft.com/office/drawing/2014/main" xmlns="" id="{2EAC1595-552F-8243-8F1F-6CD2A13C4AB3}"/>
                  </a:ext>
                </a:extLst>
              </p:cNvPr>
              <p:cNvSpPr/>
              <p:nvPr/>
            </p:nvSpPr>
            <p:spPr>
              <a:xfrm>
                <a:off x="8129696" y="4723466"/>
                <a:ext cx="214279" cy="145549"/>
              </a:xfrm>
              <a:prstGeom prst="rect">
                <a:avLst/>
              </a:prstGeom>
              <a:solidFill>
                <a:srgbClr val="353535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3" name="Freeform: Shape 880">
                <a:extLst>
                  <a:ext uri="{FF2B5EF4-FFF2-40B4-BE49-F238E27FC236}">
                    <a16:creationId xmlns:a16="http://schemas.microsoft.com/office/drawing/2014/main" xmlns="" id="{0D1FFAE8-5646-5541-BB16-20A69CE1F45C}"/>
                  </a:ext>
                </a:extLst>
              </p:cNvPr>
              <p:cNvSpPr/>
              <p:nvPr/>
            </p:nvSpPr>
            <p:spPr>
              <a:xfrm>
                <a:off x="7637974" y="3329723"/>
                <a:ext cx="1527242" cy="1438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6637" y="21570"/>
                    </a:lnTo>
                    <a:lnTo>
                      <a:pt x="21600" y="242"/>
                    </a:lnTo>
                    <a:lnTo>
                      <a:pt x="20714" y="0"/>
                    </a:lnTo>
                    <a:lnTo>
                      <a:pt x="15767" y="20401"/>
                    </a:lnTo>
                    <a:lnTo>
                      <a:pt x="34" y="20431"/>
                    </a:lnTo>
                    <a:close/>
                  </a:path>
                </a:pathLst>
              </a:custGeom>
              <a:solidFill>
                <a:srgbClr val="353535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4" name="Freeform: Shape 881">
                <a:extLst>
                  <a:ext uri="{FF2B5EF4-FFF2-40B4-BE49-F238E27FC236}">
                    <a16:creationId xmlns:a16="http://schemas.microsoft.com/office/drawing/2014/main" xmlns="" id="{EC6FCD12-8F6F-9B42-85D7-B1BB93032203}"/>
                  </a:ext>
                </a:extLst>
              </p:cNvPr>
              <p:cNvSpPr/>
              <p:nvPr/>
            </p:nvSpPr>
            <p:spPr>
              <a:xfrm>
                <a:off x="8684128" y="3343377"/>
                <a:ext cx="414152" cy="1344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8" h="20961" extrusionOk="0">
                    <a:moveTo>
                      <a:pt x="19598" y="39"/>
                    </a:moveTo>
                    <a:cubicBezTo>
                      <a:pt x="19598" y="39"/>
                      <a:pt x="11453" y="-639"/>
                      <a:pt x="9923" y="3678"/>
                    </a:cubicBezTo>
                    <a:cubicBezTo>
                      <a:pt x="8392" y="7994"/>
                      <a:pt x="4374" y="16239"/>
                      <a:pt x="1186" y="17541"/>
                    </a:cubicBezTo>
                    <a:cubicBezTo>
                      <a:pt x="-2002" y="18844"/>
                      <a:pt x="2121" y="20600"/>
                      <a:pt x="3248" y="20961"/>
                    </a:cubicBezTo>
                    <a:cubicBezTo>
                      <a:pt x="5651" y="17887"/>
                      <a:pt x="19598" y="39"/>
                      <a:pt x="19598" y="39"/>
                    </a:cubicBezTo>
                  </a:path>
                </a:pathLst>
              </a:custGeom>
              <a:solidFill>
                <a:srgbClr val="017994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5" name="Freeform: Shape 882">
                <a:extLst>
                  <a:ext uri="{FF2B5EF4-FFF2-40B4-BE49-F238E27FC236}">
                    <a16:creationId xmlns:a16="http://schemas.microsoft.com/office/drawing/2014/main" xmlns="" id="{04652A2A-F958-2345-A4E4-AD52EF60308C}"/>
                  </a:ext>
                </a:extLst>
              </p:cNvPr>
              <p:cNvSpPr/>
              <p:nvPr/>
            </p:nvSpPr>
            <p:spPr>
              <a:xfrm>
                <a:off x="7669724" y="4567116"/>
                <a:ext cx="1083028" cy="1229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4" h="14515" extrusionOk="0">
                    <a:moveTo>
                      <a:pt x="6" y="14515"/>
                    </a:moveTo>
                    <a:lnTo>
                      <a:pt x="21364" y="14515"/>
                    </a:lnTo>
                    <a:cubicBezTo>
                      <a:pt x="21364" y="14515"/>
                      <a:pt x="21133" y="0"/>
                      <a:pt x="18830" y="0"/>
                    </a:cubicBezTo>
                    <a:cubicBezTo>
                      <a:pt x="16527" y="0"/>
                      <a:pt x="11306" y="10025"/>
                      <a:pt x="9127" y="7797"/>
                    </a:cubicBezTo>
                    <a:cubicBezTo>
                      <a:pt x="6947" y="5569"/>
                      <a:pt x="-236" y="-7085"/>
                      <a:pt x="6" y="14515"/>
                    </a:cubicBezTo>
                  </a:path>
                </a:pathLst>
              </a:custGeom>
              <a:solidFill>
                <a:srgbClr val="017994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6" name="Freeform: Shape 883">
                <a:extLst>
                  <a:ext uri="{FF2B5EF4-FFF2-40B4-BE49-F238E27FC236}">
                    <a16:creationId xmlns:a16="http://schemas.microsoft.com/office/drawing/2014/main" xmlns="" id="{1004DC4C-E5BD-024E-A461-17267631F871}"/>
                  </a:ext>
                </a:extLst>
              </p:cNvPr>
              <p:cNvSpPr/>
              <p:nvPr/>
            </p:nvSpPr>
            <p:spPr>
              <a:xfrm>
                <a:off x="6443776" y="5540185"/>
                <a:ext cx="634214" cy="247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0" h="21010" extrusionOk="0">
                    <a:moveTo>
                      <a:pt x="18320" y="15"/>
                    </a:moveTo>
                    <a:cubicBezTo>
                      <a:pt x="18320" y="15"/>
                      <a:pt x="13757" y="8839"/>
                      <a:pt x="5140" y="12089"/>
                    </a:cubicBezTo>
                    <a:cubicBezTo>
                      <a:pt x="714" y="13267"/>
                      <a:pt x="86" y="14135"/>
                      <a:pt x="86" y="14135"/>
                    </a:cubicBezTo>
                    <a:cubicBezTo>
                      <a:pt x="86" y="14135"/>
                      <a:pt x="-730" y="19311"/>
                      <a:pt x="2657" y="19859"/>
                    </a:cubicBezTo>
                    <a:cubicBezTo>
                      <a:pt x="6045" y="20404"/>
                      <a:pt x="16333" y="21247"/>
                      <a:pt x="18442" y="20948"/>
                    </a:cubicBezTo>
                    <a:cubicBezTo>
                      <a:pt x="20552" y="20650"/>
                      <a:pt x="20537" y="16623"/>
                      <a:pt x="20400" y="13142"/>
                    </a:cubicBezTo>
                    <a:cubicBezTo>
                      <a:pt x="20262" y="9661"/>
                      <a:pt x="20870" y="6385"/>
                      <a:pt x="20870" y="6385"/>
                    </a:cubicBezTo>
                    <a:cubicBezTo>
                      <a:pt x="20870" y="6385"/>
                      <a:pt x="19495" y="-353"/>
                      <a:pt x="18320" y="15"/>
                    </a:cubicBezTo>
                  </a:path>
                </a:pathLst>
              </a:custGeom>
              <a:solidFill>
                <a:srgbClr val="FABA86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7" name="Freeform: Shape 884">
                <a:extLst>
                  <a:ext uri="{FF2B5EF4-FFF2-40B4-BE49-F238E27FC236}">
                    <a16:creationId xmlns:a16="http://schemas.microsoft.com/office/drawing/2014/main" xmlns="" id="{258BF9D9-6D0B-474A-9654-600D6407A9E8}"/>
                  </a:ext>
                </a:extLst>
              </p:cNvPr>
              <p:cNvSpPr/>
              <p:nvPr/>
            </p:nvSpPr>
            <p:spPr>
              <a:xfrm>
                <a:off x="6938394" y="4226176"/>
                <a:ext cx="1780683" cy="139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7" h="21183" extrusionOk="0">
                    <a:moveTo>
                      <a:pt x="20394" y="482"/>
                    </a:moveTo>
                    <a:cubicBezTo>
                      <a:pt x="20394" y="482"/>
                      <a:pt x="21600" y="2749"/>
                      <a:pt x="20382" y="4908"/>
                    </a:cubicBezTo>
                    <a:cubicBezTo>
                      <a:pt x="19164" y="7065"/>
                      <a:pt x="8970" y="7499"/>
                      <a:pt x="8338" y="7517"/>
                    </a:cubicBezTo>
                    <a:cubicBezTo>
                      <a:pt x="7632" y="8316"/>
                      <a:pt x="9008" y="10844"/>
                      <a:pt x="6208" y="14250"/>
                    </a:cubicBezTo>
                    <a:cubicBezTo>
                      <a:pt x="3555" y="17481"/>
                      <a:pt x="1722" y="21183"/>
                      <a:pt x="1722" y="21183"/>
                    </a:cubicBezTo>
                    <a:lnTo>
                      <a:pt x="0" y="20002"/>
                    </a:lnTo>
                    <a:cubicBezTo>
                      <a:pt x="0" y="20002"/>
                      <a:pt x="2172" y="13607"/>
                      <a:pt x="3834" y="9193"/>
                    </a:cubicBezTo>
                    <a:cubicBezTo>
                      <a:pt x="5497" y="4780"/>
                      <a:pt x="6452" y="2311"/>
                      <a:pt x="8082" y="2273"/>
                    </a:cubicBezTo>
                    <a:lnTo>
                      <a:pt x="15531" y="241"/>
                    </a:lnTo>
                    <a:cubicBezTo>
                      <a:pt x="17283" y="-417"/>
                      <a:pt x="20394" y="482"/>
                      <a:pt x="20394" y="482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8" name="Freeform: Shape 885">
                <a:extLst>
                  <a:ext uri="{FF2B5EF4-FFF2-40B4-BE49-F238E27FC236}">
                    <a16:creationId xmlns:a16="http://schemas.microsoft.com/office/drawing/2014/main" xmlns="" id="{11C52AEC-9D96-A741-842C-3A36EDAD8307}"/>
                  </a:ext>
                </a:extLst>
              </p:cNvPr>
              <p:cNvSpPr/>
              <p:nvPr/>
            </p:nvSpPr>
            <p:spPr>
              <a:xfrm>
                <a:off x="8234182" y="4148507"/>
                <a:ext cx="471428" cy="190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00" y="12495"/>
                    </a:moveTo>
                    <a:lnTo>
                      <a:pt x="21600" y="21600"/>
                    </a:lnTo>
                    <a:cubicBezTo>
                      <a:pt x="21600" y="21600"/>
                      <a:pt x="12173" y="5579"/>
                      <a:pt x="0" y="7169"/>
                    </a:cubicBezTo>
                    <a:cubicBezTo>
                      <a:pt x="654" y="3525"/>
                      <a:pt x="1061" y="0"/>
                      <a:pt x="106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89" name="Freeform: Shape 886">
                <a:extLst>
                  <a:ext uri="{FF2B5EF4-FFF2-40B4-BE49-F238E27FC236}">
                    <a16:creationId xmlns:a16="http://schemas.microsoft.com/office/drawing/2014/main" xmlns="" id="{98586099-8E57-C147-B19B-EC3C7C78DFED}"/>
                  </a:ext>
                </a:extLst>
              </p:cNvPr>
              <p:cNvSpPr/>
              <p:nvPr/>
            </p:nvSpPr>
            <p:spPr>
              <a:xfrm>
                <a:off x="8032066" y="2501272"/>
                <a:ext cx="534248" cy="739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3" h="20731" extrusionOk="0">
                    <a:moveTo>
                      <a:pt x="2461" y="4038"/>
                    </a:moveTo>
                    <a:cubicBezTo>
                      <a:pt x="2461" y="4038"/>
                      <a:pt x="890" y="8044"/>
                      <a:pt x="1957" y="9204"/>
                    </a:cubicBezTo>
                    <a:cubicBezTo>
                      <a:pt x="943" y="10868"/>
                      <a:pt x="0" y="11793"/>
                      <a:pt x="0" y="11793"/>
                    </a:cubicBezTo>
                    <a:lnTo>
                      <a:pt x="2183" y="12601"/>
                    </a:lnTo>
                    <a:cubicBezTo>
                      <a:pt x="2183" y="12601"/>
                      <a:pt x="3055" y="13858"/>
                      <a:pt x="2798" y="14358"/>
                    </a:cubicBezTo>
                    <a:cubicBezTo>
                      <a:pt x="2541" y="14857"/>
                      <a:pt x="2279" y="15525"/>
                      <a:pt x="3508" y="16149"/>
                    </a:cubicBezTo>
                    <a:cubicBezTo>
                      <a:pt x="4737" y="16774"/>
                      <a:pt x="9841" y="16284"/>
                      <a:pt x="9841" y="16284"/>
                    </a:cubicBezTo>
                    <a:cubicBezTo>
                      <a:pt x="9841" y="16284"/>
                      <a:pt x="10646" y="18614"/>
                      <a:pt x="10999" y="20059"/>
                    </a:cubicBezTo>
                    <a:cubicBezTo>
                      <a:pt x="11349" y="21497"/>
                      <a:pt x="17971" y="20182"/>
                      <a:pt x="17971" y="20182"/>
                    </a:cubicBezTo>
                    <a:lnTo>
                      <a:pt x="17122" y="15325"/>
                    </a:lnTo>
                    <a:cubicBezTo>
                      <a:pt x="17122" y="15325"/>
                      <a:pt x="21193" y="9779"/>
                      <a:pt x="21395" y="6456"/>
                    </a:cubicBezTo>
                    <a:cubicBezTo>
                      <a:pt x="21600" y="3133"/>
                      <a:pt x="17570" y="112"/>
                      <a:pt x="12915" y="5"/>
                    </a:cubicBezTo>
                    <a:cubicBezTo>
                      <a:pt x="8260" y="-103"/>
                      <a:pt x="3140" y="1758"/>
                      <a:pt x="2461" y="4038"/>
                    </a:cubicBezTo>
                  </a:path>
                </a:pathLst>
              </a:custGeom>
              <a:solidFill>
                <a:srgbClr val="FABB86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90" name="Freeform: Shape 887">
                <a:extLst>
                  <a:ext uri="{FF2B5EF4-FFF2-40B4-BE49-F238E27FC236}">
                    <a16:creationId xmlns:a16="http://schemas.microsoft.com/office/drawing/2014/main" xmlns="" id="{E46DF3A1-6C0C-1543-8CA0-55A1E7FF7377}"/>
                  </a:ext>
                </a:extLst>
              </p:cNvPr>
              <p:cNvSpPr/>
              <p:nvPr/>
            </p:nvSpPr>
            <p:spPr>
              <a:xfrm>
                <a:off x="8070102" y="2939487"/>
                <a:ext cx="171827" cy="1623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2" h="20681" extrusionOk="0">
                    <a:moveTo>
                      <a:pt x="13203" y="9008"/>
                    </a:moveTo>
                    <a:cubicBezTo>
                      <a:pt x="13203" y="9008"/>
                      <a:pt x="10950" y="1713"/>
                      <a:pt x="8855" y="397"/>
                    </a:cubicBezTo>
                    <a:cubicBezTo>
                      <a:pt x="6756" y="-919"/>
                      <a:pt x="2912" y="1542"/>
                      <a:pt x="867" y="601"/>
                    </a:cubicBezTo>
                    <a:cubicBezTo>
                      <a:pt x="-1178" y="-338"/>
                      <a:pt x="871" y="4117"/>
                      <a:pt x="2147" y="4790"/>
                    </a:cubicBezTo>
                    <a:cubicBezTo>
                      <a:pt x="4010" y="3923"/>
                      <a:pt x="6145" y="3214"/>
                      <a:pt x="8488" y="4285"/>
                    </a:cubicBezTo>
                    <a:cubicBezTo>
                      <a:pt x="10827" y="5356"/>
                      <a:pt x="11675" y="9932"/>
                      <a:pt x="11131" y="11032"/>
                    </a:cubicBezTo>
                    <a:cubicBezTo>
                      <a:pt x="10591" y="12134"/>
                      <a:pt x="8796" y="14315"/>
                      <a:pt x="6554" y="13046"/>
                    </a:cubicBezTo>
                    <a:cubicBezTo>
                      <a:pt x="4309" y="11778"/>
                      <a:pt x="3652" y="10727"/>
                      <a:pt x="3781" y="9418"/>
                    </a:cubicBezTo>
                    <a:cubicBezTo>
                      <a:pt x="2368" y="9908"/>
                      <a:pt x="1415" y="12569"/>
                      <a:pt x="2324" y="16537"/>
                    </a:cubicBezTo>
                    <a:cubicBezTo>
                      <a:pt x="3229" y="20508"/>
                      <a:pt x="8277" y="20681"/>
                      <a:pt x="8277" y="20681"/>
                    </a:cubicBezTo>
                    <a:lnTo>
                      <a:pt x="20422" y="18658"/>
                    </a:lnTo>
                    <a:cubicBezTo>
                      <a:pt x="20422" y="18658"/>
                      <a:pt x="13308" y="15339"/>
                      <a:pt x="13203" y="9008"/>
                    </a:cubicBezTo>
                  </a:path>
                </a:pathLst>
              </a:custGeom>
              <a:solidFill>
                <a:srgbClr val="3D3D3D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91" name="Freeform: Shape 888">
                <a:extLst>
                  <a:ext uri="{FF2B5EF4-FFF2-40B4-BE49-F238E27FC236}">
                    <a16:creationId xmlns:a16="http://schemas.microsoft.com/office/drawing/2014/main" xmlns="" id="{39FF3419-5E95-3743-B3AB-187338F70704}"/>
                  </a:ext>
                </a:extLst>
              </p:cNvPr>
              <p:cNvSpPr/>
              <p:nvPr/>
            </p:nvSpPr>
            <p:spPr>
              <a:xfrm>
                <a:off x="8086545" y="2765695"/>
                <a:ext cx="121505" cy="432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0" h="15660" extrusionOk="0">
                    <a:moveTo>
                      <a:pt x="179" y="15660"/>
                    </a:moveTo>
                    <a:cubicBezTo>
                      <a:pt x="179" y="15660"/>
                      <a:pt x="-700" y="4488"/>
                      <a:pt x="1439" y="551"/>
                    </a:cubicBezTo>
                    <a:cubicBezTo>
                      <a:pt x="3575" y="-3380"/>
                      <a:pt x="16229" y="15086"/>
                      <a:pt x="20900" y="13006"/>
                    </a:cubicBezTo>
                    <a:cubicBezTo>
                      <a:pt x="13370" y="18220"/>
                      <a:pt x="1336" y="8179"/>
                      <a:pt x="179" y="15660"/>
                    </a:cubicBezTo>
                  </a:path>
                </a:pathLst>
              </a:custGeom>
              <a:solidFill>
                <a:srgbClr val="3D3D3D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92" name="Freeform: Shape 889">
                <a:extLst>
                  <a:ext uri="{FF2B5EF4-FFF2-40B4-BE49-F238E27FC236}">
                    <a16:creationId xmlns:a16="http://schemas.microsoft.com/office/drawing/2014/main" xmlns="" id="{3D382E8E-A369-4140-ACA6-66A0F26373BC}"/>
                  </a:ext>
                </a:extLst>
              </p:cNvPr>
              <p:cNvSpPr/>
              <p:nvPr/>
            </p:nvSpPr>
            <p:spPr>
              <a:xfrm>
                <a:off x="8096414" y="3133834"/>
                <a:ext cx="679453" cy="1264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3" h="21600" extrusionOk="0">
                    <a:moveTo>
                      <a:pt x="11352" y="0"/>
                    </a:moveTo>
                    <a:cubicBezTo>
                      <a:pt x="11352" y="0"/>
                      <a:pt x="8557" y="2365"/>
                      <a:pt x="6600" y="1448"/>
                    </a:cubicBezTo>
                    <a:cubicBezTo>
                      <a:pt x="5912" y="2092"/>
                      <a:pt x="2674" y="5319"/>
                      <a:pt x="2098" y="6857"/>
                    </a:cubicBezTo>
                    <a:cubicBezTo>
                      <a:pt x="1523" y="8395"/>
                      <a:pt x="1035" y="10555"/>
                      <a:pt x="1810" y="12578"/>
                    </a:cubicBezTo>
                    <a:cubicBezTo>
                      <a:pt x="2585" y="14602"/>
                      <a:pt x="952" y="17329"/>
                      <a:pt x="0" y="18916"/>
                    </a:cubicBezTo>
                    <a:cubicBezTo>
                      <a:pt x="4529" y="18911"/>
                      <a:pt x="18188" y="20446"/>
                      <a:pt x="19950" y="21600"/>
                    </a:cubicBezTo>
                    <a:cubicBezTo>
                      <a:pt x="19821" y="19209"/>
                      <a:pt x="19856" y="16866"/>
                      <a:pt x="20279" y="15156"/>
                    </a:cubicBezTo>
                    <a:cubicBezTo>
                      <a:pt x="21008" y="12200"/>
                      <a:pt x="21600" y="2689"/>
                      <a:pt x="11352" y="0"/>
                    </a:cubicBezTo>
                  </a:path>
                </a:pathLst>
              </a:custGeom>
              <a:solidFill>
                <a:srgbClr val="FFE164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93" name="Freeform: Shape 890">
                <a:extLst>
                  <a:ext uri="{FF2B5EF4-FFF2-40B4-BE49-F238E27FC236}">
                    <a16:creationId xmlns:a16="http://schemas.microsoft.com/office/drawing/2014/main" xmlns="" id="{9B95EB4A-6F21-F342-B7A2-44EAC2265CD8}"/>
                  </a:ext>
                </a:extLst>
              </p:cNvPr>
              <p:cNvSpPr/>
              <p:nvPr/>
            </p:nvSpPr>
            <p:spPr>
              <a:xfrm>
                <a:off x="7937992" y="3310873"/>
                <a:ext cx="874337" cy="846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8" h="19929" extrusionOk="0">
                    <a:moveTo>
                      <a:pt x="17504" y="15680"/>
                    </a:moveTo>
                    <a:cubicBezTo>
                      <a:pt x="17504" y="15680"/>
                      <a:pt x="15524" y="5990"/>
                      <a:pt x="14311" y="3604"/>
                    </a:cubicBezTo>
                    <a:cubicBezTo>
                      <a:pt x="13099" y="1219"/>
                      <a:pt x="13504" y="-258"/>
                      <a:pt x="15721" y="38"/>
                    </a:cubicBezTo>
                    <a:cubicBezTo>
                      <a:pt x="17940" y="334"/>
                      <a:pt x="18786" y="2751"/>
                      <a:pt x="18786" y="2751"/>
                    </a:cubicBezTo>
                    <a:cubicBezTo>
                      <a:pt x="18786" y="2751"/>
                      <a:pt x="21600" y="14428"/>
                      <a:pt x="20923" y="17885"/>
                    </a:cubicBezTo>
                    <a:cubicBezTo>
                      <a:pt x="20248" y="21342"/>
                      <a:pt x="13968" y="19376"/>
                      <a:pt x="10730" y="19344"/>
                    </a:cubicBezTo>
                    <a:cubicBezTo>
                      <a:pt x="7473" y="19312"/>
                      <a:pt x="1719" y="19344"/>
                      <a:pt x="1719" y="19344"/>
                    </a:cubicBezTo>
                    <a:lnTo>
                      <a:pt x="0" y="17257"/>
                    </a:lnTo>
                    <a:cubicBezTo>
                      <a:pt x="1582" y="16277"/>
                      <a:pt x="17504" y="15680"/>
                      <a:pt x="17504" y="15680"/>
                    </a:cubicBezTo>
                  </a:path>
                </a:pathLst>
              </a:custGeom>
              <a:solidFill>
                <a:srgbClr val="FABB86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94" name="Freeform: Shape 891">
                <a:extLst>
                  <a:ext uri="{FF2B5EF4-FFF2-40B4-BE49-F238E27FC236}">
                    <a16:creationId xmlns:a16="http://schemas.microsoft.com/office/drawing/2014/main" xmlns="" id="{4E32825D-0C2D-FE4A-BBBB-1536E7B75243}"/>
                  </a:ext>
                </a:extLst>
              </p:cNvPr>
              <p:cNvSpPr/>
              <p:nvPr/>
            </p:nvSpPr>
            <p:spPr>
              <a:xfrm>
                <a:off x="8472670" y="3243365"/>
                <a:ext cx="302285" cy="441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86" h="21042" extrusionOk="0">
                    <a:moveTo>
                      <a:pt x="6311" y="41"/>
                    </a:moveTo>
                    <a:cubicBezTo>
                      <a:pt x="244" y="-558"/>
                      <a:pt x="-1714" y="5422"/>
                      <a:pt x="1602" y="10253"/>
                    </a:cubicBezTo>
                    <a:cubicBezTo>
                      <a:pt x="3003" y="12296"/>
                      <a:pt x="4680" y="16670"/>
                      <a:pt x="6151" y="21042"/>
                    </a:cubicBezTo>
                    <a:cubicBezTo>
                      <a:pt x="10270" y="19222"/>
                      <a:pt x="15016" y="18184"/>
                      <a:pt x="19886" y="17687"/>
                    </a:cubicBezTo>
                    <a:cubicBezTo>
                      <a:pt x="18230" y="11885"/>
                      <a:pt x="16632" y="7261"/>
                      <a:pt x="16632" y="7261"/>
                    </a:cubicBezTo>
                    <a:cubicBezTo>
                      <a:pt x="16632" y="7261"/>
                      <a:pt x="12378" y="641"/>
                      <a:pt x="6311" y="41"/>
                    </a:cubicBezTo>
                  </a:path>
                </a:pathLst>
              </a:custGeom>
              <a:solidFill>
                <a:srgbClr val="FFED9F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95" name="Freeform: Shape 892">
                <a:extLst>
                  <a:ext uri="{FF2B5EF4-FFF2-40B4-BE49-F238E27FC236}">
                    <a16:creationId xmlns:a16="http://schemas.microsoft.com/office/drawing/2014/main" xmlns="" id="{9938C3F9-32F0-AD41-BC6B-FD3806A70E13}"/>
                  </a:ext>
                </a:extLst>
              </p:cNvPr>
              <p:cNvSpPr/>
              <p:nvPr/>
            </p:nvSpPr>
            <p:spPr>
              <a:xfrm>
                <a:off x="8102947" y="2492468"/>
                <a:ext cx="469631" cy="555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0" h="21313" extrusionOk="0">
                    <a:moveTo>
                      <a:pt x="0" y="4744"/>
                    </a:moveTo>
                    <a:cubicBezTo>
                      <a:pt x="0" y="4744"/>
                      <a:pt x="6211" y="5194"/>
                      <a:pt x="9177" y="6022"/>
                    </a:cubicBezTo>
                    <a:cubicBezTo>
                      <a:pt x="12144" y="6849"/>
                      <a:pt x="10165" y="8814"/>
                      <a:pt x="9795" y="9124"/>
                    </a:cubicBezTo>
                    <a:cubicBezTo>
                      <a:pt x="9424" y="9435"/>
                      <a:pt x="8807" y="11126"/>
                      <a:pt x="9919" y="12142"/>
                    </a:cubicBezTo>
                    <a:cubicBezTo>
                      <a:pt x="11032" y="13158"/>
                      <a:pt x="10784" y="14525"/>
                      <a:pt x="10784" y="14525"/>
                    </a:cubicBezTo>
                    <a:lnTo>
                      <a:pt x="12020" y="14525"/>
                    </a:lnTo>
                    <a:cubicBezTo>
                      <a:pt x="12020" y="14525"/>
                      <a:pt x="12205" y="11296"/>
                      <a:pt x="14493" y="11813"/>
                    </a:cubicBezTo>
                    <a:cubicBezTo>
                      <a:pt x="16780" y="12330"/>
                      <a:pt x="15536" y="14347"/>
                      <a:pt x="15540" y="15743"/>
                    </a:cubicBezTo>
                    <a:cubicBezTo>
                      <a:pt x="15543" y="17139"/>
                      <a:pt x="15591" y="20730"/>
                      <a:pt x="16277" y="21313"/>
                    </a:cubicBezTo>
                    <a:cubicBezTo>
                      <a:pt x="17707" y="19518"/>
                      <a:pt x="21600" y="12589"/>
                      <a:pt x="21539" y="8194"/>
                    </a:cubicBezTo>
                    <a:cubicBezTo>
                      <a:pt x="21477" y="3798"/>
                      <a:pt x="16718" y="334"/>
                      <a:pt x="11588" y="23"/>
                    </a:cubicBezTo>
                    <a:cubicBezTo>
                      <a:pt x="6457" y="-287"/>
                      <a:pt x="833" y="2507"/>
                      <a:pt x="0" y="4744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96" name="Freeform: Shape 893">
                <a:extLst>
                  <a:ext uri="{FF2B5EF4-FFF2-40B4-BE49-F238E27FC236}">
                    <a16:creationId xmlns:a16="http://schemas.microsoft.com/office/drawing/2014/main" xmlns="" id="{5BCAE297-0244-764F-B424-19AEE6B6C40C}"/>
                  </a:ext>
                </a:extLst>
              </p:cNvPr>
              <p:cNvSpPr/>
              <p:nvPr/>
            </p:nvSpPr>
            <p:spPr>
              <a:xfrm>
                <a:off x="7207902" y="3310864"/>
                <a:ext cx="467673" cy="335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098" extrusionOk="0">
                    <a:moveTo>
                      <a:pt x="20895" y="15489"/>
                    </a:moveTo>
                    <a:cubicBezTo>
                      <a:pt x="20895" y="15489"/>
                      <a:pt x="18208" y="12185"/>
                      <a:pt x="16761" y="8858"/>
                    </a:cubicBezTo>
                    <a:cubicBezTo>
                      <a:pt x="15316" y="5528"/>
                      <a:pt x="14653" y="3919"/>
                      <a:pt x="14653" y="3919"/>
                    </a:cubicBezTo>
                    <a:cubicBezTo>
                      <a:pt x="14653" y="3919"/>
                      <a:pt x="10007" y="793"/>
                      <a:pt x="8902" y="145"/>
                    </a:cubicBezTo>
                    <a:cubicBezTo>
                      <a:pt x="7793" y="-502"/>
                      <a:pt x="1864" y="1229"/>
                      <a:pt x="54" y="1087"/>
                    </a:cubicBezTo>
                    <a:cubicBezTo>
                      <a:pt x="-416" y="2480"/>
                      <a:pt x="2332" y="2556"/>
                      <a:pt x="3732" y="2443"/>
                    </a:cubicBezTo>
                    <a:cubicBezTo>
                      <a:pt x="5132" y="2334"/>
                      <a:pt x="7020" y="2431"/>
                      <a:pt x="7020" y="2431"/>
                    </a:cubicBezTo>
                    <a:lnTo>
                      <a:pt x="4047" y="3917"/>
                    </a:lnTo>
                    <a:cubicBezTo>
                      <a:pt x="4047" y="3917"/>
                      <a:pt x="2667" y="7272"/>
                      <a:pt x="2320" y="7641"/>
                    </a:cubicBezTo>
                    <a:cubicBezTo>
                      <a:pt x="2586" y="8332"/>
                      <a:pt x="3378" y="8378"/>
                      <a:pt x="4573" y="5688"/>
                    </a:cubicBezTo>
                    <a:cubicBezTo>
                      <a:pt x="5743" y="4806"/>
                      <a:pt x="8407" y="5256"/>
                      <a:pt x="8407" y="5256"/>
                    </a:cubicBezTo>
                    <a:cubicBezTo>
                      <a:pt x="8407" y="5256"/>
                      <a:pt x="6111" y="6039"/>
                      <a:pt x="5602" y="6377"/>
                    </a:cubicBezTo>
                    <a:cubicBezTo>
                      <a:pt x="5094" y="6716"/>
                      <a:pt x="3752" y="8975"/>
                      <a:pt x="3752" y="8975"/>
                    </a:cubicBezTo>
                    <a:cubicBezTo>
                      <a:pt x="3752" y="8975"/>
                      <a:pt x="3691" y="10512"/>
                      <a:pt x="6055" y="7802"/>
                    </a:cubicBezTo>
                    <a:cubicBezTo>
                      <a:pt x="7406" y="6254"/>
                      <a:pt x="8213" y="7573"/>
                      <a:pt x="10117" y="10293"/>
                    </a:cubicBezTo>
                    <a:cubicBezTo>
                      <a:pt x="12023" y="13011"/>
                      <a:pt x="12931" y="12690"/>
                      <a:pt x="12931" y="12690"/>
                    </a:cubicBezTo>
                    <a:lnTo>
                      <a:pt x="18295" y="21098"/>
                    </a:lnTo>
                    <a:lnTo>
                      <a:pt x="21184" y="15634"/>
                    </a:lnTo>
                  </a:path>
                </a:pathLst>
              </a:custGeom>
              <a:solidFill>
                <a:srgbClr val="FABB86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97" name="Freeform: Shape 894">
                <a:extLst>
                  <a:ext uri="{FF2B5EF4-FFF2-40B4-BE49-F238E27FC236}">
                    <a16:creationId xmlns:a16="http://schemas.microsoft.com/office/drawing/2014/main" xmlns="" id="{3B706838-C278-2146-BC8D-EF2164BD8AC1}"/>
                  </a:ext>
                </a:extLst>
              </p:cNvPr>
              <p:cNvSpPr/>
              <p:nvPr/>
            </p:nvSpPr>
            <p:spPr>
              <a:xfrm>
                <a:off x="7508144" y="3545538"/>
                <a:ext cx="829604" cy="551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687"/>
                    </a:moveTo>
                    <a:cubicBezTo>
                      <a:pt x="21600" y="21191"/>
                      <a:pt x="21328" y="21600"/>
                      <a:pt x="20992" y="21600"/>
                    </a:cubicBezTo>
                    <a:lnTo>
                      <a:pt x="608" y="21600"/>
                    </a:lnTo>
                    <a:cubicBezTo>
                      <a:pt x="272" y="21600"/>
                      <a:pt x="0" y="21191"/>
                      <a:pt x="0" y="20687"/>
                    </a:cubicBezTo>
                    <a:lnTo>
                      <a:pt x="0" y="913"/>
                    </a:lnTo>
                    <a:cubicBezTo>
                      <a:pt x="0" y="408"/>
                      <a:pt x="272" y="0"/>
                      <a:pt x="608" y="0"/>
                    </a:cubicBezTo>
                    <a:lnTo>
                      <a:pt x="20992" y="0"/>
                    </a:lnTo>
                    <a:cubicBezTo>
                      <a:pt x="21328" y="0"/>
                      <a:pt x="21600" y="408"/>
                      <a:pt x="21600" y="913"/>
                    </a:cubicBezTo>
                    <a:close/>
                  </a:path>
                </a:pathLst>
              </a:custGeom>
              <a:solidFill>
                <a:srgbClr val="DBDBDB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98" name="Freeform: Shape 895">
                <a:extLst>
                  <a:ext uri="{FF2B5EF4-FFF2-40B4-BE49-F238E27FC236}">
                    <a16:creationId xmlns:a16="http://schemas.microsoft.com/office/drawing/2014/main" xmlns="" id="{2827B8A5-C7F5-E74D-976B-120547972122}"/>
                  </a:ext>
                </a:extLst>
              </p:cNvPr>
              <p:cNvSpPr/>
              <p:nvPr/>
            </p:nvSpPr>
            <p:spPr>
              <a:xfrm>
                <a:off x="7508161" y="4097484"/>
                <a:ext cx="829846" cy="40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020"/>
                    </a:moveTo>
                    <a:cubicBezTo>
                      <a:pt x="21600" y="20447"/>
                      <a:pt x="21479" y="21600"/>
                      <a:pt x="21329" y="21600"/>
                    </a:cubicBezTo>
                    <a:lnTo>
                      <a:pt x="271" y="21600"/>
                    </a:lnTo>
                    <a:cubicBezTo>
                      <a:pt x="122" y="21600"/>
                      <a:pt x="0" y="20447"/>
                      <a:pt x="0" y="19020"/>
                    </a:cubicBezTo>
                    <a:lnTo>
                      <a:pt x="0" y="2598"/>
                    </a:lnTo>
                    <a:cubicBezTo>
                      <a:pt x="0" y="1153"/>
                      <a:pt x="122" y="0"/>
                      <a:pt x="271" y="0"/>
                    </a:cubicBezTo>
                    <a:lnTo>
                      <a:pt x="21329" y="0"/>
                    </a:lnTo>
                    <a:cubicBezTo>
                      <a:pt x="21479" y="0"/>
                      <a:pt x="21600" y="1153"/>
                      <a:pt x="21600" y="2598"/>
                    </a:cubicBezTo>
                    <a:close/>
                  </a:path>
                </a:pathLst>
              </a:custGeom>
              <a:solidFill>
                <a:srgbClr val="515151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09E3F6FE-2E71-CA41-B48D-388897977126}"/>
                  </a:ext>
                </a:extLst>
              </p:cNvPr>
              <p:cNvGrpSpPr/>
              <p:nvPr/>
            </p:nvGrpSpPr>
            <p:grpSpPr>
              <a:xfrm>
                <a:off x="6527961" y="3912558"/>
                <a:ext cx="369431" cy="239184"/>
                <a:chOff x="6527961" y="3912558"/>
                <a:chExt cx="369431" cy="239184"/>
              </a:xfrm>
            </p:grpSpPr>
            <p:sp>
              <p:nvSpPr>
                <p:cNvPr id="224" name="Freeform: Shape 921">
                  <a:extLst>
                    <a:ext uri="{FF2B5EF4-FFF2-40B4-BE49-F238E27FC236}">
                      <a16:creationId xmlns:a16="http://schemas.microsoft.com/office/drawing/2014/main" xmlns="" id="{500BA6A0-5C17-4B4C-AAC3-AA8466375C2A}"/>
                    </a:ext>
                  </a:extLst>
                </p:cNvPr>
                <p:cNvSpPr/>
                <p:nvPr/>
              </p:nvSpPr>
              <p:spPr>
                <a:xfrm>
                  <a:off x="6588297" y="3912558"/>
                  <a:ext cx="240025" cy="2238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2182"/>
                      </a:lnTo>
                      <a:cubicBezTo>
                        <a:pt x="0" y="16069"/>
                        <a:pt x="1793" y="19500"/>
                        <a:pt x="4533" y="21600"/>
                      </a:cubicBezTo>
                      <a:lnTo>
                        <a:pt x="17067" y="21600"/>
                      </a:lnTo>
                      <a:cubicBezTo>
                        <a:pt x="19807" y="19500"/>
                        <a:pt x="21600" y="16069"/>
                        <a:pt x="21600" y="12182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12700">
                  <a:miter lim="400000"/>
                </a:ln>
              </p:spPr>
              <p:txBody>
                <a:bodyPr lIns="45719" rIns="45719" anchor="ctr"/>
                <a:lstStyle/>
                <a:p>
                  <a:endParaRPr/>
                </a:p>
              </p:txBody>
            </p:sp>
            <p:sp>
              <p:nvSpPr>
                <p:cNvPr id="225" name="Freeform: Shape 922">
                  <a:extLst>
                    <a:ext uri="{FF2B5EF4-FFF2-40B4-BE49-F238E27FC236}">
                      <a16:creationId xmlns:a16="http://schemas.microsoft.com/office/drawing/2014/main" xmlns="" id="{88B9AF0F-1448-5042-B9BB-5E9879DD7E3C}"/>
                    </a:ext>
                  </a:extLst>
                </p:cNvPr>
                <p:cNvSpPr/>
                <p:nvPr/>
              </p:nvSpPr>
              <p:spPr>
                <a:xfrm>
                  <a:off x="6527961" y="4129537"/>
                  <a:ext cx="369431" cy="222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792"/>
                      </a:moveTo>
                      <a:cubicBezTo>
                        <a:pt x="21600" y="16754"/>
                        <a:pt x="21310" y="21600"/>
                        <a:pt x="20951" y="21600"/>
                      </a:cubicBezTo>
                      <a:lnTo>
                        <a:pt x="650" y="21600"/>
                      </a:lnTo>
                      <a:cubicBezTo>
                        <a:pt x="291" y="21600"/>
                        <a:pt x="0" y="16754"/>
                        <a:pt x="0" y="10792"/>
                      </a:cubicBezTo>
                      <a:cubicBezTo>
                        <a:pt x="0" y="4830"/>
                        <a:pt x="291" y="0"/>
                        <a:pt x="650" y="0"/>
                      </a:cubicBezTo>
                      <a:lnTo>
                        <a:pt x="20951" y="0"/>
                      </a:lnTo>
                      <a:cubicBezTo>
                        <a:pt x="21310" y="0"/>
                        <a:pt x="21600" y="4830"/>
                        <a:pt x="21600" y="10792"/>
                      </a:cubicBezTo>
                    </a:path>
                  </a:pathLst>
                </a:custGeom>
                <a:solidFill>
                  <a:srgbClr val="A3A3A3"/>
                </a:solidFill>
                <a:ln w="12700">
                  <a:miter lim="400000"/>
                </a:ln>
              </p:spPr>
              <p:txBody>
                <a:bodyPr lIns="45719" rIns="45719" anchor="ctr"/>
                <a:lstStyle/>
                <a:p>
                  <a:endParaRPr/>
                </a:p>
              </p:txBody>
            </p:sp>
            <p:sp>
              <p:nvSpPr>
                <p:cNvPr id="226" name="Freeform: Shape 923">
                  <a:extLst>
                    <a:ext uri="{FF2B5EF4-FFF2-40B4-BE49-F238E27FC236}">
                      <a16:creationId xmlns:a16="http://schemas.microsoft.com/office/drawing/2014/main" xmlns="" id="{9659F5BC-8AF5-0946-961A-2A24D2B8CEBD}"/>
                    </a:ext>
                  </a:extLst>
                </p:cNvPr>
                <p:cNvSpPr/>
                <p:nvPr/>
              </p:nvSpPr>
              <p:spPr>
                <a:xfrm>
                  <a:off x="6803997" y="3950465"/>
                  <a:ext cx="93394" cy="1461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00" h="21600" extrusionOk="0">
                      <a:moveTo>
                        <a:pt x="2463" y="21600"/>
                      </a:moveTo>
                      <a:cubicBezTo>
                        <a:pt x="957" y="21600"/>
                        <a:pt x="82" y="21495"/>
                        <a:pt x="0" y="21483"/>
                      </a:cubicBezTo>
                      <a:lnTo>
                        <a:pt x="656" y="19136"/>
                      </a:lnTo>
                      <a:cubicBezTo>
                        <a:pt x="692" y="19141"/>
                        <a:pt x="5108" y="19634"/>
                        <a:pt x="11646" y="17997"/>
                      </a:cubicBezTo>
                      <a:cubicBezTo>
                        <a:pt x="15574" y="17012"/>
                        <a:pt x="18080" y="9032"/>
                        <a:pt x="16811" y="4365"/>
                      </a:cubicBezTo>
                      <a:cubicBezTo>
                        <a:pt x="16374" y="2755"/>
                        <a:pt x="15675" y="2389"/>
                        <a:pt x="15560" y="2389"/>
                      </a:cubicBezTo>
                      <a:lnTo>
                        <a:pt x="326" y="2389"/>
                      </a:lnTo>
                      <a:lnTo>
                        <a:pt x="326" y="0"/>
                      </a:lnTo>
                      <a:lnTo>
                        <a:pt x="15560" y="0"/>
                      </a:lnTo>
                      <a:cubicBezTo>
                        <a:pt x="16944" y="0"/>
                        <a:pt x="19406" y="511"/>
                        <a:pt x="20335" y="3940"/>
                      </a:cubicBezTo>
                      <a:cubicBezTo>
                        <a:pt x="21600" y="8583"/>
                        <a:pt x="19690" y="18539"/>
                        <a:pt x="12904" y="20233"/>
                      </a:cubicBezTo>
                      <a:cubicBezTo>
                        <a:pt x="8377" y="21366"/>
                        <a:pt x="4717" y="21600"/>
                        <a:pt x="2463" y="21600"/>
                      </a:cubicBezTo>
                    </a:path>
                  </a:pathLst>
                </a:custGeom>
                <a:solidFill>
                  <a:srgbClr val="DBDBDB"/>
                </a:solidFill>
                <a:ln w="12700">
                  <a:miter lim="400000"/>
                </a:ln>
              </p:spPr>
              <p:txBody>
                <a:bodyPr lIns="45719" rIns="45719" anchor="ctr"/>
                <a:lstStyle/>
                <a:p>
                  <a:endParaRPr/>
                </a:p>
              </p:txBody>
            </p:sp>
          </p:grpSp>
          <p:sp>
            <p:nvSpPr>
              <p:cNvPr id="230" name="Freeform: Shape 927">
                <a:extLst>
                  <a:ext uri="{FF2B5EF4-FFF2-40B4-BE49-F238E27FC236}">
                    <a16:creationId xmlns:a16="http://schemas.microsoft.com/office/drawing/2014/main" xmlns="" id="{073489BF-E1DC-3D40-AB50-4D9361336761}"/>
                  </a:ext>
                </a:extLst>
              </p:cNvPr>
              <p:cNvSpPr/>
              <p:nvPr/>
            </p:nvSpPr>
            <p:spPr>
              <a:xfrm>
                <a:off x="8595543" y="5778798"/>
                <a:ext cx="247059" cy="23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9"/>
                    </a:moveTo>
                    <a:cubicBezTo>
                      <a:pt x="21600" y="16747"/>
                      <a:pt x="21145" y="21600"/>
                      <a:pt x="20583" y="21600"/>
                    </a:cubicBezTo>
                    <a:lnTo>
                      <a:pt x="1015" y="21600"/>
                    </a:lnTo>
                    <a:cubicBezTo>
                      <a:pt x="455" y="21600"/>
                      <a:pt x="0" y="16747"/>
                      <a:pt x="0" y="10799"/>
                    </a:cubicBezTo>
                    <a:cubicBezTo>
                      <a:pt x="0" y="4836"/>
                      <a:pt x="455" y="0"/>
                      <a:pt x="1015" y="0"/>
                    </a:cubicBezTo>
                    <a:lnTo>
                      <a:pt x="20583" y="0"/>
                    </a:lnTo>
                    <a:cubicBezTo>
                      <a:pt x="21145" y="0"/>
                      <a:pt x="21600" y="4836"/>
                      <a:pt x="21600" y="10799"/>
                    </a:cubicBezTo>
                  </a:path>
                </a:pathLst>
              </a:custGeom>
              <a:solidFill>
                <a:srgbClr val="D67838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4BCBCBCA-3304-994E-9E64-1FA2C6646724}"/>
                </a:ext>
              </a:extLst>
            </p:cNvPr>
            <p:cNvGrpSpPr/>
            <p:nvPr/>
          </p:nvGrpSpPr>
          <p:grpSpPr>
            <a:xfrm>
              <a:off x="4160725" y="4151724"/>
              <a:ext cx="5191017" cy="1650331"/>
              <a:chOff x="4160725" y="4151724"/>
              <a:chExt cx="5191017" cy="1650331"/>
            </a:xfrm>
          </p:grpSpPr>
          <p:sp>
            <p:nvSpPr>
              <p:cNvPr id="199" name="Freeform: Shape 896">
                <a:extLst>
                  <a:ext uri="{FF2B5EF4-FFF2-40B4-BE49-F238E27FC236}">
                    <a16:creationId xmlns:a16="http://schemas.microsoft.com/office/drawing/2014/main" xmlns="" id="{36007575-56D1-744D-B883-9D75AA8F4587}"/>
                  </a:ext>
                </a:extLst>
              </p:cNvPr>
              <p:cNvSpPr/>
              <p:nvPr/>
            </p:nvSpPr>
            <p:spPr>
              <a:xfrm>
                <a:off x="4731367" y="4220779"/>
                <a:ext cx="102352" cy="1569645"/>
              </a:xfrm>
              <a:prstGeom prst="rect">
                <a:avLst/>
              </a:prstGeom>
              <a:solidFill>
                <a:srgbClr val="D67838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200" name="Freeform: Shape 897">
                <a:extLst>
                  <a:ext uri="{FF2B5EF4-FFF2-40B4-BE49-F238E27FC236}">
                    <a16:creationId xmlns:a16="http://schemas.microsoft.com/office/drawing/2014/main" xmlns="" id="{F5D1729F-62EA-6E41-B335-C96DA5BDDAE1}"/>
                  </a:ext>
                </a:extLst>
              </p:cNvPr>
              <p:cNvSpPr/>
              <p:nvPr/>
            </p:nvSpPr>
            <p:spPr>
              <a:xfrm>
                <a:off x="4659029" y="5778798"/>
                <a:ext cx="247059" cy="23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9"/>
                    </a:moveTo>
                    <a:cubicBezTo>
                      <a:pt x="21600" y="16747"/>
                      <a:pt x="21145" y="21600"/>
                      <a:pt x="20583" y="21600"/>
                    </a:cubicBezTo>
                    <a:lnTo>
                      <a:pt x="1015" y="21600"/>
                    </a:lnTo>
                    <a:cubicBezTo>
                      <a:pt x="455" y="21600"/>
                      <a:pt x="0" y="16747"/>
                      <a:pt x="0" y="10799"/>
                    </a:cubicBezTo>
                    <a:cubicBezTo>
                      <a:pt x="0" y="4836"/>
                      <a:pt x="455" y="0"/>
                      <a:pt x="1015" y="0"/>
                    </a:cubicBezTo>
                    <a:lnTo>
                      <a:pt x="20583" y="0"/>
                    </a:lnTo>
                    <a:cubicBezTo>
                      <a:pt x="21145" y="0"/>
                      <a:pt x="21600" y="4836"/>
                      <a:pt x="21600" y="10799"/>
                    </a:cubicBezTo>
                  </a:path>
                </a:pathLst>
              </a:custGeom>
              <a:solidFill>
                <a:srgbClr val="D67838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231" name="Freeform: Shape 928">
                <a:extLst>
                  <a:ext uri="{FF2B5EF4-FFF2-40B4-BE49-F238E27FC236}">
                    <a16:creationId xmlns:a16="http://schemas.microsoft.com/office/drawing/2014/main" xmlns="" id="{0DC65D33-D38C-834D-873F-3A88863D14D5}"/>
                  </a:ext>
                </a:extLst>
              </p:cNvPr>
              <p:cNvSpPr/>
              <p:nvPr/>
            </p:nvSpPr>
            <p:spPr>
              <a:xfrm>
                <a:off x="8667880" y="4220779"/>
                <a:ext cx="102353" cy="1569645"/>
              </a:xfrm>
              <a:prstGeom prst="rect">
                <a:avLst/>
              </a:prstGeom>
              <a:solidFill>
                <a:srgbClr val="D67838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232" name="Freeform: Shape 929">
                <a:extLst>
                  <a:ext uri="{FF2B5EF4-FFF2-40B4-BE49-F238E27FC236}">
                    <a16:creationId xmlns:a16="http://schemas.microsoft.com/office/drawing/2014/main" xmlns="" id="{B2DC5309-6218-3F45-8E30-7B10D78967EF}"/>
                  </a:ext>
                </a:extLst>
              </p:cNvPr>
              <p:cNvSpPr/>
              <p:nvPr/>
            </p:nvSpPr>
            <p:spPr>
              <a:xfrm>
                <a:off x="4160725" y="4151724"/>
                <a:ext cx="5191017" cy="125786"/>
              </a:xfrm>
              <a:prstGeom prst="rect">
                <a:avLst/>
              </a:prstGeom>
              <a:solidFill>
                <a:srgbClr val="FF9A55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</p:grpSp>
      </p:grpSp>
      <p:sp>
        <p:nvSpPr>
          <p:cNvPr id="518" name="Text Placeholder 4">
            <a:extLst>
              <a:ext uri="{FF2B5EF4-FFF2-40B4-BE49-F238E27FC236}">
                <a16:creationId xmlns:a16="http://schemas.microsoft.com/office/drawing/2014/main" xmlns="" id="{60A47888-363A-FF4E-A0E7-37AFD5618C5B}"/>
              </a:ext>
            </a:extLst>
          </p:cNvPr>
          <p:cNvSpPr txBox="1">
            <a:spLocks/>
          </p:cNvSpPr>
          <p:nvPr/>
        </p:nvSpPr>
        <p:spPr>
          <a:xfrm>
            <a:off x="127251" y="119241"/>
            <a:ext cx="4957963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Badan</a:t>
            </a:r>
            <a:r>
              <a:rPr lang="en-US" sz="2800" b="1" dirty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b="1" dirty="0" err="1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Pusat</a:t>
            </a:r>
            <a:r>
              <a:rPr lang="en-US" sz="2800" b="1" dirty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b="1" dirty="0" err="1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Statistik</a:t>
            </a:r>
            <a:endParaRPr lang="en-US" sz="2800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520" name="Group 519">
            <a:extLst>
              <a:ext uri="{FF2B5EF4-FFF2-40B4-BE49-F238E27FC236}">
                <a16:creationId xmlns:a16="http://schemas.microsoft.com/office/drawing/2014/main" xmlns="" id="{77DD1354-DE83-074F-BC08-FBB192941601}"/>
              </a:ext>
            </a:extLst>
          </p:cNvPr>
          <p:cNvGrpSpPr/>
          <p:nvPr/>
        </p:nvGrpSpPr>
        <p:grpSpPr>
          <a:xfrm>
            <a:off x="8661934" y="101595"/>
            <a:ext cx="368427" cy="96784"/>
            <a:chOff x="6257109" y="1881051"/>
            <a:chExt cx="696170" cy="182880"/>
          </a:xfrm>
        </p:grpSpPr>
        <p:sp>
          <p:nvSpPr>
            <p:cNvPr id="521" name="Oval 520">
              <a:extLst>
                <a:ext uri="{FF2B5EF4-FFF2-40B4-BE49-F238E27FC236}">
                  <a16:creationId xmlns:a16="http://schemas.microsoft.com/office/drawing/2014/main" xmlns="" id="{50097127-82A2-414A-BAB9-543ED9D0B983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xmlns="" id="{E399FE3B-3BDE-E44F-9D99-B91F9C85F434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xmlns="" id="{AE267226-2EC3-2D4C-9B98-4C764CA7683A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2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 txBox="1">
            <a:spLocks/>
          </p:cNvSpPr>
          <p:nvPr/>
        </p:nvSpPr>
        <p:spPr>
          <a:xfrm>
            <a:off x="6497539" y="2122532"/>
            <a:ext cx="720924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413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 txBox="1">
            <a:spLocks/>
          </p:cNvSpPr>
          <p:nvPr/>
        </p:nvSpPr>
        <p:spPr>
          <a:xfrm>
            <a:off x="6209141" y="2628908"/>
            <a:ext cx="1297720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1.114.748</a:t>
            </a:r>
            <a:endParaRPr lang="en-US" dirty="0"/>
          </a:p>
        </p:txBody>
      </p:sp>
      <p:sp>
        <p:nvSpPr>
          <p:cNvPr id="414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 txBox="1">
            <a:spLocks/>
          </p:cNvSpPr>
          <p:nvPr/>
        </p:nvSpPr>
        <p:spPr>
          <a:xfrm>
            <a:off x="7570768" y="2641597"/>
            <a:ext cx="1396370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1.429.202</a:t>
            </a:r>
            <a:endParaRPr lang="en-US" dirty="0"/>
          </a:p>
        </p:txBody>
      </p:sp>
      <p:sp>
        <p:nvSpPr>
          <p:cNvPr id="415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 txBox="1">
            <a:spLocks/>
          </p:cNvSpPr>
          <p:nvPr/>
        </p:nvSpPr>
        <p:spPr>
          <a:xfrm>
            <a:off x="6404503" y="3112995"/>
            <a:ext cx="1076957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193 649</a:t>
            </a:r>
            <a:endParaRPr lang="en-US" dirty="0"/>
          </a:p>
        </p:txBody>
      </p:sp>
      <p:sp>
        <p:nvSpPr>
          <p:cNvPr id="416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 txBox="1">
            <a:spLocks/>
          </p:cNvSpPr>
          <p:nvPr/>
        </p:nvSpPr>
        <p:spPr>
          <a:xfrm>
            <a:off x="7759756" y="3127169"/>
            <a:ext cx="1167237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374 925</a:t>
            </a:r>
            <a:endParaRPr lang="en-US" dirty="0"/>
          </a:p>
        </p:txBody>
      </p:sp>
      <p:sp>
        <p:nvSpPr>
          <p:cNvPr id="417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 txBox="1">
            <a:spLocks/>
          </p:cNvSpPr>
          <p:nvPr/>
        </p:nvSpPr>
        <p:spPr>
          <a:xfrm>
            <a:off x="7794681" y="2107607"/>
            <a:ext cx="867253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418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 txBox="1">
            <a:spLocks/>
          </p:cNvSpPr>
          <p:nvPr/>
        </p:nvSpPr>
        <p:spPr>
          <a:xfrm>
            <a:off x="5210523" y="2103916"/>
            <a:ext cx="729267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19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 txBox="1">
            <a:spLocks/>
          </p:cNvSpPr>
          <p:nvPr/>
        </p:nvSpPr>
        <p:spPr>
          <a:xfrm>
            <a:off x="4853281" y="2614025"/>
            <a:ext cx="1340414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1.163.459</a:t>
            </a:r>
            <a:endParaRPr lang="en-US" dirty="0"/>
          </a:p>
        </p:txBody>
      </p:sp>
      <p:sp>
        <p:nvSpPr>
          <p:cNvPr id="420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 txBox="1">
            <a:spLocks/>
          </p:cNvSpPr>
          <p:nvPr/>
        </p:nvSpPr>
        <p:spPr>
          <a:xfrm>
            <a:off x="5038250" y="3112609"/>
            <a:ext cx="1137359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186 628</a:t>
            </a:r>
            <a:endParaRPr lang="en-US" dirty="0"/>
          </a:p>
        </p:txBody>
      </p:sp>
      <p:sp>
        <p:nvSpPr>
          <p:cNvPr id="4" name="Flowchart: Connector 3"/>
          <p:cNvSpPr/>
          <p:nvPr/>
        </p:nvSpPr>
        <p:spPr>
          <a:xfrm>
            <a:off x="4642898" y="2699382"/>
            <a:ext cx="167666" cy="167666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Flowchart: Connector 420"/>
          <p:cNvSpPr/>
          <p:nvPr/>
        </p:nvSpPr>
        <p:spPr>
          <a:xfrm>
            <a:off x="4646621" y="3199592"/>
            <a:ext cx="167666" cy="167666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Flowchart: Connector 421"/>
          <p:cNvSpPr/>
          <p:nvPr/>
        </p:nvSpPr>
        <p:spPr>
          <a:xfrm>
            <a:off x="7476270" y="5133941"/>
            <a:ext cx="167666" cy="167666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756474" y="4547218"/>
            <a:ext cx="905460" cy="36933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/>
              <a:t>Sapi</a:t>
            </a:r>
            <a:endParaRPr lang="en-US" dirty="0"/>
          </a:p>
        </p:txBody>
      </p:sp>
      <p:sp>
        <p:nvSpPr>
          <p:cNvPr id="424" name="Flowchart: Connector 423"/>
          <p:cNvSpPr/>
          <p:nvPr/>
        </p:nvSpPr>
        <p:spPr>
          <a:xfrm>
            <a:off x="7476270" y="4642599"/>
            <a:ext cx="167666" cy="167666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 Placeholder 4">
            <a:extLst>
              <a:ext uri="{FF2B5EF4-FFF2-40B4-BE49-F238E27FC236}">
                <a16:creationId xmlns:a16="http://schemas.microsoft.com/office/drawing/2014/main" xmlns="" id="{C2D9D086-9251-C740-BD47-66F093399F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750875" y="5078089"/>
            <a:ext cx="1078317" cy="369332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 err="1" smtClean="0"/>
              <a:t>Kambing</a:t>
            </a:r>
            <a:endParaRPr lang="en-US" dirty="0"/>
          </a:p>
        </p:txBody>
      </p:sp>
      <p:sp>
        <p:nvSpPr>
          <p:cNvPr id="427" name="TextBox 426"/>
          <p:cNvSpPr txBox="1"/>
          <p:nvPr/>
        </p:nvSpPr>
        <p:spPr>
          <a:xfrm>
            <a:off x="3709135" y="496258"/>
            <a:ext cx="5349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Ternak</a:t>
            </a:r>
            <a:r>
              <a:rPr lang="en-US" sz="1600" dirty="0"/>
              <a:t> yang </a:t>
            </a:r>
            <a:r>
              <a:rPr lang="en-US" sz="1600" dirty="0" err="1" smtClean="0"/>
              <a:t>Dipotong</a:t>
            </a:r>
            <a:endParaRPr lang="en-US" sz="1600" dirty="0"/>
          </a:p>
          <a:p>
            <a:pPr algn="r"/>
            <a:r>
              <a:rPr lang="en-US" sz="1600" dirty="0" smtClean="0"/>
              <a:t>di </a:t>
            </a:r>
            <a:r>
              <a:rPr lang="en-US" sz="1600" dirty="0" err="1"/>
              <a:t>Rumah</a:t>
            </a:r>
            <a:r>
              <a:rPr lang="en-US" sz="1600" dirty="0"/>
              <a:t> </a:t>
            </a:r>
            <a:r>
              <a:rPr lang="en-US" sz="1600" dirty="0" err="1"/>
              <a:t>Potong</a:t>
            </a:r>
            <a:r>
              <a:rPr lang="en-US" sz="1600" dirty="0"/>
              <a:t> </a:t>
            </a:r>
            <a:r>
              <a:rPr lang="en-US" sz="1600" dirty="0" err="1"/>
              <a:t>Hewan</a:t>
            </a:r>
            <a:r>
              <a:rPr lang="en-US" sz="1600" dirty="0"/>
              <a:t> </a:t>
            </a:r>
            <a:r>
              <a:rPr lang="en-US" sz="1600" dirty="0" err="1" smtClean="0"/>
              <a:t>dan</a:t>
            </a:r>
            <a:endParaRPr lang="en-US" sz="1600" dirty="0"/>
          </a:p>
          <a:p>
            <a:pPr algn="r"/>
            <a:r>
              <a:rPr lang="en-US" sz="1600" dirty="0" smtClean="0"/>
              <a:t>Di </a:t>
            </a:r>
            <a:r>
              <a:rPr lang="en-US" sz="1600" dirty="0" err="1"/>
              <a:t>Luar</a:t>
            </a:r>
            <a:r>
              <a:rPr lang="en-US" sz="1600" dirty="0"/>
              <a:t> </a:t>
            </a:r>
            <a:r>
              <a:rPr lang="en-US" sz="1600" dirty="0" err="1"/>
              <a:t>Rumah</a:t>
            </a:r>
            <a:r>
              <a:rPr lang="en-US" sz="1600" dirty="0"/>
              <a:t> </a:t>
            </a:r>
            <a:r>
              <a:rPr lang="en-US" sz="1600" dirty="0" err="1"/>
              <a:t>Potong</a:t>
            </a:r>
            <a:r>
              <a:rPr lang="en-US" sz="1600" dirty="0"/>
              <a:t> </a:t>
            </a:r>
            <a:r>
              <a:rPr lang="en-US" sz="1600" dirty="0" err="1"/>
              <a:t>Hewan</a:t>
            </a:r>
            <a:r>
              <a:rPr lang="en-US" sz="1600" dirty="0"/>
              <a:t> yang </a:t>
            </a:r>
            <a:r>
              <a:rPr lang="en-US" sz="1600" dirty="0" err="1"/>
              <a:t>Dilaporkan</a:t>
            </a:r>
            <a:r>
              <a:rPr lang="en-US" sz="1600" dirty="0"/>
              <a:t> (</a:t>
            </a:r>
            <a:r>
              <a:rPr lang="en-US" sz="1600" dirty="0" err="1"/>
              <a:t>Ekor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661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63011" y="88661"/>
            <a:ext cx="3164182" cy="653881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015">
            <a:extLst>
              <a:ext uri="{FF2B5EF4-FFF2-40B4-BE49-F238E27FC236}">
                <a16:creationId xmlns:a16="http://schemas.microsoft.com/office/drawing/2014/main" xmlns="" id="{85AFAA00-9E83-0C47-8573-C5A297D9562E}"/>
              </a:ext>
            </a:extLst>
          </p:cNvPr>
          <p:cNvSpPr>
            <a:spLocks/>
          </p:cNvSpPr>
          <p:nvPr/>
        </p:nvSpPr>
        <p:spPr bwMode="auto">
          <a:xfrm>
            <a:off x="-9172" y="4024174"/>
            <a:ext cx="9153172" cy="2849888"/>
          </a:xfrm>
          <a:custGeom>
            <a:avLst/>
            <a:gdLst>
              <a:gd name="T0" fmla="*/ 47 w 6184"/>
              <a:gd name="T1" fmla="*/ 593 h 1990"/>
              <a:gd name="T2" fmla="*/ 97 w 6184"/>
              <a:gd name="T3" fmla="*/ 568 h 1990"/>
              <a:gd name="T4" fmla="*/ 150 w 6184"/>
              <a:gd name="T5" fmla="*/ 545 h 1990"/>
              <a:gd name="T6" fmla="*/ 204 w 6184"/>
              <a:gd name="T7" fmla="*/ 520 h 1990"/>
              <a:gd name="T8" fmla="*/ 262 w 6184"/>
              <a:gd name="T9" fmla="*/ 496 h 1990"/>
              <a:gd name="T10" fmla="*/ 319 w 6184"/>
              <a:gd name="T11" fmla="*/ 471 h 1990"/>
              <a:gd name="T12" fmla="*/ 382 w 6184"/>
              <a:gd name="T13" fmla="*/ 448 h 1990"/>
              <a:gd name="T14" fmla="*/ 442 w 6184"/>
              <a:gd name="T15" fmla="*/ 423 h 1990"/>
              <a:gd name="T16" fmla="*/ 510 w 6184"/>
              <a:gd name="T17" fmla="*/ 400 h 1990"/>
              <a:gd name="T18" fmla="*/ 577 w 6184"/>
              <a:gd name="T19" fmla="*/ 375 h 1990"/>
              <a:gd name="T20" fmla="*/ 650 w 6184"/>
              <a:gd name="T21" fmla="*/ 351 h 1990"/>
              <a:gd name="T22" fmla="*/ 724 w 6184"/>
              <a:gd name="T23" fmla="*/ 326 h 1990"/>
              <a:gd name="T24" fmla="*/ 807 w 6184"/>
              <a:gd name="T25" fmla="*/ 303 h 1990"/>
              <a:gd name="T26" fmla="*/ 889 w 6184"/>
              <a:gd name="T27" fmla="*/ 278 h 1990"/>
              <a:gd name="T28" fmla="*/ 980 w 6184"/>
              <a:gd name="T29" fmla="*/ 255 h 1990"/>
              <a:gd name="T30" fmla="*/ 1072 w 6184"/>
              <a:gd name="T31" fmla="*/ 230 h 1990"/>
              <a:gd name="T32" fmla="*/ 1177 w 6184"/>
              <a:gd name="T33" fmla="*/ 206 h 1990"/>
              <a:gd name="T34" fmla="*/ 1284 w 6184"/>
              <a:gd name="T35" fmla="*/ 181 h 1990"/>
              <a:gd name="T36" fmla="*/ 1409 w 6184"/>
              <a:gd name="T37" fmla="*/ 158 h 1990"/>
              <a:gd name="T38" fmla="*/ 1537 w 6184"/>
              <a:gd name="T39" fmla="*/ 133 h 1990"/>
              <a:gd name="T40" fmla="*/ 1690 w 6184"/>
              <a:gd name="T41" fmla="*/ 110 h 1990"/>
              <a:gd name="T42" fmla="*/ 1855 w 6184"/>
              <a:gd name="T43" fmla="*/ 85 h 1990"/>
              <a:gd name="T44" fmla="*/ 2065 w 6184"/>
              <a:gd name="T45" fmla="*/ 61 h 1990"/>
              <a:gd name="T46" fmla="*/ 2315 w 6184"/>
              <a:gd name="T47" fmla="*/ 36 h 1990"/>
              <a:gd name="T48" fmla="*/ 2725 w 6184"/>
              <a:gd name="T49" fmla="*/ 13 h 1990"/>
              <a:gd name="T50" fmla="*/ 3435 w 6184"/>
              <a:gd name="T51" fmla="*/ 11 h 1990"/>
              <a:gd name="T52" fmla="*/ 3634 w 6184"/>
              <a:gd name="T53" fmla="*/ 35 h 1990"/>
              <a:gd name="T54" fmla="*/ 3752 w 6184"/>
              <a:gd name="T55" fmla="*/ 60 h 1990"/>
              <a:gd name="T56" fmla="*/ 3849 w 6184"/>
              <a:gd name="T57" fmla="*/ 83 h 1990"/>
              <a:gd name="T58" fmla="*/ 3924 w 6184"/>
              <a:gd name="T59" fmla="*/ 108 h 1990"/>
              <a:gd name="T60" fmla="*/ 3990 w 6184"/>
              <a:gd name="T61" fmla="*/ 131 h 1990"/>
              <a:gd name="T62" fmla="*/ 4039 w 6184"/>
              <a:gd name="T63" fmla="*/ 156 h 1990"/>
              <a:gd name="T64" fmla="*/ 4082 w 6184"/>
              <a:gd name="T65" fmla="*/ 180 h 1990"/>
              <a:gd name="T66" fmla="*/ 4115 w 6184"/>
              <a:gd name="T67" fmla="*/ 205 h 1990"/>
              <a:gd name="T68" fmla="*/ 4144 w 6184"/>
              <a:gd name="T69" fmla="*/ 228 h 1990"/>
              <a:gd name="T70" fmla="*/ 4167 w 6184"/>
              <a:gd name="T71" fmla="*/ 256 h 1990"/>
              <a:gd name="T72" fmla="*/ 4192 w 6184"/>
              <a:gd name="T73" fmla="*/ 291 h 1990"/>
              <a:gd name="T74" fmla="*/ 4215 w 6184"/>
              <a:gd name="T75" fmla="*/ 363 h 1990"/>
              <a:gd name="T76" fmla="*/ 4197 w 6184"/>
              <a:gd name="T77" fmla="*/ 498 h 1990"/>
              <a:gd name="T78" fmla="*/ 4174 w 6184"/>
              <a:gd name="T79" fmla="*/ 551 h 1990"/>
              <a:gd name="T80" fmla="*/ 4149 w 6184"/>
              <a:gd name="T81" fmla="*/ 593 h 1990"/>
              <a:gd name="T82" fmla="*/ 4125 w 6184"/>
              <a:gd name="T83" fmla="*/ 633 h 1990"/>
              <a:gd name="T84" fmla="*/ 4100 w 6184"/>
              <a:gd name="T85" fmla="*/ 670 h 1990"/>
              <a:gd name="T86" fmla="*/ 4077 w 6184"/>
              <a:gd name="T87" fmla="*/ 711 h 1990"/>
              <a:gd name="T88" fmla="*/ 4052 w 6184"/>
              <a:gd name="T89" fmla="*/ 755 h 1990"/>
              <a:gd name="T90" fmla="*/ 4029 w 6184"/>
              <a:gd name="T91" fmla="*/ 818 h 1990"/>
              <a:gd name="T92" fmla="*/ 4034 w 6184"/>
              <a:gd name="T93" fmla="*/ 940 h 1990"/>
              <a:gd name="T94" fmla="*/ 4057 w 6184"/>
              <a:gd name="T95" fmla="*/ 980 h 1990"/>
              <a:gd name="T96" fmla="*/ 4082 w 6184"/>
              <a:gd name="T97" fmla="*/ 1005 h 1990"/>
              <a:gd name="T98" fmla="*/ 4115 w 6184"/>
              <a:gd name="T99" fmla="*/ 1030 h 1990"/>
              <a:gd name="T100" fmla="*/ 4170 w 6184"/>
              <a:gd name="T101" fmla="*/ 1053 h 1990"/>
              <a:gd name="T102" fmla="*/ 4359 w 6184"/>
              <a:gd name="T103" fmla="*/ 1061 h 1990"/>
              <a:gd name="T104" fmla="*/ 4499 w 6184"/>
              <a:gd name="T105" fmla="*/ 1038 h 1990"/>
              <a:gd name="T106" fmla="*/ 4615 w 6184"/>
              <a:gd name="T107" fmla="*/ 1013 h 1990"/>
              <a:gd name="T108" fmla="*/ 4737 w 6184"/>
              <a:gd name="T109" fmla="*/ 990 h 1990"/>
              <a:gd name="T110" fmla="*/ 4850 w 6184"/>
              <a:gd name="T111" fmla="*/ 965 h 1990"/>
              <a:gd name="T112" fmla="*/ 4977 w 6184"/>
              <a:gd name="T113" fmla="*/ 941 h 1990"/>
              <a:gd name="T114" fmla="*/ 5105 w 6184"/>
              <a:gd name="T115" fmla="*/ 916 h 1990"/>
              <a:gd name="T116" fmla="*/ 5274 w 6184"/>
              <a:gd name="T117" fmla="*/ 893 h 1990"/>
              <a:gd name="T118" fmla="*/ 5530 w 6184"/>
              <a:gd name="T119" fmla="*/ 868 h 1990"/>
              <a:gd name="T120" fmla="*/ 5932 w 6184"/>
              <a:gd name="T121" fmla="*/ 888 h 1990"/>
              <a:gd name="T122" fmla="*/ 6054 w 6184"/>
              <a:gd name="T123" fmla="*/ 913 h 1990"/>
              <a:gd name="T124" fmla="*/ 6147 w 6184"/>
              <a:gd name="T125" fmla="*/ 936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84" h="1990">
                <a:moveTo>
                  <a:pt x="0" y="1990"/>
                </a:moveTo>
                <a:lnTo>
                  <a:pt x="0" y="615"/>
                </a:lnTo>
                <a:lnTo>
                  <a:pt x="4" y="615"/>
                </a:lnTo>
                <a:lnTo>
                  <a:pt x="4" y="613"/>
                </a:lnTo>
                <a:lnTo>
                  <a:pt x="7" y="613"/>
                </a:lnTo>
                <a:lnTo>
                  <a:pt x="7" y="611"/>
                </a:lnTo>
                <a:lnTo>
                  <a:pt x="10" y="611"/>
                </a:lnTo>
                <a:lnTo>
                  <a:pt x="10" y="610"/>
                </a:lnTo>
                <a:lnTo>
                  <a:pt x="14" y="610"/>
                </a:lnTo>
                <a:lnTo>
                  <a:pt x="14" y="608"/>
                </a:lnTo>
                <a:lnTo>
                  <a:pt x="17" y="608"/>
                </a:lnTo>
                <a:lnTo>
                  <a:pt x="17" y="606"/>
                </a:lnTo>
                <a:lnTo>
                  <a:pt x="20" y="606"/>
                </a:lnTo>
                <a:lnTo>
                  <a:pt x="20" y="605"/>
                </a:lnTo>
                <a:lnTo>
                  <a:pt x="24" y="605"/>
                </a:lnTo>
                <a:lnTo>
                  <a:pt x="24" y="603"/>
                </a:lnTo>
                <a:lnTo>
                  <a:pt x="27" y="603"/>
                </a:lnTo>
                <a:lnTo>
                  <a:pt x="27" y="601"/>
                </a:lnTo>
                <a:lnTo>
                  <a:pt x="30" y="601"/>
                </a:lnTo>
                <a:lnTo>
                  <a:pt x="30" y="600"/>
                </a:lnTo>
                <a:lnTo>
                  <a:pt x="34" y="600"/>
                </a:lnTo>
                <a:lnTo>
                  <a:pt x="34" y="598"/>
                </a:lnTo>
                <a:lnTo>
                  <a:pt x="37" y="598"/>
                </a:lnTo>
                <a:lnTo>
                  <a:pt x="37" y="596"/>
                </a:lnTo>
                <a:lnTo>
                  <a:pt x="40" y="596"/>
                </a:lnTo>
                <a:lnTo>
                  <a:pt x="40" y="595"/>
                </a:lnTo>
                <a:lnTo>
                  <a:pt x="44" y="595"/>
                </a:lnTo>
                <a:lnTo>
                  <a:pt x="44" y="593"/>
                </a:lnTo>
                <a:lnTo>
                  <a:pt x="47" y="593"/>
                </a:lnTo>
                <a:lnTo>
                  <a:pt x="47" y="591"/>
                </a:lnTo>
                <a:lnTo>
                  <a:pt x="50" y="591"/>
                </a:lnTo>
                <a:lnTo>
                  <a:pt x="50" y="590"/>
                </a:lnTo>
                <a:lnTo>
                  <a:pt x="54" y="590"/>
                </a:lnTo>
                <a:lnTo>
                  <a:pt x="54" y="588"/>
                </a:lnTo>
                <a:lnTo>
                  <a:pt x="57" y="588"/>
                </a:lnTo>
                <a:lnTo>
                  <a:pt x="57" y="586"/>
                </a:lnTo>
                <a:lnTo>
                  <a:pt x="60" y="586"/>
                </a:lnTo>
                <a:lnTo>
                  <a:pt x="60" y="585"/>
                </a:lnTo>
                <a:lnTo>
                  <a:pt x="65" y="585"/>
                </a:lnTo>
                <a:lnTo>
                  <a:pt x="65" y="583"/>
                </a:lnTo>
                <a:lnTo>
                  <a:pt x="69" y="583"/>
                </a:lnTo>
                <a:lnTo>
                  <a:pt x="69" y="581"/>
                </a:lnTo>
                <a:lnTo>
                  <a:pt x="72" y="581"/>
                </a:lnTo>
                <a:lnTo>
                  <a:pt x="72" y="580"/>
                </a:lnTo>
                <a:lnTo>
                  <a:pt x="75" y="580"/>
                </a:lnTo>
                <a:lnTo>
                  <a:pt x="75" y="578"/>
                </a:lnTo>
                <a:lnTo>
                  <a:pt x="79" y="578"/>
                </a:lnTo>
                <a:lnTo>
                  <a:pt x="79" y="576"/>
                </a:lnTo>
                <a:lnTo>
                  <a:pt x="82" y="576"/>
                </a:lnTo>
                <a:lnTo>
                  <a:pt x="82" y="575"/>
                </a:lnTo>
                <a:lnTo>
                  <a:pt x="87" y="575"/>
                </a:lnTo>
                <a:lnTo>
                  <a:pt x="87" y="573"/>
                </a:lnTo>
                <a:lnTo>
                  <a:pt x="90" y="573"/>
                </a:lnTo>
                <a:lnTo>
                  <a:pt x="90" y="571"/>
                </a:lnTo>
                <a:lnTo>
                  <a:pt x="94" y="571"/>
                </a:lnTo>
                <a:lnTo>
                  <a:pt x="94" y="570"/>
                </a:lnTo>
                <a:lnTo>
                  <a:pt x="97" y="570"/>
                </a:lnTo>
                <a:lnTo>
                  <a:pt x="97" y="568"/>
                </a:lnTo>
                <a:lnTo>
                  <a:pt x="100" y="568"/>
                </a:lnTo>
                <a:lnTo>
                  <a:pt x="100" y="566"/>
                </a:lnTo>
                <a:lnTo>
                  <a:pt x="104" y="566"/>
                </a:lnTo>
                <a:lnTo>
                  <a:pt x="104" y="565"/>
                </a:lnTo>
                <a:lnTo>
                  <a:pt x="107" y="565"/>
                </a:lnTo>
                <a:lnTo>
                  <a:pt x="107" y="563"/>
                </a:lnTo>
                <a:lnTo>
                  <a:pt x="112" y="563"/>
                </a:lnTo>
                <a:lnTo>
                  <a:pt x="112" y="561"/>
                </a:lnTo>
                <a:lnTo>
                  <a:pt x="115" y="561"/>
                </a:lnTo>
                <a:lnTo>
                  <a:pt x="115" y="560"/>
                </a:lnTo>
                <a:lnTo>
                  <a:pt x="119" y="560"/>
                </a:lnTo>
                <a:lnTo>
                  <a:pt x="119" y="558"/>
                </a:lnTo>
                <a:lnTo>
                  <a:pt x="122" y="558"/>
                </a:lnTo>
                <a:lnTo>
                  <a:pt x="122" y="556"/>
                </a:lnTo>
                <a:lnTo>
                  <a:pt x="125" y="556"/>
                </a:lnTo>
                <a:lnTo>
                  <a:pt x="125" y="555"/>
                </a:lnTo>
                <a:lnTo>
                  <a:pt x="129" y="555"/>
                </a:lnTo>
                <a:lnTo>
                  <a:pt x="129" y="553"/>
                </a:lnTo>
                <a:lnTo>
                  <a:pt x="134" y="553"/>
                </a:lnTo>
                <a:lnTo>
                  <a:pt x="134" y="551"/>
                </a:lnTo>
                <a:lnTo>
                  <a:pt x="137" y="551"/>
                </a:lnTo>
                <a:lnTo>
                  <a:pt x="137" y="550"/>
                </a:lnTo>
                <a:lnTo>
                  <a:pt x="140" y="550"/>
                </a:lnTo>
                <a:lnTo>
                  <a:pt x="140" y="548"/>
                </a:lnTo>
                <a:lnTo>
                  <a:pt x="144" y="548"/>
                </a:lnTo>
                <a:lnTo>
                  <a:pt x="144" y="546"/>
                </a:lnTo>
                <a:lnTo>
                  <a:pt x="147" y="546"/>
                </a:lnTo>
                <a:lnTo>
                  <a:pt x="147" y="545"/>
                </a:lnTo>
                <a:lnTo>
                  <a:pt x="150" y="545"/>
                </a:lnTo>
                <a:lnTo>
                  <a:pt x="150" y="543"/>
                </a:lnTo>
                <a:lnTo>
                  <a:pt x="155" y="543"/>
                </a:lnTo>
                <a:lnTo>
                  <a:pt x="155" y="541"/>
                </a:lnTo>
                <a:lnTo>
                  <a:pt x="159" y="541"/>
                </a:lnTo>
                <a:lnTo>
                  <a:pt x="159" y="540"/>
                </a:lnTo>
                <a:lnTo>
                  <a:pt x="162" y="540"/>
                </a:lnTo>
                <a:lnTo>
                  <a:pt x="162" y="538"/>
                </a:lnTo>
                <a:lnTo>
                  <a:pt x="165" y="538"/>
                </a:lnTo>
                <a:lnTo>
                  <a:pt x="165" y="536"/>
                </a:lnTo>
                <a:lnTo>
                  <a:pt x="170" y="536"/>
                </a:lnTo>
                <a:lnTo>
                  <a:pt x="170" y="535"/>
                </a:lnTo>
                <a:lnTo>
                  <a:pt x="174" y="535"/>
                </a:lnTo>
                <a:lnTo>
                  <a:pt x="174" y="533"/>
                </a:lnTo>
                <a:lnTo>
                  <a:pt x="177" y="533"/>
                </a:lnTo>
                <a:lnTo>
                  <a:pt x="177" y="531"/>
                </a:lnTo>
                <a:lnTo>
                  <a:pt x="180" y="531"/>
                </a:lnTo>
                <a:lnTo>
                  <a:pt x="180" y="530"/>
                </a:lnTo>
                <a:lnTo>
                  <a:pt x="185" y="530"/>
                </a:lnTo>
                <a:lnTo>
                  <a:pt x="185" y="528"/>
                </a:lnTo>
                <a:lnTo>
                  <a:pt x="189" y="528"/>
                </a:lnTo>
                <a:lnTo>
                  <a:pt x="189" y="526"/>
                </a:lnTo>
                <a:lnTo>
                  <a:pt x="192" y="526"/>
                </a:lnTo>
                <a:lnTo>
                  <a:pt x="192" y="525"/>
                </a:lnTo>
                <a:lnTo>
                  <a:pt x="197" y="525"/>
                </a:lnTo>
                <a:lnTo>
                  <a:pt x="197" y="523"/>
                </a:lnTo>
                <a:lnTo>
                  <a:pt x="200" y="523"/>
                </a:lnTo>
                <a:lnTo>
                  <a:pt x="200" y="521"/>
                </a:lnTo>
                <a:lnTo>
                  <a:pt x="204" y="521"/>
                </a:lnTo>
                <a:lnTo>
                  <a:pt x="204" y="520"/>
                </a:lnTo>
                <a:lnTo>
                  <a:pt x="207" y="520"/>
                </a:lnTo>
                <a:lnTo>
                  <a:pt x="207" y="518"/>
                </a:lnTo>
                <a:lnTo>
                  <a:pt x="212" y="518"/>
                </a:lnTo>
                <a:lnTo>
                  <a:pt x="212" y="516"/>
                </a:lnTo>
                <a:lnTo>
                  <a:pt x="215" y="516"/>
                </a:lnTo>
                <a:lnTo>
                  <a:pt x="215" y="515"/>
                </a:lnTo>
                <a:lnTo>
                  <a:pt x="219" y="515"/>
                </a:lnTo>
                <a:lnTo>
                  <a:pt x="219" y="513"/>
                </a:lnTo>
                <a:lnTo>
                  <a:pt x="224" y="513"/>
                </a:lnTo>
                <a:lnTo>
                  <a:pt x="224" y="511"/>
                </a:lnTo>
                <a:lnTo>
                  <a:pt x="227" y="511"/>
                </a:lnTo>
                <a:lnTo>
                  <a:pt x="227" y="510"/>
                </a:lnTo>
                <a:lnTo>
                  <a:pt x="230" y="510"/>
                </a:lnTo>
                <a:lnTo>
                  <a:pt x="230" y="508"/>
                </a:lnTo>
                <a:lnTo>
                  <a:pt x="235" y="508"/>
                </a:lnTo>
                <a:lnTo>
                  <a:pt x="235" y="506"/>
                </a:lnTo>
                <a:lnTo>
                  <a:pt x="239" y="506"/>
                </a:lnTo>
                <a:lnTo>
                  <a:pt x="239" y="505"/>
                </a:lnTo>
                <a:lnTo>
                  <a:pt x="242" y="505"/>
                </a:lnTo>
                <a:lnTo>
                  <a:pt x="242" y="503"/>
                </a:lnTo>
                <a:lnTo>
                  <a:pt x="245" y="503"/>
                </a:lnTo>
                <a:lnTo>
                  <a:pt x="245" y="501"/>
                </a:lnTo>
                <a:lnTo>
                  <a:pt x="250" y="501"/>
                </a:lnTo>
                <a:lnTo>
                  <a:pt x="250" y="500"/>
                </a:lnTo>
                <a:lnTo>
                  <a:pt x="254" y="500"/>
                </a:lnTo>
                <a:lnTo>
                  <a:pt x="254" y="498"/>
                </a:lnTo>
                <a:lnTo>
                  <a:pt x="257" y="498"/>
                </a:lnTo>
                <a:lnTo>
                  <a:pt x="257" y="496"/>
                </a:lnTo>
                <a:lnTo>
                  <a:pt x="262" y="496"/>
                </a:lnTo>
                <a:lnTo>
                  <a:pt x="262" y="495"/>
                </a:lnTo>
                <a:lnTo>
                  <a:pt x="265" y="495"/>
                </a:lnTo>
                <a:lnTo>
                  <a:pt x="265" y="493"/>
                </a:lnTo>
                <a:lnTo>
                  <a:pt x="270" y="493"/>
                </a:lnTo>
                <a:lnTo>
                  <a:pt x="270" y="491"/>
                </a:lnTo>
                <a:lnTo>
                  <a:pt x="274" y="491"/>
                </a:lnTo>
                <a:lnTo>
                  <a:pt x="274" y="490"/>
                </a:lnTo>
                <a:lnTo>
                  <a:pt x="279" y="490"/>
                </a:lnTo>
                <a:lnTo>
                  <a:pt x="279" y="488"/>
                </a:lnTo>
                <a:lnTo>
                  <a:pt x="282" y="488"/>
                </a:lnTo>
                <a:lnTo>
                  <a:pt x="282" y="486"/>
                </a:lnTo>
                <a:lnTo>
                  <a:pt x="287" y="486"/>
                </a:lnTo>
                <a:lnTo>
                  <a:pt x="287" y="485"/>
                </a:lnTo>
                <a:lnTo>
                  <a:pt x="290" y="485"/>
                </a:lnTo>
                <a:lnTo>
                  <a:pt x="290" y="483"/>
                </a:lnTo>
                <a:lnTo>
                  <a:pt x="294" y="483"/>
                </a:lnTo>
                <a:lnTo>
                  <a:pt x="294" y="481"/>
                </a:lnTo>
                <a:lnTo>
                  <a:pt x="299" y="481"/>
                </a:lnTo>
                <a:lnTo>
                  <a:pt x="299" y="480"/>
                </a:lnTo>
                <a:lnTo>
                  <a:pt x="302" y="480"/>
                </a:lnTo>
                <a:lnTo>
                  <a:pt x="302" y="478"/>
                </a:lnTo>
                <a:lnTo>
                  <a:pt x="307" y="478"/>
                </a:lnTo>
                <a:lnTo>
                  <a:pt x="307" y="476"/>
                </a:lnTo>
                <a:lnTo>
                  <a:pt x="310" y="476"/>
                </a:lnTo>
                <a:lnTo>
                  <a:pt x="310" y="475"/>
                </a:lnTo>
                <a:lnTo>
                  <a:pt x="315" y="475"/>
                </a:lnTo>
                <a:lnTo>
                  <a:pt x="315" y="473"/>
                </a:lnTo>
                <a:lnTo>
                  <a:pt x="319" y="473"/>
                </a:lnTo>
                <a:lnTo>
                  <a:pt x="319" y="471"/>
                </a:lnTo>
                <a:lnTo>
                  <a:pt x="322" y="471"/>
                </a:lnTo>
                <a:lnTo>
                  <a:pt x="322" y="470"/>
                </a:lnTo>
                <a:lnTo>
                  <a:pt x="327" y="470"/>
                </a:lnTo>
                <a:lnTo>
                  <a:pt x="327" y="468"/>
                </a:lnTo>
                <a:lnTo>
                  <a:pt x="330" y="468"/>
                </a:lnTo>
                <a:lnTo>
                  <a:pt x="330" y="466"/>
                </a:lnTo>
                <a:lnTo>
                  <a:pt x="335" y="466"/>
                </a:lnTo>
                <a:lnTo>
                  <a:pt x="335" y="465"/>
                </a:lnTo>
                <a:lnTo>
                  <a:pt x="339" y="465"/>
                </a:lnTo>
                <a:lnTo>
                  <a:pt x="339" y="463"/>
                </a:lnTo>
                <a:lnTo>
                  <a:pt x="344" y="463"/>
                </a:lnTo>
                <a:lnTo>
                  <a:pt x="344" y="461"/>
                </a:lnTo>
                <a:lnTo>
                  <a:pt x="347" y="461"/>
                </a:lnTo>
                <a:lnTo>
                  <a:pt x="347" y="460"/>
                </a:lnTo>
                <a:lnTo>
                  <a:pt x="352" y="460"/>
                </a:lnTo>
                <a:lnTo>
                  <a:pt x="352" y="458"/>
                </a:lnTo>
                <a:lnTo>
                  <a:pt x="355" y="458"/>
                </a:lnTo>
                <a:lnTo>
                  <a:pt x="355" y="456"/>
                </a:lnTo>
                <a:lnTo>
                  <a:pt x="360" y="456"/>
                </a:lnTo>
                <a:lnTo>
                  <a:pt x="360" y="455"/>
                </a:lnTo>
                <a:lnTo>
                  <a:pt x="364" y="455"/>
                </a:lnTo>
                <a:lnTo>
                  <a:pt x="364" y="453"/>
                </a:lnTo>
                <a:lnTo>
                  <a:pt x="369" y="453"/>
                </a:lnTo>
                <a:lnTo>
                  <a:pt x="369" y="451"/>
                </a:lnTo>
                <a:lnTo>
                  <a:pt x="372" y="451"/>
                </a:lnTo>
                <a:lnTo>
                  <a:pt x="372" y="450"/>
                </a:lnTo>
                <a:lnTo>
                  <a:pt x="377" y="450"/>
                </a:lnTo>
                <a:lnTo>
                  <a:pt x="377" y="448"/>
                </a:lnTo>
                <a:lnTo>
                  <a:pt x="382" y="448"/>
                </a:lnTo>
                <a:lnTo>
                  <a:pt x="382" y="446"/>
                </a:lnTo>
                <a:lnTo>
                  <a:pt x="385" y="446"/>
                </a:lnTo>
                <a:lnTo>
                  <a:pt x="385" y="445"/>
                </a:lnTo>
                <a:lnTo>
                  <a:pt x="390" y="445"/>
                </a:lnTo>
                <a:lnTo>
                  <a:pt x="390" y="443"/>
                </a:lnTo>
                <a:lnTo>
                  <a:pt x="394" y="443"/>
                </a:lnTo>
                <a:lnTo>
                  <a:pt x="394" y="441"/>
                </a:lnTo>
                <a:lnTo>
                  <a:pt x="399" y="441"/>
                </a:lnTo>
                <a:lnTo>
                  <a:pt x="399" y="440"/>
                </a:lnTo>
                <a:lnTo>
                  <a:pt x="404" y="440"/>
                </a:lnTo>
                <a:lnTo>
                  <a:pt x="404" y="438"/>
                </a:lnTo>
                <a:lnTo>
                  <a:pt x="407" y="438"/>
                </a:lnTo>
                <a:lnTo>
                  <a:pt x="407" y="436"/>
                </a:lnTo>
                <a:lnTo>
                  <a:pt x="412" y="436"/>
                </a:lnTo>
                <a:lnTo>
                  <a:pt x="412" y="435"/>
                </a:lnTo>
                <a:lnTo>
                  <a:pt x="415" y="435"/>
                </a:lnTo>
                <a:lnTo>
                  <a:pt x="415" y="433"/>
                </a:lnTo>
                <a:lnTo>
                  <a:pt x="420" y="433"/>
                </a:lnTo>
                <a:lnTo>
                  <a:pt x="420" y="431"/>
                </a:lnTo>
                <a:lnTo>
                  <a:pt x="425" y="431"/>
                </a:lnTo>
                <a:lnTo>
                  <a:pt x="425" y="430"/>
                </a:lnTo>
                <a:lnTo>
                  <a:pt x="429" y="430"/>
                </a:lnTo>
                <a:lnTo>
                  <a:pt x="429" y="428"/>
                </a:lnTo>
                <a:lnTo>
                  <a:pt x="434" y="428"/>
                </a:lnTo>
                <a:lnTo>
                  <a:pt x="434" y="426"/>
                </a:lnTo>
                <a:lnTo>
                  <a:pt x="437" y="426"/>
                </a:lnTo>
                <a:lnTo>
                  <a:pt x="437" y="425"/>
                </a:lnTo>
                <a:lnTo>
                  <a:pt x="442" y="425"/>
                </a:lnTo>
                <a:lnTo>
                  <a:pt x="442" y="423"/>
                </a:lnTo>
                <a:lnTo>
                  <a:pt x="447" y="423"/>
                </a:lnTo>
                <a:lnTo>
                  <a:pt x="447" y="421"/>
                </a:lnTo>
                <a:lnTo>
                  <a:pt x="450" y="421"/>
                </a:lnTo>
                <a:lnTo>
                  <a:pt x="450" y="420"/>
                </a:lnTo>
                <a:lnTo>
                  <a:pt x="455" y="420"/>
                </a:lnTo>
                <a:lnTo>
                  <a:pt x="455" y="418"/>
                </a:lnTo>
                <a:lnTo>
                  <a:pt x="460" y="418"/>
                </a:lnTo>
                <a:lnTo>
                  <a:pt x="460" y="416"/>
                </a:lnTo>
                <a:lnTo>
                  <a:pt x="465" y="416"/>
                </a:lnTo>
                <a:lnTo>
                  <a:pt x="465" y="415"/>
                </a:lnTo>
                <a:lnTo>
                  <a:pt x="469" y="415"/>
                </a:lnTo>
                <a:lnTo>
                  <a:pt x="469" y="413"/>
                </a:lnTo>
                <a:lnTo>
                  <a:pt x="474" y="413"/>
                </a:lnTo>
                <a:lnTo>
                  <a:pt x="474" y="411"/>
                </a:lnTo>
                <a:lnTo>
                  <a:pt x="479" y="411"/>
                </a:lnTo>
                <a:lnTo>
                  <a:pt x="479" y="410"/>
                </a:lnTo>
                <a:lnTo>
                  <a:pt x="484" y="410"/>
                </a:lnTo>
                <a:lnTo>
                  <a:pt x="484" y="408"/>
                </a:lnTo>
                <a:lnTo>
                  <a:pt x="487" y="408"/>
                </a:lnTo>
                <a:lnTo>
                  <a:pt x="487" y="406"/>
                </a:lnTo>
                <a:lnTo>
                  <a:pt x="492" y="406"/>
                </a:lnTo>
                <a:lnTo>
                  <a:pt x="492" y="405"/>
                </a:lnTo>
                <a:lnTo>
                  <a:pt x="497" y="405"/>
                </a:lnTo>
                <a:lnTo>
                  <a:pt x="497" y="403"/>
                </a:lnTo>
                <a:lnTo>
                  <a:pt x="502" y="403"/>
                </a:lnTo>
                <a:lnTo>
                  <a:pt x="502" y="401"/>
                </a:lnTo>
                <a:lnTo>
                  <a:pt x="505" y="401"/>
                </a:lnTo>
                <a:lnTo>
                  <a:pt x="505" y="400"/>
                </a:lnTo>
                <a:lnTo>
                  <a:pt x="510" y="400"/>
                </a:lnTo>
                <a:lnTo>
                  <a:pt x="510" y="398"/>
                </a:lnTo>
                <a:lnTo>
                  <a:pt x="515" y="398"/>
                </a:lnTo>
                <a:lnTo>
                  <a:pt x="515" y="396"/>
                </a:lnTo>
                <a:lnTo>
                  <a:pt x="520" y="396"/>
                </a:lnTo>
                <a:lnTo>
                  <a:pt x="520" y="395"/>
                </a:lnTo>
                <a:lnTo>
                  <a:pt x="524" y="395"/>
                </a:lnTo>
                <a:lnTo>
                  <a:pt x="524" y="393"/>
                </a:lnTo>
                <a:lnTo>
                  <a:pt x="529" y="393"/>
                </a:lnTo>
                <a:lnTo>
                  <a:pt x="529" y="391"/>
                </a:lnTo>
                <a:lnTo>
                  <a:pt x="534" y="391"/>
                </a:lnTo>
                <a:lnTo>
                  <a:pt x="534" y="390"/>
                </a:lnTo>
                <a:lnTo>
                  <a:pt x="539" y="390"/>
                </a:lnTo>
                <a:lnTo>
                  <a:pt x="539" y="388"/>
                </a:lnTo>
                <a:lnTo>
                  <a:pt x="542" y="388"/>
                </a:lnTo>
                <a:lnTo>
                  <a:pt x="542" y="386"/>
                </a:lnTo>
                <a:lnTo>
                  <a:pt x="547" y="386"/>
                </a:lnTo>
                <a:lnTo>
                  <a:pt x="547" y="385"/>
                </a:lnTo>
                <a:lnTo>
                  <a:pt x="552" y="385"/>
                </a:lnTo>
                <a:lnTo>
                  <a:pt x="552" y="383"/>
                </a:lnTo>
                <a:lnTo>
                  <a:pt x="557" y="383"/>
                </a:lnTo>
                <a:lnTo>
                  <a:pt x="557" y="381"/>
                </a:lnTo>
                <a:lnTo>
                  <a:pt x="562" y="381"/>
                </a:lnTo>
                <a:lnTo>
                  <a:pt x="562" y="380"/>
                </a:lnTo>
                <a:lnTo>
                  <a:pt x="567" y="380"/>
                </a:lnTo>
                <a:lnTo>
                  <a:pt x="567" y="378"/>
                </a:lnTo>
                <a:lnTo>
                  <a:pt x="572" y="378"/>
                </a:lnTo>
                <a:lnTo>
                  <a:pt x="572" y="376"/>
                </a:lnTo>
                <a:lnTo>
                  <a:pt x="577" y="376"/>
                </a:lnTo>
                <a:lnTo>
                  <a:pt x="577" y="375"/>
                </a:lnTo>
                <a:lnTo>
                  <a:pt x="582" y="375"/>
                </a:lnTo>
                <a:lnTo>
                  <a:pt x="582" y="373"/>
                </a:lnTo>
                <a:lnTo>
                  <a:pt x="587" y="373"/>
                </a:lnTo>
                <a:lnTo>
                  <a:pt x="587" y="371"/>
                </a:lnTo>
                <a:lnTo>
                  <a:pt x="592" y="371"/>
                </a:lnTo>
                <a:lnTo>
                  <a:pt x="592" y="370"/>
                </a:lnTo>
                <a:lnTo>
                  <a:pt x="597" y="370"/>
                </a:lnTo>
                <a:lnTo>
                  <a:pt x="597" y="368"/>
                </a:lnTo>
                <a:lnTo>
                  <a:pt x="602" y="368"/>
                </a:lnTo>
                <a:lnTo>
                  <a:pt x="602" y="366"/>
                </a:lnTo>
                <a:lnTo>
                  <a:pt x="607" y="366"/>
                </a:lnTo>
                <a:lnTo>
                  <a:pt x="607" y="365"/>
                </a:lnTo>
                <a:lnTo>
                  <a:pt x="612" y="365"/>
                </a:lnTo>
                <a:lnTo>
                  <a:pt x="612" y="363"/>
                </a:lnTo>
                <a:lnTo>
                  <a:pt x="615" y="363"/>
                </a:lnTo>
                <a:lnTo>
                  <a:pt x="615" y="361"/>
                </a:lnTo>
                <a:lnTo>
                  <a:pt x="620" y="361"/>
                </a:lnTo>
                <a:lnTo>
                  <a:pt x="620" y="360"/>
                </a:lnTo>
                <a:lnTo>
                  <a:pt x="625" y="360"/>
                </a:lnTo>
                <a:lnTo>
                  <a:pt x="625" y="358"/>
                </a:lnTo>
                <a:lnTo>
                  <a:pt x="630" y="358"/>
                </a:lnTo>
                <a:lnTo>
                  <a:pt x="630" y="356"/>
                </a:lnTo>
                <a:lnTo>
                  <a:pt x="635" y="356"/>
                </a:lnTo>
                <a:lnTo>
                  <a:pt x="635" y="355"/>
                </a:lnTo>
                <a:lnTo>
                  <a:pt x="640" y="355"/>
                </a:lnTo>
                <a:lnTo>
                  <a:pt x="640" y="353"/>
                </a:lnTo>
                <a:lnTo>
                  <a:pt x="645" y="353"/>
                </a:lnTo>
                <a:lnTo>
                  <a:pt x="645" y="351"/>
                </a:lnTo>
                <a:lnTo>
                  <a:pt x="650" y="351"/>
                </a:lnTo>
                <a:lnTo>
                  <a:pt x="650" y="350"/>
                </a:lnTo>
                <a:lnTo>
                  <a:pt x="655" y="350"/>
                </a:lnTo>
                <a:lnTo>
                  <a:pt x="655" y="348"/>
                </a:lnTo>
                <a:lnTo>
                  <a:pt x="662" y="348"/>
                </a:lnTo>
                <a:lnTo>
                  <a:pt x="662" y="346"/>
                </a:lnTo>
                <a:lnTo>
                  <a:pt x="667" y="346"/>
                </a:lnTo>
                <a:lnTo>
                  <a:pt x="667" y="345"/>
                </a:lnTo>
                <a:lnTo>
                  <a:pt x="672" y="345"/>
                </a:lnTo>
                <a:lnTo>
                  <a:pt x="672" y="343"/>
                </a:lnTo>
                <a:lnTo>
                  <a:pt x="677" y="343"/>
                </a:lnTo>
                <a:lnTo>
                  <a:pt x="677" y="341"/>
                </a:lnTo>
                <a:lnTo>
                  <a:pt x="682" y="341"/>
                </a:lnTo>
                <a:lnTo>
                  <a:pt x="682" y="340"/>
                </a:lnTo>
                <a:lnTo>
                  <a:pt x="687" y="340"/>
                </a:lnTo>
                <a:lnTo>
                  <a:pt x="687" y="338"/>
                </a:lnTo>
                <a:lnTo>
                  <a:pt x="692" y="338"/>
                </a:lnTo>
                <a:lnTo>
                  <a:pt x="692" y="336"/>
                </a:lnTo>
                <a:lnTo>
                  <a:pt x="699" y="336"/>
                </a:lnTo>
                <a:lnTo>
                  <a:pt x="699" y="335"/>
                </a:lnTo>
                <a:lnTo>
                  <a:pt x="704" y="335"/>
                </a:lnTo>
                <a:lnTo>
                  <a:pt x="704" y="333"/>
                </a:lnTo>
                <a:lnTo>
                  <a:pt x="709" y="333"/>
                </a:lnTo>
                <a:lnTo>
                  <a:pt x="709" y="331"/>
                </a:lnTo>
                <a:lnTo>
                  <a:pt x="714" y="331"/>
                </a:lnTo>
                <a:lnTo>
                  <a:pt x="714" y="330"/>
                </a:lnTo>
                <a:lnTo>
                  <a:pt x="719" y="330"/>
                </a:lnTo>
                <a:lnTo>
                  <a:pt x="719" y="328"/>
                </a:lnTo>
                <a:lnTo>
                  <a:pt x="724" y="328"/>
                </a:lnTo>
                <a:lnTo>
                  <a:pt x="724" y="326"/>
                </a:lnTo>
                <a:lnTo>
                  <a:pt x="729" y="326"/>
                </a:lnTo>
                <a:lnTo>
                  <a:pt x="729" y="325"/>
                </a:lnTo>
                <a:lnTo>
                  <a:pt x="735" y="325"/>
                </a:lnTo>
                <a:lnTo>
                  <a:pt x="735" y="323"/>
                </a:lnTo>
                <a:lnTo>
                  <a:pt x="740" y="323"/>
                </a:lnTo>
                <a:lnTo>
                  <a:pt x="740" y="321"/>
                </a:lnTo>
                <a:lnTo>
                  <a:pt x="745" y="321"/>
                </a:lnTo>
                <a:lnTo>
                  <a:pt x="745" y="320"/>
                </a:lnTo>
                <a:lnTo>
                  <a:pt x="750" y="320"/>
                </a:lnTo>
                <a:lnTo>
                  <a:pt x="750" y="318"/>
                </a:lnTo>
                <a:lnTo>
                  <a:pt x="757" y="318"/>
                </a:lnTo>
                <a:lnTo>
                  <a:pt x="757" y="316"/>
                </a:lnTo>
                <a:lnTo>
                  <a:pt x="762" y="316"/>
                </a:lnTo>
                <a:lnTo>
                  <a:pt x="762" y="315"/>
                </a:lnTo>
                <a:lnTo>
                  <a:pt x="767" y="315"/>
                </a:lnTo>
                <a:lnTo>
                  <a:pt x="767" y="313"/>
                </a:lnTo>
                <a:lnTo>
                  <a:pt x="774" y="313"/>
                </a:lnTo>
                <a:lnTo>
                  <a:pt x="774" y="311"/>
                </a:lnTo>
                <a:lnTo>
                  <a:pt x="779" y="311"/>
                </a:lnTo>
                <a:lnTo>
                  <a:pt x="779" y="310"/>
                </a:lnTo>
                <a:lnTo>
                  <a:pt x="784" y="310"/>
                </a:lnTo>
                <a:lnTo>
                  <a:pt x="784" y="308"/>
                </a:lnTo>
                <a:lnTo>
                  <a:pt x="790" y="308"/>
                </a:lnTo>
                <a:lnTo>
                  <a:pt x="790" y="306"/>
                </a:lnTo>
                <a:lnTo>
                  <a:pt x="795" y="306"/>
                </a:lnTo>
                <a:lnTo>
                  <a:pt x="795" y="305"/>
                </a:lnTo>
                <a:lnTo>
                  <a:pt x="800" y="305"/>
                </a:lnTo>
                <a:lnTo>
                  <a:pt x="800" y="303"/>
                </a:lnTo>
                <a:lnTo>
                  <a:pt x="807" y="303"/>
                </a:lnTo>
                <a:lnTo>
                  <a:pt x="807" y="301"/>
                </a:lnTo>
                <a:lnTo>
                  <a:pt x="812" y="301"/>
                </a:lnTo>
                <a:lnTo>
                  <a:pt x="812" y="300"/>
                </a:lnTo>
                <a:lnTo>
                  <a:pt x="819" y="300"/>
                </a:lnTo>
                <a:lnTo>
                  <a:pt x="819" y="298"/>
                </a:lnTo>
                <a:lnTo>
                  <a:pt x="824" y="298"/>
                </a:lnTo>
                <a:lnTo>
                  <a:pt x="824" y="296"/>
                </a:lnTo>
                <a:lnTo>
                  <a:pt x="829" y="296"/>
                </a:lnTo>
                <a:lnTo>
                  <a:pt x="829" y="295"/>
                </a:lnTo>
                <a:lnTo>
                  <a:pt x="835" y="295"/>
                </a:lnTo>
                <a:lnTo>
                  <a:pt x="835" y="293"/>
                </a:lnTo>
                <a:lnTo>
                  <a:pt x="840" y="293"/>
                </a:lnTo>
                <a:lnTo>
                  <a:pt x="840" y="291"/>
                </a:lnTo>
                <a:lnTo>
                  <a:pt x="845" y="291"/>
                </a:lnTo>
                <a:lnTo>
                  <a:pt x="845" y="290"/>
                </a:lnTo>
                <a:lnTo>
                  <a:pt x="852" y="290"/>
                </a:lnTo>
                <a:lnTo>
                  <a:pt x="852" y="288"/>
                </a:lnTo>
                <a:lnTo>
                  <a:pt x="859" y="288"/>
                </a:lnTo>
                <a:lnTo>
                  <a:pt x="859" y="286"/>
                </a:lnTo>
                <a:lnTo>
                  <a:pt x="864" y="286"/>
                </a:lnTo>
                <a:lnTo>
                  <a:pt x="864" y="285"/>
                </a:lnTo>
                <a:lnTo>
                  <a:pt x="870" y="285"/>
                </a:lnTo>
                <a:lnTo>
                  <a:pt x="870" y="283"/>
                </a:lnTo>
                <a:lnTo>
                  <a:pt x="875" y="283"/>
                </a:lnTo>
                <a:lnTo>
                  <a:pt x="875" y="281"/>
                </a:lnTo>
                <a:lnTo>
                  <a:pt x="882" y="281"/>
                </a:lnTo>
                <a:lnTo>
                  <a:pt x="882" y="280"/>
                </a:lnTo>
                <a:lnTo>
                  <a:pt x="889" y="280"/>
                </a:lnTo>
                <a:lnTo>
                  <a:pt x="889" y="278"/>
                </a:lnTo>
                <a:lnTo>
                  <a:pt x="894" y="278"/>
                </a:lnTo>
                <a:lnTo>
                  <a:pt x="894" y="276"/>
                </a:lnTo>
                <a:lnTo>
                  <a:pt x="900" y="276"/>
                </a:lnTo>
                <a:lnTo>
                  <a:pt x="900" y="275"/>
                </a:lnTo>
                <a:lnTo>
                  <a:pt x="905" y="275"/>
                </a:lnTo>
                <a:lnTo>
                  <a:pt x="905" y="273"/>
                </a:lnTo>
                <a:lnTo>
                  <a:pt x="912" y="273"/>
                </a:lnTo>
                <a:lnTo>
                  <a:pt x="912" y="271"/>
                </a:lnTo>
                <a:lnTo>
                  <a:pt x="919" y="271"/>
                </a:lnTo>
                <a:lnTo>
                  <a:pt x="919" y="270"/>
                </a:lnTo>
                <a:lnTo>
                  <a:pt x="924" y="270"/>
                </a:lnTo>
                <a:lnTo>
                  <a:pt x="924" y="268"/>
                </a:lnTo>
                <a:lnTo>
                  <a:pt x="930" y="268"/>
                </a:lnTo>
                <a:lnTo>
                  <a:pt x="930" y="266"/>
                </a:lnTo>
                <a:lnTo>
                  <a:pt x="935" y="266"/>
                </a:lnTo>
                <a:lnTo>
                  <a:pt x="935" y="265"/>
                </a:lnTo>
                <a:lnTo>
                  <a:pt x="942" y="265"/>
                </a:lnTo>
                <a:lnTo>
                  <a:pt x="942" y="263"/>
                </a:lnTo>
                <a:lnTo>
                  <a:pt x="949" y="263"/>
                </a:lnTo>
                <a:lnTo>
                  <a:pt x="949" y="261"/>
                </a:lnTo>
                <a:lnTo>
                  <a:pt x="955" y="261"/>
                </a:lnTo>
                <a:lnTo>
                  <a:pt x="955" y="260"/>
                </a:lnTo>
                <a:lnTo>
                  <a:pt x="960" y="260"/>
                </a:lnTo>
                <a:lnTo>
                  <a:pt x="960" y="258"/>
                </a:lnTo>
                <a:lnTo>
                  <a:pt x="967" y="258"/>
                </a:lnTo>
                <a:lnTo>
                  <a:pt x="967" y="256"/>
                </a:lnTo>
                <a:lnTo>
                  <a:pt x="974" y="256"/>
                </a:lnTo>
                <a:lnTo>
                  <a:pt x="974" y="255"/>
                </a:lnTo>
                <a:lnTo>
                  <a:pt x="980" y="255"/>
                </a:lnTo>
                <a:lnTo>
                  <a:pt x="980" y="253"/>
                </a:lnTo>
                <a:lnTo>
                  <a:pt x="987" y="253"/>
                </a:lnTo>
                <a:lnTo>
                  <a:pt x="987" y="251"/>
                </a:lnTo>
                <a:lnTo>
                  <a:pt x="994" y="251"/>
                </a:lnTo>
                <a:lnTo>
                  <a:pt x="994" y="250"/>
                </a:lnTo>
                <a:lnTo>
                  <a:pt x="1000" y="250"/>
                </a:lnTo>
                <a:lnTo>
                  <a:pt x="1000" y="248"/>
                </a:lnTo>
                <a:lnTo>
                  <a:pt x="1005" y="248"/>
                </a:lnTo>
                <a:lnTo>
                  <a:pt x="1005" y="246"/>
                </a:lnTo>
                <a:lnTo>
                  <a:pt x="1012" y="246"/>
                </a:lnTo>
                <a:lnTo>
                  <a:pt x="1012" y="245"/>
                </a:lnTo>
                <a:lnTo>
                  <a:pt x="1019" y="245"/>
                </a:lnTo>
                <a:lnTo>
                  <a:pt x="1019" y="243"/>
                </a:lnTo>
                <a:lnTo>
                  <a:pt x="1025" y="243"/>
                </a:lnTo>
                <a:lnTo>
                  <a:pt x="1025" y="241"/>
                </a:lnTo>
                <a:lnTo>
                  <a:pt x="1032" y="241"/>
                </a:lnTo>
                <a:lnTo>
                  <a:pt x="1032" y="240"/>
                </a:lnTo>
                <a:lnTo>
                  <a:pt x="1039" y="240"/>
                </a:lnTo>
                <a:lnTo>
                  <a:pt x="1039" y="238"/>
                </a:lnTo>
                <a:lnTo>
                  <a:pt x="1045" y="238"/>
                </a:lnTo>
                <a:lnTo>
                  <a:pt x="1045" y="236"/>
                </a:lnTo>
                <a:lnTo>
                  <a:pt x="1052" y="236"/>
                </a:lnTo>
                <a:lnTo>
                  <a:pt x="1052" y="235"/>
                </a:lnTo>
                <a:lnTo>
                  <a:pt x="1059" y="235"/>
                </a:lnTo>
                <a:lnTo>
                  <a:pt x="1059" y="233"/>
                </a:lnTo>
                <a:lnTo>
                  <a:pt x="1065" y="233"/>
                </a:lnTo>
                <a:lnTo>
                  <a:pt x="1065" y="231"/>
                </a:lnTo>
                <a:lnTo>
                  <a:pt x="1072" y="231"/>
                </a:lnTo>
                <a:lnTo>
                  <a:pt x="1072" y="230"/>
                </a:lnTo>
                <a:lnTo>
                  <a:pt x="1079" y="230"/>
                </a:lnTo>
                <a:lnTo>
                  <a:pt x="1079" y="228"/>
                </a:lnTo>
                <a:lnTo>
                  <a:pt x="1085" y="228"/>
                </a:lnTo>
                <a:lnTo>
                  <a:pt x="1085" y="226"/>
                </a:lnTo>
                <a:lnTo>
                  <a:pt x="1092" y="226"/>
                </a:lnTo>
                <a:lnTo>
                  <a:pt x="1092" y="225"/>
                </a:lnTo>
                <a:lnTo>
                  <a:pt x="1100" y="225"/>
                </a:lnTo>
                <a:lnTo>
                  <a:pt x="1100" y="223"/>
                </a:lnTo>
                <a:lnTo>
                  <a:pt x="1107" y="223"/>
                </a:lnTo>
                <a:lnTo>
                  <a:pt x="1107" y="221"/>
                </a:lnTo>
                <a:lnTo>
                  <a:pt x="1114" y="221"/>
                </a:lnTo>
                <a:lnTo>
                  <a:pt x="1114" y="220"/>
                </a:lnTo>
                <a:lnTo>
                  <a:pt x="1120" y="220"/>
                </a:lnTo>
                <a:lnTo>
                  <a:pt x="1120" y="218"/>
                </a:lnTo>
                <a:lnTo>
                  <a:pt x="1127" y="218"/>
                </a:lnTo>
                <a:lnTo>
                  <a:pt x="1127" y="216"/>
                </a:lnTo>
                <a:lnTo>
                  <a:pt x="1134" y="216"/>
                </a:lnTo>
                <a:lnTo>
                  <a:pt x="1134" y="215"/>
                </a:lnTo>
                <a:lnTo>
                  <a:pt x="1140" y="215"/>
                </a:lnTo>
                <a:lnTo>
                  <a:pt x="1140" y="213"/>
                </a:lnTo>
                <a:lnTo>
                  <a:pt x="1149" y="213"/>
                </a:lnTo>
                <a:lnTo>
                  <a:pt x="1149" y="211"/>
                </a:lnTo>
                <a:lnTo>
                  <a:pt x="1155" y="211"/>
                </a:lnTo>
                <a:lnTo>
                  <a:pt x="1155" y="210"/>
                </a:lnTo>
                <a:lnTo>
                  <a:pt x="1162" y="210"/>
                </a:lnTo>
                <a:lnTo>
                  <a:pt x="1162" y="208"/>
                </a:lnTo>
                <a:lnTo>
                  <a:pt x="1170" y="208"/>
                </a:lnTo>
                <a:lnTo>
                  <a:pt x="1170" y="206"/>
                </a:lnTo>
                <a:lnTo>
                  <a:pt x="1177" y="206"/>
                </a:lnTo>
                <a:lnTo>
                  <a:pt x="1177" y="205"/>
                </a:lnTo>
                <a:lnTo>
                  <a:pt x="1185" y="205"/>
                </a:lnTo>
                <a:lnTo>
                  <a:pt x="1185" y="203"/>
                </a:lnTo>
                <a:lnTo>
                  <a:pt x="1192" y="203"/>
                </a:lnTo>
                <a:lnTo>
                  <a:pt x="1192" y="201"/>
                </a:lnTo>
                <a:lnTo>
                  <a:pt x="1200" y="201"/>
                </a:lnTo>
                <a:lnTo>
                  <a:pt x="1200" y="200"/>
                </a:lnTo>
                <a:lnTo>
                  <a:pt x="1207" y="200"/>
                </a:lnTo>
                <a:lnTo>
                  <a:pt x="1207" y="198"/>
                </a:lnTo>
                <a:lnTo>
                  <a:pt x="1215" y="198"/>
                </a:lnTo>
                <a:lnTo>
                  <a:pt x="1215" y="196"/>
                </a:lnTo>
                <a:lnTo>
                  <a:pt x="1222" y="196"/>
                </a:lnTo>
                <a:lnTo>
                  <a:pt x="1222" y="195"/>
                </a:lnTo>
                <a:lnTo>
                  <a:pt x="1230" y="195"/>
                </a:lnTo>
                <a:lnTo>
                  <a:pt x="1230" y="193"/>
                </a:lnTo>
                <a:lnTo>
                  <a:pt x="1237" y="193"/>
                </a:lnTo>
                <a:lnTo>
                  <a:pt x="1237" y="191"/>
                </a:lnTo>
                <a:lnTo>
                  <a:pt x="1245" y="191"/>
                </a:lnTo>
                <a:lnTo>
                  <a:pt x="1245" y="190"/>
                </a:lnTo>
                <a:lnTo>
                  <a:pt x="1252" y="190"/>
                </a:lnTo>
                <a:lnTo>
                  <a:pt x="1252" y="188"/>
                </a:lnTo>
                <a:lnTo>
                  <a:pt x="1260" y="188"/>
                </a:lnTo>
                <a:lnTo>
                  <a:pt x="1260" y="186"/>
                </a:lnTo>
                <a:lnTo>
                  <a:pt x="1269" y="186"/>
                </a:lnTo>
                <a:lnTo>
                  <a:pt x="1269" y="185"/>
                </a:lnTo>
                <a:lnTo>
                  <a:pt x="1275" y="185"/>
                </a:lnTo>
                <a:lnTo>
                  <a:pt x="1275" y="183"/>
                </a:lnTo>
                <a:lnTo>
                  <a:pt x="1284" y="183"/>
                </a:lnTo>
                <a:lnTo>
                  <a:pt x="1284" y="181"/>
                </a:lnTo>
                <a:lnTo>
                  <a:pt x="1292" y="181"/>
                </a:lnTo>
                <a:lnTo>
                  <a:pt x="1292" y="180"/>
                </a:lnTo>
                <a:lnTo>
                  <a:pt x="1300" y="180"/>
                </a:lnTo>
                <a:lnTo>
                  <a:pt x="1300" y="178"/>
                </a:lnTo>
                <a:lnTo>
                  <a:pt x="1309" y="178"/>
                </a:lnTo>
                <a:lnTo>
                  <a:pt x="1309" y="176"/>
                </a:lnTo>
                <a:lnTo>
                  <a:pt x="1317" y="176"/>
                </a:lnTo>
                <a:lnTo>
                  <a:pt x="1317" y="175"/>
                </a:lnTo>
                <a:lnTo>
                  <a:pt x="1324" y="175"/>
                </a:lnTo>
                <a:lnTo>
                  <a:pt x="1324" y="173"/>
                </a:lnTo>
                <a:lnTo>
                  <a:pt x="1332" y="173"/>
                </a:lnTo>
                <a:lnTo>
                  <a:pt x="1332" y="171"/>
                </a:lnTo>
                <a:lnTo>
                  <a:pt x="1340" y="171"/>
                </a:lnTo>
                <a:lnTo>
                  <a:pt x="1340" y="170"/>
                </a:lnTo>
                <a:lnTo>
                  <a:pt x="1349" y="170"/>
                </a:lnTo>
                <a:lnTo>
                  <a:pt x="1349" y="168"/>
                </a:lnTo>
                <a:lnTo>
                  <a:pt x="1357" y="168"/>
                </a:lnTo>
                <a:lnTo>
                  <a:pt x="1357" y="166"/>
                </a:lnTo>
                <a:lnTo>
                  <a:pt x="1365" y="166"/>
                </a:lnTo>
                <a:lnTo>
                  <a:pt x="1365" y="165"/>
                </a:lnTo>
                <a:lnTo>
                  <a:pt x="1374" y="165"/>
                </a:lnTo>
                <a:lnTo>
                  <a:pt x="1374" y="163"/>
                </a:lnTo>
                <a:lnTo>
                  <a:pt x="1382" y="163"/>
                </a:lnTo>
                <a:lnTo>
                  <a:pt x="1382" y="161"/>
                </a:lnTo>
                <a:lnTo>
                  <a:pt x="1392" y="161"/>
                </a:lnTo>
                <a:lnTo>
                  <a:pt x="1392" y="160"/>
                </a:lnTo>
                <a:lnTo>
                  <a:pt x="1400" y="160"/>
                </a:lnTo>
                <a:lnTo>
                  <a:pt x="1400" y="158"/>
                </a:lnTo>
                <a:lnTo>
                  <a:pt x="1409" y="158"/>
                </a:lnTo>
                <a:lnTo>
                  <a:pt x="1409" y="156"/>
                </a:lnTo>
                <a:lnTo>
                  <a:pt x="1417" y="156"/>
                </a:lnTo>
                <a:lnTo>
                  <a:pt x="1417" y="155"/>
                </a:lnTo>
                <a:lnTo>
                  <a:pt x="1425" y="155"/>
                </a:lnTo>
                <a:lnTo>
                  <a:pt x="1425" y="153"/>
                </a:lnTo>
                <a:lnTo>
                  <a:pt x="1435" y="153"/>
                </a:lnTo>
                <a:lnTo>
                  <a:pt x="1435" y="151"/>
                </a:lnTo>
                <a:lnTo>
                  <a:pt x="1444" y="151"/>
                </a:lnTo>
                <a:lnTo>
                  <a:pt x="1444" y="150"/>
                </a:lnTo>
                <a:lnTo>
                  <a:pt x="1452" y="150"/>
                </a:lnTo>
                <a:lnTo>
                  <a:pt x="1452" y="148"/>
                </a:lnTo>
                <a:lnTo>
                  <a:pt x="1460" y="148"/>
                </a:lnTo>
                <a:lnTo>
                  <a:pt x="1460" y="146"/>
                </a:lnTo>
                <a:lnTo>
                  <a:pt x="1470" y="146"/>
                </a:lnTo>
                <a:lnTo>
                  <a:pt x="1470" y="145"/>
                </a:lnTo>
                <a:lnTo>
                  <a:pt x="1480" y="145"/>
                </a:lnTo>
                <a:lnTo>
                  <a:pt x="1480" y="143"/>
                </a:lnTo>
                <a:lnTo>
                  <a:pt x="1489" y="143"/>
                </a:lnTo>
                <a:lnTo>
                  <a:pt x="1489" y="141"/>
                </a:lnTo>
                <a:lnTo>
                  <a:pt x="1499" y="141"/>
                </a:lnTo>
                <a:lnTo>
                  <a:pt x="1499" y="140"/>
                </a:lnTo>
                <a:lnTo>
                  <a:pt x="1509" y="140"/>
                </a:lnTo>
                <a:lnTo>
                  <a:pt x="1509" y="138"/>
                </a:lnTo>
                <a:lnTo>
                  <a:pt x="1517" y="138"/>
                </a:lnTo>
                <a:lnTo>
                  <a:pt x="1517" y="136"/>
                </a:lnTo>
                <a:lnTo>
                  <a:pt x="1527" y="136"/>
                </a:lnTo>
                <a:lnTo>
                  <a:pt x="1527" y="135"/>
                </a:lnTo>
                <a:lnTo>
                  <a:pt x="1537" y="135"/>
                </a:lnTo>
                <a:lnTo>
                  <a:pt x="1537" y="133"/>
                </a:lnTo>
                <a:lnTo>
                  <a:pt x="1545" y="133"/>
                </a:lnTo>
                <a:lnTo>
                  <a:pt x="1545" y="131"/>
                </a:lnTo>
                <a:lnTo>
                  <a:pt x="1555" y="131"/>
                </a:lnTo>
                <a:lnTo>
                  <a:pt x="1555" y="130"/>
                </a:lnTo>
                <a:lnTo>
                  <a:pt x="1565" y="130"/>
                </a:lnTo>
                <a:lnTo>
                  <a:pt x="1565" y="128"/>
                </a:lnTo>
                <a:lnTo>
                  <a:pt x="1575" y="128"/>
                </a:lnTo>
                <a:lnTo>
                  <a:pt x="1575" y="126"/>
                </a:lnTo>
                <a:lnTo>
                  <a:pt x="1585" y="126"/>
                </a:lnTo>
                <a:lnTo>
                  <a:pt x="1585" y="125"/>
                </a:lnTo>
                <a:lnTo>
                  <a:pt x="1595" y="125"/>
                </a:lnTo>
                <a:lnTo>
                  <a:pt x="1595" y="123"/>
                </a:lnTo>
                <a:lnTo>
                  <a:pt x="1605" y="123"/>
                </a:lnTo>
                <a:lnTo>
                  <a:pt x="1605" y="121"/>
                </a:lnTo>
                <a:lnTo>
                  <a:pt x="1617" y="121"/>
                </a:lnTo>
                <a:lnTo>
                  <a:pt x="1617" y="120"/>
                </a:lnTo>
                <a:lnTo>
                  <a:pt x="1627" y="120"/>
                </a:lnTo>
                <a:lnTo>
                  <a:pt x="1627" y="118"/>
                </a:lnTo>
                <a:lnTo>
                  <a:pt x="1637" y="118"/>
                </a:lnTo>
                <a:lnTo>
                  <a:pt x="1637" y="116"/>
                </a:lnTo>
                <a:lnTo>
                  <a:pt x="1647" y="116"/>
                </a:lnTo>
                <a:lnTo>
                  <a:pt x="1647" y="115"/>
                </a:lnTo>
                <a:lnTo>
                  <a:pt x="1657" y="115"/>
                </a:lnTo>
                <a:lnTo>
                  <a:pt x="1657" y="113"/>
                </a:lnTo>
                <a:lnTo>
                  <a:pt x="1669" y="113"/>
                </a:lnTo>
                <a:lnTo>
                  <a:pt x="1669" y="111"/>
                </a:lnTo>
                <a:lnTo>
                  <a:pt x="1679" y="111"/>
                </a:lnTo>
                <a:lnTo>
                  <a:pt x="1679" y="110"/>
                </a:lnTo>
                <a:lnTo>
                  <a:pt x="1690" y="110"/>
                </a:lnTo>
                <a:lnTo>
                  <a:pt x="1690" y="108"/>
                </a:lnTo>
                <a:lnTo>
                  <a:pt x="1702" y="108"/>
                </a:lnTo>
                <a:lnTo>
                  <a:pt x="1702" y="106"/>
                </a:lnTo>
                <a:lnTo>
                  <a:pt x="1714" y="106"/>
                </a:lnTo>
                <a:lnTo>
                  <a:pt x="1714" y="105"/>
                </a:lnTo>
                <a:lnTo>
                  <a:pt x="1724" y="105"/>
                </a:lnTo>
                <a:lnTo>
                  <a:pt x="1724" y="103"/>
                </a:lnTo>
                <a:lnTo>
                  <a:pt x="1735" y="103"/>
                </a:lnTo>
                <a:lnTo>
                  <a:pt x="1735" y="101"/>
                </a:lnTo>
                <a:lnTo>
                  <a:pt x="1747" y="101"/>
                </a:lnTo>
                <a:lnTo>
                  <a:pt x="1747" y="100"/>
                </a:lnTo>
                <a:lnTo>
                  <a:pt x="1759" y="100"/>
                </a:lnTo>
                <a:lnTo>
                  <a:pt x="1759" y="98"/>
                </a:lnTo>
                <a:lnTo>
                  <a:pt x="1769" y="98"/>
                </a:lnTo>
                <a:lnTo>
                  <a:pt x="1769" y="96"/>
                </a:lnTo>
                <a:lnTo>
                  <a:pt x="1780" y="96"/>
                </a:lnTo>
                <a:lnTo>
                  <a:pt x="1780" y="95"/>
                </a:lnTo>
                <a:lnTo>
                  <a:pt x="1794" y="95"/>
                </a:lnTo>
                <a:lnTo>
                  <a:pt x="1794" y="93"/>
                </a:lnTo>
                <a:lnTo>
                  <a:pt x="1805" y="93"/>
                </a:lnTo>
                <a:lnTo>
                  <a:pt x="1805" y="91"/>
                </a:lnTo>
                <a:lnTo>
                  <a:pt x="1819" y="91"/>
                </a:lnTo>
                <a:lnTo>
                  <a:pt x="1819" y="90"/>
                </a:lnTo>
                <a:lnTo>
                  <a:pt x="1830" y="90"/>
                </a:lnTo>
                <a:lnTo>
                  <a:pt x="1830" y="88"/>
                </a:lnTo>
                <a:lnTo>
                  <a:pt x="1844" y="88"/>
                </a:lnTo>
                <a:lnTo>
                  <a:pt x="1844" y="86"/>
                </a:lnTo>
                <a:lnTo>
                  <a:pt x="1855" y="86"/>
                </a:lnTo>
                <a:lnTo>
                  <a:pt x="1855" y="85"/>
                </a:lnTo>
                <a:lnTo>
                  <a:pt x="1867" y="85"/>
                </a:lnTo>
                <a:lnTo>
                  <a:pt x="1867" y="83"/>
                </a:lnTo>
                <a:lnTo>
                  <a:pt x="1880" y="83"/>
                </a:lnTo>
                <a:lnTo>
                  <a:pt x="1880" y="81"/>
                </a:lnTo>
                <a:lnTo>
                  <a:pt x="1894" y="81"/>
                </a:lnTo>
                <a:lnTo>
                  <a:pt x="1894" y="80"/>
                </a:lnTo>
                <a:lnTo>
                  <a:pt x="1907" y="80"/>
                </a:lnTo>
                <a:lnTo>
                  <a:pt x="1907" y="78"/>
                </a:lnTo>
                <a:lnTo>
                  <a:pt x="1922" y="78"/>
                </a:lnTo>
                <a:lnTo>
                  <a:pt x="1922" y="76"/>
                </a:lnTo>
                <a:lnTo>
                  <a:pt x="1935" y="76"/>
                </a:lnTo>
                <a:lnTo>
                  <a:pt x="1935" y="75"/>
                </a:lnTo>
                <a:lnTo>
                  <a:pt x="1949" y="75"/>
                </a:lnTo>
                <a:lnTo>
                  <a:pt x="1949" y="73"/>
                </a:lnTo>
                <a:lnTo>
                  <a:pt x="1962" y="73"/>
                </a:lnTo>
                <a:lnTo>
                  <a:pt x="1962" y="71"/>
                </a:lnTo>
                <a:lnTo>
                  <a:pt x="1975" y="71"/>
                </a:lnTo>
                <a:lnTo>
                  <a:pt x="1975" y="70"/>
                </a:lnTo>
                <a:lnTo>
                  <a:pt x="1990" y="70"/>
                </a:lnTo>
                <a:lnTo>
                  <a:pt x="1990" y="68"/>
                </a:lnTo>
                <a:lnTo>
                  <a:pt x="2005" y="68"/>
                </a:lnTo>
                <a:lnTo>
                  <a:pt x="2005" y="66"/>
                </a:lnTo>
                <a:lnTo>
                  <a:pt x="2020" y="66"/>
                </a:lnTo>
                <a:lnTo>
                  <a:pt x="2020" y="65"/>
                </a:lnTo>
                <a:lnTo>
                  <a:pt x="2035" y="65"/>
                </a:lnTo>
                <a:lnTo>
                  <a:pt x="2035" y="63"/>
                </a:lnTo>
                <a:lnTo>
                  <a:pt x="2050" y="63"/>
                </a:lnTo>
                <a:lnTo>
                  <a:pt x="2050" y="61"/>
                </a:lnTo>
                <a:lnTo>
                  <a:pt x="2065" y="61"/>
                </a:lnTo>
                <a:lnTo>
                  <a:pt x="2065" y="60"/>
                </a:lnTo>
                <a:lnTo>
                  <a:pt x="2082" y="60"/>
                </a:lnTo>
                <a:lnTo>
                  <a:pt x="2082" y="58"/>
                </a:lnTo>
                <a:lnTo>
                  <a:pt x="2097" y="58"/>
                </a:lnTo>
                <a:lnTo>
                  <a:pt x="2097" y="56"/>
                </a:lnTo>
                <a:lnTo>
                  <a:pt x="2114" y="56"/>
                </a:lnTo>
                <a:lnTo>
                  <a:pt x="2114" y="55"/>
                </a:lnTo>
                <a:lnTo>
                  <a:pt x="2130" y="55"/>
                </a:lnTo>
                <a:lnTo>
                  <a:pt x="2130" y="53"/>
                </a:lnTo>
                <a:lnTo>
                  <a:pt x="2149" y="53"/>
                </a:lnTo>
                <a:lnTo>
                  <a:pt x="2149" y="51"/>
                </a:lnTo>
                <a:lnTo>
                  <a:pt x="2165" y="51"/>
                </a:lnTo>
                <a:lnTo>
                  <a:pt x="2165" y="50"/>
                </a:lnTo>
                <a:lnTo>
                  <a:pt x="2182" y="50"/>
                </a:lnTo>
                <a:lnTo>
                  <a:pt x="2182" y="48"/>
                </a:lnTo>
                <a:lnTo>
                  <a:pt x="2199" y="48"/>
                </a:lnTo>
                <a:lnTo>
                  <a:pt x="2199" y="46"/>
                </a:lnTo>
                <a:lnTo>
                  <a:pt x="2219" y="46"/>
                </a:lnTo>
                <a:lnTo>
                  <a:pt x="2219" y="45"/>
                </a:lnTo>
                <a:lnTo>
                  <a:pt x="2237" y="45"/>
                </a:lnTo>
                <a:lnTo>
                  <a:pt x="2237" y="43"/>
                </a:lnTo>
                <a:lnTo>
                  <a:pt x="2257" y="43"/>
                </a:lnTo>
                <a:lnTo>
                  <a:pt x="2257" y="41"/>
                </a:lnTo>
                <a:lnTo>
                  <a:pt x="2277" y="41"/>
                </a:lnTo>
                <a:lnTo>
                  <a:pt x="2277" y="40"/>
                </a:lnTo>
                <a:lnTo>
                  <a:pt x="2295" y="40"/>
                </a:lnTo>
                <a:lnTo>
                  <a:pt x="2295" y="38"/>
                </a:lnTo>
                <a:lnTo>
                  <a:pt x="2315" y="38"/>
                </a:lnTo>
                <a:lnTo>
                  <a:pt x="2315" y="36"/>
                </a:lnTo>
                <a:lnTo>
                  <a:pt x="2339" y="36"/>
                </a:lnTo>
                <a:lnTo>
                  <a:pt x="2339" y="35"/>
                </a:lnTo>
                <a:lnTo>
                  <a:pt x="2360" y="35"/>
                </a:lnTo>
                <a:lnTo>
                  <a:pt x="2360" y="33"/>
                </a:lnTo>
                <a:lnTo>
                  <a:pt x="2382" y="33"/>
                </a:lnTo>
                <a:lnTo>
                  <a:pt x="2382" y="31"/>
                </a:lnTo>
                <a:lnTo>
                  <a:pt x="2404" y="31"/>
                </a:lnTo>
                <a:lnTo>
                  <a:pt x="2404" y="30"/>
                </a:lnTo>
                <a:lnTo>
                  <a:pt x="2427" y="30"/>
                </a:lnTo>
                <a:lnTo>
                  <a:pt x="2427" y="28"/>
                </a:lnTo>
                <a:lnTo>
                  <a:pt x="2454" y="28"/>
                </a:lnTo>
                <a:lnTo>
                  <a:pt x="2454" y="26"/>
                </a:lnTo>
                <a:lnTo>
                  <a:pt x="2479" y="26"/>
                </a:lnTo>
                <a:lnTo>
                  <a:pt x="2479" y="25"/>
                </a:lnTo>
                <a:lnTo>
                  <a:pt x="2504" y="25"/>
                </a:lnTo>
                <a:lnTo>
                  <a:pt x="2504" y="23"/>
                </a:lnTo>
                <a:lnTo>
                  <a:pt x="2530" y="23"/>
                </a:lnTo>
                <a:lnTo>
                  <a:pt x="2530" y="21"/>
                </a:lnTo>
                <a:lnTo>
                  <a:pt x="2560" y="21"/>
                </a:lnTo>
                <a:lnTo>
                  <a:pt x="2560" y="20"/>
                </a:lnTo>
                <a:lnTo>
                  <a:pt x="2590" y="20"/>
                </a:lnTo>
                <a:lnTo>
                  <a:pt x="2590" y="18"/>
                </a:lnTo>
                <a:lnTo>
                  <a:pt x="2620" y="18"/>
                </a:lnTo>
                <a:lnTo>
                  <a:pt x="2620" y="16"/>
                </a:lnTo>
                <a:lnTo>
                  <a:pt x="2654" y="16"/>
                </a:lnTo>
                <a:lnTo>
                  <a:pt x="2654" y="15"/>
                </a:lnTo>
                <a:lnTo>
                  <a:pt x="2690" y="15"/>
                </a:lnTo>
                <a:lnTo>
                  <a:pt x="2690" y="13"/>
                </a:lnTo>
                <a:lnTo>
                  <a:pt x="2725" y="13"/>
                </a:lnTo>
                <a:lnTo>
                  <a:pt x="2725" y="11"/>
                </a:lnTo>
                <a:lnTo>
                  <a:pt x="2767" y="11"/>
                </a:lnTo>
                <a:lnTo>
                  <a:pt x="2767" y="10"/>
                </a:lnTo>
                <a:lnTo>
                  <a:pt x="2810" y="10"/>
                </a:lnTo>
                <a:lnTo>
                  <a:pt x="2810" y="8"/>
                </a:lnTo>
                <a:lnTo>
                  <a:pt x="2859" y="8"/>
                </a:lnTo>
                <a:lnTo>
                  <a:pt x="2859" y="6"/>
                </a:lnTo>
                <a:lnTo>
                  <a:pt x="2915" y="6"/>
                </a:lnTo>
                <a:lnTo>
                  <a:pt x="2915" y="5"/>
                </a:lnTo>
                <a:lnTo>
                  <a:pt x="2980" y="5"/>
                </a:lnTo>
                <a:lnTo>
                  <a:pt x="2980" y="3"/>
                </a:lnTo>
                <a:lnTo>
                  <a:pt x="3057" y="3"/>
                </a:lnTo>
                <a:lnTo>
                  <a:pt x="3057" y="1"/>
                </a:lnTo>
                <a:lnTo>
                  <a:pt x="3177" y="1"/>
                </a:lnTo>
                <a:lnTo>
                  <a:pt x="3177" y="0"/>
                </a:lnTo>
                <a:lnTo>
                  <a:pt x="3185" y="0"/>
                </a:lnTo>
                <a:lnTo>
                  <a:pt x="3185" y="1"/>
                </a:lnTo>
                <a:lnTo>
                  <a:pt x="3284" y="1"/>
                </a:lnTo>
                <a:lnTo>
                  <a:pt x="3284" y="3"/>
                </a:lnTo>
                <a:lnTo>
                  <a:pt x="3330" y="3"/>
                </a:lnTo>
                <a:lnTo>
                  <a:pt x="3330" y="5"/>
                </a:lnTo>
                <a:lnTo>
                  <a:pt x="3365" y="5"/>
                </a:lnTo>
                <a:lnTo>
                  <a:pt x="3365" y="6"/>
                </a:lnTo>
                <a:lnTo>
                  <a:pt x="3389" y="6"/>
                </a:lnTo>
                <a:lnTo>
                  <a:pt x="3389" y="8"/>
                </a:lnTo>
                <a:lnTo>
                  <a:pt x="3412" y="8"/>
                </a:lnTo>
                <a:lnTo>
                  <a:pt x="3412" y="10"/>
                </a:lnTo>
                <a:lnTo>
                  <a:pt x="3435" y="10"/>
                </a:lnTo>
                <a:lnTo>
                  <a:pt x="3435" y="11"/>
                </a:lnTo>
                <a:lnTo>
                  <a:pt x="3457" y="11"/>
                </a:lnTo>
                <a:lnTo>
                  <a:pt x="3457" y="13"/>
                </a:lnTo>
                <a:lnTo>
                  <a:pt x="3472" y="13"/>
                </a:lnTo>
                <a:lnTo>
                  <a:pt x="3472" y="15"/>
                </a:lnTo>
                <a:lnTo>
                  <a:pt x="3487" y="15"/>
                </a:lnTo>
                <a:lnTo>
                  <a:pt x="3487" y="16"/>
                </a:lnTo>
                <a:lnTo>
                  <a:pt x="3502" y="16"/>
                </a:lnTo>
                <a:lnTo>
                  <a:pt x="3502" y="18"/>
                </a:lnTo>
                <a:lnTo>
                  <a:pt x="3517" y="18"/>
                </a:lnTo>
                <a:lnTo>
                  <a:pt x="3517" y="20"/>
                </a:lnTo>
                <a:lnTo>
                  <a:pt x="3532" y="20"/>
                </a:lnTo>
                <a:lnTo>
                  <a:pt x="3532" y="21"/>
                </a:lnTo>
                <a:lnTo>
                  <a:pt x="3547" y="21"/>
                </a:lnTo>
                <a:lnTo>
                  <a:pt x="3547" y="23"/>
                </a:lnTo>
                <a:lnTo>
                  <a:pt x="3559" y="23"/>
                </a:lnTo>
                <a:lnTo>
                  <a:pt x="3559" y="25"/>
                </a:lnTo>
                <a:lnTo>
                  <a:pt x="3569" y="25"/>
                </a:lnTo>
                <a:lnTo>
                  <a:pt x="3569" y="26"/>
                </a:lnTo>
                <a:lnTo>
                  <a:pt x="3580" y="26"/>
                </a:lnTo>
                <a:lnTo>
                  <a:pt x="3580" y="28"/>
                </a:lnTo>
                <a:lnTo>
                  <a:pt x="3590" y="28"/>
                </a:lnTo>
                <a:lnTo>
                  <a:pt x="3590" y="30"/>
                </a:lnTo>
                <a:lnTo>
                  <a:pt x="3602" y="30"/>
                </a:lnTo>
                <a:lnTo>
                  <a:pt x="3602" y="31"/>
                </a:lnTo>
                <a:lnTo>
                  <a:pt x="3612" y="31"/>
                </a:lnTo>
                <a:lnTo>
                  <a:pt x="3612" y="33"/>
                </a:lnTo>
                <a:lnTo>
                  <a:pt x="3624" y="33"/>
                </a:lnTo>
                <a:lnTo>
                  <a:pt x="3624" y="35"/>
                </a:lnTo>
                <a:lnTo>
                  <a:pt x="3634" y="35"/>
                </a:lnTo>
                <a:lnTo>
                  <a:pt x="3634" y="36"/>
                </a:lnTo>
                <a:lnTo>
                  <a:pt x="3645" y="36"/>
                </a:lnTo>
                <a:lnTo>
                  <a:pt x="3645" y="38"/>
                </a:lnTo>
                <a:lnTo>
                  <a:pt x="3654" y="38"/>
                </a:lnTo>
                <a:lnTo>
                  <a:pt x="3654" y="40"/>
                </a:lnTo>
                <a:lnTo>
                  <a:pt x="3662" y="40"/>
                </a:lnTo>
                <a:lnTo>
                  <a:pt x="3662" y="41"/>
                </a:lnTo>
                <a:lnTo>
                  <a:pt x="3670" y="41"/>
                </a:lnTo>
                <a:lnTo>
                  <a:pt x="3670" y="43"/>
                </a:lnTo>
                <a:lnTo>
                  <a:pt x="3679" y="43"/>
                </a:lnTo>
                <a:lnTo>
                  <a:pt x="3679" y="45"/>
                </a:lnTo>
                <a:lnTo>
                  <a:pt x="3687" y="45"/>
                </a:lnTo>
                <a:lnTo>
                  <a:pt x="3687" y="46"/>
                </a:lnTo>
                <a:lnTo>
                  <a:pt x="3695" y="46"/>
                </a:lnTo>
                <a:lnTo>
                  <a:pt x="3695" y="48"/>
                </a:lnTo>
                <a:lnTo>
                  <a:pt x="3704" y="48"/>
                </a:lnTo>
                <a:lnTo>
                  <a:pt x="3704" y="50"/>
                </a:lnTo>
                <a:lnTo>
                  <a:pt x="3712" y="50"/>
                </a:lnTo>
                <a:lnTo>
                  <a:pt x="3712" y="51"/>
                </a:lnTo>
                <a:lnTo>
                  <a:pt x="3720" y="51"/>
                </a:lnTo>
                <a:lnTo>
                  <a:pt x="3720" y="53"/>
                </a:lnTo>
                <a:lnTo>
                  <a:pt x="3729" y="53"/>
                </a:lnTo>
                <a:lnTo>
                  <a:pt x="3729" y="55"/>
                </a:lnTo>
                <a:lnTo>
                  <a:pt x="3737" y="55"/>
                </a:lnTo>
                <a:lnTo>
                  <a:pt x="3737" y="56"/>
                </a:lnTo>
                <a:lnTo>
                  <a:pt x="3745" y="56"/>
                </a:lnTo>
                <a:lnTo>
                  <a:pt x="3745" y="58"/>
                </a:lnTo>
                <a:lnTo>
                  <a:pt x="3752" y="58"/>
                </a:lnTo>
                <a:lnTo>
                  <a:pt x="3752" y="60"/>
                </a:lnTo>
                <a:lnTo>
                  <a:pt x="3759" y="60"/>
                </a:lnTo>
                <a:lnTo>
                  <a:pt x="3759" y="61"/>
                </a:lnTo>
                <a:lnTo>
                  <a:pt x="3765" y="61"/>
                </a:lnTo>
                <a:lnTo>
                  <a:pt x="3765" y="63"/>
                </a:lnTo>
                <a:lnTo>
                  <a:pt x="3772" y="63"/>
                </a:lnTo>
                <a:lnTo>
                  <a:pt x="3772" y="65"/>
                </a:lnTo>
                <a:lnTo>
                  <a:pt x="3779" y="65"/>
                </a:lnTo>
                <a:lnTo>
                  <a:pt x="3779" y="66"/>
                </a:lnTo>
                <a:lnTo>
                  <a:pt x="3784" y="66"/>
                </a:lnTo>
                <a:lnTo>
                  <a:pt x="3784" y="68"/>
                </a:lnTo>
                <a:lnTo>
                  <a:pt x="3790" y="68"/>
                </a:lnTo>
                <a:lnTo>
                  <a:pt x="3790" y="70"/>
                </a:lnTo>
                <a:lnTo>
                  <a:pt x="3797" y="70"/>
                </a:lnTo>
                <a:lnTo>
                  <a:pt x="3797" y="71"/>
                </a:lnTo>
                <a:lnTo>
                  <a:pt x="3804" y="71"/>
                </a:lnTo>
                <a:lnTo>
                  <a:pt x="3804" y="73"/>
                </a:lnTo>
                <a:lnTo>
                  <a:pt x="3810" y="73"/>
                </a:lnTo>
                <a:lnTo>
                  <a:pt x="3810" y="75"/>
                </a:lnTo>
                <a:lnTo>
                  <a:pt x="3817" y="75"/>
                </a:lnTo>
                <a:lnTo>
                  <a:pt x="3817" y="76"/>
                </a:lnTo>
                <a:lnTo>
                  <a:pt x="3824" y="76"/>
                </a:lnTo>
                <a:lnTo>
                  <a:pt x="3824" y="78"/>
                </a:lnTo>
                <a:lnTo>
                  <a:pt x="3830" y="78"/>
                </a:lnTo>
                <a:lnTo>
                  <a:pt x="3830" y="80"/>
                </a:lnTo>
                <a:lnTo>
                  <a:pt x="3837" y="80"/>
                </a:lnTo>
                <a:lnTo>
                  <a:pt x="3837" y="81"/>
                </a:lnTo>
                <a:lnTo>
                  <a:pt x="3844" y="81"/>
                </a:lnTo>
                <a:lnTo>
                  <a:pt x="3844" y="83"/>
                </a:lnTo>
                <a:lnTo>
                  <a:pt x="3849" y="83"/>
                </a:lnTo>
                <a:lnTo>
                  <a:pt x="3849" y="85"/>
                </a:lnTo>
                <a:lnTo>
                  <a:pt x="3854" y="85"/>
                </a:lnTo>
                <a:lnTo>
                  <a:pt x="3854" y="86"/>
                </a:lnTo>
                <a:lnTo>
                  <a:pt x="3859" y="86"/>
                </a:lnTo>
                <a:lnTo>
                  <a:pt x="3859" y="88"/>
                </a:lnTo>
                <a:lnTo>
                  <a:pt x="3865" y="88"/>
                </a:lnTo>
                <a:lnTo>
                  <a:pt x="3865" y="90"/>
                </a:lnTo>
                <a:lnTo>
                  <a:pt x="3870" y="90"/>
                </a:lnTo>
                <a:lnTo>
                  <a:pt x="3870" y="91"/>
                </a:lnTo>
                <a:lnTo>
                  <a:pt x="3875" y="91"/>
                </a:lnTo>
                <a:lnTo>
                  <a:pt x="3875" y="93"/>
                </a:lnTo>
                <a:lnTo>
                  <a:pt x="3882" y="93"/>
                </a:lnTo>
                <a:lnTo>
                  <a:pt x="3882" y="95"/>
                </a:lnTo>
                <a:lnTo>
                  <a:pt x="3887" y="95"/>
                </a:lnTo>
                <a:lnTo>
                  <a:pt x="3887" y="96"/>
                </a:lnTo>
                <a:lnTo>
                  <a:pt x="3892" y="96"/>
                </a:lnTo>
                <a:lnTo>
                  <a:pt x="3892" y="98"/>
                </a:lnTo>
                <a:lnTo>
                  <a:pt x="3897" y="98"/>
                </a:lnTo>
                <a:lnTo>
                  <a:pt x="3897" y="100"/>
                </a:lnTo>
                <a:lnTo>
                  <a:pt x="3904" y="100"/>
                </a:lnTo>
                <a:lnTo>
                  <a:pt x="3904" y="101"/>
                </a:lnTo>
                <a:lnTo>
                  <a:pt x="3909" y="101"/>
                </a:lnTo>
                <a:lnTo>
                  <a:pt x="3909" y="103"/>
                </a:lnTo>
                <a:lnTo>
                  <a:pt x="3914" y="103"/>
                </a:lnTo>
                <a:lnTo>
                  <a:pt x="3914" y="105"/>
                </a:lnTo>
                <a:lnTo>
                  <a:pt x="3919" y="105"/>
                </a:lnTo>
                <a:lnTo>
                  <a:pt x="3919" y="106"/>
                </a:lnTo>
                <a:lnTo>
                  <a:pt x="3924" y="106"/>
                </a:lnTo>
                <a:lnTo>
                  <a:pt x="3924" y="108"/>
                </a:lnTo>
                <a:lnTo>
                  <a:pt x="3929" y="108"/>
                </a:lnTo>
                <a:lnTo>
                  <a:pt x="3929" y="110"/>
                </a:lnTo>
                <a:lnTo>
                  <a:pt x="3934" y="110"/>
                </a:lnTo>
                <a:lnTo>
                  <a:pt x="3934" y="111"/>
                </a:lnTo>
                <a:lnTo>
                  <a:pt x="3939" y="111"/>
                </a:lnTo>
                <a:lnTo>
                  <a:pt x="3939" y="113"/>
                </a:lnTo>
                <a:lnTo>
                  <a:pt x="3942" y="113"/>
                </a:lnTo>
                <a:lnTo>
                  <a:pt x="3942" y="115"/>
                </a:lnTo>
                <a:lnTo>
                  <a:pt x="3947" y="115"/>
                </a:lnTo>
                <a:lnTo>
                  <a:pt x="3947" y="116"/>
                </a:lnTo>
                <a:lnTo>
                  <a:pt x="3952" y="116"/>
                </a:lnTo>
                <a:lnTo>
                  <a:pt x="3952" y="118"/>
                </a:lnTo>
                <a:lnTo>
                  <a:pt x="3957" y="118"/>
                </a:lnTo>
                <a:lnTo>
                  <a:pt x="3957" y="120"/>
                </a:lnTo>
                <a:lnTo>
                  <a:pt x="3960" y="120"/>
                </a:lnTo>
                <a:lnTo>
                  <a:pt x="3960" y="121"/>
                </a:lnTo>
                <a:lnTo>
                  <a:pt x="3965" y="121"/>
                </a:lnTo>
                <a:lnTo>
                  <a:pt x="3965" y="123"/>
                </a:lnTo>
                <a:lnTo>
                  <a:pt x="3969" y="123"/>
                </a:lnTo>
                <a:lnTo>
                  <a:pt x="3969" y="125"/>
                </a:lnTo>
                <a:lnTo>
                  <a:pt x="3974" y="125"/>
                </a:lnTo>
                <a:lnTo>
                  <a:pt x="3974" y="126"/>
                </a:lnTo>
                <a:lnTo>
                  <a:pt x="3977" y="126"/>
                </a:lnTo>
                <a:lnTo>
                  <a:pt x="3977" y="128"/>
                </a:lnTo>
                <a:lnTo>
                  <a:pt x="3982" y="128"/>
                </a:lnTo>
                <a:lnTo>
                  <a:pt x="3982" y="130"/>
                </a:lnTo>
                <a:lnTo>
                  <a:pt x="3985" y="130"/>
                </a:lnTo>
                <a:lnTo>
                  <a:pt x="3985" y="131"/>
                </a:lnTo>
                <a:lnTo>
                  <a:pt x="3990" y="131"/>
                </a:lnTo>
                <a:lnTo>
                  <a:pt x="3990" y="133"/>
                </a:lnTo>
                <a:lnTo>
                  <a:pt x="3994" y="133"/>
                </a:lnTo>
                <a:lnTo>
                  <a:pt x="3994" y="135"/>
                </a:lnTo>
                <a:lnTo>
                  <a:pt x="3997" y="135"/>
                </a:lnTo>
                <a:lnTo>
                  <a:pt x="3997" y="136"/>
                </a:lnTo>
                <a:lnTo>
                  <a:pt x="4002" y="136"/>
                </a:lnTo>
                <a:lnTo>
                  <a:pt x="4002" y="138"/>
                </a:lnTo>
                <a:lnTo>
                  <a:pt x="4005" y="138"/>
                </a:lnTo>
                <a:lnTo>
                  <a:pt x="4005" y="140"/>
                </a:lnTo>
                <a:lnTo>
                  <a:pt x="4009" y="140"/>
                </a:lnTo>
                <a:lnTo>
                  <a:pt x="4009" y="141"/>
                </a:lnTo>
                <a:lnTo>
                  <a:pt x="4012" y="141"/>
                </a:lnTo>
                <a:lnTo>
                  <a:pt x="4012" y="143"/>
                </a:lnTo>
                <a:lnTo>
                  <a:pt x="4015" y="143"/>
                </a:lnTo>
                <a:lnTo>
                  <a:pt x="4015" y="145"/>
                </a:lnTo>
                <a:lnTo>
                  <a:pt x="4019" y="145"/>
                </a:lnTo>
                <a:lnTo>
                  <a:pt x="4019" y="146"/>
                </a:lnTo>
                <a:lnTo>
                  <a:pt x="4022" y="146"/>
                </a:lnTo>
                <a:lnTo>
                  <a:pt x="4022" y="148"/>
                </a:lnTo>
                <a:lnTo>
                  <a:pt x="4027" y="148"/>
                </a:lnTo>
                <a:lnTo>
                  <a:pt x="4027" y="150"/>
                </a:lnTo>
                <a:lnTo>
                  <a:pt x="4030" y="150"/>
                </a:lnTo>
                <a:lnTo>
                  <a:pt x="4030" y="151"/>
                </a:lnTo>
                <a:lnTo>
                  <a:pt x="4032" y="151"/>
                </a:lnTo>
                <a:lnTo>
                  <a:pt x="4032" y="153"/>
                </a:lnTo>
                <a:lnTo>
                  <a:pt x="4035" y="153"/>
                </a:lnTo>
                <a:lnTo>
                  <a:pt x="4035" y="155"/>
                </a:lnTo>
                <a:lnTo>
                  <a:pt x="4039" y="155"/>
                </a:lnTo>
                <a:lnTo>
                  <a:pt x="4039" y="156"/>
                </a:lnTo>
                <a:lnTo>
                  <a:pt x="4042" y="156"/>
                </a:lnTo>
                <a:lnTo>
                  <a:pt x="4042" y="158"/>
                </a:lnTo>
                <a:lnTo>
                  <a:pt x="4045" y="158"/>
                </a:lnTo>
                <a:lnTo>
                  <a:pt x="4045" y="160"/>
                </a:lnTo>
                <a:lnTo>
                  <a:pt x="4049" y="160"/>
                </a:lnTo>
                <a:lnTo>
                  <a:pt x="4049" y="161"/>
                </a:lnTo>
                <a:lnTo>
                  <a:pt x="4052" y="161"/>
                </a:lnTo>
                <a:lnTo>
                  <a:pt x="4052" y="163"/>
                </a:lnTo>
                <a:lnTo>
                  <a:pt x="4055" y="163"/>
                </a:lnTo>
                <a:lnTo>
                  <a:pt x="4055" y="165"/>
                </a:lnTo>
                <a:lnTo>
                  <a:pt x="4057" y="165"/>
                </a:lnTo>
                <a:lnTo>
                  <a:pt x="4057" y="166"/>
                </a:lnTo>
                <a:lnTo>
                  <a:pt x="4060" y="166"/>
                </a:lnTo>
                <a:lnTo>
                  <a:pt x="4060" y="168"/>
                </a:lnTo>
                <a:lnTo>
                  <a:pt x="4064" y="168"/>
                </a:lnTo>
                <a:lnTo>
                  <a:pt x="4064" y="170"/>
                </a:lnTo>
                <a:lnTo>
                  <a:pt x="4067" y="170"/>
                </a:lnTo>
                <a:lnTo>
                  <a:pt x="4067" y="171"/>
                </a:lnTo>
                <a:lnTo>
                  <a:pt x="4069" y="171"/>
                </a:lnTo>
                <a:lnTo>
                  <a:pt x="4069" y="173"/>
                </a:lnTo>
                <a:lnTo>
                  <a:pt x="4072" y="173"/>
                </a:lnTo>
                <a:lnTo>
                  <a:pt x="4072" y="175"/>
                </a:lnTo>
                <a:lnTo>
                  <a:pt x="4074" y="175"/>
                </a:lnTo>
                <a:lnTo>
                  <a:pt x="4074" y="176"/>
                </a:lnTo>
                <a:lnTo>
                  <a:pt x="4077" y="176"/>
                </a:lnTo>
                <a:lnTo>
                  <a:pt x="4077" y="178"/>
                </a:lnTo>
                <a:lnTo>
                  <a:pt x="4080" y="178"/>
                </a:lnTo>
                <a:lnTo>
                  <a:pt x="4080" y="180"/>
                </a:lnTo>
                <a:lnTo>
                  <a:pt x="4082" y="180"/>
                </a:lnTo>
                <a:lnTo>
                  <a:pt x="4082" y="181"/>
                </a:lnTo>
                <a:lnTo>
                  <a:pt x="4085" y="181"/>
                </a:lnTo>
                <a:lnTo>
                  <a:pt x="4085" y="183"/>
                </a:lnTo>
                <a:lnTo>
                  <a:pt x="4087" y="183"/>
                </a:lnTo>
                <a:lnTo>
                  <a:pt x="4087" y="185"/>
                </a:lnTo>
                <a:lnTo>
                  <a:pt x="4090" y="185"/>
                </a:lnTo>
                <a:lnTo>
                  <a:pt x="4090" y="186"/>
                </a:lnTo>
                <a:lnTo>
                  <a:pt x="4092" y="186"/>
                </a:lnTo>
                <a:lnTo>
                  <a:pt x="4092" y="188"/>
                </a:lnTo>
                <a:lnTo>
                  <a:pt x="4095" y="188"/>
                </a:lnTo>
                <a:lnTo>
                  <a:pt x="4095" y="190"/>
                </a:lnTo>
                <a:lnTo>
                  <a:pt x="4097" y="190"/>
                </a:lnTo>
                <a:lnTo>
                  <a:pt x="4097" y="191"/>
                </a:lnTo>
                <a:lnTo>
                  <a:pt x="4099" y="191"/>
                </a:lnTo>
                <a:lnTo>
                  <a:pt x="4099" y="193"/>
                </a:lnTo>
                <a:lnTo>
                  <a:pt x="4102" y="193"/>
                </a:lnTo>
                <a:lnTo>
                  <a:pt x="4102" y="195"/>
                </a:lnTo>
                <a:lnTo>
                  <a:pt x="4104" y="195"/>
                </a:lnTo>
                <a:lnTo>
                  <a:pt x="4104" y="196"/>
                </a:lnTo>
                <a:lnTo>
                  <a:pt x="4107" y="196"/>
                </a:lnTo>
                <a:lnTo>
                  <a:pt x="4107" y="198"/>
                </a:lnTo>
                <a:lnTo>
                  <a:pt x="4109" y="198"/>
                </a:lnTo>
                <a:lnTo>
                  <a:pt x="4109" y="200"/>
                </a:lnTo>
                <a:lnTo>
                  <a:pt x="4110" y="200"/>
                </a:lnTo>
                <a:lnTo>
                  <a:pt x="4110" y="201"/>
                </a:lnTo>
                <a:lnTo>
                  <a:pt x="4112" y="201"/>
                </a:lnTo>
                <a:lnTo>
                  <a:pt x="4112" y="203"/>
                </a:lnTo>
                <a:lnTo>
                  <a:pt x="4115" y="203"/>
                </a:lnTo>
                <a:lnTo>
                  <a:pt x="4115" y="205"/>
                </a:lnTo>
                <a:lnTo>
                  <a:pt x="4117" y="205"/>
                </a:lnTo>
                <a:lnTo>
                  <a:pt x="4117" y="206"/>
                </a:lnTo>
                <a:lnTo>
                  <a:pt x="4119" y="206"/>
                </a:lnTo>
                <a:lnTo>
                  <a:pt x="4119" y="208"/>
                </a:lnTo>
                <a:lnTo>
                  <a:pt x="4120" y="208"/>
                </a:lnTo>
                <a:lnTo>
                  <a:pt x="4120" y="210"/>
                </a:lnTo>
                <a:lnTo>
                  <a:pt x="4124" y="210"/>
                </a:lnTo>
                <a:lnTo>
                  <a:pt x="4124" y="211"/>
                </a:lnTo>
                <a:lnTo>
                  <a:pt x="4125" y="211"/>
                </a:lnTo>
                <a:lnTo>
                  <a:pt x="4125" y="213"/>
                </a:lnTo>
                <a:lnTo>
                  <a:pt x="4127" y="213"/>
                </a:lnTo>
                <a:lnTo>
                  <a:pt x="4127" y="215"/>
                </a:lnTo>
                <a:lnTo>
                  <a:pt x="4129" y="215"/>
                </a:lnTo>
                <a:lnTo>
                  <a:pt x="4129" y="216"/>
                </a:lnTo>
                <a:lnTo>
                  <a:pt x="4130" y="216"/>
                </a:lnTo>
                <a:lnTo>
                  <a:pt x="4130" y="218"/>
                </a:lnTo>
                <a:lnTo>
                  <a:pt x="4132" y="218"/>
                </a:lnTo>
                <a:lnTo>
                  <a:pt x="4132" y="220"/>
                </a:lnTo>
                <a:lnTo>
                  <a:pt x="4134" y="220"/>
                </a:lnTo>
                <a:lnTo>
                  <a:pt x="4134" y="221"/>
                </a:lnTo>
                <a:lnTo>
                  <a:pt x="4137" y="221"/>
                </a:lnTo>
                <a:lnTo>
                  <a:pt x="4137" y="223"/>
                </a:lnTo>
                <a:lnTo>
                  <a:pt x="4139" y="223"/>
                </a:lnTo>
                <a:lnTo>
                  <a:pt x="4139" y="225"/>
                </a:lnTo>
                <a:lnTo>
                  <a:pt x="4140" y="225"/>
                </a:lnTo>
                <a:lnTo>
                  <a:pt x="4140" y="226"/>
                </a:lnTo>
                <a:lnTo>
                  <a:pt x="4142" y="226"/>
                </a:lnTo>
                <a:lnTo>
                  <a:pt x="4142" y="228"/>
                </a:lnTo>
                <a:lnTo>
                  <a:pt x="4144" y="228"/>
                </a:lnTo>
                <a:lnTo>
                  <a:pt x="4144" y="230"/>
                </a:lnTo>
                <a:lnTo>
                  <a:pt x="4145" y="230"/>
                </a:lnTo>
                <a:lnTo>
                  <a:pt x="4145" y="231"/>
                </a:lnTo>
                <a:lnTo>
                  <a:pt x="4147" y="231"/>
                </a:lnTo>
                <a:lnTo>
                  <a:pt x="4147" y="233"/>
                </a:lnTo>
                <a:lnTo>
                  <a:pt x="4149" y="233"/>
                </a:lnTo>
                <a:lnTo>
                  <a:pt x="4149" y="235"/>
                </a:lnTo>
                <a:lnTo>
                  <a:pt x="4150" y="235"/>
                </a:lnTo>
                <a:lnTo>
                  <a:pt x="4150" y="236"/>
                </a:lnTo>
                <a:lnTo>
                  <a:pt x="4152" y="236"/>
                </a:lnTo>
                <a:lnTo>
                  <a:pt x="4152" y="238"/>
                </a:lnTo>
                <a:lnTo>
                  <a:pt x="4154" y="238"/>
                </a:lnTo>
                <a:lnTo>
                  <a:pt x="4154" y="240"/>
                </a:lnTo>
                <a:lnTo>
                  <a:pt x="4155" y="240"/>
                </a:lnTo>
                <a:lnTo>
                  <a:pt x="4155" y="243"/>
                </a:lnTo>
                <a:lnTo>
                  <a:pt x="4157" y="243"/>
                </a:lnTo>
                <a:lnTo>
                  <a:pt x="4157" y="245"/>
                </a:lnTo>
                <a:lnTo>
                  <a:pt x="4159" y="245"/>
                </a:lnTo>
                <a:lnTo>
                  <a:pt x="4159" y="246"/>
                </a:lnTo>
                <a:lnTo>
                  <a:pt x="4160" y="246"/>
                </a:lnTo>
                <a:lnTo>
                  <a:pt x="4160" y="248"/>
                </a:lnTo>
                <a:lnTo>
                  <a:pt x="4162" y="248"/>
                </a:lnTo>
                <a:lnTo>
                  <a:pt x="4162" y="250"/>
                </a:lnTo>
                <a:lnTo>
                  <a:pt x="4164" y="250"/>
                </a:lnTo>
                <a:lnTo>
                  <a:pt x="4164" y="251"/>
                </a:lnTo>
                <a:lnTo>
                  <a:pt x="4165" y="251"/>
                </a:lnTo>
                <a:lnTo>
                  <a:pt x="4165" y="255"/>
                </a:lnTo>
                <a:lnTo>
                  <a:pt x="4167" y="255"/>
                </a:lnTo>
                <a:lnTo>
                  <a:pt x="4167" y="256"/>
                </a:lnTo>
                <a:lnTo>
                  <a:pt x="4169" y="256"/>
                </a:lnTo>
                <a:lnTo>
                  <a:pt x="4169" y="258"/>
                </a:lnTo>
                <a:lnTo>
                  <a:pt x="4170" y="258"/>
                </a:lnTo>
                <a:lnTo>
                  <a:pt x="4170" y="260"/>
                </a:lnTo>
                <a:lnTo>
                  <a:pt x="4172" y="260"/>
                </a:lnTo>
                <a:lnTo>
                  <a:pt x="4172" y="263"/>
                </a:lnTo>
                <a:lnTo>
                  <a:pt x="4174" y="263"/>
                </a:lnTo>
                <a:lnTo>
                  <a:pt x="4174" y="265"/>
                </a:lnTo>
                <a:lnTo>
                  <a:pt x="4175" y="265"/>
                </a:lnTo>
                <a:lnTo>
                  <a:pt x="4175" y="268"/>
                </a:lnTo>
                <a:lnTo>
                  <a:pt x="4177" y="268"/>
                </a:lnTo>
                <a:lnTo>
                  <a:pt x="4177" y="270"/>
                </a:lnTo>
                <a:lnTo>
                  <a:pt x="4179" y="270"/>
                </a:lnTo>
                <a:lnTo>
                  <a:pt x="4179" y="271"/>
                </a:lnTo>
                <a:lnTo>
                  <a:pt x="4180" y="271"/>
                </a:lnTo>
                <a:lnTo>
                  <a:pt x="4180" y="275"/>
                </a:lnTo>
                <a:lnTo>
                  <a:pt x="4182" y="275"/>
                </a:lnTo>
                <a:lnTo>
                  <a:pt x="4182" y="276"/>
                </a:lnTo>
                <a:lnTo>
                  <a:pt x="4184" y="276"/>
                </a:lnTo>
                <a:lnTo>
                  <a:pt x="4184" y="280"/>
                </a:lnTo>
                <a:lnTo>
                  <a:pt x="4185" y="280"/>
                </a:lnTo>
                <a:lnTo>
                  <a:pt x="4185" y="281"/>
                </a:lnTo>
                <a:lnTo>
                  <a:pt x="4187" y="281"/>
                </a:lnTo>
                <a:lnTo>
                  <a:pt x="4187" y="285"/>
                </a:lnTo>
                <a:lnTo>
                  <a:pt x="4189" y="285"/>
                </a:lnTo>
                <a:lnTo>
                  <a:pt x="4189" y="288"/>
                </a:lnTo>
                <a:lnTo>
                  <a:pt x="4190" y="288"/>
                </a:lnTo>
                <a:lnTo>
                  <a:pt x="4190" y="291"/>
                </a:lnTo>
                <a:lnTo>
                  <a:pt x="4192" y="291"/>
                </a:lnTo>
                <a:lnTo>
                  <a:pt x="4192" y="295"/>
                </a:lnTo>
                <a:lnTo>
                  <a:pt x="4194" y="295"/>
                </a:lnTo>
                <a:lnTo>
                  <a:pt x="4194" y="298"/>
                </a:lnTo>
                <a:lnTo>
                  <a:pt x="4195" y="298"/>
                </a:lnTo>
                <a:lnTo>
                  <a:pt x="4195" y="300"/>
                </a:lnTo>
                <a:lnTo>
                  <a:pt x="4197" y="300"/>
                </a:lnTo>
                <a:lnTo>
                  <a:pt x="4197" y="305"/>
                </a:lnTo>
                <a:lnTo>
                  <a:pt x="4199" y="305"/>
                </a:lnTo>
                <a:lnTo>
                  <a:pt x="4199" y="308"/>
                </a:lnTo>
                <a:lnTo>
                  <a:pt x="4200" y="308"/>
                </a:lnTo>
                <a:lnTo>
                  <a:pt x="4200" y="311"/>
                </a:lnTo>
                <a:lnTo>
                  <a:pt x="4202" y="311"/>
                </a:lnTo>
                <a:lnTo>
                  <a:pt x="4202" y="316"/>
                </a:lnTo>
                <a:lnTo>
                  <a:pt x="4204" y="316"/>
                </a:lnTo>
                <a:lnTo>
                  <a:pt x="4204" y="320"/>
                </a:lnTo>
                <a:lnTo>
                  <a:pt x="4205" y="320"/>
                </a:lnTo>
                <a:lnTo>
                  <a:pt x="4205" y="325"/>
                </a:lnTo>
                <a:lnTo>
                  <a:pt x="4207" y="325"/>
                </a:lnTo>
                <a:lnTo>
                  <a:pt x="4207" y="330"/>
                </a:lnTo>
                <a:lnTo>
                  <a:pt x="4209" y="330"/>
                </a:lnTo>
                <a:lnTo>
                  <a:pt x="4209" y="335"/>
                </a:lnTo>
                <a:lnTo>
                  <a:pt x="4210" y="335"/>
                </a:lnTo>
                <a:lnTo>
                  <a:pt x="4210" y="340"/>
                </a:lnTo>
                <a:lnTo>
                  <a:pt x="4212" y="340"/>
                </a:lnTo>
                <a:lnTo>
                  <a:pt x="4212" y="346"/>
                </a:lnTo>
                <a:lnTo>
                  <a:pt x="4214" y="346"/>
                </a:lnTo>
                <a:lnTo>
                  <a:pt x="4214" y="351"/>
                </a:lnTo>
                <a:lnTo>
                  <a:pt x="4215" y="351"/>
                </a:lnTo>
                <a:lnTo>
                  <a:pt x="4215" y="363"/>
                </a:lnTo>
                <a:lnTo>
                  <a:pt x="4217" y="363"/>
                </a:lnTo>
                <a:lnTo>
                  <a:pt x="4217" y="378"/>
                </a:lnTo>
                <a:lnTo>
                  <a:pt x="4219" y="378"/>
                </a:lnTo>
                <a:lnTo>
                  <a:pt x="4219" y="410"/>
                </a:lnTo>
                <a:lnTo>
                  <a:pt x="4217" y="410"/>
                </a:lnTo>
                <a:lnTo>
                  <a:pt x="4217" y="431"/>
                </a:lnTo>
                <a:lnTo>
                  <a:pt x="4215" y="431"/>
                </a:lnTo>
                <a:lnTo>
                  <a:pt x="4215" y="440"/>
                </a:lnTo>
                <a:lnTo>
                  <a:pt x="4214" y="440"/>
                </a:lnTo>
                <a:lnTo>
                  <a:pt x="4214" y="448"/>
                </a:lnTo>
                <a:lnTo>
                  <a:pt x="4212" y="448"/>
                </a:lnTo>
                <a:lnTo>
                  <a:pt x="4212" y="456"/>
                </a:lnTo>
                <a:lnTo>
                  <a:pt x="4210" y="456"/>
                </a:lnTo>
                <a:lnTo>
                  <a:pt x="4210" y="465"/>
                </a:lnTo>
                <a:lnTo>
                  <a:pt x="4209" y="465"/>
                </a:lnTo>
                <a:lnTo>
                  <a:pt x="4209" y="468"/>
                </a:lnTo>
                <a:lnTo>
                  <a:pt x="4207" y="468"/>
                </a:lnTo>
                <a:lnTo>
                  <a:pt x="4207" y="473"/>
                </a:lnTo>
                <a:lnTo>
                  <a:pt x="4205" y="473"/>
                </a:lnTo>
                <a:lnTo>
                  <a:pt x="4205" y="478"/>
                </a:lnTo>
                <a:lnTo>
                  <a:pt x="4204" y="478"/>
                </a:lnTo>
                <a:lnTo>
                  <a:pt x="4204" y="483"/>
                </a:lnTo>
                <a:lnTo>
                  <a:pt x="4202" y="483"/>
                </a:lnTo>
                <a:lnTo>
                  <a:pt x="4202" y="488"/>
                </a:lnTo>
                <a:lnTo>
                  <a:pt x="4200" y="488"/>
                </a:lnTo>
                <a:lnTo>
                  <a:pt x="4200" y="493"/>
                </a:lnTo>
                <a:lnTo>
                  <a:pt x="4199" y="493"/>
                </a:lnTo>
                <a:lnTo>
                  <a:pt x="4199" y="498"/>
                </a:lnTo>
                <a:lnTo>
                  <a:pt x="4197" y="498"/>
                </a:lnTo>
                <a:lnTo>
                  <a:pt x="4197" y="503"/>
                </a:lnTo>
                <a:lnTo>
                  <a:pt x="4195" y="503"/>
                </a:lnTo>
                <a:lnTo>
                  <a:pt x="4195" y="506"/>
                </a:lnTo>
                <a:lnTo>
                  <a:pt x="4194" y="506"/>
                </a:lnTo>
                <a:lnTo>
                  <a:pt x="4194" y="510"/>
                </a:lnTo>
                <a:lnTo>
                  <a:pt x="4192" y="510"/>
                </a:lnTo>
                <a:lnTo>
                  <a:pt x="4192" y="513"/>
                </a:lnTo>
                <a:lnTo>
                  <a:pt x="4190" y="513"/>
                </a:lnTo>
                <a:lnTo>
                  <a:pt x="4190" y="518"/>
                </a:lnTo>
                <a:lnTo>
                  <a:pt x="4189" y="518"/>
                </a:lnTo>
                <a:lnTo>
                  <a:pt x="4189" y="521"/>
                </a:lnTo>
                <a:lnTo>
                  <a:pt x="4187" y="521"/>
                </a:lnTo>
                <a:lnTo>
                  <a:pt x="4187" y="525"/>
                </a:lnTo>
                <a:lnTo>
                  <a:pt x="4185" y="525"/>
                </a:lnTo>
                <a:lnTo>
                  <a:pt x="4185" y="528"/>
                </a:lnTo>
                <a:lnTo>
                  <a:pt x="4184" y="528"/>
                </a:lnTo>
                <a:lnTo>
                  <a:pt x="4184" y="531"/>
                </a:lnTo>
                <a:lnTo>
                  <a:pt x="4182" y="531"/>
                </a:lnTo>
                <a:lnTo>
                  <a:pt x="4182" y="535"/>
                </a:lnTo>
                <a:lnTo>
                  <a:pt x="4180" y="535"/>
                </a:lnTo>
                <a:lnTo>
                  <a:pt x="4180" y="540"/>
                </a:lnTo>
                <a:lnTo>
                  <a:pt x="4179" y="540"/>
                </a:lnTo>
                <a:lnTo>
                  <a:pt x="4179" y="543"/>
                </a:lnTo>
                <a:lnTo>
                  <a:pt x="4177" y="543"/>
                </a:lnTo>
                <a:lnTo>
                  <a:pt x="4177" y="545"/>
                </a:lnTo>
                <a:lnTo>
                  <a:pt x="4175" y="545"/>
                </a:lnTo>
                <a:lnTo>
                  <a:pt x="4175" y="548"/>
                </a:lnTo>
                <a:lnTo>
                  <a:pt x="4174" y="548"/>
                </a:lnTo>
                <a:lnTo>
                  <a:pt x="4174" y="551"/>
                </a:lnTo>
                <a:lnTo>
                  <a:pt x="4172" y="551"/>
                </a:lnTo>
                <a:lnTo>
                  <a:pt x="4172" y="555"/>
                </a:lnTo>
                <a:lnTo>
                  <a:pt x="4170" y="555"/>
                </a:lnTo>
                <a:lnTo>
                  <a:pt x="4170" y="558"/>
                </a:lnTo>
                <a:lnTo>
                  <a:pt x="4169" y="558"/>
                </a:lnTo>
                <a:lnTo>
                  <a:pt x="4169" y="561"/>
                </a:lnTo>
                <a:lnTo>
                  <a:pt x="4167" y="561"/>
                </a:lnTo>
                <a:lnTo>
                  <a:pt x="4167" y="563"/>
                </a:lnTo>
                <a:lnTo>
                  <a:pt x="4165" y="563"/>
                </a:lnTo>
                <a:lnTo>
                  <a:pt x="4165" y="566"/>
                </a:lnTo>
                <a:lnTo>
                  <a:pt x="4164" y="566"/>
                </a:lnTo>
                <a:lnTo>
                  <a:pt x="4164" y="570"/>
                </a:lnTo>
                <a:lnTo>
                  <a:pt x="4162" y="570"/>
                </a:lnTo>
                <a:lnTo>
                  <a:pt x="4162" y="573"/>
                </a:lnTo>
                <a:lnTo>
                  <a:pt x="4160" y="573"/>
                </a:lnTo>
                <a:lnTo>
                  <a:pt x="4160" y="576"/>
                </a:lnTo>
                <a:lnTo>
                  <a:pt x="4159" y="576"/>
                </a:lnTo>
                <a:lnTo>
                  <a:pt x="4159" y="580"/>
                </a:lnTo>
                <a:lnTo>
                  <a:pt x="4157" y="580"/>
                </a:lnTo>
                <a:lnTo>
                  <a:pt x="4157" y="581"/>
                </a:lnTo>
                <a:lnTo>
                  <a:pt x="4155" y="581"/>
                </a:lnTo>
                <a:lnTo>
                  <a:pt x="4155" y="585"/>
                </a:lnTo>
                <a:lnTo>
                  <a:pt x="4154" y="585"/>
                </a:lnTo>
                <a:lnTo>
                  <a:pt x="4154" y="586"/>
                </a:lnTo>
                <a:lnTo>
                  <a:pt x="4152" y="586"/>
                </a:lnTo>
                <a:lnTo>
                  <a:pt x="4152" y="590"/>
                </a:lnTo>
                <a:lnTo>
                  <a:pt x="4150" y="590"/>
                </a:lnTo>
                <a:lnTo>
                  <a:pt x="4150" y="593"/>
                </a:lnTo>
                <a:lnTo>
                  <a:pt x="4149" y="593"/>
                </a:lnTo>
                <a:lnTo>
                  <a:pt x="4149" y="595"/>
                </a:lnTo>
                <a:lnTo>
                  <a:pt x="4147" y="595"/>
                </a:lnTo>
                <a:lnTo>
                  <a:pt x="4147" y="598"/>
                </a:lnTo>
                <a:lnTo>
                  <a:pt x="4145" y="598"/>
                </a:lnTo>
                <a:lnTo>
                  <a:pt x="4145" y="601"/>
                </a:lnTo>
                <a:lnTo>
                  <a:pt x="4144" y="601"/>
                </a:lnTo>
                <a:lnTo>
                  <a:pt x="4144" y="603"/>
                </a:lnTo>
                <a:lnTo>
                  <a:pt x="4142" y="603"/>
                </a:lnTo>
                <a:lnTo>
                  <a:pt x="4142" y="606"/>
                </a:lnTo>
                <a:lnTo>
                  <a:pt x="4140" y="606"/>
                </a:lnTo>
                <a:lnTo>
                  <a:pt x="4140" y="610"/>
                </a:lnTo>
                <a:lnTo>
                  <a:pt x="4139" y="610"/>
                </a:lnTo>
                <a:lnTo>
                  <a:pt x="4139" y="611"/>
                </a:lnTo>
                <a:lnTo>
                  <a:pt x="4137" y="611"/>
                </a:lnTo>
                <a:lnTo>
                  <a:pt x="4137" y="615"/>
                </a:lnTo>
                <a:lnTo>
                  <a:pt x="4135" y="615"/>
                </a:lnTo>
                <a:lnTo>
                  <a:pt x="4135" y="618"/>
                </a:lnTo>
                <a:lnTo>
                  <a:pt x="4134" y="618"/>
                </a:lnTo>
                <a:lnTo>
                  <a:pt x="4134" y="620"/>
                </a:lnTo>
                <a:lnTo>
                  <a:pt x="4132" y="620"/>
                </a:lnTo>
                <a:lnTo>
                  <a:pt x="4132" y="623"/>
                </a:lnTo>
                <a:lnTo>
                  <a:pt x="4130" y="623"/>
                </a:lnTo>
                <a:lnTo>
                  <a:pt x="4130" y="625"/>
                </a:lnTo>
                <a:lnTo>
                  <a:pt x="4129" y="625"/>
                </a:lnTo>
                <a:lnTo>
                  <a:pt x="4129" y="628"/>
                </a:lnTo>
                <a:lnTo>
                  <a:pt x="4127" y="628"/>
                </a:lnTo>
                <a:lnTo>
                  <a:pt x="4127" y="631"/>
                </a:lnTo>
                <a:lnTo>
                  <a:pt x="4125" y="631"/>
                </a:lnTo>
                <a:lnTo>
                  <a:pt x="4125" y="633"/>
                </a:lnTo>
                <a:lnTo>
                  <a:pt x="4124" y="633"/>
                </a:lnTo>
                <a:lnTo>
                  <a:pt x="4124" y="636"/>
                </a:lnTo>
                <a:lnTo>
                  <a:pt x="4122" y="636"/>
                </a:lnTo>
                <a:lnTo>
                  <a:pt x="4122" y="638"/>
                </a:lnTo>
                <a:lnTo>
                  <a:pt x="4120" y="638"/>
                </a:lnTo>
                <a:lnTo>
                  <a:pt x="4120" y="641"/>
                </a:lnTo>
                <a:lnTo>
                  <a:pt x="4119" y="641"/>
                </a:lnTo>
                <a:lnTo>
                  <a:pt x="4119" y="643"/>
                </a:lnTo>
                <a:lnTo>
                  <a:pt x="4117" y="643"/>
                </a:lnTo>
                <a:lnTo>
                  <a:pt x="4117" y="646"/>
                </a:lnTo>
                <a:lnTo>
                  <a:pt x="4115" y="646"/>
                </a:lnTo>
                <a:lnTo>
                  <a:pt x="4115" y="650"/>
                </a:lnTo>
                <a:lnTo>
                  <a:pt x="4114" y="650"/>
                </a:lnTo>
                <a:lnTo>
                  <a:pt x="4114" y="651"/>
                </a:lnTo>
                <a:lnTo>
                  <a:pt x="4112" y="651"/>
                </a:lnTo>
                <a:lnTo>
                  <a:pt x="4112" y="655"/>
                </a:lnTo>
                <a:lnTo>
                  <a:pt x="4110" y="655"/>
                </a:lnTo>
                <a:lnTo>
                  <a:pt x="4110" y="656"/>
                </a:lnTo>
                <a:lnTo>
                  <a:pt x="4109" y="656"/>
                </a:lnTo>
                <a:lnTo>
                  <a:pt x="4109" y="660"/>
                </a:lnTo>
                <a:lnTo>
                  <a:pt x="4107" y="660"/>
                </a:lnTo>
                <a:lnTo>
                  <a:pt x="4107" y="663"/>
                </a:lnTo>
                <a:lnTo>
                  <a:pt x="4105" y="663"/>
                </a:lnTo>
                <a:lnTo>
                  <a:pt x="4105" y="665"/>
                </a:lnTo>
                <a:lnTo>
                  <a:pt x="4104" y="665"/>
                </a:lnTo>
                <a:lnTo>
                  <a:pt x="4104" y="668"/>
                </a:lnTo>
                <a:lnTo>
                  <a:pt x="4102" y="668"/>
                </a:lnTo>
                <a:lnTo>
                  <a:pt x="4102" y="670"/>
                </a:lnTo>
                <a:lnTo>
                  <a:pt x="4100" y="670"/>
                </a:lnTo>
                <a:lnTo>
                  <a:pt x="4100" y="673"/>
                </a:lnTo>
                <a:lnTo>
                  <a:pt x="4099" y="673"/>
                </a:lnTo>
                <a:lnTo>
                  <a:pt x="4099" y="676"/>
                </a:lnTo>
                <a:lnTo>
                  <a:pt x="4097" y="676"/>
                </a:lnTo>
                <a:lnTo>
                  <a:pt x="4097" y="678"/>
                </a:lnTo>
                <a:lnTo>
                  <a:pt x="4095" y="678"/>
                </a:lnTo>
                <a:lnTo>
                  <a:pt x="4095" y="681"/>
                </a:lnTo>
                <a:lnTo>
                  <a:pt x="4094" y="681"/>
                </a:lnTo>
                <a:lnTo>
                  <a:pt x="4094" y="683"/>
                </a:lnTo>
                <a:lnTo>
                  <a:pt x="4092" y="683"/>
                </a:lnTo>
                <a:lnTo>
                  <a:pt x="4092" y="686"/>
                </a:lnTo>
                <a:lnTo>
                  <a:pt x="4090" y="686"/>
                </a:lnTo>
                <a:lnTo>
                  <a:pt x="4090" y="690"/>
                </a:lnTo>
                <a:lnTo>
                  <a:pt x="4089" y="690"/>
                </a:lnTo>
                <a:lnTo>
                  <a:pt x="4089" y="691"/>
                </a:lnTo>
                <a:lnTo>
                  <a:pt x="4087" y="691"/>
                </a:lnTo>
                <a:lnTo>
                  <a:pt x="4087" y="695"/>
                </a:lnTo>
                <a:lnTo>
                  <a:pt x="4085" y="695"/>
                </a:lnTo>
                <a:lnTo>
                  <a:pt x="4085" y="698"/>
                </a:lnTo>
                <a:lnTo>
                  <a:pt x="4084" y="698"/>
                </a:lnTo>
                <a:lnTo>
                  <a:pt x="4084" y="700"/>
                </a:lnTo>
                <a:lnTo>
                  <a:pt x="4082" y="700"/>
                </a:lnTo>
                <a:lnTo>
                  <a:pt x="4082" y="703"/>
                </a:lnTo>
                <a:lnTo>
                  <a:pt x="4080" y="703"/>
                </a:lnTo>
                <a:lnTo>
                  <a:pt x="4080" y="706"/>
                </a:lnTo>
                <a:lnTo>
                  <a:pt x="4079" y="706"/>
                </a:lnTo>
                <a:lnTo>
                  <a:pt x="4079" y="708"/>
                </a:lnTo>
                <a:lnTo>
                  <a:pt x="4077" y="708"/>
                </a:lnTo>
                <a:lnTo>
                  <a:pt x="4077" y="711"/>
                </a:lnTo>
                <a:lnTo>
                  <a:pt x="4075" y="711"/>
                </a:lnTo>
                <a:lnTo>
                  <a:pt x="4075" y="715"/>
                </a:lnTo>
                <a:lnTo>
                  <a:pt x="4074" y="715"/>
                </a:lnTo>
                <a:lnTo>
                  <a:pt x="4074" y="716"/>
                </a:lnTo>
                <a:lnTo>
                  <a:pt x="4072" y="716"/>
                </a:lnTo>
                <a:lnTo>
                  <a:pt x="4072" y="720"/>
                </a:lnTo>
                <a:lnTo>
                  <a:pt x="4070" y="720"/>
                </a:lnTo>
                <a:lnTo>
                  <a:pt x="4070" y="723"/>
                </a:lnTo>
                <a:lnTo>
                  <a:pt x="4069" y="723"/>
                </a:lnTo>
                <a:lnTo>
                  <a:pt x="4069" y="726"/>
                </a:lnTo>
                <a:lnTo>
                  <a:pt x="4067" y="726"/>
                </a:lnTo>
                <a:lnTo>
                  <a:pt x="4067" y="728"/>
                </a:lnTo>
                <a:lnTo>
                  <a:pt x="4065" y="728"/>
                </a:lnTo>
                <a:lnTo>
                  <a:pt x="4065" y="731"/>
                </a:lnTo>
                <a:lnTo>
                  <a:pt x="4064" y="731"/>
                </a:lnTo>
                <a:lnTo>
                  <a:pt x="4064" y="735"/>
                </a:lnTo>
                <a:lnTo>
                  <a:pt x="4062" y="735"/>
                </a:lnTo>
                <a:lnTo>
                  <a:pt x="4062" y="738"/>
                </a:lnTo>
                <a:lnTo>
                  <a:pt x="4060" y="738"/>
                </a:lnTo>
                <a:lnTo>
                  <a:pt x="4060" y="741"/>
                </a:lnTo>
                <a:lnTo>
                  <a:pt x="4059" y="741"/>
                </a:lnTo>
                <a:lnTo>
                  <a:pt x="4059" y="745"/>
                </a:lnTo>
                <a:lnTo>
                  <a:pt x="4057" y="745"/>
                </a:lnTo>
                <a:lnTo>
                  <a:pt x="4057" y="748"/>
                </a:lnTo>
                <a:lnTo>
                  <a:pt x="4055" y="748"/>
                </a:lnTo>
                <a:lnTo>
                  <a:pt x="4055" y="751"/>
                </a:lnTo>
                <a:lnTo>
                  <a:pt x="4054" y="751"/>
                </a:lnTo>
                <a:lnTo>
                  <a:pt x="4054" y="755"/>
                </a:lnTo>
                <a:lnTo>
                  <a:pt x="4052" y="755"/>
                </a:lnTo>
                <a:lnTo>
                  <a:pt x="4052" y="758"/>
                </a:lnTo>
                <a:lnTo>
                  <a:pt x="4050" y="758"/>
                </a:lnTo>
                <a:lnTo>
                  <a:pt x="4050" y="761"/>
                </a:lnTo>
                <a:lnTo>
                  <a:pt x="4049" y="761"/>
                </a:lnTo>
                <a:lnTo>
                  <a:pt x="4049" y="765"/>
                </a:lnTo>
                <a:lnTo>
                  <a:pt x="4047" y="765"/>
                </a:lnTo>
                <a:lnTo>
                  <a:pt x="4047" y="768"/>
                </a:lnTo>
                <a:lnTo>
                  <a:pt x="4045" y="768"/>
                </a:lnTo>
                <a:lnTo>
                  <a:pt x="4045" y="773"/>
                </a:lnTo>
                <a:lnTo>
                  <a:pt x="4044" y="773"/>
                </a:lnTo>
                <a:lnTo>
                  <a:pt x="4044" y="776"/>
                </a:lnTo>
                <a:lnTo>
                  <a:pt x="4042" y="776"/>
                </a:lnTo>
                <a:lnTo>
                  <a:pt x="4042" y="780"/>
                </a:lnTo>
                <a:lnTo>
                  <a:pt x="4040" y="780"/>
                </a:lnTo>
                <a:lnTo>
                  <a:pt x="4040" y="785"/>
                </a:lnTo>
                <a:lnTo>
                  <a:pt x="4039" y="785"/>
                </a:lnTo>
                <a:lnTo>
                  <a:pt x="4039" y="788"/>
                </a:lnTo>
                <a:lnTo>
                  <a:pt x="4037" y="788"/>
                </a:lnTo>
                <a:lnTo>
                  <a:pt x="4037" y="791"/>
                </a:lnTo>
                <a:lnTo>
                  <a:pt x="4035" y="791"/>
                </a:lnTo>
                <a:lnTo>
                  <a:pt x="4035" y="796"/>
                </a:lnTo>
                <a:lnTo>
                  <a:pt x="4034" y="796"/>
                </a:lnTo>
                <a:lnTo>
                  <a:pt x="4034" y="801"/>
                </a:lnTo>
                <a:lnTo>
                  <a:pt x="4032" y="801"/>
                </a:lnTo>
                <a:lnTo>
                  <a:pt x="4032" y="806"/>
                </a:lnTo>
                <a:lnTo>
                  <a:pt x="4030" y="806"/>
                </a:lnTo>
                <a:lnTo>
                  <a:pt x="4030" y="813"/>
                </a:lnTo>
                <a:lnTo>
                  <a:pt x="4029" y="813"/>
                </a:lnTo>
                <a:lnTo>
                  <a:pt x="4029" y="818"/>
                </a:lnTo>
                <a:lnTo>
                  <a:pt x="4027" y="818"/>
                </a:lnTo>
                <a:lnTo>
                  <a:pt x="4027" y="823"/>
                </a:lnTo>
                <a:lnTo>
                  <a:pt x="4025" y="823"/>
                </a:lnTo>
                <a:lnTo>
                  <a:pt x="4025" y="830"/>
                </a:lnTo>
                <a:lnTo>
                  <a:pt x="4024" y="830"/>
                </a:lnTo>
                <a:lnTo>
                  <a:pt x="4024" y="840"/>
                </a:lnTo>
                <a:lnTo>
                  <a:pt x="4022" y="840"/>
                </a:lnTo>
                <a:lnTo>
                  <a:pt x="4022" y="851"/>
                </a:lnTo>
                <a:lnTo>
                  <a:pt x="4020" y="851"/>
                </a:lnTo>
                <a:lnTo>
                  <a:pt x="4020" y="865"/>
                </a:lnTo>
                <a:lnTo>
                  <a:pt x="4019" y="865"/>
                </a:lnTo>
                <a:lnTo>
                  <a:pt x="4019" y="871"/>
                </a:lnTo>
                <a:lnTo>
                  <a:pt x="4020" y="871"/>
                </a:lnTo>
                <a:lnTo>
                  <a:pt x="4020" y="896"/>
                </a:lnTo>
                <a:lnTo>
                  <a:pt x="4022" y="896"/>
                </a:lnTo>
                <a:lnTo>
                  <a:pt x="4022" y="906"/>
                </a:lnTo>
                <a:lnTo>
                  <a:pt x="4024" y="906"/>
                </a:lnTo>
                <a:lnTo>
                  <a:pt x="4024" y="913"/>
                </a:lnTo>
                <a:lnTo>
                  <a:pt x="4025" y="913"/>
                </a:lnTo>
                <a:lnTo>
                  <a:pt x="4025" y="920"/>
                </a:lnTo>
                <a:lnTo>
                  <a:pt x="4027" y="920"/>
                </a:lnTo>
                <a:lnTo>
                  <a:pt x="4027" y="926"/>
                </a:lnTo>
                <a:lnTo>
                  <a:pt x="4029" y="926"/>
                </a:lnTo>
                <a:lnTo>
                  <a:pt x="4029" y="931"/>
                </a:lnTo>
                <a:lnTo>
                  <a:pt x="4030" y="931"/>
                </a:lnTo>
                <a:lnTo>
                  <a:pt x="4030" y="936"/>
                </a:lnTo>
                <a:lnTo>
                  <a:pt x="4032" y="936"/>
                </a:lnTo>
                <a:lnTo>
                  <a:pt x="4032" y="940"/>
                </a:lnTo>
                <a:lnTo>
                  <a:pt x="4034" y="940"/>
                </a:lnTo>
                <a:lnTo>
                  <a:pt x="4034" y="943"/>
                </a:lnTo>
                <a:lnTo>
                  <a:pt x="4035" y="943"/>
                </a:lnTo>
                <a:lnTo>
                  <a:pt x="4035" y="946"/>
                </a:lnTo>
                <a:lnTo>
                  <a:pt x="4037" y="946"/>
                </a:lnTo>
                <a:lnTo>
                  <a:pt x="4037" y="950"/>
                </a:lnTo>
                <a:lnTo>
                  <a:pt x="4039" y="950"/>
                </a:lnTo>
                <a:lnTo>
                  <a:pt x="4039" y="953"/>
                </a:lnTo>
                <a:lnTo>
                  <a:pt x="4040" y="953"/>
                </a:lnTo>
                <a:lnTo>
                  <a:pt x="4040" y="956"/>
                </a:lnTo>
                <a:lnTo>
                  <a:pt x="4042" y="956"/>
                </a:lnTo>
                <a:lnTo>
                  <a:pt x="4042" y="960"/>
                </a:lnTo>
                <a:lnTo>
                  <a:pt x="4044" y="960"/>
                </a:lnTo>
                <a:lnTo>
                  <a:pt x="4044" y="961"/>
                </a:lnTo>
                <a:lnTo>
                  <a:pt x="4045" y="961"/>
                </a:lnTo>
                <a:lnTo>
                  <a:pt x="4045" y="965"/>
                </a:lnTo>
                <a:lnTo>
                  <a:pt x="4047" y="965"/>
                </a:lnTo>
                <a:lnTo>
                  <a:pt x="4047" y="966"/>
                </a:lnTo>
                <a:lnTo>
                  <a:pt x="4049" y="966"/>
                </a:lnTo>
                <a:lnTo>
                  <a:pt x="4049" y="970"/>
                </a:lnTo>
                <a:lnTo>
                  <a:pt x="4050" y="970"/>
                </a:lnTo>
                <a:lnTo>
                  <a:pt x="4050" y="971"/>
                </a:lnTo>
                <a:lnTo>
                  <a:pt x="4052" y="971"/>
                </a:lnTo>
                <a:lnTo>
                  <a:pt x="4052" y="973"/>
                </a:lnTo>
                <a:lnTo>
                  <a:pt x="4054" y="973"/>
                </a:lnTo>
                <a:lnTo>
                  <a:pt x="4054" y="976"/>
                </a:lnTo>
                <a:lnTo>
                  <a:pt x="4055" y="976"/>
                </a:lnTo>
                <a:lnTo>
                  <a:pt x="4055" y="978"/>
                </a:lnTo>
                <a:lnTo>
                  <a:pt x="4057" y="978"/>
                </a:lnTo>
                <a:lnTo>
                  <a:pt x="4057" y="980"/>
                </a:lnTo>
                <a:lnTo>
                  <a:pt x="4059" y="980"/>
                </a:lnTo>
                <a:lnTo>
                  <a:pt x="4059" y="983"/>
                </a:lnTo>
                <a:lnTo>
                  <a:pt x="4060" y="983"/>
                </a:lnTo>
                <a:lnTo>
                  <a:pt x="4060" y="985"/>
                </a:lnTo>
                <a:lnTo>
                  <a:pt x="4062" y="985"/>
                </a:lnTo>
                <a:lnTo>
                  <a:pt x="4062" y="986"/>
                </a:lnTo>
                <a:lnTo>
                  <a:pt x="4064" y="986"/>
                </a:lnTo>
                <a:lnTo>
                  <a:pt x="4064" y="988"/>
                </a:lnTo>
                <a:lnTo>
                  <a:pt x="4065" y="988"/>
                </a:lnTo>
                <a:lnTo>
                  <a:pt x="4065" y="990"/>
                </a:lnTo>
                <a:lnTo>
                  <a:pt x="4067" y="990"/>
                </a:lnTo>
                <a:lnTo>
                  <a:pt x="4067" y="991"/>
                </a:lnTo>
                <a:lnTo>
                  <a:pt x="4069" y="991"/>
                </a:lnTo>
                <a:lnTo>
                  <a:pt x="4069" y="993"/>
                </a:lnTo>
                <a:lnTo>
                  <a:pt x="4070" y="993"/>
                </a:lnTo>
                <a:lnTo>
                  <a:pt x="4070" y="995"/>
                </a:lnTo>
                <a:lnTo>
                  <a:pt x="4072" y="995"/>
                </a:lnTo>
                <a:lnTo>
                  <a:pt x="4072" y="996"/>
                </a:lnTo>
                <a:lnTo>
                  <a:pt x="4074" y="996"/>
                </a:lnTo>
                <a:lnTo>
                  <a:pt x="4074" y="998"/>
                </a:lnTo>
                <a:lnTo>
                  <a:pt x="4075" y="998"/>
                </a:lnTo>
                <a:lnTo>
                  <a:pt x="4075" y="1000"/>
                </a:lnTo>
                <a:lnTo>
                  <a:pt x="4077" y="1000"/>
                </a:lnTo>
                <a:lnTo>
                  <a:pt x="4077" y="1001"/>
                </a:lnTo>
                <a:lnTo>
                  <a:pt x="4079" y="1001"/>
                </a:lnTo>
                <a:lnTo>
                  <a:pt x="4079" y="1003"/>
                </a:lnTo>
                <a:lnTo>
                  <a:pt x="4080" y="1003"/>
                </a:lnTo>
                <a:lnTo>
                  <a:pt x="4080" y="1005"/>
                </a:lnTo>
                <a:lnTo>
                  <a:pt x="4082" y="1005"/>
                </a:lnTo>
                <a:lnTo>
                  <a:pt x="4082" y="1006"/>
                </a:lnTo>
                <a:lnTo>
                  <a:pt x="4084" y="1006"/>
                </a:lnTo>
                <a:lnTo>
                  <a:pt x="4084" y="1008"/>
                </a:lnTo>
                <a:lnTo>
                  <a:pt x="4087" y="1008"/>
                </a:lnTo>
                <a:lnTo>
                  <a:pt x="4087" y="1010"/>
                </a:lnTo>
                <a:lnTo>
                  <a:pt x="4089" y="1010"/>
                </a:lnTo>
                <a:lnTo>
                  <a:pt x="4089" y="1011"/>
                </a:lnTo>
                <a:lnTo>
                  <a:pt x="4090" y="1011"/>
                </a:lnTo>
                <a:lnTo>
                  <a:pt x="4090" y="1013"/>
                </a:lnTo>
                <a:lnTo>
                  <a:pt x="4092" y="1013"/>
                </a:lnTo>
                <a:lnTo>
                  <a:pt x="4092" y="1015"/>
                </a:lnTo>
                <a:lnTo>
                  <a:pt x="4095" y="1015"/>
                </a:lnTo>
                <a:lnTo>
                  <a:pt x="4095" y="1016"/>
                </a:lnTo>
                <a:lnTo>
                  <a:pt x="4097" y="1016"/>
                </a:lnTo>
                <a:lnTo>
                  <a:pt x="4097" y="1018"/>
                </a:lnTo>
                <a:lnTo>
                  <a:pt x="4099" y="1018"/>
                </a:lnTo>
                <a:lnTo>
                  <a:pt x="4099" y="1020"/>
                </a:lnTo>
                <a:lnTo>
                  <a:pt x="4102" y="1020"/>
                </a:lnTo>
                <a:lnTo>
                  <a:pt x="4102" y="1021"/>
                </a:lnTo>
                <a:lnTo>
                  <a:pt x="4104" y="1021"/>
                </a:lnTo>
                <a:lnTo>
                  <a:pt x="4104" y="1023"/>
                </a:lnTo>
                <a:lnTo>
                  <a:pt x="4107" y="1023"/>
                </a:lnTo>
                <a:lnTo>
                  <a:pt x="4107" y="1025"/>
                </a:lnTo>
                <a:lnTo>
                  <a:pt x="4109" y="1025"/>
                </a:lnTo>
                <a:lnTo>
                  <a:pt x="4109" y="1026"/>
                </a:lnTo>
                <a:lnTo>
                  <a:pt x="4112" y="1026"/>
                </a:lnTo>
                <a:lnTo>
                  <a:pt x="4112" y="1028"/>
                </a:lnTo>
                <a:lnTo>
                  <a:pt x="4115" y="1028"/>
                </a:lnTo>
                <a:lnTo>
                  <a:pt x="4115" y="1030"/>
                </a:lnTo>
                <a:lnTo>
                  <a:pt x="4117" y="1030"/>
                </a:lnTo>
                <a:lnTo>
                  <a:pt x="4117" y="1031"/>
                </a:lnTo>
                <a:lnTo>
                  <a:pt x="4120" y="1031"/>
                </a:lnTo>
                <a:lnTo>
                  <a:pt x="4120" y="1033"/>
                </a:lnTo>
                <a:lnTo>
                  <a:pt x="4124" y="1033"/>
                </a:lnTo>
                <a:lnTo>
                  <a:pt x="4124" y="1035"/>
                </a:lnTo>
                <a:lnTo>
                  <a:pt x="4125" y="1035"/>
                </a:lnTo>
                <a:lnTo>
                  <a:pt x="4125" y="1036"/>
                </a:lnTo>
                <a:lnTo>
                  <a:pt x="4129" y="1036"/>
                </a:lnTo>
                <a:lnTo>
                  <a:pt x="4129" y="1038"/>
                </a:lnTo>
                <a:lnTo>
                  <a:pt x="4132" y="1038"/>
                </a:lnTo>
                <a:lnTo>
                  <a:pt x="4132" y="1040"/>
                </a:lnTo>
                <a:lnTo>
                  <a:pt x="4137" y="1040"/>
                </a:lnTo>
                <a:lnTo>
                  <a:pt x="4137" y="1041"/>
                </a:lnTo>
                <a:lnTo>
                  <a:pt x="4140" y="1041"/>
                </a:lnTo>
                <a:lnTo>
                  <a:pt x="4140" y="1043"/>
                </a:lnTo>
                <a:lnTo>
                  <a:pt x="4144" y="1043"/>
                </a:lnTo>
                <a:lnTo>
                  <a:pt x="4144" y="1045"/>
                </a:lnTo>
                <a:lnTo>
                  <a:pt x="4147" y="1045"/>
                </a:lnTo>
                <a:lnTo>
                  <a:pt x="4147" y="1046"/>
                </a:lnTo>
                <a:lnTo>
                  <a:pt x="4152" y="1046"/>
                </a:lnTo>
                <a:lnTo>
                  <a:pt x="4152" y="1048"/>
                </a:lnTo>
                <a:lnTo>
                  <a:pt x="4155" y="1048"/>
                </a:lnTo>
                <a:lnTo>
                  <a:pt x="4155" y="1050"/>
                </a:lnTo>
                <a:lnTo>
                  <a:pt x="4160" y="1050"/>
                </a:lnTo>
                <a:lnTo>
                  <a:pt x="4160" y="1051"/>
                </a:lnTo>
                <a:lnTo>
                  <a:pt x="4165" y="1051"/>
                </a:lnTo>
                <a:lnTo>
                  <a:pt x="4165" y="1053"/>
                </a:lnTo>
                <a:lnTo>
                  <a:pt x="4170" y="1053"/>
                </a:lnTo>
                <a:lnTo>
                  <a:pt x="4170" y="1055"/>
                </a:lnTo>
                <a:lnTo>
                  <a:pt x="4175" y="1055"/>
                </a:lnTo>
                <a:lnTo>
                  <a:pt x="4175" y="1056"/>
                </a:lnTo>
                <a:lnTo>
                  <a:pt x="4180" y="1056"/>
                </a:lnTo>
                <a:lnTo>
                  <a:pt x="4180" y="1058"/>
                </a:lnTo>
                <a:lnTo>
                  <a:pt x="4187" y="1058"/>
                </a:lnTo>
                <a:lnTo>
                  <a:pt x="4187" y="1060"/>
                </a:lnTo>
                <a:lnTo>
                  <a:pt x="4194" y="1060"/>
                </a:lnTo>
                <a:lnTo>
                  <a:pt x="4194" y="1061"/>
                </a:lnTo>
                <a:lnTo>
                  <a:pt x="4200" y="1061"/>
                </a:lnTo>
                <a:lnTo>
                  <a:pt x="4200" y="1063"/>
                </a:lnTo>
                <a:lnTo>
                  <a:pt x="4209" y="1063"/>
                </a:lnTo>
                <a:lnTo>
                  <a:pt x="4209" y="1065"/>
                </a:lnTo>
                <a:lnTo>
                  <a:pt x="4219" y="1065"/>
                </a:lnTo>
                <a:lnTo>
                  <a:pt x="4219" y="1066"/>
                </a:lnTo>
                <a:lnTo>
                  <a:pt x="4237" y="1066"/>
                </a:lnTo>
                <a:lnTo>
                  <a:pt x="4237" y="1068"/>
                </a:lnTo>
                <a:lnTo>
                  <a:pt x="4262" y="1068"/>
                </a:lnTo>
                <a:lnTo>
                  <a:pt x="4262" y="1070"/>
                </a:lnTo>
                <a:lnTo>
                  <a:pt x="4269" y="1070"/>
                </a:lnTo>
                <a:lnTo>
                  <a:pt x="4269" y="1068"/>
                </a:lnTo>
                <a:lnTo>
                  <a:pt x="4314" y="1068"/>
                </a:lnTo>
                <a:lnTo>
                  <a:pt x="4314" y="1066"/>
                </a:lnTo>
                <a:lnTo>
                  <a:pt x="4332" y="1066"/>
                </a:lnTo>
                <a:lnTo>
                  <a:pt x="4332" y="1065"/>
                </a:lnTo>
                <a:lnTo>
                  <a:pt x="4345" y="1065"/>
                </a:lnTo>
                <a:lnTo>
                  <a:pt x="4345" y="1063"/>
                </a:lnTo>
                <a:lnTo>
                  <a:pt x="4359" y="1063"/>
                </a:lnTo>
                <a:lnTo>
                  <a:pt x="4359" y="1061"/>
                </a:lnTo>
                <a:lnTo>
                  <a:pt x="4372" y="1061"/>
                </a:lnTo>
                <a:lnTo>
                  <a:pt x="4372" y="1060"/>
                </a:lnTo>
                <a:lnTo>
                  <a:pt x="4382" y="1060"/>
                </a:lnTo>
                <a:lnTo>
                  <a:pt x="4382" y="1058"/>
                </a:lnTo>
                <a:lnTo>
                  <a:pt x="4392" y="1058"/>
                </a:lnTo>
                <a:lnTo>
                  <a:pt x="4392" y="1056"/>
                </a:lnTo>
                <a:lnTo>
                  <a:pt x="4402" y="1056"/>
                </a:lnTo>
                <a:lnTo>
                  <a:pt x="4402" y="1055"/>
                </a:lnTo>
                <a:lnTo>
                  <a:pt x="4412" y="1055"/>
                </a:lnTo>
                <a:lnTo>
                  <a:pt x="4412" y="1053"/>
                </a:lnTo>
                <a:lnTo>
                  <a:pt x="4420" y="1053"/>
                </a:lnTo>
                <a:lnTo>
                  <a:pt x="4420" y="1051"/>
                </a:lnTo>
                <a:lnTo>
                  <a:pt x="4430" y="1051"/>
                </a:lnTo>
                <a:lnTo>
                  <a:pt x="4430" y="1050"/>
                </a:lnTo>
                <a:lnTo>
                  <a:pt x="4439" y="1050"/>
                </a:lnTo>
                <a:lnTo>
                  <a:pt x="4439" y="1048"/>
                </a:lnTo>
                <a:lnTo>
                  <a:pt x="4449" y="1048"/>
                </a:lnTo>
                <a:lnTo>
                  <a:pt x="4449" y="1046"/>
                </a:lnTo>
                <a:lnTo>
                  <a:pt x="4457" y="1046"/>
                </a:lnTo>
                <a:lnTo>
                  <a:pt x="4457" y="1045"/>
                </a:lnTo>
                <a:lnTo>
                  <a:pt x="4465" y="1045"/>
                </a:lnTo>
                <a:lnTo>
                  <a:pt x="4465" y="1043"/>
                </a:lnTo>
                <a:lnTo>
                  <a:pt x="4474" y="1043"/>
                </a:lnTo>
                <a:lnTo>
                  <a:pt x="4474" y="1041"/>
                </a:lnTo>
                <a:lnTo>
                  <a:pt x="4482" y="1041"/>
                </a:lnTo>
                <a:lnTo>
                  <a:pt x="4482" y="1040"/>
                </a:lnTo>
                <a:lnTo>
                  <a:pt x="4490" y="1040"/>
                </a:lnTo>
                <a:lnTo>
                  <a:pt x="4490" y="1038"/>
                </a:lnTo>
                <a:lnTo>
                  <a:pt x="4499" y="1038"/>
                </a:lnTo>
                <a:lnTo>
                  <a:pt x="4499" y="1036"/>
                </a:lnTo>
                <a:lnTo>
                  <a:pt x="4507" y="1036"/>
                </a:lnTo>
                <a:lnTo>
                  <a:pt x="4507" y="1035"/>
                </a:lnTo>
                <a:lnTo>
                  <a:pt x="4517" y="1035"/>
                </a:lnTo>
                <a:lnTo>
                  <a:pt x="4517" y="1033"/>
                </a:lnTo>
                <a:lnTo>
                  <a:pt x="4525" y="1033"/>
                </a:lnTo>
                <a:lnTo>
                  <a:pt x="4525" y="1031"/>
                </a:lnTo>
                <a:lnTo>
                  <a:pt x="4534" y="1031"/>
                </a:lnTo>
                <a:lnTo>
                  <a:pt x="4534" y="1030"/>
                </a:lnTo>
                <a:lnTo>
                  <a:pt x="4542" y="1030"/>
                </a:lnTo>
                <a:lnTo>
                  <a:pt x="4542" y="1028"/>
                </a:lnTo>
                <a:lnTo>
                  <a:pt x="4550" y="1028"/>
                </a:lnTo>
                <a:lnTo>
                  <a:pt x="4550" y="1026"/>
                </a:lnTo>
                <a:lnTo>
                  <a:pt x="4559" y="1026"/>
                </a:lnTo>
                <a:lnTo>
                  <a:pt x="4559" y="1025"/>
                </a:lnTo>
                <a:lnTo>
                  <a:pt x="4567" y="1025"/>
                </a:lnTo>
                <a:lnTo>
                  <a:pt x="4567" y="1023"/>
                </a:lnTo>
                <a:lnTo>
                  <a:pt x="4575" y="1023"/>
                </a:lnTo>
                <a:lnTo>
                  <a:pt x="4575" y="1021"/>
                </a:lnTo>
                <a:lnTo>
                  <a:pt x="4582" y="1021"/>
                </a:lnTo>
                <a:lnTo>
                  <a:pt x="4582" y="1020"/>
                </a:lnTo>
                <a:lnTo>
                  <a:pt x="4590" y="1020"/>
                </a:lnTo>
                <a:lnTo>
                  <a:pt x="4590" y="1018"/>
                </a:lnTo>
                <a:lnTo>
                  <a:pt x="4599" y="1018"/>
                </a:lnTo>
                <a:lnTo>
                  <a:pt x="4599" y="1016"/>
                </a:lnTo>
                <a:lnTo>
                  <a:pt x="4607" y="1016"/>
                </a:lnTo>
                <a:lnTo>
                  <a:pt x="4607" y="1015"/>
                </a:lnTo>
                <a:lnTo>
                  <a:pt x="4615" y="1015"/>
                </a:lnTo>
                <a:lnTo>
                  <a:pt x="4615" y="1013"/>
                </a:lnTo>
                <a:lnTo>
                  <a:pt x="4624" y="1013"/>
                </a:lnTo>
                <a:lnTo>
                  <a:pt x="4624" y="1011"/>
                </a:lnTo>
                <a:lnTo>
                  <a:pt x="4632" y="1011"/>
                </a:lnTo>
                <a:lnTo>
                  <a:pt x="4632" y="1010"/>
                </a:lnTo>
                <a:lnTo>
                  <a:pt x="4640" y="1010"/>
                </a:lnTo>
                <a:lnTo>
                  <a:pt x="4640" y="1008"/>
                </a:lnTo>
                <a:lnTo>
                  <a:pt x="4647" y="1008"/>
                </a:lnTo>
                <a:lnTo>
                  <a:pt x="4647" y="1006"/>
                </a:lnTo>
                <a:lnTo>
                  <a:pt x="4655" y="1006"/>
                </a:lnTo>
                <a:lnTo>
                  <a:pt x="4655" y="1005"/>
                </a:lnTo>
                <a:lnTo>
                  <a:pt x="4664" y="1005"/>
                </a:lnTo>
                <a:lnTo>
                  <a:pt x="4664" y="1003"/>
                </a:lnTo>
                <a:lnTo>
                  <a:pt x="4672" y="1003"/>
                </a:lnTo>
                <a:lnTo>
                  <a:pt x="4672" y="1001"/>
                </a:lnTo>
                <a:lnTo>
                  <a:pt x="4680" y="1001"/>
                </a:lnTo>
                <a:lnTo>
                  <a:pt x="4680" y="1000"/>
                </a:lnTo>
                <a:lnTo>
                  <a:pt x="4689" y="1000"/>
                </a:lnTo>
                <a:lnTo>
                  <a:pt x="4689" y="998"/>
                </a:lnTo>
                <a:lnTo>
                  <a:pt x="4697" y="998"/>
                </a:lnTo>
                <a:lnTo>
                  <a:pt x="4697" y="996"/>
                </a:lnTo>
                <a:lnTo>
                  <a:pt x="4704" y="996"/>
                </a:lnTo>
                <a:lnTo>
                  <a:pt x="4704" y="995"/>
                </a:lnTo>
                <a:lnTo>
                  <a:pt x="4712" y="995"/>
                </a:lnTo>
                <a:lnTo>
                  <a:pt x="4712" y="993"/>
                </a:lnTo>
                <a:lnTo>
                  <a:pt x="4720" y="993"/>
                </a:lnTo>
                <a:lnTo>
                  <a:pt x="4720" y="991"/>
                </a:lnTo>
                <a:lnTo>
                  <a:pt x="4729" y="991"/>
                </a:lnTo>
                <a:lnTo>
                  <a:pt x="4729" y="990"/>
                </a:lnTo>
                <a:lnTo>
                  <a:pt x="4737" y="990"/>
                </a:lnTo>
                <a:lnTo>
                  <a:pt x="4737" y="988"/>
                </a:lnTo>
                <a:lnTo>
                  <a:pt x="4744" y="988"/>
                </a:lnTo>
                <a:lnTo>
                  <a:pt x="4744" y="986"/>
                </a:lnTo>
                <a:lnTo>
                  <a:pt x="4752" y="986"/>
                </a:lnTo>
                <a:lnTo>
                  <a:pt x="4752" y="985"/>
                </a:lnTo>
                <a:lnTo>
                  <a:pt x="4760" y="985"/>
                </a:lnTo>
                <a:lnTo>
                  <a:pt x="4760" y="983"/>
                </a:lnTo>
                <a:lnTo>
                  <a:pt x="4769" y="983"/>
                </a:lnTo>
                <a:lnTo>
                  <a:pt x="4769" y="981"/>
                </a:lnTo>
                <a:lnTo>
                  <a:pt x="4777" y="981"/>
                </a:lnTo>
                <a:lnTo>
                  <a:pt x="4777" y="980"/>
                </a:lnTo>
                <a:lnTo>
                  <a:pt x="4785" y="980"/>
                </a:lnTo>
                <a:lnTo>
                  <a:pt x="4785" y="978"/>
                </a:lnTo>
                <a:lnTo>
                  <a:pt x="4792" y="978"/>
                </a:lnTo>
                <a:lnTo>
                  <a:pt x="4792" y="976"/>
                </a:lnTo>
                <a:lnTo>
                  <a:pt x="4800" y="976"/>
                </a:lnTo>
                <a:lnTo>
                  <a:pt x="4800" y="975"/>
                </a:lnTo>
                <a:lnTo>
                  <a:pt x="4809" y="975"/>
                </a:lnTo>
                <a:lnTo>
                  <a:pt x="4809" y="973"/>
                </a:lnTo>
                <a:lnTo>
                  <a:pt x="4817" y="973"/>
                </a:lnTo>
                <a:lnTo>
                  <a:pt x="4817" y="971"/>
                </a:lnTo>
                <a:lnTo>
                  <a:pt x="4825" y="971"/>
                </a:lnTo>
                <a:lnTo>
                  <a:pt x="4825" y="970"/>
                </a:lnTo>
                <a:lnTo>
                  <a:pt x="4834" y="970"/>
                </a:lnTo>
                <a:lnTo>
                  <a:pt x="4834" y="968"/>
                </a:lnTo>
                <a:lnTo>
                  <a:pt x="4842" y="968"/>
                </a:lnTo>
                <a:lnTo>
                  <a:pt x="4842" y="966"/>
                </a:lnTo>
                <a:lnTo>
                  <a:pt x="4850" y="966"/>
                </a:lnTo>
                <a:lnTo>
                  <a:pt x="4850" y="965"/>
                </a:lnTo>
                <a:lnTo>
                  <a:pt x="4859" y="965"/>
                </a:lnTo>
                <a:lnTo>
                  <a:pt x="4859" y="963"/>
                </a:lnTo>
                <a:lnTo>
                  <a:pt x="4867" y="963"/>
                </a:lnTo>
                <a:lnTo>
                  <a:pt x="4867" y="961"/>
                </a:lnTo>
                <a:lnTo>
                  <a:pt x="4875" y="961"/>
                </a:lnTo>
                <a:lnTo>
                  <a:pt x="4875" y="960"/>
                </a:lnTo>
                <a:lnTo>
                  <a:pt x="4884" y="960"/>
                </a:lnTo>
                <a:lnTo>
                  <a:pt x="4884" y="958"/>
                </a:lnTo>
                <a:lnTo>
                  <a:pt x="4892" y="958"/>
                </a:lnTo>
                <a:lnTo>
                  <a:pt x="4892" y="956"/>
                </a:lnTo>
                <a:lnTo>
                  <a:pt x="4900" y="956"/>
                </a:lnTo>
                <a:lnTo>
                  <a:pt x="4900" y="955"/>
                </a:lnTo>
                <a:lnTo>
                  <a:pt x="4909" y="955"/>
                </a:lnTo>
                <a:lnTo>
                  <a:pt x="4909" y="953"/>
                </a:lnTo>
                <a:lnTo>
                  <a:pt x="4917" y="953"/>
                </a:lnTo>
                <a:lnTo>
                  <a:pt x="4917" y="951"/>
                </a:lnTo>
                <a:lnTo>
                  <a:pt x="4925" y="951"/>
                </a:lnTo>
                <a:lnTo>
                  <a:pt x="4925" y="950"/>
                </a:lnTo>
                <a:lnTo>
                  <a:pt x="4934" y="950"/>
                </a:lnTo>
                <a:lnTo>
                  <a:pt x="4934" y="948"/>
                </a:lnTo>
                <a:lnTo>
                  <a:pt x="4942" y="948"/>
                </a:lnTo>
                <a:lnTo>
                  <a:pt x="4942" y="946"/>
                </a:lnTo>
                <a:lnTo>
                  <a:pt x="4950" y="946"/>
                </a:lnTo>
                <a:lnTo>
                  <a:pt x="4950" y="945"/>
                </a:lnTo>
                <a:lnTo>
                  <a:pt x="4959" y="945"/>
                </a:lnTo>
                <a:lnTo>
                  <a:pt x="4959" y="943"/>
                </a:lnTo>
                <a:lnTo>
                  <a:pt x="4967" y="943"/>
                </a:lnTo>
                <a:lnTo>
                  <a:pt x="4967" y="941"/>
                </a:lnTo>
                <a:lnTo>
                  <a:pt x="4977" y="941"/>
                </a:lnTo>
                <a:lnTo>
                  <a:pt x="4977" y="940"/>
                </a:lnTo>
                <a:lnTo>
                  <a:pt x="4985" y="940"/>
                </a:lnTo>
                <a:lnTo>
                  <a:pt x="4985" y="938"/>
                </a:lnTo>
                <a:lnTo>
                  <a:pt x="4994" y="938"/>
                </a:lnTo>
                <a:lnTo>
                  <a:pt x="4994" y="936"/>
                </a:lnTo>
                <a:lnTo>
                  <a:pt x="5004" y="936"/>
                </a:lnTo>
                <a:lnTo>
                  <a:pt x="5004" y="935"/>
                </a:lnTo>
                <a:lnTo>
                  <a:pt x="5012" y="935"/>
                </a:lnTo>
                <a:lnTo>
                  <a:pt x="5012" y="933"/>
                </a:lnTo>
                <a:lnTo>
                  <a:pt x="5022" y="933"/>
                </a:lnTo>
                <a:lnTo>
                  <a:pt x="5022" y="931"/>
                </a:lnTo>
                <a:lnTo>
                  <a:pt x="5030" y="931"/>
                </a:lnTo>
                <a:lnTo>
                  <a:pt x="5030" y="930"/>
                </a:lnTo>
                <a:lnTo>
                  <a:pt x="5040" y="930"/>
                </a:lnTo>
                <a:lnTo>
                  <a:pt x="5040" y="928"/>
                </a:lnTo>
                <a:lnTo>
                  <a:pt x="5049" y="928"/>
                </a:lnTo>
                <a:lnTo>
                  <a:pt x="5049" y="926"/>
                </a:lnTo>
                <a:lnTo>
                  <a:pt x="5057" y="926"/>
                </a:lnTo>
                <a:lnTo>
                  <a:pt x="5057" y="925"/>
                </a:lnTo>
                <a:lnTo>
                  <a:pt x="5067" y="925"/>
                </a:lnTo>
                <a:lnTo>
                  <a:pt x="5067" y="923"/>
                </a:lnTo>
                <a:lnTo>
                  <a:pt x="5075" y="923"/>
                </a:lnTo>
                <a:lnTo>
                  <a:pt x="5075" y="921"/>
                </a:lnTo>
                <a:lnTo>
                  <a:pt x="5085" y="921"/>
                </a:lnTo>
                <a:lnTo>
                  <a:pt x="5085" y="920"/>
                </a:lnTo>
                <a:lnTo>
                  <a:pt x="5095" y="920"/>
                </a:lnTo>
                <a:lnTo>
                  <a:pt x="5095" y="918"/>
                </a:lnTo>
                <a:lnTo>
                  <a:pt x="5105" y="918"/>
                </a:lnTo>
                <a:lnTo>
                  <a:pt x="5105" y="916"/>
                </a:lnTo>
                <a:lnTo>
                  <a:pt x="5115" y="916"/>
                </a:lnTo>
                <a:lnTo>
                  <a:pt x="5115" y="915"/>
                </a:lnTo>
                <a:lnTo>
                  <a:pt x="5127" y="915"/>
                </a:lnTo>
                <a:lnTo>
                  <a:pt x="5127" y="913"/>
                </a:lnTo>
                <a:lnTo>
                  <a:pt x="5137" y="913"/>
                </a:lnTo>
                <a:lnTo>
                  <a:pt x="5137" y="911"/>
                </a:lnTo>
                <a:lnTo>
                  <a:pt x="5147" y="911"/>
                </a:lnTo>
                <a:lnTo>
                  <a:pt x="5147" y="910"/>
                </a:lnTo>
                <a:lnTo>
                  <a:pt x="5157" y="910"/>
                </a:lnTo>
                <a:lnTo>
                  <a:pt x="5157" y="908"/>
                </a:lnTo>
                <a:lnTo>
                  <a:pt x="5169" y="908"/>
                </a:lnTo>
                <a:lnTo>
                  <a:pt x="5169" y="906"/>
                </a:lnTo>
                <a:lnTo>
                  <a:pt x="5179" y="906"/>
                </a:lnTo>
                <a:lnTo>
                  <a:pt x="5179" y="905"/>
                </a:lnTo>
                <a:lnTo>
                  <a:pt x="5189" y="905"/>
                </a:lnTo>
                <a:lnTo>
                  <a:pt x="5189" y="903"/>
                </a:lnTo>
                <a:lnTo>
                  <a:pt x="5199" y="903"/>
                </a:lnTo>
                <a:lnTo>
                  <a:pt x="5199" y="901"/>
                </a:lnTo>
                <a:lnTo>
                  <a:pt x="5209" y="901"/>
                </a:lnTo>
                <a:lnTo>
                  <a:pt x="5209" y="900"/>
                </a:lnTo>
                <a:lnTo>
                  <a:pt x="5222" y="900"/>
                </a:lnTo>
                <a:lnTo>
                  <a:pt x="5222" y="898"/>
                </a:lnTo>
                <a:lnTo>
                  <a:pt x="5234" y="898"/>
                </a:lnTo>
                <a:lnTo>
                  <a:pt x="5234" y="896"/>
                </a:lnTo>
                <a:lnTo>
                  <a:pt x="5247" y="896"/>
                </a:lnTo>
                <a:lnTo>
                  <a:pt x="5247" y="895"/>
                </a:lnTo>
                <a:lnTo>
                  <a:pt x="5260" y="895"/>
                </a:lnTo>
                <a:lnTo>
                  <a:pt x="5260" y="893"/>
                </a:lnTo>
                <a:lnTo>
                  <a:pt x="5274" y="893"/>
                </a:lnTo>
                <a:lnTo>
                  <a:pt x="5274" y="891"/>
                </a:lnTo>
                <a:lnTo>
                  <a:pt x="5287" y="891"/>
                </a:lnTo>
                <a:lnTo>
                  <a:pt x="5287" y="890"/>
                </a:lnTo>
                <a:lnTo>
                  <a:pt x="5299" y="890"/>
                </a:lnTo>
                <a:lnTo>
                  <a:pt x="5299" y="888"/>
                </a:lnTo>
                <a:lnTo>
                  <a:pt x="5312" y="888"/>
                </a:lnTo>
                <a:lnTo>
                  <a:pt x="5312" y="886"/>
                </a:lnTo>
                <a:lnTo>
                  <a:pt x="5325" y="886"/>
                </a:lnTo>
                <a:lnTo>
                  <a:pt x="5325" y="885"/>
                </a:lnTo>
                <a:lnTo>
                  <a:pt x="5339" y="885"/>
                </a:lnTo>
                <a:lnTo>
                  <a:pt x="5339" y="883"/>
                </a:lnTo>
                <a:lnTo>
                  <a:pt x="5354" y="883"/>
                </a:lnTo>
                <a:lnTo>
                  <a:pt x="5354" y="881"/>
                </a:lnTo>
                <a:lnTo>
                  <a:pt x="5372" y="881"/>
                </a:lnTo>
                <a:lnTo>
                  <a:pt x="5372" y="880"/>
                </a:lnTo>
                <a:lnTo>
                  <a:pt x="5389" y="880"/>
                </a:lnTo>
                <a:lnTo>
                  <a:pt x="5389" y="878"/>
                </a:lnTo>
                <a:lnTo>
                  <a:pt x="5407" y="878"/>
                </a:lnTo>
                <a:lnTo>
                  <a:pt x="5407" y="876"/>
                </a:lnTo>
                <a:lnTo>
                  <a:pt x="5424" y="876"/>
                </a:lnTo>
                <a:lnTo>
                  <a:pt x="5424" y="875"/>
                </a:lnTo>
                <a:lnTo>
                  <a:pt x="5442" y="875"/>
                </a:lnTo>
                <a:lnTo>
                  <a:pt x="5442" y="873"/>
                </a:lnTo>
                <a:lnTo>
                  <a:pt x="5467" y="873"/>
                </a:lnTo>
                <a:lnTo>
                  <a:pt x="5467" y="871"/>
                </a:lnTo>
                <a:lnTo>
                  <a:pt x="5494" y="871"/>
                </a:lnTo>
                <a:lnTo>
                  <a:pt x="5494" y="870"/>
                </a:lnTo>
                <a:lnTo>
                  <a:pt x="5530" y="870"/>
                </a:lnTo>
                <a:lnTo>
                  <a:pt x="5530" y="868"/>
                </a:lnTo>
                <a:lnTo>
                  <a:pt x="5594" y="868"/>
                </a:lnTo>
                <a:lnTo>
                  <a:pt x="5594" y="866"/>
                </a:lnTo>
                <a:lnTo>
                  <a:pt x="5667" y="866"/>
                </a:lnTo>
                <a:lnTo>
                  <a:pt x="5667" y="868"/>
                </a:lnTo>
                <a:lnTo>
                  <a:pt x="5727" y="868"/>
                </a:lnTo>
                <a:lnTo>
                  <a:pt x="5727" y="870"/>
                </a:lnTo>
                <a:lnTo>
                  <a:pt x="5755" y="870"/>
                </a:lnTo>
                <a:lnTo>
                  <a:pt x="5755" y="871"/>
                </a:lnTo>
                <a:lnTo>
                  <a:pt x="5785" y="871"/>
                </a:lnTo>
                <a:lnTo>
                  <a:pt x="5785" y="873"/>
                </a:lnTo>
                <a:lnTo>
                  <a:pt x="5805" y="873"/>
                </a:lnTo>
                <a:lnTo>
                  <a:pt x="5805" y="875"/>
                </a:lnTo>
                <a:lnTo>
                  <a:pt x="5822" y="875"/>
                </a:lnTo>
                <a:lnTo>
                  <a:pt x="5822" y="876"/>
                </a:lnTo>
                <a:lnTo>
                  <a:pt x="5839" y="876"/>
                </a:lnTo>
                <a:lnTo>
                  <a:pt x="5839" y="878"/>
                </a:lnTo>
                <a:lnTo>
                  <a:pt x="5855" y="878"/>
                </a:lnTo>
                <a:lnTo>
                  <a:pt x="5855" y="880"/>
                </a:lnTo>
                <a:lnTo>
                  <a:pt x="5874" y="880"/>
                </a:lnTo>
                <a:lnTo>
                  <a:pt x="5874" y="881"/>
                </a:lnTo>
                <a:lnTo>
                  <a:pt x="5885" y="881"/>
                </a:lnTo>
                <a:lnTo>
                  <a:pt x="5885" y="883"/>
                </a:lnTo>
                <a:lnTo>
                  <a:pt x="5897" y="883"/>
                </a:lnTo>
                <a:lnTo>
                  <a:pt x="5897" y="885"/>
                </a:lnTo>
                <a:lnTo>
                  <a:pt x="5909" y="885"/>
                </a:lnTo>
                <a:lnTo>
                  <a:pt x="5909" y="886"/>
                </a:lnTo>
                <a:lnTo>
                  <a:pt x="5920" y="886"/>
                </a:lnTo>
                <a:lnTo>
                  <a:pt x="5920" y="888"/>
                </a:lnTo>
                <a:lnTo>
                  <a:pt x="5932" y="888"/>
                </a:lnTo>
                <a:lnTo>
                  <a:pt x="5932" y="890"/>
                </a:lnTo>
                <a:lnTo>
                  <a:pt x="5944" y="890"/>
                </a:lnTo>
                <a:lnTo>
                  <a:pt x="5944" y="891"/>
                </a:lnTo>
                <a:lnTo>
                  <a:pt x="5954" y="891"/>
                </a:lnTo>
                <a:lnTo>
                  <a:pt x="5954" y="893"/>
                </a:lnTo>
                <a:lnTo>
                  <a:pt x="5962" y="893"/>
                </a:lnTo>
                <a:lnTo>
                  <a:pt x="5962" y="895"/>
                </a:lnTo>
                <a:lnTo>
                  <a:pt x="5972" y="895"/>
                </a:lnTo>
                <a:lnTo>
                  <a:pt x="5972" y="896"/>
                </a:lnTo>
                <a:lnTo>
                  <a:pt x="5980" y="896"/>
                </a:lnTo>
                <a:lnTo>
                  <a:pt x="5980" y="898"/>
                </a:lnTo>
                <a:lnTo>
                  <a:pt x="5989" y="898"/>
                </a:lnTo>
                <a:lnTo>
                  <a:pt x="5989" y="900"/>
                </a:lnTo>
                <a:lnTo>
                  <a:pt x="5997" y="900"/>
                </a:lnTo>
                <a:lnTo>
                  <a:pt x="5997" y="901"/>
                </a:lnTo>
                <a:lnTo>
                  <a:pt x="6007" y="901"/>
                </a:lnTo>
                <a:lnTo>
                  <a:pt x="6007" y="903"/>
                </a:lnTo>
                <a:lnTo>
                  <a:pt x="6015" y="903"/>
                </a:lnTo>
                <a:lnTo>
                  <a:pt x="6015" y="905"/>
                </a:lnTo>
                <a:lnTo>
                  <a:pt x="6024" y="905"/>
                </a:lnTo>
                <a:lnTo>
                  <a:pt x="6024" y="906"/>
                </a:lnTo>
                <a:lnTo>
                  <a:pt x="6032" y="906"/>
                </a:lnTo>
                <a:lnTo>
                  <a:pt x="6032" y="908"/>
                </a:lnTo>
                <a:lnTo>
                  <a:pt x="6039" y="908"/>
                </a:lnTo>
                <a:lnTo>
                  <a:pt x="6039" y="910"/>
                </a:lnTo>
                <a:lnTo>
                  <a:pt x="6045" y="910"/>
                </a:lnTo>
                <a:lnTo>
                  <a:pt x="6045" y="911"/>
                </a:lnTo>
                <a:lnTo>
                  <a:pt x="6054" y="911"/>
                </a:lnTo>
                <a:lnTo>
                  <a:pt x="6054" y="913"/>
                </a:lnTo>
                <a:lnTo>
                  <a:pt x="6060" y="913"/>
                </a:lnTo>
                <a:lnTo>
                  <a:pt x="6060" y="915"/>
                </a:lnTo>
                <a:lnTo>
                  <a:pt x="6067" y="915"/>
                </a:lnTo>
                <a:lnTo>
                  <a:pt x="6067" y="916"/>
                </a:lnTo>
                <a:lnTo>
                  <a:pt x="6075" y="916"/>
                </a:lnTo>
                <a:lnTo>
                  <a:pt x="6075" y="918"/>
                </a:lnTo>
                <a:lnTo>
                  <a:pt x="6082" y="918"/>
                </a:lnTo>
                <a:lnTo>
                  <a:pt x="6082" y="920"/>
                </a:lnTo>
                <a:lnTo>
                  <a:pt x="6089" y="920"/>
                </a:lnTo>
                <a:lnTo>
                  <a:pt x="6089" y="921"/>
                </a:lnTo>
                <a:lnTo>
                  <a:pt x="6095" y="921"/>
                </a:lnTo>
                <a:lnTo>
                  <a:pt x="6095" y="923"/>
                </a:lnTo>
                <a:lnTo>
                  <a:pt x="6100" y="923"/>
                </a:lnTo>
                <a:lnTo>
                  <a:pt x="6100" y="925"/>
                </a:lnTo>
                <a:lnTo>
                  <a:pt x="6107" y="925"/>
                </a:lnTo>
                <a:lnTo>
                  <a:pt x="6107" y="926"/>
                </a:lnTo>
                <a:lnTo>
                  <a:pt x="6114" y="926"/>
                </a:lnTo>
                <a:lnTo>
                  <a:pt x="6114" y="928"/>
                </a:lnTo>
                <a:lnTo>
                  <a:pt x="6120" y="928"/>
                </a:lnTo>
                <a:lnTo>
                  <a:pt x="6120" y="930"/>
                </a:lnTo>
                <a:lnTo>
                  <a:pt x="6125" y="930"/>
                </a:lnTo>
                <a:lnTo>
                  <a:pt x="6125" y="931"/>
                </a:lnTo>
                <a:lnTo>
                  <a:pt x="6130" y="931"/>
                </a:lnTo>
                <a:lnTo>
                  <a:pt x="6130" y="933"/>
                </a:lnTo>
                <a:lnTo>
                  <a:pt x="6135" y="933"/>
                </a:lnTo>
                <a:lnTo>
                  <a:pt x="6135" y="935"/>
                </a:lnTo>
                <a:lnTo>
                  <a:pt x="6142" y="935"/>
                </a:lnTo>
                <a:lnTo>
                  <a:pt x="6142" y="936"/>
                </a:lnTo>
                <a:lnTo>
                  <a:pt x="6147" y="936"/>
                </a:lnTo>
                <a:lnTo>
                  <a:pt x="6147" y="938"/>
                </a:lnTo>
                <a:lnTo>
                  <a:pt x="6152" y="938"/>
                </a:lnTo>
                <a:lnTo>
                  <a:pt x="6152" y="940"/>
                </a:lnTo>
                <a:lnTo>
                  <a:pt x="6157" y="940"/>
                </a:lnTo>
                <a:lnTo>
                  <a:pt x="6157" y="941"/>
                </a:lnTo>
                <a:lnTo>
                  <a:pt x="6164" y="941"/>
                </a:lnTo>
                <a:lnTo>
                  <a:pt x="6164" y="943"/>
                </a:lnTo>
                <a:lnTo>
                  <a:pt x="6169" y="943"/>
                </a:lnTo>
                <a:lnTo>
                  <a:pt x="6169" y="945"/>
                </a:lnTo>
                <a:lnTo>
                  <a:pt x="6174" y="945"/>
                </a:lnTo>
                <a:lnTo>
                  <a:pt x="6174" y="946"/>
                </a:lnTo>
                <a:lnTo>
                  <a:pt x="6179" y="946"/>
                </a:lnTo>
                <a:lnTo>
                  <a:pt x="6179" y="948"/>
                </a:lnTo>
                <a:lnTo>
                  <a:pt x="6184" y="948"/>
                </a:lnTo>
                <a:lnTo>
                  <a:pt x="6184" y="1990"/>
                </a:lnTo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DD02B0A-2449-3847-96B4-CF4EC59325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861" y="199575"/>
            <a:ext cx="3848101" cy="490904"/>
          </a:xfrm>
        </p:spPr>
        <p:txBody>
          <a:bodyPr/>
          <a:lstStyle/>
          <a:p>
            <a:r>
              <a:rPr lang="en-US" sz="2800" b="1" dirty="0" err="1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Dampak</a:t>
            </a:r>
            <a:r>
              <a:rPr lang="en-US" sz="2800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b="1" dirty="0" err="1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Sosial</a:t>
            </a:r>
            <a:endParaRPr lang="en-US" sz="2800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32549C3-D66A-3342-8188-AF6C31A24DA8}"/>
              </a:ext>
            </a:extLst>
          </p:cNvPr>
          <p:cNvGrpSpPr/>
          <p:nvPr/>
        </p:nvGrpSpPr>
        <p:grpSpPr>
          <a:xfrm>
            <a:off x="8420692" y="6483775"/>
            <a:ext cx="368427" cy="96784"/>
            <a:chOff x="6257109" y="1881051"/>
            <a:chExt cx="696170" cy="1828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6DD26E7-DC01-314E-A8A4-4728643CB1B6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164AF5F-2E19-604A-826F-658AF4515307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62057ECC-88BE-E146-9ECE-D84DCB73E147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F:\gambar arkavidia\jabat tang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14" y="1283698"/>
            <a:ext cx="3305286" cy="2201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gambar arkavidia\wawas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" y="4123529"/>
            <a:ext cx="3731086" cy="214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gambar arkavidia\kotoran sap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791" y="4123529"/>
            <a:ext cx="3812507" cy="2144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89127" y="3428593"/>
            <a:ext cx="140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Relasi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18199" y="6249952"/>
            <a:ext cx="17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Wawasan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49156" y="6270863"/>
            <a:ext cx="263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Bau</a:t>
            </a:r>
            <a:r>
              <a:rPr lang="en-US" dirty="0" smtClean="0"/>
              <a:t> yang </a:t>
            </a:r>
            <a:r>
              <a:rPr lang="en-US" dirty="0" err="1"/>
              <a:t>K</a:t>
            </a:r>
            <a:r>
              <a:rPr lang="en-US" dirty="0" err="1" smtClean="0"/>
              <a:t>urang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edap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7DD1354-DE83-074F-BC08-FBB192941601}"/>
              </a:ext>
            </a:extLst>
          </p:cNvPr>
          <p:cNvGrpSpPr/>
          <p:nvPr/>
        </p:nvGrpSpPr>
        <p:grpSpPr>
          <a:xfrm>
            <a:off x="8661934" y="101595"/>
            <a:ext cx="368427" cy="96784"/>
            <a:chOff x="6257109" y="1881051"/>
            <a:chExt cx="696170" cy="18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50097127-82A2-414A-BAB9-543ED9D0B983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E399FE3B-3BDE-E44F-9D99-B91F9C85F434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AE267226-2EC3-2D4C-9B98-4C764CA7683A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89D22802-BBEC-CD47-A93F-BFD567494AE9}"/>
              </a:ext>
            </a:extLst>
          </p:cNvPr>
          <p:cNvGrpSpPr/>
          <p:nvPr/>
        </p:nvGrpSpPr>
        <p:grpSpPr>
          <a:xfrm>
            <a:off x="8112350" y="470559"/>
            <a:ext cx="684431" cy="706890"/>
            <a:chOff x="7953134" y="5248704"/>
            <a:chExt cx="732347" cy="756378"/>
          </a:xfrm>
        </p:grpSpPr>
        <p:sp>
          <p:nvSpPr>
            <p:cNvPr id="26" name="Shape">
              <a:extLst>
                <a:ext uri="{FF2B5EF4-FFF2-40B4-BE49-F238E27FC236}">
                  <a16:creationId xmlns:a16="http://schemas.microsoft.com/office/drawing/2014/main" xmlns="" id="{DF2067D6-2EAE-E049-AB54-3FCD9F3EC2B1}"/>
                </a:ext>
              </a:extLst>
            </p:cNvPr>
            <p:cNvSpPr/>
            <p:nvPr/>
          </p:nvSpPr>
          <p:spPr>
            <a:xfrm>
              <a:off x="7953134" y="5248704"/>
              <a:ext cx="732347" cy="62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6" y="10991"/>
                  </a:moveTo>
                  <a:cubicBezTo>
                    <a:pt x="5886" y="9943"/>
                    <a:pt x="6462" y="9041"/>
                    <a:pt x="7280" y="8657"/>
                  </a:cubicBezTo>
                  <a:lnTo>
                    <a:pt x="7280" y="6570"/>
                  </a:lnTo>
                  <a:cubicBezTo>
                    <a:pt x="7280" y="5845"/>
                    <a:pt x="6777" y="5259"/>
                    <a:pt x="6157" y="5259"/>
                  </a:cubicBezTo>
                  <a:cubicBezTo>
                    <a:pt x="6071" y="5259"/>
                    <a:pt x="5979" y="5259"/>
                    <a:pt x="5886" y="5259"/>
                  </a:cubicBezTo>
                  <a:lnTo>
                    <a:pt x="5034" y="5259"/>
                  </a:lnTo>
                  <a:lnTo>
                    <a:pt x="2246" y="5259"/>
                  </a:lnTo>
                  <a:lnTo>
                    <a:pt x="1168" y="5259"/>
                  </a:lnTo>
                  <a:cubicBezTo>
                    <a:pt x="1153" y="5259"/>
                    <a:pt x="1138" y="5259"/>
                    <a:pt x="1123" y="5259"/>
                  </a:cubicBezTo>
                  <a:cubicBezTo>
                    <a:pt x="503" y="5259"/>
                    <a:pt x="0" y="5845"/>
                    <a:pt x="0" y="6570"/>
                  </a:cubicBezTo>
                  <a:lnTo>
                    <a:pt x="0" y="9151"/>
                  </a:lnTo>
                  <a:lnTo>
                    <a:pt x="0" y="11797"/>
                  </a:lnTo>
                  <a:cubicBezTo>
                    <a:pt x="0" y="12521"/>
                    <a:pt x="503" y="13108"/>
                    <a:pt x="1123" y="13108"/>
                  </a:cubicBezTo>
                  <a:cubicBezTo>
                    <a:pt x="1217" y="13108"/>
                    <a:pt x="1307" y="13091"/>
                    <a:pt x="1394" y="13065"/>
                  </a:cubicBezTo>
                  <a:lnTo>
                    <a:pt x="1394" y="20289"/>
                  </a:lnTo>
                  <a:cubicBezTo>
                    <a:pt x="1394" y="21013"/>
                    <a:pt x="1897" y="21600"/>
                    <a:pt x="2517" y="21600"/>
                  </a:cubicBezTo>
                  <a:cubicBezTo>
                    <a:pt x="3137" y="21600"/>
                    <a:pt x="3640" y="21013"/>
                    <a:pt x="3640" y="20289"/>
                  </a:cubicBezTo>
                  <a:lnTo>
                    <a:pt x="3640" y="20289"/>
                  </a:lnTo>
                  <a:cubicBezTo>
                    <a:pt x="3640" y="21013"/>
                    <a:pt x="4143" y="21600"/>
                    <a:pt x="4763" y="21600"/>
                  </a:cubicBezTo>
                  <a:cubicBezTo>
                    <a:pt x="5383" y="21600"/>
                    <a:pt x="5886" y="21013"/>
                    <a:pt x="5886" y="20289"/>
                  </a:cubicBezTo>
                  <a:cubicBezTo>
                    <a:pt x="5886" y="20289"/>
                    <a:pt x="5886" y="10991"/>
                    <a:pt x="5886" y="10991"/>
                  </a:cubicBezTo>
                  <a:close/>
                  <a:moveTo>
                    <a:pt x="21600" y="6570"/>
                  </a:moveTo>
                  <a:cubicBezTo>
                    <a:pt x="21600" y="5845"/>
                    <a:pt x="21097" y="5259"/>
                    <a:pt x="20477" y="5259"/>
                  </a:cubicBezTo>
                  <a:cubicBezTo>
                    <a:pt x="20391" y="5259"/>
                    <a:pt x="20299" y="5259"/>
                    <a:pt x="20206" y="5259"/>
                  </a:cubicBezTo>
                  <a:lnTo>
                    <a:pt x="19354" y="5259"/>
                  </a:lnTo>
                  <a:lnTo>
                    <a:pt x="16566" y="5259"/>
                  </a:lnTo>
                  <a:lnTo>
                    <a:pt x="15488" y="5259"/>
                  </a:lnTo>
                  <a:cubicBezTo>
                    <a:pt x="15473" y="5259"/>
                    <a:pt x="15458" y="5259"/>
                    <a:pt x="15443" y="5259"/>
                  </a:cubicBezTo>
                  <a:cubicBezTo>
                    <a:pt x="14823" y="5259"/>
                    <a:pt x="14320" y="5845"/>
                    <a:pt x="14320" y="6570"/>
                  </a:cubicBezTo>
                  <a:lnTo>
                    <a:pt x="14320" y="8657"/>
                  </a:lnTo>
                  <a:cubicBezTo>
                    <a:pt x="15138" y="9041"/>
                    <a:pt x="15714" y="9942"/>
                    <a:pt x="15714" y="10991"/>
                  </a:cubicBezTo>
                  <a:lnTo>
                    <a:pt x="15714" y="20289"/>
                  </a:lnTo>
                  <a:cubicBezTo>
                    <a:pt x="15714" y="21013"/>
                    <a:pt x="16217" y="21600"/>
                    <a:pt x="16837" y="21600"/>
                  </a:cubicBezTo>
                  <a:cubicBezTo>
                    <a:pt x="17457" y="21600"/>
                    <a:pt x="17960" y="21013"/>
                    <a:pt x="17960" y="20289"/>
                  </a:cubicBezTo>
                  <a:lnTo>
                    <a:pt x="17960" y="20289"/>
                  </a:lnTo>
                  <a:cubicBezTo>
                    <a:pt x="17960" y="21013"/>
                    <a:pt x="18463" y="21600"/>
                    <a:pt x="19083" y="21600"/>
                  </a:cubicBezTo>
                  <a:cubicBezTo>
                    <a:pt x="19703" y="21600"/>
                    <a:pt x="20206" y="21013"/>
                    <a:pt x="20206" y="20289"/>
                  </a:cubicBezTo>
                  <a:lnTo>
                    <a:pt x="20206" y="13065"/>
                  </a:lnTo>
                  <a:cubicBezTo>
                    <a:pt x="20293" y="13091"/>
                    <a:pt x="20383" y="13108"/>
                    <a:pt x="20477" y="13108"/>
                  </a:cubicBezTo>
                  <a:cubicBezTo>
                    <a:pt x="21097" y="13108"/>
                    <a:pt x="21600" y="12521"/>
                    <a:pt x="21600" y="11797"/>
                  </a:cubicBezTo>
                  <a:lnTo>
                    <a:pt x="21600" y="9151"/>
                  </a:lnTo>
                  <a:cubicBezTo>
                    <a:pt x="21600" y="9151"/>
                    <a:pt x="21600" y="6570"/>
                    <a:pt x="21600" y="6570"/>
                  </a:cubicBezTo>
                  <a:close/>
                  <a:moveTo>
                    <a:pt x="17960" y="4190"/>
                  </a:moveTo>
                  <a:cubicBezTo>
                    <a:pt x="18951" y="4190"/>
                    <a:pt x="19755" y="3252"/>
                    <a:pt x="19755" y="2095"/>
                  </a:cubicBezTo>
                  <a:cubicBezTo>
                    <a:pt x="19755" y="937"/>
                    <a:pt x="18951" y="0"/>
                    <a:pt x="17960" y="0"/>
                  </a:cubicBezTo>
                  <a:cubicBezTo>
                    <a:pt x="16969" y="0"/>
                    <a:pt x="16165" y="937"/>
                    <a:pt x="16165" y="2095"/>
                  </a:cubicBezTo>
                  <a:cubicBezTo>
                    <a:pt x="16165" y="3252"/>
                    <a:pt x="16969" y="4190"/>
                    <a:pt x="17960" y="4190"/>
                  </a:cubicBezTo>
                  <a:close/>
                  <a:moveTo>
                    <a:pt x="1845" y="2095"/>
                  </a:moveTo>
                  <a:cubicBezTo>
                    <a:pt x="1845" y="937"/>
                    <a:pt x="2649" y="0"/>
                    <a:pt x="3640" y="0"/>
                  </a:cubicBezTo>
                  <a:cubicBezTo>
                    <a:pt x="4631" y="0"/>
                    <a:pt x="5435" y="937"/>
                    <a:pt x="5435" y="2095"/>
                  </a:cubicBezTo>
                  <a:cubicBezTo>
                    <a:pt x="5435" y="3252"/>
                    <a:pt x="4631" y="4190"/>
                    <a:pt x="3640" y="4190"/>
                  </a:cubicBezTo>
                  <a:cubicBezTo>
                    <a:pt x="2649" y="4190"/>
                    <a:pt x="1845" y="3252"/>
                    <a:pt x="1845" y="2095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100000">
                  <a:srgbClr val="00B0F0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xmlns="" id="{E9988D69-F455-D544-81C5-6E7366C75B62}"/>
                </a:ext>
              </a:extLst>
            </p:cNvPr>
            <p:cNvSpPr/>
            <p:nvPr/>
          </p:nvSpPr>
          <p:spPr>
            <a:xfrm>
              <a:off x="8189371" y="5378451"/>
              <a:ext cx="246827" cy="626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570"/>
                  </a:moveTo>
                  <a:cubicBezTo>
                    <a:pt x="21600" y="5845"/>
                    <a:pt x="20108" y="5259"/>
                    <a:pt x="18268" y="5259"/>
                  </a:cubicBezTo>
                  <a:cubicBezTo>
                    <a:pt x="18013" y="5259"/>
                    <a:pt x="17740" y="5259"/>
                    <a:pt x="17464" y="5259"/>
                  </a:cubicBezTo>
                  <a:lnTo>
                    <a:pt x="14935" y="5259"/>
                  </a:lnTo>
                  <a:lnTo>
                    <a:pt x="6665" y="5259"/>
                  </a:lnTo>
                  <a:lnTo>
                    <a:pt x="3465" y="5259"/>
                  </a:lnTo>
                  <a:cubicBezTo>
                    <a:pt x="3422" y="5259"/>
                    <a:pt x="3376" y="5259"/>
                    <a:pt x="3332" y="5259"/>
                  </a:cubicBezTo>
                  <a:cubicBezTo>
                    <a:pt x="1492" y="5259"/>
                    <a:pt x="0" y="5845"/>
                    <a:pt x="0" y="6570"/>
                  </a:cubicBezTo>
                  <a:lnTo>
                    <a:pt x="1" y="9151"/>
                  </a:lnTo>
                  <a:lnTo>
                    <a:pt x="0" y="11797"/>
                  </a:lnTo>
                  <a:cubicBezTo>
                    <a:pt x="0" y="12521"/>
                    <a:pt x="1492" y="13108"/>
                    <a:pt x="3332" y="13108"/>
                  </a:cubicBezTo>
                  <a:cubicBezTo>
                    <a:pt x="3611" y="13108"/>
                    <a:pt x="3877" y="13091"/>
                    <a:pt x="4136" y="13065"/>
                  </a:cubicBezTo>
                  <a:lnTo>
                    <a:pt x="4136" y="20289"/>
                  </a:lnTo>
                  <a:lnTo>
                    <a:pt x="4136" y="20289"/>
                  </a:lnTo>
                  <a:lnTo>
                    <a:pt x="4136" y="20289"/>
                  </a:lnTo>
                  <a:cubicBezTo>
                    <a:pt x="4137" y="21014"/>
                    <a:pt x="5628" y="21600"/>
                    <a:pt x="7468" y="21600"/>
                  </a:cubicBezTo>
                  <a:cubicBezTo>
                    <a:pt x="9308" y="21600"/>
                    <a:pt x="10800" y="21013"/>
                    <a:pt x="10800" y="20289"/>
                  </a:cubicBezTo>
                  <a:lnTo>
                    <a:pt x="10800" y="20289"/>
                  </a:lnTo>
                  <a:cubicBezTo>
                    <a:pt x="10801" y="21014"/>
                    <a:pt x="12292" y="21600"/>
                    <a:pt x="14132" y="21600"/>
                  </a:cubicBezTo>
                  <a:cubicBezTo>
                    <a:pt x="15972" y="21600"/>
                    <a:pt x="17464" y="21013"/>
                    <a:pt x="17464" y="20289"/>
                  </a:cubicBezTo>
                  <a:lnTo>
                    <a:pt x="17464" y="13065"/>
                  </a:lnTo>
                  <a:cubicBezTo>
                    <a:pt x="17723" y="13091"/>
                    <a:pt x="17989" y="13108"/>
                    <a:pt x="18268" y="13108"/>
                  </a:cubicBezTo>
                  <a:cubicBezTo>
                    <a:pt x="20108" y="13108"/>
                    <a:pt x="21600" y="12521"/>
                    <a:pt x="21600" y="11797"/>
                  </a:cubicBezTo>
                  <a:lnTo>
                    <a:pt x="21599" y="9151"/>
                  </a:lnTo>
                  <a:cubicBezTo>
                    <a:pt x="21599" y="9151"/>
                    <a:pt x="21600" y="6570"/>
                    <a:pt x="21600" y="6570"/>
                  </a:cubicBezTo>
                  <a:close/>
                  <a:moveTo>
                    <a:pt x="5473" y="2095"/>
                  </a:moveTo>
                  <a:cubicBezTo>
                    <a:pt x="5473" y="937"/>
                    <a:pt x="7859" y="0"/>
                    <a:pt x="10800" y="0"/>
                  </a:cubicBezTo>
                  <a:cubicBezTo>
                    <a:pt x="13740" y="0"/>
                    <a:pt x="16126" y="937"/>
                    <a:pt x="16126" y="2095"/>
                  </a:cubicBezTo>
                  <a:cubicBezTo>
                    <a:pt x="16126" y="3252"/>
                    <a:pt x="13740" y="4190"/>
                    <a:pt x="10800" y="4190"/>
                  </a:cubicBezTo>
                  <a:cubicBezTo>
                    <a:pt x="7859" y="4190"/>
                    <a:pt x="5473" y="3252"/>
                    <a:pt x="5473" y="2095"/>
                  </a:cubicBezTo>
                  <a:close/>
                </a:path>
              </a:pathLst>
            </a:custGeom>
            <a:solidFill>
              <a:srgbClr val="71717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2067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 Diagonal Corner Rectangle 25"/>
          <p:cNvSpPr/>
          <p:nvPr/>
        </p:nvSpPr>
        <p:spPr>
          <a:xfrm>
            <a:off x="202947" y="159637"/>
            <a:ext cx="3498195" cy="653881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015">
            <a:extLst>
              <a:ext uri="{FF2B5EF4-FFF2-40B4-BE49-F238E27FC236}">
                <a16:creationId xmlns:a16="http://schemas.microsoft.com/office/drawing/2014/main" xmlns="" id="{85AFAA00-9E83-0C47-8573-C5A297D9562E}"/>
              </a:ext>
            </a:extLst>
          </p:cNvPr>
          <p:cNvSpPr>
            <a:spLocks/>
          </p:cNvSpPr>
          <p:nvPr/>
        </p:nvSpPr>
        <p:spPr bwMode="auto">
          <a:xfrm>
            <a:off x="-9172" y="4024174"/>
            <a:ext cx="9153172" cy="2849888"/>
          </a:xfrm>
          <a:custGeom>
            <a:avLst/>
            <a:gdLst>
              <a:gd name="T0" fmla="*/ 47 w 6184"/>
              <a:gd name="T1" fmla="*/ 593 h 1990"/>
              <a:gd name="T2" fmla="*/ 97 w 6184"/>
              <a:gd name="T3" fmla="*/ 568 h 1990"/>
              <a:gd name="T4" fmla="*/ 150 w 6184"/>
              <a:gd name="T5" fmla="*/ 545 h 1990"/>
              <a:gd name="T6" fmla="*/ 204 w 6184"/>
              <a:gd name="T7" fmla="*/ 520 h 1990"/>
              <a:gd name="T8" fmla="*/ 262 w 6184"/>
              <a:gd name="T9" fmla="*/ 496 h 1990"/>
              <a:gd name="T10" fmla="*/ 319 w 6184"/>
              <a:gd name="T11" fmla="*/ 471 h 1990"/>
              <a:gd name="T12" fmla="*/ 382 w 6184"/>
              <a:gd name="T13" fmla="*/ 448 h 1990"/>
              <a:gd name="T14" fmla="*/ 442 w 6184"/>
              <a:gd name="T15" fmla="*/ 423 h 1990"/>
              <a:gd name="T16" fmla="*/ 510 w 6184"/>
              <a:gd name="T17" fmla="*/ 400 h 1990"/>
              <a:gd name="T18" fmla="*/ 577 w 6184"/>
              <a:gd name="T19" fmla="*/ 375 h 1990"/>
              <a:gd name="T20" fmla="*/ 650 w 6184"/>
              <a:gd name="T21" fmla="*/ 351 h 1990"/>
              <a:gd name="T22" fmla="*/ 724 w 6184"/>
              <a:gd name="T23" fmla="*/ 326 h 1990"/>
              <a:gd name="T24" fmla="*/ 807 w 6184"/>
              <a:gd name="T25" fmla="*/ 303 h 1990"/>
              <a:gd name="T26" fmla="*/ 889 w 6184"/>
              <a:gd name="T27" fmla="*/ 278 h 1990"/>
              <a:gd name="T28" fmla="*/ 980 w 6184"/>
              <a:gd name="T29" fmla="*/ 255 h 1990"/>
              <a:gd name="T30" fmla="*/ 1072 w 6184"/>
              <a:gd name="T31" fmla="*/ 230 h 1990"/>
              <a:gd name="T32" fmla="*/ 1177 w 6184"/>
              <a:gd name="T33" fmla="*/ 206 h 1990"/>
              <a:gd name="T34" fmla="*/ 1284 w 6184"/>
              <a:gd name="T35" fmla="*/ 181 h 1990"/>
              <a:gd name="T36" fmla="*/ 1409 w 6184"/>
              <a:gd name="T37" fmla="*/ 158 h 1990"/>
              <a:gd name="T38" fmla="*/ 1537 w 6184"/>
              <a:gd name="T39" fmla="*/ 133 h 1990"/>
              <a:gd name="T40" fmla="*/ 1690 w 6184"/>
              <a:gd name="T41" fmla="*/ 110 h 1990"/>
              <a:gd name="T42" fmla="*/ 1855 w 6184"/>
              <a:gd name="T43" fmla="*/ 85 h 1990"/>
              <a:gd name="T44" fmla="*/ 2065 w 6184"/>
              <a:gd name="T45" fmla="*/ 61 h 1990"/>
              <a:gd name="T46" fmla="*/ 2315 w 6184"/>
              <a:gd name="T47" fmla="*/ 36 h 1990"/>
              <a:gd name="T48" fmla="*/ 2725 w 6184"/>
              <a:gd name="T49" fmla="*/ 13 h 1990"/>
              <a:gd name="T50" fmla="*/ 3435 w 6184"/>
              <a:gd name="T51" fmla="*/ 11 h 1990"/>
              <a:gd name="T52" fmla="*/ 3634 w 6184"/>
              <a:gd name="T53" fmla="*/ 35 h 1990"/>
              <a:gd name="T54" fmla="*/ 3752 w 6184"/>
              <a:gd name="T55" fmla="*/ 60 h 1990"/>
              <a:gd name="T56" fmla="*/ 3849 w 6184"/>
              <a:gd name="T57" fmla="*/ 83 h 1990"/>
              <a:gd name="T58" fmla="*/ 3924 w 6184"/>
              <a:gd name="T59" fmla="*/ 108 h 1990"/>
              <a:gd name="T60" fmla="*/ 3990 w 6184"/>
              <a:gd name="T61" fmla="*/ 131 h 1990"/>
              <a:gd name="T62" fmla="*/ 4039 w 6184"/>
              <a:gd name="T63" fmla="*/ 156 h 1990"/>
              <a:gd name="T64" fmla="*/ 4082 w 6184"/>
              <a:gd name="T65" fmla="*/ 180 h 1990"/>
              <a:gd name="T66" fmla="*/ 4115 w 6184"/>
              <a:gd name="T67" fmla="*/ 205 h 1990"/>
              <a:gd name="T68" fmla="*/ 4144 w 6184"/>
              <a:gd name="T69" fmla="*/ 228 h 1990"/>
              <a:gd name="T70" fmla="*/ 4167 w 6184"/>
              <a:gd name="T71" fmla="*/ 256 h 1990"/>
              <a:gd name="T72" fmla="*/ 4192 w 6184"/>
              <a:gd name="T73" fmla="*/ 291 h 1990"/>
              <a:gd name="T74" fmla="*/ 4215 w 6184"/>
              <a:gd name="T75" fmla="*/ 363 h 1990"/>
              <a:gd name="T76" fmla="*/ 4197 w 6184"/>
              <a:gd name="T77" fmla="*/ 498 h 1990"/>
              <a:gd name="T78" fmla="*/ 4174 w 6184"/>
              <a:gd name="T79" fmla="*/ 551 h 1990"/>
              <a:gd name="T80" fmla="*/ 4149 w 6184"/>
              <a:gd name="T81" fmla="*/ 593 h 1990"/>
              <a:gd name="T82" fmla="*/ 4125 w 6184"/>
              <a:gd name="T83" fmla="*/ 633 h 1990"/>
              <a:gd name="T84" fmla="*/ 4100 w 6184"/>
              <a:gd name="T85" fmla="*/ 670 h 1990"/>
              <a:gd name="T86" fmla="*/ 4077 w 6184"/>
              <a:gd name="T87" fmla="*/ 711 h 1990"/>
              <a:gd name="T88" fmla="*/ 4052 w 6184"/>
              <a:gd name="T89" fmla="*/ 755 h 1990"/>
              <a:gd name="T90" fmla="*/ 4029 w 6184"/>
              <a:gd name="T91" fmla="*/ 818 h 1990"/>
              <a:gd name="T92" fmla="*/ 4034 w 6184"/>
              <a:gd name="T93" fmla="*/ 940 h 1990"/>
              <a:gd name="T94" fmla="*/ 4057 w 6184"/>
              <a:gd name="T95" fmla="*/ 980 h 1990"/>
              <a:gd name="T96" fmla="*/ 4082 w 6184"/>
              <a:gd name="T97" fmla="*/ 1005 h 1990"/>
              <a:gd name="T98" fmla="*/ 4115 w 6184"/>
              <a:gd name="T99" fmla="*/ 1030 h 1990"/>
              <a:gd name="T100" fmla="*/ 4170 w 6184"/>
              <a:gd name="T101" fmla="*/ 1053 h 1990"/>
              <a:gd name="T102" fmla="*/ 4359 w 6184"/>
              <a:gd name="T103" fmla="*/ 1061 h 1990"/>
              <a:gd name="T104" fmla="*/ 4499 w 6184"/>
              <a:gd name="T105" fmla="*/ 1038 h 1990"/>
              <a:gd name="T106" fmla="*/ 4615 w 6184"/>
              <a:gd name="T107" fmla="*/ 1013 h 1990"/>
              <a:gd name="T108" fmla="*/ 4737 w 6184"/>
              <a:gd name="T109" fmla="*/ 990 h 1990"/>
              <a:gd name="T110" fmla="*/ 4850 w 6184"/>
              <a:gd name="T111" fmla="*/ 965 h 1990"/>
              <a:gd name="T112" fmla="*/ 4977 w 6184"/>
              <a:gd name="T113" fmla="*/ 941 h 1990"/>
              <a:gd name="T114" fmla="*/ 5105 w 6184"/>
              <a:gd name="T115" fmla="*/ 916 h 1990"/>
              <a:gd name="T116" fmla="*/ 5274 w 6184"/>
              <a:gd name="T117" fmla="*/ 893 h 1990"/>
              <a:gd name="T118" fmla="*/ 5530 w 6184"/>
              <a:gd name="T119" fmla="*/ 868 h 1990"/>
              <a:gd name="T120" fmla="*/ 5932 w 6184"/>
              <a:gd name="T121" fmla="*/ 888 h 1990"/>
              <a:gd name="T122" fmla="*/ 6054 w 6184"/>
              <a:gd name="T123" fmla="*/ 913 h 1990"/>
              <a:gd name="T124" fmla="*/ 6147 w 6184"/>
              <a:gd name="T125" fmla="*/ 936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84" h="1990">
                <a:moveTo>
                  <a:pt x="0" y="1990"/>
                </a:moveTo>
                <a:lnTo>
                  <a:pt x="0" y="615"/>
                </a:lnTo>
                <a:lnTo>
                  <a:pt x="4" y="615"/>
                </a:lnTo>
                <a:lnTo>
                  <a:pt x="4" y="613"/>
                </a:lnTo>
                <a:lnTo>
                  <a:pt x="7" y="613"/>
                </a:lnTo>
                <a:lnTo>
                  <a:pt x="7" y="611"/>
                </a:lnTo>
                <a:lnTo>
                  <a:pt x="10" y="611"/>
                </a:lnTo>
                <a:lnTo>
                  <a:pt x="10" y="610"/>
                </a:lnTo>
                <a:lnTo>
                  <a:pt x="14" y="610"/>
                </a:lnTo>
                <a:lnTo>
                  <a:pt x="14" y="608"/>
                </a:lnTo>
                <a:lnTo>
                  <a:pt x="17" y="608"/>
                </a:lnTo>
                <a:lnTo>
                  <a:pt x="17" y="606"/>
                </a:lnTo>
                <a:lnTo>
                  <a:pt x="20" y="606"/>
                </a:lnTo>
                <a:lnTo>
                  <a:pt x="20" y="605"/>
                </a:lnTo>
                <a:lnTo>
                  <a:pt x="24" y="605"/>
                </a:lnTo>
                <a:lnTo>
                  <a:pt x="24" y="603"/>
                </a:lnTo>
                <a:lnTo>
                  <a:pt x="27" y="603"/>
                </a:lnTo>
                <a:lnTo>
                  <a:pt x="27" y="601"/>
                </a:lnTo>
                <a:lnTo>
                  <a:pt x="30" y="601"/>
                </a:lnTo>
                <a:lnTo>
                  <a:pt x="30" y="600"/>
                </a:lnTo>
                <a:lnTo>
                  <a:pt x="34" y="600"/>
                </a:lnTo>
                <a:lnTo>
                  <a:pt x="34" y="598"/>
                </a:lnTo>
                <a:lnTo>
                  <a:pt x="37" y="598"/>
                </a:lnTo>
                <a:lnTo>
                  <a:pt x="37" y="596"/>
                </a:lnTo>
                <a:lnTo>
                  <a:pt x="40" y="596"/>
                </a:lnTo>
                <a:lnTo>
                  <a:pt x="40" y="595"/>
                </a:lnTo>
                <a:lnTo>
                  <a:pt x="44" y="595"/>
                </a:lnTo>
                <a:lnTo>
                  <a:pt x="44" y="593"/>
                </a:lnTo>
                <a:lnTo>
                  <a:pt x="47" y="593"/>
                </a:lnTo>
                <a:lnTo>
                  <a:pt x="47" y="591"/>
                </a:lnTo>
                <a:lnTo>
                  <a:pt x="50" y="591"/>
                </a:lnTo>
                <a:lnTo>
                  <a:pt x="50" y="590"/>
                </a:lnTo>
                <a:lnTo>
                  <a:pt x="54" y="590"/>
                </a:lnTo>
                <a:lnTo>
                  <a:pt x="54" y="588"/>
                </a:lnTo>
                <a:lnTo>
                  <a:pt x="57" y="588"/>
                </a:lnTo>
                <a:lnTo>
                  <a:pt x="57" y="586"/>
                </a:lnTo>
                <a:lnTo>
                  <a:pt x="60" y="586"/>
                </a:lnTo>
                <a:lnTo>
                  <a:pt x="60" y="585"/>
                </a:lnTo>
                <a:lnTo>
                  <a:pt x="65" y="585"/>
                </a:lnTo>
                <a:lnTo>
                  <a:pt x="65" y="583"/>
                </a:lnTo>
                <a:lnTo>
                  <a:pt x="69" y="583"/>
                </a:lnTo>
                <a:lnTo>
                  <a:pt x="69" y="581"/>
                </a:lnTo>
                <a:lnTo>
                  <a:pt x="72" y="581"/>
                </a:lnTo>
                <a:lnTo>
                  <a:pt x="72" y="580"/>
                </a:lnTo>
                <a:lnTo>
                  <a:pt x="75" y="580"/>
                </a:lnTo>
                <a:lnTo>
                  <a:pt x="75" y="578"/>
                </a:lnTo>
                <a:lnTo>
                  <a:pt x="79" y="578"/>
                </a:lnTo>
                <a:lnTo>
                  <a:pt x="79" y="576"/>
                </a:lnTo>
                <a:lnTo>
                  <a:pt x="82" y="576"/>
                </a:lnTo>
                <a:lnTo>
                  <a:pt x="82" y="575"/>
                </a:lnTo>
                <a:lnTo>
                  <a:pt x="87" y="575"/>
                </a:lnTo>
                <a:lnTo>
                  <a:pt x="87" y="573"/>
                </a:lnTo>
                <a:lnTo>
                  <a:pt x="90" y="573"/>
                </a:lnTo>
                <a:lnTo>
                  <a:pt x="90" y="571"/>
                </a:lnTo>
                <a:lnTo>
                  <a:pt x="94" y="571"/>
                </a:lnTo>
                <a:lnTo>
                  <a:pt x="94" y="570"/>
                </a:lnTo>
                <a:lnTo>
                  <a:pt x="97" y="570"/>
                </a:lnTo>
                <a:lnTo>
                  <a:pt x="97" y="568"/>
                </a:lnTo>
                <a:lnTo>
                  <a:pt x="100" y="568"/>
                </a:lnTo>
                <a:lnTo>
                  <a:pt x="100" y="566"/>
                </a:lnTo>
                <a:lnTo>
                  <a:pt x="104" y="566"/>
                </a:lnTo>
                <a:lnTo>
                  <a:pt x="104" y="565"/>
                </a:lnTo>
                <a:lnTo>
                  <a:pt x="107" y="565"/>
                </a:lnTo>
                <a:lnTo>
                  <a:pt x="107" y="563"/>
                </a:lnTo>
                <a:lnTo>
                  <a:pt x="112" y="563"/>
                </a:lnTo>
                <a:lnTo>
                  <a:pt x="112" y="561"/>
                </a:lnTo>
                <a:lnTo>
                  <a:pt x="115" y="561"/>
                </a:lnTo>
                <a:lnTo>
                  <a:pt x="115" y="560"/>
                </a:lnTo>
                <a:lnTo>
                  <a:pt x="119" y="560"/>
                </a:lnTo>
                <a:lnTo>
                  <a:pt x="119" y="558"/>
                </a:lnTo>
                <a:lnTo>
                  <a:pt x="122" y="558"/>
                </a:lnTo>
                <a:lnTo>
                  <a:pt x="122" y="556"/>
                </a:lnTo>
                <a:lnTo>
                  <a:pt x="125" y="556"/>
                </a:lnTo>
                <a:lnTo>
                  <a:pt x="125" y="555"/>
                </a:lnTo>
                <a:lnTo>
                  <a:pt x="129" y="555"/>
                </a:lnTo>
                <a:lnTo>
                  <a:pt x="129" y="553"/>
                </a:lnTo>
                <a:lnTo>
                  <a:pt x="134" y="553"/>
                </a:lnTo>
                <a:lnTo>
                  <a:pt x="134" y="551"/>
                </a:lnTo>
                <a:lnTo>
                  <a:pt x="137" y="551"/>
                </a:lnTo>
                <a:lnTo>
                  <a:pt x="137" y="550"/>
                </a:lnTo>
                <a:lnTo>
                  <a:pt x="140" y="550"/>
                </a:lnTo>
                <a:lnTo>
                  <a:pt x="140" y="548"/>
                </a:lnTo>
                <a:lnTo>
                  <a:pt x="144" y="548"/>
                </a:lnTo>
                <a:lnTo>
                  <a:pt x="144" y="546"/>
                </a:lnTo>
                <a:lnTo>
                  <a:pt x="147" y="546"/>
                </a:lnTo>
                <a:lnTo>
                  <a:pt x="147" y="545"/>
                </a:lnTo>
                <a:lnTo>
                  <a:pt x="150" y="545"/>
                </a:lnTo>
                <a:lnTo>
                  <a:pt x="150" y="543"/>
                </a:lnTo>
                <a:lnTo>
                  <a:pt x="155" y="543"/>
                </a:lnTo>
                <a:lnTo>
                  <a:pt x="155" y="541"/>
                </a:lnTo>
                <a:lnTo>
                  <a:pt x="159" y="541"/>
                </a:lnTo>
                <a:lnTo>
                  <a:pt x="159" y="540"/>
                </a:lnTo>
                <a:lnTo>
                  <a:pt x="162" y="540"/>
                </a:lnTo>
                <a:lnTo>
                  <a:pt x="162" y="538"/>
                </a:lnTo>
                <a:lnTo>
                  <a:pt x="165" y="538"/>
                </a:lnTo>
                <a:lnTo>
                  <a:pt x="165" y="536"/>
                </a:lnTo>
                <a:lnTo>
                  <a:pt x="170" y="536"/>
                </a:lnTo>
                <a:lnTo>
                  <a:pt x="170" y="535"/>
                </a:lnTo>
                <a:lnTo>
                  <a:pt x="174" y="535"/>
                </a:lnTo>
                <a:lnTo>
                  <a:pt x="174" y="533"/>
                </a:lnTo>
                <a:lnTo>
                  <a:pt x="177" y="533"/>
                </a:lnTo>
                <a:lnTo>
                  <a:pt x="177" y="531"/>
                </a:lnTo>
                <a:lnTo>
                  <a:pt x="180" y="531"/>
                </a:lnTo>
                <a:lnTo>
                  <a:pt x="180" y="530"/>
                </a:lnTo>
                <a:lnTo>
                  <a:pt x="185" y="530"/>
                </a:lnTo>
                <a:lnTo>
                  <a:pt x="185" y="528"/>
                </a:lnTo>
                <a:lnTo>
                  <a:pt x="189" y="528"/>
                </a:lnTo>
                <a:lnTo>
                  <a:pt x="189" y="526"/>
                </a:lnTo>
                <a:lnTo>
                  <a:pt x="192" y="526"/>
                </a:lnTo>
                <a:lnTo>
                  <a:pt x="192" y="525"/>
                </a:lnTo>
                <a:lnTo>
                  <a:pt x="197" y="525"/>
                </a:lnTo>
                <a:lnTo>
                  <a:pt x="197" y="523"/>
                </a:lnTo>
                <a:lnTo>
                  <a:pt x="200" y="523"/>
                </a:lnTo>
                <a:lnTo>
                  <a:pt x="200" y="521"/>
                </a:lnTo>
                <a:lnTo>
                  <a:pt x="204" y="521"/>
                </a:lnTo>
                <a:lnTo>
                  <a:pt x="204" y="520"/>
                </a:lnTo>
                <a:lnTo>
                  <a:pt x="207" y="520"/>
                </a:lnTo>
                <a:lnTo>
                  <a:pt x="207" y="518"/>
                </a:lnTo>
                <a:lnTo>
                  <a:pt x="212" y="518"/>
                </a:lnTo>
                <a:lnTo>
                  <a:pt x="212" y="516"/>
                </a:lnTo>
                <a:lnTo>
                  <a:pt x="215" y="516"/>
                </a:lnTo>
                <a:lnTo>
                  <a:pt x="215" y="515"/>
                </a:lnTo>
                <a:lnTo>
                  <a:pt x="219" y="515"/>
                </a:lnTo>
                <a:lnTo>
                  <a:pt x="219" y="513"/>
                </a:lnTo>
                <a:lnTo>
                  <a:pt x="224" y="513"/>
                </a:lnTo>
                <a:lnTo>
                  <a:pt x="224" y="511"/>
                </a:lnTo>
                <a:lnTo>
                  <a:pt x="227" y="511"/>
                </a:lnTo>
                <a:lnTo>
                  <a:pt x="227" y="510"/>
                </a:lnTo>
                <a:lnTo>
                  <a:pt x="230" y="510"/>
                </a:lnTo>
                <a:lnTo>
                  <a:pt x="230" y="508"/>
                </a:lnTo>
                <a:lnTo>
                  <a:pt x="235" y="508"/>
                </a:lnTo>
                <a:lnTo>
                  <a:pt x="235" y="506"/>
                </a:lnTo>
                <a:lnTo>
                  <a:pt x="239" y="506"/>
                </a:lnTo>
                <a:lnTo>
                  <a:pt x="239" y="505"/>
                </a:lnTo>
                <a:lnTo>
                  <a:pt x="242" y="505"/>
                </a:lnTo>
                <a:lnTo>
                  <a:pt x="242" y="503"/>
                </a:lnTo>
                <a:lnTo>
                  <a:pt x="245" y="503"/>
                </a:lnTo>
                <a:lnTo>
                  <a:pt x="245" y="501"/>
                </a:lnTo>
                <a:lnTo>
                  <a:pt x="250" y="501"/>
                </a:lnTo>
                <a:lnTo>
                  <a:pt x="250" y="500"/>
                </a:lnTo>
                <a:lnTo>
                  <a:pt x="254" y="500"/>
                </a:lnTo>
                <a:lnTo>
                  <a:pt x="254" y="498"/>
                </a:lnTo>
                <a:lnTo>
                  <a:pt x="257" y="498"/>
                </a:lnTo>
                <a:lnTo>
                  <a:pt x="257" y="496"/>
                </a:lnTo>
                <a:lnTo>
                  <a:pt x="262" y="496"/>
                </a:lnTo>
                <a:lnTo>
                  <a:pt x="262" y="495"/>
                </a:lnTo>
                <a:lnTo>
                  <a:pt x="265" y="495"/>
                </a:lnTo>
                <a:lnTo>
                  <a:pt x="265" y="493"/>
                </a:lnTo>
                <a:lnTo>
                  <a:pt x="270" y="493"/>
                </a:lnTo>
                <a:lnTo>
                  <a:pt x="270" y="491"/>
                </a:lnTo>
                <a:lnTo>
                  <a:pt x="274" y="491"/>
                </a:lnTo>
                <a:lnTo>
                  <a:pt x="274" y="490"/>
                </a:lnTo>
                <a:lnTo>
                  <a:pt x="279" y="490"/>
                </a:lnTo>
                <a:lnTo>
                  <a:pt x="279" y="488"/>
                </a:lnTo>
                <a:lnTo>
                  <a:pt x="282" y="488"/>
                </a:lnTo>
                <a:lnTo>
                  <a:pt x="282" y="486"/>
                </a:lnTo>
                <a:lnTo>
                  <a:pt x="287" y="486"/>
                </a:lnTo>
                <a:lnTo>
                  <a:pt x="287" y="485"/>
                </a:lnTo>
                <a:lnTo>
                  <a:pt x="290" y="485"/>
                </a:lnTo>
                <a:lnTo>
                  <a:pt x="290" y="483"/>
                </a:lnTo>
                <a:lnTo>
                  <a:pt x="294" y="483"/>
                </a:lnTo>
                <a:lnTo>
                  <a:pt x="294" y="481"/>
                </a:lnTo>
                <a:lnTo>
                  <a:pt x="299" y="481"/>
                </a:lnTo>
                <a:lnTo>
                  <a:pt x="299" y="480"/>
                </a:lnTo>
                <a:lnTo>
                  <a:pt x="302" y="480"/>
                </a:lnTo>
                <a:lnTo>
                  <a:pt x="302" y="478"/>
                </a:lnTo>
                <a:lnTo>
                  <a:pt x="307" y="478"/>
                </a:lnTo>
                <a:lnTo>
                  <a:pt x="307" y="476"/>
                </a:lnTo>
                <a:lnTo>
                  <a:pt x="310" y="476"/>
                </a:lnTo>
                <a:lnTo>
                  <a:pt x="310" y="475"/>
                </a:lnTo>
                <a:lnTo>
                  <a:pt x="315" y="475"/>
                </a:lnTo>
                <a:lnTo>
                  <a:pt x="315" y="473"/>
                </a:lnTo>
                <a:lnTo>
                  <a:pt x="319" y="473"/>
                </a:lnTo>
                <a:lnTo>
                  <a:pt x="319" y="471"/>
                </a:lnTo>
                <a:lnTo>
                  <a:pt x="322" y="471"/>
                </a:lnTo>
                <a:lnTo>
                  <a:pt x="322" y="470"/>
                </a:lnTo>
                <a:lnTo>
                  <a:pt x="327" y="470"/>
                </a:lnTo>
                <a:lnTo>
                  <a:pt x="327" y="468"/>
                </a:lnTo>
                <a:lnTo>
                  <a:pt x="330" y="468"/>
                </a:lnTo>
                <a:lnTo>
                  <a:pt x="330" y="466"/>
                </a:lnTo>
                <a:lnTo>
                  <a:pt x="335" y="466"/>
                </a:lnTo>
                <a:lnTo>
                  <a:pt x="335" y="465"/>
                </a:lnTo>
                <a:lnTo>
                  <a:pt x="339" y="465"/>
                </a:lnTo>
                <a:lnTo>
                  <a:pt x="339" y="463"/>
                </a:lnTo>
                <a:lnTo>
                  <a:pt x="344" y="463"/>
                </a:lnTo>
                <a:lnTo>
                  <a:pt x="344" y="461"/>
                </a:lnTo>
                <a:lnTo>
                  <a:pt x="347" y="461"/>
                </a:lnTo>
                <a:lnTo>
                  <a:pt x="347" y="460"/>
                </a:lnTo>
                <a:lnTo>
                  <a:pt x="352" y="460"/>
                </a:lnTo>
                <a:lnTo>
                  <a:pt x="352" y="458"/>
                </a:lnTo>
                <a:lnTo>
                  <a:pt x="355" y="458"/>
                </a:lnTo>
                <a:lnTo>
                  <a:pt x="355" y="456"/>
                </a:lnTo>
                <a:lnTo>
                  <a:pt x="360" y="456"/>
                </a:lnTo>
                <a:lnTo>
                  <a:pt x="360" y="455"/>
                </a:lnTo>
                <a:lnTo>
                  <a:pt x="364" y="455"/>
                </a:lnTo>
                <a:lnTo>
                  <a:pt x="364" y="453"/>
                </a:lnTo>
                <a:lnTo>
                  <a:pt x="369" y="453"/>
                </a:lnTo>
                <a:lnTo>
                  <a:pt x="369" y="451"/>
                </a:lnTo>
                <a:lnTo>
                  <a:pt x="372" y="451"/>
                </a:lnTo>
                <a:lnTo>
                  <a:pt x="372" y="450"/>
                </a:lnTo>
                <a:lnTo>
                  <a:pt x="377" y="450"/>
                </a:lnTo>
                <a:lnTo>
                  <a:pt x="377" y="448"/>
                </a:lnTo>
                <a:lnTo>
                  <a:pt x="382" y="448"/>
                </a:lnTo>
                <a:lnTo>
                  <a:pt x="382" y="446"/>
                </a:lnTo>
                <a:lnTo>
                  <a:pt x="385" y="446"/>
                </a:lnTo>
                <a:lnTo>
                  <a:pt x="385" y="445"/>
                </a:lnTo>
                <a:lnTo>
                  <a:pt x="390" y="445"/>
                </a:lnTo>
                <a:lnTo>
                  <a:pt x="390" y="443"/>
                </a:lnTo>
                <a:lnTo>
                  <a:pt x="394" y="443"/>
                </a:lnTo>
                <a:lnTo>
                  <a:pt x="394" y="441"/>
                </a:lnTo>
                <a:lnTo>
                  <a:pt x="399" y="441"/>
                </a:lnTo>
                <a:lnTo>
                  <a:pt x="399" y="440"/>
                </a:lnTo>
                <a:lnTo>
                  <a:pt x="404" y="440"/>
                </a:lnTo>
                <a:lnTo>
                  <a:pt x="404" y="438"/>
                </a:lnTo>
                <a:lnTo>
                  <a:pt x="407" y="438"/>
                </a:lnTo>
                <a:lnTo>
                  <a:pt x="407" y="436"/>
                </a:lnTo>
                <a:lnTo>
                  <a:pt x="412" y="436"/>
                </a:lnTo>
                <a:lnTo>
                  <a:pt x="412" y="435"/>
                </a:lnTo>
                <a:lnTo>
                  <a:pt x="415" y="435"/>
                </a:lnTo>
                <a:lnTo>
                  <a:pt x="415" y="433"/>
                </a:lnTo>
                <a:lnTo>
                  <a:pt x="420" y="433"/>
                </a:lnTo>
                <a:lnTo>
                  <a:pt x="420" y="431"/>
                </a:lnTo>
                <a:lnTo>
                  <a:pt x="425" y="431"/>
                </a:lnTo>
                <a:lnTo>
                  <a:pt x="425" y="430"/>
                </a:lnTo>
                <a:lnTo>
                  <a:pt x="429" y="430"/>
                </a:lnTo>
                <a:lnTo>
                  <a:pt x="429" y="428"/>
                </a:lnTo>
                <a:lnTo>
                  <a:pt x="434" y="428"/>
                </a:lnTo>
                <a:lnTo>
                  <a:pt x="434" y="426"/>
                </a:lnTo>
                <a:lnTo>
                  <a:pt x="437" y="426"/>
                </a:lnTo>
                <a:lnTo>
                  <a:pt x="437" y="425"/>
                </a:lnTo>
                <a:lnTo>
                  <a:pt x="442" y="425"/>
                </a:lnTo>
                <a:lnTo>
                  <a:pt x="442" y="423"/>
                </a:lnTo>
                <a:lnTo>
                  <a:pt x="447" y="423"/>
                </a:lnTo>
                <a:lnTo>
                  <a:pt x="447" y="421"/>
                </a:lnTo>
                <a:lnTo>
                  <a:pt x="450" y="421"/>
                </a:lnTo>
                <a:lnTo>
                  <a:pt x="450" y="420"/>
                </a:lnTo>
                <a:lnTo>
                  <a:pt x="455" y="420"/>
                </a:lnTo>
                <a:lnTo>
                  <a:pt x="455" y="418"/>
                </a:lnTo>
                <a:lnTo>
                  <a:pt x="460" y="418"/>
                </a:lnTo>
                <a:lnTo>
                  <a:pt x="460" y="416"/>
                </a:lnTo>
                <a:lnTo>
                  <a:pt x="465" y="416"/>
                </a:lnTo>
                <a:lnTo>
                  <a:pt x="465" y="415"/>
                </a:lnTo>
                <a:lnTo>
                  <a:pt x="469" y="415"/>
                </a:lnTo>
                <a:lnTo>
                  <a:pt x="469" y="413"/>
                </a:lnTo>
                <a:lnTo>
                  <a:pt x="474" y="413"/>
                </a:lnTo>
                <a:lnTo>
                  <a:pt x="474" y="411"/>
                </a:lnTo>
                <a:lnTo>
                  <a:pt x="479" y="411"/>
                </a:lnTo>
                <a:lnTo>
                  <a:pt x="479" y="410"/>
                </a:lnTo>
                <a:lnTo>
                  <a:pt x="484" y="410"/>
                </a:lnTo>
                <a:lnTo>
                  <a:pt x="484" y="408"/>
                </a:lnTo>
                <a:lnTo>
                  <a:pt x="487" y="408"/>
                </a:lnTo>
                <a:lnTo>
                  <a:pt x="487" y="406"/>
                </a:lnTo>
                <a:lnTo>
                  <a:pt x="492" y="406"/>
                </a:lnTo>
                <a:lnTo>
                  <a:pt x="492" y="405"/>
                </a:lnTo>
                <a:lnTo>
                  <a:pt x="497" y="405"/>
                </a:lnTo>
                <a:lnTo>
                  <a:pt x="497" y="403"/>
                </a:lnTo>
                <a:lnTo>
                  <a:pt x="502" y="403"/>
                </a:lnTo>
                <a:lnTo>
                  <a:pt x="502" y="401"/>
                </a:lnTo>
                <a:lnTo>
                  <a:pt x="505" y="401"/>
                </a:lnTo>
                <a:lnTo>
                  <a:pt x="505" y="400"/>
                </a:lnTo>
                <a:lnTo>
                  <a:pt x="510" y="400"/>
                </a:lnTo>
                <a:lnTo>
                  <a:pt x="510" y="398"/>
                </a:lnTo>
                <a:lnTo>
                  <a:pt x="515" y="398"/>
                </a:lnTo>
                <a:lnTo>
                  <a:pt x="515" y="396"/>
                </a:lnTo>
                <a:lnTo>
                  <a:pt x="520" y="396"/>
                </a:lnTo>
                <a:lnTo>
                  <a:pt x="520" y="395"/>
                </a:lnTo>
                <a:lnTo>
                  <a:pt x="524" y="395"/>
                </a:lnTo>
                <a:lnTo>
                  <a:pt x="524" y="393"/>
                </a:lnTo>
                <a:lnTo>
                  <a:pt x="529" y="393"/>
                </a:lnTo>
                <a:lnTo>
                  <a:pt x="529" y="391"/>
                </a:lnTo>
                <a:lnTo>
                  <a:pt x="534" y="391"/>
                </a:lnTo>
                <a:lnTo>
                  <a:pt x="534" y="390"/>
                </a:lnTo>
                <a:lnTo>
                  <a:pt x="539" y="390"/>
                </a:lnTo>
                <a:lnTo>
                  <a:pt x="539" y="388"/>
                </a:lnTo>
                <a:lnTo>
                  <a:pt x="542" y="388"/>
                </a:lnTo>
                <a:lnTo>
                  <a:pt x="542" y="386"/>
                </a:lnTo>
                <a:lnTo>
                  <a:pt x="547" y="386"/>
                </a:lnTo>
                <a:lnTo>
                  <a:pt x="547" y="385"/>
                </a:lnTo>
                <a:lnTo>
                  <a:pt x="552" y="385"/>
                </a:lnTo>
                <a:lnTo>
                  <a:pt x="552" y="383"/>
                </a:lnTo>
                <a:lnTo>
                  <a:pt x="557" y="383"/>
                </a:lnTo>
                <a:lnTo>
                  <a:pt x="557" y="381"/>
                </a:lnTo>
                <a:lnTo>
                  <a:pt x="562" y="381"/>
                </a:lnTo>
                <a:lnTo>
                  <a:pt x="562" y="380"/>
                </a:lnTo>
                <a:lnTo>
                  <a:pt x="567" y="380"/>
                </a:lnTo>
                <a:lnTo>
                  <a:pt x="567" y="378"/>
                </a:lnTo>
                <a:lnTo>
                  <a:pt x="572" y="378"/>
                </a:lnTo>
                <a:lnTo>
                  <a:pt x="572" y="376"/>
                </a:lnTo>
                <a:lnTo>
                  <a:pt x="577" y="376"/>
                </a:lnTo>
                <a:lnTo>
                  <a:pt x="577" y="375"/>
                </a:lnTo>
                <a:lnTo>
                  <a:pt x="582" y="375"/>
                </a:lnTo>
                <a:lnTo>
                  <a:pt x="582" y="373"/>
                </a:lnTo>
                <a:lnTo>
                  <a:pt x="587" y="373"/>
                </a:lnTo>
                <a:lnTo>
                  <a:pt x="587" y="371"/>
                </a:lnTo>
                <a:lnTo>
                  <a:pt x="592" y="371"/>
                </a:lnTo>
                <a:lnTo>
                  <a:pt x="592" y="370"/>
                </a:lnTo>
                <a:lnTo>
                  <a:pt x="597" y="370"/>
                </a:lnTo>
                <a:lnTo>
                  <a:pt x="597" y="368"/>
                </a:lnTo>
                <a:lnTo>
                  <a:pt x="602" y="368"/>
                </a:lnTo>
                <a:lnTo>
                  <a:pt x="602" y="366"/>
                </a:lnTo>
                <a:lnTo>
                  <a:pt x="607" y="366"/>
                </a:lnTo>
                <a:lnTo>
                  <a:pt x="607" y="365"/>
                </a:lnTo>
                <a:lnTo>
                  <a:pt x="612" y="365"/>
                </a:lnTo>
                <a:lnTo>
                  <a:pt x="612" y="363"/>
                </a:lnTo>
                <a:lnTo>
                  <a:pt x="615" y="363"/>
                </a:lnTo>
                <a:lnTo>
                  <a:pt x="615" y="361"/>
                </a:lnTo>
                <a:lnTo>
                  <a:pt x="620" y="361"/>
                </a:lnTo>
                <a:lnTo>
                  <a:pt x="620" y="360"/>
                </a:lnTo>
                <a:lnTo>
                  <a:pt x="625" y="360"/>
                </a:lnTo>
                <a:lnTo>
                  <a:pt x="625" y="358"/>
                </a:lnTo>
                <a:lnTo>
                  <a:pt x="630" y="358"/>
                </a:lnTo>
                <a:lnTo>
                  <a:pt x="630" y="356"/>
                </a:lnTo>
                <a:lnTo>
                  <a:pt x="635" y="356"/>
                </a:lnTo>
                <a:lnTo>
                  <a:pt x="635" y="355"/>
                </a:lnTo>
                <a:lnTo>
                  <a:pt x="640" y="355"/>
                </a:lnTo>
                <a:lnTo>
                  <a:pt x="640" y="353"/>
                </a:lnTo>
                <a:lnTo>
                  <a:pt x="645" y="353"/>
                </a:lnTo>
                <a:lnTo>
                  <a:pt x="645" y="351"/>
                </a:lnTo>
                <a:lnTo>
                  <a:pt x="650" y="351"/>
                </a:lnTo>
                <a:lnTo>
                  <a:pt x="650" y="350"/>
                </a:lnTo>
                <a:lnTo>
                  <a:pt x="655" y="350"/>
                </a:lnTo>
                <a:lnTo>
                  <a:pt x="655" y="348"/>
                </a:lnTo>
                <a:lnTo>
                  <a:pt x="662" y="348"/>
                </a:lnTo>
                <a:lnTo>
                  <a:pt x="662" y="346"/>
                </a:lnTo>
                <a:lnTo>
                  <a:pt x="667" y="346"/>
                </a:lnTo>
                <a:lnTo>
                  <a:pt x="667" y="345"/>
                </a:lnTo>
                <a:lnTo>
                  <a:pt x="672" y="345"/>
                </a:lnTo>
                <a:lnTo>
                  <a:pt x="672" y="343"/>
                </a:lnTo>
                <a:lnTo>
                  <a:pt x="677" y="343"/>
                </a:lnTo>
                <a:lnTo>
                  <a:pt x="677" y="341"/>
                </a:lnTo>
                <a:lnTo>
                  <a:pt x="682" y="341"/>
                </a:lnTo>
                <a:lnTo>
                  <a:pt x="682" y="340"/>
                </a:lnTo>
                <a:lnTo>
                  <a:pt x="687" y="340"/>
                </a:lnTo>
                <a:lnTo>
                  <a:pt x="687" y="338"/>
                </a:lnTo>
                <a:lnTo>
                  <a:pt x="692" y="338"/>
                </a:lnTo>
                <a:lnTo>
                  <a:pt x="692" y="336"/>
                </a:lnTo>
                <a:lnTo>
                  <a:pt x="699" y="336"/>
                </a:lnTo>
                <a:lnTo>
                  <a:pt x="699" y="335"/>
                </a:lnTo>
                <a:lnTo>
                  <a:pt x="704" y="335"/>
                </a:lnTo>
                <a:lnTo>
                  <a:pt x="704" y="333"/>
                </a:lnTo>
                <a:lnTo>
                  <a:pt x="709" y="333"/>
                </a:lnTo>
                <a:lnTo>
                  <a:pt x="709" y="331"/>
                </a:lnTo>
                <a:lnTo>
                  <a:pt x="714" y="331"/>
                </a:lnTo>
                <a:lnTo>
                  <a:pt x="714" y="330"/>
                </a:lnTo>
                <a:lnTo>
                  <a:pt x="719" y="330"/>
                </a:lnTo>
                <a:lnTo>
                  <a:pt x="719" y="328"/>
                </a:lnTo>
                <a:lnTo>
                  <a:pt x="724" y="328"/>
                </a:lnTo>
                <a:lnTo>
                  <a:pt x="724" y="326"/>
                </a:lnTo>
                <a:lnTo>
                  <a:pt x="729" y="326"/>
                </a:lnTo>
                <a:lnTo>
                  <a:pt x="729" y="325"/>
                </a:lnTo>
                <a:lnTo>
                  <a:pt x="735" y="325"/>
                </a:lnTo>
                <a:lnTo>
                  <a:pt x="735" y="323"/>
                </a:lnTo>
                <a:lnTo>
                  <a:pt x="740" y="323"/>
                </a:lnTo>
                <a:lnTo>
                  <a:pt x="740" y="321"/>
                </a:lnTo>
                <a:lnTo>
                  <a:pt x="745" y="321"/>
                </a:lnTo>
                <a:lnTo>
                  <a:pt x="745" y="320"/>
                </a:lnTo>
                <a:lnTo>
                  <a:pt x="750" y="320"/>
                </a:lnTo>
                <a:lnTo>
                  <a:pt x="750" y="318"/>
                </a:lnTo>
                <a:lnTo>
                  <a:pt x="757" y="318"/>
                </a:lnTo>
                <a:lnTo>
                  <a:pt x="757" y="316"/>
                </a:lnTo>
                <a:lnTo>
                  <a:pt x="762" y="316"/>
                </a:lnTo>
                <a:lnTo>
                  <a:pt x="762" y="315"/>
                </a:lnTo>
                <a:lnTo>
                  <a:pt x="767" y="315"/>
                </a:lnTo>
                <a:lnTo>
                  <a:pt x="767" y="313"/>
                </a:lnTo>
                <a:lnTo>
                  <a:pt x="774" y="313"/>
                </a:lnTo>
                <a:lnTo>
                  <a:pt x="774" y="311"/>
                </a:lnTo>
                <a:lnTo>
                  <a:pt x="779" y="311"/>
                </a:lnTo>
                <a:lnTo>
                  <a:pt x="779" y="310"/>
                </a:lnTo>
                <a:lnTo>
                  <a:pt x="784" y="310"/>
                </a:lnTo>
                <a:lnTo>
                  <a:pt x="784" y="308"/>
                </a:lnTo>
                <a:lnTo>
                  <a:pt x="790" y="308"/>
                </a:lnTo>
                <a:lnTo>
                  <a:pt x="790" y="306"/>
                </a:lnTo>
                <a:lnTo>
                  <a:pt x="795" y="306"/>
                </a:lnTo>
                <a:lnTo>
                  <a:pt x="795" y="305"/>
                </a:lnTo>
                <a:lnTo>
                  <a:pt x="800" y="305"/>
                </a:lnTo>
                <a:lnTo>
                  <a:pt x="800" y="303"/>
                </a:lnTo>
                <a:lnTo>
                  <a:pt x="807" y="303"/>
                </a:lnTo>
                <a:lnTo>
                  <a:pt x="807" y="301"/>
                </a:lnTo>
                <a:lnTo>
                  <a:pt x="812" y="301"/>
                </a:lnTo>
                <a:lnTo>
                  <a:pt x="812" y="300"/>
                </a:lnTo>
                <a:lnTo>
                  <a:pt x="819" y="300"/>
                </a:lnTo>
                <a:lnTo>
                  <a:pt x="819" y="298"/>
                </a:lnTo>
                <a:lnTo>
                  <a:pt x="824" y="298"/>
                </a:lnTo>
                <a:lnTo>
                  <a:pt x="824" y="296"/>
                </a:lnTo>
                <a:lnTo>
                  <a:pt x="829" y="296"/>
                </a:lnTo>
                <a:lnTo>
                  <a:pt x="829" y="295"/>
                </a:lnTo>
                <a:lnTo>
                  <a:pt x="835" y="295"/>
                </a:lnTo>
                <a:lnTo>
                  <a:pt x="835" y="293"/>
                </a:lnTo>
                <a:lnTo>
                  <a:pt x="840" y="293"/>
                </a:lnTo>
                <a:lnTo>
                  <a:pt x="840" y="291"/>
                </a:lnTo>
                <a:lnTo>
                  <a:pt x="845" y="291"/>
                </a:lnTo>
                <a:lnTo>
                  <a:pt x="845" y="290"/>
                </a:lnTo>
                <a:lnTo>
                  <a:pt x="852" y="290"/>
                </a:lnTo>
                <a:lnTo>
                  <a:pt x="852" y="288"/>
                </a:lnTo>
                <a:lnTo>
                  <a:pt x="859" y="288"/>
                </a:lnTo>
                <a:lnTo>
                  <a:pt x="859" y="286"/>
                </a:lnTo>
                <a:lnTo>
                  <a:pt x="864" y="286"/>
                </a:lnTo>
                <a:lnTo>
                  <a:pt x="864" y="285"/>
                </a:lnTo>
                <a:lnTo>
                  <a:pt x="870" y="285"/>
                </a:lnTo>
                <a:lnTo>
                  <a:pt x="870" y="283"/>
                </a:lnTo>
                <a:lnTo>
                  <a:pt x="875" y="283"/>
                </a:lnTo>
                <a:lnTo>
                  <a:pt x="875" y="281"/>
                </a:lnTo>
                <a:lnTo>
                  <a:pt x="882" y="281"/>
                </a:lnTo>
                <a:lnTo>
                  <a:pt x="882" y="280"/>
                </a:lnTo>
                <a:lnTo>
                  <a:pt x="889" y="280"/>
                </a:lnTo>
                <a:lnTo>
                  <a:pt x="889" y="278"/>
                </a:lnTo>
                <a:lnTo>
                  <a:pt x="894" y="278"/>
                </a:lnTo>
                <a:lnTo>
                  <a:pt x="894" y="276"/>
                </a:lnTo>
                <a:lnTo>
                  <a:pt x="900" y="276"/>
                </a:lnTo>
                <a:lnTo>
                  <a:pt x="900" y="275"/>
                </a:lnTo>
                <a:lnTo>
                  <a:pt x="905" y="275"/>
                </a:lnTo>
                <a:lnTo>
                  <a:pt x="905" y="273"/>
                </a:lnTo>
                <a:lnTo>
                  <a:pt x="912" y="273"/>
                </a:lnTo>
                <a:lnTo>
                  <a:pt x="912" y="271"/>
                </a:lnTo>
                <a:lnTo>
                  <a:pt x="919" y="271"/>
                </a:lnTo>
                <a:lnTo>
                  <a:pt x="919" y="270"/>
                </a:lnTo>
                <a:lnTo>
                  <a:pt x="924" y="270"/>
                </a:lnTo>
                <a:lnTo>
                  <a:pt x="924" y="268"/>
                </a:lnTo>
                <a:lnTo>
                  <a:pt x="930" y="268"/>
                </a:lnTo>
                <a:lnTo>
                  <a:pt x="930" y="266"/>
                </a:lnTo>
                <a:lnTo>
                  <a:pt x="935" y="266"/>
                </a:lnTo>
                <a:lnTo>
                  <a:pt x="935" y="265"/>
                </a:lnTo>
                <a:lnTo>
                  <a:pt x="942" y="265"/>
                </a:lnTo>
                <a:lnTo>
                  <a:pt x="942" y="263"/>
                </a:lnTo>
                <a:lnTo>
                  <a:pt x="949" y="263"/>
                </a:lnTo>
                <a:lnTo>
                  <a:pt x="949" y="261"/>
                </a:lnTo>
                <a:lnTo>
                  <a:pt x="955" y="261"/>
                </a:lnTo>
                <a:lnTo>
                  <a:pt x="955" y="260"/>
                </a:lnTo>
                <a:lnTo>
                  <a:pt x="960" y="260"/>
                </a:lnTo>
                <a:lnTo>
                  <a:pt x="960" y="258"/>
                </a:lnTo>
                <a:lnTo>
                  <a:pt x="967" y="258"/>
                </a:lnTo>
                <a:lnTo>
                  <a:pt x="967" y="256"/>
                </a:lnTo>
                <a:lnTo>
                  <a:pt x="974" y="256"/>
                </a:lnTo>
                <a:lnTo>
                  <a:pt x="974" y="255"/>
                </a:lnTo>
                <a:lnTo>
                  <a:pt x="980" y="255"/>
                </a:lnTo>
                <a:lnTo>
                  <a:pt x="980" y="253"/>
                </a:lnTo>
                <a:lnTo>
                  <a:pt x="987" y="253"/>
                </a:lnTo>
                <a:lnTo>
                  <a:pt x="987" y="251"/>
                </a:lnTo>
                <a:lnTo>
                  <a:pt x="994" y="251"/>
                </a:lnTo>
                <a:lnTo>
                  <a:pt x="994" y="250"/>
                </a:lnTo>
                <a:lnTo>
                  <a:pt x="1000" y="250"/>
                </a:lnTo>
                <a:lnTo>
                  <a:pt x="1000" y="248"/>
                </a:lnTo>
                <a:lnTo>
                  <a:pt x="1005" y="248"/>
                </a:lnTo>
                <a:lnTo>
                  <a:pt x="1005" y="246"/>
                </a:lnTo>
                <a:lnTo>
                  <a:pt x="1012" y="246"/>
                </a:lnTo>
                <a:lnTo>
                  <a:pt x="1012" y="245"/>
                </a:lnTo>
                <a:lnTo>
                  <a:pt x="1019" y="245"/>
                </a:lnTo>
                <a:lnTo>
                  <a:pt x="1019" y="243"/>
                </a:lnTo>
                <a:lnTo>
                  <a:pt x="1025" y="243"/>
                </a:lnTo>
                <a:lnTo>
                  <a:pt x="1025" y="241"/>
                </a:lnTo>
                <a:lnTo>
                  <a:pt x="1032" y="241"/>
                </a:lnTo>
                <a:lnTo>
                  <a:pt x="1032" y="240"/>
                </a:lnTo>
                <a:lnTo>
                  <a:pt x="1039" y="240"/>
                </a:lnTo>
                <a:lnTo>
                  <a:pt x="1039" y="238"/>
                </a:lnTo>
                <a:lnTo>
                  <a:pt x="1045" y="238"/>
                </a:lnTo>
                <a:lnTo>
                  <a:pt x="1045" y="236"/>
                </a:lnTo>
                <a:lnTo>
                  <a:pt x="1052" y="236"/>
                </a:lnTo>
                <a:lnTo>
                  <a:pt x="1052" y="235"/>
                </a:lnTo>
                <a:lnTo>
                  <a:pt x="1059" y="235"/>
                </a:lnTo>
                <a:lnTo>
                  <a:pt x="1059" y="233"/>
                </a:lnTo>
                <a:lnTo>
                  <a:pt x="1065" y="233"/>
                </a:lnTo>
                <a:lnTo>
                  <a:pt x="1065" y="231"/>
                </a:lnTo>
                <a:lnTo>
                  <a:pt x="1072" y="231"/>
                </a:lnTo>
                <a:lnTo>
                  <a:pt x="1072" y="230"/>
                </a:lnTo>
                <a:lnTo>
                  <a:pt x="1079" y="230"/>
                </a:lnTo>
                <a:lnTo>
                  <a:pt x="1079" y="228"/>
                </a:lnTo>
                <a:lnTo>
                  <a:pt x="1085" y="228"/>
                </a:lnTo>
                <a:lnTo>
                  <a:pt x="1085" y="226"/>
                </a:lnTo>
                <a:lnTo>
                  <a:pt x="1092" y="226"/>
                </a:lnTo>
                <a:lnTo>
                  <a:pt x="1092" y="225"/>
                </a:lnTo>
                <a:lnTo>
                  <a:pt x="1100" y="225"/>
                </a:lnTo>
                <a:lnTo>
                  <a:pt x="1100" y="223"/>
                </a:lnTo>
                <a:lnTo>
                  <a:pt x="1107" y="223"/>
                </a:lnTo>
                <a:lnTo>
                  <a:pt x="1107" y="221"/>
                </a:lnTo>
                <a:lnTo>
                  <a:pt x="1114" y="221"/>
                </a:lnTo>
                <a:lnTo>
                  <a:pt x="1114" y="220"/>
                </a:lnTo>
                <a:lnTo>
                  <a:pt x="1120" y="220"/>
                </a:lnTo>
                <a:lnTo>
                  <a:pt x="1120" y="218"/>
                </a:lnTo>
                <a:lnTo>
                  <a:pt x="1127" y="218"/>
                </a:lnTo>
                <a:lnTo>
                  <a:pt x="1127" y="216"/>
                </a:lnTo>
                <a:lnTo>
                  <a:pt x="1134" y="216"/>
                </a:lnTo>
                <a:lnTo>
                  <a:pt x="1134" y="215"/>
                </a:lnTo>
                <a:lnTo>
                  <a:pt x="1140" y="215"/>
                </a:lnTo>
                <a:lnTo>
                  <a:pt x="1140" y="213"/>
                </a:lnTo>
                <a:lnTo>
                  <a:pt x="1149" y="213"/>
                </a:lnTo>
                <a:lnTo>
                  <a:pt x="1149" y="211"/>
                </a:lnTo>
                <a:lnTo>
                  <a:pt x="1155" y="211"/>
                </a:lnTo>
                <a:lnTo>
                  <a:pt x="1155" y="210"/>
                </a:lnTo>
                <a:lnTo>
                  <a:pt x="1162" y="210"/>
                </a:lnTo>
                <a:lnTo>
                  <a:pt x="1162" y="208"/>
                </a:lnTo>
                <a:lnTo>
                  <a:pt x="1170" y="208"/>
                </a:lnTo>
                <a:lnTo>
                  <a:pt x="1170" y="206"/>
                </a:lnTo>
                <a:lnTo>
                  <a:pt x="1177" y="206"/>
                </a:lnTo>
                <a:lnTo>
                  <a:pt x="1177" y="205"/>
                </a:lnTo>
                <a:lnTo>
                  <a:pt x="1185" y="205"/>
                </a:lnTo>
                <a:lnTo>
                  <a:pt x="1185" y="203"/>
                </a:lnTo>
                <a:lnTo>
                  <a:pt x="1192" y="203"/>
                </a:lnTo>
                <a:lnTo>
                  <a:pt x="1192" y="201"/>
                </a:lnTo>
                <a:lnTo>
                  <a:pt x="1200" y="201"/>
                </a:lnTo>
                <a:lnTo>
                  <a:pt x="1200" y="200"/>
                </a:lnTo>
                <a:lnTo>
                  <a:pt x="1207" y="200"/>
                </a:lnTo>
                <a:lnTo>
                  <a:pt x="1207" y="198"/>
                </a:lnTo>
                <a:lnTo>
                  <a:pt x="1215" y="198"/>
                </a:lnTo>
                <a:lnTo>
                  <a:pt x="1215" y="196"/>
                </a:lnTo>
                <a:lnTo>
                  <a:pt x="1222" y="196"/>
                </a:lnTo>
                <a:lnTo>
                  <a:pt x="1222" y="195"/>
                </a:lnTo>
                <a:lnTo>
                  <a:pt x="1230" y="195"/>
                </a:lnTo>
                <a:lnTo>
                  <a:pt x="1230" y="193"/>
                </a:lnTo>
                <a:lnTo>
                  <a:pt x="1237" y="193"/>
                </a:lnTo>
                <a:lnTo>
                  <a:pt x="1237" y="191"/>
                </a:lnTo>
                <a:lnTo>
                  <a:pt x="1245" y="191"/>
                </a:lnTo>
                <a:lnTo>
                  <a:pt x="1245" y="190"/>
                </a:lnTo>
                <a:lnTo>
                  <a:pt x="1252" y="190"/>
                </a:lnTo>
                <a:lnTo>
                  <a:pt x="1252" y="188"/>
                </a:lnTo>
                <a:lnTo>
                  <a:pt x="1260" y="188"/>
                </a:lnTo>
                <a:lnTo>
                  <a:pt x="1260" y="186"/>
                </a:lnTo>
                <a:lnTo>
                  <a:pt x="1269" y="186"/>
                </a:lnTo>
                <a:lnTo>
                  <a:pt x="1269" y="185"/>
                </a:lnTo>
                <a:lnTo>
                  <a:pt x="1275" y="185"/>
                </a:lnTo>
                <a:lnTo>
                  <a:pt x="1275" y="183"/>
                </a:lnTo>
                <a:lnTo>
                  <a:pt x="1284" y="183"/>
                </a:lnTo>
                <a:lnTo>
                  <a:pt x="1284" y="181"/>
                </a:lnTo>
                <a:lnTo>
                  <a:pt x="1292" y="181"/>
                </a:lnTo>
                <a:lnTo>
                  <a:pt x="1292" y="180"/>
                </a:lnTo>
                <a:lnTo>
                  <a:pt x="1300" y="180"/>
                </a:lnTo>
                <a:lnTo>
                  <a:pt x="1300" y="178"/>
                </a:lnTo>
                <a:lnTo>
                  <a:pt x="1309" y="178"/>
                </a:lnTo>
                <a:lnTo>
                  <a:pt x="1309" y="176"/>
                </a:lnTo>
                <a:lnTo>
                  <a:pt x="1317" y="176"/>
                </a:lnTo>
                <a:lnTo>
                  <a:pt x="1317" y="175"/>
                </a:lnTo>
                <a:lnTo>
                  <a:pt x="1324" y="175"/>
                </a:lnTo>
                <a:lnTo>
                  <a:pt x="1324" y="173"/>
                </a:lnTo>
                <a:lnTo>
                  <a:pt x="1332" y="173"/>
                </a:lnTo>
                <a:lnTo>
                  <a:pt x="1332" y="171"/>
                </a:lnTo>
                <a:lnTo>
                  <a:pt x="1340" y="171"/>
                </a:lnTo>
                <a:lnTo>
                  <a:pt x="1340" y="170"/>
                </a:lnTo>
                <a:lnTo>
                  <a:pt x="1349" y="170"/>
                </a:lnTo>
                <a:lnTo>
                  <a:pt x="1349" y="168"/>
                </a:lnTo>
                <a:lnTo>
                  <a:pt x="1357" y="168"/>
                </a:lnTo>
                <a:lnTo>
                  <a:pt x="1357" y="166"/>
                </a:lnTo>
                <a:lnTo>
                  <a:pt x="1365" y="166"/>
                </a:lnTo>
                <a:lnTo>
                  <a:pt x="1365" y="165"/>
                </a:lnTo>
                <a:lnTo>
                  <a:pt x="1374" y="165"/>
                </a:lnTo>
                <a:lnTo>
                  <a:pt x="1374" y="163"/>
                </a:lnTo>
                <a:lnTo>
                  <a:pt x="1382" y="163"/>
                </a:lnTo>
                <a:lnTo>
                  <a:pt x="1382" y="161"/>
                </a:lnTo>
                <a:lnTo>
                  <a:pt x="1392" y="161"/>
                </a:lnTo>
                <a:lnTo>
                  <a:pt x="1392" y="160"/>
                </a:lnTo>
                <a:lnTo>
                  <a:pt x="1400" y="160"/>
                </a:lnTo>
                <a:lnTo>
                  <a:pt x="1400" y="158"/>
                </a:lnTo>
                <a:lnTo>
                  <a:pt x="1409" y="158"/>
                </a:lnTo>
                <a:lnTo>
                  <a:pt x="1409" y="156"/>
                </a:lnTo>
                <a:lnTo>
                  <a:pt x="1417" y="156"/>
                </a:lnTo>
                <a:lnTo>
                  <a:pt x="1417" y="155"/>
                </a:lnTo>
                <a:lnTo>
                  <a:pt x="1425" y="155"/>
                </a:lnTo>
                <a:lnTo>
                  <a:pt x="1425" y="153"/>
                </a:lnTo>
                <a:lnTo>
                  <a:pt x="1435" y="153"/>
                </a:lnTo>
                <a:lnTo>
                  <a:pt x="1435" y="151"/>
                </a:lnTo>
                <a:lnTo>
                  <a:pt x="1444" y="151"/>
                </a:lnTo>
                <a:lnTo>
                  <a:pt x="1444" y="150"/>
                </a:lnTo>
                <a:lnTo>
                  <a:pt x="1452" y="150"/>
                </a:lnTo>
                <a:lnTo>
                  <a:pt x="1452" y="148"/>
                </a:lnTo>
                <a:lnTo>
                  <a:pt x="1460" y="148"/>
                </a:lnTo>
                <a:lnTo>
                  <a:pt x="1460" y="146"/>
                </a:lnTo>
                <a:lnTo>
                  <a:pt x="1470" y="146"/>
                </a:lnTo>
                <a:lnTo>
                  <a:pt x="1470" y="145"/>
                </a:lnTo>
                <a:lnTo>
                  <a:pt x="1480" y="145"/>
                </a:lnTo>
                <a:lnTo>
                  <a:pt x="1480" y="143"/>
                </a:lnTo>
                <a:lnTo>
                  <a:pt x="1489" y="143"/>
                </a:lnTo>
                <a:lnTo>
                  <a:pt x="1489" y="141"/>
                </a:lnTo>
                <a:lnTo>
                  <a:pt x="1499" y="141"/>
                </a:lnTo>
                <a:lnTo>
                  <a:pt x="1499" y="140"/>
                </a:lnTo>
                <a:lnTo>
                  <a:pt x="1509" y="140"/>
                </a:lnTo>
                <a:lnTo>
                  <a:pt x="1509" y="138"/>
                </a:lnTo>
                <a:lnTo>
                  <a:pt x="1517" y="138"/>
                </a:lnTo>
                <a:lnTo>
                  <a:pt x="1517" y="136"/>
                </a:lnTo>
                <a:lnTo>
                  <a:pt x="1527" y="136"/>
                </a:lnTo>
                <a:lnTo>
                  <a:pt x="1527" y="135"/>
                </a:lnTo>
                <a:lnTo>
                  <a:pt x="1537" y="135"/>
                </a:lnTo>
                <a:lnTo>
                  <a:pt x="1537" y="133"/>
                </a:lnTo>
                <a:lnTo>
                  <a:pt x="1545" y="133"/>
                </a:lnTo>
                <a:lnTo>
                  <a:pt x="1545" y="131"/>
                </a:lnTo>
                <a:lnTo>
                  <a:pt x="1555" y="131"/>
                </a:lnTo>
                <a:lnTo>
                  <a:pt x="1555" y="130"/>
                </a:lnTo>
                <a:lnTo>
                  <a:pt x="1565" y="130"/>
                </a:lnTo>
                <a:lnTo>
                  <a:pt x="1565" y="128"/>
                </a:lnTo>
                <a:lnTo>
                  <a:pt x="1575" y="128"/>
                </a:lnTo>
                <a:lnTo>
                  <a:pt x="1575" y="126"/>
                </a:lnTo>
                <a:lnTo>
                  <a:pt x="1585" y="126"/>
                </a:lnTo>
                <a:lnTo>
                  <a:pt x="1585" y="125"/>
                </a:lnTo>
                <a:lnTo>
                  <a:pt x="1595" y="125"/>
                </a:lnTo>
                <a:lnTo>
                  <a:pt x="1595" y="123"/>
                </a:lnTo>
                <a:lnTo>
                  <a:pt x="1605" y="123"/>
                </a:lnTo>
                <a:lnTo>
                  <a:pt x="1605" y="121"/>
                </a:lnTo>
                <a:lnTo>
                  <a:pt x="1617" y="121"/>
                </a:lnTo>
                <a:lnTo>
                  <a:pt x="1617" y="120"/>
                </a:lnTo>
                <a:lnTo>
                  <a:pt x="1627" y="120"/>
                </a:lnTo>
                <a:lnTo>
                  <a:pt x="1627" y="118"/>
                </a:lnTo>
                <a:lnTo>
                  <a:pt x="1637" y="118"/>
                </a:lnTo>
                <a:lnTo>
                  <a:pt x="1637" y="116"/>
                </a:lnTo>
                <a:lnTo>
                  <a:pt x="1647" y="116"/>
                </a:lnTo>
                <a:lnTo>
                  <a:pt x="1647" y="115"/>
                </a:lnTo>
                <a:lnTo>
                  <a:pt x="1657" y="115"/>
                </a:lnTo>
                <a:lnTo>
                  <a:pt x="1657" y="113"/>
                </a:lnTo>
                <a:lnTo>
                  <a:pt x="1669" y="113"/>
                </a:lnTo>
                <a:lnTo>
                  <a:pt x="1669" y="111"/>
                </a:lnTo>
                <a:lnTo>
                  <a:pt x="1679" y="111"/>
                </a:lnTo>
                <a:lnTo>
                  <a:pt x="1679" y="110"/>
                </a:lnTo>
                <a:lnTo>
                  <a:pt x="1690" y="110"/>
                </a:lnTo>
                <a:lnTo>
                  <a:pt x="1690" y="108"/>
                </a:lnTo>
                <a:lnTo>
                  <a:pt x="1702" y="108"/>
                </a:lnTo>
                <a:lnTo>
                  <a:pt x="1702" y="106"/>
                </a:lnTo>
                <a:lnTo>
                  <a:pt x="1714" y="106"/>
                </a:lnTo>
                <a:lnTo>
                  <a:pt x="1714" y="105"/>
                </a:lnTo>
                <a:lnTo>
                  <a:pt x="1724" y="105"/>
                </a:lnTo>
                <a:lnTo>
                  <a:pt x="1724" y="103"/>
                </a:lnTo>
                <a:lnTo>
                  <a:pt x="1735" y="103"/>
                </a:lnTo>
                <a:lnTo>
                  <a:pt x="1735" y="101"/>
                </a:lnTo>
                <a:lnTo>
                  <a:pt x="1747" y="101"/>
                </a:lnTo>
                <a:lnTo>
                  <a:pt x="1747" y="100"/>
                </a:lnTo>
                <a:lnTo>
                  <a:pt x="1759" y="100"/>
                </a:lnTo>
                <a:lnTo>
                  <a:pt x="1759" y="98"/>
                </a:lnTo>
                <a:lnTo>
                  <a:pt x="1769" y="98"/>
                </a:lnTo>
                <a:lnTo>
                  <a:pt x="1769" y="96"/>
                </a:lnTo>
                <a:lnTo>
                  <a:pt x="1780" y="96"/>
                </a:lnTo>
                <a:lnTo>
                  <a:pt x="1780" y="95"/>
                </a:lnTo>
                <a:lnTo>
                  <a:pt x="1794" y="95"/>
                </a:lnTo>
                <a:lnTo>
                  <a:pt x="1794" y="93"/>
                </a:lnTo>
                <a:lnTo>
                  <a:pt x="1805" y="93"/>
                </a:lnTo>
                <a:lnTo>
                  <a:pt x="1805" y="91"/>
                </a:lnTo>
                <a:lnTo>
                  <a:pt x="1819" y="91"/>
                </a:lnTo>
                <a:lnTo>
                  <a:pt x="1819" y="90"/>
                </a:lnTo>
                <a:lnTo>
                  <a:pt x="1830" y="90"/>
                </a:lnTo>
                <a:lnTo>
                  <a:pt x="1830" y="88"/>
                </a:lnTo>
                <a:lnTo>
                  <a:pt x="1844" y="88"/>
                </a:lnTo>
                <a:lnTo>
                  <a:pt x="1844" y="86"/>
                </a:lnTo>
                <a:lnTo>
                  <a:pt x="1855" y="86"/>
                </a:lnTo>
                <a:lnTo>
                  <a:pt x="1855" y="85"/>
                </a:lnTo>
                <a:lnTo>
                  <a:pt x="1867" y="85"/>
                </a:lnTo>
                <a:lnTo>
                  <a:pt x="1867" y="83"/>
                </a:lnTo>
                <a:lnTo>
                  <a:pt x="1880" y="83"/>
                </a:lnTo>
                <a:lnTo>
                  <a:pt x="1880" y="81"/>
                </a:lnTo>
                <a:lnTo>
                  <a:pt x="1894" y="81"/>
                </a:lnTo>
                <a:lnTo>
                  <a:pt x="1894" y="80"/>
                </a:lnTo>
                <a:lnTo>
                  <a:pt x="1907" y="80"/>
                </a:lnTo>
                <a:lnTo>
                  <a:pt x="1907" y="78"/>
                </a:lnTo>
                <a:lnTo>
                  <a:pt x="1922" y="78"/>
                </a:lnTo>
                <a:lnTo>
                  <a:pt x="1922" y="76"/>
                </a:lnTo>
                <a:lnTo>
                  <a:pt x="1935" y="76"/>
                </a:lnTo>
                <a:lnTo>
                  <a:pt x="1935" y="75"/>
                </a:lnTo>
                <a:lnTo>
                  <a:pt x="1949" y="75"/>
                </a:lnTo>
                <a:lnTo>
                  <a:pt x="1949" y="73"/>
                </a:lnTo>
                <a:lnTo>
                  <a:pt x="1962" y="73"/>
                </a:lnTo>
                <a:lnTo>
                  <a:pt x="1962" y="71"/>
                </a:lnTo>
                <a:lnTo>
                  <a:pt x="1975" y="71"/>
                </a:lnTo>
                <a:lnTo>
                  <a:pt x="1975" y="70"/>
                </a:lnTo>
                <a:lnTo>
                  <a:pt x="1990" y="70"/>
                </a:lnTo>
                <a:lnTo>
                  <a:pt x="1990" y="68"/>
                </a:lnTo>
                <a:lnTo>
                  <a:pt x="2005" y="68"/>
                </a:lnTo>
                <a:lnTo>
                  <a:pt x="2005" y="66"/>
                </a:lnTo>
                <a:lnTo>
                  <a:pt x="2020" y="66"/>
                </a:lnTo>
                <a:lnTo>
                  <a:pt x="2020" y="65"/>
                </a:lnTo>
                <a:lnTo>
                  <a:pt x="2035" y="65"/>
                </a:lnTo>
                <a:lnTo>
                  <a:pt x="2035" y="63"/>
                </a:lnTo>
                <a:lnTo>
                  <a:pt x="2050" y="63"/>
                </a:lnTo>
                <a:lnTo>
                  <a:pt x="2050" y="61"/>
                </a:lnTo>
                <a:lnTo>
                  <a:pt x="2065" y="61"/>
                </a:lnTo>
                <a:lnTo>
                  <a:pt x="2065" y="60"/>
                </a:lnTo>
                <a:lnTo>
                  <a:pt x="2082" y="60"/>
                </a:lnTo>
                <a:lnTo>
                  <a:pt x="2082" y="58"/>
                </a:lnTo>
                <a:lnTo>
                  <a:pt x="2097" y="58"/>
                </a:lnTo>
                <a:lnTo>
                  <a:pt x="2097" y="56"/>
                </a:lnTo>
                <a:lnTo>
                  <a:pt x="2114" y="56"/>
                </a:lnTo>
                <a:lnTo>
                  <a:pt x="2114" y="55"/>
                </a:lnTo>
                <a:lnTo>
                  <a:pt x="2130" y="55"/>
                </a:lnTo>
                <a:lnTo>
                  <a:pt x="2130" y="53"/>
                </a:lnTo>
                <a:lnTo>
                  <a:pt x="2149" y="53"/>
                </a:lnTo>
                <a:lnTo>
                  <a:pt x="2149" y="51"/>
                </a:lnTo>
                <a:lnTo>
                  <a:pt x="2165" y="51"/>
                </a:lnTo>
                <a:lnTo>
                  <a:pt x="2165" y="50"/>
                </a:lnTo>
                <a:lnTo>
                  <a:pt x="2182" y="50"/>
                </a:lnTo>
                <a:lnTo>
                  <a:pt x="2182" y="48"/>
                </a:lnTo>
                <a:lnTo>
                  <a:pt x="2199" y="48"/>
                </a:lnTo>
                <a:lnTo>
                  <a:pt x="2199" y="46"/>
                </a:lnTo>
                <a:lnTo>
                  <a:pt x="2219" y="46"/>
                </a:lnTo>
                <a:lnTo>
                  <a:pt x="2219" y="45"/>
                </a:lnTo>
                <a:lnTo>
                  <a:pt x="2237" y="45"/>
                </a:lnTo>
                <a:lnTo>
                  <a:pt x="2237" y="43"/>
                </a:lnTo>
                <a:lnTo>
                  <a:pt x="2257" y="43"/>
                </a:lnTo>
                <a:lnTo>
                  <a:pt x="2257" y="41"/>
                </a:lnTo>
                <a:lnTo>
                  <a:pt x="2277" y="41"/>
                </a:lnTo>
                <a:lnTo>
                  <a:pt x="2277" y="40"/>
                </a:lnTo>
                <a:lnTo>
                  <a:pt x="2295" y="40"/>
                </a:lnTo>
                <a:lnTo>
                  <a:pt x="2295" y="38"/>
                </a:lnTo>
                <a:lnTo>
                  <a:pt x="2315" y="38"/>
                </a:lnTo>
                <a:lnTo>
                  <a:pt x="2315" y="36"/>
                </a:lnTo>
                <a:lnTo>
                  <a:pt x="2339" y="36"/>
                </a:lnTo>
                <a:lnTo>
                  <a:pt x="2339" y="35"/>
                </a:lnTo>
                <a:lnTo>
                  <a:pt x="2360" y="35"/>
                </a:lnTo>
                <a:lnTo>
                  <a:pt x="2360" y="33"/>
                </a:lnTo>
                <a:lnTo>
                  <a:pt x="2382" y="33"/>
                </a:lnTo>
                <a:lnTo>
                  <a:pt x="2382" y="31"/>
                </a:lnTo>
                <a:lnTo>
                  <a:pt x="2404" y="31"/>
                </a:lnTo>
                <a:lnTo>
                  <a:pt x="2404" y="30"/>
                </a:lnTo>
                <a:lnTo>
                  <a:pt x="2427" y="30"/>
                </a:lnTo>
                <a:lnTo>
                  <a:pt x="2427" y="28"/>
                </a:lnTo>
                <a:lnTo>
                  <a:pt x="2454" y="28"/>
                </a:lnTo>
                <a:lnTo>
                  <a:pt x="2454" y="26"/>
                </a:lnTo>
                <a:lnTo>
                  <a:pt x="2479" y="26"/>
                </a:lnTo>
                <a:lnTo>
                  <a:pt x="2479" y="25"/>
                </a:lnTo>
                <a:lnTo>
                  <a:pt x="2504" y="25"/>
                </a:lnTo>
                <a:lnTo>
                  <a:pt x="2504" y="23"/>
                </a:lnTo>
                <a:lnTo>
                  <a:pt x="2530" y="23"/>
                </a:lnTo>
                <a:lnTo>
                  <a:pt x="2530" y="21"/>
                </a:lnTo>
                <a:lnTo>
                  <a:pt x="2560" y="21"/>
                </a:lnTo>
                <a:lnTo>
                  <a:pt x="2560" y="20"/>
                </a:lnTo>
                <a:lnTo>
                  <a:pt x="2590" y="20"/>
                </a:lnTo>
                <a:lnTo>
                  <a:pt x="2590" y="18"/>
                </a:lnTo>
                <a:lnTo>
                  <a:pt x="2620" y="18"/>
                </a:lnTo>
                <a:lnTo>
                  <a:pt x="2620" y="16"/>
                </a:lnTo>
                <a:lnTo>
                  <a:pt x="2654" y="16"/>
                </a:lnTo>
                <a:lnTo>
                  <a:pt x="2654" y="15"/>
                </a:lnTo>
                <a:lnTo>
                  <a:pt x="2690" y="15"/>
                </a:lnTo>
                <a:lnTo>
                  <a:pt x="2690" y="13"/>
                </a:lnTo>
                <a:lnTo>
                  <a:pt x="2725" y="13"/>
                </a:lnTo>
                <a:lnTo>
                  <a:pt x="2725" y="11"/>
                </a:lnTo>
                <a:lnTo>
                  <a:pt x="2767" y="11"/>
                </a:lnTo>
                <a:lnTo>
                  <a:pt x="2767" y="10"/>
                </a:lnTo>
                <a:lnTo>
                  <a:pt x="2810" y="10"/>
                </a:lnTo>
                <a:lnTo>
                  <a:pt x="2810" y="8"/>
                </a:lnTo>
                <a:lnTo>
                  <a:pt x="2859" y="8"/>
                </a:lnTo>
                <a:lnTo>
                  <a:pt x="2859" y="6"/>
                </a:lnTo>
                <a:lnTo>
                  <a:pt x="2915" y="6"/>
                </a:lnTo>
                <a:lnTo>
                  <a:pt x="2915" y="5"/>
                </a:lnTo>
                <a:lnTo>
                  <a:pt x="2980" y="5"/>
                </a:lnTo>
                <a:lnTo>
                  <a:pt x="2980" y="3"/>
                </a:lnTo>
                <a:lnTo>
                  <a:pt x="3057" y="3"/>
                </a:lnTo>
                <a:lnTo>
                  <a:pt x="3057" y="1"/>
                </a:lnTo>
                <a:lnTo>
                  <a:pt x="3177" y="1"/>
                </a:lnTo>
                <a:lnTo>
                  <a:pt x="3177" y="0"/>
                </a:lnTo>
                <a:lnTo>
                  <a:pt x="3185" y="0"/>
                </a:lnTo>
                <a:lnTo>
                  <a:pt x="3185" y="1"/>
                </a:lnTo>
                <a:lnTo>
                  <a:pt x="3284" y="1"/>
                </a:lnTo>
                <a:lnTo>
                  <a:pt x="3284" y="3"/>
                </a:lnTo>
                <a:lnTo>
                  <a:pt x="3330" y="3"/>
                </a:lnTo>
                <a:lnTo>
                  <a:pt x="3330" y="5"/>
                </a:lnTo>
                <a:lnTo>
                  <a:pt x="3365" y="5"/>
                </a:lnTo>
                <a:lnTo>
                  <a:pt x="3365" y="6"/>
                </a:lnTo>
                <a:lnTo>
                  <a:pt x="3389" y="6"/>
                </a:lnTo>
                <a:lnTo>
                  <a:pt x="3389" y="8"/>
                </a:lnTo>
                <a:lnTo>
                  <a:pt x="3412" y="8"/>
                </a:lnTo>
                <a:lnTo>
                  <a:pt x="3412" y="10"/>
                </a:lnTo>
                <a:lnTo>
                  <a:pt x="3435" y="10"/>
                </a:lnTo>
                <a:lnTo>
                  <a:pt x="3435" y="11"/>
                </a:lnTo>
                <a:lnTo>
                  <a:pt x="3457" y="11"/>
                </a:lnTo>
                <a:lnTo>
                  <a:pt x="3457" y="13"/>
                </a:lnTo>
                <a:lnTo>
                  <a:pt x="3472" y="13"/>
                </a:lnTo>
                <a:lnTo>
                  <a:pt x="3472" y="15"/>
                </a:lnTo>
                <a:lnTo>
                  <a:pt x="3487" y="15"/>
                </a:lnTo>
                <a:lnTo>
                  <a:pt x="3487" y="16"/>
                </a:lnTo>
                <a:lnTo>
                  <a:pt x="3502" y="16"/>
                </a:lnTo>
                <a:lnTo>
                  <a:pt x="3502" y="18"/>
                </a:lnTo>
                <a:lnTo>
                  <a:pt x="3517" y="18"/>
                </a:lnTo>
                <a:lnTo>
                  <a:pt x="3517" y="20"/>
                </a:lnTo>
                <a:lnTo>
                  <a:pt x="3532" y="20"/>
                </a:lnTo>
                <a:lnTo>
                  <a:pt x="3532" y="21"/>
                </a:lnTo>
                <a:lnTo>
                  <a:pt x="3547" y="21"/>
                </a:lnTo>
                <a:lnTo>
                  <a:pt x="3547" y="23"/>
                </a:lnTo>
                <a:lnTo>
                  <a:pt x="3559" y="23"/>
                </a:lnTo>
                <a:lnTo>
                  <a:pt x="3559" y="25"/>
                </a:lnTo>
                <a:lnTo>
                  <a:pt x="3569" y="25"/>
                </a:lnTo>
                <a:lnTo>
                  <a:pt x="3569" y="26"/>
                </a:lnTo>
                <a:lnTo>
                  <a:pt x="3580" y="26"/>
                </a:lnTo>
                <a:lnTo>
                  <a:pt x="3580" y="28"/>
                </a:lnTo>
                <a:lnTo>
                  <a:pt x="3590" y="28"/>
                </a:lnTo>
                <a:lnTo>
                  <a:pt x="3590" y="30"/>
                </a:lnTo>
                <a:lnTo>
                  <a:pt x="3602" y="30"/>
                </a:lnTo>
                <a:lnTo>
                  <a:pt x="3602" y="31"/>
                </a:lnTo>
                <a:lnTo>
                  <a:pt x="3612" y="31"/>
                </a:lnTo>
                <a:lnTo>
                  <a:pt x="3612" y="33"/>
                </a:lnTo>
                <a:lnTo>
                  <a:pt x="3624" y="33"/>
                </a:lnTo>
                <a:lnTo>
                  <a:pt x="3624" y="35"/>
                </a:lnTo>
                <a:lnTo>
                  <a:pt x="3634" y="35"/>
                </a:lnTo>
                <a:lnTo>
                  <a:pt x="3634" y="36"/>
                </a:lnTo>
                <a:lnTo>
                  <a:pt x="3645" y="36"/>
                </a:lnTo>
                <a:lnTo>
                  <a:pt x="3645" y="38"/>
                </a:lnTo>
                <a:lnTo>
                  <a:pt x="3654" y="38"/>
                </a:lnTo>
                <a:lnTo>
                  <a:pt x="3654" y="40"/>
                </a:lnTo>
                <a:lnTo>
                  <a:pt x="3662" y="40"/>
                </a:lnTo>
                <a:lnTo>
                  <a:pt x="3662" y="41"/>
                </a:lnTo>
                <a:lnTo>
                  <a:pt x="3670" y="41"/>
                </a:lnTo>
                <a:lnTo>
                  <a:pt x="3670" y="43"/>
                </a:lnTo>
                <a:lnTo>
                  <a:pt x="3679" y="43"/>
                </a:lnTo>
                <a:lnTo>
                  <a:pt x="3679" y="45"/>
                </a:lnTo>
                <a:lnTo>
                  <a:pt x="3687" y="45"/>
                </a:lnTo>
                <a:lnTo>
                  <a:pt x="3687" y="46"/>
                </a:lnTo>
                <a:lnTo>
                  <a:pt x="3695" y="46"/>
                </a:lnTo>
                <a:lnTo>
                  <a:pt x="3695" y="48"/>
                </a:lnTo>
                <a:lnTo>
                  <a:pt x="3704" y="48"/>
                </a:lnTo>
                <a:lnTo>
                  <a:pt x="3704" y="50"/>
                </a:lnTo>
                <a:lnTo>
                  <a:pt x="3712" y="50"/>
                </a:lnTo>
                <a:lnTo>
                  <a:pt x="3712" y="51"/>
                </a:lnTo>
                <a:lnTo>
                  <a:pt x="3720" y="51"/>
                </a:lnTo>
                <a:lnTo>
                  <a:pt x="3720" y="53"/>
                </a:lnTo>
                <a:lnTo>
                  <a:pt x="3729" y="53"/>
                </a:lnTo>
                <a:lnTo>
                  <a:pt x="3729" y="55"/>
                </a:lnTo>
                <a:lnTo>
                  <a:pt x="3737" y="55"/>
                </a:lnTo>
                <a:lnTo>
                  <a:pt x="3737" y="56"/>
                </a:lnTo>
                <a:lnTo>
                  <a:pt x="3745" y="56"/>
                </a:lnTo>
                <a:lnTo>
                  <a:pt x="3745" y="58"/>
                </a:lnTo>
                <a:lnTo>
                  <a:pt x="3752" y="58"/>
                </a:lnTo>
                <a:lnTo>
                  <a:pt x="3752" y="60"/>
                </a:lnTo>
                <a:lnTo>
                  <a:pt x="3759" y="60"/>
                </a:lnTo>
                <a:lnTo>
                  <a:pt x="3759" y="61"/>
                </a:lnTo>
                <a:lnTo>
                  <a:pt x="3765" y="61"/>
                </a:lnTo>
                <a:lnTo>
                  <a:pt x="3765" y="63"/>
                </a:lnTo>
                <a:lnTo>
                  <a:pt x="3772" y="63"/>
                </a:lnTo>
                <a:lnTo>
                  <a:pt x="3772" y="65"/>
                </a:lnTo>
                <a:lnTo>
                  <a:pt x="3779" y="65"/>
                </a:lnTo>
                <a:lnTo>
                  <a:pt x="3779" y="66"/>
                </a:lnTo>
                <a:lnTo>
                  <a:pt x="3784" y="66"/>
                </a:lnTo>
                <a:lnTo>
                  <a:pt x="3784" y="68"/>
                </a:lnTo>
                <a:lnTo>
                  <a:pt x="3790" y="68"/>
                </a:lnTo>
                <a:lnTo>
                  <a:pt x="3790" y="70"/>
                </a:lnTo>
                <a:lnTo>
                  <a:pt x="3797" y="70"/>
                </a:lnTo>
                <a:lnTo>
                  <a:pt x="3797" y="71"/>
                </a:lnTo>
                <a:lnTo>
                  <a:pt x="3804" y="71"/>
                </a:lnTo>
                <a:lnTo>
                  <a:pt x="3804" y="73"/>
                </a:lnTo>
                <a:lnTo>
                  <a:pt x="3810" y="73"/>
                </a:lnTo>
                <a:lnTo>
                  <a:pt x="3810" y="75"/>
                </a:lnTo>
                <a:lnTo>
                  <a:pt x="3817" y="75"/>
                </a:lnTo>
                <a:lnTo>
                  <a:pt x="3817" y="76"/>
                </a:lnTo>
                <a:lnTo>
                  <a:pt x="3824" y="76"/>
                </a:lnTo>
                <a:lnTo>
                  <a:pt x="3824" y="78"/>
                </a:lnTo>
                <a:lnTo>
                  <a:pt x="3830" y="78"/>
                </a:lnTo>
                <a:lnTo>
                  <a:pt x="3830" y="80"/>
                </a:lnTo>
                <a:lnTo>
                  <a:pt x="3837" y="80"/>
                </a:lnTo>
                <a:lnTo>
                  <a:pt x="3837" y="81"/>
                </a:lnTo>
                <a:lnTo>
                  <a:pt x="3844" y="81"/>
                </a:lnTo>
                <a:lnTo>
                  <a:pt x="3844" y="83"/>
                </a:lnTo>
                <a:lnTo>
                  <a:pt x="3849" y="83"/>
                </a:lnTo>
                <a:lnTo>
                  <a:pt x="3849" y="85"/>
                </a:lnTo>
                <a:lnTo>
                  <a:pt x="3854" y="85"/>
                </a:lnTo>
                <a:lnTo>
                  <a:pt x="3854" y="86"/>
                </a:lnTo>
                <a:lnTo>
                  <a:pt x="3859" y="86"/>
                </a:lnTo>
                <a:lnTo>
                  <a:pt x="3859" y="88"/>
                </a:lnTo>
                <a:lnTo>
                  <a:pt x="3865" y="88"/>
                </a:lnTo>
                <a:lnTo>
                  <a:pt x="3865" y="90"/>
                </a:lnTo>
                <a:lnTo>
                  <a:pt x="3870" y="90"/>
                </a:lnTo>
                <a:lnTo>
                  <a:pt x="3870" y="91"/>
                </a:lnTo>
                <a:lnTo>
                  <a:pt x="3875" y="91"/>
                </a:lnTo>
                <a:lnTo>
                  <a:pt x="3875" y="93"/>
                </a:lnTo>
                <a:lnTo>
                  <a:pt x="3882" y="93"/>
                </a:lnTo>
                <a:lnTo>
                  <a:pt x="3882" y="95"/>
                </a:lnTo>
                <a:lnTo>
                  <a:pt x="3887" y="95"/>
                </a:lnTo>
                <a:lnTo>
                  <a:pt x="3887" y="96"/>
                </a:lnTo>
                <a:lnTo>
                  <a:pt x="3892" y="96"/>
                </a:lnTo>
                <a:lnTo>
                  <a:pt x="3892" y="98"/>
                </a:lnTo>
                <a:lnTo>
                  <a:pt x="3897" y="98"/>
                </a:lnTo>
                <a:lnTo>
                  <a:pt x="3897" y="100"/>
                </a:lnTo>
                <a:lnTo>
                  <a:pt x="3904" y="100"/>
                </a:lnTo>
                <a:lnTo>
                  <a:pt x="3904" y="101"/>
                </a:lnTo>
                <a:lnTo>
                  <a:pt x="3909" y="101"/>
                </a:lnTo>
                <a:lnTo>
                  <a:pt x="3909" y="103"/>
                </a:lnTo>
                <a:lnTo>
                  <a:pt x="3914" y="103"/>
                </a:lnTo>
                <a:lnTo>
                  <a:pt x="3914" y="105"/>
                </a:lnTo>
                <a:lnTo>
                  <a:pt x="3919" y="105"/>
                </a:lnTo>
                <a:lnTo>
                  <a:pt x="3919" y="106"/>
                </a:lnTo>
                <a:lnTo>
                  <a:pt x="3924" y="106"/>
                </a:lnTo>
                <a:lnTo>
                  <a:pt x="3924" y="108"/>
                </a:lnTo>
                <a:lnTo>
                  <a:pt x="3929" y="108"/>
                </a:lnTo>
                <a:lnTo>
                  <a:pt x="3929" y="110"/>
                </a:lnTo>
                <a:lnTo>
                  <a:pt x="3934" y="110"/>
                </a:lnTo>
                <a:lnTo>
                  <a:pt x="3934" y="111"/>
                </a:lnTo>
                <a:lnTo>
                  <a:pt x="3939" y="111"/>
                </a:lnTo>
                <a:lnTo>
                  <a:pt x="3939" y="113"/>
                </a:lnTo>
                <a:lnTo>
                  <a:pt x="3942" y="113"/>
                </a:lnTo>
                <a:lnTo>
                  <a:pt x="3942" y="115"/>
                </a:lnTo>
                <a:lnTo>
                  <a:pt x="3947" y="115"/>
                </a:lnTo>
                <a:lnTo>
                  <a:pt x="3947" y="116"/>
                </a:lnTo>
                <a:lnTo>
                  <a:pt x="3952" y="116"/>
                </a:lnTo>
                <a:lnTo>
                  <a:pt x="3952" y="118"/>
                </a:lnTo>
                <a:lnTo>
                  <a:pt x="3957" y="118"/>
                </a:lnTo>
                <a:lnTo>
                  <a:pt x="3957" y="120"/>
                </a:lnTo>
                <a:lnTo>
                  <a:pt x="3960" y="120"/>
                </a:lnTo>
                <a:lnTo>
                  <a:pt x="3960" y="121"/>
                </a:lnTo>
                <a:lnTo>
                  <a:pt x="3965" y="121"/>
                </a:lnTo>
                <a:lnTo>
                  <a:pt x="3965" y="123"/>
                </a:lnTo>
                <a:lnTo>
                  <a:pt x="3969" y="123"/>
                </a:lnTo>
                <a:lnTo>
                  <a:pt x="3969" y="125"/>
                </a:lnTo>
                <a:lnTo>
                  <a:pt x="3974" y="125"/>
                </a:lnTo>
                <a:lnTo>
                  <a:pt x="3974" y="126"/>
                </a:lnTo>
                <a:lnTo>
                  <a:pt x="3977" y="126"/>
                </a:lnTo>
                <a:lnTo>
                  <a:pt x="3977" y="128"/>
                </a:lnTo>
                <a:lnTo>
                  <a:pt x="3982" y="128"/>
                </a:lnTo>
                <a:lnTo>
                  <a:pt x="3982" y="130"/>
                </a:lnTo>
                <a:lnTo>
                  <a:pt x="3985" y="130"/>
                </a:lnTo>
                <a:lnTo>
                  <a:pt x="3985" y="131"/>
                </a:lnTo>
                <a:lnTo>
                  <a:pt x="3990" y="131"/>
                </a:lnTo>
                <a:lnTo>
                  <a:pt x="3990" y="133"/>
                </a:lnTo>
                <a:lnTo>
                  <a:pt x="3994" y="133"/>
                </a:lnTo>
                <a:lnTo>
                  <a:pt x="3994" y="135"/>
                </a:lnTo>
                <a:lnTo>
                  <a:pt x="3997" y="135"/>
                </a:lnTo>
                <a:lnTo>
                  <a:pt x="3997" y="136"/>
                </a:lnTo>
                <a:lnTo>
                  <a:pt x="4002" y="136"/>
                </a:lnTo>
                <a:lnTo>
                  <a:pt x="4002" y="138"/>
                </a:lnTo>
                <a:lnTo>
                  <a:pt x="4005" y="138"/>
                </a:lnTo>
                <a:lnTo>
                  <a:pt x="4005" y="140"/>
                </a:lnTo>
                <a:lnTo>
                  <a:pt x="4009" y="140"/>
                </a:lnTo>
                <a:lnTo>
                  <a:pt x="4009" y="141"/>
                </a:lnTo>
                <a:lnTo>
                  <a:pt x="4012" y="141"/>
                </a:lnTo>
                <a:lnTo>
                  <a:pt x="4012" y="143"/>
                </a:lnTo>
                <a:lnTo>
                  <a:pt x="4015" y="143"/>
                </a:lnTo>
                <a:lnTo>
                  <a:pt x="4015" y="145"/>
                </a:lnTo>
                <a:lnTo>
                  <a:pt x="4019" y="145"/>
                </a:lnTo>
                <a:lnTo>
                  <a:pt x="4019" y="146"/>
                </a:lnTo>
                <a:lnTo>
                  <a:pt x="4022" y="146"/>
                </a:lnTo>
                <a:lnTo>
                  <a:pt x="4022" y="148"/>
                </a:lnTo>
                <a:lnTo>
                  <a:pt x="4027" y="148"/>
                </a:lnTo>
                <a:lnTo>
                  <a:pt x="4027" y="150"/>
                </a:lnTo>
                <a:lnTo>
                  <a:pt x="4030" y="150"/>
                </a:lnTo>
                <a:lnTo>
                  <a:pt x="4030" y="151"/>
                </a:lnTo>
                <a:lnTo>
                  <a:pt x="4032" y="151"/>
                </a:lnTo>
                <a:lnTo>
                  <a:pt x="4032" y="153"/>
                </a:lnTo>
                <a:lnTo>
                  <a:pt x="4035" y="153"/>
                </a:lnTo>
                <a:lnTo>
                  <a:pt x="4035" y="155"/>
                </a:lnTo>
                <a:lnTo>
                  <a:pt x="4039" y="155"/>
                </a:lnTo>
                <a:lnTo>
                  <a:pt x="4039" y="156"/>
                </a:lnTo>
                <a:lnTo>
                  <a:pt x="4042" y="156"/>
                </a:lnTo>
                <a:lnTo>
                  <a:pt x="4042" y="158"/>
                </a:lnTo>
                <a:lnTo>
                  <a:pt x="4045" y="158"/>
                </a:lnTo>
                <a:lnTo>
                  <a:pt x="4045" y="160"/>
                </a:lnTo>
                <a:lnTo>
                  <a:pt x="4049" y="160"/>
                </a:lnTo>
                <a:lnTo>
                  <a:pt x="4049" y="161"/>
                </a:lnTo>
                <a:lnTo>
                  <a:pt x="4052" y="161"/>
                </a:lnTo>
                <a:lnTo>
                  <a:pt x="4052" y="163"/>
                </a:lnTo>
                <a:lnTo>
                  <a:pt x="4055" y="163"/>
                </a:lnTo>
                <a:lnTo>
                  <a:pt x="4055" y="165"/>
                </a:lnTo>
                <a:lnTo>
                  <a:pt x="4057" y="165"/>
                </a:lnTo>
                <a:lnTo>
                  <a:pt x="4057" y="166"/>
                </a:lnTo>
                <a:lnTo>
                  <a:pt x="4060" y="166"/>
                </a:lnTo>
                <a:lnTo>
                  <a:pt x="4060" y="168"/>
                </a:lnTo>
                <a:lnTo>
                  <a:pt x="4064" y="168"/>
                </a:lnTo>
                <a:lnTo>
                  <a:pt x="4064" y="170"/>
                </a:lnTo>
                <a:lnTo>
                  <a:pt x="4067" y="170"/>
                </a:lnTo>
                <a:lnTo>
                  <a:pt x="4067" y="171"/>
                </a:lnTo>
                <a:lnTo>
                  <a:pt x="4069" y="171"/>
                </a:lnTo>
                <a:lnTo>
                  <a:pt x="4069" y="173"/>
                </a:lnTo>
                <a:lnTo>
                  <a:pt x="4072" y="173"/>
                </a:lnTo>
                <a:lnTo>
                  <a:pt x="4072" y="175"/>
                </a:lnTo>
                <a:lnTo>
                  <a:pt x="4074" y="175"/>
                </a:lnTo>
                <a:lnTo>
                  <a:pt x="4074" y="176"/>
                </a:lnTo>
                <a:lnTo>
                  <a:pt x="4077" y="176"/>
                </a:lnTo>
                <a:lnTo>
                  <a:pt x="4077" y="178"/>
                </a:lnTo>
                <a:lnTo>
                  <a:pt x="4080" y="178"/>
                </a:lnTo>
                <a:lnTo>
                  <a:pt x="4080" y="180"/>
                </a:lnTo>
                <a:lnTo>
                  <a:pt x="4082" y="180"/>
                </a:lnTo>
                <a:lnTo>
                  <a:pt x="4082" y="181"/>
                </a:lnTo>
                <a:lnTo>
                  <a:pt x="4085" y="181"/>
                </a:lnTo>
                <a:lnTo>
                  <a:pt x="4085" y="183"/>
                </a:lnTo>
                <a:lnTo>
                  <a:pt x="4087" y="183"/>
                </a:lnTo>
                <a:lnTo>
                  <a:pt x="4087" y="185"/>
                </a:lnTo>
                <a:lnTo>
                  <a:pt x="4090" y="185"/>
                </a:lnTo>
                <a:lnTo>
                  <a:pt x="4090" y="186"/>
                </a:lnTo>
                <a:lnTo>
                  <a:pt x="4092" y="186"/>
                </a:lnTo>
                <a:lnTo>
                  <a:pt x="4092" y="188"/>
                </a:lnTo>
                <a:lnTo>
                  <a:pt x="4095" y="188"/>
                </a:lnTo>
                <a:lnTo>
                  <a:pt x="4095" y="190"/>
                </a:lnTo>
                <a:lnTo>
                  <a:pt x="4097" y="190"/>
                </a:lnTo>
                <a:lnTo>
                  <a:pt x="4097" y="191"/>
                </a:lnTo>
                <a:lnTo>
                  <a:pt x="4099" y="191"/>
                </a:lnTo>
                <a:lnTo>
                  <a:pt x="4099" y="193"/>
                </a:lnTo>
                <a:lnTo>
                  <a:pt x="4102" y="193"/>
                </a:lnTo>
                <a:lnTo>
                  <a:pt x="4102" y="195"/>
                </a:lnTo>
                <a:lnTo>
                  <a:pt x="4104" y="195"/>
                </a:lnTo>
                <a:lnTo>
                  <a:pt x="4104" y="196"/>
                </a:lnTo>
                <a:lnTo>
                  <a:pt x="4107" y="196"/>
                </a:lnTo>
                <a:lnTo>
                  <a:pt x="4107" y="198"/>
                </a:lnTo>
                <a:lnTo>
                  <a:pt x="4109" y="198"/>
                </a:lnTo>
                <a:lnTo>
                  <a:pt x="4109" y="200"/>
                </a:lnTo>
                <a:lnTo>
                  <a:pt x="4110" y="200"/>
                </a:lnTo>
                <a:lnTo>
                  <a:pt x="4110" y="201"/>
                </a:lnTo>
                <a:lnTo>
                  <a:pt x="4112" y="201"/>
                </a:lnTo>
                <a:lnTo>
                  <a:pt x="4112" y="203"/>
                </a:lnTo>
                <a:lnTo>
                  <a:pt x="4115" y="203"/>
                </a:lnTo>
                <a:lnTo>
                  <a:pt x="4115" y="205"/>
                </a:lnTo>
                <a:lnTo>
                  <a:pt x="4117" y="205"/>
                </a:lnTo>
                <a:lnTo>
                  <a:pt x="4117" y="206"/>
                </a:lnTo>
                <a:lnTo>
                  <a:pt x="4119" y="206"/>
                </a:lnTo>
                <a:lnTo>
                  <a:pt x="4119" y="208"/>
                </a:lnTo>
                <a:lnTo>
                  <a:pt x="4120" y="208"/>
                </a:lnTo>
                <a:lnTo>
                  <a:pt x="4120" y="210"/>
                </a:lnTo>
                <a:lnTo>
                  <a:pt x="4124" y="210"/>
                </a:lnTo>
                <a:lnTo>
                  <a:pt x="4124" y="211"/>
                </a:lnTo>
                <a:lnTo>
                  <a:pt x="4125" y="211"/>
                </a:lnTo>
                <a:lnTo>
                  <a:pt x="4125" y="213"/>
                </a:lnTo>
                <a:lnTo>
                  <a:pt x="4127" y="213"/>
                </a:lnTo>
                <a:lnTo>
                  <a:pt x="4127" y="215"/>
                </a:lnTo>
                <a:lnTo>
                  <a:pt x="4129" y="215"/>
                </a:lnTo>
                <a:lnTo>
                  <a:pt x="4129" y="216"/>
                </a:lnTo>
                <a:lnTo>
                  <a:pt x="4130" y="216"/>
                </a:lnTo>
                <a:lnTo>
                  <a:pt x="4130" y="218"/>
                </a:lnTo>
                <a:lnTo>
                  <a:pt x="4132" y="218"/>
                </a:lnTo>
                <a:lnTo>
                  <a:pt x="4132" y="220"/>
                </a:lnTo>
                <a:lnTo>
                  <a:pt x="4134" y="220"/>
                </a:lnTo>
                <a:lnTo>
                  <a:pt x="4134" y="221"/>
                </a:lnTo>
                <a:lnTo>
                  <a:pt x="4137" y="221"/>
                </a:lnTo>
                <a:lnTo>
                  <a:pt x="4137" y="223"/>
                </a:lnTo>
                <a:lnTo>
                  <a:pt x="4139" y="223"/>
                </a:lnTo>
                <a:lnTo>
                  <a:pt x="4139" y="225"/>
                </a:lnTo>
                <a:lnTo>
                  <a:pt x="4140" y="225"/>
                </a:lnTo>
                <a:lnTo>
                  <a:pt x="4140" y="226"/>
                </a:lnTo>
                <a:lnTo>
                  <a:pt x="4142" y="226"/>
                </a:lnTo>
                <a:lnTo>
                  <a:pt x="4142" y="228"/>
                </a:lnTo>
                <a:lnTo>
                  <a:pt x="4144" y="228"/>
                </a:lnTo>
                <a:lnTo>
                  <a:pt x="4144" y="230"/>
                </a:lnTo>
                <a:lnTo>
                  <a:pt x="4145" y="230"/>
                </a:lnTo>
                <a:lnTo>
                  <a:pt x="4145" y="231"/>
                </a:lnTo>
                <a:lnTo>
                  <a:pt x="4147" y="231"/>
                </a:lnTo>
                <a:lnTo>
                  <a:pt x="4147" y="233"/>
                </a:lnTo>
                <a:lnTo>
                  <a:pt x="4149" y="233"/>
                </a:lnTo>
                <a:lnTo>
                  <a:pt x="4149" y="235"/>
                </a:lnTo>
                <a:lnTo>
                  <a:pt x="4150" y="235"/>
                </a:lnTo>
                <a:lnTo>
                  <a:pt x="4150" y="236"/>
                </a:lnTo>
                <a:lnTo>
                  <a:pt x="4152" y="236"/>
                </a:lnTo>
                <a:lnTo>
                  <a:pt x="4152" y="238"/>
                </a:lnTo>
                <a:lnTo>
                  <a:pt x="4154" y="238"/>
                </a:lnTo>
                <a:lnTo>
                  <a:pt x="4154" y="240"/>
                </a:lnTo>
                <a:lnTo>
                  <a:pt x="4155" y="240"/>
                </a:lnTo>
                <a:lnTo>
                  <a:pt x="4155" y="243"/>
                </a:lnTo>
                <a:lnTo>
                  <a:pt x="4157" y="243"/>
                </a:lnTo>
                <a:lnTo>
                  <a:pt x="4157" y="245"/>
                </a:lnTo>
                <a:lnTo>
                  <a:pt x="4159" y="245"/>
                </a:lnTo>
                <a:lnTo>
                  <a:pt x="4159" y="246"/>
                </a:lnTo>
                <a:lnTo>
                  <a:pt x="4160" y="246"/>
                </a:lnTo>
                <a:lnTo>
                  <a:pt x="4160" y="248"/>
                </a:lnTo>
                <a:lnTo>
                  <a:pt x="4162" y="248"/>
                </a:lnTo>
                <a:lnTo>
                  <a:pt x="4162" y="250"/>
                </a:lnTo>
                <a:lnTo>
                  <a:pt x="4164" y="250"/>
                </a:lnTo>
                <a:lnTo>
                  <a:pt x="4164" y="251"/>
                </a:lnTo>
                <a:lnTo>
                  <a:pt x="4165" y="251"/>
                </a:lnTo>
                <a:lnTo>
                  <a:pt x="4165" y="255"/>
                </a:lnTo>
                <a:lnTo>
                  <a:pt x="4167" y="255"/>
                </a:lnTo>
                <a:lnTo>
                  <a:pt x="4167" y="256"/>
                </a:lnTo>
                <a:lnTo>
                  <a:pt x="4169" y="256"/>
                </a:lnTo>
                <a:lnTo>
                  <a:pt x="4169" y="258"/>
                </a:lnTo>
                <a:lnTo>
                  <a:pt x="4170" y="258"/>
                </a:lnTo>
                <a:lnTo>
                  <a:pt x="4170" y="260"/>
                </a:lnTo>
                <a:lnTo>
                  <a:pt x="4172" y="260"/>
                </a:lnTo>
                <a:lnTo>
                  <a:pt x="4172" y="263"/>
                </a:lnTo>
                <a:lnTo>
                  <a:pt x="4174" y="263"/>
                </a:lnTo>
                <a:lnTo>
                  <a:pt x="4174" y="265"/>
                </a:lnTo>
                <a:lnTo>
                  <a:pt x="4175" y="265"/>
                </a:lnTo>
                <a:lnTo>
                  <a:pt x="4175" y="268"/>
                </a:lnTo>
                <a:lnTo>
                  <a:pt x="4177" y="268"/>
                </a:lnTo>
                <a:lnTo>
                  <a:pt x="4177" y="270"/>
                </a:lnTo>
                <a:lnTo>
                  <a:pt x="4179" y="270"/>
                </a:lnTo>
                <a:lnTo>
                  <a:pt x="4179" y="271"/>
                </a:lnTo>
                <a:lnTo>
                  <a:pt x="4180" y="271"/>
                </a:lnTo>
                <a:lnTo>
                  <a:pt x="4180" y="275"/>
                </a:lnTo>
                <a:lnTo>
                  <a:pt x="4182" y="275"/>
                </a:lnTo>
                <a:lnTo>
                  <a:pt x="4182" y="276"/>
                </a:lnTo>
                <a:lnTo>
                  <a:pt x="4184" y="276"/>
                </a:lnTo>
                <a:lnTo>
                  <a:pt x="4184" y="280"/>
                </a:lnTo>
                <a:lnTo>
                  <a:pt x="4185" y="280"/>
                </a:lnTo>
                <a:lnTo>
                  <a:pt x="4185" y="281"/>
                </a:lnTo>
                <a:lnTo>
                  <a:pt x="4187" y="281"/>
                </a:lnTo>
                <a:lnTo>
                  <a:pt x="4187" y="285"/>
                </a:lnTo>
                <a:lnTo>
                  <a:pt x="4189" y="285"/>
                </a:lnTo>
                <a:lnTo>
                  <a:pt x="4189" y="288"/>
                </a:lnTo>
                <a:lnTo>
                  <a:pt x="4190" y="288"/>
                </a:lnTo>
                <a:lnTo>
                  <a:pt x="4190" y="291"/>
                </a:lnTo>
                <a:lnTo>
                  <a:pt x="4192" y="291"/>
                </a:lnTo>
                <a:lnTo>
                  <a:pt x="4192" y="295"/>
                </a:lnTo>
                <a:lnTo>
                  <a:pt x="4194" y="295"/>
                </a:lnTo>
                <a:lnTo>
                  <a:pt x="4194" y="298"/>
                </a:lnTo>
                <a:lnTo>
                  <a:pt x="4195" y="298"/>
                </a:lnTo>
                <a:lnTo>
                  <a:pt x="4195" y="300"/>
                </a:lnTo>
                <a:lnTo>
                  <a:pt x="4197" y="300"/>
                </a:lnTo>
                <a:lnTo>
                  <a:pt x="4197" y="305"/>
                </a:lnTo>
                <a:lnTo>
                  <a:pt x="4199" y="305"/>
                </a:lnTo>
                <a:lnTo>
                  <a:pt x="4199" y="308"/>
                </a:lnTo>
                <a:lnTo>
                  <a:pt x="4200" y="308"/>
                </a:lnTo>
                <a:lnTo>
                  <a:pt x="4200" y="311"/>
                </a:lnTo>
                <a:lnTo>
                  <a:pt x="4202" y="311"/>
                </a:lnTo>
                <a:lnTo>
                  <a:pt x="4202" y="316"/>
                </a:lnTo>
                <a:lnTo>
                  <a:pt x="4204" y="316"/>
                </a:lnTo>
                <a:lnTo>
                  <a:pt x="4204" y="320"/>
                </a:lnTo>
                <a:lnTo>
                  <a:pt x="4205" y="320"/>
                </a:lnTo>
                <a:lnTo>
                  <a:pt x="4205" y="325"/>
                </a:lnTo>
                <a:lnTo>
                  <a:pt x="4207" y="325"/>
                </a:lnTo>
                <a:lnTo>
                  <a:pt x="4207" y="330"/>
                </a:lnTo>
                <a:lnTo>
                  <a:pt x="4209" y="330"/>
                </a:lnTo>
                <a:lnTo>
                  <a:pt x="4209" y="335"/>
                </a:lnTo>
                <a:lnTo>
                  <a:pt x="4210" y="335"/>
                </a:lnTo>
                <a:lnTo>
                  <a:pt x="4210" y="340"/>
                </a:lnTo>
                <a:lnTo>
                  <a:pt x="4212" y="340"/>
                </a:lnTo>
                <a:lnTo>
                  <a:pt x="4212" y="346"/>
                </a:lnTo>
                <a:lnTo>
                  <a:pt x="4214" y="346"/>
                </a:lnTo>
                <a:lnTo>
                  <a:pt x="4214" y="351"/>
                </a:lnTo>
                <a:lnTo>
                  <a:pt x="4215" y="351"/>
                </a:lnTo>
                <a:lnTo>
                  <a:pt x="4215" y="363"/>
                </a:lnTo>
                <a:lnTo>
                  <a:pt x="4217" y="363"/>
                </a:lnTo>
                <a:lnTo>
                  <a:pt x="4217" y="378"/>
                </a:lnTo>
                <a:lnTo>
                  <a:pt x="4219" y="378"/>
                </a:lnTo>
                <a:lnTo>
                  <a:pt x="4219" y="410"/>
                </a:lnTo>
                <a:lnTo>
                  <a:pt x="4217" y="410"/>
                </a:lnTo>
                <a:lnTo>
                  <a:pt x="4217" y="431"/>
                </a:lnTo>
                <a:lnTo>
                  <a:pt x="4215" y="431"/>
                </a:lnTo>
                <a:lnTo>
                  <a:pt x="4215" y="440"/>
                </a:lnTo>
                <a:lnTo>
                  <a:pt x="4214" y="440"/>
                </a:lnTo>
                <a:lnTo>
                  <a:pt x="4214" y="448"/>
                </a:lnTo>
                <a:lnTo>
                  <a:pt x="4212" y="448"/>
                </a:lnTo>
                <a:lnTo>
                  <a:pt x="4212" y="456"/>
                </a:lnTo>
                <a:lnTo>
                  <a:pt x="4210" y="456"/>
                </a:lnTo>
                <a:lnTo>
                  <a:pt x="4210" y="465"/>
                </a:lnTo>
                <a:lnTo>
                  <a:pt x="4209" y="465"/>
                </a:lnTo>
                <a:lnTo>
                  <a:pt x="4209" y="468"/>
                </a:lnTo>
                <a:lnTo>
                  <a:pt x="4207" y="468"/>
                </a:lnTo>
                <a:lnTo>
                  <a:pt x="4207" y="473"/>
                </a:lnTo>
                <a:lnTo>
                  <a:pt x="4205" y="473"/>
                </a:lnTo>
                <a:lnTo>
                  <a:pt x="4205" y="478"/>
                </a:lnTo>
                <a:lnTo>
                  <a:pt x="4204" y="478"/>
                </a:lnTo>
                <a:lnTo>
                  <a:pt x="4204" y="483"/>
                </a:lnTo>
                <a:lnTo>
                  <a:pt x="4202" y="483"/>
                </a:lnTo>
                <a:lnTo>
                  <a:pt x="4202" y="488"/>
                </a:lnTo>
                <a:lnTo>
                  <a:pt x="4200" y="488"/>
                </a:lnTo>
                <a:lnTo>
                  <a:pt x="4200" y="493"/>
                </a:lnTo>
                <a:lnTo>
                  <a:pt x="4199" y="493"/>
                </a:lnTo>
                <a:lnTo>
                  <a:pt x="4199" y="498"/>
                </a:lnTo>
                <a:lnTo>
                  <a:pt x="4197" y="498"/>
                </a:lnTo>
                <a:lnTo>
                  <a:pt x="4197" y="503"/>
                </a:lnTo>
                <a:lnTo>
                  <a:pt x="4195" y="503"/>
                </a:lnTo>
                <a:lnTo>
                  <a:pt x="4195" y="506"/>
                </a:lnTo>
                <a:lnTo>
                  <a:pt x="4194" y="506"/>
                </a:lnTo>
                <a:lnTo>
                  <a:pt x="4194" y="510"/>
                </a:lnTo>
                <a:lnTo>
                  <a:pt x="4192" y="510"/>
                </a:lnTo>
                <a:lnTo>
                  <a:pt x="4192" y="513"/>
                </a:lnTo>
                <a:lnTo>
                  <a:pt x="4190" y="513"/>
                </a:lnTo>
                <a:lnTo>
                  <a:pt x="4190" y="518"/>
                </a:lnTo>
                <a:lnTo>
                  <a:pt x="4189" y="518"/>
                </a:lnTo>
                <a:lnTo>
                  <a:pt x="4189" y="521"/>
                </a:lnTo>
                <a:lnTo>
                  <a:pt x="4187" y="521"/>
                </a:lnTo>
                <a:lnTo>
                  <a:pt x="4187" y="525"/>
                </a:lnTo>
                <a:lnTo>
                  <a:pt x="4185" y="525"/>
                </a:lnTo>
                <a:lnTo>
                  <a:pt x="4185" y="528"/>
                </a:lnTo>
                <a:lnTo>
                  <a:pt x="4184" y="528"/>
                </a:lnTo>
                <a:lnTo>
                  <a:pt x="4184" y="531"/>
                </a:lnTo>
                <a:lnTo>
                  <a:pt x="4182" y="531"/>
                </a:lnTo>
                <a:lnTo>
                  <a:pt x="4182" y="535"/>
                </a:lnTo>
                <a:lnTo>
                  <a:pt x="4180" y="535"/>
                </a:lnTo>
                <a:lnTo>
                  <a:pt x="4180" y="540"/>
                </a:lnTo>
                <a:lnTo>
                  <a:pt x="4179" y="540"/>
                </a:lnTo>
                <a:lnTo>
                  <a:pt x="4179" y="543"/>
                </a:lnTo>
                <a:lnTo>
                  <a:pt x="4177" y="543"/>
                </a:lnTo>
                <a:lnTo>
                  <a:pt x="4177" y="545"/>
                </a:lnTo>
                <a:lnTo>
                  <a:pt x="4175" y="545"/>
                </a:lnTo>
                <a:lnTo>
                  <a:pt x="4175" y="548"/>
                </a:lnTo>
                <a:lnTo>
                  <a:pt x="4174" y="548"/>
                </a:lnTo>
                <a:lnTo>
                  <a:pt x="4174" y="551"/>
                </a:lnTo>
                <a:lnTo>
                  <a:pt x="4172" y="551"/>
                </a:lnTo>
                <a:lnTo>
                  <a:pt x="4172" y="555"/>
                </a:lnTo>
                <a:lnTo>
                  <a:pt x="4170" y="555"/>
                </a:lnTo>
                <a:lnTo>
                  <a:pt x="4170" y="558"/>
                </a:lnTo>
                <a:lnTo>
                  <a:pt x="4169" y="558"/>
                </a:lnTo>
                <a:lnTo>
                  <a:pt x="4169" y="561"/>
                </a:lnTo>
                <a:lnTo>
                  <a:pt x="4167" y="561"/>
                </a:lnTo>
                <a:lnTo>
                  <a:pt x="4167" y="563"/>
                </a:lnTo>
                <a:lnTo>
                  <a:pt x="4165" y="563"/>
                </a:lnTo>
                <a:lnTo>
                  <a:pt x="4165" y="566"/>
                </a:lnTo>
                <a:lnTo>
                  <a:pt x="4164" y="566"/>
                </a:lnTo>
                <a:lnTo>
                  <a:pt x="4164" y="570"/>
                </a:lnTo>
                <a:lnTo>
                  <a:pt x="4162" y="570"/>
                </a:lnTo>
                <a:lnTo>
                  <a:pt x="4162" y="573"/>
                </a:lnTo>
                <a:lnTo>
                  <a:pt x="4160" y="573"/>
                </a:lnTo>
                <a:lnTo>
                  <a:pt x="4160" y="576"/>
                </a:lnTo>
                <a:lnTo>
                  <a:pt x="4159" y="576"/>
                </a:lnTo>
                <a:lnTo>
                  <a:pt x="4159" y="580"/>
                </a:lnTo>
                <a:lnTo>
                  <a:pt x="4157" y="580"/>
                </a:lnTo>
                <a:lnTo>
                  <a:pt x="4157" y="581"/>
                </a:lnTo>
                <a:lnTo>
                  <a:pt x="4155" y="581"/>
                </a:lnTo>
                <a:lnTo>
                  <a:pt x="4155" y="585"/>
                </a:lnTo>
                <a:lnTo>
                  <a:pt x="4154" y="585"/>
                </a:lnTo>
                <a:lnTo>
                  <a:pt x="4154" y="586"/>
                </a:lnTo>
                <a:lnTo>
                  <a:pt x="4152" y="586"/>
                </a:lnTo>
                <a:lnTo>
                  <a:pt x="4152" y="590"/>
                </a:lnTo>
                <a:lnTo>
                  <a:pt x="4150" y="590"/>
                </a:lnTo>
                <a:lnTo>
                  <a:pt x="4150" y="593"/>
                </a:lnTo>
                <a:lnTo>
                  <a:pt x="4149" y="593"/>
                </a:lnTo>
                <a:lnTo>
                  <a:pt x="4149" y="595"/>
                </a:lnTo>
                <a:lnTo>
                  <a:pt x="4147" y="595"/>
                </a:lnTo>
                <a:lnTo>
                  <a:pt x="4147" y="598"/>
                </a:lnTo>
                <a:lnTo>
                  <a:pt x="4145" y="598"/>
                </a:lnTo>
                <a:lnTo>
                  <a:pt x="4145" y="601"/>
                </a:lnTo>
                <a:lnTo>
                  <a:pt x="4144" y="601"/>
                </a:lnTo>
                <a:lnTo>
                  <a:pt x="4144" y="603"/>
                </a:lnTo>
                <a:lnTo>
                  <a:pt x="4142" y="603"/>
                </a:lnTo>
                <a:lnTo>
                  <a:pt x="4142" y="606"/>
                </a:lnTo>
                <a:lnTo>
                  <a:pt x="4140" y="606"/>
                </a:lnTo>
                <a:lnTo>
                  <a:pt x="4140" y="610"/>
                </a:lnTo>
                <a:lnTo>
                  <a:pt x="4139" y="610"/>
                </a:lnTo>
                <a:lnTo>
                  <a:pt x="4139" y="611"/>
                </a:lnTo>
                <a:lnTo>
                  <a:pt x="4137" y="611"/>
                </a:lnTo>
                <a:lnTo>
                  <a:pt x="4137" y="615"/>
                </a:lnTo>
                <a:lnTo>
                  <a:pt x="4135" y="615"/>
                </a:lnTo>
                <a:lnTo>
                  <a:pt x="4135" y="618"/>
                </a:lnTo>
                <a:lnTo>
                  <a:pt x="4134" y="618"/>
                </a:lnTo>
                <a:lnTo>
                  <a:pt x="4134" y="620"/>
                </a:lnTo>
                <a:lnTo>
                  <a:pt x="4132" y="620"/>
                </a:lnTo>
                <a:lnTo>
                  <a:pt x="4132" y="623"/>
                </a:lnTo>
                <a:lnTo>
                  <a:pt x="4130" y="623"/>
                </a:lnTo>
                <a:lnTo>
                  <a:pt x="4130" y="625"/>
                </a:lnTo>
                <a:lnTo>
                  <a:pt x="4129" y="625"/>
                </a:lnTo>
                <a:lnTo>
                  <a:pt x="4129" y="628"/>
                </a:lnTo>
                <a:lnTo>
                  <a:pt x="4127" y="628"/>
                </a:lnTo>
                <a:lnTo>
                  <a:pt x="4127" y="631"/>
                </a:lnTo>
                <a:lnTo>
                  <a:pt x="4125" y="631"/>
                </a:lnTo>
                <a:lnTo>
                  <a:pt x="4125" y="633"/>
                </a:lnTo>
                <a:lnTo>
                  <a:pt x="4124" y="633"/>
                </a:lnTo>
                <a:lnTo>
                  <a:pt x="4124" y="636"/>
                </a:lnTo>
                <a:lnTo>
                  <a:pt x="4122" y="636"/>
                </a:lnTo>
                <a:lnTo>
                  <a:pt x="4122" y="638"/>
                </a:lnTo>
                <a:lnTo>
                  <a:pt x="4120" y="638"/>
                </a:lnTo>
                <a:lnTo>
                  <a:pt x="4120" y="641"/>
                </a:lnTo>
                <a:lnTo>
                  <a:pt x="4119" y="641"/>
                </a:lnTo>
                <a:lnTo>
                  <a:pt x="4119" y="643"/>
                </a:lnTo>
                <a:lnTo>
                  <a:pt x="4117" y="643"/>
                </a:lnTo>
                <a:lnTo>
                  <a:pt x="4117" y="646"/>
                </a:lnTo>
                <a:lnTo>
                  <a:pt x="4115" y="646"/>
                </a:lnTo>
                <a:lnTo>
                  <a:pt x="4115" y="650"/>
                </a:lnTo>
                <a:lnTo>
                  <a:pt x="4114" y="650"/>
                </a:lnTo>
                <a:lnTo>
                  <a:pt x="4114" y="651"/>
                </a:lnTo>
                <a:lnTo>
                  <a:pt x="4112" y="651"/>
                </a:lnTo>
                <a:lnTo>
                  <a:pt x="4112" y="655"/>
                </a:lnTo>
                <a:lnTo>
                  <a:pt x="4110" y="655"/>
                </a:lnTo>
                <a:lnTo>
                  <a:pt x="4110" y="656"/>
                </a:lnTo>
                <a:lnTo>
                  <a:pt x="4109" y="656"/>
                </a:lnTo>
                <a:lnTo>
                  <a:pt x="4109" y="660"/>
                </a:lnTo>
                <a:lnTo>
                  <a:pt x="4107" y="660"/>
                </a:lnTo>
                <a:lnTo>
                  <a:pt x="4107" y="663"/>
                </a:lnTo>
                <a:lnTo>
                  <a:pt x="4105" y="663"/>
                </a:lnTo>
                <a:lnTo>
                  <a:pt x="4105" y="665"/>
                </a:lnTo>
                <a:lnTo>
                  <a:pt x="4104" y="665"/>
                </a:lnTo>
                <a:lnTo>
                  <a:pt x="4104" y="668"/>
                </a:lnTo>
                <a:lnTo>
                  <a:pt x="4102" y="668"/>
                </a:lnTo>
                <a:lnTo>
                  <a:pt x="4102" y="670"/>
                </a:lnTo>
                <a:lnTo>
                  <a:pt x="4100" y="670"/>
                </a:lnTo>
                <a:lnTo>
                  <a:pt x="4100" y="673"/>
                </a:lnTo>
                <a:lnTo>
                  <a:pt x="4099" y="673"/>
                </a:lnTo>
                <a:lnTo>
                  <a:pt x="4099" y="676"/>
                </a:lnTo>
                <a:lnTo>
                  <a:pt x="4097" y="676"/>
                </a:lnTo>
                <a:lnTo>
                  <a:pt x="4097" y="678"/>
                </a:lnTo>
                <a:lnTo>
                  <a:pt x="4095" y="678"/>
                </a:lnTo>
                <a:lnTo>
                  <a:pt x="4095" y="681"/>
                </a:lnTo>
                <a:lnTo>
                  <a:pt x="4094" y="681"/>
                </a:lnTo>
                <a:lnTo>
                  <a:pt x="4094" y="683"/>
                </a:lnTo>
                <a:lnTo>
                  <a:pt x="4092" y="683"/>
                </a:lnTo>
                <a:lnTo>
                  <a:pt x="4092" y="686"/>
                </a:lnTo>
                <a:lnTo>
                  <a:pt x="4090" y="686"/>
                </a:lnTo>
                <a:lnTo>
                  <a:pt x="4090" y="690"/>
                </a:lnTo>
                <a:lnTo>
                  <a:pt x="4089" y="690"/>
                </a:lnTo>
                <a:lnTo>
                  <a:pt x="4089" y="691"/>
                </a:lnTo>
                <a:lnTo>
                  <a:pt x="4087" y="691"/>
                </a:lnTo>
                <a:lnTo>
                  <a:pt x="4087" y="695"/>
                </a:lnTo>
                <a:lnTo>
                  <a:pt x="4085" y="695"/>
                </a:lnTo>
                <a:lnTo>
                  <a:pt x="4085" y="698"/>
                </a:lnTo>
                <a:lnTo>
                  <a:pt x="4084" y="698"/>
                </a:lnTo>
                <a:lnTo>
                  <a:pt x="4084" y="700"/>
                </a:lnTo>
                <a:lnTo>
                  <a:pt x="4082" y="700"/>
                </a:lnTo>
                <a:lnTo>
                  <a:pt x="4082" y="703"/>
                </a:lnTo>
                <a:lnTo>
                  <a:pt x="4080" y="703"/>
                </a:lnTo>
                <a:lnTo>
                  <a:pt x="4080" y="706"/>
                </a:lnTo>
                <a:lnTo>
                  <a:pt x="4079" y="706"/>
                </a:lnTo>
                <a:lnTo>
                  <a:pt x="4079" y="708"/>
                </a:lnTo>
                <a:lnTo>
                  <a:pt x="4077" y="708"/>
                </a:lnTo>
                <a:lnTo>
                  <a:pt x="4077" y="711"/>
                </a:lnTo>
                <a:lnTo>
                  <a:pt x="4075" y="711"/>
                </a:lnTo>
                <a:lnTo>
                  <a:pt x="4075" y="715"/>
                </a:lnTo>
                <a:lnTo>
                  <a:pt x="4074" y="715"/>
                </a:lnTo>
                <a:lnTo>
                  <a:pt x="4074" y="716"/>
                </a:lnTo>
                <a:lnTo>
                  <a:pt x="4072" y="716"/>
                </a:lnTo>
                <a:lnTo>
                  <a:pt x="4072" y="720"/>
                </a:lnTo>
                <a:lnTo>
                  <a:pt x="4070" y="720"/>
                </a:lnTo>
                <a:lnTo>
                  <a:pt x="4070" y="723"/>
                </a:lnTo>
                <a:lnTo>
                  <a:pt x="4069" y="723"/>
                </a:lnTo>
                <a:lnTo>
                  <a:pt x="4069" y="726"/>
                </a:lnTo>
                <a:lnTo>
                  <a:pt x="4067" y="726"/>
                </a:lnTo>
                <a:lnTo>
                  <a:pt x="4067" y="728"/>
                </a:lnTo>
                <a:lnTo>
                  <a:pt x="4065" y="728"/>
                </a:lnTo>
                <a:lnTo>
                  <a:pt x="4065" y="731"/>
                </a:lnTo>
                <a:lnTo>
                  <a:pt x="4064" y="731"/>
                </a:lnTo>
                <a:lnTo>
                  <a:pt x="4064" y="735"/>
                </a:lnTo>
                <a:lnTo>
                  <a:pt x="4062" y="735"/>
                </a:lnTo>
                <a:lnTo>
                  <a:pt x="4062" y="738"/>
                </a:lnTo>
                <a:lnTo>
                  <a:pt x="4060" y="738"/>
                </a:lnTo>
                <a:lnTo>
                  <a:pt x="4060" y="741"/>
                </a:lnTo>
                <a:lnTo>
                  <a:pt x="4059" y="741"/>
                </a:lnTo>
                <a:lnTo>
                  <a:pt x="4059" y="745"/>
                </a:lnTo>
                <a:lnTo>
                  <a:pt x="4057" y="745"/>
                </a:lnTo>
                <a:lnTo>
                  <a:pt x="4057" y="748"/>
                </a:lnTo>
                <a:lnTo>
                  <a:pt x="4055" y="748"/>
                </a:lnTo>
                <a:lnTo>
                  <a:pt x="4055" y="751"/>
                </a:lnTo>
                <a:lnTo>
                  <a:pt x="4054" y="751"/>
                </a:lnTo>
                <a:lnTo>
                  <a:pt x="4054" y="755"/>
                </a:lnTo>
                <a:lnTo>
                  <a:pt x="4052" y="755"/>
                </a:lnTo>
                <a:lnTo>
                  <a:pt x="4052" y="758"/>
                </a:lnTo>
                <a:lnTo>
                  <a:pt x="4050" y="758"/>
                </a:lnTo>
                <a:lnTo>
                  <a:pt x="4050" y="761"/>
                </a:lnTo>
                <a:lnTo>
                  <a:pt x="4049" y="761"/>
                </a:lnTo>
                <a:lnTo>
                  <a:pt x="4049" y="765"/>
                </a:lnTo>
                <a:lnTo>
                  <a:pt x="4047" y="765"/>
                </a:lnTo>
                <a:lnTo>
                  <a:pt x="4047" y="768"/>
                </a:lnTo>
                <a:lnTo>
                  <a:pt x="4045" y="768"/>
                </a:lnTo>
                <a:lnTo>
                  <a:pt x="4045" y="773"/>
                </a:lnTo>
                <a:lnTo>
                  <a:pt x="4044" y="773"/>
                </a:lnTo>
                <a:lnTo>
                  <a:pt x="4044" y="776"/>
                </a:lnTo>
                <a:lnTo>
                  <a:pt x="4042" y="776"/>
                </a:lnTo>
                <a:lnTo>
                  <a:pt x="4042" y="780"/>
                </a:lnTo>
                <a:lnTo>
                  <a:pt x="4040" y="780"/>
                </a:lnTo>
                <a:lnTo>
                  <a:pt x="4040" y="785"/>
                </a:lnTo>
                <a:lnTo>
                  <a:pt x="4039" y="785"/>
                </a:lnTo>
                <a:lnTo>
                  <a:pt x="4039" y="788"/>
                </a:lnTo>
                <a:lnTo>
                  <a:pt x="4037" y="788"/>
                </a:lnTo>
                <a:lnTo>
                  <a:pt x="4037" y="791"/>
                </a:lnTo>
                <a:lnTo>
                  <a:pt x="4035" y="791"/>
                </a:lnTo>
                <a:lnTo>
                  <a:pt x="4035" y="796"/>
                </a:lnTo>
                <a:lnTo>
                  <a:pt x="4034" y="796"/>
                </a:lnTo>
                <a:lnTo>
                  <a:pt x="4034" y="801"/>
                </a:lnTo>
                <a:lnTo>
                  <a:pt x="4032" y="801"/>
                </a:lnTo>
                <a:lnTo>
                  <a:pt x="4032" y="806"/>
                </a:lnTo>
                <a:lnTo>
                  <a:pt x="4030" y="806"/>
                </a:lnTo>
                <a:lnTo>
                  <a:pt x="4030" y="813"/>
                </a:lnTo>
                <a:lnTo>
                  <a:pt x="4029" y="813"/>
                </a:lnTo>
                <a:lnTo>
                  <a:pt x="4029" y="818"/>
                </a:lnTo>
                <a:lnTo>
                  <a:pt x="4027" y="818"/>
                </a:lnTo>
                <a:lnTo>
                  <a:pt x="4027" y="823"/>
                </a:lnTo>
                <a:lnTo>
                  <a:pt x="4025" y="823"/>
                </a:lnTo>
                <a:lnTo>
                  <a:pt x="4025" y="830"/>
                </a:lnTo>
                <a:lnTo>
                  <a:pt x="4024" y="830"/>
                </a:lnTo>
                <a:lnTo>
                  <a:pt x="4024" y="840"/>
                </a:lnTo>
                <a:lnTo>
                  <a:pt x="4022" y="840"/>
                </a:lnTo>
                <a:lnTo>
                  <a:pt x="4022" y="851"/>
                </a:lnTo>
                <a:lnTo>
                  <a:pt x="4020" y="851"/>
                </a:lnTo>
                <a:lnTo>
                  <a:pt x="4020" y="865"/>
                </a:lnTo>
                <a:lnTo>
                  <a:pt x="4019" y="865"/>
                </a:lnTo>
                <a:lnTo>
                  <a:pt x="4019" y="871"/>
                </a:lnTo>
                <a:lnTo>
                  <a:pt x="4020" y="871"/>
                </a:lnTo>
                <a:lnTo>
                  <a:pt x="4020" y="896"/>
                </a:lnTo>
                <a:lnTo>
                  <a:pt x="4022" y="896"/>
                </a:lnTo>
                <a:lnTo>
                  <a:pt x="4022" y="906"/>
                </a:lnTo>
                <a:lnTo>
                  <a:pt x="4024" y="906"/>
                </a:lnTo>
                <a:lnTo>
                  <a:pt x="4024" y="913"/>
                </a:lnTo>
                <a:lnTo>
                  <a:pt x="4025" y="913"/>
                </a:lnTo>
                <a:lnTo>
                  <a:pt x="4025" y="920"/>
                </a:lnTo>
                <a:lnTo>
                  <a:pt x="4027" y="920"/>
                </a:lnTo>
                <a:lnTo>
                  <a:pt x="4027" y="926"/>
                </a:lnTo>
                <a:lnTo>
                  <a:pt x="4029" y="926"/>
                </a:lnTo>
                <a:lnTo>
                  <a:pt x="4029" y="931"/>
                </a:lnTo>
                <a:lnTo>
                  <a:pt x="4030" y="931"/>
                </a:lnTo>
                <a:lnTo>
                  <a:pt x="4030" y="936"/>
                </a:lnTo>
                <a:lnTo>
                  <a:pt x="4032" y="936"/>
                </a:lnTo>
                <a:lnTo>
                  <a:pt x="4032" y="940"/>
                </a:lnTo>
                <a:lnTo>
                  <a:pt x="4034" y="940"/>
                </a:lnTo>
                <a:lnTo>
                  <a:pt x="4034" y="943"/>
                </a:lnTo>
                <a:lnTo>
                  <a:pt x="4035" y="943"/>
                </a:lnTo>
                <a:lnTo>
                  <a:pt x="4035" y="946"/>
                </a:lnTo>
                <a:lnTo>
                  <a:pt x="4037" y="946"/>
                </a:lnTo>
                <a:lnTo>
                  <a:pt x="4037" y="950"/>
                </a:lnTo>
                <a:lnTo>
                  <a:pt x="4039" y="950"/>
                </a:lnTo>
                <a:lnTo>
                  <a:pt x="4039" y="953"/>
                </a:lnTo>
                <a:lnTo>
                  <a:pt x="4040" y="953"/>
                </a:lnTo>
                <a:lnTo>
                  <a:pt x="4040" y="956"/>
                </a:lnTo>
                <a:lnTo>
                  <a:pt x="4042" y="956"/>
                </a:lnTo>
                <a:lnTo>
                  <a:pt x="4042" y="960"/>
                </a:lnTo>
                <a:lnTo>
                  <a:pt x="4044" y="960"/>
                </a:lnTo>
                <a:lnTo>
                  <a:pt x="4044" y="961"/>
                </a:lnTo>
                <a:lnTo>
                  <a:pt x="4045" y="961"/>
                </a:lnTo>
                <a:lnTo>
                  <a:pt x="4045" y="965"/>
                </a:lnTo>
                <a:lnTo>
                  <a:pt x="4047" y="965"/>
                </a:lnTo>
                <a:lnTo>
                  <a:pt x="4047" y="966"/>
                </a:lnTo>
                <a:lnTo>
                  <a:pt x="4049" y="966"/>
                </a:lnTo>
                <a:lnTo>
                  <a:pt x="4049" y="970"/>
                </a:lnTo>
                <a:lnTo>
                  <a:pt x="4050" y="970"/>
                </a:lnTo>
                <a:lnTo>
                  <a:pt x="4050" y="971"/>
                </a:lnTo>
                <a:lnTo>
                  <a:pt x="4052" y="971"/>
                </a:lnTo>
                <a:lnTo>
                  <a:pt x="4052" y="973"/>
                </a:lnTo>
                <a:lnTo>
                  <a:pt x="4054" y="973"/>
                </a:lnTo>
                <a:lnTo>
                  <a:pt x="4054" y="976"/>
                </a:lnTo>
                <a:lnTo>
                  <a:pt x="4055" y="976"/>
                </a:lnTo>
                <a:lnTo>
                  <a:pt x="4055" y="978"/>
                </a:lnTo>
                <a:lnTo>
                  <a:pt x="4057" y="978"/>
                </a:lnTo>
                <a:lnTo>
                  <a:pt x="4057" y="980"/>
                </a:lnTo>
                <a:lnTo>
                  <a:pt x="4059" y="980"/>
                </a:lnTo>
                <a:lnTo>
                  <a:pt x="4059" y="983"/>
                </a:lnTo>
                <a:lnTo>
                  <a:pt x="4060" y="983"/>
                </a:lnTo>
                <a:lnTo>
                  <a:pt x="4060" y="985"/>
                </a:lnTo>
                <a:lnTo>
                  <a:pt x="4062" y="985"/>
                </a:lnTo>
                <a:lnTo>
                  <a:pt x="4062" y="986"/>
                </a:lnTo>
                <a:lnTo>
                  <a:pt x="4064" y="986"/>
                </a:lnTo>
                <a:lnTo>
                  <a:pt x="4064" y="988"/>
                </a:lnTo>
                <a:lnTo>
                  <a:pt x="4065" y="988"/>
                </a:lnTo>
                <a:lnTo>
                  <a:pt x="4065" y="990"/>
                </a:lnTo>
                <a:lnTo>
                  <a:pt x="4067" y="990"/>
                </a:lnTo>
                <a:lnTo>
                  <a:pt x="4067" y="991"/>
                </a:lnTo>
                <a:lnTo>
                  <a:pt x="4069" y="991"/>
                </a:lnTo>
                <a:lnTo>
                  <a:pt x="4069" y="993"/>
                </a:lnTo>
                <a:lnTo>
                  <a:pt x="4070" y="993"/>
                </a:lnTo>
                <a:lnTo>
                  <a:pt x="4070" y="995"/>
                </a:lnTo>
                <a:lnTo>
                  <a:pt x="4072" y="995"/>
                </a:lnTo>
                <a:lnTo>
                  <a:pt x="4072" y="996"/>
                </a:lnTo>
                <a:lnTo>
                  <a:pt x="4074" y="996"/>
                </a:lnTo>
                <a:lnTo>
                  <a:pt x="4074" y="998"/>
                </a:lnTo>
                <a:lnTo>
                  <a:pt x="4075" y="998"/>
                </a:lnTo>
                <a:lnTo>
                  <a:pt x="4075" y="1000"/>
                </a:lnTo>
                <a:lnTo>
                  <a:pt x="4077" y="1000"/>
                </a:lnTo>
                <a:lnTo>
                  <a:pt x="4077" y="1001"/>
                </a:lnTo>
                <a:lnTo>
                  <a:pt x="4079" y="1001"/>
                </a:lnTo>
                <a:lnTo>
                  <a:pt x="4079" y="1003"/>
                </a:lnTo>
                <a:lnTo>
                  <a:pt x="4080" y="1003"/>
                </a:lnTo>
                <a:lnTo>
                  <a:pt x="4080" y="1005"/>
                </a:lnTo>
                <a:lnTo>
                  <a:pt x="4082" y="1005"/>
                </a:lnTo>
                <a:lnTo>
                  <a:pt x="4082" y="1006"/>
                </a:lnTo>
                <a:lnTo>
                  <a:pt x="4084" y="1006"/>
                </a:lnTo>
                <a:lnTo>
                  <a:pt x="4084" y="1008"/>
                </a:lnTo>
                <a:lnTo>
                  <a:pt x="4087" y="1008"/>
                </a:lnTo>
                <a:lnTo>
                  <a:pt x="4087" y="1010"/>
                </a:lnTo>
                <a:lnTo>
                  <a:pt x="4089" y="1010"/>
                </a:lnTo>
                <a:lnTo>
                  <a:pt x="4089" y="1011"/>
                </a:lnTo>
                <a:lnTo>
                  <a:pt x="4090" y="1011"/>
                </a:lnTo>
                <a:lnTo>
                  <a:pt x="4090" y="1013"/>
                </a:lnTo>
                <a:lnTo>
                  <a:pt x="4092" y="1013"/>
                </a:lnTo>
                <a:lnTo>
                  <a:pt x="4092" y="1015"/>
                </a:lnTo>
                <a:lnTo>
                  <a:pt x="4095" y="1015"/>
                </a:lnTo>
                <a:lnTo>
                  <a:pt x="4095" y="1016"/>
                </a:lnTo>
                <a:lnTo>
                  <a:pt x="4097" y="1016"/>
                </a:lnTo>
                <a:lnTo>
                  <a:pt x="4097" y="1018"/>
                </a:lnTo>
                <a:lnTo>
                  <a:pt x="4099" y="1018"/>
                </a:lnTo>
                <a:lnTo>
                  <a:pt x="4099" y="1020"/>
                </a:lnTo>
                <a:lnTo>
                  <a:pt x="4102" y="1020"/>
                </a:lnTo>
                <a:lnTo>
                  <a:pt x="4102" y="1021"/>
                </a:lnTo>
                <a:lnTo>
                  <a:pt x="4104" y="1021"/>
                </a:lnTo>
                <a:lnTo>
                  <a:pt x="4104" y="1023"/>
                </a:lnTo>
                <a:lnTo>
                  <a:pt x="4107" y="1023"/>
                </a:lnTo>
                <a:lnTo>
                  <a:pt x="4107" y="1025"/>
                </a:lnTo>
                <a:lnTo>
                  <a:pt x="4109" y="1025"/>
                </a:lnTo>
                <a:lnTo>
                  <a:pt x="4109" y="1026"/>
                </a:lnTo>
                <a:lnTo>
                  <a:pt x="4112" y="1026"/>
                </a:lnTo>
                <a:lnTo>
                  <a:pt x="4112" y="1028"/>
                </a:lnTo>
                <a:lnTo>
                  <a:pt x="4115" y="1028"/>
                </a:lnTo>
                <a:lnTo>
                  <a:pt x="4115" y="1030"/>
                </a:lnTo>
                <a:lnTo>
                  <a:pt x="4117" y="1030"/>
                </a:lnTo>
                <a:lnTo>
                  <a:pt x="4117" y="1031"/>
                </a:lnTo>
                <a:lnTo>
                  <a:pt x="4120" y="1031"/>
                </a:lnTo>
                <a:lnTo>
                  <a:pt x="4120" y="1033"/>
                </a:lnTo>
                <a:lnTo>
                  <a:pt x="4124" y="1033"/>
                </a:lnTo>
                <a:lnTo>
                  <a:pt x="4124" y="1035"/>
                </a:lnTo>
                <a:lnTo>
                  <a:pt x="4125" y="1035"/>
                </a:lnTo>
                <a:lnTo>
                  <a:pt x="4125" y="1036"/>
                </a:lnTo>
                <a:lnTo>
                  <a:pt x="4129" y="1036"/>
                </a:lnTo>
                <a:lnTo>
                  <a:pt x="4129" y="1038"/>
                </a:lnTo>
                <a:lnTo>
                  <a:pt x="4132" y="1038"/>
                </a:lnTo>
                <a:lnTo>
                  <a:pt x="4132" y="1040"/>
                </a:lnTo>
                <a:lnTo>
                  <a:pt x="4137" y="1040"/>
                </a:lnTo>
                <a:lnTo>
                  <a:pt x="4137" y="1041"/>
                </a:lnTo>
                <a:lnTo>
                  <a:pt x="4140" y="1041"/>
                </a:lnTo>
                <a:lnTo>
                  <a:pt x="4140" y="1043"/>
                </a:lnTo>
                <a:lnTo>
                  <a:pt x="4144" y="1043"/>
                </a:lnTo>
                <a:lnTo>
                  <a:pt x="4144" y="1045"/>
                </a:lnTo>
                <a:lnTo>
                  <a:pt x="4147" y="1045"/>
                </a:lnTo>
                <a:lnTo>
                  <a:pt x="4147" y="1046"/>
                </a:lnTo>
                <a:lnTo>
                  <a:pt x="4152" y="1046"/>
                </a:lnTo>
                <a:lnTo>
                  <a:pt x="4152" y="1048"/>
                </a:lnTo>
                <a:lnTo>
                  <a:pt x="4155" y="1048"/>
                </a:lnTo>
                <a:lnTo>
                  <a:pt x="4155" y="1050"/>
                </a:lnTo>
                <a:lnTo>
                  <a:pt x="4160" y="1050"/>
                </a:lnTo>
                <a:lnTo>
                  <a:pt x="4160" y="1051"/>
                </a:lnTo>
                <a:lnTo>
                  <a:pt x="4165" y="1051"/>
                </a:lnTo>
                <a:lnTo>
                  <a:pt x="4165" y="1053"/>
                </a:lnTo>
                <a:lnTo>
                  <a:pt x="4170" y="1053"/>
                </a:lnTo>
                <a:lnTo>
                  <a:pt x="4170" y="1055"/>
                </a:lnTo>
                <a:lnTo>
                  <a:pt x="4175" y="1055"/>
                </a:lnTo>
                <a:lnTo>
                  <a:pt x="4175" y="1056"/>
                </a:lnTo>
                <a:lnTo>
                  <a:pt x="4180" y="1056"/>
                </a:lnTo>
                <a:lnTo>
                  <a:pt x="4180" y="1058"/>
                </a:lnTo>
                <a:lnTo>
                  <a:pt x="4187" y="1058"/>
                </a:lnTo>
                <a:lnTo>
                  <a:pt x="4187" y="1060"/>
                </a:lnTo>
                <a:lnTo>
                  <a:pt x="4194" y="1060"/>
                </a:lnTo>
                <a:lnTo>
                  <a:pt x="4194" y="1061"/>
                </a:lnTo>
                <a:lnTo>
                  <a:pt x="4200" y="1061"/>
                </a:lnTo>
                <a:lnTo>
                  <a:pt x="4200" y="1063"/>
                </a:lnTo>
                <a:lnTo>
                  <a:pt x="4209" y="1063"/>
                </a:lnTo>
                <a:lnTo>
                  <a:pt x="4209" y="1065"/>
                </a:lnTo>
                <a:lnTo>
                  <a:pt x="4219" y="1065"/>
                </a:lnTo>
                <a:lnTo>
                  <a:pt x="4219" y="1066"/>
                </a:lnTo>
                <a:lnTo>
                  <a:pt x="4237" y="1066"/>
                </a:lnTo>
                <a:lnTo>
                  <a:pt x="4237" y="1068"/>
                </a:lnTo>
                <a:lnTo>
                  <a:pt x="4262" y="1068"/>
                </a:lnTo>
                <a:lnTo>
                  <a:pt x="4262" y="1070"/>
                </a:lnTo>
                <a:lnTo>
                  <a:pt x="4269" y="1070"/>
                </a:lnTo>
                <a:lnTo>
                  <a:pt x="4269" y="1068"/>
                </a:lnTo>
                <a:lnTo>
                  <a:pt x="4314" y="1068"/>
                </a:lnTo>
                <a:lnTo>
                  <a:pt x="4314" y="1066"/>
                </a:lnTo>
                <a:lnTo>
                  <a:pt x="4332" y="1066"/>
                </a:lnTo>
                <a:lnTo>
                  <a:pt x="4332" y="1065"/>
                </a:lnTo>
                <a:lnTo>
                  <a:pt x="4345" y="1065"/>
                </a:lnTo>
                <a:lnTo>
                  <a:pt x="4345" y="1063"/>
                </a:lnTo>
                <a:lnTo>
                  <a:pt x="4359" y="1063"/>
                </a:lnTo>
                <a:lnTo>
                  <a:pt x="4359" y="1061"/>
                </a:lnTo>
                <a:lnTo>
                  <a:pt x="4372" y="1061"/>
                </a:lnTo>
                <a:lnTo>
                  <a:pt x="4372" y="1060"/>
                </a:lnTo>
                <a:lnTo>
                  <a:pt x="4382" y="1060"/>
                </a:lnTo>
                <a:lnTo>
                  <a:pt x="4382" y="1058"/>
                </a:lnTo>
                <a:lnTo>
                  <a:pt x="4392" y="1058"/>
                </a:lnTo>
                <a:lnTo>
                  <a:pt x="4392" y="1056"/>
                </a:lnTo>
                <a:lnTo>
                  <a:pt x="4402" y="1056"/>
                </a:lnTo>
                <a:lnTo>
                  <a:pt x="4402" y="1055"/>
                </a:lnTo>
                <a:lnTo>
                  <a:pt x="4412" y="1055"/>
                </a:lnTo>
                <a:lnTo>
                  <a:pt x="4412" y="1053"/>
                </a:lnTo>
                <a:lnTo>
                  <a:pt x="4420" y="1053"/>
                </a:lnTo>
                <a:lnTo>
                  <a:pt x="4420" y="1051"/>
                </a:lnTo>
                <a:lnTo>
                  <a:pt x="4430" y="1051"/>
                </a:lnTo>
                <a:lnTo>
                  <a:pt x="4430" y="1050"/>
                </a:lnTo>
                <a:lnTo>
                  <a:pt x="4439" y="1050"/>
                </a:lnTo>
                <a:lnTo>
                  <a:pt x="4439" y="1048"/>
                </a:lnTo>
                <a:lnTo>
                  <a:pt x="4449" y="1048"/>
                </a:lnTo>
                <a:lnTo>
                  <a:pt x="4449" y="1046"/>
                </a:lnTo>
                <a:lnTo>
                  <a:pt x="4457" y="1046"/>
                </a:lnTo>
                <a:lnTo>
                  <a:pt x="4457" y="1045"/>
                </a:lnTo>
                <a:lnTo>
                  <a:pt x="4465" y="1045"/>
                </a:lnTo>
                <a:lnTo>
                  <a:pt x="4465" y="1043"/>
                </a:lnTo>
                <a:lnTo>
                  <a:pt x="4474" y="1043"/>
                </a:lnTo>
                <a:lnTo>
                  <a:pt x="4474" y="1041"/>
                </a:lnTo>
                <a:lnTo>
                  <a:pt x="4482" y="1041"/>
                </a:lnTo>
                <a:lnTo>
                  <a:pt x="4482" y="1040"/>
                </a:lnTo>
                <a:lnTo>
                  <a:pt x="4490" y="1040"/>
                </a:lnTo>
                <a:lnTo>
                  <a:pt x="4490" y="1038"/>
                </a:lnTo>
                <a:lnTo>
                  <a:pt x="4499" y="1038"/>
                </a:lnTo>
                <a:lnTo>
                  <a:pt x="4499" y="1036"/>
                </a:lnTo>
                <a:lnTo>
                  <a:pt x="4507" y="1036"/>
                </a:lnTo>
                <a:lnTo>
                  <a:pt x="4507" y="1035"/>
                </a:lnTo>
                <a:lnTo>
                  <a:pt x="4517" y="1035"/>
                </a:lnTo>
                <a:lnTo>
                  <a:pt x="4517" y="1033"/>
                </a:lnTo>
                <a:lnTo>
                  <a:pt x="4525" y="1033"/>
                </a:lnTo>
                <a:lnTo>
                  <a:pt x="4525" y="1031"/>
                </a:lnTo>
                <a:lnTo>
                  <a:pt x="4534" y="1031"/>
                </a:lnTo>
                <a:lnTo>
                  <a:pt x="4534" y="1030"/>
                </a:lnTo>
                <a:lnTo>
                  <a:pt x="4542" y="1030"/>
                </a:lnTo>
                <a:lnTo>
                  <a:pt x="4542" y="1028"/>
                </a:lnTo>
                <a:lnTo>
                  <a:pt x="4550" y="1028"/>
                </a:lnTo>
                <a:lnTo>
                  <a:pt x="4550" y="1026"/>
                </a:lnTo>
                <a:lnTo>
                  <a:pt x="4559" y="1026"/>
                </a:lnTo>
                <a:lnTo>
                  <a:pt x="4559" y="1025"/>
                </a:lnTo>
                <a:lnTo>
                  <a:pt x="4567" y="1025"/>
                </a:lnTo>
                <a:lnTo>
                  <a:pt x="4567" y="1023"/>
                </a:lnTo>
                <a:lnTo>
                  <a:pt x="4575" y="1023"/>
                </a:lnTo>
                <a:lnTo>
                  <a:pt x="4575" y="1021"/>
                </a:lnTo>
                <a:lnTo>
                  <a:pt x="4582" y="1021"/>
                </a:lnTo>
                <a:lnTo>
                  <a:pt x="4582" y="1020"/>
                </a:lnTo>
                <a:lnTo>
                  <a:pt x="4590" y="1020"/>
                </a:lnTo>
                <a:lnTo>
                  <a:pt x="4590" y="1018"/>
                </a:lnTo>
                <a:lnTo>
                  <a:pt x="4599" y="1018"/>
                </a:lnTo>
                <a:lnTo>
                  <a:pt x="4599" y="1016"/>
                </a:lnTo>
                <a:lnTo>
                  <a:pt x="4607" y="1016"/>
                </a:lnTo>
                <a:lnTo>
                  <a:pt x="4607" y="1015"/>
                </a:lnTo>
                <a:lnTo>
                  <a:pt x="4615" y="1015"/>
                </a:lnTo>
                <a:lnTo>
                  <a:pt x="4615" y="1013"/>
                </a:lnTo>
                <a:lnTo>
                  <a:pt x="4624" y="1013"/>
                </a:lnTo>
                <a:lnTo>
                  <a:pt x="4624" y="1011"/>
                </a:lnTo>
                <a:lnTo>
                  <a:pt x="4632" y="1011"/>
                </a:lnTo>
                <a:lnTo>
                  <a:pt x="4632" y="1010"/>
                </a:lnTo>
                <a:lnTo>
                  <a:pt x="4640" y="1010"/>
                </a:lnTo>
                <a:lnTo>
                  <a:pt x="4640" y="1008"/>
                </a:lnTo>
                <a:lnTo>
                  <a:pt x="4647" y="1008"/>
                </a:lnTo>
                <a:lnTo>
                  <a:pt x="4647" y="1006"/>
                </a:lnTo>
                <a:lnTo>
                  <a:pt x="4655" y="1006"/>
                </a:lnTo>
                <a:lnTo>
                  <a:pt x="4655" y="1005"/>
                </a:lnTo>
                <a:lnTo>
                  <a:pt x="4664" y="1005"/>
                </a:lnTo>
                <a:lnTo>
                  <a:pt x="4664" y="1003"/>
                </a:lnTo>
                <a:lnTo>
                  <a:pt x="4672" y="1003"/>
                </a:lnTo>
                <a:lnTo>
                  <a:pt x="4672" y="1001"/>
                </a:lnTo>
                <a:lnTo>
                  <a:pt x="4680" y="1001"/>
                </a:lnTo>
                <a:lnTo>
                  <a:pt x="4680" y="1000"/>
                </a:lnTo>
                <a:lnTo>
                  <a:pt x="4689" y="1000"/>
                </a:lnTo>
                <a:lnTo>
                  <a:pt x="4689" y="998"/>
                </a:lnTo>
                <a:lnTo>
                  <a:pt x="4697" y="998"/>
                </a:lnTo>
                <a:lnTo>
                  <a:pt x="4697" y="996"/>
                </a:lnTo>
                <a:lnTo>
                  <a:pt x="4704" y="996"/>
                </a:lnTo>
                <a:lnTo>
                  <a:pt x="4704" y="995"/>
                </a:lnTo>
                <a:lnTo>
                  <a:pt x="4712" y="995"/>
                </a:lnTo>
                <a:lnTo>
                  <a:pt x="4712" y="993"/>
                </a:lnTo>
                <a:lnTo>
                  <a:pt x="4720" y="993"/>
                </a:lnTo>
                <a:lnTo>
                  <a:pt x="4720" y="991"/>
                </a:lnTo>
                <a:lnTo>
                  <a:pt x="4729" y="991"/>
                </a:lnTo>
                <a:lnTo>
                  <a:pt x="4729" y="990"/>
                </a:lnTo>
                <a:lnTo>
                  <a:pt x="4737" y="990"/>
                </a:lnTo>
                <a:lnTo>
                  <a:pt x="4737" y="988"/>
                </a:lnTo>
                <a:lnTo>
                  <a:pt x="4744" y="988"/>
                </a:lnTo>
                <a:lnTo>
                  <a:pt x="4744" y="986"/>
                </a:lnTo>
                <a:lnTo>
                  <a:pt x="4752" y="986"/>
                </a:lnTo>
                <a:lnTo>
                  <a:pt x="4752" y="985"/>
                </a:lnTo>
                <a:lnTo>
                  <a:pt x="4760" y="985"/>
                </a:lnTo>
                <a:lnTo>
                  <a:pt x="4760" y="983"/>
                </a:lnTo>
                <a:lnTo>
                  <a:pt x="4769" y="983"/>
                </a:lnTo>
                <a:lnTo>
                  <a:pt x="4769" y="981"/>
                </a:lnTo>
                <a:lnTo>
                  <a:pt x="4777" y="981"/>
                </a:lnTo>
                <a:lnTo>
                  <a:pt x="4777" y="980"/>
                </a:lnTo>
                <a:lnTo>
                  <a:pt x="4785" y="980"/>
                </a:lnTo>
                <a:lnTo>
                  <a:pt x="4785" y="978"/>
                </a:lnTo>
                <a:lnTo>
                  <a:pt x="4792" y="978"/>
                </a:lnTo>
                <a:lnTo>
                  <a:pt x="4792" y="976"/>
                </a:lnTo>
                <a:lnTo>
                  <a:pt x="4800" y="976"/>
                </a:lnTo>
                <a:lnTo>
                  <a:pt x="4800" y="975"/>
                </a:lnTo>
                <a:lnTo>
                  <a:pt x="4809" y="975"/>
                </a:lnTo>
                <a:lnTo>
                  <a:pt x="4809" y="973"/>
                </a:lnTo>
                <a:lnTo>
                  <a:pt x="4817" y="973"/>
                </a:lnTo>
                <a:lnTo>
                  <a:pt x="4817" y="971"/>
                </a:lnTo>
                <a:lnTo>
                  <a:pt x="4825" y="971"/>
                </a:lnTo>
                <a:lnTo>
                  <a:pt x="4825" y="970"/>
                </a:lnTo>
                <a:lnTo>
                  <a:pt x="4834" y="970"/>
                </a:lnTo>
                <a:lnTo>
                  <a:pt x="4834" y="968"/>
                </a:lnTo>
                <a:lnTo>
                  <a:pt x="4842" y="968"/>
                </a:lnTo>
                <a:lnTo>
                  <a:pt x="4842" y="966"/>
                </a:lnTo>
                <a:lnTo>
                  <a:pt x="4850" y="966"/>
                </a:lnTo>
                <a:lnTo>
                  <a:pt x="4850" y="965"/>
                </a:lnTo>
                <a:lnTo>
                  <a:pt x="4859" y="965"/>
                </a:lnTo>
                <a:lnTo>
                  <a:pt x="4859" y="963"/>
                </a:lnTo>
                <a:lnTo>
                  <a:pt x="4867" y="963"/>
                </a:lnTo>
                <a:lnTo>
                  <a:pt x="4867" y="961"/>
                </a:lnTo>
                <a:lnTo>
                  <a:pt x="4875" y="961"/>
                </a:lnTo>
                <a:lnTo>
                  <a:pt x="4875" y="960"/>
                </a:lnTo>
                <a:lnTo>
                  <a:pt x="4884" y="960"/>
                </a:lnTo>
                <a:lnTo>
                  <a:pt x="4884" y="958"/>
                </a:lnTo>
                <a:lnTo>
                  <a:pt x="4892" y="958"/>
                </a:lnTo>
                <a:lnTo>
                  <a:pt x="4892" y="956"/>
                </a:lnTo>
                <a:lnTo>
                  <a:pt x="4900" y="956"/>
                </a:lnTo>
                <a:lnTo>
                  <a:pt x="4900" y="955"/>
                </a:lnTo>
                <a:lnTo>
                  <a:pt x="4909" y="955"/>
                </a:lnTo>
                <a:lnTo>
                  <a:pt x="4909" y="953"/>
                </a:lnTo>
                <a:lnTo>
                  <a:pt x="4917" y="953"/>
                </a:lnTo>
                <a:lnTo>
                  <a:pt x="4917" y="951"/>
                </a:lnTo>
                <a:lnTo>
                  <a:pt x="4925" y="951"/>
                </a:lnTo>
                <a:lnTo>
                  <a:pt x="4925" y="950"/>
                </a:lnTo>
                <a:lnTo>
                  <a:pt x="4934" y="950"/>
                </a:lnTo>
                <a:lnTo>
                  <a:pt x="4934" y="948"/>
                </a:lnTo>
                <a:lnTo>
                  <a:pt x="4942" y="948"/>
                </a:lnTo>
                <a:lnTo>
                  <a:pt x="4942" y="946"/>
                </a:lnTo>
                <a:lnTo>
                  <a:pt x="4950" y="946"/>
                </a:lnTo>
                <a:lnTo>
                  <a:pt x="4950" y="945"/>
                </a:lnTo>
                <a:lnTo>
                  <a:pt x="4959" y="945"/>
                </a:lnTo>
                <a:lnTo>
                  <a:pt x="4959" y="943"/>
                </a:lnTo>
                <a:lnTo>
                  <a:pt x="4967" y="943"/>
                </a:lnTo>
                <a:lnTo>
                  <a:pt x="4967" y="941"/>
                </a:lnTo>
                <a:lnTo>
                  <a:pt x="4977" y="941"/>
                </a:lnTo>
                <a:lnTo>
                  <a:pt x="4977" y="940"/>
                </a:lnTo>
                <a:lnTo>
                  <a:pt x="4985" y="940"/>
                </a:lnTo>
                <a:lnTo>
                  <a:pt x="4985" y="938"/>
                </a:lnTo>
                <a:lnTo>
                  <a:pt x="4994" y="938"/>
                </a:lnTo>
                <a:lnTo>
                  <a:pt x="4994" y="936"/>
                </a:lnTo>
                <a:lnTo>
                  <a:pt x="5004" y="936"/>
                </a:lnTo>
                <a:lnTo>
                  <a:pt x="5004" y="935"/>
                </a:lnTo>
                <a:lnTo>
                  <a:pt x="5012" y="935"/>
                </a:lnTo>
                <a:lnTo>
                  <a:pt x="5012" y="933"/>
                </a:lnTo>
                <a:lnTo>
                  <a:pt x="5022" y="933"/>
                </a:lnTo>
                <a:lnTo>
                  <a:pt x="5022" y="931"/>
                </a:lnTo>
                <a:lnTo>
                  <a:pt x="5030" y="931"/>
                </a:lnTo>
                <a:lnTo>
                  <a:pt x="5030" y="930"/>
                </a:lnTo>
                <a:lnTo>
                  <a:pt x="5040" y="930"/>
                </a:lnTo>
                <a:lnTo>
                  <a:pt x="5040" y="928"/>
                </a:lnTo>
                <a:lnTo>
                  <a:pt x="5049" y="928"/>
                </a:lnTo>
                <a:lnTo>
                  <a:pt x="5049" y="926"/>
                </a:lnTo>
                <a:lnTo>
                  <a:pt x="5057" y="926"/>
                </a:lnTo>
                <a:lnTo>
                  <a:pt x="5057" y="925"/>
                </a:lnTo>
                <a:lnTo>
                  <a:pt x="5067" y="925"/>
                </a:lnTo>
                <a:lnTo>
                  <a:pt x="5067" y="923"/>
                </a:lnTo>
                <a:lnTo>
                  <a:pt x="5075" y="923"/>
                </a:lnTo>
                <a:lnTo>
                  <a:pt x="5075" y="921"/>
                </a:lnTo>
                <a:lnTo>
                  <a:pt x="5085" y="921"/>
                </a:lnTo>
                <a:lnTo>
                  <a:pt x="5085" y="920"/>
                </a:lnTo>
                <a:lnTo>
                  <a:pt x="5095" y="920"/>
                </a:lnTo>
                <a:lnTo>
                  <a:pt x="5095" y="918"/>
                </a:lnTo>
                <a:lnTo>
                  <a:pt x="5105" y="918"/>
                </a:lnTo>
                <a:lnTo>
                  <a:pt x="5105" y="916"/>
                </a:lnTo>
                <a:lnTo>
                  <a:pt x="5115" y="916"/>
                </a:lnTo>
                <a:lnTo>
                  <a:pt x="5115" y="915"/>
                </a:lnTo>
                <a:lnTo>
                  <a:pt x="5127" y="915"/>
                </a:lnTo>
                <a:lnTo>
                  <a:pt x="5127" y="913"/>
                </a:lnTo>
                <a:lnTo>
                  <a:pt x="5137" y="913"/>
                </a:lnTo>
                <a:lnTo>
                  <a:pt x="5137" y="911"/>
                </a:lnTo>
                <a:lnTo>
                  <a:pt x="5147" y="911"/>
                </a:lnTo>
                <a:lnTo>
                  <a:pt x="5147" y="910"/>
                </a:lnTo>
                <a:lnTo>
                  <a:pt x="5157" y="910"/>
                </a:lnTo>
                <a:lnTo>
                  <a:pt x="5157" y="908"/>
                </a:lnTo>
                <a:lnTo>
                  <a:pt x="5169" y="908"/>
                </a:lnTo>
                <a:lnTo>
                  <a:pt x="5169" y="906"/>
                </a:lnTo>
                <a:lnTo>
                  <a:pt x="5179" y="906"/>
                </a:lnTo>
                <a:lnTo>
                  <a:pt x="5179" y="905"/>
                </a:lnTo>
                <a:lnTo>
                  <a:pt x="5189" y="905"/>
                </a:lnTo>
                <a:lnTo>
                  <a:pt x="5189" y="903"/>
                </a:lnTo>
                <a:lnTo>
                  <a:pt x="5199" y="903"/>
                </a:lnTo>
                <a:lnTo>
                  <a:pt x="5199" y="901"/>
                </a:lnTo>
                <a:lnTo>
                  <a:pt x="5209" y="901"/>
                </a:lnTo>
                <a:lnTo>
                  <a:pt x="5209" y="900"/>
                </a:lnTo>
                <a:lnTo>
                  <a:pt x="5222" y="900"/>
                </a:lnTo>
                <a:lnTo>
                  <a:pt x="5222" y="898"/>
                </a:lnTo>
                <a:lnTo>
                  <a:pt x="5234" y="898"/>
                </a:lnTo>
                <a:lnTo>
                  <a:pt x="5234" y="896"/>
                </a:lnTo>
                <a:lnTo>
                  <a:pt x="5247" y="896"/>
                </a:lnTo>
                <a:lnTo>
                  <a:pt x="5247" y="895"/>
                </a:lnTo>
                <a:lnTo>
                  <a:pt x="5260" y="895"/>
                </a:lnTo>
                <a:lnTo>
                  <a:pt x="5260" y="893"/>
                </a:lnTo>
                <a:lnTo>
                  <a:pt x="5274" y="893"/>
                </a:lnTo>
                <a:lnTo>
                  <a:pt x="5274" y="891"/>
                </a:lnTo>
                <a:lnTo>
                  <a:pt x="5287" y="891"/>
                </a:lnTo>
                <a:lnTo>
                  <a:pt x="5287" y="890"/>
                </a:lnTo>
                <a:lnTo>
                  <a:pt x="5299" y="890"/>
                </a:lnTo>
                <a:lnTo>
                  <a:pt x="5299" y="888"/>
                </a:lnTo>
                <a:lnTo>
                  <a:pt x="5312" y="888"/>
                </a:lnTo>
                <a:lnTo>
                  <a:pt x="5312" y="886"/>
                </a:lnTo>
                <a:lnTo>
                  <a:pt x="5325" y="886"/>
                </a:lnTo>
                <a:lnTo>
                  <a:pt x="5325" y="885"/>
                </a:lnTo>
                <a:lnTo>
                  <a:pt x="5339" y="885"/>
                </a:lnTo>
                <a:lnTo>
                  <a:pt x="5339" y="883"/>
                </a:lnTo>
                <a:lnTo>
                  <a:pt x="5354" y="883"/>
                </a:lnTo>
                <a:lnTo>
                  <a:pt x="5354" y="881"/>
                </a:lnTo>
                <a:lnTo>
                  <a:pt x="5372" y="881"/>
                </a:lnTo>
                <a:lnTo>
                  <a:pt x="5372" y="880"/>
                </a:lnTo>
                <a:lnTo>
                  <a:pt x="5389" y="880"/>
                </a:lnTo>
                <a:lnTo>
                  <a:pt x="5389" y="878"/>
                </a:lnTo>
                <a:lnTo>
                  <a:pt x="5407" y="878"/>
                </a:lnTo>
                <a:lnTo>
                  <a:pt x="5407" y="876"/>
                </a:lnTo>
                <a:lnTo>
                  <a:pt x="5424" y="876"/>
                </a:lnTo>
                <a:lnTo>
                  <a:pt x="5424" y="875"/>
                </a:lnTo>
                <a:lnTo>
                  <a:pt x="5442" y="875"/>
                </a:lnTo>
                <a:lnTo>
                  <a:pt x="5442" y="873"/>
                </a:lnTo>
                <a:lnTo>
                  <a:pt x="5467" y="873"/>
                </a:lnTo>
                <a:lnTo>
                  <a:pt x="5467" y="871"/>
                </a:lnTo>
                <a:lnTo>
                  <a:pt x="5494" y="871"/>
                </a:lnTo>
                <a:lnTo>
                  <a:pt x="5494" y="870"/>
                </a:lnTo>
                <a:lnTo>
                  <a:pt x="5530" y="870"/>
                </a:lnTo>
                <a:lnTo>
                  <a:pt x="5530" y="868"/>
                </a:lnTo>
                <a:lnTo>
                  <a:pt x="5594" y="868"/>
                </a:lnTo>
                <a:lnTo>
                  <a:pt x="5594" y="866"/>
                </a:lnTo>
                <a:lnTo>
                  <a:pt x="5667" y="866"/>
                </a:lnTo>
                <a:lnTo>
                  <a:pt x="5667" y="868"/>
                </a:lnTo>
                <a:lnTo>
                  <a:pt x="5727" y="868"/>
                </a:lnTo>
                <a:lnTo>
                  <a:pt x="5727" y="870"/>
                </a:lnTo>
                <a:lnTo>
                  <a:pt x="5755" y="870"/>
                </a:lnTo>
                <a:lnTo>
                  <a:pt x="5755" y="871"/>
                </a:lnTo>
                <a:lnTo>
                  <a:pt x="5785" y="871"/>
                </a:lnTo>
                <a:lnTo>
                  <a:pt x="5785" y="873"/>
                </a:lnTo>
                <a:lnTo>
                  <a:pt x="5805" y="873"/>
                </a:lnTo>
                <a:lnTo>
                  <a:pt x="5805" y="875"/>
                </a:lnTo>
                <a:lnTo>
                  <a:pt x="5822" y="875"/>
                </a:lnTo>
                <a:lnTo>
                  <a:pt x="5822" y="876"/>
                </a:lnTo>
                <a:lnTo>
                  <a:pt x="5839" y="876"/>
                </a:lnTo>
                <a:lnTo>
                  <a:pt x="5839" y="878"/>
                </a:lnTo>
                <a:lnTo>
                  <a:pt x="5855" y="878"/>
                </a:lnTo>
                <a:lnTo>
                  <a:pt x="5855" y="880"/>
                </a:lnTo>
                <a:lnTo>
                  <a:pt x="5874" y="880"/>
                </a:lnTo>
                <a:lnTo>
                  <a:pt x="5874" y="881"/>
                </a:lnTo>
                <a:lnTo>
                  <a:pt x="5885" y="881"/>
                </a:lnTo>
                <a:lnTo>
                  <a:pt x="5885" y="883"/>
                </a:lnTo>
                <a:lnTo>
                  <a:pt x="5897" y="883"/>
                </a:lnTo>
                <a:lnTo>
                  <a:pt x="5897" y="885"/>
                </a:lnTo>
                <a:lnTo>
                  <a:pt x="5909" y="885"/>
                </a:lnTo>
                <a:lnTo>
                  <a:pt x="5909" y="886"/>
                </a:lnTo>
                <a:lnTo>
                  <a:pt x="5920" y="886"/>
                </a:lnTo>
                <a:lnTo>
                  <a:pt x="5920" y="888"/>
                </a:lnTo>
                <a:lnTo>
                  <a:pt x="5932" y="888"/>
                </a:lnTo>
                <a:lnTo>
                  <a:pt x="5932" y="890"/>
                </a:lnTo>
                <a:lnTo>
                  <a:pt x="5944" y="890"/>
                </a:lnTo>
                <a:lnTo>
                  <a:pt x="5944" y="891"/>
                </a:lnTo>
                <a:lnTo>
                  <a:pt x="5954" y="891"/>
                </a:lnTo>
                <a:lnTo>
                  <a:pt x="5954" y="893"/>
                </a:lnTo>
                <a:lnTo>
                  <a:pt x="5962" y="893"/>
                </a:lnTo>
                <a:lnTo>
                  <a:pt x="5962" y="895"/>
                </a:lnTo>
                <a:lnTo>
                  <a:pt x="5972" y="895"/>
                </a:lnTo>
                <a:lnTo>
                  <a:pt x="5972" y="896"/>
                </a:lnTo>
                <a:lnTo>
                  <a:pt x="5980" y="896"/>
                </a:lnTo>
                <a:lnTo>
                  <a:pt x="5980" y="898"/>
                </a:lnTo>
                <a:lnTo>
                  <a:pt x="5989" y="898"/>
                </a:lnTo>
                <a:lnTo>
                  <a:pt x="5989" y="900"/>
                </a:lnTo>
                <a:lnTo>
                  <a:pt x="5997" y="900"/>
                </a:lnTo>
                <a:lnTo>
                  <a:pt x="5997" y="901"/>
                </a:lnTo>
                <a:lnTo>
                  <a:pt x="6007" y="901"/>
                </a:lnTo>
                <a:lnTo>
                  <a:pt x="6007" y="903"/>
                </a:lnTo>
                <a:lnTo>
                  <a:pt x="6015" y="903"/>
                </a:lnTo>
                <a:lnTo>
                  <a:pt x="6015" y="905"/>
                </a:lnTo>
                <a:lnTo>
                  <a:pt x="6024" y="905"/>
                </a:lnTo>
                <a:lnTo>
                  <a:pt x="6024" y="906"/>
                </a:lnTo>
                <a:lnTo>
                  <a:pt x="6032" y="906"/>
                </a:lnTo>
                <a:lnTo>
                  <a:pt x="6032" y="908"/>
                </a:lnTo>
                <a:lnTo>
                  <a:pt x="6039" y="908"/>
                </a:lnTo>
                <a:lnTo>
                  <a:pt x="6039" y="910"/>
                </a:lnTo>
                <a:lnTo>
                  <a:pt x="6045" y="910"/>
                </a:lnTo>
                <a:lnTo>
                  <a:pt x="6045" y="911"/>
                </a:lnTo>
                <a:lnTo>
                  <a:pt x="6054" y="911"/>
                </a:lnTo>
                <a:lnTo>
                  <a:pt x="6054" y="913"/>
                </a:lnTo>
                <a:lnTo>
                  <a:pt x="6060" y="913"/>
                </a:lnTo>
                <a:lnTo>
                  <a:pt x="6060" y="915"/>
                </a:lnTo>
                <a:lnTo>
                  <a:pt x="6067" y="915"/>
                </a:lnTo>
                <a:lnTo>
                  <a:pt x="6067" y="916"/>
                </a:lnTo>
                <a:lnTo>
                  <a:pt x="6075" y="916"/>
                </a:lnTo>
                <a:lnTo>
                  <a:pt x="6075" y="918"/>
                </a:lnTo>
                <a:lnTo>
                  <a:pt x="6082" y="918"/>
                </a:lnTo>
                <a:lnTo>
                  <a:pt x="6082" y="920"/>
                </a:lnTo>
                <a:lnTo>
                  <a:pt x="6089" y="920"/>
                </a:lnTo>
                <a:lnTo>
                  <a:pt x="6089" y="921"/>
                </a:lnTo>
                <a:lnTo>
                  <a:pt x="6095" y="921"/>
                </a:lnTo>
                <a:lnTo>
                  <a:pt x="6095" y="923"/>
                </a:lnTo>
                <a:lnTo>
                  <a:pt x="6100" y="923"/>
                </a:lnTo>
                <a:lnTo>
                  <a:pt x="6100" y="925"/>
                </a:lnTo>
                <a:lnTo>
                  <a:pt x="6107" y="925"/>
                </a:lnTo>
                <a:lnTo>
                  <a:pt x="6107" y="926"/>
                </a:lnTo>
                <a:lnTo>
                  <a:pt x="6114" y="926"/>
                </a:lnTo>
                <a:lnTo>
                  <a:pt x="6114" y="928"/>
                </a:lnTo>
                <a:lnTo>
                  <a:pt x="6120" y="928"/>
                </a:lnTo>
                <a:lnTo>
                  <a:pt x="6120" y="930"/>
                </a:lnTo>
                <a:lnTo>
                  <a:pt x="6125" y="930"/>
                </a:lnTo>
                <a:lnTo>
                  <a:pt x="6125" y="931"/>
                </a:lnTo>
                <a:lnTo>
                  <a:pt x="6130" y="931"/>
                </a:lnTo>
                <a:lnTo>
                  <a:pt x="6130" y="933"/>
                </a:lnTo>
                <a:lnTo>
                  <a:pt x="6135" y="933"/>
                </a:lnTo>
                <a:lnTo>
                  <a:pt x="6135" y="935"/>
                </a:lnTo>
                <a:lnTo>
                  <a:pt x="6142" y="935"/>
                </a:lnTo>
                <a:lnTo>
                  <a:pt x="6142" y="936"/>
                </a:lnTo>
                <a:lnTo>
                  <a:pt x="6147" y="936"/>
                </a:lnTo>
                <a:lnTo>
                  <a:pt x="6147" y="938"/>
                </a:lnTo>
                <a:lnTo>
                  <a:pt x="6152" y="938"/>
                </a:lnTo>
                <a:lnTo>
                  <a:pt x="6152" y="940"/>
                </a:lnTo>
                <a:lnTo>
                  <a:pt x="6157" y="940"/>
                </a:lnTo>
                <a:lnTo>
                  <a:pt x="6157" y="941"/>
                </a:lnTo>
                <a:lnTo>
                  <a:pt x="6164" y="941"/>
                </a:lnTo>
                <a:lnTo>
                  <a:pt x="6164" y="943"/>
                </a:lnTo>
                <a:lnTo>
                  <a:pt x="6169" y="943"/>
                </a:lnTo>
                <a:lnTo>
                  <a:pt x="6169" y="945"/>
                </a:lnTo>
                <a:lnTo>
                  <a:pt x="6174" y="945"/>
                </a:lnTo>
                <a:lnTo>
                  <a:pt x="6174" y="946"/>
                </a:lnTo>
                <a:lnTo>
                  <a:pt x="6179" y="946"/>
                </a:lnTo>
                <a:lnTo>
                  <a:pt x="6179" y="948"/>
                </a:lnTo>
                <a:lnTo>
                  <a:pt x="6184" y="948"/>
                </a:lnTo>
                <a:lnTo>
                  <a:pt x="6184" y="1990"/>
                </a:lnTo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C64780-0CF0-CC40-A39E-838DAE335E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2948" y="245716"/>
            <a:ext cx="3870274" cy="547842"/>
          </a:xfrm>
        </p:spPr>
        <p:txBody>
          <a:bodyPr/>
          <a:lstStyle/>
          <a:p>
            <a:r>
              <a:rPr lang="en-US" sz="2800" b="1" dirty="0" err="1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Dampak</a:t>
            </a:r>
            <a:r>
              <a:rPr lang="en-US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b="1" dirty="0" err="1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Ekonomi</a:t>
            </a:r>
            <a:endParaRPr lang="en-US" b="1" dirty="0" smtClean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2E85E8-0DCE-8A4C-852F-E8D477E73E1E}"/>
              </a:ext>
            </a:extLst>
          </p:cNvPr>
          <p:cNvGrpSpPr/>
          <p:nvPr/>
        </p:nvGrpSpPr>
        <p:grpSpPr>
          <a:xfrm>
            <a:off x="8610961" y="158640"/>
            <a:ext cx="368427" cy="96784"/>
            <a:chOff x="6257109" y="1881051"/>
            <a:chExt cx="696170" cy="1828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DBD2C9C-9232-C844-979A-A1D0D02F3FF9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DA1DB336-50A6-3445-BC2F-2DEFB709902D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6FE438EC-6F68-0842-97A2-D783EBAE4580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F:\gambar arkavidia\uang transportas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4" y="2471259"/>
            <a:ext cx="3260776" cy="2439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F:\gambar arkavidia\ruk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24" y="2471259"/>
            <a:ext cx="4305300" cy="242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18666" y="4936854"/>
            <a:ext cx="207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Uang</a:t>
            </a:r>
            <a:r>
              <a:rPr lang="en-US" dirty="0" smtClean="0"/>
              <a:t> </a:t>
            </a:r>
            <a:r>
              <a:rPr lang="en-US" dirty="0" err="1" smtClean="0"/>
              <a:t>Transportasi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88138" y="4944726"/>
            <a:ext cx="226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Pembangunan </a:t>
            </a:r>
            <a:r>
              <a:rPr lang="en-US" dirty="0" err="1" smtClean="0"/>
              <a:t>Ruko</a:t>
            </a:r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xmlns="" id="{7464C96A-3C27-E94A-870F-A05331E5F336}"/>
              </a:ext>
            </a:extLst>
          </p:cNvPr>
          <p:cNvSpPr/>
          <p:nvPr/>
        </p:nvSpPr>
        <p:spPr>
          <a:xfrm>
            <a:off x="7636040" y="349429"/>
            <a:ext cx="614019" cy="616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62" y="5022"/>
                </a:moveTo>
                <a:cubicBezTo>
                  <a:pt x="2136" y="5022"/>
                  <a:pt x="0" y="7152"/>
                  <a:pt x="0" y="9768"/>
                </a:cubicBezTo>
                <a:cubicBezTo>
                  <a:pt x="0" y="12385"/>
                  <a:pt x="2136" y="14514"/>
                  <a:pt x="4762" y="14514"/>
                </a:cubicBezTo>
                <a:cubicBezTo>
                  <a:pt x="7389" y="14514"/>
                  <a:pt x="9525" y="12385"/>
                  <a:pt x="9525" y="9768"/>
                </a:cubicBezTo>
                <a:cubicBezTo>
                  <a:pt x="9525" y="7152"/>
                  <a:pt x="7389" y="5022"/>
                  <a:pt x="4762" y="5022"/>
                </a:cubicBezTo>
                <a:close/>
                <a:moveTo>
                  <a:pt x="16837" y="0"/>
                </a:moveTo>
                <a:cubicBezTo>
                  <a:pt x="14211" y="0"/>
                  <a:pt x="12075" y="2130"/>
                  <a:pt x="12075" y="4747"/>
                </a:cubicBezTo>
                <a:cubicBezTo>
                  <a:pt x="12075" y="7363"/>
                  <a:pt x="14211" y="9492"/>
                  <a:pt x="16837" y="9492"/>
                </a:cubicBezTo>
                <a:cubicBezTo>
                  <a:pt x="19464" y="9492"/>
                  <a:pt x="21600" y="7363"/>
                  <a:pt x="21600" y="4747"/>
                </a:cubicBezTo>
                <a:cubicBezTo>
                  <a:pt x="21600" y="2130"/>
                  <a:pt x="19464" y="0"/>
                  <a:pt x="16837" y="0"/>
                </a:cubicBezTo>
                <a:close/>
                <a:moveTo>
                  <a:pt x="19604" y="16855"/>
                </a:moveTo>
                <a:cubicBezTo>
                  <a:pt x="19604" y="19471"/>
                  <a:pt x="17469" y="21600"/>
                  <a:pt x="14843" y="21600"/>
                </a:cubicBezTo>
                <a:cubicBezTo>
                  <a:pt x="12216" y="21600"/>
                  <a:pt x="10080" y="19471"/>
                  <a:pt x="10080" y="16855"/>
                </a:cubicBezTo>
                <a:cubicBezTo>
                  <a:pt x="10080" y="14238"/>
                  <a:pt x="12216" y="12108"/>
                  <a:pt x="14843" y="12108"/>
                </a:cubicBezTo>
                <a:cubicBezTo>
                  <a:pt x="17469" y="12108"/>
                  <a:pt x="19604" y="14238"/>
                  <a:pt x="19604" y="16855"/>
                </a:cubicBezTo>
                <a:close/>
              </a:path>
            </a:pathLst>
          </a:cu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xmlns="" id="{8358C6ED-FA20-6149-9C87-3D52E43D7950}"/>
              </a:ext>
            </a:extLst>
          </p:cNvPr>
          <p:cNvSpPr/>
          <p:nvPr/>
        </p:nvSpPr>
        <p:spPr>
          <a:xfrm>
            <a:off x="7625371" y="338760"/>
            <a:ext cx="635357" cy="63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35" y="723"/>
                </a:moveTo>
                <a:cubicBezTo>
                  <a:pt x="14297" y="723"/>
                  <a:pt x="12394" y="2619"/>
                  <a:pt x="12394" y="4950"/>
                </a:cubicBezTo>
                <a:cubicBezTo>
                  <a:pt x="12394" y="7279"/>
                  <a:pt x="14297" y="9175"/>
                  <a:pt x="16635" y="9175"/>
                </a:cubicBezTo>
                <a:cubicBezTo>
                  <a:pt x="18973" y="9175"/>
                  <a:pt x="20875" y="7279"/>
                  <a:pt x="20875" y="4950"/>
                </a:cubicBezTo>
                <a:cubicBezTo>
                  <a:pt x="20875" y="2619"/>
                  <a:pt x="18973" y="723"/>
                  <a:pt x="16635" y="723"/>
                </a:cubicBezTo>
                <a:close/>
                <a:moveTo>
                  <a:pt x="16635" y="9898"/>
                </a:moveTo>
                <a:cubicBezTo>
                  <a:pt x="13897" y="9898"/>
                  <a:pt x="11669" y="7678"/>
                  <a:pt x="11669" y="4950"/>
                </a:cubicBezTo>
                <a:cubicBezTo>
                  <a:pt x="11669" y="2220"/>
                  <a:pt x="13897" y="0"/>
                  <a:pt x="16635" y="0"/>
                </a:cubicBezTo>
                <a:cubicBezTo>
                  <a:pt x="19373" y="0"/>
                  <a:pt x="21600" y="2220"/>
                  <a:pt x="21600" y="4950"/>
                </a:cubicBezTo>
                <a:cubicBezTo>
                  <a:pt x="21600" y="7678"/>
                  <a:pt x="19373" y="9898"/>
                  <a:pt x="16635" y="9898"/>
                </a:cubicBezTo>
                <a:close/>
                <a:moveTo>
                  <a:pt x="4965" y="5577"/>
                </a:moveTo>
                <a:cubicBezTo>
                  <a:pt x="2627" y="5577"/>
                  <a:pt x="725" y="7473"/>
                  <a:pt x="725" y="9803"/>
                </a:cubicBezTo>
                <a:cubicBezTo>
                  <a:pt x="725" y="12133"/>
                  <a:pt x="2627" y="14028"/>
                  <a:pt x="4965" y="14028"/>
                </a:cubicBezTo>
                <a:cubicBezTo>
                  <a:pt x="7303" y="14028"/>
                  <a:pt x="9206" y="12133"/>
                  <a:pt x="9206" y="9803"/>
                </a:cubicBezTo>
                <a:cubicBezTo>
                  <a:pt x="9206" y="7473"/>
                  <a:pt x="7303" y="5577"/>
                  <a:pt x="4965" y="5577"/>
                </a:cubicBezTo>
                <a:close/>
                <a:moveTo>
                  <a:pt x="4965" y="14751"/>
                </a:moveTo>
                <a:cubicBezTo>
                  <a:pt x="2227" y="14751"/>
                  <a:pt x="0" y="12531"/>
                  <a:pt x="0" y="9803"/>
                </a:cubicBezTo>
                <a:cubicBezTo>
                  <a:pt x="0" y="7074"/>
                  <a:pt x="2227" y="4854"/>
                  <a:pt x="4965" y="4854"/>
                </a:cubicBezTo>
                <a:cubicBezTo>
                  <a:pt x="7703" y="4854"/>
                  <a:pt x="9931" y="7074"/>
                  <a:pt x="9931" y="9803"/>
                </a:cubicBezTo>
                <a:cubicBezTo>
                  <a:pt x="9931" y="12531"/>
                  <a:pt x="7703" y="14751"/>
                  <a:pt x="4965" y="14751"/>
                </a:cubicBezTo>
                <a:close/>
                <a:moveTo>
                  <a:pt x="14707" y="12426"/>
                </a:moveTo>
                <a:cubicBezTo>
                  <a:pt x="12369" y="12426"/>
                  <a:pt x="10467" y="14322"/>
                  <a:pt x="10467" y="16652"/>
                </a:cubicBezTo>
                <a:cubicBezTo>
                  <a:pt x="10467" y="18982"/>
                  <a:pt x="12369" y="20877"/>
                  <a:pt x="14707" y="20877"/>
                </a:cubicBezTo>
                <a:cubicBezTo>
                  <a:pt x="17044" y="20877"/>
                  <a:pt x="18946" y="18982"/>
                  <a:pt x="18946" y="16652"/>
                </a:cubicBezTo>
                <a:cubicBezTo>
                  <a:pt x="18946" y="14322"/>
                  <a:pt x="17044" y="12426"/>
                  <a:pt x="14707" y="12426"/>
                </a:cubicBezTo>
                <a:close/>
                <a:moveTo>
                  <a:pt x="14707" y="21600"/>
                </a:moveTo>
                <a:cubicBezTo>
                  <a:pt x="11969" y="21600"/>
                  <a:pt x="9741" y="19380"/>
                  <a:pt x="9741" y="16652"/>
                </a:cubicBezTo>
                <a:cubicBezTo>
                  <a:pt x="9741" y="13923"/>
                  <a:pt x="11969" y="11703"/>
                  <a:pt x="14707" y="11703"/>
                </a:cubicBezTo>
                <a:cubicBezTo>
                  <a:pt x="17444" y="11703"/>
                  <a:pt x="19671" y="13923"/>
                  <a:pt x="19671" y="16652"/>
                </a:cubicBezTo>
                <a:cubicBezTo>
                  <a:pt x="19671" y="19380"/>
                  <a:pt x="17444" y="21600"/>
                  <a:pt x="14707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xmlns="" id="{9840E2E6-C8BC-6E40-9F96-4BC710ACE395}"/>
              </a:ext>
            </a:extLst>
          </p:cNvPr>
          <p:cNvSpPr/>
          <p:nvPr/>
        </p:nvSpPr>
        <p:spPr>
          <a:xfrm>
            <a:off x="8009454" y="744181"/>
            <a:ext cx="85936" cy="188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7" y="21600"/>
                </a:moveTo>
                <a:lnTo>
                  <a:pt x="8807" y="18967"/>
                </a:lnTo>
                <a:cubicBezTo>
                  <a:pt x="5442" y="18938"/>
                  <a:pt x="2024" y="18464"/>
                  <a:pt x="0" y="17807"/>
                </a:cubicBezTo>
                <a:lnTo>
                  <a:pt x="1385" y="16047"/>
                </a:lnTo>
                <a:cubicBezTo>
                  <a:pt x="3410" y="16648"/>
                  <a:pt x="6432" y="17176"/>
                  <a:pt x="9674" y="17176"/>
                </a:cubicBezTo>
                <a:cubicBezTo>
                  <a:pt x="13788" y="17176"/>
                  <a:pt x="16561" y="16094"/>
                  <a:pt x="16561" y="14590"/>
                </a:cubicBezTo>
                <a:cubicBezTo>
                  <a:pt x="16561" y="13148"/>
                  <a:pt x="14307" y="12251"/>
                  <a:pt x="10025" y="11460"/>
                </a:cubicBezTo>
                <a:cubicBezTo>
                  <a:pt x="4112" y="10406"/>
                  <a:pt x="461" y="9168"/>
                  <a:pt x="461" y="6875"/>
                </a:cubicBezTo>
                <a:cubicBezTo>
                  <a:pt x="461" y="4692"/>
                  <a:pt x="3878" y="3029"/>
                  <a:pt x="9150" y="2633"/>
                </a:cubicBezTo>
                <a:lnTo>
                  <a:pt x="9150" y="0"/>
                </a:lnTo>
                <a:lnTo>
                  <a:pt x="12796" y="0"/>
                </a:lnTo>
                <a:lnTo>
                  <a:pt x="12796" y="2553"/>
                </a:lnTo>
                <a:cubicBezTo>
                  <a:pt x="16216" y="2607"/>
                  <a:pt x="18596" y="3029"/>
                  <a:pt x="20332" y="3481"/>
                </a:cubicBezTo>
                <a:lnTo>
                  <a:pt x="18882" y="5216"/>
                </a:lnTo>
                <a:cubicBezTo>
                  <a:pt x="17667" y="4902"/>
                  <a:pt x="15289" y="4293"/>
                  <a:pt x="11588" y="4293"/>
                </a:cubicBezTo>
                <a:cubicBezTo>
                  <a:pt x="7123" y="4293"/>
                  <a:pt x="5442" y="5508"/>
                  <a:pt x="5442" y="6582"/>
                </a:cubicBezTo>
                <a:cubicBezTo>
                  <a:pt x="5442" y="7929"/>
                  <a:pt x="7587" y="8614"/>
                  <a:pt x="12628" y="9587"/>
                </a:cubicBezTo>
                <a:cubicBezTo>
                  <a:pt x="18596" y="10692"/>
                  <a:pt x="21600" y="12043"/>
                  <a:pt x="21600" y="14385"/>
                </a:cubicBezTo>
                <a:cubicBezTo>
                  <a:pt x="21600" y="16490"/>
                  <a:pt x="18421" y="18443"/>
                  <a:pt x="12452" y="18862"/>
                </a:cubicBezTo>
                <a:lnTo>
                  <a:pt x="12452" y="21600"/>
                </a:lnTo>
                <a:cubicBezTo>
                  <a:pt x="12452" y="21600"/>
                  <a:pt x="8807" y="21600"/>
                  <a:pt x="8807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xmlns="" id="{F34D4DD2-A85D-664F-8206-574104FFEEAF}"/>
              </a:ext>
            </a:extLst>
          </p:cNvPr>
          <p:cNvSpPr/>
          <p:nvPr/>
        </p:nvSpPr>
        <p:spPr>
          <a:xfrm>
            <a:off x="8073468" y="392104"/>
            <a:ext cx="85967" cy="188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93" y="21600"/>
                </a:moveTo>
                <a:lnTo>
                  <a:pt x="8793" y="18963"/>
                </a:lnTo>
                <a:cubicBezTo>
                  <a:pt x="5437" y="18938"/>
                  <a:pt x="2024" y="18460"/>
                  <a:pt x="0" y="17804"/>
                </a:cubicBezTo>
                <a:lnTo>
                  <a:pt x="1390" y="16037"/>
                </a:lnTo>
                <a:cubicBezTo>
                  <a:pt x="3416" y="16644"/>
                  <a:pt x="6422" y="17172"/>
                  <a:pt x="9665" y="17172"/>
                </a:cubicBezTo>
                <a:cubicBezTo>
                  <a:pt x="13778" y="17172"/>
                  <a:pt x="16558" y="16093"/>
                  <a:pt x="16558" y="14589"/>
                </a:cubicBezTo>
                <a:cubicBezTo>
                  <a:pt x="16558" y="13142"/>
                  <a:pt x="14296" y="12245"/>
                  <a:pt x="10005" y="11453"/>
                </a:cubicBezTo>
                <a:cubicBezTo>
                  <a:pt x="4107" y="10403"/>
                  <a:pt x="458" y="9166"/>
                  <a:pt x="458" y="6869"/>
                </a:cubicBezTo>
                <a:cubicBezTo>
                  <a:pt x="458" y="4683"/>
                  <a:pt x="3877" y="3023"/>
                  <a:pt x="9144" y="2631"/>
                </a:cubicBezTo>
                <a:lnTo>
                  <a:pt x="9144" y="0"/>
                </a:lnTo>
                <a:lnTo>
                  <a:pt x="12794" y="0"/>
                </a:lnTo>
                <a:lnTo>
                  <a:pt x="12794" y="2548"/>
                </a:lnTo>
                <a:cubicBezTo>
                  <a:pt x="16212" y="2602"/>
                  <a:pt x="18589" y="3023"/>
                  <a:pt x="20322" y="3473"/>
                </a:cubicBezTo>
                <a:lnTo>
                  <a:pt x="18875" y="5211"/>
                </a:lnTo>
                <a:cubicBezTo>
                  <a:pt x="17657" y="4898"/>
                  <a:pt x="15283" y="4289"/>
                  <a:pt x="11579" y="4289"/>
                </a:cubicBezTo>
                <a:cubicBezTo>
                  <a:pt x="7118" y="4289"/>
                  <a:pt x="5437" y="5500"/>
                  <a:pt x="5437" y="6579"/>
                </a:cubicBezTo>
                <a:cubicBezTo>
                  <a:pt x="5437" y="7925"/>
                  <a:pt x="7579" y="8613"/>
                  <a:pt x="12615" y="9583"/>
                </a:cubicBezTo>
                <a:cubicBezTo>
                  <a:pt x="18589" y="10691"/>
                  <a:pt x="21600" y="12033"/>
                  <a:pt x="21600" y="14383"/>
                </a:cubicBezTo>
                <a:cubicBezTo>
                  <a:pt x="21600" y="16488"/>
                  <a:pt x="18406" y="18437"/>
                  <a:pt x="12445" y="18859"/>
                </a:cubicBezTo>
                <a:lnTo>
                  <a:pt x="12445" y="21600"/>
                </a:lnTo>
                <a:cubicBezTo>
                  <a:pt x="12445" y="21600"/>
                  <a:pt x="8793" y="21600"/>
                  <a:pt x="8793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xmlns="" id="{F8F2BA9F-1DC7-CE4B-A4E1-69646951AAB7}"/>
              </a:ext>
            </a:extLst>
          </p:cNvPr>
          <p:cNvSpPr/>
          <p:nvPr/>
        </p:nvSpPr>
        <p:spPr>
          <a:xfrm>
            <a:off x="7732060" y="530801"/>
            <a:ext cx="85956" cy="18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0" y="21600"/>
                </a:moveTo>
                <a:lnTo>
                  <a:pt x="8800" y="18965"/>
                </a:lnTo>
                <a:cubicBezTo>
                  <a:pt x="5443" y="18940"/>
                  <a:pt x="2024" y="18462"/>
                  <a:pt x="0" y="17807"/>
                </a:cubicBezTo>
                <a:lnTo>
                  <a:pt x="1388" y="16042"/>
                </a:lnTo>
                <a:cubicBezTo>
                  <a:pt x="3414" y="16644"/>
                  <a:pt x="6428" y="17173"/>
                  <a:pt x="9669" y="17173"/>
                </a:cubicBezTo>
                <a:cubicBezTo>
                  <a:pt x="13779" y="17173"/>
                  <a:pt x="16560" y="16093"/>
                  <a:pt x="16560" y="14593"/>
                </a:cubicBezTo>
                <a:cubicBezTo>
                  <a:pt x="16560" y="13143"/>
                  <a:pt x="14301" y="12250"/>
                  <a:pt x="10020" y="11460"/>
                </a:cubicBezTo>
                <a:cubicBezTo>
                  <a:pt x="4113" y="10403"/>
                  <a:pt x="463" y="9169"/>
                  <a:pt x="463" y="6874"/>
                </a:cubicBezTo>
                <a:cubicBezTo>
                  <a:pt x="463" y="4690"/>
                  <a:pt x="3880" y="3033"/>
                  <a:pt x="9153" y="2635"/>
                </a:cubicBezTo>
                <a:lnTo>
                  <a:pt x="9153" y="0"/>
                </a:lnTo>
                <a:lnTo>
                  <a:pt x="12798" y="0"/>
                </a:lnTo>
                <a:lnTo>
                  <a:pt x="12798" y="2558"/>
                </a:lnTo>
                <a:cubicBezTo>
                  <a:pt x="16214" y="2608"/>
                  <a:pt x="18592" y="3033"/>
                  <a:pt x="20325" y="3476"/>
                </a:cubicBezTo>
                <a:lnTo>
                  <a:pt x="18877" y="5220"/>
                </a:lnTo>
                <a:cubicBezTo>
                  <a:pt x="17660" y="4903"/>
                  <a:pt x="15288" y="4294"/>
                  <a:pt x="11580" y="4294"/>
                </a:cubicBezTo>
                <a:cubicBezTo>
                  <a:pt x="7119" y="4294"/>
                  <a:pt x="5443" y="5505"/>
                  <a:pt x="5443" y="6587"/>
                </a:cubicBezTo>
                <a:cubicBezTo>
                  <a:pt x="5443" y="7929"/>
                  <a:pt x="7580" y="8614"/>
                  <a:pt x="12622" y="9589"/>
                </a:cubicBezTo>
                <a:cubicBezTo>
                  <a:pt x="18592" y="10694"/>
                  <a:pt x="21600" y="12040"/>
                  <a:pt x="21600" y="14384"/>
                </a:cubicBezTo>
                <a:cubicBezTo>
                  <a:pt x="21600" y="16492"/>
                  <a:pt x="18419" y="18437"/>
                  <a:pt x="12455" y="18860"/>
                </a:cubicBezTo>
                <a:lnTo>
                  <a:pt x="12455" y="21600"/>
                </a:lnTo>
                <a:cubicBezTo>
                  <a:pt x="12455" y="21600"/>
                  <a:pt x="8800" y="21600"/>
                  <a:pt x="8800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xmlns="" id="{C2794ED6-6BFD-2042-9AAD-72788A4C8566}"/>
              </a:ext>
            </a:extLst>
          </p:cNvPr>
          <p:cNvSpPr/>
          <p:nvPr/>
        </p:nvSpPr>
        <p:spPr>
          <a:xfrm>
            <a:off x="7742729" y="1064250"/>
            <a:ext cx="827063" cy="383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4" h="20375" extrusionOk="0">
                <a:moveTo>
                  <a:pt x="20714" y="7412"/>
                </a:moveTo>
                <a:lnTo>
                  <a:pt x="16775" y="7412"/>
                </a:lnTo>
                <a:lnTo>
                  <a:pt x="14689" y="4390"/>
                </a:lnTo>
                <a:cubicBezTo>
                  <a:pt x="14689" y="4390"/>
                  <a:pt x="11158" y="1942"/>
                  <a:pt x="9468" y="361"/>
                </a:cubicBezTo>
                <a:cubicBezTo>
                  <a:pt x="7773" y="-1225"/>
                  <a:pt x="6319" y="2743"/>
                  <a:pt x="8272" y="5793"/>
                </a:cubicBezTo>
                <a:cubicBezTo>
                  <a:pt x="10109" y="8662"/>
                  <a:pt x="10934" y="8934"/>
                  <a:pt x="10934" y="8934"/>
                </a:cubicBezTo>
                <a:lnTo>
                  <a:pt x="9357" y="10674"/>
                </a:lnTo>
                <a:lnTo>
                  <a:pt x="4074" y="10674"/>
                </a:lnTo>
                <a:lnTo>
                  <a:pt x="3631" y="10674"/>
                </a:lnTo>
                <a:cubicBezTo>
                  <a:pt x="3631" y="10674"/>
                  <a:pt x="2251" y="8536"/>
                  <a:pt x="1779" y="7866"/>
                </a:cubicBezTo>
                <a:cubicBezTo>
                  <a:pt x="319" y="5793"/>
                  <a:pt x="-886" y="9745"/>
                  <a:pt x="878" y="12967"/>
                </a:cubicBezTo>
                <a:cubicBezTo>
                  <a:pt x="1748" y="14557"/>
                  <a:pt x="1748" y="14557"/>
                  <a:pt x="2959" y="16580"/>
                </a:cubicBezTo>
                <a:cubicBezTo>
                  <a:pt x="3009" y="16663"/>
                  <a:pt x="10225" y="20375"/>
                  <a:pt x="10225" y="20375"/>
                </a:cubicBezTo>
                <a:lnTo>
                  <a:pt x="18523" y="20375"/>
                </a:lnTo>
                <a:lnTo>
                  <a:pt x="20714" y="18361"/>
                </a:lnTo>
                <a:cubicBezTo>
                  <a:pt x="20714" y="18361"/>
                  <a:pt x="20714" y="7412"/>
                  <a:pt x="20714" y="7412"/>
                </a:cubicBezTo>
                <a:close/>
              </a:path>
            </a:pathLst>
          </a:cu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xmlns="" id="{A9D9FE26-3E25-0C4F-9698-7B085026E565}"/>
              </a:ext>
            </a:extLst>
          </p:cNvPr>
          <p:cNvSpPr/>
          <p:nvPr/>
        </p:nvSpPr>
        <p:spPr>
          <a:xfrm>
            <a:off x="7732060" y="1053582"/>
            <a:ext cx="848358" cy="404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600" extrusionOk="0">
                <a:moveTo>
                  <a:pt x="10635" y="20461"/>
                </a:moveTo>
                <a:lnTo>
                  <a:pt x="18935" y="20461"/>
                </a:lnTo>
                <a:lnTo>
                  <a:pt x="20935" y="18634"/>
                </a:lnTo>
                <a:lnTo>
                  <a:pt x="20935" y="8582"/>
                </a:lnTo>
                <a:lnTo>
                  <a:pt x="17141" y="8582"/>
                </a:lnTo>
                <a:lnTo>
                  <a:pt x="14995" y="5494"/>
                </a:lnTo>
                <a:cubicBezTo>
                  <a:pt x="14592" y="5216"/>
                  <a:pt x="11357" y="2967"/>
                  <a:pt x="9729" y="1453"/>
                </a:cubicBezTo>
                <a:cubicBezTo>
                  <a:pt x="9505" y="1245"/>
                  <a:pt x="9280" y="1139"/>
                  <a:pt x="9061" y="1139"/>
                </a:cubicBezTo>
                <a:cubicBezTo>
                  <a:pt x="8554" y="1139"/>
                  <a:pt x="8137" y="1708"/>
                  <a:pt x="8000" y="2589"/>
                </a:cubicBezTo>
                <a:cubicBezTo>
                  <a:pt x="7834" y="3655"/>
                  <a:pt x="8129" y="4904"/>
                  <a:pt x="8790" y="5928"/>
                </a:cubicBezTo>
                <a:cubicBezTo>
                  <a:pt x="10543" y="8650"/>
                  <a:pt x="11356" y="8977"/>
                  <a:pt x="11364" y="8980"/>
                </a:cubicBezTo>
                <a:lnTo>
                  <a:pt x="12148" y="9271"/>
                </a:lnTo>
                <a:lnTo>
                  <a:pt x="9792" y="11858"/>
                </a:lnTo>
                <a:lnTo>
                  <a:pt x="3851" y="11858"/>
                </a:lnTo>
                <a:lnTo>
                  <a:pt x="3780" y="11748"/>
                </a:lnTo>
                <a:cubicBezTo>
                  <a:pt x="3766" y="11727"/>
                  <a:pt x="2383" y="9601"/>
                  <a:pt x="1917" y="8942"/>
                </a:cubicBezTo>
                <a:cubicBezTo>
                  <a:pt x="1693" y="8627"/>
                  <a:pt x="1466" y="8460"/>
                  <a:pt x="1261" y="8460"/>
                </a:cubicBezTo>
                <a:cubicBezTo>
                  <a:pt x="955" y="8460"/>
                  <a:pt x="707" y="8832"/>
                  <a:pt x="598" y="9454"/>
                </a:cubicBezTo>
                <a:cubicBezTo>
                  <a:pt x="445" y="10323"/>
                  <a:pt x="557" y="11753"/>
                  <a:pt x="1332" y="13160"/>
                </a:cubicBezTo>
                <a:cubicBezTo>
                  <a:pt x="2198" y="14732"/>
                  <a:pt x="2207" y="14748"/>
                  <a:pt x="3388" y="16709"/>
                </a:cubicBezTo>
                <a:cubicBezTo>
                  <a:pt x="3848" y="16979"/>
                  <a:pt x="7907" y="19067"/>
                  <a:pt x="10635" y="20461"/>
                </a:cubicBezTo>
                <a:close/>
                <a:moveTo>
                  <a:pt x="19047" y="21600"/>
                </a:moveTo>
                <a:lnTo>
                  <a:pt x="10539" y="21584"/>
                </a:lnTo>
                <a:cubicBezTo>
                  <a:pt x="3189" y="17827"/>
                  <a:pt x="3154" y="17770"/>
                  <a:pt x="3092" y="17667"/>
                </a:cubicBezTo>
                <a:cubicBezTo>
                  <a:pt x="1864" y="15628"/>
                  <a:pt x="1864" y="15628"/>
                  <a:pt x="980" y="14023"/>
                </a:cubicBezTo>
                <a:cubicBezTo>
                  <a:pt x="-5" y="12235"/>
                  <a:pt x="-125" y="10286"/>
                  <a:pt x="91" y="9057"/>
                </a:cubicBezTo>
                <a:cubicBezTo>
                  <a:pt x="280" y="7987"/>
                  <a:pt x="728" y="7322"/>
                  <a:pt x="1261" y="7322"/>
                </a:cubicBezTo>
                <a:cubicBezTo>
                  <a:pt x="1574" y="7322"/>
                  <a:pt x="1904" y="7555"/>
                  <a:pt x="2217" y="7996"/>
                </a:cubicBezTo>
                <a:cubicBezTo>
                  <a:pt x="2637" y="8588"/>
                  <a:pt x="3733" y="10268"/>
                  <a:pt x="4027" y="10719"/>
                </a:cubicBezTo>
                <a:lnTo>
                  <a:pt x="9660" y="10719"/>
                </a:lnTo>
                <a:lnTo>
                  <a:pt x="10644" y="9641"/>
                </a:lnTo>
                <a:cubicBezTo>
                  <a:pt x="10183" y="9211"/>
                  <a:pt x="9466" y="8393"/>
                  <a:pt x="8469" y="6846"/>
                </a:cubicBezTo>
                <a:cubicBezTo>
                  <a:pt x="7612" y="5514"/>
                  <a:pt x="7244" y="3790"/>
                  <a:pt x="7487" y="2234"/>
                </a:cubicBezTo>
                <a:cubicBezTo>
                  <a:pt x="7695" y="898"/>
                  <a:pt x="8327" y="0"/>
                  <a:pt x="9061" y="0"/>
                </a:cubicBezTo>
                <a:cubicBezTo>
                  <a:pt x="9355" y="0"/>
                  <a:pt x="9654" y="138"/>
                  <a:pt x="9947" y="411"/>
                </a:cubicBezTo>
                <a:cubicBezTo>
                  <a:pt x="11623" y="1970"/>
                  <a:pt x="15164" y="4413"/>
                  <a:pt x="15200" y="4437"/>
                </a:cubicBezTo>
                <a:lnTo>
                  <a:pt x="15268" y="4508"/>
                </a:lnTo>
                <a:lnTo>
                  <a:pt x="17307" y="7443"/>
                </a:lnTo>
                <a:lnTo>
                  <a:pt x="21475" y="7443"/>
                </a:lnTo>
                <a:lnTo>
                  <a:pt x="21475" y="19382"/>
                </a:lnTo>
                <a:cubicBezTo>
                  <a:pt x="21475" y="19382"/>
                  <a:pt x="19047" y="21600"/>
                  <a:pt x="19047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xmlns="" id="{6DED3E61-3ED0-C846-931A-1FD51DADB3FA}"/>
              </a:ext>
            </a:extLst>
          </p:cNvPr>
          <p:cNvSpPr/>
          <p:nvPr/>
        </p:nvSpPr>
        <p:spPr>
          <a:xfrm>
            <a:off x="7892095" y="1106927"/>
            <a:ext cx="135160" cy="151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82" h="20825" extrusionOk="0">
                <a:moveTo>
                  <a:pt x="140" y="8574"/>
                </a:moveTo>
                <a:cubicBezTo>
                  <a:pt x="140" y="8574"/>
                  <a:pt x="-1518" y="1871"/>
                  <a:pt x="6572" y="197"/>
                </a:cubicBezTo>
                <a:cubicBezTo>
                  <a:pt x="11258" y="-775"/>
                  <a:pt x="13274" y="2084"/>
                  <a:pt x="13893" y="3660"/>
                </a:cubicBezTo>
                <a:cubicBezTo>
                  <a:pt x="14514" y="5235"/>
                  <a:pt x="20082" y="20825"/>
                  <a:pt x="20082" y="20825"/>
                </a:cubicBezTo>
                <a:lnTo>
                  <a:pt x="4642" y="20825"/>
                </a:lnTo>
                <a:cubicBezTo>
                  <a:pt x="4642" y="20825"/>
                  <a:pt x="140" y="8574"/>
                  <a:pt x="140" y="8574"/>
                </a:cubicBezTo>
                <a:close/>
              </a:path>
            </a:pathLst>
          </a:custGeom>
          <a:solidFill>
            <a:srgbClr val="F2EFE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xmlns="" id="{9A0304A7-2F53-8E47-9C46-FF6C5B073B4B}"/>
              </a:ext>
            </a:extLst>
          </p:cNvPr>
          <p:cNvSpPr/>
          <p:nvPr/>
        </p:nvSpPr>
        <p:spPr>
          <a:xfrm>
            <a:off x="7881426" y="1096258"/>
            <a:ext cx="160561" cy="173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600" extrusionOk="0">
                <a:moveTo>
                  <a:pt x="6492" y="18939"/>
                </a:moveTo>
                <a:lnTo>
                  <a:pt x="17176" y="18939"/>
                </a:lnTo>
                <a:cubicBezTo>
                  <a:pt x="15845" y="15104"/>
                  <a:pt x="12756" y="6211"/>
                  <a:pt x="12336" y="5114"/>
                </a:cubicBezTo>
                <a:cubicBezTo>
                  <a:pt x="12055" y="4376"/>
                  <a:pt x="11147" y="2661"/>
                  <a:pt x="8792" y="2661"/>
                </a:cubicBezTo>
                <a:cubicBezTo>
                  <a:pt x="8390" y="2661"/>
                  <a:pt x="7955" y="2711"/>
                  <a:pt x="7499" y="2808"/>
                </a:cubicBezTo>
                <a:cubicBezTo>
                  <a:pt x="2136" y="3953"/>
                  <a:pt x="2726" y="8063"/>
                  <a:pt x="2871" y="8779"/>
                </a:cubicBezTo>
                <a:cubicBezTo>
                  <a:pt x="2871" y="8779"/>
                  <a:pt x="6492" y="18939"/>
                  <a:pt x="6492" y="18939"/>
                </a:cubicBezTo>
                <a:close/>
                <a:moveTo>
                  <a:pt x="21043" y="21600"/>
                </a:moveTo>
                <a:lnTo>
                  <a:pt x="4488" y="21600"/>
                </a:lnTo>
                <a:lnTo>
                  <a:pt x="156" y="9425"/>
                </a:lnTo>
                <a:cubicBezTo>
                  <a:pt x="126" y="9300"/>
                  <a:pt x="-557" y="6340"/>
                  <a:pt x="1194" y="3699"/>
                </a:cubicBezTo>
                <a:cubicBezTo>
                  <a:pt x="2358" y="1943"/>
                  <a:pt x="4274" y="769"/>
                  <a:pt x="6887" y="212"/>
                </a:cubicBezTo>
                <a:cubicBezTo>
                  <a:pt x="7542" y="71"/>
                  <a:pt x="8184" y="0"/>
                  <a:pt x="8792" y="0"/>
                </a:cubicBezTo>
                <a:cubicBezTo>
                  <a:pt x="12161" y="0"/>
                  <a:pt x="14190" y="2173"/>
                  <a:pt x="14965" y="4206"/>
                </a:cubicBezTo>
                <a:cubicBezTo>
                  <a:pt x="15513" y="5639"/>
                  <a:pt x="20237" y="19273"/>
                  <a:pt x="20437" y="19852"/>
                </a:cubicBezTo>
                <a:cubicBezTo>
                  <a:pt x="20437" y="19852"/>
                  <a:pt x="21043" y="21600"/>
                  <a:pt x="21043" y="21600"/>
                </a:cubicBezTo>
                <a:close/>
              </a:path>
            </a:pathLst>
          </a:custGeom>
          <a:solidFill>
            <a:srgbClr val="008C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xmlns="" id="{E078145D-1792-F743-9187-36F201D22CA2}"/>
              </a:ext>
            </a:extLst>
          </p:cNvPr>
          <p:cNvSpPr/>
          <p:nvPr/>
        </p:nvSpPr>
        <p:spPr>
          <a:xfrm>
            <a:off x="8564241" y="1128264"/>
            <a:ext cx="162306" cy="36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40" y="0"/>
                </a:moveTo>
                <a:lnTo>
                  <a:pt x="4260" y="0"/>
                </a:lnTo>
                <a:cubicBezTo>
                  <a:pt x="1911" y="0"/>
                  <a:pt x="0" y="860"/>
                  <a:pt x="0" y="1916"/>
                </a:cubicBezTo>
                <a:lnTo>
                  <a:pt x="0" y="19684"/>
                </a:lnTo>
                <a:cubicBezTo>
                  <a:pt x="0" y="20740"/>
                  <a:pt x="1911" y="21600"/>
                  <a:pt x="4260" y="21600"/>
                </a:cubicBezTo>
                <a:lnTo>
                  <a:pt x="17340" y="21600"/>
                </a:lnTo>
                <a:cubicBezTo>
                  <a:pt x="19689" y="21600"/>
                  <a:pt x="21600" y="20740"/>
                  <a:pt x="21600" y="19684"/>
                </a:cubicBezTo>
                <a:lnTo>
                  <a:pt x="21600" y="1916"/>
                </a:lnTo>
                <a:cubicBezTo>
                  <a:pt x="21600" y="860"/>
                  <a:pt x="19689" y="0"/>
                  <a:pt x="17340" y="0"/>
                </a:cubicBez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072E85E8-0DCE-8A4C-852F-E8D477E73E1E}"/>
              </a:ext>
            </a:extLst>
          </p:cNvPr>
          <p:cNvGrpSpPr/>
          <p:nvPr/>
        </p:nvGrpSpPr>
        <p:grpSpPr>
          <a:xfrm>
            <a:off x="8645394" y="6653783"/>
            <a:ext cx="368427" cy="96784"/>
            <a:chOff x="6257109" y="1881051"/>
            <a:chExt cx="696170" cy="182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5DBD2C9C-9232-C844-979A-A1D0D02F3FF9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A1DB336-50A6-3445-BC2F-2DEFB709902D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6FE438EC-6F68-0842-97A2-D783EBAE4580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1379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5">
            <a:extLst>
              <a:ext uri="{FF2B5EF4-FFF2-40B4-BE49-F238E27FC236}">
                <a16:creationId xmlns:a16="http://schemas.microsoft.com/office/drawing/2014/main" xmlns="" id="{8F278FA6-8C99-7742-A325-35ED55CDBBBD}"/>
              </a:ext>
            </a:extLst>
          </p:cNvPr>
          <p:cNvSpPr/>
          <p:nvPr/>
        </p:nvSpPr>
        <p:spPr>
          <a:xfrm rot="12735537">
            <a:off x="5825278" y="-222541"/>
            <a:ext cx="2992805" cy="2011602"/>
          </a:xfrm>
          <a:custGeom>
            <a:avLst/>
            <a:gdLst>
              <a:gd name="connsiteX0" fmla="*/ 1836950 w 4847288"/>
              <a:gd name="connsiteY0" fmla="*/ 6544830 h 6710790"/>
              <a:gd name="connsiteX1" fmla="*/ 1786644 w 4847288"/>
              <a:gd name="connsiteY1" fmla="*/ 6556784 h 6710790"/>
              <a:gd name="connsiteX2" fmla="*/ 1773724 w 4847288"/>
              <a:gd name="connsiteY2" fmla="*/ 6613700 h 6710790"/>
              <a:gd name="connsiteX3" fmla="*/ 1847815 w 4847288"/>
              <a:gd name="connsiteY3" fmla="*/ 6548336 h 6710790"/>
              <a:gd name="connsiteX4" fmla="*/ 1836950 w 4847288"/>
              <a:gd name="connsiteY4" fmla="*/ 6544830 h 6710790"/>
              <a:gd name="connsiteX5" fmla="*/ 947484 w 4847288"/>
              <a:gd name="connsiteY5" fmla="*/ 6537364 h 6710790"/>
              <a:gd name="connsiteX6" fmla="*/ 964141 w 4847288"/>
              <a:gd name="connsiteY6" fmla="*/ 6545087 h 6710790"/>
              <a:gd name="connsiteX7" fmla="*/ 969235 w 4847288"/>
              <a:gd name="connsiteY7" fmla="*/ 6544384 h 6710790"/>
              <a:gd name="connsiteX8" fmla="*/ 952587 w 4847288"/>
              <a:gd name="connsiteY8" fmla="*/ 6536660 h 6710790"/>
              <a:gd name="connsiteX9" fmla="*/ 2422255 w 4847288"/>
              <a:gd name="connsiteY9" fmla="*/ 6193357 h 6710790"/>
              <a:gd name="connsiteX10" fmla="*/ 2412737 w 4847288"/>
              <a:gd name="connsiteY10" fmla="*/ 6199678 h 6710790"/>
              <a:gd name="connsiteX11" fmla="*/ 2430069 w 4847288"/>
              <a:gd name="connsiteY11" fmla="*/ 6212323 h 6710790"/>
              <a:gd name="connsiteX12" fmla="*/ 2433809 w 4847288"/>
              <a:gd name="connsiteY12" fmla="*/ 6201784 h 6710790"/>
              <a:gd name="connsiteX13" fmla="*/ 2422255 w 4847288"/>
              <a:gd name="connsiteY13" fmla="*/ 6193357 h 6710790"/>
              <a:gd name="connsiteX14" fmla="*/ 2174138 w 4847288"/>
              <a:gd name="connsiteY14" fmla="*/ 6202562 h 6710790"/>
              <a:gd name="connsiteX15" fmla="*/ 2156463 w 4847288"/>
              <a:gd name="connsiteY15" fmla="*/ 6225049 h 6710790"/>
              <a:gd name="connsiteX16" fmla="*/ 2060268 w 4847288"/>
              <a:gd name="connsiteY16" fmla="*/ 6318522 h 6710790"/>
              <a:gd name="connsiteX17" fmla="*/ 2037840 w 4847288"/>
              <a:gd name="connsiteY17" fmla="*/ 6306590 h 6710790"/>
              <a:gd name="connsiteX18" fmla="*/ 1936212 w 4847288"/>
              <a:gd name="connsiteY18" fmla="*/ 6360718 h 6710790"/>
              <a:gd name="connsiteX19" fmla="*/ 1900173 w 4847288"/>
              <a:gd name="connsiteY19" fmla="*/ 6400775 h 6710790"/>
              <a:gd name="connsiteX20" fmla="*/ 1895411 w 4847288"/>
              <a:gd name="connsiteY20" fmla="*/ 6441529 h 6710790"/>
              <a:gd name="connsiteX21" fmla="*/ 1946400 w 4847288"/>
              <a:gd name="connsiteY21" fmla="*/ 6434487 h 6710790"/>
              <a:gd name="connsiteX22" fmla="*/ 1880109 w 4847288"/>
              <a:gd name="connsiteY22" fmla="*/ 6518819 h 6710790"/>
              <a:gd name="connsiteX23" fmla="*/ 1860396 w 4847288"/>
              <a:gd name="connsiteY23" fmla="*/ 6526553 h 6710790"/>
              <a:gd name="connsiteX24" fmla="*/ 1918512 w 4847288"/>
              <a:gd name="connsiteY24" fmla="*/ 6533566 h 6710790"/>
              <a:gd name="connsiteX25" fmla="*/ 1956588 w 4847288"/>
              <a:gd name="connsiteY25" fmla="*/ 6508257 h 6710790"/>
              <a:gd name="connsiteX26" fmla="*/ 1991943 w 4847288"/>
              <a:gd name="connsiteY26" fmla="*/ 6463282 h 6710790"/>
              <a:gd name="connsiteX27" fmla="*/ 2040879 w 4847288"/>
              <a:gd name="connsiteY27" fmla="*/ 6441484 h 6710790"/>
              <a:gd name="connsiteX28" fmla="*/ 2051076 w 4847288"/>
              <a:gd name="connsiteY28" fmla="*/ 6440076 h 6710790"/>
              <a:gd name="connsiteX29" fmla="*/ 1951493 w 4847288"/>
              <a:gd name="connsiteY29" fmla="*/ 6433783 h 6710790"/>
              <a:gd name="connsiteX30" fmla="*/ 1983112 w 4847288"/>
              <a:gd name="connsiteY30" fmla="*/ 6399343 h 6710790"/>
              <a:gd name="connsiteX31" fmla="*/ 2040888 w 4847288"/>
              <a:gd name="connsiteY31" fmla="*/ 6366311 h 6710790"/>
              <a:gd name="connsiteX32" fmla="*/ 2096290 w 4847288"/>
              <a:gd name="connsiteY32" fmla="*/ 6353644 h 6710790"/>
              <a:gd name="connsiteX33" fmla="*/ 2101724 w 4847288"/>
              <a:gd name="connsiteY33" fmla="*/ 6392985 h 6710790"/>
              <a:gd name="connsiteX34" fmla="*/ 2131976 w 4847288"/>
              <a:gd name="connsiteY34" fmla="*/ 6348715 h 6710790"/>
              <a:gd name="connsiteX35" fmla="*/ 2170047 w 4847288"/>
              <a:gd name="connsiteY35" fmla="*/ 6323411 h 6710790"/>
              <a:gd name="connsiteX36" fmla="*/ 2220348 w 4847288"/>
              <a:gd name="connsiteY36" fmla="*/ 6311453 h 6710790"/>
              <a:gd name="connsiteX37" fmla="*/ 2204039 w 4847288"/>
              <a:gd name="connsiteY37" fmla="*/ 6268598 h 6710790"/>
              <a:gd name="connsiteX38" fmla="*/ 2233617 w 4847288"/>
              <a:gd name="connsiteY38" fmla="*/ 6219410 h 6710790"/>
              <a:gd name="connsiteX39" fmla="*/ 2174138 w 4847288"/>
              <a:gd name="connsiteY39" fmla="*/ 6202562 h 6710790"/>
              <a:gd name="connsiteX40" fmla="*/ 2572504 w 4847288"/>
              <a:gd name="connsiteY40" fmla="*/ 5927026 h 6710790"/>
              <a:gd name="connsiteX41" fmla="*/ 2575221 w 4847288"/>
              <a:gd name="connsiteY41" fmla="*/ 5946701 h 6710790"/>
              <a:gd name="connsiteX42" fmla="*/ 2597661 w 4847288"/>
              <a:gd name="connsiteY42" fmla="*/ 5958641 h 6710790"/>
              <a:gd name="connsiteX43" fmla="*/ 2536491 w 4847288"/>
              <a:gd name="connsiteY43" fmla="*/ 5816736 h 6710790"/>
              <a:gd name="connsiteX44" fmla="*/ 2537849 w 4847288"/>
              <a:gd name="connsiteY44" fmla="*/ 5826571 h 6710790"/>
              <a:gd name="connsiteX45" fmla="*/ 2561636 w 4847288"/>
              <a:gd name="connsiteY45" fmla="*/ 5848339 h 6710790"/>
              <a:gd name="connsiteX46" fmla="*/ 2438946 w 4847288"/>
              <a:gd name="connsiteY46" fmla="*/ 5825192 h 6710790"/>
              <a:gd name="connsiteX47" fmla="*/ 2393736 w 4847288"/>
              <a:gd name="connsiteY47" fmla="*/ 5911623 h 6710790"/>
              <a:gd name="connsiteX48" fmla="*/ 2341729 w 4847288"/>
              <a:gd name="connsiteY48" fmla="*/ 5948875 h 6710790"/>
              <a:gd name="connsiteX49" fmla="*/ 2365516 w 4847288"/>
              <a:gd name="connsiteY49" fmla="*/ 5970652 h 6710790"/>
              <a:gd name="connsiteX50" fmla="*/ 2380815 w 4847288"/>
              <a:gd name="connsiteY50" fmla="*/ 5968539 h 6710790"/>
              <a:gd name="connsiteX51" fmla="*/ 2315204 w 4847288"/>
              <a:gd name="connsiteY51" fmla="*/ 6057788 h 6710790"/>
              <a:gd name="connsiteX52" fmla="*/ 2264216 w 4847288"/>
              <a:gd name="connsiteY52" fmla="*/ 6140002 h 6710790"/>
              <a:gd name="connsiteX53" fmla="*/ 2251291 w 4847288"/>
              <a:gd name="connsiteY53" fmla="*/ 6196923 h 6710790"/>
              <a:gd name="connsiteX54" fmla="*/ 2294797 w 4847288"/>
              <a:gd name="connsiteY54" fmla="*/ 6210960 h 6710790"/>
              <a:gd name="connsiteX55" fmla="*/ 2343751 w 4847288"/>
              <a:gd name="connsiteY55" fmla="*/ 6113988 h 6710790"/>
              <a:gd name="connsiteX56" fmla="*/ 2376045 w 4847288"/>
              <a:gd name="connsiteY56" fmla="*/ 6084466 h 6710790"/>
              <a:gd name="connsiteX57" fmla="*/ 2388966 w 4847288"/>
              <a:gd name="connsiteY57" fmla="*/ 6027555 h 6710790"/>
              <a:gd name="connsiteX58" fmla="*/ 2421255 w 4847288"/>
              <a:gd name="connsiteY58" fmla="*/ 5998034 h 6710790"/>
              <a:gd name="connsiteX59" fmla="*/ 2391012 w 4847288"/>
              <a:gd name="connsiteY59" fmla="*/ 5967131 h 6710790"/>
              <a:gd name="connsiteX60" fmla="*/ 2396452 w 4847288"/>
              <a:gd name="connsiteY60" fmla="*/ 5931294 h 6710790"/>
              <a:gd name="connsiteX61" fmla="*/ 2466814 w 4847288"/>
              <a:gd name="connsiteY61" fmla="*/ 5876474 h 6710790"/>
              <a:gd name="connsiteX62" fmla="*/ 2438946 w 4847288"/>
              <a:gd name="connsiteY62" fmla="*/ 5825192 h 6710790"/>
              <a:gd name="connsiteX63" fmla="*/ 415735 w 4847288"/>
              <a:gd name="connsiteY63" fmla="*/ 6049717 h 6710790"/>
              <a:gd name="connsiteX64" fmla="*/ 429563 w 4847288"/>
              <a:gd name="connsiteY64" fmla="*/ 6058641 h 6710790"/>
              <a:gd name="connsiteX65" fmla="*/ 434166 w 4847288"/>
              <a:gd name="connsiteY65" fmla="*/ 6058641 h 6710790"/>
              <a:gd name="connsiteX66" fmla="*/ 420347 w 4847288"/>
              <a:gd name="connsiteY66" fmla="*/ 6049718 h 6710790"/>
              <a:gd name="connsiteX67" fmla="*/ 2576631 w 4847288"/>
              <a:gd name="connsiteY67" fmla="*/ 5505469 h 6710790"/>
              <a:gd name="connsiteX68" fmla="*/ 2580706 w 4847288"/>
              <a:gd name="connsiteY68" fmla="*/ 5534975 h 6710790"/>
              <a:gd name="connsiteX69" fmla="*/ 2624896 w 4847288"/>
              <a:gd name="connsiteY69" fmla="*/ 5553939 h 6710790"/>
              <a:gd name="connsiteX70" fmla="*/ 2609266 w 4847288"/>
              <a:gd name="connsiteY70" fmla="*/ 5516001 h 6710790"/>
              <a:gd name="connsiteX71" fmla="*/ 2797559 w 4847288"/>
              <a:gd name="connsiteY71" fmla="*/ 5449905 h 6710790"/>
              <a:gd name="connsiteX72" fmla="*/ 2788037 w 4847288"/>
              <a:gd name="connsiteY72" fmla="*/ 5456226 h 6710790"/>
              <a:gd name="connsiteX73" fmla="*/ 2800955 w 4847288"/>
              <a:gd name="connsiteY73" fmla="*/ 5474488 h 6710790"/>
              <a:gd name="connsiteX74" fmla="*/ 2809113 w 4847288"/>
              <a:gd name="connsiteY74" fmla="*/ 5458332 h 6710790"/>
              <a:gd name="connsiteX75" fmla="*/ 2797559 w 4847288"/>
              <a:gd name="connsiteY75" fmla="*/ 5449905 h 6710790"/>
              <a:gd name="connsiteX76" fmla="*/ 964072 w 4847288"/>
              <a:gd name="connsiteY76" fmla="*/ 5362556 h 6710790"/>
              <a:gd name="connsiteX77" fmla="*/ 950249 w 4847288"/>
              <a:gd name="connsiteY77" fmla="*/ 5389331 h 6710790"/>
              <a:gd name="connsiteX78" fmla="*/ 964072 w 4847288"/>
              <a:gd name="connsiteY78" fmla="*/ 5398255 h 6710790"/>
              <a:gd name="connsiteX79" fmla="*/ 982503 w 4847288"/>
              <a:gd name="connsiteY79" fmla="*/ 5389331 h 6710790"/>
              <a:gd name="connsiteX80" fmla="*/ 964072 w 4847288"/>
              <a:gd name="connsiteY80" fmla="*/ 5362556 h 6710790"/>
              <a:gd name="connsiteX81" fmla="*/ 134654 w 4847288"/>
              <a:gd name="connsiteY81" fmla="*/ 5192999 h 6710790"/>
              <a:gd name="connsiteX82" fmla="*/ 134654 w 4847288"/>
              <a:gd name="connsiteY82" fmla="*/ 5215303 h 6710790"/>
              <a:gd name="connsiteX83" fmla="*/ 148476 w 4847288"/>
              <a:gd name="connsiteY83" fmla="*/ 5228693 h 6710790"/>
              <a:gd name="connsiteX84" fmla="*/ 3132783 w 4847288"/>
              <a:gd name="connsiteY84" fmla="*/ 4566637 h 6710790"/>
              <a:gd name="connsiteX85" fmla="*/ 3127343 w 4847288"/>
              <a:gd name="connsiteY85" fmla="*/ 4602477 h 6710790"/>
              <a:gd name="connsiteX86" fmla="*/ 3075671 w 4847288"/>
              <a:gd name="connsiteY86" fmla="*/ 4679774 h 6710790"/>
              <a:gd name="connsiteX87" fmla="*/ 3063768 w 4847288"/>
              <a:gd name="connsiteY87" fmla="*/ 4706476 h 6710790"/>
              <a:gd name="connsiteX88" fmla="*/ 3058675 w 4847288"/>
              <a:gd name="connsiteY88" fmla="*/ 4707179 h 6710790"/>
              <a:gd name="connsiteX89" fmla="*/ 3048131 w 4847288"/>
              <a:gd name="connsiteY89" fmla="*/ 4743720 h 6710790"/>
              <a:gd name="connsiteX90" fmla="*/ 3053565 w 4847288"/>
              <a:gd name="connsiteY90" fmla="*/ 4783066 h 6710790"/>
              <a:gd name="connsiteX91" fmla="*/ 3051184 w 4847288"/>
              <a:gd name="connsiteY91" fmla="*/ 4803441 h 6710790"/>
              <a:gd name="connsiteX92" fmla="*/ 3022973 w 4847288"/>
              <a:gd name="connsiteY92" fmla="*/ 4787291 h 6710790"/>
              <a:gd name="connsiteX93" fmla="*/ 3037922 w 4847288"/>
              <a:gd name="connsiteY93" fmla="*/ 4820302 h 6710790"/>
              <a:gd name="connsiteX94" fmla="*/ 2916554 w 4847288"/>
              <a:gd name="connsiteY94" fmla="*/ 5107702 h 6710790"/>
              <a:gd name="connsiteX95" fmla="*/ 2883585 w 4847288"/>
              <a:gd name="connsiteY95" fmla="*/ 5132301 h 6710790"/>
              <a:gd name="connsiteX96" fmla="*/ 2855022 w 4847288"/>
              <a:gd name="connsiteY96" fmla="*/ 5226457 h 6710790"/>
              <a:gd name="connsiteX97" fmla="*/ 2830548 w 4847288"/>
              <a:gd name="connsiteY97" fmla="*/ 5274945 h 6710790"/>
              <a:gd name="connsiteX98" fmla="*/ 2775132 w 4847288"/>
              <a:gd name="connsiteY98" fmla="*/ 5362786 h 6710790"/>
              <a:gd name="connsiteX99" fmla="*/ 2759495 w 4847288"/>
              <a:gd name="connsiteY99" fmla="*/ 5400026 h 6710790"/>
              <a:gd name="connsiteX100" fmla="*/ 2801641 w 4847288"/>
              <a:gd name="connsiteY100" fmla="*/ 5404228 h 6710790"/>
              <a:gd name="connsiteX101" fmla="*/ 2810828 w 4847288"/>
              <a:gd name="connsiteY101" fmla="*/ 5357857 h 6710790"/>
              <a:gd name="connsiteX102" fmla="*/ 2851271 w 4847288"/>
              <a:gd name="connsiteY102" fmla="*/ 5312179 h 6710790"/>
              <a:gd name="connsiteX103" fmla="*/ 2967533 w 4847288"/>
              <a:gd name="connsiteY103" fmla="*/ 5100661 h 6710790"/>
              <a:gd name="connsiteX104" fmla="*/ 2967542 w 4847288"/>
              <a:gd name="connsiteY104" fmla="*/ 5025488 h 6710790"/>
              <a:gd name="connsiteX105" fmla="*/ 2999162 w 4847288"/>
              <a:gd name="connsiteY105" fmla="*/ 4991048 h 6710790"/>
              <a:gd name="connsiteX106" fmla="*/ 2995087 w 4847288"/>
              <a:gd name="connsiteY106" fmla="*/ 4961542 h 6710790"/>
              <a:gd name="connsiteX107" fmla="*/ 3025681 w 4847288"/>
              <a:gd name="connsiteY107" fmla="*/ 4882135 h 6710790"/>
              <a:gd name="connsiteX108" fmla="*/ 3044715 w 4847288"/>
              <a:gd name="connsiteY108" fmla="*/ 4869483 h 6710790"/>
              <a:gd name="connsiteX109" fmla="*/ 3115776 w 4847288"/>
              <a:gd name="connsiteY109" fmla="*/ 4669224 h 6710790"/>
              <a:gd name="connsiteX110" fmla="*/ 3147054 w 4847288"/>
              <a:gd name="connsiteY110" fmla="*/ 4594739 h 6710790"/>
              <a:gd name="connsiteX111" fmla="*/ 3132783 w 4847288"/>
              <a:gd name="connsiteY111" fmla="*/ 4566637 h 6710790"/>
              <a:gd name="connsiteX112" fmla="*/ 3426487 w 4847288"/>
              <a:gd name="connsiteY112" fmla="*/ 4059984 h 6710790"/>
              <a:gd name="connsiteX113" fmla="*/ 3416966 w 4847288"/>
              <a:gd name="connsiteY113" fmla="*/ 4066310 h 6710790"/>
              <a:gd name="connsiteX114" fmla="*/ 3421041 w 4847288"/>
              <a:gd name="connsiteY114" fmla="*/ 4095816 h 6710790"/>
              <a:gd name="connsiteX115" fmla="*/ 3428525 w 4847288"/>
              <a:gd name="connsiteY115" fmla="*/ 4074737 h 6710790"/>
              <a:gd name="connsiteX116" fmla="*/ 3429212 w 4847288"/>
              <a:gd name="connsiteY116" fmla="*/ 4004477 h 6710790"/>
              <a:gd name="connsiteX117" fmla="*/ 3435325 w 4847288"/>
              <a:gd name="connsiteY117" fmla="*/ 4048740 h 6710790"/>
              <a:gd name="connsiteX118" fmla="*/ 3443483 w 4847288"/>
              <a:gd name="connsiteY118" fmla="*/ 4032575 h 6710790"/>
              <a:gd name="connsiteX119" fmla="*/ 3429212 w 4847288"/>
              <a:gd name="connsiteY119" fmla="*/ 4004477 h 6710790"/>
              <a:gd name="connsiteX120" fmla="*/ 2100171 w 4847288"/>
              <a:gd name="connsiteY120" fmla="*/ 3867548 h 6710790"/>
              <a:gd name="connsiteX121" fmla="*/ 2108430 w 4847288"/>
              <a:gd name="connsiteY121" fmla="*/ 3878459 h 6710790"/>
              <a:gd name="connsiteX122" fmla="*/ 2097687 w 4847288"/>
              <a:gd name="connsiteY122" fmla="*/ 3872395 h 6710790"/>
              <a:gd name="connsiteX123" fmla="*/ 3471075 w 4847288"/>
              <a:gd name="connsiteY123" fmla="*/ 3517566 h 6710790"/>
              <a:gd name="connsiteX124" fmla="*/ 3460187 w 4847288"/>
              <a:gd name="connsiteY124" fmla="*/ 3589235 h 6710790"/>
              <a:gd name="connsiteX125" fmla="*/ 3483980 w 4847288"/>
              <a:gd name="connsiteY125" fmla="*/ 3611011 h 6710790"/>
              <a:gd name="connsiteX126" fmla="*/ 3475809 w 4847288"/>
              <a:gd name="connsiteY126" fmla="*/ 3702351 h 6710790"/>
              <a:gd name="connsiteX127" fmla="*/ 3496206 w 4847288"/>
              <a:gd name="connsiteY127" fmla="*/ 3699534 h 6710790"/>
              <a:gd name="connsiteX128" fmla="*/ 3509125 w 4847288"/>
              <a:gd name="connsiteY128" fmla="*/ 3642614 h 6710790"/>
              <a:gd name="connsiteX129" fmla="*/ 3500296 w 4847288"/>
              <a:gd name="connsiteY129" fmla="*/ 3578684 h 6710790"/>
              <a:gd name="connsiteX130" fmla="*/ 3513896 w 4847288"/>
              <a:gd name="connsiteY130" fmla="*/ 3526691 h 6710790"/>
              <a:gd name="connsiteX131" fmla="*/ 2551030 w 4847288"/>
              <a:gd name="connsiteY131" fmla="*/ 3163709 h 6710790"/>
              <a:gd name="connsiteX132" fmla="*/ 2538995 w 4847288"/>
              <a:gd name="connsiteY132" fmla="*/ 3171211 h 6710790"/>
              <a:gd name="connsiteX133" fmla="*/ 2538308 w 4847288"/>
              <a:gd name="connsiteY133" fmla="*/ 3177668 h 6710790"/>
              <a:gd name="connsiteX134" fmla="*/ 2539848 w 4847288"/>
              <a:gd name="connsiteY134" fmla="*/ 3184348 h 6710790"/>
              <a:gd name="connsiteX135" fmla="*/ 2540531 w 4847288"/>
              <a:gd name="connsiteY135" fmla="*/ 3177891 h 6710790"/>
              <a:gd name="connsiteX136" fmla="*/ 2550569 w 4847288"/>
              <a:gd name="connsiteY136" fmla="*/ 3168013 h 6710790"/>
              <a:gd name="connsiteX137" fmla="*/ 2557374 w 4847288"/>
              <a:gd name="connsiteY137" fmla="*/ 3125176 h 6710790"/>
              <a:gd name="connsiteX138" fmla="*/ 2554695 w 4847288"/>
              <a:gd name="connsiteY138" fmla="*/ 3129262 h 6710790"/>
              <a:gd name="connsiteX139" fmla="*/ 2541512 w 4847288"/>
              <a:gd name="connsiteY139" fmla="*/ 3147531 h 6710790"/>
              <a:gd name="connsiteX140" fmla="*/ 2551717 w 4847288"/>
              <a:gd name="connsiteY140" fmla="*/ 3157251 h 6710790"/>
              <a:gd name="connsiteX141" fmla="*/ 2553321 w 4847288"/>
              <a:gd name="connsiteY141" fmla="*/ 3142176 h 6710790"/>
              <a:gd name="connsiteX142" fmla="*/ 2562899 w 4847288"/>
              <a:gd name="connsiteY142" fmla="*/ 3136607 h 6710790"/>
              <a:gd name="connsiteX143" fmla="*/ 2557374 w 4847288"/>
              <a:gd name="connsiteY143" fmla="*/ 3125176 h 6710790"/>
              <a:gd name="connsiteX144" fmla="*/ 2569243 w 4847288"/>
              <a:gd name="connsiteY144" fmla="*/ 3098079 h 6710790"/>
              <a:gd name="connsiteX145" fmla="*/ 2566564 w 4847288"/>
              <a:gd name="connsiteY145" fmla="*/ 3102160 h 6710790"/>
              <a:gd name="connsiteX146" fmla="*/ 2572776 w 4847288"/>
              <a:gd name="connsiteY146" fmla="*/ 3107130 h 6710790"/>
              <a:gd name="connsiteX147" fmla="*/ 2574999 w 4847288"/>
              <a:gd name="connsiteY147" fmla="*/ 3107353 h 6710790"/>
              <a:gd name="connsiteX148" fmla="*/ 2573689 w 4847288"/>
              <a:gd name="connsiteY148" fmla="*/ 3098520 h 6710790"/>
              <a:gd name="connsiteX149" fmla="*/ 2608937 w 4847288"/>
              <a:gd name="connsiteY149" fmla="*/ 3062871 h 6710790"/>
              <a:gd name="connsiteX150" fmla="*/ 2592849 w 4847288"/>
              <a:gd name="connsiteY150" fmla="*/ 3087378 h 6710790"/>
              <a:gd name="connsiteX151" fmla="*/ 2602201 w 4847288"/>
              <a:gd name="connsiteY151" fmla="*/ 3083957 h 6710790"/>
              <a:gd name="connsiteX152" fmla="*/ 2608937 w 4847288"/>
              <a:gd name="connsiteY152" fmla="*/ 3062871 h 6710790"/>
              <a:gd name="connsiteX153" fmla="*/ 2633985 w 4847288"/>
              <a:gd name="connsiteY153" fmla="*/ 3017505 h 6710790"/>
              <a:gd name="connsiteX154" fmla="*/ 2627086 w 4847288"/>
              <a:gd name="connsiteY154" fmla="*/ 3018993 h 6710790"/>
              <a:gd name="connsiteX155" fmla="*/ 2631532 w 4847288"/>
              <a:gd name="connsiteY155" fmla="*/ 3019435 h 6710790"/>
              <a:gd name="connsiteX156" fmla="*/ 2633985 w 4847288"/>
              <a:gd name="connsiteY156" fmla="*/ 3017505 h 6710790"/>
              <a:gd name="connsiteX157" fmla="*/ 3979662 w 4847288"/>
              <a:gd name="connsiteY157" fmla="*/ 2828429 h 6710790"/>
              <a:gd name="connsiteX158" fmla="*/ 3984051 w 4847288"/>
              <a:gd name="connsiteY158" fmla="*/ 2827822 h 6710790"/>
              <a:gd name="connsiteX159" fmla="*/ 3980500 w 4847288"/>
              <a:gd name="connsiteY159" fmla="*/ 2835547 h 6710790"/>
              <a:gd name="connsiteX160" fmla="*/ 3977693 w 4847288"/>
              <a:gd name="connsiteY160" fmla="*/ 2834199 h 6710790"/>
              <a:gd name="connsiteX161" fmla="*/ 3979662 w 4847288"/>
              <a:gd name="connsiteY161" fmla="*/ 2828429 h 6710790"/>
              <a:gd name="connsiteX162" fmla="*/ 3792675 w 4847288"/>
              <a:gd name="connsiteY162" fmla="*/ 2836662 h 6710790"/>
              <a:gd name="connsiteX163" fmla="*/ 3775679 w 4847288"/>
              <a:gd name="connsiteY163" fmla="*/ 2864062 h 6710790"/>
              <a:gd name="connsiteX164" fmla="*/ 3760716 w 4847288"/>
              <a:gd name="connsiteY164" fmla="*/ 2906225 h 6710790"/>
              <a:gd name="connsiteX165" fmla="*/ 3752889 w 4847288"/>
              <a:gd name="connsiteY165" fmla="*/ 2962437 h 6710790"/>
              <a:gd name="connsiteX166" fmla="*/ 3790622 w 4847288"/>
              <a:gd name="connsiteY166" fmla="*/ 2972260 h 6710790"/>
              <a:gd name="connsiteX167" fmla="*/ 3825631 w 4847288"/>
              <a:gd name="connsiteY167" fmla="*/ 2887236 h 6710790"/>
              <a:gd name="connsiteX168" fmla="*/ 3839571 w 4847288"/>
              <a:gd name="connsiteY168" fmla="*/ 2875284 h 6710790"/>
              <a:gd name="connsiteX169" fmla="*/ 3792675 w 4847288"/>
              <a:gd name="connsiteY169" fmla="*/ 2836662 h 6710790"/>
              <a:gd name="connsiteX170" fmla="*/ 2611591 w 4847288"/>
              <a:gd name="connsiteY170" fmla="*/ 2995688 h 6710790"/>
              <a:gd name="connsiteX171" fmla="*/ 2602631 w 4847288"/>
              <a:gd name="connsiteY171" fmla="*/ 3016551 h 6710790"/>
              <a:gd name="connsiteX172" fmla="*/ 2595046 w 4847288"/>
              <a:gd name="connsiteY172" fmla="*/ 3024500 h 6710790"/>
              <a:gd name="connsiteX173" fmla="*/ 2599760 w 4847288"/>
              <a:gd name="connsiteY173" fmla="*/ 3027689 h 6710790"/>
              <a:gd name="connsiteX174" fmla="*/ 2608156 w 4847288"/>
              <a:gd name="connsiteY174" fmla="*/ 3027983 h 6710790"/>
              <a:gd name="connsiteX175" fmla="*/ 2624244 w 4847288"/>
              <a:gd name="connsiteY175" fmla="*/ 3003479 h 6710790"/>
              <a:gd name="connsiteX176" fmla="*/ 2611591 w 4847288"/>
              <a:gd name="connsiteY176" fmla="*/ 2995688 h 6710790"/>
              <a:gd name="connsiteX177" fmla="*/ 2650371 w 4847288"/>
              <a:gd name="connsiteY177" fmla="*/ 2943633 h 6710790"/>
              <a:gd name="connsiteX178" fmla="*/ 2640103 w 4847288"/>
              <a:gd name="connsiteY178" fmla="*/ 2981125 h 6710790"/>
              <a:gd name="connsiteX179" fmla="*/ 2634509 w 4847288"/>
              <a:gd name="connsiteY179" fmla="*/ 2991449 h 6710790"/>
              <a:gd name="connsiteX180" fmla="*/ 2641869 w 4847288"/>
              <a:gd name="connsiteY180" fmla="*/ 2985653 h 6710790"/>
              <a:gd name="connsiteX181" fmla="*/ 2640103 w 4847288"/>
              <a:gd name="connsiteY181" fmla="*/ 2981125 h 6710790"/>
              <a:gd name="connsiteX182" fmla="*/ 2645235 w 4847288"/>
              <a:gd name="connsiteY182" fmla="*/ 2975114 h 6710790"/>
              <a:gd name="connsiteX183" fmla="*/ 2657040 w 4847288"/>
              <a:gd name="connsiteY183" fmla="*/ 2969760 h 6710790"/>
              <a:gd name="connsiteX184" fmla="*/ 2661029 w 4847288"/>
              <a:gd name="connsiteY184" fmla="*/ 2974511 h 6710790"/>
              <a:gd name="connsiteX185" fmla="*/ 2666848 w 4847288"/>
              <a:gd name="connsiteY185" fmla="*/ 2962034 h 6710790"/>
              <a:gd name="connsiteX186" fmla="*/ 2681819 w 4847288"/>
              <a:gd name="connsiteY186" fmla="*/ 2940250 h 6710790"/>
              <a:gd name="connsiteX187" fmla="*/ 2713295 w 4847288"/>
              <a:gd name="connsiteY187" fmla="*/ 2931371 h 6710790"/>
              <a:gd name="connsiteX188" fmla="*/ 2712997 w 4847288"/>
              <a:gd name="connsiteY188" fmla="*/ 2932248 h 6710790"/>
              <a:gd name="connsiteX189" fmla="*/ 2716512 w 4847288"/>
              <a:gd name="connsiteY189" fmla="*/ 2938709 h 6710790"/>
              <a:gd name="connsiteX190" fmla="*/ 2716743 w 4847288"/>
              <a:gd name="connsiteY190" fmla="*/ 2936552 h 6710790"/>
              <a:gd name="connsiteX191" fmla="*/ 2675858 w 4847288"/>
              <a:gd name="connsiteY191" fmla="*/ 2910004 h 6710790"/>
              <a:gd name="connsiteX192" fmla="*/ 2674566 w 4847288"/>
              <a:gd name="connsiteY192" fmla="*/ 2910587 h 6710790"/>
              <a:gd name="connsiteX193" fmla="*/ 2664527 w 4847288"/>
              <a:gd name="connsiteY193" fmla="*/ 2920469 h 6710790"/>
              <a:gd name="connsiteX194" fmla="*/ 2652167 w 4847288"/>
              <a:gd name="connsiteY194" fmla="*/ 2939300 h 6710790"/>
              <a:gd name="connsiteX195" fmla="*/ 2666272 w 4847288"/>
              <a:gd name="connsiteY195" fmla="*/ 2938139 h 6710790"/>
              <a:gd name="connsiteX196" fmla="*/ 4032553 w 4847288"/>
              <a:gd name="connsiteY196" fmla="*/ 2711164 h 6710790"/>
              <a:gd name="connsiteX197" fmla="*/ 4030211 w 4847288"/>
              <a:gd name="connsiteY197" fmla="*/ 2714235 h 6710790"/>
              <a:gd name="connsiteX198" fmla="*/ 4024788 w 4847288"/>
              <a:gd name="connsiteY198" fmla="*/ 2714984 h 6710790"/>
              <a:gd name="connsiteX199" fmla="*/ 3838232 w 4847288"/>
              <a:gd name="connsiteY199" fmla="*/ 2715092 h 6710790"/>
              <a:gd name="connsiteX200" fmla="*/ 3822591 w 4847288"/>
              <a:gd name="connsiteY200" fmla="*/ 2752342 h 6710790"/>
              <a:gd name="connsiteX201" fmla="*/ 3855901 w 4847288"/>
              <a:gd name="connsiteY201" fmla="*/ 2767788 h 6710790"/>
              <a:gd name="connsiteX202" fmla="*/ 3880027 w 4847288"/>
              <a:gd name="connsiteY202" fmla="*/ 2754433 h 6710790"/>
              <a:gd name="connsiteX203" fmla="*/ 3838232 w 4847288"/>
              <a:gd name="connsiteY203" fmla="*/ 2715092 h 6710790"/>
              <a:gd name="connsiteX204" fmla="*/ 3999367 w 4847288"/>
              <a:gd name="connsiteY204" fmla="*/ 2691005 h 6710790"/>
              <a:gd name="connsiteX205" fmla="*/ 4016756 w 4847288"/>
              <a:gd name="connsiteY205" fmla="*/ 2696854 h 6710790"/>
              <a:gd name="connsiteX206" fmla="*/ 4004956 w 4847288"/>
              <a:gd name="connsiteY206" fmla="*/ 2731472 h 6710790"/>
              <a:gd name="connsiteX207" fmla="*/ 3994881 w 4847288"/>
              <a:gd name="connsiteY207" fmla="*/ 2733545 h 6710790"/>
              <a:gd name="connsiteX208" fmla="*/ 3988312 w 4847288"/>
              <a:gd name="connsiteY208" fmla="*/ 2731019 h 6710790"/>
              <a:gd name="connsiteX209" fmla="*/ 3994960 w 4847288"/>
              <a:gd name="connsiteY209" fmla="*/ 2719103 h 6710790"/>
              <a:gd name="connsiteX210" fmla="*/ 4027984 w 4847288"/>
              <a:gd name="connsiteY210" fmla="*/ 2668710 h 6710790"/>
              <a:gd name="connsiteX211" fmla="*/ 4028894 w 4847288"/>
              <a:gd name="connsiteY211" fmla="*/ 2674538 h 6710790"/>
              <a:gd name="connsiteX212" fmla="*/ 4025368 w 4847288"/>
              <a:gd name="connsiteY212" fmla="*/ 2679169 h 6710790"/>
              <a:gd name="connsiteX213" fmla="*/ 2606428 w 4847288"/>
              <a:gd name="connsiteY213" fmla="*/ 2832212 h 6710790"/>
              <a:gd name="connsiteX214" fmla="*/ 2616791 w 4847288"/>
              <a:gd name="connsiteY214" fmla="*/ 2854294 h 6710790"/>
              <a:gd name="connsiteX215" fmla="*/ 2587989 w 4847288"/>
              <a:gd name="connsiteY215" fmla="*/ 2910174 h 6710790"/>
              <a:gd name="connsiteX216" fmla="*/ 2572208 w 4847288"/>
              <a:gd name="connsiteY216" fmla="*/ 2933631 h 6710790"/>
              <a:gd name="connsiteX217" fmla="*/ 2555015 w 4847288"/>
              <a:gd name="connsiteY217" fmla="*/ 2970004 h 6710790"/>
              <a:gd name="connsiteX218" fmla="*/ 2549192 w 4847288"/>
              <a:gd name="connsiteY218" fmla="*/ 2970884 h 6710790"/>
              <a:gd name="connsiteX219" fmla="*/ 2542494 w 4847288"/>
              <a:gd name="connsiteY219" fmla="*/ 2974172 h 6710790"/>
              <a:gd name="connsiteX220" fmla="*/ 2529575 w 4847288"/>
              <a:gd name="connsiteY220" fmla="*/ 2964674 h 6710790"/>
              <a:gd name="connsiteX221" fmla="*/ 2539797 w 4847288"/>
              <a:gd name="connsiteY221" fmla="*/ 2937073 h 6710790"/>
              <a:gd name="connsiteX222" fmla="*/ 2543978 w 4847288"/>
              <a:gd name="connsiteY222" fmla="*/ 2936730 h 6710790"/>
              <a:gd name="connsiteX223" fmla="*/ 2554862 w 4847288"/>
              <a:gd name="connsiteY223" fmla="*/ 2916726 h 6710790"/>
              <a:gd name="connsiteX224" fmla="*/ 2600392 w 4847288"/>
              <a:gd name="connsiteY224" fmla="*/ 2859466 h 6710790"/>
              <a:gd name="connsiteX225" fmla="*/ 2606428 w 4847288"/>
              <a:gd name="connsiteY225" fmla="*/ 2832212 h 6710790"/>
              <a:gd name="connsiteX226" fmla="*/ 2773250 w 4847288"/>
              <a:gd name="connsiteY226" fmla="*/ 2785536 h 6710790"/>
              <a:gd name="connsiteX227" fmla="*/ 2758049 w 4847288"/>
              <a:gd name="connsiteY227" fmla="*/ 2801731 h 6710790"/>
              <a:gd name="connsiteX228" fmla="*/ 2768212 w 4847288"/>
              <a:gd name="connsiteY228" fmla="*/ 2803615 h 6710790"/>
              <a:gd name="connsiteX229" fmla="*/ 2766867 w 4847288"/>
              <a:gd name="connsiteY229" fmla="*/ 2807882 h 6710790"/>
              <a:gd name="connsiteX230" fmla="*/ 2771646 w 4847288"/>
              <a:gd name="connsiteY230" fmla="*/ 2800607 h 6710790"/>
              <a:gd name="connsiteX231" fmla="*/ 4108781 w 4847288"/>
              <a:gd name="connsiteY231" fmla="*/ 2507328 h 6710790"/>
              <a:gd name="connsiteX232" fmla="*/ 4109400 w 4847288"/>
              <a:gd name="connsiteY232" fmla="*/ 2507243 h 6710790"/>
              <a:gd name="connsiteX233" fmla="*/ 4110636 w 4847288"/>
              <a:gd name="connsiteY233" fmla="*/ 2516195 h 6710790"/>
              <a:gd name="connsiteX234" fmla="*/ 4107554 w 4847288"/>
              <a:gd name="connsiteY234" fmla="*/ 2513873 h 6710790"/>
              <a:gd name="connsiteX235" fmla="*/ 2850108 w 4847288"/>
              <a:gd name="connsiteY235" fmla="*/ 2632128 h 6710790"/>
              <a:gd name="connsiteX236" fmla="*/ 2850091 w 4847288"/>
              <a:gd name="connsiteY236" fmla="*/ 2632521 h 6710790"/>
              <a:gd name="connsiteX237" fmla="*/ 2850338 w 4847288"/>
              <a:gd name="connsiteY237" fmla="*/ 2632289 h 6710790"/>
              <a:gd name="connsiteX238" fmla="*/ 2876350 w 4847288"/>
              <a:gd name="connsiteY238" fmla="*/ 2597830 h 6710790"/>
              <a:gd name="connsiteX239" fmla="*/ 2865330 w 4847288"/>
              <a:gd name="connsiteY239" fmla="*/ 2618168 h 6710790"/>
              <a:gd name="connsiteX240" fmla="*/ 2877318 w 4847288"/>
              <a:gd name="connsiteY240" fmla="*/ 2606877 h 6710790"/>
              <a:gd name="connsiteX241" fmla="*/ 2877885 w 4847288"/>
              <a:gd name="connsiteY241" fmla="*/ 2604506 h 6710790"/>
              <a:gd name="connsiteX242" fmla="*/ 4128751 w 4847288"/>
              <a:gd name="connsiteY242" fmla="*/ 2387242 h 6710790"/>
              <a:gd name="connsiteX243" fmla="*/ 4131358 w 4847288"/>
              <a:gd name="connsiteY243" fmla="*/ 2406125 h 6710790"/>
              <a:gd name="connsiteX244" fmla="*/ 4119559 w 4847288"/>
              <a:gd name="connsiteY244" fmla="*/ 2440746 h 6710790"/>
              <a:gd name="connsiteX245" fmla="*/ 4109833 w 4847288"/>
              <a:gd name="connsiteY245" fmla="*/ 2450331 h 6710790"/>
              <a:gd name="connsiteX246" fmla="*/ 4087350 w 4847288"/>
              <a:gd name="connsiteY246" fmla="*/ 2527661 h 6710790"/>
              <a:gd name="connsiteX247" fmla="*/ 4082566 w 4847288"/>
              <a:gd name="connsiteY247" fmla="*/ 2553064 h 6710790"/>
              <a:gd name="connsiteX248" fmla="*/ 4081766 w 4847288"/>
              <a:gd name="connsiteY248" fmla="*/ 2555810 h 6710790"/>
              <a:gd name="connsiteX249" fmla="*/ 4067328 w 4847288"/>
              <a:gd name="connsiteY249" fmla="*/ 2568189 h 6710790"/>
              <a:gd name="connsiteX250" fmla="*/ 4057462 w 4847288"/>
              <a:gd name="connsiteY250" fmla="*/ 2609643 h 6710790"/>
              <a:gd name="connsiteX251" fmla="*/ 4033473 w 4847288"/>
              <a:gd name="connsiteY251" fmla="*/ 2655902 h 6710790"/>
              <a:gd name="connsiteX252" fmla="*/ 4033235 w 4847288"/>
              <a:gd name="connsiteY252" fmla="*/ 2656092 h 6710790"/>
              <a:gd name="connsiteX253" fmla="*/ 4031103 w 4847288"/>
              <a:gd name="connsiteY253" fmla="*/ 2660470 h 6710790"/>
              <a:gd name="connsiteX254" fmla="*/ 4028938 w 4847288"/>
              <a:gd name="connsiteY254" fmla="*/ 2664649 h 6710790"/>
              <a:gd name="connsiteX255" fmla="*/ 4029988 w 4847288"/>
              <a:gd name="connsiteY255" fmla="*/ 2612556 h 6710790"/>
              <a:gd name="connsiteX256" fmla="*/ 4039820 w 4847288"/>
              <a:gd name="connsiteY256" fmla="*/ 2583709 h 6710790"/>
              <a:gd name="connsiteX257" fmla="*/ 4048804 w 4847288"/>
              <a:gd name="connsiteY257" fmla="*/ 2568719 h 6710790"/>
              <a:gd name="connsiteX258" fmla="*/ 4061248 w 4847288"/>
              <a:gd name="connsiteY258" fmla="*/ 2558755 h 6710790"/>
              <a:gd name="connsiteX259" fmla="*/ 4081869 w 4847288"/>
              <a:gd name="connsiteY259" fmla="*/ 2467942 h 6710790"/>
              <a:gd name="connsiteX260" fmla="*/ 4087766 w 4847288"/>
              <a:gd name="connsiteY260" fmla="*/ 2450631 h 6710790"/>
              <a:gd name="connsiteX261" fmla="*/ 4097868 w 4847288"/>
              <a:gd name="connsiteY261" fmla="*/ 2443742 h 6710790"/>
              <a:gd name="connsiteX262" fmla="*/ 4128751 w 4847288"/>
              <a:gd name="connsiteY262" fmla="*/ 2387242 h 6710790"/>
              <a:gd name="connsiteX263" fmla="*/ 2868235 w 4847288"/>
              <a:gd name="connsiteY263" fmla="*/ 2455200 h 6710790"/>
              <a:gd name="connsiteX264" fmla="*/ 2869233 w 4847288"/>
              <a:gd name="connsiteY264" fmla="*/ 2466582 h 6710790"/>
              <a:gd name="connsiteX265" fmla="*/ 2862203 w 4847288"/>
              <a:gd name="connsiteY265" fmla="*/ 2482451 h 6710790"/>
              <a:gd name="connsiteX266" fmla="*/ 2860206 w 4847288"/>
              <a:gd name="connsiteY266" fmla="*/ 2459679 h 6710790"/>
              <a:gd name="connsiteX267" fmla="*/ 4196428 w 4847288"/>
              <a:gd name="connsiteY267" fmla="*/ 2256942 h 6710790"/>
              <a:gd name="connsiteX268" fmla="*/ 4204933 w 4847288"/>
              <a:gd name="connsiteY268" fmla="*/ 2258515 h 6710790"/>
              <a:gd name="connsiteX269" fmla="*/ 4192493 w 4847288"/>
              <a:gd name="connsiteY269" fmla="*/ 2268478 h 6710790"/>
              <a:gd name="connsiteX270" fmla="*/ 2872941 w 4847288"/>
              <a:gd name="connsiteY270" fmla="*/ 2412763 h 6710790"/>
              <a:gd name="connsiteX271" fmla="*/ 2883304 w 4847288"/>
              <a:gd name="connsiteY271" fmla="*/ 2434845 h 6710790"/>
              <a:gd name="connsiteX272" fmla="*/ 2875936 w 4847288"/>
              <a:gd name="connsiteY272" fmla="*/ 2446921 h 6710790"/>
              <a:gd name="connsiteX273" fmla="*/ 4221353 w 4847288"/>
              <a:gd name="connsiteY273" fmla="*/ 2157284 h 6710790"/>
              <a:gd name="connsiteX274" fmla="*/ 4222844 w 4847288"/>
              <a:gd name="connsiteY274" fmla="*/ 2168076 h 6710790"/>
              <a:gd name="connsiteX275" fmla="*/ 4217420 w 4847288"/>
              <a:gd name="connsiteY275" fmla="*/ 2168825 h 6710790"/>
              <a:gd name="connsiteX276" fmla="*/ 4221353 w 4847288"/>
              <a:gd name="connsiteY276" fmla="*/ 2157284 h 6710790"/>
              <a:gd name="connsiteX277" fmla="*/ 4195188 w 4847288"/>
              <a:gd name="connsiteY277" fmla="*/ 2127910 h 6710790"/>
              <a:gd name="connsiteX278" fmla="*/ 4199016 w 4847288"/>
              <a:gd name="connsiteY278" fmla="*/ 2135627 h 6710790"/>
              <a:gd name="connsiteX279" fmla="*/ 4199286 w 4847288"/>
              <a:gd name="connsiteY279" fmla="*/ 2157580 h 6710790"/>
              <a:gd name="connsiteX280" fmla="*/ 4197317 w 4847288"/>
              <a:gd name="connsiteY280" fmla="*/ 2163351 h 6710790"/>
              <a:gd name="connsiteX281" fmla="*/ 4188067 w 4847288"/>
              <a:gd name="connsiteY281" fmla="*/ 2156382 h 6710790"/>
              <a:gd name="connsiteX282" fmla="*/ 4195188 w 4847288"/>
              <a:gd name="connsiteY282" fmla="*/ 2127910 h 6710790"/>
              <a:gd name="connsiteX283" fmla="*/ 4277371 w 4847288"/>
              <a:gd name="connsiteY283" fmla="*/ 1962620 h 6710790"/>
              <a:gd name="connsiteX284" fmla="*/ 4291672 w 4847288"/>
              <a:gd name="connsiteY284" fmla="*/ 1966139 h 6710790"/>
              <a:gd name="connsiteX285" fmla="*/ 4294280 w 4847288"/>
              <a:gd name="connsiteY285" fmla="*/ 1985022 h 6710790"/>
              <a:gd name="connsiteX286" fmla="*/ 4288856 w 4847288"/>
              <a:gd name="connsiteY286" fmla="*/ 1985771 h 6710790"/>
              <a:gd name="connsiteX287" fmla="*/ 4284449 w 4847288"/>
              <a:gd name="connsiteY287" fmla="*/ 2013869 h 6710790"/>
              <a:gd name="connsiteX288" fmla="*/ 4270786 w 4847288"/>
              <a:gd name="connsiteY288" fmla="*/ 2035003 h 6710790"/>
              <a:gd name="connsiteX289" fmla="*/ 4261055 w 4847288"/>
              <a:gd name="connsiteY289" fmla="*/ 2044588 h 6710790"/>
              <a:gd name="connsiteX290" fmla="*/ 4254307 w 4847288"/>
              <a:gd name="connsiteY290" fmla="*/ 2075761 h 6710790"/>
              <a:gd name="connsiteX291" fmla="*/ 4237083 w 4847288"/>
              <a:gd name="connsiteY291" fmla="*/ 2111131 h 6710790"/>
              <a:gd name="connsiteX292" fmla="*/ 4236981 w 4847288"/>
              <a:gd name="connsiteY292" fmla="*/ 2130384 h 6710790"/>
              <a:gd name="connsiteX293" fmla="*/ 4225016 w 4847288"/>
              <a:gd name="connsiteY293" fmla="*/ 2123791 h 6710790"/>
              <a:gd name="connsiteX294" fmla="*/ 4211086 w 4847288"/>
              <a:gd name="connsiteY294" fmla="*/ 2122963 h 6710790"/>
              <a:gd name="connsiteX295" fmla="*/ 4220173 w 4847288"/>
              <a:gd name="connsiteY295" fmla="*/ 2088720 h 6710790"/>
              <a:gd name="connsiteX296" fmla="*/ 4234848 w 4847288"/>
              <a:gd name="connsiteY296" fmla="*/ 2094944 h 6710790"/>
              <a:gd name="connsiteX297" fmla="*/ 4249565 w 4847288"/>
              <a:gd name="connsiteY297" fmla="*/ 2021438 h 6710790"/>
              <a:gd name="connsiteX298" fmla="*/ 4264080 w 4847288"/>
              <a:gd name="connsiteY298" fmla="*/ 1986446 h 6710790"/>
              <a:gd name="connsiteX299" fmla="*/ 4271095 w 4847288"/>
              <a:gd name="connsiteY299" fmla="*/ 1977226 h 6710790"/>
              <a:gd name="connsiteX300" fmla="*/ 4275029 w 4847288"/>
              <a:gd name="connsiteY300" fmla="*/ 1965690 h 6710790"/>
              <a:gd name="connsiteX301" fmla="*/ 4277371 w 4847288"/>
              <a:gd name="connsiteY301" fmla="*/ 1962620 h 6710790"/>
              <a:gd name="connsiteX302" fmla="*/ 4294803 w 4847288"/>
              <a:gd name="connsiteY302" fmla="*/ 1888738 h 6710790"/>
              <a:gd name="connsiteX303" fmla="*/ 4300284 w 4847288"/>
              <a:gd name="connsiteY303" fmla="*/ 1948458 h 6710790"/>
              <a:gd name="connsiteX304" fmla="*/ 4280186 w 4847288"/>
              <a:gd name="connsiteY304" fmla="*/ 1942983 h 6710790"/>
              <a:gd name="connsiteX305" fmla="*/ 4290017 w 4847288"/>
              <a:gd name="connsiteY305" fmla="*/ 1914137 h 6710790"/>
              <a:gd name="connsiteX306" fmla="*/ 4294803 w 4847288"/>
              <a:gd name="connsiteY306" fmla="*/ 1888738 h 6710790"/>
              <a:gd name="connsiteX307" fmla="*/ 2928812 w 4847288"/>
              <a:gd name="connsiteY307" fmla="*/ 2041222 h 6710790"/>
              <a:gd name="connsiteX308" fmla="*/ 2963276 w 4847288"/>
              <a:gd name="connsiteY308" fmla="*/ 2049856 h 6710790"/>
              <a:gd name="connsiteX309" fmla="*/ 2949871 w 4847288"/>
              <a:gd name="connsiteY309" fmla="*/ 2089182 h 6710790"/>
              <a:gd name="connsiteX310" fmla="*/ 2954202 w 4847288"/>
              <a:gd name="connsiteY310" fmla="*/ 2138514 h 6710790"/>
              <a:gd name="connsiteX311" fmla="*/ 2941134 w 4847288"/>
              <a:gd name="connsiteY311" fmla="*/ 2181637 h 6710790"/>
              <a:gd name="connsiteX312" fmla="*/ 2924401 w 4847288"/>
              <a:gd name="connsiteY312" fmla="*/ 2183013 h 6710790"/>
              <a:gd name="connsiteX313" fmla="*/ 2935139 w 4847288"/>
              <a:gd name="connsiteY313" fmla="*/ 2113330 h 6710790"/>
              <a:gd name="connsiteX314" fmla="*/ 2916748 w 4847288"/>
              <a:gd name="connsiteY314" fmla="*/ 2095726 h 6710790"/>
              <a:gd name="connsiteX315" fmla="*/ 2928812 w 4847288"/>
              <a:gd name="connsiteY315" fmla="*/ 2041222 h 6710790"/>
              <a:gd name="connsiteX316" fmla="*/ 4338980 w 4847288"/>
              <a:gd name="connsiteY316" fmla="*/ 1808412 h 6710790"/>
              <a:gd name="connsiteX317" fmla="*/ 4330740 w 4847288"/>
              <a:gd name="connsiteY317" fmla="*/ 1828793 h 6710790"/>
              <a:gd name="connsiteX318" fmla="*/ 4320639 w 4847288"/>
              <a:gd name="connsiteY318" fmla="*/ 1835687 h 6710790"/>
              <a:gd name="connsiteX319" fmla="*/ 4319893 w 4847288"/>
              <a:gd name="connsiteY319" fmla="*/ 1830291 h 6710790"/>
              <a:gd name="connsiteX320" fmla="*/ 4326163 w 4847288"/>
              <a:gd name="connsiteY320" fmla="*/ 1815681 h 6710790"/>
              <a:gd name="connsiteX321" fmla="*/ 4289258 w 4847288"/>
              <a:gd name="connsiteY321" fmla="*/ 1768547 h 6710790"/>
              <a:gd name="connsiteX322" fmla="*/ 4297390 w 4847288"/>
              <a:gd name="connsiteY322" fmla="*/ 1767424 h 6710790"/>
              <a:gd name="connsiteX323" fmla="*/ 4286814 w 4847288"/>
              <a:gd name="connsiteY323" fmla="*/ 1790879 h 6710790"/>
              <a:gd name="connsiteX324" fmla="*/ 4289258 w 4847288"/>
              <a:gd name="connsiteY324" fmla="*/ 1768547 h 6710790"/>
              <a:gd name="connsiteX325" fmla="*/ 4332376 w 4847288"/>
              <a:gd name="connsiteY325" fmla="*/ 1740602 h 6710790"/>
              <a:gd name="connsiteX326" fmla="*/ 4344984 w 4847288"/>
              <a:gd name="connsiteY326" fmla="*/ 1771848 h 6710790"/>
              <a:gd name="connsiteX327" fmla="*/ 4346847 w 4847288"/>
              <a:gd name="connsiteY327" fmla="*/ 1785335 h 6710790"/>
              <a:gd name="connsiteX328" fmla="*/ 4344877 w 4847288"/>
              <a:gd name="connsiteY328" fmla="*/ 1791102 h 6710790"/>
              <a:gd name="connsiteX329" fmla="*/ 4330948 w 4847288"/>
              <a:gd name="connsiteY329" fmla="*/ 1790278 h 6710790"/>
              <a:gd name="connsiteX330" fmla="*/ 4304347 w 4847288"/>
              <a:gd name="connsiteY330" fmla="*/ 1697736 h 6710790"/>
              <a:gd name="connsiteX331" fmla="*/ 4315195 w 4847288"/>
              <a:gd name="connsiteY331" fmla="*/ 1696238 h 6710790"/>
              <a:gd name="connsiteX332" fmla="*/ 4337533 w 4847288"/>
              <a:gd name="connsiteY332" fmla="*/ 1717895 h 6710790"/>
              <a:gd name="connsiteX333" fmla="*/ 4323972 w 4847288"/>
              <a:gd name="connsiteY333" fmla="*/ 1719768 h 6710790"/>
              <a:gd name="connsiteX334" fmla="*/ 4309936 w 4847288"/>
              <a:gd name="connsiteY334" fmla="*/ 1738202 h 6710790"/>
              <a:gd name="connsiteX335" fmla="*/ 4304991 w 4847288"/>
              <a:gd name="connsiteY335" fmla="*/ 1722389 h 6710790"/>
              <a:gd name="connsiteX336" fmla="*/ 4331035 w 4847288"/>
              <a:gd name="connsiteY336" fmla="*/ 1630827 h 6710790"/>
              <a:gd name="connsiteX337" fmla="*/ 4330184 w 4847288"/>
              <a:gd name="connsiteY337" fmla="*/ 1644689 h 6710790"/>
              <a:gd name="connsiteX338" fmla="*/ 4327474 w 4847288"/>
              <a:gd name="connsiteY338" fmla="*/ 1645063 h 6710790"/>
              <a:gd name="connsiteX339" fmla="*/ 4331035 w 4847288"/>
              <a:gd name="connsiteY339" fmla="*/ 1630827 h 6710790"/>
              <a:gd name="connsiteX340" fmla="*/ 4374893 w 4847288"/>
              <a:gd name="connsiteY340" fmla="*/ 1608274 h 6710790"/>
              <a:gd name="connsiteX341" fmla="*/ 4381435 w 4847288"/>
              <a:gd name="connsiteY341" fmla="*/ 1615616 h 6710790"/>
              <a:gd name="connsiteX342" fmla="*/ 4368145 w 4847288"/>
              <a:gd name="connsiteY342" fmla="*/ 1639446 h 6710790"/>
              <a:gd name="connsiteX343" fmla="*/ 4353905 w 4847288"/>
              <a:gd name="connsiteY343" fmla="*/ 1696391 h 6710790"/>
              <a:gd name="connsiteX344" fmla="*/ 4337635 w 4847288"/>
              <a:gd name="connsiteY344" fmla="*/ 1698638 h 6710790"/>
              <a:gd name="connsiteX345" fmla="*/ 4351772 w 4847288"/>
              <a:gd name="connsiteY345" fmla="*/ 1660951 h 6710790"/>
              <a:gd name="connsiteX346" fmla="*/ 4358995 w 4847288"/>
              <a:gd name="connsiteY346" fmla="*/ 1613217 h 6710790"/>
              <a:gd name="connsiteX347" fmla="*/ 3117830 w 4847288"/>
              <a:gd name="connsiteY347" fmla="*/ 1735324 h 6710790"/>
              <a:gd name="connsiteX348" fmla="*/ 3157276 w 4847288"/>
              <a:gd name="connsiteY348" fmla="*/ 1739574 h 6710790"/>
              <a:gd name="connsiteX349" fmla="*/ 3148431 w 4847288"/>
              <a:gd name="connsiteY349" fmla="*/ 1784966 h 6710790"/>
              <a:gd name="connsiteX350" fmla="*/ 3160730 w 4847288"/>
              <a:gd name="connsiteY350" fmla="*/ 1838677 h 6710790"/>
              <a:gd name="connsiteX351" fmla="*/ 3152837 w 4847288"/>
              <a:gd name="connsiteY351" fmla="*/ 1888202 h 6710790"/>
              <a:gd name="connsiteX352" fmla="*/ 3134533 w 4847288"/>
              <a:gd name="connsiteY352" fmla="*/ 1892275 h 6710790"/>
              <a:gd name="connsiteX353" fmla="*/ 3135807 w 4847288"/>
              <a:gd name="connsiteY353" fmla="*/ 1813832 h 6710790"/>
              <a:gd name="connsiteX354" fmla="*/ 3112778 w 4847288"/>
              <a:gd name="connsiteY354" fmla="*/ 1797241 h 6710790"/>
              <a:gd name="connsiteX355" fmla="*/ 3117830 w 4847288"/>
              <a:gd name="connsiteY355" fmla="*/ 1735324 h 6710790"/>
              <a:gd name="connsiteX356" fmla="*/ 4413483 w 4847288"/>
              <a:gd name="connsiteY356" fmla="*/ 1487490 h 6710790"/>
              <a:gd name="connsiteX357" fmla="*/ 4424597 w 4847288"/>
              <a:gd name="connsiteY357" fmla="*/ 1507946 h 6710790"/>
              <a:gd name="connsiteX358" fmla="*/ 4407745 w 4847288"/>
              <a:gd name="connsiteY358" fmla="*/ 1546008 h 6710790"/>
              <a:gd name="connsiteX359" fmla="*/ 4396898 w 4847288"/>
              <a:gd name="connsiteY359" fmla="*/ 1547506 h 6710790"/>
              <a:gd name="connsiteX360" fmla="*/ 4411887 w 4847288"/>
              <a:gd name="connsiteY360" fmla="*/ 1495957 h 6710790"/>
              <a:gd name="connsiteX361" fmla="*/ 4413483 w 4847288"/>
              <a:gd name="connsiteY361" fmla="*/ 1487490 h 6710790"/>
              <a:gd name="connsiteX362" fmla="*/ 4425284 w 4847288"/>
              <a:gd name="connsiteY362" fmla="*/ 1452873 h 6710790"/>
              <a:gd name="connsiteX363" fmla="*/ 4428264 w 4847288"/>
              <a:gd name="connsiteY363" fmla="*/ 1474452 h 6710790"/>
              <a:gd name="connsiteX364" fmla="*/ 4420499 w 4847288"/>
              <a:gd name="connsiteY364" fmla="*/ 1478271 h 6710790"/>
              <a:gd name="connsiteX365" fmla="*/ 4425284 w 4847288"/>
              <a:gd name="connsiteY365" fmla="*/ 1452873 h 6710790"/>
              <a:gd name="connsiteX366" fmla="*/ 4448704 w 4847288"/>
              <a:gd name="connsiteY366" fmla="*/ 1418762 h 6710790"/>
              <a:gd name="connsiteX367" fmla="*/ 4451391 w 4847288"/>
              <a:gd name="connsiteY367" fmla="*/ 1421779 h 6710790"/>
              <a:gd name="connsiteX368" fmla="*/ 4452881 w 4847288"/>
              <a:gd name="connsiteY368" fmla="*/ 1432566 h 6710790"/>
              <a:gd name="connsiteX369" fmla="*/ 4433895 w 4847288"/>
              <a:gd name="connsiteY369" fmla="*/ 1435188 h 6710790"/>
              <a:gd name="connsiteX370" fmla="*/ 4435758 w 4847288"/>
              <a:gd name="connsiteY370" fmla="*/ 1448675 h 6710790"/>
              <a:gd name="connsiteX371" fmla="*/ 4427248 w 4847288"/>
              <a:gd name="connsiteY371" fmla="*/ 1447103 h 6710790"/>
              <a:gd name="connsiteX372" fmla="*/ 4425758 w 4847288"/>
              <a:gd name="connsiteY372" fmla="*/ 1436312 h 6710790"/>
              <a:gd name="connsiteX373" fmla="*/ 4439433 w 4847288"/>
              <a:gd name="connsiteY373" fmla="*/ 1420637 h 6710790"/>
              <a:gd name="connsiteX374" fmla="*/ 4136456 w 4847288"/>
              <a:gd name="connsiteY374" fmla="*/ 1375865 h 6710790"/>
              <a:gd name="connsiteX375" fmla="*/ 4090910 w 4847288"/>
              <a:gd name="connsiteY375" fmla="*/ 1422252 h 6710790"/>
              <a:gd name="connsiteX376" fmla="*/ 4103823 w 4847288"/>
              <a:gd name="connsiteY376" fmla="*/ 1440514 h 6710790"/>
              <a:gd name="connsiteX377" fmla="*/ 4138493 w 4847288"/>
              <a:gd name="connsiteY377" fmla="*/ 1390614 h 6710790"/>
              <a:gd name="connsiteX378" fmla="*/ 4153108 w 4847288"/>
              <a:gd name="connsiteY378" fmla="*/ 1383589 h 6710790"/>
              <a:gd name="connsiteX379" fmla="*/ 4136456 w 4847288"/>
              <a:gd name="connsiteY379" fmla="*/ 1375865 h 6710790"/>
              <a:gd name="connsiteX380" fmla="*/ 3893377 w 4847288"/>
              <a:gd name="connsiteY380" fmla="*/ 1383200 h 6710790"/>
              <a:gd name="connsiteX381" fmla="*/ 3890925 w 4847288"/>
              <a:gd name="connsiteY381" fmla="*/ 1386829 h 6710790"/>
              <a:gd name="connsiteX382" fmla="*/ 3889698 w 4847288"/>
              <a:gd name="connsiteY382" fmla="*/ 1394905 h 6710790"/>
              <a:gd name="connsiteX383" fmla="*/ 3896154 w 4847288"/>
              <a:gd name="connsiteY383" fmla="*/ 1404037 h 6710790"/>
              <a:gd name="connsiteX384" fmla="*/ 3904728 w 4847288"/>
              <a:gd name="connsiteY384" fmla="*/ 1390816 h 6710790"/>
              <a:gd name="connsiteX385" fmla="*/ 3623698 w 4847288"/>
              <a:gd name="connsiteY385" fmla="*/ 1381453 h 6710790"/>
              <a:gd name="connsiteX386" fmla="*/ 3621424 w 4847288"/>
              <a:gd name="connsiteY386" fmla="*/ 1388774 h 6710790"/>
              <a:gd name="connsiteX387" fmla="*/ 3616175 w 4847288"/>
              <a:gd name="connsiteY387" fmla="*/ 1398134 h 6710790"/>
              <a:gd name="connsiteX388" fmla="*/ 3608618 w 4847288"/>
              <a:gd name="connsiteY388" fmla="*/ 1428718 h 6710790"/>
              <a:gd name="connsiteX389" fmla="*/ 3613980 w 4847288"/>
              <a:gd name="connsiteY389" fmla="*/ 1427977 h 6710790"/>
              <a:gd name="connsiteX390" fmla="*/ 3617293 w 4847288"/>
              <a:gd name="connsiteY390" fmla="*/ 1416652 h 6710790"/>
              <a:gd name="connsiteX391" fmla="*/ 3631769 w 4847288"/>
              <a:gd name="connsiteY391" fmla="*/ 1400431 h 6710790"/>
              <a:gd name="connsiteX392" fmla="*/ 3623698 w 4847288"/>
              <a:gd name="connsiteY392" fmla="*/ 1381453 h 6710790"/>
              <a:gd name="connsiteX393" fmla="*/ 3921663 w 4847288"/>
              <a:gd name="connsiteY393" fmla="*/ 1329086 h 6710790"/>
              <a:gd name="connsiteX394" fmla="*/ 3916900 w 4847288"/>
              <a:gd name="connsiteY394" fmla="*/ 1336496 h 6710790"/>
              <a:gd name="connsiteX395" fmla="*/ 3922037 w 4847288"/>
              <a:gd name="connsiteY395" fmla="*/ 1341123 h 6710790"/>
              <a:gd name="connsiteX396" fmla="*/ 3926950 w 4847288"/>
              <a:gd name="connsiteY396" fmla="*/ 1338523 h 6710790"/>
              <a:gd name="connsiteX397" fmla="*/ 3921663 w 4847288"/>
              <a:gd name="connsiteY397" fmla="*/ 1329086 h 6710790"/>
              <a:gd name="connsiteX398" fmla="*/ 3764714 w 4847288"/>
              <a:gd name="connsiteY398" fmla="*/ 1339904 h 6710790"/>
              <a:gd name="connsiteX399" fmla="*/ 3731515 w 4847288"/>
              <a:gd name="connsiteY399" fmla="*/ 1396618 h 6710790"/>
              <a:gd name="connsiteX400" fmla="*/ 3734277 w 4847288"/>
              <a:gd name="connsiteY400" fmla="*/ 1404988 h 6710790"/>
              <a:gd name="connsiteX401" fmla="*/ 3743550 w 4847288"/>
              <a:gd name="connsiteY401" fmla="*/ 1390037 h 6710790"/>
              <a:gd name="connsiteX402" fmla="*/ 3737013 w 4847288"/>
              <a:gd name="connsiteY402" fmla="*/ 1413264 h 6710790"/>
              <a:gd name="connsiteX403" fmla="*/ 3737020 w 4847288"/>
              <a:gd name="connsiteY403" fmla="*/ 1413286 h 6710790"/>
              <a:gd name="connsiteX404" fmla="*/ 3741637 w 4847288"/>
              <a:gd name="connsiteY404" fmla="*/ 1401053 h 6710790"/>
              <a:gd name="connsiteX405" fmla="*/ 3758273 w 4847288"/>
              <a:gd name="connsiteY405" fmla="*/ 1373902 h 6710790"/>
              <a:gd name="connsiteX406" fmla="*/ 3764714 w 4847288"/>
              <a:gd name="connsiteY406" fmla="*/ 1339904 h 6710790"/>
              <a:gd name="connsiteX407" fmla="*/ 3935584 w 4847288"/>
              <a:gd name="connsiteY407" fmla="*/ 1294803 h 6710790"/>
              <a:gd name="connsiteX408" fmla="*/ 3946157 w 4847288"/>
              <a:gd name="connsiteY408" fmla="*/ 1313685 h 6710790"/>
              <a:gd name="connsiteX409" fmla="*/ 3945783 w 4847288"/>
              <a:gd name="connsiteY409" fmla="*/ 1301644 h 6710790"/>
              <a:gd name="connsiteX410" fmla="*/ 3935584 w 4847288"/>
              <a:gd name="connsiteY410" fmla="*/ 1294803 h 6710790"/>
              <a:gd name="connsiteX411" fmla="*/ 3778488 w 4847288"/>
              <a:gd name="connsiteY411" fmla="*/ 1300806 h 6710790"/>
              <a:gd name="connsiteX412" fmla="*/ 3763899 w 4847288"/>
              <a:gd name="connsiteY412" fmla="*/ 1313414 h 6710790"/>
              <a:gd name="connsiteX413" fmla="*/ 3774318 w 4847288"/>
              <a:gd name="connsiteY413" fmla="*/ 1327483 h 6710790"/>
              <a:gd name="connsiteX414" fmla="*/ 3767134 w 4847288"/>
              <a:gd name="connsiteY414" fmla="*/ 1337398 h 6710790"/>
              <a:gd name="connsiteX415" fmla="*/ 3788756 w 4847288"/>
              <a:gd name="connsiteY415" fmla="*/ 1310055 h 6710790"/>
              <a:gd name="connsiteX416" fmla="*/ 3788684 w 4847288"/>
              <a:gd name="connsiteY416" fmla="*/ 1307648 h 6710790"/>
              <a:gd name="connsiteX417" fmla="*/ 3801081 w 4847288"/>
              <a:gd name="connsiteY417" fmla="*/ 1304766 h 6710790"/>
              <a:gd name="connsiteX418" fmla="*/ 3778488 w 4847288"/>
              <a:gd name="connsiteY418" fmla="*/ 1300806 h 6710790"/>
              <a:gd name="connsiteX419" fmla="*/ 3661510 w 4847288"/>
              <a:gd name="connsiteY419" fmla="*/ 1312507 h 6710790"/>
              <a:gd name="connsiteX420" fmla="*/ 3639399 w 4847288"/>
              <a:gd name="connsiteY420" fmla="*/ 1339963 h 6710790"/>
              <a:gd name="connsiteX421" fmla="*/ 3636798 w 4847288"/>
              <a:gd name="connsiteY421" fmla="*/ 1345895 h 6710790"/>
              <a:gd name="connsiteX422" fmla="*/ 3631027 w 4847288"/>
              <a:gd name="connsiteY422" fmla="*/ 1376353 h 6710790"/>
              <a:gd name="connsiteX423" fmla="*/ 3644947 w 4847288"/>
              <a:gd name="connsiteY423" fmla="*/ 1342069 h 6710790"/>
              <a:gd name="connsiteX424" fmla="*/ 3667170 w 4847288"/>
              <a:gd name="connsiteY424" fmla="*/ 1333989 h 6710790"/>
              <a:gd name="connsiteX425" fmla="*/ 3680645 w 4847288"/>
              <a:gd name="connsiteY425" fmla="*/ 1285261 h 6710790"/>
              <a:gd name="connsiteX426" fmla="*/ 3675882 w 4847288"/>
              <a:gd name="connsiteY426" fmla="*/ 1292675 h 6710790"/>
              <a:gd name="connsiteX427" fmla="*/ 3685927 w 4847288"/>
              <a:gd name="connsiteY427" fmla="*/ 1294703 h 6710790"/>
              <a:gd name="connsiteX428" fmla="*/ 3680645 w 4847288"/>
              <a:gd name="connsiteY428" fmla="*/ 1285261 h 6710790"/>
              <a:gd name="connsiteX429" fmla="*/ 3835362 w 4847288"/>
              <a:gd name="connsiteY429" fmla="*/ 1202206 h 6710790"/>
              <a:gd name="connsiteX430" fmla="*/ 3845558 w 4847288"/>
              <a:gd name="connsiteY430" fmla="*/ 1209048 h 6710790"/>
              <a:gd name="connsiteX431" fmla="*/ 3840348 w 4847288"/>
              <a:gd name="connsiteY431" fmla="*/ 1202014 h 6710790"/>
              <a:gd name="connsiteX432" fmla="*/ 3689906 w 4847288"/>
              <a:gd name="connsiteY432" fmla="*/ 1169535 h 6710790"/>
              <a:gd name="connsiteX433" fmla="*/ 3685244 w 4847288"/>
              <a:gd name="connsiteY433" fmla="*/ 1179450 h 6710790"/>
              <a:gd name="connsiteX434" fmla="*/ 3662341 w 4847288"/>
              <a:gd name="connsiteY434" fmla="*/ 1215810 h 6710790"/>
              <a:gd name="connsiteX435" fmla="*/ 3632085 w 4847288"/>
              <a:gd name="connsiteY435" fmla="*/ 1260085 h 6710790"/>
              <a:gd name="connsiteX436" fmla="*/ 3639192 w 4847288"/>
              <a:gd name="connsiteY436" fmla="*/ 1279919 h 6710790"/>
              <a:gd name="connsiteX437" fmla="*/ 3642643 w 4847288"/>
              <a:gd name="connsiteY437" fmla="*/ 1267429 h 6710790"/>
              <a:gd name="connsiteX438" fmla="*/ 3674019 w 4847288"/>
              <a:gd name="connsiteY438" fmla="*/ 1232479 h 6710790"/>
              <a:gd name="connsiteX439" fmla="*/ 3689990 w 4847288"/>
              <a:gd name="connsiteY439" fmla="*/ 1183653 h 6710790"/>
              <a:gd name="connsiteX440" fmla="*/ 3699812 w 4847288"/>
              <a:gd name="connsiteY440" fmla="*/ 1178459 h 6710790"/>
              <a:gd name="connsiteX441" fmla="*/ 3893050 w 4847288"/>
              <a:gd name="connsiteY441" fmla="*/ 1130088 h 6710790"/>
              <a:gd name="connsiteX442" fmla="*/ 3885644 w 4847288"/>
              <a:gd name="connsiteY442" fmla="*/ 1132785 h 6710790"/>
              <a:gd name="connsiteX443" fmla="*/ 3895772 w 4847288"/>
              <a:gd name="connsiteY443" fmla="*/ 1137219 h 6710790"/>
              <a:gd name="connsiteX444" fmla="*/ 3893050 w 4847288"/>
              <a:gd name="connsiteY444" fmla="*/ 1130088 h 6710790"/>
              <a:gd name="connsiteX445" fmla="*/ 4106461 w 4847288"/>
              <a:gd name="connsiteY445" fmla="*/ 1088183 h 6710790"/>
              <a:gd name="connsiteX446" fmla="*/ 4114164 w 4847288"/>
              <a:gd name="connsiteY446" fmla="*/ 1095123 h 6710790"/>
              <a:gd name="connsiteX447" fmla="*/ 4108954 w 4847288"/>
              <a:gd name="connsiteY447" fmla="*/ 1088089 h 6710790"/>
              <a:gd name="connsiteX448" fmla="*/ 4118330 w 4847288"/>
              <a:gd name="connsiteY448" fmla="*/ 1068446 h 6710790"/>
              <a:gd name="connsiteX449" fmla="*/ 4113494 w 4847288"/>
              <a:gd name="connsiteY449" fmla="*/ 1073448 h 6710790"/>
              <a:gd name="connsiteX450" fmla="*/ 4123544 w 4847288"/>
              <a:gd name="connsiteY450" fmla="*/ 1075480 h 6710790"/>
              <a:gd name="connsiteX451" fmla="*/ 4118330 w 4847288"/>
              <a:gd name="connsiteY451" fmla="*/ 1068446 h 6710790"/>
              <a:gd name="connsiteX452" fmla="*/ 4526563 w 4847288"/>
              <a:gd name="connsiteY452" fmla="*/ 997654 h 6710790"/>
              <a:gd name="connsiteX453" fmla="*/ 4525527 w 4847288"/>
              <a:gd name="connsiteY453" fmla="*/ 1000150 h 6710790"/>
              <a:gd name="connsiteX454" fmla="*/ 4526774 w 4847288"/>
              <a:gd name="connsiteY454" fmla="*/ 1000048 h 6710790"/>
              <a:gd name="connsiteX455" fmla="*/ 4745653 w 4847288"/>
              <a:gd name="connsiteY455" fmla="*/ 324568 h 6710790"/>
              <a:gd name="connsiteX456" fmla="*/ 4747035 w 4847288"/>
              <a:gd name="connsiteY456" fmla="*/ 328029 h 6710790"/>
              <a:gd name="connsiteX457" fmla="*/ 4737809 w 4847288"/>
              <a:gd name="connsiteY457" fmla="*/ 350602 h 6710790"/>
              <a:gd name="connsiteX458" fmla="*/ 4727613 w 4847288"/>
              <a:gd name="connsiteY458" fmla="*/ 352010 h 6710790"/>
              <a:gd name="connsiteX459" fmla="*/ 4681031 w 4847288"/>
              <a:gd name="connsiteY459" fmla="*/ 503781 h 6710790"/>
              <a:gd name="connsiteX460" fmla="*/ 4635466 w 4847288"/>
              <a:gd name="connsiteY460" fmla="*/ 700523 h 6710790"/>
              <a:gd name="connsiteX461" fmla="*/ 4627558 w 4847288"/>
              <a:gd name="connsiteY461" fmla="*/ 725599 h 6710790"/>
              <a:gd name="connsiteX462" fmla="*/ 4635987 w 4847288"/>
              <a:gd name="connsiteY462" fmla="*/ 725340 h 6710790"/>
              <a:gd name="connsiteX463" fmla="*/ 4644209 w 4847288"/>
              <a:gd name="connsiteY463" fmla="*/ 710381 h 6710790"/>
              <a:gd name="connsiteX464" fmla="*/ 4664836 w 4847288"/>
              <a:gd name="connsiteY464" fmla="*/ 707439 h 6710790"/>
              <a:gd name="connsiteX465" fmla="*/ 4673424 w 4847288"/>
              <a:gd name="connsiteY465" fmla="*/ 721994 h 6710790"/>
              <a:gd name="connsiteX466" fmla="*/ 4636563 w 4847288"/>
              <a:gd name="connsiteY466" fmla="*/ 784463 h 6710790"/>
              <a:gd name="connsiteX467" fmla="*/ 4622740 w 4847288"/>
              <a:gd name="connsiteY467" fmla="*/ 797849 h 6710790"/>
              <a:gd name="connsiteX468" fmla="*/ 4592402 w 4847288"/>
              <a:gd name="connsiteY468" fmla="*/ 842898 h 6710790"/>
              <a:gd name="connsiteX469" fmla="*/ 4586505 w 4847288"/>
              <a:gd name="connsiteY469" fmla="*/ 872678 h 6710790"/>
              <a:gd name="connsiteX470" fmla="*/ 4554266 w 4847288"/>
              <a:gd name="connsiteY470" fmla="*/ 933810 h 6710790"/>
              <a:gd name="connsiteX471" fmla="*/ 4545813 w 4847288"/>
              <a:gd name="connsiteY471" fmla="*/ 924913 h 6710790"/>
              <a:gd name="connsiteX472" fmla="*/ 4540729 w 4847288"/>
              <a:gd name="connsiteY472" fmla="*/ 971392 h 6710790"/>
              <a:gd name="connsiteX473" fmla="*/ 4534012 w 4847288"/>
              <a:gd name="connsiteY473" fmla="*/ 979939 h 6710790"/>
              <a:gd name="connsiteX474" fmla="*/ 4519977 w 4847288"/>
              <a:gd name="connsiteY474" fmla="*/ 977965 h 6710790"/>
              <a:gd name="connsiteX475" fmla="*/ 4526875 w 4847288"/>
              <a:gd name="connsiteY475" fmla="*/ 996004 h 6710790"/>
              <a:gd name="connsiteX476" fmla="*/ 4545332 w 4847288"/>
              <a:gd name="connsiteY476" fmla="*/ 985353 h 6710790"/>
              <a:gd name="connsiteX477" fmla="*/ 4546134 w 4847288"/>
              <a:gd name="connsiteY477" fmla="*/ 988604 h 6710790"/>
              <a:gd name="connsiteX478" fmla="*/ 4535187 w 4847288"/>
              <a:gd name="connsiteY478" fmla="*/ 1007567 h 6710790"/>
              <a:gd name="connsiteX479" fmla="*/ 4525972 w 4847288"/>
              <a:gd name="connsiteY479" fmla="*/ 1007567 h 6710790"/>
              <a:gd name="connsiteX480" fmla="*/ 4485799 w 4847288"/>
              <a:gd name="connsiteY480" fmla="*/ 1111728 h 6710790"/>
              <a:gd name="connsiteX481" fmla="*/ 4469049 w 4847288"/>
              <a:gd name="connsiteY481" fmla="*/ 1133151 h 6710790"/>
              <a:gd name="connsiteX482" fmla="*/ 4465858 w 4847288"/>
              <a:gd name="connsiteY482" fmla="*/ 1139280 h 6710790"/>
              <a:gd name="connsiteX483" fmla="*/ 4464620 w 4847288"/>
              <a:gd name="connsiteY483" fmla="*/ 1152853 h 6710790"/>
              <a:gd name="connsiteX484" fmla="*/ 4401558 w 4847288"/>
              <a:gd name="connsiteY484" fmla="*/ 1306525 h 6710790"/>
              <a:gd name="connsiteX485" fmla="*/ 4394766 w 4847288"/>
              <a:gd name="connsiteY485" fmla="*/ 1320905 h 6710790"/>
              <a:gd name="connsiteX486" fmla="*/ 4395107 w 4847288"/>
              <a:gd name="connsiteY486" fmla="*/ 1330120 h 6710790"/>
              <a:gd name="connsiteX487" fmla="*/ 4394763 w 4847288"/>
              <a:gd name="connsiteY487" fmla="*/ 1365248 h 6710790"/>
              <a:gd name="connsiteX488" fmla="*/ 4378099 w 4847288"/>
              <a:gd name="connsiteY488" fmla="*/ 1432704 h 6710790"/>
              <a:gd name="connsiteX489" fmla="*/ 4383202 w 4847288"/>
              <a:gd name="connsiteY489" fmla="*/ 1431999 h 6710790"/>
              <a:gd name="connsiteX490" fmla="*/ 4405010 w 4847288"/>
              <a:gd name="connsiteY490" fmla="*/ 1427595 h 6710790"/>
              <a:gd name="connsiteX491" fmla="*/ 4400497 w 4847288"/>
              <a:gd name="connsiteY491" fmla="*/ 1445986 h 6710790"/>
              <a:gd name="connsiteX492" fmla="*/ 4379823 w 4847288"/>
              <a:gd name="connsiteY492" fmla="*/ 1483889 h 6710790"/>
              <a:gd name="connsiteX493" fmla="*/ 4385039 w 4847288"/>
              <a:gd name="connsiteY493" fmla="*/ 1521655 h 6710790"/>
              <a:gd name="connsiteX494" fmla="*/ 4371851 w 4847288"/>
              <a:gd name="connsiteY494" fmla="*/ 1526228 h 6710790"/>
              <a:gd name="connsiteX495" fmla="*/ 4356223 w 4847288"/>
              <a:gd name="connsiteY495" fmla="*/ 1553123 h 6710790"/>
              <a:gd name="connsiteX496" fmla="*/ 4348937 w 4847288"/>
              <a:gd name="connsiteY496" fmla="*/ 1540389 h 6710790"/>
              <a:gd name="connsiteX497" fmla="*/ 4358129 w 4847288"/>
              <a:gd name="connsiteY497" fmla="*/ 1486885 h 6710790"/>
              <a:gd name="connsiteX498" fmla="*/ 4376364 w 4847288"/>
              <a:gd name="connsiteY498" fmla="*/ 1478868 h 6710790"/>
              <a:gd name="connsiteX499" fmla="*/ 4367114 w 4847288"/>
              <a:gd name="connsiteY499" fmla="*/ 1471900 h 6710790"/>
              <a:gd name="connsiteX500" fmla="*/ 4371521 w 4847288"/>
              <a:gd name="connsiteY500" fmla="*/ 1443802 h 6710790"/>
              <a:gd name="connsiteX501" fmla="*/ 4354984 w 4847288"/>
              <a:gd name="connsiteY501" fmla="*/ 1424096 h 6710790"/>
              <a:gd name="connsiteX502" fmla="*/ 4346909 w 4847288"/>
              <a:gd name="connsiteY502" fmla="*/ 1485687 h 6710790"/>
              <a:gd name="connsiteX503" fmla="*/ 4326439 w 4847288"/>
              <a:gd name="connsiteY503" fmla="*/ 1477517 h 6710790"/>
              <a:gd name="connsiteX504" fmla="*/ 4340537 w 4847288"/>
              <a:gd name="connsiteY504" fmla="*/ 1519555 h 6710790"/>
              <a:gd name="connsiteX505" fmla="*/ 4320768 w 4847288"/>
              <a:gd name="connsiteY505" fmla="*/ 1596506 h 6710790"/>
              <a:gd name="connsiteX506" fmla="*/ 4342356 w 4847288"/>
              <a:gd name="connsiteY506" fmla="*/ 1612768 h 6710790"/>
              <a:gd name="connsiteX507" fmla="*/ 4335714 w 4847288"/>
              <a:gd name="connsiteY507" fmla="*/ 1624682 h 6710790"/>
              <a:gd name="connsiteX508" fmla="*/ 4324493 w 4847288"/>
              <a:gd name="connsiteY508" fmla="*/ 1623480 h 6710790"/>
              <a:gd name="connsiteX509" fmla="*/ 4320662 w 4847288"/>
              <a:gd name="connsiteY509" fmla="*/ 1615764 h 6710790"/>
              <a:gd name="connsiteX510" fmla="*/ 4307269 w 4847288"/>
              <a:gd name="connsiteY510" fmla="*/ 1658847 h 6710790"/>
              <a:gd name="connsiteX511" fmla="*/ 4265221 w 4847288"/>
              <a:gd name="connsiteY511" fmla="*/ 1774614 h 6710790"/>
              <a:gd name="connsiteX512" fmla="*/ 4285217 w 4847288"/>
              <a:gd name="connsiteY512" fmla="*/ 1799341 h 6710790"/>
              <a:gd name="connsiteX513" fmla="*/ 4284743 w 4847288"/>
              <a:gd name="connsiteY513" fmla="*/ 1815902 h 6710790"/>
              <a:gd name="connsiteX514" fmla="*/ 4245017 w 4847288"/>
              <a:gd name="connsiteY514" fmla="*/ 1788402 h 6710790"/>
              <a:gd name="connsiteX515" fmla="*/ 4249115 w 4847288"/>
              <a:gd name="connsiteY515" fmla="*/ 1818076 h 6710790"/>
              <a:gd name="connsiteX516" fmla="*/ 4233114 w 4847288"/>
              <a:gd name="connsiteY516" fmla="*/ 1842276 h 6710790"/>
              <a:gd name="connsiteX517" fmla="*/ 4217753 w 4847288"/>
              <a:gd name="connsiteY517" fmla="*/ 1891130 h 6710790"/>
              <a:gd name="connsiteX518" fmla="*/ 4233918 w 4847288"/>
              <a:gd name="connsiteY518" fmla="*/ 1908140 h 6710790"/>
              <a:gd name="connsiteX519" fmla="*/ 4226530 w 4847288"/>
              <a:gd name="connsiteY519" fmla="*/ 1914659 h 6710790"/>
              <a:gd name="connsiteX520" fmla="*/ 4236153 w 4847288"/>
              <a:gd name="connsiteY520" fmla="*/ 1924327 h 6710790"/>
              <a:gd name="connsiteX521" fmla="*/ 4237170 w 4847288"/>
              <a:gd name="connsiteY521" fmla="*/ 1951676 h 6710790"/>
              <a:gd name="connsiteX522" fmla="*/ 4222181 w 4847288"/>
              <a:gd name="connsiteY522" fmla="*/ 2003230 h 6710790"/>
              <a:gd name="connsiteX523" fmla="*/ 4219472 w 4847288"/>
              <a:gd name="connsiteY523" fmla="*/ 2003604 h 6710790"/>
              <a:gd name="connsiteX524" fmla="*/ 4201773 w 4847288"/>
              <a:gd name="connsiteY524" fmla="*/ 2055527 h 6710790"/>
              <a:gd name="connsiteX525" fmla="*/ 4202784 w 4847288"/>
              <a:gd name="connsiteY525" fmla="*/ 2082876 h 6710790"/>
              <a:gd name="connsiteX526" fmla="*/ 4182207 w 4847288"/>
              <a:gd name="connsiteY526" fmla="*/ 2093964 h 6710790"/>
              <a:gd name="connsiteX527" fmla="*/ 4169977 w 4847288"/>
              <a:gd name="connsiteY527" fmla="*/ 2065417 h 6710790"/>
              <a:gd name="connsiteX528" fmla="*/ 4163701 w 4847288"/>
              <a:gd name="connsiteY528" fmla="*/ 2080028 h 6710790"/>
              <a:gd name="connsiteX529" fmla="*/ 4138983 w 4847288"/>
              <a:gd name="connsiteY529" fmla="*/ 2141171 h 6710790"/>
              <a:gd name="connsiteX530" fmla="*/ 4134202 w 4847288"/>
              <a:gd name="connsiteY530" fmla="*/ 2166569 h 6710790"/>
              <a:gd name="connsiteX531" fmla="*/ 4107037 w 4847288"/>
              <a:gd name="connsiteY531" fmla="*/ 2250045 h 6710790"/>
              <a:gd name="connsiteX532" fmla="*/ 4102730 w 4847288"/>
              <a:gd name="connsiteY532" fmla="*/ 2258885 h 6710790"/>
              <a:gd name="connsiteX533" fmla="*/ 4126559 w 4847288"/>
              <a:gd name="connsiteY533" fmla="*/ 2291333 h 6710790"/>
              <a:gd name="connsiteX534" fmla="*/ 4127778 w 4847288"/>
              <a:gd name="connsiteY534" fmla="*/ 2280167 h 6710790"/>
              <a:gd name="connsiteX535" fmla="*/ 4135277 w 4847288"/>
              <a:gd name="connsiteY535" fmla="*/ 2254390 h 6710790"/>
              <a:gd name="connsiteX536" fmla="*/ 4142399 w 4847288"/>
              <a:gd name="connsiteY536" fmla="*/ 2225918 h 6710790"/>
              <a:gd name="connsiteX537" fmla="*/ 4153928 w 4847288"/>
              <a:gd name="connsiteY537" fmla="*/ 2169343 h 6710790"/>
              <a:gd name="connsiteX538" fmla="*/ 4194874 w 4847288"/>
              <a:gd name="connsiteY538" fmla="*/ 2185683 h 6710790"/>
              <a:gd name="connsiteX539" fmla="*/ 4195246 w 4847288"/>
              <a:gd name="connsiteY539" fmla="*/ 2188379 h 6710790"/>
              <a:gd name="connsiteX540" fmla="*/ 4179721 w 4847288"/>
              <a:gd name="connsiteY540" fmla="*/ 2196022 h 6710790"/>
              <a:gd name="connsiteX541" fmla="*/ 4183074 w 4847288"/>
              <a:gd name="connsiteY541" fmla="*/ 2220300 h 6710790"/>
              <a:gd name="connsiteX542" fmla="*/ 4181482 w 4847288"/>
              <a:gd name="connsiteY542" fmla="*/ 2228766 h 6710790"/>
              <a:gd name="connsiteX543" fmla="*/ 4154630 w 4847288"/>
              <a:gd name="connsiteY543" fmla="*/ 2254469 h 6710790"/>
              <a:gd name="connsiteX544" fmla="*/ 4145602 w 4847288"/>
              <a:gd name="connsiteY544" fmla="*/ 2349180 h 6710790"/>
              <a:gd name="connsiteX545" fmla="*/ 4137363 w 4847288"/>
              <a:gd name="connsiteY545" fmla="*/ 2369561 h 6710790"/>
              <a:gd name="connsiteX546" fmla="*/ 4120346 w 4847288"/>
              <a:gd name="connsiteY546" fmla="*/ 2366412 h 6710790"/>
              <a:gd name="connsiteX547" fmla="*/ 4112625 w 4847288"/>
              <a:gd name="connsiteY547" fmla="*/ 2290506 h 6710790"/>
              <a:gd name="connsiteX548" fmla="*/ 4086048 w 4847288"/>
              <a:gd name="connsiteY548" fmla="*/ 2338161 h 6710790"/>
              <a:gd name="connsiteX549" fmla="*/ 4067978 w 4847288"/>
              <a:gd name="connsiteY549" fmla="*/ 2387389 h 6710790"/>
              <a:gd name="connsiteX550" fmla="*/ 4055330 w 4847288"/>
              <a:gd name="connsiteY550" fmla="*/ 2435868 h 6710790"/>
              <a:gd name="connsiteX551" fmla="*/ 4040923 w 4847288"/>
              <a:gd name="connsiteY551" fmla="*/ 2451606 h 6710790"/>
              <a:gd name="connsiteX552" fmla="*/ 4033801 w 4847288"/>
              <a:gd name="connsiteY552" fmla="*/ 2480079 h 6710790"/>
              <a:gd name="connsiteX553" fmla="*/ 4014713 w 4847288"/>
              <a:gd name="connsiteY553" fmla="*/ 2501954 h 6710790"/>
              <a:gd name="connsiteX554" fmla="*/ 4019184 w 4847288"/>
              <a:gd name="connsiteY554" fmla="*/ 2534324 h 6710790"/>
              <a:gd name="connsiteX555" fmla="*/ 4007651 w 4847288"/>
              <a:gd name="connsiteY555" fmla="*/ 2590899 h 6710790"/>
              <a:gd name="connsiteX556" fmla="*/ 3997920 w 4847288"/>
              <a:gd name="connsiteY556" fmla="*/ 2600489 h 6710790"/>
              <a:gd name="connsiteX557" fmla="*/ 3977881 w 4847288"/>
              <a:gd name="connsiteY557" fmla="*/ 2655487 h 6710790"/>
              <a:gd name="connsiteX558" fmla="*/ 3979269 w 4847288"/>
              <a:gd name="connsiteY558" fmla="*/ 2685535 h 6710790"/>
              <a:gd name="connsiteX559" fmla="*/ 3971132 w 4847288"/>
              <a:gd name="connsiteY559" fmla="*/ 2686659 h 6710790"/>
              <a:gd name="connsiteX560" fmla="*/ 3959810 w 4847288"/>
              <a:gd name="connsiteY560" fmla="*/ 2704719 h 6710790"/>
              <a:gd name="connsiteX561" fmla="*/ 3951203 w 4847288"/>
              <a:gd name="connsiteY561" fmla="*/ 2722399 h 6710790"/>
              <a:gd name="connsiteX562" fmla="*/ 3956994 w 4847288"/>
              <a:gd name="connsiteY562" fmla="*/ 2724346 h 6710790"/>
              <a:gd name="connsiteX563" fmla="*/ 3976245 w 4847288"/>
              <a:gd name="connsiteY563" fmla="*/ 2743678 h 6710790"/>
              <a:gd name="connsiteX564" fmla="*/ 3972849 w 4847288"/>
              <a:gd name="connsiteY564" fmla="*/ 2799129 h 6710790"/>
              <a:gd name="connsiteX565" fmla="*/ 3960783 w 4847288"/>
              <a:gd name="connsiteY565" fmla="*/ 2811793 h 6710790"/>
              <a:gd name="connsiteX566" fmla="*/ 3955359 w 4847288"/>
              <a:gd name="connsiteY566" fmla="*/ 2812542 h 6710790"/>
              <a:gd name="connsiteX567" fmla="*/ 3953767 w 4847288"/>
              <a:gd name="connsiteY567" fmla="*/ 2821008 h 6710790"/>
              <a:gd name="connsiteX568" fmla="*/ 3956477 w 4847288"/>
              <a:gd name="connsiteY568" fmla="*/ 2820633 h 6710790"/>
              <a:gd name="connsiteX569" fmla="*/ 3957865 w 4847288"/>
              <a:gd name="connsiteY569" fmla="*/ 2850678 h 6710790"/>
              <a:gd name="connsiteX570" fmla="*/ 3935112 w 4847288"/>
              <a:gd name="connsiteY570" fmla="*/ 2906055 h 6710790"/>
              <a:gd name="connsiteX571" fmla="*/ 3916934 w 4847288"/>
              <a:gd name="connsiteY571" fmla="*/ 2974541 h 6710790"/>
              <a:gd name="connsiteX572" fmla="*/ 3904389 w 4847288"/>
              <a:gd name="connsiteY572" fmla="*/ 3003762 h 6710790"/>
              <a:gd name="connsiteX573" fmla="*/ 3905506 w 4847288"/>
              <a:gd name="connsiteY573" fmla="*/ 3011854 h 6710790"/>
              <a:gd name="connsiteX574" fmla="*/ 3900083 w 4847288"/>
              <a:gd name="connsiteY574" fmla="*/ 3012603 h 6710790"/>
              <a:gd name="connsiteX575" fmla="*/ 3860583 w 4847288"/>
              <a:gd name="connsiteY575" fmla="*/ 3086784 h 6710790"/>
              <a:gd name="connsiteX576" fmla="*/ 3852615 w 4847288"/>
              <a:gd name="connsiteY576" fmla="*/ 3129118 h 6710790"/>
              <a:gd name="connsiteX577" fmla="*/ 3868406 w 4847288"/>
              <a:gd name="connsiteY577" fmla="*/ 3143429 h 6710790"/>
              <a:gd name="connsiteX578" fmla="*/ 3881596 w 4847288"/>
              <a:gd name="connsiteY578" fmla="*/ 3138860 h 6710790"/>
              <a:gd name="connsiteX579" fmla="*/ 3881507 w 4847288"/>
              <a:gd name="connsiteY579" fmla="*/ 3140868 h 6710790"/>
              <a:gd name="connsiteX580" fmla="*/ 3859253 w 4847288"/>
              <a:gd name="connsiteY580" fmla="*/ 3168265 h 6710790"/>
              <a:gd name="connsiteX581" fmla="*/ 3818456 w 4847288"/>
              <a:gd name="connsiteY581" fmla="*/ 3249072 h 6710790"/>
              <a:gd name="connsiteX582" fmla="*/ 3741284 w 4847288"/>
              <a:gd name="connsiteY582" fmla="*/ 3405076 h 6710790"/>
              <a:gd name="connsiteX583" fmla="*/ 3731089 w 4847288"/>
              <a:gd name="connsiteY583" fmla="*/ 3481656 h 6710790"/>
              <a:gd name="connsiteX584" fmla="*/ 3713409 w 4847288"/>
              <a:gd name="connsiteY584" fmla="*/ 3504144 h 6710790"/>
              <a:gd name="connsiteX585" fmla="*/ 3688256 w 4847288"/>
              <a:gd name="connsiteY585" fmla="*/ 3547714 h 6710790"/>
              <a:gd name="connsiteX586" fmla="*/ 3645078 w 4847288"/>
              <a:gd name="connsiteY586" fmla="*/ 3648905 h 6710790"/>
              <a:gd name="connsiteX587" fmla="*/ 3598509 w 4847288"/>
              <a:gd name="connsiteY587" fmla="*/ 3725497 h 6710790"/>
              <a:gd name="connsiteX588" fmla="*/ 3578449 w 4847288"/>
              <a:gd name="connsiteY588" fmla="*/ 3768364 h 6710790"/>
              <a:gd name="connsiteX589" fmla="*/ 3572986 w 4847288"/>
              <a:gd name="connsiteY589" fmla="*/ 3954547 h 6710790"/>
              <a:gd name="connsiteX590" fmla="*/ 3550889 w 4847288"/>
              <a:gd name="connsiteY590" fmla="*/ 3982665 h 6710790"/>
              <a:gd name="connsiteX591" fmla="*/ 3510085 w 4847288"/>
              <a:gd name="connsiteY591" fmla="*/ 4138650 h 6710790"/>
              <a:gd name="connsiteX592" fmla="*/ 3459106 w 4847288"/>
              <a:gd name="connsiteY592" fmla="*/ 4145690 h 6710790"/>
              <a:gd name="connsiteX593" fmla="*/ 3452976 w 4847288"/>
              <a:gd name="connsiteY593" fmla="*/ 4251782 h 6710790"/>
              <a:gd name="connsiteX594" fmla="*/ 3416943 w 4847288"/>
              <a:gd name="connsiteY594" fmla="*/ 4291844 h 6710790"/>
              <a:gd name="connsiteX595" fmla="*/ 3409472 w 4847288"/>
              <a:gd name="connsiteY595" fmla="*/ 4237745 h 6710790"/>
              <a:gd name="connsiteX596" fmla="*/ 3376503 w 4847288"/>
              <a:gd name="connsiteY596" fmla="*/ 4262344 h 6710790"/>
              <a:gd name="connsiteX597" fmla="*/ 3366622 w 4847288"/>
              <a:gd name="connsiteY597" fmla="*/ 4454154 h 6710790"/>
              <a:gd name="connsiteX598" fmla="*/ 3381920 w 4847288"/>
              <a:gd name="connsiteY598" fmla="*/ 4452041 h 6710790"/>
              <a:gd name="connsiteX599" fmla="*/ 3368660 w 4847288"/>
              <a:gd name="connsiteY599" fmla="*/ 4468911 h 6710790"/>
              <a:gd name="connsiteX600" fmla="*/ 3265635 w 4847288"/>
              <a:gd name="connsiteY600" fmla="*/ 4889092 h 6710790"/>
              <a:gd name="connsiteX601" fmla="*/ 3212265 w 4847288"/>
              <a:gd name="connsiteY601" fmla="*/ 4916508 h 6710790"/>
              <a:gd name="connsiteX602" fmla="*/ 3226549 w 4847288"/>
              <a:gd name="connsiteY602" fmla="*/ 4869433 h 6710790"/>
              <a:gd name="connsiteX603" fmla="*/ 3235055 w 4847288"/>
              <a:gd name="connsiteY603" fmla="*/ 4818139 h 6710790"/>
              <a:gd name="connsiteX604" fmla="*/ 3249333 w 4847288"/>
              <a:gd name="connsiteY604" fmla="*/ 4771059 h 6710790"/>
              <a:gd name="connsiteX605" fmla="*/ 3276533 w 4847288"/>
              <a:gd name="connsiteY605" fmla="*/ 4667068 h 6710790"/>
              <a:gd name="connsiteX606" fmla="*/ 3305436 w 4847288"/>
              <a:gd name="connsiteY606" fmla="*/ 4612957 h 6710790"/>
              <a:gd name="connsiteX607" fmla="*/ 3319026 w 4847288"/>
              <a:gd name="connsiteY607" fmla="*/ 4560965 h 6710790"/>
              <a:gd name="connsiteX608" fmla="*/ 3328891 w 4847288"/>
              <a:gd name="connsiteY608" fmla="*/ 4519507 h 6710790"/>
              <a:gd name="connsiteX609" fmla="*/ 3275875 w 4847288"/>
              <a:gd name="connsiteY609" fmla="*/ 4511799 h 6710790"/>
              <a:gd name="connsiteX610" fmla="*/ 3276553 w 4847288"/>
              <a:gd name="connsiteY610" fmla="*/ 4516712 h 6710790"/>
              <a:gd name="connsiteX611" fmla="*/ 3254455 w 4847288"/>
              <a:gd name="connsiteY611" fmla="*/ 4544826 h 6710790"/>
              <a:gd name="connsiteX612" fmla="*/ 3213656 w 4847288"/>
              <a:gd name="connsiteY612" fmla="*/ 4700814 h 6710790"/>
              <a:gd name="connsiteX613" fmla="*/ 3162677 w 4847288"/>
              <a:gd name="connsiteY613" fmla="*/ 4707855 h 6710790"/>
              <a:gd name="connsiteX614" fmla="*/ 3156548 w 4847288"/>
              <a:gd name="connsiteY614" fmla="*/ 4813942 h 6710790"/>
              <a:gd name="connsiteX615" fmla="*/ 3120514 w 4847288"/>
              <a:gd name="connsiteY615" fmla="*/ 4854008 h 6710790"/>
              <a:gd name="connsiteX616" fmla="*/ 3146340 w 4847288"/>
              <a:gd name="connsiteY616" fmla="*/ 4890533 h 6710790"/>
              <a:gd name="connsiteX617" fmla="*/ 3087202 w 4847288"/>
              <a:gd name="connsiteY617" fmla="*/ 4913735 h 6710790"/>
              <a:gd name="connsiteX618" fmla="*/ 3078017 w 4847288"/>
              <a:gd name="connsiteY618" fmla="*/ 4960111 h 6710790"/>
              <a:gd name="connsiteX619" fmla="*/ 3084809 w 4847288"/>
              <a:gd name="connsiteY619" fmla="*/ 5009293 h 6710790"/>
              <a:gd name="connsiteX620" fmla="*/ 3067129 w 4847288"/>
              <a:gd name="connsiteY620" fmla="*/ 5031780 h 6710790"/>
              <a:gd name="connsiteX621" fmla="*/ 3041966 w 4847288"/>
              <a:gd name="connsiteY621" fmla="*/ 5150519 h 6710790"/>
              <a:gd name="connsiteX622" fmla="*/ 2986559 w 4847288"/>
              <a:gd name="connsiteY622" fmla="*/ 5163187 h 6710790"/>
              <a:gd name="connsiteX623" fmla="*/ 2966152 w 4847288"/>
              <a:gd name="connsiteY623" fmla="*/ 5316359 h 6710790"/>
              <a:gd name="connsiteX624" fmla="*/ 2907358 w 4847288"/>
              <a:gd name="connsiteY624" fmla="*/ 5304433 h 6710790"/>
              <a:gd name="connsiteX625" fmla="*/ 2891041 w 4847288"/>
              <a:gd name="connsiteY625" fmla="*/ 5336756 h 6710790"/>
              <a:gd name="connsiteX626" fmla="*/ 2897154 w 4847288"/>
              <a:gd name="connsiteY626" fmla="*/ 5381015 h 6710790"/>
              <a:gd name="connsiteX627" fmla="*/ 2879474 w 4847288"/>
              <a:gd name="connsiteY627" fmla="*/ 5403502 h 6710790"/>
              <a:gd name="connsiteX628" fmla="*/ 2863838 w 4847288"/>
              <a:gd name="connsiteY628" fmla="*/ 5440751 h 6710790"/>
              <a:gd name="connsiteX629" fmla="*/ 2848539 w 4847288"/>
              <a:gd name="connsiteY629" fmla="*/ 5442864 h 6710790"/>
              <a:gd name="connsiteX630" fmla="*/ 2838683 w 4847288"/>
              <a:gd name="connsiteY630" fmla="*/ 5484317 h 6710790"/>
              <a:gd name="connsiteX631" fmla="*/ 2800611 w 4847288"/>
              <a:gd name="connsiteY631" fmla="*/ 5509621 h 6710790"/>
              <a:gd name="connsiteX632" fmla="*/ 2758801 w 4847288"/>
              <a:gd name="connsiteY632" fmla="*/ 5545469 h 6710790"/>
              <a:gd name="connsiteX633" fmla="*/ 2782588 w 4847288"/>
              <a:gd name="connsiteY633" fmla="*/ 5567236 h 6710790"/>
              <a:gd name="connsiteX634" fmla="*/ 2766272 w 4847288"/>
              <a:gd name="connsiteY634" fmla="*/ 5599563 h 6710790"/>
              <a:gd name="connsiteX635" fmla="*/ 2744857 w 4847288"/>
              <a:gd name="connsiteY635" fmla="*/ 5632589 h 6710790"/>
              <a:gd name="connsiteX636" fmla="*/ 2729558 w 4847288"/>
              <a:gd name="connsiteY636" fmla="*/ 5634702 h 6710790"/>
              <a:gd name="connsiteX637" fmla="*/ 2742484 w 4847288"/>
              <a:gd name="connsiteY637" fmla="*/ 5577791 h 6710790"/>
              <a:gd name="connsiteX638" fmla="*/ 2688443 w 4847288"/>
              <a:gd name="connsiteY638" fmla="*/ 5600284 h 6710790"/>
              <a:gd name="connsiteX639" fmla="*/ 2680624 w 4847288"/>
              <a:gd name="connsiteY639" fmla="*/ 5581318 h 6710790"/>
              <a:gd name="connsiteX640" fmla="*/ 2665666 w 4847288"/>
              <a:gd name="connsiteY640" fmla="*/ 5623481 h 6710790"/>
              <a:gd name="connsiteX641" fmla="*/ 2656150 w 4847288"/>
              <a:gd name="connsiteY641" fmla="*/ 5629811 h 6710790"/>
              <a:gd name="connsiteX642" fmla="*/ 2693877 w 4847288"/>
              <a:gd name="connsiteY642" fmla="*/ 5639630 h 6710790"/>
              <a:gd name="connsiteX643" fmla="*/ 2681636 w 4847288"/>
              <a:gd name="connsiteY643" fmla="*/ 5701463 h 6710790"/>
              <a:gd name="connsiteX644" fmla="*/ 2668376 w 4847288"/>
              <a:gd name="connsiteY644" fmla="*/ 5718333 h 6710790"/>
              <a:gd name="connsiteX645" fmla="*/ 2712216 w 4847288"/>
              <a:gd name="connsiteY645" fmla="*/ 5772416 h 6710790"/>
              <a:gd name="connsiteX646" fmla="*/ 2694193 w 4847288"/>
              <a:gd name="connsiteY646" fmla="*/ 5830031 h 6710790"/>
              <a:gd name="connsiteX647" fmla="*/ 2666326 w 4847288"/>
              <a:gd name="connsiteY647" fmla="*/ 5778754 h 6710790"/>
              <a:gd name="connsiteX648" fmla="*/ 2648998 w 4847288"/>
              <a:gd name="connsiteY648" fmla="*/ 5766108 h 6710790"/>
              <a:gd name="connsiteX649" fmla="*/ 2655119 w 4847288"/>
              <a:gd name="connsiteY649" fmla="*/ 5735194 h 6710790"/>
              <a:gd name="connsiteX650" fmla="*/ 2650706 w 4847288"/>
              <a:gd name="connsiteY650" fmla="*/ 5740820 h 6710790"/>
              <a:gd name="connsiteX651" fmla="*/ 2626569 w 4847288"/>
              <a:gd name="connsiteY651" fmla="*/ 5754176 h 6710790"/>
              <a:gd name="connsiteX652" fmla="*/ 2656818 w 4847288"/>
              <a:gd name="connsiteY652" fmla="*/ 5785078 h 6710790"/>
              <a:gd name="connsiteX653" fmla="*/ 2665308 w 4847288"/>
              <a:gd name="connsiteY653" fmla="*/ 5808968 h 6710790"/>
              <a:gd name="connsiteX654" fmla="*/ 2671759 w 4847288"/>
              <a:gd name="connsiteY654" fmla="*/ 5818100 h 6710790"/>
              <a:gd name="connsiteX655" fmla="*/ 2678899 w 4847288"/>
              <a:gd name="connsiteY655" fmla="*/ 5832144 h 6710790"/>
              <a:gd name="connsiteX656" fmla="*/ 2661565 w 4847288"/>
              <a:gd name="connsiteY656" fmla="*/ 5894680 h 6710790"/>
              <a:gd name="connsiteX657" fmla="*/ 2625527 w 4847288"/>
              <a:gd name="connsiteY657" fmla="*/ 5934742 h 6710790"/>
              <a:gd name="connsiteX658" fmla="*/ 2641156 w 4847288"/>
              <a:gd name="connsiteY658" fmla="*/ 5972680 h 6710790"/>
              <a:gd name="connsiteX659" fmla="*/ 2554478 w 4847288"/>
              <a:gd name="connsiteY659" fmla="*/ 6059823 h 6710790"/>
              <a:gd name="connsiteX660" fmla="*/ 2559911 w 4847288"/>
              <a:gd name="connsiteY660" fmla="*/ 6099164 h 6710790"/>
              <a:gd name="connsiteX661" fmla="*/ 2532720 w 4847288"/>
              <a:gd name="connsiteY661" fmla="*/ 6127986 h 6710790"/>
              <a:gd name="connsiteX662" fmla="*/ 2522525 w 4847288"/>
              <a:gd name="connsiteY662" fmla="*/ 6129395 h 6710790"/>
              <a:gd name="connsiteX663" fmla="*/ 2485811 w 4847288"/>
              <a:gd name="connsiteY663" fmla="*/ 6164534 h 6710790"/>
              <a:gd name="connsiteX664" fmla="*/ 2478332 w 4847288"/>
              <a:gd name="connsiteY664" fmla="*/ 6185613 h 6710790"/>
              <a:gd name="connsiteX665" fmla="*/ 2460326 w 4847288"/>
              <a:gd name="connsiteY665" fmla="*/ 6168053 h 6710790"/>
              <a:gd name="connsiteX666" fmla="*/ 2450809 w 4847288"/>
              <a:gd name="connsiteY666" fmla="*/ 6174374 h 6710790"/>
              <a:gd name="connsiteX667" fmla="*/ 2470853 w 4847288"/>
              <a:gd name="connsiteY667" fmla="*/ 6206691 h 6710790"/>
              <a:gd name="connsiteX668" fmla="*/ 2439922 w 4847288"/>
              <a:gd name="connsiteY668" fmla="*/ 6246043 h 6710790"/>
              <a:gd name="connsiteX669" fmla="*/ 2397101 w 4847288"/>
              <a:gd name="connsiteY669" fmla="*/ 6236927 h 6710790"/>
              <a:gd name="connsiteX670" fmla="*/ 2384519 w 4847288"/>
              <a:gd name="connsiteY670" fmla="*/ 6258711 h 6710790"/>
              <a:gd name="connsiteX671" fmla="*/ 2402535 w 4847288"/>
              <a:gd name="connsiteY671" fmla="*/ 6276269 h 6710790"/>
              <a:gd name="connsiteX672" fmla="*/ 2329452 w 4847288"/>
              <a:gd name="connsiteY672" fmla="*/ 6311419 h 6710790"/>
              <a:gd name="connsiteX673" fmla="*/ 2291385 w 4847288"/>
              <a:gd name="connsiteY673" fmla="*/ 6336722 h 6710790"/>
              <a:gd name="connsiteX674" fmla="*/ 2236656 w 4847288"/>
              <a:gd name="connsiteY674" fmla="*/ 6354304 h 6710790"/>
              <a:gd name="connsiteX675" fmla="*/ 2165273 w 4847288"/>
              <a:gd name="connsiteY675" fmla="*/ 6439344 h 6710790"/>
              <a:gd name="connsiteX676" fmla="*/ 1857324 w 4847288"/>
              <a:gd name="connsiteY676" fmla="*/ 6617188 h 6710790"/>
              <a:gd name="connsiteX677" fmla="*/ 1837272 w 4847288"/>
              <a:gd name="connsiteY677" fmla="*/ 6660049 h 6710790"/>
              <a:gd name="connsiteX678" fmla="*/ 1709819 w 4847288"/>
              <a:gd name="connsiteY678" fmla="*/ 6677652 h 6710790"/>
              <a:gd name="connsiteX679" fmla="*/ 1717637 w 4847288"/>
              <a:gd name="connsiteY679" fmla="*/ 6621446 h 6710790"/>
              <a:gd name="connsiteX680" fmla="*/ 1538856 w 4847288"/>
              <a:gd name="connsiteY680" fmla="*/ 6681217 h 6710790"/>
              <a:gd name="connsiteX681" fmla="*/ 1324728 w 4847288"/>
              <a:gd name="connsiteY681" fmla="*/ 6710790 h 6710790"/>
              <a:gd name="connsiteX682" fmla="*/ 1306712 w 4847288"/>
              <a:gd name="connsiteY682" fmla="*/ 6693232 h 6710790"/>
              <a:gd name="connsiteX683" fmla="*/ 1161597 w 4847288"/>
              <a:gd name="connsiteY683" fmla="*/ 6658148 h 6710790"/>
              <a:gd name="connsiteX684" fmla="*/ 1102803 w 4847288"/>
              <a:gd name="connsiteY684" fmla="*/ 6646222 h 6710790"/>
              <a:gd name="connsiteX685" fmla="*/ 913836 w 4847288"/>
              <a:gd name="connsiteY685" fmla="*/ 6557041 h 6710790"/>
              <a:gd name="connsiteX686" fmla="*/ 892085 w 4847288"/>
              <a:gd name="connsiteY686" fmla="*/ 6550023 h 6710790"/>
              <a:gd name="connsiteX687" fmla="*/ 910441 w 4847288"/>
              <a:gd name="connsiteY687" fmla="*/ 6532458 h 6710790"/>
              <a:gd name="connsiteX688" fmla="*/ 883935 w 4847288"/>
              <a:gd name="connsiteY688" fmla="*/ 6491006 h 6710790"/>
              <a:gd name="connsiteX689" fmla="*/ 790133 w 4847288"/>
              <a:gd name="connsiteY689" fmla="*/ 6413750 h 6710790"/>
              <a:gd name="connsiteX690" fmla="*/ 788096 w 4847288"/>
              <a:gd name="connsiteY690" fmla="*/ 6399001 h 6710790"/>
              <a:gd name="connsiteX691" fmla="*/ 677646 w 4847288"/>
              <a:gd name="connsiteY691" fmla="*/ 6314021 h 6710790"/>
              <a:gd name="connsiteX692" fmla="*/ 650462 w 4847288"/>
              <a:gd name="connsiteY692" fmla="*/ 6267656 h 6710790"/>
              <a:gd name="connsiteX693" fmla="*/ 591625 w 4847288"/>
              <a:gd name="connsiteY693" fmla="*/ 6194341 h 6710790"/>
              <a:gd name="connsiteX694" fmla="*/ 563572 w 4847288"/>
              <a:gd name="connsiteY694" fmla="*/ 6169110 h 6710790"/>
              <a:gd name="connsiteX695" fmla="*/ 540154 w 4847288"/>
              <a:gd name="connsiteY695" fmla="*/ 6165733 h 6710790"/>
              <a:gd name="connsiteX696" fmla="*/ 383482 w 4847288"/>
              <a:gd name="connsiteY696" fmla="*/ 6063099 h 6710790"/>
              <a:gd name="connsiteX697" fmla="*/ 365051 w 4847288"/>
              <a:gd name="connsiteY697" fmla="*/ 6054175 h 6710790"/>
              <a:gd name="connsiteX698" fmla="*/ 383482 w 4847288"/>
              <a:gd name="connsiteY698" fmla="*/ 6040794 h 6710790"/>
              <a:gd name="connsiteX699" fmla="*/ 365052 w 4847288"/>
              <a:gd name="connsiteY699" fmla="*/ 6000629 h 6710790"/>
              <a:gd name="connsiteX700" fmla="*/ 291321 w 4847288"/>
              <a:gd name="connsiteY700" fmla="*/ 5920312 h 6710790"/>
              <a:gd name="connsiteX701" fmla="*/ 291321 w 4847288"/>
              <a:gd name="connsiteY701" fmla="*/ 5906931 h 6710790"/>
              <a:gd name="connsiteX702" fmla="*/ 203772 w 4847288"/>
              <a:gd name="connsiteY702" fmla="*/ 5817690 h 6710790"/>
              <a:gd name="connsiteX703" fmla="*/ 185341 w 4847288"/>
              <a:gd name="connsiteY703" fmla="*/ 5773068 h 6710790"/>
              <a:gd name="connsiteX704" fmla="*/ 88573 w 4847288"/>
              <a:gd name="connsiteY704" fmla="*/ 5634739 h 6710790"/>
              <a:gd name="connsiteX705" fmla="*/ 28674 w 4847288"/>
              <a:gd name="connsiteY705" fmla="*/ 5322395 h 6710790"/>
              <a:gd name="connsiteX706" fmla="*/ 10244 w 4847288"/>
              <a:gd name="connsiteY706" fmla="*/ 5304548 h 6710790"/>
              <a:gd name="connsiteX707" fmla="*/ 28674 w 4847288"/>
              <a:gd name="connsiteY707" fmla="*/ 5215303 h 6710790"/>
              <a:gd name="connsiteX708" fmla="*/ 28674 w 4847288"/>
              <a:gd name="connsiteY708" fmla="*/ 4827108 h 6710790"/>
              <a:gd name="connsiteX709" fmla="*/ 60927 w 4847288"/>
              <a:gd name="connsiteY709" fmla="*/ 4662008 h 6710790"/>
              <a:gd name="connsiteX710" fmla="*/ 65535 w 4847288"/>
              <a:gd name="connsiteY710" fmla="*/ 4639699 h 6710790"/>
              <a:gd name="connsiteX711" fmla="*/ 83970 w 4847288"/>
              <a:gd name="connsiteY711" fmla="*/ 4590615 h 6710790"/>
              <a:gd name="connsiteX712" fmla="*/ 97788 w 4847288"/>
              <a:gd name="connsiteY712" fmla="*/ 4541535 h 6710790"/>
              <a:gd name="connsiteX713" fmla="*/ 130046 w 4847288"/>
              <a:gd name="connsiteY713" fmla="*/ 4510298 h 6710790"/>
              <a:gd name="connsiteX714" fmla="*/ 134654 w 4847288"/>
              <a:gd name="connsiteY714" fmla="*/ 4559383 h 6710790"/>
              <a:gd name="connsiteX715" fmla="*/ 134653 w 4847288"/>
              <a:gd name="connsiteY715" fmla="*/ 5010052 h 6710790"/>
              <a:gd name="connsiteX716" fmla="*/ 148476 w 4847288"/>
              <a:gd name="connsiteY716" fmla="*/ 5108215 h 6710790"/>
              <a:gd name="connsiteX717" fmla="*/ 180730 w 4847288"/>
              <a:gd name="connsiteY717" fmla="*/ 5121605 h 6710790"/>
              <a:gd name="connsiteX718" fmla="*/ 185342 w 4847288"/>
              <a:gd name="connsiteY718" fmla="*/ 5112681 h 6710790"/>
              <a:gd name="connsiteX719" fmla="*/ 171514 w 4847288"/>
              <a:gd name="connsiteY719" fmla="*/ 5054670 h 6710790"/>
              <a:gd name="connsiteX720" fmla="*/ 185341 w 4847288"/>
              <a:gd name="connsiteY720" fmla="*/ 4889578 h 6710790"/>
              <a:gd name="connsiteX721" fmla="*/ 194557 w 4847288"/>
              <a:gd name="connsiteY721" fmla="*/ 4867265 h 6710790"/>
              <a:gd name="connsiteX722" fmla="*/ 203772 w 4847288"/>
              <a:gd name="connsiteY722" fmla="*/ 4885112 h 6710790"/>
              <a:gd name="connsiteX723" fmla="*/ 236025 w 4847288"/>
              <a:gd name="connsiteY723" fmla="*/ 4969895 h 6710790"/>
              <a:gd name="connsiteX724" fmla="*/ 222202 w 4847288"/>
              <a:gd name="connsiteY724" fmla="*/ 5005590 h 6710790"/>
              <a:gd name="connsiteX725" fmla="*/ 222203 w 4847288"/>
              <a:gd name="connsiteY725" fmla="*/ 5041288 h 6710790"/>
              <a:gd name="connsiteX726" fmla="*/ 259068 w 4847288"/>
              <a:gd name="connsiteY726" fmla="*/ 5170685 h 6710790"/>
              <a:gd name="connsiteX727" fmla="*/ 309752 w 4847288"/>
              <a:gd name="connsiteY727" fmla="*/ 5233154 h 6710790"/>
              <a:gd name="connsiteX728" fmla="*/ 309751 w 4847288"/>
              <a:gd name="connsiteY728" fmla="*/ 5317937 h 6710790"/>
              <a:gd name="connsiteX729" fmla="*/ 321848 w 4847288"/>
              <a:gd name="connsiteY729" fmla="*/ 5334669 h 6710790"/>
              <a:gd name="connsiteX730" fmla="*/ 337299 w 4847288"/>
              <a:gd name="connsiteY730" fmla="*/ 5344645 h 6710790"/>
              <a:gd name="connsiteX731" fmla="*/ 336363 w 4847288"/>
              <a:gd name="connsiteY731" fmla="*/ 5294000 h 6710790"/>
              <a:gd name="connsiteX732" fmla="*/ 333130 w 4847288"/>
              <a:gd name="connsiteY732" fmla="*/ 5248990 h 6710790"/>
              <a:gd name="connsiteX733" fmla="*/ 343685 w 4847288"/>
              <a:gd name="connsiteY733" fmla="*/ 5062094 h 6710790"/>
              <a:gd name="connsiteX734" fmla="*/ 345387 w 4847288"/>
              <a:gd name="connsiteY734" fmla="*/ 5036802 h 6710790"/>
              <a:gd name="connsiteX735" fmla="*/ 358312 w 4847288"/>
              <a:gd name="connsiteY735" fmla="*/ 4979886 h 6710790"/>
              <a:gd name="connsiteX736" fmla="*/ 366130 w 4847288"/>
              <a:gd name="connsiteY736" fmla="*/ 4923680 h 6710790"/>
              <a:gd name="connsiteX737" fmla="*/ 397066 w 4847288"/>
              <a:gd name="connsiteY737" fmla="*/ 4884323 h 6710790"/>
              <a:gd name="connsiteX738" fmla="*/ 409635 w 4847288"/>
              <a:gd name="connsiteY738" fmla="*/ 4937718 h 6710790"/>
              <a:gd name="connsiteX739" fmla="*/ 433199 w 4847288"/>
              <a:gd name="connsiteY739" fmla="*/ 5362262 h 6710790"/>
              <a:gd name="connsiteX740" fmla="*/ 433263 w 4847288"/>
              <a:gd name="connsiteY740" fmla="*/ 5362433 h 6710790"/>
              <a:gd name="connsiteX741" fmla="*/ 434166 w 4847288"/>
              <a:gd name="connsiteY741" fmla="*/ 5362556 h 6710790"/>
              <a:gd name="connsiteX742" fmla="*/ 452600 w 4847288"/>
              <a:gd name="connsiteY742" fmla="*/ 5398255 h 6710790"/>
              <a:gd name="connsiteX743" fmla="*/ 461816 w 4847288"/>
              <a:gd name="connsiteY743" fmla="*/ 5411636 h 6710790"/>
              <a:gd name="connsiteX744" fmla="*/ 486441 w 4847288"/>
              <a:gd name="connsiteY744" fmla="*/ 5445522 h 6710790"/>
              <a:gd name="connsiteX745" fmla="*/ 485330 w 4847288"/>
              <a:gd name="connsiteY745" fmla="*/ 5459322 h 6710790"/>
              <a:gd name="connsiteX746" fmla="*/ 487817 w 4847288"/>
              <a:gd name="connsiteY746" fmla="*/ 5468048 h 6710790"/>
              <a:gd name="connsiteX747" fmla="*/ 503289 w 4847288"/>
              <a:gd name="connsiteY747" fmla="*/ 5483029 h 6710790"/>
              <a:gd name="connsiteX748" fmla="*/ 517111 w 4847288"/>
              <a:gd name="connsiteY748" fmla="*/ 5500876 h 6710790"/>
              <a:gd name="connsiteX749" fmla="*/ 540154 w 4847288"/>
              <a:gd name="connsiteY749" fmla="*/ 5518728 h 6710790"/>
              <a:gd name="connsiteX750" fmla="*/ 543224 w 4847288"/>
              <a:gd name="connsiteY750" fmla="*/ 5519174 h 6710790"/>
              <a:gd name="connsiteX751" fmla="*/ 539788 w 4847288"/>
              <a:gd name="connsiteY751" fmla="*/ 5508623 h 6710790"/>
              <a:gd name="connsiteX752" fmla="*/ 525810 w 4847288"/>
              <a:gd name="connsiteY752" fmla="*/ 5477974 h 6710790"/>
              <a:gd name="connsiteX753" fmla="*/ 515979 w 4847288"/>
              <a:gd name="connsiteY753" fmla="*/ 5293903 h 6710790"/>
              <a:gd name="connsiteX754" fmla="*/ 522778 w 4847288"/>
              <a:gd name="connsiteY754" fmla="*/ 5267901 h 6710790"/>
              <a:gd name="connsiteX755" fmla="*/ 535691 w 4847288"/>
              <a:gd name="connsiteY755" fmla="*/ 5286164 h 6710790"/>
              <a:gd name="connsiteX756" fmla="*/ 584282 w 4847288"/>
              <a:gd name="connsiteY756" fmla="*/ 5374681 h 6710790"/>
              <a:gd name="connsiteX757" fmla="*/ 574421 w 4847288"/>
              <a:gd name="connsiteY757" fmla="*/ 5416134 h 6710790"/>
              <a:gd name="connsiteX758" fmla="*/ 579855 w 4847288"/>
              <a:gd name="connsiteY758" fmla="*/ 5455480 h 6710790"/>
              <a:gd name="connsiteX759" fmla="*/ 629089 w 4847288"/>
              <a:gd name="connsiteY759" fmla="*/ 5506313 h 6710790"/>
              <a:gd name="connsiteX760" fmla="*/ 632780 w 4847288"/>
              <a:gd name="connsiteY760" fmla="*/ 5528521 h 6710790"/>
              <a:gd name="connsiteX761" fmla="*/ 680111 w 4847288"/>
              <a:gd name="connsiteY761" fmla="*/ 5524865 h 6710790"/>
              <a:gd name="connsiteX762" fmla="*/ 770539 w 4847288"/>
              <a:gd name="connsiteY762" fmla="*/ 5514266 h 6710790"/>
              <a:gd name="connsiteX763" fmla="*/ 793581 w 4847288"/>
              <a:gd name="connsiteY763" fmla="*/ 5483029 h 6710790"/>
              <a:gd name="connsiteX764" fmla="*/ 825835 w 4847288"/>
              <a:gd name="connsiteY764" fmla="*/ 5483029 h 6710790"/>
              <a:gd name="connsiteX765" fmla="*/ 853481 w 4847288"/>
              <a:gd name="connsiteY765" fmla="*/ 5447334 h 6710790"/>
              <a:gd name="connsiteX766" fmla="*/ 821232 w 4847288"/>
              <a:gd name="connsiteY766" fmla="*/ 5438411 h 6710790"/>
              <a:gd name="connsiteX767" fmla="*/ 858093 w 4847288"/>
              <a:gd name="connsiteY767" fmla="*/ 5429483 h 6710790"/>
              <a:gd name="connsiteX768" fmla="*/ 876523 w 4847288"/>
              <a:gd name="connsiteY768" fmla="*/ 5398255 h 6710790"/>
              <a:gd name="connsiteX769" fmla="*/ 927207 w 4847288"/>
              <a:gd name="connsiteY769" fmla="*/ 5380407 h 6710790"/>
              <a:gd name="connsiteX770" fmla="*/ 885743 w 4847288"/>
              <a:gd name="connsiteY770" fmla="*/ 5353632 h 6710790"/>
              <a:gd name="connsiteX771" fmla="*/ 890346 w 4847288"/>
              <a:gd name="connsiteY771" fmla="*/ 5344709 h 6710790"/>
              <a:gd name="connsiteX772" fmla="*/ 931818 w 4847288"/>
              <a:gd name="connsiteY772" fmla="*/ 5335785 h 6710790"/>
              <a:gd name="connsiteX773" fmla="*/ 927207 w 4847288"/>
              <a:gd name="connsiteY773" fmla="*/ 5331319 h 6710790"/>
              <a:gd name="connsiteX774" fmla="*/ 954857 w 4847288"/>
              <a:gd name="connsiteY774" fmla="*/ 5349166 h 6710790"/>
              <a:gd name="connsiteX775" fmla="*/ 964072 w 4847288"/>
              <a:gd name="connsiteY775" fmla="*/ 5326861 h 6710790"/>
              <a:gd name="connsiteX776" fmla="*/ 1005545 w 4847288"/>
              <a:gd name="connsiteY776" fmla="*/ 5326861 h 6710790"/>
              <a:gd name="connsiteX777" fmla="*/ 1019368 w 4847288"/>
              <a:gd name="connsiteY777" fmla="*/ 5309014 h 6710790"/>
              <a:gd name="connsiteX778" fmla="*/ 1033195 w 4847288"/>
              <a:gd name="connsiteY778" fmla="*/ 5300086 h 6710790"/>
              <a:gd name="connsiteX779" fmla="*/ 1051625 w 4847288"/>
              <a:gd name="connsiteY779" fmla="*/ 5277773 h 6710790"/>
              <a:gd name="connsiteX780" fmla="*/ 1088486 w 4847288"/>
              <a:gd name="connsiteY780" fmla="*/ 5255468 h 6710790"/>
              <a:gd name="connsiteX781" fmla="*/ 1139178 w 4847288"/>
              <a:gd name="connsiteY781" fmla="*/ 5175151 h 6710790"/>
              <a:gd name="connsiteX782" fmla="*/ 1226724 w 4847288"/>
              <a:gd name="connsiteY782" fmla="*/ 5121605 h 6710790"/>
              <a:gd name="connsiteX783" fmla="*/ 1245154 w 4847288"/>
              <a:gd name="connsiteY783" fmla="*/ 5090368 h 6710790"/>
              <a:gd name="connsiteX784" fmla="*/ 1263589 w 4847288"/>
              <a:gd name="connsiteY784" fmla="*/ 5054669 h 6710790"/>
              <a:gd name="connsiteX785" fmla="*/ 1300450 w 4847288"/>
              <a:gd name="connsiteY785" fmla="*/ 5027899 h 6710790"/>
              <a:gd name="connsiteX786" fmla="*/ 1314277 w 4847288"/>
              <a:gd name="connsiteY786" fmla="*/ 5005589 h 6710790"/>
              <a:gd name="connsiteX787" fmla="*/ 1332703 w 4847288"/>
              <a:gd name="connsiteY787" fmla="*/ 4987742 h 6710790"/>
              <a:gd name="connsiteX788" fmla="*/ 1369573 w 4847288"/>
              <a:gd name="connsiteY788" fmla="*/ 4889578 h 6710790"/>
              <a:gd name="connsiteX789" fmla="*/ 1438687 w 4847288"/>
              <a:gd name="connsiteY789" fmla="*/ 4818185 h 6710790"/>
              <a:gd name="connsiteX790" fmla="*/ 1489370 w 4847288"/>
              <a:gd name="connsiteY790" fmla="*/ 4755715 h 6710790"/>
              <a:gd name="connsiteX791" fmla="*/ 1507801 w 4847288"/>
              <a:gd name="connsiteY791" fmla="*/ 4711093 h 6710790"/>
              <a:gd name="connsiteX792" fmla="*/ 1544666 w 4847288"/>
              <a:gd name="connsiteY792" fmla="*/ 4684322 h 6710790"/>
              <a:gd name="connsiteX793" fmla="*/ 1599962 w 4847288"/>
              <a:gd name="connsiteY793" fmla="*/ 4608463 h 6710790"/>
              <a:gd name="connsiteX794" fmla="*/ 1613785 w 4847288"/>
              <a:gd name="connsiteY794" fmla="*/ 4559382 h 6710790"/>
              <a:gd name="connsiteX795" fmla="*/ 1788887 w 4847288"/>
              <a:gd name="connsiteY795" fmla="*/ 4305042 h 6710790"/>
              <a:gd name="connsiteX796" fmla="*/ 1830360 w 4847288"/>
              <a:gd name="connsiteY796" fmla="*/ 4264886 h 6710790"/>
              <a:gd name="connsiteX797" fmla="*/ 1862614 w 4847288"/>
              <a:gd name="connsiteY797" fmla="*/ 4202416 h 6710790"/>
              <a:gd name="connsiteX798" fmla="*/ 1945555 w 4847288"/>
              <a:gd name="connsiteY798" fmla="*/ 4095329 h 6710790"/>
              <a:gd name="connsiteX799" fmla="*/ 1954117 w 4847288"/>
              <a:gd name="connsiteY799" fmla="*/ 4089404 h 6710790"/>
              <a:gd name="connsiteX800" fmla="*/ 1967138 w 4847288"/>
              <a:gd name="connsiteY800" fmla="*/ 4092664 h 6710790"/>
              <a:gd name="connsiteX801" fmla="*/ 1994084 w 4847288"/>
              <a:gd name="connsiteY801" fmla="*/ 4063695 h 6710790"/>
              <a:gd name="connsiteX802" fmla="*/ 1985044 w 4847288"/>
              <a:gd name="connsiteY802" fmla="*/ 4048178 h 6710790"/>
              <a:gd name="connsiteX803" fmla="*/ 1989592 w 4847288"/>
              <a:gd name="connsiteY803" fmla="*/ 4036073 h 6710790"/>
              <a:gd name="connsiteX804" fmla="*/ 2001120 w 4847288"/>
              <a:gd name="connsiteY804" fmla="*/ 4047826 h 6710790"/>
              <a:gd name="connsiteX805" fmla="*/ 2008150 w 4847288"/>
              <a:gd name="connsiteY805" fmla="*/ 4031958 h 6710790"/>
              <a:gd name="connsiteX806" fmla="*/ 2039614 w 4847288"/>
              <a:gd name="connsiteY806" fmla="*/ 4006435 h 6710790"/>
              <a:gd name="connsiteX807" fmla="*/ 2047981 w 4847288"/>
              <a:gd name="connsiteY807" fmla="*/ 4005749 h 6710790"/>
              <a:gd name="connsiteX808" fmla="*/ 2071411 w 4847288"/>
              <a:gd name="connsiteY808" fmla="*/ 3984704 h 6710790"/>
              <a:gd name="connsiteX809" fmla="*/ 2068745 w 4847288"/>
              <a:gd name="connsiteY809" fmla="*/ 3954347 h 6710790"/>
              <a:gd name="connsiteX810" fmla="*/ 2143217 w 4847288"/>
              <a:gd name="connsiteY810" fmla="*/ 3890886 h 6710790"/>
              <a:gd name="connsiteX811" fmla="*/ 2132189 w 4847288"/>
              <a:gd name="connsiteY811" fmla="*/ 3861215 h 6710790"/>
              <a:gd name="connsiteX812" fmla="*/ 2163325 w 4847288"/>
              <a:gd name="connsiteY812" fmla="*/ 3831895 h 6710790"/>
              <a:gd name="connsiteX813" fmla="*/ 2180241 w 4847288"/>
              <a:gd name="connsiteY813" fmla="*/ 3784637 h 6710790"/>
              <a:gd name="connsiteX814" fmla="*/ 2175053 w 4847288"/>
              <a:gd name="connsiteY814" fmla="*/ 3773598 h 6710790"/>
              <a:gd name="connsiteX815" fmla="*/ 2170680 w 4847288"/>
              <a:gd name="connsiteY815" fmla="*/ 3767054 h 6710790"/>
              <a:gd name="connsiteX816" fmla="*/ 2173342 w 4847288"/>
              <a:gd name="connsiteY816" fmla="*/ 3763832 h 6710790"/>
              <a:gd name="connsiteX817" fmla="*/ 2173555 w 4847288"/>
              <a:gd name="connsiteY817" fmla="*/ 3768463 h 6710790"/>
              <a:gd name="connsiteX818" fmla="*/ 2192784 w 4847288"/>
              <a:gd name="connsiteY818" fmla="*/ 3783604 h 6710790"/>
              <a:gd name="connsiteX819" fmla="*/ 2210036 w 4847288"/>
              <a:gd name="connsiteY819" fmla="*/ 3740143 h 6710790"/>
              <a:gd name="connsiteX820" fmla="*/ 2203215 w 4847288"/>
              <a:gd name="connsiteY820" fmla="*/ 3731302 h 6710790"/>
              <a:gd name="connsiteX821" fmla="*/ 2225698 w 4847288"/>
              <a:gd name="connsiteY821" fmla="*/ 3713335 h 6710790"/>
              <a:gd name="connsiteX822" fmla="*/ 2332616 w 4847288"/>
              <a:gd name="connsiteY822" fmla="*/ 3542030 h 6710790"/>
              <a:gd name="connsiteX823" fmla="*/ 2369481 w 4847288"/>
              <a:gd name="connsiteY823" fmla="*/ 3515255 h 6710790"/>
              <a:gd name="connsiteX824" fmla="*/ 2408664 w 4847288"/>
              <a:gd name="connsiteY824" fmla="*/ 3448335 h 6710790"/>
              <a:gd name="connsiteX825" fmla="*/ 2401820 w 4847288"/>
              <a:gd name="connsiteY825" fmla="*/ 3446902 h 6710790"/>
              <a:gd name="connsiteX826" fmla="*/ 2422585 w 4847288"/>
              <a:gd name="connsiteY826" fmla="*/ 3420689 h 6710790"/>
              <a:gd name="connsiteX827" fmla="*/ 2425054 w 4847288"/>
              <a:gd name="connsiteY827" fmla="*/ 3416921 h 6710790"/>
              <a:gd name="connsiteX828" fmla="*/ 2433941 w 4847288"/>
              <a:gd name="connsiteY828" fmla="*/ 3399591 h 6710790"/>
              <a:gd name="connsiteX829" fmla="*/ 2436983 w 4847288"/>
              <a:gd name="connsiteY829" fmla="*/ 3400321 h 6710790"/>
              <a:gd name="connsiteX830" fmla="*/ 2437282 w 4847288"/>
              <a:gd name="connsiteY830" fmla="*/ 3399991 h 6710790"/>
              <a:gd name="connsiteX831" fmla="*/ 2439573 w 4847288"/>
              <a:gd name="connsiteY831" fmla="*/ 3388605 h 6710790"/>
              <a:gd name="connsiteX832" fmla="*/ 2447960 w 4847288"/>
              <a:gd name="connsiteY832" fmla="*/ 3372249 h 6710790"/>
              <a:gd name="connsiteX833" fmla="*/ 2448093 w 4847288"/>
              <a:gd name="connsiteY833" fmla="*/ 3371014 h 6710790"/>
              <a:gd name="connsiteX834" fmla="*/ 2440733 w 4847288"/>
              <a:gd name="connsiteY834" fmla="*/ 3376806 h 6710790"/>
              <a:gd name="connsiteX835" fmla="*/ 2430008 w 4847288"/>
              <a:gd name="connsiteY835" fmla="*/ 3393145 h 6710790"/>
              <a:gd name="connsiteX836" fmla="*/ 2420430 w 4847288"/>
              <a:gd name="connsiteY836" fmla="*/ 3398714 h 6710790"/>
              <a:gd name="connsiteX837" fmla="*/ 2426249 w 4847288"/>
              <a:gd name="connsiteY837" fmla="*/ 3386242 h 6710790"/>
              <a:gd name="connsiteX838" fmla="*/ 2448613 w 4847288"/>
              <a:gd name="connsiteY838" fmla="*/ 3344957 h 6710790"/>
              <a:gd name="connsiteX839" fmla="*/ 2459113 w 4847288"/>
              <a:gd name="connsiteY839" fmla="*/ 3330775 h 6710790"/>
              <a:gd name="connsiteX840" fmla="*/ 2465388 w 4847288"/>
              <a:gd name="connsiteY840" fmla="*/ 3313994 h 6710790"/>
              <a:gd name="connsiteX841" fmla="*/ 2441258 w 4847288"/>
              <a:gd name="connsiteY841" fmla="*/ 3350750 h 6710790"/>
              <a:gd name="connsiteX842" fmla="*/ 2424159 w 4847288"/>
              <a:gd name="connsiteY842" fmla="*/ 3342516 h 6710790"/>
              <a:gd name="connsiteX843" fmla="*/ 2431126 w 4847288"/>
              <a:gd name="connsiteY843" fmla="*/ 3319282 h 6710790"/>
              <a:gd name="connsiteX844" fmla="*/ 2419777 w 4847288"/>
              <a:gd name="connsiteY844" fmla="*/ 3320323 h 6710790"/>
              <a:gd name="connsiteX845" fmla="*/ 2410037 w 4847288"/>
              <a:gd name="connsiteY845" fmla="*/ 3306297 h 6710790"/>
              <a:gd name="connsiteX846" fmla="*/ 2424590 w 4847288"/>
              <a:gd name="connsiteY846" fmla="*/ 3275114 h 6710790"/>
              <a:gd name="connsiteX847" fmla="*/ 2470333 w 4847288"/>
              <a:gd name="connsiteY847" fmla="*/ 3225282 h 6710790"/>
              <a:gd name="connsiteX848" fmla="*/ 2474778 w 4847288"/>
              <a:gd name="connsiteY848" fmla="*/ 3225724 h 6710790"/>
              <a:gd name="connsiteX849" fmla="*/ 2475465 w 4847288"/>
              <a:gd name="connsiteY849" fmla="*/ 3219266 h 6710790"/>
              <a:gd name="connsiteX850" fmla="*/ 2491097 w 4847288"/>
              <a:gd name="connsiteY850" fmla="*/ 3199069 h 6710790"/>
              <a:gd name="connsiteX851" fmla="*/ 2518824 w 4847288"/>
              <a:gd name="connsiteY851" fmla="*/ 3149617 h 6710790"/>
              <a:gd name="connsiteX852" fmla="*/ 2547634 w 4847288"/>
              <a:gd name="connsiteY852" fmla="*/ 3111150 h 6710790"/>
              <a:gd name="connsiteX853" fmla="*/ 2552374 w 4847288"/>
              <a:gd name="connsiteY853" fmla="*/ 3087692 h 6710790"/>
              <a:gd name="connsiteX854" fmla="*/ 2550152 w 4847288"/>
              <a:gd name="connsiteY854" fmla="*/ 3087469 h 6710790"/>
              <a:gd name="connsiteX855" fmla="*/ 2553061 w 4847288"/>
              <a:gd name="connsiteY855" fmla="*/ 3081231 h 6710790"/>
              <a:gd name="connsiteX856" fmla="*/ 2557506 w 4847288"/>
              <a:gd name="connsiteY856" fmla="*/ 3081673 h 6710790"/>
              <a:gd name="connsiteX857" fmla="*/ 2569542 w 4847288"/>
              <a:gd name="connsiteY857" fmla="*/ 3074171 h 6710790"/>
              <a:gd name="connsiteX858" fmla="*/ 2583015 w 4847288"/>
              <a:gd name="connsiteY858" fmla="*/ 3032002 h 6710790"/>
              <a:gd name="connsiteX859" fmla="*/ 2571505 w 4847288"/>
              <a:gd name="connsiteY859" fmla="*/ 3013448 h 6710790"/>
              <a:gd name="connsiteX860" fmla="*/ 2567289 w 4847288"/>
              <a:gd name="connsiteY860" fmla="*/ 3010854 h 6710790"/>
              <a:gd name="connsiteX861" fmla="*/ 2577554 w 4847288"/>
              <a:gd name="connsiteY861" fmla="*/ 2998824 h 6710790"/>
              <a:gd name="connsiteX862" fmla="*/ 2590046 w 4847288"/>
              <a:gd name="connsiteY862" fmla="*/ 2987012 h 6710790"/>
              <a:gd name="connsiteX863" fmla="*/ 2596714 w 4847288"/>
              <a:gd name="connsiteY863" fmla="*/ 2987677 h 6710790"/>
              <a:gd name="connsiteX864" fmla="*/ 2601458 w 4847288"/>
              <a:gd name="connsiteY864" fmla="*/ 2964216 h 6710790"/>
              <a:gd name="connsiteX865" fmla="*/ 2628041 w 4847288"/>
              <a:gd name="connsiteY865" fmla="*/ 2925530 h 6710790"/>
              <a:gd name="connsiteX866" fmla="*/ 2637619 w 4847288"/>
              <a:gd name="connsiteY866" fmla="*/ 2919957 h 6710790"/>
              <a:gd name="connsiteX867" fmla="*/ 2657765 w 4847288"/>
              <a:gd name="connsiteY867" fmla="*/ 2878454 h 6710790"/>
              <a:gd name="connsiteX868" fmla="*/ 2660512 w 4847288"/>
              <a:gd name="connsiteY868" fmla="*/ 2852616 h 6710790"/>
              <a:gd name="connsiteX869" fmla="*/ 2679903 w 4847288"/>
              <a:gd name="connsiteY869" fmla="*/ 2839322 h 6710790"/>
              <a:gd name="connsiteX870" fmla="*/ 2691085 w 4847288"/>
              <a:gd name="connsiteY870" fmla="*/ 2818682 h 6710790"/>
              <a:gd name="connsiteX871" fmla="*/ 2705569 w 4847288"/>
              <a:gd name="connsiteY871" fmla="*/ 2809246 h 6710790"/>
              <a:gd name="connsiteX872" fmla="*/ 2725023 w 4847288"/>
              <a:gd name="connsiteY872" fmla="*/ 2774200 h 6710790"/>
              <a:gd name="connsiteX873" fmla="*/ 2748923 w 4847288"/>
              <a:gd name="connsiteY873" fmla="*/ 2739596 h 6710790"/>
              <a:gd name="connsiteX874" fmla="*/ 2779270 w 4847288"/>
              <a:gd name="connsiteY874" fmla="*/ 2707810 h 6710790"/>
              <a:gd name="connsiteX875" fmla="*/ 2770635 w 4847288"/>
              <a:gd name="connsiteY875" fmla="*/ 2767866 h 6710790"/>
              <a:gd name="connsiteX876" fmla="*/ 2783515 w 4847288"/>
              <a:gd name="connsiteY876" fmla="*/ 2773506 h 6710790"/>
              <a:gd name="connsiteX877" fmla="*/ 2794010 w 4847288"/>
              <a:gd name="connsiteY877" fmla="*/ 2759323 h 6710790"/>
              <a:gd name="connsiteX878" fmla="*/ 2804206 w 4847288"/>
              <a:gd name="connsiteY878" fmla="*/ 2734246 h 6710790"/>
              <a:gd name="connsiteX879" fmla="*/ 2811378 w 4847288"/>
              <a:gd name="connsiteY879" fmla="*/ 2671041 h 6710790"/>
              <a:gd name="connsiteX880" fmla="*/ 2804253 w 4847288"/>
              <a:gd name="connsiteY880" fmla="*/ 2684191 h 6710790"/>
              <a:gd name="connsiteX881" fmla="*/ 2793293 w 4847288"/>
              <a:gd name="connsiteY881" fmla="*/ 2702683 h 6710790"/>
              <a:gd name="connsiteX882" fmla="*/ 2790157 w 4847288"/>
              <a:gd name="connsiteY882" fmla="*/ 2711073 h 6710790"/>
              <a:gd name="connsiteX883" fmla="*/ 2777572 w 4847288"/>
              <a:gd name="connsiteY883" fmla="*/ 2681530 h 6710790"/>
              <a:gd name="connsiteX884" fmla="*/ 2782704 w 4847288"/>
              <a:gd name="connsiteY884" fmla="*/ 2675515 h 6710790"/>
              <a:gd name="connsiteX885" fmla="*/ 2816975 w 4847288"/>
              <a:gd name="connsiteY885" fmla="*/ 2621680 h 6710790"/>
              <a:gd name="connsiteX886" fmla="*/ 2818486 w 4847288"/>
              <a:gd name="connsiteY886" fmla="*/ 2608361 h 6710790"/>
              <a:gd name="connsiteX887" fmla="*/ 2826468 w 4847288"/>
              <a:gd name="connsiteY887" fmla="*/ 2603341 h 6710790"/>
              <a:gd name="connsiteX888" fmla="*/ 2829202 w 4847288"/>
              <a:gd name="connsiteY888" fmla="*/ 2597479 h 6710790"/>
              <a:gd name="connsiteX889" fmla="*/ 2860692 w 4847288"/>
              <a:gd name="connsiteY889" fmla="*/ 2554926 h 6710790"/>
              <a:gd name="connsiteX890" fmla="*/ 2868508 w 4847288"/>
              <a:gd name="connsiteY890" fmla="*/ 2544829 h 6710790"/>
              <a:gd name="connsiteX891" fmla="*/ 2872655 w 4847288"/>
              <a:gd name="connsiteY891" fmla="*/ 2569175 h 6710790"/>
              <a:gd name="connsiteX892" fmla="*/ 2885706 w 4847288"/>
              <a:gd name="connsiteY892" fmla="*/ 2565866 h 6710790"/>
              <a:gd name="connsiteX893" fmla="*/ 2890957 w 4847288"/>
              <a:gd name="connsiteY893" fmla="*/ 2522132 h 6710790"/>
              <a:gd name="connsiteX894" fmla="*/ 2910518 w 4847288"/>
              <a:gd name="connsiteY894" fmla="*/ 2520525 h 6710790"/>
              <a:gd name="connsiteX895" fmla="*/ 2919772 w 4847288"/>
              <a:gd name="connsiteY895" fmla="*/ 2506429 h 6710790"/>
              <a:gd name="connsiteX896" fmla="*/ 2921999 w 4847288"/>
              <a:gd name="connsiteY896" fmla="*/ 2506648 h 6710790"/>
              <a:gd name="connsiteX897" fmla="*/ 2943907 w 4847288"/>
              <a:gd name="connsiteY897" fmla="*/ 2469672 h 6710790"/>
              <a:gd name="connsiteX898" fmla="*/ 2948420 w 4847288"/>
              <a:gd name="connsiteY898" fmla="*/ 2448363 h 6710790"/>
              <a:gd name="connsiteX899" fmla="*/ 2942665 w 4847288"/>
              <a:gd name="connsiteY899" fmla="*/ 2439088 h 6710790"/>
              <a:gd name="connsiteX900" fmla="*/ 2949794 w 4847288"/>
              <a:gd name="connsiteY900" fmla="*/ 2435444 h 6710790"/>
              <a:gd name="connsiteX901" fmla="*/ 2940281 w 4847288"/>
              <a:gd name="connsiteY901" fmla="*/ 2419266 h 6710790"/>
              <a:gd name="connsiteX902" fmla="*/ 2961962 w 4847288"/>
              <a:gd name="connsiteY902" fmla="*/ 2384444 h 6710790"/>
              <a:gd name="connsiteX903" fmla="*/ 2979356 w 4847288"/>
              <a:gd name="connsiteY903" fmla="*/ 2368769 h 6710790"/>
              <a:gd name="connsiteX904" fmla="*/ 2981873 w 4847288"/>
              <a:gd name="connsiteY904" fmla="*/ 2345088 h 6710790"/>
              <a:gd name="connsiteX905" fmla="*/ 2994164 w 4847288"/>
              <a:gd name="connsiteY905" fmla="*/ 2358581 h 6710790"/>
              <a:gd name="connsiteX906" fmla="*/ 3005013 w 4847288"/>
              <a:gd name="connsiteY906" fmla="*/ 2237542 h 6710790"/>
              <a:gd name="connsiteX907" fmla="*/ 3023269 w 4847288"/>
              <a:gd name="connsiteY907" fmla="*/ 2205458 h 6710790"/>
              <a:gd name="connsiteX908" fmla="*/ 3064609 w 4847288"/>
              <a:gd name="connsiteY908" fmla="*/ 2148545 h 6710790"/>
              <a:gd name="connsiteX909" fmla="*/ 3104294 w 4847288"/>
              <a:gd name="connsiteY909" fmla="*/ 2072653 h 6710790"/>
              <a:gd name="connsiteX910" fmla="*/ 3126727 w 4847288"/>
              <a:gd name="connsiteY910" fmla="*/ 2040230 h 6710790"/>
              <a:gd name="connsiteX911" fmla="*/ 3142128 w 4847288"/>
              <a:gd name="connsiteY911" fmla="*/ 2023672 h 6710790"/>
              <a:gd name="connsiteX912" fmla="*/ 3144829 w 4847288"/>
              <a:gd name="connsiteY912" fmla="*/ 1998285 h 6710790"/>
              <a:gd name="connsiteX913" fmla="*/ 3168955 w 4847288"/>
              <a:gd name="connsiteY913" fmla="*/ 1961893 h 6710790"/>
              <a:gd name="connsiteX914" fmla="*/ 3181669 w 4847288"/>
              <a:gd name="connsiteY914" fmla="*/ 1934196 h 6710790"/>
              <a:gd name="connsiteX915" fmla="*/ 3187582 w 4847288"/>
              <a:gd name="connsiteY915" fmla="*/ 1927561 h 6710790"/>
              <a:gd name="connsiteX916" fmla="*/ 3212727 w 4847288"/>
              <a:gd name="connsiteY916" fmla="*/ 1935679 h 6710790"/>
              <a:gd name="connsiteX917" fmla="*/ 3189685 w 4847288"/>
              <a:gd name="connsiteY917" fmla="*/ 2024924 h 6710790"/>
              <a:gd name="connsiteX918" fmla="*/ 3194297 w 4847288"/>
              <a:gd name="connsiteY918" fmla="*/ 2024924 h 6710790"/>
              <a:gd name="connsiteX919" fmla="*/ 3212656 w 4847288"/>
              <a:gd name="connsiteY919" fmla="*/ 1984344 h 6710790"/>
              <a:gd name="connsiteX920" fmla="*/ 3232730 w 4847288"/>
              <a:gd name="connsiteY920" fmla="*/ 1954930 h 6710790"/>
              <a:gd name="connsiteX921" fmla="*/ 3232024 w 4847288"/>
              <a:gd name="connsiteY921" fmla="*/ 1940058 h 6710790"/>
              <a:gd name="connsiteX922" fmla="*/ 3247338 w 4847288"/>
              <a:gd name="connsiteY922" fmla="*/ 1901906 h 6710790"/>
              <a:gd name="connsiteX923" fmla="*/ 3284415 w 4847288"/>
              <a:gd name="connsiteY923" fmla="*/ 1832862 h 6710790"/>
              <a:gd name="connsiteX924" fmla="*/ 3316771 w 4847288"/>
              <a:gd name="connsiteY924" fmla="*/ 1743152 h 6710790"/>
              <a:gd name="connsiteX925" fmla="*/ 3336655 w 4847288"/>
              <a:gd name="connsiteY925" fmla="*/ 1703989 h 6710790"/>
              <a:gd name="connsiteX926" fmla="*/ 3351175 w 4847288"/>
              <a:gd name="connsiteY926" fmla="*/ 1683385 h 6710790"/>
              <a:gd name="connsiteX927" fmla="*/ 3350299 w 4847288"/>
              <a:gd name="connsiteY927" fmla="*/ 1654992 h 6710790"/>
              <a:gd name="connsiteX928" fmla="*/ 3371453 w 4847288"/>
              <a:gd name="connsiteY928" fmla="*/ 1611194 h 6710790"/>
              <a:gd name="connsiteX929" fmla="*/ 3381303 w 4847288"/>
              <a:gd name="connsiteY929" fmla="*/ 1578726 h 6710790"/>
              <a:gd name="connsiteX930" fmla="*/ 3386836 w 4847288"/>
              <a:gd name="connsiteY930" fmla="*/ 1570510 h 6710790"/>
              <a:gd name="connsiteX931" fmla="*/ 3415893 w 4847288"/>
              <a:gd name="connsiteY931" fmla="*/ 1575615 h 6710790"/>
              <a:gd name="connsiteX932" fmla="*/ 3404702 w 4847288"/>
              <a:gd name="connsiteY932" fmla="*/ 1671344 h 6710790"/>
              <a:gd name="connsiteX933" fmla="*/ 3418400 w 4847288"/>
              <a:gd name="connsiteY933" fmla="*/ 1645477 h 6710790"/>
              <a:gd name="connsiteX934" fmla="*/ 3423222 w 4847288"/>
              <a:gd name="connsiteY934" fmla="*/ 1629263 h 6710790"/>
              <a:gd name="connsiteX935" fmla="*/ 3493728 w 4847288"/>
              <a:gd name="connsiteY935" fmla="*/ 1499711 h 6710790"/>
              <a:gd name="connsiteX936" fmla="*/ 3527053 w 4847288"/>
              <a:gd name="connsiteY936" fmla="*/ 1364801 h 6710790"/>
              <a:gd name="connsiteX937" fmla="*/ 3558332 w 4847288"/>
              <a:gd name="connsiteY937" fmla="*/ 1290316 h 6710790"/>
              <a:gd name="connsiteX938" fmla="*/ 3581790 w 4847288"/>
              <a:gd name="connsiteY938" fmla="*/ 1272047 h 6710790"/>
              <a:gd name="connsiteX939" fmla="*/ 3697033 w 4847288"/>
              <a:gd name="connsiteY939" fmla="*/ 1015566 h 6710790"/>
              <a:gd name="connsiteX940" fmla="*/ 3731703 w 4847288"/>
              <a:gd name="connsiteY940" fmla="*/ 965666 h 6710790"/>
              <a:gd name="connsiteX941" fmla="*/ 3737476 w 4847288"/>
              <a:gd name="connsiteY941" fmla="*/ 969885 h 6710790"/>
              <a:gd name="connsiteX942" fmla="*/ 3715710 w 4847288"/>
              <a:gd name="connsiteY942" fmla="*/ 1113221 h 6710790"/>
              <a:gd name="connsiteX943" fmla="*/ 3703817 w 4847288"/>
              <a:gd name="connsiteY943" fmla="*/ 1139921 h 6710790"/>
              <a:gd name="connsiteX944" fmla="*/ 3690248 w 4847288"/>
              <a:gd name="connsiteY944" fmla="*/ 1168801 h 6710790"/>
              <a:gd name="connsiteX945" fmla="*/ 3716526 w 4847288"/>
              <a:gd name="connsiteY945" fmla="*/ 1153711 h 6710790"/>
              <a:gd name="connsiteX946" fmla="*/ 3733982 w 4847288"/>
              <a:gd name="connsiteY946" fmla="*/ 1153044 h 6710790"/>
              <a:gd name="connsiteX947" fmla="*/ 3730927 w 4847288"/>
              <a:gd name="connsiteY947" fmla="*/ 1215840 h 6710790"/>
              <a:gd name="connsiteX948" fmla="*/ 3751956 w 4847288"/>
              <a:gd name="connsiteY948" fmla="*/ 1169230 h 6710790"/>
              <a:gd name="connsiteX949" fmla="*/ 3783406 w 4847288"/>
              <a:gd name="connsiteY949" fmla="*/ 1136692 h 6710790"/>
              <a:gd name="connsiteX950" fmla="*/ 3804960 w 4847288"/>
              <a:gd name="connsiteY950" fmla="*/ 1106941 h 6710790"/>
              <a:gd name="connsiteX951" fmla="*/ 3814932 w 4847288"/>
              <a:gd name="connsiteY951" fmla="*/ 1106562 h 6710790"/>
              <a:gd name="connsiteX952" fmla="*/ 3824017 w 4847288"/>
              <a:gd name="connsiteY952" fmla="*/ 1077284 h 6710790"/>
              <a:gd name="connsiteX953" fmla="*/ 3841022 w 4847288"/>
              <a:gd name="connsiteY953" fmla="*/ 1062171 h 6710790"/>
              <a:gd name="connsiteX954" fmla="*/ 3851590 w 4847288"/>
              <a:gd name="connsiteY954" fmla="*/ 1081049 h 6710790"/>
              <a:gd name="connsiteX955" fmla="*/ 3859297 w 4847288"/>
              <a:gd name="connsiteY955" fmla="*/ 1087989 h 6710790"/>
              <a:gd name="connsiteX956" fmla="*/ 3843627 w 4847288"/>
              <a:gd name="connsiteY956" fmla="*/ 1146444 h 6710790"/>
              <a:gd name="connsiteX957" fmla="*/ 3846270 w 4847288"/>
              <a:gd name="connsiteY957" fmla="*/ 1151165 h 6710790"/>
              <a:gd name="connsiteX958" fmla="*/ 3855723 w 4847288"/>
              <a:gd name="connsiteY958" fmla="*/ 1133929 h 6710790"/>
              <a:gd name="connsiteX959" fmla="*/ 3860485 w 4847288"/>
              <a:gd name="connsiteY959" fmla="*/ 1126511 h 6710790"/>
              <a:gd name="connsiteX960" fmla="*/ 3867519 w 4847288"/>
              <a:gd name="connsiteY960" fmla="*/ 1111781 h 6710790"/>
              <a:gd name="connsiteX961" fmla="*/ 3877345 w 4847288"/>
              <a:gd name="connsiteY961" fmla="*/ 1106582 h 6710790"/>
              <a:gd name="connsiteX962" fmla="*/ 3902207 w 4847288"/>
              <a:gd name="connsiteY962" fmla="*/ 1103223 h 6710790"/>
              <a:gd name="connsiteX963" fmla="*/ 3909095 w 4847288"/>
              <a:gd name="connsiteY963" fmla="*/ 1083673 h 6710790"/>
              <a:gd name="connsiteX964" fmla="*/ 3928597 w 4847288"/>
              <a:gd name="connsiteY964" fmla="*/ 1068465 h 6710790"/>
              <a:gd name="connsiteX965" fmla="*/ 3940767 w 4847288"/>
              <a:gd name="connsiteY965" fmla="*/ 1058358 h 6710790"/>
              <a:gd name="connsiteX966" fmla="*/ 3937978 w 4847288"/>
              <a:gd name="connsiteY966" fmla="*/ 1048822 h 6710790"/>
              <a:gd name="connsiteX967" fmla="*/ 3960420 w 4847288"/>
              <a:gd name="connsiteY967" fmla="*/ 1047964 h 6710790"/>
              <a:gd name="connsiteX968" fmla="*/ 3956544 w 4847288"/>
              <a:gd name="connsiteY968" fmla="*/ 1084270 h 6710790"/>
              <a:gd name="connsiteX969" fmla="*/ 3968792 w 4847288"/>
              <a:gd name="connsiteY969" fmla="*/ 1076570 h 6710790"/>
              <a:gd name="connsiteX970" fmla="*/ 3972890 w 4847288"/>
              <a:gd name="connsiteY970" fmla="*/ 1047485 h 6710790"/>
              <a:gd name="connsiteX971" fmla="*/ 3984835 w 4847288"/>
              <a:gd name="connsiteY971" fmla="*/ 1030151 h 6710790"/>
              <a:gd name="connsiteX972" fmla="*/ 3998756 w 4847288"/>
              <a:gd name="connsiteY972" fmla="*/ 995872 h 6710790"/>
              <a:gd name="connsiteX973" fmla="*/ 3998159 w 4847288"/>
              <a:gd name="connsiteY973" fmla="*/ 976610 h 6710790"/>
              <a:gd name="connsiteX974" fmla="*/ 4007316 w 4847288"/>
              <a:gd name="connsiteY974" fmla="*/ 949745 h 6710790"/>
              <a:gd name="connsiteX975" fmla="*/ 4024404 w 4847288"/>
              <a:gd name="connsiteY975" fmla="*/ 937037 h 6710790"/>
              <a:gd name="connsiteX976" fmla="*/ 4038697 w 4847288"/>
              <a:gd name="connsiteY976" fmla="*/ 914794 h 6710790"/>
              <a:gd name="connsiteX977" fmla="*/ 4058869 w 4847288"/>
              <a:gd name="connsiteY977" fmla="*/ 921252 h 6710790"/>
              <a:gd name="connsiteX978" fmla="*/ 4045468 w 4847288"/>
              <a:gd name="connsiteY978" fmla="*/ 972391 h 6710790"/>
              <a:gd name="connsiteX979" fmla="*/ 4035865 w 4847288"/>
              <a:gd name="connsiteY979" fmla="*/ 984812 h 6710790"/>
              <a:gd name="connsiteX980" fmla="*/ 4018705 w 4847288"/>
              <a:gd name="connsiteY980" fmla="*/ 995108 h 6710790"/>
              <a:gd name="connsiteX981" fmla="*/ 4009475 w 4847288"/>
              <a:gd name="connsiteY981" fmla="*/ 1019570 h 6710790"/>
              <a:gd name="connsiteX982" fmla="*/ 4019447 w 4847288"/>
              <a:gd name="connsiteY982" fmla="*/ 1019190 h 6710790"/>
              <a:gd name="connsiteX983" fmla="*/ 4009844 w 4847288"/>
              <a:gd name="connsiteY983" fmla="*/ 1031612 h 6710790"/>
              <a:gd name="connsiteX984" fmla="*/ 4010586 w 4847288"/>
              <a:gd name="connsiteY984" fmla="*/ 1055689 h 6710790"/>
              <a:gd name="connsiteX985" fmla="*/ 3993508 w 4847288"/>
              <a:gd name="connsiteY985" fmla="*/ 1068391 h 6710790"/>
              <a:gd name="connsiteX986" fmla="*/ 3994178 w 4847288"/>
              <a:gd name="connsiteY986" fmla="*/ 1090066 h 6710790"/>
              <a:gd name="connsiteX987" fmla="*/ 3977314 w 4847288"/>
              <a:gd name="connsiteY987" fmla="*/ 1109996 h 6710790"/>
              <a:gd name="connsiteX988" fmla="*/ 3970426 w 4847288"/>
              <a:gd name="connsiteY988" fmla="*/ 1129545 h 6710790"/>
              <a:gd name="connsiteX989" fmla="*/ 3972066 w 4847288"/>
              <a:gd name="connsiteY989" fmla="*/ 1182514 h 6710790"/>
              <a:gd name="connsiteX990" fmla="*/ 3965621 w 4847288"/>
              <a:gd name="connsiteY990" fmla="*/ 1216513 h 6710790"/>
              <a:gd name="connsiteX991" fmla="*/ 3956240 w 4847288"/>
              <a:gd name="connsiteY991" fmla="*/ 1236156 h 6710790"/>
              <a:gd name="connsiteX992" fmla="*/ 3966887 w 4847288"/>
              <a:gd name="connsiteY992" fmla="*/ 1257446 h 6710790"/>
              <a:gd name="connsiteX993" fmla="*/ 3990482 w 4847288"/>
              <a:gd name="connsiteY993" fmla="*/ 1213149 h 6710790"/>
              <a:gd name="connsiteX994" fmla="*/ 4014307 w 4847288"/>
              <a:gd name="connsiteY994" fmla="*/ 1176082 h 6710790"/>
              <a:gd name="connsiteX995" fmla="*/ 4013337 w 4847288"/>
              <a:gd name="connsiteY995" fmla="*/ 1144778 h 6710790"/>
              <a:gd name="connsiteX996" fmla="*/ 4067945 w 4847288"/>
              <a:gd name="connsiteY996" fmla="*/ 1053498 h 6710790"/>
              <a:gd name="connsiteX997" fmla="*/ 4112305 w 4847288"/>
              <a:gd name="connsiteY997" fmla="*/ 1034922 h 6710790"/>
              <a:gd name="connsiteX998" fmla="*/ 4111486 w 4847288"/>
              <a:gd name="connsiteY998" fmla="*/ 1008442 h 6710790"/>
              <a:gd name="connsiteX999" fmla="*/ 4118970 w 4847288"/>
              <a:gd name="connsiteY999" fmla="*/ 1008155 h 6710790"/>
              <a:gd name="connsiteX1000" fmla="*/ 4129388 w 4847288"/>
              <a:gd name="connsiteY1000" fmla="*/ 1022220 h 6710790"/>
              <a:gd name="connsiteX1001" fmla="*/ 4122501 w 4847288"/>
              <a:gd name="connsiteY1001" fmla="*/ 1041769 h 6710790"/>
              <a:gd name="connsiteX1002" fmla="*/ 4130503 w 4847288"/>
              <a:gd name="connsiteY1002" fmla="*/ 1058334 h 6710790"/>
              <a:gd name="connsiteX1003" fmla="*/ 4130280 w 4847288"/>
              <a:gd name="connsiteY1003" fmla="*/ 1051112 h 6710790"/>
              <a:gd name="connsiteX1004" fmla="*/ 4161584 w 4847288"/>
              <a:gd name="connsiteY1004" fmla="*/ 1013755 h 6710790"/>
              <a:gd name="connsiteX1005" fmla="*/ 4170741 w 4847288"/>
              <a:gd name="connsiteY1005" fmla="*/ 986890 h 6710790"/>
              <a:gd name="connsiteX1006" fmla="*/ 4187896 w 4847288"/>
              <a:gd name="connsiteY1006" fmla="*/ 976590 h 6710790"/>
              <a:gd name="connsiteX1007" fmla="*/ 4197131 w 4847288"/>
              <a:gd name="connsiteY1007" fmla="*/ 952132 h 6710790"/>
              <a:gd name="connsiteX1008" fmla="*/ 4196534 w 4847288"/>
              <a:gd name="connsiteY1008" fmla="*/ 932869 h 6710790"/>
              <a:gd name="connsiteX1009" fmla="*/ 4206288 w 4847288"/>
              <a:gd name="connsiteY1009" fmla="*/ 925263 h 6710790"/>
              <a:gd name="connsiteX1010" fmla="*/ 4230034 w 4847288"/>
              <a:gd name="connsiteY1010" fmla="*/ 885785 h 6710790"/>
              <a:gd name="connsiteX1011" fmla="*/ 4268370 w 4847288"/>
              <a:gd name="connsiteY1011" fmla="*/ 833693 h 6710790"/>
              <a:gd name="connsiteX1012" fmla="*/ 4275185 w 4847288"/>
              <a:gd name="connsiteY1012" fmla="*/ 811736 h 6710790"/>
              <a:gd name="connsiteX1013" fmla="*/ 4293868 w 4847288"/>
              <a:gd name="connsiteY1013" fmla="*/ 770043 h 6710790"/>
              <a:gd name="connsiteX1014" fmla="*/ 4301051 w 4847288"/>
              <a:gd name="connsiteY1014" fmla="*/ 760124 h 6710790"/>
              <a:gd name="connsiteX1015" fmla="*/ 4308607 w 4847288"/>
              <a:gd name="connsiteY1015" fmla="*/ 762245 h 6710790"/>
              <a:gd name="connsiteX1016" fmla="*/ 4301865 w 4847288"/>
              <a:gd name="connsiteY1016" fmla="*/ 786609 h 6710790"/>
              <a:gd name="connsiteX1017" fmla="*/ 4295056 w 4847288"/>
              <a:gd name="connsiteY1017" fmla="*/ 808570 h 6710790"/>
              <a:gd name="connsiteX1018" fmla="*/ 4285754 w 4847288"/>
              <a:gd name="connsiteY1018" fmla="*/ 830619 h 6710790"/>
              <a:gd name="connsiteX1019" fmla="*/ 4276669 w 4847288"/>
              <a:gd name="connsiteY1019" fmla="*/ 859892 h 6710790"/>
              <a:gd name="connsiteX1020" fmla="*/ 4258040 w 4847288"/>
              <a:gd name="connsiteY1020" fmla="*/ 943776 h 6710790"/>
              <a:gd name="connsiteX1021" fmla="*/ 4222089 w 4847288"/>
              <a:gd name="connsiteY1021" fmla="*/ 1011255 h 6710790"/>
              <a:gd name="connsiteX1022" fmla="*/ 4260213 w 4847288"/>
              <a:gd name="connsiteY1022" fmla="*/ 992913 h 6710790"/>
              <a:gd name="connsiteX1023" fmla="*/ 4246613 w 4847288"/>
              <a:gd name="connsiteY1023" fmla="*/ 1044906 h 6710790"/>
              <a:gd name="connsiteX1024" fmla="*/ 4219422 w 4847288"/>
              <a:gd name="connsiteY1024" fmla="*/ 1073723 h 6710790"/>
              <a:gd name="connsiteX1025" fmla="*/ 4203437 w 4847288"/>
              <a:gd name="connsiteY1025" fmla="*/ 1146096 h 6710790"/>
              <a:gd name="connsiteX1026" fmla="*/ 4190180 w 4847288"/>
              <a:gd name="connsiteY1026" fmla="*/ 1162961 h 6710790"/>
              <a:gd name="connsiteX1027" fmla="*/ 4191539 w 4847288"/>
              <a:gd name="connsiteY1027" fmla="*/ 1172797 h 6710790"/>
              <a:gd name="connsiteX1028" fmla="*/ 4196126 w 4847288"/>
              <a:gd name="connsiteY1028" fmla="*/ 1187202 h 6710790"/>
              <a:gd name="connsiteX1029" fmla="*/ 4163498 w 4847288"/>
              <a:gd name="connsiteY1029" fmla="*/ 1203583 h 6710790"/>
              <a:gd name="connsiteX1030" fmla="*/ 4153606 w 4847288"/>
              <a:gd name="connsiteY1030" fmla="*/ 1240665 h 6710790"/>
              <a:gd name="connsiteX1031" fmla="*/ 4149355 w 4847288"/>
              <a:gd name="connsiteY1031" fmla="*/ 1243981 h 6710790"/>
              <a:gd name="connsiteX1032" fmla="*/ 4143942 w 4847288"/>
              <a:gd name="connsiteY1032" fmla="*/ 1279604 h 6710790"/>
              <a:gd name="connsiteX1033" fmla="*/ 4169094 w 4847288"/>
              <a:gd name="connsiteY1033" fmla="*/ 1311216 h 6710790"/>
              <a:gd name="connsiteX1034" fmla="*/ 4168067 w 4847288"/>
              <a:gd name="connsiteY1034" fmla="*/ 1341431 h 6710790"/>
              <a:gd name="connsiteX1035" fmla="*/ 4168745 w 4847288"/>
              <a:gd name="connsiteY1035" fmla="*/ 1346344 h 6710790"/>
              <a:gd name="connsiteX1036" fmla="*/ 4201378 w 4847288"/>
              <a:gd name="connsiteY1036" fmla="*/ 1281695 h 6710790"/>
              <a:gd name="connsiteX1037" fmla="*/ 4300976 w 4847288"/>
              <a:gd name="connsiteY1037" fmla="*/ 1137637 h 6710790"/>
              <a:gd name="connsiteX1038" fmla="*/ 4337354 w 4847288"/>
              <a:gd name="connsiteY1038" fmla="*/ 1062447 h 6710790"/>
              <a:gd name="connsiteX1039" fmla="*/ 4342456 w 4847288"/>
              <a:gd name="connsiteY1039" fmla="*/ 1061743 h 6710790"/>
              <a:gd name="connsiteX1040" fmla="*/ 4389364 w 4847288"/>
              <a:gd name="connsiteY1040" fmla="*/ 950019 h 6710790"/>
              <a:gd name="connsiteX1041" fmla="*/ 4399916 w 4847288"/>
              <a:gd name="connsiteY1041" fmla="*/ 838305 h 6710790"/>
              <a:gd name="connsiteX1042" fmla="*/ 4404670 w 4847288"/>
              <a:gd name="connsiteY1042" fmla="*/ 872724 h 6710790"/>
              <a:gd name="connsiteX1043" fmla="*/ 4448862 w 4847288"/>
              <a:gd name="connsiteY1043" fmla="*/ 816506 h 6710790"/>
              <a:gd name="connsiteX1044" fmla="*/ 4487952 w 4847288"/>
              <a:gd name="connsiteY1044" fmla="*/ 760988 h 6710790"/>
              <a:gd name="connsiteX1045" fmla="*/ 4516170 w 4847288"/>
              <a:gd name="connsiteY1045" fmla="*/ 701964 h 6710790"/>
              <a:gd name="connsiteX1046" fmla="*/ 4545752 w 4847288"/>
              <a:gd name="connsiteY1046" fmla="*/ 577599 h 6710790"/>
              <a:gd name="connsiteX1047" fmla="*/ 4619859 w 4847288"/>
              <a:gd name="connsiteY1047" fmla="*/ 437057 h 6710790"/>
              <a:gd name="connsiteX1048" fmla="*/ 4630280 w 4847288"/>
              <a:gd name="connsiteY1048" fmla="*/ 366705 h 6710790"/>
              <a:gd name="connsiteX1049" fmla="*/ 4631684 w 4847288"/>
              <a:gd name="connsiteY1049" fmla="*/ 364897 h 6710790"/>
              <a:gd name="connsiteX1050" fmla="*/ 4727357 w 4847288"/>
              <a:gd name="connsiteY1050" fmla="*/ 343600 h 6710790"/>
              <a:gd name="connsiteX1051" fmla="*/ 4726411 w 4847288"/>
              <a:gd name="connsiteY1051" fmla="*/ 339471 h 6710790"/>
              <a:gd name="connsiteX1052" fmla="*/ 4835570 w 4847288"/>
              <a:gd name="connsiteY1052" fmla="*/ 0 h 6710790"/>
              <a:gd name="connsiteX1053" fmla="*/ 4847288 w 4847288"/>
              <a:gd name="connsiteY1053" fmla="*/ 14729 h 6710790"/>
              <a:gd name="connsiteX1054" fmla="*/ 4816014 w 4847288"/>
              <a:gd name="connsiteY1054" fmla="*/ 89214 h 6710790"/>
              <a:gd name="connsiteX1055" fmla="*/ 4802756 w 4847288"/>
              <a:gd name="connsiteY1055" fmla="*/ 106079 h 6710790"/>
              <a:gd name="connsiteX1056" fmla="*/ 4742195 w 4847288"/>
              <a:gd name="connsiteY1056" fmla="*/ 229173 h 6710790"/>
              <a:gd name="connsiteX1057" fmla="*/ 4699529 w 4847288"/>
              <a:gd name="connsiteY1057" fmla="*/ 240161 h 6710790"/>
              <a:gd name="connsiteX1058" fmla="*/ 4726107 w 4847288"/>
              <a:gd name="connsiteY1058" fmla="*/ 171796 h 6710790"/>
              <a:gd name="connsiteX1059" fmla="*/ 4764685 w 4847288"/>
              <a:gd name="connsiteY1059" fmla="*/ 36894 h 6710790"/>
              <a:gd name="connsiteX1060" fmla="*/ 4767313 w 4847288"/>
              <a:gd name="connsiteY1060" fmla="*/ 35088 h 6710790"/>
              <a:gd name="connsiteX1061" fmla="*/ 4766377 w 4847288"/>
              <a:gd name="connsiteY1061" fmla="*/ 30985 h 6710790"/>
              <a:gd name="connsiteX1062" fmla="*/ 4766395 w 4847288"/>
              <a:gd name="connsiteY1062" fmla="*/ 30913 h 6710790"/>
              <a:gd name="connsiteX1063" fmla="*/ 4806376 w 4847288"/>
              <a:gd name="connsiteY1063" fmla="*/ 24138 h 6710790"/>
              <a:gd name="connsiteX1064" fmla="*/ 4813195 w 4847288"/>
              <a:gd name="connsiteY1064" fmla="*/ 6394 h 671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</a:cxnLst>
            <a:rect l="l" t="t" r="r" b="b"/>
            <a:pathLst>
              <a:path w="4847288" h="6710790">
                <a:moveTo>
                  <a:pt x="1836950" y="6544830"/>
                </a:moveTo>
                <a:lnTo>
                  <a:pt x="1786644" y="6556784"/>
                </a:lnTo>
                <a:cubicBezTo>
                  <a:pt x="1772704" y="6568733"/>
                  <a:pt x="1771007" y="6594029"/>
                  <a:pt x="1773724" y="6613700"/>
                </a:cubicBezTo>
                <a:cubicBezTo>
                  <a:pt x="1796492" y="6590510"/>
                  <a:pt x="1851890" y="6577843"/>
                  <a:pt x="1847815" y="6548336"/>
                </a:cubicBezTo>
                <a:cubicBezTo>
                  <a:pt x="1847136" y="6543423"/>
                  <a:pt x="1836950" y="6544830"/>
                  <a:pt x="1836950" y="6544830"/>
                </a:cubicBezTo>
                <a:close/>
                <a:moveTo>
                  <a:pt x="947484" y="6537364"/>
                </a:moveTo>
                <a:cubicBezTo>
                  <a:pt x="948843" y="6547200"/>
                  <a:pt x="953945" y="6546495"/>
                  <a:pt x="964141" y="6545087"/>
                </a:cubicBezTo>
                <a:lnTo>
                  <a:pt x="969235" y="6544384"/>
                </a:lnTo>
                <a:cubicBezTo>
                  <a:pt x="967876" y="6534548"/>
                  <a:pt x="962783" y="6535252"/>
                  <a:pt x="952587" y="6536660"/>
                </a:cubicBezTo>
                <a:close/>
                <a:moveTo>
                  <a:pt x="2422255" y="6193357"/>
                </a:moveTo>
                <a:cubicBezTo>
                  <a:pt x="2417152" y="6194062"/>
                  <a:pt x="2417831" y="6198975"/>
                  <a:pt x="2412737" y="6199678"/>
                </a:cubicBezTo>
                <a:cubicBezTo>
                  <a:pt x="2413417" y="6204601"/>
                  <a:pt x="2419869" y="6213732"/>
                  <a:pt x="2430069" y="6212323"/>
                </a:cubicBezTo>
                <a:cubicBezTo>
                  <a:pt x="2435168" y="6211619"/>
                  <a:pt x="2434488" y="6206702"/>
                  <a:pt x="2433809" y="6201784"/>
                </a:cubicBezTo>
                <a:cubicBezTo>
                  <a:pt x="2433129" y="6196862"/>
                  <a:pt x="2427353" y="6192653"/>
                  <a:pt x="2422255" y="6193357"/>
                </a:cubicBezTo>
                <a:close/>
                <a:moveTo>
                  <a:pt x="2174138" y="6202562"/>
                </a:moveTo>
                <a:cubicBezTo>
                  <a:pt x="2158844" y="6204674"/>
                  <a:pt x="2154426" y="6210301"/>
                  <a:pt x="2156463" y="6225049"/>
                </a:cubicBezTo>
                <a:cubicBezTo>
                  <a:pt x="2135049" y="6258080"/>
                  <a:pt x="2099694" y="6303055"/>
                  <a:pt x="2060268" y="6318522"/>
                </a:cubicBezTo>
                <a:lnTo>
                  <a:pt x="2037840" y="6306590"/>
                </a:lnTo>
                <a:cubicBezTo>
                  <a:pt x="2015062" y="6329782"/>
                  <a:pt x="1966116" y="6351576"/>
                  <a:pt x="1936212" y="6360718"/>
                </a:cubicBezTo>
                <a:lnTo>
                  <a:pt x="1900173" y="6400775"/>
                </a:lnTo>
                <a:lnTo>
                  <a:pt x="1895411" y="6441529"/>
                </a:lnTo>
                <a:lnTo>
                  <a:pt x="1946400" y="6434487"/>
                </a:lnTo>
                <a:cubicBezTo>
                  <a:pt x="1955230" y="6498422"/>
                  <a:pt x="1876034" y="6489313"/>
                  <a:pt x="1880109" y="6518819"/>
                </a:cubicBezTo>
                <a:cubicBezTo>
                  <a:pt x="1875016" y="6519522"/>
                  <a:pt x="1859717" y="6521635"/>
                  <a:pt x="1860396" y="6526553"/>
                </a:cubicBezTo>
                <a:cubicBezTo>
                  <a:pt x="1862435" y="6541310"/>
                  <a:pt x="1903223" y="6535677"/>
                  <a:pt x="1918512" y="6533566"/>
                </a:cubicBezTo>
                <a:cubicBezTo>
                  <a:pt x="1933811" y="6531453"/>
                  <a:pt x="1959305" y="6527932"/>
                  <a:pt x="1956588" y="6508257"/>
                </a:cubicBezTo>
                <a:lnTo>
                  <a:pt x="1991943" y="6463282"/>
                </a:lnTo>
                <a:lnTo>
                  <a:pt x="2040879" y="6441484"/>
                </a:lnTo>
                <a:lnTo>
                  <a:pt x="2051076" y="6440076"/>
                </a:lnTo>
                <a:cubicBezTo>
                  <a:pt x="2048359" y="6420406"/>
                  <a:pt x="1951493" y="6433783"/>
                  <a:pt x="1951493" y="6433783"/>
                </a:cubicBezTo>
                <a:lnTo>
                  <a:pt x="1983112" y="6399343"/>
                </a:lnTo>
                <a:cubicBezTo>
                  <a:pt x="2004184" y="6401449"/>
                  <a:pt x="2044963" y="6395817"/>
                  <a:pt x="2040888" y="6366311"/>
                </a:cubicBezTo>
                <a:lnTo>
                  <a:pt x="2096290" y="6353644"/>
                </a:lnTo>
                <a:cubicBezTo>
                  <a:pt x="2082350" y="6365592"/>
                  <a:pt x="2066033" y="6397914"/>
                  <a:pt x="2101724" y="6392985"/>
                </a:cubicBezTo>
                <a:lnTo>
                  <a:pt x="2131976" y="6348715"/>
                </a:lnTo>
                <a:cubicBezTo>
                  <a:pt x="2152368" y="6345899"/>
                  <a:pt x="2174122" y="6352917"/>
                  <a:pt x="2170047" y="6323411"/>
                </a:cubicBezTo>
                <a:cubicBezTo>
                  <a:pt x="2185341" y="6321299"/>
                  <a:pt x="2205738" y="6318482"/>
                  <a:pt x="2220348" y="6311453"/>
                </a:cubicBezTo>
                <a:cubicBezTo>
                  <a:pt x="2218310" y="6296695"/>
                  <a:pt x="2206077" y="6283355"/>
                  <a:pt x="2204039" y="6268598"/>
                </a:cubicBezTo>
                <a:lnTo>
                  <a:pt x="2233617" y="6219410"/>
                </a:lnTo>
                <a:cubicBezTo>
                  <a:pt x="2216960" y="6211687"/>
                  <a:pt x="2194530" y="6199746"/>
                  <a:pt x="2174138" y="6202562"/>
                </a:cubicBezTo>
                <a:close/>
                <a:moveTo>
                  <a:pt x="2572504" y="5927026"/>
                </a:moveTo>
                <a:lnTo>
                  <a:pt x="2575221" y="5946701"/>
                </a:lnTo>
                <a:cubicBezTo>
                  <a:pt x="2576579" y="5956537"/>
                  <a:pt x="2587465" y="5960049"/>
                  <a:pt x="2597661" y="5958641"/>
                </a:cubicBezTo>
                <a:close/>
                <a:moveTo>
                  <a:pt x="2536491" y="5816736"/>
                </a:moveTo>
                <a:lnTo>
                  <a:pt x="2537849" y="5826571"/>
                </a:lnTo>
                <a:cubicBezTo>
                  <a:pt x="2539208" y="5836406"/>
                  <a:pt x="2546347" y="5850450"/>
                  <a:pt x="2561636" y="5848339"/>
                </a:cubicBezTo>
                <a:close/>
                <a:moveTo>
                  <a:pt x="2438946" y="5825192"/>
                </a:moveTo>
                <a:cubicBezTo>
                  <a:pt x="2398162" y="5830824"/>
                  <a:pt x="2444720" y="5904582"/>
                  <a:pt x="2393736" y="5911623"/>
                </a:cubicBezTo>
                <a:cubicBezTo>
                  <a:pt x="2358045" y="5916553"/>
                  <a:pt x="2335616" y="5904616"/>
                  <a:pt x="2341729" y="5948875"/>
                </a:cubicBezTo>
                <a:cubicBezTo>
                  <a:pt x="2343767" y="5963633"/>
                  <a:pt x="2345125" y="5973468"/>
                  <a:pt x="2365516" y="5970652"/>
                </a:cubicBezTo>
                <a:lnTo>
                  <a:pt x="2380815" y="5968539"/>
                </a:lnTo>
                <a:lnTo>
                  <a:pt x="2315204" y="6057788"/>
                </a:lnTo>
                <a:cubicBezTo>
                  <a:pt x="2308404" y="6083785"/>
                  <a:pt x="2294804" y="6135778"/>
                  <a:pt x="2264216" y="6140002"/>
                </a:cubicBezTo>
                <a:lnTo>
                  <a:pt x="2251291" y="6196923"/>
                </a:lnTo>
                <a:cubicBezTo>
                  <a:pt x="2248911" y="6217297"/>
                  <a:pt x="2289694" y="6211665"/>
                  <a:pt x="2294797" y="6210960"/>
                </a:cubicBezTo>
                <a:cubicBezTo>
                  <a:pt x="2289364" y="6171619"/>
                  <a:pt x="2349864" y="6158247"/>
                  <a:pt x="2343751" y="6113988"/>
                </a:cubicBezTo>
                <a:lnTo>
                  <a:pt x="2376045" y="6084466"/>
                </a:lnTo>
                <a:cubicBezTo>
                  <a:pt x="2373329" y="6064795"/>
                  <a:pt x="2375704" y="6044416"/>
                  <a:pt x="2388966" y="6027555"/>
                </a:cubicBezTo>
                <a:cubicBezTo>
                  <a:pt x="2414456" y="6024035"/>
                  <a:pt x="2425330" y="6027540"/>
                  <a:pt x="2421255" y="5998034"/>
                </a:cubicBezTo>
                <a:lnTo>
                  <a:pt x="2391012" y="5967131"/>
                </a:lnTo>
                <a:lnTo>
                  <a:pt x="2396452" y="5931294"/>
                </a:lnTo>
                <a:cubicBezTo>
                  <a:pt x="2446409" y="5954464"/>
                  <a:pt x="2472926" y="5920733"/>
                  <a:pt x="2466814" y="5876474"/>
                </a:cubicBezTo>
                <a:cubicBezTo>
                  <a:pt x="2462738" y="5846967"/>
                  <a:pt x="2442342" y="5849784"/>
                  <a:pt x="2438946" y="5825192"/>
                </a:cubicBezTo>
                <a:close/>
                <a:moveTo>
                  <a:pt x="415735" y="6049717"/>
                </a:moveTo>
                <a:cubicBezTo>
                  <a:pt x="415735" y="6058641"/>
                  <a:pt x="420347" y="6058641"/>
                  <a:pt x="429563" y="6058641"/>
                </a:cubicBezTo>
                <a:lnTo>
                  <a:pt x="434166" y="6058641"/>
                </a:lnTo>
                <a:cubicBezTo>
                  <a:pt x="434166" y="6049718"/>
                  <a:pt x="429562" y="6049717"/>
                  <a:pt x="420347" y="6049718"/>
                </a:cubicBezTo>
                <a:close/>
                <a:moveTo>
                  <a:pt x="2576631" y="5505469"/>
                </a:moveTo>
                <a:lnTo>
                  <a:pt x="2580706" y="5534975"/>
                </a:lnTo>
                <a:cubicBezTo>
                  <a:pt x="2584103" y="5559573"/>
                  <a:pt x="2604504" y="5556755"/>
                  <a:pt x="2624896" y="5553939"/>
                </a:cubicBezTo>
                <a:lnTo>
                  <a:pt x="2609266" y="5516001"/>
                </a:lnTo>
                <a:close/>
                <a:moveTo>
                  <a:pt x="2797559" y="5449905"/>
                </a:moveTo>
                <a:cubicBezTo>
                  <a:pt x="2792461" y="5450609"/>
                  <a:pt x="2793140" y="5455522"/>
                  <a:pt x="2788037" y="5456226"/>
                </a:cubicBezTo>
                <a:cubicBezTo>
                  <a:pt x="2788717" y="5461149"/>
                  <a:pt x="2795856" y="5475193"/>
                  <a:pt x="2800955" y="5474488"/>
                </a:cubicBezTo>
                <a:cubicBezTo>
                  <a:pt x="2811150" y="5473080"/>
                  <a:pt x="2809792" y="5463245"/>
                  <a:pt x="2809113" y="5458332"/>
                </a:cubicBezTo>
                <a:cubicBezTo>
                  <a:pt x="2808434" y="5453410"/>
                  <a:pt x="2802657" y="5449201"/>
                  <a:pt x="2797559" y="5449905"/>
                </a:cubicBezTo>
                <a:close/>
                <a:moveTo>
                  <a:pt x="964072" y="5362556"/>
                </a:moveTo>
                <a:cubicBezTo>
                  <a:pt x="959469" y="5371480"/>
                  <a:pt x="950249" y="5380407"/>
                  <a:pt x="950249" y="5389331"/>
                </a:cubicBezTo>
                <a:cubicBezTo>
                  <a:pt x="950249" y="5398255"/>
                  <a:pt x="959469" y="5398254"/>
                  <a:pt x="964072" y="5398255"/>
                </a:cubicBezTo>
                <a:cubicBezTo>
                  <a:pt x="968684" y="5398255"/>
                  <a:pt x="982502" y="5398255"/>
                  <a:pt x="982503" y="5389331"/>
                </a:cubicBezTo>
                <a:cubicBezTo>
                  <a:pt x="982503" y="5380407"/>
                  <a:pt x="973287" y="5371480"/>
                  <a:pt x="964072" y="5362556"/>
                </a:cubicBezTo>
                <a:close/>
                <a:moveTo>
                  <a:pt x="134654" y="5192999"/>
                </a:moveTo>
                <a:lnTo>
                  <a:pt x="134654" y="5215303"/>
                </a:lnTo>
                <a:cubicBezTo>
                  <a:pt x="134653" y="5224231"/>
                  <a:pt x="139261" y="5228693"/>
                  <a:pt x="148476" y="5228693"/>
                </a:cubicBezTo>
                <a:close/>
                <a:moveTo>
                  <a:pt x="3132783" y="4566637"/>
                </a:moveTo>
                <a:cubicBezTo>
                  <a:pt x="3122587" y="4568045"/>
                  <a:pt x="3126663" y="4597555"/>
                  <a:pt x="3127343" y="4602477"/>
                </a:cubicBezTo>
                <a:cubicBezTo>
                  <a:pt x="3110342" y="4629878"/>
                  <a:pt x="3098439" y="4656584"/>
                  <a:pt x="3075671" y="4679774"/>
                </a:cubicBezTo>
                <a:cubicBezTo>
                  <a:pt x="3077030" y="4689614"/>
                  <a:pt x="3079067" y="4704363"/>
                  <a:pt x="3063768" y="4706476"/>
                </a:cubicBezTo>
                <a:lnTo>
                  <a:pt x="3058675" y="4707179"/>
                </a:lnTo>
                <a:lnTo>
                  <a:pt x="3048131" y="4743720"/>
                </a:lnTo>
                <a:cubicBezTo>
                  <a:pt x="3083822" y="4738791"/>
                  <a:pt x="3062403" y="4771823"/>
                  <a:pt x="3053565" y="4783066"/>
                </a:cubicBezTo>
                <a:cubicBezTo>
                  <a:pt x="3054244" y="4787979"/>
                  <a:pt x="3056282" y="4802737"/>
                  <a:pt x="3051184" y="4803441"/>
                </a:cubicBezTo>
                <a:cubicBezTo>
                  <a:pt x="3040988" y="4804849"/>
                  <a:pt x="3028754" y="4791500"/>
                  <a:pt x="3022973" y="4787291"/>
                </a:cubicBezTo>
                <a:lnTo>
                  <a:pt x="3037922" y="4820302"/>
                </a:lnTo>
                <a:cubicBezTo>
                  <a:pt x="2988294" y="4912360"/>
                  <a:pt x="2971286" y="5014944"/>
                  <a:pt x="2916554" y="5107702"/>
                </a:cubicBezTo>
                <a:lnTo>
                  <a:pt x="2883585" y="5132301"/>
                </a:lnTo>
                <a:cubicBezTo>
                  <a:pt x="2884943" y="5142137"/>
                  <a:pt x="2860120" y="5225753"/>
                  <a:pt x="2855022" y="5226457"/>
                </a:cubicBezTo>
                <a:lnTo>
                  <a:pt x="2830548" y="5274945"/>
                </a:lnTo>
                <a:cubicBezTo>
                  <a:pt x="2794858" y="5279874"/>
                  <a:pt x="2810828" y="5357857"/>
                  <a:pt x="2775132" y="5362786"/>
                </a:cubicBezTo>
                <a:lnTo>
                  <a:pt x="2759495" y="5400026"/>
                </a:lnTo>
                <a:lnTo>
                  <a:pt x="2801641" y="5404228"/>
                </a:lnTo>
                <a:cubicBezTo>
                  <a:pt x="2810479" y="5392985"/>
                  <a:pt x="2812865" y="5372610"/>
                  <a:pt x="2810828" y="5357857"/>
                </a:cubicBezTo>
                <a:cubicBezTo>
                  <a:pt x="2851611" y="5352224"/>
                  <a:pt x="2810487" y="5317812"/>
                  <a:pt x="2851271" y="5312179"/>
                </a:cubicBezTo>
                <a:cubicBezTo>
                  <a:pt x="2887653" y="5236989"/>
                  <a:pt x="2919606" y="5167418"/>
                  <a:pt x="2967533" y="5100661"/>
                </a:cubicBezTo>
                <a:lnTo>
                  <a:pt x="2967542" y="5025488"/>
                </a:lnTo>
                <a:lnTo>
                  <a:pt x="2999162" y="4991048"/>
                </a:lnTo>
                <a:lnTo>
                  <a:pt x="2995087" y="4961542"/>
                </a:lnTo>
                <a:cubicBezTo>
                  <a:pt x="3017184" y="4933428"/>
                  <a:pt x="3030436" y="4916563"/>
                  <a:pt x="3025681" y="4882135"/>
                </a:cubicBezTo>
                <a:lnTo>
                  <a:pt x="3044715" y="4869483"/>
                </a:lnTo>
                <a:cubicBezTo>
                  <a:pt x="3041998" y="4849813"/>
                  <a:pt x="3101156" y="4676255"/>
                  <a:pt x="3115776" y="4669224"/>
                </a:cubicBezTo>
                <a:cubicBezTo>
                  <a:pt x="3128352" y="4647437"/>
                  <a:pt x="3140255" y="4620740"/>
                  <a:pt x="3147054" y="4594739"/>
                </a:cubicBezTo>
                <a:cubicBezTo>
                  <a:pt x="3146375" y="4589822"/>
                  <a:pt x="3142979" y="4565228"/>
                  <a:pt x="3132783" y="4566637"/>
                </a:cubicBezTo>
                <a:close/>
                <a:moveTo>
                  <a:pt x="3426487" y="4059984"/>
                </a:moveTo>
                <a:lnTo>
                  <a:pt x="3416966" y="4066310"/>
                </a:lnTo>
                <a:lnTo>
                  <a:pt x="3421041" y="4095816"/>
                </a:lnTo>
                <a:cubicBezTo>
                  <a:pt x="3425465" y="4090198"/>
                  <a:pt x="3429205" y="4079659"/>
                  <a:pt x="3428525" y="4074737"/>
                </a:cubicBezTo>
                <a:close/>
                <a:moveTo>
                  <a:pt x="3429212" y="4004477"/>
                </a:moveTo>
                <a:lnTo>
                  <a:pt x="3435325" y="4048740"/>
                </a:lnTo>
                <a:lnTo>
                  <a:pt x="3443483" y="4032575"/>
                </a:lnTo>
                <a:cubicBezTo>
                  <a:pt x="3442125" y="4022739"/>
                  <a:pt x="3434990" y="4008695"/>
                  <a:pt x="3429212" y="4004477"/>
                </a:cubicBezTo>
                <a:close/>
                <a:moveTo>
                  <a:pt x="2100171" y="3867548"/>
                </a:moveTo>
                <a:lnTo>
                  <a:pt x="2108430" y="3878459"/>
                </a:lnTo>
                <a:lnTo>
                  <a:pt x="2097687" y="3872395"/>
                </a:lnTo>
                <a:close/>
                <a:moveTo>
                  <a:pt x="3471075" y="3517566"/>
                </a:moveTo>
                <a:cubicBezTo>
                  <a:pt x="3463595" y="3538645"/>
                  <a:pt x="3456791" y="3564647"/>
                  <a:pt x="3460187" y="3589235"/>
                </a:cubicBezTo>
                <a:cubicBezTo>
                  <a:pt x="3462225" y="3603993"/>
                  <a:pt x="3468682" y="3613124"/>
                  <a:pt x="3483980" y="3611011"/>
                </a:cubicBezTo>
                <a:lnTo>
                  <a:pt x="3475809" y="3702351"/>
                </a:lnTo>
                <a:lnTo>
                  <a:pt x="3496206" y="3699534"/>
                </a:lnTo>
                <a:cubicBezTo>
                  <a:pt x="3493489" y="3679863"/>
                  <a:pt x="3500967" y="3658780"/>
                  <a:pt x="3509125" y="3642614"/>
                </a:cubicBezTo>
                <a:lnTo>
                  <a:pt x="3500296" y="3578684"/>
                </a:lnTo>
                <a:cubicBezTo>
                  <a:pt x="3514227" y="3566738"/>
                  <a:pt x="3515933" y="3541440"/>
                  <a:pt x="3513896" y="3526691"/>
                </a:cubicBezTo>
                <a:close/>
                <a:moveTo>
                  <a:pt x="2551030" y="3163709"/>
                </a:moveTo>
                <a:lnTo>
                  <a:pt x="2538995" y="3171211"/>
                </a:lnTo>
                <a:lnTo>
                  <a:pt x="2538308" y="3177668"/>
                </a:lnTo>
                <a:cubicBezTo>
                  <a:pt x="2538308" y="3177668"/>
                  <a:pt x="2537621" y="3184126"/>
                  <a:pt x="2539848" y="3184348"/>
                </a:cubicBezTo>
                <a:lnTo>
                  <a:pt x="2540531" y="3177891"/>
                </a:lnTo>
                <a:lnTo>
                  <a:pt x="2550569" y="3168013"/>
                </a:lnTo>
                <a:close/>
                <a:moveTo>
                  <a:pt x="2557374" y="3125176"/>
                </a:moveTo>
                <a:cubicBezTo>
                  <a:pt x="2555151" y="3124953"/>
                  <a:pt x="2554695" y="3129262"/>
                  <a:pt x="2554695" y="3129262"/>
                </a:cubicBezTo>
                <a:lnTo>
                  <a:pt x="2541512" y="3147531"/>
                </a:lnTo>
                <a:lnTo>
                  <a:pt x="2551717" y="3157251"/>
                </a:lnTo>
                <a:lnTo>
                  <a:pt x="2553321" y="3142176"/>
                </a:lnTo>
                <a:cubicBezTo>
                  <a:pt x="2557767" y="3142622"/>
                  <a:pt x="2562443" y="3140912"/>
                  <a:pt x="2562899" y="3136607"/>
                </a:cubicBezTo>
                <a:cubicBezTo>
                  <a:pt x="2563356" y="3132302"/>
                  <a:pt x="2561820" y="3125618"/>
                  <a:pt x="2557374" y="3125176"/>
                </a:cubicBezTo>
                <a:close/>
                <a:moveTo>
                  <a:pt x="2569243" y="3098079"/>
                </a:moveTo>
                <a:cubicBezTo>
                  <a:pt x="2567021" y="3097855"/>
                  <a:pt x="2566795" y="3100008"/>
                  <a:pt x="2566564" y="3102160"/>
                </a:cubicBezTo>
                <a:cubicBezTo>
                  <a:pt x="2566107" y="3106465"/>
                  <a:pt x="2568326" y="3106688"/>
                  <a:pt x="2572776" y="3107130"/>
                </a:cubicBezTo>
                <a:lnTo>
                  <a:pt x="2574999" y="3107353"/>
                </a:lnTo>
                <a:cubicBezTo>
                  <a:pt x="2575455" y="3103048"/>
                  <a:pt x="2575686" y="3100892"/>
                  <a:pt x="2573689" y="3098520"/>
                </a:cubicBezTo>
                <a:close/>
                <a:moveTo>
                  <a:pt x="2608937" y="3062871"/>
                </a:moveTo>
                <a:cubicBezTo>
                  <a:pt x="2601351" y="3070820"/>
                  <a:pt x="2598212" y="3079211"/>
                  <a:pt x="2592849" y="3087378"/>
                </a:cubicBezTo>
                <a:lnTo>
                  <a:pt x="2602201" y="3083957"/>
                </a:lnTo>
                <a:cubicBezTo>
                  <a:pt x="2603118" y="3075348"/>
                  <a:pt x="2606027" y="3069110"/>
                  <a:pt x="2608937" y="3062871"/>
                </a:cubicBezTo>
                <a:close/>
                <a:moveTo>
                  <a:pt x="2633985" y="3017505"/>
                </a:moveTo>
                <a:lnTo>
                  <a:pt x="2627086" y="3018993"/>
                </a:lnTo>
                <a:lnTo>
                  <a:pt x="2631532" y="3019435"/>
                </a:lnTo>
                <a:cubicBezTo>
                  <a:pt x="2631762" y="3017282"/>
                  <a:pt x="2633985" y="3017505"/>
                  <a:pt x="2633985" y="3017505"/>
                </a:cubicBezTo>
                <a:close/>
                <a:moveTo>
                  <a:pt x="3979662" y="2828429"/>
                </a:moveTo>
                <a:lnTo>
                  <a:pt x="3984051" y="2827822"/>
                </a:lnTo>
                <a:lnTo>
                  <a:pt x="3980500" y="2835547"/>
                </a:lnTo>
                <a:lnTo>
                  <a:pt x="3977693" y="2834199"/>
                </a:lnTo>
                <a:cubicBezTo>
                  <a:pt x="3977320" y="2831499"/>
                  <a:pt x="3976947" y="2828804"/>
                  <a:pt x="3979662" y="2828429"/>
                </a:cubicBezTo>
                <a:close/>
                <a:moveTo>
                  <a:pt x="3792675" y="2836662"/>
                </a:moveTo>
                <a:lnTo>
                  <a:pt x="3775679" y="2864062"/>
                </a:lnTo>
                <a:cubicBezTo>
                  <a:pt x="3777717" y="2878820"/>
                  <a:pt x="3775336" y="2899194"/>
                  <a:pt x="3760716" y="2906225"/>
                </a:cubicBezTo>
                <a:lnTo>
                  <a:pt x="3752889" y="2962437"/>
                </a:lnTo>
                <a:cubicBezTo>
                  <a:pt x="3749833" y="2977893"/>
                  <a:pt x="3785524" y="2972964"/>
                  <a:pt x="3790622" y="2972260"/>
                </a:cubicBezTo>
                <a:lnTo>
                  <a:pt x="3825631" y="2887236"/>
                </a:lnTo>
                <a:cubicBezTo>
                  <a:pt x="3830734" y="2886532"/>
                  <a:pt x="3840930" y="2885124"/>
                  <a:pt x="3839571" y="2875284"/>
                </a:cubicBezTo>
                <a:cubicBezTo>
                  <a:pt x="3837534" y="2860535"/>
                  <a:pt x="3804229" y="2845089"/>
                  <a:pt x="3792675" y="2836662"/>
                </a:cubicBezTo>
                <a:close/>
                <a:moveTo>
                  <a:pt x="2611591" y="2995688"/>
                </a:moveTo>
                <a:lnTo>
                  <a:pt x="2602631" y="3016551"/>
                </a:lnTo>
                <a:cubicBezTo>
                  <a:pt x="2600178" y="3018484"/>
                  <a:pt x="2595272" y="3022347"/>
                  <a:pt x="2595046" y="3024500"/>
                </a:cubicBezTo>
                <a:cubicBezTo>
                  <a:pt x="2594815" y="3026652"/>
                  <a:pt x="2596983" y="3027412"/>
                  <a:pt x="2599760" y="3027689"/>
                </a:cubicBezTo>
                <a:cubicBezTo>
                  <a:pt x="2602542" y="3027966"/>
                  <a:pt x="2605933" y="3027759"/>
                  <a:pt x="2608156" y="3027983"/>
                </a:cubicBezTo>
                <a:cubicBezTo>
                  <a:pt x="2613519" y="3019815"/>
                  <a:pt x="2616659" y="3011424"/>
                  <a:pt x="2624244" y="3003479"/>
                </a:cubicBezTo>
                <a:cubicBezTo>
                  <a:pt x="2619795" y="3003033"/>
                  <a:pt x="2615580" y="3000439"/>
                  <a:pt x="2611591" y="2995688"/>
                </a:cubicBezTo>
                <a:close/>
                <a:moveTo>
                  <a:pt x="2650371" y="2943633"/>
                </a:moveTo>
                <a:lnTo>
                  <a:pt x="2640103" y="2981125"/>
                </a:lnTo>
                <a:cubicBezTo>
                  <a:pt x="2637423" y="2985211"/>
                  <a:pt x="2634740" y="2989293"/>
                  <a:pt x="2634509" y="2991449"/>
                </a:cubicBezTo>
                <a:lnTo>
                  <a:pt x="2641869" y="2985653"/>
                </a:lnTo>
                <a:cubicBezTo>
                  <a:pt x="2639872" y="2983281"/>
                  <a:pt x="2637649" y="2983059"/>
                  <a:pt x="2640103" y="2981125"/>
                </a:cubicBezTo>
                <a:cubicBezTo>
                  <a:pt x="2640328" y="2978973"/>
                  <a:pt x="2642786" y="2977043"/>
                  <a:pt x="2645235" y="2975114"/>
                </a:cubicBezTo>
                <a:lnTo>
                  <a:pt x="2657040" y="2969760"/>
                </a:lnTo>
                <a:lnTo>
                  <a:pt x="2661029" y="2974511"/>
                </a:lnTo>
                <a:cubicBezTo>
                  <a:pt x="2663938" y="2968272"/>
                  <a:pt x="2666618" y="2964191"/>
                  <a:pt x="2666848" y="2962034"/>
                </a:cubicBezTo>
                <a:lnTo>
                  <a:pt x="2681819" y="2940250"/>
                </a:lnTo>
                <a:close/>
                <a:moveTo>
                  <a:pt x="2713295" y="2931371"/>
                </a:moveTo>
                <a:lnTo>
                  <a:pt x="2712997" y="2932248"/>
                </a:lnTo>
                <a:lnTo>
                  <a:pt x="2716512" y="2938709"/>
                </a:lnTo>
                <a:lnTo>
                  <a:pt x="2716743" y="2936552"/>
                </a:lnTo>
                <a:close/>
                <a:moveTo>
                  <a:pt x="2675858" y="2910004"/>
                </a:moveTo>
                <a:lnTo>
                  <a:pt x="2674566" y="2910587"/>
                </a:lnTo>
                <a:cubicBezTo>
                  <a:pt x="2673649" y="2919201"/>
                  <a:pt x="2673423" y="2921353"/>
                  <a:pt x="2664527" y="2920469"/>
                </a:cubicBezTo>
                <a:lnTo>
                  <a:pt x="2652167" y="2939300"/>
                </a:lnTo>
                <a:lnTo>
                  <a:pt x="2666272" y="2938139"/>
                </a:lnTo>
                <a:close/>
                <a:moveTo>
                  <a:pt x="4032553" y="2711164"/>
                </a:moveTo>
                <a:cubicBezTo>
                  <a:pt x="4032553" y="2711164"/>
                  <a:pt x="4029839" y="2711539"/>
                  <a:pt x="4030211" y="2714235"/>
                </a:cubicBezTo>
                <a:lnTo>
                  <a:pt x="4024788" y="2714984"/>
                </a:lnTo>
                <a:close/>
                <a:moveTo>
                  <a:pt x="3838232" y="2715092"/>
                </a:moveTo>
                <a:cubicBezTo>
                  <a:pt x="3829391" y="2726341"/>
                  <a:pt x="3820553" y="2737584"/>
                  <a:pt x="3822591" y="2752342"/>
                </a:cubicBezTo>
                <a:cubicBezTo>
                  <a:pt x="3824628" y="2767090"/>
                  <a:pt x="3840602" y="2769901"/>
                  <a:pt x="3855901" y="2767788"/>
                </a:cubicBezTo>
                <a:cubicBezTo>
                  <a:pt x="3860994" y="2767084"/>
                  <a:pt x="3881386" y="2764268"/>
                  <a:pt x="3880027" y="2754433"/>
                </a:cubicBezTo>
                <a:cubicBezTo>
                  <a:pt x="3877311" y="2734762"/>
                  <a:pt x="3854881" y="2722821"/>
                  <a:pt x="3838232" y="2715092"/>
                </a:cubicBezTo>
                <a:close/>
                <a:moveTo>
                  <a:pt x="3999367" y="2691005"/>
                </a:moveTo>
                <a:cubicBezTo>
                  <a:pt x="4005536" y="2695652"/>
                  <a:pt x="4011332" y="2697603"/>
                  <a:pt x="4016756" y="2696854"/>
                </a:cubicBezTo>
                <a:cubicBezTo>
                  <a:pt x="4010113" y="2708765"/>
                  <a:pt x="4008889" y="2719931"/>
                  <a:pt x="4004956" y="2731472"/>
                </a:cubicBezTo>
                <a:cubicBezTo>
                  <a:pt x="4002247" y="2731846"/>
                  <a:pt x="3998270" y="2733077"/>
                  <a:pt x="3994881" y="2733545"/>
                </a:cubicBezTo>
                <a:cubicBezTo>
                  <a:pt x="3991492" y="2734013"/>
                  <a:pt x="3988685" y="2733719"/>
                  <a:pt x="3988312" y="2731019"/>
                </a:cubicBezTo>
                <a:cubicBezTo>
                  <a:pt x="3987940" y="2728323"/>
                  <a:pt x="3992618" y="2722178"/>
                  <a:pt x="3994960" y="2719103"/>
                </a:cubicBezTo>
                <a:close/>
                <a:moveTo>
                  <a:pt x="4027984" y="2668710"/>
                </a:moveTo>
                <a:lnTo>
                  <a:pt x="4028894" y="2674538"/>
                </a:lnTo>
                <a:lnTo>
                  <a:pt x="4025368" y="2679169"/>
                </a:lnTo>
                <a:close/>
                <a:moveTo>
                  <a:pt x="2606428" y="2832212"/>
                </a:moveTo>
                <a:cubicBezTo>
                  <a:pt x="2614791" y="2831526"/>
                  <a:pt x="2616459" y="2850501"/>
                  <a:pt x="2616791" y="2854294"/>
                </a:cubicBezTo>
                <a:cubicBezTo>
                  <a:pt x="2610089" y="2873959"/>
                  <a:pt x="2599201" y="2893963"/>
                  <a:pt x="2587989" y="2910174"/>
                </a:cubicBezTo>
                <a:cubicBezTo>
                  <a:pt x="2584935" y="2911384"/>
                  <a:pt x="2579150" y="2920461"/>
                  <a:pt x="2572208" y="2933631"/>
                </a:cubicBezTo>
                <a:lnTo>
                  <a:pt x="2555015" y="2970004"/>
                </a:lnTo>
                <a:lnTo>
                  <a:pt x="2549192" y="2970884"/>
                </a:lnTo>
                <a:lnTo>
                  <a:pt x="2542494" y="2974172"/>
                </a:lnTo>
                <a:lnTo>
                  <a:pt x="2529575" y="2964674"/>
                </a:lnTo>
                <a:lnTo>
                  <a:pt x="2539797" y="2937073"/>
                </a:lnTo>
                <a:lnTo>
                  <a:pt x="2543978" y="2936730"/>
                </a:lnTo>
                <a:cubicBezTo>
                  <a:pt x="2556525" y="2935697"/>
                  <a:pt x="2555527" y="2924316"/>
                  <a:pt x="2554862" y="2916726"/>
                </a:cubicBezTo>
                <a:cubicBezTo>
                  <a:pt x="2574440" y="2899825"/>
                  <a:pt x="2585327" y="2879817"/>
                  <a:pt x="2600392" y="2859466"/>
                </a:cubicBezTo>
                <a:cubicBezTo>
                  <a:pt x="2600059" y="2855669"/>
                  <a:pt x="2598062" y="2832902"/>
                  <a:pt x="2606428" y="2832212"/>
                </a:cubicBezTo>
                <a:close/>
                <a:moveTo>
                  <a:pt x="2773250" y="2785536"/>
                </a:moveTo>
                <a:lnTo>
                  <a:pt x="2758049" y="2801731"/>
                </a:lnTo>
                <a:lnTo>
                  <a:pt x="2768212" y="2803615"/>
                </a:lnTo>
                <a:lnTo>
                  <a:pt x="2766867" y="2807882"/>
                </a:lnTo>
                <a:lnTo>
                  <a:pt x="2771646" y="2800607"/>
                </a:lnTo>
                <a:close/>
                <a:moveTo>
                  <a:pt x="4108781" y="2507328"/>
                </a:moveTo>
                <a:lnTo>
                  <a:pt x="4109400" y="2507243"/>
                </a:lnTo>
                <a:lnTo>
                  <a:pt x="4110636" y="2516195"/>
                </a:lnTo>
                <a:lnTo>
                  <a:pt x="4107554" y="2513873"/>
                </a:lnTo>
                <a:close/>
                <a:moveTo>
                  <a:pt x="2850108" y="2632128"/>
                </a:moveTo>
                <a:lnTo>
                  <a:pt x="2850091" y="2632521"/>
                </a:lnTo>
                <a:lnTo>
                  <a:pt x="2850338" y="2632289"/>
                </a:lnTo>
                <a:close/>
                <a:moveTo>
                  <a:pt x="2876350" y="2597830"/>
                </a:moveTo>
                <a:lnTo>
                  <a:pt x="2865330" y="2618168"/>
                </a:lnTo>
                <a:lnTo>
                  <a:pt x="2877318" y="2606877"/>
                </a:lnTo>
                <a:lnTo>
                  <a:pt x="2877885" y="2604506"/>
                </a:lnTo>
                <a:close/>
                <a:moveTo>
                  <a:pt x="4128751" y="2387242"/>
                </a:moveTo>
                <a:lnTo>
                  <a:pt x="4131358" y="2406125"/>
                </a:lnTo>
                <a:cubicBezTo>
                  <a:pt x="4127425" y="2417665"/>
                  <a:pt x="4120782" y="2429580"/>
                  <a:pt x="4119559" y="2440746"/>
                </a:cubicBezTo>
                <a:lnTo>
                  <a:pt x="4109833" y="2450331"/>
                </a:lnTo>
                <a:cubicBezTo>
                  <a:pt x="4113187" y="2474614"/>
                  <a:pt x="4083997" y="2503383"/>
                  <a:pt x="4087350" y="2527661"/>
                </a:cubicBezTo>
                <a:cubicBezTo>
                  <a:pt x="4088468" y="2535752"/>
                  <a:pt x="4089958" y="2546544"/>
                  <a:pt x="4082566" y="2553064"/>
                </a:cubicBezTo>
                <a:lnTo>
                  <a:pt x="4081766" y="2555810"/>
                </a:lnTo>
                <a:lnTo>
                  <a:pt x="4067328" y="2568189"/>
                </a:lnTo>
                <a:lnTo>
                  <a:pt x="4057462" y="2609643"/>
                </a:lnTo>
                <a:lnTo>
                  <a:pt x="4033473" y="2655902"/>
                </a:lnTo>
                <a:lnTo>
                  <a:pt x="4033235" y="2656092"/>
                </a:lnTo>
                <a:lnTo>
                  <a:pt x="4031103" y="2660470"/>
                </a:lnTo>
                <a:lnTo>
                  <a:pt x="4028938" y="2664649"/>
                </a:lnTo>
                <a:lnTo>
                  <a:pt x="4029988" y="2612556"/>
                </a:lnTo>
                <a:lnTo>
                  <a:pt x="4039820" y="2583709"/>
                </a:lnTo>
                <a:cubicBezTo>
                  <a:pt x="4050667" y="2582211"/>
                  <a:pt x="4050295" y="2579511"/>
                  <a:pt x="4048804" y="2568719"/>
                </a:cubicBezTo>
                <a:cubicBezTo>
                  <a:pt x="4048059" y="2563324"/>
                  <a:pt x="4053110" y="2559879"/>
                  <a:pt x="4061248" y="2558755"/>
                </a:cubicBezTo>
                <a:lnTo>
                  <a:pt x="4081869" y="2467942"/>
                </a:lnTo>
                <a:cubicBezTo>
                  <a:pt x="4092711" y="2466444"/>
                  <a:pt x="4088883" y="2458723"/>
                  <a:pt x="4087766" y="2450631"/>
                </a:cubicBezTo>
                <a:cubicBezTo>
                  <a:pt x="4087021" y="2445240"/>
                  <a:pt x="4092445" y="2444491"/>
                  <a:pt x="4097868" y="2443742"/>
                </a:cubicBezTo>
                <a:cubicBezTo>
                  <a:pt x="4095633" y="2427555"/>
                  <a:pt x="4110515" y="2395259"/>
                  <a:pt x="4128751" y="2387242"/>
                </a:cubicBezTo>
                <a:close/>
                <a:moveTo>
                  <a:pt x="2868235" y="2455200"/>
                </a:moveTo>
                <a:lnTo>
                  <a:pt x="2869233" y="2466582"/>
                </a:lnTo>
                <a:cubicBezTo>
                  <a:pt x="2869566" y="2470379"/>
                  <a:pt x="2866055" y="2478311"/>
                  <a:pt x="2862203" y="2482451"/>
                </a:cubicBezTo>
                <a:lnTo>
                  <a:pt x="2860206" y="2459679"/>
                </a:lnTo>
                <a:close/>
                <a:moveTo>
                  <a:pt x="4196428" y="2256942"/>
                </a:moveTo>
                <a:cubicBezTo>
                  <a:pt x="4199137" y="2256568"/>
                  <a:pt x="4204560" y="2255819"/>
                  <a:pt x="4204933" y="2258515"/>
                </a:cubicBezTo>
                <a:cubicBezTo>
                  <a:pt x="4205678" y="2263910"/>
                  <a:pt x="4195203" y="2268104"/>
                  <a:pt x="4192493" y="2268478"/>
                </a:cubicBezTo>
                <a:close/>
                <a:moveTo>
                  <a:pt x="2872941" y="2412763"/>
                </a:moveTo>
                <a:cubicBezTo>
                  <a:pt x="2877459" y="2416217"/>
                  <a:pt x="2882634" y="2427256"/>
                  <a:pt x="2883304" y="2434845"/>
                </a:cubicBezTo>
                <a:lnTo>
                  <a:pt x="2875936" y="2446921"/>
                </a:lnTo>
                <a:close/>
                <a:moveTo>
                  <a:pt x="4221353" y="2157284"/>
                </a:moveTo>
                <a:lnTo>
                  <a:pt x="4222844" y="2168076"/>
                </a:lnTo>
                <a:lnTo>
                  <a:pt x="4217420" y="2168825"/>
                </a:lnTo>
                <a:cubicBezTo>
                  <a:pt x="4217047" y="2166125"/>
                  <a:pt x="4219012" y="2160354"/>
                  <a:pt x="4221353" y="2157284"/>
                </a:cubicBezTo>
                <a:close/>
                <a:moveTo>
                  <a:pt x="4195188" y="2127910"/>
                </a:moveTo>
                <a:lnTo>
                  <a:pt x="4199016" y="2135627"/>
                </a:lnTo>
                <a:lnTo>
                  <a:pt x="4199286" y="2157580"/>
                </a:lnTo>
                <a:cubicBezTo>
                  <a:pt x="4196572" y="2157955"/>
                  <a:pt x="4196945" y="2160655"/>
                  <a:pt x="4197317" y="2163351"/>
                </a:cubicBezTo>
                <a:cubicBezTo>
                  <a:pt x="4191893" y="2164100"/>
                  <a:pt x="4188812" y="2161778"/>
                  <a:pt x="4188067" y="2156382"/>
                </a:cubicBezTo>
                <a:cubicBezTo>
                  <a:pt x="4186949" y="2148291"/>
                  <a:pt x="4190882" y="2136751"/>
                  <a:pt x="4195188" y="2127910"/>
                </a:cubicBezTo>
                <a:close/>
                <a:moveTo>
                  <a:pt x="4277371" y="1962620"/>
                </a:moveTo>
                <a:lnTo>
                  <a:pt x="4291672" y="1966139"/>
                </a:lnTo>
                <a:lnTo>
                  <a:pt x="4294280" y="1985022"/>
                </a:lnTo>
                <a:lnTo>
                  <a:pt x="4288856" y="1985771"/>
                </a:lnTo>
                <a:lnTo>
                  <a:pt x="4284449" y="2013869"/>
                </a:lnTo>
                <a:lnTo>
                  <a:pt x="4270786" y="2035003"/>
                </a:lnTo>
                <a:cubicBezTo>
                  <a:pt x="4276582" y="2036950"/>
                  <a:pt x="4267225" y="2049234"/>
                  <a:pt x="4261055" y="2044588"/>
                </a:cubicBezTo>
                <a:cubicBezTo>
                  <a:pt x="4254036" y="2053808"/>
                  <a:pt x="4252817" y="2064974"/>
                  <a:pt x="4254307" y="2075761"/>
                </a:cubicBezTo>
                <a:cubicBezTo>
                  <a:pt x="4250373" y="2087301"/>
                  <a:pt x="4244098" y="2101912"/>
                  <a:pt x="4237083" y="2111131"/>
                </a:cubicBezTo>
                <a:lnTo>
                  <a:pt x="4236981" y="2130384"/>
                </a:lnTo>
                <a:lnTo>
                  <a:pt x="4225016" y="2123791"/>
                </a:lnTo>
                <a:lnTo>
                  <a:pt x="4211086" y="2122963"/>
                </a:lnTo>
                <a:cubicBezTo>
                  <a:pt x="4218103" y="2113753"/>
                  <a:pt x="4218954" y="2099886"/>
                  <a:pt x="4220173" y="2088720"/>
                </a:cubicBezTo>
                <a:lnTo>
                  <a:pt x="4234848" y="2094944"/>
                </a:lnTo>
                <a:cubicBezTo>
                  <a:pt x="4242236" y="2088425"/>
                  <a:pt x="4251056" y="2032229"/>
                  <a:pt x="4249565" y="2021438"/>
                </a:cubicBezTo>
                <a:lnTo>
                  <a:pt x="4264080" y="1986446"/>
                </a:lnTo>
                <a:cubicBezTo>
                  <a:pt x="4264080" y="1986446"/>
                  <a:pt x="4268013" y="1974905"/>
                  <a:pt x="4271095" y="1977226"/>
                </a:cubicBezTo>
                <a:lnTo>
                  <a:pt x="4275029" y="1965690"/>
                </a:lnTo>
                <a:cubicBezTo>
                  <a:pt x="4278115" y="1968011"/>
                  <a:pt x="4280452" y="1964941"/>
                  <a:pt x="4277371" y="1962620"/>
                </a:cubicBezTo>
                <a:close/>
                <a:moveTo>
                  <a:pt x="4294803" y="1888738"/>
                </a:moveTo>
                <a:cubicBezTo>
                  <a:pt x="4291614" y="1905670"/>
                  <a:pt x="4298049" y="1932271"/>
                  <a:pt x="4300284" y="1948458"/>
                </a:cubicBezTo>
                <a:lnTo>
                  <a:pt x="4280186" y="1942983"/>
                </a:lnTo>
                <a:lnTo>
                  <a:pt x="4290017" y="1914137"/>
                </a:lnTo>
                <a:cubicBezTo>
                  <a:pt x="4288527" y="1903345"/>
                  <a:pt x="4290124" y="1894883"/>
                  <a:pt x="4294803" y="1888738"/>
                </a:cubicBezTo>
                <a:close/>
                <a:moveTo>
                  <a:pt x="2928812" y="2041222"/>
                </a:moveTo>
                <a:lnTo>
                  <a:pt x="2963276" y="2049856"/>
                </a:lnTo>
                <a:cubicBezTo>
                  <a:pt x="2964274" y="2061238"/>
                  <a:pt x="2961753" y="2080560"/>
                  <a:pt x="2949871" y="2089182"/>
                </a:cubicBezTo>
                <a:lnTo>
                  <a:pt x="2954202" y="2138514"/>
                </a:lnTo>
                <a:cubicBezTo>
                  <a:pt x="2946833" y="2150590"/>
                  <a:pt x="2939803" y="2166459"/>
                  <a:pt x="2941134" y="2181637"/>
                </a:cubicBezTo>
                <a:lnTo>
                  <a:pt x="2924401" y="2183013"/>
                </a:lnTo>
                <a:lnTo>
                  <a:pt x="2935139" y="2113330"/>
                </a:lnTo>
                <a:cubicBezTo>
                  <a:pt x="2922588" y="2114362"/>
                  <a:pt x="2917746" y="2107117"/>
                  <a:pt x="2916748" y="2095726"/>
                </a:cubicBezTo>
                <a:cubicBezTo>
                  <a:pt x="2915079" y="2076755"/>
                  <a:pt x="2921782" y="2057091"/>
                  <a:pt x="2928812" y="2041222"/>
                </a:cubicBezTo>
                <a:close/>
                <a:moveTo>
                  <a:pt x="4338980" y="1808412"/>
                </a:moveTo>
                <a:lnTo>
                  <a:pt x="4330740" y="1828793"/>
                </a:lnTo>
                <a:lnTo>
                  <a:pt x="4320639" y="1835687"/>
                </a:lnTo>
                <a:lnTo>
                  <a:pt x="4319893" y="1830291"/>
                </a:lnTo>
                <a:lnTo>
                  <a:pt x="4326163" y="1815681"/>
                </a:lnTo>
                <a:close/>
                <a:moveTo>
                  <a:pt x="4289258" y="1768547"/>
                </a:moveTo>
                <a:lnTo>
                  <a:pt x="4297390" y="1767424"/>
                </a:lnTo>
                <a:lnTo>
                  <a:pt x="4286814" y="1790879"/>
                </a:lnTo>
                <a:cubicBezTo>
                  <a:pt x="4285696" y="1782783"/>
                  <a:pt x="4287289" y="1774318"/>
                  <a:pt x="4289258" y="1768547"/>
                </a:cubicBezTo>
                <a:close/>
                <a:moveTo>
                  <a:pt x="4332376" y="1740602"/>
                </a:moveTo>
                <a:cubicBezTo>
                  <a:pt x="4338917" y="1747944"/>
                  <a:pt x="4343494" y="1761057"/>
                  <a:pt x="4344984" y="1771848"/>
                </a:cubicBezTo>
                <a:lnTo>
                  <a:pt x="4346847" y="1785335"/>
                </a:lnTo>
                <a:cubicBezTo>
                  <a:pt x="4347219" y="1788031"/>
                  <a:pt x="4344505" y="1788406"/>
                  <a:pt x="4344877" y="1791102"/>
                </a:cubicBezTo>
                <a:lnTo>
                  <a:pt x="4330948" y="1790278"/>
                </a:lnTo>
                <a:close/>
                <a:moveTo>
                  <a:pt x="4304347" y="1697736"/>
                </a:moveTo>
                <a:lnTo>
                  <a:pt x="4315195" y="1696238"/>
                </a:lnTo>
                <a:lnTo>
                  <a:pt x="4337533" y="1717895"/>
                </a:lnTo>
                <a:cubicBezTo>
                  <a:pt x="4338650" y="1725986"/>
                  <a:pt x="4322379" y="1728234"/>
                  <a:pt x="4323972" y="1719768"/>
                </a:cubicBezTo>
                <a:lnTo>
                  <a:pt x="4309936" y="1738202"/>
                </a:lnTo>
                <a:lnTo>
                  <a:pt x="4304991" y="1722389"/>
                </a:lnTo>
                <a:close/>
                <a:moveTo>
                  <a:pt x="4331035" y="1630827"/>
                </a:moveTo>
                <a:cubicBezTo>
                  <a:pt x="4331780" y="1636223"/>
                  <a:pt x="4332153" y="1638919"/>
                  <a:pt x="4330184" y="1644689"/>
                </a:cubicBezTo>
                <a:lnTo>
                  <a:pt x="4327474" y="1645063"/>
                </a:lnTo>
                <a:cubicBezTo>
                  <a:pt x="4326729" y="1639668"/>
                  <a:pt x="4328694" y="1633898"/>
                  <a:pt x="4331035" y="1630827"/>
                </a:cubicBezTo>
                <a:close/>
                <a:moveTo>
                  <a:pt x="4374893" y="1608274"/>
                </a:moveTo>
                <a:cubicBezTo>
                  <a:pt x="4377603" y="1607900"/>
                  <a:pt x="4383772" y="1612546"/>
                  <a:pt x="4381435" y="1615616"/>
                </a:cubicBezTo>
                <a:lnTo>
                  <a:pt x="4368145" y="1639446"/>
                </a:lnTo>
                <a:cubicBezTo>
                  <a:pt x="4371125" y="1661025"/>
                  <a:pt x="4350925" y="1674812"/>
                  <a:pt x="4353905" y="1696391"/>
                </a:cubicBezTo>
                <a:lnTo>
                  <a:pt x="4337635" y="1698638"/>
                </a:lnTo>
                <a:cubicBezTo>
                  <a:pt x="4344655" y="1689423"/>
                  <a:pt x="4347844" y="1672491"/>
                  <a:pt x="4351772" y="1660951"/>
                </a:cubicBezTo>
                <a:cubicBezTo>
                  <a:pt x="4349537" y="1644763"/>
                  <a:pt x="4355439" y="1627457"/>
                  <a:pt x="4358995" y="1613217"/>
                </a:cubicBezTo>
                <a:close/>
                <a:moveTo>
                  <a:pt x="3117830" y="1735324"/>
                </a:moveTo>
                <a:lnTo>
                  <a:pt x="3157276" y="1739574"/>
                </a:lnTo>
                <a:cubicBezTo>
                  <a:pt x="3160113" y="1751966"/>
                  <a:pt x="3160264" y="1773648"/>
                  <a:pt x="3148431" y="1784966"/>
                </a:cubicBezTo>
                <a:lnTo>
                  <a:pt x="3160730" y="1838677"/>
                </a:lnTo>
                <a:cubicBezTo>
                  <a:pt x="3154417" y="1853112"/>
                  <a:pt x="3149053" y="1871676"/>
                  <a:pt x="3152837" y="1888202"/>
                </a:cubicBezTo>
                <a:lnTo>
                  <a:pt x="3134533" y="1892275"/>
                </a:lnTo>
                <a:lnTo>
                  <a:pt x="3135807" y="1813832"/>
                </a:lnTo>
                <a:cubicBezTo>
                  <a:pt x="3122077" y="1816888"/>
                  <a:pt x="3115616" y="1809642"/>
                  <a:pt x="3112778" y="1797241"/>
                </a:cubicBezTo>
                <a:cubicBezTo>
                  <a:pt x="3108044" y="1776586"/>
                  <a:pt x="3112467" y="1753888"/>
                  <a:pt x="3117830" y="1735324"/>
                </a:cubicBezTo>
                <a:close/>
                <a:moveTo>
                  <a:pt x="4413483" y="1487490"/>
                </a:moveTo>
                <a:cubicBezTo>
                  <a:pt x="4416193" y="1487116"/>
                  <a:pt x="4424224" y="1505245"/>
                  <a:pt x="4424597" y="1507946"/>
                </a:cubicBezTo>
                <a:cubicBezTo>
                  <a:pt x="4413749" y="1509444"/>
                  <a:pt x="4410934" y="1529076"/>
                  <a:pt x="4407745" y="1546008"/>
                </a:cubicBezTo>
                <a:lnTo>
                  <a:pt x="4396898" y="1547506"/>
                </a:lnTo>
                <a:cubicBezTo>
                  <a:pt x="4395036" y="1534023"/>
                  <a:pt x="4405243" y="1507867"/>
                  <a:pt x="4411887" y="1495957"/>
                </a:cubicBezTo>
                <a:cubicBezTo>
                  <a:pt x="4411514" y="1493261"/>
                  <a:pt x="4410769" y="1487865"/>
                  <a:pt x="4413483" y="1487490"/>
                </a:cubicBezTo>
                <a:close/>
                <a:moveTo>
                  <a:pt x="4425284" y="1452873"/>
                </a:moveTo>
                <a:lnTo>
                  <a:pt x="4428264" y="1474452"/>
                </a:lnTo>
                <a:lnTo>
                  <a:pt x="4420499" y="1478271"/>
                </a:lnTo>
                <a:cubicBezTo>
                  <a:pt x="4419381" y="1470180"/>
                  <a:pt x="4417891" y="1459393"/>
                  <a:pt x="4425284" y="1452873"/>
                </a:cubicBezTo>
                <a:close/>
                <a:moveTo>
                  <a:pt x="4448704" y="1418762"/>
                </a:moveTo>
                <a:lnTo>
                  <a:pt x="4451391" y="1421779"/>
                </a:lnTo>
                <a:lnTo>
                  <a:pt x="4452881" y="1432566"/>
                </a:lnTo>
                <a:lnTo>
                  <a:pt x="4433895" y="1435188"/>
                </a:lnTo>
                <a:lnTo>
                  <a:pt x="4435758" y="1448675"/>
                </a:lnTo>
                <a:lnTo>
                  <a:pt x="4427248" y="1447103"/>
                </a:lnTo>
                <a:lnTo>
                  <a:pt x="4425758" y="1436312"/>
                </a:lnTo>
                <a:lnTo>
                  <a:pt x="4439433" y="1420637"/>
                </a:lnTo>
                <a:close/>
                <a:moveTo>
                  <a:pt x="4136456" y="1375865"/>
                </a:moveTo>
                <a:cubicBezTo>
                  <a:pt x="4110961" y="1379386"/>
                  <a:pt x="4119791" y="1443316"/>
                  <a:pt x="4090910" y="1422252"/>
                </a:cubicBezTo>
                <a:lnTo>
                  <a:pt x="4103823" y="1440514"/>
                </a:lnTo>
                <a:cubicBezTo>
                  <a:pt x="4116395" y="1418732"/>
                  <a:pt x="4132373" y="1421532"/>
                  <a:pt x="4138493" y="1390614"/>
                </a:cubicBezTo>
                <a:cubicBezTo>
                  <a:pt x="4138493" y="1390614"/>
                  <a:pt x="4153787" y="1388502"/>
                  <a:pt x="4153108" y="1383589"/>
                </a:cubicBezTo>
                <a:cubicBezTo>
                  <a:pt x="4152428" y="1378666"/>
                  <a:pt x="4141549" y="1375162"/>
                  <a:pt x="4136456" y="1375865"/>
                </a:cubicBezTo>
                <a:close/>
                <a:moveTo>
                  <a:pt x="3893377" y="1383200"/>
                </a:moveTo>
                <a:lnTo>
                  <a:pt x="3890925" y="1386829"/>
                </a:lnTo>
                <a:lnTo>
                  <a:pt x="3889698" y="1394905"/>
                </a:lnTo>
                <a:lnTo>
                  <a:pt x="3896154" y="1404037"/>
                </a:lnTo>
                <a:lnTo>
                  <a:pt x="3904728" y="1390816"/>
                </a:lnTo>
                <a:close/>
                <a:moveTo>
                  <a:pt x="3623698" y="1381453"/>
                </a:moveTo>
                <a:cubicBezTo>
                  <a:pt x="3621200" y="1381548"/>
                  <a:pt x="3621424" y="1388774"/>
                  <a:pt x="3621424" y="1388774"/>
                </a:cubicBezTo>
                <a:lnTo>
                  <a:pt x="3616175" y="1398134"/>
                </a:lnTo>
                <a:lnTo>
                  <a:pt x="3608618" y="1428718"/>
                </a:lnTo>
                <a:lnTo>
                  <a:pt x="3613980" y="1427977"/>
                </a:lnTo>
                <a:lnTo>
                  <a:pt x="3617293" y="1416652"/>
                </a:lnTo>
                <a:cubicBezTo>
                  <a:pt x="3620771" y="1408084"/>
                  <a:pt x="3625534" y="1400670"/>
                  <a:pt x="3631769" y="1400431"/>
                </a:cubicBezTo>
                <a:cubicBezTo>
                  <a:pt x="3631696" y="1398023"/>
                  <a:pt x="3623698" y="1381453"/>
                  <a:pt x="3623698" y="1381453"/>
                </a:cubicBezTo>
                <a:close/>
                <a:moveTo>
                  <a:pt x="3921663" y="1329086"/>
                </a:moveTo>
                <a:cubicBezTo>
                  <a:pt x="3916677" y="1329274"/>
                  <a:pt x="3916828" y="1334093"/>
                  <a:pt x="3916900" y="1336496"/>
                </a:cubicBezTo>
                <a:cubicBezTo>
                  <a:pt x="3916974" y="1338908"/>
                  <a:pt x="3919539" y="1341217"/>
                  <a:pt x="3922037" y="1341123"/>
                </a:cubicBezTo>
                <a:cubicBezTo>
                  <a:pt x="3924530" y="1341024"/>
                  <a:pt x="3924452" y="1338622"/>
                  <a:pt x="3926950" y="1338523"/>
                </a:cubicBezTo>
                <a:cubicBezTo>
                  <a:pt x="3926877" y="1336115"/>
                  <a:pt x="3924156" y="1328988"/>
                  <a:pt x="3921663" y="1329086"/>
                </a:cubicBezTo>
                <a:close/>
                <a:moveTo>
                  <a:pt x="3764714" y="1339904"/>
                </a:moveTo>
                <a:cubicBezTo>
                  <a:pt x="3750275" y="1357327"/>
                  <a:pt x="3740895" y="1376975"/>
                  <a:pt x="3731515" y="1396618"/>
                </a:cubicBezTo>
                <a:lnTo>
                  <a:pt x="3734277" y="1404988"/>
                </a:lnTo>
                <a:lnTo>
                  <a:pt x="3743550" y="1390037"/>
                </a:lnTo>
                <a:lnTo>
                  <a:pt x="3737013" y="1413264"/>
                </a:lnTo>
                <a:lnTo>
                  <a:pt x="3737020" y="1413286"/>
                </a:lnTo>
                <a:cubicBezTo>
                  <a:pt x="3742011" y="1413093"/>
                  <a:pt x="3741709" y="1403460"/>
                  <a:pt x="3741637" y="1401053"/>
                </a:cubicBezTo>
                <a:cubicBezTo>
                  <a:pt x="3741264" y="1389016"/>
                  <a:pt x="3748447" y="1379096"/>
                  <a:pt x="3758273" y="1373902"/>
                </a:cubicBezTo>
                <a:cubicBezTo>
                  <a:pt x="3757900" y="1361861"/>
                  <a:pt x="3765087" y="1351940"/>
                  <a:pt x="3764714" y="1339904"/>
                </a:cubicBezTo>
                <a:close/>
                <a:moveTo>
                  <a:pt x="3935584" y="1294803"/>
                </a:moveTo>
                <a:lnTo>
                  <a:pt x="3946157" y="1313685"/>
                </a:lnTo>
                <a:lnTo>
                  <a:pt x="3945783" y="1301644"/>
                </a:lnTo>
                <a:cubicBezTo>
                  <a:pt x="3945561" y="1294422"/>
                  <a:pt x="3940574" y="1294610"/>
                  <a:pt x="3935584" y="1294803"/>
                </a:cubicBezTo>
                <a:close/>
                <a:moveTo>
                  <a:pt x="3778488" y="1300806"/>
                </a:moveTo>
                <a:lnTo>
                  <a:pt x="3763899" y="1313414"/>
                </a:lnTo>
                <a:cubicBezTo>
                  <a:pt x="3771378" y="1313128"/>
                  <a:pt x="3774168" y="1322668"/>
                  <a:pt x="3774318" y="1327483"/>
                </a:cubicBezTo>
                <a:lnTo>
                  <a:pt x="3767134" y="1337398"/>
                </a:lnTo>
                <a:cubicBezTo>
                  <a:pt x="3782092" y="1336827"/>
                  <a:pt x="3789203" y="1324504"/>
                  <a:pt x="3788756" y="1310055"/>
                </a:cubicBezTo>
                <a:lnTo>
                  <a:pt x="3788684" y="1307648"/>
                </a:lnTo>
                <a:cubicBezTo>
                  <a:pt x="3788684" y="1307648"/>
                  <a:pt x="3801153" y="1307169"/>
                  <a:pt x="3801081" y="1304766"/>
                </a:cubicBezTo>
                <a:cubicBezTo>
                  <a:pt x="3801003" y="1302355"/>
                  <a:pt x="3780977" y="1300712"/>
                  <a:pt x="3778488" y="1300806"/>
                </a:cubicBezTo>
                <a:close/>
                <a:moveTo>
                  <a:pt x="3661510" y="1312507"/>
                </a:moveTo>
                <a:lnTo>
                  <a:pt x="3639399" y="1339963"/>
                </a:lnTo>
                <a:lnTo>
                  <a:pt x="3636798" y="1345895"/>
                </a:lnTo>
                <a:lnTo>
                  <a:pt x="3631027" y="1376353"/>
                </a:lnTo>
                <a:cubicBezTo>
                  <a:pt x="3648483" y="1375682"/>
                  <a:pt x="3645321" y="1354110"/>
                  <a:pt x="3644947" y="1342069"/>
                </a:cubicBezTo>
                <a:cubicBezTo>
                  <a:pt x="3652431" y="1341783"/>
                  <a:pt x="3662330" y="1338996"/>
                  <a:pt x="3667170" y="1333989"/>
                </a:cubicBezTo>
                <a:close/>
                <a:moveTo>
                  <a:pt x="3680645" y="1285261"/>
                </a:moveTo>
                <a:cubicBezTo>
                  <a:pt x="3675659" y="1285453"/>
                  <a:pt x="3675804" y="1290268"/>
                  <a:pt x="3675882" y="1292675"/>
                </a:cubicBezTo>
                <a:lnTo>
                  <a:pt x="3685927" y="1294703"/>
                </a:lnTo>
                <a:cubicBezTo>
                  <a:pt x="3685853" y="1292291"/>
                  <a:pt x="3683138" y="1285167"/>
                  <a:pt x="3680645" y="1285261"/>
                </a:cubicBezTo>
                <a:close/>
                <a:moveTo>
                  <a:pt x="3835362" y="1202206"/>
                </a:moveTo>
                <a:cubicBezTo>
                  <a:pt x="3835508" y="1207021"/>
                  <a:pt x="3840571" y="1209236"/>
                  <a:pt x="3845558" y="1209048"/>
                </a:cubicBezTo>
                <a:cubicBezTo>
                  <a:pt x="3845485" y="1206641"/>
                  <a:pt x="3845334" y="1201826"/>
                  <a:pt x="3840348" y="1202014"/>
                </a:cubicBezTo>
                <a:close/>
                <a:moveTo>
                  <a:pt x="3689906" y="1169535"/>
                </a:moveTo>
                <a:lnTo>
                  <a:pt x="3685244" y="1179450"/>
                </a:lnTo>
                <a:cubicBezTo>
                  <a:pt x="3675854" y="1191396"/>
                  <a:pt x="3665742" y="1202816"/>
                  <a:pt x="3662341" y="1215810"/>
                </a:cubicBezTo>
                <a:cubicBezTo>
                  <a:pt x="3665058" y="1235485"/>
                  <a:pt x="3652477" y="1257268"/>
                  <a:pt x="3632085" y="1260085"/>
                </a:cubicBezTo>
                <a:lnTo>
                  <a:pt x="3639192" y="1279919"/>
                </a:lnTo>
                <a:lnTo>
                  <a:pt x="3642643" y="1267429"/>
                </a:lnTo>
                <a:cubicBezTo>
                  <a:pt x="3654817" y="1257321"/>
                  <a:pt x="3664420" y="1244900"/>
                  <a:pt x="3674019" y="1232479"/>
                </a:cubicBezTo>
                <a:lnTo>
                  <a:pt x="3689990" y="1183653"/>
                </a:lnTo>
                <a:cubicBezTo>
                  <a:pt x="3692478" y="1183560"/>
                  <a:pt x="3699962" y="1183274"/>
                  <a:pt x="3699812" y="1178459"/>
                </a:cubicBezTo>
                <a:close/>
                <a:moveTo>
                  <a:pt x="3893050" y="1130088"/>
                </a:moveTo>
                <a:lnTo>
                  <a:pt x="3885644" y="1132785"/>
                </a:lnTo>
                <a:lnTo>
                  <a:pt x="3895772" y="1137219"/>
                </a:lnTo>
                <a:cubicBezTo>
                  <a:pt x="3895693" y="1134808"/>
                  <a:pt x="3895548" y="1129993"/>
                  <a:pt x="3893050" y="1130088"/>
                </a:cubicBezTo>
                <a:close/>
                <a:moveTo>
                  <a:pt x="4106461" y="1088183"/>
                </a:moveTo>
                <a:cubicBezTo>
                  <a:pt x="4106606" y="1092998"/>
                  <a:pt x="4109177" y="1095311"/>
                  <a:pt x="4114164" y="1095123"/>
                </a:cubicBezTo>
                <a:cubicBezTo>
                  <a:pt x="4114086" y="1092712"/>
                  <a:pt x="4113940" y="1087897"/>
                  <a:pt x="4108954" y="1088089"/>
                </a:cubicBezTo>
                <a:close/>
                <a:moveTo>
                  <a:pt x="4118330" y="1068446"/>
                </a:moveTo>
                <a:cubicBezTo>
                  <a:pt x="4115841" y="1068539"/>
                  <a:pt x="4113422" y="1071045"/>
                  <a:pt x="4113494" y="1073448"/>
                </a:cubicBezTo>
                <a:lnTo>
                  <a:pt x="4123544" y="1075480"/>
                </a:lnTo>
                <a:cubicBezTo>
                  <a:pt x="4123466" y="1073069"/>
                  <a:pt x="4120827" y="1068347"/>
                  <a:pt x="4118330" y="1068446"/>
                </a:cubicBezTo>
                <a:close/>
                <a:moveTo>
                  <a:pt x="4526563" y="997654"/>
                </a:moveTo>
                <a:lnTo>
                  <a:pt x="4525527" y="1000150"/>
                </a:lnTo>
                <a:lnTo>
                  <a:pt x="4526774" y="1000048"/>
                </a:lnTo>
                <a:close/>
                <a:moveTo>
                  <a:pt x="4745653" y="324568"/>
                </a:moveTo>
                <a:lnTo>
                  <a:pt x="4747035" y="328029"/>
                </a:lnTo>
                <a:cubicBezTo>
                  <a:pt x="4749200" y="339006"/>
                  <a:pt x="4748010" y="349193"/>
                  <a:pt x="4737809" y="350602"/>
                </a:cubicBezTo>
                <a:lnTo>
                  <a:pt x="4727613" y="352010"/>
                </a:lnTo>
                <a:cubicBezTo>
                  <a:pt x="4722171" y="387842"/>
                  <a:pt x="4708233" y="474971"/>
                  <a:pt x="4681031" y="503781"/>
                </a:cubicBezTo>
                <a:cubicBezTo>
                  <a:pt x="4685787" y="538213"/>
                  <a:pt x="4669798" y="685759"/>
                  <a:pt x="4635466" y="700523"/>
                </a:cubicBezTo>
                <a:lnTo>
                  <a:pt x="4627558" y="725599"/>
                </a:lnTo>
                <a:lnTo>
                  <a:pt x="4635987" y="725340"/>
                </a:lnTo>
                <a:lnTo>
                  <a:pt x="4644209" y="710381"/>
                </a:lnTo>
                <a:lnTo>
                  <a:pt x="4664836" y="707439"/>
                </a:lnTo>
                <a:lnTo>
                  <a:pt x="4673424" y="721994"/>
                </a:lnTo>
                <a:cubicBezTo>
                  <a:pt x="4664209" y="757692"/>
                  <a:pt x="4645779" y="726456"/>
                  <a:pt x="4636563" y="784463"/>
                </a:cubicBezTo>
                <a:lnTo>
                  <a:pt x="4622740" y="797849"/>
                </a:lnTo>
                <a:lnTo>
                  <a:pt x="4592402" y="842898"/>
                </a:lnTo>
                <a:lnTo>
                  <a:pt x="4586505" y="872678"/>
                </a:lnTo>
                <a:lnTo>
                  <a:pt x="4554266" y="933810"/>
                </a:lnTo>
                <a:lnTo>
                  <a:pt x="4545813" y="924913"/>
                </a:lnTo>
                <a:lnTo>
                  <a:pt x="4540729" y="971392"/>
                </a:lnTo>
                <a:lnTo>
                  <a:pt x="4534012" y="979939"/>
                </a:lnTo>
                <a:lnTo>
                  <a:pt x="4519977" y="977965"/>
                </a:lnTo>
                <a:lnTo>
                  <a:pt x="4526875" y="996004"/>
                </a:lnTo>
                <a:lnTo>
                  <a:pt x="4545332" y="985353"/>
                </a:lnTo>
                <a:lnTo>
                  <a:pt x="4546134" y="988604"/>
                </a:lnTo>
                <a:cubicBezTo>
                  <a:pt x="4546710" y="998643"/>
                  <a:pt x="4544406" y="1007567"/>
                  <a:pt x="4535187" y="1007567"/>
                </a:cubicBezTo>
                <a:lnTo>
                  <a:pt x="4525972" y="1007567"/>
                </a:lnTo>
                <a:cubicBezTo>
                  <a:pt x="4519060" y="1030991"/>
                  <a:pt x="4504376" y="1079518"/>
                  <a:pt x="4485799" y="1111728"/>
                </a:cubicBezTo>
                <a:lnTo>
                  <a:pt x="4469049" y="1133151"/>
                </a:lnTo>
                <a:lnTo>
                  <a:pt x="4465858" y="1139280"/>
                </a:lnTo>
                <a:lnTo>
                  <a:pt x="4464620" y="1152853"/>
                </a:lnTo>
                <a:cubicBezTo>
                  <a:pt x="4458005" y="1198671"/>
                  <a:pt x="4429783" y="1298717"/>
                  <a:pt x="4401558" y="1306525"/>
                </a:cubicBezTo>
                <a:lnTo>
                  <a:pt x="4394766" y="1320905"/>
                </a:lnTo>
                <a:lnTo>
                  <a:pt x="4395107" y="1330120"/>
                </a:lnTo>
                <a:cubicBezTo>
                  <a:pt x="4412433" y="1342758"/>
                  <a:pt x="4430449" y="1360320"/>
                  <a:pt x="4394763" y="1365248"/>
                </a:cubicBezTo>
                <a:lnTo>
                  <a:pt x="4378099" y="1432704"/>
                </a:lnTo>
                <a:lnTo>
                  <a:pt x="4383202" y="1431999"/>
                </a:lnTo>
                <a:lnTo>
                  <a:pt x="4405010" y="1427595"/>
                </a:lnTo>
                <a:lnTo>
                  <a:pt x="4400497" y="1445986"/>
                </a:lnTo>
                <a:cubicBezTo>
                  <a:pt x="4395335" y="1461130"/>
                  <a:pt x="4388385" y="1475834"/>
                  <a:pt x="4379823" y="1483889"/>
                </a:cubicBezTo>
                <a:lnTo>
                  <a:pt x="4385039" y="1521655"/>
                </a:lnTo>
                <a:lnTo>
                  <a:pt x="4371851" y="1526228"/>
                </a:lnTo>
                <a:lnTo>
                  <a:pt x="4356223" y="1553123"/>
                </a:lnTo>
                <a:cubicBezTo>
                  <a:pt x="4353141" y="1550802"/>
                  <a:pt x="4349309" y="1543081"/>
                  <a:pt x="4348937" y="1540389"/>
                </a:cubicBezTo>
                <a:cubicBezTo>
                  <a:pt x="4354839" y="1523078"/>
                  <a:pt x="4360364" y="1503072"/>
                  <a:pt x="4358129" y="1486885"/>
                </a:cubicBezTo>
                <a:cubicBezTo>
                  <a:pt x="4360838" y="1486511"/>
                  <a:pt x="4377110" y="1484264"/>
                  <a:pt x="4376364" y="1478868"/>
                </a:cubicBezTo>
                <a:cubicBezTo>
                  <a:pt x="4375992" y="1476172"/>
                  <a:pt x="4370200" y="1474220"/>
                  <a:pt x="4367114" y="1471900"/>
                </a:cubicBezTo>
                <a:lnTo>
                  <a:pt x="4371521" y="1443802"/>
                </a:lnTo>
                <a:lnTo>
                  <a:pt x="4354984" y="1424096"/>
                </a:lnTo>
                <a:cubicBezTo>
                  <a:pt x="4346000" y="1439081"/>
                  <a:pt x="4344301" y="1466804"/>
                  <a:pt x="4346909" y="1485687"/>
                </a:cubicBezTo>
                <a:cubicBezTo>
                  <a:pt x="4340741" y="1481041"/>
                  <a:pt x="4334576" y="1476393"/>
                  <a:pt x="4326439" y="1477517"/>
                </a:cubicBezTo>
                <a:cubicBezTo>
                  <a:pt x="4318305" y="1478640"/>
                  <a:pt x="4339792" y="1514159"/>
                  <a:pt x="4340537" y="1519555"/>
                </a:cubicBezTo>
                <a:cubicBezTo>
                  <a:pt x="4327247" y="1543385"/>
                  <a:pt x="4316670" y="1566836"/>
                  <a:pt x="4320768" y="1596506"/>
                </a:cubicBezTo>
                <a:lnTo>
                  <a:pt x="4342356" y="1612768"/>
                </a:lnTo>
                <a:lnTo>
                  <a:pt x="4335714" y="1624682"/>
                </a:lnTo>
                <a:lnTo>
                  <a:pt x="4324493" y="1623480"/>
                </a:lnTo>
                <a:cubicBezTo>
                  <a:pt x="4324493" y="1623480"/>
                  <a:pt x="4323376" y="1615389"/>
                  <a:pt x="4320662" y="1615764"/>
                </a:cubicBezTo>
                <a:cubicBezTo>
                  <a:pt x="4312529" y="1616887"/>
                  <a:pt x="4306152" y="1650755"/>
                  <a:pt x="4307269" y="1658847"/>
                </a:cubicBezTo>
                <a:cubicBezTo>
                  <a:pt x="4280151" y="1662592"/>
                  <a:pt x="4268782" y="1760378"/>
                  <a:pt x="4265221" y="1774614"/>
                </a:cubicBezTo>
                <a:lnTo>
                  <a:pt x="4285217" y="1799341"/>
                </a:lnTo>
                <a:cubicBezTo>
                  <a:pt x="4283253" y="1805111"/>
                  <a:pt x="4283998" y="1810507"/>
                  <a:pt x="4284743" y="1815902"/>
                </a:cubicBezTo>
                <a:cubicBezTo>
                  <a:pt x="4274743" y="1803539"/>
                  <a:pt x="4259696" y="1794625"/>
                  <a:pt x="4245017" y="1788402"/>
                </a:cubicBezTo>
                <a:lnTo>
                  <a:pt x="4249115" y="1818076"/>
                </a:lnTo>
                <a:cubicBezTo>
                  <a:pt x="4230134" y="1820697"/>
                  <a:pt x="4230507" y="1823393"/>
                  <a:pt x="4233114" y="1842276"/>
                </a:cubicBezTo>
                <a:cubicBezTo>
                  <a:pt x="4227691" y="1843025"/>
                  <a:pt x="4216636" y="1883038"/>
                  <a:pt x="4217753" y="1891130"/>
                </a:cubicBezTo>
                <a:cubicBezTo>
                  <a:pt x="4223922" y="1895776"/>
                  <a:pt x="4233173" y="1902749"/>
                  <a:pt x="4233918" y="1908140"/>
                </a:cubicBezTo>
                <a:cubicBezTo>
                  <a:pt x="4234663" y="1913536"/>
                  <a:pt x="4229240" y="1914285"/>
                  <a:pt x="4226530" y="1914659"/>
                </a:cubicBezTo>
                <a:cubicBezTo>
                  <a:pt x="4218765" y="1918479"/>
                  <a:pt x="4231847" y="1933168"/>
                  <a:pt x="4236153" y="1924327"/>
                </a:cubicBezTo>
                <a:cubicBezTo>
                  <a:pt x="4236526" y="1927023"/>
                  <a:pt x="4242220" y="1948227"/>
                  <a:pt x="4237170" y="1951676"/>
                </a:cubicBezTo>
                <a:lnTo>
                  <a:pt x="4222181" y="2003230"/>
                </a:lnTo>
                <a:lnTo>
                  <a:pt x="4219472" y="2003604"/>
                </a:lnTo>
                <a:lnTo>
                  <a:pt x="4201773" y="2055527"/>
                </a:lnTo>
                <a:lnTo>
                  <a:pt x="4202784" y="2082876"/>
                </a:lnTo>
                <a:lnTo>
                  <a:pt x="4182207" y="2093964"/>
                </a:lnTo>
                <a:cubicBezTo>
                  <a:pt x="4181462" y="2088568"/>
                  <a:pt x="4180824" y="2063919"/>
                  <a:pt x="4169977" y="2065417"/>
                </a:cubicBezTo>
                <a:cubicBezTo>
                  <a:pt x="4164553" y="2066166"/>
                  <a:pt x="4162956" y="2074632"/>
                  <a:pt x="4163701" y="2080028"/>
                </a:cubicBezTo>
                <a:cubicBezTo>
                  <a:pt x="4152380" y="2098083"/>
                  <a:pt x="4144513" y="2121164"/>
                  <a:pt x="4138983" y="2141171"/>
                </a:cubicBezTo>
                <a:cubicBezTo>
                  <a:pt x="4140473" y="2151963"/>
                  <a:pt x="4132712" y="2155782"/>
                  <a:pt x="4134202" y="2166569"/>
                </a:cubicBezTo>
                <a:cubicBezTo>
                  <a:pt x="4117453" y="2185378"/>
                  <a:pt x="4109480" y="2227717"/>
                  <a:pt x="4107037" y="2250045"/>
                </a:cubicBezTo>
                <a:cubicBezTo>
                  <a:pt x="4101613" y="2250794"/>
                  <a:pt x="4102358" y="2256190"/>
                  <a:pt x="4102730" y="2258885"/>
                </a:cubicBezTo>
                <a:cubicBezTo>
                  <a:pt x="4103848" y="2266981"/>
                  <a:pt x="4115712" y="2292831"/>
                  <a:pt x="4126559" y="2291333"/>
                </a:cubicBezTo>
                <a:cubicBezTo>
                  <a:pt x="4129269" y="2290959"/>
                  <a:pt x="4128150" y="2282863"/>
                  <a:pt x="4127778" y="2280167"/>
                </a:cubicBezTo>
                <a:lnTo>
                  <a:pt x="4135277" y="2254390"/>
                </a:lnTo>
                <a:cubicBezTo>
                  <a:pt x="4133787" y="2243599"/>
                  <a:pt x="4135378" y="2235133"/>
                  <a:pt x="4142399" y="2225918"/>
                </a:cubicBezTo>
                <a:cubicBezTo>
                  <a:pt x="4139791" y="2207035"/>
                  <a:pt x="4142234" y="2184707"/>
                  <a:pt x="4153928" y="2169343"/>
                </a:cubicBezTo>
                <a:lnTo>
                  <a:pt x="4194874" y="2185683"/>
                </a:lnTo>
                <a:lnTo>
                  <a:pt x="4195246" y="2188379"/>
                </a:lnTo>
                <a:cubicBezTo>
                  <a:pt x="4195619" y="2191074"/>
                  <a:pt x="4182435" y="2195647"/>
                  <a:pt x="4179721" y="2196022"/>
                </a:cubicBezTo>
                <a:cubicBezTo>
                  <a:pt x="4163450" y="2198269"/>
                  <a:pt x="4176905" y="2215653"/>
                  <a:pt x="4183074" y="2220300"/>
                </a:cubicBezTo>
                <a:lnTo>
                  <a:pt x="4181482" y="2228766"/>
                </a:lnTo>
                <a:cubicBezTo>
                  <a:pt x="4154364" y="2232511"/>
                  <a:pt x="4151277" y="2230190"/>
                  <a:pt x="4154630" y="2254469"/>
                </a:cubicBezTo>
                <a:cubicBezTo>
                  <a:pt x="4157238" y="2273347"/>
                  <a:pt x="4148418" y="2329548"/>
                  <a:pt x="4145602" y="2349180"/>
                </a:cubicBezTo>
                <a:lnTo>
                  <a:pt x="4137363" y="2369561"/>
                </a:lnTo>
                <a:lnTo>
                  <a:pt x="4120346" y="2366412"/>
                </a:lnTo>
                <a:lnTo>
                  <a:pt x="4112625" y="2290506"/>
                </a:lnTo>
                <a:cubicBezTo>
                  <a:pt x="4088225" y="2293876"/>
                  <a:pt x="4105029" y="2335540"/>
                  <a:pt x="4086048" y="2338161"/>
                </a:cubicBezTo>
                <a:lnTo>
                  <a:pt x="4067978" y="2387389"/>
                </a:lnTo>
                <a:cubicBezTo>
                  <a:pt x="4070959" y="2408972"/>
                  <a:pt x="4052722" y="2416985"/>
                  <a:pt x="4055330" y="2435868"/>
                </a:cubicBezTo>
                <a:lnTo>
                  <a:pt x="4040923" y="2451606"/>
                </a:lnTo>
                <a:lnTo>
                  <a:pt x="4033801" y="2480079"/>
                </a:lnTo>
                <a:lnTo>
                  <a:pt x="4014713" y="2501954"/>
                </a:lnTo>
                <a:lnTo>
                  <a:pt x="4019184" y="2534324"/>
                </a:lnTo>
                <a:cubicBezTo>
                  <a:pt x="4013282" y="2551635"/>
                  <a:pt x="4005415" y="2574712"/>
                  <a:pt x="4007651" y="2590899"/>
                </a:cubicBezTo>
                <a:lnTo>
                  <a:pt x="3997920" y="2600489"/>
                </a:lnTo>
                <a:lnTo>
                  <a:pt x="3977881" y="2655487"/>
                </a:lnTo>
                <a:lnTo>
                  <a:pt x="3979269" y="2685535"/>
                </a:lnTo>
                <a:lnTo>
                  <a:pt x="3971132" y="2686659"/>
                </a:lnTo>
                <a:cubicBezTo>
                  <a:pt x="3960289" y="2688157"/>
                  <a:pt x="3958692" y="2696623"/>
                  <a:pt x="3959810" y="2704719"/>
                </a:cubicBezTo>
                <a:cubicBezTo>
                  <a:pt x="3954759" y="2708164"/>
                  <a:pt x="3950458" y="2717003"/>
                  <a:pt x="3951203" y="2722399"/>
                </a:cubicBezTo>
                <a:cubicBezTo>
                  <a:pt x="3951575" y="2725095"/>
                  <a:pt x="3954285" y="2724721"/>
                  <a:pt x="3956994" y="2724346"/>
                </a:cubicBezTo>
                <a:lnTo>
                  <a:pt x="3976245" y="2743678"/>
                </a:lnTo>
                <a:cubicBezTo>
                  <a:pt x="3978853" y="2762565"/>
                  <a:pt x="3970241" y="2780246"/>
                  <a:pt x="3972849" y="2799129"/>
                </a:cubicBezTo>
                <a:cubicBezTo>
                  <a:pt x="3967426" y="2799878"/>
                  <a:pt x="3962379" y="2803327"/>
                  <a:pt x="3960783" y="2811793"/>
                </a:cubicBezTo>
                <a:lnTo>
                  <a:pt x="3955359" y="2812542"/>
                </a:lnTo>
                <a:cubicBezTo>
                  <a:pt x="3950307" y="2815987"/>
                  <a:pt x="3950680" y="2818682"/>
                  <a:pt x="3953767" y="2821008"/>
                </a:cubicBezTo>
                <a:lnTo>
                  <a:pt x="3956477" y="2820633"/>
                </a:lnTo>
                <a:cubicBezTo>
                  <a:pt x="3955257" y="2831799"/>
                  <a:pt x="3956748" y="2842591"/>
                  <a:pt x="3957865" y="2850678"/>
                </a:cubicBezTo>
                <a:cubicBezTo>
                  <a:pt x="3952441" y="2851427"/>
                  <a:pt x="3939417" y="2897210"/>
                  <a:pt x="3935112" y="2906055"/>
                </a:cubicBezTo>
                <a:cubicBezTo>
                  <a:pt x="3939209" y="2935725"/>
                  <a:pt x="3913581" y="2950262"/>
                  <a:pt x="3916934" y="2974541"/>
                </a:cubicBezTo>
                <a:lnTo>
                  <a:pt x="3904389" y="3003762"/>
                </a:lnTo>
                <a:lnTo>
                  <a:pt x="3905506" y="3011854"/>
                </a:lnTo>
                <a:lnTo>
                  <a:pt x="3900083" y="3012603"/>
                </a:lnTo>
                <a:cubicBezTo>
                  <a:pt x="3886047" y="3031037"/>
                  <a:pt x="3879671" y="3064905"/>
                  <a:pt x="3860583" y="3086784"/>
                </a:cubicBezTo>
                <a:lnTo>
                  <a:pt x="3852615" y="3129118"/>
                </a:lnTo>
                <a:lnTo>
                  <a:pt x="3868406" y="3143429"/>
                </a:lnTo>
                <a:lnTo>
                  <a:pt x="3881596" y="3138860"/>
                </a:lnTo>
                <a:lnTo>
                  <a:pt x="3881507" y="3140868"/>
                </a:lnTo>
                <a:lnTo>
                  <a:pt x="3859253" y="3168265"/>
                </a:lnTo>
                <a:cubicBezTo>
                  <a:pt x="3836650" y="3192686"/>
                  <a:pt x="3814042" y="3217107"/>
                  <a:pt x="3818456" y="3249072"/>
                </a:cubicBezTo>
                <a:cubicBezTo>
                  <a:pt x="3822531" y="3278578"/>
                  <a:pt x="3771881" y="3400851"/>
                  <a:pt x="3741284" y="3405076"/>
                </a:cubicBezTo>
                <a:cubicBezTo>
                  <a:pt x="3745359" y="3434582"/>
                  <a:pt x="3720222" y="3402969"/>
                  <a:pt x="3731089" y="3481656"/>
                </a:cubicBezTo>
                <a:lnTo>
                  <a:pt x="3713409" y="3504144"/>
                </a:lnTo>
                <a:cubicBezTo>
                  <a:pt x="3717484" y="3533650"/>
                  <a:pt x="3723941" y="3542786"/>
                  <a:pt x="3688256" y="3547714"/>
                </a:cubicBezTo>
                <a:lnTo>
                  <a:pt x="3645078" y="3648905"/>
                </a:lnTo>
                <a:cubicBezTo>
                  <a:pt x="3649153" y="3678411"/>
                  <a:pt x="3634190" y="3720569"/>
                  <a:pt x="3598509" y="3725497"/>
                </a:cubicBezTo>
                <a:cubicBezTo>
                  <a:pt x="3601905" y="3750085"/>
                  <a:pt x="3609037" y="3764139"/>
                  <a:pt x="3578449" y="3768364"/>
                </a:cubicBezTo>
                <a:cubicBezTo>
                  <a:pt x="3571301" y="3829493"/>
                  <a:pt x="3569935" y="3894831"/>
                  <a:pt x="3572986" y="3954547"/>
                </a:cubicBezTo>
                <a:lnTo>
                  <a:pt x="3550889" y="3982665"/>
                </a:lnTo>
                <a:cubicBezTo>
                  <a:pt x="3548163" y="4038163"/>
                  <a:pt x="3528787" y="4085952"/>
                  <a:pt x="3510085" y="4138650"/>
                </a:cubicBezTo>
                <a:lnTo>
                  <a:pt x="3459106" y="4145690"/>
                </a:lnTo>
                <a:cubicBezTo>
                  <a:pt x="3463860" y="4180114"/>
                  <a:pt x="3464195" y="4220164"/>
                  <a:pt x="3452976" y="4251782"/>
                </a:cubicBezTo>
                <a:lnTo>
                  <a:pt x="3416943" y="4291844"/>
                </a:lnTo>
                <a:cubicBezTo>
                  <a:pt x="3415585" y="4282008"/>
                  <a:pt x="3419667" y="4236336"/>
                  <a:pt x="3409472" y="4237745"/>
                </a:cubicBezTo>
                <a:cubicBezTo>
                  <a:pt x="3394183" y="4239856"/>
                  <a:pt x="3385340" y="4251100"/>
                  <a:pt x="3376503" y="4262344"/>
                </a:cubicBezTo>
                <a:lnTo>
                  <a:pt x="3366622" y="4454154"/>
                </a:lnTo>
                <a:lnTo>
                  <a:pt x="3381920" y="4452041"/>
                </a:lnTo>
                <a:lnTo>
                  <a:pt x="3368660" y="4468911"/>
                </a:lnTo>
                <a:cubicBezTo>
                  <a:pt x="3371378" y="4488586"/>
                  <a:pt x="3277876" y="4827259"/>
                  <a:pt x="3265635" y="4889092"/>
                </a:cubicBezTo>
                <a:cubicBezTo>
                  <a:pt x="3252384" y="4905961"/>
                  <a:pt x="3232661" y="4913692"/>
                  <a:pt x="3212265" y="4916508"/>
                </a:cubicBezTo>
                <a:cubicBezTo>
                  <a:pt x="3210227" y="4901756"/>
                  <a:pt x="3212613" y="4881380"/>
                  <a:pt x="3226549" y="4869433"/>
                </a:cubicBezTo>
                <a:cubicBezTo>
                  <a:pt x="3224510" y="4854675"/>
                  <a:pt x="3221115" y="4830091"/>
                  <a:pt x="3235055" y="4818139"/>
                </a:cubicBezTo>
                <a:lnTo>
                  <a:pt x="3249333" y="4771059"/>
                </a:lnTo>
                <a:cubicBezTo>
                  <a:pt x="3243900" y="4731717"/>
                  <a:pt x="3281967" y="4706410"/>
                  <a:pt x="3276533" y="4667068"/>
                </a:cubicBezTo>
                <a:lnTo>
                  <a:pt x="3305436" y="4612957"/>
                </a:lnTo>
                <a:cubicBezTo>
                  <a:pt x="3303399" y="4598209"/>
                  <a:pt x="3305095" y="4572912"/>
                  <a:pt x="3319026" y="4560965"/>
                </a:cubicBezTo>
                <a:lnTo>
                  <a:pt x="3328891" y="4519507"/>
                </a:lnTo>
                <a:lnTo>
                  <a:pt x="3275875" y="4511799"/>
                </a:lnTo>
                <a:lnTo>
                  <a:pt x="3276553" y="4516712"/>
                </a:lnTo>
                <a:lnTo>
                  <a:pt x="3254455" y="4544826"/>
                </a:lnTo>
                <a:cubicBezTo>
                  <a:pt x="3251725" y="4600329"/>
                  <a:pt x="3232353" y="4648113"/>
                  <a:pt x="3213656" y="4700814"/>
                </a:cubicBezTo>
                <a:lnTo>
                  <a:pt x="3162677" y="4707855"/>
                </a:lnTo>
                <a:cubicBezTo>
                  <a:pt x="3167431" y="4742278"/>
                  <a:pt x="3167762" y="4782324"/>
                  <a:pt x="3156548" y="4813942"/>
                </a:cubicBezTo>
                <a:lnTo>
                  <a:pt x="3120514" y="4854008"/>
                </a:lnTo>
                <a:cubicBezTo>
                  <a:pt x="3123910" y="4878592"/>
                  <a:pt x="3142944" y="4865940"/>
                  <a:pt x="3146340" y="4890533"/>
                </a:cubicBezTo>
                <a:lnTo>
                  <a:pt x="3087202" y="4913735"/>
                </a:lnTo>
                <a:cubicBezTo>
                  <a:pt x="3089240" y="4928493"/>
                  <a:pt x="3086854" y="4948868"/>
                  <a:pt x="3078017" y="4960111"/>
                </a:cubicBezTo>
                <a:lnTo>
                  <a:pt x="3084809" y="5009293"/>
                </a:lnTo>
                <a:lnTo>
                  <a:pt x="3067129" y="5031780"/>
                </a:lnTo>
                <a:cubicBezTo>
                  <a:pt x="3073242" y="5076039"/>
                  <a:pt x="3035854" y="5106265"/>
                  <a:pt x="3041966" y="5150519"/>
                </a:cubicBezTo>
                <a:lnTo>
                  <a:pt x="2986559" y="5163187"/>
                </a:lnTo>
                <a:cubicBezTo>
                  <a:pt x="2988258" y="5213072"/>
                  <a:pt x="2980431" y="5269279"/>
                  <a:pt x="2966152" y="5316359"/>
                </a:cubicBezTo>
                <a:lnTo>
                  <a:pt x="2907358" y="5304433"/>
                </a:lnTo>
                <a:lnTo>
                  <a:pt x="2891041" y="5336756"/>
                </a:lnTo>
                <a:lnTo>
                  <a:pt x="2897154" y="5381015"/>
                </a:lnTo>
                <a:lnTo>
                  <a:pt x="2879474" y="5403502"/>
                </a:lnTo>
                <a:cubicBezTo>
                  <a:pt x="2882191" y="5423178"/>
                  <a:pt x="2889327" y="5437231"/>
                  <a:pt x="2863838" y="5440751"/>
                </a:cubicBezTo>
                <a:lnTo>
                  <a:pt x="2848539" y="5442864"/>
                </a:lnTo>
                <a:lnTo>
                  <a:pt x="2838683" y="5484317"/>
                </a:lnTo>
                <a:cubicBezTo>
                  <a:pt x="2823385" y="5486430"/>
                  <a:pt x="2803671" y="5494159"/>
                  <a:pt x="2800611" y="5509621"/>
                </a:cubicBezTo>
                <a:lnTo>
                  <a:pt x="2758801" y="5545469"/>
                </a:lnTo>
                <a:lnTo>
                  <a:pt x="2782588" y="5567236"/>
                </a:lnTo>
                <a:cubicBezTo>
                  <a:pt x="2783946" y="5577071"/>
                  <a:pt x="2781570" y="5597450"/>
                  <a:pt x="2766272" y="5599563"/>
                </a:cubicBezTo>
                <a:cubicBezTo>
                  <a:pt x="2768988" y="5619234"/>
                  <a:pt x="2770347" y="5629069"/>
                  <a:pt x="2744857" y="5632589"/>
                </a:cubicBezTo>
                <a:lnTo>
                  <a:pt x="2729558" y="5634702"/>
                </a:lnTo>
                <a:cubicBezTo>
                  <a:pt x="2726842" y="5615032"/>
                  <a:pt x="2728549" y="5589738"/>
                  <a:pt x="2742484" y="5577791"/>
                </a:cubicBezTo>
                <a:lnTo>
                  <a:pt x="2688443" y="5600284"/>
                </a:lnTo>
                <a:cubicBezTo>
                  <a:pt x="2688443" y="5600284"/>
                  <a:pt x="2685727" y="5580614"/>
                  <a:pt x="2680624" y="5581318"/>
                </a:cubicBezTo>
                <a:cubicBezTo>
                  <a:pt x="2675531" y="5582022"/>
                  <a:pt x="2664308" y="5613645"/>
                  <a:pt x="2665666" y="5623481"/>
                </a:cubicBezTo>
                <a:cubicBezTo>
                  <a:pt x="2665666" y="5623481"/>
                  <a:pt x="2655470" y="5624889"/>
                  <a:pt x="2656150" y="5629811"/>
                </a:cubicBezTo>
                <a:cubicBezTo>
                  <a:pt x="2656150" y="5629811"/>
                  <a:pt x="2688775" y="5640335"/>
                  <a:pt x="2693877" y="5639630"/>
                </a:cubicBezTo>
                <a:cubicBezTo>
                  <a:pt x="2680621" y="5656500"/>
                  <a:pt x="2678919" y="5681788"/>
                  <a:pt x="2681636" y="5701463"/>
                </a:cubicBezTo>
                <a:lnTo>
                  <a:pt x="2668376" y="5718333"/>
                </a:lnTo>
                <a:cubicBezTo>
                  <a:pt x="2694549" y="5719726"/>
                  <a:pt x="2708819" y="5747823"/>
                  <a:pt x="2712216" y="5772416"/>
                </a:cubicBezTo>
                <a:lnTo>
                  <a:pt x="2694193" y="5830031"/>
                </a:lnTo>
                <a:cubicBezTo>
                  <a:pt x="2668703" y="5833552"/>
                  <a:pt x="2663269" y="5794211"/>
                  <a:pt x="2666326" y="5778754"/>
                </a:cubicBezTo>
                <a:cubicBezTo>
                  <a:pt x="2656139" y="5780161"/>
                  <a:pt x="2650357" y="5775948"/>
                  <a:pt x="2648998" y="5766108"/>
                </a:cubicBezTo>
                <a:cubicBezTo>
                  <a:pt x="2647640" y="5756273"/>
                  <a:pt x="2651384" y="5745733"/>
                  <a:pt x="2655119" y="5735194"/>
                </a:cubicBezTo>
                <a:lnTo>
                  <a:pt x="2650706" y="5740820"/>
                </a:lnTo>
                <a:cubicBezTo>
                  <a:pt x="2640510" y="5742228"/>
                  <a:pt x="2625211" y="5744341"/>
                  <a:pt x="2626569" y="5754176"/>
                </a:cubicBezTo>
                <a:cubicBezTo>
                  <a:pt x="2628606" y="5768924"/>
                  <a:pt x="2645943" y="5781569"/>
                  <a:pt x="2656818" y="5785078"/>
                </a:cubicBezTo>
                <a:lnTo>
                  <a:pt x="2665308" y="5808968"/>
                </a:lnTo>
                <a:lnTo>
                  <a:pt x="2671759" y="5818100"/>
                </a:lnTo>
                <a:lnTo>
                  <a:pt x="2678899" y="5832144"/>
                </a:lnTo>
                <a:lnTo>
                  <a:pt x="2661565" y="5894680"/>
                </a:lnTo>
                <a:lnTo>
                  <a:pt x="2625527" y="5934742"/>
                </a:lnTo>
                <a:lnTo>
                  <a:pt x="2641156" y="5972680"/>
                </a:lnTo>
                <a:cubicBezTo>
                  <a:pt x="2605470" y="5977609"/>
                  <a:pt x="2549723" y="6025399"/>
                  <a:pt x="2554478" y="6059823"/>
                </a:cubicBezTo>
                <a:cubicBezTo>
                  <a:pt x="2590163" y="6054894"/>
                  <a:pt x="2568754" y="6087920"/>
                  <a:pt x="2559911" y="6099164"/>
                </a:cubicBezTo>
                <a:cubicBezTo>
                  <a:pt x="2561949" y="6113922"/>
                  <a:pt x="2553112" y="6125170"/>
                  <a:pt x="2532720" y="6127986"/>
                </a:cubicBezTo>
                <a:lnTo>
                  <a:pt x="2522525" y="6129395"/>
                </a:lnTo>
                <a:lnTo>
                  <a:pt x="2485811" y="6164534"/>
                </a:lnTo>
                <a:cubicBezTo>
                  <a:pt x="2486490" y="6169446"/>
                  <a:pt x="2488528" y="6184204"/>
                  <a:pt x="2478332" y="6185613"/>
                </a:cubicBezTo>
                <a:cubicBezTo>
                  <a:pt x="2473239" y="6186316"/>
                  <a:pt x="2466098" y="6172263"/>
                  <a:pt x="2460326" y="6168053"/>
                </a:cubicBezTo>
                <a:cubicBezTo>
                  <a:pt x="2455224" y="6168758"/>
                  <a:pt x="2450131" y="6169461"/>
                  <a:pt x="2450809" y="6174374"/>
                </a:cubicBezTo>
                <a:cubicBezTo>
                  <a:pt x="2452847" y="6189132"/>
                  <a:pt x="2459299" y="6198264"/>
                  <a:pt x="2470853" y="6206691"/>
                </a:cubicBezTo>
                <a:lnTo>
                  <a:pt x="2439922" y="6246043"/>
                </a:lnTo>
                <a:lnTo>
                  <a:pt x="2397101" y="6236927"/>
                </a:lnTo>
                <a:lnTo>
                  <a:pt x="2384519" y="6258711"/>
                </a:lnTo>
                <a:lnTo>
                  <a:pt x="2402535" y="6276269"/>
                </a:lnTo>
                <a:cubicBezTo>
                  <a:pt x="2408647" y="6320528"/>
                  <a:pt x="2356980" y="6322657"/>
                  <a:pt x="2329452" y="6311419"/>
                </a:cubicBezTo>
                <a:lnTo>
                  <a:pt x="2291385" y="6336722"/>
                </a:lnTo>
                <a:cubicBezTo>
                  <a:pt x="2287310" y="6307217"/>
                  <a:pt x="2245494" y="6343060"/>
                  <a:pt x="2236656" y="6354304"/>
                </a:cubicBezTo>
                <a:cubicBezTo>
                  <a:pt x="2240053" y="6378897"/>
                  <a:pt x="2195866" y="6435119"/>
                  <a:pt x="2165273" y="6439344"/>
                </a:cubicBezTo>
                <a:cubicBezTo>
                  <a:pt x="2174102" y="6503273"/>
                  <a:pt x="1928700" y="6607331"/>
                  <a:pt x="1857324" y="6617188"/>
                </a:cubicBezTo>
                <a:lnTo>
                  <a:pt x="1837272" y="6660049"/>
                </a:lnTo>
                <a:lnTo>
                  <a:pt x="1709819" y="6677652"/>
                </a:lnTo>
                <a:lnTo>
                  <a:pt x="1717637" y="6621446"/>
                </a:lnTo>
                <a:cubicBezTo>
                  <a:pt x="1615673" y="6635528"/>
                  <a:pt x="1554145" y="6679106"/>
                  <a:pt x="1538856" y="6681217"/>
                </a:cubicBezTo>
                <a:lnTo>
                  <a:pt x="1324728" y="6710790"/>
                </a:lnTo>
                <a:lnTo>
                  <a:pt x="1306712" y="6693232"/>
                </a:lnTo>
                <a:cubicBezTo>
                  <a:pt x="1265929" y="6698864"/>
                  <a:pt x="1197278" y="6653220"/>
                  <a:pt x="1161597" y="6658148"/>
                </a:cubicBezTo>
                <a:cubicBezTo>
                  <a:pt x="1144265" y="6645502"/>
                  <a:pt x="1123185" y="6643407"/>
                  <a:pt x="1102803" y="6646222"/>
                </a:cubicBezTo>
                <a:cubicBezTo>
                  <a:pt x="1086145" y="6638494"/>
                  <a:pt x="918591" y="6591475"/>
                  <a:pt x="913836" y="6557041"/>
                </a:cubicBezTo>
                <a:cubicBezTo>
                  <a:pt x="908738" y="6557746"/>
                  <a:pt x="893444" y="6559858"/>
                  <a:pt x="892085" y="6550023"/>
                </a:cubicBezTo>
                <a:cubicBezTo>
                  <a:pt x="891407" y="6545109"/>
                  <a:pt x="906021" y="6538075"/>
                  <a:pt x="910441" y="6532458"/>
                </a:cubicBezTo>
                <a:cubicBezTo>
                  <a:pt x="908402" y="6517700"/>
                  <a:pt x="900588" y="6498734"/>
                  <a:pt x="883935" y="6491006"/>
                </a:cubicBezTo>
                <a:cubicBezTo>
                  <a:pt x="873747" y="6417241"/>
                  <a:pt x="795567" y="6453095"/>
                  <a:pt x="790133" y="6413750"/>
                </a:cubicBezTo>
                <a:lnTo>
                  <a:pt x="788096" y="6399001"/>
                </a:lnTo>
                <a:cubicBezTo>
                  <a:pt x="757503" y="6403226"/>
                  <a:pt x="679004" y="6323856"/>
                  <a:pt x="677646" y="6314021"/>
                </a:cubicBezTo>
                <a:cubicBezTo>
                  <a:pt x="674250" y="6289428"/>
                  <a:pt x="677988" y="6278884"/>
                  <a:pt x="650462" y="6267656"/>
                </a:cubicBezTo>
                <a:cubicBezTo>
                  <a:pt x="639077" y="6241663"/>
                  <a:pt x="616222" y="6217255"/>
                  <a:pt x="591625" y="6194341"/>
                </a:cubicBezTo>
                <a:lnTo>
                  <a:pt x="563572" y="6169110"/>
                </a:lnTo>
                <a:lnTo>
                  <a:pt x="540154" y="6165733"/>
                </a:lnTo>
                <a:cubicBezTo>
                  <a:pt x="526327" y="6156805"/>
                  <a:pt x="383482" y="6094340"/>
                  <a:pt x="383482" y="6063099"/>
                </a:cubicBezTo>
                <a:cubicBezTo>
                  <a:pt x="378874" y="6063099"/>
                  <a:pt x="365052" y="6063099"/>
                  <a:pt x="365051" y="6054175"/>
                </a:cubicBezTo>
                <a:cubicBezTo>
                  <a:pt x="365052" y="6049717"/>
                  <a:pt x="378874" y="6045251"/>
                  <a:pt x="383482" y="6040794"/>
                </a:cubicBezTo>
                <a:cubicBezTo>
                  <a:pt x="383482" y="6027404"/>
                  <a:pt x="378874" y="6009557"/>
                  <a:pt x="365052" y="6000629"/>
                </a:cubicBezTo>
                <a:cubicBezTo>
                  <a:pt x="365051" y="5933702"/>
                  <a:pt x="291321" y="5956011"/>
                  <a:pt x="291321" y="5920312"/>
                </a:cubicBezTo>
                <a:lnTo>
                  <a:pt x="291321" y="5906931"/>
                </a:lnTo>
                <a:cubicBezTo>
                  <a:pt x="263671" y="5906931"/>
                  <a:pt x="203772" y="5826614"/>
                  <a:pt x="203772" y="5817690"/>
                </a:cubicBezTo>
                <a:cubicBezTo>
                  <a:pt x="203772" y="5795377"/>
                  <a:pt x="208380" y="5786449"/>
                  <a:pt x="185341" y="5773068"/>
                </a:cubicBezTo>
                <a:cubicBezTo>
                  <a:pt x="171514" y="5723984"/>
                  <a:pt x="116219" y="5674904"/>
                  <a:pt x="88573" y="5634739"/>
                </a:cubicBezTo>
                <a:cubicBezTo>
                  <a:pt x="70143" y="5532117"/>
                  <a:pt x="28674" y="5425025"/>
                  <a:pt x="28674" y="5322395"/>
                </a:cubicBezTo>
                <a:lnTo>
                  <a:pt x="10244" y="5304548"/>
                </a:lnTo>
                <a:cubicBezTo>
                  <a:pt x="10243" y="5273315"/>
                  <a:pt x="28674" y="5246545"/>
                  <a:pt x="28674" y="5215303"/>
                </a:cubicBezTo>
                <a:cubicBezTo>
                  <a:pt x="-35841" y="5201922"/>
                  <a:pt x="28674" y="4911883"/>
                  <a:pt x="28674" y="4827108"/>
                </a:cubicBezTo>
                <a:cubicBezTo>
                  <a:pt x="65535" y="4791410"/>
                  <a:pt x="33277" y="4711093"/>
                  <a:pt x="60927" y="4662008"/>
                </a:cubicBezTo>
                <a:cubicBezTo>
                  <a:pt x="93185" y="4662008"/>
                  <a:pt x="83970" y="4648623"/>
                  <a:pt x="65535" y="4639699"/>
                </a:cubicBezTo>
                <a:cubicBezTo>
                  <a:pt x="79358" y="4626310"/>
                  <a:pt x="83970" y="4608463"/>
                  <a:pt x="83970" y="4590615"/>
                </a:cubicBezTo>
                <a:cubicBezTo>
                  <a:pt x="83970" y="4577230"/>
                  <a:pt x="70143" y="4541535"/>
                  <a:pt x="97788" y="4541535"/>
                </a:cubicBezTo>
                <a:cubicBezTo>
                  <a:pt x="97788" y="4510299"/>
                  <a:pt x="97788" y="4510299"/>
                  <a:pt x="130046" y="4510298"/>
                </a:cubicBezTo>
                <a:lnTo>
                  <a:pt x="134654" y="4559383"/>
                </a:lnTo>
                <a:cubicBezTo>
                  <a:pt x="134653" y="4670932"/>
                  <a:pt x="60927" y="4974352"/>
                  <a:pt x="134653" y="5010052"/>
                </a:cubicBezTo>
                <a:cubicBezTo>
                  <a:pt x="134654" y="5045746"/>
                  <a:pt x="148476" y="5072517"/>
                  <a:pt x="148476" y="5108215"/>
                </a:cubicBezTo>
                <a:cubicBezTo>
                  <a:pt x="157696" y="5117139"/>
                  <a:pt x="166911" y="5121605"/>
                  <a:pt x="180730" y="5121605"/>
                </a:cubicBezTo>
                <a:cubicBezTo>
                  <a:pt x="185342" y="5121605"/>
                  <a:pt x="185342" y="5117139"/>
                  <a:pt x="185342" y="5112681"/>
                </a:cubicBezTo>
                <a:cubicBezTo>
                  <a:pt x="185342" y="5094834"/>
                  <a:pt x="176126" y="5072517"/>
                  <a:pt x="171514" y="5054670"/>
                </a:cubicBezTo>
                <a:cubicBezTo>
                  <a:pt x="180730" y="5001123"/>
                  <a:pt x="185342" y="4947582"/>
                  <a:pt x="185341" y="4889578"/>
                </a:cubicBezTo>
                <a:cubicBezTo>
                  <a:pt x="185341" y="4885112"/>
                  <a:pt x="185342" y="4867265"/>
                  <a:pt x="194557" y="4867265"/>
                </a:cubicBezTo>
                <a:cubicBezTo>
                  <a:pt x="203772" y="4867265"/>
                  <a:pt x="203772" y="4880654"/>
                  <a:pt x="203772" y="4885112"/>
                </a:cubicBezTo>
                <a:cubicBezTo>
                  <a:pt x="203772" y="4911883"/>
                  <a:pt x="194557" y="4969895"/>
                  <a:pt x="236025" y="4969895"/>
                </a:cubicBezTo>
                <a:lnTo>
                  <a:pt x="222202" y="5005590"/>
                </a:lnTo>
                <a:lnTo>
                  <a:pt x="222203" y="5041288"/>
                </a:lnTo>
                <a:cubicBezTo>
                  <a:pt x="272886" y="5090368"/>
                  <a:pt x="259068" y="5085906"/>
                  <a:pt x="259068" y="5170685"/>
                </a:cubicBezTo>
                <a:lnTo>
                  <a:pt x="309752" y="5233154"/>
                </a:lnTo>
                <a:lnTo>
                  <a:pt x="309751" y="5317937"/>
                </a:lnTo>
                <a:cubicBezTo>
                  <a:pt x="312058" y="5322399"/>
                  <a:pt x="316665" y="5329092"/>
                  <a:pt x="321848" y="5334669"/>
                </a:cubicBezTo>
                <a:lnTo>
                  <a:pt x="337299" y="5344645"/>
                </a:lnTo>
                <a:lnTo>
                  <a:pt x="336363" y="5294000"/>
                </a:lnTo>
                <a:cubicBezTo>
                  <a:pt x="335729" y="5276038"/>
                  <a:pt x="334743" y="5260670"/>
                  <a:pt x="333130" y="5248990"/>
                </a:cubicBezTo>
                <a:cubicBezTo>
                  <a:pt x="368480" y="5204012"/>
                  <a:pt x="320564" y="5120419"/>
                  <a:pt x="343685" y="5062094"/>
                </a:cubicBezTo>
                <a:cubicBezTo>
                  <a:pt x="379375" y="5057165"/>
                  <a:pt x="367142" y="5043821"/>
                  <a:pt x="345387" y="5036802"/>
                </a:cubicBezTo>
                <a:cubicBezTo>
                  <a:pt x="358643" y="5019932"/>
                  <a:pt x="361029" y="4999557"/>
                  <a:pt x="358312" y="4979886"/>
                </a:cubicBezTo>
                <a:cubicBezTo>
                  <a:pt x="356274" y="4965133"/>
                  <a:pt x="335543" y="4927905"/>
                  <a:pt x="366130" y="4923680"/>
                </a:cubicBezTo>
                <a:cubicBezTo>
                  <a:pt x="361375" y="4889252"/>
                  <a:pt x="361375" y="4889252"/>
                  <a:pt x="397066" y="4884323"/>
                </a:cubicBezTo>
                <a:lnTo>
                  <a:pt x="409635" y="4937718"/>
                </a:lnTo>
                <a:cubicBezTo>
                  <a:pt x="422370" y="5029928"/>
                  <a:pt x="405649" y="5247428"/>
                  <a:pt x="433199" y="5362262"/>
                </a:cubicBezTo>
                <a:lnTo>
                  <a:pt x="433263" y="5362433"/>
                </a:lnTo>
                <a:lnTo>
                  <a:pt x="434166" y="5362556"/>
                </a:lnTo>
                <a:lnTo>
                  <a:pt x="452600" y="5398255"/>
                </a:lnTo>
                <a:cubicBezTo>
                  <a:pt x="452601" y="5407178"/>
                  <a:pt x="452601" y="5411636"/>
                  <a:pt x="461816" y="5411636"/>
                </a:cubicBezTo>
                <a:cubicBezTo>
                  <a:pt x="489462" y="5411636"/>
                  <a:pt x="488600" y="5426697"/>
                  <a:pt x="486441" y="5445522"/>
                </a:cubicBezTo>
                <a:lnTo>
                  <a:pt x="485330" y="5459322"/>
                </a:lnTo>
                <a:lnTo>
                  <a:pt x="487817" y="5468048"/>
                </a:lnTo>
                <a:lnTo>
                  <a:pt x="503289" y="5483029"/>
                </a:lnTo>
                <a:cubicBezTo>
                  <a:pt x="503289" y="5491952"/>
                  <a:pt x="507892" y="5500877"/>
                  <a:pt x="517111" y="5500876"/>
                </a:cubicBezTo>
                <a:cubicBezTo>
                  <a:pt x="530934" y="5500877"/>
                  <a:pt x="540154" y="5500876"/>
                  <a:pt x="540154" y="5518728"/>
                </a:cubicBezTo>
                <a:lnTo>
                  <a:pt x="543224" y="5519174"/>
                </a:lnTo>
                <a:lnTo>
                  <a:pt x="539788" y="5508623"/>
                </a:lnTo>
                <a:cubicBezTo>
                  <a:pt x="535073" y="5497996"/>
                  <a:pt x="529720" y="5487457"/>
                  <a:pt x="525810" y="5477974"/>
                </a:cubicBezTo>
                <a:cubicBezTo>
                  <a:pt x="527856" y="5417549"/>
                  <a:pt x="524808" y="5357832"/>
                  <a:pt x="515979" y="5293903"/>
                </a:cubicBezTo>
                <a:cubicBezTo>
                  <a:pt x="515299" y="5288980"/>
                  <a:pt x="512583" y="5269310"/>
                  <a:pt x="522778" y="5267901"/>
                </a:cubicBezTo>
                <a:cubicBezTo>
                  <a:pt x="532974" y="5266493"/>
                  <a:pt x="535012" y="5281251"/>
                  <a:pt x="535691" y="5286164"/>
                </a:cubicBezTo>
                <a:cubicBezTo>
                  <a:pt x="539766" y="5315670"/>
                  <a:pt x="538400" y="5381017"/>
                  <a:pt x="584282" y="5374681"/>
                </a:cubicBezTo>
                <a:lnTo>
                  <a:pt x="574421" y="5416134"/>
                </a:lnTo>
                <a:lnTo>
                  <a:pt x="579855" y="5455480"/>
                </a:lnTo>
                <a:cubicBezTo>
                  <a:pt x="611630" y="5478655"/>
                  <a:pt x="623525" y="5489541"/>
                  <a:pt x="629089" y="5506313"/>
                </a:cubicBezTo>
                <a:lnTo>
                  <a:pt x="632780" y="5528521"/>
                </a:lnTo>
                <a:lnTo>
                  <a:pt x="680111" y="5524865"/>
                </a:lnTo>
                <a:cubicBezTo>
                  <a:pt x="709485" y="5520960"/>
                  <a:pt x="738284" y="5516497"/>
                  <a:pt x="770539" y="5514266"/>
                </a:cubicBezTo>
                <a:cubicBezTo>
                  <a:pt x="770539" y="5496419"/>
                  <a:pt x="770539" y="5483029"/>
                  <a:pt x="793581" y="5483029"/>
                </a:cubicBezTo>
                <a:lnTo>
                  <a:pt x="825835" y="5483029"/>
                </a:lnTo>
                <a:lnTo>
                  <a:pt x="853481" y="5447334"/>
                </a:lnTo>
                <a:cubicBezTo>
                  <a:pt x="848877" y="5447335"/>
                  <a:pt x="821232" y="5447334"/>
                  <a:pt x="821232" y="5438411"/>
                </a:cubicBezTo>
                <a:cubicBezTo>
                  <a:pt x="821232" y="5433949"/>
                  <a:pt x="853481" y="5429483"/>
                  <a:pt x="858093" y="5429483"/>
                </a:cubicBezTo>
                <a:lnTo>
                  <a:pt x="876523" y="5398255"/>
                </a:lnTo>
                <a:cubicBezTo>
                  <a:pt x="894958" y="5398255"/>
                  <a:pt x="917991" y="5393788"/>
                  <a:pt x="927207" y="5380407"/>
                </a:cubicBezTo>
                <a:cubicBezTo>
                  <a:pt x="927207" y="5358090"/>
                  <a:pt x="885742" y="5362556"/>
                  <a:pt x="885743" y="5353632"/>
                </a:cubicBezTo>
                <a:lnTo>
                  <a:pt x="890346" y="5344709"/>
                </a:lnTo>
                <a:cubicBezTo>
                  <a:pt x="899561" y="5344708"/>
                  <a:pt x="931819" y="5349166"/>
                  <a:pt x="931818" y="5335785"/>
                </a:cubicBezTo>
                <a:lnTo>
                  <a:pt x="927207" y="5331319"/>
                </a:lnTo>
                <a:cubicBezTo>
                  <a:pt x="936422" y="5340242"/>
                  <a:pt x="945642" y="5349166"/>
                  <a:pt x="954857" y="5349166"/>
                </a:cubicBezTo>
                <a:cubicBezTo>
                  <a:pt x="964072" y="5349166"/>
                  <a:pt x="964072" y="5335785"/>
                  <a:pt x="964072" y="5326861"/>
                </a:cubicBezTo>
                <a:lnTo>
                  <a:pt x="1005545" y="5326861"/>
                </a:lnTo>
                <a:lnTo>
                  <a:pt x="1019368" y="5309014"/>
                </a:lnTo>
                <a:cubicBezTo>
                  <a:pt x="1028583" y="5309014"/>
                  <a:pt x="1033195" y="5309014"/>
                  <a:pt x="1033195" y="5300086"/>
                </a:cubicBezTo>
                <a:cubicBezTo>
                  <a:pt x="1033195" y="5286696"/>
                  <a:pt x="1033195" y="5277773"/>
                  <a:pt x="1051625" y="5277773"/>
                </a:cubicBezTo>
                <a:lnTo>
                  <a:pt x="1088486" y="5255468"/>
                </a:lnTo>
                <a:cubicBezTo>
                  <a:pt x="1088486" y="5224231"/>
                  <a:pt x="1120748" y="5192998"/>
                  <a:pt x="1139178" y="5175151"/>
                </a:cubicBezTo>
                <a:cubicBezTo>
                  <a:pt x="1189863" y="5175151"/>
                  <a:pt x="1189862" y="5121605"/>
                  <a:pt x="1226724" y="5121605"/>
                </a:cubicBezTo>
                <a:cubicBezTo>
                  <a:pt x="1226723" y="5103758"/>
                  <a:pt x="1245154" y="5108215"/>
                  <a:pt x="1245154" y="5090368"/>
                </a:cubicBezTo>
                <a:cubicBezTo>
                  <a:pt x="1245154" y="5076983"/>
                  <a:pt x="1240551" y="5054670"/>
                  <a:pt x="1263589" y="5054669"/>
                </a:cubicBezTo>
                <a:lnTo>
                  <a:pt x="1300450" y="5027899"/>
                </a:lnTo>
                <a:cubicBezTo>
                  <a:pt x="1300450" y="5014513"/>
                  <a:pt x="1300450" y="5005589"/>
                  <a:pt x="1314277" y="5005589"/>
                </a:cubicBezTo>
                <a:cubicBezTo>
                  <a:pt x="1328100" y="5005590"/>
                  <a:pt x="1332703" y="5001123"/>
                  <a:pt x="1332703" y="4987742"/>
                </a:cubicBezTo>
                <a:cubicBezTo>
                  <a:pt x="1351142" y="4960972"/>
                  <a:pt x="1369573" y="4920807"/>
                  <a:pt x="1369573" y="4889578"/>
                </a:cubicBezTo>
                <a:cubicBezTo>
                  <a:pt x="1387999" y="4876189"/>
                  <a:pt x="1438687" y="4844956"/>
                  <a:pt x="1438687" y="4818185"/>
                </a:cubicBezTo>
                <a:cubicBezTo>
                  <a:pt x="1461725" y="4800333"/>
                  <a:pt x="1489371" y="4791410"/>
                  <a:pt x="1489370" y="4755715"/>
                </a:cubicBezTo>
                <a:cubicBezTo>
                  <a:pt x="1489371" y="4742325"/>
                  <a:pt x="1484767" y="4711093"/>
                  <a:pt x="1507801" y="4711093"/>
                </a:cubicBezTo>
                <a:lnTo>
                  <a:pt x="1544666" y="4684322"/>
                </a:lnTo>
                <a:cubicBezTo>
                  <a:pt x="1544666" y="4644157"/>
                  <a:pt x="1599962" y="4644157"/>
                  <a:pt x="1599962" y="4608463"/>
                </a:cubicBezTo>
                <a:cubicBezTo>
                  <a:pt x="1613785" y="4595081"/>
                  <a:pt x="1613785" y="4572764"/>
                  <a:pt x="1613785" y="4559382"/>
                </a:cubicBezTo>
                <a:cubicBezTo>
                  <a:pt x="1682904" y="4501371"/>
                  <a:pt x="1775064" y="4398749"/>
                  <a:pt x="1788887" y="4305042"/>
                </a:cubicBezTo>
                <a:cubicBezTo>
                  <a:pt x="1830360" y="4309508"/>
                  <a:pt x="1811929" y="4264886"/>
                  <a:pt x="1830360" y="4264886"/>
                </a:cubicBezTo>
                <a:cubicBezTo>
                  <a:pt x="1876441" y="4264886"/>
                  <a:pt x="1858010" y="4247039"/>
                  <a:pt x="1862614" y="4202416"/>
                </a:cubicBezTo>
                <a:cubicBezTo>
                  <a:pt x="1899474" y="4180103"/>
                  <a:pt x="1945555" y="4144404"/>
                  <a:pt x="1945555" y="4095329"/>
                </a:cubicBezTo>
                <a:lnTo>
                  <a:pt x="1954117" y="4089404"/>
                </a:lnTo>
                <a:lnTo>
                  <a:pt x="1967138" y="4092664"/>
                </a:lnTo>
                <a:lnTo>
                  <a:pt x="1994084" y="4063695"/>
                </a:lnTo>
                <a:lnTo>
                  <a:pt x="1985044" y="4048178"/>
                </a:lnTo>
                <a:lnTo>
                  <a:pt x="1989592" y="4036073"/>
                </a:lnTo>
                <a:lnTo>
                  <a:pt x="2001120" y="4047826"/>
                </a:lnTo>
                <a:cubicBezTo>
                  <a:pt x="2009481" y="4047137"/>
                  <a:pt x="2008483" y="4035751"/>
                  <a:pt x="2008150" y="4031958"/>
                </a:cubicBezTo>
                <a:lnTo>
                  <a:pt x="2039614" y="4006435"/>
                </a:lnTo>
                <a:lnTo>
                  <a:pt x="2047981" y="4005749"/>
                </a:lnTo>
                <a:cubicBezTo>
                  <a:pt x="2064709" y="4004374"/>
                  <a:pt x="2072409" y="3996094"/>
                  <a:pt x="2071411" y="3984704"/>
                </a:cubicBezTo>
                <a:cubicBezTo>
                  <a:pt x="2079108" y="3976429"/>
                  <a:pt x="2098020" y="3951939"/>
                  <a:pt x="2068745" y="3954347"/>
                </a:cubicBezTo>
                <a:cubicBezTo>
                  <a:pt x="2066415" y="3927783"/>
                  <a:pt x="2113942" y="3893295"/>
                  <a:pt x="2143217" y="3890886"/>
                </a:cubicBezTo>
                <a:lnTo>
                  <a:pt x="2132189" y="3861215"/>
                </a:lnTo>
                <a:lnTo>
                  <a:pt x="2163325" y="3831895"/>
                </a:lnTo>
                <a:lnTo>
                  <a:pt x="2180241" y="3784637"/>
                </a:lnTo>
                <a:lnTo>
                  <a:pt x="2175053" y="3773598"/>
                </a:lnTo>
                <a:lnTo>
                  <a:pt x="2170680" y="3767054"/>
                </a:lnTo>
                <a:lnTo>
                  <a:pt x="2173342" y="3763832"/>
                </a:lnTo>
                <a:lnTo>
                  <a:pt x="2173555" y="3768463"/>
                </a:lnTo>
                <a:cubicBezTo>
                  <a:pt x="2176435" y="3777304"/>
                  <a:pt x="2182327" y="3784464"/>
                  <a:pt x="2192784" y="3783604"/>
                </a:cubicBezTo>
                <a:lnTo>
                  <a:pt x="2210036" y="3740143"/>
                </a:lnTo>
                <a:lnTo>
                  <a:pt x="2203215" y="3731302"/>
                </a:lnTo>
                <a:lnTo>
                  <a:pt x="2225698" y="3713335"/>
                </a:lnTo>
                <a:cubicBezTo>
                  <a:pt x="2267820" y="3667527"/>
                  <a:pt x="2332616" y="3572147"/>
                  <a:pt x="2332616" y="3542030"/>
                </a:cubicBezTo>
                <a:lnTo>
                  <a:pt x="2369481" y="3515255"/>
                </a:lnTo>
                <a:lnTo>
                  <a:pt x="2408664" y="3448335"/>
                </a:lnTo>
                <a:lnTo>
                  <a:pt x="2401820" y="3446902"/>
                </a:lnTo>
                <a:cubicBezTo>
                  <a:pt x="2398061" y="3439998"/>
                  <a:pt x="2415229" y="3426481"/>
                  <a:pt x="2422585" y="3420689"/>
                </a:cubicBezTo>
                <a:lnTo>
                  <a:pt x="2425054" y="3416921"/>
                </a:lnTo>
                <a:lnTo>
                  <a:pt x="2433941" y="3399591"/>
                </a:lnTo>
                <a:lnTo>
                  <a:pt x="2436983" y="3400321"/>
                </a:lnTo>
                <a:lnTo>
                  <a:pt x="2437282" y="3399991"/>
                </a:lnTo>
                <a:lnTo>
                  <a:pt x="2439573" y="3388605"/>
                </a:lnTo>
                <a:lnTo>
                  <a:pt x="2447960" y="3372249"/>
                </a:lnTo>
                <a:lnTo>
                  <a:pt x="2448093" y="3371014"/>
                </a:lnTo>
                <a:lnTo>
                  <a:pt x="2440733" y="3376806"/>
                </a:lnTo>
                <a:lnTo>
                  <a:pt x="2430008" y="3393145"/>
                </a:lnTo>
                <a:cubicBezTo>
                  <a:pt x="2427329" y="3397227"/>
                  <a:pt x="2422653" y="3398938"/>
                  <a:pt x="2420430" y="3398714"/>
                </a:cubicBezTo>
                <a:cubicBezTo>
                  <a:pt x="2420656" y="3396562"/>
                  <a:pt x="2425789" y="3390547"/>
                  <a:pt x="2426249" y="3386242"/>
                </a:cubicBezTo>
                <a:cubicBezTo>
                  <a:pt x="2418501" y="3374592"/>
                  <a:pt x="2456361" y="3356608"/>
                  <a:pt x="2448613" y="3344957"/>
                </a:cubicBezTo>
                <a:lnTo>
                  <a:pt x="2459113" y="3330775"/>
                </a:lnTo>
                <a:cubicBezTo>
                  <a:pt x="2459569" y="3326470"/>
                  <a:pt x="2462479" y="3320232"/>
                  <a:pt x="2465388" y="3313994"/>
                </a:cubicBezTo>
                <a:cubicBezTo>
                  <a:pt x="2455350" y="3323871"/>
                  <a:pt x="2442862" y="3335679"/>
                  <a:pt x="2441258" y="3350750"/>
                </a:cubicBezTo>
                <a:lnTo>
                  <a:pt x="2424159" y="3342516"/>
                </a:lnTo>
                <a:lnTo>
                  <a:pt x="2431126" y="3319282"/>
                </a:lnTo>
                <a:lnTo>
                  <a:pt x="2419777" y="3320323"/>
                </a:lnTo>
                <a:lnTo>
                  <a:pt x="2410037" y="3306297"/>
                </a:lnTo>
                <a:lnTo>
                  <a:pt x="2424590" y="3275114"/>
                </a:lnTo>
                <a:cubicBezTo>
                  <a:pt x="2443976" y="3261815"/>
                  <a:pt x="2455619" y="3236866"/>
                  <a:pt x="2470333" y="3225282"/>
                </a:cubicBezTo>
                <a:lnTo>
                  <a:pt x="2474778" y="3225724"/>
                </a:lnTo>
                <a:lnTo>
                  <a:pt x="2475465" y="3219266"/>
                </a:lnTo>
                <a:lnTo>
                  <a:pt x="2491097" y="3199069"/>
                </a:lnTo>
                <a:cubicBezTo>
                  <a:pt x="2493158" y="3179693"/>
                  <a:pt x="2516307" y="3173297"/>
                  <a:pt x="2518824" y="3149617"/>
                </a:cubicBezTo>
                <a:cubicBezTo>
                  <a:pt x="2523956" y="3143601"/>
                  <a:pt x="2543184" y="3110708"/>
                  <a:pt x="2547634" y="3111150"/>
                </a:cubicBezTo>
                <a:cubicBezTo>
                  <a:pt x="2548321" y="3104693"/>
                  <a:pt x="2549234" y="3096083"/>
                  <a:pt x="2552374" y="3087692"/>
                </a:cubicBezTo>
                <a:lnTo>
                  <a:pt x="2550152" y="3087469"/>
                </a:lnTo>
                <a:cubicBezTo>
                  <a:pt x="2548155" y="3085094"/>
                  <a:pt x="2548385" y="3082941"/>
                  <a:pt x="2553061" y="3081231"/>
                </a:cubicBezTo>
                <a:lnTo>
                  <a:pt x="2557506" y="3081673"/>
                </a:lnTo>
                <a:cubicBezTo>
                  <a:pt x="2560420" y="3075439"/>
                  <a:pt x="2565092" y="3073729"/>
                  <a:pt x="2569542" y="3074171"/>
                </a:cubicBezTo>
                <a:cubicBezTo>
                  <a:pt x="2571142" y="3059104"/>
                  <a:pt x="2581411" y="3047073"/>
                  <a:pt x="2583015" y="3032002"/>
                </a:cubicBezTo>
                <a:lnTo>
                  <a:pt x="2571505" y="3013448"/>
                </a:lnTo>
                <a:cubicBezTo>
                  <a:pt x="2569282" y="3013225"/>
                  <a:pt x="2567059" y="3013002"/>
                  <a:pt x="2567289" y="3010854"/>
                </a:cubicBezTo>
                <a:cubicBezTo>
                  <a:pt x="2567746" y="3006545"/>
                  <a:pt x="2572882" y="3000530"/>
                  <a:pt x="2577554" y="2998824"/>
                </a:cubicBezTo>
                <a:cubicBezTo>
                  <a:pt x="2578241" y="2992362"/>
                  <a:pt x="2581151" y="2986124"/>
                  <a:pt x="2590046" y="2987012"/>
                </a:cubicBezTo>
                <a:lnTo>
                  <a:pt x="2596714" y="2987677"/>
                </a:lnTo>
                <a:lnTo>
                  <a:pt x="2601458" y="2964216"/>
                </a:lnTo>
                <a:lnTo>
                  <a:pt x="2628041" y="2925530"/>
                </a:lnTo>
                <a:lnTo>
                  <a:pt x="2637619" y="2919957"/>
                </a:lnTo>
                <a:cubicBezTo>
                  <a:pt x="2638993" y="2907038"/>
                  <a:pt x="2649719" y="2890703"/>
                  <a:pt x="2657765" y="2878454"/>
                </a:cubicBezTo>
                <a:lnTo>
                  <a:pt x="2660512" y="2852616"/>
                </a:lnTo>
                <a:lnTo>
                  <a:pt x="2679903" y="2839322"/>
                </a:lnTo>
                <a:lnTo>
                  <a:pt x="2691085" y="2818682"/>
                </a:lnTo>
                <a:lnTo>
                  <a:pt x="2705569" y="2809246"/>
                </a:lnTo>
                <a:cubicBezTo>
                  <a:pt x="2707173" y="2794175"/>
                  <a:pt x="2723193" y="2791423"/>
                  <a:pt x="2725023" y="2774200"/>
                </a:cubicBezTo>
                <a:lnTo>
                  <a:pt x="2748923" y="2739596"/>
                </a:lnTo>
                <a:cubicBezTo>
                  <a:pt x="2764491" y="2741145"/>
                  <a:pt x="2759261" y="2705814"/>
                  <a:pt x="2779270" y="2707810"/>
                </a:cubicBezTo>
                <a:lnTo>
                  <a:pt x="2770635" y="2767866"/>
                </a:lnTo>
                <a:lnTo>
                  <a:pt x="2783515" y="2773506"/>
                </a:lnTo>
                <a:lnTo>
                  <a:pt x="2794010" y="2759323"/>
                </a:lnTo>
                <a:lnTo>
                  <a:pt x="2804206" y="2734246"/>
                </a:lnTo>
                <a:lnTo>
                  <a:pt x="2811378" y="2671041"/>
                </a:lnTo>
                <a:lnTo>
                  <a:pt x="2804253" y="2684191"/>
                </a:lnTo>
                <a:lnTo>
                  <a:pt x="2793293" y="2702683"/>
                </a:lnTo>
                <a:cubicBezTo>
                  <a:pt x="2793067" y="2704835"/>
                  <a:pt x="2792380" y="2711292"/>
                  <a:pt x="2790157" y="2711073"/>
                </a:cubicBezTo>
                <a:cubicBezTo>
                  <a:pt x="2781262" y="2710185"/>
                  <a:pt x="2776880" y="2687992"/>
                  <a:pt x="2777572" y="2681530"/>
                </a:cubicBezTo>
                <a:cubicBezTo>
                  <a:pt x="2777798" y="2679378"/>
                  <a:pt x="2778258" y="2675073"/>
                  <a:pt x="2782704" y="2675515"/>
                </a:cubicBezTo>
                <a:lnTo>
                  <a:pt x="2816975" y="2621680"/>
                </a:lnTo>
                <a:lnTo>
                  <a:pt x="2818486" y="2608361"/>
                </a:lnTo>
                <a:lnTo>
                  <a:pt x="2826468" y="2603341"/>
                </a:lnTo>
                <a:lnTo>
                  <a:pt x="2829202" y="2597479"/>
                </a:lnTo>
                <a:cubicBezTo>
                  <a:pt x="2837475" y="2583069"/>
                  <a:pt x="2848201" y="2566734"/>
                  <a:pt x="2860692" y="2554926"/>
                </a:cubicBezTo>
                <a:cubicBezTo>
                  <a:pt x="2861149" y="2550621"/>
                  <a:pt x="2864059" y="2544383"/>
                  <a:pt x="2868508" y="2544829"/>
                </a:cubicBezTo>
                <a:cubicBezTo>
                  <a:pt x="2877399" y="2545713"/>
                  <a:pt x="2873116" y="2564866"/>
                  <a:pt x="2872655" y="2569175"/>
                </a:cubicBezTo>
                <a:lnTo>
                  <a:pt x="2885706" y="2565866"/>
                </a:lnTo>
                <a:lnTo>
                  <a:pt x="2890957" y="2522132"/>
                </a:lnTo>
                <a:lnTo>
                  <a:pt x="2910518" y="2520525"/>
                </a:lnTo>
                <a:lnTo>
                  <a:pt x="2919772" y="2506429"/>
                </a:lnTo>
                <a:lnTo>
                  <a:pt x="2921999" y="2506648"/>
                </a:lnTo>
                <a:lnTo>
                  <a:pt x="2943907" y="2469672"/>
                </a:lnTo>
                <a:cubicBezTo>
                  <a:pt x="2948583" y="2467958"/>
                  <a:pt x="2948190" y="2450515"/>
                  <a:pt x="2948420" y="2448363"/>
                </a:cubicBezTo>
                <a:cubicBezTo>
                  <a:pt x="2943284" y="2454378"/>
                  <a:pt x="2935767" y="2440571"/>
                  <a:pt x="2942665" y="2439088"/>
                </a:cubicBezTo>
                <a:cubicBezTo>
                  <a:pt x="2944888" y="2439307"/>
                  <a:pt x="2949334" y="2439753"/>
                  <a:pt x="2949794" y="2435444"/>
                </a:cubicBezTo>
                <a:cubicBezTo>
                  <a:pt x="2950251" y="2431140"/>
                  <a:pt x="2944269" y="2424013"/>
                  <a:pt x="2940281" y="2419266"/>
                </a:cubicBezTo>
                <a:cubicBezTo>
                  <a:pt x="2940967" y="2412809"/>
                  <a:pt x="2957512" y="2383997"/>
                  <a:pt x="2961962" y="2384444"/>
                </a:cubicBezTo>
                <a:cubicBezTo>
                  <a:pt x="2963562" y="2369368"/>
                  <a:pt x="2963792" y="2367220"/>
                  <a:pt x="2979356" y="2368769"/>
                </a:cubicBezTo>
                <a:lnTo>
                  <a:pt x="2981873" y="2345088"/>
                </a:lnTo>
                <a:lnTo>
                  <a:pt x="2994164" y="2358581"/>
                </a:lnTo>
                <a:lnTo>
                  <a:pt x="3005013" y="2237542"/>
                </a:lnTo>
                <a:cubicBezTo>
                  <a:pt x="3030112" y="2235476"/>
                  <a:pt x="3024933" y="2224433"/>
                  <a:pt x="3023269" y="2205458"/>
                </a:cubicBezTo>
                <a:cubicBezTo>
                  <a:pt x="3052544" y="2203050"/>
                  <a:pt x="3066610" y="2171317"/>
                  <a:pt x="3064609" y="2148545"/>
                </a:cubicBezTo>
                <a:lnTo>
                  <a:pt x="3104294" y="2072653"/>
                </a:lnTo>
                <a:cubicBezTo>
                  <a:pt x="3133570" y="2070244"/>
                  <a:pt x="3128728" y="2062998"/>
                  <a:pt x="3126727" y="2040230"/>
                </a:cubicBezTo>
                <a:lnTo>
                  <a:pt x="3142128" y="2023672"/>
                </a:lnTo>
                <a:lnTo>
                  <a:pt x="3144829" y="1998285"/>
                </a:lnTo>
                <a:lnTo>
                  <a:pt x="3168955" y="1961893"/>
                </a:lnTo>
                <a:lnTo>
                  <a:pt x="3181669" y="1934196"/>
                </a:lnTo>
                <a:lnTo>
                  <a:pt x="3187582" y="1927561"/>
                </a:lnTo>
                <a:lnTo>
                  <a:pt x="3212727" y="1935679"/>
                </a:lnTo>
                <a:lnTo>
                  <a:pt x="3189685" y="2024924"/>
                </a:lnTo>
                <a:lnTo>
                  <a:pt x="3194297" y="2024924"/>
                </a:lnTo>
                <a:cubicBezTo>
                  <a:pt x="3198905" y="2010421"/>
                  <a:pt x="3205240" y="1997034"/>
                  <a:pt x="3212656" y="1984344"/>
                </a:cubicBezTo>
                <a:lnTo>
                  <a:pt x="3232730" y="1954930"/>
                </a:lnTo>
                <a:lnTo>
                  <a:pt x="3232024" y="1940058"/>
                </a:lnTo>
                <a:cubicBezTo>
                  <a:pt x="3259479" y="1933946"/>
                  <a:pt x="3252068" y="1922566"/>
                  <a:pt x="3247338" y="1901906"/>
                </a:cubicBezTo>
                <a:cubicBezTo>
                  <a:pt x="3279362" y="1894778"/>
                  <a:pt x="3290095" y="1857654"/>
                  <a:pt x="3284415" y="1832862"/>
                </a:cubicBezTo>
                <a:lnTo>
                  <a:pt x="3316771" y="1743152"/>
                </a:lnTo>
                <a:cubicBezTo>
                  <a:pt x="3348795" y="1736024"/>
                  <a:pt x="3342335" y="1728777"/>
                  <a:pt x="3336655" y="1703989"/>
                </a:cubicBezTo>
                <a:lnTo>
                  <a:pt x="3351175" y="1683385"/>
                </a:lnTo>
                <a:lnTo>
                  <a:pt x="3350299" y="1654992"/>
                </a:lnTo>
                <a:lnTo>
                  <a:pt x="3371453" y="1611194"/>
                </a:lnTo>
                <a:lnTo>
                  <a:pt x="3381303" y="1578726"/>
                </a:lnTo>
                <a:lnTo>
                  <a:pt x="3386836" y="1570510"/>
                </a:lnTo>
                <a:lnTo>
                  <a:pt x="3415893" y="1575615"/>
                </a:lnTo>
                <a:lnTo>
                  <a:pt x="3404702" y="1671344"/>
                </a:lnTo>
                <a:lnTo>
                  <a:pt x="3418400" y="1645477"/>
                </a:lnTo>
                <a:lnTo>
                  <a:pt x="3423222" y="1629263"/>
                </a:lnTo>
                <a:cubicBezTo>
                  <a:pt x="3442042" y="1583905"/>
                  <a:pt x="3472571" y="1543981"/>
                  <a:pt x="3493728" y="1499711"/>
                </a:cubicBezTo>
                <a:cubicBezTo>
                  <a:pt x="3492034" y="1449826"/>
                  <a:pt x="3517877" y="1411176"/>
                  <a:pt x="3527053" y="1364801"/>
                </a:cubicBezTo>
                <a:cubicBezTo>
                  <a:pt x="3559679" y="1375335"/>
                  <a:pt x="3560370" y="1305074"/>
                  <a:pt x="3558332" y="1290316"/>
                </a:cubicBezTo>
                <a:cubicBezTo>
                  <a:pt x="3569887" y="1298743"/>
                  <a:pt x="3578046" y="1282587"/>
                  <a:pt x="3581790" y="1272047"/>
                </a:cubicBezTo>
                <a:cubicBezTo>
                  <a:pt x="3602189" y="1194048"/>
                  <a:pt x="3667112" y="1099887"/>
                  <a:pt x="3697033" y="1015566"/>
                </a:cubicBezTo>
                <a:cubicBezTo>
                  <a:pt x="3700768" y="1005028"/>
                  <a:pt x="3721507" y="967074"/>
                  <a:pt x="3731703" y="965666"/>
                </a:cubicBezTo>
                <a:cubicBezTo>
                  <a:pt x="3736796" y="964962"/>
                  <a:pt x="3737476" y="969885"/>
                  <a:pt x="3737476" y="969885"/>
                </a:cubicBezTo>
                <a:cubicBezTo>
                  <a:pt x="3743588" y="1014144"/>
                  <a:pt x="3725575" y="1071767"/>
                  <a:pt x="3715710" y="1113221"/>
                </a:cubicBezTo>
                <a:cubicBezTo>
                  <a:pt x="3699062" y="1105497"/>
                  <a:pt x="3703137" y="1135003"/>
                  <a:pt x="3703817" y="1139921"/>
                </a:cubicBezTo>
                <a:lnTo>
                  <a:pt x="3690248" y="1168801"/>
                </a:lnTo>
                <a:lnTo>
                  <a:pt x="3716526" y="1153711"/>
                </a:lnTo>
                <a:lnTo>
                  <a:pt x="3733982" y="1153044"/>
                </a:lnTo>
                <a:cubicBezTo>
                  <a:pt x="3734574" y="1172308"/>
                  <a:pt x="3724898" y="1182321"/>
                  <a:pt x="3730927" y="1215840"/>
                </a:cubicBezTo>
                <a:cubicBezTo>
                  <a:pt x="3740452" y="1201013"/>
                  <a:pt x="3752548" y="1188493"/>
                  <a:pt x="3751956" y="1169230"/>
                </a:cubicBezTo>
                <a:cubicBezTo>
                  <a:pt x="3764126" y="1159122"/>
                  <a:pt x="3773802" y="1149113"/>
                  <a:pt x="3783406" y="1136692"/>
                </a:cubicBezTo>
                <a:cubicBezTo>
                  <a:pt x="3815825" y="1135454"/>
                  <a:pt x="3785011" y="1107701"/>
                  <a:pt x="3804960" y="1106941"/>
                </a:cubicBezTo>
                <a:lnTo>
                  <a:pt x="3814932" y="1106562"/>
                </a:lnTo>
                <a:cubicBezTo>
                  <a:pt x="3814486" y="1092113"/>
                  <a:pt x="3824390" y="1089321"/>
                  <a:pt x="3824017" y="1077284"/>
                </a:cubicBezTo>
                <a:lnTo>
                  <a:pt x="3841022" y="1062171"/>
                </a:lnTo>
                <a:lnTo>
                  <a:pt x="3851590" y="1081049"/>
                </a:lnTo>
                <a:cubicBezTo>
                  <a:pt x="3856581" y="1080861"/>
                  <a:pt x="3859151" y="1083170"/>
                  <a:pt x="3859297" y="1087989"/>
                </a:cubicBezTo>
                <a:cubicBezTo>
                  <a:pt x="3859893" y="1107247"/>
                  <a:pt x="3842957" y="1124774"/>
                  <a:pt x="3843627" y="1146444"/>
                </a:cubicBezTo>
                <a:cubicBezTo>
                  <a:pt x="3843627" y="1146444"/>
                  <a:pt x="3843772" y="1151259"/>
                  <a:pt x="3846270" y="1151165"/>
                </a:cubicBezTo>
                <a:cubicBezTo>
                  <a:pt x="3848762" y="1151067"/>
                  <a:pt x="3853303" y="1136431"/>
                  <a:pt x="3855723" y="1133929"/>
                </a:cubicBezTo>
                <a:cubicBezTo>
                  <a:pt x="3858138" y="1131424"/>
                  <a:pt x="3860564" y="1128922"/>
                  <a:pt x="3860485" y="1126511"/>
                </a:cubicBezTo>
                <a:cubicBezTo>
                  <a:pt x="3860262" y="1119289"/>
                  <a:pt x="3857546" y="1112161"/>
                  <a:pt x="3867519" y="1111781"/>
                </a:cubicBezTo>
                <a:lnTo>
                  <a:pt x="3877345" y="1106582"/>
                </a:lnTo>
                <a:lnTo>
                  <a:pt x="3902207" y="1103223"/>
                </a:lnTo>
                <a:lnTo>
                  <a:pt x="3909095" y="1083673"/>
                </a:lnTo>
                <a:cubicBezTo>
                  <a:pt x="3916501" y="1080980"/>
                  <a:pt x="3923762" y="1073472"/>
                  <a:pt x="3928597" y="1068465"/>
                </a:cubicBezTo>
                <a:cubicBezTo>
                  <a:pt x="3933583" y="1068273"/>
                  <a:pt x="3940990" y="1065580"/>
                  <a:pt x="3940767" y="1058358"/>
                </a:cubicBezTo>
                <a:lnTo>
                  <a:pt x="3937978" y="1048822"/>
                </a:lnTo>
                <a:lnTo>
                  <a:pt x="3960420" y="1047964"/>
                </a:lnTo>
                <a:cubicBezTo>
                  <a:pt x="3960643" y="1055186"/>
                  <a:pt x="3944080" y="1084749"/>
                  <a:pt x="3956544" y="1084270"/>
                </a:cubicBezTo>
                <a:cubicBezTo>
                  <a:pt x="3961535" y="1084078"/>
                  <a:pt x="3966371" y="1079071"/>
                  <a:pt x="3968792" y="1076570"/>
                </a:cubicBezTo>
                <a:lnTo>
                  <a:pt x="3972890" y="1047485"/>
                </a:lnTo>
                <a:lnTo>
                  <a:pt x="3984835" y="1030151"/>
                </a:lnTo>
                <a:cubicBezTo>
                  <a:pt x="3984390" y="1015707"/>
                  <a:pt x="3989080" y="1005886"/>
                  <a:pt x="3998756" y="995872"/>
                </a:cubicBezTo>
                <a:lnTo>
                  <a:pt x="3998159" y="976610"/>
                </a:lnTo>
                <a:cubicBezTo>
                  <a:pt x="4005420" y="969101"/>
                  <a:pt x="4007617" y="959373"/>
                  <a:pt x="4007316" y="949745"/>
                </a:cubicBezTo>
                <a:cubicBezTo>
                  <a:pt x="4014873" y="951866"/>
                  <a:pt x="4024699" y="946666"/>
                  <a:pt x="4024404" y="937037"/>
                </a:cubicBezTo>
                <a:lnTo>
                  <a:pt x="4038697" y="914794"/>
                </a:lnTo>
                <a:lnTo>
                  <a:pt x="4058869" y="921252"/>
                </a:lnTo>
                <a:cubicBezTo>
                  <a:pt x="4051832" y="935987"/>
                  <a:pt x="4055144" y="962377"/>
                  <a:pt x="4045468" y="972391"/>
                </a:cubicBezTo>
                <a:cubicBezTo>
                  <a:pt x="4045692" y="979613"/>
                  <a:pt x="4043344" y="984527"/>
                  <a:pt x="4035865" y="984812"/>
                </a:cubicBezTo>
                <a:cubicBezTo>
                  <a:pt x="4028381" y="985099"/>
                  <a:pt x="3995894" y="983929"/>
                  <a:pt x="4018705" y="995108"/>
                </a:cubicBezTo>
                <a:lnTo>
                  <a:pt x="4009475" y="1019570"/>
                </a:lnTo>
                <a:lnTo>
                  <a:pt x="4019447" y="1019190"/>
                </a:lnTo>
                <a:lnTo>
                  <a:pt x="4009844" y="1031612"/>
                </a:lnTo>
                <a:lnTo>
                  <a:pt x="4010586" y="1055689"/>
                </a:lnTo>
                <a:lnTo>
                  <a:pt x="3993508" y="1068391"/>
                </a:lnTo>
                <a:lnTo>
                  <a:pt x="3994178" y="1090066"/>
                </a:lnTo>
                <a:cubicBezTo>
                  <a:pt x="3989410" y="1097476"/>
                  <a:pt x="3984647" y="1104895"/>
                  <a:pt x="3977314" y="1109996"/>
                </a:cubicBezTo>
                <a:lnTo>
                  <a:pt x="3970426" y="1129545"/>
                </a:lnTo>
                <a:cubicBezTo>
                  <a:pt x="3987883" y="1128879"/>
                  <a:pt x="3974409" y="1177606"/>
                  <a:pt x="3972066" y="1182514"/>
                </a:cubicBezTo>
                <a:cubicBezTo>
                  <a:pt x="3962089" y="1182899"/>
                  <a:pt x="3965475" y="1211697"/>
                  <a:pt x="3965621" y="1216513"/>
                </a:cubicBezTo>
                <a:cubicBezTo>
                  <a:pt x="3958219" y="1219205"/>
                  <a:pt x="3956022" y="1228933"/>
                  <a:pt x="3956240" y="1236156"/>
                </a:cubicBezTo>
                <a:cubicBezTo>
                  <a:pt x="3956541" y="1245789"/>
                  <a:pt x="3966590" y="1247812"/>
                  <a:pt x="3966887" y="1257446"/>
                </a:cubicBezTo>
                <a:cubicBezTo>
                  <a:pt x="3989329" y="1256587"/>
                  <a:pt x="3970534" y="1213913"/>
                  <a:pt x="3990482" y="1213149"/>
                </a:cubicBezTo>
                <a:cubicBezTo>
                  <a:pt x="3990036" y="1198705"/>
                  <a:pt x="4002060" y="1183778"/>
                  <a:pt x="4014307" y="1176082"/>
                </a:cubicBezTo>
                <a:lnTo>
                  <a:pt x="4013337" y="1144778"/>
                </a:lnTo>
                <a:cubicBezTo>
                  <a:pt x="4060049" y="1121297"/>
                  <a:pt x="4049480" y="1102414"/>
                  <a:pt x="4067945" y="1053498"/>
                </a:cubicBezTo>
                <a:cubicBezTo>
                  <a:pt x="4085396" y="1052828"/>
                  <a:pt x="4094849" y="1035593"/>
                  <a:pt x="4112305" y="1034922"/>
                </a:cubicBezTo>
                <a:lnTo>
                  <a:pt x="4111486" y="1008442"/>
                </a:lnTo>
                <a:lnTo>
                  <a:pt x="4118970" y="1008155"/>
                </a:lnTo>
                <a:cubicBezTo>
                  <a:pt x="4128942" y="1007771"/>
                  <a:pt x="4129092" y="1012590"/>
                  <a:pt x="4129388" y="1022220"/>
                </a:cubicBezTo>
                <a:lnTo>
                  <a:pt x="4122501" y="1041769"/>
                </a:lnTo>
                <a:cubicBezTo>
                  <a:pt x="4122573" y="1044177"/>
                  <a:pt x="4128011" y="1058432"/>
                  <a:pt x="4130503" y="1058334"/>
                </a:cubicBezTo>
                <a:lnTo>
                  <a:pt x="4130280" y="1051112"/>
                </a:lnTo>
                <a:cubicBezTo>
                  <a:pt x="4140034" y="1043505"/>
                  <a:pt x="4161957" y="1025796"/>
                  <a:pt x="4161584" y="1013755"/>
                </a:cubicBezTo>
                <a:cubicBezTo>
                  <a:pt x="4168917" y="1008654"/>
                  <a:pt x="4171037" y="996519"/>
                  <a:pt x="4170741" y="986890"/>
                </a:cubicBezTo>
                <a:lnTo>
                  <a:pt x="4187896" y="976590"/>
                </a:lnTo>
                <a:cubicBezTo>
                  <a:pt x="4187672" y="969364"/>
                  <a:pt x="4189797" y="957233"/>
                  <a:pt x="4197131" y="952132"/>
                </a:cubicBezTo>
                <a:lnTo>
                  <a:pt x="4196534" y="932869"/>
                </a:lnTo>
                <a:lnTo>
                  <a:pt x="4206288" y="925263"/>
                </a:lnTo>
                <a:cubicBezTo>
                  <a:pt x="4205842" y="910814"/>
                  <a:pt x="4217865" y="895892"/>
                  <a:pt x="4230034" y="885785"/>
                </a:cubicBezTo>
                <a:cubicBezTo>
                  <a:pt x="4239560" y="870956"/>
                  <a:pt x="4253781" y="846306"/>
                  <a:pt x="4268370" y="833693"/>
                </a:cubicBezTo>
                <a:cubicBezTo>
                  <a:pt x="4268147" y="826471"/>
                  <a:pt x="4267846" y="816838"/>
                  <a:pt x="4275185" y="811736"/>
                </a:cubicBezTo>
                <a:cubicBezTo>
                  <a:pt x="4274738" y="797288"/>
                  <a:pt x="4284192" y="780057"/>
                  <a:pt x="4293868" y="770043"/>
                </a:cubicBezTo>
                <a:cubicBezTo>
                  <a:pt x="4293718" y="765229"/>
                  <a:pt x="4296060" y="760316"/>
                  <a:pt x="4301051" y="760124"/>
                </a:cubicBezTo>
                <a:lnTo>
                  <a:pt x="4308607" y="762245"/>
                </a:lnTo>
                <a:lnTo>
                  <a:pt x="4301865" y="786609"/>
                </a:lnTo>
                <a:cubicBezTo>
                  <a:pt x="4297030" y="791615"/>
                  <a:pt x="4294833" y="801343"/>
                  <a:pt x="4295056" y="808570"/>
                </a:cubicBezTo>
                <a:lnTo>
                  <a:pt x="4285754" y="830619"/>
                </a:lnTo>
                <a:cubicBezTo>
                  <a:pt x="4286049" y="840249"/>
                  <a:pt x="4291632" y="859324"/>
                  <a:pt x="4276669" y="859892"/>
                </a:cubicBezTo>
                <a:cubicBezTo>
                  <a:pt x="4277339" y="881567"/>
                  <a:pt x="4269576" y="913200"/>
                  <a:pt x="4258040" y="943776"/>
                </a:cubicBezTo>
                <a:lnTo>
                  <a:pt x="4222089" y="1011255"/>
                </a:lnTo>
                <a:lnTo>
                  <a:pt x="4260213" y="992913"/>
                </a:lnTo>
                <a:lnTo>
                  <a:pt x="4246613" y="1044906"/>
                </a:lnTo>
                <a:lnTo>
                  <a:pt x="4219422" y="1073723"/>
                </a:lnTo>
                <a:lnTo>
                  <a:pt x="4203437" y="1146096"/>
                </a:lnTo>
                <a:cubicBezTo>
                  <a:pt x="4193236" y="1147505"/>
                  <a:pt x="4188822" y="1153126"/>
                  <a:pt x="4190180" y="1162961"/>
                </a:cubicBezTo>
                <a:lnTo>
                  <a:pt x="4191539" y="1172797"/>
                </a:lnTo>
                <a:cubicBezTo>
                  <a:pt x="4217368" y="1171740"/>
                  <a:pt x="4210570" y="1178943"/>
                  <a:pt x="4196126" y="1187202"/>
                </a:cubicBezTo>
                <a:lnTo>
                  <a:pt x="4163498" y="1203583"/>
                </a:lnTo>
                <a:lnTo>
                  <a:pt x="4153606" y="1240665"/>
                </a:lnTo>
                <a:lnTo>
                  <a:pt x="4149355" y="1243981"/>
                </a:lnTo>
                <a:lnTo>
                  <a:pt x="4143942" y="1279604"/>
                </a:lnTo>
                <a:lnTo>
                  <a:pt x="4169094" y="1311216"/>
                </a:lnTo>
                <a:lnTo>
                  <a:pt x="4168067" y="1341431"/>
                </a:lnTo>
                <a:lnTo>
                  <a:pt x="4168745" y="1346344"/>
                </a:lnTo>
                <a:cubicBezTo>
                  <a:pt x="4178941" y="1344936"/>
                  <a:pt x="4197643" y="1292233"/>
                  <a:pt x="4201378" y="1281695"/>
                </a:cubicBezTo>
                <a:cubicBezTo>
                  <a:pt x="4230281" y="1227588"/>
                  <a:pt x="4254067" y="1174184"/>
                  <a:pt x="4300976" y="1137637"/>
                </a:cubicBezTo>
                <a:cubicBezTo>
                  <a:pt x="4335988" y="1127790"/>
                  <a:pt x="4306766" y="1066672"/>
                  <a:pt x="4337354" y="1062447"/>
                </a:cubicBezTo>
                <a:lnTo>
                  <a:pt x="4342456" y="1061743"/>
                </a:lnTo>
                <a:cubicBezTo>
                  <a:pt x="4358768" y="1029416"/>
                  <a:pt x="4389025" y="985146"/>
                  <a:pt x="4389364" y="950019"/>
                </a:cubicBezTo>
                <a:cubicBezTo>
                  <a:pt x="4365576" y="928242"/>
                  <a:pt x="4374422" y="841826"/>
                  <a:pt x="4399916" y="838305"/>
                </a:cubicBezTo>
                <a:cubicBezTo>
                  <a:pt x="4400595" y="843218"/>
                  <a:pt x="4389376" y="874836"/>
                  <a:pt x="4404670" y="872724"/>
                </a:cubicBezTo>
                <a:cubicBezTo>
                  <a:pt x="4419964" y="870612"/>
                  <a:pt x="4445798" y="831968"/>
                  <a:pt x="4448862" y="816506"/>
                </a:cubicBezTo>
                <a:lnTo>
                  <a:pt x="4487952" y="760988"/>
                </a:lnTo>
                <a:cubicBezTo>
                  <a:pt x="4485235" y="741317"/>
                  <a:pt x="4490676" y="705485"/>
                  <a:pt x="4516170" y="701964"/>
                </a:cubicBezTo>
                <a:lnTo>
                  <a:pt x="4545752" y="577599"/>
                </a:lnTo>
                <a:cubicBezTo>
                  <a:pt x="4576687" y="538242"/>
                  <a:pt x="4600482" y="484836"/>
                  <a:pt x="4619859" y="437057"/>
                </a:cubicBezTo>
                <a:cubicBezTo>
                  <a:pt x="4620376" y="421951"/>
                  <a:pt x="4622844" y="392794"/>
                  <a:pt x="4630280" y="366705"/>
                </a:cubicBezTo>
                <a:lnTo>
                  <a:pt x="4631684" y="364897"/>
                </a:lnTo>
                <a:lnTo>
                  <a:pt x="4727357" y="343600"/>
                </a:lnTo>
                <a:lnTo>
                  <a:pt x="4726411" y="339471"/>
                </a:lnTo>
                <a:close/>
                <a:moveTo>
                  <a:pt x="4835570" y="0"/>
                </a:moveTo>
                <a:lnTo>
                  <a:pt x="4847288" y="14729"/>
                </a:lnTo>
                <a:cubicBezTo>
                  <a:pt x="4842526" y="55483"/>
                  <a:pt x="4817379" y="23871"/>
                  <a:pt x="4816014" y="89214"/>
                </a:cubicBezTo>
                <a:lnTo>
                  <a:pt x="4802756" y="106079"/>
                </a:lnTo>
                <a:lnTo>
                  <a:pt x="4742195" y="229173"/>
                </a:lnTo>
                <a:lnTo>
                  <a:pt x="4699529" y="240161"/>
                </a:lnTo>
                <a:lnTo>
                  <a:pt x="4726107" y="171796"/>
                </a:lnTo>
                <a:lnTo>
                  <a:pt x="4764685" y="36894"/>
                </a:lnTo>
                <a:lnTo>
                  <a:pt x="4767313" y="35088"/>
                </a:lnTo>
                <a:lnTo>
                  <a:pt x="4766377" y="30985"/>
                </a:lnTo>
                <a:lnTo>
                  <a:pt x="4766395" y="30913"/>
                </a:lnTo>
                <a:lnTo>
                  <a:pt x="4806376" y="24138"/>
                </a:lnTo>
                <a:lnTo>
                  <a:pt x="4813195" y="6394"/>
                </a:ln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x</a:t>
            </a:r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xmlns="" id="{8F278FA6-8C99-7742-A325-35ED55CDBBBD}"/>
              </a:ext>
            </a:extLst>
          </p:cNvPr>
          <p:cNvSpPr/>
          <p:nvPr/>
        </p:nvSpPr>
        <p:spPr>
          <a:xfrm rot="4532603">
            <a:off x="-304127" y="1622020"/>
            <a:ext cx="5977918" cy="4018034"/>
          </a:xfrm>
          <a:custGeom>
            <a:avLst/>
            <a:gdLst>
              <a:gd name="connsiteX0" fmla="*/ 1836950 w 4847288"/>
              <a:gd name="connsiteY0" fmla="*/ 6544830 h 6710790"/>
              <a:gd name="connsiteX1" fmla="*/ 1786644 w 4847288"/>
              <a:gd name="connsiteY1" fmla="*/ 6556784 h 6710790"/>
              <a:gd name="connsiteX2" fmla="*/ 1773724 w 4847288"/>
              <a:gd name="connsiteY2" fmla="*/ 6613700 h 6710790"/>
              <a:gd name="connsiteX3" fmla="*/ 1847815 w 4847288"/>
              <a:gd name="connsiteY3" fmla="*/ 6548336 h 6710790"/>
              <a:gd name="connsiteX4" fmla="*/ 1836950 w 4847288"/>
              <a:gd name="connsiteY4" fmla="*/ 6544830 h 6710790"/>
              <a:gd name="connsiteX5" fmla="*/ 947484 w 4847288"/>
              <a:gd name="connsiteY5" fmla="*/ 6537364 h 6710790"/>
              <a:gd name="connsiteX6" fmla="*/ 964141 w 4847288"/>
              <a:gd name="connsiteY6" fmla="*/ 6545087 h 6710790"/>
              <a:gd name="connsiteX7" fmla="*/ 969235 w 4847288"/>
              <a:gd name="connsiteY7" fmla="*/ 6544384 h 6710790"/>
              <a:gd name="connsiteX8" fmla="*/ 952587 w 4847288"/>
              <a:gd name="connsiteY8" fmla="*/ 6536660 h 6710790"/>
              <a:gd name="connsiteX9" fmla="*/ 2422255 w 4847288"/>
              <a:gd name="connsiteY9" fmla="*/ 6193357 h 6710790"/>
              <a:gd name="connsiteX10" fmla="*/ 2412737 w 4847288"/>
              <a:gd name="connsiteY10" fmla="*/ 6199678 h 6710790"/>
              <a:gd name="connsiteX11" fmla="*/ 2430069 w 4847288"/>
              <a:gd name="connsiteY11" fmla="*/ 6212323 h 6710790"/>
              <a:gd name="connsiteX12" fmla="*/ 2433809 w 4847288"/>
              <a:gd name="connsiteY12" fmla="*/ 6201784 h 6710790"/>
              <a:gd name="connsiteX13" fmla="*/ 2422255 w 4847288"/>
              <a:gd name="connsiteY13" fmla="*/ 6193357 h 6710790"/>
              <a:gd name="connsiteX14" fmla="*/ 2174138 w 4847288"/>
              <a:gd name="connsiteY14" fmla="*/ 6202562 h 6710790"/>
              <a:gd name="connsiteX15" fmla="*/ 2156463 w 4847288"/>
              <a:gd name="connsiteY15" fmla="*/ 6225049 h 6710790"/>
              <a:gd name="connsiteX16" fmla="*/ 2060268 w 4847288"/>
              <a:gd name="connsiteY16" fmla="*/ 6318522 h 6710790"/>
              <a:gd name="connsiteX17" fmla="*/ 2037840 w 4847288"/>
              <a:gd name="connsiteY17" fmla="*/ 6306590 h 6710790"/>
              <a:gd name="connsiteX18" fmla="*/ 1936212 w 4847288"/>
              <a:gd name="connsiteY18" fmla="*/ 6360718 h 6710790"/>
              <a:gd name="connsiteX19" fmla="*/ 1900173 w 4847288"/>
              <a:gd name="connsiteY19" fmla="*/ 6400775 h 6710790"/>
              <a:gd name="connsiteX20" fmla="*/ 1895411 w 4847288"/>
              <a:gd name="connsiteY20" fmla="*/ 6441529 h 6710790"/>
              <a:gd name="connsiteX21" fmla="*/ 1946400 w 4847288"/>
              <a:gd name="connsiteY21" fmla="*/ 6434487 h 6710790"/>
              <a:gd name="connsiteX22" fmla="*/ 1880109 w 4847288"/>
              <a:gd name="connsiteY22" fmla="*/ 6518819 h 6710790"/>
              <a:gd name="connsiteX23" fmla="*/ 1860396 w 4847288"/>
              <a:gd name="connsiteY23" fmla="*/ 6526553 h 6710790"/>
              <a:gd name="connsiteX24" fmla="*/ 1918512 w 4847288"/>
              <a:gd name="connsiteY24" fmla="*/ 6533566 h 6710790"/>
              <a:gd name="connsiteX25" fmla="*/ 1956588 w 4847288"/>
              <a:gd name="connsiteY25" fmla="*/ 6508257 h 6710790"/>
              <a:gd name="connsiteX26" fmla="*/ 1991943 w 4847288"/>
              <a:gd name="connsiteY26" fmla="*/ 6463282 h 6710790"/>
              <a:gd name="connsiteX27" fmla="*/ 2040879 w 4847288"/>
              <a:gd name="connsiteY27" fmla="*/ 6441484 h 6710790"/>
              <a:gd name="connsiteX28" fmla="*/ 2051076 w 4847288"/>
              <a:gd name="connsiteY28" fmla="*/ 6440076 h 6710790"/>
              <a:gd name="connsiteX29" fmla="*/ 1951493 w 4847288"/>
              <a:gd name="connsiteY29" fmla="*/ 6433783 h 6710790"/>
              <a:gd name="connsiteX30" fmla="*/ 1983112 w 4847288"/>
              <a:gd name="connsiteY30" fmla="*/ 6399343 h 6710790"/>
              <a:gd name="connsiteX31" fmla="*/ 2040888 w 4847288"/>
              <a:gd name="connsiteY31" fmla="*/ 6366311 h 6710790"/>
              <a:gd name="connsiteX32" fmla="*/ 2096290 w 4847288"/>
              <a:gd name="connsiteY32" fmla="*/ 6353644 h 6710790"/>
              <a:gd name="connsiteX33" fmla="*/ 2101724 w 4847288"/>
              <a:gd name="connsiteY33" fmla="*/ 6392985 h 6710790"/>
              <a:gd name="connsiteX34" fmla="*/ 2131976 w 4847288"/>
              <a:gd name="connsiteY34" fmla="*/ 6348715 h 6710790"/>
              <a:gd name="connsiteX35" fmla="*/ 2170047 w 4847288"/>
              <a:gd name="connsiteY35" fmla="*/ 6323411 h 6710790"/>
              <a:gd name="connsiteX36" fmla="*/ 2220348 w 4847288"/>
              <a:gd name="connsiteY36" fmla="*/ 6311453 h 6710790"/>
              <a:gd name="connsiteX37" fmla="*/ 2204039 w 4847288"/>
              <a:gd name="connsiteY37" fmla="*/ 6268598 h 6710790"/>
              <a:gd name="connsiteX38" fmla="*/ 2233617 w 4847288"/>
              <a:gd name="connsiteY38" fmla="*/ 6219410 h 6710790"/>
              <a:gd name="connsiteX39" fmla="*/ 2174138 w 4847288"/>
              <a:gd name="connsiteY39" fmla="*/ 6202562 h 6710790"/>
              <a:gd name="connsiteX40" fmla="*/ 2572504 w 4847288"/>
              <a:gd name="connsiteY40" fmla="*/ 5927026 h 6710790"/>
              <a:gd name="connsiteX41" fmla="*/ 2575221 w 4847288"/>
              <a:gd name="connsiteY41" fmla="*/ 5946701 h 6710790"/>
              <a:gd name="connsiteX42" fmla="*/ 2597661 w 4847288"/>
              <a:gd name="connsiteY42" fmla="*/ 5958641 h 6710790"/>
              <a:gd name="connsiteX43" fmla="*/ 2536491 w 4847288"/>
              <a:gd name="connsiteY43" fmla="*/ 5816736 h 6710790"/>
              <a:gd name="connsiteX44" fmla="*/ 2537849 w 4847288"/>
              <a:gd name="connsiteY44" fmla="*/ 5826571 h 6710790"/>
              <a:gd name="connsiteX45" fmla="*/ 2561636 w 4847288"/>
              <a:gd name="connsiteY45" fmla="*/ 5848339 h 6710790"/>
              <a:gd name="connsiteX46" fmla="*/ 2438946 w 4847288"/>
              <a:gd name="connsiteY46" fmla="*/ 5825192 h 6710790"/>
              <a:gd name="connsiteX47" fmla="*/ 2393736 w 4847288"/>
              <a:gd name="connsiteY47" fmla="*/ 5911623 h 6710790"/>
              <a:gd name="connsiteX48" fmla="*/ 2341729 w 4847288"/>
              <a:gd name="connsiteY48" fmla="*/ 5948875 h 6710790"/>
              <a:gd name="connsiteX49" fmla="*/ 2365516 w 4847288"/>
              <a:gd name="connsiteY49" fmla="*/ 5970652 h 6710790"/>
              <a:gd name="connsiteX50" fmla="*/ 2380815 w 4847288"/>
              <a:gd name="connsiteY50" fmla="*/ 5968539 h 6710790"/>
              <a:gd name="connsiteX51" fmla="*/ 2315204 w 4847288"/>
              <a:gd name="connsiteY51" fmla="*/ 6057788 h 6710790"/>
              <a:gd name="connsiteX52" fmla="*/ 2264216 w 4847288"/>
              <a:gd name="connsiteY52" fmla="*/ 6140002 h 6710790"/>
              <a:gd name="connsiteX53" fmla="*/ 2251291 w 4847288"/>
              <a:gd name="connsiteY53" fmla="*/ 6196923 h 6710790"/>
              <a:gd name="connsiteX54" fmla="*/ 2294797 w 4847288"/>
              <a:gd name="connsiteY54" fmla="*/ 6210960 h 6710790"/>
              <a:gd name="connsiteX55" fmla="*/ 2343751 w 4847288"/>
              <a:gd name="connsiteY55" fmla="*/ 6113988 h 6710790"/>
              <a:gd name="connsiteX56" fmla="*/ 2376045 w 4847288"/>
              <a:gd name="connsiteY56" fmla="*/ 6084466 h 6710790"/>
              <a:gd name="connsiteX57" fmla="*/ 2388966 w 4847288"/>
              <a:gd name="connsiteY57" fmla="*/ 6027555 h 6710790"/>
              <a:gd name="connsiteX58" fmla="*/ 2421255 w 4847288"/>
              <a:gd name="connsiteY58" fmla="*/ 5998034 h 6710790"/>
              <a:gd name="connsiteX59" fmla="*/ 2391012 w 4847288"/>
              <a:gd name="connsiteY59" fmla="*/ 5967131 h 6710790"/>
              <a:gd name="connsiteX60" fmla="*/ 2396452 w 4847288"/>
              <a:gd name="connsiteY60" fmla="*/ 5931294 h 6710790"/>
              <a:gd name="connsiteX61" fmla="*/ 2466814 w 4847288"/>
              <a:gd name="connsiteY61" fmla="*/ 5876474 h 6710790"/>
              <a:gd name="connsiteX62" fmla="*/ 2438946 w 4847288"/>
              <a:gd name="connsiteY62" fmla="*/ 5825192 h 6710790"/>
              <a:gd name="connsiteX63" fmla="*/ 415735 w 4847288"/>
              <a:gd name="connsiteY63" fmla="*/ 6049717 h 6710790"/>
              <a:gd name="connsiteX64" fmla="*/ 429563 w 4847288"/>
              <a:gd name="connsiteY64" fmla="*/ 6058641 h 6710790"/>
              <a:gd name="connsiteX65" fmla="*/ 434166 w 4847288"/>
              <a:gd name="connsiteY65" fmla="*/ 6058641 h 6710790"/>
              <a:gd name="connsiteX66" fmla="*/ 420347 w 4847288"/>
              <a:gd name="connsiteY66" fmla="*/ 6049718 h 6710790"/>
              <a:gd name="connsiteX67" fmla="*/ 2576631 w 4847288"/>
              <a:gd name="connsiteY67" fmla="*/ 5505469 h 6710790"/>
              <a:gd name="connsiteX68" fmla="*/ 2580706 w 4847288"/>
              <a:gd name="connsiteY68" fmla="*/ 5534975 h 6710790"/>
              <a:gd name="connsiteX69" fmla="*/ 2624896 w 4847288"/>
              <a:gd name="connsiteY69" fmla="*/ 5553939 h 6710790"/>
              <a:gd name="connsiteX70" fmla="*/ 2609266 w 4847288"/>
              <a:gd name="connsiteY70" fmla="*/ 5516001 h 6710790"/>
              <a:gd name="connsiteX71" fmla="*/ 2797559 w 4847288"/>
              <a:gd name="connsiteY71" fmla="*/ 5449905 h 6710790"/>
              <a:gd name="connsiteX72" fmla="*/ 2788037 w 4847288"/>
              <a:gd name="connsiteY72" fmla="*/ 5456226 h 6710790"/>
              <a:gd name="connsiteX73" fmla="*/ 2800955 w 4847288"/>
              <a:gd name="connsiteY73" fmla="*/ 5474488 h 6710790"/>
              <a:gd name="connsiteX74" fmla="*/ 2809113 w 4847288"/>
              <a:gd name="connsiteY74" fmla="*/ 5458332 h 6710790"/>
              <a:gd name="connsiteX75" fmla="*/ 2797559 w 4847288"/>
              <a:gd name="connsiteY75" fmla="*/ 5449905 h 6710790"/>
              <a:gd name="connsiteX76" fmla="*/ 964072 w 4847288"/>
              <a:gd name="connsiteY76" fmla="*/ 5362556 h 6710790"/>
              <a:gd name="connsiteX77" fmla="*/ 950249 w 4847288"/>
              <a:gd name="connsiteY77" fmla="*/ 5389331 h 6710790"/>
              <a:gd name="connsiteX78" fmla="*/ 964072 w 4847288"/>
              <a:gd name="connsiteY78" fmla="*/ 5398255 h 6710790"/>
              <a:gd name="connsiteX79" fmla="*/ 982503 w 4847288"/>
              <a:gd name="connsiteY79" fmla="*/ 5389331 h 6710790"/>
              <a:gd name="connsiteX80" fmla="*/ 964072 w 4847288"/>
              <a:gd name="connsiteY80" fmla="*/ 5362556 h 6710790"/>
              <a:gd name="connsiteX81" fmla="*/ 134654 w 4847288"/>
              <a:gd name="connsiteY81" fmla="*/ 5192999 h 6710790"/>
              <a:gd name="connsiteX82" fmla="*/ 134654 w 4847288"/>
              <a:gd name="connsiteY82" fmla="*/ 5215303 h 6710790"/>
              <a:gd name="connsiteX83" fmla="*/ 148476 w 4847288"/>
              <a:gd name="connsiteY83" fmla="*/ 5228693 h 6710790"/>
              <a:gd name="connsiteX84" fmla="*/ 3132783 w 4847288"/>
              <a:gd name="connsiteY84" fmla="*/ 4566637 h 6710790"/>
              <a:gd name="connsiteX85" fmla="*/ 3127343 w 4847288"/>
              <a:gd name="connsiteY85" fmla="*/ 4602477 h 6710790"/>
              <a:gd name="connsiteX86" fmla="*/ 3075671 w 4847288"/>
              <a:gd name="connsiteY86" fmla="*/ 4679774 h 6710790"/>
              <a:gd name="connsiteX87" fmla="*/ 3063768 w 4847288"/>
              <a:gd name="connsiteY87" fmla="*/ 4706476 h 6710790"/>
              <a:gd name="connsiteX88" fmla="*/ 3058675 w 4847288"/>
              <a:gd name="connsiteY88" fmla="*/ 4707179 h 6710790"/>
              <a:gd name="connsiteX89" fmla="*/ 3048131 w 4847288"/>
              <a:gd name="connsiteY89" fmla="*/ 4743720 h 6710790"/>
              <a:gd name="connsiteX90" fmla="*/ 3053565 w 4847288"/>
              <a:gd name="connsiteY90" fmla="*/ 4783066 h 6710790"/>
              <a:gd name="connsiteX91" fmla="*/ 3051184 w 4847288"/>
              <a:gd name="connsiteY91" fmla="*/ 4803441 h 6710790"/>
              <a:gd name="connsiteX92" fmla="*/ 3022973 w 4847288"/>
              <a:gd name="connsiteY92" fmla="*/ 4787291 h 6710790"/>
              <a:gd name="connsiteX93" fmla="*/ 3037922 w 4847288"/>
              <a:gd name="connsiteY93" fmla="*/ 4820302 h 6710790"/>
              <a:gd name="connsiteX94" fmla="*/ 2916554 w 4847288"/>
              <a:gd name="connsiteY94" fmla="*/ 5107702 h 6710790"/>
              <a:gd name="connsiteX95" fmla="*/ 2883585 w 4847288"/>
              <a:gd name="connsiteY95" fmla="*/ 5132301 h 6710790"/>
              <a:gd name="connsiteX96" fmla="*/ 2855022 w 4847288"/>
              <a:gd name="connsiteY96" fmla="*/ 5226457 h 6710790"/>
              <a:gd name="connsiteX97" fmla="*/ 2830548 w 4847288"/>
              <a:gd name="connsiteY97" fmla="*/ 5274945 h 6710790"/>
              <a:gd name="connsiteX98" fmla="*/ 2775132 w 4847288"/>
              <a:gd name="connsiteY98" fmla="*/ 5362786 h 6710790"/>
              <a:gd name="connsiteX99" fmla="*/ 2759495 w 4847288"/>
              <a:gd name="connsiteY99" fmla="*/ 5400026 h 6710790"/>
              <a:gd name="connsiteX100" fmla="*/ 2801641 w 4847288"/>
              <a:gd name="connsiteY100" fmla="*/ 5404228 h 6710790"/>
              <a:gd name="connsiteX101" fmla="*/ 2810828 w 4847288"/>
              <a:gd name="connsiteY101" fmla="*/ 5357857 h 6710790"/>
              <a:gd name="connsiteX102" fmla="*/ 2851271 w 4847288"/>
              <a:gd name="connsiteY102" fmla="*/ 5312179 h 6710790"/>
              <a:gd name="connsiteX103" fmla="*/ 2967533 w 4847288"/>
              <a:gd name="connsiteY103" fmla="*/ 5100661 h 6710790"/>
              <a:gd name="connsiteX104" fmla="*/ 2967542 w 4847288"/>
              <a:gd name="connsiteY104" fmla="*/ 5025488 h 6710790"/>
              <a:gd name="connsiteX105" fmla="*/ 2999162 w 4847288"/>
              <a:gd name="connsiteY105" fmla="*/ 4991048 h 6710790"/>
              <a:gd name="connsiteX106" fmla="*/ 2995087 w 4847288"/>
              <a:gd name="connsiteY106" fmla="*/ 4961542 h 6710790"/>
              <a:gd name="connsiteX107" fmla="*/ 3025681 w 4847288"/>
              <a:gd name="connsiteY107" fmla="*/ 4882135 h 6710790"/>
              <a:gd name="connsiteX108" fmla="*/ 3044715 w 4847288"/>
              <a:gd name="connsiteY108" fmla="*/ 4869483 h 6710790"/>
              <a:gd name="connsiteX109" fmla="*/ 3115776 w 4847288"/>
              <a:gd name="connsiteY109" fmla="*/ 4669224 h 6710790"/>
              <a:gd name="connsiteX110" fmla="*/ 3147054 w 4847288"/>
              <a:gd name="connsiteY110" fmla="*/ 4594739 h 6710790"/>
              <a:gd name="connsiteX111" fmla="*/ 3132783 w 4847288"/>
              <a:gd name="connsiteY111" fmla="*/ 4566637 h 6710790"/>
              <a:gd name="connsiteX112" fmla="*/ 3426487 w 4847288"/>
              <a:gd name="connsiteY112" fmla="*/ 4059984 h 6710790"/>
              <a:gd name="connsiteX113" fmla="*/ 3416966 w 4847288"/>
              <a:gd name="connsiteY113" fmla="*/ 4066310 h 6710790"/>
              <a:gd name="connsiteX114" fmla="*/ 3421041 w 4847288"/>
              <a:gd name="connsiteY114" fmla="*/ 4095816 h 6710790"/>
              <a:gd name="connsiteX115" fmla="*/ 3428525 w 4847288"/>
              <a:gd name="connsiteY115" fmla="*/ 4074737 h 6710790"/>
              <a:gd name="connsiteX116" fmla="*/ 3429212 w 4847288"/>
              <a:gd name="connsiteY116" fmla="*/ 4004477 h 6710790"/>
              <a:gd name="connsiteX117" fmla="*/ 3435325 w 4847288"/>
              <a:gd name="connsiteY117" fmla="*/ 4048740 h 6710790"/>
              <a:gd name="connsiteX118" fmla="*/ 3443483 w 4847288"/>
              <a:gd name="connsiteY118" fmla="*/ 4032575 h 6710790"/>
              <a:gd name="connsiteX119" fmla="*/ 3429212 w 4847288"/>
              <a:gd name="connsiteY119" fmla="*/ 4004477 h 6710790"/>
              <a:gd name="connsiteX120" fmla="*/ 2100171 w 4847288"/>
              <a:gd name="connsiteY120" fmla="*/ 3867548 h 6710790"/>
              <a:gd name="connsiteX121" fmla="*/ 2108430 w 4847288"/>
              <a:gd name="connsiteY121" fmla="*/ 3878459 h 6710790"/>
              <a:gd name="connsiteX122" fmla="*/ 2097687 w 4847288"/>
              <a:gd name="connsiteY122" fmla="*/ 3872395 h 6710790"/>
              <a:gd name="connsiteX123" fmla="*/ 3471075 w 4847288"/>
              <a:gd name="connsiteY123" fmla="*/ 3517566 h 6710790"/>
              <a:gd name="connsiteX124" fmla="*/ 3460187 w 4847288"/>
              <a:gd name="connsiteY124" fmla="*/ 3589235 h 6710790"/>
              <a:gd name="connsiteX125" fmla="*/ 3483980 w 4847288"/>
              <a:gd name="connsiteY125" fmla="*/ 3611011 h 6710790"/>
              <a:gd name="connsiteX126" fmla="*/ 3475809 w 4847288"/>
              <a:gd name="connsiteY126" fmla="*/ 3702351 h 6710790"/>
              <a:gd name="connsiteX127" fmla="*/ 3496206 w 4847288"/>
              <a:gd name="connsiteY127" fmla="*/ 3699534 h 6710790"/>
              <a:gd name="connsiteX128" fmla="*/ 3509125 w 4847288"/>
              <a:gd name="connsiteY128" fmla="*/ 3642614 h 6710790"/>
              <a:gd name="connsiteX129" fmla="*/ 3500296 w 4847288"/>
              <a:gd name="connsiteY129" fmla="*/ 3578684 h 6710790"/>
              <a:gd name="connsiteX130" fmla="*/ 3513896 w 4847288"/>
              <a:gd name="connsiteY130" fmla="*/ 3526691 h 6710790"/>
              <a:gd name="connsiteX131" fmla="*/ 2551030 w 4847288"/>
              <a:gd name="connsiteY131" fmla="*/ 3163709 h 6710790"/>
              <a:gd name="connsiteX132" fmla="*/ 2538995 w 4847288"/>
              <a:gd name="connsiteY132" fmla="*/ 3171211 h 6710790"/>
              <a:gd name="connsiteX133" fmla="*/ 2538308 w 4847288"/>
              <a:gd name="connsiteY133" fmla="*/ 3177668 h 6710790"/>
              <a:gd name="connsiteX134" fmla="*/ 2539848 w 4847288"/>
              <a:gd name="connsiteY134" fmla="*/ 3184348 h 6710790"/>
              <a:gd name="connsiteX135" fmla="*/ 2540531 w 4847288"/>
              <a:gd name="connsiteY135" fmla="*/ 3177891 h 6710790"/>
              <a:gd name="connsiteX136" fmla="*/ 2550569 w 4847288"/>
              <a:gd name="connsiteY136" fmla="*/ 3168013 h 6710790"/>
              <a:gd name="connsiteX137" fmla="*/ 2557374 w 4847288"/>
              <a:gd name="connsiteY137" fmla="*/ 3125176 h 6710790"/>
              <a:gd name="connsiteX138" fmla="*/ 2554695 w 4847288"/>
              <a:gd name="connsiteY138" fmla="*/ 3129262 h 6710790"/>
              <a:gd name="connsiteX139" fmla="*/ 2541512 w 4847288"/>
              <a:gd name="connsiteY139" fmla="*/ 3147531 h 6710790"/>
              <a:gd name="connsiteX140" fmla="*/ 2551717 w 4847288"/>
              <a:gd name="connsiteY140" fmla="*/ 3157251 h 6710790"/>
              <a:gd name="connsiteX141" fmla="*/ 2553321 w 4847288"/>
              <a:gd name="connsiteY141" fmla="*/ 3142176 h 6710790"/>
              <a:gd name="connsiteX142" fmla="*/ 2562899 w 4847288"/>
              <a:gd name="connsiteY142" fmla="*/ 3136607 h 6710790"/>
              <a:gd name="connsiteX143" fmla="*/ 2557374 w 4847288"/>
              <a:gd name="connsiteY143" fmla="*/ 3125176 h 6710790"/>
              <a:gd name="connsiteX144" fmla="*/ 2569243 w 4847288"/>
              <a:gd name="connsiteY144" fmla="*/ 3098079 h 6710790"/>
              <a:gd name="connsiteX145" fmla="*/ 2566564 w 4847288"/>
              <a:gd name="connsiteY145" fmla="*/ 3102160 h 6710790"/>
              <a:gd name="connsiteX146" fmla="*/ 2572776 w 4847288"/>
              <a:gd name="connsiteY146" fmla="*/ 3107130 h 6710790"/>
              <a:gd name="connsiteX147" fmla="*/ 2574999 w 4847288"/>
              <a:gd name="connsiteY147" fmla="*/ 3107353 h 6710790"/>
              <a:gd name="connsiteX148" fmla="*/ 2573689 w 4847288"/>
              <a:gd name="connsiteY148" fmla="*/ 3098520 h 6710790"/>
              <a:gd name="connsiteX149" fmla="*/ 2608937 w 4847288"/>
              <a:gd name="connsiteY149" fmla="*/ 3062871 h 6710790"/>
              <a:gd name="connsiteX150" fmla="*/ 2592849 w 4847288"/>
              <a:gd name="connsiteY150" fmla="*/ 3087378 h 6710790"/>
              <a:gd name="connsiteX151" fmla="*/ 2602201 w 4847288"/>
              <a:gd name="connsiteY151" fmla="*/ 3083957 h 6710790"/>
              <a:gd name="connsiteX152" fmla="*/ 2608937 w 4847288"/>
              <a:gd name="connsiteY152" fmla="*/ 3062871 h 6710790"/>
              <a:gd name="connsiteX153" fmla="*/ 2633985 w 4847288"/>
              <a:gd name="connsiteY153" fmla="*/ 3017505 h 6710790"/>
              <a:gd name="connsiteX154" fmla="*/ 2627086 w 4847288"/>
              <a:gd name="connsiteY154" fmla="*/ 3018993 h 6710790"/>
              <a:gd name="connsiteX155" fmla="*/ 2631532 w 4847288"/>
              <a:gd name="connsiteY155" fmla="*/ 3019435 h 6710790"/>
              <a:gd name="connsiteX156" fmla="*/ 2633985 w 4847288"/>
              <a:gd name="connsiteY156" fmla="*/ 3017505 h 6710790"/>
              <a:gd name="connsiteX157" fmla="*/ 3979662 w 4847288"/>
              <a:gd name="connsiteY157" fmla="*/ 2828429 h 6710790"/>
              <a:gd name="connsiteX158" fmla="*/ 3984051 w 4847288"/>
              <a:gd name="connsiteY158" fmla="*/ 2827822 h 6710790"/>
              <a:gd name="connsiteX159" fmla="*/ 3980500 w 4847288"/>
              <a:gd name="connsiteY159" fmla="*/ 2835547 h 6710790"/>
              <a:gd name="connsiteX160" fmla="*/ 3977693 w 4847288"/>
              <a:gd name="connsiteY160" fmla="*/ 2834199 h 6710790"/>
              <a:gd name="connsiteX161" fmla="*/ 3979662 w 4847288"/>
              <a:gd name="connsiteY161" fmla="*/ 2828429 h 6710790"/>
              <a:gd name="connsiteX162" fmla="*/ 3792675 w 4847288"/>
              <a:gd name="connsiteY162" fmla="*/ 2836662 h 6710790"/>
              <a:gd name="connsiteX163" fmla="*/ 3775679 w 4847288"/>
              <a:gd name="connsiteY163" fmla="*/ 2864062 h 6710790"/>
              <a:gd name="connsiteX164" fmla="*/ 3760716 w 4847288"/>
              <a:gd name="connsiteY164" fmla="*/ 2906225 h 6710790"/>
              <a:gd name="connsiteX165" fmla="*/ 3752889 w 4847288"/>
              <a:gd name="connsiteY165" fmla="*/ 2962437 h 6710790"/>
              <a:gd name="connsiteX166" fmla="*/ 3790622 w 4847288"/>
              <a:gd name="connsiteY166" fmla="*/ 2972260 h 6710790"/>
              <a:gd name="connsiteX167" fmla="*/ 3825631 w 4847288"/>
              <a:gd name="connsiteY167" fmla="*/ 2887236 h 6710790"/>
              <a:gd name="connsiteX168" fmla="*/ 3839571 w 4847288"/>
              <a:gd name="connsiteY168" fmla="*/ 2875284 h 6710790"/>
              <a:gd name="connsiteX169" fmla="*/ 3792675 w 4847288"/>
              <a:gd name="connsiteY169" fmla="*/ 2836662 h 6710790"/>
              <a:gd name="connsiteX170" fmla="*/ 2611591 w 4847288"/>
              <a:gd name="connsiteY170" fmla="*/ 2995688 h 6710790"/>
              <a:gd name="connsiteX171" fmla="*/ 2602631 w 4847288"/>
              <a:gd name="connsiteY171" fmla="*/ 3016551 h 6710790"/>
              <a:gd name="connsiteX172" fmla="*/ 2595046 w 4847288"/>
              <a:gd name="connsiteY172" fmla="*/ 3024500 h 6710790"/>
              <a:gd name="connsiteX173" fmla="*/ 2599760 w 4847288"/>
              <a:gd name="connsiteY173" fmla="*/ 3027689 h 6710790"/>
              <a:gd name="connsiteX174" fmla="*/ 2608156 w 4847288"/>
              <a:gd name="connsiteY174" fmla="*/ 3027983 h 6710790"/>
              <a:gd name="connsiteX175" fmla="*/ 2624244 w 4847288"/>
              <a:gd name="connsiteY175" fmla="*/ 3003479 h 6710790"/>
              <a:gd name="connsiteX176" fmla="*/ 2611591 w 4847288"/>
              <a:gd name="connsiteY176" fmla="*/ 2995688 h 6710790"/>
              <a:gd name="connsiteX177" fmla="*/ 2650371 w 4847288"/>
              <a:gd name="connsiteY177" fmla="*/ 2943633 h 6710790"/>
              <a:gd name="connsiteX178" fmla="*/ 2640103 w 4847288"/>
              <a:gd name="connsiteY178" fmla="*/ 2981125 h 6710790"/>
              <a:gd name="connsiteX179" fmla="*/ 2634509 w 4847288"/>
              <a:gd name="connsiteY179" fmla="*/ 2991449 h 6710790"/>
              <a:gd name="connsiteX180" fmla="*/ 2641869 w 4847288"/>
              <a:gd name="connsiteY180" fmla="*/ 2985653 h 6710790"/>
              <a:gd name="connsiteX181" fmla="*/ 2640103 w 4847288"/>
              <a:gd name="connsiteY181" fmla="*/ 2981125 h 6710790"/>
              <a:gd name="connsiteX182" fmla="*/ 2645235 w 4847288"/>
              <a:gd name="connsiteY182" fmla="*/ 2975114 h 6710790"/>
              <a:gd name="connsiteX183" fmla="*/ 2657040 w 4847288"/>
              <a:gd name="connsiteY183" fmla="*/ 2969760 h 6710790"/>
              <a:gd name="connsiteX184" fmla="*/ 2661029 w 4847288"/>
              <a:gd name="connsiteY184" fmla="*/ 2974511 h 6710790"/>
              <a:gd name="connsiteX185" fmla="*/ 2666848 w 4847288"/>
              <a:gd name="connsiteY185" fmla="*/ 2962034 h 6710790"/>
              <a:gd name="connsiteX186" fmla="*/ 2681819 w 4847288"/>
              <a:gd name="connsiteY186" fmla="*/ 2940250 h 6710790"/>
              <a:gd name="connsiteX187" fmla="*/ 2713295 w 4847288"/>
              <a:gd name="connsiteY187" fmla="*/ 2931371 h 6710790"/>
              <a:gd name="connsiteX188" fmla="*/ 2712997 w 4847288"/>
              <a:gd name="connsiteY188" fmla="*/ 2932248 h 6710790"/>
              <a:gd name="connsiteX189" fmla="*/ 2716512 w 4847288"/>
              <a:gd name="connsiteY189" fmla="*/ 2938709 h 6710790"/>
              <a:gd name="connsiteX190" fmla="*/ 2716743 w 4847288"/>
              <a:gd name="connsiteY190" fmla="*/ 2936552 h 6710790"/>
              <a:gd name="connsiteX191" fmla="*/ 2675858 w 4847288"/>
              <a:gd name="connsiteY191" fmla="*/ 2910004 h 6710790"/>
              <a:gd name="connsiteX192" fmla="*/ 2674566 w 4847288"/>
              <a:gd name="connsiteY192" fmla="*/ 2910587 h 6710790"/>
              <a:gd name="connsiteX193" fmla="*/ 2664527 w 4847288"/>
              <a:gd name="connsiteY193" fmla="*/ 2920469 h 6710790"/>
              <a:gd name="connsiteX194" fmla="*/ 2652167 w 4847288"/>
              <a:gd name="connsiteY194" fmla="*/ 2939300 h 6710790"/>
              <a:gd name="connsiteX195" fmla="*/ 2666272 w 4847288"/>
              <a:gd name="connsiteY195" fmla="*/ 2938139 h 6710790"/>
              <a:gd name="connsiteX196" fmla="*/ 4032553 w 4847288"/>
              <a:gd name="connsiteY196" fmla="*/ 2711164 h 6710790"/>
              <a:gd name="connsiteX197" fmla="*/ 4030211 w 4847288"/>
              <a:gd name="connsiteY197" fmla="*/ 2714235 h 6710790"/>
              <a:gd name="connsiteX198" fmla="*/ 4024788 w 4847288"/>
              <a:gd name="connsiteY198" fmla="*/ 2714984 h 6710790"/>
              <a:gd name="connsiteX199" fmla="*/ 3838232 w 4847288"/>
              <a:gd name="connsiteY199" fmla="*/ 2715092 h 6710790"/>
              <a:gd name="connsiteX200" fmla="*/ 3822591 w 4847288"/>
              <a:gd name="connsiteY200" fmla="*/ 2752342 h 6710790"/>
              <a:gd name="connsiteX201" fmla="*/ 3855901 w 4847288"/>
              <a:gd name="connsiteY201" fmla="*/ 2767788 h 6710790"/>
              <a:gd name="connsiteX202" fmla="*/ 3880027 w 4847288"/>
              <a:gd name="connsiteY202" fmla="*/ 2754433 h 6710790"/>
              <a:gd name="connsiteX203" fmla="*/ 3838232 w 4847288"/>
              <a:gd name="connsiteY203" fmla="*/ 2715092 h 6710790"/>
              <a:gd name="connsiteX204" fmla="*/ 3999367 w 4847288"/>
              <a:gd name="connsiteY204" fmla="*/ 2691005 h 6710790"/>
              <a:gd name="connsiteX205" fmla="*/ 4016756 w 4847288"/>
              <a:gd name="connsiteY205" fmla="*/ 2696854 h 6710790"/>
              <a:gd name="connsiteX206" fmla="*/ 4004956 w 4847288"/>
              <a:gd name="connsiteY206" fmla="*/ 2731472 h 6710790"/>
              <a:gd name="connsiteX207" fmla="*/ 3994881 w 4847288"/>
              <a:gd name="connsiteY207" fmla="*/ 2733545 h 6710790"/>
              <a:gd name="connsiteX208" fmla="*/ 3988312 w 4847288"/>
              <a:gd name="connsiteY208" fmla="*/ 2731019 h 6710790"/>
              <a:gd name="connsiteX209" fmla="*/ 3994960 w 4847288"/>
              <a:gd name="connsiteY209" fmla="*/ 2719103 h 6710790"/>
              <a:gd name="connsiteX210" fmla="*/ 4027984 w 4847288"/>
              <a:gd name="connsiteY210" fmla="*/ 2668710 h 6710790"/>
              <a:gd name="connsiteX211" fmla="*/ 4028894 w 4847288"/>
              <a:gd name="connsiteY211" fmla="*/ 2674538 h 6710790"/>
              <a:gd name="connsiteX212" fmla="*/ 4025368 w 4847288"/>
              <a:gd name="connsiteY212" fmla="*/ 2679169 h 6710790"/>
              <a:gd name="connsiteX213" fmla="*/ 2606428 w 4847288"/>
              <a:gd name="connsiteY213" fmla="*/ 2832212 h 6710790"/>
              <a:gd name="connsiteX214" fmla="*/ 2616791 w 4847288"/>
              <a:gd name="connsiteY214" fmla="*/ 2854294 h 6710790"/>
              <a:gd name="connsiteX215" fmla="*/ 2587989 w 4847288"/>
              <a:gd name="connsiteY215" fmla="*/ 2910174 h 6710790"/>
              <a:gd name="connsiteX216" fmla="*/ 2572208 w 4847288"/>
              <a:gd name="connsiteY216" fmla="*/ 2933631 h 6710790"/>
              <a:gd name="connsiteX217" fmla="*/ 2555015 w 4847288"/>
              <a:gd name="connsiteY217" fmla="*/ 2970004 h 6710790"/>
              <a:gd name="connsiteX218" fmla="*/ 2549192 w 4847288"/>
              <a:gd name="connsiteY218" fmla="*/ 2970884 h 6710790"/>
              <a:gd name="connsiteX219" fmla="*/ 2542494 w 4847288"/>
              <a:gd name="connsiteY219" fmla="*/ 2974172 h 6710790"/>
              <a:gd name="connsiteX220" fmla="*/ 2529575 w 4847288"/>
              <a:gd name="connsiteY220" fmla="*/ 2964674 h 6710790"/>
              <a:gd name="connsiteX221" fmla="*/ 2539797 w 4847288"/>
              <a:gd name="connsiteY221" fmla="*/ 2937073 h 6710790"/>
              <a:gd name="connsiteX222" fmla="*/ 2543978 w 4847288"/>
              <a:gd name="connsiteY222" fmla="*/ 2936730 h 6710790"/>
              <a:gd name="connsiteX223" fmla="*/ 2554862 w 4847288"/>
              <a:gd name="connsiteY223" fmla="*/ 2916726 h 6710790"/>
              <a:gd name="connsiteX224" fmla="*/ 2600392 w 4847288"/>
              <a:gd name="connsiteY224" fmla="*/ 2859466 h 6710790"/>
              <a:gd name="connsiteX225" fmla="*/ 2606428 w 4847288"/>
              <a:gd name="connsiteY225" fmla="*/ 2832212 h 6710790"/>
              <a:gd name="connsiteX226" fmla="*/ 2773250 w 4847288"/>
              <a:gd name="connsiteY226" fmla="*/ 2785536 h 6710790"/>
              <a:gd name="connsiteX227" fmla="*/ 2758049 w 4847288"/>
              <a:gd name="connsiteY227" fmla="*/ 2801731 h 6710790"/>
              <a:gd name="connsiteX228" fmla="*/ 2768212 w 4847288"/>
              <a:gd name="connsiteY228" fmla="*/ 2803615 h 6710790"/>
              <a:gd name="connsiteX229" fmla="*/ 2766867 w 4847288"/>
              <a:gd name="connsiteY229" fmla="*/ 2807882 h 6710790"/>
              <a:gd name="connsiteX230" fmla="*/ 2771646 w 4847288"/>
              <a:gd name="connsiteY230" fmla="*/ 2800607 h 6710790"/>
              <a:gd name="connsiteX231" fmla="*/ 4108781 w 4847288"/>
              <a:gd name="connsiteY231" fmla="*/ 2507328 h 6710790"/>
              <a:gd name="connsiteX232" fmla="*/ 4109400 w 4847288"/>
              <a:gd name="connsiteY232" fmla="*/ 2507243 h 6710790"/>
              <a:gd name="connsiteX233" fmla="*/ 4110636 w 4847288"/>
              <a:gd name="connsiteY233" fmla="*/ 2516195 h 6710790"/>
              <a:gd name="connsiteX234" fmla="*/ 4107554 w 4847288"/>
              <a:gd name="connsiteY234" fmla="*/ 2513873 h 6710790"/>
              <a:gd name="connsiteX235" fmla="*/ 2850108 w 4847288"/>
              <a:gd name="connsiteY235" fmla="*/ 2632128 h 6710790"/>
              <a:gd name="connsiteX236" fmla="*/ 2850091 w 4847288"/>
              <a:gd name="connsiteY236" fmla="*/ 2632521 h 6710790"/>
              <a:gd name="connsiteX237" fmla="*/ 2850338 w 4847288"/>
              <a:gd name="connsiteY237" fmla="*/ 2632289 h 6710790"/>
              <a:gd name="connsiteX238" fmla="*/ 2876350 w 4847288"/>
              <a:gd name="connsiteY238" fmla="*/ 2597830 h 6710790"/>
              <a:gd name="connsiteX239" fmla="*/ 2865330 w 4847288"/>
              <a:gd name="connsiteY239" fmla="*/ 2618168 h 6710790"/>
              <a:gd name="connsiteX240" fmla="*/ 2877318 w 4847288"/>
              <a:gd name="connsiteY240" fmla="*/ 2606877 h 6710790"/>
              <a:gd name="connsiteX241" fmla="*/ 2877885 w 4847288"/>
              <a:gd name="connsiteY241" fmla="*/ 2604506 h 6710790"/>
              <a:gd name="connsiteX242" fmla="*/ 4128751 w 4847288"/>
              <a:gd name="connsiteY242" fmla="*/ 2387242 h 6710790"/>
              <a:gd name="connsiteX243" fmla="*/ 4131358 w 4847288"/>
              <a:gd name="connsiteY243" fmla="*/ 2406125 h 6710790"/>
              <a:gd name="connsiteX244" fmla="*/ 4119559 w 4847288"/>
              <a:gd name="connsiteY244" fmla="*/ 2440746 h 6710790"/>
              <a:gd name="connsiteX245" fmla="*/ 4109833 w 4847288"/>
              <a:gd name="connsiteY245" fmla="*/ 2450331 h 6710790"/>
              <a:gd name="connsiteX246" fmla="*/ 4087350 w 4847288"/>
              <a:gd name="connsiteY246" fmla="*/ 2527661 h 6710790"/>
              <a:gd name="connsiteX247" fmla="*/ 4082566 w 4847288"/>
              <a:gd name="connsiteY247" fmla="*/ 2553064 h 6710790"/>
              <a:gd name="connsiteX248" fmla="*/ 4081766 w 4847288"/>
              <a:gd name="connsiteY248" fmla="*/ 2555810 h 6710790"/>
              <a:gd name="connsiteX249" fmla="*/ 4067328 w 4847288"/>
              <a:gd name="connsiteY249" fmla="*/ 2568189 h 6710790"/>
              <a:gd name="connsiteX250" fmla="*/ 4057462 w 4847288"/>
              <a:gd name="connsiteY250" fmla="*/ 2609643 h 6710790"/>
              <a:gd name="connsiteX251" fmla="*/ 4033473 w 4847288"/>
              <a:gd name="connsiteY251" fmla="*/ 2655902 h 6710790"/>
              <a:gd name="connsiteX252" fmla="*/ 4033235 w 4847288"/>
              <a:gd name="connsiteY252" fmla="*/ 2656092 h 6710790"/>
              <a:gd name="connsiteX253" fmla="*/ 4031103 w 4847288"/>
              <a:gd name="connsiteY253" fmla="*/ 2660470 h 6710790"/>
              <a:gd name="connsiteX254" fmla="*/ 4028938 w 4847288"/>
              <a:gd name="connsiteY254" fmla="*/ 2664649 h 6710790"/>
              <a:gd name="connsiteX255" fmla="*/ 4029988 w 4847288"/>
              <a:gd name="connsiteY255" fmla="*/ 2612556 h 6710790"/>
              <a:gd name="connsiteX256" fmla="*/ 4039820 w 4847288"/>
              <a:gd name="connsiteY256" fmla="*/ 2583709 h 6710790"/>
              <a:gd name="connsiteX257" fmla="*/ 4048804 w 4847288"/>
              <a:gd name="connsiteY257" fmla="*/ 2568719 h 6710790"/>
              <a:gd name="connsiteX258" fmla="*/ 4061248 w 4847288"/>
              <a:gd name="connsiteY258" fmla="*/ 2558755 h 6710790"/>
              <a:gd name="connsiteX259" fmla="*/ 4081869 w 4847288"/>
              <a:gd name="connsiteY259" fmla="*/ 2467942 h 6710790"/>
              <a:gd name="connsiteX260" fmla="*/ 4087766 w 4847288"/>
              <a:gd name="connsiteY260" fmla="*/ 2450631 h 6710790"/>
              <a:gd name="connsiteX261" fmla="*/ 4097868 w 4847288"/>
              <a:gd name="connsiteY261" fmla="*/ 2443742 h 6710790"/>
              <a:gd name="connsiteX262" fmla="*/ 4128751 w 4847288"/>
              <a:gd name="connsiteY262" fmla="*/ 2387242 h 6710790"/>
              <a:gd name="connsiteX263" fmla="*/ 2868235 w 4847288"/>
              <a:gd name="connsiteY263" fmla="*/ 2455200 h 6710790"/>
              <a:gd name="connsiteX264" fmla="*/ 2869233 w 4847288"/>
              <a:gd name="connsiteY264" fmla="*/ 2466582 h 6710790"/>
              <a:gd name="connsiteX265" fmla="*/ 2862203 w 4847288"/>
              <a:gd name="connsiteY265" fmla="*/ 2482451 h 6710790"/>
              <a:gd name="connsiteX266" fmla="*/ 2860206 w 4847288"/>
              <a:gd name="connsiteY266" fmla="*/ 2459679 h 6710790"/>
              <a:gd name="connsiteX267" fmla="*/ 4196428 w 4847288"/>
              <a:gd name="connsiteY267" fmla="*/ 2256942 h 6710790"/>
              <a:gd name="connsiteX268" fmla="*/ 4204933 w 4847288"/>
              <a:gd name="connsiteY268" fmla="*/ 2258515 h 6710790"/>
              <a:gd name="connsiteX269" fmla="*/ 4192493 w 4847288"/>
              <a:gd name="connsiteY269" fmla="*/ 2268478 h 6710790"/>
              <a:gd name="connsiteX270" fmla="*/ 2872941 w 4847288"/>
              <a:gd name="connsiteY270" fmla="*/ 2412763 h 6710790"/>
              <a:gd name="connsiteX271" fmla="*/ 2883304 w 4847288"/>
              <a:gd name="connsiteY271" fmla="*/ 2434845 h 6710790"/>
              <a:gd name="connsiteX272" fmla="*/ 2875936 w 4847288"/>
              <a:gd name="connsiteY272" fmla="*/ 2446921 h 6710790"/>
              <a:gd name="connsiteX273" fmla="*/ 4221353 w 4847288"/>
              <a:gd name="connsiteY273" fmla="*/ 2157284 h 6710790"/>
              <a:gd name="connsiteX274" fmla="*/ 4222844 w 4847288"/>
              <a:gd name="connsiteY274" fmla="*/ 2168076 h 6710790"/>
              <a:gd name="connsiteX275" fmla="*/ 4217420 w 4847288"/>
              <a:gd name="connsiteY275" fmla="*/ 2168825 h 6710790"/>
              <a:gd name="connsiteX276" fmla="*/ 4221353 w 4847288"/>
              <a:gd name="connsiteY276" fmla="*/ 2157284 h 6710790"/>
              <a:gd name="connsiteX277" fmla="*/ 4195188 w 4847288"/>
              <a:gd name="connsiteY277" fmla="*/ 2127910 h 6710790"/>
              <a:gd name="connsiteX278" fmla="*/ 4199016 w 4847288"/>
              <a:gd name="connsiteY278" fmla="*/ 2135627 h 6710790"/>
              <a:gd name="connsiteX279" fmla="*/ 4199286 w 4847288"/>
              <a:gd name="connsiteY279" fmla="*/ 2157580 h 6710790"/>
              <a:gd name="connsiteX280" fmla="*/ 4197317 w 4847288"/>
              <a:gd name="connsiteY280" fmla="*/ 2163351 h 6710790"/>
              <a:gd name="connsiteX281" fmla="*/ 4188067 w 4847288"/>
              <a:gd name="connsiteY281" fmla="*/ 2156382 h 6710790"/>
              <a:gd name="connsiteX282" fmla="*/ 4195188 w 4847288"/>
              <a:gd name="connsiteY282" fmla="*/ 2127910 h 6710790"/>
              <a:gd name="connsiteX283" fmla="*/ 4277371 w 4847288"/>
              <a:gd name="connsiteY283" fmla="*/ 1962620 h 6710790"/>
              <a:gd name="connsiteX284" fmla="*/ 4291672 w 4847288"/>
              <a:gd name="connsiteY284" fmla="*/ 1966139 h 6710790"/>
              <a:gd name="connsiteX285" fmla="*/ 4294280 w 4847288"/>
              <a:gd name="connsiteY285" fmla="*/ 1985022 h 6710790"/>
              <a:gd name="connsiteX286" fmla="*/ 4288856 w 4847288"/>
              <a:gd name="connsiteY286" fmla="*/ 1985771 h 6710790"/>
              <a:gd name="connsiteX287" fmla="*/ 4284449 w 4847288"/>
              <a:gd name="connsiteY287" fmla="*/ 2013869 h 6710790"/>
              <a:gd name="connsiteX288" fmla="*/ 4270786 w 4847288"/>
              <a:gd name="connsiteY288" fmla="*/ 2035003 h 6710790"/>
              <a:gd name="connsiteX289" fmla="*/ 4261055 w 4847288"/>
              <a:gd name="connsiteY289" fmla="*/ 2044588 h 6710790"/>
              <a:gd name="connsiteX290" fmla="*/ 4254307 w 4847288"/>
              <a:gd name="connsiteY290" fmla="*/ 2075761 h 6710790"/>
              <a:gd name="connsiteX291" fmla="*/ 4237083 w 4847288"/>
              <a:gd name="connsiteY291" fmla="*/ 2111131 h 6710790"/>
              <a:gd name="connsiteX292" fmla="*/ 4236981 w 4847288"/>
              <a:gd name="connsiteY292" fmla="*/ 2130384 h 6710790"/>
              <a:gd name="connsiteX293" fmla="*/ 4225016 w 4847288"/>
              <a:gd name="connsiteY293" fmla="*/ 2123791 h 6710790"/>
              <a:gd name="connsiteX294" fmla="*/ 4211086 w 4847288"/>
              <a:gd name="connsiteY294" fmla="*/ 2122963 h 6710790"/>
              <a:gd name="connsiteX295" fmla="*/ 4220173 w 4847288"/>
              <a:gd name="connsiteY295" fmla="*/ 2088720 h 6710790"/>
              <a:gd name="connsiteX296" fmla="*/ 4234848 w 4847288"/>
              <a:gd name="connsiteY296" fmla="*/ 2094944 h 6710790"/>
              <a:gd name="connsiteX297" fmla="*/ 4249565 w 4847288"/>
              <a:gd name="connsiteY297" fmla="*/ 2021438 h 6710790"/>
              <a:gd name="connsiteX298" fmla="*/ 4264080 w 4847288"/>
              <a:gd name="connsiteY298" fmla="*/ 1986446 h 6710790"/>
              <a:gd name="connsiteX299" fmla="*/ 4271095 w 4847288"/>
              <a:gd name="connsiteY299" fmla="*/ 1977226 h 6710790"/>
              <a:gd name="connsiteX300" fmla="*/ 4275029 w 4847288"/>
              <a:gd name="connsiteY300" fmla="*/ 1965690 h 6710790"/>
              <a:gd name="connsiteX301" fmla="*/ 4277371 w 4847288"/>
              <a:gd name="connsiteY301" fmla="*/ 1962620 h 6710790"/>
              <a:gd name="connsiteX302" fmla="*/ 4294803 w 4847288"/>
              <a:gd name="connsiteY302" fmla="*/ 1888738 h 6710790"/>
              <a:gd name="connsiteX303" fmla="*/ 4300284 w 4847288"/>
              <a:gd name="connsiteY303" fmla="*/ 1948458 h 6710790"/>
              <a:gd name="connsiteX304" fmla="*/ 4280186 w 4847288"/>
              <a:gd name="connsiteY304" fmla="*/ 1942983 h 6710790"/>
              <a:gd name="connsiteX305" fmla="*/ 4290017 w 4847288"/>
              <a:gd name="connsiteY305" fmla="*/ 1914137 h 6710790"/>
              <a:gd name="connsiteX306" fmla="*/ 4294803 w 4847288"/>
              <a:gd name="connsiteY306" fmla="*/ 1888738 h 6710790"/>
              <a:gd name="connsiteX307" fmla="*/ 2928812 w 4847288"/>
              <a:gd name="connsiteY307" fmla="*/ 2041222 h 6710790"/>
              <a:gd name="connsiteX308" fmla="*/ 2963276 w 4847288"/>
              <a:gd name="connsiteY308" fmla="*/ 2049856 h 6710790"/>
              <a:gd name="connsiteX309" fmla="*/ 2949871 w 4847288"/>
              <a:gd name="connsiteY309" fmla="*/ 2089182 h 6710790"/>
              <a:gd name="connsiteX310" fmla="*/ 2954202 w 4847288"/>
              <a:gd name="connsiteY310" fmla="*/ 2138514 h 6710790"/>
              <a:gd name="connsiteX311" fmla="*/ 2941134 w 4847288"/>
              <a:gd name="connsiteY311" fmla="*/ 2181637 h 6710790"/>
              <a:gd name="connsiteX312" fmla="*/ 2924401 w 4847288"/>
              <a:gd name="connsiteY312" fmla="*/ 2183013 h 6710790"/>
              <a:gd name="connsiteX313" fmla="*/ 2935139 w 4847288"/>
              <a:gd name="connsiteY313" fmla="*/ 2113330 h 6710790"/>
              <a:gd name="connsiteX314" fmla="*/ 2916748 w 4847288"/>
              <a:gd name="connsiteY314" fmla="*/ 2095726 h 6710790"/>
              <a:gd name="connsiteX315" fmla="*/ 2928812 w 4847288"/>
              <a:gd name="connsiteY315" fmla="*/ 2041222 h 6710790"/>
              <a:gd name="connsiteX316" fmla="*/ 4338980 w 4847288"/>
              <a:gd name="connsiteY316" fmla="*/ 1808412 h 6710790"/>
              <a:gd name="connsiteX317" fmla="*/ 4330740 w 4847288"/>
              <a:gd name="connsiteY317" fmla="*/ 1828793 h 6710790"/>
              <a:gd name="connsiteX318" fmla="*/ 4320639 w 4847288"/>
              <a:gd name="connsiteY318" fmla="*/ 1835687 h 6710790"/>
              <a:gd name="connsiteX319" fmla="*/ 4319893 w 4847288"/>
              <a:gd name="connsiteY319" fmla="*/ 1830291 h 6710790"/>
              <a:gd name="connsiteX320" fmla="*/ 4326163 w 4847288"/>
              <a:gd name="connsiteY320" fmla="*/ 1815681 h 6710790"/>
              <a:gd name="connsiteX321" fmla="*/ 4289258 w 4847288"/>
              <a:gd name="connsiteY321" fmla="*/ 1768547 h 6710790"/>
              <a:gd name="connsiteX322" fmla="*/ 4297390 w 4847288"/>
              <a:gd name="connsiteY322" fmla="*/ 1767424 h 6710790"/>
              <a:gd name="connsiteX323" fmla="*/ 4286814 w 4847288"/>
              <a:gd name="connsiteY323" fmla="*/ 1790879 h 6710790"/>
              <a:gd name="connsiteX324" fmla="*/ 4289258 w 4847288"/>
              <a:gd name="connsiteY324" fmla="*/ 1768547 h 6710790"/>
              <a:gd name="connsiteX325" fmla="*/ 4332376 w 4847288"/>
              <a:gd name="connsiteY325" fmla="*/ 1740602 h 6710790"/>
              <a:gd name="connsiteX326" fmla="*/ 4344984 w 4847288"/>
              <a:gd name="connsiteY326" fmla="*/ 1771848 h 6710790"/>
              <a:gd name="connsiteX327" fmla="*/ 4346847 w 4847288"/>
              <a:gd name="connsiteY327" fmla="*/ 1785335 h 6710790"/>
              <a:gd name="connsiteX328" fmla="*/ 4344877 w 4847288"/>
              <a:gd name="connsiteY328" fmla="*/ 1791102 h 6710790"/>
              <a:gd name="connsiteX329" fmla="*/ 4330948 w 4847288"/>
              <a:gd name="connsiteY329" fmla="*/ 1790278 h 6710790"/>
              <a:gd name="connsiteX330" fmla="*/ 4304347 w 4847288"/>
              <a:gd name="connsiteY330" fmla="*/ 1697736 h 6710790"/>
              <a:gd name="connsiteX331" fmla="*/ 4315195 w 4847288"/>
              <a:gd name="connsiteY331" fmla="*/ 1696238 h 6710790"/>
              <a:gd name="connsiteX332" fmla="*/ 4337533 w 4847288"/>
              <a:gd name="connsiteY332" fmla="*/ 1717895 h 6710790"/>
              <a:gd name="connsiteX333" fmla="*/ 4323972 w 4847288"/>
              <a:gd name="connsiteY333" fmla="*/ 1719768 h 6710790"/>
              <a:gd name="connsiteX334" fmla="*/ 4309936 w 4847288"/>
              <a:gd name="connsiteY334" fmla="*/ 1738202 h 6710790"/>
              <a:gd name="connsiteX335" fmla="*/ 4304991 w 4847288"/>
              <a:gd name="connsiteY335" fmla="*/ 1722389 h 6710790"/>
              <a:gd name="connsiteX336" fmla="*/ 4331035 w 4847288"/>
              <a:gd name="connsiteY336" fmla="*/ 1630827 h 6710790"/>
              <a:gd name="connsiteX337" fmla="*/ 4330184 w 4847288"/>
              <a:gd name="connsiteY337" fmla="*/ 1644689 h 6710790"/>
              <a:gd name="connsiteX338" fmla="*/ 4327474 w 4847288"/>
              <a:gd name="connsiteY338" fmla="*/ 1645063 h 6710790"/>
              <a:gd name="connsiteX339" fmla="*/ 4331035 w 4847288"/>
              <a:gd name="connsiteY339" fmla="*/ 1630827 h 6710790"/>
              <a:gd name="connsiteX340" fmla="*/ 4374893 w 4847288"/>
              <a:gd name="connsiteY340" fmla="*/ 1608274 h 6710790"/>
              <a:gd name="connsiteX341" fmla="*/ 4381435 w 4847288"/>
              <a:gd name="connsiteY341" fmla="*/ 1615616 h 6710790"/>
              <a:gd name="connsiteX342" fmla="*/ 4368145 w 4847288"/>
              <a:gd name="connsiteY342" fmla="*/ 1639446 h 6710790"/>
              <a:gd name="connsiteX343" fmla="*/ 4353905 w 4847288"/>
              <a:gd name="connsiteY343" fmla="*/ 1696391 h 6710790"/>
              <a:gd name="connsiteX344" fmla="*/ 4337635 w 4847288"/>
              <a:gd name="connsiteY344" fmla="*/ 1698638 h 6710790"/>
              <a:gd name="connsiteX345" fmla="*/ 4351772 w 4847288"/>
              <a:gd name="connsiteY345" fmla="*/ 1660951 h 6710790"/>
              <a:gd name="connsiteX346" fmla="*/ 4358995 w 4847288"/>
              <a:gd name="connsiteY346" fmla="*/ 1613217 h 6710790"/>
              <a:gd name="connsiteX347" fmla="*/ 3117830 w 4847288"/>
              <a:gd name="connsiteY347" fmla="*/ 1735324 h 6710790"/>
              <a:gd name="connsiteX348" fmla="*/ 3157276 w 4847288"/>
              <a:gd name="connsiteY348" fmla="*/ 1739574 h 6710790"/>
              <a:gd name="connsiteX349" fmla="*/ 3148431 w 4847288"/>
              <a:gd name="connsiteY349" fmla="*/ 1784966 h 6710790"/>
              <a:gd name="connsiteX350" fmla="*/ 3160730 w 4847288"/>
              <a:gd name="connsiteY350" fmla="*/ 1838677 h 6710790"/>
              <a:gd name="connsiteX351" fmla="*/ 3152837 w 4847288"/>
              <a:gd name="connsiteY351" fmla="*/ 1888202 h 6710790"/>
              <a:gd name="connsiteX352" fmla="*/ 3134533 w 4847288"/>
              <a:gd name="connsiteY352" fmla="*/ 1892275 h 6710790"/>
              <a:gd name="connsiteX353" fmla="*/ 3135807 w 4847288"/>
              <a:gd name="connsiteY353" fmla="*/ 1813832 h 6710790"/>
              <a:gd name="connsiteX354" fmla="*/ 3112778 w 4847288"/>
              <a:gd name="connsiteY354" fmla="*/ 1797241 h 6710790"/>
              <a:gd name="connsiteX355" fmla="*/ 3117830 w 4847288"/>
              <a:gd name="connsiteY355" fmla="*/ 1735324 h 6710790"/>
              <a:gd name="connsiteX356" fmla="*/ 4413483 w 4847288"/>
              <a:gd name="connsiteY356" fmla="*/ 1487490 h 6710790"/>
              <a:gd name="connsiteX357" fmla="*/ 4424597 w 4847288"/>
              <a:gd name="connsiteY357" fmla="*/ 1507946 h 6710790"/>
              <a:gd name="connsiteX358" fmla="*/ 4407745 w 4847288"/>
              <a:gd name="connsiteY358" fmla="*/ 1546008 h 6710790"/>
              <a:gd name="connsiteX359" fmla="*/ 4396898 w 4847288"/>
              <a:gd name="connsiteY359" fmla="*/ 1547506 h 6710790"/>
              <a:gd name="connsiteX360" fmla="*/ 4411887 w 4847288"/>
              <a:gd name="connsiteY360" fmla="*/ 1495957 h 6710790"/>
              <a:gd name="connsiteX361" fmla="*/ 4413483 w 4847288"/>
              <a:gd name="connsiteY361" fmla="*/ 1487490 h 6710790"/>
              <a:gd name="connsiteX362" fmla="*/ 4425284 w 4847288"/>
              <a:gd name="connsiteY362" fmla="*/ 1452873 h 6710790"/>
              <a:gd name="connsiteX363" fmla="*/ 4428264 w 4847288"/>
              <a:gd name="connsiteY363" fmla="*/ 1474452 h 6710790"/>
              <a:gd name="connsiteX364" fmla="*/ 4420499 w 4847288"/>
              <a:gd name="connsiteY364" fmla="*/ 1478271 h 6710790"/>
              <a:gd name="connsiteX365" fmla="*/ 4425284 w 4847288"/>
              <a:gd name="connsiteY365" fmla="*/ 1452873 h 6710790"/>
              <a:gd name="connsiteX366" fmla="*/ 4448704 w 4847288"/>
              <a:gd name="connsiteY366" fmla="*/ 1418762 h 6710790"/>
              <a:gd name="connsiteX367" fmla="*/ 4451391 w 4847288"/>
              <a:gd name="connsiteY367" fmla="*/ 1421779 h 6710790"/>
              <a:gd name="connsiteX368" fmla="*/ 4452881 w 4847288"/>
              <a:gd name="connsiteY368" fmla="*/ 1432566 h 6710790"/>
              <a:gd name="connsiteX369" fmla="*/ 4433895 w 4847288"/>
              <a:gd name="connsiteY369" fmla="*/ 1435188 h 6710790"/>
              <a:gd name="connsiteX370" fmla="*/ 4435758 w 4847288"/>
              <a:gd name="connsiteY370" fmla="*/ 1448675 h 6710790"/>
              <a:gd name="connsiteX371" fmla="*/ 4427248 w 4847288"/>
              <a:gd name="connsiteY371" fmla="*/ 1447103 h 6710790"/>
              <a:gd name="connsiteX372" fmla="*/ 4425758 w 4847288"/>
              <a:gd name="connsiteY372" fmla="*/ 1436312 h 6710790"/>
              <a:gd name="connsiteX373" fmla="*/ 4439433 w 4847288"/>
              <a:gd name="connsiteY373" fmla="*/ 1420637 h 6710790"/>
              <a:gd name="connsiteX374" fmla="*/ 4136456 w 4847288"/>
              <a:gd name="connsiteY374" fmla="*/ 1375865 h 6710790"/>
              <a:gd name="connsiteX375" fmla="*/ 4090910 w 4847288"/>
              <a:gd name="connsiteY375" fmla="*/ 1422252 h 6710790"/>
              <a:gd name="connsiteX376" fmla="*/ 4103823 w 4847288"/>
              <a:gd name="connsiteY376" fmla="*/ 1440514 h 6710790"/>
              <a:gd name="connsiteX377" fmla="*/ 4138493 w 4847288"/>
              <a:gd name="connsiteY377" fmla="*/ 1390614 h 6710790"/>
              <a:gd name="connsiteX378" fmla="*/ 4153108 w 4847288"/>
              <a:gd name="connsiteY378" fmla="*/ 1383589 h 6710790"/>
              <a:gd name="connsiteX379" fmla="*/ 4136456 w 4847288"/>
              <a:gd name="connsiteY379" fmla="*/ 1375865 h 6710790"/>
              <a:gd name="connsiteX380" fmla="*/ 3893377 w 4847288"/>
              <a:gd name="connsiteY380" fmla="*/ 1383200 h 6710790"/>
              <a:gd name="connsiteX381" fmla="*/ 3890925 w 4847288"/>
              <a:gd name="connsiteY381" fmla="*/ 1386829 h 6710790"/>
              <a:gd name="connsiteX382" fmla="*/ 3889698 w 4847288"/>
              <a:gd name="connsiteY382" fmla="*/ 1394905 h 6710790"/>
              <a:gd name="connsiteX383" fmla="*/ 3896154 w 4847288"/>
              <a:gd name="connsiteY383" fmla="*/ 1404037 h 6710790"/>
              <a:gd name="connsiteX384" fmla="*/ 3904728 w 4847288"/>
              <a:gd name="connsiteY384" fmla="*/ 1390816 h 6710790"/>
              <a:gd name="connsiteX385" fmla="*/ 3623698 w 4847288"/>
              <a:gd name="connsiteY385" fmla="*/ 1381453 h 6710790"/>
              <a:gd name="connsiteX386" fmla="*/ 3621424 w 4847288"/>
              <a:gd name="connsiteY386" fmla="*/ 1388774 h 6710790"/>
              <a:gd name="connsiteX387" fmla="*/ 3616175 w 4847288"/>
              <a:gd name="connsiteY387" fmla="*/ 1398134 h 6710790"/>
              <a:gd name="connsiteX388" fmla="*/ 3608618 w 4847288"/>
              <a:gd name="connsiteY388" fmla="*/ 1428718 h 6710790"/>
              <a:gd name="connsiteX389" fmla="*/ 3613980 w 4847288"/>
              <a:gd name="connsiteY389" fmla="*/ 1427977 h 6710790"/>
              <a:gd name="connsiteX390" fmla="*/ 3617293 w 4847288"/>
              <a:gd name="connsiteY390" fmla="*/ 1416652 h 6710790"/>
              <a:gd name="connsiteX391" fmla="*/ 3631769 w 4847288"/>
              <a:gd name="connsiteY391" fmla="*/ 1400431 h 6710790"/>
              <a:gd name="connsiteX392" fmla="*/ 3623698 w 4847288"/>
              <a:gd name="connsiteY392" fmla="*/ 1381453 h 6710790"/>
              <a:gd name="connsiteX393" fmla="*/ 3921663 w 4847288"/>
              <a:gd name="connsiteY393" fmla="*/ 1329086 h 6710790"/>
              <a:gd name="connsiteX394" fmla="*/ 3916900 w 4847288"/>
              <a:gd name="connsiteY394" fmla="*/ 1336496 h 6710790"/>
              <a:gd name="connsiteX395" fmla="*/ 3922037 w 4847288"/>
              <a:gd name="connsiteY395" fmla="*/ 1341123 h 6710790"/>
              <a:gd name="connsiteX396" fmla="*/ 3926950 w 4847288"/>
              <a:gd name="connsiteY396" fmla="*/ 1338523 h 6710790"/>
              <a:gd name="connsiteX397" fmla="*/ 3921663 w 4847288"/>
              <a:gd name="connsiteY397" fmla="*/ 1329086 h 6710790"/>
              <a:gd name="connsiteX398" fmla="*/ 3764714 w 4847288"/>
              <a:gd name="connsiteY398" fmla="*/ 1339904 h 6710790"/>
              <a:gd name="connsiteX399" fmla="*/ 3731515 w 4847288"/>
              <a:gd name="connsiteY399" fmla="*/ 1396618 h 6710790"/>
              <a:gd name="connsiteX400" fmla="*/ 3734277 w 4847288"/>
              <a:gd name="connsiteY400" fmla="*/ 1404988 h 6710790"/>
              <a:gd name="connsiteX401" fmla="*/ 3743550 w 4847288"/>
              <a:gd name="connsiteY401" fmla="*/ 1390037 h 6710790"/>
              <a:gd name="connsiteX402" fmla="*/ 3737013 w 4847288"/>
              <a:gd name="connsiteY402" fmla="*/ 1413264 h 6710790"/>
              <a:gd name="connsiteX403" fmla="*/ 3737020 w 4847288"/>
              <a:gd name="connsiteY403" fmla="*/ 1413286 h 6710790"/>
              <a:gd name="connsiteX404" fmla="*/ 3741637 w 4847288"/>
              <a:gd name="connsiteY404" fmla="*/ 1401053 h 6710790"/>
              <a:gd name="connsiteX405" fmla="*/ 3758273 w 4847288"/>
              <a:gd name="connsiteY405" fmla="*/ 1373902 h 6710790"/>
              <a:gd name="connsiteX406" fmla="*/ 3764714 w 4847288"/>
              <a:gd name="connsiteY406" fmla="*/ 1339904 h 6710790"/>
              <a:gd name="connsiteX407" fmla="*/ 3935584 w 4847288"/>
              <a:gd name="connsiteY407" fmla="*/ 1294803 h 6710790"/>
              <a:gd name="connsiteX408" fmla="*/ 3946157 w 4847288"/>
              <a:gd name="connsiteY408" fmla="*/ 1313685 h 6710790"/>
              <a:gd name="connsiteX409" fmla="*/ 3945783 w 4847288"/>
              <a:gd name="connsiteY409" fmla="*/ 1301644 h 6710790"/>
              <a:gd name="connsiteX410" fmla="*/ 3935584 w 4847288"/>
              <a:gd name="connsiteY410" fmla="*/ 1294803 h 6710790"/>
              <a:gd name="connsiteX411" fmla="*/ 3778488 w 4847288"/>
              <a:gd name="connsiteY411" fmla="*/ 1300806 h 6710790"/>
              <a:gd name="connsiteX412" fmla="*/ 3763899 w 4847288"/>
              <a:gd name="connsiteY412" fmla="*/ 1313414 h 6710790"/>
              <a:gd name="connsiteX413" fmla="*/ 3774318 w 4847288"/>
              <a:gd name="connsiteY413" fmla="*/ 1327483 h 6710790"/>
              <a:gd name="connsiteX414" fmla="*/ 3767134 w 4847288"/>
              <a:gd name="connsiteY414" fmla="*/ 1337398 h 6710790"/>
              <a:gd name="connsiteX415" fmla="*/ 3788756 w 4847288"/>
              <a:gd name="connsiteY415" fmla="*/ 1310055 h 6710790"/>
              <a:gd name="connsiteX416" fmla="*/ 3788684 w 4847288"/>
              <a:gd name="connsiteY416" fmla="*/ 1307648 h 6710790"/>
              <a:gd name="connsiteX417" fmla="*/ 3801081 w 4847288"/>
              <a:gd name="connsiteY417" fmla="*/ 1304766 h 6710790"/>
              <a:gd name="connsiteX418" fmla="*/ 3778488 w 4847288"/>
              <a:gd name="connsiteY418" fmla="*/ 1300806 h 6710790"/>
              <a:gd name="connsiteX419" fmla="*/ 3661510 w 4847288"/>
              <a:gd name="connsiteY419" fmla="*/ 1312507 h 6710790"/>
              <a:gd name="connsiteX420" fmla="*/ 3639399 w 4847288"/>
              <a:gd name="connsiteY420" fmla="*/ 1339963 h 6710790"/>
              <a:gd name="connsiteX421" fmla="*/ 3636798 w 4847288"/>
              <a:gd name="connsiteY421" fmla="*/ 1345895 h 6710790"/>
              <a:gd name="connsiteX422" fmla="*/ 3631027 w 4847288"/>
              <a:gd name="connsiteY422" fmla="*/ 1376353 h 6710790"/>
              <a:gd name="connsiteX423" fmla="*/ 3644947 w 4847288"/>
              <a:gd name="connsiteY423" fmla="*/ 1342069 h 6710790"/>
              <a:gd name="connsiteX424" fmla="*/ 3667170 w 4847288"/>
              <a:gd name="connsiteY424" fmla="*/ 1333989 h 6710790"/>
              <a:gd name="connsiteX425" fmla="*/ 3680645 w 4847288"/>
              <a:gd name="connsiteY425" fmla="*/ 1285261 h 6710790"/>
              <a:gd name="connsiteX426" fmla="*/ 3675882 w 4847288"/>
              <a:gd name="connsiteY426" fmla="*/ 1292675 h 6710790"/>
              <a:gd name="connsiteX427" fmla="*/ 3685927 w 4847288"/>
              <a:gd name="connsiteY427" fmla="*/ 1294703 h 6710790"/>
              <a:gd name="connsiteX428" fmla="*/ 3680645 w 4847288"/>
              <a:gd name="connsiteY428" fmla="*/ 1285261 h 6710790"/>
              <a:gd name="connsiteX429" fmla="*/ 3835362 w 4847288"/>
              <a:gd name="connsiteY429" fmla="*/ 1202206 h 6710790"/>
              <a:gd name="connsiteX430" fmla="*/ 3845558 w 4847288"/>
              <a:gd name="connsiteY430" fmla="*/ 1209048 h 6710790"/>
              <a:gd name="connsiteX431" fmla="*/ 3840348 w 4847288"/>
              <a:gd name="connsiteY431" fmla="*/ 1202014 h 6710790"/>
              <a:gd name="connsiteX432" fmla="*/ 3689906 w 4847288"/>
              <a:gd name="connsiteY432" fmla="*/ 1169535 h 6710790"/>
              <a:gd name="connsiteX433" fmla="*/ 3685244 w 4847288"/>
              <a:gd name="connsiteY433" fmla="*/ 1179450 h 6710790"/>
              <a:gd name="connsiteX434" fmla="*/ 3662341 w 4847288"/>
              <a:gd name="connsiteY434" fmla="*/ 1215810 h 6710790"/>
              <a:gd name="connsiteX435" fmla="*/ 3632085 w 4847288"/>
              <a:gd name="connsiteY435" fmla="*/ 1260085 h 6710790"/>
              <a:gd name="connsiteX436" fmla="*/ 3639192 w 4847288"/>
              <a:gd name="connsiteY436" fmla="*/ 1279919 h 6710790"/>
              <a:gd name="connsiteX437" fmla="*/ 3642643 w 4847288"/>
              <a:gd name="connsiteY437" fmla="*/ 1267429 h 6710790"/>
              <a:gd name="connsiteX438" fmla="*/ 3674019 w 4847288"/>
              <a:gd name="connsiteY438" fmla="*/ 1232479 h 6710790"/>
              <a:gd name="connsiteX439" fmla="*/ 3689990 w 4847288"/>
              <a:gd name="connsiteY439" fmla="*/ 1183653 h 6710790"/>
              <a:gd name="connsiteX440" fmla="*/ 3699812 w 4847288"/>
              <a:gd name="connsiteY440" fmla="*/ 1178459 h 6710790"/>
              <a:gd name="connsiteX441" fmla="*/ 3893050 w 4847288"/>
              <a:gd name="connsiteY441" fmla="*/ 1130088 h 6710790"/>
              <a:gd name="connsiteX442" fmla="*/ 3885644 w 4847288"/>
              <a:gd name="connsiteY442" fmla="*/ 1132785 h 6710790"/>
              <a:gd name="connsiteX443" fmla="*/ 3895772 w 4847288"/>
              <a:gd name="connsiteY443" fmla="*/ 1137219 h 6710790"/>
              <a:gd name="connsiteX444" fmla="*/ 3893050 w 4847288"/>
              <a:gd name="connsiteY444" fmla="*/ 1130088 h 6710790"/>
              <a:gd name="connsiteX445" fmla="*/ 4106461 w 4847288"/>
              <a:gd name="connsiteY445" fmla="*/ 1088183 h 6710790"/>
              <a:gd name="connsiteX446" fmla="*/ 4114164 w 4847288"/>
              <a:gd name="connsiteY446" fmla="*/ 1095123 h 6710790"/>
              <a:gd name="connsiteX447" fmla="*/ 4108954 w 4847288"/>
              <a:gd name="connsiteY447" fmla="*/ 1088089 h 6710790"/>
              <a:gd name="connsiteX448" fmla="*/ 4118330 w 4847288"/>
              <a:gd name="connsiteY448" fmla="*/ 1068446 h 6710790"/>
              <a:gd name="connsiteX449" fmla="*/ 4113494 w 4847288"/>
              <a:gd name="connsiteY449" fmla="*/ 1073448 h 6710790"/>
              <a:gd name="connsiteX450" fmla="*/ 4123544 w 4847288"/>
              <a:gd name="connsiteY450" fmla="*/ 1075480 h 6710790"/>
              <a:gd name="connsiteX451" fmla="*/ 4118330 w 4847288"/>
              <a:gd name="connsiteY451" fmla="*/ 1068446 h 6710790"/>
              <a:gd name="connsiteX452" fmla="*/ 4526563 w 4847288"/>
              <a:gd name="connsiteY452" fmla="*/ 997654 h 6710790"/>
              <a:gd name="connsiteX453" fmla="*/ 4525527 w 4847288"/>
              <a:gd name="connsiteY453" fmla="*/ 1000150 h 6710790"/>
              <a:gd name="connsiteX454" fmla="*/ 4526774 w 4847288"/>
              <a:gd name="connsiteY454" fmla="*/ 1000048 h 6710790"/>
              <a:gd name="connsiteX455" fmla="*/ 4745653 w 4847288"/>
              <a:gd name="connsiteY455" fmla="*/ 324568 h 6710790"/>
              <a:gd name="connsiteX456" fmla="*/ 4747035 w 4847288"/>
              <a:gd name="connsiteY456" fmla="*/ 328029 h 6710790"/>
              <a:gd name="connsiteX457" fmla="*/ 4737809 w 4847288"/>
              <a:gd name="connsiteY457" fmla="*/ 350602 h 6710790"/>
              <a:gd name="connsiteX458" fmla="*/ 4727613 w 4847288"/>
              <a:gd name="connsiteY458" fmla="*/ 352010 h 6710790"/>
              <a:gd name="connsiteX459" fmla="*/ 4681031 w 4847288"/>
              <a:gd name="connsiteY459" fmla="*/ 503781 h 6710790"/>
              <a:gd name="connsiteX460" fmla="*/ 4635466 w 4847288"/>
              <a:gd name="connsiteY460" fmla="*/ 700523 h 6710790"/>
              <a:gd name="connsiteX461" fmla="*/ 4627558 w 4847288"/>
              <a:gd name="connsiteY461" fmla="*/ 725599 h 6710790"/>
              <a:gd name="connsiteX462" fmla="*/ 4635987 w 4847288"/>
              <a:gd name="connsiteY462" fmla="*/ 725340 h 6710790"/>
              <a:gd name="connsiteX463" fmla="*/ 4644209 w 4847288"/>
              <a:gd name="connsiteY463" fmla="*/ 710381 h 6710790"/>
              <a:gd name="connsiteX464" fmla="*/ 4664836 w 4847288"/>
              <a:gd name="connsiteY464" fmla="*/ 707439 h 6710790"/>
              <a:gd name="connsiteX465" fmla="*/ 4673424 w 4847288"/>
              <a:gd name="connsiteY465" fmla="*/ 721994 h 6710790"/>
              <a:gd name="connsiteX466" fmla="*/ 4636563 w 4847288"/>
              <a:gd name="connsiteY466" fmla="*/ 784463 h 6710790"/>
              <a:gd name="connsiteX467" fmla="*/ 4622740 w 4847288"/>
              <a:gd name="connsiteY467" fmla="*/ 797849 h 6710790"/>
              <a:gd name="connsiteX468" fmla="*/ 4592402 w 4847288"/>
              <a:gd name="connsiteY468" fmla="*/ 842898 h 6710790"/>
              <a:gd name="connsiteX469" fmla="*/ 4586505 w 4847288"/>
              <a:gd name="connsiteY469" fmla="*/ 872678 h 6710790"/>
              <a:gd name="connsiteX470" fmla="*/ 4554266 w 4847288"/>
              <a:gd name="connsiteY470" fmla="*/ 933810 h 6710790"/>
              <a:gd name="connsiteX471" fmla="*/ 4545813 w 4847288"/>
              <a:gd name="connsiteY471" fmla="*/ 924913 h 6710790"/>
              <a:gd name="connsiteX472" fmla="*/ 4540729 w 4847288"/>
              <a:gd name="connsiteY472" fmla="*/ 971392 h 6710790"/>
              <a:gd name="connsiteX473" fmla="*/ 4534012 w 4847288"/>
              <a:gd name="connsiteY473" fmla="*/ 979939 h 6710790"/>
              <a:gd name="connsiteX474" fmla="*/ 4519977 w 4847288"/>
              <a:gd name="connsiteY474" fmla="*/ 977965 h 6710790"/>
              <a:gd name="connsiteX475" fmla="*/ 4526875 w 4847288"/>
              <a:gd name="connsiteY475" fmla="*/ 996004 h 6710790"/>
              <a:gd name="connsiteX476" fmla="*/ 4545332 w 4847288"/>
              <a:gd name="connsiteY476" fmla="*/ 985353 h 6710790"/>
              <a:gd name="connsiteX477" fmla="*/ 4546134 w 4847288"/>
              <a:gd name="connsiteY477" fmla="*/ 988604 h 6710790"/>
              <a:gd name="connsiteX478" fmla="*/ 4535187 w 4847288"/>
              <a:gd name="connsiteY478" fmla="*/ 1007567 h 6710790"/>
              <a:gd name="connsiteX479" fmla="*/ 4525972 w 4847288"/>
              <a:gd name="connsiteY479" fmla="*/ 1007567 h 6710790"/>
              <a:gd name="connsiteX480" fmla="*/ 4485799 w 4847288"/>
              <a:gd name="connsiteY480" fmla="*/ 1111728 h 6710790"/>
              <a:gd name="connsiteX481" fmla="*/ 4469049 w 4847288"/>
              <a:gd name="connsiteY481" fmla="*/ 1133151 h 6710790"/>
              <a:gd name="connsiteX482" fmla="*/ 4465858 w 4847288"/>
              <a:gd name="connsiteY482" fmla="*/ 1139280 h 6710790"/>
              <a:gd name="connsiteX483" fmla="*/ 4464620 w 4847288"/>
              <a:gd name="connsiteY483" fmla="*/ 1152853 h 6710790"/>
              <a:gd name="connsiteX484" fmla="*/ 4401558 w 4847288"/>
              <a:gd name="connsiteY484" fmla="*/ 1306525 h 6710790"/>
              <a:gd name="connsiteX485" fmla="*/ 4394766 w 4847288"/>
              <a:gd name="connsiteY485" fmla="*/ 1320905 h 6710790"/>
              <a:gd name="connsiteX486" fmla="*/ 4395107 w 4847288"/>
              <a:gd name="connsiteY486" fmla="*/ 1330120 h 6710790"/>
              <a:gd name="connsiteX487" fmla="*/ 4394763 w 4847288"/>
              <a:gd name="connsiteY487" fmla="*/ 1365248 h 6710790"/>
              <a:gd name="connsiteX488" fmla="*/ 4378099 w 4847288"/>
              <a:gd name="connsiteY488" fmla="*/ 1432704 h 6710790"/>
              <a:gd name="connsiteX489" fmla="*/ 4383202 w 4847288"/>
              <a:gd name="connsiteY489" fmla="*/ 1431999 h 6710790"/>
              <a:gd name="connsiteX490" fmla="*/ 4405010 w 4847288"/>
              <a:gd name="connsiteY490" fmla="*/ 1427595 h 6710790"/>
              <a:gd name="connsiteX491" fmla="*/ 4400497 w 4847288"/>
              <a:gd name="connsiteY491" fmla="*/ 1445986 h 6710790"/>
              <a:gd name="connsiteX492" fmla="*/ 4379823 w 4847288"/>
              <a:gd name="connsiteY492" fmla="*/ 1483889 h 6710790"/>
              <a:gd name="connsiteX493" fmla="*/ 4385039 w 4847288"/>
              <a:gd name="connsiteY493" fmla="*/ 1521655 h 6710790"/>
              <a:gd name="connsiteX494" fmla="*/ 4371851 w 4847288"/>
              <a:gd name="connsiteY494" fmla="*/ 1526228 h 6710790"/>
              <a:gd name="connsiteX495" fmla="*/ 4356223 w 4847288"/>
              <a:gd name="connsiteY495" fmla="*/ 1553123 h 6710790"/>
              <a:gd name="connsiteX496" fmla="*/ 4348937 w 4847288"/>
              <a:gd name="connsiteY496" fmla="*/ 1540389 h 6710790"/>
              <a:gd name="connsiteX497" fmla="*/ 4358129 w 4847288"/>
              <a:gd name="connsiteY497" fmla="*/ 1486885 h 6710790"/>
              <a:gd name="connsiteX498" fmla="*/ 4376364 w 4847288"/>
              <a:gd name="connsiteY498" fmla="*/ 1478868 h 6710790"/>
              <a:gd name="connsiteX499" fmla="*/ 4367114 w 4847288"/>
              <a:gd name="connsiteY499" fmla="*/ 1471900 h 6710790"/>
              <a:gd name="connsiteX500" fmla="*/ 4371521 w 4847288"/>
              <a:gd name="connsiteY500" fmla="*/ 1443802 h 6710790"/>
              <a:gd name="connsiteX501" fmla="*/ 4354984 w 4847288"/>
              <a:gd name="connsiteY501" fmla="*/ 1424096 h 6710790"/>
              <a:gd name="connsiteX502" fmla="*/ 4346909 w 4847288"/>
              <a:gd name="connsiteY502" fmla="*/ 1485687 h 6710790"/>
              <a:gd name="connsiteX503" fmla="*/ 4326439 w 4847288"/>
              <a:gd name="connsiteY503" fmla="*/ 1477517 h 6710790"/>
              <a:gd name="connsiteX504" fmla="*/ 4340537 w 4847288"/>
              <a:gd name="connsiteY504" fmla="*/ 1519555 h 6710790"/>
              <a:gd name="connsiteX505" fmla="*/ 4320768 w 4847288"/>
              <a:gd name="connsiteY505" fmla="*/ 1596506 h 6710790"/>
              <a:gd name="connsiteX506" fmla="*/ 4342356 w 4847288"/>
              <a:gd name="connsiteY506" fmla="*/ 1612768 h 6710790"/>
              <a:gd name="connsiteX507" fmla="*/ 4335714 w 4847288"/>
              <a:gd name="connsiteY507" fmla="*/ 1624682 h 6710790"/>
              <a:gd name="connsiteX508" fmla="*/ 4324493 w 4847288"/>
              <a:gd name="connsiteY508" fmla="*/ 1623480 h 6710790"/>
              <a:gd name="connsiteX509" fmla="*/ 4320662 w 4847288"/>
              <a:gd name="connsiteY509" fmla="*/ 1615764 h 6710790"/>
              <a:gd name="connsiteX510" fmla="*/ 4307269 w 4847288"/>
              <a:gd name="connsiteY510" fmla="*/ 1658847 h 6710790"/>
              <a:gd name="connsiteX511" fmla="*/ 4265221 w 4847288"/>
              <a:gd name="connsiteY511" fmla="*/ 1774614 h 6710790"/>
              <a:gd name="connsiteX512" fmla="*/ 4285217 w 4847288"/>
              <a:gd name="connsiteY512" fmla="*/ 1799341 h 6710790"/>
              <a:gd name="connsiteX513" fmla="*/ 4284743 w 4847288"/>
              <a:gd name="connsiteY513" fmla="*/ 1815902 h 6710790"/>
              <a:gd name="connsiteX514" fmla="*/ 4245017 w 4847288"/>
              <a:gd name="connsiteY514" fmla="*/ 1788402 h 6710790"/>
              <a:gd name="connsiteX515" fmla="*/ 4249115 w 4847288"/>
              <a:gd name="connsiteY515" fmla="*/ 1818076 h 6710790"/>
              <a:gd name="connsiteX516" fmla="*/ 4233114 w 4847288"/>
              <a:gd name="connsiteY516" fmla="*/ 1842276 h 6710790"/>
              <a:gd name="connsiteX517" fmla="*/ 4217753 w 4847288"/>
              <a:gd name="connsiteY517" fmla="*/ 1891130 h 6710790"/>
              <a:gd name="connsiteX518" fmla="*/ 4233918 w 4847288"/>
              <a:gd name="connsiteY518" fmla="*/ 1908140 h 6710790"/>
              <a:gd name="connsiteX519" fmla="*/ 4226530 w 4847288"/>
              <a:gd name="connsiteY519" fmla="*/ 1914659 h 6710790"/>
              <a:gd name="connsiteX520" fmla="*/ 4236153 w 4847288"/>
              <a:gd name="connsiteY520" fmla="*/ 1924327 h 6710790"/>
              <a:gd name="connsiteX521" fmla="*/ 4237170 w 4847288"/>
              <a:gd name="connsiteY521" fmla="*/ 1951676 h 6710790"/>
              <a:gd name="connsiteX522" fmla="*/ 4222181 w 4847288"/>
              <a:gd name="connsiteY522" fmla="*/ 2003230 h 6710790"/>
              <a:gd name="connsiteX523" fmla="*/ 4219472 w 4847288"/>
              <a:gd name="connsiteY523" fmla="*/ 2003604 h 6710790"/>
              <a:gd name="connsiteX524" fmla="*/ 4201773 w 4847288"/>
              <a:gd name="connsiteY524" fmla="*/ 2055527 h 6710790"/>
              <a:gd name="connsiteX525" fmla="*/ 4202784 w 4847288"/>
              <a:gd name="connsiteY525" fmla="*/ 2082876 h 6710790"/>
              <a:gd name="connsiteX526" fmla="*/ 4182207 w 4847288"/>
              <a:gd name="connsiteY526" fmla="*/ 2093964 h 6710790"/>
              <a:gd name="connsiteX527" fmla="*/ 4169977 w 4847288"/>
              <a:gd name="connsiteY527" fmla="*/ 2065417 h 6710790"/>
              <a:gd name="connsiteX528" fmla="*/ 4163701 w 4847288"/>
              <a:gd name="connsiteY528" fmla="*/ 2080028 h 6710790"/>
              <a:gd name="connsiteX529" fmla="*/ 4138983 w 4847288"/>
              <a:gd name="connsiteY529" fmla="*/ 2141171 h 6710790"/>
              <a:gd name="connsiteX530" fmla="*/ 4134202 w 4847288"/>
              <a:gd name="connsiteY530" fmla="*/ 2166569 h 6710790"/>
              <a:gd name="connsiteX531" fmla="*/ 4107037 w 4847288"/>
              <a:gd name="connsiteY531" fmla="*/ 2250045 h 6710790"/>
              <a:gd name="connsiteX532" fmla="*/ 4102730 w 4847288"/>
              <a:gd name="connsiteY532" fmla="*/ 2258885 h 6710790"/>
              <a:gd name="connsiteX533" fmla="*/ 4126559 w 4847288"/>
              <a:gd name="connsiteY533" fmla="*/ 2291333 h 6710790"/>
              <a:gd name="connsiteX534" fmla="*/ 4127778 w 4847288"/>
              <a:gd name="connsiteY534" fmla="*/ 2280167 h 6710790"/>
              <a:gd name="connsiteX535" fmla="*/ 4135277 w 4847288"/>
              <a:gd name="connsiteY535" fmla="*/ 2254390 h 6710790"/>
              <a:gd name="connsiteX536" fmla="*/ 4142399 w 4847288"/>
              <a:gd name="connsiteY536" fmla="*/ 2225918 h 6710790"/>
              <a:gd name="connsiteX537" fmla="*/ 4153928 w 4847288"/>
              <a:gd name="connsiteY537" fmla="*/ 2169343 h 6710790"/>
              <a:gd name="connsiteX538" fmla="*/ 4194874 w 4847288"/>
              <a:gd name="connsiteY538" fmla="*/ 2185683 h 6710790"/>
              <a:gd name="connsiteX539" fmla="*/ 4195246 w 4847288"/>
              <a:gd name="connsiteY539" fmla="*/ 2188379 h 6710790"/>
              <a:gd name="connsiteX540" fmla="*/ 4179721 w 4847288"/>
              <a:gd name="connsiteY540" fmla="*/ 2196022 h 6710790"/>
              <a:gd name="connsiteX541" fmla="*/ 4183074 w 4847288"/>
              <a:gd name="connsiteY541" fmla="*/ 2220300 h 6710790"/>
              <a:gd name="connsiteX542" fmla="*/ 4181482 w 4847288"/>
              <a:gd name="connsiteY542" fmla="*/ 2228766 h 6710790"/>
              <a:gd name="connsiteX543" fmla="*/ 4154630 w 4847288"/>
              <a:gd name="connsiteY543" fmla="*/ 2254469 h 6710790"/>
              <a:gd name="connsiteX544" fmla="*/ 4145602 w 4847288"/>
              <a:gd name="connsiteY544" fmla="*/ 2349180 h 6710790"/>
              <a:gd name="connsiteX545" fmla="*/ 4137363 w 4847288"/>
              <a:gd name="connsiteY545" fmla="*/ 2369561 h 6710790"/>
              <a:gd name="connsiteX546" fmla="*/ 4120346 w 4847288"/>
              <a:gd name="connsiteY546" fmla="*/ 2366412 h 6710790"/>
              <a:gd name="connsiteX547" fmla="*/ 4112625 w 4847288"/>
              <a:gd name="connsiteY547" fmla="*/ 2290506 h 6710790"/>
              <a:gd name="connsiteX548" fmla="*/ 4086048 w 4847288"/>
              <a:gd name="connsiteY548" fmla="*/ 2338161 h 6710790"/>
              <a:gd name="connsiteX549" fmla="*/ 4067978 w 4847288"/>
              <a:gd name="connsiteY549" fmla="*/ 2387389 h 6710790"/>
              <a:gd name="connsiteX550" fmla="*/ 4055330 w 4847288"/>
              <a:gd name="connsiteY550" fmla="*/ 2435868 h 6710790"/>
              <a:gd name="connsiteX551" fmla="*/ 4040923 w 4847288"/>
              <a:gd name="connsiteY551" fmla="*/ 2451606 h 6710790"/>
              <a:gd name="connsiteX552" fmla="*/ 4033801 w 4847288"/>
              <a:gd name="connsiteY552" fmla="*/ 2480079 h 6710790"/>
              <a:gd name="connsiteX553" fmla="*/ 4014713 w 4847288"/>
              <a:gd name="connsiteY553" fmla="*/ 2501954 h 6710790"/>
              <a:gd name="connsiteX554" fmla="*/ 4019184 w 4847288"/>
              <a:gd name="connsiteY554" fmla="*/ 2534324 h 6710790"/>
              <a:gd name="connsiteX555" fmla="*/ 4007651 w 4847288"/>
              <a:gd name="connsiteY555" fmla="*/ 2590899 h 6710790"/>
              <a:gd name="connsiteX556" fmla="*/ 3997920 w 4847288"/>
              <a:gd name="connsiteY556" fmla="*/ 2600489 h 6710790"/>
              <a:gd name="connsiteX557" fmla="*/ 3977881 w 4847288"/>
              <a:gd name="connsiteY557" fmla="*/ 2655487 h 6710790"/>
              <a:gd name="connsiteX558" fmla="*/ 3979269 w 4847288"/>
              <a:gd name="connsiteY558" fmla="*/ 2685535 h 6710790"/>
              <a:gd name="connsiteX559" fmla="*/ 3971132 w 4847288"/>
              <a:gd name="connsiteY559" fmla="*/ 2686659 h 6710790"/>
              <a:gd name="connsiteX560" fmla="*/ 3959810 w 4847288"/>
              <a:gd name="connsiteY560" fmla="*/ 2704719 h 6710790"/>
              <a:gd name="connsiteX561" fmla="*/ 3951203 w 4847288"/>
              <a:gd name="connsiteY561" fmla="*/ 2722399 h 6710790"/>
              <a:gd name="connsiteX562" fmla="*/ 3956994 w 4847288"/>
              <a:gd name="connsiteY562" fmla="*/ 2724346 h 6710790"/>
              <a:gd name="connsiteX563" fmla="*/ 3976245 w 4847288"/>
              <a:gd name="connsiteY563" fmla="*/ 2743678 h 6710790"/>
              <a:gd name="connsiteX564" fmla="*/ 3972849 w 4847288"/>
              <a:gd name="connsiteY564" fmla="*/ 2799129 h 6710790"/>
              <a:gd name="connsiteX565" fmla="*/ 3960783 w 4847288"/>
              <a:gd name="connsiteY565" fmla="*/ 2811793 h 6710790"/>
              <a:gd name="connsiteX566" fmla="*/ 3955359 w 4847288"/>
              <a:gd name="connsiteY566" fmla="*/ 2812542 h 6710790"/>
              <a:gd name="connsiteX567" fmla="*/ 3953767 w 4847288"/>
              <a:gd name="connsiteY567" fmla="*/ 2821008 h 6710790"/>
              <a:gd name="connsiteX568" fmla="*/ 3956477 w 4847288"/>
              <a:gd name="connsiteY568" fmla="*/ 2820633 h 6710790"/>
              <a:gd name="connsiteX569" fmla="*/ 3957865 w 4847288"/>
              <a:gd name="connsiteY569" fmla="*/ 2850678 h 6710790"/>
              <a:gd name="connsiteX570" fmla="*/ 3935112 w 4847288"/>
              <a:gd name="connsiteY570" fmla="*/ 2906055 h 6710790"/>
              <a:gd name="connsiteX571" fmla="*/ 3916934 w 4847288"/>
              <a:gd name="connsiteY571" fmla="*/ 2974541 h 6710790"/>
              <a:gd name="connsiteX572" fmla="*/ 3904389 w 4847288"/>
              <a:gd name="connsiteY572" fmla="*/ 3003762 h 6710790"/>
              <a:gd name="connsiteX573" fmla="*/ 3905506 w 4847288"/>
              <a:gd name="connsiteY573" fmla="*/ 3011854 h 6710790"/>
              <a:gd name="connsiteX574" fmla="*/ 3900083 w 4847288"/>
              <a:gd name="connsiteY574" fmla="*/ 3012603 h 6710790"/>
              <a:gd name="connsiteX575" fmla="*/ 3860583 w 4847288"/>
              <a:gd name="connsiteY575" fmla="*/ 3086784 h 6710790"/>
              <a:gd name="connsiteX576" fmla="*/ 3852615 w 4847288"/>
              <a:gd name="connsiteY576" fmla="*/ 3129118 h 6710790"/>
              <a:gd name="connsiteX577" fmla="*/ 3868406 w 4847288"/>
              <a:gd name="connsiteY577" fmla="*/ 3143429 h 6710790"/>
              <a:gd name="connsiteX578" fmla="*/ 3881596 w 4847288"/>
              <a:gd name="connsiteY578" fmla="*/ 3138860 h 6710790"/>
              <a:gd name="connsiteX579" fmla="*/ 3881507 w 4847288"/>
              <a:gd name="connsiteY579" fmla="*/ 3140868 h 6710790"/>
              <a:gd name="connsiteX580" fmla="*/ 3859253 w 4847288"/>
              <a:gd name="connsiteY580" fmla="*/ 3168265 h 6710790"/>
              <a:gd name="connsiteX581" fmla="*/ 3818456 w 4847288"/>
              <a:gd name="connsiteY581" fmla="*/ 3249072 h 6710790"/>
              <a:gd name="connsiteX582" fmla="*/ 3741284 w 4847288"/>
              <a:gd name="connsiteY582" fmla="*/ 3405076 h 6710790"/>
              <a:gd name="connsiteX583" fmla="*/ 3731089 w 4847288"/>
              <a:gd name="connsiteY583" fmla="*/ 3481656 h 6710790"/>
              <a:gd name="connsiteX584" fmla="*/ 3713409 w 4847288"/>
              <a:gd name="connsiteY584" fmla="*/ 3504144 h 6710790"/>
              <a:gd name="connsiteX585" fmla="*/ 3688256 w 4847288"/>
              <a:gd name="connsiteY585" fmla="*/ 3547714 h 6710790"/>
              <a:gd name="connsiteX586" fmla="*/ 3645078 w 4847288"/>
              <a:gd name="connsiteY586" fmla="*/ 3648905 h 6710790"/>
              <a:gd name="connsiteX587" fmla="*/ 3598509 w 4847288"/>
              <a:gd name="connsiteY587" fmla="*/ 3725497 h 6710790"/>
              <a:gd name="connsiteX588" fmla="*/ 3578449 w 4847288"/>
              <a:gd name="connsiteY588" fmla="*/ 3768364 h 6710790"/>
              <a:gd name="connsiteX589" fmla="*/ 3572986 w 4847288"/>
              <a:gd name="connsiteY589" fmla="*/ 3954547 h 6710790"/>
              <a:gd name="connsiteX590" fmla="*/ 3550889 w 4847288"/>
              <a:gd name="connsiteY590" fmla="*/ 3982665 h 6710790"/>
              <a:gd name="connsiteX591" fmla="*/ 3510085 w 4847288"/>
              <a:gd name="connsiteY591" fmla="*/ 4138650 h 6710790"/>
              <a:gd name="connsiteX592" fmla="*/ 3459106 w 4847288"/>
              <a:gd name="connsiteY592" fmla="*/ 4145690 h 6710790"/>
              <a:gd name="connsiteX593" fmla="*/ 3452976 w 4847288"/>
              <a:gd name="connsiteY593" fmla="*/ 4251782 h 6710790"/>
              <a:gd name="connsiteX594" fmla="*/ 3416943 w 4847288"/>
              <a:gd name="connsiteY594" fmla="*/ 4291844 h 6710790"/>
              <a:gd name="connsiteX595" fmla="*/ 3409472 w 4847288"/>
              <a:gd name="connsiteY595" fmla="*/ 4237745 h 6710790"/>
              <a:gd name="connsiteX596" fmla="*/ 3376503 w 4847288"/>
              <a:gd name="connsiteY596" fmla="*/ 4262344 h 6710790"/>
              <a:gd name="connsiteX597" fmla="*/ 3366622 w 4847288"/>
              <a:gd name="connsiteY597" fmla="*/ 4454154 h 6710790"/>
              <a:gd name="connsiteX598" fmla="*/ 3381920 w 4847288"/>
              <a:gd name="connsiteY598" fmla="*/ 4452041 h 6710790"/>
              <a:gd name="connsiteX599" fmla="*/ 3368660 w 4847288"/>
              <a:gd name="connsiteY599" fmla="*/ 4468911 h 6710790"/>
              <a:gd name="connsiteX600" fmla="*/ 3265635 w 4847288"/>
              <a:gd name="connsiteY600" fmla="*/ 4889092 h 6710790"/>
              <a:gd name="connsiteX601" fmla="*/ 3212265 w 4847288"/>
              <a:gd name="connsiteY601" fmla="*/ 4916508 h 6710790"/>
              <a:gd name="connsiteX602" fmla="*/ 3226549 w 4847288"/>
              <a:gd name="connsiteY602" fmla="*/ 4869433 h 6710790"/>
              <a:gd name="connsiteX603" fmla="*/ 3235055 w 4847288"/>
              <a:gd name="connsiteY603" fmla="*/ 4818139 h 6710790"/>
              <a:gd name="connsiteX604" fmla="*/ 3249333 w 4847288"/>
              <a:gd name="connsiteY604" fmla="*/ 4771059 h 6710790"/>
              <a:gd name="connsiteX605" fmla="*/ 3276533 w 4847288"/>
              <a:gd name="connsiteY605" fmla="*/ 4667068 h 6710790"/>
              <a:gd name="connsiteX606" fmla="*/ 3305436 w 4847288"/>
              <a:gd name="connsiteY606" fmla="*/ 4612957 h 6710790"/>
              <a:gd name="connsiteX607" fmla="*/ 3319026 w 4847288"/>
              <a:gd name="connsiteY607" fmla="*/ 4560965 h 6710790"/>
              <a:gd name="connsiteX608" fmla="*/ 3328891 w 4847288"/>
              <a:gd name="connsiteY608" fmla="*/ 4519507 h 6710790"/>
              <a:gd name="connsiteX609" fmla="*/ 3275875 w 4847288"/>
              <a:gd name="connsiteY609" fmla="*/ 4511799 h 6710790"/>
              <a:gd name="connsiteX610" fmla="*/ 3276553 w 4847288"/>
              <a:gd name="connsiteY610" fmla="*/ 4516712 h 6710790"/>
              <a:gd name="connsiteX611" fmla="*/ 3254455 w 4847288"/>
              <a:gd name="connsiteY611" fmla="*/ 4544826 h 6710790"/>
              <a:gd name="connsiteX612" fmla="*/ 3213656 w 4847288"/>
              <a:gd name="connsiteY612" fmla="*/ 4700814 h 6710790"/>
              <a:gd name="connsiteX613" fmla="*/ 3162677 w 4847288"/>
              <a:gd name="connsiteY613" fmla="*/ 4707855 h 6710790"/>
              <a:gd name="connsiteX614" fmla="*/ 3156548 w 4847288"/>
              <a:gd name="connsiteY614" fmla="*/ 4813942 h 6710790"/>
              <a:gd name="connsiteX615" fmla="*/ 3120514 w 4847288"/>
              <a:gd name="connsiteY615" fmla="*/ 4854008 h 6710790"/>
              <a:gd name="connsiteX616" fmla="*/ 3146340 w 4847288"/>
              <a:gd name="connsiteY616" fmla="*/ 4890533 h 6710790"/>
              <a:gd name="connsiteX617" fmla="*/ 3087202 w 4847288"/>
              <a:gd name="connsiteY617" fmla="*/ 4913735 h 6710790"/>
              <a:gd name="connsiteX618" fmla="*/ 3078017 w 4847288"/>
              <a:gd name="connsiteY618" fmla="*/ 4960111 h 6710790"/>
              <a:gd name="connsiteX619" fmla="*/ 3084809 w 4847288"/>
              <a:gd name="connsiteY619" fmla="*/ 5009293 h 6710790"/>
              <a:gd name="connsiteX620" fmla="*/ 3067129 w 4847288"/>
              <a:gd name="connsiteY620" fmla="*/ 5031780 h 6710790"/>
              <a:gd name="connsiteX621" fmla="*/ 3041966 w 4847288"/>
              <a:gd name="connsiteY621" fmla="*/ 5150519 h 6710790"/>
              <a:gd name="connsiteX622" fmla="*/ 2986559 w 4847288"/>
              <a:gd name="connsiteY622" fmla="*/ 5163187 h 6710790"/>
              <a:gd name="connsiteX623" fmla="*/ 2966152 w 4847288"/>
              <a:gd name="connsiteY623" fmla="*/ 5316359 h 6710790"/>
              <a:gd name="connsiteX624" fmla="*/ 2907358 w 4847288"/>
              <a:gd name="connsiteY624" fmla="*/ 5304433 h 6710790"/>
              <a:gd name="connsiteX625" fmla="*/ 2891041 w 4847288"/>
              <a:gd name="connsiteY625" fmla="*/ 5336756 h 6710790"/>
              <a:gd name="connsiteX626" fmla="*/ 2897154 w 4847288"/>
              <a:gd name="connsiteY626" fmla="*/ 5381015 h 6710790"/>
              <a:gd name="connsiteX627" fmla="*/ 2879474 w 4847288"/>
              <a:gd name="connsiteY627" fmla="*/ 5403502 h 6710790"/>
              <a:gd name="connsiteX628" fmla="*/ 2863838 w 4847288"/>
              <a:gd name="connsiteY628" fmla="*/ 5440751 h 6710790"/>
              <a:gd name="connsiteX629" fmla="*/ 2848539 w 4847288"/>
              <a:gd name="connsiteY629" fmla="*/ 5442864 h 6710790"/>
              <a:gd name="connsiteX630" fmla="*/ 2838683 w 4847288"/>
              <a:gd name="connsiteY630" fmla="*/ 5484317 h 6710790"/>
              <a:gd name="connsiteX631" fmla="*/ 2800611 w 4847288"/>
              <a:gd name="connsiteY631" fmla="*/ 5509621 h 6710790"/>
              <a:gd name="connsiteX632" fmla="*/ 2758801 w 4847288"/>
              <a:gd name="connsiteY632" fmla="*/ 5545469 h 6710790"/>
              <a:gd name="connsiteX633" fmla="*/ 2782588 w 4847288"/>
              <a:gd name="connsiteY633" fmla="*/ 5567236 h 6710790"/>
              <a:gd name="connsiteX634" fmla="*/ 2766272 w 4847288"/>
              <a:gd name="connsiteY634" fmla="*/ 5599563 h 6710790"/>
              <a:gd name="connsiteX635" fmla="*/ 2744857 w 4847288"/>
              <a:gd name="connsiteY635" fmla="*/ 5632589 h 6710790"/>
              <a:gd name="connsiteX636" fmla="*/ 2729558 w 4847288"/>
              <a:gd name="connsiteY636" fmla="*/ 5634702 h 6710790"/>
              <a:gd name="connsiteX637" fmla="*/ 2742484 w 4847288"/>
              <a:gd name="connsiteY637" fmla="*/ 5577791 h 6710790"/>
              <a:gd name="connsiteX638" fmla="*/ 2688443 w 4847288"/>
              <a:gd name="connsiteY638" fmla="*/ 5600284 h 6710790"/>
              <a:gd name="connsiteX639" fmla="*/ 2680624 w 4847288"/>
              <a:gd name="connsiteY639" fmla="*/ 5581318 h 6710790"/>
              <a:gd name="connsiteX640" fmla="*/ 2665666 w 4847288"/>
              <a:gd name="connsiteY640" fmla="*/ 5623481 h 6710790"/>
              <a:gd name="connsiteX641" fmla="*/ 2656150 w 4847288"/>
              <a:gd name="connsiteY641" fmla="*/ 5629811 h 6710790"/>
              <a:gd name="connsiteX642" fmla="*/ 2693877 w 4847288"/>
              <a:gd name="connsiteY642" fmla="*/ 5639630 h 6710790"/>
              <a:gd name="connsiteX643" fmla="*/ 2681636 w 4847288"/>
              <a:gd name="connsiteY643" fmla="*/ 5701463 h 6710790"/>
              <a:gd name="connsiteX644" fmla="*/ 2668376 w 4847288"/>
              <a:gd name="connsiteY644" fmla="*/ 5718333 h 6710790"/>
              <a:gd name="connsiteX645" fmla="*/ 2712216 w 4847288"/>
              <a:gd name="connsiteY645" fmla="*/ 5772416 h 6710790"/>
              <a:gd name="connsiteX646" fmla="*/ 2694193 w 4847288"/>
              <a:gd name="connsiteY646" fmla="*/ 5830031 h 6710790"/>
              <a:gd name="connsiteX647" fmla="*/ 2666326 w 4847288"/>
              <a:gd name="connsiteY647" fmla="*/ 5778754 h 6710790"/>
              <a:gd name="connsiteX648" fmla="*/ 2648998 w 4847288"/>
              <a:gd name="connsiteY648" fmla="*/ 5766108 h 6710790"/>
              <a:gd name="connsiteX649" fmla="*/ 2655119 w 4847288"/>
              <a:gd name="connsiteY649" fmla="*/ 5735194 h 6710790"/>
              <a:gd name="connsiteX650" fmla="*/ 2650706 w 4847288"/>
              <a:gd name="connsiteY650" fmla="*/ 5740820 h 6710790"/>
              <a:gd name="connsiteX651" fmla="*/ 2626569 w 4847288"/>
              <a:gd name="connsiteY651" fmla="*/ 5754176 h 6710790"/>
              <a:gd name="connsiteX652" fmla="*/ 2656818 w 4847288"/>
              <a:gd name="connsiteY652" fmla="*/ 5785078 h 6710790"/>
              <a:gd name="connsiteX653" fmla="*/ 2665308 w 4847288"/>
              <a:gd name="connsiteY653" fmla="*/ 5808968 h 6710790"/>
              <a:gd name="connsiteX654" fmla="*/ 2671759 w 4847288"/>
              <a:gd name="connsiteY654" fmla="*/ 5818100 h 6710790"/>
              <a:gd name="connsiteX655" fmla="*/ 2678899 w 4847288"/>
              <a:gd name="connsiteY655" fmla="*/ 5832144 h 6710790"/>
              <a:gd name="connsiteX656" fmla="*/ 2661565 w 4847288"/>
              <a:gd name="connsiteY656" fmla="*/ 5894680 h 6710790"/>
              <a:gd name="connsiteX657" fmla="*/ 2625527 w 4847288"/>
              <a:gd name="connsiteY657" fmla="*/ 5934742 h 6710790"/>
              <a:gd name="connsiteX658" fmla="*/ 2641156 w 4847288"/>
              <a:gd name="connsiteY658" fmla="*/ 5972680 h 6710790"/>
              <a:gd name="connsiteX659" fmla="*/ 2554478 w 4847288"/>
              <a:gd name="connsiteY659" fmla="*/ 6059823 h 6710790"/>
              <a:gd name="connsiteX660" fmla="*/ 2559911 w 4847288"/>
              <a:gd name="connsiteY660" fmla="*/ 6099164 h 6710790"/>
              <a:gd name="connsiteX661" fmla="*/ 2532720 w 4847288"/>
              <a:gd name="connsiteY661" fmla="*/ 6127986 h 6710790"/>
              <a:gd name="connsiteX662" fmla="*/ 2522525 w 4847288"/>
              <a:gd name="connsiteY662" fmla="*/ 6129395 h 6710790"/>
              <a:gd name="connsiteX663" fmla="*/ 2485811 w 4847288"/>
              <a:gd name="connsiteY663" fmla="*/ 6164534 h 6710790"/>
              <a:gd name="connsiteX664" fmla="*/ 2478332 w 4847288"/>
              <a:gd name="connsiteY664" fmla="*/ 6185613 h 6710790"/>
              <a:gd name="connsiteX665" fmla="*/ 2460326 w 4847288"/>
              <a:gd name="connsiteY665" fmla="*/ 6168053 h 6710790"/>
              <a:gd name="connsiteX666" fmla="*/ 2450809 w 4847288"/>
              <a:gd name="connsiteY666" fmla="*/ 6174374 h 6710790"/>
              <a:gd name="connsiteX667" fmla="*/ 2470853 w 4847288"/>
              <a:gd name="connsiteY667" fmla="*/ 6206691 h 6710790"/>
              <a:gd name="connsiteX668" fmla="*/ 2439922 w 4847288"/>
              <a:gd name="connsiteY668" fmla="*/ 6246043 h 6710790"/>
              <a:gd name="connsiteX669" fmla="*/ 2397101 w 4847288"/>
              <a:gd name="connsiteY669" fmla="*/ 6236927 h 6710790"/>
              <a:gd name="connsiteX670" fmla="*/ 2384519 w 4847288"/>
              <a:gd name="connsiteY670" fmla="*/ 6258711 h 6710790"/>
              <a:gd name="connsiteX671" fmla="*/ 2402535 w 4847288"/>
              <a:gd name="connsiteY671" fmla="*/ 6276269 h 6710790"/>
              <a:gd name="connsiteX672" fmla="*/ 2329452 w 4847288"/>
              <a:gd name="connsiteY672" fmla="*/ 6311419 h 6710790"/>
              <a:gd name="connsiteX673" fmla="*/ 2291385 w 4847288"/>
              <a:gd name="connsiteY673" fmla="*/ 6336722 h 6710790"/>
              <a:gd name="connsiteX674" fmla="*/ 2236656 w 4847288"/>
              <a:gd name="connsiteY674" fmla="*/ 6354304 h 6710790"/>
              <a:gd name="connsiteX675" fmla="*/ 2165273 w 4847288"/>
              <a:gd name="connsiteY675" fmla="*/ 6439344 h 6710790"/>
              <a:gd name="connsiteX676" fmla="*/ 1857324 w 4847288"/>
              <a:gd name="connsiteY676" fmla="*/ 6617188 h 6710790"/>
              <a:gd name="connsiteX677" fmla="*/ 1837272 w 4847288"/>
              <a:gd name="connsiteY677" fmla="*/ 6660049 h 6710790"/>
              <a:gd name="connsiteX678" fmla="*/ 1709819 w 4847288"/>
              <a:gd name="connsiteY678" fmla="*/ 6677652 h 6710790"/>
              <a:gd name="connsiteX679" fmla="*/ 1717637 w 4847288"/>
              <a:gd name="connsiteY679" fmla="*/ 6621446 h 6710790"/>
              <a:gd name="connsiteX680" fmla="*/ 1538856 w 4847288"/>
              <a:gd name="connsiteY680" fmla="*/ 6681217 h 6710790"/>
              <a:gd name="connsiteX681" fmla="*/ 1324728 w 4847288"/>
              <a:gd name="connsiteY681" fmla="*/ 6710790 h 6710790"/>
              <a:gd name="connsiteX682" fmla="*/ 1306712 w 4847288"/>
              <a:gd name="connsiteY682" fmla="*/ 6693232 h 6710790"/>
              <a:gd name="connsiteX683" fmla="*/ 1161597 w 4847288"/>
              <a:gd name="connsiteY683" fmla="*/ 6658148 h 6710790"/>
              <a:gd name="connsiteX684" fmla="*/ 1102803 w 4847288"/>
              <a:gd name="connsiteY684" fmla="*/ 6646222 h 6710790"/>
              <a:gd name="connsiteX685" fmla="*/ 913836 w 4847288"/>
              <a:gd name="connsiteY685" fmla="*/ 6557041 h 6710790"/>
              <a:gd name="connsiteX686" fmla="*/ 892085 w 4847288"/>
              <a:gd name="connsiteY686" fmla="*/ 6550023 h 6710790"/>
              <a:gd name="connsiteX687" fmla="*/ 910441 w 4847288"/>
              <a:gd name="connsiteY687" fmla="*/ 6532458 h 6710790"/>
              <a:gd name="connsiteX688" fmla="*/ 883935 w 4847288"/>
              <a:gd name="connsiteY688" fmla="*/ 6491006 h 6710790"/>
              <a:gd name="connsiteX689" fmla="*/ 790133 w 4847288"/>
              <a:gd name="connsiteY689" fmla="*/ 6413750 h 6710790"/>
              <a:gd name="connsiteX690" fmla="*/ 788096 w 4847288"/>
              <a:gd name="connsiteY690" fmla="*/ 6399001 h 6710790"/>
              <a:gd name="connsiteX691" fmla="*/ 677646 w 4847288"/>
              <a:gd name="connsiteY691" fmla="*/ 6314021 h 6710790"/>
              <a:gd name="connsiteX692" fmla="*/ 650462 w 4847288"/>
              <a:gd name="connsiteY692" fmla="*/ 6267656 h 6710790"/>
              <a:gd name="connsiteX693" fmla="*/ 591625 w 4847288"/>
              <a:gd name="connsiteY693" fmla="*/ 6194341 h 6710790"/>
              <a:gd name="connsiteX694" fmla="*/ 563572 w 4847288"/>
              <a:gd name="connsiteY694" fmla="*/ 6169110 h 6710790"/>
              <a:gd name="connsiteX695" fmla="*/ 540154 w 4847288"/>
              <a:gd name="connsiteY695" fmla="*/ 6165733 h 6710790"/>
              <a:gd name="connsiteX696" fmla="*/ 383482 w 4847288"/>
              <a:gd name="connsiteY696" fmla="*/ 6063099 h 6710790"/>
              <a:gd name="connsiteX697" fmla="*/ 365051 w 4847288"/>
              <a:gd name="connsiteY697" fmla="*/ 6054175 h 6710790"/>
              <a:gd name="connsiteX698" fmla="*/ 383482 w 4847288"/>
              <a:gd name="connsiteY698" fmla="*/ 6040794 h 6710790"/>
              <a:gd name="connsiteX699" fmla="*/ 365052 w 4847288"/>
              <a:gd name="connsiteY699" fmla="*/ 6000629 h 6710790"/>
              <a:gd name="connsiteX700" fmla="*/ 291321 w 4847288"/>
              <a:gd name="connsiteY700" fmla="*/ 5920312 h 6710790"/>
              <a:gd name="connsiteX701" fmla="*/ 291321 w 4847288"/>
              <a:gd name="connsiteY701" fmla="*/ 5906931 h 6710790"/>
              <a:gd name="connsiteX702" fmla="*/ 203772 w 4847288"/>
              <a:gd name="connsiteY702" fmla="*/ 5817690 h 6710790"/>
              <a:gd name="connsiteX703" fmla="*/ 185341 w 4847288"/>
              <a:gd name="connsiteY703" fmla="*/ 5773068 h 6710790"/>
              <a:gd name="connsiteX704" fmla="*/ 88573 w 4847288"/>
              <a:gd name="connsiteY704" fmla="*/ 5634739 h 6710790"/>
              <a:gd name="connsiteX705" fmla="*/ 28674 w 4847288"/>
              <a:gd name="connsiteY705" fmla="*/ 5322395 h 6710790"/>
              <a:gd name="connsiteX706" fmla="*/ 10244 w 4847288"/>
              <a:gd name="connsiteY706" fmla="*/ 5304548 h 6710790"/>
              <a:gd name="connsiteX707" fmla="*/ 28674 w 4847288"/>
              <a:gd name="connsiteY707" fmla="*/ 5215303 h 6710790"/>
              <a:gd name="connsiteX708" fmla="*/ 28674 w 4847288"/>
              <a:gd name="connsiteY708" fmla="*/ 4827108 h 6710790"/>
              <a:gd name="connsiteX709" fmla="*/ 60927 w 4847288"/>
              <a:gd name="connsiteY709" fmla="*/ 4662008 h 6710790"/>
              <a:gd name="connsiteX710" fmla="*/ 65535 w 4847288"/>
              <a:gd name="connsiteY710" fmla="*/ 4639699 h 6710790"/>
              <a:gd name="connsiteX711" fmla="*/ 83970 w 4847288"/>
              <a:gd name="connsiteY711" fmla="*/ 4590615 h 6710790"/>
              <a:gd name="connsiteX712" fmla="*/ 97788 w 4847288"/>
              <a:gd name="connsiteY712" fmla="*/ 4541535 h 6710790"/>
              <a:gd name="connsiteX713" fmla="*/ 130046 w 4847288"/>
              <a:gd name="connsiteY713" fmla="*/ 4510298 h 6710790"/>
              <a:gd name="connsiteX714" fmla="*/ 134654 w 4847288"/>
              <a:gd name="connsiteY714" fmla="*/ 4559383 h 6710790"/>
              <a:gd name="connsiteX715" fmla="*/ 134653 w 4847288"/>
              <a:gd name="connsiteY715" fmla="*/ 5010052 h 6710790"/>
              <a:gd name="connsiteX716" fmla="*/ 148476 w 4847288"/>
              <a:gd name="connsiteY716" fmla="*/ 5108215 h 6710790"/>
              <a:gd name="connsiteX717" fmla="*/ 180730 w 4847288"/>
              <a:gd name="connsiteY717" fmla="*/ 5121605 h 6710790"/>
              <a:gd name="connsiteX718" fmla="*/ 185342 w 4847288"/>
              <a:gd name="connsiteY718" fmla="*/ 5112681 h 6710790"/>
              <a:gd name="connsiteX719" fmla="*/ 171514 w 4847288"/>
              <a:gd name="connsiteY719" fmla="*/ 5054670 h 6710790"/>
              <a:gd name="connsiteX720" fmla="*/ 185341 w 4847288"/>
              <a:gd name="connsiteY720" fmla="*/ 4889578 h 6710790"/>
              <a:gd name="connsiteX721" fmla="*/ 194557 w 4847288"/>
              <a:gd name="connsiteY721" fmla="*/ 4867265 h 6710790"/>
              <a:gd name="connsiteX722" fmla="*/ 203772 w 4847288"/>
              <a:gd name="connsiteY722" fmla="*/ 4885112 h 6710790"/>
              <a:gd name="connsiteX723" fmla="*/ 236025 w 4847288"/>
              <a:gd name="connsiteY723" fmla="*/ 4969895 h 6710790"/>
              <a:gd name="connsiteX724" fmla="*/ 222202 w 4847288"/>
              <a:gd name="connsiteY724" fmla="*/ 5005590 h 6710790"/>
              <a:gd name="connsiteX725" fmla="*/ 222203 w 4847288"/>
              <a:gd name="connsiteY725" fmla="*/ 5041288 h 6710790"/>
              <a:gd name="connsiteX726" fmla="*/ 259068 w 4847288"/>
              <a:gd name="connsiteY726" fmla="*/ 5170685 h 6710790"/>
              <a:gd name="connsiteX727" fmla="*/ 309752 w 4847288"/>
              <a:gd name="connsiteY727" fmla="*/ 5233154 h 6710790"/>
              <a:gd name="connsiteX728" fmla="*/ 309751 w 4847288"/>
              <a:gd name="connsiteY728" fmla="*/ 5317937 h 6710790"/>
              <a:gd name="connsiteX729" fmla="*/ 321848 w 4847288"/>
              <a:gd name="connsiteY729" fmla="*/ 5334669 h 6710790"/>
              <a:gd name="connsiteX730" fmla="*/ 337299 w 4847288"/>
              <a:gd name="connsiteY730" fmla="*/ 5344645 h 6710790"/>
              <a:gd name="connsiteX731" fmla="*/ 336363 w 4847288"/>
              <a:gd name="connsiteY731" fmla="*/ 5294000 h 6710790"/>
              <a:gd name="connsiteX732" fmla="*/ 333130 w 4847288"/>
              <a:gd name="connsiteY732" fmla="*/ 5248990 h 6710790"/>
              <a:gd name="connsiteX733" fmla="*/ 343685 w 4847288"/>
              <a:gd name="connsiteY733" fmla="*/ 5062094 h 6710790"/>
              <a:gd name="connsiteX734" fmla="*/ 345387 w 4847288"/>
              <a:gd name="connsiteY734" fmla="*/ 5036802 h 6710790"/>
              <a:gd name="connsiteX735" fmla="*/ 358312 w 4847288"/>
              <a:gd name="connsiteY735" fmla="*/ 4979886 h 6710790"/>
              <a:gd name="connsiteX736" fmla="*/ 366130 w 4847288"/>
              <a:gd name="connsiteY736" fmla="*/ 4923680 h 6710790"/>
              <a:gd name="connsiteX737" fmla="*/ 397066 w 4847288"/>
              <a:gd name="connsiteY737" fmla="*/ 4884323 h 6710790"/>
              <a:gd name="connsiteX738" fmla="*/ 409635 w 4847288"/>
              <a:gd name="connsiteY738" fmla="*/ 4937718 h 6710790"/>
              <a:gd name="connsiteX739" fmla="*/ 433199 w 4847288"/>
              <a:gd name="connsiteY739" fmla="*/ 5362262 h 6710790"/>
              <a:gd name="connsiteX740" fmla="*/ 433263 w 4847288"/>
              <a:gd name="connsiteY740" fmla="*/ 5362433 h 6710790"/>
              <a:gd name="connsiteX741" fmla="*/ 434166 w 4847288"/>
              <a:gd name="connsiteY741" fmla="*/ 5362556 h 6710790"/>
              <a:gd name="connsiteX742" fmla="*/ 452600 w 4847288"/>
              <a:gd name="connsiteY742" fmla="*/ 5398255 h 6710790"/>
              <a:gd name="connsiteX743" fmla="*/ 461816 w 4847288"/>
              <a:gd name="connsiteY743" fmla="*/ 5411636 h 6710790"/>
              <a:gd name="connsiteX744" fmla="*/ 486441 w 4847288"/>
              <a:gd name="connsiteY744" fmla="*/ 5445522 h 6710790"/>
              <a:gd name="connsiteX745" fmla="*/ 485330 w 4847288"/>
              <a:gd name="connsiteY745" fmla="*/ 5459322 h 6710790"/>
              <a:gd name="connsiteX746" fmla="*/ 487817 w 4847288"/>
              <a:gd name="connsiteY746" fmla="*/ 5468048 h 6710790"/>
              <a:gd name="connsiteX747" fmla="*/ 503289 w 4847288"/>
              <a:gd name="connsiteY747" fmla="*/ 5483029 h 6710790"/>
              <a:gd name="connsiteX748" fmla="*/ 517111 w 4847288"/>
              <a:gd name="connsiteY748" fmla="*/ 5500876 h 6710790"/>
              <a:gd name="connsiteX749" fmla="*/ 540154 w 4847288"/>
              <a:gd name="connsiteY749" fmla="*/ 5518728 h 6710790"/>
              <a:gd name="connsiteX750" fmla="*/ 543224 w 4847288"/>
              <a:gd name="connsiteY750" fmla="*/ 5519174 h 6710790"/>
              <a:gd name="connsiteX751" fmla="*/ 539788 w 4847288"/>
              <a:gd name="connsiteY751" fmla="*/ 5508623 h 6710790"/>
              <a:gd name="connsiteX752" fmla="*/ 525810 w 4847288"/>
              <a:gd name="connsiteY752" fmla="*/ 5477974 h 6710790"/>
              <a:gd name="connsiteX753" fmla="*/ 515979 w 4847288"/>
              <a:gd name="connsiteY753" fmla="*/ 5293903 h 6710790"/>
              <a:gd name="connsiteX754" fmla="*/ 522778 w 4847288"/>
              <a:gd name="connsiteY754" fmla="*/ 5267901 h 6710790"/>
              <a:gd name="connsiteX755" fmla="*/ 535691 w 4847288"/>
              <a:gd name="connsiteY755" fmla="*/ 5286164 h 6710790"/>
              <a:gd name="connsiteX756" fmla="*/ 584282 w 4847288"/>
              <a:gd name="connsiteY756" fmla="*/ 5374681 h 6710790"/>
              <a:gd name="connsiteX757" fmla="*/ 574421 w 4847288"/>
              <a:gd name="connsiteY757" fmla="*/ 5416134 h 6710790"/>
              <a:gd name="connsiteX758" fmla="*/ 579855 w 4847288"/>
              <a:gd name="connsiteY758" fmla="*/ 5455480 h 6710790"/>
              <a:gd name="connsiteX759" fmla="*/ 629089 w 4847288"/>
              <a:gd name="connsiteY759" fmla="*/ 5506313 h 6710790"/>
              <a:gd name="connsiteX760" fmla="*/ 632780 w 4847288"/>
              <a:gd name="connsiteY760" fmla="*/ 5528521 h 6710790"/>
              <a:gd name="connsiteX761" fmla="*/ 680111 w 4847288"/>
              <a:gd name="connsiteY761" fmla="*/ 5524865 h 6710790"/>
              <a:gd name="connsiteX762" fmla="*/ 770539 w 4847288"/>
              <a:gd name="connsiteY762" fmla="*/ 5514266 h 6710790"/>
              <a:gd name="connsiteX763" fmla="*/ 793581 w 4847288"/>
              <a:gd name="connsiteY763" fmla="*/ 5483029 h 6710790"/>
              <a:gd name="connsiteX764" fmla="*/ 825835 w 4847288"/>
              <a:gd name="connsiteY764" fmla="*/ 5483029 h 6710790"/>
              <a:gd name="connsiteX765" fmla="*/ 853481 w 4847288"/>
              <a:gd name="connsiteY765" fmla="*/ 5447334 h 6710790"/>
              <a:gd name="connsiteX766" fmla="*/ 821232 w 4847288"/>
              <a:gd name="connsiteY766" fmla="*/ 5438411 h 6710790"/>
              <a:gd name="connsiteX767" fmla="*/ 858093 w 4847288"/>
              <a:gd name="connsiteY767" fmla="*/ 5429483 h 6710790"/>
              <a:gd name="connsiteX768" fmla="*/ 876523 w 4847288"/>
              <a:gd name="connsiteY768" fmla="*/ 5398255 h 6710790"/>
              <a:gd name="connsiteX769" fmla="*/ 927207 w 4847288"/>
              <a:gd name="connsiteY769" fmla="*/ 5380407 h 6710790"/>
              <a:gd name="connsiteX770" fmla="*/ 885743 w 4847288"/>
              <a:gd name="connsiteY770" fmla="*/ 5353632 h 6710790"/>
              <a:gd name="connsiteX771" fmla="*/ 890346 w 4847288"/>
              <a:gd name="connsiteY771" fmla="*/ 5344709 h 6710790"/>
              <a:gd name="connsiteX772" fmla="*/ 931818 w 4847288"/>
              <a:gd name="connsiteY772" fmla="*/ 5335785 h 6710790"/>
              <a:gd name="connsiteX773" fmla="*/ 927207 w 4847288"/>
              <a:gd name="connsiteY773" fmla="*/ 5331319 h 6710790"/>
              <a:gd name="connsiteX774" fmla="*/ 954857 w 4847288"/>
              <a:gd name="connsiteY774" fmla="*/ 5349166 h 6710790"/>
              <a:gd name="connsiteX775" fmla="*/ 964072 w 4847288"/>
              <a:gd name="connsiteY775" fmla="*/ 5326861 h 6710790"/>
              <a:gd name="connsiteX776" fmla="*/ 1005545 w 4847288"/>
              <a:gd name="connsiteY776" fmla="*/ 5326861 h 6710790"/>
              <a:gd name="connsiteX777" fmla="*/ 1019368 w 4847288"/>
              <a:gd name="connsiteY777" fmla="*/ 5309014 h 6710790"/>
              <a:gd name="connsiteX778" fmla="*/ 1033195 w 4847288"/>
              <a:gd name="connsiteY778" fmla="*/ 5300086 h 6710790"/>
              <a:gd name="connsiteX779" fmla="*/ 1051625 w 4847288"/>
              <a:gd name="connsiteY779" fmla="*/ 5277773 h 6710790"/>
              <a:gd name="connsiteX780" fmla="*/ 1088486 w 4847288"/>
              <a:gd name="connsiteY780" fmla="*/ 5255468 h 6710790"/>
              <a:gd name="connsiteX781" fmla="*/ 1139178 w 4847288"/>
              <a:gd name="connsiteY781" fmla="*/ 5175151 h 6710790"/>
              <a:gd name="connsiteX782" fmla="*/ 1226724 w 4847288"/>
              <a:gd name="connsiteY782" fmla="*/ 5121605 h 6710790"/>
              <a:gd name="connsiteX783" fmla="*/ 1245154 w 4847288"/>
              <a:gd name="connsiteY783" fmla="*/ 5090368 h 6710790"/>
              <a:gd name="connsiteX784" fmla="*/ 1263589 w 4847288"/>
              <a:gd name="connsiteY784" fmla="*/ 5054669 h 6710790"/>
              <a:gd name="connsiteX785" fmla="*/ 1300450 w 4847288"/>
              <a:gd name="connsiteY785" fmla="*/ 5027899 h 6710790"/>
              <a:gd name="connsiteX786" fmla="*/ 1314277 w 4847288"/>
              <a:gd name="connsiteY786" fmla="*/ 5005589 h 6710790"/>
              <a:gd name="connsiteX787" fmla="*/ 1332703 w 4847288"/>
              <a:gd name="connsiteY787" fmla="*/ 4987742 h 6710790"/>
              <a:gd name="connsiteX788" fmla="*/ 1369573 w 4847288"/>
              <a:gd name="connsiteY788" fmla="*/ 4889578 h 6710790"/>
              <a:gd name="connsiteX789" fmla="*/ 1438687 w 4847288"/>
              <a:gd name="connsiteY789" fmla="*/ 4818185 h 6710790"/>
              <a:gd name="connsiteX790" fmla="*/ 1489370 w 4847288"/>
              <a:gd name="connsiteY790" fmla="*/ 4755715 h 6710790"/>
              <a:gd name="connsiteX791" fmla="*/ 1507801 w 4847288"/>
              <a:gd name="connsiteY791" fmla="*/ 4711093 h 6710790"/>
              <a:gd name="connsiteX792" fmla="*/ 1544666 w 4847288"/>
              <a:gd name="connsiteY792" fmla="*/ 4684322 h 6710790"/>
              <a:gd name="connsiteX793" fmla="*/ 1599962 w 4847288"/>
              <a:gd name="connsiteY793" fmla="*/ 4608463 h 6710790"/>
              <a:gd name="connsiteX794" fmla="*/ 1613785 w 4847288"/>
              <a:gd name="connsiteY794" fmla="*/ 4559382 h 6710790"/>
              <a:gd name="connsiteX795" fmla="*/ 1788887 w 4847288"/>
              <a:gd name="connsiteY795" fmla="*/ 4305042 h 6710790"/>
              <a:gd name="connsiteX796" fmla="*/ 1830360 w 4847288"/>
              <a:gd name="connsiteY796" fmla="*/ 4264886 h 6710790"/>
              <a:gd name="connsiteX797" fmla="*/ 1862614 w 4847288"/>
              <a:gd name="connsiteY797" fmla="*/ 4202416 h 6710790"/>
              <a:gd name="connsiteX798" fmla="*/ 1945555 w 4847288"/>
              <a:gd name="connsiteY798" fmla="*/ 4095329 h 6710790"/>
              <a:gd name="connsiteX799" fmla="*/ 1954117 w 4847288"/>
              <a:gd name="connsiteY799" fmla="*/ 4089404 h 6710790"/>
              <a:gd name="connsiteX800" fmla="*/ 1967138 w 4847288"/>
              <a:gd name="connsiteY800" fmla="*/ 4092664 h 6710790"/>
              <a:gd name="connsiteX801" fmla="*/ 1994084 w 4847288"/>
              <a:gd name="connsiteY801" fmla="*/ 4063695 h 6710790"/>
              <a:gd name="connsiteX802" fmla="*/ 1985044 w 4847288"/>
              <a:gd name="connsiteY802" fmla="*/ 4048178 h 6710790"/>
              <a:gd name="connsiteX803" fmla="*/ 1989592 w 4847288"/>
              <a:gd name="connsiteY803" fmla="*/ 4036073 h 6710790"/>
              <a:gd name="connsiteX804" fmla="*/ 2001120 w 4847288"/>
              <a:gd name="connsiteY804" fmla="*/ 4047826 h 6710790"/>
              <a:gd name="connsiteX805" fmla="*/ 2008150 w 4847288"/>
              <a:gd name="connsiteY805" fmla="*/ 4031958 h 6710790"/>
              <a:gd name="connsiteX806" fmla="*/ 2039614 w 4847288"/>
              <a:gd name="connsiteY806" fmla="*/ 4006435 h 6710790"/>
              <a:gd name="connsiteX807" fmla="*/ 2047981 w 4847288"/>
              <a:gd name="connsiteY807" fmla="*/ 4005749 h 6710790"/>
              <a:gd name="connsiteX808" fmla="*/ 2071411 w 4847288"/>
              <a:gd name="connsiteY808" fmla="*/ 3984704 h 6710790"/>
              <a:gd name="connsiteX809" fmla="*/ 2068745 w 4847288"/>
              <a:gd name="connsiteY809" fmla="*/ 3954347 h 6710790"/>
              <a:gd name="connsiteX810" fmla="*/ 2143217 w 4847288"/>
              <a:gd name="connsiteY810" fmla="*/ 3890886 h 6710790"/>
              <a:gd name="connsiteX811" fmla="*/ 2132189 w 4847288"/>
              <a:gd name="connsiteY811" fmla="*/ 3861215 h 6710790"/>
              <a:gd name="connsiteX812" fmla="*/ 2163325 w 4847288"/>
              <a:gd name="connsiteY812" fmla="*/ 3831895 h 6710790"/>
              <a:gd name="connsiteX813" fmla="*/ 2180241 w 4847288"/>
              <a:gd name="connsiteY813" fmla="*/ 3784637 h 6710790"/>
              <a:gd name="connsiteX814" fmla="*/ 2175053 w 4847288"/>
              <a:gd name="connsiteY814" fmla="*/ 3773598 h 6710790"/>
              <a:gd name="connsiteX815" fmla="*/ 2170680 w 4847288"/>
              <a:gd name="connsiteY815" fmla="*/ 3767054 h 6710790"/>
              <a:gd name="connsiteX816" fmla="*/ 2173342 w 4847288"/>
              <a:gd name="connsiteY816" fmla="*/ 3763832 h 6710790"/>
              <a:gd name="connsiteX817" fmla="*/ 2173555 w 4847288"/>
              <a:gd name="connsiteY817" fmla="*/ 3768463 h 6710790"/>
              <a:gd name="connsiteX818" fmla="*/ 2192784 w 4847288"/>
              <a:gd name="connsiteY818" fmla="*/ 3783604 h 6710790"/>
              <a:gd name="connsiteX819" fmla="*/ 2210036 w 4847288"/>
              <a:gd name="connsiteY819" fmla="*/ 3740143 h 6710790"/>
              <a:gd name="connsiteX820" fmla="*/ 2203215 w 4847288"/>
              <a:gd name="connsiteY820" fmla="*/ 3731302 h 6710790"/>
              <a:gd name="connsiteX821" fmla="*/ 2225698 w 4847288"/>
              <a:gd name="connsiteY821" fmla="*/ 3713335 h 6710790"/>
              <a:gd name="connsiteX822" fmla="*/ 2332616 w 4847288"/>
              <a:gd name="connsiteY822" fmla="*/ 3542030 h 6710790"/>
              <a:gd name="connsiteX823" fmla="*/ 2369481 w 4847288"/>
              <a:gd name="connsiteY823" fmla="*/ 3515255 h 6710790"/>
              <a:gd name="connsiteX824" fmla="*/ 2408664 w 4847288"/>
              <a:gd name="connsiteY824" fmla="*/ 3448335 h 6710790"/>
              <a:gd name="connsiteX825" fmla="*/ 2401820 w 4847288"/>
              <a:gd name="connsiteY825" fmla="*/ 3446902 h 6710790"/>
              <a:gd name="connsiteX826" fmla="*/ 2422585 w 4847288"/>
              <a:gd name="connsiteY826" fmla="*/ 3420689 h 6710790"/>
              <a:gd name="connsiteX827" fmla="*/ 2425054 w 4847288"/>
              <a:gd name="connsiteY827" fmla="*/ 3416921 h 6710790"/>
              <a:gd name="connsiteX828" fmla="*/ 2433941 w 4847288"/>
              <a:gd name="connsiteY828" fmla="*/ 3399591 h 6710790"/>
              <a:gd name="connsiteX829" fmla="*/ 2436983 w 4847288"/>
              <a:gd name="connsiteY829" fmla="*/ 3400321 h 6710790"/>
              <a:gd name="connsiteX830" fmla="*/ 2437282 w 4847288"/>
              <a:gd name="connsiteY830" fmla="*/ 3399991 h 6710790"/>
              <a:gd name="connsiteX831" fmla="*/ 2439573 w 4847288"/>
              <a:gd name="connsiteY831" fmla="*/ 3388605 h 6710790"/>
              <a:gd name="connsiteX832" fmla="*/ 2447960 w 4847288"/>
              <a:gd name="connsiteY832" fmla="*/ 3372249 h 6710790"/>
              <a:gd name="connsiteX833" fmla="*/ 2448093 w 4847288"/>
              <a:gd name="connsiteY833" fmla="*/ 3371014 h 6710790"/>
              <a:gd name="connsiteX834" fmla="*/ 2440733 w 4847288"/>
              <a:gd name="connsiteY834" fmla="*/ 3376806 h 6710790"/>
              <a:gd name="connsiteX835" fmla="*/ 2430008 w 4847288"/>
              <a:gd name="connsiteY835" fmla="*/ 3393145 h 6710790"/>
              <a:gd name="connsiteX836" fmla="*/ 2420430 w 4847288"/>
              <a:gd name="connsiteY836" fmla="*/ 3398714 h 6710790"/>
              <a:gd name="connsiteX837" fmla="*/ 2426249 w 4847288"/>
              <a:gd name="connsiteY837" fmla="*/ 3386242 h 6710790"/>
              <a:gd name="connsiteX838" fmla="*/ 2448613 w 4847288"/>
              <a:gd name="connsiteY838" fmla="*/ 3344957 h 6710790"/>
              <a:gd name="connsiteX839" fmla="*/ 2459113 w 4847288"/>
              <a:gd name="connsiteY839" fmla="*/ 3330775 h 6710790"/>
              <a:gd name="connsiteX840" fmla="*/ 2465388 w 4847288"/>
              <a:gd name="connsiteY840" fmla="*/ 3313994 h 6710790"/>
              <a:gd name="connsiteX841" fmla="*/ 2441258 w 4847288"/>
              <a:gd name="connsiteY841" fmla="*/ 3350750 h 6710790"/>
              <a:gd name="connsiteX842" fmla="*/ 2424159 w 4847288"/>
              <a:gd name="connsiteY842" fmla="*/ 3342516 h 6710790"/>
              <a:gd name="connsiteX843" fmla="*/ 2431126 w 4847288"/>
              <a:gd name="connsiteY843" fmla="*/ 3319282 h 6710790"/>
              <a:gd name="connsiteX844" fmla="*/ 2419777 w 4847288"/>
              <a:gd name="connsiteY844" fmla="*/ 3320323 h 6710790"/>
              <a:gd name="connsiteX845" fmla="*/ 2410037 w 4847288"/>
              <a:gd name="connsiteY845" fmla="*/ 3306297 h 6710790"/>
              <a:gd name="connsiteX846" fmla="*/ 2424590 w 4847288"/>
              <a:gd name="connsiteY846" fmla="*/ 3275114 h 6710790"/>
              <a:gd name="connsiteX847" fmla="*/ 2470333 w 4847288"/>
              <a:gd name="connsiteY847" fmla="*/ 3225282 h 6710790"/>
              <a:gd name="connsiteX848" fmla="*/ 2474778 w 4847288"/>
              <a:gd name="connsiteY848" fmla="*/ 3225724 h 6710790"/>
              <a:gd name="connsiteX849" fmla="*/ 2475465 w 4847288"/>
              <a:gd name="connsiteY849" fmla="*/ 3219266 h 6710790"/>
              <a:gd name="connsiteX850" fmla="*/ 2491097 w 4847288"/>
              <a:gd name="connsiteY850" fmla="*/ 3199069 h 6710790"/>
              <a:gd name="connsiteX851" fmla="*/ 2518824 w 4847288"/>
              <a:gd name="connsiteY851" fmla="*/ 3149617 h 6710790"/>
              <a:gd name="connsiteX852" fmla="*/ 2547634 w 4847288"/>
              <a:gd name="connsiteY852" fmla="*/ 3111150 h 6710790"/>
              <a:gd name="connsiteX853" fmla="*/ 2552374 w 4847288"/>
              <a:gd name="connsiteY853" fmla="*/ 3087692 h 6710790"/>
              <a:gd name="connsiteX854" fmla="*/ 2550152 w 4847288"/>
              <a:gd name="connsiteY854" fmla="*/ 3087469 h 6710790"/>
              <a:gd name="connsiteX855" fmla="*/ 2553061 w 4847288"/>
              <a:gd name="connsiteY855" fmla="*/ 3081231 h 6710790"/>
              <a:gd name="connsiteX856" fmla="*/ 2557506 w 4847288"/>
              <a:gd name="connsiteY856" fmla="*/ 3081673 h 6710790"/>
              <a:gd name="connsiteX857" fmla="*/ 2569542 w 4847288"/>
              <a:gd name="connsiteY857" fmla="*/ 3074171 h 6710790"/>
              <a:gd name="connsiteX858" fmla="*/ 2583015 w 4847288"/>
              <a:gd name="connsiteY858" fmla="*/ 3032002 h 6710790"/>
              <a:gd name="connsiteX859" fmla="*/ 2571505 w 4847288"/>
              <a:gd name="connsiteY859" fmla="*/ 3013448 h 6710790"/>
              <a:gd name="connsiteX860" fmla="*/ 2567289 w 4847288"/>
              <a:gd name="connsiteY860" fmla="*/ 3010854 h 6710790"/>
              <a:gd name="connsiteX861" fmla="*/ 2577554 w 4847288"/>
              <a:gd name="connsiteY861" fmla="*/ 2998824 h 6710790"/>
              <a:gd name="connsiteX862" fmla="*/ 2590046 w 4847288"/>
              <a:gd name="connsiteY862" fmla="*/ 2987012 h 6710790"/>
              <a:gd name="connsiteX863" fmla="*/ 2596714 w 4847288"/>
              <a:gd name="connsiteY863" fmla="*/ 2987677 h 6710790"/>
              <a:gd name="connsiteX864" fmla="*/ 2601458 w 4847288"/>
              <a:gd name="connsiteY864" fmla="*/ 2964216 h 6710790"/>
              <a:gd name="connsiteX865" fmla="*/ 2628041 w 4847288"/>
              <a:gd name="connsiteY865" fmla="*/ 2925530 h 6710790"/>
              <a:gd name="connsiteX866" fmla="*/ 2637619 w 4847288"/>
              <a:gd name="connsiteY866" fmla="*/ 2919957 h 6710790"/>
              <a:gd name="connsiteX867" fmla="*/ 2657765 w 4847288"/>
              <a:gd name="connsiteY867" fmla="*/ 2878454 h 6710790"/>
              <a:gd name="connsiteX868" fmla="*/ 2660512 w 4847288"/>
              <a:gd name="connsiteY868" fmla="*/ 2852616 h 6710790"/>
              <a:gd name="connsiteX869" fmla="*/ 2679903 w 4847288"/>
              <a:gd name="connsiteY869" fmla="*/ 2839322 h 6710790"/>
              <a:gd name="connsiteX870" fmla="*/ 2691085 w 4847288"/>
              <a:gd name="connsiteY870" fmla="*/ 2818682 h 6710790"/>
              <a:gd name="connsiteX871" fmla="*/ 2705569 w 4847288"/>
              <a:gd name="connsiteY871" fmla="*/ 2809246 h 6710790"/>
              <a:gd name="connsiteX872" fmla="*/ 2725023 w 4847288"/>
              <a:gd name="connsiteY872" fmla="*/ 2774200 h 6710790"/>
              <a:gd name="connsiteX873" fmla="*/ 2748923 w 4847288"/>
              <a:gd name="connsiteY873" fmla="*/ 2739596 h 6710790"/>
              <a:gd name="connsiteX874" fmla="*/ 2779270 w 4847288"/>
              <a:gd name="connsiteY874" fmla="*/ 2707810 h 6710790"/>
              <a:gd name="connsiteX875" fmla="*/ 2770635 w 4847288"/>
              <a:gd name="connsiteY875" fmla="*/ 2767866 h 6710790"/>
              <a:gd name="connsiteX876" fmla="*/ 2783515 w 4847288"/>
              <a:gd name="connsiteY876" fmla="*/ 2773506 h 6710790"/>
              <a:gd name="connsiteX877" fmla="*/ 2794010 w 4847288"/>
              <a:gd name="connsiteY877" fmla="*/ 2759323 h 6710790"/>
              <a:gd name="connsiteX878" fmla="*/ 2804206 w 4847288"/>
              <a:gd name="connsiteY878" fmla="*/ 2734246 h 6710790"/>
              <a:gd name="connsiteX879" fmla="*/ 2811378 w 4847288"/>
              <a:gd name="connsiteY879" fmla="*/ 2671041 h 6710790"/>
              <a:gd name="connsiteX880" fmla="*/ 2804253 w 4847288"/>
              <a:gd name="connsiteY880" fmla="*/ 2684191 h 6710790"/>
              <a:gd name="connsiteX881" fmla="*/ 2793293 w 4847288"/>
              <a:gd name="connsiteY881" fmla="*/ 2702683 h 6710790"/>
              <a:gd name="connsiteX882" fmla="*/ 2790157 w 4847288"/>
              <a:gd name="connsiteY882" fmla="*/ 2711073 h 6710790"/>
              <a:gd name="connsiteX883" fmla="*/ 2777572 w 4847288"/>
              <a:gd name="connsiteY883" fmla="*/ 2681530 h 6710790"/>
              <a:gd name="connsiteX884" fmla="*/ 2782704 w 4847288"/>
              <a:gd name="connsiteY884" fmla="*/ 2675515 h 6710790"/>
              <a:gd name="connsiteX885" fmla="*/ 2816975 w 4847288"/>
              <a:gd name="connsiteY885" fmla="*/ 2621680 h 6710790"/>
              <a:gd name="connsiteX886" fmla="*/ 2818486 w 4847288"/>
              <a:gd name="connsiteY886" fmla="*/ 2608361 h 6710790"/>
              <a:gd name="connsiteX887" fmla="*/ 2826468 w 4847288"/>
              <a:gd name="connsiteY887" fmla="*/ 2603341 h 6710790"/>
              <a:gd name="connsiteX888" fmla="*/ 2829202 w 4847288"/>
              <a:gd name="connsiteY888" fmla="*/ 2597479 h 6710790"/>
              <a:gd name="connsiteX889" fmla="*/ 2860692 w 4847288"/>
              <a:gd name="connsiteY889" fmla="*/ 2554926 h 6710790"/>
              <a:gd name="connsiteX890" fmla="*/ 2868508 w 4847288"/>
              <a:gd name="connsiteY890" fmla="*/ 2544829 h 6710790"/>
              <a:gd name="connsiteX891" fmla="*/ 2872655 w 4847288"/>
              <a:gd name="connsiteY891" fmla="*/ 2569175 h 6710790"/>
              <a:gd name="connsiteX892" fmla="*/ 2885706 w 4847288"/>
              <a:gd name="connsiteY892" fmla="*/ 2565866 h 6710790"/>
              <a:gd name="connsiteX893" fmla="*/ 2890957 w 4847288"/>
              <a:gd name="connsiteY893" fmla="*/ 2522132 h 6710790"/>
              <a:gd name="connsiteX894" fmla="*/ 2910518 w 4847288"/>
              <a:gd name="connsiteY894" fmla="*/ 2520525 h 6710790"/>
              <a:gd name="connsiteX895" fmla="*/ 2919772 w 4847288"/>
              <a:gd name="connsiteY895" fmla="*/ 2506429 h 6710790"/>
              <a:gd name="connsiteX896" fmla="*/ 2921999 w 4847288"/>
              <a:gd name="connsiteY896" fmla="*/ 2506648 h 6710790"/>
              <a:gd name="connsiteX897" fmla="*/ 2943907 w 4847288"/>
              <a:gd name="connsiteY897" fmla="*/ 2469672 h 6710790"/>
              <a:gd name="connsiteX898" fmla="*/ 2948420 w 4847288"/>
              <a:gd name="connsiteY898" fmla="*/ 2448363 h 6710790"/>
              <a:gd name="connsiteX899" fmla="*/ 2942665 w 4847288"/>
              <a:gd name="connsiteY899" fmla="*/ 2439088 h 6710790"/>
              <a:gd name="connsiteX900" fmla="*/ 2949794 w 4847288"/>
              <a:gd name="connsiteY900" fmla="*/ 2435444 h 6710790"/>
              <a:gd name="connsiteX901" fmla="*/ 2940281 w 4847288"/>
              <a:gd name="connsiteY901" fmla="*/ 2419266 h 6710790"/>
              <a:gd name="connsiteX902" fmla="*/ 2961962 w 4847288"/>
              <a:gd name="connsiteY902" fmla="*/ 2384444 h 6710790"/>
              <a:gd name="connsiteX903" fmla="*/ 2979356 w 4847288"/>
              <a:gd name="connsiteY903" fmla="*/ 2368769 h 6710790"/>
              <a:gd name="connsiteX904" fmla="*/ 2981873 w 4847288"/>
              <a:gd name="connsiteY904" fmla="*/ 2345088 h 6710790"/>
              <a:gd name="connsiteX905" fmla="*/ 2994164 w 4847288"/>
              <a:gd name="connsiteY905" fmla="*/ 2358581 h 6710790"/>
              <a:gd name="connsiteX906" fmla="*/ 3005013 w 4847288"/>
              <a:gd name="connsiteY906" fmla="*/ 2237542 h 6710790"/>
              <a:gd name="connsiteX907" fmla="*/ 3023269 w 4847288"/>
              <a:gd name="connsiteY907" fmla="*/ 2205458 h 6710790"/>
              <a:gd name="connsiteX908" fmla="*/ 3064609 w 4847288"/>
              <a:gd name="connsiteY908" fmla="*/ 2148545 h 6710790"/>
              <a:gd name="connsiteX909" fmla="*/ 3104294 w 4847288"/>
              <a:gd name="connsiteY909" fmla="*/ 2072653 h 6710790"/>
              <a:gd name="connsiteX910" fmla="*/ 3126727 w 4847288"/>
              <a:gd name="connsiteY910" fmla="*/ 2040230 h 6710790"/>
              <a:gd name="connsiteX911" fmla="*/ 3142128 w 4847288"/>
              <a:gd name="connsiteY911" fmla="*/ 2023672 h 6710790"/>
              <a:gd name="connsiteX912" fmla="*/ 3144829 w 4847288"/>
              <a:gd name="connsiteY912" fmla="*/ 1998285 h 6710790"/>
              <a:gd name="connsiteX913" fmla="*/ 3168955 w 4847288"/>
              <a:gd name="connsiteY913" fmla="*/ 1961893 h 6710790"/>
              <a:gd name="connsiteX914" fmla="*/ 3181669 w 4847288"/>
              <a:gd name="connsiteY914" fmla="*/ 1934196 h 6710790"/>
              <a:gd name="connsiteX915" fmla="*/ 3187582 w 4847288"/>
              <a:gd name="connsiteY915" fmla="*/ 1927561 h 6710790"/>
              <a:gd name="connsiteX916" fmla="*/ 3212727 w 4847288"/>
              <a:gd name="connsiteY916" fmla="*/ 1935679 h 6710790"/>
              <a:gd name="connsiteX917" fmla="*/ 3189685 w 4847288"/>
              <a:gd name="connsiteY917" fmla="*/ 2024924 h 6710790"/>
              <a:gd name="connsiteX918" fmla="*/ 3194297 w 4847288"/>
              <a:gd name="connsiteY918" fmla="*/ 2024924 h 6710790"/>
              <a:gd name="connsiteX919" fmla="*/ 3212656 w 4847288"/>
              <a:gd name="connsiteY919" fmla="*/ 1984344 h 6710790"/>
              <a:gd name="connsiteX920" fmla="*/ 3232730 w 4847288"/>
              <a:gd name="connsiteY920" fmla="*/ 1954930 h 6710790"/>
              <a:gd name="connsiteX921" fmla="*/ 3232024 w 4847288"/>
              <a:gd name="connsiteY921" fmla="*/ 1940058 h 6710790"/>
              <a:gd name="connsiteX922" fmla="*/ 3247338 w 4847288"/>
              <a:gd name="connsiteY922" fmla="*/ 1901906 h 6710790"/>
              <a:gd name="connsiteX923" fmla="*/ 3284415 w 4847288"/>
              <a:gd name="connsiteY923" fmla="*/ 1832862 h 6710790"/>
              <a:gd name="connsiteX924" fmla="*/ 3316771 w 4847288"/>
              <a:gd name="connsiteY924" fmla="*/ 1743152 h 6710790"/>
              <a:gd name="connsiteX925" fmla="*/ 3336655 w 4847288"/>
              <a:gd name="connsiteY925" fmla="*/ 1703989 h 6710790"/>
              <a:gd name="connsiteX926" fmla="*/ 3351175 w 4847288"/>
              <a:gd name="connsiteY926" fmla="*/ 1683385 h 6710790"/>
              <a:gd name="connsiteX927" fmla="*/ 3350299 w 4847288"/>
              <a:gd name="connsiteY927" fmla="*/ 1654992 h 6710790"/>
              <a:gd name="connsiteX928" fmla="*/ 3371453 w 4847288"/>
              <a:gd name="connsiteY928" fmla="*/ 1611194 h 6710790"/>
              <a:gd name="connsiteX929" fmla="*/ 3381303 w 4847288"/>
              <a:gd name="connsiteY929" fmla="*/ 1578726 h 6710790"/>
              <a:gd name="connsiteX930" fmla="*/ 3386836 w 4847288"/>
              <a:gd name="connsiteY930" fmla="*/ 1570510 h 6710790"/>
              <a:gd name="connsiteX931" fmla="*/ 3415893 w 4847288"/>
              <a:gd name="connsiteY931" fmla="*/ 1575615 h 6710790"/>
              <a:gd name="connsiteX932" fmla="*/ 3404702 w 4847288"/>
              <a:gd name="connsiteY932" fmla="*/ 1671344 h 6710790"/>
              <a:gd name="connsiteX933" fmla="*/ 3418400 w 4847288"/>
              <a:gd name="connsiteY933" fmla="*/ 1645477 h 6710790"/>
              <a:gd name="connsiteX934" fmla="*/ 3423222 w 4847288"/>
              <a:gd name="connsiteY934" fmla="*/ 1629263 h 6710790"/>
              <a:gd name="connsiteX935" fmla="*/ 3493728 w 4847288"/>
              <a:gd name="connsiteY935" fmla="*/ 1499711 h 6710790"/>
              <a:gd name="connsiteX936" fmla="*/ 3527053 w 4847288"/>
              <a:gd name="connsiteY936" fmla="*/ 1364801 h 6710790"/>
              <a:gd name="connsiteX937" fmla="*/ 3558332 w 4847288"/>
              <a:gd name="connsiteY937" fmla="*/ 1290316 h 6710790"/>
              <a:gd name="connsiteX938" fmla="*/ 3581790 w 4847288"/>
              <a:gd name="connsiteY938" fmla="*/ 1272047 h 6710790"/>
              <a:gd name="connsiteX939" fmla="*/ 3697033 w 4847288"/>
              <a:gd name="connsiteY939" fmla="*/ 1015566 h 6710790"/>
              <a:gd name="connsiteX940" fmla="*/ 3731703 w 4847288"/>
              <a:gd name="connsiteY940" fmla="*/ 965666 h 6710790"/>
              <a:gd name="connsiteX941" fmla="*/ 3737476 w 4847288"/>
              <a:gd name="connsiteY941" fmla="*/ 969885 h 6710790"/>
              <a:gd name="connsiteX942" fmla="*/ 3715710 w 4847288"/>
              <a:gd name="connsiteY942" fmla="*/ 1113221 h 6710790"/>
              <a:gd name="connsiteX943" fmla="*/ 3703817 w 4847288"/>
              <a:gd name="connsiteY943" fmla="*/ 1139921 h 6710790"/>
              <a:gd name="connsiteX944" fmla="*/ 3690248 w 4847288"/>
              <a:gd name="connsiteY944" fmla="*/ 1168801 h 6710790"/>
              <a:gd name="connsiteX945" fmla="*/ 3716526 w 4847288"/>
              <a:gd name="connsiteY945" fmla="*/ 1153711 h 6710790"/>
              <a:gd name="connsiteX946" fmla="*/ 3733982 w 4847288"/>
              <a:gd name="connsiteY946" fmla="*/ 1153044 h 6710790"/>
              <a:gd name="connsiteX947" fmla="*/ 3730927 w 4847288"/>
              <a:gd name="connsiteY947" fmla="*/ 1215840 h 6710790"/>
              <a:gd name="connsiteX948" fmla="*/ 3751956 w 4847288"/>
              <a:gd name="connsiteY948" fmla="*/ 1169230 h 6710790"/>
              <a:gd name="connsiteX949" fmla="*/ 3783406 w 4847288"/>
              <a:gd name="connsiteY949" fmla="*/ 1136692 h 6710790"/>
              <a:gd name="connsiteX950" fmla="*/ 3804960 w 4847288"/>
              <a:gd name="connsiteY950" fmla="*/ 1106941 h 6710790"/>
              <a:gd name="connsiteX951" fmla="*/ 3814932 w 4847288"/>
              <a:gd name="connsiteY951" fmla="*/ 1106562 h 6710790"/>
              <a:gd name="connsiteX952" fmla="*/ 3824017 w 4847288"/>
              <a:gd name="connsiteY952" fmla="*/ 1077284 h 6710790"/>
              <a:gd name="connsiteX953" fmla="*/ 3841022 w 4847288"/>
              <a:gd name="connsiteY953" fmla="*/ 1062171 h 6710790"/>
              <a:gd name="connsiteX954" fmla="*/ 3851590 w 4847288"/>
              <a:gd name="connsiteY954" fmla="*/ 1081049 h 6710790"/>
              <a:gd name="connsiteX955" fmla="*/ 3859297 w 4847288"/>
              <a:gd name="connsiteY955" fmla="*/ 1087989 h 6710790"/>
              <a:gd name="connsiteX956" fmla="*/ 3843627 w 4847288"/>
              <a:gd name="connsiteY956" fmla="*/ 1146444 h 6710790"/>
              <a:gd name="connsiteX957" fmla="*/ 3846270 w 4847288"/>
              <a:gd name="connsiteY957" fmla="*/ 1151165 h 6710790"/>
              <a:gd name="connsiteX958" fmla="*/ 3855723 w 4847288"/>
              <a:gd name="connsiteY958" fmla="*/ 1133929 h 6710790"/>
              <a:gd name="connsiteX959" fmla="*/ 3860485 w 4847288"/>
              <a:gd name="connsiteY959" fmla="*/ 1126511 h 6710790"/>
              <a:gd name="connsiteX960" fmla="*/ 3867519 w 4847288"/>
              <a:gd name="connsiteY960" fmla="*/ 1111781 h 6710790"/>
              <a:gd name="connsiteX961" fmla="*/ 3877345 w 4847288"/>
              <a:gd name="connsiteY961" fmla="*/ 1106582 h 6710790"/>
              <a:gd name="connsiteX962" fmla="*/ 3902207 w 4847288"/>
              <a:gd name="connsiteY962" fmla="*/ 1103223 h 6710790"/>
              <a:gd name="connsiteX963" fmla="*/ 3909095 w 4847288"/>
              <a:gd name="connsiteY963" fmla="*/ 1083673 h 6710790"/>
              <a:gd name="connsiteX964" fmla="*/ 3928597 w 4847288"/>
              <a:gd name="connsiteY964" fmla="*/ 1068465 h 6710790"/>
              <a:gd name="connsiteX965" fmla="*/ 3940767 w 4847288"/>
              <a:gd name="connsiteY965" fmla="*/ 1058358 h 6710790"/>
              <a:gd name="connsiteX966" fmla="*/ 3937978 w 4847288"/>
              <a:gd name="connsiteY966" fmla="*/ 1048822 h 6710790"/>
              <a:gd name="connsiteX967" fmla="*/ 3960420 w 4847288"/>
              <a:gd name="connsiteY967" fmla="*/ 1047964 h 6710790"/>
              <a:gd name="connsiteX968" fmla="*/ 3956544 w 4847288"/>
              <a:gd name="connsiteY968" fmla="*/ 1084270 h 6710790"/>
              <a:gd name="connsiteX969" fmla="*/ 3968792 w 4847288"/>
              <a:gd name="connsiteY969" fmla="*/ 1076570 h 6710790"/>
              <a:gd name="connsiteX970" fmla="*/ 3972890 w 4847288"/>
              <a:gd name="connsiteY970" fmla="*/ 1047485 h 6710790"/>
              <a:gd name="connsiteX971" fmla="*/ 3984835 w 4847288"/>
              <a:gd name="connsiteY971" fmla="*/ 1030151 h 6710790"/>
              <a:gd name="connsiteX972" fmla="*/ 3998756 w 4847288"/>
              <a:gd name="connsiteY972" fmla="*/ 995872 h 6710790"/>
              <a:gd name="connsiteX973" fmla="*/ 3998159 w 4847288"/>
              <a:gd name="connsiteY973" fmla="*/ 976610 h 6710790"/>
              <a:gd name="connsiteX974" fmla="*/ 4007316 w 4847288"/>
              <a:gd name="connsiteY974" fmla="*/ 949745 h 6710790"/>
              <a:gd name="connsiteX975" fmla="*/ 4024404 w 4847288"/>
              <a:gd name="connsiteY975" fmla="*/ 937037 h 6710790"/>
              <a:gd name="connsiteX976" fmla="*/ 4038697 w 4847288"/>
              <a:gd name="connsiteY976" fmla="*/ 914794 h 6710790"/>
              <a:gd name="connsiteX977" fmla="*/ 4058869 w 4847288"/>
              <a:gd name="connsiteY977" fmla="*/ 921252 h 6710790"/>
              <a:gd name="connsiteX978" fmla="*/ 4045468 w 4847288"/>
              <a:gd name="connsiteY978" fmla="*/ 972391 h 6710790"/>
              <a:gd name="connsiteX979" fmla="*/ 4035865 w 4847288"/>
              <a:gd name="connsiteY979" fmla="*/ 984812 h 6710790"/>
              <a:gd name="connsiteX980" fmla="*/ 4018705 w 4847288"/>
              <a:gd name="connsiteY980" fmla="*/ 995108 h 6710790"/>
              <a:gd name="connsiteX981" fmla="*/ 4009475 w 4847288"/>
              <a:gd name="connsiteY981" fmla="*/ 1019570 h 6710790"/>
              <a:gd name="connsiteX982" fmla="*/ 4019447 w 4847288"/>
              <a:gd name="connsiteY982" fmla="*/ 1019190 h 6710790"/>
              <a:gd name="connsiteX983" fmla="*/ 4009844 w 4847288"/>
              <a:gd name="connsiteY983" fmla="*/ 1031612 h 6710790"/>
              <a:gd name="connsiteX984" fmla="*/ 4010586 w 4847288"/>
              <a:gd name="connsiteY984" fmla="*/ 1055689 h 6710790"/>
              <a:gd name="connsiteX985" fmla="*/ 3993508 w 4847288"/>
              <a:gd name="connsiteY985" fmla="*/ 1068391 h 6710790"/>
              <a:gd name="connsiteX986" fmla="*/ 3994178 w 4847288"/>
              <a:gd name="connsiteY986" fmla="*/ 1090066 h 6710790"/>
              <a:gd name="connsiteX987" fmla="*/ 3977314 w 4847288"/>
              <a:gd name="connsiteY987" fmla="*/ 1109996 h 6710790"/>
              <a:gd name="connsiteX988" fmla="*/ 3970426 w 4847288"/>
              <a:gd name="connsiteY988" fmla="*/ 1129545 h 6710790"/>
              <a:gd name="connsiteX989" fmla="*/ 3972066 w 4847288"/>
              <a:gd name="connsiteY989" fmla="*/ 1182514 h 6710790"/>
              <a:gd name="connsiteX990" fmla="*/ 3965621 w 4847288"/>
              <a:gd name="connsiteY990" fmla="*/ 1216513 h 6710790"/>
              <a:gd name="connsiteX991" fmla="*/ 3956240 w 4847288"/>
              <a:gd name="connsiteY991" fmla="*/ 1236156 h 6710790"/>
              <a:gd name="connsiteX992" fmla="*/ 3966887 w 4847288"/>
              <a:gd name="connsiteY992" fmla="*/ 1257446 h 6710790"/>
              <a:gd name="connsiteX993" fmla="*/ 3990482 w 4847288"/>
              <a:gd name="connsiteY993" fmla="*/ 1213149 h 6710790"/>
              <a:gd name="connsiteX994" fmla="*/ 4014307 w 4847288"/>
              <a:gd name="connsiteY994" fmla="*/ 1176082 h 6710790"/>
              <a:gd name="connsiteX995" fmla="*/ 4013337 w 4847288"/>
              <a:gd name="connsiteY995" fmla="*/ 1144778 h 6710790"/>
              <a:gd name="connsiteX996" fmla="*/ 4067945 w 4847288"/>
              <a:gd name="connsiteY996" fmla="*/ 1053498 h 6710790"/>
              <a:gd name="connsiteX997" fmla="*/ 4112305 w 4847288"/>
              <a:gd name="connsiteY997" fmla="*/ 1034922 h 6710790"/>
              <a:gd name="connsiteX998" fmla="*/ 4111486 w 4847288"/>
              <a:gd name="connsiteY998" fmla="*/ 1008442 h 6710790"/>
              <a:gd name="connsiteX999" fmla="*/ 4118970 w 4847288"/>
              <a:gd name="connsiteY999" fmla="*/ 1008155 h 6710790"/>
              <a:gd name="connsiteX1000" fmla="*/ 4129388 w 4847288"/>
              <a:gd name="connsiteY1000" fmla="*/ 1022220 h 6710790"/>
              <a:gd name="connsiteX1001" fmla="*/ 4122501 w 4847288"/>
              <a:gd name="connsiteY1001" fmla="*/ 1041769 h 6710790"/>
              <a:gd name="connsiteX1002" fmla="*/ 4130503 w 4847288"/>
              <a:gd name="connsiteY1002" fmla="*/ 1058334 h 6710790"/>
              <a:gd name="connsiteX1003" fmla="*/ 4130280 w 4847288"/>
              <a:gd name="connsiteY1003" fmla="*/ 1051112 h 6710790"/>
              <a:gd name="connsiteX1004" fmla="*/ 4161584 w 4847288"/>
              <a:gd name="connsiteY1004" fmla="*/ 1013755 h 6710790"/>
              <a:gd name="connsiteX1005" fmla="*/ 4170741 w 4847288"/>
              <a:gd name="connsiteY1005" fmla="*/ 986890 h 6710790"/>
              <a:gd name="connsiteX1006" fmla="*/ 4187896 w 4847288"/>
              <a:gd name="connsiteY1006" fmla="*/ 976590 h 6710790"/>
              <a:gd name="connsiteX1007" fmla="*/ 4197131 w 4847288"/>
              <a:gd name="connsiteY1007" fmla="*/ 952132 h 6710790"/>
              <a:gd name="connsiteX1008" fmla="*/ 4196534 w 4847288"/>
              <a:gd name="connsiteY1008" fmla="*/ 932869 h 6710790"/>
              <a:gd name="connsiteX1009" fmla="*/ 4206288 w 4847288"/>
              <a:gd name="connsiteY1009" fmla="*/ 925263 h 6710790"/>
              <a:gd name="connsiteX1010" fmla="*/ 4230034 w 4847288"/>
              <a:gd name="connsiteY1010" fmla="*/ 885785 h 6710790"/>
              <a:gd name="connsiteX1011" fmla="*/ 4268370 w 4847288"/>
              <a:gd name="connsiteY1011" fmla="*/ 833693 h 6710790"/>
              <a:gd name="connsiteX1012" fmla="*/ 4275185 w 4847288"/>
              <a:gd name="connsiteY1012" fmla="*/ 811736 h 6710790"/>
              <a:gd name="connsiteX1013" fmla="*/ 4293868 w 4847288"/>
              <a:gd name="connsiteY1013" fmla="*/ 770043 h 6710790"/>
              <a:gd name="connsiteX1014" fmla="*/ 4301051 w 4847288"/>
              <a:gd name="connsiteY1014" fmla="*/ 760124 h 6710790"/>
              <a:gd name="connsiteX1015" fmla="*/ 4308607 w 4847288"/>
              <a:gd name="connsiteY1015" fmla="*/ 762245 h 6710790"/>
              <a:gd name="connsiteX1016" fmla="*/ 4301865 w 4847288"/>
              <a:gd name="connsiteY1016" fmla="*/ 786609 h 6710790"/>
              <a:gd name="connsiteX1017" fmla="*/ 4295056 w 4847288"/>
              <a:gd name="connsiteY1017" fmla="*/ 808570 h 6710790"/>
              <a:gd name="connsiteX1018" fmla="*/ 4285754 w 4847288"/>
              <a:gd name="connsiteY1018" fmla="*/ 830619 h 6710790"/>
              <a:gd name="connsiteX1019" fmla="*/ 4276669 w 4847288"/>
              <a:gd name="connsiteY1019" fmla="*/ 859892 h 6710790"/>
              <a:gd name="connsiteX1020" fmla="*/ 4258040 w 4847288"/>
              <a:gd name="connsiteY1020" fmla="*/ 943776 h 6710790"/>
              <a:gd name="connsiteX1021" fmla="*/ 4222089 w 4847288"/>
              <a:gd name="connsiteY1021" fmla="*/ 1011255 h 6710790"/>
              <a:gd name="connsiteX1022" fmla="*/ 4260213 w 4847288"/>
              <a:gd name="connsiteY1022" fmla="*/ 992913 h 6710790"/>
              <a:gd name="connsiteX1023" fmla="*/ 4246613 w 4847288"/>
              <a:gd name="connsiteY1023" fmla="*/ 1044906 h 6710790"/>
              <a:gd name="connsiteX1024" fmla="*/ 4219422 w 4847288"/>
              <a:gd name="connsiteY1024" fmla="*/ 1073723 h 6710790"/>
              <a:gd name="connsiteX1025" fmla="*/ 4203437 w 4847288"/>
              <a:gd name="connsiteY1025" fmla="*/ 1146096 h 6710790"/>
              <a:gd name="connsiteX1026" fmla="*/ 4190180 w 4847288"/>
              <a:gd name="connsiteY1026" fmla="*/ 1162961 h 6710790"/>
              <a:gd name="connsiteX1027" fmla="*/ 4191539 w 4847288"/>
              <a:gd name="connsiteY1027" fmla="*/ 1172797 h 6710790"/>
              <a:gd name="connsiteX1028" fmla="*/ 4196126 w 4847288"/>
              <a:gd name="connsiteY1028" fmla="*/ 1187202 h 6710790"/>
              <a:gd name="connsiteX1029" fmla="*/ 4163498 w 4847288"/>
              <a:gd name="connsiteY1029" fmla="*/ 1203583 h 6710790"/>
              <a:gd name="connsiteX1030" fmla="*/ 4153606 w 4847288"/>
              <a:gd name="connsiteY1030" fmla="*/ 1240665 h 6710790"/>
              <a:gd name="connsiteX1031" fmla="*/ 4149355 w 4847288"/>
              <a:gd name="connsiteY1031" fmla="*/ 1243981 h 6710790"/>
              <a:gd name="connsiteX1032" fmla="*/ 4143942 w 4847288"/>
              <a:gd name="connsiteY1032" fmla="*/ 1279604 h 6710790"/>
              <a:gd name="connsiteX1033" fmla="*/ 4169094 w 4847288"/>
              <a:gd name="connsiteY1033" fmla="*/ 1311216 h 6710790"/>
              <a:gd name="connsiteX1034" fmla="*/ 4168067 w 4847288"/>
              <a:gd name="connsiteY1034" fmla="*/ 1341431 h 6710790"/>
              <a:gd name="connsiteX1035" fmla="*/ 4168745 w 4847288"/>
              <a:gd name="connsiteY1035" fmla="*/ 1346344 h 6710790"/>
              <a:gd name="connsiteX1036" fmla="*/ 4201378 w 4847288"/>
              <a:gd name="connsiteY1036" fmla="*/ 1281695 h 6710790"/>
              <a:gd name="connsiteX1037" fmla="*/ 4300976 w 4847288"/>
              <a:gd name="connsiteY1037" fmla="*/ 1137637 h 6710790"/>
              <a:gd name="connsiteX1038" fmla="*/ 4337354 w 4847288"/>
              <a:gd name="connsiteY1038" fmla="*/ 1062447 h 6710790"/>
              <a:gd name="connsiteX1039" fmla="*/ 4342456 w 4847288"/>
              <a:gd name="connsiteY1039" fmla="*/ 1061743 h 6710790"/>
              <a:gd name="connsiteX1040" fmla="*/ 4389364 w 4847288"/>
              <a:gd name="connsiteY1040" fmla="*/ 950019 h 6710790"/>
              <a:gd name="connsiteX1041" fmla="*/ 4399916 w 4847288"/>
              <a:gd name="connsiteY1041" fmla="*/ 838305 h 6710790"/>
              <a:gd name="connsiteX1042" fmla="*/ 4404670 w 4847288"/>
              <a:gd name="connsiteY1042" fmla="*/ 872724 h 6710790"/>
              <a:gd name="connsiteX1043" fmla="*/ 4448862 w 4847288"/>
              <a:gd name="connsiteY1043" fmla="*/ 816506 h 6710790"/>
              <a:gd name="connsiteX1044" fmla="*/ 4487952 w 4847288"/>
              <a:gd name="connsiteY1044" fmla="*/ 760988 h 6710790"/>
              <a:gd name="connsiteX1045" fmla="*/ 4516170 w 4847288"/>
              <a:gd name="connsiteY1045" fmla="*/ 701964 h 6710790"/>
              <a:gd name="connsiteX1046" fmla="*/ 4545752 w 4847288"/>
              <a:gd name="connsiteY1046" fmla="*/ 577599 h 6710790"/>
              <a:gd name="connsiteX1047" fmla="*/ 4619859 w 4847288"/>
              <a:gd name="connsiteY1047" fmla="*/ 437057 h 6710790"/>
              <a:gd name="connsiteX1048" fmla="*/ 4630280 w 4847288"/>
              <a:gd name="connsiteY1048" fmla="*/ 366705 h 6710790"/>
              <a:gd name="connsiteX1049" fmla="*/ 4631684 w 4847288"/>
              <a:gd name="connsiteY1049" fmla="*/ 364897 h 6710790"/>
              <a:gd name="connsiteX1050" fmla="*/ 4727357 w 4847288"/>
              <a:gd name="connsiteY1050" fmla="*/ 343600 h 6710790"/>
              <a:gd name="connsiteX1051" fmla="*/ 4726411 w 4847288"/>
              <a:gd name="connsiteY1051" fmla="*/ 339471 h 6710790"/>
              <a:gd name="connsiteX1052" fmla="*/ 4835570 w 4847288"/>
              <a:gd name="connsiteY1052" fmla="*/ 0 h 6710790"/>
              <a:gd name="connsiteX1053" fmla="*/ 4847288 w 4847288"/>
              <a:gd name="connsiteY1053" fmla="*/ 14729 h 6710790"/>
              <a:gd name="connsiteX1054" fmla="*/ 4816014 w 4847288"/>
              <a:gd name="connsiteY1054" fmla="*/ 89214 h 6710790"/>
              <a:gd name="connsiteX1055" fmla="*/ 4802756 w 4847288"/>
              <a:gd name="connsiteY1055" fmla="*/ 106079 h 6710790"/>
              <a:gd name="connsiteX1056" fmla="*/ 4742195 w 4847288"/>
              <a:gd name="connsiteY1056" fmla="*/ 229173 h 6710790"/>
              <a:gd name="connsiteX1057" fmla="*/ 4699529 w 4847288"/>
              <a:gd name="connsiteY1057" fmla="*/ 240161 h 6710790"/>
              <a:gd name="connsiteX1058" fmla="*/ 4726107 w 4847288"/>
              <a:gd name="connsiteY1058" fmla="*/ 171796 h 6710790"/>
              <a:gd name="connsiteX1059" fmla="*/ 4764685 w 4847288"/>
              <a:gd name="connsiteY1059" fmla="*/ 36894 h 6710790"/>
              <a:gd name="connsiteX1060" fmla="*/ 4767313 w 4847288"/>
              <a:gd name="connsiteY1060" fmla="*/ 35088 h 6710790"/>
              <a:gd name="connsiteX1061" fmla="*/ 4766377 w 4847288"/>
              <a:gd name="connsiteY1061" fmla="*/ 30985 h 6710790"/>
              <a:gd name="connsiteX1062" fmla="*/ 4766395 w 4847288"/>
              <a:gd name="connsiteY1062" fmla="*/ 30913 h 6710790"/>
              <a:gd name="connsiteX1063" fmla="*/ 4806376 w 4847288"/>
              <a:gd name="connsiteY1063" fmla="*/ 24138 h 6710790"/>
              <a:gd name="connsiteX1064" fmla="*/ 4813195 w 4847288"/>
              <a:gd name="connsiteY1064" fmla="*/ 6394 h 671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</a:cxnLst>
            <a:rect l="l" t="t" r="r" b="b"/>
            <a:pathLst>
              <a:path w="4847288" h="6710790">
                <a:moveTo>
                  <a:pt x="1836950" y="6544830"/>
                </a:moveTo>
                <a:lnTo>
                  <a:pt x="1786644" y="6556784"/>
                </a:lnTo>
                <a:cubicBezTo>
                  <a:pt x="1772704" y="6568733"/>
                  <a:pt x="1771007" y="6594029"/>
                  <a:pt x="1773724" y="6613700"/>
                </a:cubicBezTo>
                <a:cubicBezTo>
                  <a:pt x="1796492" y="6590510"/>
                  <a:pt x="1851890" y="6577843"/>
                  <a:pt x="1847815" y="6548336"/>
                </a:cubicBezTo>
                <a:cubicBezTo>
                  <a:pt x="1847136" y="6543423"/>
                  <a:pt x="1836950" y="6544830"/>
                  <a:pt x="1836950" y="6544830"/>
                </a:cubicBezTo>
                <a:close/>
                <a:moveTo>
                  <a:pt x="947484" y="6537364"/>
                </a:moveTo>
                <a:cubicBezTo>
                  <a:pt x="948843" y="6547200"/>
                  <a:pt x="953945" y="6546495"/>
                  <a:pt x="964141" y="6545087"/>
                </a:cubicBezTo>
                <a:lnTo>
                  <a:pt x="969235" y="6544384"/>
                </a:lnTo>
                <a:cubicBezTo>
                  <a:pt x="967876" y="6534548"/>
                  <a:pt x="962783" y="6535252"/>
                  <a:pt x="952587" y="6536660"/>
                </a:cubicBezTo>
                <a:close/>
                <a:moveTo>
                  <a:pt x="2422255" y="6193357"/>
                </a:moveTo>
                <a:cubicBezTo>
                  <a:pt x="2417152" y="6194062"/>
                  <a:pt x="2417831" y="6198975"/>
                  <a:pt x="2412737" y="6199678"/>
                </a:cubicBezTo>
                <a:cubicBezTo>
                  <a:pt x="2413417" y="6204601"/>
                  <a:pt x="2419869" y="6213732"/>
                  <a:pt x="2430069" y="6212323"/>
                </a:cubicBezTo>
                <a:cubicBezTo>
                  <a:pt x="2435168" y="6211619"/>
                  <a:pt x="2434488" y="6206702"/>
                  <a:pt x="2433809" y="6201784"/>
                </a:cubicBezTo>
                <a:cubicBezTo>
                  <a:pt x="2433129" y="6196862"/>
                  <a:pt x="2427353" y="6192653"/>
                  <a:pt x="2422255" y="6193357"/>
                </a:cubicBezTo>
                <a:close/>
                <a:moveTo>
                  <a:pt x="2174138" y="6202562"/>
                </a:moveTo>
                <a:cubicBezTo>
                  <a:pt x="2158844" y="6204674"/>
                  <a:pt x="2154426" y="6210301"/>
                  <a:pt x="2156463" y="6225049"/>
                </a:cubicBezTo>
                <a:cubicBezTo>
                  <a:pt x="2135049" y="6258080"/>
                  <a:pt x="2099694" y="6303055"/>
                  <a:pt x="2060268" y="6318522"/>
                </a:cubicBezTo>
                <a:lnTo>
                  <a:pt x="2037840" y="6306590"/>
                </a:lnTo>
                <a:cubicBezTo>
                  <a:pt x="2015062" y="6329782"/>
                  <a:pt x="1966116" y="6351576"/>
                  <a:pt x="1936212" y="6360718"/>
                </a:cubicBezTo>
                <a:lnTo>
                  <a:pt x="1900173" y="6400775"/>
                </a:lnTo>
                <a:lnTo>
                  <a:pt x="1895411" y="6441529"/>
                </a:lnTo>
                <a:lnTo>
                  <a:pt x="1946400" y="6434487"/>
                </a:lnTo>
                <a:cubicBezTo>
                  <a:pt x="1955230" y="6498422"/>
                  <a:pt x="1876034" y="6489313"/>
                  <a:pt x="1880109" y="6518819"/>
                </a:cubicBezTo>
                <a:cubicBezTo>
                  <a:pt x="1875016" y="6519522"/>
                  <a:pt x="1859717" y="6521635"/>
                  <a:pt x="1860396" y="6526553"/>
                </a:cubicBezTo>
                <a:cubicBezTo>
                  <a:pt x="1862435" y="6541310"/>
                  <a:pt x="1903223" y="6535677"/>
                  <a:pt x="1918512" y="6533566"/>
                </a:cubicBezTo>
                <a:cubicBezTo>
                  <a:pt x="1933811" y="6531453"/>
                  <a:pt x="1959305" y="6527932"/>
                  <a:pt x="1956588" y="6508257"/>
                </a:cubicBezTo>
                <a:lnTo>
                  <a:pt x="1991943" y="6463282"/>
                </a:lnTo>
                <a:lnTo>
                  <a:pt x="2040879" y="6441484"/>
                </a:lnTo>
                <a:lnTo>
                  <a:pt x="2051076" y="6440076"/>
                </a:lnTo>
                <a:cubicBezTo>
                  <a:pt x="2048359" y="6420406"/>
                  <a:pt x="1951493" y="6433783"/>
                  <a:pt x="1951493" y="6433783"/>
                </a:cubicBezTo>
                <a:lnTo>
                  <a:pt x="1983112" y="6399343"/>
                </a:lnTo>
                <a:cubicBezTo>
                  <a:pt x="2004184" y="6401449"/>
                  <a:pt x="2044963" y="6395817"/>
                  <a:pt x="2040888" y="6366311"/>
                </a:cubicBezTo>
                <a:lnTo>
                  <a:pt x="2096290" y="6353644"/>
                </a:lnTo>
                <a:cubicBezTo>
                  <a:pt x="2082350" y="6365592"/>
                  <a:pt x="2066033" y="6397914"/>
                  <a:pt x="2101724" y="6392985"/>
                </a:cubicBezTo>
                <a:lnTo>
                  <a:pt x="2131976" y="6348715"/>
                </a:lnTo>
                <a:cubicBezTo>
                  <a:pt x="2152368" y="6345899"/>
                  <a:pt x="2174122" y="6352917"/>
                  <a:pt x="2170047" y="6323411"/>
                </a:cubicBezTo>
                <a:cubicBezTo>
                  <a:pt x="2185341" y="6321299"/>
                  <a:pt x="2205738" y="6318482"/>
                  <a:pt x="2220348" y="6311453"/>
                </a:cubicBezTo>
                <a:cubicBezTo>
                  <a:pt x="2218310" y="6296695"/>
                  <a:pt x="2206077" y="6283355"/>
                  <a:pt x="2204039" y="6268598"/>
                </a:cubicBezTo>
                <a:lnTo>
                  <a:pt x="2233617" y="6219410"/>
                </a:lnTo>
                <a:cubicBezTo>
                  <a:pt x="2216960" y="6211687"/>
                  <a:pt x="2194530" y="6199746"/>
                  <a:pt x="2174138" y="6202562"/>
                </a:cubicBezTo>
                <a:close/>
                <a:moveTo>
                  <a:pt x="2572504" y="5927026"/>
                </a:moveTo>
                <a:lnTo>
                  <a:pt x="2575221" y="5946701"/>
                </a:lnTo>
                <a:cubicBezTo>
                  <a:pt x="2576579" y="5956537"/>
                  <a:pt x="2587465" y="5960049"/>
                  <a:pt x="2597661" y="5958641"/>
                </a:cubicBezTo>
                <a:close/>
                <a:moveTo>
                  <a:pt x="2536491" y="5816736"/>
                </a:moveTo>
                <a:lnTo>
                  <a:pt x="2537849" y="5826571"/>
                </a:lnTo>
                <a:cubicBezTo>
                  <a:pt x="2539208" y="5836406"/>
                  <a:pt x="2546347" y="5850450"/>
                  <a:pt x="2561636" y="5848339"/>
                </a:cubicBezTo>
                <a:close/>
                <a:moveTo>
                  <a:pt x="2438946" y="5825192"/>
                </a:moveTo>
                <a:cubicBezTo>
                  <a:pt x="2398162" y="5830824"/>
                  <a:pt x="2444720" y="5904582"/>
                  <a:pt x="2393736" y="5911623"/>
                </a:cubicBezTo>
                <a:cubicBezTo>
                  <a:pt x="2358045" y="5916553"/>
                  <a:pt x="2335616" y="5904616"/>
                  <a:pt x="2341729" y="5948875"/>
                </a:cubicBezTo>
                <a:cubicBezTo>
                  <a:pt x="2343767" y="5963633"/>
                  <a:pt x="2345125" y="5973468"/>
                  <a:pt x="2365516" y="5970652"/>
                </a:cubicBezTo>
                <a:lnTo>
                  <a:pt x="2380815" y="5968539"/>
                </a:lnTo>
                <a:lnTo>
                  <a:pt x="2315204" y="6057788"/>
                </a:lnTo>
                <a:cubicBezTo>
                  <a:pt x="2308404" y="6083785"/>
                  <a:pt x="2294804" y="6135778"/>
                  <a:pt x="2264216" y="6140002"/>
                </a:cubicBezTo>
                <a:lnTo>
                  <a:pt x="2251291" y="6196923"/>
                </a:lnTo>
                <a:cubicBezTo>
                  <a:pt x="2248911" y="6217297"/>
                  <a:pt x="2289694" y="6211665"/>
                  <a:pt x="2294797" y="6210960"/>
                </a:cubicBezTo>
                <a:cubicBezTo>
                  <a:pt x="2289364" y="6171619"/>
                  <a:pt x="2349864" y="6158247"/>
                  <a:pt x="2343751" y="6113988"/>
                </a:cubicBezTo>
                <a:lnTo>
                  <a:pt x="2376045" y="6084466"/>
                </a:lnTo>
                <a:cubicBezTo>
                  <a:pt x="2373329" y="6064795"/>
                  <a:pt x="2375704" y="6044416"/>
                  <a:pt x="2388966" y="6027555"/>
                </a:cubicBezTo>
                <a:cubicBezTo>
                  <a:pt x="2414456" y="6024035"/>
                  <a:pt x="2425330" y="6027540"/>
                  <a:pt x="2421255" y="5998034"/>
                </a:cubicBezTo>
                <a:lnTo>
                  <a:pt x="2391012" y="5967131"/>
                </a:lnTo>
                <a:lnTo>
                  <a:pt x="2396452" y="5931294"/>
                </a:lnTo>
                <a:cubicBezTo>
                  <a:pt x="2446409" y="5954464"/>
                  <a:pt x="2472926" y="5920733"/>
                  <a:pt x="2466814" y="5876474"/>
                </a:cubicBezTo>
                <a:cubicBezTo>
                  <a:pt x="2462738" y="5846967"/>
                  <a:pt x="2442342" y="5849784"/>
                  <a:pt x="2438946" y="5825192"/>
                </a:cubicBezTo>
                <a:close/>
                <a:moveTo>
                  <a:pt x="415735" y="6049717"/>
                </a:moveTo>
                <a:cubicBezTo>
                  <a:pt x="415735" y="6058641"/>
                  <a:pt x="420347" y="6058641"/>
                  <a:pt x="429563" y="6058641"/>
                </a:cubicBezTo>
                <a:lnTo>
                  <a:pt x="434166" y="6058641"/>
                </a:lnTo>
                <a:cubicBezTo>
                  <a:pt x="434166" y="6049718"/>
                  <a:pt x="429562" y="6049717"/>
                  <a:pt x="420347" y="6049718"/>
                </a:cubicBezTo>
                <a:close/>
                <a:moveTo>
                  <a:pt x="2576631" y="5505469"/>
                </a:moveTo>
                <a:lnTo>
                  <a:pt x="2580706" y="5534975"/>
                </a:lnTo>
                <a:cubicBezTo>
                  <a:pt x="2584103" y="5559573"/>
                  <a:pt x="2604504" y="5556755"/>
                  <a:pt x="2624896" y="5553939"/>
                </a:cubicBezTo>
                <a:lnTo>
                  <a:pt x="2609266" y="5516001"/>
                </a:lnTo>
                <a:close/>
                <a:moveTo>
                  <a:pt x="2797559" y="5449905"/>
                </a:moveTo>
                <a:cubicBezTo>
                  <a:pt x="2792461" y="5450609"/>
                  <a:pt x="2793140" y="5455522"/>
                  <a:pt x="2788037" y="5456226"/>
                </a:cubicBezTo>
                <a:cubicBezTo>
                  <a:pt x="2788717" y="5461149"/>
                  <a:pt x="2795856" y="5475193"/>
                  <a:pt x="2800955" y="5474488"/>
                </a:cubicBezTo>
                <a:cubicBezTo>
                  <a:pt x="2811150" y="5473080"/>
                  <a:pt x="2809792" y="5463245"/>
                  <a:pt x="2809113" y="5458332"/>
                </a:cubicBezTo>
                <a:cubicBezTo>
                  <a:pt x="2808434" y="5453410"/>
                  <a:pt x="2802657" y="5449201"/>
                  <a:pt x="2797559" y="5449905"/>
                </a:cubicBezTo>
                <a:close/>
                <a:moveTo>
                  <a:pt x="964072" y="5362556"/>
                </a:moveTo>
                <a:cubicBezTo>
                  <a:pt x="959469" y="5371480"/>
                  <a:pt x="950249" y="5380407"/>
                  <a:pt x="950249" y="5389331"/>
                </a:cubicBezTo>
                <a:cubicBezTo>
                  <a:pt x="950249" y="5398255"/>
                  <a:pt x="959469" y="5398254"/>
                  <a:pt x="964072" y="5398255"/>
                </a:cubicBezTo>
                <a:cubicBezTo>
                  <a:pt x="968684" y="5398255"/>
                  <a:pt x="982502" y="5398255"/>
                  <a:pt x="982503" y="5389331"/>
                </a:cubicBezTo>
                <a:cubicBezTo>
                  <a:pt x="982503" y="5380407"/>
                  <a:pt x="973287" y="5371480"/>
                  <a:pt x="964072" y="5362556"/>
                </a:cubicBezTo>
                <a:close/>
                <a:moveTo>
                  <a:pt x="134654" y="5192999"/>
                </a:moveTo>
                <a:lnTo>
                  <a:pt x="134654" y="5215303"/>
                </a:lnTo>
                <a:cubicBezTo>
                  <a:pt x="134653" y="5224231"/>
                  <a:pt x="139261" y="5228693"/>
                  <a:pt x="148476" y="5228693"/>
                </a:cubicBezTo>
                <a:close/>
                <a:moveTo>
                  <a:pt x="3132783" y="4566637"/>
                </a:moveTo>
                <a:cubicBezTo>
                  <a:pt x="3122587" y="4568045"/>
                  <a:pt x="3126663" y="4597555"/>
                  <a:pt x="3127343" y="4602477"/>
                </a:cubicBezTo>
                <a:cubicBezTo>
                  <a:pt x="3110342" y="4629878"/>
                  <a:pt x="3098439" y="4656584"/>
                  <a:pt x="3075671" y="4679774"/>
                </a:cubicBezTo>
                <a:cubicBezTo>
                  <a:pt x="3077030" y="4689614"/>
                  <a:pt x="3079067" y="4704363"/>
                  <a:pt x="3063768" y="4706476"/>
                </a:cubicBezTo>
                <a:lnTo>
                  <a:pt x="3058675" y="4707179"/>
                </a:lnTo>
                <a:lnTo>
                  <a:pt x="3048131" y="4743720"/>
                </a:lnTo>
                <a:cubicBezTo>
                  <a:pt x="3083822" y="4738791"/>
                  <a:pt x="3062403" y="4771823"/>
                  <a:pt x="3053565" y="4783066"/>
                </a:cubicBezTo>
                <a:cubicBezTo>
                  <a:pt x="3054244" y="4787979"/>
                  <a:pt x="3056282" y="4802737"/>
                  <a:pt x="3051184" y="4803441"/>
                </a:cubicBezTo>
                <a:cubicBezTo>
                  <a:pt x="3040988" y="4804849"/>
                  <a:pt x="3028754" y="4791500"/>
                  <a:pt x="3022973" y="4787291"/>
                </a:cubicBezTo>
                <a:lnTo>
                  <a:pt x="3037922" y="4820302"/>
                </a:lnTo>
                <a:cubicBezTo>
                  <a:pt x="2988294" y="4912360"/>
                  <a:pt x="2971286" y="5014944"/>
                  <a:pt x="2916554" y="5107702"/>
                </a:cubicBezTo>
                <a:lnTo>
                  <a:pt x="2883585" y="5132301"/>
                </a:lnTo>
                <a:cubicBezTo>
                  <a:pt x="2884943" y="5142137"/>
                  <a:pt x="2860120" y="5225753"/>
                  <a:pt x="2855022" y="5226457"/>
                </a:cubicBezTo>
                <a:lnTo>
                  <a:pt x="2830548" y="5274945"/>
                </a:lnTo>
                <a:cubicBezTo>
                  <a:pt x="2794858" y="5279874"/>
                  <a:pt x="2810828" y="5357857"/>
                  <a:pt x="2775132" y="5362786"/>
                </a:cubicBezTo>
                <a:lnTo>
                  <a:pt x="2759495" y="5400026"/>
                </a:lnTo>
                <a:lnTo>
                  <a:pt x="2801641" y="5404228"/>
                </a:lnTo>
                <a:cubicBezTo>
                  <a:pt x="2810479" y="5392985"/>
                  <a:pt x="2812865" y="5372610"/>
                  <a:pt x="2810828" y="5357857"/>
                </a:cubicBezTo>
                <a:cubicBezTo>
                  <a:pt x="2851611" y="5352224"/>
                  <a:pt x="2810487" y="5317812"/>
                  <a:pt x="2851271" y="5312179"/>
                </a:cubicBezTo>
                <a:cubicBezTo>
                  <a:pt x="2887653" y="5236989"/>
                  <a:pt x="2919606" y="5167418"/>
                  <a:pt x="2967533" y="5100661"/>
                </a:cubicBezTo>
                <a:lnTo>
                  <a:pt x="2967542" y="5025488"/>
                </a:lnTo>
                <a:lnTo>
                  <a:pt x="2999162" y="4991048"/>
                </a:lnTo>
                <a:lnTo>
                  <a:pt x="2995087" y="4961542"/>
                </a:lnTo>
                <a:cubicBezTo>
                  <a:pt x="3017184" y="4933428"/>
                  <a:pt x="3030436" y="4916563"/>
                  <a:pt x="3025681" y="4882135"/>
                </a:cubicBezTo>
                <a:lnTo>
                  <a:pt x="3044715" y="4869483"/>
                </a:lnTo>
                <a:cubicBezTo>
                  <a:pt x="3041998" y="4849813"/>
                  <a:pt x="3101156" y="4676255"/>
                  <a:pt x="3115776" y="4669224"/>
                </a:cubicBezTo>
                <a:cubicBezTo>
                  <a:pt x="3128352" y="4647437"/>
                  <a:pt x="3140255" y="4620740"/>
                  <a:pt x="3147054" y="4594739"/>
                </a:cubicBezTo>
                <a:cubicBezTo>
                  <a:pt x="3146375" y="4589822"/>
                  <a:pt x="3142979" y="4565228"/>
                  <a:pt x="3132783" y="4566637"/>
                </a:cubicBezTo>
                <a:close/>
                <a:moveTo>
                  <a:pt x="3426487" y="4059984"/>
                </a:moveTo>
                <a:lnTo>
                  <a:pt x="3416966" y="4066310"/>
                </a:lnTo>
                <a:lnTo>
                  <a:pt x="3421041" y="4095816"/>
                </a:lnTo>
                <a:cubicBezTo>
                  <a:pt x="3425465" y="4090198"/>
                  <a:pt x="3429205" y="4079659"/>
                  <a:pt x="3428525" y="4074737"/>
                </a:cubicBezTo>
                <a:close/>
                <a:moveTo>
                  <a:pt x="3429212" y="4004477"/>
                </a:moveTo>
                <a:lnTo>
                  <a:pt x="3435325" y="4048740"/>
                </a:lnTo>
                <a:lnTo>
                  <a:pt x="3443483" y="4032575"/>
                </a:lnTo>
                <a:cubicBezTo>
                  <a:pt x="3442125" y="4022739"/>
                  <a:pt x="3434990" y="4008695"/>
                  <a:pt x="3429212" y="4004477"/>
                </a:cubicBezTo>
                <a:close/>
                <a:moveTo>
                  <a:pt x="2100171" y="3867548"/>
                </a:moveTo>
                <a:lnTo>
                  <a:pt x="2108430" y="3878459"/>
                </a:lnTo>
                <a:lnTo>
                  <a:pt x="2097687" y="3872395"/>
                </a:lnTo>
                <a:close/>
                <a:moveTo>
                  <a:pt x="3471075" y="3517566"/>
                </a:moveTo>
                <a:cubicBezTo>
                  <a:pt x="3463595" y="3538645"/>
                  <a:pt x="3456791" y="3564647"/>
                  <a:pt x="3460187" y="3589235"/>
                </a:cubicBezTo>
                <a:cubicBezTo>
                  <a:pt x="3462225" y="3603993"/>
                  <a:pt x="3468682" y="3613124"/>
                  <a:pt x="3483980" y="3611011"/>
                </a:cubicBezTo>
                <a:lnTo>
                  <a:pt x="3475809" y="3702351"/>
                </a:lnTo>
                <a:lnTo>
                  <a:pt x="3496206" y="3699534"/>
                </a:lnTo>
                <a:cubicBezTo>
                  <a:pt x="3493489" y="3679863"/>
                  <a:pt x="3500967" y="3658780"/>
                  <a:pt x="3509125" y="3642614"/>
                </a:cubicBezTo>
                <a:lnTo>
                  <a:pt x="3500296" y="3578684"/>
                </a:lnTo>
                <a:cubicBezTo>
                  <a:pt x="3514227" y="3566738"/>
                  <a:pt x="3515933" y="3541440"/>
                  <a:pt x="3513896" y="3526691"/>
                </a:cubicBezTo>
                <a:close/>
                <a:moveTo>
                  <a:pt x="2551030" y="3163709"/>
                </a:moveTo>
                <a:lnTo>
                  <a:pt x="2538995" y="3171211"/>
                </a:lnTo>
                <a:lnTo>
                  <a:pt x="2538308" y="3177668"/>
                </a:lnTo>
                <a:cubicBezTo>
                  <a:pt x="2538308" y="3177668"/>
                  <a:pt x="2537621" y="3184126"/>
                  <a:pt x="2539848" y="3184348"/>
                </a:cubicBezTo>
                <a:lnTo>
                  <a:pt x="2540531" y="3177891"/>
                </a:lnTo>
                <a:lnTo>
                  <a:pt x="2550569" y="3168013"/>
                </a:lnTo>
                <a:close/>
                <a:moveTo>
                  <a:pt x="2557374" y="3125176"/>
                </a:moveTo>
                <a:cubicBezTo>
                  <a:pt x="2555151" y="3124953"/>
                  <a:pt x="2554695" y="3129262"/>
                  <a:pt x="2554695" y="3129262"/>
                </a:cubicBezTo>
                <a:lnTo>
                  <a:pt x="2541512" y="3147531"/>
                </a:lnTo>
                <a:lnTo>
                  <a:pt x="2551717" y="3157251"/>
                </a:lnTo>
                <a:lnTo>
                  <a:pt x="2553321" y="3142176"/>
                </a:lnTo>
                <a:cubicBezTo>
                  <a:pt x="2557767" y="3142622"/>
                  <a:pt x="2562443" y="3140912"/>
                  <a:pt x="2562899" y="3136607"/>
                </a:cubicBezTo>
                <a:cubicBezTo>
                  <a:pt x="2563356" y="3132302"/>
                  <a:pt x="2561820" y="3125618"/>
                  <a:pt x="2557374" y="3125176"/>
                </a:cubicBezTo>
                <a:close/>
                <a:moveTo>
                  <a:pt x="2569243" y="3098079"/>
                </a:moveTo>
                <a:cubicBezTo>
                  <a:pt x="2567021" y="3097855"/>
                  <a:pt x="2566795" y="3100008"/>
                  <a:pt x="2566564" y="3102160"/>
                </a:cubicBezTo>
                <a:cubicBezTo>
                  <a:pt x="2566107" y="3106465"/>
                  <a:pt x="2568326" y="3106688"/>
                  <a:pt x="2572776" y="3107130"/>
                </a:cubicBezTo>
                <a:lnTo>
                  <a:pt x="2574999" y="3107353"/>
                </a:lnTo>
                <a:cubicBezTo>
                  <a:pt x="2575455" y="3103048"/>
                  <a:pt x="2575686" y="3100892"/>
                  <a:pt x="2573689" y="3098520"/>
                </a:cubicBezTo>
                <a:close/>
                <a:moveTo>
                  <a:pt x="2608937" y="3062871"/>
                </a:moveTo>
                <a:cubicBezTo>
                  <a:pt x="2601351" y="3070820"/>
                  <a:pt x="2598212" y="3079211"/>
                  <a:pt x="2592849" y="3087378"/>
                </a:cubicBezTo>
                <a:lnTo>
                  <a:pt x="2602201" y="3083957"/>
                </a:lnTo>
                <a:cubicBezTo>
                  <a:pt x="2603118" y="3075348"/>
                  <a:pt x="2606027" y="3069110"/>
                  <a:pt x="2608937" y="3062871"/>
                </a:cubicBezTo>
                <a:close/>
                <a:moveTo>
                  <a:pt x="2633985" y="3017505"/>
                </a:moveTo>
                <a:lnTo>
                  <a:pt x="2627086" y="3018993"/>
                </a:lnTo>
                <a:lnTo>
                  <a:pt x="2631532" y="3019435"/>
                </a:lnTo>
                <a:cubicBezTo>
                  <a:pt x="2631762" y="3017282"/>
                  <a:pt x="2633985" y="3017505"/>
                  <a:pt x="2633985" y="3017505"/>
                </a:cubicBezTo>
                <a:close/>
                <a:moveTo>
                  <a:pt x="3979662" y="2828429"/>
                </a:moveTo>
                <a:lnTo>
                  <a:pt x="3984051" y="2827822"/>
                </a:lnTo>
                <a:lnTo>
                  <a:pt x="3980500" y="2835547"/>
                </a:lnTo>
                <a:lnTo>
                  <a:pt x="3977693" y="2834199"/>
                </a:lnTo>
                <a:cubicBezTo>
                  <a:pt x="3977320" y="2831499"/>
                  <a:pt x="3976947" y="2828804"/>
                  <a:pt x="3979662" y="2828429"/>
                </a:cubicBezTo>
                <a:close/>
                <a:moveTo>
                  <a:pt x="3792675" y="2836662"/>
                </a:moveTo>
                <a:lnTo>
                  <a:pt x="3775679" y="2864062"/>
                </a:lnTo>
                <a:cubicBezTo>
                  <a:pt x="3777717" y="2878820"/>
                  <a:pt x="3775336" y="2899194"/>
                  <a:pt x="3760716" y="2906225"/>
                </a:cubicBezTo>
                <a:lnTo>
                  <a:pt x="3752889" y="2962437"/>
                </a:lnTo>
                <a:cubicBezTo>
                  <a:pt x="3749833" y="2977893"/>
                  <a:pt x="3785524" y="2972964"/>
                  <a:pt x="3790622" y="2972260"/>
                </a:cubicBezTo>
                <a:lnTo>
                  <a:pt x="3825631" y="2887236"/>
                </a:lnTo>
                <a:cubicBezTo>
                  <a:pt x="3830734" y="2886532"/>
                  <a:pt x="3840930" y="2885124"/>
                  <a:pt x="3839571" y="2875284"/>
                </a:cubicBezTo>
                <a:cubicBezTo>
                  <a:pt x="3837534" y="2860535"/>
                  <a:pt x="3804229" y="2845089"/>
                  <a:pt x="3792675" y="2836662"/>
                </a:cubicBezTo>
                <a:close/>
                <a:moveTo>
                  <a:pt x="2611591" y="2995688"/>
                </a:moveTo>
                <a:lnTo>
                  <a:pt x="2602631" y="3016551"/>
                </a:lnTo>
                <a:cubicBezTo>
                  <a:pt x="2600178" y="3018484"/>
                  <a:pt x="2595272" y="3022347"/>
                  <a:pt x="2595046" y="3024500"/>
                </a:cubicBezTo>
                <a:cubicBezTo>
                  <a:pt x="2594815" y="3026652"/>
                  <a:pt x="2596983" y="3027412"/>
                  <a:pt x="2599760" y="3027689"/>
                </a:cubicBezTo>
                <a:cubicBezTo>
                  <a:pt x="2602542" y="3027966"/>
                  <a:pt x="2605933" y="3027759"/>
                  <a:pt x="2608156" y="3027983"/>
                </a:cubicBezTo>
                <a:cubicBezTo>
                  <a:pt x="2613519" y="3019815"/>
                  <a:pt x="2616659" y="3011424"/>
                  <a:pt x="2624244" y="3003479"/>
                </a:cubicBezTo>
                <a:cubicBezTo>
                  <a:pt x="2619795" y="3003033"/>
                  <a:pt x="2615580" y="3000439"/>
                  <a:pt x="2611591" y="2995688"/>
                </a:cubicBezTo>
                <a:close/>
                <a:moveTo>
                  <a:pt x="2650371" y="2943633"/>
                </a:moveTo>
                <a:lnTo>
                  <a:pt x="2640103" y="2981125"/>
                </a:lnTo>
                <a:cubicBezTo>
                  <a:pt x="2637423" y="2985211"/>
                  <a:pt x="2634740" y="2989293"/>
                  <a:pt x="2634509" y="2991449"/>
                </a:cubicBezTo>
                <a:lnTo>
                  <a:pt x="2641869" y="2985653"/>
                </a:lnTo>
                <a:cubicBezTo>
                  <a:pt x="2639872" y="2983281"/>
                  <a:pt x="2637649" y="2983059"/>
                  <a:pt x="2640103" y="2981125"/>
                </a:cubicBezTo>
                <a:cubicBezTo>
                  <a:pt x="2640328" y="2978973"/>
                  <a:pt x="2642786" y="2977043"/>
                  <a:pt x="2645235" y="2975114"/>
                </a:cubicBezTo>
                <a:lnTo>
                  <a:pt x="2657040" y="2969760"/>
                </a:lnTo>
                <a:lnTo>
                  <a:pt x="2661029" y="2974511"/>
                </a:lnTo>
                <a:cubicBezTo>
                  <a:pt x="2663938" y="2968272"/>
                  <a:pt x="2666618" y="2964191"/>
                  <a:pt x="2666848" y="2962034"/>
                </a:cubicBezTo>
                <a:lnTo>
                  <a:pt x="2681819" y="2940250"/>
                </a:lnTo>
                <a:close/>
                <a:moveTo>
                  <a:pt x="2713295" y="2931371"/>
                </a:moveTo>
                <a:lnTo>
                  <a:pt x="2712997" y="2932248"/>
                </a:lnTo>
                <a:lnTo>
                  <a:pt x="2716512" y="2938709"/>
                </a:lnTo>
                <a:lnTo>
                  <a:pt x="2716743" y="2936552"/>
                </a:lnTo>
                <a:close/>
                <a:moveTo>
                  <a:pt x="2675858" y="2910004"/>
                </a:moveTo>
                <a:lnTo>
                  <a:pt x="2674566" y="2910587"/>
                </a:lnTo>
                <a:cubicBezTo>
                  <a:pt x="2673649" y="2919201"/>
                  <a:pt x="2673423" y="2921353"/>
                  <a:pt x="2664527" y="2920469"/>
                </a:cubicBezTo>
                <a:lnTo>
                  <a:pt x="2652167" y="2939300"/>
                </a:lnTo>
                <a:lnTo>
                  <a:pt x="2666272" y="2938139"/>
                </a:lnTo>
                <a:close/>
                <a:moveTo>
                  <a:pt x="4032553" y="2711164"/>
                </a:moveTo>
                <a:cubicBezTo>
                  <a:pt x="4032553" y="2711164"/>
                  <a:pt x="4029839" y="2711539"/>
                  <a:pt x="4030211" y="2714235"/>
                </a:cubicBezTo>
                <a:lnTo>
                  <a:pt x="4024788" y="2714984"/>
                </a:lnTo>
                <a:close/>
                <a:moveTo>
                  <a:pt x="3838232" y="2715092"/>
                </a:moveTo>
                <a:cubicBezTo>
                  <a:pt x="3829391" y="2726341"/>
                  <a:pt x="3820553" y="2737584"/>
                  <a:pt x="3822591" y="2752342"/>
                </a:cubicBezTo>
                <a:cubicBezTo>
                  <a:pt x="3824628" y="2767090"/>
                  <a:pt x="3840602" y="2769901"/>
                  <a:pt x="3855901" y="2767788"/>
                </a:cubicBezTo>
                <a:cubicBezTo>
                  <a:pt x="3860994" y="2767084"/>
                  <a:pt x="3881386" y="2764268"/>
                  <a:pt x="3880027" y="2754433"/>
                </a:cubicBezTo>
                <a:cubicBezTo>
                  <a:pt x="3877311" y="2734762"/>
                  <a:pt x="3854881" y="2722821"/>
                  <a:pt x="3838232" y="2715092"/>
                </a:cubicBezTo>
                <a:close/>
                <a:moveTo>
                  <a:pt x="3999367" y="2691005"/>
                </a:moveTo>
                <a:cubicBezTo>
                  <a:pt x="4005536" y="2695652"/>
                  <a:pt x="4011332" y="2697603"/>
                  <a:pt x="4016756" y="2696854"/>
                </a:cubicBezTo>
                <a:cubicBezTo>
                  <a:pt x="4010113" y="2708765"/>
                  <a:pt x="4008889" y="2719931"/>
                  <a:pt x="4004956" y="2731472"/>
                </a:cubicBezTo>
                <a:cubicBezTo>
                  <a:pt x="4002247" y="2731846"/>
                  <a:pt x="3998270" y="2733077"/>
                  <a:pt x="3994881" y="2733545"/>
                </a:cubicBezTo>
                <a:cubicBezTo>
                  <a:pt x="3991492" y="2734013"/>
                  <a:pt x="3988685" y="2733719"/>
                  <a:pt x="3988312" y="2731019"/>
                </a:cubicBezTo>
                <a:cubicBezTo>
                  <a:pt x="3987940" y="2728323"/>
                  <a:pt x="3992618" y="2722178"/>
                  <a:pt x="3994960" y="2719103"/>
                </a:cubicBezTo>
                <a:close/>
                <a:moveTo>
                  <a:pt x="4027984" y="2668710"/>
                </a:moveTo>
                <a:lnTo>
                  <a:pt x="4028894" y="2674538"/>
                </a:lnTo>
                <a:lnTo>
                  <a:pt x="4025368" y="2679169"/>
                </a:lnTo>
                <a:close/>
                <a:moveTo>
                  <a:pt x="2606428" y="2832212"/>
                </a:moveTo>
                <a:cubicBezTo>
                  <a:pt x="2614791" y="2831526"/>
                  <a:pt x="2616459" y="2850501"/>
                  <a:pt x="2616791" y="2854294"/>
                </a:cubicBezTo>
                <a:cubicBezTo>
                  <a:pt x="2610089" y="2873959"/>
                  <a:pt x="2599201" y="2893963"/>
                  <a:pt x="2587989" y="2910174"/>
                </a:cubicBezTo>
                <a:cubicBezTo>
                  <a:pt x="2584935" y="2911384"/>
                  <a:pt x="2579150" y="2920461"/>
                  <a:pt x="2572208" y="2933631"/>
                </a:cubicBezTo>
                <a:lnTo>
                  <a:pt x="2555015" y="2970004"/>
                </a:lnTo>
                <a:lnTo>
                  <a:pt x="2549192" y="2970884"/>
                </a:lnTo>
                <a:lnTo>
                  <a:pt x="2542494" y="2974172"/>
                </a:lnTo>
                <a:lnTo>
                  <a:pt x="2529575" y="2964674"/>
                </a:lnTo>
                <a:lnTo>
                  <a:pt x="2539797" y="2937073"/>
                </a:lnTo>
                <a:lnTo>
                  <a:pt x="2543978" y="2936730"/>
                </a:lnTo>
                <a:cubicBezTo>
                  <a:pt x="2556525" y="2935697"/>
                  <a:pt x="2555527" y="2924316"/>
                  <a:pt x="2554862" y="2916726"/>
                </a:cubicBezTo>
                <a:cubicBezTo>
                  <a:pt x="2574440" y="2899825"/>
                  <a:pt x="2585327" y="2879817"/>
                  <a:pt x="2600392" y="2859466"/>
                </a:cubicBezTo>
                <a:cubicBezTo>
                  <a:pt x="2600059" y="2855669"/>
                  <a:pt x="2598062" y="2832902"/>
                  <a:pt x="2606428" y="2832212"/>
                </a:cubicBezTo>
                <a:close/>
                <a:moveTo>
                  <a:pt x="2773250" y="2785536"/>
                </a:moveTo>
                <a:lnTo>
                  <a:pt x="2758049" y="2801731"/>
                </a:lnTo>
                <a:lnTo>
                  <a:pt x="2768212" y="2803615"/>
                </a:lnTo>
                <a:lnTo>
                  <a:pt x="2766867" y="2807882"/>
                </a:lnTo>
                <a:lnTo>
                  <a:pt x="2771646" y="2800607"/>
                </a:lnTo>
                <a:close/>
                <a:moveTo>
                  <a:pt x="4108781" y="2507328"/>
                </a:moveTo>
                <a:lnTo>
                  <a:pt x="4109400" y="2507243"/>
                </a:lnTo>
                <a:lnTo>
                  <a:pt x="4110636" y="2516195"/>
                </a:lnTo>
                <a:lnTo>
                  <a:pt x="4107554" y="2513873"/>
                </a:lnTo>
                <a:close/>
                <a:moveTo>
                  <a:pt x="2850108" y="2632128"/>
                </a:moveTo>
                <a:lnTo>
                  <a:pt x="2850091" y="2632521"/>
                </a:lnTo>
                <a:lnTo>
                  <a:pt x="2850338" y="2632289"/>
                </a:lnTo>
                <a:close/>
                <a:moveTo>
                  <a:pt x="2876350" y="2597830"/>
                </a:moveTo>
                <a:lnTo>
                  <a:pt x="2865330" y="2618168"/>
                </a:lnTo>
                <a:lnTo>
                  <a:pt x="2877318" y="2606877"/>
                </a:lnTo>
                <a:lnTo>
                  <a:pt x="2877885" y="2604506"/>
                </a:lnTo>
                <a:close/>
                <a:moveTo>
                  <a:pt x="4128751" y="2387242"/>
                </a:moveTo>
                <a:lnTo>
                  <a:pt x="4131358" y="2406125"/>
                </a:lnTo>
                <a:cubicBezTo>
                  <a:pt x="4127425" y="2417665"/>
                  <a:pt x="4120782" y="2429580"/>
                  <a:pt x="4119559" y="2440746"/>
                </a:cubicBezTo>
                <a:lnTo>
                  <a:pt x="4109833" y="2450331"/>
                </a:lnTo>
                <a:cubicBezTo>
                  <a:pt x="4113187" y="2474614"/>
                  <a:pt x="4083997" y="2503383"/>
                  <a:pt x="4087350" y="2527661"/>
                </a:cubicBezTo>
                <a:cubicBezTo>
                  <a:pt x="4088468" y="2535752"/>
                  <a:pt x="4089958" y="2546544"/>
                  <a:pt x="4082566" y="2553064"/>
                </a:cubicBezTo>
                <a:lnTo>
                  <a:pt x="4081766" y="2555810"/>
                </a:lnTo>
                <a:lnTo>
                  <a:pt x="4067328" y="2568189"/>
                </a:lnTo>
                <a:lnTo>
                  <a:pt x="4057462" y="2609643"/>
                </a:lnTo>
                <a:lnTo>
                  <a:pt x="4033473" y="2655902"/>
                </a:lnTo>
                <a:lnTo>
                  <a:pt x="4033235" y="2656092"/>
                </a:lnTo>
                <a:lnTo>
                  <a:pt x="4031103" y="2660470"/>
                </a:lnTo>
                <a:lnTo>
                  <a:pt x="4028938" y="2664649"/>
                </a:lnTo>
                <a:lnTo>
                  <a:pt x="4029988" y="2612556"/>
                </a:lnTo>
                <a:lnTo>
                  <a:pt x="4039820" y="2583709"/>
                </a:lnTo>
                <a:cubicBezTo>
                  <a:pt x="4050667" y="2582211"/>
                  <a:pt x="4050295" y="2579511"/>
                  <a:pt x="4048804" y="2568719"/>
                </a:cubicBezTo>
                <a:cubicBezTo>
                  <a:pt x="4048059" y="2563324"/>
                  <a:pt x="4053110" y="2559879"/>
                  <a:pt x="4061248" y="2558755"/>
                </a:cubicBezTo>
                <a:lnTo>
                  <a:pt x="4081869" y="2467942"/>
                </a:lnTo>
                <a:cubicBezTo>
                  <a:pt x="4092711" y="2466444"/>
                  <a:pt x="4088883" y="2458723"/>
                  <a:pt x="4087766" y="2450631"/>
                </a:cubicBezTo>
                <a:cubicBezTo>
                  <a:pt x="4087021" y="2445240"/>
                  <a:pt x="4092445" y="2444491"/>
                  <a:pt x="4097868" y="2443742"/>
                </a:cubicBezTo>
                <a:cubicBezTo>
                  <a:pt x="4095633" y="2427555"/>
                  <a:pt x="4110515" y="2395259"/>
                  <a:pt x="4128751" y="2387242"/>
                </a:cubicBezTo>
                <a:close/>
                <a:moveTo>
                  <a:pt x="2868235" y="2455200"/>
                </a:moveTo>
                <a:lnTo>
                  <a:pt x="2869233" y="2466582"/>
                </a:lnTo>
                <a:cubicBezTo>
                  <a:pt x="2869566" y="2470379"/>
                  <a:pt x="2866055" y="2478311"/>
                  <a:pt x="2862203" y="2482451"/>
                </a:cubicBezTo>
                <a:lnTo>
                  <a:pt x="2860206" y="2459679"/>
                </a:lnTo>
                <a:close/>
                <a:moveTo>
                  <a:pt x="4196428" y="2256942"/>
                </a:moveTo>
                <a:cubicBezTo>
                  <a:pt x="4199137" y="2256568"/>
                  <a:pt x="4204560" y="2255819"/>
                  <a:pt x="4204933" y="2258515"/>
                </a:cubicBezTo>
                <a:cubicBezTo>
                  <a:pt x="4205678" y="2263910"/>
                  <a:pt x="4195203" y="2268104"/>
                  <a:pt x="4192493" y="2268478"/>
                </a:cubicBezTo>
                <a:close/>
                <a:moveTo>
                  <a:pt x="2872941" y="2412763"/>
                </a:moveTo>
                <a:cubicBezTo>
                  <a:pt x="2877459" y="2416217"/>
                  <a:pt x="2882634" y="2427256"/>
                  <a:pt x="2883304" y="2434845"/>
                </a:cubicBezTo>
                <a:lnTo>
                  <a:pt x="2875936" y="2446921"/>
                </a:lnTo>
                <a:close/>
                <a:moveTo>
                  <a:pt x="4221353" y="2157284"/>
                </a:moveTo>
                <a:lnTo>
                  <a:pt x="4222844" y="2168076"/>
                </a:lnTo>
                <a:lnTo>
                  <a:pt x="4217420" y="2168825"/>
                </a:lnTo>
                <a:cubicBezTo>
                  <a:pt x="4217047" y="2166125"/>
                  <a:pt x="4219012" y="2160354"/>
                  <a:pt x="4221353" y="2157284"/>
                </a:cubicBezTo>
                <a:close/>
                <a:moveTo>
                  <a:pt x="4195188" y="2127910"/>
                </a:moveTo>
                <a:lnTo>
                  <a:pt x="4199016" y="2135627"/>
                </a:lnTo>
                <a:lnTo>
                  <a:pt x="4199286" y="2157580"/>
                </a:lnTo>
                <a:cubicBezTo>
                  <a:pt x="4196572" y="2157955"/>
                  <a:pt x="4196945" y="2160655"/>
                  <a:pt x="4197317" y="2163351"/>
                </a:cubicBezTo>
                <a:cubicBezTo>
                  <a:pt x="4191893" y="2164100"/>
                  <a:pt x="4188812" y="2161778"/>
                  <a:pt x="4188067" y="2156382"/>
                </a:cubicBezTo>
                <a:cubicBezTo>
                  <a:pt x="4186949" y="2148291"/>
                  <a:pt x="4190882" y="2136751"/>
                  <a:pt x="4195188" y="2127910"/>
                </a:cubicBezTo>
                <a:close/>
                <a:moveTo>
                  <a:pt x="4277371" y="1962620"/>
                </a:moveTo>
                <a:lnTo>
                  <a:pt x="4291672" y="1966139"/>
                </a:lnTo>
                <a:lnTo>
                  <a:pt x="4294280" y="1985022"/>
                </a:lnTo>
                <a:lnTo>
                  <a:pt x="4288856" y="1985771"/>
                </a:lnTo>
                <a:lnTo>
                  <a:pt x="4284449" y="2013869"/>
                </a:lnTo>
                <a:lnTo>
                  <a:pt x="4270786" y="2035003"/>
                </a:lnTo>
                <a:cubicBezTo>
                  <a:pt x="4276582" y="2036950"/>
                  <a:pt x="4267225" y="2049234"/>
                  <a:pt x="4261055" y="2044588"/>
                </a:cubicBezTo>
                <a:cubicBezTo>
                  <a:pt x="4254036" y="2053808"/>
                  <a:pt x="4252817" y="2064974"/>
                  <a:pt x="4254307" y="2075761"/>
                </a:cubicBezTo>
                <a:cubicBezTo>
                  <a:pt x="4250373" y="2087301"/>
                  <a:pt x="4244098" y="2101912"/>
                  <a:pt x="4237083" y="2111131"/>
                </a:cubicBezTo>
                <a:lnTo>
                  <a:pt x="4236981" y="2130384"/>
                </a:lnTo>
                <a:lnTo>
                  <a:pt x="4225016" y="2123791"/>
                </a:lnTo>
                <a:lnTo>
                  <a:pt x="4211086" y="2122963"/>
                </a:lnTo>
                <a:cubicBezTo>
                  <a:pt x="4218103" y="2113753"/>
                  <a:pt x="4218954" y="2099886"/>
                  <a:pt x="4220173" y="2088720"/>
                </a:cubicBezTo>
                <a:lnTo>
                  <a:pt x="4234848" y="2094944"/>
                </a:lnTo>
                <a:cubicBezTo>
                  <a:pt x="4242236" y="2088425"/>
                  <a:pt x="4251056" y="2032229"/>
                  <a:pt x="4249565" y="2021438"/>
                </a:cubicBezTo>
                <a:lnTo>
                  <a:pt x="4264080" y="1986446"/>
                </a:lnTo>
                <a:cubicBezTo>
                  <a:pt x="4264080" y="1986446"/>
                  <a:pt x="4268013" y="1974905"/>
                  <a:pt x="4271095" y="1977226"/>
                </a:cubicBezTo>
                <a:lnTo>
                  <a:pt x="4275029" y="1965690"/>
                </a:lnTo>
                <a:cubicBezTo>
                  <a:pt x="4278115" y="1968011"/>
                  <a:pt x="4280452" y="1964941"/>
                  <a:pt x="4277371" y="1962620"/>
                </a:cubicBezTo>
                <a:close/>
                <a:moveTo>
                  <a:pt x="4294803" y="1888738"/>
                </a:moveTo>
                <a:cubicBezTo>
                  <a:pt x="4291614" y="1905670"/>
                  <a:pt x="4298049" y="1932271"/>
                  <a:pt x="4300284" y="1948458"/>
                </a:cubicBezTo>
                <a:lnTo>
                  <a:pt x="4280186" y="1942983"/>
                </a:lnTo>
                <a:lnTo>
                  <a:pt x="4290017" y="1914137"/>
                </a:lnTo>
                <a:cubicBezTo>
                  <a:pt x="4288527" y="1903345"/>
                  <a:pt x="4290124" y="1894883"/>
                  <a:pt x="4294803" y="1888738"/>
                </a:cubicBezTo>
                <a:close/>
                <a:moveTo>
                  <a:pt x="2928812" y="2041222"/>
                </a:moveTo>
                <a:lnTo>
                  <a:pt x="2963276" y="2049856"/>
                </a:lnTo>
                <a:cubicBezTo>
                  <a:pt x="2964274" y="2061238"/>
                  <a:pt x="2961753" y="2080560"/>
                  <a:pt x="2949871" y="2089182"/>
                </a:cubicBezTo>
                <a:lnTo>
                  <a:pt x="2954202" y="2138514"/>
                </a:lnTo>
                <a:cubicBezTo>
                  <a:pt x="2946833" y="2150590"/>
                  <a:pt x="2939803" y="2166459"/>
                  <a:pt x="2941134" y="2181637"/>
                </a:cubicBezTo>
                <a:lnTo>
                  <a:pt x="2924401" y="2183013"/>
                </a:lnTo>
                <a:lnTo>
                  <a:pt x="2935139" y="2113330"/>
                </a:lnTo>
                <a:cubicBezTo>
                  <a:pt x="2922588" y="2114362"/>
                  <a:pt x="2917746" y="2107117"/>
                  <a:pt x="2916748" y="2095726"/>
                </a:cubicBezTo>
                <a:cubicBezTo>
                  <a:pt x="2915079" y="2076755"/>
                  <a:pt x="2921782" y="2057091"/>
                  <a:pt x="2928812" y="2041222"/>
                </a:cubicBezTo>
                <a:close/>
                <a:moveTo>
                  <a:pt x="4338980" y="1808412"/>
                </a:moveTo>
                <a:lnTo>
                  <a:pt x="4330740" y="1828793"/>
                </a:lnTo>
                <a:lnTo>
                  <a:pt x="4320639" y="1835687"/>
                </a:lnTo>
                <a:lnTo>
                  <a:pt x="4319893" y="1830291"/>
                </a:lnTo>
                <a:lnTo>
                  <a:pt x="4326163" y="1815681"/>
                </a:lnTo>
                <a:close/>
                <a:moveTo>
                  <a:pt x="4289258" y="1768547"/>
                </a:moveTo>
                <a:lnTo>
                  <a:pt x="4297390" y="1767424"/>
                </a:lnTo>
                <a:lnTo>
                  <a:pt x="4286814" y="1790879"/>
                </a:lnTo>
                <a:cubicBezTo>
                  <a:pt x="4285696" y="1782783"/>
                  <a:pt x="4287289" y="1774318"/>
                  <a:pt x="4289258" y="1768547"/>
                </a:cubicBezTo>
                <a:close/>
                <a:moveTo>
                  <a:pt x="4332376" y="1740602"/>
                </a:moveTo>
                <a:cubicBezTo>
                  <a:pt x="4338917" y="1747944"/>
                  <a:pt x="4343494" y="1761057"/>
                  <a:pt x="4344984" y="1771848"/>
                </a:cubicBezTo>
                <a:lnTo>
                  <a:pt x="4346847" y="1785335"/>
                </a:lnTo>
                <a:cubicBezTo>
                  <a:pt x="4347219" y="1788031"/>
                  <a:pt x="4344505" y="1788406"/>
                  <a:pt x="4344877" y="1791102"/>
                </a:cubicBezTo>
                <a:lnTo>
                  <a:pt x="4330948" y="1790278"/>
                </a:lnTo>
                <a:close/>
                <a:moveTo>
                  <a:pt x="4304347" y="1697736"/>
                </a:moveTo>
                <a:lnTo>
                  <a:pt x="4315195" y="1696238"/>
                </a:lnTo>
                <a:lnTo>
                  <a:pt x="4337533" y="1717895"/>
                </a:lnTo>
                <a:cubicBezTo>
                  <a:pt x="4338650" y="1725986"/>
                  <a:pt x="4322379" y="1728234"/>
                  <a:pt x="4323972" y="1719768"/>
                </a:cubicBezTo>
                <a:lnTo>
                  <a:pt x="4309936" y="1738202"/>
                </a:lnTo>
                <a:lnTo>
                  <a:pt x="4304991" y="1722389"/>
                </a:lnTo>
                <a:close/>
                <a:moveTo>
                  <a:pt x="4331035" y="1630827"/>
                </a:moveTo>
                <a:cubicBezTo>
                  <a:pt x="4331780" y="1636223"/>
                  <a:pt x="4332153" y="1638919"/>
                  <a:pt x="4330184" y="1644689"/>
                </a:cubicBezTo>
                <a:lnTo>
                  <a:pt x="4327474" y="1645063"/>
                </a:lnTo>
                <a:cubicBezTo>
                  <a:pt x="4326729" y="1639668"/>
                  <a:pt x="4328694" y="1633898"/>
                  <a:pt x="4331035" y="1630827"/>
                </a:cubicBezTo>
                <a:close/>
                <a:moveTo>
                  <a:pt x="4374893" y="1608274"/>
                </a:moveTo>
                <a:cubicBezTo>
                  <a:pt x="4377603" y="1607900"/>
                  <a:pt x="4383772" y="1612546"/>
                  <a:pt x="4381435" y="1615616"/>
                </a:cubicBezTo>
                <a:lnTo>
                  <a:pt x="4368145" y="1639446"/>
                </a:lnTo>
                <a:cubicBezTo>
                  <a:pt x="4371125" y="1661025"/>
                  <a:pt x="4350925" y="1674812"/>
                  <a:pt x="4353905" y="1696391"/>
                </a:cubicBezTo>
                <a:lnTo>
                  <a:pt x="4337635" y="1698638"/>
                </a:lnTo>
                <a:cubicBezTo>
                  <a:pt x="4344655" y="1689423"/>
                  <a:pt x="4347844" y="1672491"/>
                  <a:pt x="4351772" y="1660951"/>
                </a:cubicBezTo>
                <a:cubicBezTo>
                  <a:pt x="4349537" y="1644763"/>
                  <a:pt x="4355439" y="1627457"/>
                  <a:pt x="4358995" y="1613217"/>
                </a:cubicBezTo>
                <a:close/>
                <a:moveTo>
                  <a:pt x="3117830" y="1735324"/>
                </a:moveTo>
                <a:lnTo>
                  <a:pt x="3157276" y="1739574"/>
                </a:lnTo>
                <a:cubicBezTo>
                  <a:pt x="3160113" y="1751966"/>
                  <a:pt x="3160264" y="1773648"/>
                  <a:pt x="3148431" y="1784966"/>
                </a:cubicBezTo>
                <a:lnTo>
                  <a:pt x="3160730" y="1838677"/>
                </a:lnTo>
                <a:cubicBezTo>
                  <a:pt x="3154417" y="1853112"/>
                  <a:pt x="3149053" y="1871676"/>
                  <a:pt x="3152837" y="1888202"/>
                </a:cubicBezTo>
                <a:lnTo>
                  <a:pt x="3134533" y="1892275"/>
                </a:lnTo>
                <a:lnTo>
                  <a:pt x="3135807" y="1813832"/>
                </a:lnTo>
                <a:cubicBezTo>
                  <a:pt x="3122077" y="1816888"/>
                  <a:pt x="3115616" y="1809642"/>
                  <a:pt x="3112778" y="1797241"/>
                </a:cubicBezTo>
                <a:cubicBezTo>
                  <a:pt x="3108044" y="1776586"/>
                  <a:pt x="3112467" y="1753888"/>
                  <a:pt x="3117830" y="1735324"/>
                </a:cubicBezTo>
                <a:close/>
                <a:moveTo>
                  <a:pt x="4413483" y="1487490"/>
                </a:moveTo>
                <a:cubicBezTo>
                  <a:pt x="4416193" y="1487116"/>
                  <a:pt x="4424224" y="1505245"/>
                  <a:pt x="4424597" y="1507946"/>
                </a:cubicBezTo>
                <a:cubicBezTo>
                  <a:pt x="4413749" y="1509444"/>
                  <a:pt x="4410934" y="1529076"/>
                  <a:pt x="4407745" y="1546008"/>
                </a:cubicBezTo>
                <a:lnTo>
                  <a:pt x="4396898" y="1547506"/>
                </a:lnTo>
                <a:cubicBezTo>
                  <a:pt x="4395036" y="1534023"/>
                  <a:pt x="4405243" y="1507867"/>
                  <a:pt x="4411887" y="1495957"/>
                </a:cubicBezTo>
                <a:cubicBezTo>
                  <a:pt x="4411514" y="1493261"/>
                  <a:pt x="4410769" y="1487865"/>
                  <a:pt x="4413483" y="1487490"/>
                </a:cubicBezTo>
                <a:close/>
                <a:moveTo>
                  <a:pt x="4425284" y="1452873"/>
                </a:moveTo>
                <a:lnTo>
                  <a:pt x="4428264" y="1474452"/>
                </a:lnTo>
                <a:lnTo>
                  <a:pt x="4420499" y="1478271"/>
                </a:lnTo>
                <a:cubicBezTo>
                  <a:pt x="4419381" y="1470180"/>
                  <a:pt x="4417891" y="1459393"/>
                  <a:pt x="4425284" y="1452873"/>
                </a:cubicBezTo>
                <a:close/>
                <a:moveTo>
                  <a:pt x="4448704" y="1418762"/>
                </a:moveTo>
                <a:lnTo>
                  <a:pt x="4451391" y="1421779"/>
                </a:lnTo>
                <a:lnTo>
                  <a:pt x="4452881" y="1432566"/>
                </a:lnTo>
                <a:lnTo>
                  <a:pt x="4433895" y="1435188"/>
                </a:lnTo>
                <a:lnTo>
                  <a:pt x="4435758" y="1448675"/>
                </a:lnTo>
                <a:lnTo>
                  <a:pt x="4427248" y="1447103"/>
                </a:lnTo>
                <a:lnTo>
                  <a:pt x="4425758" y="1436312"/>
                </a:lnTo>
                <a:lnTo>
                  <a:pt x="4439433" y="1420637"/>
                </a:lnTo>
                <a:close/>
                <a:moveTo>
                  <a:pt x="4136456" y="1375865"/>
                </a:moveTo>
                <a:cubicBezTo>
                  <a:pt x="4110961" y="1379386"/>
                  <a:pt x="4119791" y="1443316"/>
                  <a:pt x="4090910" y="1422252"/>
                </a:cubicBezTo>
                <a:lnTo>
                  <a:pt x="4103823" y="1440514"/>
                </a:lnTo>
                <a:cubicBezTo>
                  <a:pt x="4116395" y="1418732"/>
                  <a:pt x="4132373" y="1421532"/>
                  <a:pt x="4138493" y="1390614"/>
                </a:cubicBezTo>
                <a:cubicBezTo>
                  <a:pt x="4138493" y="1390614"/>
                  <a:pt x="4153787" y="1388502"/>
                  <a:pt x="4153108" y="1383589"/>
                </a:cubicBezTo>
                <a:cubicBezTo>
                  <a:pt x="4152428" y="1378666"/>
                  <a:pt x="4141549" y="1375162"/>
                  <a:pt x="4136456" y="1375865"/>
                </a:cubicBezTo>
                <a:close/>
                <a:moveTo>
                  <a:pt x="3893377" y="1383200"/>
                </a:moveTo>
                <a:lnTo>
                  <a:pt x="3890925" y="1386829"/>
                </a:lnTo>
                <a:lnTo>
                  <a:pt x="3889698" y="1394905"/>
                </a:lnTo>
                <a:lnTo>
                  <a:pt x="3896154" y="1404037"/>
                </a:lnTo>
                <a:lnTo>
                  <a:pt x="3904728" y="1390816"/>
                </a:lnTo>
                <a:close/>
                <a:moveTo>
                  <a:pt x="3623698" y="1381453"/>
                </a:moveTo>
                <a:cubicBezTo>
                  <a:pt x="3621200" y="1381548"/>
                  <a:pt x="3621424" y="1388774"/>
                  <a:pt x="3621424" y="1388774"/>
                </a:cubicBezTo>
                <a:lnTo>
                  <a:pt x="3616175" y="1398134"/>
                </a:lnTo>
                <a:lnTo>
                  <a:pt x="3608618" y="1428718"/>
                </a:lnTo>
                <a:lnTo>
                  <a:pt x="3613980" y="1427977"/>
                </a:lnTo>
                <a:lnTo>
                  <a:pt x="3617293" y="1416652"/>
                </a:lnTo>
                <a:cubicBezTo>
                  <a:pt x="3620771" y="1408084"/>
                  <a:pt x="3625534" y="1400670"/>
                  <a:pt x="3631769" y="1400431"/>
                </a:cubicBezTo>
                <a:cubicBezTo>
                  <a:pt x="3631696" y="1398023"/>
                  <a:pt x="3623698" y="1381453"/>
                  <a:pt x="3623698" y="1381453"/>
                </a:cubicBezTo>
                <a:close/>
                <a:moveTo>
                  <a:pt x="3921663" y="1329086"/>
                </a:moveTo>
                <a:cubicBezTo>
                  <a:pt x="3916677" y="1329274"/>
                  <a:pt x="3916828" y="1334093"/>
                  <a:pt x="3916900" y="1336496"/>
                </a:cubicBezTo>
                <a:cubicBezTo>
                  <a:pt x="3916974" y="1338908"/>
                  <a:pt x="3919539" y="1341217"/>
                  <a:pt x="3922037" y="1341123"/>
                </a:cubicBezTo>
                <a:cubicBezTo>
                  <a:pt x="3924530" y="1341024"/>
                  <a:pt x="3924452" y="1338622"/>
                  <a:pt x="3926950" y="1338523"/>
                </a:cubicBezTo>
                <a:cubicBezTo>
                  <a:pt x="3926877" y="1336115"/>
                  <a:pt x="3924156" y="1328988"/>
                  <a:pt x="3921663" y="1329086"/>
                </a:cubicBezTo>
                <a:close/>
                <a:moveTo>
                  <a:pt x="3764714" y="1339904"/>
                </a:moveTo>
                <a:cubicBezTo>
                  <a:pt x="3750275" y="1357327"/>
                  <a:pt x="3740895" y="1376975"/>
                  <a:pt x="3731515" y="1396618"/>
                </a:cubicBezTo>
                <a:lnTo>
                  <a:pt x="3734277" y="1404988"/>
                </a:lnTo>
                <a:lnTo>
                  <a:pt x="3743550" y="1390037"/>
                </a:lnTo>
                <a:lnTo>
                  <a:pt x="3737013" y="1413264"/>
                </a:lnTo>
                <a:lnTo>
                  <a:pt x="3737020" y="1413286"/>
                </a:lnTo>
                <a:cubicBezTo>
                  <a:pt x="3742011" y="1413093"/>
                  <a:pt x="3741709" y="1403460"/>
                  <a:pt x="3741637" y="1401053"/>
                </a:cubicBezTo>
                <a:cubicBezTo>
                  <a:pt x="3741264" y="1389016"/>
                  <a:pt x="3748447" y="1379096"/>
                  <a:pt x="3758273" y="1373902"/>
                </a:cubicBezTo>
                <a:cubicBezTo>
                  <a:pt x="3757900" y="1361861"/>
                  <a:pt x="3765087" y="1351940"/>
                  <a:pt x="3764714" y="1339904"/>
                </a:cubicBezTo>
                <a:close/>
                <a:moveTo>
                  <a:pt x="3935584" y="1294803"/>
                </a:moveTo>
                <a:lnTo>
                  <a:pt x="3946157" y="1313685"/>
                </a:lnTo>
                <a:lnTo>
                  <a:pt x="3945783" y="1301644"/>
                </a:lnTo>
                <a:cubicBezTo>
                  <a:pt x="3945561" y="1294422"/>
                  <a:pt x="3940574" y="1294610"/>
                  <a:pt x="3935584" y="1294803"/>
                </a:cubicBezTo>
                <a:close/>
                <a:moveTo>
                  <a:pt x="3778488" y="1300806"/>
                </a:moveTo>
                <a:lnTo>
                  <a:pt x="3763899" y="1313414"/>
                </a:lnTo>
                <a:cubicBezTo>
                  <a:pt x="3771378" y="1313128"/>
                  <a:pt x="3774168" y="1322668"/>
                  <a:pt x="3774318" y="1327483"/>
                </a:cubicBezTo>
                <a:lnTo>
                  <a:pt x="3767134" y="1337398"/>
                </a:lnTo>
                <a:cubicBezTo>
                  <a:pt x="3782092" y="1336827"/>
                  <a:pt x="3789203" y="1324504"/>
                  <a:pt x="3788756" y="1310055"/>
                </a:cubicBezTo>
                <a:lnTo>
                  <a:pt x="3788684" y="1307648"/>
                </a:lnTo>
                <a:cubicBezTo>
                  <a:pt x="3788684" y="1307648"/>
                  <a:pt x="3801153" y="1307169"/>
                  <a:pt x="3801081" y="1304766"/>
                </a:cubicBezTo>
                <a:cubicBezTo>
                  <a:pt x="3801003" y="1302355"/>
                  <a:pt x="3780977" y="1300712"/>
                  <a:pt x="3778488" y="1300806"/>
                </a:cubicBezTo>
                <a:close/>
                <a:moveTo>
                  <a:pt x="3661510" y="1312507"/>
                </a:moveTo>
                <a:lnTo>
                  <a:pt x="3639399" y="1339963"/>
                </a:lnTo>
                <a:lnTo>
                  <a:pt x="3636798" y="1345895"/>
                </a:lnTo>
                <a:lnTo>
                  <a:pt x="3631027" y="1376353"/>
                </a:lnTo>
                <a:cubicBezTo>
                  <a:pt x="3648483" y="1375682"/>
                  <a:pt x="3645321" y="1354110"/>
                  <a:pt x="3644947" y="1342069"/>
                </a:cubicBezTo>
                <a:cubicBezTo>
                  <a:pt x="3652431" y="1341783"/>
                  <a:pt x="3662330" y="1338996"/>
                  <a:pt x="3667170" y="1333989"/>
                </a:cubicBezTo>
                <a:close/>
                <a:moveTo>
                  <a:pt x="3680645" y="1285261"/>
                </a:moveTo>
                <a:cubicBezTo>
                  <a:pt x="3675659" y="1285453"/>
                  <a:pt x="3675804" y="1290268"/>
                  <a:pt x="3675882" y="1292675"/>
                </a:cubicBezTo>
                <a:lnTo>
                  <a:pt x="3685927" y="1294703"/>
                </a:lnTo>
                <a:cubicBezTo>
                  <a:pt x="3685853" y="1292291"/>
                  <a:pt x="3683138" y="1285167"/>
                  <a:pt x="3680645" y="1285261"/>
                </a:cubicBezTo>
                <a:close/>
                <a:moveTo>
                  <a:pt x="3835362" y="1202206"/>
                </a:moveTo>
                <a:cubicBezTo>
                  <a:pt x="3835508" y="1207021"/>
                  <a:pt x="3840571" y="1209236"/>
                  <a:pt x="3845558" y="1209048"/>
                </a:cubicBezTo>
                <a:cubicBezTo>
                  <a:pt x="3845485" y="1206641"/>
                  <a:pt x="3845334" y="1201826"/>
                  <a:pt x="3840348" y="1202014"/>
                </a:cubicBezTo>
                <a:close/>
                <a:moveTo>
                  <a:pt x="3689906" y="1169535"/>
                </a:moveTo>
                <a:lnTo>
                  <a:pt x="3685244" y="1179450"/>
                </a:lnTo>
                <a:cubicBezTo>
                  <a:pt x="3675854" y="1191396"/>
                  <a:pt x="3665742" y="1202816"/>
                  <a:pt x="3662341" y="1215810"/>
                </a:cubicBezTo>
                <a:cubicBezTo>
                  <a:pt x="3665058" y="1235485"/>
                  <a:pt x="3652477" y="1257268"/>
                  <a:pt x="3632085" y="1260085"/>
                </a:cubicBezTo>
                <a:lnTo>
                  <a:pt x="3639192" y="1279919"/>
                </a:lnTo>
                <a:lnTo>
                  <a:pt x="3642643" y="1267429"/>
                </a:lnTo>
                <a:cubicBezTo>
                  <a:pt x="3654817" y="1257321"/>
                  <a:pt x="3664420" y="1244900"/>
                  <a:pt x="3674019" y="1232479"/>
                </a:cubicBezTo>
                <a:lnTo>
                  <a:pt x="3689990" y="1183653"/>
                </a:lnTo>
                <a:cubicBezTo>
                  <a:pt x="3692478" y="1183560"/>
                  <a:pt x="3699962" y="1183274"/>
                  <a:pt x="3699812" y="1178459"/>
                </a:cubicBezTo>
                <a:close/>
                <a:moveTo>
                  <a:pt x="3893050" y="1130088"/>
                </a:moveTo>
                <a:lnTo>
                  <a:pt x="3885644" y="1132785"/>
                </a:lnTo>
                <a:lnTo>
                  <a:pt x="3895772" y="1137219"/>
                </a:lnTo>
                <a:cubicBezTo>
                  <a:pt x="3895693" y="1134808"/>
                  <a:pt x="3895548" y="1129993"/>
                  <a:pt x="3893050" y="1130088"/>
                </a:cubicBezTo>
                <a:close/>
                <a:moveTo>
                  <a:pt x="4106461" y="1088183"/>
                </a:moveTo>
                <a:cubicBezTo>
                  <a:pt x="4106606" y="1092998"/>
                  <a:pt x="4109177" y="1095311"/>
                  <a:pt x="4114164" y="1095123"/>
                </a:cubicBezTo>
                <a:cubicBezTo>
                  <a:pt x="4114086" y="1092712"/>
                  <a:pt x="4113940" y="1087897"/>
                  <a:pt x="4108954" y="1088089"/>
                </a:cubicBezTo>
                <a:close/>
                <a:moveTo>
                  <a:pt x="4118330" y="1068446"/>
                </a:moveTo>
                <a:cubicBezTo>
                  <a:pt x="4115841" y="1068539"/>
                  <a:pt x="4113422" y="1071045"/>
                  <a:pt x="4113494" y="1073448"/>
                </a:cubicBezTo>
                <a:lnTo>
                  <a:pt x="4123544" y="1075480"/>
                </a:lnTo>
                <a:cubicBezTo>
                  <a:pt x="4123466" y="1073069"/>
                  <a:pt x="4120827" y="1068347"/>
                  <a:pt x="4118330" y="1068446"/>
                </a:cubicBezTo>
                <a:close/>
                <a:moveTo>
                  <a:pt x="4526563" y="997654"/>
                </a:moveTo>
                <a:lnTo>
                  <a:pt x="4525527" y="1000150"/>
                </a:lnTo>
                <a:lnTo>
                  <a:pt x="4526774" y="1000048"/>
                </a:lnTo>
                <a:close/>
                <a:moveTo>
                  <a:pt x="4745653" y="324568"/>
                </a:moveTo>
                <a:lnTo>
                  <a:pt x="4747035" y="328029"/>
                </a:lnTo>
                <a:cubicBezTo>
                  <a:pt x="4749200" y="339006"/>
                  <a:pt x="4748010" y="349193"/>
                  <a:pt x="4737809" y="350602"/>
                </a:cubicBezTo>
                <a:lnTo>
                  <a:pt x="4727613" y="352010"/>
                </a:lnTo>
                <a:cubicBezTo>
                  <a:pt x="4722171" y="387842"/>
                  <a:pt x="4708233" y="474971"/>
                  <a:pt x="4681031" y="503781"/>
                </a:cubicBezTo>
                <a:cubicBezTo>
                  <a:pt x="4685787" y="538213"/>
                  <a:pt x="4669798" y="685759"/>
                  <a:pt x="4635466" y="700523"/>
                </a:cubicBezTo>
                <a:lnTo>
                  <a:pt x="4627558" y="725599"/>
                </a:lnTo>
                <a:lnTo>
                  <a:pt x="4635987" y="725340"/>
                </a:lnTo>
                <a:lnTo>
                  <a:pt x="4644209" y="710381"/>
                </a:lnTo>
                <a:lnTo>
                  <a:pt x="4664836" y="707439"/>
                </a:lnTo>
                <a:lnTo>
                  <a:pt x="4673424" y="721994"/>
                </a:lnTo>
                <a:cubicBezTo>
                  <a:pt x="4664209" y="757692"/>
                  <a:pt x="4645779" y="726456"/>
                  <a:pt x="4636563" y="784463"/>
                </a:cubicBezTo>
                <a:lnTo>
                  <a:pt x="4622740" y="797849"/>
                </a:lnTo>
                <a:lnTo>
                  <a:pt x="4592402" y="842898"/>
                </a:lnTo>
                <a:lnTo>
                  <a:pt x="4586505" y="872678"/>
                </a:lnTo>
                <a:lnTo>
                  <a:pt x="4554266" y="933810"/>
                </a:lnTo>
                <a:lnTo>
                  <a:pt x="4545813" y="924913"/>
                </a:lnTo>
                <a:lnTo>
                  <a:pt x="4540729" y="971392"/>
                </a:lnTo>
                <a:lnTo>
                  <a:pt x="4534012" y="979939"/>
                </a:lnTo>
                <a:lnTo>
                  <a:pt x="4519977" y="977965"/>
                </a:lnTo>
                <a:lnTo>
                  <a:pt x="4526875" y="996004"/>
                </a:lnTo>
                <a:lnTo>
                  <a:pt x="4545332" y="985353"/>
                </a:lnTo>
                <a:lnTo>
                  <a:pt x="4546134" y="988604"/>
                </a:lnTo>
                <a:cubicBezTo>
                  <a:pt x="4546710" y="998643"/>
                  <a:pt x="4544406" y="1007567"/>
                  <a:pt x="4535187" y="1007567"/>
                </a:cubicBezTo>
                <a:lnTo>
                  <a:pt x="4525972" y="1007567"/>
                </a:lnTo>
                <a:cubicBezTo>
                  <a:pt x="4519060" y="1030991"/>
                  <a:pt x="4504376" y="1079518"/>
                  <a:pt x="4485799" y="1111728"/>
                </a:cubicBezTo>
                <a:lnTo>
                  <a:pt x="4469049" y="1133151"/>
                </a:lnTo>
                <a:lnTo>
                  <a:pt x="4465858" y="1139280"/>
                </a:lnTo>
                <a:lnTo>
                  <a:pt x="4464620" y="1152853"/>
                </a:lnTo>
                <a:cubicBezTo>
                  <a:pt x="4458005" y="1198671"/>
                  <a:pt x="4429783" y="1298717"/>
                  <a:pt x="4401558" y="1306525"/>
                </a:cubicBezTo>
                <a:lnTo>
                  <a:pt x="4394766" y="1320905"/>
                </a:lnTo>
                <a:lnTo>
                  <a:pt x="4395107" y="1330120"/>
                </a:lnTo>
                <a:cubicBezTo>
                  <a:pt x="4412433" y="1342758"/>
                  <a:pt x="4430449" y="1360320"/>
                  <a:pt x="4394763" y="1365248"/>
                </a:cubicBezTo>
                <a:lnTo>
                  <a:pt x="4378099" y="1432704"/>
                </a:lnTo>
                <a:lnTo>
                  <a:pt x="4383202" y="1431999"/>
                </a:lnTo>
                <a:lnTo>
                  <a:pt x="4405010" y="1427595"/>
                </a:lnTo>
                <a:lnTo>
                  <a:pt x="4400497" y="1445986"/>
                </a:lnTo>
                <a:cubicBezTo>
                  <a:pt x="4395335" y="1461130"/>
                  <a:pt x="4388385" y="1475834"/>
                  <a:pt x="4379823" y="1483889"/>
                </a:cubicBezTo>
                <a:lnTo>
                  <a:pt x="4385039" y="1521655"/>
                </a:lnTo>
                <a:lnTo>
                  <a:pt x="4371851" y="1526228"/>
                </a:lnTo>
                <a:lnTo>
                  <a:pt x="4356223" y="1553123"/>
                </a:lnTo>
                <a:cubicBezTo>
                  <a:pt x="4353141" y="1550802"/>
                  <a:pt x="4349309" y="1543081"/>
                  <a:pt x="4348937" y="1540389"/>
                </a:cubicBezTo>
                <a:cubicBezTo>
                  <a:pt x="4354839" y="1523078"/>
                  <a:pt x="4360364" y="1503072"/>
                  <a:pt x="4358129" y="1486885"/>
                </a:cubicBezTo>
                <a:cubicBezTo>
                  <a:pt x="4360838" y="1486511"/>
                  <a:pt x="4377110" y="1484264"/>
                  <a:pt x="4376364" y="1478868"/>
                </a:cubicBezTo>
                <a:cubicBezTo>
                  <a:pt x="4375992" y="1476172"/>
                  <a:pt x="4370200" y="1474220"/>
                  <a:pt x="4367114" y="1471900"/>
                </a:cubicBezTo>
                <a:lnTo>
                  <a:pt x="4371521" y="1443802"/>
                </a:lnTo>
                <a:lnTo>
                  <a:pt x="4354984" y="1424096"/>
                </a:lnTo>
                <a:cubicBezTo>
                  <a:pt x="4346000" y="1439081"/>
                  <a:pt x="4344301" y="1466804"/>
                  <a:pt x="4346909" y="1485687"/>
                </a:cubicBezTo>
                <a:cubicBezTo>
                  <a:pt x="4340741" y="1481041"/>
                  <a:pt x="4334576" y="1476393"/>
                  <a:pt x="4326439" y="1477517"/>
                </a:cubicBezTo>
                <a:cubicBezTo>
                  <a:pt x="4318305" y="1478640"/>
                  <a:pt x="4339792" y="1514159"/>
                  <a:pt x="4340537" y="1519555"/>
                </a:cubicBezTo>
                <a:cubicBezTo>
                  <a:pt x="4327247" y="1543385"/>
                  <a:pt x="4316670" y="1566836"/>
                  <a:pt x="4320768" y="1596506"/>
                </a:cubicBezTo>
                <a:lnTo>
                  <a:pt x="4342356" y="1612768"/>
                </a:lnTo>
                <a:lnTo>
                  <a:pt x="4335714" y="1624682"/>
                </a:lnTo>
                <a:lnTo>
                  <a:pt x="4324493" y="1623480"/>
                </a:lnTo>
                <a:cubicBezTo>
                  <a:pt x="4324493" y="1623480"/>
                  <a:pt x="4323376" y="1615389"/>
                  <a:pt x="4320662" y="1615764"/>
                </a:cubicBezTo>
                <a:cubicBezTo>
                  <a:pt x="4312529" y="1616887"/>
                  <a:pt x="4306152" y="1650755"/>
                  <a:pt x="4307269" y="1658847"/>
                </a:cubicBezTo>
                <a:cubicBezTo>
                  <a:pt x="4280151" y="1662592"/>
                  <a:pt x="4268782" y="1760378"/>
                  <a:pt x="4265221" y="1774614"/>
                </a:cubicBezTo>
                <a:lnTo>
                  <a:pt x="4285217" y="1799341"/>
                </a:lnTo>
                <a:cubicBezTo>
                  <a:pt x="4283253" y="1805111"/>
                  <a:pt x="4283998" y="1810507"/>
                  <a:pt x="4284743" y="1815902"/>
                </a:cubicBezTo>
                <a:cubicBezTo>
                  <a:pt x="4274743" y="1803539"/>
                  <a:pt x="4259696" y="1794625"/>
                  <a:pt x="4245017" y="1788402"/>
                </a:cubicBezTo>
                <a:lnTo>
                  <a:pt x="4249115" y="1818076"/>
                </a:lnTo>
                <a:cubicBezTo>
                  <a:pt x="4230134" y="1820697"/>
                  <a:pt x="4230507" y="1823393"/>
                  <a:pt x="4233114" y="1842276"/>
                </a:cubicBezTo>
                <a:cubicBezTo>
                  <a:pt x="4227691" y="1843025"/>
                  <a:pt x="4216636" y="1883038"/>
                  <a:pt x="4217753" y="1891130"/>
                </a:cubicBezTo>
                <a:cubicBezTo>
                  <a:pt x="4223922" y="1895776"/>
                  <a:pt x="4233173" y="1902749"/>
                  <a:pt x="4233918" y="1908140"/>
                </a:cubicBezTo>
                <a:cubicBezTo>
                  <a:pt x="4234663" y="1913536"/>
                  <a:pt x="4229240" y="1914285"/>
                  <a:pt x="4226530" y="1914659"/>
                </a:cubicBezTo>
                <a:cubicBezTo>
                  <a:pt x="4218765" y="1918479"/>
                  <a:pt x="4231847" y="1933168"/>
                  <a:pt x="4236153" y="1924327"/>
                </a:cubicBezTo>
                <a:cubicBezTo>
                  <a:pt x="4236526" y="1927023"/>
                  <a:pt x="4242220" y="1948227"/>
                  <a:pt x="4237170" y="1951676"/>
                </a:cubicBezTo>
                <a:lnTo>
                  <a:pt x="4222181" y="2003230"/>
                </a:lnTo>
                <a:lnTo>
                  <a:pt x="4219472" y="2003604"/>
                </a:lnTo>
                <a:lnTo>
                  <a:pt x="4201773" y="2055527"/>
                </a:lnTo>
                <a:lnTo>
                  <a:pt x="4202784" y="2082876"/>
                </a:lnTo>
                <a:lnTo>
                  <a:pt x="4182207" y="2093964"/>
                </a:lnTo>
                <a:cubicBezTo>
                  <a:pt x="4181462" y="2088568"/>
                  <a:pt x="4180824" y="2063919"/>
                  <a:pt x="4169977" y="2065417"/>
                </a:cubicBezTo>
                <a:cubicBezTo>
                  <a:pt x="4164553" y="2066166"/>
                  <a:pt x="4162956" y="2074632"/>
                  <a:pt x="4163701" y="2080028"/>
                </a:cubicBezTo>
                <a:cubicBezTo>
                  <a:pt x="4152380" y="2098083"/>
                  <a:pt x="4144513" y="2121164"/>
                  <a:pt x="4138983" y="2141171"/>
                </a:cubicBezTo>
                <a:cubicBezTo>
                  <a:pt x="4140473" y="2151963"/>
                  <a:pt x="4132712" y="2155782"/>
                  <a:pt x="4134202" y="2166569"/>
                </a:cubicBezTo>
                <a:cubicBezTo>
                  <a:pt x="4117453" y="2185378"/>
                  <a:pt x="4109480" y="2227717"/>
                  <a:pt x="4107037" y="2250045"/>
                </a:cubicBezTo>
                <a:cubicBezTo>
                  <a:pt x="4101613" y="2250794"/>
                  <a:pt x="4102358" y="2256190"/>
                  <a:pt x="4102730" y="2258885"/>
                </a:cubicBezTo>
                <a:cubicBezTo>
                  <a:pt x="4103848" y="2266981"/>
                  <a:pt x="4115712" y="2292831"/>
                  <a:pt x="4126559" y="2291333"/>
                </a:cubicBezTo>
                <a:cubicBezTo>
                  <a:pt x="4129269" y="2290959"/>
                  <a:pt x="4128150" y="2282863"/>
                  <a:pt x="4127778" y="2280167"/>
                </a:cubicBezTo>
                <a:lnTo>
                  <a:pt x="4135277" y="2254390"/>
                </a:lnTo>
                <a:cubicBezTo>
                  <a:pt x="4133787" y="2243599"/>
                  <a:pt x="4135378" y="2235133"/>
                  <a:pt x="4142399" y="2225918"/>
                </a:cubicBezTo>
                <a:cubicBezTo>
                  <a:pt x="4139791" y="2207035"/>
                  <a:pt x="4142234" y="2184707"/>
                  <a:pt x="4153928" y="2169343"/>
                </a:cubicBezTo>
                <a:lnTo>
                  <a:pt x="4194874" y="2185683"/>
                </a:lnTo>
                <a:lnTo>
                  <a:pt x="4195246" y="2188379"/>
                </a:lnTo>
                <a:cubicBezTo>
                  <a:pt x="4195619" y="2191074"/>
                  <a:pt x="4182435" y="2195647"/>
                  <a:pt x="4179721" y="2196022"/>
                </a:cubicBezTo>
                <a:cubicBezTo>
                  <a:pt x="4163450" y="2198269"/>
                  <a:pt x="4176905" y="2215653"/>
                  <a:pt x="4183074" y="2220300"/>
                </a:cubicBezTo>
                <a:lnTo>
                  <a:pt x="4181482" y="2228766"/>
                </a:lnTo>
                <a:cubicBezTo>
                  <a:pt x="4154364" y="2232511"/>
                  <a:pt x="4151277" y="2230190"/>
                  <a:pt x="4154630" y="2254469"/>
                </a:cubicBezTo>
                <a:cubicBezTo>
                  <a:pt x="4157238" y="2273347"/>
                  <a:pt x="4148418" y="2329548"/>
                  <a:pt x="4145602" y="2349180"/>
                </a:cubicBezTo>
                <a:lnTo>
                  <a:pt x="4137363" y="2369561"/>
                </a:lnTo>
                <a:lnTo>
                  <a:pt x="4120346" y="2366412"/>
                </a:lnTo>
                <a:lnTo>
                  <a:pt x="4112625" y="2290506"/>
                </a:lnTo>
                <a:cubicBezTo>
                  <a:pt x="4088225" y="2293876"/>
                  <a:pt x="4105029" y="2335540"/>
                  <a:pt x="4086048" y="2338161"/>
                </a:cubicBezTo>
                <a:lnTo>
                  <a:pt x="4067978" y="2387389"/>
                </a:lnTo>
                <a:cubicBezTo>
                  <a:pt x="4070959" y="2408972"/>
                  <a:pt x="4052722" y="2416985"/>
                  <a:pt x="4055330" y="2435868"/>
                </a:cubicBezTo>
                <a:lnTo>
                  <a:pt x="4040923" y="2451606"/>
                </a:lnTo>
                <a:lnTo>
                  <a:pt x="4033801" y="2480079"/>
                </a:lnTo>
                <a:lnTo>
                  <a:pt x="4014713" y="2501954"/>
                </a:lnTo>
                <a:lnTo>
                  <a:pt x="4019184" y="2534324"/>
                </a:lnTo>
                <a:cubicBezTo>
                  <a:pt x="4013282" y="2551635"/>
                  <a:pt x="4005415" y="2574712"/>
                  <a:pt x="4007651" y="2590899"/>
                </a:cubicBezTo>
                <a:lnTo>
                  <a:pt x="3997920" y="2600489"/>
                </a:lnTo>
                <a:lnTo>
                  <a:pt x="3977881" y="2655487"/>
                </a:lnTo>
                <a:lnTo>
                  <a:pt x="3979269" y="2685535"/>
                </a:lnTo>
                <a:lnTo>
                  <a:pt x="3971132" y="2686659"/>
                </a:lnTo>
                <a:cubicBezTo>
                  <a:pt x="3960289" y="2688157"/>
                  <a:pt x="3958692" y="2696623"/>
                  <a:pt x="3959810" y="2704719"/>
                </a:cubicBezTo>
                <a:cubicBezTo>
                  <a:pt x="3954759" y="2708164"/>
                  <a:pt x="3950458" y="2717003"/>
                  <a:pt x="3951203" y="2722399"/>
                </a:cubicBezTo>
                <a:cubicBezTo>
                  <a:pt x="3951575" y="2725095"/>
                  <a:pt x="3954285" y="2724721"/>
                  <a:pt x="3956994" y="2724346"/>
                </a:cubicBezTo>
                <a:lnTo>
                  <a:pt x="3976245" y="2743678"/>
                </a:lnTo>
                <a:cubicBezTo>
                  <a:pt x="3978853" y="2762565"/>
                  <a:pt x="3970241" y="2780246"/>
                  <a:pt x="3972849" y="2799129"/>
                </a:cubicBezTo>
                <a:cubicBezTo>
                  <a:pt x="3967426" y="2799878"/>
                  <a:pt x="3962379" y="2803327"/>
                  <a:pt x="3960783" y="2811793"/>
                </a:cubicBezTo>
                <a:lnTo>
                  <a:pt x="3955359" y="2812542"/>
                </a:lnTo>
                <a:cubicBezTo>
                  <a:pt x="3950307" y="2815987"/>
                  <a:pt x="3950680" y="2818682"/>
                  <a:pt x="3953767" y="2821008"/>
                </a:cubicBezTo>
                <a:lnTo>
                  <a:pt x="3956477" y="2820633"/>
                </a:lnTo>
                <a:cubicBezTo>
                  <a:pt x="3955257" y="2831799"/>
                  <a:pt x="3956748" y="2842591"/>
                  <a:pt x="3957865" y="2850678"/>
                </a:cubicBezTo>
                <a:cubicBezTo>
                  <a:pt x="3952441" y="2851427"/>
                  <a:pt x="3939417" y="2897210"/>
                  <a:pt x="3935112" y="2906055"/>
                </a:cubicBezTo>
                <a:cubicBezTo>
                  <a:pt x="3939209" y="2935725"/>
                  <a:pt x="3913581" y="2950262"/>
                  <a:pt x="3916934" y="2974541"/>
                </a:cubicBezTo>
                <a:lnTo>
                  <a:pt x="3904389" y="3003762"/>
                </a:lnTo>
                <a:lnTo>
                  <a:pt x="3905506" y="3011854"/>
                </a:lnTo>
                <a:lnTo>
                  <a:pt x="3900083" y="3012603"/>
                </a:lnTo>
                <a:cubicBezTo>
                  <a:pt x="3886047" y="3031037"/>
                  <a:pt x="3879671" y="3064905"/>
                  <a:pt x="3860583" y="3086784"/>
                </a:cubicBezTo>
                <a:lnTo>
                  <a:pt x="3852615" y="3129118"/>
                </a:lnTo>
                <a:lnTo>
                  <a:pt x="3868406" y="3143429"/>
                </a:lnTo>
                <a:lnTo>
                  <a:pt x="3881596" y="3138860"/>
                </a:lnTo>
                <a:lnTo>
                  <a:pt x="3881507" y="3140868"/>
                </a:lnTo>
                <a:lnTo>
                  <a:pt x="3859253" y="3168265"/>
                </a:lnTo>
                <a:cubicBezTo>
                  <a:pt x="3836650" y="3192686"/>
                  <a:pt x="3814042" y="3217107"/>
                  <a:pt x="3818456" y="3249072"/>
                </a:cubicBezTo>
                <a:cubicBezTo>
                  <a:pt x="3822531" y="3278578"/>
                  <a:pt x="3771881" y="3400851"/>
                  <a:pt x="3741284" y="3405076"/>
                </a:cubicBezTo>
                <a:cubicBezTo>
                  <a:pt x="3745359" y="3434582"/>
                  <a:pt x="3720222" y="3402969"/>
                  <a:pt x="3731089" y="3481656"/>
                </a:cubicBezTo>
                <a:lnTo>
                  <a:pt x="3713409" y="3504144"/>
                </a:lnTo>
                <a:cubicBezTo>
                  <a:pt x="3717484" y="3533650"/>
                  <a:pt x="3723941" y="3542786"/>
                  <a:pt x="3688256" y="3547714"/>
                </a:cubicBezTo>
                <a:lnTo>
                  <a:pt x="3645078" y="3648905"/>
                </a:lnTo>
                <a:cubicBezTo>
                  <a:pt x="3649153" y="3678411"/>
                  <a:pt x="3634190" y="3720569"/>
                  <a:pt x="3598509" y="3725497"/>
                </a:cubicBezTo>
                <a:cubicBezTo>
                  <a:pt x="3601905" y="3750085"/>
                  <a:pt x="3609037" y="3764139"/>
                  <a:pt x="3578449" y="3768364"/>
                </a:cubicBezTo>
                <a:cubicBezTo>
                  <a:pt x="3571301" y="3829493"/>
                  <a:pt x="3569935" y="3894831"/>
                  <a:pt x="3572986" y="3954547"/>
                </a:cubicBezTo>
                <a:lnTo>
                  <a:pt x="3550889" y="3982665"/>
                </a:lnTo>
                <a:cubicBezTo>
                  <a:pt x="3548163" y="4038163"/>
                  <a:pt x="3528787" y="4085952"/>
                  <a:pt x="3510085" y="4138650"/>
                </a:cubicBezTo>
                <a:lnTo>
                  <a:pt x="3459106" y="4145690"/>
                </a:lnTo>
                <a:cubicBezTo>
                  <a:pt x="3463860" y="4180114"/>
                  <a:pt x="3464195" y="4220164"/>
                  <a:pt x="3452976" y="4251782"/>
                </a:cubicBezTo>
                <a:lnTo>
                  <a:pt x="3416943" y="4291844"/>
                </a:lnTo>
                <a:cubicBezTo>
                  <a:pt x="3415585" y="4282008"/>
                  <a:pt x="3419667" y="4236336"/>
                  <a:pt x="3409472" y="4237745"/>
                </a:cubicBezTo>
                <a:cubicBezTo>
                  <a:pt x="3394183" y="4239856"/>
                  <a:pt x="3385340" y="4251100"/>
                  <a:pt x="3376503" y="4262344"/>
                </a:cubicBezTo>
                <a:lnTo>
                  <a:pt x="3366622" y="4454154"/>
                </a:lnTo>
                <a:lnTo>
                  <a:pt x="3381920" y="4452041"/>
                </a:lnTo>
                <a:lnTo>
                  <a:pt x="3368660" y="4468911"/>
                </a:lnTo>
                <a:cubicBezTo>
                  <a:pt x="3371378" y="4488586"/>
                  <a:pt x="3277876" y="4827259"/>
                  <a:pt x="3265635" y="4889092"/>
                </a:cubicBezTo>
                <a:cubicBezTo>
                  <a:pt x="3252384" y="4905961"/>
                  <a:pt x="3232661" y="4913692"/>
                  <a:pt x="3212265" y="4916508"/>
                </a:cubicBezTo>
                <a:cubicBezTo>
                  <a:pt x="3210227" y="4901756"/>
                  <a:pt x="3212613" y="4881380"/>
                  <a:pt x="3226549" y="4869433"/>
                </a:cubicBezTo>
                <a:cubicBezTo>
                  <a:pt x="3224510" y="4854675"/>
                  <a:pt x="3221115" y="4830091"/>
                  <a:pt x="3235055" y="4818139"/>
                </a:cubicBezTo>
                <a:lnTo>
                  <a:pt x="3249333" y="4771059"/>
                </a:lnTo>
                <a:cubicBezTo>
                  <a:pt x="3243900" y="4731717"/>
                  <a:pt x="3281967" y="4706410"/>
                  <a:pt x="3276533" y="4667068"/>
                </a:cubicBezTo>
                <a:lnTo>
                  <a:pt x="3305436" y="4612957"/>
                </a:lnTo>
                <a:cubicBezTo>
                  <a:pt x="3303399" y="4598209"/>
                  <a:pt x="3305095" y="4572912"/>
                  <a:pt x="3319026" y="4560965"/>
                </a:cubicBezTo>
                <a:lnTo>
                  <a:pt x="3328891" y="4519507"/>
                </a:lnTo>
                <a:lnTo>
                  <a:pt x="3275875" y="4511799"/>
                </a:lnTo>
                <a:lnTo>
                  <a:pt x="3276553" y="4516712"/>
                </a:lnTo>
                <a:lnTo>
                  <a:pt x="3254455" y="4544826"/>
                </a:lnTo>
                <a:cubicBezTo>
                  <a:pt x="3251725" y="4600329"/>
                  <a:pt x="3232353" y="4648113"/>
                  <a:pt x="3213656" y="4700814"/>
                </a:cubicBezTo>
                <a:lnTo>
                  <a:pt x="3162677" y="4707855"/>
                </a:lnTo>
                <a:cubicBezTo>
                  <a:pt x="3167431" y="4742278"/>
                  <a:pt x="3167762" y="4782324"/>
                  <a:pt x="3156548" y="4813942"/>
                </a:cubicBezTo>
                <a:lnTo>
                  <a:pt x="3120514" y="4854008"/>
                </a:lnTo>
                <a:cubicBezTo>
                  <a:pt x="3123910" y="4878592"/>
                  <a:pt x="3142944" y="4865940"/>
                  <a:pt x="3146340" y="4890533"/>
                </a:cubicBezTo>
                <a:lnTo>
                  <a:pt x="3087202" y="4913735"/>
                </a:lnTo>
                <a:cubicBezTo>
                  <a:pt x="3089240" y="4928493"/>
                  <a:pt x="3086854" y="4948868"/>
                  <a:pt x="3078017" y="4960111"/>
                </a:cubicBezTo>
                <a:lnTo>
                  <a:pt x="3084809" y="5009293"/>
                </a:lnTo>
                <a:lnTo>
                  <a:pt x="3067129" y="5031780"/>
                </a:lnTo>
                <a:cubicBezTo>
                  <a:pt x="3073242" y="5076039"/>
                  <a:pt x="3035854" y="5106265"/>
                  <a:pt x="3041966" y="5150519"/>
                </a:cubicBezTo>
                <a:lnTo>
                  <a:pt x="2986559" y="5163187"/>
                </a:lnTo>
                <a:cubicBezTo>
                  <a:pt x="2988258" y="5213072"/>
                  <a:pt x="2980431" y="5269279"/>
                  <a:pt x="2966152" y="5316359"/>
                </a:cubicBezTo>
                <a:lnTo>
                  <a:pt x="2907358" y="5304433"/>
                </a:lnTo>
                <a:lnTo>
                  <a:pt x="2891041" y="5336756"/>
                </a:lnTo>
                <a:lnTo>
                  <a:pt x="2897154" y="5381015"/>
                </a:lnTo>
                <a:lnTo>
                  <a:pt x="2879474" y="5403502"/>
                </a:lnTo>
                <a:cubicBezTo>
                  <a:pt x="2882191" y="5423178"/>
                  <a:pt x="2889327" y="5437231"/>
                  <a:pt x="2863838" y="5440751"/>
                </a:cubicBezTo>
                <a:lnTo>
                  <a:pt x="2848539" y="5442864"/>
                </a:lnTo>
                <a:lnTo>
                  <a:pt x="2838683" y="5484317"/>
                </a:lnTo>
                <a:cubicBezTo>
                  <a:pt x="2823385" y="5486430"/>
                  <a:pt x="2803671" y="5494159"/>
                  <a:pt x="2800611" y="5509621"/>
                </a:cubicBezTo>
                <a:lnTo>
                  <a:pt x="2758801" y="5545469"/>
                </a:lnTo>
                <a:lnTo>
                  <a:pt x="2782588" y="5567236"/>
                </a:lnTo>
                <a:cubicBezTo>
                  <a:pt x="2783946" y="5577071"/>
                  <a:pt x="2781570" y="5597450"/>
                  <a:pt x="2766272" y="5599563"/>
                </a:cubicBezTo>
                <a:cubicBezTo>
                  <a:pt x="2768988" y="5619234"/>
                  <a:pt x="2770347" y="5629069"/>
                  <a:pt x="2744857" y="5632589"/>
                </a:cubicBezTo>
                <a:lnTo>
                  <a:pt x="2729558" y="5634702"/>
                </a:lnTo>
                <a:cubicBezTo>
                  <a:pt x="2726842" y="5615032"/>
                  <a:pt x="2728549" y="5589738"/>
                  <a:pt x="2742484" y="5577791"/>
                </a:cubicBezTo>
                <a:lnTo>
                  <a:pt x="2688443" y="5600284"/>
                </a:lnTo>
                <a:cubicBezTo>
                  <a:pt x="2688443" y="5600284"/>
                  <a:pt x="2685727" y="5580614"/>
                  <a:pt x="2680624" y="5581318"/>
                </a:cubicBezTo>
                <a:cubicBezTo>
                  <a:pt x="2675531" y="5582022"/>
                  <a:pt x="2664308" y="5613645"/>
                  <a:pt x="2665666" y="5623481"/>
                </a:cubicBezTo>
                <a:cubicBezTo>
                  <a:pt x="2665666" y="5623481"/>
                  <a:pt x="2655470" y="5624889"/>
                  <a:pt x="2656150" y="5629811"/>
                </a:cubicBezTo>
                <a:cubicBezTo>
                  <a:pt x="2656150" y="5629811"/>
                  <a:pt x="2688775" y="5640335"/>
                  <a:pt x="2693877" y="5639630"/>
                </a:cubicBezTo>
                <a:cubicBezTo>
                  <a:pt x="2680621" y="5656500"/>
                  <a:pt x="2678919" y="5681788"/>
                  <a:pt x="2681636" y="5701463"/>
                </a:cubicBezTo>
                <a:lnTo>
                  <a:pt x="2668376" y="5718333"/>
                </a:lnTo>
                <a:cubicBezTo>
                  <a:pt x="2694549" y="5719726"/>
                  <a:pt x="2708819" y="5747823"/>
                  <a:pt x="2712216" y="5772416"/>
                </a:cubicBezTo>
                <a:lnTo>
                  <a:pt x="2694193" y="5830031"/>
                </a:lnTo>
                <a:cubicBezTo>
                  <a:pt x="2668703" y="5833552"/>
                  <a:pt x="2663269" y="5794211"/>
                  <a:pt x="2666326" y="5778754"/>
                </a:cubicBezTo>
                <a:cubicBezTo>
                  <a:pt x="2656139" y="5780161"/>
                  <a:pt x="2650357" y="5775948"/>
                  <a:pt x="2648998" y="5766108"/>
                </a:cubicBezTo>
                <a:cubicBezTo>
                  <a:pt x="2647640" y="5756273"/>
                  <a:pt x="2651384" y="5745733"/>
                  <a:pt x="2655119" y="5735194"/>
                </a:cubicBezTo>
                <a:lnTo>
                  <a:pt x="2650706" y="5740820"/>
                </a:lnTo>
                <a:cubicBezTo>
                  <a:pt x="2640510" y="5742228"/>
                  <a:pt x="2625211" y="5744341"/>
                  <a:pt x="2626569" y="5754176"/>
                </a:cubicBezTo>
                <a:cubicBezTo>
                  <a:pt x="2628606" y="5768924"/>
                  <a:pt x="2645943" y="5781569"/>
                  <a:pt x="2656818" y="5785078"/>
                </a:cubicBezTo>
                <a:lnTo>
                  <a:pt x="2665308" y="5808968"/>
                </a:lnTo>
                <a:lnTo>
                  <a:pt x="2671759" y="5818100"/>
                </a:lnTo>
                <a:lnTo>
                  <a:pt x="2678899" y="5832144"/>
                </a:lnTo>
                <a:lnTo>
                  <a:pt x="2661565" y="5894680"/>
                </a:lnTo>
                <a:lnTo>
                  <a:pt x="2625527" y="5934742"/>
                </a:lnTo>
                <a:lnTo>
                  <a:pt x="2641156" y="5972680"/>
                </a:lnTo>
                <a:cubicBezTo>
                  <a:pt x="2605470" y="5977609"/>
                  <a:pt x="2549723" y="6025399"/>
                  <a:pt x="2554478" y="6059823"/>
                </a:cubicBezTo>
                <a:cubicBezTo>
                  <a:pt x="2590163" y="6054894"/>
                  <a:pt x="2568754" y="6087920"/>
                  <a:pt x="2559911" y="6099164"/>
                </a:cubicBezTo>
                <a:cubicBezTo>
                  <a:pt x="2561949" y="6113922"/>
                  <a:pt x="2553112" y="6125170"/>
                  <a:pt x="2532720" y="6127986"/>
                </a:cubicBezTo>
                <a:lnTo>
                  <a:pt x="2522525" y="6129395"/>
                </a:lnTo>
                <a:lnTo>
                  <a:pt x="2485811" y="6164534"/>
                </a:lnTo>
                <a:cubicBezTo>
                  <a:pt x="2486490" y="6169446"/>
                  <a:pt x="2488528" y="6184204"/>
                  <a:pt x="2478332" y="6185613"/>
                </a:cubicBezTo>
                <a:cubicBezTo>
                  <a:pt x="2473239" y="6186316"/>
                  <a:pt x="2466098" y="6172263"/>
                  <a:pt x="2460326" y="6168053"/>
                </a:cubicBezTo>
                <a:cubicBezTo>
                  <a:pt x="2455224" y="6168758"/>
                  <a:pt x="2450131" y="6169461"/>
                  <a:pt x="2450809" y="6174374"/>
                </a:cubicBezTo>
                <a:cubicBezTo>
                  <a:pt x="2452847" y="6189132"/>
                  <a:pt x="2459299" y="6198264"/>
                  <a:pt x="2470853" y="6206691"/>
                </a:cubicBezTo>
                <a:lnTo>
                  <a:pt x="2439922" y="6246043"/>
                </a:lnTo>
                <a:lnTo>
                  <a:pt x="2397101" y="6236927"/>
                </a:lnTo>
                <a:lnTo>
                  <a:pt x="2384519" y="6258711"/>
                </a:lnTo>
                <a:lnTo>
                  <a:pt x="2402535" y="6276269"/>
                </a:lnTo>
                <a:cubicBezTo>
                  <a:pt x="2408647" y="6320528"/>
                  <a:pt x="2356980" y="6322657"/>
                  <a:pt x="2329452" y="6311419"/>
                </a:cubicBezTo>
                <a:lnTo>
                  <a:pt x="2291385" y="6336722"/>
                </a:lnTo>
                <a:cubicBezTo>
                  <a:pt x="2287310" y="6307217"/>
                  <a:pt x="2245494" y="6343060"/>
                  <a:pt x="2236656" y="6354304"/>
                </a:cubicBezTo>
                <a:cubicBezTo>
                  <a:pt x="2240053" y="6378897"/>
                  <a:pt x="2195866" y="6435119"/>
                  <a:pt x="2165273" y="6439344"/>
                </a:cubicBezTo>
                <a:cubicBezTo>
                  <a:pt x="2174102" y="6503273"/>
                  <a:pt x="1928700" y="6607331"/>
                  <a:pt x="1857324" y="6617188"/>
                </a:cubicBezTo>
                <a:lnTo>
                  <a:pt x="1837272" y="6660049"/>
                </a:lnTo>
                <a:lnTo>
                  <a:pt x="1709819" y="6677652"/>
                </a:lnTo>
                <a:lnTo>
                  <a:pt x="1717637" y="6621446"/>
                </a:lnTo>
                <a:cubicBezTo>
                  <a:pt x="1615673" y="6635528"/>
                  <a:pt x="1554145" y="6679106"/>
                  <a:pt x="1538856" y="6681217"/>
                </a:cubicBezTo>
                <a:lnTo>
                  <a:pt x="1324728" y="6710790"/>
                </a:lnTo>
                <a:lnTo>
                  <a:pt x="1306712" y="6693232"/>
                </a:lnTo>
                <a:cubicBezTo>
                  <a:pt x="1265929" y="6698864"/>
                  <a:pt x="1197278" y="6653220"/>
                  <a:pt x="1161597" y="6658148"/>
                </a:cubicBezTo>
                <a:cubicBezTo>
                  <a:pt x="1144265" y="6645502"/>
                  <a:pt x="1123185" y="6643407"/>
                  <a:pt x="1102803" y="6646222"/>
                </a:cubicBezTo>
                <a:cubicBezTo>
                  <a:pt x="1086145" y="6638494"/>
                  <a:pt x="918591" y="6591475"/>
                  <a:pt x="913836" y="6557041"/>
                </a:cubicBezTo>
                <a:cubicBezTo>
                  <a:pt x="908738" y="6557746"/>
                  <a:pt x="893444" y="6559858"/>
                  <a:pt x="892085" y="6550023"/>
                </a:cubicBezTo>
                <a:cubicBezTo>
                  <a:pt x="891407" y="6545109"/>
                  <a:pt x="906021" y="6538075"/>
                  <a:pt x="910441" y="6532458"/>
                </a:cubicBezTo>
                <a:cubicBezTo>
                  <a:pt x="908402" y="6517700"/>
                  <a:pt x="900588" y="6498734"/>
                  <a:pt x="883935" y="6491006"/>
                </a:cubicBezTo>
                <a:cubicBezTo>
                  <a:pt x="873747" y="6417241"/>
                  <a:pt x="795567" y="6453095"/>
                  <a:pt x="790133" y="6413750"/>
                </a:cubicBezTo>
                <a:lnTo>
                  <a:pt x="788096" y="6399001"/>
                </a:lnTo>
                <a:cubicBezTo>
                  <a:pt x="757503" y="6403226"/>
                  <a:pt x="679004" y="6323856"/>
                  <a:pt x="677646" y="6314021"/>
                </a:cubicBezTo>
                <a:cubicBezTo>
                  <a:pt x="674250" y="6289428"/>
                  <a:pt x="677988" y="6278884"/>
                  <a:pt x="650462" y="6267656"/>
                </a:cubicBezTo>
                <a:cubicBezTo>
                  <a:pt x="639077" y="6241663"/>
                  <a:pt x="616222" y="6217255"/>
                  <a:pt x="591625" y="6194341"/>
                </a:cubicBezTo>
                <a:lnTo>
                  <a:pt x="563572" y="6169110"/>
                </a:lnTo>
                <a:lnTo>
                  <a:pt x="540154" y="6165733"/>
                </a:lnTo>
                <a:cubicBezTo>
                  <a:pt x="526327" y="6156805"/>
                  <a:pt x="383482" y="6094340"/>
                  <a:pt x="383482" y="6063099"/>
                </a:cubicBezTo>
                <a:cubicBezTo>
                  <a:pt x="378874" y="6063099"/>
                  <a:pt x="365052" y="6063099"/>
                  <a:pt x="365051" y="6054175"/>
                </a:cubicBezTo>
                <a:cubicBezTo>
                  <a:pt x="365052" y="6049717"/>
                  <a:pt x="378874" y="6045251"/>
                  <a:pt x="383482" y="6040794"/>
                </a:cubicBezTo>
                <a:cubicBezTo>
                  <a:pt x="383482" y="6027404"/>
                  <a:pt x="378874" y="6009557"/>
                  <a:pt x="365052" y="6000629"/>
                </a:cubicBezTo>
                <a:cubicBezTo>
                  <a:pt x="365051" y="5933702"/>
                  <a:pt x="291321" y="5956011"/>
                  <a:pt x="291321" y="5920312"/>
                </a:cubicBezTo>
                <a:lnTo>
                  <a:pt x="291321" y="5906931"/>
                </a:lnTo>
                <a:cubicBezTo>
                  <a:pt x="263671" y="5906931"/>
                  <a:pt x="203772" y="5826614"/>
                  <a:pt x="203772" y="5817690"/>
                </a:cubicBezTo>
                <a:cubicBezTo>
                  <a:pt x="203772" y="5795377"/>
                  <a:pt x="208380" y="5786449"/>
                  <a:pt x="185341" y="5773068"/>
                </a:cubicBezTo>
                <a:cubicBezTo>
                  <a:pt x="171514" y="5723984"/>
                  <a:pt x="116219" y="5674904"/>
                  <a:pt x="88573" y="5634739"/>
                </a:cubicBezTo>
                <a:cubicBezTo>
                  <a:pt x="70143" y="5532117"/>
                  <a:pt x="28674" y="5425025"/>
                  <a:pt x="28674" y="5322395"/>
                </a:cubicBezTo>
                <a:lnTo>
                  <a:pt x="10244" y="5304548"/>
                </a:lnTo>
                <a:cubicBezTo>
                  <a:pt x="10243" y="5273315"/>
                  <a:pt x="28674" y="5246545"/>
                  <a:pt x="28674" y="5215303"/>
                </a:cubicBezTo>
                <a:cubicBezTo>
                  <a:pt x="-35841" y="5201922"/>
                  <a:pt x="28674" y="4911883"/>
                  <a:pt x="28674" y="4827108"/>
                </a:cubicBezTo>
                <a:cubicBezTo>
                  <a:pt x="65535" y="4791410"/>
                  <a:pt x="33277" y="4711093"/>
                  <a:pt x="60927" y="4662008"/>
                </a:cubicBezTo>
                <a:cubicBezTo>
                  <a:pt x="93185" y="4662008"/>
                  <a:pt x="83970" y="4648623"/>
                  <a:pt x="65535" y="4639699"/>
                </a:cubicBezTo>
                <a:cubicBezTo>
                  <a:pt x="79358" y="4626310"/>
                  <a:pt x="83970" y="4608463"/>
                  <a:pt x="83970" y="4590615"/>
                </a:cubicBezTo>
                <a:cubicBezTo>
                  <a:pt x="83970" y="4577230"/>
                  <a:pt x="70143" y="4541535"/>
                  <a:pt x="97788" y="4541535"/>
                </a:cubicBezTo>
                <a:cubicBezTo>
                  <a:pt x="97788" y="4510299"/>
                  <a:pt x="97788" y="4510299"/>
                  <a:pt x="130046" y="4510298"/>
                </a:cubicBezTo>
                <a:lnTo>
                  <a:pt x="134654" y="4559383"/>
                </a:lnTo>
                <a:cubicBezTo>
                  <a:pt x="134653" y="4670932"/>
                  <a:pt x="60927" y="4974352"/>
                  <a:pt x="134653" y="5010052"/>
                </a:cubicBezTo>
                <a:cubicBezTo>
                  <a:pt x="134654" y="5045746"/>
                  <a:pt x="148476" y="5072517"/>
                  <a:pt x="148476" y="5108215"/>
                </a:cubicBezTo>
                <a:cubicBezTo>
                  <a:pt x="157696" y="5117139"/>
                  <a:pt x="166911" y="5121605"/>
                  <a:pt x="180730" y="5121605"/>
                </a:cubicBezTo>
                <a:cubicBezTo>
                  <a:pt x="185342" y="5121605"/>
                  <a:pt x="185342" y="5117139"/>
                  <a:pt x="185342" y="5112681"/>
                </a:cubicBezTo>
                <a:cubicBezTo>
                  <a:pt x="185342" y="5094834"/>
                  <a:pt x="176126" y="5072517"/>
                  <a:pt x="171514" y="5054670"/>
                </a:cubicBezTo>
                <a:cubicBezTo>
                  <a:pt x="180730" y="5001123"/>
                  <a:pt x="185342" y="4947582"/>
                  <a:pt x="185341" y="4889578"/>
                </a:cubicBezTo>
                <a:cubicBezTo>
                  <a:pt x="185341" y="4885112"/>
                  <a:pt x="185342" y="4867265"/>
                  <a:pt x="194557" y="4867265"/>
                </a:cubicBezTo>
                <a:cubicBezTo>
                  <a:pt x="203772" y="4867265"/>
                  <a:pt x="203772" y="4880654"/>
                  <a:pt x="203772" y="4885112"/>
                </a:cubicBezTo>
                <a:cubicBezTo>
                  <a:pt x="203772" y="4911883"/>
                  <a:pt x="194557" y="4969895"/>
                  <a:pt x="236025" y="4969895"/>
                </a:cubicBezTo>
                <a:lnTo>
                  <a:pt x="222202" y="5005590"/>
                </a:lnTo>
                <a:lnTo>
                  <a:pt x="222203" y="5041288"/>
                </a:lnTo>
                <a:cubicBezTo>
                  <a:pt x="272886" y="5090368"/>
                  <a:pt x="259068" y="5085906"/>
                  <a:pt x="259068" y="5170685"/>
                </a:cubicBezTo>
                <a:lnTo>
                  <a:pt x="309752" y="5233154"/>
                </a:lnTo>
                <a:lnTo>
                  <a:pt x="309751" y="5317937"/>
                </a:lnTo>
                <a:cubicBezTo>
                  <a:pt x="312058" y="5322399"/>
                  <a:pt x="316665" y="5329092"/>
                  <a:pt x="321848" y="5334669"/>
                </a:cubicBezTo>
                <a:lnTo>
                  <a:pt x="337299" y="5344645"/>
                </a:lnTo>
                <a:lnTo>
                  <a:pt x="336363" y="5294000"/>
                </a:lnTo>
                <a:cubicBezTo>
                  <a:pt x="335729" y="5276038"/>
                  <a:pt x="334743" y="5260670"/>
                  <a:pt x="333130" y="5248990"/>
                </a:cubicBezTo>
                <a:cubicBezTo>
                  <a:pt x="368480" y="5204012"/>
                  <a:pt x="320564" y="5120419"/>
                  <a:pt x="343685" y="5062094"/>
                </a:cubicBezTo>
                <a:cubicBezTo>
                  <a:pt x="379375" y="5057165"/>
                  <a:pt x="367142" y="5043821"/>
                  <a:pt x="345387" y="5036802"/>
                </a:cubicBezTo>
                <a:cubicBezTo>
                  <a:pt x="358643" y="5019932"/>
                  <a:pt x="361029" y="4999557"/>
                  <a:pt x="358312" y="4979886"/>
                </a:cubicBezTo>
                <a:cubicBezTo>
                  <a:pt x="356274" y="4965133"/>
                  <a:pt x="335543" y="4927905"/>
                  <a:pt x="366130" y="4923680"/>
                </a:cubicBezTo>
                <a:cubicBezTo>
                  <a:pt x="361375" y="4889252"/>
                  <a:pt x="361375" y="4889252"/>
                  <a:pt x="397066" y="4884323"/>
                </a:cubicBezTo>
                <a:lnTo>
                  <a:pt x="409635" y="4937718"/>
                </a:lnTo>
                <a:cubicBezTo>
                  <a:pt x="422370" y="5029928"/>
                  <a:pt x="405649" y="5247428"/>
                  <a:pt x="433199" y="5362262"/>
                </a:cubicBezTo>
                <a:lnTo>
                  <a:pt x="433263" y="5362433"/>
                </a:lnTo>
                <a:lnTo>
                  <a:pt x="434166" y="5362556"/>
                </a:lnTo>
                <a:lnTo>
                  <a:pt x="452600" y="5398255"/>
                </a:lnTo>
                <a:cubicBezTo>
                  <a:pt x="452601" y="5407178"/>
                  <a:pt x="452601" y="5411636"/>
                  <a:pt x="461816" y="5411636"/>
                </a:cubicBezTo>
                <a:cubicBezTo>
                  <a:pt x="489462" y="5411636"/>
                  <a:pt x="488600" y="5426697"/>
                  <a:pt x="486441" y="5445522"/>
                </a:cubicBezTo>
                <a:lnTo>
                  <a:pt x="485330" y="5459322"/>
                </a:lnTo>
                <a:lnTo>
                  <a:pt x="487817" y="5468048"/>
                </a:lnTo>
                <a:lnTo>
                  <a:pt x="503289" y="5483029"/>
                </a:lnTo>
                <a:cubicBezTo>
                  <a:pt x="503289" y="5491952"/>
                  <a:pt x="507892" y="5500877"/>
                  <a:pt x="517111" y="5500876"/>
                </a:cubicBezTo>
                <a:cubicBezTo>
                  <a:pt x="530934" y="5500877"/>
                  <a:pt x="540154" y="5500876"/>
                  <a:pt x="540154" y="5518728"/>
                </a:cubicBezTo>
                <a:lnTo>
                  <a:pt x="543224" y="5519174"/>
                </a:lnTo>
                <a:lnTo>
                  <a:pt x="539788" y="5508623"/>
                </a:lnTo>
                <a:cubicBezTo>
                  <a:pt x="535073" y="5497996"/>
                  <a:pt x="529720" y="5487457"/>
                  <a:pt x="525810" y="5477974"/>
                </a:cubicBezTo>
                <a:cubicBezTo>
                  <a:pt x="527856" y="5417549"/>
                  <a:pt x="524808" y="5357832"/>
                  <a:pt x="515979" y="5293903"/>
                </a:cubicBezTo>
                <a:cubicBezTo>
                  <a:pt x="515299" y="5288980"/>
                  <a:pt x="512583" y="5269310"/>
                  <a:pt x="522778" y="5267901"/>
                </a:cubicBezTo>
                <a:cubicBezTo>
                  <a:pt x="532974" y="5266493"/>
                  <a:pt x="535012" y="5281251"/>
                  <a:pt x="535691" y="5286164"/>
                </a:cubicBezTo>
                <a:cubicBezTo>
                  <a:pt x="539766" y="5315670"/>
                  <a:pt x="538400" y="5381017"/>
                  <a:pt x="584282" y="5374681"/>
                </a:cubicBezTo>
                <a:lnTo>
                  <a:pt x="574421" y="5416134"/>
                </a:lnTo>
                <a:lnTo>
                  <a:pt x="579855" y="5455480"/>
                </a:lnTo>
                <a:cubicBezTo>
                  <a:pt x="611630" y="5478655"/>
                  <a:pt x="623525" y="5489541"/>
                  <a:pt x="629089" y="5506313"/>
                </a:cubicBezTo>
                <a:lnTo>
                  <a:pt x="632780" y="5528521"/>
                </a:lnTo>
                <a:lnTo>
                  <a:pt x="680111" y="5524865"/>
                </a:lnTo>
                <a:cubicBezTo>
                  <a:pt x="709485" y="5520960"/>
                  <a:pt x="738284" y="5516497"/>
                  <a:pt x="770539" y="5514266"/>
                </a:cubicBezTo>
                <a:cubicBezTo>
                  <a:pt x="770539" y="5496419"/>
                  <a:pt x="770539" y="5483029"/>
                  <a:pt x="793581" y="5483029"/>
                </a:cubicBezTo>
                <a:lnTo>
                  <a:pt x="825835" y="5483029"/>
                </a:lnTo>
                <a:lnTo>
                  <a:pt x="853481" y="5447334"/>
                </a:lnTo>
                <a:cubicBezTo>
                  <a:pt x="848877" y="5447335"/>
                  <a:pt x="821232" y="5447334"/>
                  <a:pt x="821232" y="5438411"/>
                </a:cubicBezTo>
                <a:cubicBezTo>
                  <a:pt x="821232" y="5433949"/>
                  <a:pt x="853481" y="5429483"/>
                  <a:pt x="858093" y="5429483"/>
                </a:cubicBezTo>
                <a:lnTo>
                  <a:pt x="876523" y="5398255"/>
                </a:lnTo>
                <a:cubicBezTo>
                  <a:pt x="894958" y="5398255"/>
                  <a:pt x="917991" y="5393788"/>
                  <a:pt x="927207" y="5380407"/>
                </a:cubicBezTo>
                <a:cubicBezTo>
                  <a:pt x="927207" y="5358090"/>
                  <a:pt x="885742" y="5362556"/>
                  <a:pt x="885743" y="5353632"/>
                </a:cubicBezTo>
                <a:lnTo>
                  <a:pt x="890346" y="5344709"/>
                </a:lnTo>
                <a:cubicBezTo>
                  <a:pt x="899561" y="5344708"/>
                  <a:pt x="931819" y="5349166"/>
                  <a:pt x="931818" y="5335785"/>
                </a:cubicBezTo>
                <a:lnTo>
                  <a:pt x="927207" y="5331319"/>
                </a:lnTo>
                <a:cubicBezTo>
                  <a:pt x="936422" y="5340242"/>
                  <a:pt x="945642" y="5349166"/>
                  <a:pt x="954857" y="5349166"/>
                </a:cubicBezTo>
                <a:cubicBezTo>
                  <a:pt x="964072" y="5349166"/>
                  <a:pt x="964072" y="5335785"/>
                  <a:pt x="964072" y="5326861"/>
                </a:cubicBezTo>
                <a:lnTo>
                  <a:pt x="1005545" y="5326861"/>
                </a:lnTo>
                <a:lnTo>
                  <a:pt x="1019368" y="5309014"/>
                </a:lnTo>
                <a:cubicBezTo>
                  <a:pt x="1028583" y="5309014"/>
                  <a:pt x="1033195" y="5309014"/>
                  <a:pt x="1033195" y="5300086"/>
                </a:cubicBezTo>
                <a:cubicBezTo>
                  <a:pt x="1033195" y="5286696"/>
                  <a:pt x="1033195" y="5277773"/>
                  <a:pt x="1051625" y="5277773"/>
                </a:cubicBezTo>
                <a:lnTo>
                  <a:pt x="1088486" y="5255468"/>
                </a:lnTo>
                <a:cubicBezTo>
                  <a:pt x="1088486" y="5224231"/>
                  <a:pt x="1120748" y="5192998"/>
                  <a:pt x="1139178" y="5175151"/>
                </a:cubicBezTo>
                <a:cubicBezTo>
                  <a:pt x="1189863" y="5175151"/>
                  <a:pt x="1189862" y="5121605"/>
                  <a:pt x="1226724" y="5121605"/>
                </a:cubicBezTo>
                <a:cubicBezTo>
                  <a:pt x="1226723" y="5103758"/>
                  <a:pt x="1245154" y="5108215"/>
                  <a:pt x="1245154" y="5090368"/>
                </a:cubicBezTo>
                <a:cubicBezTo>
                  <a:pt x="1245154" y="5076983"/>
                  <a:pt x="1240551" y="5054670"/>
                  <a:pt x="1263589" y="5054669"/>
                </a:cubicBezTo>
                <a:lnTo>
                  <a:pt x="1300450" y="5027899"/>
                </a:lnTo>
                <a:cubicBezTo>
                  <a:pt x="1300450" y="5014513"/>
                  <a:pt x="1300450" y="5005589"/>
                  <a:pt x="1314277" y="5005589"/>
                </a:cubicBezTo>
                <a:cubicBezTo>
                  <a:pt x="1328100" y="5005590"/>
                  <a:pt x="1332703" y="5001123"/>
                  <a:pt x="1332703" y="4987742"/>
                </a:cubicBezTo>
                <a:cubicBezTo>
                  <a:pt x="1351142" y="4960972"/>
                  <a:pt x="1369573" y="4920807"/>
                  <a:pt x="1369573" y="4889578"/>
                </a:cubicBezTo>
                <a:cubicBezTo>
                  <a:pt x="1387999" y="4876189"/>
                  <a:pt x="1438687" y="4844956"/>
                  <a:pt x="1438687" y="4818185"/>
                </a:cubicBezTo>
                <a:cubicBezTo>
                  <a:pt x="1461725" y="4800333"/>
                  <a:pt x="1489371" y="4791410"/>
                  <a:pt x="1489370" y="4755715"/>
                </a:cubicBezTo>
                <a:cubicBezTo>
                  <a:pt x="1489371" y="4742325"/>
                  <a:pt x="1484767" y="4711093"/>
                  <a:pt x="1507801" y="4711093"/>
                </a:cubicBezTo>
                <a:lnTo>
                  <a:pt x="1544666" y="4684322"/>
                </a:lnTo>
                <a:cubicBezTo>
                  <a:pt x="1544666" y="4644157"/>
                  <a:pt x="1599962" y="4644157"/>
                  <a:pt x="1599962" y="4608463"/>
                </a:cubicBezTo>
                <a:cubicBezTo>
                  <a:pt x="1613785" y="4595081"/>
                  <a:pt x="1613785" y="4572764"/>
                  <a:pt x="1613785" y="4559382"/>
                </a:cubicBezTo>
                <a:cubicBezTo>
                  <a:pt x="1682904" y="4501371"/>
                  <a:pt x="1775064" y="4398749"/>
                  <a:pt x="1788887" y="4305042"/>
                </a:cubicBezTo>
                <a:cubicBezTo>
                  <a:pt x="1830360" y="4309508"/>
                  <a:pt x="1811929" y="4264886"/>
                  <a:pt x="1830360" y="4264886"/>
                </a:cubicBezTo>
                <a:cubicBezTo>
                  <a:pt x="1876441" y="4264886"/>
                  <a:pt x="1858010" y="4247039"/>
                  <a:pt x="1862614" y="4202416"/>
                </a:cubicBezTo>
                <a:cubicBezTo>
                  <a:pt x="1899474" y="4180103"/>
                  <a:pt x="1945555" y="4144404"/>
                  <a:pt x="1945555" y="4095329"/>
                </a:cubicBezTo>
                <a:lnTo>
                  <a:pt x="1954117" y="4089404"/>
                </a:lnTo>
                <a:lnTo>
                  <a:pt x="1967138" y="4092664"/>
                </a:lnTo>
                <a:lnTo>
                  <a:pt x="1994084" y="4063695"/>
                </a:lnTo>
                <a:lnTo>
                  <a:pt x="1985044" y="4048178"/>
                </a:lnTo>
                <a:lnTo>
                  <a:pt x="1989592" y="4036073"/>
                </a:lnTo>
                <a:lnTo>
                  <a:pt x="2001120" y="4047826"/>
                </a:lnTo>
                <a:cubicBezTo>
                  <a:pt x="2009481" y="4047137"/>
                  <a:pt x="2008483" y="4035751"/>
                  <a:pt x="2008150" y="4031958"/>
                </a:cubicBezTo>
                <a:lnTo>
                  <a:pt x="2039614" y="4006435"/>
                </a:lnTo>
                <a:lnTo>
                  <a:pt x="2047981" y="4005749"/>
                </a:lnTo>
                <a:cubicBezTo>
                  <a:pt x="2064709" y="4004374"/>
                  <a:pt x="2072409" y="3996094"/>
                  <a:pt x="2071411" y="3984704"/>
                </a:cubicBezTo>
                <a:cubicBezTo>
                  <a:pt x="2079108" y="3976429"/>
                  <a:pt x="2098020" y="3951939"/>
                  <a:pt x="2068745" y="3954347"/>
                </a:cubicBezTo>
                <a:cubicBezTo>
                  <a:pt x="2066415" y="3927783"/>
                  <a:pt x="2113942" y="3893295"/>
                  <a:pt x="2143217" y="3890886"/>
                </a:cubicBezTo>
                <a:lnTo>
                  <a:pt x="2132189" y="3861215"/>
                </a:lnTo>
                <a:lnTo>
                  <a:pt x="2163325" y="3831895"/>
                </a:lnTo>
                <a:lnTo>
                  <a:pt x="2180241" y="3784637"/>
                </a:lnTo>
                <a:lnTo>
                  <a:pt x="2175053" y="3773598"/>
                </a:lnTo>
                <a:lnTo>
                  <a:pt x="2170680" y="3767054"/>
                </a:lnTo>
                <a:lnTo>
                  <a:pt x="2173342" y="3763832"/>
                </a:lnTo>
                <a:lnTo>
                  <a:pt x="2173555" y="3768463"/>
                </a:lnTo>
                <a:cubicBezTo>
                  <a:pt x="2176435" y="3777304"/>
                  <a:pt x="2182327" y="3784464"/>
                  <a:pt x="2192784" y="3783604"/>
                </a:cubicBezTo>
                <a:lnTo>
                  <a:pt x="2210036" y="3740143"/>
                </a:lnTo>
                <a:lnTo>
                  <a:pt x="2203215" y="3731302"/>
                </a:lnTo>
                <a:lnTo>
                  <a:pt x="2225698" y="3713335"/>
                </a:lnTo>
                <a:cubicBezTo>
                  <a:pt x="2267820" y="3667527"/>
                  <a:pt x="2332616" y="3572147"/>
                  <a:pt x="2332616" y="3542030"/>
                </a:cubicBezTo>
                <a:lnTo>
                  <a:pt x="2369481" y="3515255"/>
                </a:lnTo>
                <a:lnTo>
                  <a:pt x="2408664" y="3448335"/>
                </a:lnTo>
                <a:lnTo>
                  <a:pt x="2401820" y="3446902"/>
                </a:lnTo>
                <a:cubicBezTo>
                  <a:pt x="2398061" y="3439998"/>
                  <a:pt x="2415229" y="3426481"/>
                  <a:pt x="2422585" y="3420689"/>
                </a:cubicBezTo>
                <a:lnTo>
                  <a:pt x="2425054" y="3416921"/>
                </a:lnTo>
                <a:lnTo>
                  <a:pt x="2433941" y="3399591"/>
                </a:lnTo>
                <a:lnTo>
                  <a:pt x="2436983" y="3400321"/>
                </a:lnTo>
                <a:lnTo>
                  <a:pt x="2437282" y="3399991"/>
                </a:lnTo>
                <a:lnTo>
                  <a:pt x="2439573" y="3388605"/>
                </a:lnTo>
                <a:lnTo>
                  <a:pt x="2447960" y="3372249"/>
                </a:lnTo>
                <a:lnTo>
                  <a:pt x="2448093" y="3371014"/>
                </a:lnTo>
                <a:lnTo>
                  <a:pt x="2440733" y="3376806"/>
                </a:lnTo>
                <a:lnTo>
                  <a:pt x="2430008" y="3393145"/>
                </a:lnTo>
                <a:cubicBezTo>
                  <a:pt x="2427329" y="3397227"/>
                  <a:pt x="2422653" y="3398938"/>
                  <a:pt x="2420430" y="3398714"/>
                </a:cubicBezTo>
                <a:cubicBezTo>
                  <a:pt x="2420656" y="3396562"/>
                  <a:pt x="2425789" y="3390547"/>
                  <a:pt x="2426249" y="3386242"/>
                </a:cubicBezTo>
                <a:cubicBezTo>
                  <a:pt x="2418501" y="3374592"/>
                  <a:pt x="2456361" y="3356608"/>
                  <a:pt x="2448613" y="3344957"/>
                </a:cubicBezTo>
                <a:lnTo>
                  <a:pt x="2459113" y="3330775"/>
                </a:lnTo>
                <a:cubicBezTo>
                  <a:pt x="2459569" y="3326470"/>
                  <a:pt x="2462479" y="3320232"/>
                  <a:pt x="2465388" y="3313994"/>
                </a:cubicBezTo>
                <a:cubicBezTo>
                  <a:pt x="2455350" y="3323871"/>
                  <a:pt x="2442862" y="3335679"/>
                  <a:pt x="2441258" y="3350750"/>
                </a:cubicBezTo>
                <a:lnTo>
                  <a:pt x="2424159" y="3342516"/>
                </a:lnTo>
                <a:lnTo>
                  <a:pt x="2431126" y="3319282"/>
                </a:lnTo>
                <a:lnTo>
                  <a:pt x="2419777" y="3320323"/>
                </a:lnTo>
                <a:lnTo>
                  <a:pt x="2410037" y="3306297"/>
                </a:lnTo>
                <a:lnTo>
                  <a:pt x="2424590" y="3275114"/>
                </a:lnTo>
                <a:cubicBezTo>
                  <a:pt x="2443976" y="3261815"/>
                  <a:pt x="2455619" y="3236866"/>
                  <a:pt x="2470333" y="3225282"/>
                </a:cubicBezTo>
                <a:lnTo>
                  <a:pt x="2474778" y="3225724"/>
                </a:lnTo>
                <a:lnTo>
                  <a:pt x="2475465" y="3219266"/>
                </a:lnTo>
                <a:lnTo>
                  <a:pt x="2491097" y="3199069"/>
                </a:lnTo>
                <a:cubicBezTo>
                  <a:pt x="2493158" y="3179693"/>
                  <a:pt x="2516307" y="3173297"/>
                  <a:pt x="2518824" y="3149617"/>
                </a:cubicBezTo>
                <a:cubicBezTo>
                  <a:pt x="2523956" y="3143601"/>
                  <a:pt x="2543184" y="3110708"/>
                  <a:pt x="2547634" y="3111150"/>
                </a:cubicBezTo>
                <a:cubicBezTo>
                  <a:pt x="2548321" y="3104693"/>
                  <a:pt x="2549234" y="3096083"/>
                  <a:pt x="2552374" y="3087692"/>
                </a:cubicBezTo>
                <a:lnTo>
                  <a:pt x="2550152" y="3087469"/>
                </a:lnTo>
                <a:cubicBezTo>
                  <a:pt x="2548155" y="3085094"/>
                  <a:pt x="2548385" y="3082941"/>
                  <a:pt x="2553061" y="3081231"/>
                </a:cubicBezTo>
                <a:lnTo>
                  <a:pt x="2557506" y="3081673"/>
                </a:lnTo>
                <a:cubicBezTo>
                  <a:pt x="2560420" y="3075439"/>
                  <a:pt x="2565092" y="3073729"/>
                  <a:pt x="2569542" y="3074171"/>
                </a:cubicBezTo>
                <a:cubicBezTo>
                  <a:pt x="2571142" y="3059104"/>
                  <a:pt x="2581411" y="3047073"/>
                  <a:pt x="2583015" y="3032002"/>
                </a:cubicBezTo>
                <a:lnTo>
                  <a:pt x="2571505" y="3013448"/>
                </a:lnTo>
                <a:cubicBezTo>
                  <a:pt x="2569282" y="3013225"/>
                  <a:pt x="2567059" y="3013002"/>
                  <a:pt x="2567289" y="3010854"/>
                </a:cubicBezTo>
                <a:cubicBezTo>
                  <a:pt x="2567746" y="3006545"/>
                  <a:pt x="2572882" y="3000530"/>
                  <a:pt x="2577554" y="2998824"/>
                </a:cubicBezTo>
                <a:cubicBezTo>
                  <a:pt x="2578241" y="2992362"/>
                  <a:pt x="2581151" y="2986124"/>
                  <a:pt x="2590046" y="2987012"/>
                </a:cubicBezTo>
                <a:lnTo>
                  <a:pt x="2596714" y="2987677"/>
                </a:lnTo>
                <a:lnTo>
                  <a:pt x="2601458" y="2964216"/>
                </a:lnTo>
                <a:lnTo>
                  <a:pt x="2628041" y="2925530"/>
                </a:lnTo>
                <a:lnTo>
                  <a:pt x="2637619" y="2919957"/>
                </a:lnTo>
                <a:cubicBezTo>
                  <a:pt x="2638993" y="2907038"/>
                  <a:pt x="2649719" y="2890703"/>
                  <a:pt x="2657765" y="2878454"/>
                </a:cubicBezTo>
                <a:lnTo>
                  <a:pt x="2660512" y="2852616"/>
                </a:lnTo>
                <a:lnTo>
                  <a:pt x="2679903" y="2839322"/>
                </a:lnTo>
                <a:lnTo>
                  <a:pt x="2691085" y="2818682"/>
                </a:lnTo>
                <a:lnTo>
                  <a:pt x="2705569" y="2809246"/>
                </a:lnTo>
                <a:cubicBezTo>
                  <a:pt x="2707173" y="2794175"/>
                  <a:pt x="2723193" y="2791423"/>
                  <a:pt x="2725023" y="2774200"/>
                </a:cubicBezTo>
                <a:lnTo>
                  <a:pt x="2748923" y="2739596"/>
                </a:lnTo>
                <a:cubicBezTo>
                  <a:pt x="2764491" y="2741145"/>
                  <a:pt x="2759261" y="2705814"/>
                  <a:pt x="2779270" y="2707810"/>
                </a:cubicBezTo>
                <a:lnTo>
                  <a:pt x="2770635" y="2767866"/>
                </a:lnTo>
                <a:lnTo>
                  <a:pt x="2783515" y="2773506"/>
                </a:lnTo>
                <a:lnTo>
                  <a:pt x="2794010" y="2759323"/>
                </a:lnTo>
                <a:lnTo>
                  <a:pt x="2804206" y="2734246"/>
                </a:lnTo>
                <a:lnTo>
                  <a:pt x="2811378" y="2671041"/>
                </a:lnTo>
                <a:lnTo>
                  <a:pt x="2804253" y="2684191"/>
                </a:lnTo>
                <a:lnTo>
                  <a:pt x="2793293" y="2702683"/>
                </a:lnTo>
                <a:cubicBezTo>
                  <a:pt x="2793067" y="2704835"/>
                  <a:pt x="2792380" y="2711292"/>
                  <a:pt x="2790157" y="2711073"/>
                </a:cubicBezTo>
                <a:cubicBezTo>
                  <a:pt x="2781262" y="2710185"/>
                  <a:pt x="2776880" y="2687992"/>
                  <a:pt x="2777572" y="2681530"/>
                </a:cubicBezTo>
                <a:cubicBezTo>
                  <a:pt x="2777798" y="2679378"/>
                  <a:pt x="2778258" y="2675073"/>
                  <a:pt x="2782704" y="2675515"/>
                </a:cubicBezTo>
                <a:lnTo>
                  <a:pt x="2816975" y="2621680"/>
                </a:lnTo>
                <a:lnTo>
                  <a:pt x="2818486" y="2608361"/>
                </a:lnTo>
                <a:lnTo>
                  <a:pt x="2826468" y="2603341"/>
                </a:lnTo>
                <a:lnTo>
                  <a:pt x="2829202" y="2597479"/>
                </a:lnTo>
                <a:cubicBezTo>
                  <a:pt x="2837475" y="2583069"/>
                  <a:pt x="2848201" y="2566734"/>
                  <a:pt x="2860692" y="2554926"/>
                </a:cubicBezTo>
                <a:cubicBezTo>
                  <a:pt x="2861149" y="2550621"/>
                  <a:pt x="2864059" y="2544383"/>
                  <a:pt x="2868508" y="2544829"/>
                </a:cubicBezTo>
                <a:cubicBezTo>
                  <a:pt x="2877399" y="2545713"/>
                  <a:pt x="2873116" y="2564866"/>
                  <a:pt x="2872655" y="2569175"/>
                </a:cubicBezTo>
                <a:lnTo>
                  <a:pt x="2885706" y="2565866"/>
                </a:lnTo>
                <a:lnTo>
                  <a:pt x="2890957" y="2522132"/>
                </a:lnTo>
                <a:lnTo>
                  <a:pt x="2910518" y="2520525"/>
                </a:lnTo>
                <a:lnTo>
                  <a:pt x="2919772" y="2506429"/>
                </a:lnTo>
                <a:lnTo>
                  <a:pt x="2921999" y="2506648"/>
                </a:lnTo>
                <a:lnTo>
                  <a:pt x="2943907" y="2469672"/>
                </a:lnTo>
                <a:cubicBezTo>
                  <a:pt x="2948583" y="2467958"/>
                  <a:pt x="2948190" y="2450515"/>
                  <a:pt x="2948420" y="2448363"/>
                </a:cubicBezTo>
                <a:cubicBezTo>
                  <a:pt x="2943284" y="2454378"/>
                  <a:pt x="2935767" y="2440571"/>
                  <a:pt x="2942665" y="2439088"/>
                </a:cubicBezTo>
                <a:cubicBezTo>
                  <a:pt x="2944888" y="2439307"/>
                  <a:pt x="2949334" y="2439753"/>
                  <a:pt x="2949794" y="2435444"/>
                </a:cubicBezTo>
                <a:cubicBezTo>
                  <a:pt x="2950251" y="2431140"/>
                  <a:pt x="2944269" y="2424013"/>
                  <a:pt x="2940281" y="2419266"/>
                </a:cubicBezTo>
                <a:cubicBezTo>
                  <a:pt x="2940967" y="2412809"/>
                  <a:pt x="2957512" y="2383997"/>
                  <a:pt x="2961962" y="2384444"/>
                </a:cubicBezTo>
                <a:cubicBezTo>
                  <a:pt x="2963562" y="2369368"/>
                  <a:pt x="2963792" y="2367220"/>
                  <a:pt x="2979356" y="2368769"/>
                </a:cubicBezTo>
                <a:lnTo>
                  <a:pt x="2981873" y="2345088"/>
                </a:lnTo>
                <a:lnTo>
                  <a:pt x="2994164" y="2358581"/>
                </a:lnTo>
                <a:lnTo>
                  <a:pt x="3005013" y="2237542"/>
                </a:lnTo>
                <a:cubicBezTo>
                  <a:pt x="3030112" y="2235476"/>
                  <a:pt x="3024933" y="2224433"/>
                  <a:pt x="3023269" y="2205458"/>
                </a:cubicBezTo>
                <a:cubicBezTo>
                  <a:pt x="3052544" y="2203050"/>
                  <a:pt x="3066610" y="2171317"/>
                  <a:pt x="3064609" y="2148545"/>
                </a:cubicBezTo>
                <a:lnTo>
                  <a:pt x="3104294" y="2072653"/>
                </a:lnTo>
                <a:cubicBezTo>
                  <a:pt x="3133570" y="2070244"/>
                  <a:pt x="3128728" y="2062998"/>
                  <a:pt x="3126727" y="2040230"/>
                </a:cubicBezTo>
                <a:lnTo>
                  <a:pt x="3142128" y="2023672"/>
                </a:lnTo>
                <a:lnTo>
                  <a:pt x="3144829" y="1998285"/>
                </a:lnTo>
                <a:lnTo>
                  <a:pt x="3168955" y="1961893"/>
                </a:lnTo>
                <a:lnTo>
                  <a:pt x="3181669" y="1934196"/>
                </a:lnTo>
                <a:lnTo>
                  <a:pt x="3187582" y="1927561"/>
                </a:lnTo>
                <a:lnTo>
                  <a:pt x="3212727" y="1935679"/>
                </a:lnTo>
                <a:lnTo>
                  <a:pt x="3189685" y="2024924"/>
                </a:lnTo>
                <a:lnTo>
                  <a:pt x="3194297" y="2024924"/>
                </a:lnTo>
                <a:cubicBezTo>
                  <a:pt x="3198905" y="2010421"/>
                  <a:pt x="3205240" y="1997034"/>
                  <a:pt x="3212656" y="1984344"/>
                </a:cubicBezTo>
                <a:lnTo>
                  <a:pt x="3232730" y="1954930"/>
                </a:lnTo>
                <a:lnTo>
                  <a:pt x="3232024" y="1940058"/>
                </a:lnTo>
                <a:cubicBezTo>
                  <a:pt x="3259479" y="1933946"/>
                  <a:pt x="3252068" y="1922566"/>
                  <a:pt x="3247338" y="1901906"/>
                </a:cubicBezTo>
                <a:cubicBezTo>
                  <a:pt x="3279362" y="1894778"/>
                  <a:pt x="3290095" y="1857654"/>
                  <a:pt x="3284415" y="1832862"/>
                </a:cubicBezTo>
                <a:lnTo>
                  <a:pt x="3316771" y="1743152"/>
                </a:lnTo>
                <a:cubicBezTo>
                  <a:pt x="3348795" y="1736024"/>
                  <a:pt x="3342335" y="1728777"/>
                  <a:pt x="3336655" y="1703989"/>
                </a:cubicBezTo>
                <a:lnTo>
                  <a:pt x="3351175" y="1683385"/>
                </a:lnTo>
                <a:lnTo>
                  <a:pt x="3350299" y="1654992"/>
                </a:lnTo>
                <a:lnTo>
                  <a:pt x="3371453" y="1611194"/>
                </a:lnTo>
                <a:lnTo>
                  <a:pt x="3381303" y="1578726"/>
                </a:lnTo>
                <a:lnTo>
                  <a:pt x="3386836" y="1570510"/>
                </a:lnTo>
                <a:lnTo>
                  <a:pt x="3415893" y="1575615"/>
                </a:lnTo>
                <a:lnTo>
                  <a:pt x="3404702" y="1671344"/>
                </a:lnTo>
                <a:lnTo>
                  <a:pt x="3418400" y="1645477"/>
                </a:lnTo>
                <a:lnTo>
                  <a:pt x="3423222" y="1629263"/>
                </a:lnTo>
                <a:cubicBezTo>
                  <a:pt x="3442042" y="1583905"/>
                  <a:pt x="3472571" y="1543981"/>
                  <a:pt x="3493728" y="1499711"/>
                </a:cubicBezTo>
                <a:cubicBezTo>
                  <a:pt x="3492034" y="1449826"/>
                  <a:pt x="3517877" y="1411176"/>
                  <a:pt x="3527053" y="1364801"/>
                </a:cubicBezTo>
                <a:cubicBezTo>
                  <a:pt x="3559679" y="1375335"/>
                  <a:pt x="3560370" y="1305074"/>
                  <a:pt x="3558332" y="1290316"/>
                </a:cubicBezTo>
                <a:cubicBezTo>
                  <a:pt x="3569887" y="1298743"/>
                  <a:pt x="3578046" y="1282587"/>
                  <a:pt x="3581790" y="1272047"/>
                </a:cubicBezTo>
                <a:cubicBezTo>
                  <a:pt x="3602189" y="1194048"/>
                  <a:pt x="3667112" y="1099887"/>
                  <a:pt x="3697033" y="1015566"/>
                </a:cubicBezTo>
                <a:cubicBezTo>
                  <a:pt x="3700768" y="1005028"/>
                  <a:pt x="3721507" y="967074"/>
                  <a:pt x="3731703" y="965666"/>
                </a:cubicBezTo>
                <a:cubicBezTo>
                  <a:pt x="3736796" y="964962"/>
                  <a:pt x="3737476" y="969885"/>
                  <a:pt x="3737476" y="969885"/>
                </a:cubicBezTo>
                <a:cubicBezTo>
                  <a:pt x="3743588" y="1014144"/>
                  <a:pt x="3725575" y="1071767"/>
                  <a:pt x="3715710" y="1113221"/>
                </a:cubicBezTo>
                <a:cubicBezTo>
                  <a:pt x="3699062" y="1105497"/>
                  <a:pt x="3703137" y="1135003"/>
                  <a:pt x="3703817" y="1139921"/>
                </a:cubicBezTo>
                <a:lnTo>
                  <a:pt x="3690248" y="1168801"/>
                </a:lnTo>
                <a:lnTo>
                  <a:pt x="3716526" y="1153711"/>
                </a:lnTo>
                <a:lnTo>
                  <a:pt x="3733982" y="1153044"/>
                </a:lnTo>
                <a:cubicBezTo>
                  <a:pt x="3734574" y="1172308"/>
                  <a:pt x="3724898" y="1182321"/>
                  <a:pt x="3730927" y="1215840"/>
                </a:cubicBezTo>
                <a:cubicBezTo>
                  <a:pt x="3740452" y="1201013"/>
                  <a:pt x="3752548" y="1188493"/>
                  <a:pt x="3751956" y="1169230"/>
                </a:cubicBezTo>
                <a:cubicBezTo>
                  <a:pt x="3764126" y="1159122"/>
                  <a:pt x="3773802" y="1149113"/>
                  <a:pt x="3783406" y="1136692"/>
                </a:cubicBezTo>
                <a:cubicBezTo>
                  <a:pt x="3815825" y="1135454"/>
                  <a:pt x="3785011" y="1107701"/>
                  <a:pt x="3804960" y="1106941"/>
                </a:cubicBezTo>
                <a:lnTo>
                  <a:pt x="3814932" y="1106562"/>
                </a:lnTo>
                <a:cubicBezTo>
                  <a:pt x="3814486" y="1092113"/>
                  <a:pt x="3824390" y="1089321"/>
                  <a:pt x="3824017" y="1077284"/>
                </a:cubicBezTo>
                <a:lnTo>
                  <a:pt x="3841022" y="1062171"/>
                </a:lnTo>
                <a:lnTo>
                  <a:pt x="3851590" y="1081049"/>
                </a:lnTo>
                <a:cubicBezTo>
                  <a:pt x="3856581" y="1080861"/>
                  <a:pt x="3859151" y="1083170"/>
                  <a:pt x="3859297" y="1087989"/>
                </a:cubicBezTo>
                <a:cubicBezTo>
                  <a:pt x="3859893" y="1107247"/>
                  <a:pt x="3842957" y="1124774"/>
                  <a:pt x="3843627" y="1146444"/>
                </a:cubicBezTo>
                <a:cubicBezTo>
                  <a:pt x="3843627" y="1146444"/>
                  <a:pt x="3843772" y="1151259"/>
                  <a:pt x="3846270" y="1151165"/>
                </a:cubicBezTo>
                <a:cubicBezTo>
                  <a:pt x="3848762" y="1151067"/>
                  <a:pt x="3853303" y="1136431"/>
                  <a:pt x="3855723" y="1133929"/>
                </a:cubicBezTo>
                <a:cubicBezTo>
                  <a:pt x="3858138" y="1131424"/>
                  <a:pt x="3860564" y="1128922"/>
                  <a:pt x="3860485" y="1126511"/>
                </a:cubicBezTo>
                <a:cubicBezTo>
                  <a:pt x="3860262" y="1119289"/>
                  <a:pt x="3857546" y="1112161"/>
                  <a:pt x="3867519" y="1111781"/>
                </a:cubicBezTo>
                <a:lnTo>
                  <a:pt x="3877345" y="1106582"/>
                </a:lnTo>
                <a:lnTo>
                  <a:pt x="3902207" y="1103223"/>
                </a:lnTo>
                <a:lnTo>
                  <a:pt x="3909095" y="1083673"/>
                </a:lnTo>
                <a:cubicBezTo>
                  <a:pt x="3916501" y="1080980"/>
                  <a:pt x="3923762" y="1073472"/>
                  <a:pt x="3928597" y="1068465"/>
                </a:cubicBezTo>
                <a:cubicBezTo>
                  <a:pt x="3933583" y="1068273"/>
                  <a:pt x="3940990" y="1065580"/>
                  <a:pt x="3940767" y="1058358"/>
                </a:cubicBezTo>
                <a:lnTo>
                  <a:pt x="3937978" y="1048822"/>
                </a:lnTo>
                <a:lnTo>
                  <a:pt x="3960420" y="1047964"/>
                </a:lnTo>
                <a:cubicBezTo>
                  <a:pt x="3960643" y="1055186"/>
                  <a:pt x="3944080" y="1084749"/>
                  <a:pt x="3956544" y="1084270"/>
                </a:cubicBezTo>
                <a:cubicBezTo>
                  <a:pt x="3961535" y="1084078"/>
                  <a:pt x="3966371" y="1079071"/>
                  <a:pt x="3968792" y="1076570"/>
                </a:cubicBezTo>
                <a:lnTo>
                  <a:pt x="3972890" y="1047485"/>
                </a:lnTo>
                <a:lnTo>
                  <a:pt x="3984835" y="1030151"/>
                </a:lnTo>
                <a:cubicBezTo>
                  <a:pt x="3984390" y="1015707"/>
                  <a:pt x="3989080" y="1005886"/>
                  <a:pt x="3998756" y="995872"/>
                </a:cubicBezTo>
                <a:lnTo>
                  <a:pt x="3998159" y="976610"/>
                </a:lnTo>
                <a:cubicBezTo>
                  <a:pt x="4005420" y="969101"/>
                  <a:pt x="4007617" y="959373"/>
                  <a:pt x="4007316" y="949745"/>
                </a:cubicBezTo>
                <a:cubicBezTo>
                  <a:pt x="4014873" y="951866"/>
                  <a:pt x="4024699" y="946666"/>
                  <a:pt x="4024404" y="937037"/>
                </a:cubicBezTo>
                <a:lnTo>
                  <a:pt x="4038697" y="914794"/>
                </a:lnTo>
                <a:lnTo>
                  <a:pt x="4058869" y="921252"/>
                </a:lnTo>
                <a:cubicBezTo>
                  <a:pt x="4051832" y="935987"/>
                  <a:pt x="4055144" y="962377"/>
                  <a:pt x="4045468" y="972391"/>
                </a:cubicBezTo>
                <a:cubicBezTo>
                  <a:pt x="4045692" y="979613"/>
                  <a:pt x="4043344" y="984527"/>
                  <a:pt x="4035865" y="984812"/>
                </a:cubicBezTo>
                <a:cubicBezTo>
                  <a:pt x="4028381" y="985099"/>
                  <a:pt x="3995894" y="983929"/>
                  <a:pt x="4018705" y="995108"/>
                </a:cubicBezTo>
                <a:lnTo>
                  <a:pt x="4009475" y="1019570"/>
                </a:lnTo>
                <a:lnTo>
                  <a:pt x="4019447" y="1019190"/>
                </a:lnTo>
                <a:lnTo>
                  <a:pt x="4009844" y="1031612"/>
                </a:lnTo>
                <a:lnTo>
                  <a:pt x="4010586" y="1055689"/>
                </a:lnTo>
                <a:lnTo>
                  <a:pt x="3993508" y="1068391"/>
                </a:lnTo>
                <a:lnTo>
                  <a:pt x="3994178" y="1090066"/>
                </a:lnTo>
                <a:cubicBezTo>
                  <a:pt x="3989410" y="1097476"/>
                  <a:pt x="3984647" y="1104895"/>
                  <a:pt x="3977314" y="1109996"/>
                </a:cubicBezTo>
                <a:lnTo>
                  <a:pt x="3970426" y="1129545"/>
                </a:lnTo>
                <a:cubicBezTo>
                  <a:pt x="3987883" y="1128879"/>
                  <a:pt x="3974409" y="1177606"/>
                  <a:pt x="3972066" y="1182514"/>
                </a:cubicBezTo>
                <a:cubicBezTo>
                  <a:pt x="3962089" y="1182899"/>
                  <a:pt x="3965475" y="1211697"/>
                  <a:pt x="3965621" y="1216513"/>
                </a:cubicBezTo>
                <a:cubicBezTo>
                  <a:pt x="3958219" y="1219205"/>
                  <a:pt x="3956022" y="1228933"/>
                  <a:pt x="3956240" y="1236156"/>
                </a:cubicBezTo>
                <a:cubicBezTo>
                  <a:pt x="3956541" y="1245789"/>
                  <a:pt x="3966590" y="1247812"/>
                  <a:pt x="3966887" y="1257446"/>
                </a:cubicBezTo>
                <a:cubicBezTo>
                  <a:pt x="3989329" y="1256587"/>
                  <a:pt x="3970534" y="1213913"/>
                  <a:pt x="3990482" y="1213149"/>
                </a:cubicBezTo>
                <a:cubicBezTo>
                  <a:pt x="3990036" y="1198705"/>
                  <a:pt x="4002060" y="1183778"/>
                  <a:pt x="4014307" y="1176082"/>
                </a:cubicBezTo>
                <a:lnTo>
                  <a:pt x="4013337" y="1144778"/>
                </a:lnTo>
                <a:cubicBezTo>
                  <a:pt x="4060049" y="1121297"/>
                  <a:pt x="4049480" y="1102414"/>
                  <a:pt x="4067945" y="1053498"/>
                </a:cubicBezTo>
                <a:cubicBezTo>
                  <a:pt x="4085396" y="1052828"/>
                  <a:pt x="4094849" y="1035593"/>
                  <a:pt x="4112305" y="1034922"/>
                </a:cubicBezTo>
                <a:lnTo>
                  <a:pt x="4111486" y="1008442"/>
                </a:lnTo>
                <a:lnTo>
                  <a:pt x="4118970" y="1008155"/>
                </a:lnTo>
                <a:cubicBezTo>
                  <a:pt x="4128942" y="1007771"/>
                  <a:pt x="4129092" y="1012590"/>
                  <a:pt x="4129388" y="1022220"/>
                </a:cubicBezTo>
                <a:lnTo>
                  <a:pt x="4122501" y="1041769"/>
                </a:lnTo>
                <a:cubicBezTo>
                  <a:pt x="4122573" y="1044177"/>
                  <a:pt x="4128011" y="1058432"/>
                  <a:pt x="4130503" y="1058334"/>
                </a:cubicBezTo>
                <a:lnTo>
                  <a:pt x="4130280" y="1051112"/>
                </a:lnTo>
                <a:cubicBezTo>
                  <a:pt x="4140034" y="1043505"/>
                  <a:pt x="4161957" y="1025796"/>
                  <a:pt x="4161584" y="1013755"/>
                </a:cubicBezTo>
                <a:cubicBezTo>
                  <a:pt x="4168917" y="1008654"/>
                  <a:pt x="4171037" y="996519"/>
                  <a:pt x="4170741" y="986890"/>
                </a:cubicBezTo>
                <a:lnTo>
                  <a:pt x="4187896" y="976590"/>
                </a:lnTo>
                <a:cubicBezTo>
                  <a:pt x="4187672" y="969364"/>
                  <a:pt x="4189797" y="957233"/>
                  <a:pt x="4197131" y="952132"/>
                </a:cubicBezTo>
                <a:lnTo>
                  <a:pt x="4196534" y="932869"/>
                </a:lnTo>
                <a:lnTo>
                  <a:pt x="4206288" y="925263"/>
                </a:lnTo>
                <a:cubicBezTo>
                  <a:pt x="4205842" y="910814"/>
                  <a:pt x="4217865" y="895892"/>
                  <a:pt x="4230034" y="885785"/>
                </a:cubicBezTo>
                <a:cubicBezTo>
                  <a:pt x="4239560" y="870956"/>
                  <a:pt x="4253781" y="846306"/>
                  <a:pt x="4268370" y="833693"/>
                </a:cubicBezTo>
                <a:cubicBezTo>
                  <a:pt x="4268147" y="826471"/>
                  <a:pt x="4267846" y="816838"/>
                  <a:pt x="4275185" y="811736"/>
                </a:cubicBezTo>
                <a:cubicBezTo>
                  <a:pt x="4274738" y="797288"/>
                  <a:pt x="4284192" y="780057"/>
                  <a:pt x="4293868" y="770043"/>
                </a:cubicBezTo>
                <a:cubicBezTo>
                  <a:pt x="4293718" y="765229"/>
                  <a:pt x="4296060" y="760316"/>
                  <a:pt x="4301051" y="760124"/>
                </a:cubicBezTo>
                <a:lnTo>
                  <a:pt x="4308607" y="762245"/>
                </a:lnTo>
                <a:lnTo>
                  <a:pt x="4301865" y="786609"/>
                </a:lnTo>
                <a:cubicBezTo>
                  <a:pt x="4297030" y="791615"/>
                  <a:pt x="4294833" y="801343"/>
                  <a:pt x="4295056" y="808570"/>
                </a:cubicBezTo>
                <a:lnTo>
                  <a:pt x="4285754" y="830619"/>
                </a:lnTo>
                <a:cubicBezTo>
                  <a:pt x="4286049" y="840249"/>
                  <a:pt x="4291632" y="859324"/>
                  <a:pt x="4276669" y="859892"/>
                </a:cubicBezTo>
                <a:cubicBezTo>
                  <a:pt x="4277339" y="881567"/>
                  <a:pt x="4269576" y="913200"/>
                  <a:pt x="4258040" y="943776"/>
                </a:cubicBezTo>
                <a:lnTo>
                  <a:pt x="4222089" y="1011255"/>
                </a:lnTo>
                <a:lnTo>
                  <a:pt x="4260213" y="992913"/>
                </a:lnTo>
                <a:lnTo>
                  <a:pt x="4246613" y="1044906"/>
                </a:lnTo>
                <a:lnTo>
                  <a:pt x="4219422" y="1073723"/>
                </a:lnTo>
                <a:lnTo>
                  <a:pt x="4203437" y="1146096"/>
                </a:lnTo>
                <a:cubicBezTo>
                  <a:pt x="4193236" y="1147505"/>
                  <a:pt x="4188822" y="1153126"/>
                  <a:pt x="4190180" y="1162961"/>
                </a:cubicBezTo>
                <a:lnTo>
                  <a:pt x="4191539" y="1172797"/>
                </a:lnTo>
                <a:cubicBezTo>
                  <a:pt x="4217368" y="1171740"/>
                  <a:pt x="4210570" y="1178943"/>
                  <a:pt x="4196126" y="1187202"/>
                </a:cubicBezTo>
                <a:lnTo>
                  <a:pt x="4163498" y="1203583"/>
                </a:lnTo>
                <a:lnTo>
                  <a:pt x="4153606" y="1240665"/>
                </a:lnTo>
                <a:lnTo>
                  <a:pt x="4149355" y="1243981"/>
                </a:lnTo>
                <a:lnTo>
                  <a:pt x="4143942" y="1279604"/>
                </a:lnTo>
                <a:lnTo>
                  <a:pt x="4169094" y="1311216"/>
                </a:lnTo>
                <a:lnTo>
                  <a:pt x="4168067" y="1341431"/>
                </a:lnTo>
                <a:lnTo>
                  <a:pt x="4168745" y="1346344"/>
                </a:lnTo>
                <a:cubicBezTo>
                  <a:pt x="4178941" y="1344936"/>
                  <a:pt x="4197643" y="1292233"/>
                  <a:pt x="4201378" y="1281695"/>
                </a:cubicBezTo>
                <a:cubicBezTo>
                  <a:pt x="4230281" y="1227588"/>
                  <a:pt x="4254067" y="1174184"/>
                  <a:pt x="4300976" y="1137637"/>
                </a:cubicBezTo>
                <a:cubicBezTo>
                  <a:pt x="4335988" y="1127790"/>
                  <a:pt x="4306766" y="1066672"/>
                  <a:pt x="4337354" y="1062447"/>
                </a:cubicBezTo>
                <a:lnTo>
                  <a:pt x="4342456" y="1061743"/>
                </a:lnTo>
                <a:cubicBezTo>
                  <a:pt x="4358768" y="1029416"/>
                  <a:pt x="4389025" y="985146"/>
                  <a:pt x="4389364" y="950019"/>
                </a:cubicBezTo>
                <a:cubicBezTo>
                  <a:pt x="4365576" y="928242"/>
                  <a:pt x="4374422" y="841826"/>
                  <a:pt x="4399916" y="838305"/>
                </a:cubicBezTo>
                <a:cubicBezTo>
                  <a:pt x="4400595" y="843218"/>
                  <a:pt x="4389376" y="874836"/>
                  <a:pt x="4404670" y="872724"/>
                </a:cubicBezTo>
                <a:cubicBezTo>
                  <a:pt x="4419964" y="870612"/>
                  <a:pt x="4445798" y="831968"/>
                  <a:pt x="4448862" y="816506"/>
                </a:cubicBezTo>
                <a:lnTo>
                  <a:pt x="4487952" y="760988"/>
                </a:lnTo>
                <a:cubicBezTo>
                  <a:pt x="4485235" y="741317"/>
                  <a:pt x="4490676" y="705485"/>
                  <a:pt x="4516170" y="701964"/>
                </a:cubicBezTo>
                <a:lnTo>
                  <a:pt x="4545752" y="577599"/>
                </a:lnTo>
                <a:cubicBezTo>
                  <a:pt x="4576687" y="538242"/>
                  <a:pt x="4600482" y="484836"/>
                  <a:pt x="4619859" y="437057"/>
                </a:cubicBezTo>
                <a:cubicBezTo>
                  <a:pt x="4620376" y="421951"/>
                  <a:pt x="4622844" y="392794"/>
                  <a:pt x="4630280" y="366705"/>
                </a:cubicBezTo>
                <a:lnTo>
                  <a:pt x="4631684" y="364897"/>
                </a:lnTo>
                <a:lnTo>
                  <a:pt x="4727357" y="343600"/>
                </a:lnTo>
                <a:lnTo>
                  <a:pt x="4726411" y="339471"/>
                </a:lnTo>
                <a:close/>
                <a:moveTo>
                  <a:pt x="4835570" y="0"/>
                </a:moveTo>
                <a:lnTo>
                  <a:pt x="4847288" y="14729"/>
                </a:lnTo>
                <a:cubicBezTo>
                  <a:pt x="4842526" y="55483"/>
                  <a:pt x="4817379" y="23871"/>
                  <a:pt x="4816014" y="89214"/>
                </a:cubicBezTo>
                <a:lnTo>
                  <a:pt x="4802756" y="106079"/>
                </a:lnTo>
                <a:lnTo>
                  <a:pt x="4742195" y="229173"/>
                </a:lnTo>
                <a:lnTo>
                  <a:pt x="4699529" y="240161"/>
                </a:lnTo>
                <a:lnTo>
                  <a:pt x="4726107" y="171796"/>
                </a:lnTo>
                <a:lnTo>
                  <a:pt x="4764685" y="36894"/>
                </a:lnTo>
                <a:lnTo>
                  <a:pt x="4767313" y="35088"/>
                </a:lnTo>
                <a:lnTo>
                  <a:pt x="4766377" y="30985"/>
                </a:lnTo>
                <a:lnTo>
                  <a:pt x="4766395" y="30913"/>
                </a:lnTo>
                <a:lnTo>
                  <a:pt x="4806376" y="24138"/>
                </a:lnTo>
                <a:lnTo>
                  <a:pt x="4813195" y="6394"/>
                </a:ln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x</a:t>
            </a:r>
          </a:p>
        </p:txBody>
      </p:sp>
      <p:sp>
        <p:nvSpPr>
          <p:cNvPr id="569" name="Text Placeholder 4">
            <a:extLst>
              <a:ext uri="{FF2B5EF4-FFF2-40B4-BE49-F238E27FC236}">
                <a16:creationId xmlns:a16="http://schemas.microsoft.com/office/drawing/2014/main" xmlns="" id="{6CC2F233-A20F-5C46-B899-F20CF1361811}"/>
              </a:ext>
            </a:extLst>
          </p:cNvPr>
          <p:cNvSpPr txBox="1">
            <a:spLocks/>
          </p:cNvSpPr>
          <p:nvPr/>
        </p:nvSpPr>
        <p:spPr>
          <a:xfrm>
            <a:off x="5708978" y="229956"/>
            <a:ext cx="2668204" cy="54784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 </a:t>
            </a:r>
            <a:r>
              <a:rPr lang="en-US" b="1" dirty="0" err="1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Bisnis</a:t>
            </a:r>
            <a:endParaRPr lang="en-US" sz="2800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xmlns="" id="{E7D380CE-ED96-8B44-9CC9-3EE911167DDA}"/>
              </a:ext>
            </a:extLst>
          </p:cNvPr>
          <p:cNvGrpSpPr/>
          <p:nvPr/>
        </p:nvGrpSpPr>
        <p:grpSpPr>
          <a:xfrm>
            <a:off x="8596240" y="6556852"/>
            <a:ext cx="368427" cy="96784"/>
            <a:chOff x="6257109" y="1881051"/>
            <a:chExt cx="696170" cy="182880"/>
          </a:xfrm>
        </p:grpSpPr>
        <p:sp>
          <p:nvSpPr>
            <p:cNvPr id="572" name="Oval 571">
              <a:extLst>
                <a:ext uri="{FF2B5EF4-FFF2-40B4-BE49-F238E27FC236}">
                  <a16:creationId xmlns:a16="http://schemas.microsoft.com/office/drawing/2014/main" xmlns="" id="{427C9858-A10A-B24F-9AD8-BBEB2D0BA272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xmlns="" id="{D46765A0-3484-2640-B98E-0A12C571F822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xmlns="" id="{DFAEC7FE-FBDA-6746-8189-AF9A58D88D36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A8794C62-F96E-C241-80CE-7DA3F0212469}"/>
              </a:ext>
            </a:extLst>
          </p:cNvPr>
          <p:cNvGrpSpPr/>
          <p:nvPr/>
        </p:nvGrpSpPr>
        <p:grpSpPr>
          <a:xfrm>
            <a:off x="2354754" y="1797471"/>
            <a:ext cx="2112975" cy="3199579"/>
            <a:chOff x="10190163" y="4140200"/>
            <a:chExt cx="1392238" cy="2108201"/>
          </a:xfrm>
        </p:grpSpPr>
        <p:sp>
          <p:nvSpPr>
            <p:cNvPr id="73" name="Freeform 104">
              <a:extLst>
                <a:ext uri="{FF2B5EF4-FFF2-40B4-BE49-F238E27FC236}">
                  <a16:creationId xmlns:a16="http://schemas.microsoft.com/office/drawing/2014/main" xmlns="" id="{C8F0ED02-8F42-5B4D-8F5F-427F2AEBC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2738" y="5268913"/>
              <a:ext cx="146050" cy="277813"/>
            </a:xfrm>
            <a:custGeom>
              <a:avLst/>
              <a:gdLst>
                <a:gd name="T0" fmla="*/ 10 w 143"/>
                <a:gd name="T1" fmla="*/ 38 h 271"/>
                <a:gd name="T2" fmla="*/ 48 w 143"/>
                <a:gd name="T3" fmla="*/ 242 h 271"/>
                <a:gd name="T4" fmla="*/ 137 w 143"/>
                <a:gd name="T5" fmla="*/ 166 h 271"/>
                <a:gd name="T6" fmla="*/ 118 w 143"/>
                <a:gd name="T7" fmla="*/ 24 h 271"/>
                <a:gd name="T8" fmla="*/ 10 w 143"/>
                <a:gd name="T9" fmla="*/ 3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71">
                  <a:moveTo>
                    <a:pt x="10" y="38"/>
                  </a:moveTo>
                  <a:cubicBezTo>
                    <a:pt x="0" y="57"/>
                    <a:pt x="28" y="212"/>
                    <a:pt x="48" y="242"/>
                  </a:cubicBezTo>
                  <a:cubicBezTo>
                    <a:pt x="68" y="271"/>
                    <a:pt x="131" y="214"/>
                    <a:pt x="137" y="166"/>
                  </a:cubicBezTo>
                  <a:cubicBezTo>
                    <a:pt x="143" y="118"/>
                    <a:pt x="124" y="48"/>
                    <a:pt x="118" y="24"/>
                  </a:cubicBezTo>
                  <a:cubicBezTo>
                    <a:pt x="112" y="0"/>
                    <a:pt x="10" y="38"/>
                    <a:pt x="10" y="38"/>
                  </a:cubicBezTo>
                  <a:close/>
                </a:path>
              </a:pathLst>
            </a:custGeom>
            <a:solidFill>
              <a:srgbClr val="F687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5">
              <a:extLst>
                <a:ext uri="{FF2B5EF4-FFF2-40B4-BE49-F238E27FC236}">
                  <a16:creationId xmlns:a16="http://schemas.microsoft.com/office/drawing/2014/main" xmlns="" id="{0F4F4142-52EB-1544-B051-28D28EB58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8838" y="5262563"/>
              <a:ext cx="138113" cy="280988"/>
            </a:xfrm>
            <a:custGeom>
              <a:avLst/>
              <a:gdLst>
                <a:gd name="T0" fmla="*/ 27 w 135"/>
                <a:gd name="T1" fmla="*/ 8 h 274"/>
                <a:gd name="T2" fmla="*/ 12 w 135"/>
                <a:gd name="T3" fmla="*/ 240 h 274"/>
                <a:gd name="T4" fmla="*/ 103 w 135"/>
                <a:gd name="T5" fmla="*/ 164 h 274"/>
                <a:gd name="T6" fmla="*/ 134 w 135"/>
                <a:gd name="T7" fmla="*/ 24 h 274"/>
                <a:gd name="T8" fmla="*/ 27 w 135"/>
                <a:gd name="T9" fmla="*/ 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74">
                  <a:moveTo>
                    <a:pt x="27" y="8"/>
                  </a:moveTo>
                  <a:cubicBezTo>
                    <a:pt x="13" y="24"/>
                    <a:pt x="0" y="207"/>
                    <a:pt x="12" y="240"/>
                  </a:cubicBezTo>
                  <a:cubicBezTo>
                    <a:pt x="23" y="274"/>
                    <a:pt x="92" y="211"/>
                    <a:pt x="103" y="164"/>
                  </a:cubicBezTo>
                  <a:cubicBezTo>
                    <a:pt x="113" y="119"/>
                    <a:pt x="134" y="49"/>
                    <a:pt x="134" y="24"/>
                  </a:cubicBezTo>
                  <a:cubicBezTo>
                    <a:pt x="135" y="0"/>
                    <a:pt x="27" y="8"/>
                    <a:pt x="27" y="8"/>
                  </a:cubicBezTo>
                  <a:close/>
                </a:path>
              </a:pathLst>
            </a:custGeom>
            <a:solidFill>
              <a:srgbClr val="F687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6">
              <a:extLst>
                <a:ext uri="{FF2B5EF4-FFF2-40B4-BE49-F238E27FC236}">
                  <a16:creationId xmlns:a16="http://schemas.microsoft.com/office/drawing/2014/main" xmlns="" id="{6952D112-D462-7B42-A364-0D28A379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6" y="5699125"/>
              <a:ext cx="792163" cy="349250"/>
            </a:xfrm>
            <a:custGeom>
              <a:avLst/>
              <a:gdLst>
                <a:gd name="T0" fmla="*/ 84 w 499"/>
                <a:gd name="T1" fmla="*/ 29 h 220"/>
                <a:gd name="T2" fmla="*/ 0 w 499"/>
                <a:gd name="T3" fmla="*/ 161 h 220"/>
                <a:gd name="T4" fmla="*/ 290 w 499"/>
                <a:gd name="T5" fmla="*/ 220 h 220"/>
                <a:gd name="T6" fmla="*/ 499 w 499"/>
                <a:gd name="T7" fmla="*/ 149 h 220"/>
                <a:gd name="T8" fmla="*/ 406 w 499"/>
                <a:gd name="T9" fmla="*/ 0 h 220"/>
                <a:gd name="T10" fmla="*/ 84 w 499"/>
                <a:gd name="T11" fmla="*/ 2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9" h="220">
                  <a:moveTo>
                    <a:pt x="84" y="29"/>
                  </a:moveTo>
                  <a:lnTo>
                    <a:pt x="0" y="161"/>
                  </a:lnTo>
                  <a:lnTo>
                    <a:pt x="290" y="220"/>
                  </a:lnTo>
                  <a:lnTo>
                    <a:pt x="499" y="149"/>
                  </a:lnTo>
                  <a:lnTo>
                    <a:pt x="406" y="0"/>
                  </a:lnTo>
                  <a:lnTo>
                    <a:pt x="84" y="29"/>
                  </a:lnTo>
                  <a:close/>
                </a:path>
              </a:pathLst>
            </a:custGeom>
            <a:solidFill>
              <a:srgbClr val="336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7">
              <a:extLst>
                <a:ext uri="{FF2B5EF4-FFF2-40B4-BE49-F238E27FC236}">
                  <a16:creationId xmlns:a16="http://schemas.microsoft.com/office/drawing/2014/main" xmlns="" id="{090A05C8-FE8C-C744-93DE-AB23FA4D3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1338" y="4695825"/>
              <a:ext cx="150813" cy="266700"/>
            </a:xfrm>
            <a:custGeom>
              <a:avLst/>
              <a:gdLst>
                <a:gd name="T0" fmla="*/ 20 w 146"/>
                <a:gd name="T1" fmla="*/ 40 h 261"/>
                <a:gd name="T2" fmla="*/ 36 w 146"/>
                <a:gd name="T3" fmla="*/ 108 h 261"/>
                <a:gd name="T4" fmla="*/ 21 w 146"/>
                <a:gd name="T5" fmla="*/ 164 h 261"/>
                <a:gd name="T6" fmla="*/ 59 w 146"/>
                <a:gd name="T7" fmla="*/ 260 h 261"/>
                <a:gd name="T8" fmla="*/ 132 w 146"/>
                <a:gd name="T9" fmla="*/ 158 h 261"/>
                <a:gd name="T10" fmla="*/ 120 w 146"/>
                <a:gd name="T11" fmla="*/ 96 h 261"/>
                <a:gd name="T12" fmla="*/ 124 w 146"/>
                <a:gd name="T13" fmla="*/ 32 h 261"/>
                <a:gd name="T14" fmla="*/ 20 w 146"/>
                <a:gd name="T15" fmla="*/ 4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261">
                  <a:moveTo>
                    <a:pt x="20" y="40"/>
                  </a:moveTo>
                  <a:cubicBezTo>
                    <a:pt x="14" y="49"/>
                    <a:pt x="37" y="90"/>
                    <a:pt x="36" y="108"/>
                  </a:cubicBezTo>
                  <a:cubicBezTo>
                    <a:pt x="35" y="125"/>
                    <a:pt x="25" y="153"/>
                    <a:pt x="21" y="164"/>
                  </a:cubicBezTo>
                  <a:cubicBezTo>
                    <a:pt x="17" y="174"/>
                    <a:pt x="0" y="258"/>
                    <a:pt x="59" y="260"/>
                  </a:cubicBezTo>
                  <a:cubicBezTo>
                    <a:pt x="117" y="261"/>
                    <a:pt x="146" y="181"/>
                    <a:pt x="132" y="158"/>
                  </a:cubicBezTo>
                  <a:cubicBezTo>
                    <a:pt x="119" y="137"/>
                    <a:pt x="120" y="118"/>
                    <a:pt x="120" y="96"/>
                  </a:cubicBezTo>
                  <a:cubicBezTo>
                    <a:pt x="120" y="73"/>
                    <a:pt x="125" y="50"/>
                    <a:pt x="124" y="32"/>
                  </a:cubicBezTo>
                  <a:cubicBezTo>
                    <a:pt x="123" y="13"/>
                    <a:pt x="48" y="0"/>
                    <a:pt x="20" y="40"/>
                  </a:cubicBezTo>
                </a:path>
              </a:pathLst>
            </a:custGeom>
            <a:solidFill>
              <a:srgbClr val="F687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8">
              <a:extLst>
                <a:ext uri="{FF2B5EF4-FFF2-40B4-BE49-F238E27FC236}">
                  <a16:creationId xmlns:a16="http://schemas.microsoft.com/office/drawing/2014/main" xmlns="" id="{35E97AF7-A2FE-6A40-AC81-C0C8CA044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9426" y="4410075"/>
              <a:ext cx="280988" cy="360363"/>
            </a:xfrm>
            <a:custGeom>
              <a:avLst/>
              <a:gdLst>
                <a:gd name="T0" fmla="*/ 125 w 274"/>
                <a:gd name="T1" fmla="*/ 0 h 352"/>
                <a:gd name="T2" fmla="*/ 0 w 274"/>
                <a:gd name="T3" fmla="*/ 166 h 352"/>
                <a:gd name="T4" fmla="*/ 125 w 274"/>
                <a:gd name="T5" fmla="*/ 352 h 352"/>
                <a:gd name="T6" fmla="*/ 274 w 274"/>
                <a:gd name="T7" fmla="*/ 206 h 352"/>
                <a:gd name="T8" fmla="*/ 125 w 274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352">
                  <a:moveTo>
                    <a:pt x="125" y="0"/>
                  </a:moveTo>
                  <a:cubicBezTo>
                    <a:pt x="32" y="0"/>
                    <a:pt x="0" y="128"/>
                    <a:pt x="0" y="166"/>
                  </a:cubicBezTo>
                  <a:cubicBezTo>
                    <a:pt x="0" y="203"/>
                    <a:pt x="61" y="352"/>
                    <a:pt x="125" y="352"/>
                  </a:cubicBezTo>
                  <a:cubicBezTo>
                    <a:pt x="189" y="352"/>
                    <a:pt x="274" y="235"/>
                    <a:pt x="274" y="206"/>
                  </a:cubicBezTo>
                  <a:cubicBezTo>
                    <a:pt x="274" y="118"/>
                    <a:pt x="208" y="0"/>
                    <a:pt x="125" y="0"/>
                  </a:cubicBezTo>
                  <a:close/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9">
              <a:extLst>
                <a:ext uri="{FF2B5EF4-FFF2-40B4-BE49-F238E27FC236}">
                  <a16:creationId xmlns:a16="http://schemas.microsoft.com/office/drawing/2014/main" xmlns="" id="{4BF398AD-AFE9-6E4F-9606-BE6443AA0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7813" y="4857750"/>
              <a:ext cx="752475" cy="784225"/>
            </a:xfrm>
            <a:custGeom>
              <a:avLst/>
              <a:gdLst>
                <a:gd name="T0" fmla="*/ 327 w 733"/>
                <a:gd name="T1" fmla="*/ 54 h 768"/>
                <a:gd name="T2" fmla="*/ 279 w 733"/>
                <a:gd name="T3" fmla="*/ 6 h 768"/>
                <a:gd name="T4" fmla="*/ 58 w 733"/>
                <a:gd name="T5" fmla="*/ 126 h 768"/>
                <a:gd name="T6" fmla="*/ 20 w 733"/>
                <a:gd name="T7" fmla="*/ 457 h 768"/>
                <a:gd name="T8" fmla="*/ 170 w 733"/>
                <a:gd name="T9" fmla="*/ 450 h 768"/>
                <a:gd name="T10" fmla="*/ 167 w 733"/>
                <a:gd name="T11" fmla="*/ 351 h 768"/>
                <a:gd name="T12" fmla="*/ 226 w 733"/>
                <a:gd name="T13" fmla="*/ 705 h 768"/>
                <a:gd name="T14" fmla="*/ 546 w 733"/>
                <a:gd name="T15" fmla="*/ 678 h 768"/>
                <a:gd name="T16" fmla="*/ 555 w 733"/>
                <a:gd name="T17" fmla="*/ 349 h 768"/>
                <a:gd name="T18" fmla="*/ 587 w 733"/>
                <a:gd name="T19" fmla="*/ 419 h 768"/>
                <a:gd name="T20" fmla="*/ 703 w 733"/>
                <a:gd name="T21" fmla="*/ 429 h 768"/>
                <a:gd name="T22" fmla="*/ 649 w 733"/>
                <a:gd name="T23" fmla="*/ 124 h 768"/>
                <a:gd name="T24" fmla="*/ 390 w 733"/>
                <a:gd name="T25" fmla="*/ 0 h 768"/>
                <a:gd name="T26" fmla="*/ 327 w 733"/>
                <a:gd name="T27" fmla="*/ 54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3" h="768">
                  <a:moveTo>
                    <a:pt x="327" y="54"/>
                  </a:moveTo>
                  <a:cubicBezTo>
                    <a:pt x="293" y="54"/>
                    <a:pt x="267" y="46"/>
                    <a:pt x="279" y="6"/>
                  </a:cubicBezTo>
                  <a:cubicBezTo>
                    <a:pt x="228" y="23"/>
                    <a:pt x="96" y="93"/>
                    <a:pt x="58" y="126"/>
                  </a:cubicBezTo>
                  <a:cubicBezTo>
                    <a:pt x="23" y="156"/>
                    <a:pt x="0" y="300"/>
                    <a:pt x="20" y="457"/>
                  </a:cubicBezTo>
                  <a:cubicBezTo>
                    <a:pt x="84" y="473"/>
                    <a:pt x="140" y="460"/>
                    <a:pt x="170" y="450"/>
                  </a:cubicBezTo>
                  <a:cubicBezTo>
                    <a:pt x="170" y="422"/>
                    <a:pt x="167" y="351"/>
                    <a:pt x="167" y="351"/>
                  </a:cubicBezTo>
                  <a:cubicBezTo>
                    <a:pt x="167" y="351"/>
                    <a:pt x="204" y="694"/>
                    <a:pt x="226" y="705"/>
                  </a:cubicBezTo>
                  <a:cubicBezTo>
                    <a:pt x="329" y="753"/>
                    <a:pt x="521" y="768"/>
                    <a:pt x="546" y="678"/>
                  </a:cubicBezTo>
                  <a:cubicBezTo>
                    <a:pt x="570" y="591"/>
                    <a:pt x="551" y="373"/>
                    <a:pt x="555" y="349"/>
                  </a:cubicBezTo>
                  <a:cubicBezTo>
                    <a:pt x="567" y="374"/>
                    <a:pt x="564" y="404"/>
                    <a:pt x="587" y="419"/>
                  </a:cubicBezTo>
                  <a:cubicBezTo>
                    <a:pt x="608" y="433"/>
                    <a:pt x="687" y="451"/>
                    <a:pt x="703" y="429"/>
                  </a:cubicBezTo>
                  <a:cubicBezTo>
                    <a:pt x="719" y="407"/>
                    <a:pt x="733" y="186"/>
                    <a:pt x="649" y="124"/>
                  </a:cubicBezTo>
                  <a:cubicBezTo>
                    <a:pt x="565" y="62"/>
                    <a:pt x="434" y="13"/>
                    <a:pt x="390" y="0"/>
                  </a:cubicBezTo>
                  <a:cubicBezTo>
                    <a:pt x="363" y="35"/>
                    <a:pt x="348" y="54"/>
                    <a:pt x="327" y="54"/>
                  </a:cubicBezTo>
                </a:path>
              </a:pathLst>
            </a:custGeom>
            <a:solidFill>
              <a:srgbClr val="FBC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10">
              <a:extLst>
                <a:ext uri="{FF2B5EF4-FFF2-40B4-BE49-F238E27FC236}">
                  <a16:creationId xmlns:a16="http://schemas.microsoft.com/office/drawing/2014/main" xmlns="" id="{B30B6377-7AF1-8346-B5BF-107E951DC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7651" y="4140200"/>
              <a:ext cx="687388" cy="581025"/>
            </a:xfrm>
            <a:custGeom>
              <a:avLst/>
              <a:gdLst>
                <a:gd name="T0" fmla="*/ 285 w 668"/>
                <a:gd name="T1" fmla="*/ 303 h 568"/>
                <a:gd name="T2" fmla="*/ 412 w 668"/>
                <a:gd name="T3" fmla="*/ 400 h 568"/>
                <a:gd name="T4" fmla="*/ 461 w 668"/>
                <a:gd name="T5" fmla="*/ 553 h 568"/>
                <a:gd name="T6" fmla="*/ 664 w 668"/>
                <a:gd name="T7" fmla="*/ 390 h 568"/>
                <a:gd name="T8" fmla="*/ 550 w 668"/>
                <a:gd name="T9" fmla="*/ 64 h 568"/>
                <a:gd name="T10" fmla="*/ 316 w 668"/>
                <a:gd name="T11" fmla="*/ 14 h 568"/>
                <a:gd name="T12" fmla="*/ 92 w 668"/>
                <a:gd name="T13" fmla="*/ 168 h 568"/>
                <a:gd name="T14" fmla="*/ 102 w 668"/>
                <a:gd name="T15" fmla="*/ 482 h 568"/>
                <a:gd name="T16" fmla="*/ 261 w 668"/>
                <a:gd name="T17" fmla="*/ 533 h 568"/>
                <a:gd name="T18" fmla="*/ 285 w 668"/>
                <a:gd name="T19" fmla="*/ 30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" h="568">
                  <a:moveTo>
                    <a:pt x="285" y="303"/>
                  </a:moveTo>
                  <a:cubicBezTo>
                    <a:pt x="286" y="342"/>
                    <a:pt x="304" y="380"/>
                    <a:pt x="412" y="400"/>
                  </a:cubicBezTo>
                  <a:cubicBezTo>
                    <a:pt x="520" y="420"/>
                    <a:pt x="443" y="539"/>
                    <a:pt x="461" y="553"/>
                  </a:cubicBezTo>
                  <a:cubicBezTo>
                    <a:pt x="480" y="568"/>
                    <a:pt x="660" y="542"/>
                    <a:pt x="664" y="390"/>
                  </a:cubicBezTo>
                  <a:cubicBezTo>
                    <a:pt x="668" y="238"/>
                    <a:pt x="646" y="92"/>
                    <a:pt x="550" y="64"/>
                  </a:cubicBezTo>
                  <a:cubicBezTo>
                    <a:pt x="454" y="36"/>
                    <a:pt x="405" y="0"/>
                    <a:pt x="316" y="14"/>
                  </a:cubicBezTo>
                  <a:cubicBezTo>
                    <a:pt x="226" y="28"/>
                    <a:pt x="140" y="100"/>
                    <a:pt x="92" y="168"/>
                  </a:cubicBezTo>
                  <a:cubicBezTo>
                    <a:pt x="44" y="236"/>
                    <a:pt x="0" y="406"/>
                    <a:pt x="102" y="482"/>
                  </a:cubicBezTo>
                  <a:cubicBezTo>
                    <a:pt x="204" y="558"/>
                    <a:pt x="233" y="566"/>
                    <a:pt x="261" y="533"/>
                  </a:cubicBezTo>
                  <a:cubicBezTo>
                    <a:pt x="226" y="476"/>
                    <a:pt x="223" y="337"/>
                    <a:pt x="285" y="303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11">
              <a:extLst>
                <a:ext uri="{FF2B5EF4-FFF2-40B4-BE49-F238E27FC236}">
                  <a16:creationId xmlns:a16="http://schemas.microsoft.com/office/drawing/2014/main" xmlns="" id="{62696F86-093A-0E45-8D57-94108B969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7976" y="5416550"/>
              <a:ext cx="714375" cy="431800"/>
            </a:xfrm>
            <a:custGeom>
              <a:avLst/>
              <a:gdLst>
                <a:gd name="T0" fmla="*/ 695 w 695"/>
                <a:gd name="T1" fmla="*/ 358 h 422"/>
                <a:gd name="T2" fmla="*/ 631 w 695"/>
                <a:gd name="T3" fmla="*/ 422 h 422"/>
                <a:gd name="T4" fmla="*/ 64 w 695"/>
                <a:gd name="T5" fmla="*/ 422 h 422"/>
                <a:gd name="T6" fmla="*/ 0 w 695"/>
                <a:gd name="T7" fmla="*/ 358 h 422"/>
                <a:gd name="T8" fmla="*/ 0 w 695"/>
                <a:gd name="T9" fmla="*/ 64 h 422"/>
                <a:gd name="T10" fmla="*/ 64 w 695"/>
                <a:gd name="T11" fmla="*/ 0 h 422"/>
                <a:gd name="T12" fmla="*/ 631 w 695"/>
                <a:gd name="T13" fmla="*/ 0 h 422"/>
                <a:gd name="T14" fmla="*/ 695 w 695"/>
                <a:gd name="T15" fmla="*/ 64 h 422"/>
                <a:gd name="T16" fmla="*/ 695 w 695"/>
                <a:gd name="T17" fmla="*/ 35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422">
                  <a:moveTo>
                    <a:pt x="695" y="358"/>
                  </a:moveTo>
                  <a:cubicBezTo>
                    <a:pt x="695" y="393"/>
                    <a:pt x="666" y="422"/>
                    <a:pt x="631" y="422"/>
                  </a:cubicBezTo>
                  <a:lnTo>
                    <a:pt x="64" y="422"/>
                  </a:lnTo>
                  <a:cubicBezTo>
                    <a:pt x="28" y="422"/>
                    <a:pt x="0" y="393"/>
                    <a:pt x="0" y="358"/>
                  </a:cubicBezTo>
                  <a:lnTo>
                    <a:pt x="0" y="64"/>
                  </a:lnTo>
                  <a:cubicBezTo>
                    <a:pt x="0" y="29"/>
                    <a:pt x="28" y="0"/>
                    <a:pt x="64" y="0"/>
                  </a:cubicBezTo>
                  <a:lnTo>
                    <a:pt x="631" y="0"/>
                  </a:lnTo>
                  <a:cubicBezTo>
                    <a:pt x="666" y="0"/>
                    <a:pt x="695" y="29"/>
                    <a:pt x="695" y="64"/>
                  </a:cubicBezTo>
                  <a:lnTo>
                    <a:pt x="695" y="358"/>
                  </a:lnTo>
                  <a:close/>
                </a:path>
              </a:pathLst>
            </a:custGeom>
            <a:solidFill>
              <a:srgbClr val="478D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2">
              <a:extLst>
                <a:ext uri="{FF2B5EF4-FFF2-40B4-BE49-F238E27FC236}">
                  <a16:creationId xmlns:a16="http://schemas.microsoft.com/office/drawing/2014/main" xmlns="" id="{F1E2B203-C325-0A4B-BD30-CED01D89D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7976" y="5845175"/>
              <a:ext cx="714375" cy="52388"/>
            </a:xfrm>
            <a:custGeom>
              <a:avLst/>
              <a:gdLst>
                <a:gd name="T0" fmla="*/ 695 w 695"/>
                <a:gd name="T1" fmla="*/ 25 h 51"/>
                <a:gd name="T2" fmla="*/ 663 w 695"/>
                <a:gd name="T3" fmla="*/ 51 h 51"/>
                <a:gd name="T4" fmla="*/ 32 w 695"/>
                <a:gd name="T5" fmla="*/ 51 h 51"/>
                <a:gd name="T6" fmla="*/ 0 w 695"/>
                <a:gd name="T7" fmla="*/ 25 h 51"/>
                <a:gd name="T8" fmla="*/ 32 w 695"/>
                <a:gd name="T9" fmla="*/ 0 h 51"/>
                <a:gd name="T10" fmla="*/ 663 w 695"/>
                <a:gd name="T11" fmla="*/ 0 h 51"/>
                <a:gd name="T12" fmla="*/ 695 w 695"/>
                <a:gd name="T13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5" h="51">
                  <a:moveTo>
                    <a:pt x="695" y="25"/>
                  </a:moveTo>
                  <a:cubicBezTo>
                    <a:pt x="695" y="39"/>
                    <a:pt x="681" y="51"/>
                    <a:pt x="663" y="51"/>
                  </a:cubicBezTo>
                  <a:lnTo>
                    <a:pt x="32" y="51"/>
                  </a:lnTo>
                  <a:cubicBezTo>
                    <a:pt x="14" y="51"/>
                    <a:pt x="0" y="39"/>
                    <a:pt x="0" y="25"/>
                  </a:cubicBezTo>
                  <a:cubicBezTo>
                    <a:pt x="0" y="12"/>
                    <a:pt x="14" y="0"/>
                    <a:pt x="32" y="0"/>
                  </a:cubicBezTo>
                  <a:lnTo>
                    <a:pt x="663" y="0"/>
                  </a:lnTo>
                  <a:cubicBezTo>
                    <a:pt x="681" y="0"/>
                    <a:pt x="695" y="12"/>
                    <a:pt x="695" y="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3">
              <a:extLst>
                <a:ext uri="{FF2B5EF4-FFF2-40B4-BE49-F238E27FC236}">
                  <a16:creationId xmlns:a16="http://schemas.microsoft.com/office/drawing/2014/main" xmlns="" id="{EA3A755B-94D0-9D44-953F-BCA77997F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5805488"/>
              <a:ext cx="855663" cy="315913"/>
            </a:xfrm>
            <a:custGeom>
              <a:avLst/>
              <a:gdLst>
                <a:gd name="T0" fmla="*/ 822 w 833"/>
                <a:gd name="T1" fmla="*/ 282 h 308"/>
                <a:gd name="T2" fmla="*/ 777 w 833"/>
                <a:gd name="T3" fmla="*/ 296 h 308"/>
                <a:gd name="T4" fmla="*/ 608 w 833"/>
                <a:gd name="T5" fmla="*/ 264 h 308"/>
                <a:gd name="T6" fmla="*/ 175 w 833"/>
                <a:gd name="T7" fmla="*/ 255 h 308"/>
                <a:gd name="T8" fmla="*/ 170 w 833"/>
                <a:gd name="T9" fmla="*/ 255 h 308"/>
                <a:gd name="T10" fmla="*/ 0 w 833"/>
                <a:gd name="T11" fmla="*/ 84 h 308"/>
                <a:gd name="T12" fmla="*/ 255 w 833"/>
                <a:gd name="T13" fmla="*/ 40 h 308"/>
                <a:gd name="T14" fmla="*/ 257 w 833"/>
                <a:gd name="T15" fmla="*/ 41 h 308"/>
                <a:gd name="T16" fmla="*/ 621 w 833"/>
                <a:gd name="T17" fmla="*/ 186 h 308"/>
                <a:gd name="T18" fmla="*/ 653 w 833"/>
                <a:gd name="T19" fmla="*/ 187 h 308"/>
                <a:gd name="T20" fmla="*/ 665 w 833"/>
                <a:gd name="T21" fmla="*/ 185 h 308"/>
                <a:gd name="T22" fmla="*/ 699 w 833"/>
                <a:gd name="T23" fmla="*/ 193 h 308"/>
                <a:gd name="T24" fmla="*/ 822 w 833"/>
                <a:gd name="T25" fmla="*/ 28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3" h="308">
                  <a:moveTo>
                    <a:pt x="822" y="282"/>
                  </a:moveTo>
                  <a:cubicBezTo>
                    <a:pt x="810" y="296"/>
                    <a:pt x="811" y="308"/>
                    <a:pt x="777" y="296"/>
                  </a:cubicBezTo>
                  <a:cubicBezTo>
                    <a:pt x="744" y="284"/>
                    <a:pt x="650" y="264"/>
                    <a:pt x="608" y="264"/>
                  </a:cubicBezTo>
                  <a:cubicBezTo>
                    <a:pt x="567" y="264"/>
                    <a:pt x="270" y="270"/>
                    <a:pt x="175" y="255"/>
                  </a:cubicBezTo>
                  <a:cubicBezTo>
                    <a:pt x="173" y="255"/>
                    <a:pt x="172" y="255"/>
                    <a:pt x="170" y="255"/>
                  </a:cubicBezTo>
                  <a:cubicBezTo>
                    <a:pt x="80" y="239"/>
                    <a:pt x="0" y="170"/>
                    <a:pt x="0" y="84"/>
                  </a:cubicBezTo>
                  <a:cubicBezTo>
                    <a:pt x="0" y="0"/>
                    <a:pt x="212" y="34"/>
                    <a:pt x="255" y="40"/>
                  </a:cubicBezTo>
                  <a:cubicBezTo>
                    <a:pt x="255" y="40"/>
                    <a:pt x="256" y="41"/>
                    <a:pt x="257" y="41"/>
                  </a:cubicBezTo>
                  <a:cubicBezTo>
                    <a:pt x="329" y="51"/>
                    <a:pt x="610" y="172"/>
                    <a:pt x="621" y="186"/>
                  </a:cubicBezTo>
                  <a:cubicBezTo>
                    <a:pt x="627" y="193"/>
                    <a:pt x="639" y="190"/>
                    <a:pt x="653" y="187"/>
                  </a:cubicBezTo>
                  <a:cubicBezTo>
                    <a:pt x="657" y="186"/>
                    <a:pt x="661" y="185"/>
                    <a:pt x="665" y="185"/>
                  </a:cubicBezTo>
                  <a:cubicBezTo>
                    <a:pt x="676" y="183"/>
                    <a:pt x="688" y="184"/>
                    <a:pt x="699" y="193"/>
                  </a:cubicBezTo>
                  <a:cubicBezTo>
                    <a:pt x="729" y="215"/>
                    <a:pt x="833" y="268"/>
                    <a:pt x="822" y="282"/>
                  </a:cubicBezTo>
                </a:path>
              </a:pathLst>
            </a:custGeom>
            <a:solidFill>
              <a:srgbClr val="45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4">
              <a:extLst>
                <a:ext uri="{FF2B5EF4-FFF2-40B4-BE49-F238E27FC236}">
                  <a16:creationId xmlns:a16="http://schemas.microsoft.com/office/drawing/2014/main" xmlns="" id="{9608F9C3-0739-F340-AAF8-E13C442DB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1138" y="5846763"/>
              <a:ext cx="674688" cy="274638"/>
            </a:xfrm>
            <a:custGeom>
              <a:avLst/>
              <a:gdLst>
                <a:gd name="T0" fmla="*/ 647 w 658"/>
                <a:gd name="T1" fmla="*/ 242 h 268"/>
                <a:gd name="T2" fmla="*/ 602 w 658"/>
                <a:gd name="T3" fmla="*/ 256 h 268"/>
                <a:gd name="T4" fmla="*/ 433 w 658"/>
                <a:gd name="T5" fmla="*/ 224 h 268"/>
                <a:gd name="T6" fmla="*/ 0 w 658"/>
                <a:gd name="T7" fmla="*/ 215 h 268"/>
                <a:gd name="T8" fmla="*/ 80 w 658"/>
                <a:gd name="T9" fmla="*/ 0 h 268"/>
                <a:gd name="T10" fmla="*/ 82 w 658"/>
                <a:gd name="T11" fmla="*/ 1 h 268"/>
                <a:gd name="T12" fmla="*/ 446 w 658"/>
                <a:gd name="T13" fmla="*/ 146 h 268"/>
                <a:gd name="T14" fmla="*/ 478 w 658"/>
                <a:gd name="T15" fmla="*/ 147 h 268"/>
                <a:gd name="T16" fmla="*/ 490 w 658"/>
                <a:gd name="T17" fmla="*/ 145 h 268"/>
                <a:gd name="T18" fmla="*/ 524 w 658"/>
                <a:gd name="T19" fmla="*/ 153 h 268"/>
                <a:gd name="T20" fmla="*/ 647 w 658"/>
                <a:gd name="T21" fmla="*/ 24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8" h="268">
                  <a:moveTo>
                    <a:pt x="647" y="242"/>
                  </a:moveTo>
                  <a:cubicBezTo>
                    <a:pt x="635" y="256"/>
                    <a:pt x="636" y="268"/>
                    <a:pt x="602" y="256"/>
                  </a:cubicBezTo>
                  <a:cubicBezTo>
                    <a:pt x="569" y="244"/>
                    <a:pt x="475" y="224"/>
                    <a:pt x="433" y="224"/>
                  </a:cubicBezTo>
                  <a:cubicBezTo>
                    <a:pt x="392" y="224"/>
                    <a:pt x="95" y="230"/>
                    <a:pt x="0" y="215"/>
                  </a:cubicBezTo>
                  <a:cubicBezTo>
                    <a:pt x="40" y="168"/>
                    <a:pt x="71" y="69"/>
                    <a:pt x="80" y="0"/>
                  </a:cubicBezTo>
                  <a:cubicBezTo>
                    <a:pt x="80" y="0"/>
                    <a:pt x="81" y="1"/>
                    <a:pt x="82" y="1"/>
                  </a:cubicBezTo>
                  <a:cubicBezTo>
                    <a:pt x="154" y="11"/>
                    <a:pt x="435" y="132"/>
                    <a:pt x="446" y="146"/>
                  </a:cubicBezTo>
                  <a:cubicBezTo>
                    <a:pt x="452" y="153"/>
                    <a:pt x="464" y="150"/>
                    <a:pt x="478" y="147"/>
                  </a:cubicBezTo>
                  <a:cubicBezTo>
                    <a:pt x="482" y="147"/>
                    <a:pt x="486" y="146"/>
                    <a:pt x="490" y="145"/>
                  </a:cubicBezTo>
                  <a:cubicBezTo>
                    <a:pt x="501" y="143"/>
                    <a:pt x="513" y="144"/>
                    <a:pt x="524" y="153"/>
                  </a:cubicBezTo>
                  <a:cubicBezTo>
                    <a:pt x="554" y="175"/>
                    <a:pt x="658" y="228"/>
                    <a:pt x="647" y="242"/>
                  </a:cubicBezTo>
                </a:path>
              </a:pathLst>
            </a:custGeom>
            <a:solidFill>
              <a:srgbClr val="F687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5">
              <a:extLst>
                <a:ext uri="{FF2B5EF4-FFF2-40B4-BE49-F238E27FC236}">
                  <a16:creationId xmlns:a16="http://schemas.microsoft.com/office/drawing/2014/main" xmlns="" id="{1A313121-F49D-2A4F-B729-E5E7691B9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6" y="5675313"/>
              <a:ext cx="968375" cy="573088"/>
            </a:xfrm>
            <a:custGeom>
              <a:avLst/>
              <a:gdLst>
                <a:gd name="T0" fmla="*/ 688 w 943"/>
                <a:gd name="T1" fmla="*/ 321 h 561"/>
                <a:gd name="T2" fmla="*/ 673 w 943"/>
                <a:gd name="T3" fmla="*/ 329 h 561"/>
                <a:gd name="T4" fmla="*/ 180 w 943"/>
                <a:gd name="T5" fmla="*/ 489 h 561"/>
                <a:gd name="T6" fmla="*/ 19 w 943"/>
                <a:gd name="T7" fmla="*/ 535 h 561"/>
                <a:gd name="T8" fmla="*/ 95 w 943"/>
                <a:gd name="T9" fmla="*/ 427 h 561"/>
                <a:gd name="T10" fmla="*/ 97 w 943"/>
                <a:gd name="T11" fmla="*/ 426 h 561"/>
                <a:gd name="T12" fmla="*/ 108 w 943"/>
                <a:gd name="T13" fmla="*/ 420 h 561"/>
                <a:gd name="T14" fmla="*/ 110 w 943"/>
                <a:gd name="T15" fmla="*/ 419 h 561"/>
                <a:gd name="T16" fmla="*/ 116 w 943"/>
                <a:gd name="T17" fmla="*/ 418 h 561"/>
                <a:gd name="T18" fmla="*/ 192 w 943"/>
                <a:gd name="T19" fmla="*/ 404 h 561"/>
                <a:gd name="T20" fmla="*/ 194 w 943"/>
                <a:gd name="T21" fmla="*/ 403 h 561"/>
                <a:gd name="T22" fmla="*/ 199 w 943"/>
                <a:gd name="T23" fmla="*/ 400 h 561"/>
                <a:gd name="T24" fmla="*/ 451 w 943"/>
                <a:gd name="T25" fmla="*/ 175 h 561"/>
                <a:gd name="T26" fmla="*/ 503 w 943"/>
                <a:gd name="T27" fmla="*/ 134 h 561"/>
                <a:gd name="T28" fmla="*/ 546 w 943"/>
                <a:gd name="T29" fmla="*/ 109 h 561"/>
                <a:gd name="T30" fmla="*/ 843 w 943"/>
                <a:gd name="T31" fmla="*/ 4 h 561"/>
                <a:gd name="T32" fmla="*/ 925 w 943"/>
                <a:gd name="T33" fmla="*/ 78 h 561"/>
                <a:gd name="T34" fmla="*/ 688 w 943"/>
                <a:gd name="T35" fmla="*/ 32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3" h="561">
                  <a:moveTo>
                    <a:pt x="688" y="321"/>
                  </a:moveTo>
                  <a:cubicBezTo>
                    <a:pt x="682" y="324"/>
                    <a:pt x="677" y="327"/>
                    <a:pt x="673" y="329"/>
                  </a:cubicBezTo>
                  <a:cubicBezTo>
                    <a:pt x="599" y="365"/>
                    <a:pt x="221" y="475"/>
                    <a:pt x="180" y="489"/>
                  </a:cubicBezTo>
                  <a:cubicBezTo>
                    <a:pt x="138" y="503"/>
                    <a:pt x="39" y="561"/>
                    <a:pt x="19" y="535"/>
                  </a:cubicBezTo>
                  <a:cubicBezTo>
                    <a:pt x="0" y="510"/>
                    <a:pt x="78" y="440"/>
                    <a:pt x="95" y="427"/>
                  </a:cubicBezTo>
                  <a:cubicBezTo>
                    <a:pt x="96" y="426"/>
                    <a:pt x="97" y="426"/>
                    <a:pt x="97" y="426"/>
                  </a:cubicBezTo>
                  <a:cubicBezTo>
                    <a:pt x="100" y="423"/>
                    <a:pt x="104" y="422"/>
                    <a:pt x="108" y="420"/>
                  </a:cubicBezTo>
                  <a:cubicBezTo>
                    <a:pt x="109" y="420"/>
                    <a:pt x="109" y="420"/>
                    <a:pt x="110" y="419"/>
                  </a:cubicBezTo>
                  <a:cubicBezTo>
                    <a:pt x="111" y="419"/>
                    <a:pt x="113" y="418"/>
                    <a:pt x="116" y="418"/>
                  </a:cubicBezTo>
                  <a:cubicBezTo>
                    <a:pt x="132" y="416"/>
                    <a:pt x="163" y="420"/>
                    <a:pt x="192" y="404"/>
                  </a:cubicBezTo>
                  <a:cubicBezTo>
                    <a:pt x="192" y="404"/>
                    <a:pt x="193" y="403"/>
                    <a:pt x="194" y="403"/>
                  </a:cubicBezTo>
                  <a:cubicBezTo>
                    <a:pt x="196" y="402"/>
                    <a:pt x="198" y="401"/>
                    <a:pt x="199" y="400"/>
                  </a:cubicBezTo>
                  <a:cubicBezTo>
                    <a:pt x="237" y="380"/>
                    <a:pt x="366" y="250"/>
                    <a:pt x="451" y="175"/>
                  </a:cubicBezTo>
                  <a:cubicBezTo>
                    <a:pt x="472" y="158"/>
                    <a:pt x="489" y="144"/>
                    <a:pt x="503" y="134"/>
                  </a:cubicBezTo>
                  <a:cubicBezTo>
                    <a:pt x="514" y="127"/>
                    <a:pt x="529" y="118"/>
                    <a:pt x="546" y="109"/>
                  </a:cubicBezTo>
                  <a:cubicBezTo>
                    <a:pt x="636" y="60"/>
                    <a:pt x="786" y="0"/>
                    <a:pt x="843" y="4"/>
                  </a:cubicBezTo>
                  <a:cubicBezTo>
                    <a:pt x="877" y="7"/>
                    <a:pt x="906" y="18"/>
                    <a:pt x="925" y="78"/>
                  </a:cubicBezTo>
                  <a:cubicBezTo>
                    <a:pt x="943" y="134"/>
                    <a:pt x="770" y="274"/>
                    <a:pt x="688" y="321"/>
                  </a:cubicBezTo>
                </a:path>
              </a:pathLst>
            </a:custGeom>
            <a:solidFill>
              <a:srgbClr val="457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6">
              <a:extLst>
                <a:ext uri="{FF2B5EF4-FFF2-40B4-BE49-F238E27FC236}">
                  <a16:creationId xmlns:a16="http://schemas.microsoft.com/office/drawing/2014/main" xmlns="" id="{28953A06-D34A-9940-B047-498542099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6" y="5786438"/>
              <a:ext cx="711200" cy="461963"/>
            </a:xfrm>
            <a:custGeom>
              <a:avLst/>
              <a:gdLst>
                <a:gd name="T0" fmla="*/ 688 w 693"/>
                <a:gd name="T1" fmla="*/ 212 h 452"/>
                <a:gd name="T2" fmla="*/ 673 w 693"/>
                <a:gd name="T3" fmla="*/ 220 h 452"/>
                <a:gd name="T4" fmla="*/ 180 w 693"/>
                <a:gd name="T5" fmla="*/ 380 h 452"/>
                <a:gd name="T6" fmla="*/ 19 w 693"/>
                <a:gd name="T7" fmla="*/ 426 h 452"/>
                <a:gd name="T8" fmla="*/ 95 w 693"/>
                <a:gd name="T9" fmla="*/ 318 h 452"/>
                <a:gd name="T10" fmla="*/ 108 w 693"/>
                <a:gd name="T11" fmla="*/ 311 h 452"/>
                <a:gd name="T12" fmla="*/ 110 w 693"/>
                <a:gd name="T13" fmla="*/ 310 h 452"/>
                <a:gd name="T14" fmla="*/ 116 w 693"/>
                <a:gd name="T15" fmla="*/ 309 h 452"/>
                <a:gd name="T16" fmla="*/ 194 w 693"/>
                <a:gd name="T17" fmla="*/ 294 h 452"/>
                <a:gd name="T18" fmla="*/ 199 w 693"/>
                <a:gd name="T19" fmla="*/ 291 h 452"/>
                <a:gd name="T20" fmla="*/ 451 w 693"/>
                <a:gd name="T21" fmla="*/ 66 h 452"/>
                <a:gd name="T22" fmla="*/ 503 w 693"/>
                <a:gd name="T23" fmla="*/ 25 h 452"/>
                <a:gd name="T24" fmla="*/ 546 w 693"/>
                <a:gd name="T25" fmla="*/ 0 h 452"/>
                <a:gd name="T26" fmla="*/ 688 w 693"/>
                <a:gd name="T27" fmla="*/ 21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3" h="452">
                  <a:moveTo>
                    <a:pt x="688" y="212"/>
                  </a:moveTo>
                  <a:cubicBezTo>
                    <a:pt x="682" y="215"/>
                    <a:pt x="677" y="218"/>
                    <a:pt x="673" y="220"/>
                  </a:cubicBezTo>
                  <a:cubicBezTo>
                    <a:pt x="599" y="256"/>
                    <a:pt x="221" y="366"/>
                    <a:pt x="180" y="380"/>
                  </a:cubicBezTo>
                  <a:cubicBezTo>
                    <a:pt x="138" y="394"/>
                    <a:pt x="39" y="452"/>
                    <a:pt x="19" y="426"/>
                  </a:cubicBezTo>
                  <a:cubicBezTo>
                    <a:pt x="0" y="401"/>
                    <a:pt x="78" y="331"/>
                    <a:pt x="95" y="318"/>
                  </a:cubicBezTo>
                  <a:cubicBezTo>
                    <a:pt x="99" y="316"/>
                    <a:pt x="104" y="314"/>
                    <a:pt x="108" y="311"/>
                  </a:cubicBezTo>
                  <a:cubicBezTo>
                    <a:pt x="109" y="311"/>
                    <a:pt x="109" y="311"/>
                    <a:pt x="110" y="310"/>
                  </a:cubicBezTo>
                  <a:cubicBezTo>
                    <a:pt x="111" y="310"/>
                    <a:pt x="113" y="309"/>
                    <a:pt x="116" y="309"/>
                  </a:cubicBezTo>
                  <a:cubicBezTo>
                    <a:pt x="132" y="306"/>
                    <a:pt x="166" y="307"/>
                    <a:pt x="194" y="294"/>
                  </a:cubicBezTo>
                  <a:cubicBezTo>
                    <a:pt x="196" y="293"/>
                    <a:pt x="198" y="292"/>
                    <a:pt x="199" y="291"/>
                  </a:cubicBezTo>
                  <a:cubicBezTo>
                    <a:pt x="237" y="271"/>
                    <a:pt x="366" y="141"/>
                    <a:pt x="451" y="66"/>
                  </a:cubicBezTo>
                  <a:cubicBezTo>
                    <a:pt x="472" y="49"/>
                    <a:pt x="489" y="35"/>
                    <a:pt x="503" y="25"/>
                  </a:cubicBezTo>
                  <a:cubicBezTo>
                    <a:pt x="514" y="18"/>
                    <a:pt x="529" y="9"/>
                    <a:pt x="546" y="0"/>
                  </a:cubicBezTo>
                  <a:cubicBezTo>
                    <a:pt x="614" y="22"/>
                    <a:pt x="693" y="144"/>
                    <a:pt x="688" y="212"/>
                  </a:cubicBezTo>
                </a:path>
              </a:pathLst>
            </a:custGeom>
            <a:solidFill>
              <a:srgbClr val="F8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117">
              <a:extLst>
                <a:ext uri="{FF2B5EF4-FFF2-40B4-BE49-F238E27FC236}">
                  <a16:creationId xmlns:a16="http://schemas.microsoft.com/office/drawing/2014/main" xmlns="" id="{5FE913B2-66DF-E640-8E47-EDA336C1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9601" y="5578475"/>
              <a:ext cx="109538" cy="107950"/>
            </a:xfrm>
            <a:prstGeom prst="ellipse">
              <a:avLst/>
            </a:prstGeom>
            <a:solidFill>
              <a:srgbClr val="E8F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21E788D-F8D3-AE45-BFCD-DEF57E0AEF6E}"/>
              </a:ext>
            </a:extLst>
          </p:cNvPr>
          <p:cNvGrpSpPr/>
          <p:nvPr/>
        </p:nvGrpSpPr>
        <p:grpSpPr>
          <a:xfrm>
            <a:off x="114261" y="1394972"/>
            <a:ext cx="2887176" cy="3986858"/>
            <a:chOff x="448083" y="1394972"/>
            <a:chExt cx="2887176" cy="3986858"/>
          </a:xfrm>
        </p:grpSpPr>
        <p:sp>
          <p:nvSpPr>
            <p:cNvPr id="128" name="Shape">
              <a:extLst>
                <a:ext uri="{FF2B5EF4-FFF2-40B4-BE49-F238E27FC236}">
                  <a16:creationId xmlns:a16="http://schemas.microsoft.com/office/drawing/2014/main" xmlns="" id="{423CB7E5-A7C5-2E44-9115-DD87C913960B}"/>
                </a:ext>
              </a:extLst>
            </p:cNvPr>
            <p:cNvSpPr/>
            <p:nvPr/>
          </p:nvSpPr>
          <p:spPr>
            <a:xfrm>
              <a:off x="1996351" y="1394972"/>
              <a:ext cx="620470" cy="782964"/>
            </a:xfrm>
            <a:custGeom>
              <a:avLst/>
              <a:gdLst>
                <a:gd name="connsiteX0" fmla="*/ 16200 w 21600"/>
                <a:gd name="connsiteY0" fmla="*/ 0 h 25825"/>
                <a:gd name="connsiteX1" fmla="*/ 5400 w 21600"/>
                <a:gd name="connsiteY1" fmla="*/ 0 h 25825"/>
                <a:gd name="connsiteX2" fmla="*/ 0 w 21600"/>
                <a:gd name="connsiteY2" fmla="*/ 5116 h 25825"/>
                <a:gd name="connsiteX3" fmla="*/ 0 w 21600"/>
                <a:gd name="connsiteY3" fmla="*/ 12023 h 25825"/>
                <a:gd name="connsiteX4" fmla="*/ 5400 w 21600"/>
                <a:gd name="connsiteY4" fmla="*/ 17140 h 25825"/>
                <a:gd name="connsiteX5" fmla="*/ 8217 w 21600"/>
                <a:gd name="connsiteY5" fmla="*/ 17140 h 25825"/>
                <a:gd name="connsiteX6" fmla="*/ 1719 w 21600"/>
                <a:gd name="connsiteY6" fmla="*/ 25825 h 25825"/>
                <a:gd name="connsiteX7" fmla="*/ 13653 w 21600"/>
                <a:gd name="connsiteY7" fmla="*/ 17140 h 25825"/>
                <a:gd name="connsiteX8" fmla="*/ 16200 w 21600"/>
                <a:gd name="connsiteY8" fmla="*/ 17140 h 25825"/>
                <a:gd name="connsiteX9" fmla="*/ 21600 w 21600"/>
                <a:gd name="connsiteY9" fmla="*/ 12023 h 25825"/>
                <a:gd name="connsiteX10" fmla="*/ 21600 w 21600"/>
                <a:gd name="connsiteY10" fmla="*/ 5116 h 25825"/>
                <a:gd name="connsiteX11" fmla="*/ 16200 w 21600"/>
                <a:gd name="connsiteY11" fmla="*/ 0 h 2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25825" extrusionOk="0">
                  <a:moveTo>
                    <a:pt x="16200" y="0"/>
                  </a:moveTo>
                  <a:lnTo>
                    <a:pt x="5400" y="0"/>
                  </a:lnTo>
                  <a:cubicBezTo>
                    <a:pt x="2418" y="0"/>
                    <a:pt x="0" y="2291"/>
                    <a:pt x="0" y="5116"/>
                  </a:cubicBezTo>
                  <a:lnTo>
                    <a:pt x="0" y="12023"/>
                  </a:lnTo>
                  <a:cubicBezTo>
                    <a:pt x="0" y="14849"/>
                    <a:pt x="2418" y="17140"/>
                    <a:pt x="5400" y="17140"/>
                  </a:cubicBezTo>
                  <a:lnTo>
                    <a:pt x="8217" y="17140"/>
                  </a:lnTo>
                  <a:lnTo>
                    <a:pt x="1719" y="25825"/>
                  </a:lnTo>
                  <a:lnTo>
                    <a:pt x="13653" y="17140"/>
                  </a:lnTo>
                  <a:lnTo>
                    <a:pt x="16200" y="17140"/>
                  </a:lnTo>
                  <a:cubicBezTo>
                    <a:pt x="19182" y="17140"/>
                    <a:pt x="21600" y="14849"/>
                    <a:pt x="21600" y="12023"/>
                  </a:cubicBezTo>
                  <a:lnTo>
                    <a:pt x="21600" y="5116"/>
                  </a:lnTo>
                  <a:cubicBezTo>
                    <a:pt x="21600" y="2291"/>
                    <a:pt x="19182" y="0"/>
                    <a:pt x="16200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67FC7005-81E9-1847-B168-F3C165700AAF}"/>
                </a:ext>
              </a:extLst>
            </p:cNvPr>
            <p:cNvGrpSpPr/>
            <p:nvPr/>
          </p:nvGrpSpPr>
          <p:grpSpPr>
            <a:xfrm>
              <a:off x="448083" y="1514499"/>
              <a:ext cx="2887176" cy="3867331"/>
              <a:chOff x="1149348" y="1065965"/>
              <a:chExt cx="1685922" cy="2258295"/>
            </a:xfrm>
          </p:grpSpPr>
          <p:sp>
            <p:nvSpPr>
              <p:cNvPr id="88" name="Freeform 118">
                <a:extLst>
                  <a:ext uri="{FF2B5EF4-FFF2-40B4-BE49-F238E27FC236}">
                    <a16:creationId xmlns:a16="http://schemas.microsoft.com/office/drawing/2014/main" xmlns="" id="{A8B53E79-404C-F84C-B823-E7803976F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573" y="1908195"/>
                <a:ext cx="325438" cy="701682"/>
              </a:xfrm>
              <a:custGeom>
                <a:avLst/>
                <a:gdLst>
                  <a:gd name="T0" fmla="*/ 5 w 317"/>
                  <a:gd name="T1" fmla="*/ 554 h 685"/>
                  <a:gd name="T2" fmla="*/ 14 w 317"/>
                  <a:gd name="T3" fmla="*/ 641 h 685"/>
                  <a:gd name="T4" fmla="*/ 87 w 317"/>
                  <a:gd name="T5" fmla="*/ 671 h 685"/>
                  <a:gd name="T6" fmla="*/ 118 w 317"/>
                  <a:gd name="T7" fmla="*/ 632 h 685"/>
                  <a:gd name="T8" fmla="*/ 246 w 317"/>
                  <a:gd name="T9" fmla="*/ 382 h 685"/>
                  <a:gd name="T10" fmla="*/ 312 w 317"/>
                  <a:gd name="T11" fmla="*/ 163 h 685"/>
                  <a:gd name="T12" fmla="*/ 277 w 317"/>
                  <a:gd name="T13" fmla="*/ 64 h 685"/>
                  <a:gd name="T14" fmla="*/ 190 w 317"/>
                  <a:gd name="T15" fmla="*/ 29 h 685"/>
                  <a:gd name="T16" fmla="*/ 125 w 317"/>
                  <a:gd name="T17" fmla="*/ 144 h 685"/>
                  <a:gd name="T18" fmla="*/ 31 w 317"/>
                  <a:gd name="T19" fmla="*/ 403 h 685"/>
                  <a:gd name="T20" fmla="*/ 5 w 317"/>
                  <a:gd name="T21" fmla="*/ 554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7" h="685">
                    <a:moveTo>
                      <a:pt x="5" y="554"/>
                    </a:moveTo>
                    <a:cubicBezTo>
                      <a:pt x="2" y="583"/>
                      <a:pt x="0" y="615"/>
                      <a:pt x="14" y="641"/>
                    </a:cubicBezTo>
                    <a:cubicBezTo>
                      <a:pt x="27" y="667"/>
                      <a:pt x="61" y="685"/>
                      <a:pt x="87" y="671"/>
                    </a:cubicBezTo>
                    <a:cubicBezTo>
                      <a:pt x="102" y="663"/>
                      <a:pt x="110" y="647"/>
                      <a:pt x="118" y="632"/>
                    </a:cubicBezTo>
                    <a:cubicBezTo>
                      <a:pt x="160" y="549"/>
                      <a:pt x="203" y="465"/>
                      <a:pt x="246" y="382"/>
                    </a:cubicBezTo>
                    <a:cubicBezTo>
                      <a:pt x="281" y="313"/>
                      <a:pt x="317" y="240"/>
                      <a:pt x="312" y="163"/>
                    </a:cubicBezTo>
                    <a:cubicBezTo>
                      <a:pt x="310" y="128"/>
                      <a:pt x="299" y="92"/>
                      <a:pt x="277" y="64"/>
                    </a:cubicBezTo>
                    <a:cubicBezTo>
                      <a:pt x="259" y="39"/>
                      <a:pt x="218" y="0"/>
                      <a:pt x="190" y="29"/>
                    </a:cubicBezTo>
                    <a:cubicBezTo>
                      <a:pt x="162" y="57"/>
                      <a:pt x="143" y="108"/>
                      <a:pt x="125" y="144"/>
                    </a:cubicBezTo>
                    <a:cubicBezTo>
                      <a:pt x="84" y="226"/>
                      <a:pt x="52" y="314"/>
                      <a:pt x="31" y="403"/>
                    </a:cubicBezTo>
                    <a:cubicBezTo>
                      <a:pt x="19" y="453"/>
                      <a:pt x="11" y="503"/>
                      <a:pt x="5" y="554"/>
                    </a:cubicBezTo>
                  </a:path>
                </a:pathLst>
              </a:custGeom>
              <a:solidFill>
                <a:srgbClr val="F8A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19">
                <a:extLst>
                  <a:ext uri="{FF2B5EF4-FFF2-40B4-BE49-F238E27FC236}">
                    <a16:creationId xmlns:a16="http://schemas.microsoft.com/office/drawing/2014/main" xmlns="" id="{F5395AD1-80C2-2544-9125-EDF052F95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084" y="1879619"/>
                <a:ext cx="288924" cy="457205"/>
              </a:xfrm>
              <a:custGeom>
                <a:avLst/>
                <a:gdLst>
                  <a:gd name="T0" fmla="*/ 276 w 281"/>
                  <a:gd name="T1" fmla="*/ 208 h 446"/>
                  <a:gd name="T2" fmla="*/ 237 w 281"/>
                  <a:gd name="T3" fmla="*/ 97 h 446"/>
                  <a:gd name="T4" fmla="*/ 173 w 281"/>
                  <a:gd name="T5" fmla="*/ 32 h 446"/>
                  <a:gd name="T6" fmla="*/ 67 w 281"/>
                  <a:gd name="T7" fmla="*/ 186 h 446"/>
                  <a:gd name="T8" fmla="*/ 0 w 281"/>
                  <a:gd name="T9" fmla="*/ 348 h 446"/>
                  <a:gd name="T10" fmla="*/ 204 w 281"/>
                  <a:gd name="T11" fmla="*/ 446 h 446"/>
                  <a:gd name="T12" fmla="*/ 276 w 281"/>
                  <a:gd name="T13" fmla="*/ 208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446">
                    <a:moveTo>
                      <a:pt x="276" y="208"/>
                    </a:moveTo>
                    <a:cubicBezTo>
                      <a:pt x="274" y="168"/>
                      <a:pt x="261" y="129"/>
                      <a:pt x="237" y="97"/>
                    </a:cubicBezTo>
                    <a:cubicBezTo>
                      <a:pt x="216" y="69"/>
                      <a:pt x="204" y="0"/>
                      <a:pt x="173" y="32"/>
                    </a:cubicBezTo>
                    <a:cubicBezTo>
                      <a:pt x="142" y="64"/>
                      <a:pt x="87" y="146"/>
                      <a:pt x="67" y="186"/>
                    </a:cubicBezTo>
                    <a:cubicBezTo>
                      <a:pt x="41" y="238"/>
                      <a:pt x="19" y="292"/>
                      <a:pt x="0" y="348"/>
                    </a:cubicBezTo>
                    <a:lnTo>
                      <a:pt x="204" y="446"/>
                    </a:lnTo>
                    <a:cubicBezTo>
                      <a:pt x="242" y="371"/>
                      <a:pt x="281" y="292"/>
                      <a:pt x="276" y="208"/>
                    </a:cubicBezTo>
                  </a:path>
                </a:pathLst>
              </a:custGeom>
              <a:solidFill>
                <a:srgbClr val="635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20">
                <a:extLst>
                  <a:ext uri="{FF2B5EF4-FFF2-40B4-BE49-F238E27FC236}">
                    <a16:creationId xmlns:a16="http://schemas.microsoft.com/office/drawing/2014/main" xmlns="" id="{D761C2AC-FCB2-D646-9A79-12B42AE08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873" y="2433663"/>
                <a:ext cx="573087" cy="254003"/>
              </a:xfrm>
              <a:custGeom>
                <a:avLst/>
                <a:gdLst>
                  <a:gd name="T0" fmla="*/ 23 w 557"/>
                  <a:gd name="T1" fmla="*/ 34 h 248"/>
                  <a:gd name="T2" fmla="*/ 112 w 557"/>
                  <a:gd name="T3" fmla="*/ 4 h 248"/>
                  <a:gd name="T4" fmla="*/ 204 w 557"/>
                  <a:gd name="T5" fmla="*/ 36 h 248"/>
                  <a:gd name="T6" fmla="*/ 366 w 557"/>
                  <a:gd name="T7" fmla="*/ 113 h 248"/>
                  <a:gd name="T8" fmla="*/ 533 w 557"/>
                  <a:gd name="T9" fmla="*/ 192 h 248"/>
                  <a:gd name="T10" fmla="*/ 554 w 557"/>
                  <a:gd name="T11" fmla="*/ 211 h 248"/>
                  <a:gd name="T12" fmla="*/ 542 w 557"/>
                  <a:gd name="T13" fmla="*/ 237 h 248"/>
                  <a:gd name="T14" fmla="*/ 512 w 557"/>
                  <a:gd name="T15" fmla="*/ 243 h 248"/>
                  <a:gd name="T16" fmla="*/ 263 w 557"/>
                  <a:gd name="T17" fmla="*/ 220 h 248"/>
                  <a:gd name="T18" fmla="*/ 142 w 557"/>
                  <a:gd name="T19" fmla="*/ 182 h 248"/>
                  <a:gd name="T20" fmla="*/ 33 w 557"/>
                  <a:gd name="T21" fmla="*/ 129 h 248"/>
                  <a:gd name="T22" fmla="*/ 23 w 557"/>
                  <a:gd name="T23" fmla="*/ 34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7" h="248">
                    <a:moveTo>
                      <a:pt x="23" y="34"/>
                    </a:moveTo>
                    <a:cubicBezTo>
                      <a:pt x="44" y="9"/>
                      <a:pt x="80" y="0"/>
                      <a:pt x="112" y="4"/>
                    </a:cubicBezTo>
                    <a:cubicBezTo>
                      <a:pt x="145" y="7"/>
                      <a:pt x="175" y="22"/>
                      <a:pt x="204" y="36"/>
                    </a:cubicBezTo>
                    <a:cubicBezTo>
                      <a:pt x="258" y="61"/>
                      <a:pt x="312" y="87"/>
                      <a:pt x="366" y="113"/>
                    </a:cubicBezTo>
                    <a:cubicBezTo>
                      <a:pt x="422" y="139"/>
                      <a:pt x="478" y="166"/>
                      <a:pt x="533" y="192"/>
                    </a:cubicBezTo>
                    <a:cubicBezTo>
                      <a:pt x="542" y="197"/>
                      <a:pt x="552" y="202"/>
                      <a:pt x="554" y="211"/>
                    </a:cubicBezTo>
                    <a:cubicBezTo>
                      <a:pt x="557" y="221"/>
                      <a:pt x="551" y="232"/>
                      <a:pt x="542" y="237"/>
                    </a:cubicBezTo>
                    <a:cubicBezTo>
                      <a:pt x="533" y="242"/>
                      <a:pt x="522" y="243"/>
                      <a:pt x="512" y="243"/>
                    </a:cubicBezTo>
                    <a:cubicBezTo>
                      <a:pt x="428" y="248"/>
                      <a:pt x="344" y="240"/>
                      <a:pt x="263" y="220"/>
                    </a:cubicBezTo>
                    <a:cubicBezTo>
                      <a:pt x="222" y="210"/>
                      <a:pt x="181" y="197"/>
                      <a:pt x="142" y="182"/>
                    </a:cubicBezTo>
                    <a:cubicBezTo>
                      <a:pt x="108" y="168"/>
                      <a:pt x="60" y="154"/>
                      <a:pt x="33" y="129"/>
                    </a:cubicBezTo>
                    <a:cubicBezTo>
                      <a:pt x="7" y="105"/>
                      <a:pt x="0" y="62"/>
                      <a:pt x="23" y="34"/>
                    </a:cubicBezTo>
                  </a:path>
                </a:pathLst>
              </a:custGeom>
              <a:solidFill>
                <a:srgbClr val="F8A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21">
                <a:extLst>
                  <a:ext uri="{FF2B5EF4-FFF2-40B4-BE49-F238E27FC236}">
                    <a16:creationId xmlns:a16="http://schemas.microsoft.com/office/drawing/2014/main" xmlns="" id="{91E8687A-D2A4-DC42-A770-77C56C3FC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672" y="2652740"/>
                <a:ext cx="588962" cy="398467"/>
              </a:xfrm>
              <a:custGeom>
                <a:avLst/>
                <a:gdLst>
                  <a:gd name="T0" fmla="*/ 77 w 573"/>
                  <a:gd name="T1" fmla="*/ 9 h 391"/>
                  <a:gd name="T2" fmla="*/ 496 w 573"/>
                  <a:gd name="T3" fmla="*/ 9 h 391"/>
                  <a:gd name="T4" fmla="*/ 552 w 573"/>
                  <a:gd name="T5" fmla="*/ 174 h 391"/>
                  <a:gd name="T6" fmla="*/ 482 w 573"/>
                  <a:gd name="T7" fmla="*/ 348 h 391"/>
                  <a:gd name="T8" fmla="*/ 91 w 573"/>
                  <a:gd name="T9" fmla="*/ 348 h 391"/>
                  <a:gd name="T10" fmla="*/ 21 w 573"/>
                  <a:gd name="T11" fmla="*/ 174 h 391"/>
                  <a:gd name="T12" fmla="*/ 77 w 573"/>
                  <a:gd name="T13" fmla="*/ 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3" h="391">
                    <a:moveTo>
                      <a:pt x="77" y="9"/>
                    </a:moveTo>
                    <a:cubicBezTo>
                      <a:pt x="139" y="0"/>
                      <a:pt x="434" y="0"/>
                      <a:pt x="496" y="9"/>
                    </a:cubicBezTo>
                    <a:cubicBezTo>
                      <a:pt x="573" y="20"/>
                      <a:pt x="562" y="116"/>
                      <a:pt x="552" y="174"/>
                    </a:cubicBezTo>
                    <a:cubicBezTo>
                      <a:pt x="541" y="237"/>
                      <a:pt x="528" y="304"/>
                      <a:pt x="482" y="348"/>
                    </a:cubicBezTo>
                    <a:cubicBezTo>
                      <a:pt x="437" y="391"/>
                      <a:pt x="136" y="391"/>
                      <a:pt x="91" y="348"/>
                    </a:cubicBezTo>
                    <a:cubicBezTo>
                      <a:pt x="45" y="304"/>
                      <a:pt x="32" y="237"/>
                      <a:pt x="21" y="174"/>
                    </a:cubicBezTo>
                    <a:cubicBezTo>
                      <a:pt x="12" y="116"/>
                      <a:pt x="0" y="20"/>
                      <a:pt x="77" y="9"/>
                    </a:cubicBezTo>
                  </a:path>
                </a:pathLst>
              </a:custGeom>
              <a:solidFill>
                <a:srgbClr val="1F2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22">
                <a:extLst>
                  <a:ext uri="{FF2B5EF4-FFF2-40B4-BE49-F238E27FC236}">
                    <a16:creationId xmlns:a16="http://schemas.microsoft.com/office/drawing/2014/main" xmlns="" id="{087A40A2-B5F6-0346-B84F-B1915F107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5633" y="2692428"/>
                <a:ext cx="909637" cy="404817"/>
              </a:xfrm>
              <a:custGeom>
                <a:avLst/>
                <a:gdLst>
                  <a:gd name="T0" fmla="*/ 832 w 885"/>
                  <a:gd name="T1" fmla="*/ 234 h 397"/>
                  <a:gd name="T2" fmla="*/ 857 w 885"/>
                  <a:gd name="T3" fmla="*/ 365 h 397"/>
                  <a:gd name="T4" fmla="*/ 70 w 885"/>
                  <a:gd name="T5" fmla="*/ 335 h 397"/>
                  <a:gd name="T6" fmla="*/ 182 w 885"/>
                  <a:gd name="T7" fmla="*/ 19 h 397"/>
                  <a:gd name="T8" fmla="*/ 304 w 885"/>
                  <a:gd name="T9" fmla="*/ 29 h 397"/>
                  <a:gd name="T10" fmla="*/ 832 w 885"/>
                  <a:gd name="T11" fmla="*/ 23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5" h="397">
                    <a:moveTo>
                      <a:pt x="832" y="234"/>
                    </a:moveTo>
                    <a:cubicBezTo>
                      <a:pt x="864" y="269"/>
                      <a:pt x="885" y="328"/>
                      <a:pt x="857" y="365"/>
                    </a:cubicBezTo>
                    <a:cubicBezTo>
                      <a:pt x="833" y="397"/>
                      <a:pt x="168" y="335"/>
                      <a:pt x="70" y="335"/>
                    </a:cubicBezTo>
                    <a:cubicBezTo>
                      <a:pt x="0" y="246"/>
                      <a:pt x="2" y="110"/>
                      <a:pt x="182" y="19"/>
                    </a:cubicBezTo>
                    <a:cubicBezTo>
                      <a:pt x="220" y="0"/>
                      <a:pt x="262" y="20"/>
                      <a:pt x="304" y="29"/>
                    </a:cubicBezTo>
                    <a:cubicBezTo>
                      <a:pt x="424" y="54"/>
                      <a:pt x="751" y="145"/>
                      <a:pt x="832" y="234"/>
                    </a:cubicBezTo>
                  </a:path>
                </a:pathLst>
              </a:custGeom>
              <a:solidFill>
                <a:srgbClr val="1F2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23">
                <a:extLst>
                  <a:ext uri="{FF2B5EF4-FFF2-40B4-BE49-F238E27FC236}">
                    <a16:creationId xmlns:a16="http://schemas.microsoft.com/office/drawing/2014/main" xmlns="" id="{5169A92F-ECD8-0E47-8319-B022C1932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698" y="2276499"/>
                <a:ext cx="800098" cy="777883"/>
              </a:xfrm>
              <a:custGeom>
                <a:avLst/>
                <a:gdLst>
                  <a:gd name="T0" fmla="*/ 144 w 779"/>
                  <a:gd name="T1" fmla="*/ 5 h 761"/>
                  <a:gd name="T2" fmla="*/ 19 w 779"/>
                  <a:gd name="T3" fmla="*/ 61 h 761"/>
                  <a:gd name="T4" fmla="*/ 21 w 779"/>
                  <a:gd name="T5" fmla="*/ 175 h 761"/>
                  <a:gd name="T6" fmla="*/ 90 w 779"/>
                  <a:gd name="T7" fmla="*/ 271 h 761"/>
                  <a:gd name="T8" fmla="*/ 540 w 779"/>
                  <a:gd name="T9" fmla="*/ 732 h 761"/>
                  <a:gd name="T10" fmla="*/ 683 w 779"/>
                  <a:gd name="T11" fmla="*/ 483 h 761"/>
                  <a:gd name="T12" fmla="*/ 144 w 779"/>
                  <a:gd name="T13" fmla="*/ 5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9" h="761">
                    <a:moveTo>
                      <a:pt x="144" y="5"/>
                    </a:moveTo>
                    <a:cubicBezTo>
                      <a:pt x="96" y="0"/>
                      <a:pt x="43" y="19"/>
                      <a:pt x="19" y="61"/>
                    </a:cubicBezTo>
                    <a:cubicBezTo>
                      <a:pt x="0" y="96"/>
                      <a:pt x="4" y="139"/>
                      <a:pt x="21" y="175"/>
                    </a:cubicBezTo>
                    <a:cubicBezTo>
                      <a:pt x="37" y="211"/>
                      <a:pt x="63" y="241"/>
                      <a:pt x="90" y="271"/>
                    </a:cubicBezTo>
                    <a:cubicBezTo>
                      <a:pt x="470" y="696"/>
                      <a:pt x="476" y="715"/>
                      <a:pt x="540" y="732"/>
                    </a:cubicBezTo>
                    <a:cubicBezTo>
                      <a:pt x="648" y="761"/>
                      <a:pt x="779" y="732"/>
                      <a:pt x="683" y="483"/>
                    </a:cubicBezTo>
                    <a:cubicBezTo>
                      <a:pt x="668" y="443"/>
                      <a:pt x="263" y="15"/>
                      <a:pt x="144" y="5"/>
                    </a:cubicBezTo>
                  </a:path>
                </a:pathLst>
              </a:custGeom>
              <a:solidFill>
                <a:srgbClr val="1F2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24">
                <a:extLst>
                  <a:ext uri="{FF2B5EF4-FFF2-40B4-BE49-F238E27FC236}">
                    <a16:creationId xmlns:a16="http://schemas.microsoft.com/office/drawing/2014/main" xmlns="" id="{7AC2F13B-DB7A-A04A-9B49-DCEEA9A5E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885" y="2960718"/>
                <a:ext cx="165100" cy="225427"/>
              </a:xfrm>
              <a:custGeom>
                <a:avLst/>
                <a:gdLst>
                  <a:gd name="T0" fmla="*/ 135 w 161"/>
                  <a:gd name="T1" fmla="*/ 205 h 220"/>
                  <a:gd name="T2" fmla="*/ 0 w 161"/>
                  <a:gd name="T3" fmla="*/ 39 h 220"/>
                  <a:gd name="T4" fmla="*/ 111 w 161"/>
                  <a:gd name="T5" fmla="*/ 0 h 220"/>
                  <a:gd name="T6" fmla="*/ 135 w 161"/>
                  <a:gd name="T7" fmla="*/ 20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1" h="220">
                    <a:moveTo>
                      <a:pt x="135" y="205"/>
                    </a:moveTo>
                    <a:cubicBezTo>
                      <a:pt x="109" y="190"/>
                      <a:pt x="59" y="125"/>
                      <a:pt x="0" y="39"/>
                    </a:cubicBezTo>
                    <a:lnTo>
                      <a:pt x="111" y="0"/>
                    </a:lnTo>
                    <a:cubicBezTo>
                      <a:pt x="147" y="128"/>
                      <a:pt x="161" y="220"/>
                      <a:pt x="135" y="205"/>
                    </a:cubicBezTo>
                  </a:path>
                </a:pathLst>
              </a:custGeom>
              <a:solidFill>
                <a:srgbClr val="F8A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25">
                <a:extLst>
                  <a:ext uri="{FF2B5EF4-FFF2-40B4-BE49-F238E27FC236}">
                    <a16:creationId xmlns:a16="http://schemas.microsoft.com/office/drawing/2014/main" xmlns="" id="{35E23712-12DA-6847-9026-6391D0705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48" y="2255862"/>
                <a:ext cx="477837" cy="763596"/>
              </a:xfrm>
              <a:custGeom>
                <a:avLst/>
                <a:gdLst>
                  <a:gd name="T0" fmla="*/ 54 w 465"/>
                  <a:gd name="T1" fmla="*/ 33 h 747"/>
                  <a:gd name="T2" fmla="*/ 242 w 465"/>
                  <a:gd name="T3" fmla="*/ 96 h 747"/>
                  <a:gd name="T4" fmla="*/ 465 w 465"/>
                  <a:gd name="T5" fmla="*/ 690 h 747"/>
                  <a:gd name="T6" fmla="*/ 338 w 465"/>
                  <a:gd name="T7" fmla="*/ 747 h 747"/>
                  <a:gd name="T8" fmla="*/ 38 w 465"/>
                  <a:gd name="T9" fmla="*/ 218 h 747"/>
                  <a:gd name="T10" fmla="*/ 54 w 465"/>
                  <a:gd name="T11" fmla="*/ 33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5" h="747">
                    <a:moveTo>
                      <a:pt x="54" y="33"/>
                    </a:moveTo>
                    <a:cubicBezTo>
                      <a:pt x="121" y="0"/>
                      <a:pt x="188" y="9"/>
                      <a:pt x="242" y="96"/>
                    </a:cubicBezTo>
                    <a:cubicBezTo>
                      <a:pt x="314" y="214"/>
                      <a:pt x="412" y="501"/>
                      <a:pt x="465" y="690"/>
                    </a:cubicBezTo>
                    <a:lnTo>
                      <a:pt x="338" y="747"/>
                    </a:lnTo>
                    <a:cubicBezTo>
                      <a:pt x="258" y="564"/>
                      <a:pt x="99" y="326"/>
                      <a:pt x="38" y="218"/>
                    </a:cubicBezTo>
                    <a:cubicBezTo>
                      <a:pt x="3" y="157"/>
                      <a:pt x="0" y="58"/>
                      <a:pt x="54" y="33"/>
                    </a:cubicBezTo>
                  </a:path>
                </a:pathLst>
              </a:custGeom>
              <a:solidFill>
                <a:srgbClr val="1B3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26">
                <a:extLst>
                  <a:ext uri="{FF2B5EF4-FFF2-40B4-BE49-F238E27FC236}">
                    <a16:creationId xmlns:a16="http://schemas.microsoft.com/office/drawing/2014/main" xmlns="" id="{F952BA04-ADD3-C149-AEC2-403BB2DF1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497" y="3048031"/>
                <a:ext cx="209549" cy="111126"/>
              </a:xfrm>
              <a:custGeom>
                <a:avLst/>
                <a:gdLst>
                  <a:gd name="T0" fmla="*/ 149 w 204"/>
                  <a:gd name="T1" fmla="*/ 0 h 109"/>
                  <a:gd name="T2" fmla="*/ 204 w 204"/>
                  <a:gd name="T3" fmla="*/ 102 h 109"/>
                  <a:gd name="T4" fmla="*/ 28 w 204"/>
                  <a:gd name="T5" fmla="*/ 97 h 109"/>
                  <a:gd name="T6" fmla="*/ 149 w 204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4" h="109">
                    <a:moveTo>
                      <a:pt x="149" y="0"/>
                    </a:moveTo>
                    <a:lnTo>
                      <a:pt x="204" y="102"/>
                    </a:lnTo>
                    <a:cubicBezTo>
                      <a:pt x="122" y="108"/>
                      <a:pt x="56" y="109"/>
                      <a:pt x="28" y="97"/>
                    </a:cubicBezTo>
                    <a:cubicBezTo>
                      <a:pt x="0" y="86"/>
                      <a:pt x="56" y="45"/>
                      <a:pt x="149" y="0"/>
                    </a:cubicBezTo>
                    <a:close/>
                  </a:path>
                </a:pathLst>
              </a:custGeom>
              <a:solidFill>
                <a:srgbClr val="F8A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27">
                <a:extLst>
                  <a:ext uri="{FF2B5EF4-FFF2-40B4-BE49-F238E27FC236}">
                    <a16:creationId xmlns:a16="http://schemas.microsoft.com/office/drawing/2014/main" xmlns="" id="{DD455A2E-0287-8D43-91CD-AFD55D452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484" y="2928968"/>
                <a:ext cx="823911" cy="234952"/>
              </a:xfrm>
              <a:custGeom>
                <a:avLst/>
                <a:gdLst>
                  <a:gd name="T0" fmla="*/ 650 w 803"/>
                  <a:gd name="T1" fmla="*/ 0 h 229"/>
                  <a:gd name="T2" fmla="*/ 803 w 803"/>
                  <a:gd name="T3" fmla="*/ 90 h 229"/>
                  <a:gd name="T4" fmla="*/ 667 w 803"/>
                  <a:gd name="T5" fmla="*/ 221 h 229"/>
                  <a:gd name="T6" fmla="*/ 44 w 803"/>
                  <a:gd name="T7" fmla="*/ 229 h 229"/>
                  <a:gd name="T8" fmla="*/ 0 w 803"/>
                  <a:gd name="T9" fmla="*/ 116 h 229"/>
                  <a:gd name="T10" fmla="*/ 650 w 803"/>
                  <a:gd name="T11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3" h="229">
                    <a:moveTo>
                      <a:pt x="650" y="0"/>
                    </a:moveTo>
                    <a:cubicBezTo>
                      <a:pt x="752" y="0"/>
                      <a:pt x="803" y="53"/>
                      <a:pt x="803" y="90"/>
                    </a:cubicBezTo>
                    <a:cubicBezTo>
                      <a:pt x="803" y="153"/>
                      <a:pt x="764" y="221"/>
                      <a:pt x="667" y="221"/>
                    </a:cubicBezTo>
                    <a:cubicBezTo>
                      <a:pt x="543" y="221"/>
                      <a:pt x="234" y="216"/>
                      <a:pt x="44" y="229"/>
                    </a:cubicBezTo>
                    <a:lnTo>
                      <a:pt x="0" y="116"/>
                    </a:lnTo>
                    <a:cubicBezTo>
                      <a:pt x="140" y="48"/>
                      <a:pt x="500" y="0"/>
                      <a:pt x="650" y="0"/>
                    </a:cubicBezTo>
                  </a:path>
                </a:pathLst>
              </a:custGeom>
              <a:solidFill>
                <a:srgbClr val="1B3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28">
                <a:extLst>
                  <a:ext uri="{FF2B5EF4-FFF2-40B4-BE49-F238E27FC236}">
                    <a16:creationId xmlns:a16="http://schemas.microsoft.com/office/drawing/2014/main" xmlns="" id="{1A40391A-3260-FA41-BEAA-7594BA714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797" y="3068669"/>
                <a:ext cx="301625" cy="255591"/>
              </a:xfrm>
              <a:custGeom>
                <a:avLst/>
                <a:gdLst>
                  <a:gd name="T0" fmla="*/ 0 w 293"/>
                  <a:gd name="T1" fmla="*/ 63 h 250"/>
                  <a:gd name="T2" fmla="*/ 51 w 293"/>
                  <a:gd name="T3" fmla="*/ 11 h 250"/>
                  <a:gd name="T4" fmla="*/ 88 w 293"/>
                  <a:gd name="T5" fmla="*/ 6 h 250"/>
                  <a:gd name="T6" fmla="*/ 109 w 293"/>
                  <a:gd name="T7" fmla="*/ 41 h 250"/>
                  <a:gd name="T8" fmla="*/ 132 w 293"/>
                  <a:gd name="T9" fmla="*/ 61 h 250"/>
                  <a:gd name="T10" fmla="*/ 150 w 293"/>
                  <a:gd name="T11" fmla="*/ 37 h 250"/>
                  <a:gd name="T12" fmla="*/ 226 w 293"/>
                  <a:gd name="T13" fmla="*/ 170 h 250"/>
                  <a:gd name="T14" fmla="*/ 272 w 293"/>
                  <a:gd name="T15" fmla="*/ 193 h 250"/>
                  <a:gd name="T16" fmla="*/ 285 w 293"/>
                  <a:gd name="T17" fmla="*/ 239 h 250"/>
                  <a:gd name="T18" fmla="*/ 270 w 293"/>
                  <a:gd name="T19" fmla="*/ 250 h 250"/>
                  <a:gd name="T20" fmla="*/ 65 w 293"/>
                  <a:gd name="T21" fmla="*/ 151 h 250"/>
                  <a:gd name="T22" fmla="*/ 69 w 293"/>
                  <a:gd name="T23" fmla="*/ 104 h 250"/>
                  <a:gd name="T24" fmla="*/ 39 w 293"/>
                  <a:gd name="T25" fmla="*/ 115 h 250"/>
                  <a:gd name="T26" fmla="*/ 0 w 293"/>
                  <a:gd name="T27" fmla="*/ 6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3" h="250">
                    <a:moveTo>
                      <a:pt x="0" y="63"/>
                    </a:moveTo>
                    <a:cubicBezTo>
                      <a:pt x="4" y="61"/>
                      <a:pt x="32" y="19"/>
                      <a:pt x="51" y="11"/>
                    </a:cubicBezTo>
                    <a:cubicBezTo>
                      <a:pt x="62" y="7"/>
                      <a:pt x="76" y="0"/>
                      <a:pt x="88" y="6"/>
                    </a:cubicBezTo>
                    <a:cubicBezTo>
                      <a:pt x="101" y="12"/>
                      <a:pt x="101" y="30"/>
                      <a:pt x="109" y="41"/>
                    </a:cubicBezTo>
                    <a:cubicBezTo>
                      <a:pt x="115" y="49"/>
                      <a:pt x="123" y="56"/>
                      <a:pt x="132" y="61"/>
                    </a:cubicBezTo>
                    <a:lnTo>
                      <a:pt x="150" y="37"/>
                    </a:lnTo>
                    <a:cubicBezTo>
                      <a:pt x="213" y="66"/>
                      <a:pt x="163" y="140"/>
                      <a:pt x="226" y="170"/>
                    </a:cubicBezTo>
                    <a:cubicBezTo>
                      <a:pt x="242" y="177"/>
                      <a:pt x="259" y="183"/>
                      <a:pt x="272" y="193"/>
                    </a:cubicBezTo>
                    <a:cubicBezTo>
                      <a:pt x="285" y="204"/>
                      <a:pt x="293" y="224"/>
                      <a:pt x="285" y="239"/>
                    </a:cubicBezTo>
                    <a:cubicBezTo>
                      <a:pt x="281" y="244"/>
                      <a:pt x="276" y="248"/>
                      <a:pt x="270" y="250"/>
                    </a:cubicBezTo>
                    <a:lnTo>
                      <a:pt x="65" y="151"/>
                    </a:lnTo>
                    <a:cubicBezTo>
                      <a:pt x="65" y="151"/>
                      <a:pt x="63" y="109"/>
                      <a:pt x="69" y="104"/>
                    </a:cubicBezTo>
                    <a:cubicBezTo>
                      <a:pt x="62" y="107"/>
                      <a:pt x="46" y="115"/>
                      <a:pt x="39" y="115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29">
                <a:extLst>
                  <a:ext uri="{FF2B5EF4-FFF2-40B4-BE49-F238E27FC236}">
                    <a16:creationId xmlns:a16="http://schemas.microsoft.com/office/drawing/2014/main" xmlns="" id="{36BBB9BB-44FF-EC41-989C-F9A72D74A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535" y="3040094"/>
                <a:ext cx="169863" cy="152402"/>
              </a:xfrm>
              <a:custGeom>
                <a:avLst/>
                <a:gdLst>
                  <a:gd name="T0" fmla="*/ 1 w 165"/>
                  <a:gd name="T1" fmla="*/ 133 h 150"/>
                  <a:gd name="T2" fmla="*/ 14 w 165"/>
                  <a:gd name="T3" fmla="*/ 98 h 150"/>
                  <a:gd name="T4" fmla="*/ 48 w 165"/>
                  <a:gd name="T5" fmla="*/ 24 h 150"/>
                  <a:gd name="T6" fmla="*/ 113 w 165"/>
                  <a:gd name="T7" fmla="*/ 32 h 150"/>
                  <a:gd name="T8" fmla="*/ 132 w 165"/>
                  <a:gd name="T9" fmla="*/ 50 h 150"/>
                  <a:gd name="T10" fmla="*/ 150 w 165"/>
                  <a:gd name="T11" fmla="*/ 46 h 150"/>
                  <a:gd name="T12" fmla="*/ 157 w 165"/>
                  <a:gd name="T13" fmla="*/ 79 h 150"/>
                  <a:gd name="T14" fmla="*/ 164 w 165"/>
                  <a:gd name="T15" fmla="*/ 137 h 150"/>
                  <a:gd name="T16" fmla="*/ 165 w 165"/>
                  <a:gd name="T17" fmla="*/ 150 h 150"/>
                  <a:gd name="T18" fmla="*/ 4 w 165"/>
                  <a:gd name="T19" fmla="*/ 150 h 150"/>
                  <a:gd name="T20" fmla="*/ 1 w 165"/>
                  <a:gd name="T21" fmla="*/ 13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150">
                    <a:moveTo>
                      <a:pt x="1" y="133"/>
                    </a:moveTo>
                    <a:cubicBezTo>
                      <a:pt x="0" y="116"/>
                      <a:pt x="7" y="102"/>
                      <a:pt x="14" y="98"/>
                    </a:cubicBezTo>
                    <a:cubicBezTo>
                      <a:pt x="22" y="94"/>
                      <a:pt x="33" y="66"/>
                      <a:pt x="48" y="24"/>
                    </a:cubicBezTo>
                    <a:cubicBezTo>
                      <a:pt x="55" y="5"/>
                      <a:pt x="94" y="0"/>
                      <a:pt x="113" y="32"/>
                    </a:cubicBezTo>
                    <a:cubicBezTo>
                      <a:pt x="119" y="43"/>
                      <a:pt x="125" y="50"/>
                      <a:pt x="132" y="50"/>
                    </a:cubicBezTo>
                    <a:cubicBezTo>
                      <a:pt x="138" y="50"/>
                      <a:pt x="144" y="39"/>
                      <a:pt x="150" y="46"/>
                    </a:cubicBezTo>
                    <a:cubicBezTo>
                      <a:pt x="155" y="52"/>
                      <a:pt x="156" y="68"/>
                      <a:pt x="157" y="79"/>
                    </a:cubicBezTo>
                    <a:cubicBezTo>
                      <a:pt x="160" y="98"/>
                      <a:pt x="162" y="117"/>
                      <a:pt x="164" y="137"/>
                    </a:cubicBezTo>
                    <a:cubicBezTo>
                      <a:pt x="164" y="141"/>
                      <a:pt x="165" y="146"/>
                      <a:pt x="165" y="150"/>
                    </a:cubicBezTo>
                    <a:lnTo>
                      <a:pt x="4" y="150"/>
                    </a:lnTo>
                    <a:cubicBezTo>
                      <a:pt x="2" y="145"/>
                      <a:pt x="1" y="139"/>
                      <a:pt x="1" y="133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30">
                <a:extLst>
                  <a:ext uri="{FF2B5EF4-FFF2-40B4-BE49-F238E27FC236}">
                    <a16:creationId xmlns:a16="http://schemas.microsoft.com/office/drawing/2014/main" xmlns="" id="{6C2DBFDE-8A7D-5849-A345-D3A86221F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6296" y="1908195"/>
                <a:ext cx="323849" cy="701682"/>
              </a:xfrm>
              <a:custGeom>
                <a:avLst/>
                <a:gdLst>
                  <a:gd name="T0" fmla="*/ 311 w 316"/>
                  <a:gd name="T1" fmla="*/ 554 h 685"/>
                  <a:gd name="T2" fmla="*/ 303 w 316"/>
                  <a:gd name="T3" fmla="*/ 641 h 685"/>
                  <a:gd name="T4" fmla="*/ 229 w 316"/>
                  <a:gd name="T5" fmla="*/ 671 h 685"/>
                  <a:gd name="T6" fmla="*/ 199 w 316"/>
                  <a:gd name="T7" fmla="*/ 632 h 685"/>
                  <a:gd name="T8" fmla="*/ 71 w 316"/>
                  <a:gd name="T9" fmla="*/ 382 h 685"/>
                  <a:gd name="T10" fmla="*/ 4 w 316"/>
                  <a:gd name="T11" fmla="*/ 163 h 685"/>
                  <a:gd name="T12" fmla="*/ 39 w 316"/>
                  <a:gd name="T13" fmla="*/ 64 h 685"/>
                  <a:gd name="T14" fmla="*/ 127 w 316"/>
                  <a:gd name="T15" fmla="*/ 29 h 685"/>
                  <a:gd name="T16" fmla="*/ 192 w 316"/>
                  <a:gd name="T17" fmla="*/ 144 h 685"/>
                  <a:gd name="T18" fmla="*/ 285 w 316"/>
                  <a:gd name="T19" fmla="*/ 403 h 685"/>
                  <a:gd name="T20" fmla="*/ 311 w 316"/>
                  <a:gd name="T21" fmla="*/ 554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6" h="685">
                    <a:moveTo>
                      <a:pt x="311" y="554"/>
                    </a:moveTo>
                    <a:cubicBezTo>
                      <a:pt x="315" y="583"/>
                      <a:pt x="316" y="615"/>
                      <a:pt x="303" y="641"/>
                    </a:cubicBezTo>
                    <a:cubicBezTo>
                      <a:pt x="289" y="667"/>
                      <a:pt x="255" y="685"/>
                      <a:pt x="229" y="671"/>
                    </a:cubicBezTo>
                    <a:cubicBezTo>
                      <a:pt x="215" y="663"/>
                      <a:pt x="206" y="647"/>
                      <a:pt x="199" y="632"/>
                    </a:cubicBezTo>
                    <a:cubicBezTo>
                      <a:pt x="156" y="549"/>
                      <a:pt x="113" y="465"/>
                      <a:pt x="71" y="382"/>
                    </a:cubicBezTo>
                    <a:cubicBezTo>
                      <a:pt x="36" y="313"/>
                      <a:pt x="0" y="240"/>
                      <a:pt x="4" y="163"/>
                    </a:cubicBezTo>
                    <a:cubicBezTo>
                      <a:pt x="6" y="128"/>
                      <a:pt x="17" y="92"/>
                      <a:pt x="39" y="64"/>
                    </a:cubicBezTo>
                    <a:cubicBezTo>
                      <a:pt x="58" y="39"/>
                      <a:pt x="99" y="0"/>
                      <a:pt x="127" y="29"/>
                    </a:cubicBezTo>
                    <a:cubicBezTo>
                      <a:pt x="155" y="57"/>
                      <a:pt x="174" y="108"/>
                      <a:pt x="192" y="144"/>
                    </a:cubicBezTo>
                    <a:cubicBezTo>
                      <a:pt x="233" y="226"/>
                      <a:pt x="264" y="314"/>
                      <a:pt x="285" y="403"/>
                    </a:cubicBezTo>
                    <a:cubicBezTo>
                      <a:pt x="297" y="453"/>
                      <a:pt x="306" y="503"/>
                      <a:pt x="311" y="554"/>
                    </a:cubicBezTo>
                  </a:path>
                </a:pathLst>
              </a:custGeom>
              <a:solidFill>
                <a:srgbClr val="F8A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31">
                <a:extLst>
                  <a:ext uri="{FF2B5EF4-FFF2-40B4-BE49-F238E27FC236}">
                    <a16:creationId xmlns:a16="http://schemas.microsoft.com/office/drawing/2014/main" xmlns="" id="{491371CB-70AA-7040-BE62-96097644F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4708" y="1879619"/>
                <a:ext cx="288924" cy="457205"/>
              </a:xfrm>
              <a:custGeom>
                <a:avLst/>
                <a:gdLst>
                  <a:gd name="T0" fmla="*/ 5 w 281"/>
                  <a:gd name="T1" fmla="*/ 208 h 446"/>
                  <a:gd name="T2" fmla="*/ 44 w 281"/>
                  <a:gd name="T3" fmla="*/ 97 h 446"/>
                  <a:gd name="T4" fmla="*/ 108 w 281"/>
                  <a:gd name="T5" fmla="*/ 32 h 446"/>
                  <a:gd name="T6" fmla="*/ 214 w 281"/>
                  <a:gd name="T7" fmla="*/ 186 h 446"/>
                  <a:gd name="T8" fmla="*/ 281 w 281"/>
                  <a:gd name="T9" fmla="*/ 348 h 446"/>
                  <a:gd name="T10" fmla="*/ 77 w 281"/>
                  <a:gd name="T11" fmla="*/ 446 h 446"/>
                  <a:gd name="T12" fmla="*/ 5 w 281"/>
                  <a:gd name="T13" fmla="*/ 208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446">
                    <a:moveTo>
                      <a:pt x="5" y="208"/>
                    </a:moveTo>
                    <a:cubicBezTo>
                      <a:pt x="8" y="168"/>
                      <a:pt x="20" y="129"/>
                      <a:pt x="44" y="97"/>
                    </a:cubicBezTo>
                    <a:cubicBezTo>
                      <a:pt x="65" y="69"/>
                      <a:pt x="77" y="0"/>
                      <a:pt x="108" y="32"/>
                    </a:cubicBezTo>
                    <a:cubicBezTo>
                      <a:pt x="139" y="64"/>
                      <a:pt x="194" y="146"/>
                      <a:pt x="214" y="186"/>
                    </a:cubicBezTo>
                    <a:cubicBezTo>
                      <a:pt x="240" y="238"/>
                      <a:pt x="262" y="292"/>
                      <a:pt x="281" y="348"/>
                    </a:cubicBezTo>
                    <a:lnTo>
                      <a:pt x="77" y="446"/>
                    </a:lnTo>
                    <a:cubicBezTo>
                      <a:pt x="39" y="371"/>
                      <a:pt x="0" y="292"/>
                      <a:pt x="5" y="208"/>
                    </a:cubicBezTo>
                  </a:path>
                </a:pathLst>
              </a:custGeom>
              <a:solidFill>
                <a:srgbClr val="635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32">
                <a:extLst>
                  <a:ext uri="{FF2B5EF4-FFF2-40B4-BE49-F238E27FC236}">
                    <a16:creationId xmlns:a16="http://schemas.microsoft.com/office/drawing/2014/main" xmlns="" id="{58D12CA6-B115-2648-8CD7-EB8C6A0DE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6584" y="2449538"/>
                <a:ext cx="571498" cy="252415"/>
              </a:xfrm>
              <a:custGeom>
                <a:avLst/>
                <a:gdLst>
                  <a:gd name="T0" fmla="*/ 534 w 557"/>
                  <a:gd name="T1" fmla="*/ 34 h 247"/>
                  <a:gd name="T2" fmla="*/ 445 w 557"/>
                  <a:gd name="T3" fmla="*/ 3 h 247"/>
                  <a:gd name="T4" fmla="*/ 353 w 557"/>
                  <a:gd name="T5" fmla="*/ 35 h 247"/>
                  <a:gd name="T6" fmla="*/ 191 w 557"/>
                  <a:gd name="T7" fmla="*/ 112 h 247"/>
                  <a:gd name="T8" fmla="*/ 24 w 557"/>
                  <a:gd name="T9" fmla="*/ 192 h 247"/>
                  <a:gd name="T10" fmla="*/ 3 w 557"/>
                  <a:gd name="T11" fmla="*/ 210 h 247"/>
                  <a:gd name="T12" fmla="*/ 15 w 557"/>
                  <a:gd name="T13" fmla="*/ 236 h 247"/>
                  <a:gd name="T14" fmla="*/ 45 w 557"/>
                  <a:gd name="T15" fmla="*/ 243 h 247"/>
                  <a:gd name="T16" fmla="*/ 294 w 557"/>
                  <a:gd name="T17" fmla="*/ 220 h 247"/>
                  <a:gd name="T18" fmla="*/ 415 w 557"/>
                  <a:gd name="T19" fmla="*/ 181 h 247"/>
                  <a:gd name="T20" fmla="*/ 524 w 557"/>
                  <a:gd name="T21" fmla="*/ 128 h 247"/>
                  <a:gd name="T22" fmla="*/ 534 w 557"/>
                  <a:gd name="T23" fmla="*/ 3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7" h="247">
                    <a:moveTo>
                      <a:pt x="534" y="34"/>
                    </a:moveTo>
                    <a:cubicBezTo>
                      <a:pt x="513" y="9"/>
                      <a:pt x="477" y="0"/>
                      <a:pt x="445" y="3"/>
                    </a:cubicBezTo>
                    <a:cubicBezTo>
                      <a:pt x="412" y="7"/>
                      <a:pt x="382" y="21"/>
                      <a:pt x="353" y="35"/>
                    </a:cubicBezTo>
                    <a:cubicBezTo>
                      <a:pt x="299" y="61"/>
                      <a:pt x="245" y="86"/>
                      <a:pt x="191" y="112"/>
                    </a:cubicBezTo>
                    <a:cubicBezTo>
                      <a:pt x="135" y="139"/>
                      <a:pt x="79" y="165"/>
                      <a:pt x="24" y="192"/>
                    </a:cubicBezTo>
                    <a:cubicBezTo>
                      <a:pt x="15" y="196"/>
                      <a:pt x="5" y="201"/>
                      <a:pt x="3" y="210"/>
                    </a:cubicBezTo>
                    <a:cubicBezTo>
                      <a:pt x="0" y="220"/>
                      <a:pt x="6" y="231"/>
                      <a:pt x="15" y="236"/>
                    </a:cubicBezTo>
                    <a:cubicBezTo>
                      <a:pt x="24" y="241"/>
                      <a:pt x="35" y="242"/>
                      <a:pt x="45" y="243"/>
                    </a:cubicBezTo>
                    <a:cubicBezTo>
                      <a:pt x="129" y="247"/>
                      <a:pt x="213" y="239"/>
                      <a:pt x="294" y="220"/>
                    </a:cubicBezTo>
                    <a:cubicBezTo>
                      <a:pt x="335" y="210"/>
                      <a:pt x="376" y="197"/>
                      <a:pt x="415" y="181"/>
                    </a:cubicBezTo>
                    <a:cubicBezTo>
                      <a:pt x="449" y="168"/>
                      <a:pt x="497" y="153"/>
                      <a:pt x="524" y="128"/>
                    </a:cubicBezTo>
                    <a:cubicBezTo>
                      <a:pt x="550" y="105"/>
                      <a:pt x="557" y="62"/>
                      <a:pt x="534" y="34"/>
                    </a:cubicBezTo>
                  </a:path>
                </a:pathLst>
              </a:custGeom>
              <a:solidFill>
                <a:srgbClr val="F8A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33">
                <a:extLst>
                  <a:ext uri="{FF2B5EF4-FFF2-40B4-BE49-F238E27FC236}">
                    <a16:creationId xmlns:a16="http://schemas.microsoft.com/office/drawing/2014/main" xmlns="" id="{27D070C4-A998-714E-8FF3-3CF122A92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4784" y="1755793"/>
                <a:ext cx="820736" cy="1000135"/>
              </a:xfrm>
              <a:custGeom>
                <a:avLst/>
                <a:gdLst>
                  <a:gd name="T0" fmla="*/ 29 w 800"/>
                  <a:gd name="T1" fmla="*/ 162 h 978"/>
                  <a:gd name="T2" fmla="*/ 109 w 800"/>
                  <a:gd name="T3" fmla="*/ 115 h 978"/>
                  <a:gd name="T4" fmla="*/ 400 w 800"/>
                  <a:gd name="T5" fmla="*/ 0 h 978"/>
                  <a:gd name="T6" fmla="*/ 691 w 800"/>
                  <a:gd name="T7" fmla="*/ 115 h 978"/>
                  <a:gd name="T8" fmla="*/ 770 w 800"/>
                  <a:gd name="T9" fmla="*/ 162 h 978"/>
                  <a:gd name="T10" fmla="*/ 790 w 800"/>
                  <a:gd name="T11" fmla="*/ 281 h 978"/>
                  <a:gd name="T12" fmla="*/ 742 w 800"/>
                  <a:gd name="T13" fmla="*/ 396 h 978"/>
                  <a:gd name="T14" fmla="*/ 686 w 800"/>
                  <a:gd name="T15" fmla="*/ 541 h 978"/>
                  <a:gd name="T16" fmla="*/ 646 w 800"/>
                  <a:gd name="T17" fmla="*/ 819 h 978"/>
                  <a:gd name="T18" fmla="*/ 653 w 800"/>
                  <a:gd name="T19" fmla="*/ 924 h 978"/>
                  <a:gd name="T20" fmla="*/ 553 w 800"/>
                  <a:gd name="T21" fmla="*/ 969 h 978"/>
                  <a:gd name="T22" fmla="*/ 400 w 800"/>
                  <a:gd name="T23" fmla="*/ 976 h 978"/>
                  <a:gd name="T24" fmla="*/ 246 w 800"/>
                  <a:gd name="T25" fmla="*/ 969 h 978"/>
                  <a:gd name="T26" fmla="*/ 147 w 800"/>
                  <a:gd name="T27" fmla="*/ 924 h 978"/>
                  <a:gd name="T28" fmla="*/ 153 w 800"/>
                  <a:gd name="T29" fmla="*/ 819 h 978"/>
                  <a:gd name="T30" fmla="*/ 114 w 800"/>
                  <a:gd name="T31" fmla="*/ 541 h 978"/>
                  <a:gd name="T32" fmla="*/ 58 w 800"/>
                  <a:gd name="T33" fmla="*/ 396 h 978"/>
                  <a:gd name="T34" fmla="*/ 9 w 800"/>
                  <a:gd name="T35" fmla="*/ 281 h 978"/>
                  <a:gd name="T36" fmla="*/ 29 w 800"/>
                  <a:gd name="T37" fmla="*/ 162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0" h="978">
                    <a:moveTo>
                      <a:pt x="29" y="162"/>
                    </a:moveTo>
                    <a:cubicBezTo>
                      <a:pt x="49" y="138"/>
                      <a:pt x="79" y="125"/>
                      <a:pt x="109" y="115"/>
                    </a:cubicBezTo>
                    <a:cubicBezTo>
                      <a:pt x="195" y="83"/>
                      <a:pt x="392" y="0"/>
                      <a:pt x="400" y="0"/>
                    </a:cubicBezTo>
                    <a:cubicBezTo>
                      <a:pt x="407" y="0"/>
                      <a:pt x="605" y="83"/>
                      <a:pt x="691" y="115"/>
                    </a:cubicBezTo>
                    <a:cubicBezTo>
                      <a:pt x="720" y="125"/>
                      <a:pt x="750" y="138"/>
                      <a:pt x="770" y="162"/>
                    </a:cubicBezTo>
                    <a:cubicBezTo>
                      <a:pt x="797" y="195"/>
                      <a:pt x="800" y="241"/>
                      <a:pt x="790" y="281"/>
                    </a:cubicBezTo>
                    <a:cubicBezTo>
                      <a:pt x="781" y="322"/>
                      <a:pt x="760" y="359"/>
                      <a:pt x="742" y="396"/>
                    </a:cubicBezTo>
                    <a:cubicBezTo>
                      <a:pt x="719" y="443"/>
                      <a:pt x="701" y="491"/>
                      <a:pt x="686" y="541"/>
                    </a:cubicBezTo>
                    <a:cubicBezTo>
                      <a:pt x="659" y="631"/>
                      <a:pt x="646" y="725"/>
                      <a:pt x="646" y="819"/>
                    </a:cubicBezTo>
                    <a:cubicBezTo>
                      <a:pt x="646" y="848"/>
                      <a:pt x="662" y="896"/>
                      <a:pt x="653" y="924"/>
                    </a:cubicBezTo>
                    <a:cubicBezTo>
                      <a:pt x="642" y="958"/>
                      <a:pt x="583" y="965"/>
                      <a:pt x="553" y="969"/>
                    </a:cubicBezTo>
                    <a:cubicBezTo>
                      <a:pt x="502" y="976"/>
                      <a:pt x="451" y="978"/>
                      <a:pt x="400" y="976"/>
                    </a:cubicBezTo>
                    <a:cubicBezTo>
                      <a:pt x="348" y="978"/>
                      <a:pt x="297" y="976"/>
                      <a:pt x="246" y="969"/>
                    </a:cubicBezTo>
                    <a:cubicBezTo>
                      <a:pt x="217" y="965"/>
                      <a:pt x="158" y="958"/>
                      <a:pt x="147" y="924"/>
                    </a:cubicBezTo>
                    <a:cubicBezTo>
                      <a:pt x="138" y="896"/>
                      <a:pt x="153" y="848"/>
                      <a:pt x="153" y="819"/>
                    </a:cubicBezTo>
                    <a:cubicBezTo>
                      <a:pt x="154" y="725"/>
                      <a:pt x="140" y="631"/>
                      <a:pt x="114" y="541"/>
                    </a:cubicBezTo>
                    <a:cubicBezTo>
                      <a:pt x="99" y="491"/>
                      <a:pt x="80" y="443"/>
                      <a:pt x="58" y="396"/>
                    </a:cubicBezTo>
                    <a:cubicBezTo>
                      <a:pt x="39" y="359"/>
                      <a:pt x="19" y="322"/>
                      <a:pt x="9" y="281"/>
                    </a:cubicBezTo>
                    <a:cubicBezTo>
                      <a:pt x="0" y="241"/>
                      <a:pt x="3" y="195"/>
                      <a:pt x="29" y="162"/>
                    </a:cubicBezTo>
                  </a:path>
                </a:pathLst>
              </a:custGeom>
              <a:solidFill>
                <a:srgbClr val="635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34">
                <a:extLst>
                  <a:ext uri="{FF2B5EF4-FFF2-40B4-BE49-F238E27FC236}">
                    <a16:creationId xmlns:a16="http://schemas.microsoft.com/office/drawing/2014/main" xmlns="" id="{F102E792-20FB-8142-9E08-72076BFC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808" y="1643080"/>
                <a:ext cx="161924" cy="238128"/>
              </a:xfrm>
              <a:custGeom>
                <a:avLst/>
                <a:gdLst>
                  <a:gd name="T0" fmla="*/ 17 w 159"/>
                  <a:gd name="T1" fmla="*/ 101 h 233"/>
                  <a:gd name="T2" fmla="*/ 45 w 159"/>
                  <a:gd name="T3" fmla="*/ 10 h 233"/>
                  <a:gd name="T4" fmla="*/ 114 w 159"/>
                  <a:gd name="T5" fmla="*/ 10 h 233"/>
                  <a:gd name="T6" fmla="*/ 143 w 159"/>
                  <a:gd name="T7" fmla="*/ 101 h 233"/>
                  <a:gd name="T8" fmla="*/ 150 w 159"/>
                  <a:gd name="T9" fmla="*/ 194 h 233"/>
                  <a:gd name="T10" fmla="*/ 115 w 159"/>
                  <a:gd name="T11" fmla="*/ 230 h 233"/>
                  <a:gd name="T12" fmla="*/ 44 w 159"/>
                  <a:gd name="T13" fmla="*/ 230 h 233"/>
                  <a:gd name="T14" fmla="*/ 9 w 159"/>
                  <a:gd name="T15" fmla="*/ 194 h 233"/>
                  <a:gd name="T16" fmla="*/ 17 w 159"/>
                  <a:gd name="T17" fmla="*/ 10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233">
                    <a:moveTo>
                      <a:pt x="17" y="101"/>
                    </a:moveTo>
                    <a:cubicBezTo>
                      <a:pt x="25" y="76"/>
                      <a:pt x="29" y="27"/>
                      <a:pt x="45" y="10"/>
                    </a:cubicBezTo>
                    <a:cubicBezTo>
                      <a:pt x="55" y="0"/>
                      <a:pt x="105" y="0"/>
                      <a:pt x="114" y="10"/>
                    </a:cubicBezTo>
                    <a:cubicBezTo>
                      <a:pt x="130" y="27"/>
                      <a:pt x="135" y="76"/>
                      <a:pt x="143" y="101"/>
                    </a:cubicBezTo>
                    <a:cubicBezTo>
                      <a:pt x="152" y="130"/>
                      <a:pt x="159" y="165"/>
                      <a:pt x="150" y="194"/>
                    </a:cubicBezTo>
                    <a:cubicBezTo>
                      <a:pt x="144" y="214"/>
                      <a:pt x="130" y="226"/>
                      <a:pt x="115" y="230"/>
                    </a:cubicBezTo>
                    <a:cubicBezTo>
                      <a:pt x="104" y="233"/>
                      <a:pt x="56" y="233"/>
                      <a:pt x="44" y="230"/>
                    </a:cubicBezTo>
                    <a:cubicBezTo>
                      <a:pt x="30" y="226"/>
                      <a:pt x="16" y="214"/>
                      <a:pt x="9" y="194"/>
                    </a:cubicBezTo>
                    <a:cubicBezTo>
                      <a:pt x="0" y="165"/>
                      <a:pt x="8" y="130"/>
                      <a:pt x="17" y="101"/>
                    </a:cubicBezTo>
                  </a:path>
                </a:pathLst>
              </a:custGeom>
              <a:solidFill>
                <a:srgbClr val="F68B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35">
                <a:extLst>
                  <a:ext uri="{FF2B5EF4-FFF2-40B4-BE49-F238E27FC236}">
                    <a16:creationId xmlns:a16="http://schemas.microsoft.com/office/drawing/2014/main" xmlns="" id="{9CAEC9E5-393E-D14E-A540-7205E7C93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8947" y="1476391"/>
                <a:ext cx="247650" cy="328616"/>
              </a:xfrm>
              <a:custGeom>
                <a:avLst/>
                <a:gdLst>
                  <a:gd name="T0" fmla="*/ 15 w 241"/>
                  <a:gd name="T1" fmla="*/ 47 h 321"/>
                  <a:gd name="T2" fmla="*/ 227 w 241"/>
                  <a:gd name="T3" fmla="*/ 47 h 321"/>
                  <a:gd name="T4" fmla="*/ 234 w 241"/>
                  <a:gd name="T5" fmla="*/ 166 h 321"/>
                  <a:gd name="T6" fmla="*/ 191 w 241"/>
                  <a:gd name="T7" fmla="*/ 264 h 321"/>
                  <a:gd name="T8" fmla="*/ 137 w 241"/>
                  <a:gd name="T9" fmla="*/ 321 h 321"/>
                  <a:gd name="T10" fmla="*/ 104 w 241"/>
                  <a:gd name="T11" fmla="*/ 321 h 321"/>
                  <a:gd name="T12" fmla="*/ 50 w 241"/>
                  <a:gd name="T13" fmla="*/ 264 h 321"/>
                  <a:gd name="T14" fmla="*/ 7 w 241"/>
                  <a:gd name="T15" fmla="*/ 166 h 321"/>
                  <a:gd name="T16" fmla="*/ 15 w 241"/>
                  <a:gd name="T17" fmla="*/ 47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1" h="321">
                    <a:moveTo>
                      <a:pt x="15" y="47"/>
                    </a:moveTo>
                    <a:cubicBezTo>
                      <a:pt x="31" y="0"/>
                      <a:pt x="211" y="0"/>
                      <a:pt x="227" y="47"/>
                    </a:cubicBezTo>
                    <a:cubicBezTo>
                      <a:pt x="240" y="84"/>
                      <a:pt x="241" y="126"/>
                      <a:pt x="234" y="166"/>
                    </a:cubicBezTo>
                    <a:cubicBezTo>
                      <a:pt x="227" y="203"/>
                      <a:pt x="212" y="236"/>
                      <a:pt x="191" y="264"/>
                    </a:cubicBezTo>
                    <a:cubicBezTo>
                      <a:pt x="177" y="283"/>
                      <a:pt x="158" y="311"/>
                      <a:pt x="137" y="321"/>
                    </a:cubicBezTo>
                    <a:lnTo>
                      <a:pt x="104" y="321"/>
                    </a:lnTo>
                    <a:cubicBezTo>
                      <a:pt x="83" y="311"/>
                      <a:pt x="65" y="283"/>
                      <a:pt x="50" y="264"/>
                    </a:cubicBezTo>
                    <a:cubicBezTo>
                      <a:pt x="29" y="236"/>
                      <a:pt x="14" y="203"/>
                      <a:pt x="7" y="166"/>
                    </a:cubicBezTo>
                    <a:cubicBezTo>
                      <a:pt x="0" y="126"/>
                      <a:pt x="2" y="84"/>
                      <a:pt x="15" y="47"/>
                    </a:cubicBezTo>
                  </a:path>
                </a:pathLst>
              </a:custGeom>
              <a:solidFill>
                <a:srgbClr val="F8A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36">
                <a:extLst>
                  <a:ext uri="{FF2B5EF4-FFF2-40B4-BE49-F238E27FC236}">
                    <a16:creationId xmlns:a16="http://schemas.microsoft.com/office/drawing/2014/main" xmlns="" id="{69115A62-3405-534B-92D1-6E206A1F8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708" y="1585930"/>
                <a:ext cx="234949" cy="244477"/>
              </a:xfrm>
              <a:custGeom>
                <a:avLst/>
                <a:gdLst>
                  <a:gd name="T0" fmla="*/ 15 w 228"/>
                  <a:gd name="T1" fmla="*/ 64 h 239"/>
                  <a:gd name="T2" fmla="*/ 6 w 228"/>
                  <a:gd name="T3" fmla="*/ 32 h 239"/>
                  <a:gd name="T4" fmla="*/ 8 w 228"/>
                  <a:gd name="T5" fmla="*/ 0 h 239"/>
                  <a:gd name="T6" fmla="*/ 41 w 228"/>
                  <a:gd name="T7" fmla="*/ 101 h 239"/>
                  <a:gd name="T8" fmla="*/ 51 w 228"/>
                  <a:gd name="T9" fmla="*/ 120 h 239"/>
                  <a:gd name="T10" fmla="*/ 76 w 228"/>
                  <a:gd name="T11" fmla="*/ 131 h 239"/>
                  <a:gd name="T12" fmla="*/ 116 w 228"/>
                  <a:gd name="T13" fmla="*/ 122 h 239"/>
                  <a:gd name="T14" fmla="*/ 155 w 228"/>
                  <a:gd name="T15" fmla="*/ 131 h 239"/>
                  <a:gd name="T16" fmla="*/ 180 w 228"/>
                  <a:gd name="T17" fmla="*/ 120 h 239"/>
                  <a:gd name="T18" fmla="*/ 191 w 228"/>
                  <a:gd name="T19" fmla="*/ 101 h 239"/>
                  <a:gd name="T20" fmla="*/ 219 w 228"/>
                  <a:gd name="T21" fmla="*/ 0 h 239"/>
                  <a:gd name="T22" fmla="*/ 226 w 228"/>
                  <a:gd name="T23" fmla="*/ 32 h 239"/>
                  <a:gd name="T24" fmla="*/ 216 w 228"/>
                  <a:gd name="T25" fmla="*/ 64 h 239"/>
                  <a:gd name="T26" fmla="*/ 216 w 228"/>
                  <a:gd name="T27" fmla="*/ 67 h 239"/>
                  <a:gd name="T28" fmla="*/ 218 w 228"/>
                  <a:gd name="T29" fmla="*/ 89 h 239"/>
                  <a:gd name="T30" fmla="*/ 221 w 228"/>
                  <a:gd name="T31" fmla="*/ 97 h 239"/>
                  <a:gd name="T32" fmla="*/ 220 w 228"/>
                  <a:gd name="T33" fmla="*/ 108 h 239"/>
                  <a:gd name="T34" fmla="*/ 207 w 228"/>
                  <a:gd name="T35" fmla="*/ 152 h 239"/>
                  <a:gd name="T36" fmla="*/ 186 w 228"/>
                  <a:gd name="T37" fmla="*/ 193 h 239"/>
                  <a:gd name="T38" fmla="*/ 173 w 228"/>
                  <a:gd name="T39" fmla="*/ 212 h 239"/>
                  <a:gd name="T40" fmla="*/ 159 w 228"/>
                  <a:gd name="T41" fmla="*/ 229 h 239"/>
                  <a:gd name="T42" fmla="*/ 124 w 228"/>
                  <a:gd name="T43" fmla="*/ 239 h 239"/>
                  <a:gd name="T44" fmla="*/ 108 w 228"/>
                  <a:gd name="T45" fmla="*/ 239 h 239"/>
                  <a:gd name="T46" fmla="*/ 72 w 228"/>
                  <a:gd name="T47" fmla="*/ 229 h 239"/>
                  <a:gd name="T48" fmla="*/ 58 w 228"/>
                  <a:gd name="T49" fmla="*/ 212 h 239"/>
                  <a:gd name="T50" fmla="*/ 46 w 228"/>
                  <a:gd name="T51" fmla="*/ 193 h 239"/>
                  <a:gd name="T52" fmla="*/ 25 w 228"/>
                  <a:gd name="T53" fmla="*/ 152 h 239"/>
                  <a:gd name="T54" fmla="*/ 12 w 228"/>
                  <a:gd name="T55" fmla="*/ 108 h 239"/>
                  <a:gd name="T56" fmla="*/ 10 w 228"/>
                  <a:gd name="T57" fmla="*/ 97 h 239"/>
                  <a:gd name="T58" fmla="*/ 13 w 228"/>
                  <a:gd name="T59" fmla="*/ 89 h 239"/>
                  <a:gd name="T60" fmla="*/ 16 w 228"/>
                  <a:gd name="T61" fmla="*/ 67 h 239"/>
                  <a:gd name="T62" fmla="*/ 15 w 228"/>
                  <a:gd name="T63" fmla="*/ 6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8" h="239">
                    <a:moveTo>
                      <a:pt x="15" y="64"/>
                    </a:moveTo>
                    <a:cubicBezTo>
                      <a:pt x="13" y="53"/>
                      <a:pt x="8" y="43"/>
                      <a:pt x="6" y="32"/>
                    </a:cubicBezTo>
                    <a:cubicBezTo>
                      <a:pt x="4" y="20"/>
                      <a:pt x="0" y="8"/>
                      <a:pt x="8" y="0"/>
                    </a:cubicBezTo>
                    <a:cubicBezTo>
                      <a:pt x="15" y="34"/>
                      <a:pt x="30" y="67"/>
                      <a:pt x="41" y="101"/>
                    </a:cubicBezTo>
                    <a:cubicBezTo>
                      <a:pt x="43" y="108"/>
                      <a:pt x="46" y="115"/>
                      <a:pt x="51" y="120"/>
                    </a:cubicBezTo>
                    <a:cubicBezTo>
                      <a:pt x="58" y="127"/>
                      <a:pt x="67" y="130"/>
                      <a:pt x="76" y="131"/>
                    </a:cubicBezTo>
                    <a:cubicBezTo>
                      <a:pt x="86" y="133"/>
                      <a:pt x="113" y="122"/>
                      <a:pt x="116" y="122"/>
                    </a:cubicBezTo>
                    <a:cubicBezTo>
                      <a:pt x="119" y="122"/>
                      <a:pt x="145" y="133"/>
                      <a:pt x="155" y="131"/>
                    </a:cubicBezTo>
                    <a:cubicBezTo>
                      <a:pt x="164" y="130"/>
                      <a:pt x="174" y="127"/>
                      <a:pt x="180" y="120"/>
                    </a:cubicBezTo>
                    <a:cubicBezTo>
                      <a:pt x="186" y="115"/>
                      <a:pt x="188" y="108"/>
                      <a:pt x="191" y="101"/>
                    </a:cubicBezTo>
                    <a:cubicBezTo>
                      <a:pt x="202" y="67"/>
                      <a:pt x="211" y="34"/>
                      <a:pt x="219" y="0"/>
                    </a:cubicBezTo>
                    <a:cubicBezTo>
                      <a:pt x="227" y="8"/>
                      <a:pt x="228" y="20"/>
                      <a:pt x="226" y="32"/>
                    </a:cubicBezTo>
                    <a:cubicBezTo>
                      <a:pt x="223" y="43"/>
                      <a:pt x="219" y="53"/>
                      <a:pt x="216" y="64"/>
                    </a:cubicBezTo>
                    <a:cubicBezTo>
                      <a:pt x="216" y="65"/>
                      <a:pt x="216" y="66"/>
                      <a:pt x="216" y="67"/>
                    </a:cubicBezTo>
                    <a:cubicBezTo>
                      <a:pt x="215" y="74"/>
                      <a:pt x="215" y="82"/>
                      <a:pt x="218" y="89"/>
                    </a:cubicBezTo>
                    <a:cubicBezTo>
                      <a:pt x="219" y="92"/>
                      <a:pt x="221" y="94"/>
                      <a:pt x="221" y="97"/>
                    </a:cubicBezTo>
                    <a:cubicBezTo>
                      <a:pt x="221" y="101"/>
                      <a:pt x="220" y="105"/>
                      <a:pt x="220" y="108"/>
                    </a:cubicBezTo>
                    <a:cubicBezTo>
                      <a:pt x="217" y="123"/>
                      <a:pt x="212" y="138"/>
                      <a:pt x="207" y="152"/>
                    </a:cubicBezTo>
                    <a:cubicBezTo>
                      <a:pt x="201" y="166"/>
                      <a:pt x="194" y="180"/>
                      <a:pt x="186" y="193"/>
                    </a:cubicBezTo>
                    <a:cubicBezTo>
                      <a:pt x="182" y="200"/>
                      <a:pt x="178" y="206"/>
                      <a:pt x="173" y="212"/>
                    </a:cubicBezTo>
                    <a:cubicBezTo>
                      <a:pt x="171" y="215"/>
                      <a:pt x="162" y="229"/>
                      <a:pt x="159" y="229"/>
                    </a:cubicBezTo>
                    <a:lnTo>
                      <a:pt x="124" y="239"/>
                    </a:lnTo>
                    <a:lnTo>
                      <a:pt x="108" y="239"/>
                    </a:lnTo>
                    <a:lnTo>
                      <a:pt x="72" y="229"/>
                    </a:lnTo>
                    <a:cubicBezTo>
                      <a:pt x="69" y="229"/>
                      <a:pt x="60" y="215"/>
                      <a:pt x="58" y="212"/>
                    </a:cubicBezTo>
                    <a:cubicBezTo>
                      <a:pt x="54" y="206"/>
                      <a:pt x="50" y="200"/>
                      <a:pt x="46" y="193"/>
                    </a:cubicBezTo>
                    <a:cubicBezTo>
                      <a:pt x="37" y="180"/>
                      <a:pt x="31" y="166"/>
                      <a:pt x="25" y="152"/>
                    </a:cubicBezTo>
                    <a:cubicBezTo>
                      <a:pt x="19" y="138"/>
                      <a:pt x="15" y="123"/>
                      <a:pt x="12" y="108"/>
                    </a:cubicBezTo>
                    <a:cubicBezTo>
                      <a:pt x="11" y="105"/>
                      <a:pt x="10" y="101"/>
                      <a:pt x="10" y="97"/>
                    </a:cubicBezTo>
                    <a:cubicBezTo>
                      <a:pt x="10" y="94"/>
                      <a:pt x="12" y="92"/>
                      <a:pt x="13" y="89"/>
                    </a:cubicBezTo>
                    <a:cubicBezTo>
                      <a:pt x="16" y="82"/>
                      <a:pt x="17" y="74"/>
                      <a:pt x="16" y="67"/>
                    </a:cubicBezTo>
                    <a:cubicBezTo>
                      <a:pt x="15" y="66"/>
                      <a:pt x="15" y="65"/>
                      <a:pt x="15" y="64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37">
                <a:extLst>
                  <a:ext uri="{FF2B5EF4-FFF2-40B4-BE49-F238E27FC236}">
                    <a16:creationId xmlns:a16="http://schemas.microsoft.com/office/drawing/2014/main" xmlns="" id="{96ED7F49-A407-9147-ABC8-F77C3FF65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58" y="1382728"/>
                <a:ext cx="382588" cy="258765"/>
              </a:xfrm>
              <a:custGeom>
                <a:avLst/>
                <a:gdLst>
                  <a:gd name="T0" fmla="*/ 21 w 373"/>
                  <a:gd name="T1" fmla="*/ 41 h 252"/>
                  <a:gd name="T2" fmla="*/ 115 w 373"/>
                  <a:gd name="T3" fmla="*/ 14 h 252"/>
                  <a:gd name="T4" fmla="*/ 155 w 373"/>
                  <a:gd name="T5" fmla="*/ 33 h 252"/>
                  <a:gd name="T6" fmla="*/ 205 w 373"/>
                  <a:gd name="T7" fmla="*/ 24 h 252"/>
                  <a:gd name="T8" fmla="*/ 255 w 373"/>
                  <a:gd name="T9" fmla="*/ 13 h 252"/>
                  <a:gd name="T10" fmla="*/ 287 w 373"/>
                  <a:gd name="T11" fmla="*/ 49 h 252"/>
                  <a:gd name="T12" fmla="*/ 353 w 373"/>
                  <a:gd name="T13" fmla="*/ 68 h 252"/>
                  <a:gd name="T14" fmla="*/ 361 w 373"/>
                  <a:gd name="T15" fmla="*/ 141 h 252"/>
                  <a:gd name="T16" fmla="*/ 338 w 373"/>
                  <a:gd name="T17" fmla="*/ 180 h 252"/>
                  <a:gd name="T18" fmla="*/ 318 w 373"/>
                  <a:gd name="T19" fmla="*/ 246 h 252"/>
                  <a:gd name="T20" fmla="*/ 250 w 373"/>
                  <a:gd name="T21" fmla="*/ 125 h 252"/>
                  <a:gd name="T22" fmla="*/ 160 w 373"/>
                  <a:gd name="T23" fmla="*/ 140 h 252"/>
                  <a:gd name="T24" fmla="*/ 126 w 373"/>
                  <a:gd name="T25" fmla="*/ 128 h 252"/>
                  <a:gd name="T26" fmla="*/ 103 w 373"/>
                  <a:gd name="T27" fmla="*/ 142 h 252"/>
                  <a:gd name="T28" fmla="*/ 78 w 373"/>
                  <a:gd name="T29" fmla="*/ 248 h 252"/>
                  <a:gd name="T30" fmla="*/ 67 w 373"/>
                  <a:gd name="T31" fmla="*/ 163 h 252"/>
                  <a:gd name="T32" fmla="*/ 45 w 373"/>
                  <a:gd name="T33" fmla="*/ 159 h 252"/>
                  <a:gd name="T34" fmla="*/ 5 w 373"/>
                  <a:gd name="T35" fmla="*/ 137 h 252"/>
                  <a:gd name="T36" fmla="*/ 21 w 373"/>
                  <a:gd name="T37" fmla="*/ 4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3" h="252">
                    <a:moveTo>
                      <a:pt x="21" y="41"/>
                    </a:moveTo>
                    <a:cubicBezTo>
                      <a:pt x="43" y="11"/>
                      <a:pt x="83" y="0"/>
                      <a:pt x="115" y="14"/>
                    </a:cubicBezTo>
                    <a:cubicBezTo>
                      <a:pt x="129" y="20"/>
                      <a:pt x="141" y="30"/>
                      <a:pt x="155" y="33"/>
                    </a:cubicBezTo>
                    <a:cubicBezTo>
                      <a:pt x="172" y="36"/>
                      <a:pt x="189" y="30"/>
                      <a:pt x="205" y="24"/>
                    </a:cubicBezTo>
                    <a:cubicBezTo>
                      <a:pt x="221" y="17"/>
                      <a:pt x="238" y="10"/>
                      <a:pt x="255" y="13"/>
                    </a:cubicBezTo>
                    <a:cubicBezTo>
                      <a:pt x="272" y="16"/>
                      <a:pt x="289" y="31"/>
                      <a:pt x="287" y="49"/>
                    </a:cubicBezTo>
                    <a:cubicBezTo>
                      <a:pt x="309" y="40"/>
                      <a:pt x="337" y="48"/>
                      <a:pt x="353" y="68"/>
                    </a:cubicBezTo>
                    <a:cubicBezTo>
                      <a:pt x="369" y="87"/>
                      <a:pt x="373" y="118"/>
                      <a:pt x="361" y="141"/>
                    </a:cubicBezTo>
                    <a:cubicBezTo>
                      <a:pt x="354" y="155"/>
                      <a:pt x="343" y="166"/>
                      <a:pt x="338" y="180"/>
                    </a:cubicBezTo>
                    <a:cubicBezTo>
                      <a:pt x="332" y="197"/>
                      <a:pt x="338" y="238"/>
                      <a:pt x="318" y="246"/>
                    </a:cubicBezTo>
                    <a:cubicBezTo>
                      <a:pt x="303" y="252"/>
                      <a:pt x="294" y="128"/>
                      <a:pt x="250" y="125"/>
                    </a:cubicBezTo>
                    <a:cubicBezTo>
                      <a:pt x="227" y="150"/>
                      <a:pt x="189" y="156"/>
                      <a:pt x="160" y="140"/>
                    </a:cubicBezTo>
                    <a:cubicBezTo>
                      <a:pt x="149" y="134"/>
                      <a:pt x="137" y="124"/>
                      <a:pt x="126" y="128"/>
                    </a:cubicBezTo>
                    <a:cubicBezTo>
                      <a:pt x="118" y="131"/>
                      <a:pt x="108" y="135"/>
                      <a:pt x="103" y="142"/>
                    </a:cubicBezTo>
                    <a:cubicBezTo>
                      <a:pt x="91" y="159"/>
                      <a:pt x="94" y="235"/>
                      <a:pt x="78" y="248"/>
                    </a:cubicBezTo>
                    <a:cubicBezTo>
                      <a:pt x="69" y="221"/>
                      <a:pt x="65" y="192"/>
                      <a:pt x="67" y="163"/>
                    </a:cubicBezTo>
                    <a:cubicBezTo>
                      <a:pt x="60" y="163"/>
                      <a:pt x="52" y="162"/>
                      <a:pt x="45" y="159"/>
                    </a:cubicBezTo>
                    <a:cubicBezTo>
                      <a:pt x="24" y="151"/>
                      <a:pt x="9" y="160"/>
                      <a:pt x="5" y="137"/>
                    </a:cubicBezTo>
                    <a:cubicBezTo>
                      <a:pt x="0" y="114"/>
                      <a:pt x="7" y="59"/>
                      <a:pt x="21" y="41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38">
                <a:extLst>
                  <a:ext uri="{FF2B5EF4-FFF2-40B4-BE49-F238E27FC236}">
                    <a16:creationId xmlns:a16="http://schemas.microsoft.com/office/drawing/2014/main" xmlns="" id="{EE71838F-D097-3D48-9632-27E27D536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195" y="1597042"/>
                <a:ext cx="47625" cy="90489"/>
              </a:xfrm>
              <a:custGeom>
                <a:avLst/>
                <a:gdLst>
                  <a:gd name="T0" fmla="*/ 37 w 45"/>
                  <a:gd name="T1" fmla="*/ 45 h 88"/>
                  <a:gd name="T2" fmla="*/ 44 w 45"/>
                  <a:gd name="T3" fmla="*/ 18 h 88"/>
                  <a:gd name="T4" fmla="*/ 27 w 45"/>
                  <a:gd name="T5" fmla="*/ 1 h 88"/>
                  <a:gd name="T6" fmla="*/ 14 w 45"/>
                  <a:gd name="T7" fmla="*/ 11 h 88"/>
                  <a:gd name="T8" fmla="*/ 9 w 45"/>
                  <a:gd name="T9" fmla="*/ 27 h 88"/>
                  <a:gd name="T10" fmla="*/ 2 w 45"/>
                  <a:gd name="T11" fmla="*/ 56 h 88"/>
                  <a:gd name="T12" fmla="*/ 6 w 45"/>
                  <a:gd name="T13" fmla="*/ 80 h 88"/>
                  <a:gd name="T14" fmla="*/ 37 w 45"/>
                  <a:gd name="T15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88">
                    <a:moveTo>
                      <a:pt x="37" y="45"/>
                    </a:moveTo>
                    <a:cubicBezTo>
                      <a:pt x="42" y="37"/>
                      <a:pt x="45" y="27"/>
                      <a:pt x="44" y="18"/>
                    </a:cubicBezTo>
                    <a:cubicBezTo>
                      <a:pt x="43" y="9"/>
                      <a:pt x="35" y="0"/>
                      <a:pt x="27" y="1"/>
                    </a:cubicBezTo>
                    <a:cubicBezTo>
                      <a:pt x="21" y="2"/>
                      <a:pt x="17" y="6"/>
                      <a:pt x="14" y="11"/>
                    </a:cubicBezTo>
                    <a:cubicBezTo>
                      <a:pt x="11" y="16"/>
                      <a:pt x="10" y="22"/>
                      <a:pt x="9" y="27"/>
                    </a:cubicBezTo>
                    <a:cubicBezTo>
                      <a:pt x="7" y="37"/>
                      <a:pt x="5" y="47"/>
                      <a:pt x="2" y="56"/>
                    </a:cubicBezTo>
                    <a:cubicBezTo>
                      <a:pt x="1" y="65"/>
                      <a:pt x="0" y="75"/>
                      <a:pt x="6" y="80"/>
                    </a:cubicBezTo>
                    <a:cubicBezTo>
                      <a:pt x="18" y="88"/>
                      <a:pt x="33" y="53"/>
                      <a:pt x="37" y="45"/>
                    </a:cubicBezTo>
                    <a:close/>
                  </a:path>
                </a:pathLst>
              </a:custGeom>
              <a:solidFill>
                <a:srgbClr val="F8A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39">
                <a:extLst>
                  <a:ext uri="{FF2B5EF4-FFF2-40B4-BE49-F238E27FC236}">
                    <a16:creationId xmlns:a16="http://schemas.microsoft.com/office/drawing/2014/main" xmlns="" id="{A3622872-0B04-BF4E-98EF-2979B357F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896" y="1597042"/>
                <a:ext cx="46038" cy="90489"/>
              </a:xfrm>
              <a:custGeom>
                <a:avLst/>
                <a:gdLst>
                  <a:gd name="T0" fmla="*/ 7 w 45"/>
                  <a:gd name="T1" fmla="*/ 45 h 88"/>
                  <a:gd name="T2" fmla="*/ 1 w 45"/>
                  <a:gd name="T3" fmla="*/ 18 h 88"/>
                  <a:gd name="T4" fmla="*/ 18 w 45"/>
                  <a:gd name="T5" fmla="*/ 1 h 88"/>
                  <a:gd name="T6" fmla="*/ 31 w 45"/>
                  <a:gd name="T7" fmla="*/ 11 h 88"/>
                  <a:gd name="T8" fmla="*/ 36 w 45"/>
                  <a:gd name="T9" fmla="*/ 27 h 88"/>
                  <a:gd name="T10" fmla="*/ 42 w 45"/>
                  <a:gd name="T11" fmla="*/ 56 h 88"/>
                  <a:gd name="T12" fmla="*/ 39 w 45"/>
                  <a:gd name="T13" fmla="*/ 80 h 88"/>
                  <a:gd name="T14" fmla="*/ 7 w 45"/>
                  <a:gd name="T15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88">
                    <a:moveTo>
                      <a:pt x="7" y="45"/>
                    </a:moveTo>
                    <a:cubicBezTo>
                      <a:pt x="3" y="37"/>
                      <a:pt x="0" y="27"/>
                      <a:pt x="1" y="18"/>
                    </a:cubicBezTo>
                    <a:cubicBezTo>
                      <a:pt x="2" y="9"/>
                      <a:pt x="10" y="0"/>
                      <a:pt x="18" y="1"/>
                    </a:cubicBezTo>
                    <a:cubicBezTo>
                      <a:pt x="23" y="2"/>
                      <a:pt x="28" y="6"/>
                      <a:pt x="31" y="11"/>
                    </a:cubicBezTo>
                    <a:cubicBezTo>
                      <a:pt x="33" y="16"/>
                      <a:pt x="35" y="22"/>
                      <a:pt x="36" y="27"/>
                    </a:cubicBezTo>
                    <a:cubicBezTo>
                      <a:pt x="38" y="37"/>
                      <a:pt x="40" y="47"/>
                      <a:pt x="42" y="56"/>
                    </a:cubicBezTo>
                    <a:cubicBezTo>
                      <a:pt x="44" y="65"/>
                      <a:pt x="45" y="75"/>
                      <a:pt x="39" y="80"/>
                    </a:cubicBezTo>
                    <a:cubicBezTo>
                      <a:pt x="27" y="88"/>
                      <a:pt x="12" y="53"/>
                      <a:pt x="7" y="45"/>
                    </a:cubicBezTo>
                    <a:close/>
                  </a:path>
                </a:pathLst>
              </a:custGeom>
              <a:solidFill>
                <a:srgbClr val="F8A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40">
                <a:extLst>
                  <a:ext uri="{FF2B5EF4-FFF2-40B4-BE49-F238E27FC236}">
                    <a16:creationId xmlns:a16="http://schemas.microsoft.com/office/drawing/2014/main" xmlns="" id="{0FE13130-81C0-E24B-9AED-7CEB7BDBC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59" y="2266974"/>
                <a:ext cx="723898" cy="444505"/>
              </a:xfrm>
              <a:custGeom>
                <a:avLst/>
                <a:gdLst>
                  <a:gd name="T0" fmla="*/ 79 w 704"/>
                  <a:gd name="T1" fmla="*/ 435 h 435"/>
                  <a:gd name="T2" fmla="*/ 625 w 704"/>
                  <a:gd name="T3" fmla="*/ 435 h 435"/>
                  <a:gd name="T4" fmla="*/ 674 w 704"/>
                  <a:gd name="T5" fmla="*/ 390 h 435"/>
                  <a:gd name="T6" fmla="*/ 702 w 704"/>
                  <a:gd name="T7" fmla="*/ 53 h 435"/>
                  <a:gd name="T8" fmla="*/ 653 w 704"/>
                  <a:gd name="T9" fmla="*/ 0 h 435"/>
                  <a:gd name="T10" fmla="*/ 51 w 704"/>
                  <a:gd name="T11" fmla="*/ 0 h 435"/>
                  <a:gd name="T12" fmla="*/ 2 w 704"/>
                  <a:gd name="T13" fmla="*/ 53 h 435"/>
                  <a:gd name="T14" fmla="*/ 30 w 704"/>
                  <a:gd name="T15" fmla="*/ 390 h 435"/>
                  <a:gd name="T16" fmla="*/ 79 w 704"/>
                  <a:gd name="T17" fmla="*/ 435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4" h="435">
                    <a:moveTo>
                      <a:pt x="79" y="435"/>
                    </a:moveTo>
                    <a:lnTo>
                      <a:pt x="625" y="435"/>
                    </a:lnTo>
                    <a:cubicBezTo>
                      <a:pt x="650" y="435"/>
                      <a:pt x="671" y="416"/>
                      <a:pt x="674" y="390"/>
                    </a:cubicBezTo>
                    <a:lnTo>
                      <a:pt x="702" y="53"/>
                    </a:lnTo>
                    <a:cubicBezTo>
                      <a:pt x="704" y="25"/>
                      <a:pt x="682" y="0"/>
                      <a:pt x="653" y="0"/>
                    </a:cubicBezTo>
                    <a:lnTo>
                      <a:pt x="51" y="0"/>
                    </a:lnTo>
                    <a:cubicBezTo>
                      <a:pt x="22" y="0"/>
                      <a:pt x="0" y="25"/>
                      <a:pt x="2" y="53"/>
                    </a:cubicBezTo>
                    <a:lnTo>
                      <a:pt x="30" y="390"/>
                    </a:lnTo>
                    <a:cubicBezTo>
                      <a:pt x="33" y="416"/>
                      <a:pt x="54" y="435"/>
                      <a:pt x="79" y="435"/>
                    </a:cubicBezTo>
                    <a:close/>
                  </a:path>
                </a:pathLst>
              </a:custGeom>
              <a:solidFill>
                <a:srgbClr val="B4E6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41">
                <a:extLst>
                  <a:ext uri="{FF2B5EF4-FFF2-40B4-BE49-F238E27FC236}">
                    <a16:creationId xmlns:a16="http://schemas.microsoft.com/office/drawing/2014/main" xmlns="" id="{80AC6BCD-3FAB-5349-B9F4-B66B01ED2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760" y="2266974"/>
                <a:ext cx="723898" cy="69851"/>
              </a:xfrm>
              <a:custGeom>
                <a:avLst/>
                <a:gdLst>
                  <a:gd name="T0" fmla="*/ 701 w 704"/>
                  <a:gd name="T1" fmla="*/ 68 h 68"/>
                  <a:gd name="T2" fmla="*/ 653 w 704"/>
                  <a:gd name="T3" fmla="*/ 30 h 68"/>
                  <a:gd name="T4" fmla="*/ 51 w 704"/>
                  <a:gd name="T5" fmla="*/ 30 h 68"/>
                  <a:gd name="T6" fmla="*/ 3 w 704"/>
                  <a:gd name="T7" fmla="*/ 68 h 68"/>
                  <a:gd name="T8" fmla="*/ 2 w 704"/>
                  <a:gd name="T9" fmla="*/ 53 h 68"/>
                  <a:gd name="T10" fmla="*/ 51 w 704"/>
                  <a:gd name="T11" fmla="*/ 0 h 68"/>
                  <a:gd name="T12" fmla="*/ 653 w 704"/>
                  <a:gd name="T13" fmla="*/ 0 h 68"/>
                  <a:gd name="T14" fmla="*/ 702 w 704"/>
                  <a:gd name="T15" fmla="*/ 53 h 68"/>
                  <a:gd name="T16" fmla="*/ 701 w 704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4" h="68">
                    <a:moveTo>
                      <a:pt x="701" y="68"/>
                    </a:moveTo>
                    <a:cubicBezTo>
                      <a:pt x="695" y="46"/>
                      <a:pt x="676" y="30"/>
                      <a:pt x="653" y="30"/>
                    </a:cubicBezTo>
                    <a:lnTo>
                      <a:pt x="51" y="30"/>
                    </a:lnTo>
                    <a:cubicBezTo>
                      <a:pt x="28" y="30"/>
                      <a:pt x="8" y="46"/>
                      <a:pt x="3" y="68"/>
                    </a:cubicBezTo>
                    <a:lnTo>
                      <a:pt x="2" y="53"/>
                    </a:lnTo>
                    <a:cubicBezTo>
                      <a:pt x="0" y="25"/>
                      <a:pt x="22" y="0"/>
                      <a:pt x="51" y="0"/>
                    </a:cubicBezTo>
                    <a:lnTo>
                      <a:pt x="653" y="0"/>
                    </a:lnTo>
                    <a:cubicBezTo>
                      <a:pt x="682" y="0"/>
                      <a:pt x="704" y="25"/>
                      <a:pt x="702" y="53"/>
                    </a:cubicBezTo>
                    <a:lnTo>
                      <a:pt x="701" y="68"/>
                    </a:lnTo>
                  </a:path>
                </a:pathLst>
              </a:custGeom>
              <a:solidFill>
                <a:srgbClr val="437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43">
                <a:extLst>
                  <a:ext uri="{FF2B5EF4-FFF2-40B4-BE49-F238E27FC236}">
                    <a16:creationId xmlns:a16="http://schemas.microsoft.com/office/drawing/2014/main" xmlns="" id="{155EED71-A417-CC48-9A0B-7DD896BED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926" y="1065965"/>
                <a:ext cx="231238" cy="28575"/>
              </a:xfrm>
              <a:custGeom>
                <a:avLst/>
                <a:gdLst>
                  <a:gd name="T0" fmla="*/ 14 w 304"/>
                  <a:gd name="T1" fmla="*/ 29 h 29"/>
                  <a:gd name="T2" fmla="*/ 290 w 304"/>
                  <a:gd name="T3" fmla="*/ 29 h 29"/>
                  <a:gd name="T4" fmla="*/ 304 w 304"/>
                  <a:gd name="T5" fmla="*/ 15 h 29"/>
                  <a:gd name="T6" fmla="*/ 290 w 304"/>
                  <a:gd name="T7" fmla="*/ 0 h 29"/>
                  <a:gd name="T8" fmla="*/ 14 w 304"/>
                  <a:gd name="T9" fmla="*/ 0 h 29"/>
                  <a:gd name="T10" fmla="*/ 0 w 304"/>
                  <a:gd name="T11" fmla="*/ 15 h 29"/>
                  <a:gd name="T12" fmla="*/ 14 w 304"/>
                  <a:gd name="T1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9">
                    <a:moveTo>
                      <a:pt x="14" y="29"/>
                    </a:moveTo>
                    <a:lnTo>
                      <a:pt x="290" y="29"/>
                    </a:lnTo>
                    <a:cubicBezTo>
                      <a:pt x="298" y="29"/>
                      <a:pt x="304" y="22"/>
                      <a:pt x="304" y="15"/>
                    </a:cubicBezTo>
                    <a:cubicBezTo>
                      <a:pt x="304" y="7"/>
                      <a:pt x="298" y="0"/>
                      <a:pt x="290" y="0"/>
                    </a:cubicBezTo>
                    <a:lnTo>
                      <a:pt x="14" y="0"/>
                    </a:lnTo>
                    <a:cubicBezTo>
                      <a:pt x="6" y="0"/>
                      <a:pt x="0" y="7"/>
                      <a:pt x="0" y="15"/>
                    </a:cubicBezTo>
                    <a:cubicBezTo>
                      <a:pt x="0" y="22"/>
                      <a:pt x="6" y="29"/>
                      <a:pt x="14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44">
                <a:extLst>
                  <a:ext uri="{FF2B5EF4-FFF2-40B4-BE49-F238E27FC236}">
                    <a16:creationId xmlns:a16="http://schemas.microsoft.com/office/drawing/2014/main" xmlns="" id="{E6EE4FEF-4CED-EE40-8194-8CE7C5F37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929" y="1134234"/>
                <a:ext cx="231238" cy="28575"/>
              </a:xfrm>
              <a:custGeom>
                <a:avLst/>
                <a:gdLst>
                  <a:gd name="T0" fmla="*/ 14 w 304"/>
                  <a:gd name="T1" fmla="*/ 28 h 28"/>
                  <a:gd name="T2" fmla="*/ 290 w 304"/>
                  <a:gd name="T3" fmla="*/ 28 h 28"/>
                  <a:gd name="T4" fmla="*/ 304 w 304"/>
                  <a:gd name="T5" fmla="*/ 14 h 28"/>
                  <a:gd name="T6" fmla="*/ 290 w 304"/>
                  <a:gd name="T7" fmla="*/ 0 h 28"/>
                  <a:gd name="T8" fmla="*/ 14 w 304"/>
                  <a:gd name="T9" fmla="*/ 0 h 28"/>
                  <a:gd name="T10" fmla="*/ 0 w 304"/>
                  <a:gd name="T11" fmla="*/ 14 h 28"/>
                  <a:gd name="T12" fmla="*/ 14 w 304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8">
                    <a:moveTo>
                      <a:pt x="14" y="28"/>
                    </a:moveTo>
                    <a:lnTo>
                      <a:pt x="290" y="28"/>
                    </a:lnTo>
                    <a:cubicBezTo>
                      <a:pt x="298" y="28"/>
                      <a:pt x="304" y="22"/>
                      <a:pt x="304" y="14"/>
                    </a:cubicBezTo>
                    <a:cubicBezTo>
                      <a:pt x="304" y="6"/>
                      <a:pt x="298" y="0"/>
                      <a:pt x="290" y="0"/>
                    </a:cubicBezTo>
                    <a:lnTo>
                      <a:pt x="14" y="0"/>
                    </a:ln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45">
                <a:extLst>
                  <a:ext uri="{FF2B5EF4-FFF2-40B4-BE49-F238E27FC236}">
                    <a16:creationId xmlns:a16="http://schemas.microsoft.com/office/drawing/2014/main" xmlns="" id="{E0334012-5AF2-3A42-9793-67A24FA60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933" y="1200892"/>
                <a:ext cx="231238" cy="28575"/>
              </a:xfrm>
              <a:custGeom>
                <a:avLst/>
                <a:gdLst>
                  <a:gd name="T0" fmla="*/ 14 w 304"/>
                  <a:gd name="T1" fmla="*/ 28 h 28"/>
                  <a:gd name="T2" fmla="*/ 290 w 304"/>
                  <a:gd name="T3" fmla="*/ 28 h 28"/>
                  <a:gd name="T4" fmla="*/ 304 w 304"/>
                  <a:gd name="T5" fmla="*/ 14 h 28"/>
                  <a:gd name="T6" fmla="*/ 290 w 304"/>
                  <a:gd name="T7" fmla="*/ 0 h 28"/>
                  <a:gd name="T8" fmla="*/ 14 w 304"/>
                  <a:gd name="T9" fmla="*/ 0 h 28"/>
                  <a:gd name="T10" fmla="*/ 0 w 304"/>
                  <a:gd name="T11" fmla="*/ 14 h 28"/>
                  <a:gd name="T12" fmla="*/ 14 w 304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8">
                    <a:moveTo>
                      <a:pt x="14" y="28"/>
                    </a:moveTo>
                    <a:lnTo>
                      <a:pt x="290" y="28"/>
                    </a:lnTo>
                    <a:cubicBezTo>
                      <a:pt x="298" y="28"/>
                      <a:pt x="304" y="22"/>
                      <a:pt x="304" y="14"/>
                    </a:cubicBezTo>
                    <a:cubicBezTo>
                      <a:pt x="304" y="7"/>
                      <a:pt x="298" y="0"/>
                      <a:pt x="290" y="0"/>
                    </a:cubicBezTo>
                    <a:lnTo>
                      <a:pt x="14" y="0"/>
                    </a:lnTo>
                    <a:cubicBezTo>
                      <a:pt x="6" y="0"/>
                      <a:pt x="0" y="7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38B43B5D-6567-F340-BBF2-B3E981A31BC1}"/>
              </a:ext>
            </a:extLst>
          </p:cNvPr>
          <p:cNvGrpSpPr/>
          <p:nvPr/>
        </p:nvGrpSpPr>
        <p:grpSpPr>
          <a:xfrm>
            <a:off x="2228632" y="2640074"/>
            <a:ext cx="436752" cy="434939"/>
            <a:chOff x="1759259" y="1649533"/>
            <a:chExt cx="618696" cy="616128"/>
          </a:xfrm>
        </p:grpSpPr>
        <p:sp>
          <p:nvSpPr>
            <p:cNvPr id="121" name="Oval 256">
              <a:extLst>
                <a:ext uri="{FF2B5EF4-FFF2-40B4-BE49-F238E27FC236}">
                  <a16:creationId xmlns:a16="http://schemas.microsoft.com/office/drawing/2014/main" xmlns="" id="{0A8E9A40-86DA-8046-947E-AD970BDF8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259" y="1649533"/>
              <a:ext cx="618696" cy="61612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258">
              <a:extLst>
                <a:ext uri="{FF2B5EF4-FFF2-40B4-BE49-F238E27FC236}">
                  <a16:creationId xmlns:a16="http://schemas.microsoft.com/office/drawing/2014/main" xmlns="" id="{513CE96C-BAAC-494C-9CFB-41C2DB3A4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32" y="1996106"/>
              <a:ext cx="233616" cy="97554"/>
            </a:xfrm>
            <a:custGeom>
              <a:avLst/>
              <a:gdLst>
                <a:gd name="T0" fmla="*/ 11 w 141"/>
                <a:gd name="T1" fmla="*/ 59 h 59"/>
                <a:gd name="T2" fmla="*/ 7 w 141"/>
                <a:gd name="T3" fmla="*/ 58 h 59"/>
                <a:gd name="T4" fmla="*/ 2 w 141"/>
                <a:gd name="T5" fmla="*/ 45 h 59"/>
                <a:gd name="T6" fmla="*/ 71 w 141"/>
                <a:gd name="T7" fmla="*/ 0 h 59"/>
                <a:gd name="T8" fmla="*/ 139 w 141"/>
                <a:gd name="T9" fmla="*/ 44 h 59"/>
                <a:gd name="T10" fmla="*/ 134 w 141"/>
                <a:gd name="T11" fmla="*/ 57 h 59"/>
                <a:gd name="T12" fmla="*/ 121 w 141"/>
                <a:gd name="T13" fmla="*/ 52 h 59"/>
                <a:gd name="T14" fmla="*/ 71 w 141"/>
                <a:gd name="T15" fmla="*/ 19 h 59"/>
                <a:gd name="T16" fmla="*/ 20 w 141"/>
                <a:gd name="T17" fmla="*/ 53 h 59"/>
                <a:gd name="T18" fmla="*/ 11 w 141"/>
                <a:gd name="T1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59">
                  <a:moveTo>
                    <a:pt x="11" y="59"/>
                  </a:moveTo>
                  <a:cubicBezTo>
                    <a:pt x="10" y="59"/>
                    <a:pt x="8" y="59"/>
                    <a:pt x="7" y="58"/>
                  </a:cubicBezTo>
                  <a:cubicBezTo>
                    <a:pt x="2" y="56"/>
                    <a:pt x="0" y="50"/>
                    <a:pt x="2" y="45"/>
                  </a:cubicBezTo>
                  <a:cubicBezTo>
                    <a:pt x="14" y="18"/>
                    <a:pt x="41" y="0"/>
                    <a:pt x="71" y="0"/>
                  </a:cubicBezTo>
                  <a:cubicBezTo>
                    <a:pt x="100" y="0"/>
                    <a:pt x="127" y="17"/>
                    <a:pt x="139" y="44"/>
                  </a:cubicBezTo>
                  <a:cubicBezTo>
                    <a:pt x="141" y="49"/>
                    <a:pt x="139" y="55"/>
                    <a:pt x="134" y="57"/>
                  </a:cubicBezTo>
                  <a:cubicBezTo>
                    <a:pt x="129" y="59"/>
                    <a:pt x="123" y="57"/>
                    <a:pt x="121" y="52"/>
                  </a:cubicBezTo>
                  <a:cubicBezTo>
                    <a:pt x="112" y="32"/>
                    <a:pt x="92" y="19"/>
                    <a:pt x="71" y="19"/>
                  </a:cubicBezTo>
                  <a:cubicBezTo>
                    <a:pt x="49" y="19"/>
                    <a:pt x="29" y="33"/>
                    <a:pt x="20" y="53"/>
                  </a:cubicBezTo>
                  <a:cubicBezTo>
                    <a:pt x="19" y="57"/>
                    <a:pt x="15" y="59"/>
                    <a:pt x="11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59">
              <a:extLst>
                <a:ext uri="{FF2B5EF4-FFF2-40B4-BE49-F238E27FC236}">
                  <a16:creationId xmlns:a16="http://schemas.microsoft.com/office/drawing/2014/main" xmlns="" id="{F3110726-0528-EB48-9DE8-DA473A217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321" y="1903686"/>
              <a:ext cx="346573" cy="128360"/>
            </a:xfrm>
            <a:custGeom>
              <a:avLst/>
              <a:gdLst>
                <a:gd name="T0" fmla="*/ 198 w 209"/>
                <a:gd name="T1" fmla="*/ 78 h 78"/>
                <a:gd name="T2" fmla="*/ 189 w 209"/>
                <a:gd name="T3" fmla="*/ 72 h 78"/>
                <a:gd name="T4" fmla="*/ 104 w 209"/>
                <a:gd name="T5" fmla="*/ 19 h 78"/>
                <a:gd name="T6" fmla="*/ 20 w 209"/>
                <a:gd name="T7" fmla="*/ 69 h 78"/>
                <a:gd name="T8" fmla="*/ 7 w 209"/>
                <a:gd name="T9" fmla="*/ 73 h 78"/>
                <a:gd name="T10" fmla="*/ 3 w 209"/>
                <a:gd name="T11" fmla="*/ 59 h 78"/>
                <a:gd name="T12" fmla="*/ 104 w 209"/>
                <a:gd name="T13" fmla="*/ 0 h 78"/>
                <a:gd name="T14" fmla="*/ 207 w 209"/>
                <a:gd name="T15" fmla="*/ 63 h 78"/>
                <a:gd name="T16" fmla="*/ 202 w 209"/>
                <a:gd name="T17" fmla="*/ 77 h 78"/>
                <a:gd name="T18" fmla="*/ 198 w 209"/>
                <a:gd name="T1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78">
                  <a:moveTo>
                    <a:pt x="198" y="78"/>
                  </a:moveTo>
                  <a:cubicBezTo>
                    <a:pt x="194" y="78"/>
                    <a:pt x="191" y="76"/>
                    <a:pt x="189" y="72"/>
                  </a:cubicBezTo>
                  <a:cubicBezTo>
                    <a:pt x="173" y="40"/>
                    <a:pt x="140" y="19"/>
                    <a:pt x="104" y="19"/>
                  </a:cubicBezTo>
                  <a:cubicBezTo>
                    <a:pt x="69" y="19"/>
                    <a:pt x="37" y="38"/>
                    <a:pt x="20" y="69"/>
                  </a:cubicBezTo>
                  <a:cubicBezTo>
                    <a:pt x="17" y="74"/>
                    <a:pt x="11" y="75"/>
                    <a:pt x="7" y="73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23" y="23"/>
                    <a:pt x="62" y="0"/>
                    <a:pt x="104" y="0"/>
                  </a:cubicBezTo>
                  <a:cubicBezTo>
                    <a:pt x="148" y="0"/>
                    <a:pt x="187" y="24"/>
                    <a:pt x="207" y="63"/>
                  </a:cubicBezTo>
                  <a:cubicBezTo>
                    <a:pt x="209" y="68"/>
                    <a:pt x="207" y="74"/>
                    <a:pt x="202" y="77"/>
                  </a:cubicBezTo>
                  <a:cubicBezTo>
                    <a:pt x="201" y="77"/>
                    <a:pt x="200" y="78"/>
                    <a:pt x="198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60">
              <a:extLst>
                <a:ext uri="{FF2B5EF4-FFF2-40B4-BE49-F238E27FC236}">
                  <a16:creationId xmlns:a16="http://schemas.microsoft.com/office/drawing/2014/main" xmlns="" id="{81A4EC19-B4FE-E049-BBFA-720FF9682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275" y="1798430"/>
              <a:ext cx="464664" cy="166869"/>
            </a:xfrm>
            <a:custGeom>
              <a:avLst/>
              <a:gdLst>
                <a:gd name="T0" fmla="*/ 268 w 279"/>
                <a:gd name="T1" fmla="*/ 100 h 100"/>
                <a:gd name="T2" fmla="*/ 259 w 279"/>
                <a:gd name="T3" fmla="*/ 94 h 100"/>
                <a:gd name="T4" fmla="*/ 139 w 279"/>
                <a:gd name="T5" fmla="*/ 20 h 100"/>
                <a:gd name="T6" fmla="*/ 20 w 279"/>
                <a:gd name="T7" fmla="*/ 90 h 100"/>
                <a:gd name="T8" fmla="*/ 7 w 279"/>
                <a:gd name="T9" fmla="*/ 94 h 100"/>
                <a:gd name="T10" fmla="*/ 3 w 279"/>
                <a:gd name="T11" fmla="*/ 81 h 100"/>
                <a:gd name="T12" fmla="*/ 139 w 279"/>
                <a:gd name="T13" fmla="*/ 0 h 100"/>
                <a:gd name="T14" fmla="*/ 277 w 279"/>
                <a:gd name="T15" fmla="*/ 85 h 100"/>
                <a:gd name="T16" fmla="*/ 272 w 279"/>
                <a:gd name="T17" fmla="*/ 99 h 100"/>
                <a:gd name="T18" fmla="*/ 268 w 279"/>
                <a:gd name="T1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100">
                  <a:moveTo>
                    <a:pt x="268" y="100"/>
                  </a:moveTo>
                  <a:cubicBezTo>
                    <a:pt x="264" y="100"/>
                    <a:pt x="261" y="98"/>
                    <a:pt x="259" y="94"/>
                  </a:cubicBezTo>
                  <a:cubicBezTo>
                    <a:pt x="236" y="48"/>
                    <a:pt x="190" y="20"/>
                    <a:pt x="139" y="20"/>
                  </a:cubicBezTo>
                  <a:cubicBezTo>
                    <a:pt x="89" y="20"/>
                    <a:pt x="44" y="47"/>
                    <a:pt x="20" y="90"/>
                  </a:cubicBezTo>
                  <a:cubicBezTo>
                    <a:pt x="18" y="95"/>
                    <a:pt x="12" y="97"/>
                    <a:pt x="7" y="94"/>
                  </a:cubicBezTo>
                  <a:cubicBezTo>
                    <a:pt x="2" y="91"/>
                    <a:pt x="0" y="85"/>
                    <a:pt x="3" y="81"/>
                  </a:cubicBezTo>
                  <a:cubicBezTo>
                    <a:pt x="30" y="31"/>
                    <a:pt x="82" y="0"/>
                    <a:pt x="139" y="0"/>
                  </a:cubicBezTo>
                  <a:cubicBezTo>
                    <a:pt x="198" y="0"/>
                    <a:pt x="250" y="33"/>
                    <a:pt x="277" y="85"/>
                  </a:cubicBezTo>
                  <a:cubicBezTo>
                    <a:pt x="279" y="90"/>
                    <a:pt x="277" y="96"/>
                    <a:pt x="272" y="99"/>
                  </a:cubicBezTo>
                  <a:cubicBezTo>
                    <a:pt x="271" y="99"/>
                    <a:pt x="270" y="100"/>
                    <a:pt x="268" y="1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754EBE7D-D0E1-D541-99EC-B9B812FD3FF3}"/>
              </a:ext>
            </a:extLst>
          </p:cNvPr>
          <p:cNvGrpSpPr>
            <a:grpSpLocks noChangeAspect="1"/>
          </p:cNvGrpSpPr>
          <p:nvPr/>
        </p:nvGrpSpPr>
        <p:grpSpPr>
          <a:xfrm>
            <a:off x="3993026" y="3451674"/>
            <a:ext cx="360000" cy="358725"/>
            <a:chOff x="4813301" y="3890963"/>
            <a:chExt cx="447675" cy="446088"/>
          </a:xfrm>
        </p:grpSpPr>
        <p:sp>
          <p:nvSpPr>
            <p:cNvPr id="126" name="Oval 204">
              <a:extLst>
                <a:ext uri="{FF2B5EF4-FFF2-40B4-BE49-F238E27FC236}">
                  <a16:creationId xmlns:a16="http://schemas.microsoft.com/office/drawing/2014/main" xmlns="" id="{230E0657-8CA3-AA47-9BEF-3678F5F3E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301" y="3890963"/>
              <a:ext cx="447675" cy="446088"/>
            </a:xfrm>
            <a:prstGeom prst="ellipse">
              <a:avLst/>
            </a:prstGeom>
            <a:solidFill>
              <a:srgbClr val="F5B1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06">
              <a:extLst>
                <a:ext uri="{FF2B5EF4-FFF2-40B4-BE49-F238E27FC236}">
                  <a16:creationId xmlns:a16="http://schemas.microsoft.com/office/drawing/2014/main" xmlns="" id="{E50F25B1-F7FF-444E-B07F-9687E616C0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8233" y="3946525"/>
              <a:ext cx="242888" cy="296863"/>
            </a:xfrm>
            <a:custGeom>
              <a:avLst/>
              <a:gdLst>
                <a:gd name="T0" fmla="*/ 20 w 237"/>
                <a:gd name="T1" fmla="*/ 277 h 290"/>
                <a:gd name="T2" fmla="*/ 217 w 237"/>
                <a:gd name="T3" fmla="*/ 277 h 290"/>
                <a:gd name="T4" fmla="*/ 204 w 237"/>
                <a:gd name="T5" fmla="*/ 216 h 290"/>
                <a:gd name="T6" fmla="*/ 154 w 237"/>
                <a:gd name="T7" fmla="*/ 196 h 290"/>
                <a:gd name="T8" fmla="*/ 133 w 237"/>
                <a:gd name="T9" fmla="*/ 185 h 290"/>
                <a:gd name="T10" fmla="*/ 134 w 237"/>
                <a:gd name="T11" fmla="*/ 162 h 290"/>
                <a:gd name="T12" fmla="*/ 135 w 237"/>
                <a:gd name="T13" fmla="*/ 161 h 290"/>
                <a:gd name="T14" fmla="*/ 138 w 237"/>
                <a:gd name="T15" fmla="*/ 156 h 290"/>
                <a:gd name="T16" fmla="*/ 174 w 237"/>
                <a:gd name="T17" fmla="*/ 83 h 290"/>
                <a:gd name="T18" fmla="*/ 118 w 237"/>
                <a:gd name="T19" fmla="*/ 12 h 290"/>
                <a:gd name="T20" fmla="*/ 63 w 237"/>
                <a:gd name="T21" fmla="*/ 83 h 290"/>
                <a:gd name="T22" fmla="*/ 99 w 237"/>
                <a:gd name="T23" fmla="*/ 156 h 290"/>
                <a:gd name="T24" fmla="*/ 102 w 237"/>
                <a:gd name="T25" fmla="*/ 161 h 290"/>
                <a:gd name="T26" fmla="*/ 102 w 237"/>
                <a:gd name="T27" fmla="*/ 162 h 290"/>
                <a:gd name="T28" fmla="*/ 104 w 237"/>
                <a:gd name="T29" fmla="*/ 185 h 290"/>
                <a:gd name="T30" fmla="*/ 83 w 237"/>
                <a:gd name="T31" fmla="*/ 196 h 290"/>
                <a:gd name="T32" fmla="*/ 33 w 237"/>
                <a:gd name="T33" fmla="*/ 216 h 290"/>
                <a:gd name="T34" fmla="*/ 20 w 237"/>
                <a:gd name="T35" fmla="*/ 277 h 290"/>
                <a:gd name="T36" fmla="*/ 222 w 237"/>
                <a:gd name="T37" fmla="*/ 290 h 290"/>
                <a:gd name="T38" fmla="*/ 15 w 237"/>
                <a:gd name="T39" fmla="*/ 290 h 290"/>
                <a:gd name="T40" fmla="*/ 9 w 237"/>
                <a:gd name="T41" fmla="*/ 285 h 290"/>
                <a:gd name="T42" fmla="*/ 22 w 237"/>
                <a:gd name="T43" fmla="*/ 210 h 290"/>
                <a:gd name="T44" fmla="*/ 83 w 237"/>
                <a:gd name="T45" fmla="*/ 183 h 290"/>
                <a:gd name="T46" fmla="*/ 91 w 237"/>
                <a:gd name="T47" fmla="*/ 182 h 290"/>
                <a:gd name="T48" fmla="*/ 90 w 237"/>
                <a:gd name="T49" fmla="*/ 165 h 290"/>
                <a:gd name="T50" fmla="*/ 50 w 237"/>
                <a:gd name="T51" fmla="*/ 83 h 290"/>
                <a:gd name="T52" fmla="*/ 118 w 237"/>
                <a:gd name="T53" fmla="*/ 0 h 290"/>
                <a:gd name="T54" fmla="*/ 187 w 237"/>
                <a:gd name="T55" fmla="*/ 83 h 290"/>
                <a:gd name="T56" fmla="*/ 147 w 237"/>
                <a:gd name="T57" fmla="*/ 165 h 290"/>
                <a:gd name="T58" fmla="*/ 146 w 237"/>
                <a:gd name="T59" fmla="*/ 182 h 290"/>
                <a:gd name="T60" fmla="*/ 154 w 237"/>
                <a:gd name="T61" fmla="*/ 183 h 290"/>
                <a:gd name="T62" fmla="*/ 215 w 237"/>
                <a:gd name="T63" fmla="*/ 210 h 290"/>
                <a:gd name="T64" fmla="*/ 228 w 237"/>
                <a:gd name="T65" fmla="*/ 285 h 290"/>
                <a:gd name="T66" fmla="*/ 222 w 237"/>
                <a:gd name="T67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7" h="290">
                  <a:moveTo>
                    <a:pt x="20" y="277"/>
                  </a:moveTo>
                  <a:lnTo>
                    <a:pt x="217" y="277"/>
                  </a:lnTo>
                  <a:cubicBezTo>
                    <a:pt x="218" y="267"/>
                    <a:pt x="219" y="240"/>
                    <a:pt x="204" y="216"/>
                  </a:cubicBezTo>
                  <a:cubicBezTo>
                    <a:pt x="192" y="198"/>
                    <a:pt x="169" y="196"/>
                    <a:pt x="154" y="196"/>
                  </a:cubicBezTo>
                  <a:cubicBezTo>
                    <a:pt x="143" y="195"/>
                    <a:pt x="133" y="194"/>
                    <a:pt x="133" y="185"/>
                  </a:cubicBezTo>
                  <a:cubicBezTo>
                    <a:pt x="133" y="180"/>
                    <a:pt x="134" y="172"/>
                    <a:pt x="134" y="162"/>
                  </a:cubicBezTo>
                  <a:lnTo>
                    <a:pt x="135" y="161"/>
                  </a:lnTo>
                  <a:cubicBezTo>
                    <a:pt x="135" y="159"/>
                    <a:pt x="136" y="157"/>
                    <a:pt x="138" y="156"/>
                  </a:cubicBezTo>
                  <a:cubicBezTo>
                    <a:pt x="154" y="146"/>
                    <a:pt x="174" y="121"/>
                    <a:pt x="174" y="83"/>
                  </a:cubicBezTo>
                  <a:cubicBezTo>
                    <a:pt x="174" y="37"/>
                    <a:pt x="154" y="12"/>
                    <a:pt x="118" y="12"/>
                  </a:cubicBezTo>
                  <a:cubicBezTo>
                    <a:pt x="83" y="12"/>
                    <a:pt x="63" y="38"/>
                    <a:pt x="63" y="83"/>
                  </a:cubicBezTo>
                  <a:cubicBezTo>
                    <a:pt x="63" y="121"/>
                    <a:pt x="83" y="146"/>
                    <a:pt x="99" y="156"/>
                  </a:cubicBezTo>
                  <a:cubicBezTo>
                    <a:pt x="101" y="157"/>
                    <a:pt x="102" y="159"/>
                    <a:pt x="102" y="161"/>
                  </a:cubicBezTo>
                  <a:lnTo>
                    <a:pt x="102" y="162"/>
                  </a:lnTo>
                  <a:cubicBezTo>
                    <a:pt x="103" y="172"/>
                    <a:pt x="104" y="180"/>
                    <a:pt x="104" y="185"/>
                  </a:cubicBezTo>
                  <a:cubicBezTo>
                    <a:pt x="104" y="194"/>
                    <a:pt x="94" y="195"/>
                    <a:pt x="83" y="196"/>
                  </a:cubicBezTo>
                  <a:cubicBezTo>
                    <a:pt x="68" y="196"/>
                    <a:pt x="45" y="198"/>
                    <a:pt x="33" y="216"/>
                  </a:cubicBezTo>
                  <a:cubicBezTo>
                    <a:pt x="18" y="240"/>
                    <a:pt x="19" y="267"/>
                    <a:pt x="20" y="277"/>
                  </a:cubicBezTo>
                  <a:close/>
                  <a:moveTo>
                    <a:pt x="222" y="290"/>
                  </a:moveTo>
                  <a:lnTo>
                    <a:pt x="15" y="290"/>
                  </a:lnTo>
                  <a:cubicBezTo>
                    <a:pt x="12" y="290"/>
                    <a:pt x="9" y="288"/>
                    <a:pt x="9" y="285"/>
                  </a:cubicBezTo>
                  <a:cubicBezTo>
                    <a:pt x="8" y="283"/>
                    <a:pt x="0" y="245"/>
                    <a:pt x="22" y="210"/>
                  </a:cubicBezTo>
                  <a:cubicBezTo>
                    <a:pt x="37" y="186"/>
                    <a:pt x="66" y="184"/>
                    <a:pt x="83" y="183"/>
                  </a:cubicBezTo>
                  <a:cubicBezTo>
                    <a:pt x="86" y="183"/>
                    <a:pt x="89" y="183"/>
                    <a:pt x="91" y="182"/>
                  </a:cubicBezTo>
                  <a:cubicBezTo>
                    <a:pt x="91" y="178"/>
                    <a:pt x="91" y="172"/>
                    <a:pt x="90" y="165"/>
                  </a:cubicBezTo>
                  <a:cubicBezTo>
                    <a:pt x="71" y="153"/>
                    <a:pt x="50" y="124"/>
                    <a:pt x="50" y="83"/>
                  </a:cubicBezTo>
                  <a:cubicBezTo>
                    <a:pt x="50" y="31"/>
                    <a:pt x="76" y="0"/>
                    <a:pt x="118" y="0"/>
                  </a:cubicBezTo>
                  <a:cubicBezTo>
                    <a:pt x="161" y="0"/>
                    <a:pt x="187" y="31"/>
                    <a:pt x="187" y="83"/>
                  </a:cubicBezTo>
                  <a:cubicBezTo>
                    <a:pt x="187" y="117"/>
                    <a:pt x="171" y="149"/>
                    <a:pt x="147" y="165"/>
                  </a:cubicBezTo>
                  <a:cubicBezTo>
                    <a:pt x="146" y="172"/>
                    <a:pt x="146" y="178"/>
                    <a:pt x="146" y="182"/>
                  </a:cubicBezTo>
                  <a:cubicBezTo>
                    <a:pt x="148" y="183"/>
                    <a:pt x="151" y="183"/>
                    <a:pt x="154" y="183"/>
                  </a:cubicBezTo>
                  <a:cubicBezTo>
                    <a:pt x="171" y="184"/>
                    <a:pt x="199" y="186"/>
                    <a:pt x="215" y="210"/>
                  </a:cubicBezTo>
                  <a:cubicBezTo>
                    <a:pt x="237" y="245"/>
                    <a:pt x="229" y="283"/>
                    <a:pt x="228" y="285"/>
                  </a:cubicBezTo>
                  <a:cubicBezTo>
                    <a:pt x="228" y="288"/>
                    <a:pt x="225" y="290"/>
                    <a:pt x="222" y="2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602745" y="1314444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Revenue Streams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392675" y="1819484"/>
            <a:ext cx="2575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2%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KoncoTernak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98%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penjual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Iklan</a:t>
            </a:r>
            <a:r>
              <a:rPr lang="en-US" dirty="0" smtClean="0"/>
              <a:t> di web </a:t>
            </a:r>
            <a:r>
              <a:rPr lang="en-US" dirty="0" err="1" smtClean="0"/>
              <a:t>KoncoTernak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648850" y="352126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Key Partners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394588" y="4050794"/>
            <a:ext cx="2575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Peternak</a:t>
            </a:r>
            <a:r>
              <a:rPr lang="en-US" dirty="0" smtClean="0"/>
              <a:t> </a:t>
            </a:r>
            <a:r>
              <a:rPr lang="en-US" dirty="0" err="1" smtClean="0"/>
              <a:t>kambing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sapi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Dinas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eternakan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159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" grpId="0"/>
      <p:bldP spid="64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 189">
            <a:extLst>
              <a:ext uri="{FF2B5EF4-FFF2-40B4-BE49-F238E27FC236}">
                <a16:creationId xmlns:a16="http://schemas.microsoft.com/office/drawing/2014/main" xmlns="" id="{D2BE5344-15FE-D94C-A1D1-F0C73D4269A2}"/>
              </a:ext>
            </a:extLst>
          </p:cNvPr>
          <p:cNvSpPr/>
          <p:nvPr/>
        </p:nvSpPr>
        <p:spPr>
          <a:xfrm rot="2057752" flipH="1">
            <a:off x="4214509" y="-475316"/>
            <a:ext cx="4109383" cy="7188975"/>
          </a:xfrm>
          <a:custGeom>
            <a:avLst/>
            <a:gdLst>
              <a:gd name="connsiteX0" fmla="*/ 724076 w 4109383"/>
              <a:gd name="connsiteY0" fmla="*/ 6525717 h 7188975"/>
              <a:gd name="connsiteX1" fmla="*/ 691274 w 4109383"/>
              <a:gd name="connsiteY1" fmla="*/ 6524320 h 7188975"/>
              <a:gd name="connsiteX2" fmla="*/ 664273 w 4109383"/>
              <a:gd name="connsiteY2" fmla="*/ 6582844 h 7188975"/>
              <a:gd name="connsiteX3" fmla="*/ 665982 w 4109383"/>
              <a:gd name="connsiteY3" fmla="*/ 6613948 h 7188975"/>
              <a:gd name="connsiteX4" fmla="*/ 722901 w 4109383"/>
              <a:gd name="connsiteY4" fmla="*/ 6582954 h 7188975"/>
              <a:gd name="connsiteX5" fmla="*/ 718705 w 4109383"/>
              <a:gd name="connsiteY5" fmla="*/ 6558905 h 7188975"/>
              <a:gd name="connsiteX6" fmla="*/ 724076 w 4109383"/>
              <a:gd name="connsiteY6" fmla="*/ 6525717 h 7188975"/>
              <a:gd name="connsiteX7" fmla="*/ 1196350 w 4109383"/>
              <a:gd name="connsiteY7" fmla="*/ 6839638 h 7188975"/>
              <a:gd name="connsiteX8" fmla="*/ 1198642 w 4109383"/>
              <a:gd name="connsiteY8" fmla="*/ 6842120 h 7188975"/>
              <a:gd name="connsiteX9" fmla="*/ 1198641 w 4109383"/>
              <a:gd name="connsiteY9" fmla="*/ 6842121 h 7188975"/>
              <a:gd name="connsiteX10" fmla="*/ 1196349 w 4109383"/>
              <a:gd name="connsiteY10" fmla="*/ 6839638 h 7188975"/>
              <a:gd name="connsiteX11" fmla="*/ 754774 w 4109383"/>
              <a:gd name="connsiteY11" fmla="*/ 6501656 h 7188975"/>
              <a:gd name="connsiteX12" fmla="*/ 748006 w 4109383"/>
              <a:gd name="connsiteY12" fmla="*/ 6502860 h 7188975"/>
              <a:gd name="connsiteX13" fmla="*/ 747615 w 4109383"/>
              <a:gd name="connsiteY13" fmla="*/ 6521942 h 7188975"/>
              <a:gd name="connsiteX14" fmla="*/ 742439 w 4109383"/>
              <a:gd name="connsiteY14" fmla="*/ 6545593 h 7188975"/>
              <a:gd name="connsiteX15" fmla="*/ 749324 w 4109383"/>
              <a:gd name="connsiteY15" fmla="*/ 6553049 h 7188975"/>
              <a:gd name="connsiteX16" fmla="*/ 777934 w 4109383"/>
              <a:gd name="connsiteY16" fmla="*/ 6530392 h 7188975"/>
              <a:gd name="connsiteX17" fmla="*/ 759676 w 4109383"/>
              <a:gd name="connsiteY17" fmla="*/ 6505746 h 7188975"/>
              <a:gd name="connsiteX18" fmla="*/ 754774 w 4109383"/>
              <a:gd name="connsiteY18" fmla="*/ 6501656 h 7188975"/>
              <a:gd name="connsiteX19" fmla="*/ 1211845 w 4109383"/>
              <a:gd name="connsiteY19" fmla="*/ 6784499 h 7188975"/>
              <a:gd name="connsiteX20" fmla="*/ 1211845 w 4109383"/>
              <a:gd name="connsiteY20" fmla="*/ 6784502 h 7188975"/>
              <a:gd name="connsiteX21" fmla="*/ 1204114 w 4109383"/>
              <a:gd name="connsiteY21" fmla="*/ 6804162 h 7188975"/>
              <a:gd name="connsiteX22" fmla="*/ 1177797 w 4109383"/>
              <a:gd name="connsiteY22" fmla="*/ 6829301 h 7188975"/>
              <a:gd name="connsiteX23" fmla="*/ 1177799 w 4109383"/>
              <a:gd name="connsiteY23" fmla="*/ 6829299 h 7188975"/>
              <a:gd name="connsiteX24" fmla="*/ 1204115 w 4109383"/>
              <a:gd name="connsiteY24" fmla="*/ 6804161 h 7188975"/>
              <a:gd name="connsiteX25" fmla="*/ 1226936 w 4109383"/>
              <a:gd name="connsiteY25" fmla="*/ 6777681 h 7188975"/>
              <a:gd name="connsiteX26" fmla="*/ 1229332 w 4109383"/>
              <a:gd name="connsiteY26" fmla="*/ 6793076 h 7188975"/>
              <a:gd name="connsiteX27" fmla="*/ 1232233 w 4109383"/>
              <a:gd name="connsiteY27" fmla="*/ 6805358 h 7188975"/>
              <a:gd name="connsiteX28" fmla="*/ 1232232 w 4109383"/>
              <a:gd name="connsiteY28" fmla="*/ 6805358 h 7188975"/>
              <a:gd name="connsiteX29" fmla="*/ 1229331 w 4109383"/>
              <a:gd name="connsiteY29" fmla="*/ 6793078 h 7188975"/>
              <a:gd name="connsiteX30" fmla="*/ 1226936 w 4109383"/>
              <a:gd name="connsiteY30" fmla="*/ 6777684 h 7188975"/>
              <a:gd name="connsiteX31" fmla="*/ 1242693 w 4109383"/>
              <a:gd name="connsiteY31" fmla="*/ 6752693 h 7188975"/>
              <a:gd name="connsiteX32" fmla="*/ 1242584 w 4109383"/>
              <a:gd name="connsiteY32" fmla="*/ 6758059 h 7188975"/>
              <a:gd name="connsiteX33" fmla="*/ 1242692 w 4109383"/>
              <a:gd name="connsiteY33" fmla="*/ 6752696 h 7188975"/>
              <a:gd name="connsiteX34" fmla="*/ 1235698 w 4109383"/>
              <a:gd name="connsiteY34" fmla="*/ 6750605 h 7188975"/>
              <a:gd name="connsiteX35" fmla="*/ 1214269 w 4109383"/>
              <a:gd name="connsiteY35" fmla="*/ 6766404 h 7188975"/>
              <a:gd name="connsiteX36" fmla="*/ 1213237 w 4109383"/>
              <a:gd name="connsiteY36" fmla="*/ 6774102 h 7188975"/>
              <a:gd name="connsiteX37" fmla="*/ 1214269 w 4109383"/>
              <a:gd name="connsiteY37" fmla="*/ 6766401 h 7188975"/>
              <a:gd name="connsiteX38" fmla="*/ 1235698 w 4109383"/>
              <a:gd name="connsiteY38" fmla="*/ 6750603 h 7188975"/>
              <a:gd name="connsiteX39" fmla="*/ 1242693 w 4109383"/>
              <a:gd name="connsiteY39" fmla="*/ 6752693 h 7188975"/>
              <a:gd name="connsiteX40" fmla="*/ 1260668 w 4109383"/>
              <a:gd name="connsiteY40" fmla="*/ 6649195 h 7188975"/>
              <a:gd name="connsiteX41" fmla="*/ 1263091 w 4109383"/>
              <a:gd name="connsiteY41" fmla="*/ 6673000 h 7188975"/>
              <a:gd name="connsiteX42" fmla="*/ 1250837 w 4109383"/>
              <a:gd name="connsiteY42" fmla="*/ 6698737 h 7188975"/>
              <a:gd name="connsiteX43" fmla="*/ 1250836 w 4109383"/>
              <a:gd name="connsiteY43" fmla="*/ 6698738 h 7188975"/>
              <a:gd name="connsiteX44" fmla="*/ 1263083 w 4109383"/>
              <a:gd name="connsiteY44" fmla="*/ 6673010 h 7188975"/>
              <a:gd name="connsiteX45" fmla="*/ 1260660 w 4109383"/>
              <a:gd name="connsiteY45" fmla="*/ 6649199 h 7188975"/>
              <a:gd name="connsiteX46" fmla="*/ 889824 w 4109383"/>
              <a:gd name="connsiteY46" fmla="*/ 6334661 h 7188975"/>
              <a:gd name="connsiteX47" fmla="*/ 863900 w 4109383"/>
              <a:gd name="connsiteY47" fmla="*/ 6340716 h 7188975"/>
              <a:gd name="connsiteX48" fmla="*/ 885038 w 4109383"/>
              <a:gd name="connsiteY48" fmla="*/ 6339232 h 7188975"/>
              <a:gd name="connsiteX49" fmla="*/ 874543 w 4109383"/>
              <a:gd name="connsiteY49" fmla="*/ 6279106 h 7188975"/>
              <a:gd name="connsiteX50" fmla="*/ 849014 w 4109383"/>
              <a:gd name="connsiteY50" fmla="*/ 6266082 h 7188975"/>
              <a:gd name="connsiteX51" fmla="*/ 827483 w 4109383"/>
              <a:gd name="connsiteY51" fmla="*/ 6286650 h 7188975"/>
              <a:gd name="connsiteX52" fmla="*/ 812348 w 4109383"/>
              <a:gd name="connsiteY52" fmla="*/ 6338520 h 7188975"/>
              <a:gd name="connsiteX53" fmla="*/ 785743 w 4109383"/>
              <a:gd name="connsiteY53" fmla="*/ 6377967 h 7188975"/>
              <a:gd name="connsiteX54" fmla="*/ 777788 w 4109383"/>
              <a:gd name="connsiteY54" fmla="*/ 6422980 h 7188975"/>
              <a:gd name="connsiteX55" fmla="*/ 775197 w 4109383"/>
              <a:gd name="connsiteY55" fmla="*/ 6434807 h 7188975"/>
              <a:gd name="connsiteX56" fmla="*/ 805609 w 4109383"/>
              <a:gd name="connsiteY56" fmla="*/ 6438488 h 7188975"/>
              <a:gd name="connsiteX57" fmla="*/ 798923 w 4109383"/>
              <a:gd name="connsiteY57" fmla="*/ 6421496 h 7188975"/>
              <a:gd name="connsiteX58" fmla="*/ 825630 w 4109383"/>
              <a:gd name="connsiteY58" fmla="*/ 6377279 h 7188975"/>
              <a:gd name="connsiteX59" fmla="*/ 835979 w 4109383"/>
              <a:gd name="connsiteY59" fmla="*/ 6329978 h 7188975"/>
              <a:gd name="connsiteX60" fmla="*/ 874543 w 4109383"/>
              <a:gd name="connsiteY60" fmla="*/ 6279106 h 7188975"/>
              <a:gd name="connsiteX61" fmla="*/ 800392 w 4109383"/>
              <a:gd name="connsiteY61" fmla="*/ 6189046 h 7188975"/>
              <a:gd name="connsiteX62" fmla="*/ 801325 w 4109383"/>
              <a:gd name="connsiteY62" fmla="*/ 6190055 h 7188975"/>
              <a:gd name="connsiteX63" fmla="*/ 797408 w 4109383"/>
              <a:gd name="connsiteY63" fmla="*/ 6209582 h 7188975"/>
              <a:gd name="connsiteX64" fmla="*/ 792935 w 4109383"/>
              <a:gd name="connsiteY64" fmla="*/ 6213417 h 7188975"/>
              <a:gd name="connsiteX65" fmla="*/ 793444 w 4109383"/>
              <a:gd name="connsiteY65" fmla="*/ 6212068 h 7188975"/>
              <a:gd name="connsiteX66" fmla="*/ 797132 w 4109383"/>
              <a:gd name="connsiteY66" fmla="*/ 6196482 h 7188975"/>
              <a:gd name="connsiteX67" fmla="*/ 830569 w 4109383"/>
              <a:gd name="connsiteY67" fmla="*/ 6083362 h 7188975"/>
              <a:gd name="connsiteX68" fmla="*/ 829115 w 4109383"/>
              <a:gd name="connsiteY68" fmla="*/ 6089182 h 7188975"/>
              <a:gd name="connsiteX69" fmla="*/ 822276 w 4109383"/>
              <a:gd name="connsiteY69" fmla="*/ 6096157 h 7188975"/>
              <a:gd name="connsiteX70" fmla="*/ 848273 w 4109383"/>
              <a:gd name="connsiteY70" fmla="*/ 6016328 h 7188975"/>
              <a:gd name="connsiteX71" fmla="*/ 845576 w 4109383"/>
              <a:gd name="connsiteY71" fmla="*/ 6026132 h 7188975"/>
              <a:gd name="connsiteX72" fmla="*/ 842926 w 4109383"/>
              <a:gd name="connsiteY72" fmla="*/ 6023382 h 7188975"/>
              <a:gd name="connsiteX73" fmla="*/ 864032 w 4109383"/>
              <a:gd name="connsiteY73" fmla="*/ 5988964 h 7188975"/>
              <a:gd name="connsiteX74" fmla="*/ 864030 w 4109383"/>
              <a:gd name="connsiteY74" fmla="*/ 5988966 h 7188975"/>
              <a:gd name="connsiteX75" fmla="*/ 862735 w 4109383"/>
              <a:gd name="connsiteY75" fmla="*/ 5988174 h 7188975"/>
              <a:gd name="connsiteX76" fmla="*/ 862736 w 4109383"/>
              <a:gd name="connsiteY76" fmla="*/ 5988173 h 7188975"/>
              <a:gd name="connsiteX77" fmla="*/ 1811064 w 4109383"/>
              <a:gd name="connsiteY77" fmla="*/ 6626073 h 7188975"/>
              <a:gd name="connsiteX78" fmla="*/ 1813055 w 4109383"/>
              <a:gd name="connsiteY78" fmla="*/ 6638866 h 7188975"/>
              <a:gd name="connsiteX79" fmla="*/ 1815466 w 4109383"/>
              <a:gd name="connsiteY79" fmla="*/ 6649075 h 7188975"/>
              <a:gd name="connsiteX80" fmla="*/ 1813055 w 4109383"/>
              <a:gd name="connsiteY80" fmla="*/ 6638867 h 7188975"/>
              <a:gd name="connsiteX81" fmla="*/ 1811064 w 4109383"/>
              <a:gd name="connsiteY81" fmla="*/ 6626075 h 7188975"/>
              <a:gd name="connsiteX82" fmla="*/ 969700 w 4109383"/>
              <a:gd name="connsiteY82" fmla="*/ 6051235 h 7188975"/>
              <a:gd name="connsiteX83" fmla="*/ 971050 w 4109383"/>
              <a:gd name="connsiteY83" fmla="*/ 6054573 h 7188975"/>
              <a:gd name="connsiteX84" fmla="*/ 966178 w 4109383"/>
              <a:gd name="connsiteY84" fmla="*/ 6059227 h 7188975"/>
              <a:gd name="connsiteX85" fmla="*/ 860475 w 4109383"/>
              <a:gd name="connsiteY85" fmla="*/ 5973827 h 7188975"/>
              <a:gd name="connsiteX86" fmla="*/ 850450 w 4109383"/>
              <a:gd name="connsiteY86" fmla="*/ 5991234 h 7188975"/>
              <a:gd name="connsiteX87" fmla="*/ 850448 w 4109383"/>
              <a:gd name="connsiteY87" fmla="*/ 5991235 h 7188975"/>
              <a:gd name="connsiteX88" fmla="*/ 1824158 w 4109383"/>
              <a:gd name="connsiteY88" fmla="*/ 6605306 h 7188975"/>
              <a:gd name="connsiteX89" fmla="*/ 1824068 w 4109383"/>
              <a:gd name="connsiteY89" fmla="*/ 6609765 h 7188975"/>
              <a:gd name="connsiteX90" fmla="*/ 1824158 w 4109383"/>
              <a:gd name="connsiteY90" fmla="*/ 6605308 h 7188975"/>
              <a:gd name="connsiteX91" fmla="*/ 1818346 w 4109383"/>
              <a:gd name="connsiteY91" fmla="*/ 6603570 h 7188975"/>
              <a:gd name="connsiteX92" fmla="*/ 1808756 w 4109383"/>
              <a:gd name="connsiteY92" fmla="*/ 6607875 h 7188975"/>
              <a:gd name="connsiteX93" fmla="*/ 1802095 w 4109383"/>
              <a:gd name="connsiteY93" fmla="*/ 6615028 h 7188975"/>
              <a:gd name="connsiteX94" fmla="*/ 1802095 w 4109383"/>
              <a:gd name="connsiteY94" fmla="*/ 6615025 h 7188975"/>
              <a:gd name="connsiteX95" fmla="*/ 1808758 w 4109383"/>
              <a:gd name="connsiteY95" fmla="*/ 6607872 h 7188975"/>
              <a:gd name="connsiteX96" fmla="*/ 1818346 w 4109383"/>
              <a:gd name="connsiteY96" fmla="*/ 6603569 h 7188975"/>
              <a:gd name="connsiteX97" fmla="*/ 1824158 w 4109383"/>
              <a:gd name="connsiteY97" fmla="*/ 6605306 h 7188975"/>
              <a:gd name="connsiteX98" fmla="*/ 1020896 w 4109383"/>
              <a:gd name="connsiteY98" fmla="*/ 6025662 h 7188975"/>
              <a:gd name="connsiteX99" fmla="*/ 1009130 w 4109383"/>
              <a:gd name="connsiteY99" fmla="*/ 6027550 h 7188975"/>
              <a:gd name="connsiteX100" fmla="*/ 1009325 w 4109383"/>
              <a:gd name="connsiteY100" fmla="*/ 6018010 h 7188975"/>
              <a:gd name="connsiteX101" fmla="*/ 1009328 w 4109383"/>
              <a:gd name="connsiteY101" fmla="*/ 6018011 h 7188975"/>
              <a:gd name="connsiteX102" fmla="*/ 1009133 w 4109383"/>
              <a:gd name="connsiteY102" fmla="*/ 6027544 h 7188975"/>
              <a:gd name="connsiteX103" fmla="*/ 1020891 w 4109383"/>
              <a:gd name="connsiteY103" fmla="*/ 6025658 h 7188975"/>
              <a:gd name="connsiteX104" fmla="*/ 1030856 w 4109383"/>
              <a:gd name="connsiteY104" fmla="*/ 5997442 h 7188975"/>
              <a:gd name="connsiteX105" fmla="*/ 1019090 w 4109383"/>
              <a:gd name="connsiteY105" fmla="*/ 5999330 h 7188975"/>
              <a:gd name="connsiteX106" fmla="*/ 1016798 w 4109383"/>
              <a:gd name="connsiteY106" fmla="*/ 5996847 h 7188975"/>
              <a:gd name="connsiteX107" fmla="*/ 1016804 w 4109383"/>
              <a:gd name="connsiteY107" fmla="*/ 5996847 h 7188975"/>
              <a:gd name="connsiteX108" fmla="*/ 1019088 w 4109383"/>
              <a:gd name="connsiteY108" fmla="*/ 5999321 h 7188975"/>
              <a:gd name="connsiteX109" fmla="*/ 1025794 w 4109383"/>
              <a:gd name="connsiteY109" fmla="*/ 6001095 h 7188975"/>
              <a:gd name="connsiteX110" fmla="*/ 1030839 w 4109383"/>
              <a:gd name="connsiteY110" fmla="*/ 5997441 h 7188975"/>
              <a:gd name="connsiteX111" fmla="*/ 897559 w 4109383"/>
              <a:gd name="connsiteY111" fmla="*/ 5906389 h 7188975"/>
              <a:gd name="connsiteX112" fmla="*/ 896553 w 4109383"/>
              <a:gd name="connsiteY112" fmla="*/ 5919648 h 7188975"/>
              <a:gd name="connsiteX113" fmla="*/ 896509 w 4109383"/>
              <a:gd name="connsiteY113" fmla="*/ 5929531 h 7188975"/>
              <a:gd name="connsiteX114" fmla="*/ 896507 w 4109383"/>
              <a:gd name="connsiteY114" fmla="*/ 5929532 h 7188975"/>
              <a:gd name="connsiteX115" fmla="*/ 896552 w 4109383"/>
              <a:gd name="connsiteY115" fmla="*/ 5919651 h 7188975"/>
              <a:gd name="connsiteX116" fmla="*/ 897557 w 4109383"/>
              <a:gd name="connsiteY116" fmla="*/ 5906392 h 7188975"/>
              <a:gd name="connsiteX117" fmla="*/ 1178068 w 4109383"/>
              <a:gd name="connsiteY117" fmla="*/ 6076817 h 7188975"/>
              <a:gd name="connsiteX118" fmla="*/ 1176696 w 4109383"/>
              <a:gd name="connsiteY118" fmla="*/ 6078770 h 7188975"/>
              <a:gd name="connsiteX119" fmla="*/ 1176551 w 4109383"/>
              <a:gd name="connsiteY119" fmla="*/ 6078193 h 7188975"/>
              <a:gd name="connsiteX120" fmla="*/ 1837867 w 4109383"/>
              <a:gd name="connsiteY120" fmla="*/ 6507204 h 7188975"/>
              <a:gd name="connsiteX121" fmla="*/ 1841110 w 4109383"/>
              <a:gd name="connsiteY121" fmla="*/ 6539076 h 7188975"/>
              <a:gd name="connsiteX122" fmla="*/ 1830927 w 4109383"/>
              <a:gd name="connsiteY122" fmla="*/ 6560464 h 7188975"/>
              <a:gd name="connsiteX123" fmla="*/ 1830926 w 4109383"/>
              <a:gd name="connsiteY123" fmla="*/ 6560464 h 7188975"/>
              <a:gd name="connsiteX124" fmla="*/ 1841105 w 4109383"/>
              <a:gd name="connsiteY124" fmla="*/ 6539084 h 7188975"/>
              <a:gd name="connsiteX125" fmla="*/ 1837861 w 4109383"/>
              <a:gd name="connsiteY125" fmla="*/ 6507208 h 7188975"/>
              <a:gd name="connsiteX126" fmla="*/ 914221 w 4109383"/>
              <a:gd name="connsiteY126" fmla="*/ 5870989 h 7188975"/>
              <a:gd name="connsiteX127" fmla="*/ 913148 w 4109383"/>
              <a:gd name="connsiteY127" fmla="*/ 5876278 h 7188975"/>
              <a:gd name="connsiteX128" fmla="*/ 914219 w 4109383"/>
              <a:gd name="connsiteY128" fmla="*/ 5870992 h 7188975"/>
              <a:gd name="connsiteX129" fmla="*/ 912483 w 4109383"/>
              <a:gd name="connsiteY129" fmla="*/ 5872009 h 7188975"/>
              <a:gd name="connsiteX130" fmla="*/ 912484 w 4109383"/>
              <a:gd name="connsiteY130" fmla="*/ 5872007 h 7188975"/>
              <a:gd name="connsiteX131" fmla="*/ 1842834 w 4109383"/>
              <a:gd name="connsiteY131" fmla="*/ 6478771 h 7188975"/>
              <a:gd name="connsiteX132" fmla="*/ 1842831 w 4109383"/>
              <a:gd name="connsiteY132" fmla="*/ 6478777 h 7188975"/>
              <a:gd name="connsiteX133" fmla="*/ 1840778 w 4109383"/>
              <a:gd name="connsiteY133" fmla="*/ 6480393 h 7188975"/>
              <a:gd name="connsiteX134" fmla="*/ 1840781 w 4109383"/>
              <a:gd name="connsiteY134" fmla="*/ 6480387 h 7188975"/>
              <a:gd name="connsiteX135" fmla="*/ 1846389 w 4109383"/>
              <a:gd name="connsiteY135" fmla="*/ 6471852 h 7188975"/>
              <a:gd name="connsiteX136" fmla="*/ 1857747 w 4109383"/>
              <a:gd name="connsiteY136" fmla="*/ 6488208 h 7188975"/>
              <a:gd name="connsiteX137" fmla="*/ 1859652 w 4109383"/>
              <a:gd name="connsiteY137" fmla="*/ 6490272 h 7188975"/>
              <a:gd name="connsiteX138" fmla="*/ 1859646 w 4109383"/>
              <a:gd name="connsiteY138" fmla="*/ 6490278 h 7188975"/>
              <a:gd name="connsiteX139" fmla="*/ 1857743 w 4109383"/>
              <a:gd name="connsiteY139" fmla="*/ 6488217 h 7188975"/>
              <a:gd name="connsiteX140" fmla="*/ 1846383 w 4109383"/>
              <a:gd name="connsiteY140" fmla="*/ 6471861 h 7188975"/>
              <a:gd name="connsiteX141" fmla="*/ 2579423 w 4109383"/>
              <a:gd name="connsiteY141" fmla="*/ 6884387 h 7188975"/>
              <a:gd name="connsiteX142" fmla="*/ 2571665 w 4109383"/>
              <a:gd name="connsiteY142" fmla="*/ 6898413 h 7188975"/>
              <a:gd name="connsiteX143" fmla="*/ 2564636 w 4109383"/>
              <a:gd name="connsiteY143" fmla="*/ 6904440 h 7188975"/>
              <a:gd name="connsiteX144" fmla="*/ 2566424 w 4109383"/>
              <a:gd name="connsiteY144" fmla="*/ 6944083 h 7188975"/>
              <a:gd name="connsiteX145" fmla="*/ 2574868 w 4109383"/>
              <a:gd name="connsiteY145" fmla="*/ 6934386 h 7188975"/>
              <a:gd name="connsiteX146" fmla="*/ 2585498 w 4109383"/>
              <a:gd name="connsiteY146" fmla="*/ 6900688 h 7188975"/>
              <a:gd name="connsiteX147" fmla="*/ 2415006 w 4109383"/>
              <a:gd name="connsiteY147" fmla="*/ 6749539 h 7188975"/>
              <a:gd name="connsiteX148" fmla="*/ 2413957 w 4109383"/>
              <a:gd name="connsiteY148" fmla="*/ 6749211 h 7188975"/>
              <a:gd name="connsiteX149" fmla="*/ 2413957 w 4109383"/>
              <a:gd name="connsiteY149" fmla="*/ 6749211 h 7188975"/>
              <a:gd name="connsiteX150" fmla="*/ 2415006 w 4109383"/>
              <a:gd name="connsiteY150" fmla="*/ 6749539 h 7188975"/>
              <a:gd name="connsiteX151" fmla="*/ 2580382 w 4109383"/>
              <a:gd name="connsiteY151" fmla="*/ 6860512 h 7188975"/>
              <a:gd name="connsiteX152" fmla="*/ 2578458 w 4109383"/>
              <a:gd name="connsiteY152" fmla="*/ 6859394 h 7188975"/>
              <a:gd name="connsiteX153" fmla="*/ 2568825 w 4109383"/>
              <a:gd name="connsiteY153" fmla="*/ 6858432 h 7188975"/>
              <a:gd name="connsiteX154" fmla="*/ 2567870 w 4109383"/>
              <a:gd name="connsiteY154" fmla="*/ 6880763 h 7188975"/>
              <a:gd name="connsiteX155" fmla="*/ 2571021 w 4109383"/>
              <a:gd name="connsiteY155" fmla="*/ 6881751 h 7188975"/>
              <a:gd name="connsiteX156" fmla="*/ 2576315 w 4109383"/>
              <a:gd name="connsiteY156" fmla="*/ 6871066 h 7188975"/>
              <a:gd name="connsiteX157" fmla="*/ 2581244 w 4109383"/>
              <a:gd name="connsiteY157" fmla="*/ 6864382 h 7188975"/>
              <a:gd name="connsiteX158" fmla="*/ 2580382 w 4109383"/>
              <a:gd name="connsiteY158" fmla="*/ 6860512 h 7188975"/>
              <a:gd name="connsiteX159" fmla="*/ 697652 w 4109383"/>
              <a:gd name="connsiteY159" fmla="*/ 5548819 h 7188975"/>
              <a:gd name="connsiteX160" fmla="*/ 671724 w 4109383"/>
              <a:gd name="connsiteY160" fmla="*/ 5554875 h 7188975"/>
              <a:gd name="connsiteX161" fmla="*/ 654884 w 4109383"/>
              <a:gd name="connsiteY161" fmla="*/ 5575642 h 7188975"/>
              <a:gd name="connsiteX162" fmla="*/ 661083 w 4109383"/>
              <a:gd name="connsiteY162" fmla="*/ 5616483 h 7188975"/>
              <a:gd name="connsiteX163" fmla="*/ 697652 w 4109383"/>
              <a:gd name="connsiteY163" fmla="*/ 5548819 h 7188975"/>
              <a:gd name="connsiteX164" fmla="*/ 2426751 w 4109383"/>
              <a:gd name="connsiteY164" fmla="*/ 6722876 h 7188975"/>
              <a:gd name="connsiteX165" fmla="*/ 2426751 w 4109383"/>
              <a:gd name="connsiteY165" fmla="*/ 6722877 h 7188975"/>
              <a:gd name="connsiteX166" fmla="*/ 2424561 w 4109383"/>
              <a:gd name="connsiteY166" fmla="*/ 6728998 h 7188975"/>
              <a:gd name="connsiteX167" fmla="*/ 2422947 w 4109383"/>
              <a:gd name="connsiteY167" fmla="*/ 6733512 h 7188975"/>
              <a:gd name="connsiteX168" fmla="*/ 2420943 w 4109383"/>
              <a:gd name="connsiteY168" fmla="*/ 6755513 h 7188975"/>
              <a:gd name="connsiteX169" fmla="*/ 2420943 w 4109383"/>
              <a:gd name="connsiteY169" fmla="*/ 6755514 h 7188975"/>
              <a:gd name="connsiteX170" fmla="*/ 2422947 w 4109383"/>
              <a:gd name="connsiteY170" fmla="*/ 6733512 h 7188975"/>
              <a:gd name="connsiteX171" fmla="*/ 2424561 w 4109383"/>
              <a:gd name="connsiteY171" fmla="*/ 6728998 h 7188975"/>
              <a:gd name="connsiteX172" fmla="*/ 2425910 w 4109383"/>
              <a:gd name="connsiteY172" fmla="*/ 6712841 h 7188975"/>
              <a:gd name="connsiteX173" fmla="*/ 2425910 w 4109383"/>
              <a:gd name="connsiteY173" fmla="*/ 6712842 h 7188975"/>
              <a:gd name="connsiteX174" fmla="*/ 2421461 w 4109383"/>
              <a:gd name="connsiteY174" fmla="*/ 6716848 h 7188975"/>
              <a:gd name="connsiteX175" fmla="*/ 2417740 w 4109383"/>
              <a:gd name="connsiteY175" fmla="*/ 6719538 h 7188975"/>
              <a:gd name="connsiteX176" fmla="*/ 2417740 w 4109383"/>
              <a:gd name="connsiteY176" fmla="*/ 6719538 h 7188975"/>
              <a:gd name="connsiteX177" fmla="*/ 2421461 w 4109383"/>
              <a:gd name="connsiteY177" fmla="*/ 6716848 h 7188975"/>
              <a:gd name="connsiteX178" fmla="*/ 1209663 w 4109383"/>
              <a:gd name="connsiteY178" fmla="*/ 5865760 h 7188975"/>
              <a:gd name="connsiteX179" fmla="*/ 1209812 w 4109383"/>
              <a:gd name="connsiteY179" fmla="*/ 5866178 h 7188975"/>
              <a:gd name="connsiteX180" fmla="*/ 1209507 w 4109383"/>
              <a:gd name="connsiteY180" fmla="*/ 5866336 h 7188975"/>
              <a:gd name="connsiteX181" fmla="*/ 2429713 w 4109383"/>
              <a:gd name="connsiteY181" fmla="*/ 6696291 h 7188975"/>
              <a:gd name="connsiteX182" fmla="*/ 2431478 w 4109383"/>
              <a:gd name="connsiteY182" fmla="*/ 6699158 h 7188975"/>
              <a:gd name="connsiteX183" fmla="*/ 2431069 w 4109383"/>
              <a:gd name="connsiteY183" fmla="*/ 6715486 h 7188975"/>
              <a:gd name="connsiteX184" fmla="*/ 2429232 w 4109383"/>
              <a:gd name="connsiteY184" fmla="*/ 6718631 h 7188975"/>
              <a:gd name="connsiteX185" fmla="*/ 2431068 w 4109383"/>
              <a:gd name="connsiteY185" fmla="*/ 6715487 h 7188975"/>
              <a:gd name="connsiteX186" fmla="*/ 2431477 w 4109383"/>
              <a:gd name="connsiteY186" fmla="*/ 6699159 h 7188975"/>
              <a:gd name="connsiteX187" fmla="*/ 2429712 w 4109383"/>
              <a:gd name="connsiteY187" fmla="*/ 6696292 h 7188975"/>
              <a:gd name="connsiteX188" fmla="*/ 2428327 w 4109383"/>
              <a:gd name="connsiteY188" fmla="*/ 6698170 h 7188975"/>
              <a:gd name="connsiteX189" fmla="*/ 2429713 w 4109383"/>
              <a:gd name="connsiteY189" fmla="*/ 6696291 h 7188975"/>
              <a:gd name="connsiteX190" fmla="*/ 873470 w 4109383"/>
              <a:gd name="connsiteY190" fmla="*/ 5630657 h 7188975"/>
              <a:gd name="connsiteX191" fmla="*/ 873470 w 4109383"/>
              <a:gd name="connsiteY191" fmla="*/ 5630659 h 7188975"/>
              <a:gd name="connsiteX192" fmla="*/ 871874 w 4109383"/>
              <a:gd name="connsiteY192" fmla="*/ 5630237 h 7188975"/>
              <a:gd name="connsiteX193" fmla="*/ 871872 w 4109383"/>
              <a:gd name="connsiteY193" fmla="*/ 5630233 h 7188975"/>
              <a:gd name="connsiteX194" fmla="*/ 876219 w 4109383"/>
              <a:gd name="connsiteY194" fmla="*/ 5623664 h 7188975"/>
              <a:gd name="connsiteX195" fmla="*/ 875537 w 4109383"/>
              <a:gd name="connsiteY195" fmla="*/ 5623232 h 7188975"/>
              <a:gd name="connsiteX196" fmla="*/ 875536 w 4109383"/>
              <a:gd name="connsiteY196" fmla="*/ 5623232 h 7188975"/>
              <a:gd name="connsiteX197" fmla="*/ 2453692 w 4109383"/>
              <a:gd name="connsiteY197" fmla="*/ 6651926 h 7188975"/>
              <a:gd name="connsiteX198" fmla="*/ 2453693 w 4109383"/>
              <a:gd name="connsiteY198" fmla="*/ 6651931 h 7188975"/>
              <a:gd name="connsiteX199" fmla="*/ 2447034 w 4109383"/>
              <a:gd name="connsiteY199" fmla="*/ 6658783 h 7188975"/>
              <a:gd name="connsiteX200" fmla="*/ 2442427 w 4109383"/>
              <a:gd name="connsiteY200" fmla="*/ 6673790 h 7188975"/>
              <a:gd name="connsiteX201" fmla="*/ 2442427 w 4109383"/>
              <a:gd name="connsiteY201" fmla="*/ 6673789 h 7188975"/>
              <a:gd name="connsiteX202" fmla="*/ 2447035 w 4109383"/>
              <a:gd name="connsiteY202" fmla="*/ 6658776 h 7188975"/>
              <a:gd name="connsiteX203" fmla="*/ 2600616 w 4109383"/>
              <a:gd name="connsiteY203" fmla="*/ 6734693 h 7188975"/>
              <a:gd name="connsiteX204" fmla="*/ 2600252 w 4109383"/>
              <a:gd name="connsiteY204" fmla="*/ 6738694 h 7188975"/>
              <a:gd name="connsiteX205" fmla="*/ 2603542 w 4109383"/>
              <a:gd name="connsiteY205" fmla="*/ 6750009 h 7188975"/>
              <a:gd name="connsiteX206" fmla="*/ 2617827 w 4109383"/>
              <a:gd name="connsiteY206" fmla="*/ 6723628 h 7188975"/>
              <a:gd name="connsiteX207" fmla="*/ 2611214 w 4109383"/>
              <a:gd name="connsiteY207" fmla="*/ 6760639 h 7188975"/>
              <a:gd name="connsiteX208" fmla="*/ 2600627 w 4109383"/>
              <a:gd name="connsiteY208" fmla="*/ 6782006 h 7188975"/>
              <a:gd name="connsiteX209" fmla="*/ 2593693 w 4109383"/>
              <a:gd name="connsiteY209" fmla="*/ 6810691 h 7188975"/>
              <a:gd name="connsiteX210" fmla="*/ 2588079 w 4109383"/>
              <a:gd name="connsiteY210" fmla="*/ 6813046 h 7188975"/>
              <a:gd name="connsiteX211" fmla="*/ 2594336 w 4109383"/>
              <a:gd name="connsiteY211" fmla="*/ 6827349 h 7188975"/>
              <a:gd name="connsiteX212" fmla="*/ 2596983 w 4109383"/>
              <a:gd name="connsiteY212" fmla="*/ 6822004 h 7188975"/>
              <a:gd name="connsiteX213" fmla="*/ 2607388 w 4109383"/>
              <a:gd name="connsiteY213" fmla="*/ 6802639 h 7188975"/>
              <a:gd name="connsiteX214" fmla="*/ 2613090 w 4109383"/>
              <a:gd name="connsiteY214" fmla="*/ 6775627 h 7188975"/>
              <a:gd name="connsiteX215" fmla="*/ 2624041 w 4109383"/>
              <a:gd name="connsiteY215" fmla="*/ 6750259 h 7188975"/>
              <a:gd name="connsiteX216" fmla="*/ 2625681 w 4109383"/>
              <a:gd name="connsiteY216" fmla="*/ 6732258 h 7188975"/>
              <a:gd name="connsiteX217" fmla="*/ 2654320 w 4109383"/>
              <a:gd name="connsiteY217" fmla="*/ 6730945 h 7188975"/>
              <a:gd name="connsiteX218" fmla="*/ 2652940 w 4109383"/>
              <a:gd name="connsiteY218" fmla="*/ 6735139 h 7188975"/>
              <a:gd name="connsiteX219" fmla="*/ 2649499 w 4109383"/>
              <a:gd name="connsiteY219" fmla="*/ 6742322 h 7188975"/>
              <a:gd name="connsiteX220" fmla="*/ 2649235 w 4109383"/>
              <a:gd name="connsiteY220" fmla="*/ 6743041 h 7188975"/>
              <a:gd name="connsiteX221" fmla="*/ 2649461 w 4109383"/>
              <a:gd name="connsiteY221" fmla="*/ 6739449 h 7188975"/>
              <a:gd name="connsiteX222" fmla="*/ 2653893 w 4109383"/>
              <a:gd name="connsiteY222" fmla="*/ 6730811 h 7188975"/>
              <a:gd name="connsiteX223" fmla="*/ 907909 w 4109383"/>
              <a:gd name="connsiteY223" fmla="*/ 5474229 h 7188975"/>
              <a:gd name="connsiteX224" fmla="*/ 908189 w 4109383"/>
              <a:gd name="connsiteY224" fmla="*/ 5474481 h 7188975"/>
              <a:gd name="connsiteX225" fmla="*/ 912514 w 4109383"/>
              <a:gd name="connsiteY225" fmla="*/ 5478375 h 7188975"/>
              <a:gd name="connsiteX226" fmla="*/ 924496 w 4109383"/>
              <a:gd name="connsiteY226" fmla="*/ 5487401 h 7188975"/>
              <a:gd name="connsiteX227" fmla="*/ 924458 w 4109383"/>
              <a:gd name="connsiteY227" fmla="*/ 5487611 h 7188975"/>
              <a:gd name="connsiteX228" fmla="*/ 920589 w 4109383"/>
              <a:gd name="connsiteY228" fmla="*/ 5484914 h 7188975"/>
              <a:gd name="connsiteX229" fmla="*/ 912514 w 4109383"/>
              <a:gd name="connsiteY229" fmla="*/ 5478378 h 7188975"/>
              <a:gd name="connsiteX230" fmla="*/ 908189 w 4109383"/>
              <a:gd name="connsiteY230" fmla="*/ 5474481 h 7188975"/>
              <a:gd name="connsiteX231" fmla="*/ 907908 w 4109383"/>
              <a:gd name="connsiteY231" fmla="*/ 5474228 h 7188975"/>
              <a:gd name="connsiteX232" fmla="*/ 2676748 w 4109383"/>
              <a:gd name="connsiteY232" fmla="*/ 6679596 h 7188975"/>
              <a:gd name="connsiteX233" fmla="*/ 2674840 w 4109383"/>
              <a:gd name="connsiteY233" fmla="*/ 6688186 h 7188975"/>
              <a:gd name="connsiteX234" fmla="*/ 2675477 w 4109383"/>
              <a:gd name="connsiteY234" fmla="*/ 6682318 h 7188975"/>
              <a:gd name="connsiteX235" fmla="*/ 813452 w 4109383"/>
              <a:gd name="connsiteY235" fmla="*/ 5391435 h 7188975"/>
              <a:gd name="connsiteX236" fmla="*/ 813453 w 4109383"/>
              <a:gd name="connsiteY236" fmla="*/ 5391438 h 7188975"/>
              <a:gd name="connsiteX237" fmla="*/ 799296 w 4109383"/>
              <a:gd name="connsiteY237" fmla="*/ 5395609 h 7188975"/>
              <a:gd name="connsiteX238" fmla="*/ 797972 w 4109383"/>
              <a:gd name="connsiteY238" fmla="*/ 5388690 h 7188975"/>
              <a:gd name="connsiteX239" fmla="*/ 797977 w 4109383"/>
              <a:gd name="connsiteY239" fmla="*/ 5388685 h 7188975"/>
              <a:gd name="connsiteX240" fmla="*/ 799299 w 4109383"/>
              <a:gd name="connsiteY240" fmla="*/ 5395602 h 7188975"/>
              <a:gd name="connsiteX241" fmla="*/ 806343 w 4109383"/>
              <a:gd name="connsiteY241" fmla="*/ 5395305 h 7188975"/>
              <a:gd name="connsiteX242" fmla="*/ 931283 w 4109383"/>
              <a:gd name="connsiteY242" fmla="*/ 5466960 h 7188975"/>
              <a:gd name="connsiteX243" fmla="*/ 931281 w 4109383"/>
              <a:gd name="connsiteY243" fmla="*/ 5466969 h 7188975"/>
              <a:gd name="connsiteX244" fmla="*/ 926655 w 4109383"/>
              <a:gd name="connsiteY244" fmla="*/ 5475027 h 7188975"/>
              <a:gd name="connsiteX245" fmla="*/ 924261 w 4109383"/>
              <a:gd name="connsiteY245" fmla="*/ 5477314 h 7188975"/>
              <a:gd name="connsiteX246" fmla="*/ 924260 w 4109383"/>
              <a:gd name="connsiteY246" fmla="*/ 5477312 h 7188975"/>
              <a:gd name="connsiteX247" fmla="*/ 926656 w 4109383"/>
              <a:gd name="connsiteY247" fmla="*/ 5475025 h 7188975"/>
              <a:gd name="connsiteX248" fmla="*/ 2691225 w 4109383"/>
              <a:gd name="connsiteY248" fmla="*/ 6647762 h 7188975"/>
              <a:gd name="connsiteX249" fmla="*/ 2690308 w 4109383"/>
              <a:gd name="connsiteY249" fmla="*/ 6652893 h 7188975"/>
              <a:gd name="connsiteX250" fmla="*/ 2689126 w 4109383"/>
              <a:gd name="connsiteY250" fmla="*/ 6652473 h 7188975"/>
              <a:gd name="connsiteX251" fmla="*/ 2695649 w 4109383"/>
              <a:gd name="connsiteY251" fmla="*/ 6630403 h 7188975"/>
              <a:gd name="connsiteX252" fmla="*/ 2696081 w 4109383"/>
              <a:gd name="connsiteY252" fmla="*/ 6630797 h 7188975"/>
              <a:gd name="connsiteX253" fmla="*/ 2696081 w 4109383"/>
              <a:gd name="connsiteY253" fmla="*/ 6630798 h 7188975"/>
              <a:gd name="connsiteX254" fmla="*/ 2695649 w 4109383"/>
              <a:gd name="connsiteY254" fmla="*/ 6630404 h 7188975"/>
              <a:gd name="connsiteX255" fmla="*/ 2700232 w 4109383"/>
              <a:gd name="connsiteY255" fmla="*/ 6627078 h 7188975"/>
              <a:gd name="connsiteX256" fmla="*/ 2697418 w 4109383"/>
              <a:gd name="connsiteY256" fmla="*/ 6638122 h 7188975"/>
              <a:gd name="connsiteX257" fmla="*/ 2697418 w 4109383"/>
              <a:gd name="connsiteY257" fmla="*/ 6638120 h 7188975"/>
              <a:gd name="connsiteX258" fmla="*/ 2660948 w 4109383"/>
              <a:gd name="connsiteY258" fmla="*/ 6597524 h 7188975"/>
              <a:gd name="connsiteX259" fmla="*/ 2659468 w 4109383"/>
              <a:gd name="connsiteY259" fmla="*/ 6602041 h 7188975"/>
              <a:gd name="connsiteX260" fmla="*/ 2659839 w 4109383"/>
              <a:gd name="connsiteY260" fmla="*/ 6597968 h 7188975"/>
              <a:gd name="connsiteX261" fmla="*/ 2363956 w 4109383"/>
              <a:gd name="connsiteY261" fmla="*/ 6362584 h 7188975"/>
              <a:gd name="connsiteX262" fmla="*/ 2362993 w 4109383"/>
              <a:gd name="connsiteY262" fmla="*/ 6363452 h 7188975"/>
              <a:gd name="connsiteX263" fmla="*/ 2360259 w 4109383"/>
              <a:gd name="connsiteY263" fmla="*/ 6365914 h 7188975"/>
              <a:gd name="connsiteX264" fmla="*/ 2357166 w 4109383"/>
              <a:gd name="connsiteY264" fmla="*/ 6368150 h 7188975"/>
              <a:gd name="connsiteX265" fmla="*/ 2360259 w 4109383"/>
              <a:gd name="connsiteY265" fmla="*/ 6365913 h 7188975"/>
              <a:gd name="connsiteX266" fmla="*/ 2362993 w 4109383"/>
              <a:gd name="connsiteY266" fmla="*/ 6363452 h 7188975"/>
              <a:gd name="connsiteX267" fmla="*/ 2363955 w 4109383"/>
              <a:gd name="connsiteY267" fmla="*/ 6362585 h 7188975"/>
              <a:gd name="connsiteX268" fmla="*/ 2658738 w 4109383"/>
              <a:gd name="connsiteY268" fmla="*/ 6562652 h 7188975"/>
              <a:gd name="connsiteX269" fmla="*/ 2660290 w 4109383"/>
              <a:gd name="connsiteY269" fmla="*/ 6569306 h 7188975"/>
              <a:gd name="connsiteX270" fmla="*/ 2662753 w 4109383"/>
              <a:gd name="connsiteY270" fmla="*/ 6565967 h 7188975"/>
              <a:gd name="connsiteX271" fmla="*/ 2662754 w 4109383"/>
              <a:gd name="connsiteY271" fmla="*/ 6565968 h 7188975"/>
              <a:gd name="connsiteX272" fmla="*/ 2660290 w 4109383"/>
              <a:gd name="connsiteY272" fmla="*/ 6569310 h 7188975"/>
              <a:gd name="connsiteX273" fmla="*/ 2658736 w 4109383"/>
              <a:gd name="connsiteY273" fmla="*/ 6562651 h 7188975"/>
              <a:gd name="connsiteX274" fmla="*/ 2711441 w 4109383"/>
              <a:gd name="connsiteY274" fmla="*/ 6585195 h 7188975"/>
              <a:gd name="connsiteX275" fmla="*/ 2711441 w 4109383"/>
              <a:gd name="connsiteY275" fmla="*/ 6585196 h 7188975"/>
              <a:gd name="connsiteX276" fmla="*/ 2708143 w 4109383"/>
              <a:gd name="connsiteY276" fmla="*/ 6590216 h 7188975"/>
              <a:gd name="connsiteX277" fmla="*/ 2705563 w 4109383"/>
              <a:gd name="connsiteY277" fmla="*/ 6593597 h 7188975"/>
              <a:gd name="connsiteX278" fmla="*/ 2705563 w 4109383"/>
              <a:gd name="connsiteY278" fmla="*/ 6593596 h 7188975"/>
              <a:gd name="connsiteX279" fmla="*/ 2708144 w 4109383"/>
              <a:gd name="connsiteY279" fmla="*/ 6590215 h 7188975"/>
              <a:gd name="connsiteX280" fmla="*/ 2367117 w 4109383"/>
              <a:gd name="connsiteY280" fmla="*/ 6348830 h 7188975"/>
              <a:gd name="connsiteX281" fmla="*/ 2368583 w 4109383"/>
              <a:gd name="connsiteY281" fmla="*/ 6351212 h 7188975"/>
              <a:gd name="connsiteX282" fmla="*/ 2368582 w 4109383"/>
              <a:gd name="connsiteY282" fmla="*/ 6351212 h 7188975"/>
              <a:gd name="connsiteX283" fmla="*/ 2368583 w 4109383"/>
              <a:gd name="connsiteY283" fmla="*/ 6351213 h 7188975"/>
              <a:gd name="connsiteX284" fmla="*/ 2368646 w 4109383"/>
              <a:gd name="connsiteY284" fmla="*/ 6351952 h 7188975"/>
              <a:gd name="connsiteX285" fmla="*/ 2369125 w 4109383"/>
              <a:gd name="connsiteY285" fmla="*/ 6357578 h 7188975"/>
              <a:gd name="connsiteX286" fmla="*/ 2368467 w 4109383"/>
              <a:gd name="connsiteY286" fmla="*/ 6362956 h 7188975"/>
              <a:gd name="connsiteX287" fmla="*/ 2368410 w 4109383"/>
              <a:gd name="connsiteY287" fmla="*/ 6363417 h 7188975"/>
              <a:gd name="connsiteX288" fmla="*/ 2368411 w 4109383"/>
              <a:gd name="connsiteY288" fmla="*/ 6363416 h 7188975"/>
              <a:gd name="connsiteX289" fmla="*/ 2368467 w 4109383"/>
              <a:gd name="connsiteY289" fmla="*/ 6362956 h 7188975"/>
              <a:gd name="connsiteX290" fmla="*/ 2369124 w 4109383"/>
              <a:gd name="connsiteY290" fmla="*/ 6357580 h 7188975"/>
              <a:gd name="connsiteX291" fmla="*/ 2368646 w 4109383"/>
              <a:gd name="connsiteY291" fmla="*/ 6351952 h 7188975"/>
              <a:gd name="connsiteX292" fmla="*/ 2368582 w 4109383"/>
              <a:gd name="connsiteY292" fmla="*/ 6351212 h 7188975"/>
              <a:gd name="connsiteX293" fmla="*/ 2367116 w 4109383"/>
              <a:gd name="connsiteY293" fmla="*/ 6348831 h 7188975"/>
              <a:gd name="connsiteX294" fmla="*/ 2365964 w 4109383"/>
              <a:gd name="connsiteY294" fmla="*/ 6350391 h 7188975"/>
              <a:gd name="connsiteX295" fmla="*/ 2367117 w 4109383"/>
              <a:gd name="connsiteY295" fmla="*/ 6348830 h 7188975"/>
              <a:gd name="connsiteX296" fmla="*/ 2664394 w 4109383"/>
              <a:gd name="connsiteY296" fmla="*/ 6547967 h 7188975"/>
              <a:gd name="connsiteX297" fmla="*/ 2664397 w 4109383"/>
              <a:gd name="connsiteY297" fmla="*/ 6547975 h 7188975"/>
              <a:gd name="connsiteX298" fmla="*/ 2664397 w 4109383"/>
              <a:gd name="connsiteY298" fmla="*/ 6547981 h 7188975"/>
              <a:gd name="connsiteX299" fmla="*/ 2665945 w 4109383"/>
              <a:gd name="connsiteY299" fmla="*/ 6554614 h 7188975"/>
              <a:gd name="connsiteX300" fmla="*/ 2665950 w 4109383"/>
              <a:gd name="connsiteY300" fmla="*/ 6554624 h 7188975"/>
              <a:gd name="connsiteX301" fmla="*/ 2666995 w 4109383"/>
              <a:gd name="connsiteY301" fmla="*/ 6554951 h 7188975"/>
              <a:gd name="connsiteX302" fmla="*/ 2666997 w 4109383"/>
              <a:gd name="connsiteY302" fmla="*/ 6554954 h 7188975"/>
              <a:gd name="connsiteX303" fmla="*/ 2665947 w 4109383"/>
              <a:gd name="connsiteY303" fmla="*/ 6554626 h 7188975"/>
              <a:gd name="connsiteX304" fmla="*/ 2665945 w 4109383"/>
              <a:gd name="connsiteY304" fmla="*/ 6554614 h 7188975"/>
              <a:gd name="connsiteX305" fmla="*/ 2664318 w 4109383"/>
              <a:gd name="connsiteY305" fmla="*/ 6551797 h 7188975"/>
              <a:gd name="connsiteX306" fmla="*/ 2664397 w 4109383"/>
              <a:gd name="connsiteY306" fmla="*/ 6547981 h 7188975"/>
              <a:gd name="connsiteX307" fmla="*/ 2617983 w 4109383"/>
              <a:gd name="connsiteY307" fmla="*/ 6499654 h 7188975"/>
              <a:gd name="connsiteX308" fmla="*/ 2617887 w 4109383"/>
              <a:gd name="connsiteY308" fmla="*/ 6500897 h 7188975"/>
              <a:gd name="connsiteX309" fmla="*/ 2617711 w 4109383"/>
              <a:gd name="connsiteY309" fmla="*/ 6501019 h 7188975"/>
              <a:gd name="connsiteX310" fmla="*/ 2717813 w 4109383"/>
              <a:gd name="connsiteY310" fmla="*/ 6564643 h 7188975"/>
              <a:gd name="connsiteX311" fmla="*/ 2717849 w 4109383"/>
              <a:gd name="connsiteY311" fmla="*/ 6565877 h 7188975"/>
              <a:gd name="connsiteX312" fmla="*/ 2717849 w 4109383"/>
              <a:gd name="connsiteY312" fmla="*/ 6565878 h 7188975"/>
              <a:gd name="connsiteX313" fmla="*/ 2717813 w 4109383"/>
              <a:gd name="connsiteY313" fmla="*/ 6564645 h 7188975"/>
              <a:gd name="connsiteX314" fmla="*/ 2716615 w 4109383"/>
              <a:gd name="connsiteY314" fmla="*/ 6566989 h 7188975"/>
              <a:gd name="connsiteX315" fmla="*/ 2717813 w 4109383"/>
              <a:gd name="connsiteY315" fmla="*/ 6564643 h 7188975"/>
              <a:gd name="connsiteX316" fmla="*/ 844999 w 4109383"/>
              <a:gd name="connsiteY316" fmla="*/ 5271938 h 7188975"/>
              <a:gd name="connsiteX317" fmla="*/ 844993 w 4109383"/>
              <a:gd name="connsiteY317" fmla="*/ 5271951 h 7188975"/>
              <a:gd name="connsiteX318" fmla="*/ 840267 w 4109383"/>
              <a:gd name="connsiteY318" fmla="*/ 5284566 h 7188975"/>
              <a:gd name="connsiteX319" fmla="*/ 836811 w 4109383"/>
              <a:gd name="connsiteY319" fmla="*/ 5288166 h 7188975"/>
              <a:gd name="connsiteX320" fmla="*/ 835629 w 4109383"/>
              <a:gd name="connsiteY320" fmla="*/ 5290505 h 7188975"/>
              <a:gd name="connsiteX321" fmla="*/ 819897 w 4109383"/>
              <a:gd name="connsiteY321" fmla="*/ 5305779 h 7188975"/>
              <a:gd name="connsiteX322" fmla="*/ 829290 w 4109383"/>
              <a:gd name="connsiteY322" fmla="*/ 5319606 h 7188975"/>
              <a:gd name="connsiteX323" fmla="*/ 832778 w 4109383"/>
              <a:gd name="connsiteY323" fmla="*/ 5332756 h 7188975"/>
              <a:gd name="connsiteX324" fmla="*/ 829290 w 4109383"/>
              <a:gd name="connsiteY324" fmla="*/ 5319608 h 7188975"/>
              <a:gd name="connsiteX325" fmla="*/ 819896 w 4109383"/>
              <a:gd name="connsiteY325" fmla="*/ 5305779 h 7188975"/>
              <a:gd name="connsiteX326" fmla="*/ 836811 w 4109383"/>
              <a:gd name="connsiteY326" fmla="*/ 5288166 h 7188975"/>
              <a:gd name="connsiteX327" fmla="*/ 844993 w 4109383"/>
              <a:gd name="connsiteY327" fmla="*/ 5271951 h 7188975"/>
              <a:gd name="connsiteX328" fmla="*/ 844998 w 4109383"/>
              <a:gd name="connsiteY328" fmla="*/ 5271938 h 7188975"/>
              <a:gd name="connsiteX329" fmla="*/ 2390425 w 4109383"/>
              <a:gd name="connsiteY329" fmla="*/ 6308481 h 7188975"/>
              <a:gd name="connsiteX330" fmla="*/ 2390425 w 4109383"/>
              <a:gd name="connsiteY330" fmla="*/ 6308484 h 7188975"/>
              <a:gd name="connsiteX331" fmla="*/ 2381512 w 4109383"/>
              <a:gd name="connsiteY331" fmla="*/ 6317658 h 7188975"/>
              <a:gd name="connsiteX332" fmla="*/ 2378578 w 4109383"/>
              <a:gd name="connsiteY332" fmla="*/ 6327215 h 7188975"/>
              <a:gd name="connsiteX333" fmla="*/ 2378578 w 4109383"/>
              <a:gd name="connsiteY333" fmla="*/ 6327214 h 7188975"/>
              <a:gd name="connsiteX334" fmla="*/ 2381513 w 4109383"/>
              <a:gd name="connsiteY334" fmla="*/ 6317653 h 7188975"/>
              <a:gd name="connsiteX335" fmla="*/ 2397008 w 4109383"/>
              <a:gd name="connsiteY335" fmla="*/ 6296278 h 7188975"/>
              <a:gd name="connsiteX336" fmla="*/ 2396942 w 4109383"/>
              <a:gd name="connsiteY336" fmla="*/ 6297877 h 7188975"/>
              <a:gd name="connsiteX337" fmla="*/ 2396941 w 4109383"/>
              <a:gd name="connsiteY337" fmla="*/ 6297880 h 7188975"/>
              <a:gd name="connsiteX338" fmla="*/ 2397007 w 4109383"/>
              <a:gd name="connsiteY338" fmla="*/ 6296282 h 7188975"/>
              <a:gd name="connsiteX339" fmla="*/ 976651 w 4109383"/>
              <a:gd name="connsiteY339" fmla="*/ 5324387 h 7188975"/>
              <a:gd name="connsiteX340" fmla="*/ 969277 w 4109383"/>
              <a:gd name="connsiteY340" fmla="*/ 5340784 h 7188975"/>
              <a:gd name="connsiteX341" fmla="*/ 959024 w 4109383"/>
              <a:gd name="connsiteY341" fmla="*/ 5383311 h 7188975"/>
              <a:gd name="connsiteX342" fmla="*/ 932417 w 4109383"/>
              <a:gd name="connsiteY342" fmla="*/ 5422759 h 7188975"/>
              <a:gd name="connsiteX343" fmla="*/ 932424 w 4109383"/>
              <a:gd name="connsiteY343" fmla="*/ 5422731 h 7188975"/>
              <a:gd name="connsiteX344" fmla="*/ 945712 w 4109383"/>
              <a:gd name="connsiteY344" fmla="*/ 5403028 h 7188975"/>
              <a:gd name="connsiteX345" fmla="*/ 959017 w 4109383"/>
              <a:gd name="connsiteY345" fmla="*/ 5383303 h 7188975"/>
              <a:gd name="connsiteX346" fmla="*/ 969270 w 4109383"/>
              <a:gd name="connsiteY346" fmla="*/ 5340777 h 7188975"/>
              <a:gd name="connsiteX347" fmla="*/ 975575 w 4109383"/>
              <a:gd name="connsiteY347" fmla="*/ 5333586 h 7188975"/>
              <a:gd name="connsiteX348" fmla="*/ 976642 w 4109383"/>
              <a:gd name="connsiteY348" fmla="*/ 5324391 h 7188975"/>
              <a:gd name="connsiteX349" fmla="*/ 2397992 w 4109383"/>
              <a:gd name="connsiteY349" fmla="*/ 6292100 h 7188975"/>
              <a:gd name="connsiteX350" fmla="*/ 2397994 w 4109383"/>
              <a:gd name="connsiteY350" fmla="*/ 6292106 h 7188975"/>
              <a:gd name="connsiteX351" fmla="*/ 2391939 w 4109383"/>
              <a:gd name="connsiteY351" fmla="*/ 6291863 h 7188975"/>
              <a:gd name="connsiteX352" fmla="*/ 2391068 w 4109383"/>
              <a:gd name="connsiteY352" fmla="*/ 6291590 h 7188975"/>
              <a:gd name="connsiteX353" fmla="*/ 2391068 w 4109383"/>
              <a:gd name="connsiteY353" fmla="*/ 6291585 h 7188975"/>
              <a:gd name="connsiteX354" fmla="*/ 2391940 w 4109383"/>
              <a:gd name="connsiteY354" fmla="*/ 6291858 h 7188975"/>
              <a:gd name="connsiteX355" fmla="*/ 2839887 w 4109383"/>
              <a:gd name="connsiteY355" fmla="*/ 6565916 h 7188975"/>
              <a:gd name="connsiteX356" fmla="*/ 2828529 w 4109383"/>
              <a:gd name="connsiteY356" fmla="*/ 6607612 h 7188975"/>
              <a:gd name="connsiteX357" fmla="*/ 2840305 w 4109383"/>
              <a:gd name="connsiteY357" fmla="*/ 6596904 h 7188975"/>
              <a:gd name="connsiteX358" fmla="*/ 2842813 w 4109383"/>
              <a:gd name="connsiteY358" fmla="*/ 6581233 h 7188975"/>
              <a:gd name="connsiteX359" fmla="*/ 2787853 w 4109383"/>
              <a:gd name="connsiteY359" fmla="*/ 6503810 h 7188975"/>
              <a:gd name="connsiteX360" fmla="*/ 2788242 w 4109383"/>
              <a:gd name="connsiteY360" fmla="*/ 6504483 h 7188975"/>
              <a:gd name="connsiteX361" fmla="*/ 2788240 w 4109383"/>
              <a:gd name="connsiteY361" fmla="*/ 6504483 h 7188975"/>
              <a:gd name="connsiteX362" fmla="*/ 2787852 w 4109383"/>
              <a:gd name="connsiteY362" fmla="*/ 6503811 h 7188975"/>
              <a:gd name="connsiteX363" fmla="*/ 2789206 w 4109383"/>
              <a:gd name="connsiteY363" fmla="*/ 6500028 h 7188975"/>
              <a:gd name="connsiteX364" fmla="*/ 2789438 w 4109383"/>
              <a:gd name="connsiteY364" fmla="*/ 6500230 h 7188975"/>
              <a:gd name="connsiteX365" fmla="*/ 2789438 w 4109383"/>
              <a:gd name="connsiteY365" fmla="*/ 6500230 h 7188975"/>
              <a:gd name="connsiteX366" fmla="*/ 2667764 w 4109383"/>
              <a:gd name="connsiteY366" fmla="*/ 6411771 h 7188975"/>
              <a:gd name="connsiteX367" fmla="*/ 2667640 w 4109383"/>
              <a:gd name="connsiteY367" fmla="*/ 6412046 h 7188975"/>
              <a:gd name="connsiteX368" fmla="*/ 2667628 w 4109383"/>
              <a:gd name="connsiteY368" fmla="*/ 6411837 h 7188975"/>
              <a:gd name="connsiteX369" fmla="*/ 2822830 w 4109383"/>
              <a:gd name="connsiteY369" fmla="*/ 6433038 h 7188975"/>
              <a:gd name="connsiteX370" fmla="*/ 2820942 w 4109383"/>
              <a:gd name="connsiteY370" fmla="*/ 6432091 h 7188975"/>
              <a:gd name="connsiteX371" fmla="*/ 2819840 w 4109383"/>
              <a:gd name="connsiteY371" fmla="*/ 6431333 h 7188975"/>
              <a:gd name="connsiteX372" fmla="*/ 2817824 w 4109383"/>
              <a:gd name="connsiteY372" fmla="*/ 6430184 h 7188975"/>
              <a:gd name="connsiteX373" fmla="*/ 2816445 w 4109383"/>
              <a:gd name="connsiteY373" fmla="*/ 6429122 h 7188975"/>
              <a:gd name="connsiteX374" fmla="*/ 2816493 w 4109383"/>
              <a:gd name="connsiteY374" fmla="*/ 6429031 h 7188975"/>
              <a:gd name="connsiteX375" fmla="*/ 2819840 w 4109383"/>
              <a:gd name="connsiteY375" fmla="*/ 6431333 h 7188975"/>
              <a:gd name="connsiteX376" fmla="*/ 2822830 w 4109383"/>
              <a:gd name="connsiteY376" fmla="*/ 6433037 h 7188975"/>
              <a:gd name="connsiteX377" fmla="*/ 2860954 w 4109383"/>
              <a:gd name="connsiteY377" fmla="*/ 6453209 h 7188975"/>
              <a:gd name="connsiteX378" fmla="*/ 2860955 w 4109383"/>
              <a:gd name="connsiteY378" fmla="*/ 6453217 h 7188975"/>
              <a:gd name="connsiteX379" fmla="*/ 2862323 w 4109383"/>
              <a:gd name="connsiteY379" fmla="*/ 6461851 h 7188975"/>
              <a:gd name="connsiteX380" fmla="*/ 2862326 w 4109383"/>
              <a:gd name="connsiteY380" fmla="*/ 6461863 h 7188975"/>
              <a:gd name="connsiteX381" fmla="*/ 2864368 w 4109383"/>
              <a:gd name="connsiteY381" fmla="*/ 6460188 h 7188975"/>
              <a:gd name="connsiteX382" fmla="*/ 2864368 w 4109383"/>
              <a:gd name="connsiteY382" fmla="*/ 6460192 h 7188975"/>
              <a:gd name="connsiteX383" fmla="*/ 2862325 w 4109383"/>
              <a:gd name="connsiteY383" fmla="*/ 6461866 h 7188975"/>
              <a:gd name="connsiteX384" fmla="*/ 2862323 w 4109383"/>
              <a:gd name="connsiteY384" fmla="*/ 6461851 h 7188975"/>
              <a:gd name="connsiteX385" fmla="*/ 2861178 w 4109383"/>
              <a:gd name="connsiteY385" fmla="*/ 6458159 h 7188975"/>
              <a:gd name="connsiteX386" fmla="*/ 2860955 w 4109383"/>
              <a:gd name="connsiteY386" fmla="*/ 6453217 h 7188975"/>
              <a:gd name="connsiteX387" fmla="*/ 2860953 w 4109383"/>
              <a:gd name="connsiteY387" fmla="*/ 6453209 h 7188975"/>
              <a:gd name="connsiteX388" fmla="*/ 2820665 w 4109383"/>
              <a:gd name="connsiteY388" fmla="*/ 6418613 h 7188975"/>
              <a:gd name="connsiteX389" fmla="*/ 2819359 w 4109383"/>
              <a:gd name="connsiteY389" fmla="*/ 6423720 h 7188975"/>
              <a:gd name="connsiteX390" fmla="*/ 2819177 w 4109383"/>
              <a:gd name="connsiteY390" fmla="*/ 6425723 h 7188975"/>
              <a:gd name="connsiteX391" fmla="*/ 2819176 w 4109383"/>
              <a:gd name="connsiteY391" fmla="*/ 6425723 h 7188975"/>
              <a:gd name="connsiteX392" fmla="*/ 2819358 w 4109383"/>
              <a:gd name="connsiteY392" fmla="*/ 6423721 h 7188975"/>
              <a:gd name="connsiteX393" fmla="*/ 2820664 w 4109383"/>
              <a:gd name="connsiteY393" fmla="*/ 6418618 h 7188975"/>
              <a:gd name="connsiteX394" fmla="*/ 2886762 w 4109383"/>
              <a:gd name="connsiteY394" fmla="*/ 6396465 h 7188975"/>
              <a:gd name="connsiteX395" fmla="*/ 2886763 w 4109383"/>
              <a:gd name="connsiteY395" fmla="*/ 6396466 h 7188975"/>
              <a:gd name="connsiteX396" fmla="*/ 2886760 w 4109383"/>
              <a:gd name="connsiteY396" fmla="*/ 6396473 h 7188975"/>
              <a:gd name="connsiteX397" fmla="*/ 2883937 w 4109383"/>
              <a:gd name="connsiteY397" fmla="*/ 6406167 h 7188975"/>
              <a:gd name="connsiteX398" fmla="*/ 2882268 w 4109383"/>
              <a:gd name="connsiteY398" fmla="*/ 6420804 h 7188975"/>
              <a:gd name="connsiteX399" fmla="*/ 2877011 w 4109383"/>
              <a:gd name="connsiteY399" fmla="*/ 6420699 h 7188975"/>
              <a:gd name="connsiteX400" fmla="*/ 2872960 w 4109383"/>
              <a:gd name="connsiteY400" fmla="*/ 6423383 h 7188975"/>
              <a:gd name="connsiteX401" fmla="*/ 2877011 w 4109383"/>
              <a:gd name="connsiteY401" fmla="*/ 6420698 h 7188975"/>
              <a:gd name="connsiteX402" fmla="*/ 2882268 w 4109383"/>
              <a:gd name="connsiteY402" fmla="*/ 6420803 h 7188975"/>
              <a:gd name="connsiteX403" fmla="*/ 2883530 w 4109383"/>
              <a:gd name="connsiteY403" fmla="*/ 6407566 h 7188975"/>
              <a:gd name="connsiteX404" fmla="*/ 2883937 w 4109383"/>
              <a:gd name="connsiteY404" fmla="*/ 6406167 h 7188975"/>
              <a:gd name="connsiteX405" fmla="*/ 2884278 w 4109383"/>
              <a:gd name="connsiteY405" fmla="*/ 6403177 h 7188975"/>
              <a:gd name="connsiteX406" fmla="*/ 2886760 w 4109383"/>
              <a:gd name="connsiteY406" fmla="*/ 6396473 h 7188975"/>
              <a:gd name="connsiteX407" fmla="*/ 2850112 w 4109383"/>
              <a:gd name="connsiteY407" fmla="*/ 6346960 h 7188975"/>
              <a:gd name="connsiteX408" fmla="*/ 2850113 w 4109383"/>
              <a:gd name="connsiteY408" fmla="*/ 6346966 h 7188975"/>
              <a:gd name="connsiteX409" fmla="*/ 2847890 w 4109383"/>
              <a:gd name="connsiteY409" fmla="*/ 6350636 h 7188975"/>
              <a:gd name="connsiteX410" fmla="*/ 2847104 w 4109383"/>
              <a:gd name="connsiteY410" fmla="*/ 6356304 h 7188975"/>
              <a:gd name="connsiteX411" fmla="*/ 2837750 w 4109383"/>
              <a:gd name="connsiteY411" fmla="*/ 6376000 h 7188975"/>
              <a:gd name="connsiteX412" fmla="*/ 2834899 w 4109383"/>
              <a:gd name="connsiteY412" fmla="*/ 6389507 h 7188975"/>
              <a:gd name="connsiteX413" fmla="*/ 2832051 w 4109383"/>
              <a:gd name="connsiteY413" fmla="*/ 6402999 h 7188975"/>
              <a:gd name="connsiteX414" fmla="*/ 2832045 w 4109383"/>
              <a:gd name="connsiteY414" fmla="*/ 6403012 h 7188975"/>
              <a:gd name="connsiteX415" fmla="*/ 2837747 w 4109383"/>
              <a:gd name="connsiteY415" fmla="*/ 6375999 h 7188975"/>
              <a:gd name="connsiteX416" fmla="*/ 2847101 w 4109383"/>
              <a:gd name="connsiteY416" fmla="*/ 6356303 h 7188975"/>
              <a:gd name="connsiteX417" fmla="*/ 2850112 w 4109383"/>
              <a:gd name="connsiteY417" fmla="*/ 6346960 h 7188975"/>
              <a:gd name="connsiteX418" fmla="*/ 934344 w 4109383"/>
              <a:gd name="connsiteY418" fmla="*/ 4986012 h 7188975"/>
              <a:gd name="connsiteX419" fmla="*/ 934342 w 4109383"/>
              <a:gd name="connsiteY419" fmla="*/ 4986021 h 7188975"/>
              <a:gd name="connsiteX420" fmla="*/ 913104 w 4109383"/>
              <a:gd name="connsiteY420" fmla="*/ 4992275 h 7188975"/>
              <a:gd name="connsiteX421" fmla="*/ 889868 w 4109383"/>
              <a:gd name="connsiteY421" fmla="*/ 4981740 h 7188975"/>
              <a:gd name="connsiteX422" fmla="*/ 889873 w 4109383"/>
              <a:gd name="connsiteY422" fmla="*/ 4981731 h 7188975"/>
              <a:gd name="connsiteX423" fmla="*/ 913109 w 4109383"/>
              <a:gd name="connsiteY423" fmla="*/ 4992267 h 7188975"/>
              <a:gd name="connsiteX424" fmla="*/ 924588 w 4109383"/>
              <a:gd name="connsiteY424" fmla="*/ 4990070 h 7188975"/>
              <a:gd name="connsiteX425" fmla="*/ 923363 w 4109383"/>
              <a:gd name="connsiteY425" fmla="*/ 4949746 h 7188975"/>
              <a:gd name="connsiteX426" fmla="*/ 923953 w 4109383"/>
              <a:gd name="connsiteY426" fmla="*/ 4963786 h 7188975"/>
              <a:gd name="connsiteX427" fmla="*/ 923948 w 4109383"/>
              <a:gd name="connsiteY427" fmla="*/ 4963793 h 7188975"/>
              <a:gd name="connsiteX428" fmla="*/ 923357 w 4109383"/>
              <a:gd name="connsiteY428" fmla="*/ 4949749 h 7188975"/>
              <a:gd name="connsiteX429" fmla="*/ 965440 w 4109383"/>
              <a:gd name="connsiteY429" fmla="*/ 4956307 h 7188975"/>
              <a:gd name="connsiteX430" fmla="*/ 965439 w 4109383"/>
              <a:gd name="connsiteY430" fmla="*/ 4956315 h 7188975"/>
              <a:gd name="connsiteX431" fmla="*/ 932249 w 4109383"/>
              <a:gd name="connsiteY431" fmla="*/ 4973990 h 7188975"/>
              <a:gd name="connsiteX432" fmla="*/ 932246 w 4109383"/>
              <a:gd name="connsiteY432" fmla="*/ 4973985 h 7188975"/>
              <a:gd name="connsiteX433" fmla="*/ 105436 w 4109383"/>
              <a:gd name="connsiteY433" fmla="*/ 4339566 h 7188975"/>
              <a:gd name="connsiteX434" fmla="*/ 93168 w 4109383"/>
              <a:gd name="connsiteY434" fmla="*/ 4341861 h 7188975"/>
              <a:gd name="connsiteX435" fmla="*/ 88544 w 4109383"/>
              <a:gd name="connsiteY435" fmla="*/ 4336853 h 7188975"/>
              <a:gd name="connsiteX436" fmla="*/ 105436 w 4109383"/>
              <a:gd name="connsiteY436" fmla="*/ 4339566 h 7188975"/>
              <a:gd name="connsiteX437" fmla="*/ 228943 w 4109383"/>
              <a:gd name="connsiteY437" fmla="*/ 4400628 h 7188975"/>
              <a:gd name="connsiteX438" fmla="*/ 227999 w 4109383"/>
              <a:gd name="connsiteY438" fmla="*/ 4420376 h 7188975"/>
              <a:gd name="connsiteX439" fmla="*/ 208565 w 4109383"/>
              <a:gd name="connsiteY439" fmla="*/ 4420096 h 7188975"/>
              <a:gd name="connsiteX440" fmla="*/ 209507 w 4109383"/>
              <a:gd name="connsiteY440" fmla="*/ 4400349 h 7188975"/>
              <a:gd name="connsiteX441" fmla="*/ 2946101 w 4109383"/>
              <a:gd name="connsiteY441" fmla="*/ 6253604 h 7188975"/>
              <a:gd name="connsiteX442" fmla="*/ 2946106 w 4109383"/>
              <a:gd name="connsiteY442" fmla="*/ 6253650 h 7188975"/>
              <a:gd name="connsiteX443" fmla="*/ 2948150 w 4109383"/>
              <a:gd name="connsiteY443" fmla="*/ 6266548 h 7188975"/>
              <a:gd name="connsiteX444" fmla="*/ 2948159 w 4109383"/>
              <a:gd name="connsiteY444" fmla="*/ 6266590 h 7188975"/>
              <a:gd name="connsiteX445" fmla="*/ 2954962 w 4109383"/>
              <a:gd name="connsiteY445" fmla="*/ 6274893 h 7188975"/>
              <a:gd name="connsiteX446" fmla="*/ 2954960 w 4109383"/>
              <a:gd name="connsiteY446" fmla="*/ 6274898 h 7188975"/>
              <a:gd name="connsiteX447" fmla="*/ 2948157 w 4109383"/>
              <a:gd name="connsiteY447" fmla="*/ 6266595 h 7188975"/>
              <a:gd name="connsiteX448" fmla="*/ 2948150 w 4109383"/>
              <a:gd name="connsiteY448" fmla="*/ 6266548 h 7188975"/>
              <a:gd name="connsiteX449" fmla="*/ 2946736 w 4109383"/>
              <a:gd name="connsiteY449" fmla="*/ 6259972 h 7188975"/>
              <a:gd name="connsiteX450" fmla="*/ 2946106 w 4109383"/>
              <a:gd name="connsiteY450" fmla="*/ 6253650 h 7188975"/>
              <a:gd name="connsiteX451" fmla="*/ 2946099 w 4109383"/>
              <a:gd name="connsiteY451" fmla="*/ 6253608 h 7188975"/>
              <a:gd name="connsiteX452" fmla="*/ 3259681 w 4109383"/>
              <a:gd name="connsiteY452" fmla="*/ 6457839 h 7188975"/>
              <a:gd name="connsiteX453" fmla="*/ 3263331 w 4109383"/>
              <a:gd name="connsiteY453" fmla="*/ 6465555 h 7188975"/>
              <a:gd name="connsiteX454" fmla="*/ 3261215 w 4109383"/>
              <a:gd name="connsiteY454" fmla="*/ 6464893 h 7188975"/>
              <a:gd name="connsiteX455" fmla="*/ 3259681 w 4109383"/>
              <a:gd name="connsiteY455" fmla="*/ 6457839 h 7188975"/>
              <a:gd name="connsiteX456" fmla="*/ 2957511 w 4109383"/>
              <a:gd name="connsiteY456" fmla="*/ 6246895 h 7188975"/>
              <a:gd name="connsiteX457" fmla="*/ 2957511 w 4109383"/>
              <a:gd name="connsiteY457" fmla="*/ 6246899 h 7188975"/>
              <a:gd name="connsiteX458" fmla="*/ 2953730 w 4109383"/>
              <a:gd name="connsiteY458" fmla="*/ 6251370 h 7188975"/>
              <a:gd name="connsiteX459" fmla="*/ 2953731 w 4109383"/>
              <a:gd name="connsiteY459" fmla="*/ 6251365 h 7188975"/>
              <a:gd name="connsiteX460" fmla="*/ 3222192 w 4109383"/>
              <a:gd name="connsiteY460" fmla="*/ 6415425 h 7188975"/>
              <a:gd name="connsiteX461" fmla="*/ 3225648 w 4109383"/>
              <a:gd name="connsiteY461" fmla="*/ 6425271 h 7188975"/>
              <a:gd name="connsiteX462" fmla="*/ 3220640 w 4109383"/>
              <a:gd name="connsiteY462" fmla="*/ 6432464 h 7188975"/>
              <a:gd name="connsiteX463" fmla="*/ 3217184 w 4109383"/>
              <a:gd name="connsiteY463" fmla="*/ 6422619 h 7188975"/>
              <a:gd name="connsiteX464" fmla="*/ 2948469 w 4109383"/>
              <a:gd name="connsiteY464" fmla="*/ 6227606 h 7188975"/>
              <a:gd name="connsiteX465" fmla="*/ 2949616 w 4109383"/>
              <a:gd name="connsiteY465" fmla="*/ 6250590 h 7188975"/>
              <a:gd name="connsiteX466" fmla="*/ 2949614 w 4109383"/>
              <a:gd name="connsiteY466" fmla="*/ 6250590 h 7188975"/>
              <a:gd name="connsiteX467" fmla="*/ 2948467 w 4109383"/>
              <a:gd name="connsiteY467" fmla="*/ 6227609 h 7188975"/>
              <a:gd name="connsiteX468" fmla="*/ 428783 w 4109383"/>
              <a:gd name="connsiteY468" fmla="*/ 4492433 h 7188975"/>
              <a:gd name="connsiteX469" fmla="*/ 430857 w 4109383"/>
              <a:gd name="connsiteY469" fmla="*/ 4499875 h 7188975"/>
              <a:gd name="connsiteX470" fmla="*/ 416044 w 4109383"/>
              <a:gd name="connsiteY470" fmla="*/ 4504603 h 7188975"/>
              <a:gd name="connsiteX471" fmla="*/ 419063 w 4109383"/>
              <a:gd name="connsiteY471" fmla="*/ 4492293 h 7188975"/>
              <a:gd name="connsiteX472" fmla="*/ 428783 w 4109383"/>
              <a:gd name="connsiteY472" fmla="*/ 4492433 h 7188975"/>
              <a:gd name="connsiteX473" fmla="*/ 3163366 w 4109383"/>
              <a:gd name="connsiteY473" fmla="*/ 6344422 h 7188975"/>
              <a:gd name="connsiteX474" fmla="*/ 3165095 w 4109383"/>
              <a:gd name="connsiteY474" fmla="*/ 6349346 h 7188975"/>
              <a:gd name="connsiteX475" fmla="*/ 3162396 w 4109383"/>
              <a:gd name="connsiteY475" fmla="*/ 6355073 h 7188975"/>
              <a:gd name="connsiteX476" fmla="*/ 3161056 w 4109383"/>
              <a:gd name="connsiteY476" fmla="*/ 6345890 h 7188975"/>
              <a:gd name="connsiteX477" fmla="*/ 3163366 w 4109383"/>
              <a:gd name="connsiteY477" fmla="*/ 6344422 h 7188975"/>
              <a:gd name="connsiteX478" fmla="*/ 2987690 w 4109383"/>
              <a:gd name="connsiteY478" fmla="*/ 6141465 h 7188975"/>
              <a:gd name="connsiteX479" fmla="*/ 2988169 w 4109383"/>
              <a:gd name="connsiteY479" fmla="*/ 6147473 h 7188975"/>
              <a:gd name="connsiteX480" fmla="*/ 2988168 w 4109383"/>
              <a:gd name="connsiteY480" fmla="*/ 6147478 h 7188975"/>
              <a:gd name="connsiteX481" fmla="*/ 1013255 w 4109383"/>
              <a:gd name="connsiteY481" fmla="*/ 4774788 h 7188975"/>
              <a:gd name="connsiteX482" fmla="*/ 1004257 w 4109383"/>
              <a:gd name="connsiteY482" fmla="*/ 4778940 h 7188975"/>
              <a:gd name="connsiteX483" fmla="*/ 1004264 w 4109383"/>
              <a:gd name="connsiteY483" fmla="*/ 4778934 h 7188975"/>
              <a:gd name="connsiteX484" fmla="*/ 3002271 w 4109383"/>
              <a:gd name="connsiteY484" fmla="*/ 6123098 h 7188975"/>
              <a:gd name="connsiteX485" fmla="*/ 3000673 w 4109383"/>
              <a:gd name="connsiteY485" fmla="*/ 6128770 h 7188975"/>
              <a:gd name="connsiteX486" fmla="*/ 2997524 w 4109383"/>
              <a:gd name="connsiteY486" fmla="*/ 6127784 h 7188975"/>
              <a:gd name="connsiteX487" fmla="*/ 2997528 w 4109383"/>
              <a:gd name="connsiteY487" fmla="*/ 6127779 h 7188975"/>
              <a:gd name="connsiteX488" fmla="*/ 3000674 w 4109383"/>
              <a:gd name="connsiteY488" fmla="*/ 6128765 h 7188975"/>
              <a:gd name="connsiteX489" fmla="*/ 3002271 w 4109383"/>
              <a:gd name="connsiteY489" fmla="*/ 6123099 h 7188975"/>
              <a:gd name="connsiteX490" fmla="*/ 3285483 w 4109383"/>
              <a:gd name="connsiteY490" fmla="*/ 6306008 h 7188975"/>
              <a:gd name="connsiteX491" fmla="*/ 3289133 w 4109383"/>
              <a:gd name="connsiteY491" fmla="*/ 6313721 h 7188975"/>
              <a:gd name="connsiteX492" fmla="*/ 3287017 w 4109383"/>
              <a:gd name="connsiteY492" fmla="*/ 6313058 h 7188975"/>
              <a:gd name="connsiteX493" fmla="*/ 3285483 w 4109383"/>
              <a:gd name="connsiteY493" fmla="*/ 6306008 h 7188975"/>
              <a:gd name="connsiteX494" fmla="*/ 3013545 w 4109383"/>
              <a:gd name="connsiteY494" fmla="*/ 6106054 h 7188975"/>
              <a:gd name="connsiteX495" fmla="*/ 3013544 w 4109383"/>
              <a:gd name="connsiteY495" fmla="*/ 6106059 h 7188975"/>
              <a:gd name="connsiteX496" fmla="*/ 3003867 w 4109383"/>
              <a:gd name="connsiteY496" fmla="*/ 6117428 h 7188975"/>
              <a:gd name="connsiteX497" fmla="*/ 3002313 w 4109383"/>
              <a:gd name="connsiteY497" fmla="*/ 6110768 h 7188975"/>
              <a:gd name="connsiteX498" fmla="*/ 3002313 w 4109383"/>
              <a:gd name="connsiteY498" fmla="*/ 6110767 h 7188975"/>
              <a:gd name="connsiteX499" fmla="*/ 3003867 w 4109383"/>
              <a:gd name="connsiteY499" fmla="*/ 6117424 h 7188975"/>
              <a:gd name="connsiteX500" fmla="*/ 1012508 w 4109383"/>
              <a:gd name="connsiteY500" fmla="*/ 4719615 h 7188975"/>
              <a:gd name="connsiteX501" fmla="*/ 1011909 w 4109383"/>
              <a:gd name="connsiteY501" fmla="*/ 4720762 h 7188975"/>
              <a:gd name="connsiteX502" fmla="*/ 1007631 w 4109383"/>
              <a:gd name="connsiteY502" fmla="*/ 4728952 h 7188975"/>
              <a:gd name="connsiteX503" fmla="*/ 1014505 w 4109383"/>
              <a:gd name="connsiteY503" fmla="*/ 4736397 h 7188975"/>
              <a:gd name="connsiteX504" fmla="*/ 1014507 w 4109383"/>
              <a:gd name="connsiteY504" fmla="*/ 4736411 h 7188975"/>
              <a:gd name="connsiteX505" fmla="*/ 1007625 w 4109383"/>
              <a:gd name="connsiteY505" fmla="*/ 4728959 h 7188975"/>
              <a:gd name="connsiteX506" fmla="*/ 1011909 w 4109383"/>
              <a:gd name="connsiteY506" fmla="*/ 4720762 h 7188975"/>
              <a:gd name="connsiteX507" fmla="*/ 1012507 w 4109383"/>
              <a:gd name="connsiteY507" fmla="*/ 4719617 h 7188975"/>
              <a:gd name="connsiteX508" fmla="*/ 3017145 w 4109383"/>
              <a:gd name="connsiteY508" fmla="*/ 6078387 h 7188975"/>
              <a:gd name="connsiteX509" fmla="*/ 3015688 w 4109383"/>
              <a:gd name="connsiteY509" fmla="*/ 6094384 h 7188975"/>
              <a:gd name="connsiteX510" fmla="*/ 3019196 w 4109383"/>
              <a:gd name="connsiteY510" fmla="*/ 6086999 h 7188975"/>
              <a:gd name="connsiteX511" fmla="*/ 3019195 w 4109383"/>
              <a:gd name="connsiteY511" fmla="*/ 6087002 h 7188975"/>
              <a:gd name="connsiteX512" fmla="*/ 3015687 w 4109383"/>
              <a:gd name="connsiteY512" fmla="*/ 6094388 h 7188975"/>
              <a:gd name="connsiteX513" fmla="*/ 3017144 w 4109383"/>
              <a:gd name="connsiteY513" fmla="*/ 6078388 h 7188975"/>
              <a:gd name="connsiteX514" fmla="*/ 3380773 w 4109383"/>
              <a:gd name="connsiteY514" fmla="*/ 6302162 h 7188975"/>
              <a:gd name="connsiteX515" fmla="*/ 3377838 w 4109383"/>
              <a:gd name="connsiteY515" fmla="*/ 6310568 h 7188975"/>
              <a:gd name="connsiteX516" fmla="*/ 3372346 w 4109383"/>
              <a:gd name="connsiteY516" fmla="*/ 6320076 h 7188975"/>
              <a:gd name="connsiteX517" fmla="*/ 3366562 w 4109383"/>
              <a:gd name="connsiteY517" fmla="*/ 6335789 h 7188975"/>
              <a:gd name="connsiteX518" fmla="*/ 3360777 w 4109383"/>
              <a:gd name="connsiteY518" fmla="*/ 6351502 h 7188975"/>
              <a:gd name="connsiteX519" fmla="*/ 3351326 w 4109383"/>
              <a:gd name="connsiteY519" fmla="*/ 6383590 h 7188975"/>
              <a:gd name="connsiteX520" fmla="*/ 3350886 w 4109383"/>
              <a:gd name="connsiteY520" fmla="*/ 6399073 h 7188975"/>
              <a:gd name="connsiteX521" fmla="*/ 3356057 w 4109383"/>
              <a:gd name="connsiteY521" fmla="*/ 6382338 h 7188975"/>
              <a:gd name="connsiteX522" fmla="*/ 3362424 w 4109383"/>
              <a:gd name="connsiteY522" fmla="*/ 6360234 h 7188975"/>
              <a:gd name="connsiteX523" fmla="*/ 3368014 w 4109383"/>
              <a:gd name="connsiteY523" fmla="*/ 6346653 h 7188975"/>
              <a:gd name="connsiteX524" fmla="*/ 3374380 w 4109383"/>
              <a:gd name="connsiteY524" fmla="*/ 6324548 h 7188975"/>
              <a:gd name="connsiteX525" fmla="*/ 3379388 w 4109383"/>
              <a:gd name="connsiteY525" fmla="*/ 6317355 h 7188975"/>
              <a:gd name="connsiteX526" fmla="*/ 1015785 w 4109383"/>
              <a:gd name="connsiteY526" fmla="*/ 4674394 h 7188975"/>
              <a:gd name="connsiteX527" fmla="*/ 1017396 w 4109383"/>
              <a:gd name="connsiteY527" fmla="*/ 4710275 h 7188975"/>
              <a:gd name="connsiteX528" fmla="*/ 1029159 w 4109383"/>
              <a:gd name="connsiteY528" fmla="*/ 4708389 h 7188975"/>
              <a:gd name="connsiteX529" fmla="*/ 1029158 w 4109383"/>
              <a:gd name="connsiteY529" fmla="*/ 4708390 h 7188975"/>
              <a:gd name="connsiteX530" fmla="*/ 1017390 w 4109383"/>
              <a:gd name="connsiteY530" fmla="*/ 4710278 h 7188975"/>
              <a:gd name="connsiteX531" fmla="*/ 1015779 w 4109383"/>
              <a:gd name="connsiteY531" fmla="*/ 4674400 h 7188975"/>
              <a:gd name="connsiteX532" fmla="*/ 3311959 w 4109383"/>
              <a:gd name="connsiteY532" fmla="*/ 6223889 h 7188975"/>
              <a:gd name="connsiteX533" fmla="*/ 3314404 w 4109383"/>
              <a:gd name="connsiteY533" fmla="*/ 6227443 h 7188975"/>
              <a:gd name="connsiteX534" fmla="*/ 3312851 w 4109383"/>
              <a:gd name="connsiteY534" fmla="*/ 6244481 h 7188975"/>
              <a:gd name="connsiteX535" fmla="*/ 3308814 w 4109383"/>
              <a:gd name="connsiteY535" fmla="*/ 6241024 h 7188975"/>
              <a:gd name="connsiteX536" fmla="*/ 3309709 w 4109383"/>
              <a:gd name="connsiteY536" fmla="*/ 6231201 h 7188975"/>
              <a:gd name="connsiteX537" fmla="*/ 3311182 w 4109383"/>
              <a:gd name="connsiteY537" fmla="*/ 6232417 h 7188975"/>
              <a:gd name="connsiteX538" fmla="*/ 3037451 w 4109383"/>
              <a:gd name="connsiteY538" fmla="*/ 6033326 h 7188975"/>
              <a:gd name="connsiteX539" fmla="*/ 3025771 w 4109383"/>
              <a:gd name="connsiteY539" fmla="*/ 6066693 h 7188975"/>
              <a:gd name="connsiteX540" fmla="*/ 3024173 w 4109383"/>
              <a:gd name="connsiteY540" fmla="*/ 6072363 h 7188975"/>
              <a:gd name="connsiteX541" fmla="*/ 3022865 w 4109383"/>
              <a:gd name="connsiteY541" fmla="*/ 6064496 h 7188975"/>
              <a:gd name="connsiteX542" fmla="*/ 3022865 w 4109383"/>
              <a:gd name="connsiteY542" fmla="*/ 6064495 h 7188975"/>
              <a:gd name="connsiteX543" fmla="*/ 3024173 w 4109383"/>
              <a:gd name="connsiteY543" fmla="*/ 6072358 h 7188975"/>
              <a:gd name="connsiteX544" fmla="*/ 3025770 w 4109383"/>
              <a:gd name="connsiteY544" fmla="*/ 6066689 h 7188975"/>
              <a:gd name="connsiteX545" fmla="*/ 3032724 w 4109383"/>
              <a:gd name="connsiteY545" fmla="*/ 6051125 h 7188975"/>
              <a:gd name="connsiteX546" fmla="*/ 3037450 w 4109383"/>
              <a:gd name="connsiteY546" fmla="*/ 6033325 h 7188975"/>
              <a:gd name="connsiteX547" fmla="*/ 265971 w 4109383"/>
              <a:gd name="connsiteY547" fmla="*/ 4134378 h 7188975"/>
              <a:gd name="connsiteX548" fmla="*/ 253708 w 4109383"/>
              <a:gd name="connsiteY548" fmla="*/ 4136671 h 7188975"/>
              <a:gd name="connsiteX549" fmla="*/ 249085 w 4109383"/>
              <a:gd name="connsiteY549" fmla="*/ 4131663 h 7188975"/>
              <a:gd name="connsiteX550" fmla="*/ 265971 w 4109383"/>
              <a:gd name="connsiteY550" fmla="*/ 4134378 h 7188975"/>
              <a:gd name="connsiteX551" fmla="*/ 3090655 w 4109383"/>
              <a:gd name="connsiteY551" fmla="*/ 6053679 h 7188975"/>
              <a:gd name="connsiteX552" fmla="*/ 3090655 w 4109383"/>
              <a:gd name="connsiteY552" fmla="*/ 6053680 h 7188975"/>
              <a:gd name="connsiteX553" fmla="*/ 3089606 w 4109383"/>
              <a:gd name="connsiteY553" fmla="*/ 6053351 h 7188975"/>
              <a:gd name="connsiteX554" fmla="*/ 3089606 w 4109383"/>
              <a:gd name="connsiteY554" fmla="*/ 6053351 h 7188975"/>
              <a:gd name="connsiteX555" fmla="*/ 1046976 w 4109383"/>
              <a:gd name="connsiteY555" fmla="*/ 4639920 h 7188975"/>
              <a:gd name="connsiteX556" fmla="*/ 1046976 w 4109383"/>
              <a:gd name="connsiteY556" fmla="*/ 4639925 h 7188975"/>
              <a:gd name="connsiteX557" fmla="*/ 1027838 w 4109383"/>
              <a:gd name="connsiteY557" fmla="*/ 4658206 h 7188975"/>
              <a:gd name="connsiteX558" fmla="*/ 1031682 w 4109383"/>
              <a:gd name="connsiteY558" fmla="*/ 4642257 h 7188975"/>
              <a:gd name="connsiteX559" fmla="*/ 1031685 w 4109383"/>
              <a:gd name="connsiteY559" fmla="*/ 4642252 h 7188975"/>
              <a:gd name="connsiteX560" fmla="*/ 1027842 w 4109383"/>
              <a:gd name="connsiteY560" fmla="*/ 4658198 h 7188975"/>
              <a:gd name="connsiteX561" fmla="*/ 3102399 w 4109383"/>
              <a:gd name="connsiteY561" fmla="*/ 6027016 h 7188975"/>
              <a:gd name="connsiteX562" fmla="*/ 3102399 w 4109383"/>
              <a:gd name="connsiteY562" fmla="*/ 6027017 h 7188975"/>
              <a:gd name="connsiteX563" fmla="*/ 3100977 w 4109383"/>
              <a:gd name="connsiteY563" fmla="*/ 6030994 h 7188975"/>
              <a:gd name="connsiteX564" fmla="*/ 3098596 w 4109383"/>
              <a:gd name="connsiteY564" fmla="*/ 6037652 h 7188975"/>
              <a:gd name="connsiteX565" fmla="*/ 3096591 w 4109383"/>
              <a:gd name="connsiteY565" fmla="*/ 6059654 h 7188975"/>
              <a:gd name="connsiteX566" fmla="*/ 3096591 w 4109383"/>
              <a:gd name="connsiteY566" fmla="*/ 6059654 h 7188975"/>
              <a:gd name="connsiteX567" fmla="*/ 3098595 w 4109383"/>
              <a:gd name="connsiteY567" fmla="*/ 6037653 h 7188975"/>
              <a:gd name="connsiteX568" fmla="*/ 3100977 w 4109383"/>
              <a:gd name="connsiteY568" fmla="*/ 6030994 h 7188975"/>
              <a:gd name="connsiteX569" fmla="*/ 3101559 w 4109383"/>
              <a:gd name="connsiteY569" fmla="*/ 6016982 h 7188975"/>
              <a:gd name="connsiteX570" fmla="*/ 3101559 w 4109383"/>
              <a:gd name="connsiteY570" fmla="*/ 6016983 h 7188975"/>
              <a:gd name="connsiteX571" fmla="*/ 3097110 w 4109383"/>
              <a:gd name="connsiteY571" fmla="*/ 6020989 h 7188975"/>
              <a:gd name="connsiteX572" fmla="*/ 3093388 w 4109383"/>
              <a:gd name="connsiteY572" fmla="*/ 6023679 h 7188975"/>
              <a:gd name="connsiteX573" fmla="*/ 3093388 w 4109383"/>
              <a:gd name="connsiteY573" fmla="*/ 6023679 h 7188975"/>
              <a:gd name="connsiteX574" fmla="*/ 3097110 w 4109383"/>
              <a:gd name="connsiteY574" fmla="*/ 6020988 h 7188975"/>
              <a:gd name="connsiteX575" fmla="*/ 3105361 w 4109383"/>
              <a:gd name="connsiteY575" fmla="*/ 6000432 h 7188975"/>
              <a:gd name="connsiteX576" fmla="*/ 3107126 w 4109383"/>
              <a:gd name="connsiteY576" fmla="*/ 6003298 h 7188975"/>
              <a:gd name="connsiteX577" fmla="*/ 3106718 w 4109383"/>
              <a:gd name="connsiteY577" fmla="*/ 6019627 h 7188975"/>
              <a:gd name="connsiteX578" fmla="*/ 3104881 w 4109383"/>
              <a:gd name="connsiteY578" fmla="*/ 6022771 h 7188975"/>
              <a:gd name="connsiteX579" fmla="*/ 3106717 w 4109383"/>
              <a:gd name="connsiteY579" fmla="*/ 6019628 h 7188975"/>
              <a:gd name="connsiteX580" fmla="*/ 3107125 w 4109383"/>
              <a:gd name="connsiteY580" fmla="*/ 6003299 h 7188975"/>
              <a:gd name="connsiteX581" fmla="*/ 3105361 w 4109383"/>
              <a:gd name="connsiteY581" fmla="*/ 6000433 h 7188975"/>
              <a:gd name="connsiteX582" fmla="*/ 3103975 w 4109383"/>
              <a:gd name="connsiteY582" fmla="*/ 6002311 h 7188975"/>
              <a:gd name="connsiteX583" fmla="*/ 3105361 w 4109383"/>
              <a:gd name="connsiteY583" fmla="*/ 6000432 h 7188975"/>
              <a:gd name="connsiteX584" fmla="*/ 3391706 w 4109383"/>
              <a:gd name="connsiteY584" fmla="*/ 6188790 h 7188975"/>
              <a:gd name="connsiteX585" fmla="*/ 3380881 w 4109383"/>
              <a:gd name="connsiteY585" fmla="*/ 6225901 h 7188975"/>
              <a:gd name="connsiteX586" fmla="*/ 3391706 w 4109383"/>
              <a:gd name="connsiteY586" fmla="*/ 6188790 h 7188975"/>
              <a:gd name="connsiteX587" fmla="*/ 3349091 w 4109383"/>
              <a:gd name="connsiteY587" fmla="*/ 6157255 h 7188975"/>
              <a:gd name="connsiteX588" fmla="*/ 3352159 w 4109383"/>
              <a:gd name="connsiteY588" fmla="*/ 6171360 h 7188975"/>
              <a:gd name="connsiteX589" fmla="*/ 3347539 w 4109383"/>
              <a:gd name="connsiteY589" fmla="*/ 6174293 h 7188975"/>
              <a:gd name="connsiteX590" fmla="*/ 3344752 w 4109383"/>
              <a:gd name="connsiteY590" fmla="*/ 6169040 h 7188975"/>
              <a:gd name="connsiteX591" fmla="*/ 3345051 w 4109383"/>
              <a:gd name="connsiteY591" fmla="*/ 6168026 h 7188975"/>
              <a:gd name="connsiteX592" fmla="*/ 3347193 w 4109383"/>
              <a:gd name="connsiteY592" fmla="*/ 6168263 h 7188975"/>
              <a:gd name="connsiteX593" fmla="*/ 3349187 w 4109383"/>
              <a:gd name="connsiteY593" fmla="*/ 6165345 h 7188975"/>
              <a:gd name="connsiteX594" fmla="*/ 3348523 w 4109383"/>
              <a:gd name="connsiteY594" fmla="*/ 6158532 h 7188975"/>
              <a:gd name="connsiteX595" fmla="*/ 3065040 w 4109383"/>
              <a:gd name="connsiteY595" fmla="*/ 5955397 h 7188975"/>
              <a:gd name="connsiteX596" fmla="*/ 3065006 w 4109383"/>
              <a:gd name="connsiteY596" fmla="*/ 5955682 h 7188975"/>
              <a:gd name="connsiteX597" fmla="*/ 3062864 w 4109383"/>
              <a:gd name="connsiteY597" fmla="*/ 5960474 h 7188975"/>
              <a:gd name="connsiteX598" fmla="*/ 3059033 w 4109383"/>
              <a:gd name="connsiteY598" fmla="*/ 5974261 h 7188975"/>
              <a:gd name="connsiteX599" fmla="*/ 3051275 w 4109383"/>
              <a:gd name="connsiteY599" fmla="*/ 5988287 h 7188975"/>
              <a:gd name="connsiteX600" fmla="*/ 3051275 w 4109383"/>
              <a:gd name="connsiteY600" fmla="*/ 5988294 h 7188975"/>
              <a:gd name="connsiteX601" fmla="*/ 3052826 w 4109383"/>
              <a:gd name="connsiteY601" fmla="*/ 5994938 h 7188975"/>
              <a:gd name="connsiteX602" fmla="*/ 3052829 w 4109383"/>
              <a:gd name="connsiteY602" fmla="*/ 5994943 h 7188975"/>
              <a:gd name="connsiteX603" fmla="*/ 3052827 w 4109383"/>
              <a:gd name="connsiteY603" fmla="*/ 5994943 h 7188975"/>
              <a:gd name="connsiteX604" fmla="*/ 3052826 w 4109383"/>
              <a:gd name="connsiteY604" fmla="*/ 5994938 h 7188975"/>
              <a:gd name="connsiteX605" fmla="*/ 3051196 w 4109383"/>
              <a:gd name="connsiteY605" fmla="*/ 5992118 h 7188975"/>
              <a:gd name="connsiteX606" fmla="*/ 3051275 w 4109383"/>
              <a:gd name="connsiteY606" fmla="*/ 5988294 h 7188975"/>
              <a:gd name="connsiteX607" fmla="*/ 3051273 w 4109383"/>
              <a:gd name="connsiteY607" fmla="*/ 5988286 h 7188975"/>
              <a:gd name="connsiteX608" fmla="*/ 3059032 w 4109383"/>
              <a:gd name="connsiteY608" fmla="*/ 5974260 h 7188975"/>
              <a:gd name="connsiteX609" fmla="*/ 3061323 w 4109383"/>
              <a:gd name="connsiteY609" fmla="*/ 5963922 h 7188975"/>
              <a:gd name="connsiteX610" fmla="*/ 3062864 w 4109383"/>
              <a:gd name="connsiteY610" fmla="*/ 5960474 h 7188975"/>
              <a:gd name="connsiteX611" fmla="*/ 3063100 w 4109383"/>
              <a:gd name="connsiteY611" fmla="*/ 5959624 h 7188975"/>
              <a:gd name="connsiteX612" fmla="*/ 3355281 w 4109383"/>
              <a:gd name="connsiteY612" fmla="*/ 6144186 h 7188975"/>
              <a:gd name="connsiteX613" fmla="*/ 3358719 w 4109383"/>
              <a:gd name="connsiteY613" fmla="*/ 6147127 h 7188975"/>
              <a:gd name="connsiteX614" fmla="*/ 3356021 w 4109383"/>
              <a:gd name="connsiteY614" fmla="*/ 6152856 h 7188975"/>
              <a:gd name="connsiteX615" fmla="*/ 3354881 w 4109383"/>
              <a:gd name="connsiteY615" fmla="*/ 6148938 h 7188975"/>
              <a:gd name="connsiteX616" fmla="*/ 3354796 w 4109383"/>
              <a:gd name="connsiteY616" fmla="*/ 6146695 h 7188975"/>
              <a:gd name="connsiteX617" fmla="*/ 3354879 w 4109383"/>
              <a:gd name="connsiteY617" fmla="*/ 6146627 h 7188975"/>
              <a:gd name="connsiteX618" fmla="*/ 3403074 w 4109383"/>
              <a:gd name="connsiteY618" fmla="*/ 6164862 h 7188975"/>
              <a:gd name="connsiteX619" fmla="*/ 3400269 w 4109383"/>
              <a:gd name="connsiteY619" fmla="*/ 6183696 h 7188975"/>
              <a:gd name="connsiteX620" fmla="*/ 3396793 w 4109383"/>
              <a:gd name="connsiteY620" fmla="*/ 6191815 h 7188975"/>
              <a:gd name="connsiteX621" fmla="*/ 3396088 w 4109383"/>
              <a:gd name="connsiteY621" fmla="*/ 6195356 h 7188975"/>
              <a:gd name="connsiteX622" fmla="*/ 3403192 w 4109383"/>
              <a:gd name="connsiteY622" fmla="*/ 6186489 h 7188975"/>
              <a:gd name="connsiteX623" fmla="*/ 3403424 w 4109383"/>
              <a:gd name="connsiteY623" fmla="*/ 6178936 h 7188975"/>
              <a:gd name="connsiteX624" fmla="*/ 3403074 w 4109383"/>
              <a:gd name="connsiteY624" fmla="*/ 6164862 h 7188975"/>
              <a:gd name="connsiteX625" fmla="*/ 3367490 w 4109383"/>
              <a:gd name="connsiteY625" fmla="*/ 6139137 h 7188975"/>
              <a:gd name="connsiteX626" fmla="*/ 3371133 w 4109383"/>
              <a:gd name="connsiteY626" fmla="*/ 6142254 h 7188975"/>
              <a:gd name="connsiteX627" fmla="*/ 3368435 w 4109383"/>
              <a:gd name="connsiteY627" fmla="*/ 6147982 h 7188975"/>
              <a:gd name="connsiteX628" fmla="*/ 3367296 w 4109383"/>
              <a:gd name="connsiteY628" fmla="*/ 6144065 h 7188975"/>
              <a:gd name="connsiteX629" fmla="*/ 3367180 w 4109383"/>
              <a:gd name="connsiteY629" fmla="*/ 6141021 h 7188975"/>
              <a:gd name="connsiteX630" fmla="*/ 3363855 w 4109383"/>
              <a:gd name="connsiteY630" fmla="*/ 6129570 h 7188975"/>
              <a:gd name="connsiteX631" fmla="*/ 3364309 w 4109383"/>
              <a:gd name="connsiteY631" fmla="*/ 6133546 h 7188975"/>
              <a:gd name="connsiteX632" fmla="*/ 3363610 w 4109383"/>
              <a:gd name="connsiteY632" fmla="*/ 6135445 h 7188975"/>
              <a:gd name="connsiteX633" fmla="*/ 3363605 w 4109383"/>
              <a:gd name="connsiteY633" fmla="*/ 6135440 h 7188975"/>
              <a:gd name="connsiteX634" fmla="*/ 3363606 w 4109383"/>
              <a:gd name="connsiteY634" fmla="*/ 6135457 h 7188975"/>
              <a:gd name="connsiteX635" fmla="*/ 3362863 w 4109383"/>
              <a:gd name="connsiteY635" fmla="*/ 6137473 h 7188975"/>
              <a:gd name="connsiteX636" fmla="*/ 3360725 w 4109383"/>
              <a:gd name="connsiteY636" fmla="*/ 6134066 h 7188975"/>
              <a:gd name="connsiteX637" fmla="*/ 3360604 w 4109383"/>
              <a:gd name="connsiteY637" fmla="*/ 6131205 h 7188975"/>
              <a:gd name="connsiteX638" fmla="*/ 3360864 w 4109383"/>
              <a:gd name="connsiteY638" fmla="*/ 6130530 h 7188975"/>
              <a:gd name="connsiteX639" fmla="*/ 3360545 w 4109383"/>
              <a:gd name="connsiteY639" fmla="*/ 6127985 h 7188975"/>
              <a:gd name="connsiteX640" fmla="*/ 3361523 w 4109383"/>
              <a:gd name="connsiteY640" fmla="*/ 6128291 h 7188975"/>
              <a:gd name="connsiteX641" fmla="*/ 3363855 w 4109383"/>
              <a:gd name="connsiteY641" fmla="*/ 6129570 h 7188975"/>
              <a:gd name="connsiteX642" fmla="*/ 3133408 w 4109383"/>
              <a:gd name="connsiteY642" fmla="*/ 5951881 h 7188975"/>
              <a:gd name="connsiteX643" fmla="*/ 3133408 w 4109383"/>
              <a:gd name="connsiteY643" fmla="*/ 5951886 h 7188975"/>
              <a:gd name="connsiteX644" fmla="*/ 3122683 w 4109383"/>
              <a:gd name="connsiteY644" fmla="*/ 5962924 h 7188975"/>
              <a:gd name="connsiteX645" fmla="*/ 3118076 w 4109383"/>
              <a:gd name="connsiteY645" fmla="*/ 5977931 h 7188975"/>
              <a:gd name="connsiteX646" fmla="*/ 3118076 w 4109383"/>
              <a:gd name="connsiteY646" fmla="*/ 5977929 h 7188975"/>
              <a:gd name="connsiteX647" fmla="*/ 3122684 w 4109383"/>
              <a:gd name="connsiteY647" fmla="*/ 5962918 h 7188975"/>
              <a:gd name="connsiteX648" fmla="*/ 1072363 w 4109383"/>
              <a:gd name="connsiteY648" fmla="*/ 4545527 h 7188975"/>
              <a:gd name="connsiteX649" fmla="*/ 1056537 w 4109383"/>
              <a:gd name="connsiteY649" fmla="*/ 4574089 h 7188975"/>
              <a:gd name="connsiteX650" fmla="*/ 1047664 w 4109383"/>
              <a:gd name="connsiteY650" fmla="*/ 4606534 h 7188975"/>
              <a:gd name="connsiteX651" fmla="*/ 1042785 w 4109383"/>
              <a:gd name="connsiteY651" fmla="*/ 4615874 h 7188975"/>
              <a:gd name="connsiteX652" fmla="*/ 1055752 w 4109383"/>
              <a:gd name="connsiteY652" fmla="*/ 4612249 h 7188975"/>
              <a:gd name="connsiteX653" fmla="*/ 1055751 w 4109383"/>
              <a:gd name="connsiteY653" fmla="*/ 4612250 h 7188975"/>
              <a:gd name="connsiteX654" fmla="*/ 1042779 w 4109383"/>
              <a:gd name="connsiteY654" fmla="*/ 4615877 h 7188975"/>
              <a:gd name="connsiteX655" fmla="*/ 1047658 w 4109383"/>
              <a:gd name="connsiteY655" fmla="*/ 4606536 h 7188975"/>
              <a:gd name="connsiteX656" fmla="*/ 1072361 w 4109383"/>
              <a:gd name="connsiteY656" fmla="*/ 4545526 h 7188975"/>
              <a:gd name="connsiteX657" fmla="*/ 103483 w 4109383"/>
              <a:gd name="connsiteY657" fmla="*/ 3878533 h 7188975"/>
              <a:gd name="connsiteX658" fmla="*/ 85310 w 4109383"/>
              <a:gd name="connsiteY658" fmla="*/ 3895893 h 7188975"/>
              <a:gd name="connsiteX659" fmla="*/ 84367 w 4109383"/>
              <a:gd name="connsiteY659" fmla="*/ 3915641 h 7188975"/>
              <a:gd name="connsiteX660" fmla="*/ 65589 w 4109383"/>
              <a:gd name="connsiteY660" fmla="*/ 3952426 h 7188975"/>
              <a:gd name="connsiteX661" fmla="*/ 57006 w 4109383"/>
              <a:gd name="connsiteY661" fmla="*/ 3979473 h 7188975"/>
              <a:gd name="connsiteX662" fmla="*/ 38228 w 4109383"/>
              <a:gd name="connsiteY662" fmla="*/ 4016258 h 7188975"/>
              <a:gd name="connsiteX663" fmla="*/ 24631 w 4109383"/>
              <a:gd name="connsiteY663" fmla="*/ 4045037 h 7188975"/>
              <a:gd name="connsiteX664" fmla="*/ 44857 w 4109383"/>
              <a:gd name="connsiteY664" fmla="*/ 4029918 h 7188975"/>
              <a:gd name="connsiteX665" fmla="*/ 71747 w 4109383"/>
              <a:gd name="connsiteY665" fmla="*/ 3975962 h 7188975"/>
              <a:gd name="connsiteX666" fmla="*/ 82880 w 4109383"/>
              <a:gd name="connsiteY666" fmla="*/ 3946479 h 7188975"/>
              <a:gd name="connsiteX667" fmla="*/ 94014 w 4109383"/>
              <a:gd name="connsiteY667" fmla="*/ 3916997 h 7188975"/>
              <a:gd name="connsiteX668" fmla="*/ 97245 w 4109383"/>
              <a:gd name="connsiteY668" fmla="*/ 3893882 h 7188975"/>
              <a:gd name="connsiteX669" fmla="*/ 3382701 w 4109383"/>
              <a:gd name="connsiteY669" fmla="*/ 6110828 h 7188975"/>
              <a:gd name="connsiteX670" fmla="*/ 3380955 w 4109383"/>
              <a:gd name="connsiteY670" fmla="*/ 6129998 h 7188975"/>
              <a:gd name="connsiteX671" fmla="*/ 3372103 w 4109383"/>
              <a:gd name="connsiteY671" fmla="*/ 6131606 h 7188975"/>
              <a:gd name="connsiteX672" fmla="*/ 3372409 w 4109383"/>
              <a:gd name="connsiteY672" fmla="*/ 6128245 h 7188975"/>
              <a:gd name="connsiteX673" fmla="*/ 3377086 w 4109383"/>
              <a:gd name="connsiteY673" fmla="*/ 6127515 h 7188975"/>
              <a:gd name="connsiteX674" fmla="*/ 3378700 w 4109383"/>
              <a:gd name="connsiteY674" fmla="*/ 6109795 h 7188975"/>
              <a:gd name="connsiteX675" fmla="*/ 3374218 w 4109383"/>
              <a:gd name="connsiteY675" fmla="*/ 6108391 h 7188975"/>
              <a:gd name="connsiteX676" fmla="*/ 3374237 w 4109383"/>
              <a:gd name="connsiteY676" fmla="*/ 6108177 h 7188975"/>
              <a:gd name="connsiteX677" fmla="*/ 3141329 w 4109383"/>
              <a:gd name="connsiteY677" fmla="*/ 5937197 h 7188975"/>
              <a:gd name="connsiteX678" fmla="*/ 3140964 w 4109383"/>
              <a:gd name="connsiteY678" fmla="*/ 5946017 h 7188975"/>
              <a:gd name="connsiteX679" fmla="*/ 3139675 w 4109383"/>
              <a:gd name="connsiteY679" fmla="*/ 5956092 h 7188975"/>
              <a:gd name="connsiteX680" fmla="*/ 3139674 w 4109383"/>
              <a:gd name="connsiteY680" fmla="*/ 5956094 h 7188975"/>
              <a:gd name="connsiteX681" fmla="*/ 3140962 w 4109383"/>
              <a:gd name="connsiteY681" fmla="*/ 5946024 h 7188975"/>
              <a:gd name="connsiteX682" fmla="*/ 3141327 w 4109383"/>
              <a:gd name="connsiteY682" fmla="*/ 5937203 h 7188975"/>
              <a:gd name="connsiteX683" fmla="*/ 3142765 w 4109383"/>
              <a:gd name="connsiteY683" fmla="*/ 5932181 h 7188975"/>
              <a:gd name="connsiteX684" fmla="*/ 3142763 w 4109383"/>
              <a:gd name="connsiteY684" fmla="*/ 5932188 h 7188975"/>
              <a:gd name="connsiteX685" fmla="*/ 3135230 w 4109383"/>
              <a:gd name="connsiteY685" fmla="*/ 5931886 h 7188975"/>
              <a:gd name="connsiteX686" fmla="*/ 3134182 w 4109383"/>
              <a:gd name="connsiteY686" fmla="*/ 5931558 h 7188975"/>
              <a:gd name="connsiteX687" fmla="*/ 3134182 w 4109383"/>
              <a:gd name="connsiteY687" fmla="*/ 5931551 h 7188975"/>
              <a:gd name="connsiteX688" fmla="*/ 3135231 w 4109383"/>
              <a:gd name="connsiteY688" fmla="*/ 5931879 h 7188975"/>
              <a:gd name="connsiteX689" fmla="*/ 951117 w 4109383"/>
              <a:gd name="connsiteY689" fmla="*/ 4422958 h 7188975"/>
              <a:gd name="connsiteX690" fmla="*/ 953409 w 4109383"/>
              <a:gd name="connsiteY690" fmla="*/ 4425440 h 7188975"/>
              <a:gd name="connsiteX691" fmla="*/ 953408 w 4109383"/>
              <a:gd name="connsiteY691" fmla="*/ 4425440 h 7188975"/>
              <a:gd name="connsiteX692" fmla="*/ 951117 w 4109383"/>
              <a:gd name="connsiteY692" fmla="*/ 4422959 h 7188975"/>
              <a:gd name="connsiteX693" fmla="*/ 330761 w 4109383"/>
              <a:gd name="connsiteY693" fmla="*/ 3990241 h 7188975"/>
              <a:gd name="connsiteX694" fmla="*/ 320561 w 4109383"/>
              <a:gd name="connsiteY694" fmla="*/ 3999985 h 7188975"/>
              <a:gd name="connsiteX695" fmla="*/ 324803 w 4109383"/>
              <a:gd name="connsiteY695" fmla="*/ 4002789 h 7188975"/>
              <a:gd name="connsiteX696" fmla="*/ 313054 w 4109383"/>
              <a:gd name="connsiteY696" fmla="*/ 4014015 h 7188975"/>
              <a:gd name="connsiteX697" fmla="*/ 301258 w 4109383"/>
              <a:gd name="connsiteY697" fmla="*/ 4006437 h 7188975"/>
              <a:gd name="connsiteX698" fmla="*/ 321638 w 4109383"/>
              <a:gd name="connsiteY698" fmla="*/ 3986968 h 7188975"/>
              <a:gd name="connsiteX699" fmla="*/ 3390733 w 4109383"/>
              <a:gd name="connsiteY699" fmla="*/ 6071608 h 7188975"/>
              <a:gd name="connsiteX700" fmla="*/ 3390692 w 4109383"/>
              <a:gd name="connsiteY700" fmla="*/ 6071930 h 7188975"/>
              <a:gd name="connsiteX701" fmla="*/ 3390620 w 4109383"/>
              <a:gd name="connsiteY701" fmla="*/ 6071688 h 7188975"/>
              <a:gd name="connsiteX702" fmla="*/ 3398520 w 4109383"/>
              <a:gd name="connsiteY702" fmla="*/ 6056638 h 7188975"/>
              <a:gd name="connsiteX703" fmla="*/ 3399472 w 4109383"/>
              <a:gd name="connsiteY703" fmla="*/ 6070080 h 7188975"/>
              <a:gd name="connsiteX704" fmla="*/ 3394270 w 4109383"/>
              <a:gd name="connsiteY704" fmla="*/ 6079402 h 7188975"/>
              <a:gd name="connsiteX705" fmla="*/ 3392312 w 4109383"/>
              <a:gd name="connsiteY705" fmla="*/ 6076685 h 7188975"/>
              <a:gd name="connsiteX706" fmla="*/ 3394869 w 4109383"/>
              <a:gd name="connsiteY706" fmla="*/ 6072342 h 7188975"/>
              <a:gd name="connsiteX707" fmla="*/ 3394945 w 4109383"/>
              <a:gd name="connsiteY707" fmla="*/ 6070861 h 7188975"/>
              <a:gd name="connsiteX708" fmla="*/ 3395046 w 4109383"/>
              <a:gd name="connsiteY708" fmla="*/ 6070882 h 7188975"/>
              <a:gd name="connsiteX709" fmla="*/ 3398520 w 4109383"/>
              <a:gd name="connsiteY709" fmla="*/ 6056638 h 7188975"/>
              <a:gd name="connsiteX710" fmla="*/ 3422274 w 4109383"/>
              <a:gd name="connsiteY710" fmla="*/ 6070650 h 7188975"/>
              <a:gd name="connsiteX711" fmla="*/ 3424002 w 4109383"/>
              <a:gd name="connsiteY711" fmla="*/ 6075573 h 7188975"/>
              <a:gd name="connsiteX712" fmla="*/ 3421303 w 4109383"/>
              <a:gd name="connsiteY712" fmla="*/ 6081300 h 7188975"/>
              <a:gd name="connsiteX713" fmla="*/ 3419963 w 4109383"/>
              <a:gd name="connsiteY713" fmla="*/ 6072119 h 7188975"/>
              <a:gd name="connsiteX714" fmla="*/ 3422274 w 4109383"/>
              <a:gd name="connsiteY714" fmla="*/ 6070650 h 7188975"/>
              <a:gd name="connsiteX715" fmla="*/ 3232046 w 4109383"/>
              <a:gd name="connsiteY715" fmla="*/ 5922360 h 7188975"/>
              <a:gd name="connsiteX716" fmla="*/ 3227845 w 4109383"/>
              <a:gd name="connsiteY716" fmla="*/ 5935259 h 7188975"/>
              <a:gd name="connsiteX717" fmla="*/ 3217919 w 4109383"/>
              <a:gd name="connsiteY717" fmla="*/ 5963571 h 7188975"/>
              <a:gd name="connsiteX718" fmla="*/ 3214609 w 4109383"/>
              <a:gd name="connsiteY718" fmla="*/ 5965027 h 7188975"/>
              <a:gd name="connsiteX719" fmla="*/ 3218189 w 4109383"/>
              <a:gd name="connsiteY719" fmla="*/ 5957868 h 7188975"/>
              <a:gd name="connsiteX720" fmla="*/ 3224029 w 4109383"/>
              <a:gd name="connsiteY720" fmla="*/ 5941182 h 7188975"/>
              <a:gd name="connsiteX721" fmla="*/ 966613 w 4109383"/>
              <a:gd name="connsiteY721" fmla="*/ 4367820 h 7188975"/>
              <a:gd name="connsiteX722" fmla="*/ 963722 w 4109383"/>
              <a:gd name="connsiteY722" fmla="*/ 4375173 h 7188975"/>
              <a:gd name="connsiteX723" fmla="*/ 958881 w 4109383"/>
              <a:gd name="connsiteY723" fmla="*/ 4387484 h 7188975"/>
              <a:gd name="connsiteX724" fmla="*/ 932566 w 4109383"/>
              <a:gd name="connsiteY724" fmla="*/ 4412621 h 7188975"/>
              <a:gd name="connsiteX725" fmla="*/ 932565 w 4109383"/>
              <a:gd name="connsiteY725" fmla="*/ 4412619 h 7188975"/>
              <a:gd name="connsiteX726" fmla="*/ 958882 w 4109383"/>
              <a:gd name="connsiteY726" fmla="*/ 4387481 h 7188975"/>
              <a:gd name="connsiteX727" fmla="*/ 963722 w 4109383"/>
              <a:gd name="connsiteY727" fmla="*/ 4375173 h 7188975"/>
              <a:gd name="connsiteX728" fmla="*/ 966612 w 4109383"/>
              <a:gd name="connsiteY728" fmla="*/ 4367821 h 7188975"/>
              <a:gd name="connsiteX729" fmla="*/ 3445568 w 4109383"/>
              <a:gd name="connsiteY729" fmla="*/ 6053852 h 7188975"/>
              <a:gd name="connsiteX730" fmla="*/ 3449607 w 4109383"/>
              <a:gd name="connsiteY730" fmla="*/ 6057306 h 7188975"/>
              <a:gd name="connsiteX731" fmla="*/ 3446908 w 4109383"/>
              <a:gd name="connsiteY731" fmla="*/ 6063035 h 7188975"/>
              <a:gd name="connsiteX732" fmla="*/ 3445568 w 4109383"/>
              <a:gd name="connsiteY732" fmla="*/ 6053852 h 7188975"/>
              <a:gd name="connsiteX733" fmla="*/ 3429827 w 4109383"/>
              <a:gd name="connsiteY733" fmla="*/ 6037713 h 7188975"/>
              <a:gd name="connsiteX734" fmla="*/ 3430205 w 4109383"/>
              <a:gd name="connsiteY734" fmla="*/ 6041072 h 7188975"/>
              <a:gd name="connsiteX735" fmla="*/ 3432872 w 4109383"/>
              <a:gd name="connsiteY735" fmla="*/ 6049875 h 7188975"/>
              <a:gd name="connsiteX736" fmla="*/ 3423050 w 4109383"/>
              <a:gd name="connsiteY736" fmla="*/ 6062130 h 7188975"/>
              <a:gd name="connsiteX737" fmla="*/ 3423017 w 4109383"/>
              <a:gd name="connsiteY737" fmla="*/ 6061103 h 7188975"/>
              <a:gd name="connsiteX738" fmla="*/ 3423373 w 4109383"/>
              <a:gd name="connsiteY738" fmla="*/ 6060003 h 7188975"/>
              <a:gd name="connsiteX739" fmla="*/ 3427360 w 4109383"/>
              <a:gd name="connsiteY739" fmla="*/ 6054166 h 7188975"/>
              <a:gd name="connsiteX740" fmla="*/ 3427200 w 4109383"/>
              <a:gd name="connsiteY740" fmla="*/ 6038422 h 7188975"/>
              <a:gd name="connsiteX741" fmla="*/ 981703 w 4109383"/>
              <a:gd name="connsiteY741" fmla="*/ 4361002 h 7188975"/>
              <a:gd name="connsiteX742" fmla="*/ 984099 w 4109383"/>
              <a:gd name="connsiteY742" fmla="*/ 4376395 h 7188975"/>
              <a:gd name="connsiteX743" fmla="*/ 987000 w 4109383"/>
              <a:gd name="connsiteY743" fmla="*/ 4388678 h 7188975"/>
              <a:gd name="connsiteX744" fmla="*/ 986999 w 4109383"/>
              <a:gd name="connsiteY744" fmla="*/ 4388680 h 7188975"/>
              <a:gd name="connsiteX745" fmla="*/ 984098 w 4109383"/>
              <a:gd name="connsiteY745" fmla="*/ 4376398 h 7188975"/>
              <a:gd name="connsiteX746" fmla="*/ 981702 w 4109383"/>
              <a:gd name="connsiteY746" fmla="*/ 4361004 h 7188975"/>
              <a:gd name="connsiteX747" fmla="*/ 997460 w 4109383"/>
              <a:gd name="connsiteY747" fmla="*/ 4336015 h 7188975"/>
              <a:gd name="connsiteX748" fmla="*/ 997351 w 4109383"/>
              <a:gd name="connsiteY748" fmla="*/ 4341380 h 7188975"/>
              <a:gd name="connsiteX749" fmla="*/ 997460 w 4109383"/>
              <a:gd name="connsiteY749" fmla="*/ 4336017 h 7188975"/>
              <a:gd name="connsiteX750" fmla="*/ 990466 w 4109383"/>
              <a:gd name="connsiteY750" fmla="*/ 4333926 h 7188975"/>
              <a:gd name="connsiteX751" fmla="*/ 969036 w 4109383"/>
              <a:gd name="connsiteY751" fmla="*/ 4349724 h 7188975"/>
              <a:gd name="connsiteX752" fmla="*/ 968005 w 4109383"/>
              <a:gd name="connsiteY752" fmla="*/ 4357422 h 7188975"/>
              <a:gd name="connsiteX753" fmla="*/ 969036 w 4109383"/>
              <a:gd name="connsiteY753" fmla="*/ 4349721 h 7188975"/>
              <a:gd name="connsiteX754" fmla="*/ 990465 w 4109383"/>
              <a:gd name="connsiteY754" fmla="*/ 4333923 h 7188975"/>
              <a:gd name="connsiteX755" fmla="*/ 997460 w 4109383"/>
              <a:gd name="connsiteY755" fmla="*/ 4336015 h 7188975"/>
              <a:gd name="connsiteX756" fmla="*/ 3439750 w 4109383"/>
              <a:gd name="connsiteY756" fmla="*/ 5986310 h 7188975"/>
              <a:gd name="connsiteX757" fmla="*/ 3450806 w 4109383"/>
              <a:gd name="connsiteY757" fmla="*/ 5996345 h 7188975"/>
              <a:gd name="connsiteX758" fmla="*/ 3442131 w 4109383"/>
              <a:gd name="connsiteY758" fmla="*/ 6019914 h 7188975"/>
              <a:gd name="connsiteX759" fmla="*/ 3441936 w 4109383"/>
              <a:gd name="connsiteY759" fmla="*/ 6022045 h 7188975"/>
              <a:gd name="connsiteX760" fmla="*/ 3438244 w 4109383"/>
              <a:gd name="connsiteY760" fmla="*/ 6031225 h 7188975"/>
              <a:gd name="connsiteX761" fmla="*/ 3434462 w 4109383"/>
              <a:gd name="connsiteY761" fmla="*/ 6032367 h 7188975"/>
              <a:gd name="connsiteX762" fmla="*/ 3436073 w 4109383"/>
              <a:gd name="connsiteY762" fmla="*/ 6028546 h 7188975"/>
              <a:gd name="connsiteX763" fmla="*/ 3436252 w 4109383"/>
              <a:gd name="connsiteY763" fmla="*/ 6026577 h 7188975"/>
              <a:gd name="connsiteX764" fmla="*/ 3444606 w 4109383"/>
              <a:gd name="connsiteY764" fmla="*/ 6004894 h 7188975"/>
              <a:gd name="connsiteX765" fmla="*/ 3437063 w 4109383"/>
              <a:gd name="connsiteY765" fmla="*/ 5998302 h 7188975"/>
              <a:gd name="connsiteX766" fmla="*/ 1129509 w 4109383"/>
              <a:gd name="connsiteY766" fmla="*/ 4402216 h 7188975"/>
              <a:gd name="connsiteX767" fmla="*/ 1127189 w 4109383"/>
              <a:gd name="connsiteY767" fmla="*/ 4411163 h 7188975"/>
              <a:gd name="connsiteX768" fmla="*/ 1126451 w 4109383"/>
              <a:gd name="connsiteY768" fmla="*/ 4412554 h 7188975"/>
              <a:gd name="connsiteX769" fmla="*/ 1124488 w 4109383"/>
              <a:gd name="connsiteY769" fmla="*/ 4419744 h 7188975"/>
              <a:gd name="connsiteX770" fmla="*/ 1114498 w 4109383"/>
              <a:gd name="connsiteY770" fmla="*/ 4435131 h 7188975"/>
              <a:gd name="connsiteX771" fmla="*/ 1109127 w 4109383"/>
              <a:gd name="connsiteY771" fmla="*/ 4468322 h 7188975"/>
              <a:gd name="connsiteX772" fmla="*/ 1097363 w 4109383"/>
              <a:gd name="connsiteY772" fmla="*/ 4470206 h 7188975"/>
              <a:gd name="connsiteX773" fmla="*/ 1097360 w 4109383"/>
              <a:gd name="connsiteY773" fmla="*/ 4470202 h 7188975"/>
              <a:gd name="connsiteX774" fmla="*/ 1104064 w 4109383"/>
              <a:gd name="connsiteY774" fmla="*/ 4471978 h 7188975"/>
              <a:gd name="connsiteX775" fmla="*/ 1109123 w 4109383"/>
              <a:gd name="connsiteY775" fmla="*/ 4468317 h 7188975"/>
              <a:gd name="connsiteX776" fmla="*/ 1114494 w 4109383"/>
              <a:gd name="connsiteY776" fmla="*/ 4435127 h 7188975"/>
              <a:gd name="connsiteX777" fmla="*/ 1126451 w 4109383"/>
              <a:gd name="connsiteY777" fmla="*/ 4412554 h 7188975"/>
              <a:gd name="connsiteX778" fmla="*/ 1129182 w 4109383"/>
              <a:gd name="connsiteY778" fmla="*/ 4402563 h 7188975"/>
              <a:gd name="connsiteX779" fmla="*/ 3457131 w 4109383"/>
              <a:gd name="connsiteY779" fmla="*/ 5961258 h 7188975"/>
              <a:gd name="connsiteX780" fmla="*/ 3457000 w 4109383"/>
              <a:gd name="connsiteY780" fmla="*/ 5962203 h 7188975"/>
              <a:gd name="connsiteX781" fmla="*/ 3456606 w 4109383"/>
              <a:gd name="connsiteY781" fmla="*/ 5962737 h 7188975"/>
              <a:gd name="connsiteX782" fmla="*/ 355793 w 4109383"/>
              <a:gd name="connsiteY782" fmla="*/ 3831835 h 7188975"/>
              <a:gd name="connsiteX783" fmla="*/ 355062 w 4109383"/>
              <a:gd name="connsiteY783" fmla="*/ 3834490 h 7188975"/>
              <a:gd name="connsiteX784" fmla="*/ 344651 w 4109383"/>
              <a:gd name="connsiteY784" fmla="*/ 3838873 h 7188975"/>
              <a:gd name="connsiteX785" fmla="*/ 344203 w 4109383"/>
              <a:gd name="connsiteY785" fmla="*/ 3846785 h 7188975"/>
              <a:gd name="connsiteX786" fmla="*/ 348293 w 4109383"/>
              <a:gd name="connsiteY786" fmla="*/ 3852243 h 7188975"/>
              <a:gd name="connsiteX787" fmla="*/ 347445 w 4109383"/>
              <a:gd name="connsiteY787" fmla="*/ 3853948 h 7188975"/>
              <a:gd name="connsiteX788" fmla="*/ 335414 w 4109383"/>
              <a:gd name="connsiteY788" fmla="*/ 3851303 h 7188975"/>
              <a:gd name="connsiteX789" fmla="*/ 331262 w 4109383"/>
              <a:gd name="connsiteY789" fmla="*/ 3836422 h 7188975"/>
              <a:gd name="connsiteX790" fmla="*/ 355793 w 4109383"/>
              <a:gd name="connsiteY790" fmla="*/ 3831835 h 7188975"/>
              <a:gd name="connsiteX791" fmla="*/ 238018 w 4109383"/>
              <a:gd name="connsiteY791" fmla="*/ 3747391 h 7188975"/>
              <a:gd name="connsiteX792" fmla="*/ 206732 w 4109383"/>
              <a:gd name="connsiteY792" fmla="*/ 3809509 h 7188975"/>
              <a:gd name="connsiteX793" fmla="*/ 238018 w 4109383"/>
              <a:gd name="connsiteY793" fmla="*/ 3747391 h 7188975"/>
              <a:gd name="connsiteX794" fmla="*/ 3469041 w 4109383"/>
              <a:gd name="connsiteY794" fmla="*/ 5927575 h 7188975"/>
              <a:gd name="connsiteX795" fmla="*/ 3469361 w 4109383"/>
              <a:gd name="connsiteY795" fmla="*/ 5934522 h 7188975"/>
              <a:gd name="connsiteX796" fmla="*/ 3468765 w 4109383"/>
              <a:gd name="connsiteY796" fmla="*/ 5942499 h 7188975"/>
              <a:gd name="connsiteX797" fmla="*/ 3467863 w 4109383"/>
              <a:gd name="connsiteY797" fmla="*/ 5943620 h 7188975"/>
              <a:gd name="connsiteX798" fmla="*/ 3466704 w 4109383"/>
              <a:gd name="connsiteY798" fmla="*/ 5949047 h 7188975"/>
              <a:gd name="connsiteX799" fmla="*/ 3470201 w 4109383"/>
              <a:gd name="connsiteY799" fmla="*/ 5944939 h 7188975"/>
              <a:gd name="connsiteX800" fmla="*/ 3476429 w 4109383"/>
              <a:gd name="connsiteY800" fmla="*/ 5953989 h 7188975"/>
              <a:gd name="connsiteX801" fmla="*/ 3470645 w 4109383"/>
              <a:gd name="connsiteY801" fmla="*/ 5969702 h 7188975"/>
              <a:gd name="connsiteX802" fmla="*/ 3467815 w 4109383"/>
              <a:gd name="connsiteY802" fmla="*/ 5970216 h 7188975"/>
              <a:gd name="connsiteX803" fmla="*/ 3469404 w 4109383"/>
              <a:gd name="connsiteY803" fmla="*/ 5966089 h 7188975"/>
              <a:gd name="connsiteX804" fmla="*/ 3461852 w 4109383"/>
              <a:gd name="connsiteY804" fmla="*/ 5955623 h 7188975"/>
              <a:gd name="connsiteX805" fmla="*/ 3462092 w 4109383"/>
              <a:gd name="connsiteY805" fmla="*/ 5952368 h 7188975"/>
              <a:gd name="connsiteX806" fmla="*/ 3463733 w 4109383"/>
              <a:gd name="connsiteY806" fmla="*/ 5950012 h 7188975"/>
              <a:gd name="connsiteX807" fmla="*/ 3469041 w 4109383"/>
              <a:gd name="connsiteY807" fmla="*/ 5927575 h 7188975"/>
              <a:gd name="connsiteX808" fmla="*/ 362625 w 4109383"/>
              <a:gd name="connsiteY808" fmla="*/ 3803660 h 7188975"/>
              <a:gd name="connsiteX809" fmla="*/ 360021 w 4109383"/>
              <a:gd name="connsiteY809" fmla="*/ 3806924 h 7188975"/>
              <a:gd name="connsiteX810" fmla="*/ 360076 w 4109383"/>
              <a:gd name="connsiteY810" fmla="*/ 3807207 h 7188975"/>
              <a:gd name="connsiteX811" fmla="*/ 356884 w 4109383"/>
              <a:gd name="connsiteY811" fmla="*/ 3809002 h 7188975"/>
              <a:gd name="connsiteX812" fmla="*/ 349564 w 4109383"/>
              <a:gd name="connsiteY812" fmla="*/ 3809515 h 7188975"/>
              <a:gd name="connsiteX813" fmla="*/ 352585 w 4109383"/>
              <a:gd name="connsiteY813" fmla="*/ 3797205 h 7188975"/>
              <a:gd name="connsiteX814" fmla="*/ 347988 w 4109383"/>
              <a:gd name="connsiteY814" fmla="*/ 3766775 h 7188975"/>
              <a:gd name="connsiteX815" fmla="*/ 345978 w 4109383"/>
              <a:gd name="connsiteY815" fmla="*/ 3769294 h 7188975"/>
              <a:gd name="connsiteX816" fmla="*/ 341646 w 4109383"/>
              <a:gd name="connsiteY816" fmla="*/ 3771730 h 7188975"/>
              <a:gd name="connsiteX817" fmla="*/ 334328 w 4109383"/>
              <a:gd name="connsiteY817" fmla="*/ 3772244 h 7188975"/>
              <a:gd name="connsiteX818" fmla="*/ 337349 w 4109383"/>
              <a:gd name="connsiteY818" fmla="*/ 3759935 h 7188975"/>
              <a:gd name="connsiteX819" fmla="*/ 1013954 w 4109383"/>
              <a:gd name="connsiteY819" fmla="*/ 4217971 h 7188975"/>
              <a:gd name="connsiteX820" fmla="*/ 1017858 w 4109383"/>
              <a:gd name="connsiteY820" fmla="*/ 4256321 h 7188975"/>
              <a:gd name="connsiteX821" fmla="*/ 1005606 w 4109383"/>
              <a:gd name="connsiteY821" fmla="*/ 4282057 h 7188975"/>
              <a:gd name="connsiteX822" fmla="*/ 1005604 w 4109383"/>
              <a:gd name="connsiteY822" fmla="*/ 4282057 h 7188975"/>
              <a:gd name="connsiteX823" fmla="*/ 1017851 w 4109383"/>
              <a:gd name="connsiteY823" fmla="*/ 4256330 h 7188975"/>
              <a:gd name="connsiteX824" fmla="*/ 1013948 w 4109383"/>
              <a:gd name="connsiteY824" fmla="*/ 4217975 h 7188975"/>
              <a:gd name="connsiteX825" fmla="*/ 250468 w 4109383"/>
              <a:gd name="connsiteY825" fmla="*/ 3695713 h 7188975"/>
              <a:gd name="connsiteX826" fmla="*/ 230762 w 4109383"/>
              <a:gd name="connsiteY826" fmla="*/ 3707472 h 7188975"/>
              <a:gd name="connsiteX827" fmla="*/ 220925 w 4109383"/>
              <a:gd name="connsiteY827" fmla="*/ 3714895 h 7188975"/>
              <a:gd name="connsiteX828" fmla="*/ 221401 w 4109383"/>
              <a:gd name="connsiteY828" fmla="*/ 3741703 h 7188975"/>
              <a:gd name="connsiteX829" fmla="*/ 224963 w 4109383"/>
              <a:gd name="connsiteY829" fmla="*/ 3736645 h 7188975"/>
              <a:gd name="connsiteX830" fmla="*/ 229857 w 4109383"/>
              <a:gd name="connsiteY830" fmla="*/ 3720119 h 7188975"/>
              <a:gd name="connsiteX831" fmla="*/ 250468 w 4109383"/>
              <a:gd name="connsiteY831" fmla="*/ 3695713 h 7188975"/>
              <a:gd name="connsiteX832" fmla="*/ 3488655 w 4109383"/>
              <a:gd name="connsiteY832" fmla="*/ 5902757 h 7188975"/>
              <a:gd name="connsiteX833" fmla="*/ 3485808 w 4109383"/>
              <a:gd name="connsiteY833" fmla="*/ 5911881 h 7188975"/>
              <a:gd name="connsiteX834" fmla="*/ 3483572 w 4109383"/>
              <a:gd name="connsiteY834" fmla="*/ 5923365 h 7188975"/>
              <a:gd name="connsiteX835" fmla="*/ 3477656 w 4109383"/>
              <a:gd name="connsiteY835" fmla="*/ 5930748 h 7188975"/>
              <a:gd name="connsiteX836" fmla="*/ 3478357 w 4109383"/>
              <a:gd name="connsiteY836" fmla="*/ 5927259 h 7188975"/>
              <a:gd name="connsiteX837" fmla="*/ 3483774 w 4109383"/>
              <a:gd name="connsiteY837" fmla="*/ 5910873 h 7188975"/>
              <a:gd name="connsiteX838" fmla="*/ 3485617 w 4109383"/>
              <a:gd name="connsiteY838" fmla="*/ 5903131 h 7188975"/>
              <a:gd name="connsiteX839" fmla="*/ 3485738 w 4109383"/>
              <a:gd name="connsiteY839" fmla="*/ 5903068 h 7188975"/>
              <a:gd name="connsiteX840" fmla="*/ 3487810 w 4109383"/>
              <a:gd name="connsiteY840" fmla="*/ 5903644 h 7188975"/>
              <a:gd name="connsiteX841" fmla="*/ 367362 w 4109383"/>
              <a:gd name="connsiteY841" fmla="*/ 3767778 h 7188975"/>
              <a:gd name="connsiteX842" fmla="*/ 373201 w 4109383"/>
              <a:gd name="connsiteY842" fmla="*/ 3772803 h 7188975"/>
              <a:gd name="connsiteX843" fmla="*/ 375337 w 4109383"/>
              <a:gd name="connsiteY843" fmla="*/ 3775116 h 7188975"/>
              <a:gd name="connsiteX844" fmla="*/ 371324 w 4109383"/>
              <a:gd name="connsiteY844" fmla="*/ 3776566 h 7188975"/>
              <a:gd name="connsiteX845" fmla="*/ 370867 w 4109383"/>
              <a:gd name="connsiteY845" fmla="*/ 3777864 h 7188975"/>
              <a:gd name="connsiteX846" fmla="*/ 366772 w 4109383"/>
              <a:gd name="connsiteY846" fmla="*/ 3780120 h 7188975"/>
              <a:gd name="connsiteX847" fmla="*/ 358388 w 4109383"/>
              <a:gd name="connsiteY847" fmla="*/ 3777530 h 7188975"/>
              <a:gd name="connsiteX848" fmla="*/ 359815 w 4109383"/>
              <a:gd name="connsiteY848" fmla="*/ 3773745 h 7188975"/>
              <a:gd name="connsiteX849" fmla="*/ 359840 w 4109383"/>
              <a:gd name="connsiteY849" fmla="*/ 3773732 h 7188975"/>
              <a:gd name="connsiteX850" fmla="*/ 359823 w 4109383"/>
              <a:gd name="connsiteY850" fmla="*/ 3773721 h 7188975"/>
              <a:gd name="connsiteX851" fmla="*/ 361169 w 4109383"/>
              <a:gd name="connsiteY851" fmla="*/ 3770158 h 7188975"/>
              <a:gd name="connsiteX852" fmla="*/ 367362 w 4109383"/>
              <a:gd name="connsiteY852" fmla="*/ 3767778 h 7188975"/>
              <a:gd name="connsiteX853" fmla="*/ 3479213 w 4109383"/>
              <a:gd name="connsiteY853" fmla="*/ 5889482 h 7188975"/>
              <a:gd name="connsiteX854" fmla="*/ 3480365 w 4109383"/>
              <a:gd name="connsiteY854" fmla="*/ 5890663 h 7188975"/>
              <a:gd name="connsiteX855" fmla="*/ 3480845 w 4109383"/>
              <a:gd name="connsiteY855" fmla="*/ 5894447 h 7188975"/>
              <a:gd name="connsiteX856" fmla="*/ 3479378 w 4109383"/>
              <a:gd name="connsiteY856" fmla="*/ 5893759 h 7188975"/>
              <a:gd name="connsiteX857" fmla="*/ 3491921 w 4109383"/>
              <a:gd name="connsiteY857" fmla="*/ 5892294 h 7188975"/>
              <a:gd name="connsiteX858" fmla="*/ 3489653 w 4109383"/>
              <a:gd name="connsiteY858" fmla="*/ 5899559 h 7188975"/>
              <a:gd name="connsiteX859" fmla="*/ 3489698 w 4109383"/>
              <a:gd name="connsiteY859" fmla="*/ 5894843 h 7188975"/>
              <a:gd name="connsiteX860" fmla="*/ 3489457 w 4109383"/>
              <a:gd name="connsiteY860" fmla="*/ 5893743 h 7188975"/>
              <a:gd name="connsiteX861" fmla="*/ 3490763 w 4109383"/>
              <a:gd name="connsiteY861" fmla="*/ 5881769 h 7188975"/>
              <a:gd name="connsiteX862" fmla="*/ 3488433 w 4109383"/>
              <a:gd name="connsiteY862" fmla="*/ 5889057 h 7188975"/>
              <a:gd name="connsiteX863" fmla="*/ 3488302 w 4109383"/>
              <a:gd name="connsiteY863" fmla="*/ 5888456 h 7188975"/>
              <a:gd name="connsiteX864" fmla="*/ 3489090 w 4109383"/>
              <a:gd name="connsiteY864" fmla="*/ 5882308 h 7188975"/>
              <a:gd name="connsiteX865" fmla="*/ 1019931 w 4109383"/>
              <a:gd name="connsiteY865" fmla="*/ 4183757 h 7188975"/>
              <a:gd name="connsiteX866" fmla="*/ 1019927 w 4109383"/>
              <a:gd name="connsiteY866" fmla="*/ 4183766 h 7188975"/>
              <a:gd name="connsiteX867" fmla="*/ 1008604 w 4109383"/>
              <a:gd name="connsiteY867" fmla="*/ 4192684 h 7188975"/>
              <a:gd name="connsiteX868" fmla="*/ 997212 w 4109383"/>
              <a:gd name="connsiteY868" fmla="*/ 4205171 h 7188975"/>
              <a:gd name="connsiteX869" fmla="*/ 997213 w 4109383"/>
              <a:gd name="connsiteY869" fmla="*/ 4205167 h 7188975"/>
              <a:gd name="connsiteX870" fmla="*/ 1008610 w 4109383"/>
              <a:gd name="connsiteY870" fmla="*/ 4192673 h 7188975"/>
              <a:gd name="connsiteX871" fmla="*/ 1024207 w 4109383"/>
              <a:gd name="connsiteY871" fmla="*/ 4175432 h 7188975"/>
              <a:gd name="connsiteX872" fmla="*/ 1037876 w 4109383"/>
              <a:gd name="connsiteY872" fmla="*/ 4195114 h 7188975"/>
              <a:gd name="connsiteX873" fmla="*/ 1040168 w 4109383"/>
              <a:gd name="connsiteY873" fmla="*/ 4197596 h 7188975"/>
              <a:gd name="connsiteX874" fmla="*/ 1040159 w 4109383"/>
              <a:gd name="connsiteY874" fmla="*/ 4197604 h 7188975"/>
              <a:gd name="connsiteX875" fmla="*/ 1037870 w 4109383"/>
              <a:gd name="connsiteY875" fmla="*/ 4195124 h 7188975"/>
              <a:gd name="connsiteX876" fmla="*/ 1024201 w 4109383"/>
              <a:gd name="connsiteY876" fmla="*/ 4175444 h 7188975"/>
              <a:gd name="connsiteX877" fmla="*/ 3503956 w 4109383"/>
              <a:gd name="connsiteY877" fmla="*/ 5848050 h 7188975"/>
              <a:gd name="connsiteX878" fmla="*/ 3504118 w 4109383"/>
              <a:gd name="connsiteY878" fmla="*/ 5853445 h 7188975"/>
              <a:gd name="connsiteX879" fmla="*/ 3501197 w 4109383"/>
              <a:gd name="connsiteY879" fmla="*/ 5854461 h 7188975"/>
              <a:gd name="connsiteX880" fmla="*/ 3503132 w 4109383"/>
              <a:gd name="connsiteY880" fmla="*/ 5847896 h 7188975"/>
              <a:gd name="connsiteX881" fmla="*/ 359614 w 4109383"/>
              <a:gd name="connsiteY881" fmla="*/ 3700971 h 7188975"/>
              <a:gd name="connsiteX882" fmla="*/ 378108 w 4109383"/>
              <a:gd name="connsiteY882" fmla="*/ 3720998 h 7188975"/>
              <a:gd name="connsiteX883" fmla="*/ 377851 w 4109383"/>
              <a:gd name="connsiteY883" fmla="*/ 3721243 h 7188975"/>
              <a:gd name="connsiteX884" fmla="*/ 368058 w 4109383"/>
              <a:gd name="connsiteY884" fmla="*/ 3710637 h 7188975"/>
              <a:gd name="connsiteX885" fmla="*/ 346863 w 4109383"/>
              <a:gd name="connsiteY885" fmla="*/ 3730884 h 7188975"/>
              <a:gd name="connsiteX886" fmla="*/ 354104 w 4109383"/>
              <a:gd name="connsiteY886" fmla="*/ 3743928 h 7188975"/>
              <a:gd name="connsiteX887" fmla="*/ 350084 w 4109383"/>
              <a:gd name="connsiteY887" fmla="*/ 3747768 h 7188975"/>
              <a:gd name="connsiteX888" fmla="*/ 336686 w 4109383"/>
              <a:gd name="connsiteY888" fmla="*/ 3722874 h 7188975"/>
              <a:gd name="connsiteX889" fmla="*/ 3510515 w 4109383"/>
              <a:gd name="connsiteY889" fmla="*/ 5849281 h 7188975"/>
              <a:gd name="connsiteX890" fmla="*/ 3507960 w 4109383"/>
              <a:gd name="connsiteY890" fmla="*/ 5858715 h 7188975"/>
              <a:gd name="connsiteX891" fmla="*/ 3504680 w 4109383"/>
              <a:gd name="connsiteY891" fmla="*/ 5870833 h 7188975"/>
              <a:gd name="connsiteX892" fmla="*/ 3501231 w 4109383"/>
              <a:gd name="connsiteY892" fmla="*/ 5873023 h 7188975"/>
              <a:gd name="connsiteX893" fmla="*/ 3502863 w 4109383"/>
              <a:gd name="connsiteY893" fmla="*/ 5867228 h 7188975"/>
              <a:gd name="connsiteX894" fmla="*/ 3508708 w 4109383"/>
              <a:gd name="connsiteY894" fmla="*/ 5854124 h 7188975"/>
              <a:gd name="connsiteX895" fmla="*/ 3509733 w 4109383"/>
              <a:gd name="connsiteY895" fmla="*/ 5849134 h 7188975"/>
              <a:gd name="connsiteX896" fmla="*/ 3515879 w 4109383"/>
              <a:gd name="connsiteY896" fmla="*/ 5838430 h 7188975"/>
              <a:gd name="connsiteX897" fmla="*/ 3514985 w 4109383"/>
              <a:gd name="connsiteY897" fmla="*/ 5842261 h 7188975"/>
              <a:gd name="connsiteX898" fmla="*/ 3511714 w 4109383"/>
              <a:gd name="connsiteY898" fmla="*/ 5846051 h 7188975"/>
              <a:gd name="connsiteX899" fmla="*/ 3512076 w 4109383"/>
              <a:gd name="connsiteY899" fmla="*/ 5843993 h 7188975"/>
              <a:gd name="connsiteX900" fmla="*/ 3512520 w 4109383"/>
              <a:gd name="connsiteY900" fmla="*/ 5840042 h 7188975"/>
              <a:gd name="connsiteX901" fmla="*/ 3513548 w 4109383"/>
              <a:gd name="connsiteY901" fmla="*/ 5837756 h 7188975"/>
              <a:gd name="connsiteX902" fmla="*/ 398678 w 4109383"/>
              <a:gd name="connsiteY902" fmla="*/ 3644350 h 7188975"/>
              <a:gd name="connsiteX903" fmla="*/ 398770 w 4109383"/>
              <a:gd name="connsiteY903" fmla="*/ 3644720 h 7188975"/>
              <a:gd name="connsiteX904" fmla="*/ 398313 w 4109383"/>
              <a:gd name="connsiteY904" fmla="*/ 3644746 h 7188975"/>
              <a:gd name="connsiteX905" fmla="*/ 3583954 w 4109383"/>
              <a:gd name="connsiteY905" fmla="*/ 5798295 h 7188975"/>
              <a:gd name="connsiteX906" fmla="*/ 3581177 w 4109383"/>
              <a:gd name="connsiteY906" fmla="*/ 5803725 h 7188975"/>
              <a:gd name="connsiteX907" fmla="*/ 3576269 w 4109383"/>
              <a:gd name="connsiteY907" fmla="*/ 5809529 h 7188975"/>
              <a:gd name="connsiteX908" fmla="*/ 3570836 w 4109383"/>
              <a:gd name="connsiteY908" fmla="*/ 5819632 h 7188975"/>
              <a:gd name="connsiteX909" fmla="*/ 3565403 w 4109383"/>
              <a:gd name="connsiteY909" fmla="*/ 5829735 h 7188975"/>
              <a:gd name="connsiteX910" fmla="*/ 3556229 w 4109383"/>
              <a:gd name="connsiteY910" fmla="*/ 5850734 h 7188975"/>
              <a:gd name="connsiteX911" fmla="*/ 3555156 w 4109383"/>
              <a:gd name="connsiteY911" fmla="*/ 5861507 h 7188975"/>
              <a:gd name="connsiteX912" fmla="*/ 3560137 w 4109383"/>
              <a:gd name="connsiteY912" fmla="*/ 5850593 h 7188975"/>
              <a:gd name="connsiteX913" fmla="*/ 3566339 w 4109383"/>
              <a:gd name="connsiteY913" fmla="*/ 5836105 h 7188975"/>
              <a:gd name="connsiteX914" fmla="*/ 3571515 w 4109383"/>
              <a:gd name="connsiteY914" fmla="*/ 5827464 h 7188975"/>
              <a:gd name="connsiteX915" fmla="*/ 3577717 w 4109383"/>
              <a:gd name="connsiteY915" fmla="*/ 5812977 h 7188975"/>
              <a:gd name="connsiteX916" fmla="*/ 3582125 w 4109383"/>
              <a:gd name="connsiteY916" fmla="*/ 5808718 h 7188975"/>
              <a:gd name="connsiteX917" fmla="*/ 405279 w 4109383"/>
              <a:gd name="connsiteY917" fmla="*/ 3610231 h 7188975"/>
              <a:gd name="connsiteX918" fmla="*/ 392072 w 4109383"/>
              <a:gd name="connsiteY918" fmla="*/ 3632271 h 7188975"/>
              <a:gd name="connsiteX919" fmla="*/ 392277 w 4109383"/>
              <a:gd name="connsiteY919" fmla="*/ 3632519 h 7188975"/>
              <a:gd name="connsiteX920" fmla="*/ 390403 w 4109383"/>
              <a:gd name="connsiteY920" fmla="*/ 3634055 h 7188975"/>
              <a:gd name="connsiteX921" fmla="*/ 389012 w 4109383"/>
              <a:gd name="connsiteY921" fmla="*/ 3644742 h 7188975"/>
              <a:gd name="connsiteX922" fmla="*/ 381881 w 4109383"/>
              <a:gd name="connsiteY922" fmla="*/ 3642005 h 7188975"/>
              <a:gd name="connsiteX923" fmla="*/ 385371 w 4109383"/>
              <a:gd name="connsiteY923" fmla="*/ 3619825 h 7188975"/>
              <a:gd name="connsiteX924" fmla="*/ 405279 w 4109383"/>
              <a:gd name="connsiteY924" fmla="*/ 3610231 h 7188975"/>
              <a:gd name="connsiteX925" fmla="*/ 880401 w 4109383"/>
              <a:gd name="connsiteY925" fmla="*/ 3930117 h 7188975"/>
              <a:gd name="connsiteX926" fmla="*/ 868978 w 4109383"/>
              <a:gd name="connsiteY926" fmla="*/ 3968313 h 7188975"/>
              <a:gd name="connsiteX927" fmla="*/ 856624 w 4109383"/>
              <a:gd name="connsiteY927" fmla="*/ 3998822 h 7188975"/>
              <a:gd name="connsiteX928" fmla="*/ 853214 w 4109383"/>
              <a:gd name="connsiteY928" fmla="*/ 4014755 h 7188975"/>
              <a:gd name="connsiteX929" fmla="*/ 849362 w 4109383"/>
              <a:gd name="connsiteY929" fmla="*/ 4004677 h 7188975"/>
              <a:gd name="connsiteX930" fmla="*/ 870297 w 4109383"/>
              <a:gd name="connsiteY930" fmla="*/ 3952870 h 7188975"/>
              <a:gd name="connsiteX931" fmla="*/ 3533114 w 4109383"/>
              <a:gd name="connsiteY931" fmla="*/ 5737349 h 7188975"/>
              <a:gd name="connsiteX932" fmla="*/ 3531360 w 4109383"/>
              <a:gd name="connsiteY932" fmla="*/ 5747347 h 7188975"/>
              <a:gd name="connsiteX933" fmla="*/ 3528234 w 4109383"/>
              <a:gd name="connsiteY933" fmla="*/ 5744298 h 7188975"/>
              <a:gd name="connsiteX934" fmla="*/ 3528699 w 4109383"/>
              <a:gd name="connsiteY934" fmla="*/ 5741652 h 7188975"/>
              <a:gd name="connsiteX935" fmla="*/ 3529644 w 4109383"/>
              <a:gd name="connsiteY935" fmla="*/ 5737774 h 7188975"/>
              <a:gd name="connsiteX936" fmla="*/ 3530559 w 4109383"/>
              <a:gd name="connsiteY936" fmla="*/ 5738640 h 7188975"/>
              <a:gd name="connsiteX937" fmla="*/ 3530907 w 4109383"/>
              <a:gd name="connsiteY937" fmla="*/ 5736657 h 7188975"/>
              <a:gd name="connsiteX938" fmla="*/ 344468 w 4109383"/>
              <a:gd name="connsiteY938" fmla="*/ 3559948 h 7188975"/>
              <a:gd name="connsiteX939" fmla="*/ 346542 w 4109383"/>
              <a:gd name="connsiteY939" fmla="*/ 3567391 h 7188975"/>
              <a:gd name="connsiteX940" fmla="*/ 331729 w 4109383"/>
              <a:gd name="connsiteY940" fmla="*/ 3572117 h 7188975"/>
              <a:gd name="connsiteX941" fmla="*/ 334749 w 4109383"/>
              <a:gd name="connsiteY941" fmla="*/ 3559808 h 7188975"/>
              <a:gd name="connsiteX942" fmla="*/ 344468 w 4109383"/>
              <a:gd name="connsiteY942" fmla="*/ 3559948 h 7188975"/>
              <a:gd name="connsiteX943" fmla="*/ 3598092 w 4109383"/>
              <a:gd name="connsiteY943" fmla="*/ 5720611 h 7188975"/>
              <a:gd name="connsiteX944" fmla="*/ 3587569 w 4109383"/>
              <a:gd name="connsiteY944" fmla="*/ 5744913 h 7188975"/>
              <a:gd name="connsiteX945" fmla="*/ 3598092 w 4109383"/>
              <a:gd name="connsiteY945" fmla="*/ 5720611 h 7188975"/>
              <a:gd name="connsiteX946" fmla="*/ 326256 w 4109383"/>
              <a:gd name="connsiteY946" fmla="*/ 3483112 h 7188975"/>
              <a:gd name="connsiteX947" fmla="*/ 311442 w 4109383"/>
              <a:gd name="connsiteY947" fmla="*/ 3487839 h 7188975"/>
              <a:gd name="connsiteX948" fmla="*/ 314463 w 4109383"/>
              <a:gd name="connsiteY948" fmla="*/ 3475528 h 7188975"/>
              <a:gd name="connsiteX949" fmla="*/ 375851 w 4109383"/>
              <a:gd name="connsiteY949" fmla="*/ 3510255 h 7188975"/>
              <a:gd name="connsiteX950" fmla="*/ 379513 w 4109383"/>
              <a:gd name="connsiteY950" fmla="*/ 3517854 h 7188975"/>
              <a:gd name="connsiteX951" fmla="*/ 357875 w 4109383"/>
              <a:gd name="connsiteY951" fmla="*/ 3531619 h 7188975"/>
              <a:gd name="connsiteX952" fmla="*/ 356973 w 4109383"/>
              <a:gd name="connsiteY952" fmla="*/ 3547440 h 7188975"/>
              <a:gd name="connsiteX953" fmla="*/ 356109 w 4109383"/>
              <a:gd name="connsiteY953" fmla="*/ 3549375 h 7188975"/>
              <a:gd name="connsiteX954" fmla="*/ 354659 w 4109383"/>
              <a:gd name="connsiteY954" fmla="*/ 3550213 h 7188975"/>
              <a:gd name="connsiteX955" fmla="*/ 353995 w 4109383"/>
              <a:gd name="connsiteY955" fmla="*/ 3513153 h 7188975"/>
              <a:gd name="connsiteX956" fmla="*/ 370629 w 4109383"/>
              <a:gd name="connsiteY956" fmla="*/ 3512282 h 7188975"/>
              <a:gd name="connsiteX957" fmla="*/ 3608448 w 4109383"/>
              <a:gd name="connsiteY957" fmla="*/ 5705623 h 7188975"/>
              <a:gd name="connsiteX958" fmla="*/ 3605295 w 4109383"/>
              <a:gd name="connsiteY958" fmla="*/ 5718376 h 7188975"/>
              <a:gd name="connsiteX959" fmla="*/ 3602091 w 4109383"/>
              <a:gd name="connsiteY959" fmla="*/ 5723520 h 7188975"/>
              <a:gd name="connsiteX960" fmla="*/ 3601354 w 4109383"/>
              <a:gd name="connsiteY960" fmla="*/ 5725889 h 7188975"/>
              <a:gd name="connsiteX961" fmla="*/ 3607544 w 4109383"/>
              <a:gd name="connsiteY961" fmla="*/ 5720785 h 7188975"/>
              <a:gd name="connsiteX962" fmla="*/ 3608082 w 4109383"/>
              <a:gd name="connsiteY962" fmla="*/ 5715533 h 7188975"/>
              <a:gd name="connsiteX963" fmla="*/ 3608448 w 4109383"/>
              <a:gd name="connsiteY963" fmla="*/ 5705623 h 7188975"/>
              <a:gd name="connsiteX964" fmla="*/ 3583179 w 4109383"/>
              <a:gd name="connsiteY964" fmla="*/ 5684508 h 7188975"/>
              <a:gd name="connsiteX965" fmla="*/ 3583506 w 4109383"/>
              <a:gd name="connsiteY965" fmla="*/ 5684827 h 7188975"/>
              <a:gd name="connsiteX966" fmla="*/ 3582814 w 4109383"/>
              <a:gd name="connsiteY966" fmla="*/ 5687468 h 7188975"/>
              <a:gd name="connsiteX967" fmla="*/ 3582566 w 4109383"/>
              <a:gd name="connsiteY967" fmla="*/ 5687602 h 7188975"/>
              <a:gd name="connsiteX968" fmla="*/ 3582666 w 4109383"/>
              <a:gd name="connsiteY968" fmla="*/ 5686610 h 7188975"/>
              <a:gd name="connsiteX969" fmla="*/ 3594372 w 4109383"/>
              <a:gd name="connsiteY969" fmla="*/ 5664621 h 7188975"/>
              <a:gd name="connsiteX970" fmla="*/ 3592064 w 4109383"/>
              <a:gd name="connsiteY970" fmla="*/ 5677772 h 7188975"/>
              <a:gd name="connsiteX971" fmla="*/ 3584882 w 4109383"/>
              <a:gd name="connsiteY971" fmla="*/ 5677525 h 7188975"/>
              <a:gd name="connsiteX972" fmla="*/ 3585442 w 4109383"/>
              <a:gd name="connsiteY972" fmla="*/ 5675231 h 7188975"/>
              <a:gd name="connsiteX973" fmla="*/ 3589031 w 4109383"/>
              <a:gd name="connsiteY973" fmla="*/ 5675432 h 7188975"/>
              <a:gd name="connsiteX974" fmla="*/ 3591164 w 4109383"/>
              <a:gd name="connsiteY974" fmla="*/ 5663276 h 7188975"/>
              <a:gd name="connsiteX975" fmla="*/ 3588645 w 4109383"/>
              <a:gd name="connsiteY975" fmla="*/ 5662094 h 7188975"/>
              <a:gd name="connsiteX976" fmla="*/ 3588680 w 4109383"/>
              <a:gd name="connsiteY976" fmla="*/ 5661951 h 7188975"/>
              <a:gd name="connsiteX977" fmla="*/ 3602720 w 4109383"/>
              <a:gd name="connsiteY977" fmla="*/ 5638408 h 7188975"/>
              <a:gd name="connsiteX978" fmla="*/ 3602672 w 4109383"/>
              <a:gd name="connsiteY978" fmla="*/ 5638626 h 7188975"/>
              <a:gd name="connsiteX979" fmla="*/ 3602624 w 4109383"/>
              <a:gd name="connsiteY979" fmla="*/ 5638445 h 7188975"/>
              <a:gd name="connsiteX980" fmla="*/ 3628426 w 4109383"/>
              <a:gd name="connsiteY980" fmla="*/ 5642640 h 7188975"/>
              <a:gd name="connsiteX981" fmla="*/ 3629604 w 4109383"/>
              <a:gd name="connsiteY981" fmla="*/ 5646356 h 7188975"/>
              <a:gd name="connsiteX982" fmla="*/ 3627144 w 4109383"/>
              <a:gd name="connsiteY982" fmla="*/ 5649947 h 7188975"/>
              <a:gd name="connsiteX983" fmla="*/ 3626478 w 4109383"/>
              <a:gd name="connsiteY983" fmla="*/ 5643309 h 7188975"/>
              <a:gd name="connsiteX984" fmla="*/ 3628426 w 4109383"/>
              <a:gd name="connsiteY984" fmla="*/ 5642640 h 7188975"/>
              <a:gd name="connsiteX985" fmla="*/ 3609748 w 4109383"/>
              <a:gd name="connsiteY985" fmla="*/ 5629136 h 7188975"/>
              <a:gd name="connsiteX986" fmla="*/ 3609901 w 4109383"/>
              <a:gd name="connsiteY986" fmla="*/ 5638696 h 7188975"/>
              <a:gd name="connsiteX987" fmla="*/ 3605238 w 4109383"/>
              <a:gd name="connsiteY987" fmla="*/ 5644415 h 7188975"/>
              <a:gd name="connsiteX988" fmla="*/ 3603770 w 4109383"/>
              <a:gd name="connsiteY988" fmla="*/ 5642208 h 7188975"/>
              <a:gd name="connsiteX989" fmla="*/ 3606051 w 4109383"/>
              <a:gd name="connsiteY989" fmla="*/ 5639565 h 7188975"/>
              <a:gd name="connsiteX990" fmla="*/ 3606182 w 4109383"/>
              <a:gd name="connsiteY990" fmla="*/ 5638539 h 7188975"/>
              <a:gd name="connsiteX991" fmla="*/ 3606263 w 4109383"/>
              <a:gd name="connsiteY991" fmla="*/ 5638570 h 7188975"/>
              <a:gd name="connsiteX992" fmla="*/ 3609748 w 4109383"/>
              <a:gd name="connsiteY992" fmla="*/ 5629136 h 7188975"/>
              <a:gd name="connsiteX993" fmla="*/ 3648156 w 4109383"/>
              <a:gd name="connsiteY993" fmla="*/ 5634500 h 7188975"/>
              <a:gd name="connsiteX994" fmla="*/ 3651282 w 4109383"/>
              <a:gd name="connsiteY994" fmla="*/ 5637546 h 7188975"/>
              <a:gd name="connsiteX995" fmla="*/ 3648821 w 4109383"/>
              <a:gd name="connsiteY995" fmla="*/ 5641137 h 7188975"/>
              <a:gd name="connsiteX996" fmla="*/ 3648156 w 4109383"/>
              <a:gd name="connsiteY996" fmla="*/ 5634500 h 7188975"/>
              <a:gd name="connsiteX997" fmla="*/ 428111 w 4109383"/>
              <a:gd name="connsiteY997" fmla="*/ 3437645 h 7188975"/>
              <a:gd name="connsiteX998" fmla="*/ 416571 w 4109383"/>
              <a:gd name="connsiteY998" fmla="*/ 3455568 h 7188975"/>
              <a:gd name="connsiteX999" fmla="*/ 394355 w 4109383"/>
              <a:gd name="connsiteY999" fmla="*/ 3441531 h 7188975"/>
              <a:gd name="connsiteX1000" fmla="*/ 379648 w 4109383"/>
              <a:gd name="connsiteY1000" fmla="*/ 3483200 h 7188975"/>
              <a:gd name="connsiteX1001" fmla="*/ 377291 w 4109383"/>
              <a:gd name="connsiteY1001" fmla="*/ 3485451 h 7188975"/>
              <a:gd name="connsiteX1002" fmla="*/ 374945 w 4109383"/>
              <a:gd name="connsiteY1002" fmla="*/ 3493161 h 7188975"/>
              <a:gd name="connsiteX1003" fmla="*/ 369837 w 4109383"/>
              <a:gd name="connsiteY1003" fmla="*/ 3482117 h 7188975"/>
              <a:gd name="connsiteX1004" fmla="*/ 375790 w 4109383"/>
              <a:gd name="connsiteY1004" fmla="*/ 3464062 h 7188975"/>
              <a:gd name="connsiteX1005" fmla="*/ 378340 w 4109383"/>
              <a:gd name="connsiteY1005" fmla="*/ 3461626 h 7188975"/>
              <a:gd name="connsiteX1006" fmla="*/ 395040 w 4109383"/>
              <a:gd name="connsiteY1006" fmla="*/ 3417405 h 7188975"/>
              <a:gd name="connsiteX1007" fmla="*/ 3636095 w 4109383"/>
              <a:gd name="connsiteY1007" fmla="*/ 5620751 h 7188975"/>
              <a:gd name="connsiteX1008" fmla="*/ 3636247 w 4109383"/>
              <a:gd name="connsiteY1008" fmla="*/ 5623163 h 7188975"/>
              <a:gd name="connsiteX1009" fmla="*/ 3638010 w 4109383"/>
              <a:gd name="connsiteY1009" fmla="*/ 5629741 h 7188975"/>
              <a:gd name="connsiteX1010" fmla="*/ 3629452 w 4109383"/>
              <a:gd name="connsiteY1010" fmla="*/ 5636795 h 7188975"/>
              <a:gd name="connsiteX1011" fmla="*/ 3629473 w 4109383"/>
              <a:gd name="connsiteY1011" fmla="*/ 5636071 h 7188975"/>
              <a:gd name="connsiteX1012" fmla="*/ 3629813 w 4109383"/>
              <a:gd name="connsiteY1012" fmla="*/ 5635356 h 7188975"/>
              <a:gd name="connsiteX1013" fmla="*/ 3633327 w 4109383"/>
              <a:gd name="connsiteY1013" fmla="*/ 5631889 h 7188975"/>
              <a:gd name="connsiteX1014" fmla="*/ 3633925 w 4109383"/>
              <a:gd name="connsiteY1014" fmla="*/ 5620840 h 7188975"/>
              <a:gd name="connsiteX1015" fmla="*/ 3646546 w 4109383"/>
              <a:gd name="connsiteY1015" fmla="*/ 5586302 h 7188975"/>
              <a:gd name="connsiteX1016" fmla="*/ 3655077 w 4109383"/>
              <a:gd name="connsiteY1016" fmla="*/ 5595047 h 7188975"/>
              <a:gd name="connsiteX1017" fmla="*/ 3646928 w 4109383"/>
              <a:gd name="connsiteY1017" fmla="*/ 5610201 h 7188975"/>
              <a:gd name="connsiteX1018" fmla="*/ 3646672 w 4109383"/>
              <a:gd name="connsiteY1018" fmla="*/ 5611664 h 7188975"/>
              <a:gd name="connsiteX1019" fmla="*/ 3643243 w 4109383"/>
              <a:gd name="connsiteY1019" fmla="*/ 5617518 h 7188975"/>
              <a:gd name="connsiteX1020" fmla="*/ 3640113 w 4109383"/>
              <a:gd name="connsiteY1020" fmla="*/ 5617728 h 7188975"/>
              <a:gd name="connsiteX1021" fmla="*/ 3641601 w 4109383"/>
              <a:gd name="connsiteY1021" fmla="*/ 5615304 h 7188975"/>
              <a:gd name="connsiteX1022" fmla="*/ 3641838 w 4109383"/>
              <a:gd name="connsiteY1022" fmla="*/ 5613953 h 7188975"/>
              <a:gd name="connsiteX1023" fmla="*/ 3649638 w 4109383"/>
              <a:gd name="connsiteY1023" fmla="*/ 5600069 h 7188975"/>
              <a:gd name="connsiteX1024" fmla="*/ 3643805 w 4109383"/>
              <a:gd name="connsiteY1024" fmla="*/ 5594281 h 7188975"/>
              <a:gd name="connsiteX1025" fmla="*/ 431501 w 4109383"/>
              <a:gd name="connsiteY1025" fmla="*/ 3369028 h 7188975"/>
              <a:gd name="connsiteX1026" fmla="*/ 430418 w 4109383"/>
              <a:gd name="connsiteY1026" fmla="*/ 3371752 h 7188975"/>
              <a:gd name="connsiteX1027" fmla="*/ 430450 w 4109383"/>
              <a:gd name="connsiteY1027" fmla="*/ 3370228 h 7188975"/>
              <a:gd name="connsiteX1028" fmla="*/ 3661846 w 4109383"/>
              <a:gd name="connsiteY1028" fmla="*/ 5571462 h 7188975"/>
              <a:gd name="connsiteX1029" fmla="*/ 3661695 w 4109383"/>
              <a:gd name="connsiteY1029" fmla="*/ 5572104 h 7188975"/>
              <a:gd name="connsiteX1030" fmla="*/ 3661350 w 4109383"/>
              <a:gd name="connsiteY1030" fmla="*/ 5572416 h 7188975"/>
              <a:gd name="connsiteX1031" fmla="*/ 3673093 w 4109383"/>
              <a:gd name="connsiteY1031" fmla="*/ 5549729 h 7188975"/>
              <a:gd name="connsiteX1032" fmla="*/ 3673033 w 4109383"/>
              <a:gd name="connsiteY1032" fmla="*/ 5554642 h 7188975"/>
              <a:gd name="connsiteX1033" fmla="*/ 3672179 w 4109383"/>
              <a:gd name="connsiteY1033" fmla="*/ 5560136 h 7188975"/>
              <a:gd name="connsiteX1034" fmla="*/ 3671393 w 4109383"/>
              <a:gd name="connsiteY1034" fmla="*/ 5560780 h 7188975"/>
              <a:gd name="connsiteX1035" fmla="*/ 3670199 w 4109383"/>
              <a:gd name="connsiteY1035" fmla="*/ 5564400 h 7188975"/>
              <a:gd name="connsiteX1036" fmla="*/ 3673234 w 4109383"/>
              <a:gd name="connsiteY1036" fmla="*/ 5562067 h 7188975"/>
              <a:gd name="connsiteX1037" fmla="*/ 3677883 w 4109383"/>
              <a:gd name="connsiteY1037" fmla="*/ 5569372 h 7188975"/>
              <a:gd name="connsiteX1038" fmla="*/ 3672451 w 4109383"/>
              <a:gd name="connsiteY1038" fmla="*/ 5579476 h 7188975"/>
              <a:gd name="connsiteX1039" fmla="*/ 3670124 w 4109383"/>
              <a:gd name="connsiteY1039" fmla="*/ 5579395 h 7188975"/>
              <a:gd name="connsiteX1040" fmla="*/ 3671608 w 4109383"/>
              <a:gd name="connsiteY1040" fmla="*/ 5576753 h 7188975"/>
              <a:gd name="connsiteX1041" fmla="*/ 3665948 w 4109383"/>
              <a:gd name="connsiteY1041" fmla="*/ 5568250 h 7188975"/>
              <a:gd name="connsiteX1042" fmla="*/ 3666293 w 4109383"/>
              <a:gd name="connsiteY1042" fmla="*/ 5566008 h 7188975"/>
              <a:gd name="connsiteX1043" fmla="*/ 3667738 w 4109383"/>
              <a:gd name="connsiteY1043" fmla="*/ 5564614 h 7188975"/>
              <a:gd name="connsiteX1044" fmla="*/ 3673093 w 4109383"/>
              <a:gd name="connsiteY1044" fmla="*/ 5549729 h 7188975"/>
              <a:gd name="connsiteX1045" fmla="*/ 3663647 w 4109383"/>
              <a:gd name="connsiteY1045" fmla="*/ 5520080 h 7188975"/>
              <a:gd name="connsiteX1046" fmla="*/ 3662262 w 4109383"/>
              <a:gd name="connsiteY1046" fmla="*/ 5524712 h 7188975"/>
              <a:gd name="connsiteX1047" fmla="*/ 3661720 w 4109383"/>
              <a:gd name="connsiteY1047" fmla="*/ 5520674 h 7188975"/>
              <a:gd name="connsiteX1048" fmla="*/ 3693341 w 4109383"/>
              <a:gd name="connsiteY1048" fmla="*/ 5528581 h 7188975"/>
              <a:gd name="connsiteX1049" fmla="*/ 3691018 w 4109383"/>
              <a:gd name="connsiteY1049" fmla="*/ 5533625 h 7188975"/>
              <a:gd name="connsiteX1050" fmla="*/ 3685111 w 4109383"/>
              <a:gd name="connsiteY1050" fmla="*/ 5549040 h 7188975"/>
              <a:gd name="connsiteX1051" fmla="*/ 3679956 w 4109383"/>
              <a:gd name="connsiteY1051" fmla="*/ 5553289 h 7188975"/>
              <a:gd name="connsiteX1052" fmla="*/ 3680688 w 4109383"/>
              <a:gd name="connsiteY1052" fmla="*/ 5550955 h 7188975"/>
              <a:gd name="connsiteX1053" fmla="*/ 3689698 w 4109383"/>
              <a:gd name="connsiteY1053" fmla="*/ 5529692 h 7188975"/>
              <a:gd name="connsiteX1054" fmla="*/ 456228 w 4109383"/>
              <a:gd name="connsiteY1054" fmla="*/ 3307126 h 7188975"/>
              <a:gd name="connsiteX1055" fmla="*/ 435136 w 4109383"/>
              <a:gd name="connsiteY1055" fmla="*/ 3341406 h 7188975"/>
              <a:gd name="connsiteX1056" fmla="*/ 434829 w 4109383"/>
              <a:gd name="connsiteY1056" fmla="*/ 3347876 h 7188975"/>
              <a:gd name="connsiteX1057" fmla="*/ 430835 w 4109383"/>
              <a:gd name="connsiteY1057" fmla="*/ 3351446 h 7188975"/>
              <a:gd name="connsiteX1058" fmla="*/ 403348 w 4109383"/>
              <a:gd name="connsiteY1058" fmla="*/ 3340877 h 7188975"/>
              <a:gd name="connsiteX1059" fmla="*/ 400548 w 4109383"/>
              <a:gd name="connsiteY1059" fmla="*/ 3348807 h 7188975"/>
              <a:gd name="connsiteX1060" fmla="*/ 396263 w 4109383"/>
              <a:gd name="connsiteY1060" fmla="*/ 3340846 h 7188975"/>
              <a:gd name="connsiteX1061" fmla="*/ 407398 w 4109383"/>
              <a:gd name="connsiteY1061" fmla="*/ 3311365 h 7188975"/>
              <a:gd name="connsiteX1062" fmla="*/ 430635 w 4109383"/>
              <a:gd name="connsiteY1062" fmla="*/ 3319704 h 7188975"/>
              <a:gd name="connsiteX1063" fmla="*/ 431216 w 4109383"/>
              <a:gd name="connsiteY1063" fmla="*/ 3332668 h 7188975"/>
              <a:gd name="connsiteX1064" fmla="*/ 436538 w 4109383"/>
              <a:gd name="connsiteY1064" fmla="*/ 3324707 h 7188975"/>
              <a:gd name="connsiteX1065" fmla="*/ 436470 w 4109383"/>
              <a:gd name="connsiteY1065" fmla="*/ 3321308 h 7188975"/>
              <a:gd name="connsiteX1066" fmla="*/ 446243 w 4109383"/>
              <a:gd name="connsiteY1066" fmla="*/ 3312540 h 7188975"/>
              <a:gd name="connsiteX1067" fmla="*/ 456228 w 4109383"/>
              <a:gd name="connsiteY1067" fmla="*/ 3307126 h 7188975"/>
              <a:gd name="connsiteX1068" fmla="*/ 3677140 w 4109383"/>
              <a:gd name="connsiteY1068" fmla="*/ 5496673 h 7188975"/>
              <a:gd name="connsiteX1069" fmla="*/ 3678179 w 4109383"/>
              <a:gd name="connsiteY1069" fmla="*/ 5497560 h 7188975"/>
              <a:gd name="connsiteX1070" fmla="*/ 3671648 w 4109383"/>
              <a:gd name="connsiteY1070" fmla="*/ 5515378 h 7188975"/>
              <a:gd name="connsiteX1071" fmla="*/ 3670265 w 4109383"/>
              <a:gd name="connsiteY1071" fmla="*/ 5509247 h 7188975"/>
              <a:gd name="connsiteX1072" fmla="*/ 3669950 w 4109383"/>
              <a:gd name="connsiteY1072" fmla="*/ 5509490 h 7188975"/>
              <a:gd name="connsiteX1073" fmla="*/ 3672585 w 4109383"/>
              <a:gd name="connsiteY1073" fmla="*/ 5500467 h 7188975"/>
              <a:gd name="connsiteX1074" fmla="*/ 3677140 w 4109383"/>
              <a:gd name="connsiteY1074" fmla="*/ 5496673 h 7188975"/>
              <a:gd name="connsiteX1075" fmla="*/ 3705167 w 4109383"/>
              <a:gd name="connsiteY1075" fmla="*/ 5497746 h 7188975"/>
              <a:gd name="connsiteX1076" fmla="*/ 3705228 w 4109383"/>
              <a:gd name="connsiteY1076" fmla="*/ 5497871 h 7188975"/>
              <a:gd name="connsiteX1077" fmla="*/ 3705061 w 4109383"/>
              <a:gd name="connsiteY1077" fmla="*/ 5503275 h 7188975"/>
              <a:gd name="connsiteX1078" fmla="*/ 3702637 w 4109383"/>
              <a:gd name="connsiteY1078" fmla="*/ 5503532 h 7188975"/>
              <a:gd name="connsiteX1079" fmla="*/ 3687679 w 4109383"/>
              <a:gd name="connsiteY1079" fmla="*/ 5482244 h 7188975"/>
              <a:gd name="connsiteX1080" fmla="*/ 3688268 w 4109383"/>
              <a:gd name="connsiteY1080" fmla="*/ 5484101 h 7188975"/>
              <a:gd name="connsiteX1081" fmla="*/ 3684193 w 4109383"/>
              <a:gd name="connsiteY1081" fmla="*/ 5491679 h 7188975"/>
              <a:gd name="connsiteX1082" fmla="*/ 3690520 w 4109383"/>
              <a:gd name="connsiteY1082" fmla="*/ 5502555 h 7188975"/>
              <a:gd name="connsiteX1083" fmla="*/ 3689982 w 4109383"/>
              <a:gd name="connsiteY1083" fmla="*/ 5521278 h 7188975"/>
              <a:gd name="connsiteX1084" fmla="*/ 3692885 w 4109383"/>
              <a:gd name="connsiteY1084" fmla="*/ 5521031 h 7188975"/>
              <a:gd name="connsiteX1085" fmla="*/ 3689092 w 4109383"/>
              <a:gd name="connsiteY1085" fmla="*/ 5529088 h 7188975"/>
              <a:gd name="connsiteX1086" fmla="*/ 3682969 w 4109383"/>
              <a:gd name="connsiteY1086" fmla="*/ 5532383 h 7188975"/>
              <a:gd name="connsiteX1087" fmla="*/ 3683334 w 4109383"/>
              <a:gd name="connsiteY1087" fmla="*/ 5515012 h 7188975"/>
              <a:gd name="connsiteX1088" fmla="*/ 3677085 w 4109383"/>
              <a:gd name="connsiteY1088" fmla="*/ 5504771 h 7188975"/>
              <a:gd name="connsiteX1089" fmla="*/ 3678540 w 4109383"/>
              <a:gd name="connsiteY1089" fmla="*/ 5502180 h 7188975"/>
              <a:gd name="connsiteX1090" fmla="*/ 3678505 w 4109383"/>
              <a:gd name="connsiteY1090" fmla="*/ 5503244 h 7188975"/>
              <a:gd name="connsiteX1091" fmla="*/ 3679473 w 4109383"/>
              <a:gd name="connsiteY1091" fmla="*/ 5500519 h 7188975"/>
              <a:gd name="connsiteX1092" fmla="*/ 3680984 w 4109383"/>
              <a:gd name="connsiteY1092" fmla="*/ 5497829 h 7188975"/>
              <a:gd name="connsiteX1093" fmla="*/ 3680713 w 4109383"/>
              <a:gd name="connsiteY1093" fmla="*/ 5497030 h 7188975"/>
              <a:gd name="connsiteX1094" fmla="*/ 3685732 w 4109383"/>
              <a:gd name="connsiteY1094" fmla="*/ 5482911 h 7188975"/>
              <a:gd name="connsiteX1095" fmla="*/ 3716999 w 4109383"/>
              <a:gd name="connsiteY1095" fmla="*/ 5481100 h 7188975"/>
              <a:gd name="connsiteX1096" fmla="*/ 3716727 w 4109383"/>
              <a:gd name="connsiteY1096" fmla="*/ 5490292 h 7188975"/>
              <a:gd name="connsiteX1097" fmla="*/ 3716678 w 4109383"/>
              <a:gd name="connsiteY1097" fmla="*/ 5490784 h 7188975"/>
              <a:gd name="connsiteX1098" fmla="*/ 3714420 w 4109383"/>
              <a:gd name="connsiteY1098" fmla="*/ 5497134 h 7188975"/>
              <a:gd name="connsiteX1099" fmla="*/ 3711173 w 4109383"/>
              <a:gd name="connsiteY1099" fmla="*/ 5499590 h 7188975"/>
              <a:gd name="connsiteX1100" fmla="*/ 3704714 w 4109383"/>
              <a:gd name="connsiteY1100" fmla="*/ 5515537 h 7188975"/>
              <a:gd name="connsiteX1101" fmla="*/ 3701807 w 4109383"/>
              <a:gd name="connsiteY1101" fmla="*/ 5516535 h 7188975"/>
              <a:gd name="connsiteX1102" fmla="*/ 3703403 w 4109383"/>
              <a:gd name="connsiteY1102" fmla="*/ 5512731 h 7188975"/>
              <a:gd name="connsiteX1103" fmla="*/ 3714040 w 4109383"/>
              <a:gd name="connsiteY1103" fmla="*/ 5492868 h 7188975"/>
              <a:gd name="connsiteX1104" fmla="*/ 3716999 w 4109383"/>
              <a:gd name="connsiteY1104" fmla="*/ 5481100 h 7188975"/>
              <a:gd name="connsiteX1105" fmla="*/ 3728386 w 4109383"/>
              <a:gd name="connsiteY1105" fmla="*/ 5478734 h 7188975"/>
              <a:gd name="connsiteX1106" fmla="*/ 3727146 w 4109383"/>
              <a:gd name="connsiteY1106" fmla="*/ 5481236 h 7188975"/>
              <a:gd name="connsiteX1107" fmla="*/ 3724907 w 4109383"/>
              <a:gd name="connsiteY1107" fmla="*/ 5483892 h 7188975"/>
              <a:gd name="connsiteX1108" fmla="*/ 3724853 w 4109383"/>
              <a:gd name="connsiteY1108" fmla="*/ 5483519 h 7188975"/>
              <a:gd name="connsiteX1109" fmla="*/ 3725970 w 4109383"/>
              <a:gd name="connsiteY1109" fmla="*/ 5480922 h 7188975"/>
              <a:gd name="connsiteX1110" fmla="*/ 455371 w 4109383"/>
              <a:gd name="connsiteY1110" fmla="*/ 3232806 h 7188975"/>
              <a:gd name="connsiteX1111" fmla="*/ 455655 w 4109383"/>
              <a:gd name="connsiteY1111" fmla="*/ 3235844 h 7188975"/>
              <a:gd name="connsiteX1112" fmla="*/ 460083 w 4109383"/>
              <a:gd name="connsiteY1112" fmla="*/ 3240813 h 7188975"/>
              <a:gd name="connsiteX1113" fmla="*/ 460212 w 4109383"/>
              <a:gd name="connsiteY1113" fmla="*/ 3241193 h 7188975"/>
              <a:gd name="connsiteX1114" fmla="*/ 452953 w 4109383"/>
              <a:gd name="connsiteY1114" fmla="*/ 3253050 h 7188975"/>
              <a:gd name="connsiteX1115" fmla="*/ 440261 w 4109383"/>
              <a:gd name="connsiteY1115" fmla="*/ 3282166 h 7188975"/>
              <a:gd name="connsiteX1116" fmla="*/ 436762 w 4109383"/>
              <a:gd name="connsiteY1116" fmla="*/ 3287167 h 7188975"/>
              <a:gd name="connsiteX1117" fmla="*/ 436365 w 4109383"/>
              <a:gd name="connsiteY1117" fmla="*/ 3264846 h 7188975"/>
              <a:gd name="connsiteX1118" fmla="*/ 448006 w 4109383"/>
              <a:gd name="connsiteY1118" fmla="*/ 3248572 h 7188975"/>
              <a:gd name="connsiteX1119" fmla="*/ 3737634 w 4109383"/>
              <a:gd name="connsiteY1119" fmla="*/ 5461887 h 7188975"/>
              <a:gd name="connsiteX1120" fmla="*/ 3734672 w 4109383"/>
              <a:gd name="connsiteY1120" fmla="*/ 5464750 h 7188975"/>
              <a:gd name="connsiteX1121" fmla="*/ 3733384 w 4109383"/>
              <a:gd name="connsiteY1121" fmla="*/ 5467852 h 7188975"/>
              <a:gd name="connsiteX1122" fmla="*/ 3730993 w 4109383"/>
              <a:gd name="connsiteY1122" fmla="*/ 5473316 h 7188975"/>
              <a:gd name="connsiteX1123" fmla="*/ 3732516 w 4109383"/>
              <a:gd name="connsiteY1123" fmla="*/ 5465904 h 7188975"/>
              <a:gd name="connsiteX1124" fmla="*/ 3734730 w 4109383"/>
              <a:gd name="connsiteY1124" fmla="*/ 5462123 h 7188975"/>
              <a:gd name="connsiteX1125" fmla="*/ 489996 w 4109383"/>
              <a:gd name="connsiteY1125" fmla="*/ 3245851 h 7188975"/>
              <a:gd name="connsiteX1126" fmla="*/ 483904 w 4109383"/>
              <a:gd name="connsiteY1126" fmla="*/ 3249268 h 7188975"/>
              <a:gd name="connsiteX1127" fmla="*/ 480390 w 4109383"/>
              <a:gd name="connsiteY1127" fmla="*/ 3246003 h 7188975"/>
              <a:gd name="connsiteX1128" fmla="*/ 486368 w 4109383"/>
              <a:gd name="connsiteY1128" fmla="*/ 3243864 h 7188975"/>
              <a:gd name="connsiteX1129" fmla="*/ 3722113 w 4109383"/>
              <a:gd name="connsiteY1129" fmla="*/ 5445442 h 7188975"/>
              <a:gd name="connsiteX1130" fmla="*/ 3719259 w 4109383"/>
              <a:gd name="connsiteY1130" fmla="*/ 5452924 h 7188975"/>
              <a:gd name="connsiteX1131" fmla="*/ 3715948 w 4109383"/>
              <a:gd name="connsiteY1131" fmla="*/ 5461604 h 7188975"/>
              <a:gd name="connsiteX1132" fmla="*/ 3714018 w 4109383"/>
              <a:gd name="connsiteY1132" fmla="*/ 5462509 h 7188975"/>
              <a:gd name="connsiteX1133" fmla="*/ 3716507 w 4109383"/>
              <a:gd name="connsiteY1133" fmla="*/ 5448323 h 7188975"/>
              <a:gd name="connsiteX1134" fmla="*/ 463817 w 4109383"/>
              <a:gd name="connsiteY1134" fmla="*/ 3214728 h 7188975"/>
              <a:gd name="connsiteX1135" fmla="*/ 466187 w 4109383"/>
              <a:gd name="connsiteY1135" fmla="*/ 3222557 h 7188975"/>
              <a:gd name="connsiteX1136" fmla="*/ 464272 w 4109383"/>
              <a:gd name="connsiteY1136" fmla="*/ 3222913 h 7188975"/>
              <a:gd name="connsiteX1137" fmla="*/ 457953 w 4109383"/>
              <a:gd name="connsiteY1137" fmla="*/ 3227281 h 7188975"/>
              <a:gd name="connsiteX1138" fmla="*/ 3709180 w 4109383"/>
              <a:gd name="connsiteY1138" fmla="*/ 5427491 h 7188975"/>
              <a:gd name="connsiteX1139" fmla="*/ 3706464 w 4109383"/>
              <a:gd name="connsiteY1139" fmla="*/ 5432542 h 7188975"/>
              <a:gd name="connsiteX1140" fmla="*/ 3705619 w 4109383"/>
              <a:gd name="connsiteY1140" fmla="*/ 5432146 h 7188975"/>
              <a:gd name="connsiteX1141" fmla="*/ 3702799 w 4109383"/>
              <a:gd name="connsiteY1141" fmla="*/ 5448220 h 7188975"/>
              <a:gd name="connsiteX1142" fmla="*/ 3697879 w 4109383"/>
              <a:gd name="connsiteY1142" fmla="*/ 5455401 h 7188975"/>
              <a:gd name="connsiteX1143" fmla="*/ 3696912 w 4109383"/>
              <a:gd name="connsiteY1143" fmla="*/ 5452901 h 7188975"/>
              <a:gd name="connsiteX1144" fmla="*/ 3697423 w 4109383"/>
              <a:gd name="connsiteY1144" fmla="*/ 5449992 h 7188975"/>
              <a:gd name="connsiteX1145" fmla="*/ 3696050 w 4109383"/>
              <a:gd name="connsiteY1145" fmla="*/ 5450154 h 7188975"/>
              <a:gd name="connsiteX1146" fmla="*/ 3695522 w 4109383"/>
              <a:gd name="connsiteY1146" fmla="*/ 5447970 h 7188975"/>
              <a:gd name="connsiteX1147" fmla="*/ 3697345 w 4109383"/>
              <a:gd name="connsiteY1147" fmla="*/ 5446057 h 7188975"/>
              <a:gd name="connsiteX1148" fmla="*/ 3698900 w 4109383"/>
              <a:gd name="connsiteY1148" fmla="*/ 5446490 h 7188975"/>
              <a:gd name="connsiteX1149" fmla="*/ 3698697 w 4109383"/>
              <a:gd name="connsiteY1149" fmla="*/ 5446566 h 7188975"/>
              <a:gd name="connsiteX1150" fmla="*/ 3697427 w 4109383"/>
              <a:gd name="connsiteY1150" fmla="*/ 5449991 h 7188975"/>
              <a:gd name="connsiteX1151" fmla="*/ 3698252 w 4109383"/>
              <a:gd name="connsiteY1151" fmla="*/ 5450378 h 7188975"/>
              <a:gd name="connsiteX1152" fmla="*/ 3700851 w 4109383"/>
              <a:gd name="connsiteY1152" fmla="*/ 5445749 h 7188975"/>
              <a:gd name="connsiteX1153" fmla="*/ 3699472 w 4109383"/>
              <a:gd name="connsiteY1153" fmla="*/ 5446272 h 7188975"/>
              <a:gd name="connsiteX1154" fmla="*/ 3701000 w 4109383"/>
              <a:gd name="connsiteY1154" fmla="*/ 5436306 h 7188975"/>
              <a:gd name="connsiteX1155" fmla="*/ 3705619 w 4109383"/>
              <a:gd name="connsiteY1155" fmla="*/ 5432146 h 7188975"/>
              <a:gd name="connsiteX1156" fmla="*/ 3709180 w 4109383"/>
              <a:gd name="connsiteY1156" fmla="*/ 5427491 h 7188975"/>
              <a:gd name="connsiteX1157" fmla="*/ 480131 w 4109383"/>
              <a:gd name="connsiteY1157" fmla="*/ 3208308 h 7188975"/>
              <a:gd name="connsiteX1158" fmla="*/ 482343 w 4109383"/>
              <a:gd name="connsiteY1158" fmla="*/ 3213225 h 7188975"/>
              <a:gd name="connsiteX1159" fmla="*/ 475392 w 4109383"/>
              <a:gd name="connsiteY1159" fmla="*/ 3220853 h 7188975"/>
              <a:gd name="connsiteX1160" fmla="*/ 474345 w 4109383"/>
              <a:gd name="connsiteY1160" fmla="*/ 3221047 h 7188975"/>
              <a:gd name="connsiteX1161" fmla="*/ 3748433 w 4109383"/>
              <a:gd name="connsiteY1161" fmla="*/ 5433250 h 7188975"/>
              <a:gd name="connsiteX1162" fmla="*/ 3748329 w 4109383"/>
              <a:gd name="connsiteY1162" fmla="*/ 5444273 h 7188975"/>
              <a:gd name="connsiteX1163" fmla="*/ 3747484 w 4109383"/>
              <a:gd name="connsiteY1163" fmla="*/ 5443876 h 7188975"/>
              <a:gd name="connsiteX1164" fmla="*/ 3741543 w 4109383"/>
              <a:gd name="connsiteY1164" fmla="*/ 5448403 h 7188975"/>
              <a:gd name="connsiteX1165" fmla="*/ 3739765 w 4109383"/>
              <a:gd name="connsiteY1165" fmla="*/ 5457129 h 7188975"/>
              <a:gd name="connsiteX1166" fmla="*/ 3739796 w 4109383"/>
              <a:gd name="connsiteY1166" fmla="*/ 5456893 h 7188975"/>
              <a:gd name="connsiteX1167" fmla="*/ 3739091 w 4109383"/>
              <a:gd name="connsiteY1167" fmla="*/ 5451993 h 7188975"/>
              <a:gd name="connsiteX1168" fmla="*/ 3731657 w 4109383"/>
              <a:gd name="connsiteY1168" fmla="*/ 5448506 h 7188975"/>
              <a:gd name="connsiteX1169" fmla="*/ 3723550 w 4109383"/>
              <a:gd name="connsiteY1169" fmla="*/ 5444704 h 7188975"/>
              <a:gd name="connsiteX1170" fmla="*/ 3724552 w 4109383"/>
              <a:gd name="connsiteY1170" fmla="*/ 5444189 h 7188975"/>
              <a:gd name="connsiteX1171" fmla="*/ 3731523 w 4109383"/>
              <a:gd name="connsiteY1171" fmla="*/ 5425319 h 7188975"/>
              <a:gd name="connsiteX1172" fmla="*/ 3740824 w 4109383"/>
              <a:gd name="connsiteY1172" fmla="*/ 5429682 h 7188975"/>
              <a:gd name="connsiteX1173" fmla="*/ 3748433 w 4109383"/>
              <a:gd name="connsiteY1173" fmla="*/ 5433250 h 7188975"/>
              <a:gd name="connsiteX1174" fmla="*/ 502649 w 4109383"/>
              <a:gd name="connsiteY1174" fmla="*/ 3142975 h 7188975"/>
              <a:gd name="connsiteX1175" fmla="*/ 504307 w 4109383"/>
              <a:gd name="connsiteY1175" fmla="*/ 3145017 h 7188975"/>
              <a:gd name="connsiteX1176" fmla="*/ 498809 w 4109383"/>
              <a:gd name="connsiteY1176" fmla="*/ 3156060 h 7188975"/>
              <a:gd name="connsiteX1177" fmla="*/ 495045 w 4109383"/>
              <a:gd name="connsiteY1177" fmla="*/ 3147406 h 7188975"/>
              <a:gd name="connsiteX1178" fmla="*/ 3883520 w 4109383"/>
              <a:gd name="connsiteY1178" fmla="*/ 5444047 h 7188975"/>
              <a:gd name="connsiteX1179" fmla="*/ 3878088 w 4109383"/>
              <a:gd name="connsiteY1179" fmla="*/ 5442345 h 7188975"/>
              <a:gd name="connsiteX1180" fmla="*/ 3877340 w 4109383"/>
              <a:gd name="connsiteY1180" fmla="*/ 5450550 h 7188975"/>
              <a:gd name="connsiteX1181" fmla="*/ 3881069 w 4109383"/>
              <a:gd name="connsiteY1181" fmla="*/ 5451220 h 7188975"/>
              <a:gd name="connsiteX1182" fmla="*/ 3886075 w 4109383"/>
              <a:gd name="connsiteY1182" fmla="*/ 5447039 h 7188975"/>
              <a:gd name="connsiteX1183" fmla="*/ 3886039 w 4109383"/>
              <a:gd name="connsiteY1183" fmla="*/ 5446938 h 7188975"/>
              <a:gd name="connsiteX1184" fmla="*/ 489436 w 4109383"/>
              <a:gd name="connsiteY1184" fmla="*/ 3126712 h 7188975"/>
              <a:gd name="connsiteX1185" fmla="*/ 491010 w 4109383"/>
              <a:gd name="connsiteY1185" fmla="*/ 3128649 h 7188975"/>
              <a:gd name="connsiteX1186" fmla="*/ 486046 w 4109383"/>
              <a:gd name="connsiteY1186" fmla="*/ 3135861 h 7188975"/>
              <a:gd name="connsiteX1187" fmla="*/ 478559 w 4109383"/>
              <a:gd name="connsiteY1187" fmla="*/ 3163154 h 7188975"/>
              <a:gd name="connsiteX1188" fmla="*/ 473570 w 4109383"/>
              <a:gd name="connsiteY1188" fmla="*/ 3172699 h 7188975"/>
              <a:gd name="connsiteX1189" fmla="*/ 470472 w 4109383"/>
              <a:gd name="connsiteY1189" fmla="*/ 3161591 h 7188975"/>
              <a:gd name="connsiteX1190" fmla="*/ 481135 w 4109383"/>
              <a:gd name="connsiteY1190" fmla="*/ 3141981 h 7188975"/>
              <a:gd name="connsiteX1191" fmla="*/ 494712 w 4109383"/>
              <a:gd name="connsiteY1191" fmla="*/ 3102723 h 7188975"/>
              <a:gd name="connsiteX1192" fmla="*/ 499728 w 4109383"/>
              <a:gd name="connsiteY1192" fmla="*/ 3108290 h 7188975"/>
              <a:gd name="connsiteX1193" fmla="*/ 498437 w 4109383"/>
              <a:gd name="connsiteY1193" fmla="*/ 3113073 h 7188975"/>
              <a:gd name="connsiteX1194" fmla="*/ 493861 w 4109383"/>
              <a:gd name="connsiteY1194" fmla="*/ 3117811 h 7188975"/>
              <a:gd name="connsiteX1195" fmla="*/ 491705 w 4109383"/>
              <a:gd name="connsiteY1195" fmla="*/ 3120624 h 7188975"/>
              <a:gd name="connsiteX1196" fmla="*/ 491089 w 4109383"/>
              <a:gd name="connsiteY1196" fmla="*/ 3108545 h 7188975"/>
              <a:gd name="connsiteX1197" fmla="*/ 3820555 w 4109383"/>
              <a:gd name="connsiteY1197" fmla="*/ 5298190 h 7188975"/>
              <a:gd name="connsiteX1198" fmla="*/ 3817193 w 4109383"/>
              <a:gd name="connsiteY1198" fmla="*/ 5306188 h 7188975"/>
              <a:gd name="connsiteX1199" fmla="*/ 3814958 w 4109383"/>
              <a:gd name="connsiteY1199" fmla="*/ 5305935 h 7188975"/>
              <a:gd name="connsiteX1200" fmla="*/ 3814915 w 4109383"/>
              <a:gd name="connsiteY1200" fmla="*/ 5305957 h 7188975"/>
              <a:gd name="connsiteX1201" fmla="*/ 3817416 w 4109383"/>
              <a:gd name="connsiteY1201" fmla="*/ 5302245 h 7188975"/>
              <a:gd name="connsiteX1202" fmla="*/ 3865835 w 4109383"/>
              <a:gd name="connsiteY1202" fmla="*/ 5325792 h 7188975"/>
              <a:gd name="connsiteX1203" fmla="*/ 3862408 w 4109383"/>
              <a:gd name="connsiteY1203" fmla="*/ 5330032 h 7188975"/>
              <a:gd name="connsiteX1204" fmla="*/ 3862170 w 4109383"/>
              <a:gd name="connsiteY1204" fmla="*/ 5331382 h 7188975"/>
              <a:gd name="connsiteX1205" fmla="*/ 3868666 w 4109383"/>
              <a:gd name="connsiteY1205" fmla="*/ 5330044 h 7188975"/>
              <a:gd name="connsiteX1206" fmla="*/ 3865835 w 4109383"/>
              <a:gd name="connsiteY1206" fmla="*/ 5325792 h 7188975"/>
              <a:gd name="connsiteX1207" fmla="*/ 3833036 w 4109383"/>
              <a:gd name="connsiteY1207" fmla="*/ 5298714 h 7188975"/>
              <a:gd name="connsiteX1208" fmla="*/ 3829258 w 4109383"/>
              <a:gd name="connsiteY1208" fmla="*/ 5299865 h 7188975"/>
              <a:gd name="connsiteX1209" fmla="*/ 3838460 w 4109383"/>
              <a:gd name="connsiteY1209" fmla="*/ 5308566 h 7188975"/>
              <a:gd name="connsiteX1210" fmla="*/ 3842001 w 4109383"/>
              <a:gd name="connsiteY1210" fmla="*/ 5308766 h 7188975"/>
              <a:gd name="connsiteX1211" fmla="*/ 3835201 w 4109383"/>
              <a:gd name="connsiteY1211" fmla="*/ 5300232 h 7188975"/>
              <a:gd name="connsiteX1212" fmla="*/ 3833036 w 4109383"/>
              <a:gd name="connsiteY1212" fmla="*/ 5298714 h 7188975"/>
              <a:gd name="connsiteX1213" fmla="*/ 3847789 w 4109383"/>
              <a:gd name="connsiteY1213" fmla="*/ 5301250 h 7188975"/>
              <a:gd name="connsiteX1214" fmla="*/ 3845899 w 4109383"/>
              <a:gd name="connsiteY1214" fmla="*/ 5301827 h 7188975"/>
              <a:gd name="connsiteX1215" fmla="*/ 3846604 w 4109383"/>
              <a:gd name="connsiteY1215" fmla="*/ 5308005 h 7188975"/>
              <a:gd name="connsiteX1216" fmla="*/ 3848967 w 4109383"/>
              <a:gd name="connsiteY1216" fmla="*/ 5304727 h 7188975"/>
              <a:gd name="connsiteX1217" fmla="*/ 3847789 w 4109383"/>
              <a:gd name="connsiteY1217" fmla="*/ 5301250 h 7188975"/>
              <a:gd name="connsiteX1218" fmla="*/ 3838620 w 4109383"/>
              <a:gd name="connsiteY1218" fmla="*/ 5260134 h 7188975"/>
              <a:gd name="connsiteX1219" fmla="*/ 3839225 w 4109383"/>
              <a:gd name="connsiteY1219" fmla="*/ 5260553 h 7188975"/>
              <a:gd name="connsiteX1220" fmla="*/ 3839224 w 4109383"/>
              <a:gd name="connsiteY1220" fmla="*/ 5260554 h 7188975"/>
              <a:gd name="connsiteX1221" fmla="*/ 3838619 w 4109383"/>
              <a:gd name="connsiteY1221" fmla="*/ 5260136 h 7188975"/>
              <a:gd name="connsiteX1222" fmla="*/ 2680964 w 4109383"/>
              <a:gd name="connsiteY1222" fmla="*/ 4458163 h 7188975"/>
              <a:gd name="connsiteX1223" fmla="*/ 2678815 w 4109383"/>
              <a:gd name="connsiteY1223" fmla="*/ 4467995 h 7188975"/>
              <a:gd name="connsiteX1224" fmla="*/ 2678814 w 4109383"/>
              <a:gd name="connsiteY1224" fmla="*/ 4467996 h 7188975"/>
              <a:gd name="connsiteX1225" fmla="*/ 2680959 w 4109383"/>
              <a:gd name="connsiteY1225" fmla="*/ 4458181 h 7188975"/>
              <a:gd name="connsiteX1226" fmla="*/ 2931497 w 4109383"/>
              <a:gd name="connsiteY1226" fmla="*/ 4623814 h 7188975"/>
              <a:gd name="connsiteX1227" fmla="*/ 2931491 w 4109383"/>
              <a:gd name="connsiteY1227" fmla="*/ 4623823 h 7188975"/>
              <a:gd name="connsiteX1228" fmla="*/ 2911233 w 4109383"/>
              <a:gd name="connsiteY1228" fmla="*/ 4634612 h 7188975"/>
              <a:gd name="connsiteX1229" fmla="*/ 2911235 w 4109383"/>
              <a:gd name="connsiteY1229" fmla="*/ 4634604 h 7188975"/>
              <a:gd name="connsiteX1230" fmla="*/ 2945832 w 4109383"/>
              <a:gd name="connsiteY1230" fmla="*/ 4606420 h 7188975"/>
              <a:gd name="connsiteX1231" fmla="*/ 2945830 w 4109383"/>
              <a:gd name="connsiteY1231" fmla="*/ 4606428 h 7188975"/>
              <a:gd name="connsiteX1232" fmla="*/ 2945185 w 4109383"/>
              <a:gd name="connsiteY1232" fmla="*/ 4606551 h 7188975"/>
              <a:gd name="connsiteX1233" fmla="*/ 2937076 w 4109383"/>
              <a:gd name="connsiteY1233" fmla="*/ 4609924 h 7188975"/>
              <a:gd name="connsiteX1234" fmla="*/ 2937078 w 4109383"/>
              <a:gd name="connsiteY1234" fmla="*/ 4609918 h 7188975"/>
              <a:gd name="connsiteX1235" fmla="*/ 2945188 w 4109383"/>
              <a:gd name="connsiteY1235" fmla="*/ 4606543 h 7188975"/>
              <a:gd name="connsiteX1236" fmla="*/ 429346 w 4109383"/>
              <a:gd name="connsiteY1236" fmla="*/ 2886251 h 7188975"/>
              <a:gd name="connsiteX1237" fmla="*/ 418426 w 4109383"/>
              <a:gd name="connsiteY1237" fmla="*/ 2900490 h 7188975"/>
              <a:gd name="connsiteX1238" fmla="*/ 420406 w 4109383"/>
              <a:gd name="connsiteY1238" fmla="*/ 2916001 h 7188975"/>
              <a:gd name="connsiteX1239" fmla="*/ 411671 w 4109383"/>
              <a:gd name="connsiteY1239" fmla="*/ 2945486 h 7188975"/>
              <a:gd name="connsiteX1240" fmla="*/ 409060 w 4109383"/>
              <a:gd name="connsiteY1240" fmla="*/ 2966984 h 7188975"/>
              <a:gd name="connsiteX1241" fmla="*/ 400324 w 4109383"/>
              <a:gd name="connsiteY1241" fmla="*/ 2996468 h 7188975"/>
              <a:gd name="connsiteX1242" fmla="*/ 394287 w 4109383"/>
              <a:gd name="connsiteY1242" fmla="*/ 3019498 h 7188975"/>
              <a:gd name="connsiteX1243" fmla="*/ 407010 w 4109383"/>
              <a:gd name="connsiteY1243" fmla="*/ 3006945 h 7188975"/>
              <a:gd name="connsiteX1244" fmla="*/ 419348 w 4109383"/>
              <a:gd name="connsiteY1244" fmla="*/ 2963720 h 7188975"/>
              <a:gd name="connsiteX1245" fmla="*/ 423490 w 4109383"/>
              <a:gd name="connsiteY1245" fmla="*/ 2940224 h 7188975"/>
              <a:gd name="connsiteX1246" fmla="*/ 427632 w 4109383"/>
              <a:gd name="connsiteY1246" fmla="*/ 2916729 h 7188975"/>
              <a:gd name="connsiteX1247" fmla="*/ 426866 w 4109383"/>
              <a:gd name="connsiteY1247" fmla="*/ 2898499 h 7188975"/>
              <a:gd name="connsiteX1248" fmla="*/ 3106874 w 4109383"/>
              <a:gd name="connsiteY1248" fmla="*/ 4695540 h 7188975"/>
              <a:gd name="connsiteX1249" fmla="*/ 3107795 w 4109383"/>
              <a:gd name="connsiteY1249" fmla="*/ 4696671 h 7188975"/>
              <a:gd name="connsiteX1250" fmla="*/ 3107815 w 4109383"/>
              <a:gd name="connsiteY1250" fmla="*/ 4696684 h 7188975"/>
              <a:gd name="connsiteX1251" fmla="*/ 3107811 w 4109383"/>
              <a:gd name="connsiteY1251" fmla="*/ 4696689 h 7188975"/>
              <a:gd name="connsiteX1252" fmla="*/ 3107795 w 4109383"/>
              <a:gd name="connsiteY1252" fmla="*/ 4696671 h 7188975"/>
              <a:gd name="connsiteX1253" fmla="*/ 3107462 w 4109383"/>
              <a:gd name="connsiteY1253" fmla="*/ 4696434 h 7188975"/>
              <a:gd name="connsiteX1254" fmla="*/ 3106706 w 4109383"/>
              <a:gd name="connsiteY1254" fmla="*/ 4695333 h 7188975"/>
              <a:gd name="connsiteX1255" fmla="*/ 3106706 w 4109383"/>
              <a:gd name="connsiteY1255" fmla="*/ 4695334 h 7188975"/>
              <a:gd name="connsiteX1256" fmla="*/ 3106076 w 4109383"/>
              <a:gd name="connsiteY1256" fmla="*/ 4695376 h 7188975"/>
              <a:gd name="connsiteX1257" fmla="*/ 3106074 w 4109383"/>
              <a:gd name="connsiteY1257" fmla="*/ 4695375 h 7188975"/>
              <a:gd name="connsiteX1258" fmla="*/ 3095857 w 4109383"/>
              <a:gd name="connsiteY1258" fmla="*/ 4685140 h 7188975"/>
              <a:gd name="connsiteX1259" fmla="*/ 3095172 w 4109383"/>
              <a:gd name="connsiteY1259" fmla="*/ 4687713 h 7188975"/>
              <a:gd name="connsiteX1260" fmla="*/ 3088477 w 4109383"/>
              <a:gd name="connsiteY1260" fmla="*/ 4682961 h 7188975"/>
              <a:gd name="connsiteX1261" fmla="*/ 3088454 w 4109383"/>
              <a:gd name="connsiteY1261" fmla="*/ 4682955 h 7188975"/>
              <a:gd name="connsiteX1262" fmla="*/ 3070872 w 4109383"/>
              <a:gd name="connsiteY1262" fmla="*/ 4711973 h 7188975"/>
              <a:gd name="connsiteX1263" fmla="*/ 3070871 w 4109383"/>
              <a:gd name="connsiteY1263" fmla="*/ 4711968 h 7188975"/>
              <a:gd name="connsiteX1264" fmla="*/ 3088455 w 4109383"/>
              <a:gd name="connsiteY1264" fmla="*/ 4682946 h 7188975"/>
              <a:gd name="connsiteX1265" fmla="*/ 3088477 w 4109383"/>
              <a:gd name="connsiteY1265" fmla="*/ 4682961 h 7188975"/>
              <a:gd name="connsiteX1266" fmla="*/ 601488 w 4109383"/>
              <a:gd name="connsiteY1266" fmla="*/ 2965969 h 7188975"/>
              <a:gd name="connsiteX1267" fmla="*/ 606310 w 4109383"/>
              <a:gd name="connsiteY1267" fmla="*/ 2971191 h 7188975"/>
              <a:gd name="connsiteX1268" fmla="*/ 604233 w 4109383"/>
              <a:gd name="connsiteY1268" fmla="*/ 2973900 h 7188975"/>
              <a:gd name="connsiteX1269" fmla="*/ 607017 w 4109383"/>
              <a:gd name="connsiteY1269" fmla="*/ 2975543 h 7188975"/>
              <a:gd name="connsiteX1270" fmla="*/ 603421 w 4109383"/>
              <a:gd name="connsiteY1270" fmla="*/ 2981543 h 7188975"/>
              <a:gd name="connsiteX1271" fmla="*/ 600649 w 4109383"/>
              <a:gd name="connsiteY1271" fmla="*/ 2985157 h 7188975"/>
              <a:gd name="connsiteX1272" fmla="*/ 591013 w 4109383"/>
              <a:gd name="connsiteY1272" fmla="*/ 2979628 h 7188975"/>
              <a:gd name="connsiteX1273" fmla="*/ 2696017 w 4109383"/>
              <a:gd name="connsiteY1273" fmla="*/ 4389374 h 7188975"/>
              <a:gd name="connsiteX1274" fmla="*/ 2699831 w 4109383"/>
              <a:gd name="connsiteY1274" fmla="*/ 4393503 h 7188975"/>
              <a:gd name="connsiteX1275" fmla="*/ 2706464 w 4109383"/>
              <a:gd name="connsiteY1275" fmla="*/ 4402714 h 7188975"/>
              <a:gd name="connsiteX1276" fmla="*/ 2706462 w 4109383"/>
              <a:gd name="connsiteY1276" fmla="*/ 4402716 h 7188975"/>
              <a:gd name="connsiteX1277" fmla="*/ 2699830 w 4109383"/>
              <a:gd name="connsiteY1277" fmla="*/ 4393507 h 7188975"/>
              <a:gd name="connsiteX1278" fmla="*/ 2696016 w 4109383"/>
              <a:gd name="connsiteY1278" fmla="*/ 4389376 h 7188975"/>
              <a:gd name="connsiteX1279" fmla="*/ 2690055 w 4109383"/>
              <a:gd name="connsiteY1279" fmla="*/ 4395071 h 7188975"/>
              <a:gd name="connsiteX1280" fmla="*/ 2690055 w 4109383"/>
              <a:gd name="connsiteY1280" fmla="*/ 4395070 h 7188975"/>
              <a:gd name="connsiteX1281" fmla="*/ 3881969 w 4109383"/>
              <a:gd name="connsiteY1281" fmla="*/ 5176318 h 7188975"/>
              <a:gd name="connsiteX1282" fmla="*/ 3880581 w 4109383"/>
              <a:gd name="connsiteY1282" fmla="*/ 5180049 h 7188975"/>
              <a:gd name="connsiteX1283" fmla="*/ 3880345 w 4109383"/>
              <a:gd name="connsiteY1283" fmla="*/ 5180393 h 7188975"/>
              <a:gd name="connsiteX1284" fmla="*/ 3880346 w 4109383"/>
              <a:gd name="connsiteY1284" fmla="*/ 5180391 h 7188975"/>
              <a:gd name="connsiteX1285" fmla="*/ 3880580 w 4109383"/>
              <a:gd name="connsiteY1285" fmla="*/ 5180049 h 7188975"/>
              <a:gd name="connsiteX1286" fmla="*/ 3881969 w 4109383"/>
              <a:gd name="connsiteY1286" fmla="*/ 5176318 h 7188975"/>
              <a:gd name="connsiteX1287" fmla="*/ 4032681 w 4109383"/>
              <a:gd name="connsiteY1287" fmla="*/ 5275595 h 7188975"/>
              <a:gd name="connsiteX1288" fmla="*/ 4028340 w 4109383"/>
              <a:gd name="connsiteY1288" fmla="*/ 5273558 h 7188975"/>
              <a:gd name="connsiteX1289" fmla="*/ 4027352 w 4109383"/>
              <a:gd name="connsiteY1289" fmla="*/ 5279187 h 7188975"/>
              <a:gd name="connsiteX1290" fmla="*/ 4030355 w 4109383"/>
              <a:gd name="connsiteY1290" fmla="*/ 5280236 h 7188975"/>
              <a:gd name="connsiteX1291" fmla="*/ 4034622 w 4109383"/>
              <a:gd name="connsiteY1291" fmla="*/ 5278087 h 7188975"/>
              <a:gd name="connsiteX1292" fmla="*/ 4034597 w 4109383"/>
              <a:gd name="connsiteY1292" fmla="*/ 5278010 h 7188975"/>
              <a:gd name="connsiteX1293" fmla="*/ 3116748 w 4109383"/>
              <a:gd name="connsiteY1293" fmla="*/ 4643224 h 7188975"/>
              <a:gd name="connsiteX1294" fmla="*/ 3120384 w 4109383"/>
              <a:gd name="connsiteY1294" fmla="*/ 4646138 h 7188975"/>
              <a:gd name="connsiteX1295" fmla="*/ 3122016 w 4109383"/>
              <a:gd name="connsiteY1295" fmla="*/ 4647786 h 7188975"/>
              <a:gd name="connsiteX1296" fmla="*/ 3123081 w 4109383"/>
              <a:gd name="connsiteY1296" fmla="*/ 4648693 h 7188975"/>
              <a:gd name="connsiteX1297" fmla="*/ 3129540 w 4109383"/>
              <a:gd name="connsiteY1297" fmla="*/ 4655380 h 7188975"/>
              <a:gd name="connsiteX1298" fmla="*/ 3127627 w 4109383"/>
              <a:gd name="connsiteY1298" fmla="*/ 4661198 h 7188975"/>
              <a:gd name="connsiteX1299" fmla="*/ 3127625 w 4109383"/>
              <a:gd name="connsiteY1299" fmla="*/ 4661199 h 7188975"/>
              <a:gd name="connsiteX1300" fmla="*/ 3129538 w 4109383"/>
              <a:gd name="connsiteY1300" fmla="*/ 4655381 h 7188975"/>
              <a:gd name="connsiteX1301" fmla="*/ 3122016 w 4109383"/>
              <a:gd name="connsiteY1301" fmla="*/ 4647786 h 7188975"/>
              <a:gd name="connsiteX1302" fmla="*/ 3116667 w 4109383"/>
              <a:gd name="connsiteY1302" fmla="*/ 4643229 h 7188975"/>
              <a:gd name="connsiteX1303" fmla="*/ 3903755 w 4109383"/>
              <a:gd name="connsiteY1303" fmla="*/ 5154192 h 7188975"/>
              <a:gd name="connsiteX1304" fmla="*/ 3902833 w 4109383"/>
              <a:gd name="connsiteY1304" fmla="*/ 5157676 h 7188975"/>
              <a:gd name="connsiteX1305" fmla="*/ 3902830 w 4109383"/>
              <a:gd name="connsiteY1305" fmla="*/ 5157682 h 7188975"/>
              <a:gd name="connsiteX1306" fmla="*/ 3903754 w 4109383"/>
              <a:gd name="connsiteY1306" fmla="*/ 5154192 h 7188975"/>
              <a:gd name="connsiteX1307" fmla="*/ 3900791 w 4109383"/>
              <a:gd name="connsiteY1307" fmla="*/ 5139184 h 7188975"/>
              <a:gd name="connsiteX1308" fmla="*/ 3899756 w 4109383"/>
              <a:gd name="connsiteY1308" fmla="*/ 5142670 h 7188975"/>
              <a:gd name="connsiteX1309" fmla="*/ 3899714 w 4109383"/>
              <a:gd name="connsiteY1309" fmla="*/ 5142730 h 7188975"/>
              <a:gd name="connsiteX1310" fmla="*/ 3899043 w 4109383"/>
              <a:gd name="connsiteY1310" fmla="*/ 5143707 h 7188975"/>
              <a:gd name="connsiteX1311" fmla="*/ 3899065 w 4109383"/>
              <a:gd name="connsiteY1311" fmla="*/ 5143648 h 7188975"/>
              <a:gd name="connsiteX1312" fmla="*/ 3899714 w 4109383"/>
              <a:gd name="connsiteY1312" fmla="*/ 5142730 h 7188975"/>
              <a:gd name="connsiteX1313" fmla="*/ 3899755 w 4109383"/>
              <a:gd name="connsiteY1313" fmla="*/ 5142670 h 7188975"/>
              <a:gd name="connsiteX1314" fmla="*/ 3900788 w 4109383"/>
              <a:gd name="connsiteY1314" fmla="*/ 5139186 h 7188975"/>
              <a:gd name="connsiteX1315" fmla="*/ 3913740 w 4109383"/>
              <a:gd name="connsiteY1315" fmla="*/ 5136314 h 7188975"/>
              <a:gd name="connsiteX1316" fmla="*/ 3912606 w 4109383"/>
              <a:gd name="connsiteY1316" fmla="*/ 5142702 h 7188975"/>
              <a:gd name="connsiteX1317" fmla="*/ 3909973 w 4109383"/>
              <a:gd name="connsiteY1317" fmla="*/ 5142188 h 7188975"/>
              <a:gd name="connsiteX1318" fmla="*/ 3905839 w 4109383"/>
              <a:gd name="connsiteY1318" fmla="*/ 5134770 h 7188975"/>
              <a:gd name="connsiteX1319" fmla="*/ 3905840 w 4109383"/>
              <a:gd name="connsiteY1319" fmla="*/ 5134770 h 7188975"/>
              <a:gd name="connsiteX1320" fmla="*/ 3909973 w 4109383"/>
              <a:gd name="connsiteY1320" fmla="*/ 5142186 h 7188975"/>
              <a:gd name="connsiteX1321" fmla="*/ 3912606 w 4109383"/>
              <a:gd name="connsiteY1321" fmla="*/ 5142700 h 7188975"/>
              <a:gd name="connsiteX1322" fmla="*/ 3913739 w 4109383"/>
              <a:gd name="connsiteY1322" fmla="*/ 5136313 h 7188975"/>
              <a:gd name="connsiteX1323" fmla="*/ 3150182 w 4109383"/>
              <a:gd name="connsiteY1323" fmla="*/ 4611742 h 7188975"/>
              <a:gd name="connsiteX1324" fmla="*/ 3150252 w 4109383"/>
              <a:gd name="connsiteY1324" fmla="*/ 4613669 h 7188975"/>
              <a:gd name="connsiteX1325" fmla="*/ 3150250 w 4109383"/>
              <a:gd name="connsiteY1325" fmla="*/ 4613676 h 7188975"/>
              <a:gd name="connsiteX1326" fmla="*/ 3150181 w 4109383"/>
              <a:gd name="connsiteY1326" fmla="*/ 4611744 h 7188975"/>
              <a:gd name="connsiteX1327" fmla="*/ 3150174 w 4109383"/>
              <a:gd name="connsiteY1327" fmla="*/ 4611740 h 7188975"/>
              <a:gd name="connsiteX1328" fmla="*/ 3141905 w 4109383"/>
              <a:gd name="connsiteY1328" fmla="*/ 4609902 h 7188975"/>
              <a:gd name="connsiteX1329" fmla="*/ 3141904 w 4109383"/>
              <a:gd name="connsiteY1329" fmla="*/ 4609904 h 7188975"/>
              <a:gd name="connsiteX1330" fmla="*/ 3141903 w 4109383"/>
              <a:gd name="connsiteY1330" fmla="*/ 4609903 h 7188975"/>
              <a:gd name="connsiteX1331" fmla="*/ 3141905 w 4109383"/>
              <a:gd name="connsiteY1331" fmla="*/ 4609902 h 7188975"/>
              <a:gd name="connsiteX1332" fmla="*/ 3146209 w 4109383"/>
              <a:gd name="connsiteY1332" fmla="*/ 4609680 h 7188975"/>
              <a:gd name="connsiteX1333" fmla="*/ 3150174 w 4109383"/>
              <a:gd name="connsiteY1333" fmla="*/ 4611740 h 7188975"/>
              <a:gd name="connsiteX1334" fmla="*/ 3919854 w 4109383"/>
              <a:gd name="connsiteY1334" fmla="*/ 5125757 h 7188975"/>
              <a:gd name="connsiteX1335" fmla="*/ 3919853 w 4109383"/>
              <a:gd name="connsiteY1335" fmla="*/ 5125758 h 7188975"/>
              <a:gd name="connsiteX1336" fmla="*/ 3917879 w 4109383"/>
              <a:gd name="connsiteY1336" fmla="*/ 5125373 h 7188975"/>
              <a:gd name="connsiteX1337" fmla="*/ 3917879 w 4109383"/>
              <a:gd name="connsiteY1337" fmla="*/ 5125371 h 7188975"/>
              <a:gd name="connsiteX1338" fmla="*/ 509833 w 4109383"/>
              <a:gd name="connsiteY1338" fmla="*/ 2778786 h 7188975"/>
              <a:gd name="connsiteX1339" fmla="*/ 495390 w 4109383"/>
              <a:gd name="connsiteY1339" fmla="*/ 2828561 h 7188975"/>
              <a:gd name="connsiteX1340" fmla="*/ 509833 w 4109383"/>
              <a:gd name="connsiteY1340" fmla="*/ 2778786 h 7188975"/>
              <a:gd name="connsiteX1341" fmla="*/ 3161542 w 4109383"/>
              <a:gd name="connsiteY1341" fmla="*/ 4581633 h 7188975"/>
              <a:gd name="connsiteX1342" fmla="*/ 3165090 w 4109383"/>
              <a:gd name="connsiteY1342" fmla="*/ 4587797 h 7188975"/>
              <a:gd name="connsiteX1343" fmla="*/ 3165086 w 4109383"/>
              <a:gd name="connsiteY1343" fmla="*/ 4587795 h 7188975"/>
              <a:gd name="connsiteX1344" fmla="*/ 3161538 w 4109383"/>
              <a:gd name="connsiteY1344" fmla="*/ 4581638 h 7188975"/>
              <a:gd name="connsiteX1345" fmla="*/ 3156174 w 4109383"/>
              <a:gd name="connsiteY1345" fmla="*/ 4580574 h 7188975"/>
              <a:gd name="connsiteX1346" fmla="*/ 3156177 w 4109383"/>
              <a:gd name="connsiteY1346" fmla="*/ 4580573 h 7188975"/>
              <a:gd name="connsiteX1347" fmla="*/ 3161542 w 4109383"/>
              <a:gd name="connsiteY1347" fmla="*/ 4581633 h 7188975"/>
              <a:gd name="connsiteX1348" fmla="*/ 3924902 w 4109383"/>
              <a:gd name="connsiteY1348" fmla="*/ 5093930 h 7188975"/>
              <a:gd name="connsiteX1349" fmla="*/ 3924815 w 4109383"/>
              <a:gd name="connsiteY1349" fmla="*/ 5094412 h 7188975"/>
              <a:gd name="connsiteX1350" fmla="*/ 3924814 w 4109383"/>
              <a:gd name="connsiteY1350" fmla="*/ 5094415 h 7188975"/>
              <a:gd name="connsiteX1351" fmla="*/ 3924901 w 4109383"/>
              <a:gd name="connsiteY1351" fmla="*/ 5093935 h 7188975"/>
              <a:gd name="connsiteX1352" fmla="*/ 3926637 w 4109383"/>
              <a:gd name="connsiteY1352" fmla="*/ 5078615 h 7188975"/>
              <a:gd name="connsiteX1353" fmla="*/ 3926448 w 4109383"/>
              <a:gd name="connsiteY1353" fmla="*/ 5082235 h 7188975"/>
              <a:gd name="connsiteX1354" fmla="*/ 3926448 w 4109383"/>
              <a:gd name="connsiteY1354" fmla="*/ 5082233 h 7188975"/>
              <a:gd name="connsiteX1355" fmla="*/ 3926637 w 4109383"/>
              <a:gd name="connsiteY1355" fmla="*/ 5078615 h 7188975"/>
              <a:gd name="connsiteX1356" fmla="*/ 511936 w 4109383"/>
              <a:gd name="connsiteY1356" fmla="*/ 2737848 h 7188975"/>
              <a:gd name="connsiteX1357" fmla="*/ 499140 w 4109383"/>
              <a:gd name="connsiteY1357" fmla="*/ 2747749 h 7188975"/>
              <a:gd name="connsiteX1358" fmla="*/ 492962 w 4109383"/>
              <a:gd name="connsiteY1358" fmla="*/ 2753909 h 7188975"/>
              <a:gd name="connsiteX1359" fmla="*/ 496933 w 4109383"/>
              <a:gd name="connsiteY1359" fmla="*/ 2774905 h 7188975"/>
              <a:gd name="connsiteX1360" fmla="*/ 498850 w 4109383"/>
              <a:gd name="connsiteY1360" fmla="*/ 2770817 h 7188975"/>
              <a:gd name="connsiteX1361" fmla="*/ 500188 w 4109383"/>
              <a:gd name="connsiteY1361" fmla="*/ 2757694 h 7188975"/>
              <a:gd name="connsiteX1362" fmla="*/ 511936 w 4109383"/>
              <a:gd name="connsiteY1362" fmla="*/ 2737848 h 7188975"/>
              <a:gd name="connsiteX1363" fmla="*/ 585051 w 4109383"/>
              <a:gd name="connsiteY1363" fmla="*/ 2785744 h 7188975"/>
              <a:gd name="connsiteX1364" fmla="*/ 583101 w 4109383"/>
              <a:gd name="connsiteY1364" fmla="*/ 2788996 h 7188975"/>
              <a:gd name="connsiteX1365" fmla="*/ 581933 w 4109383"/>
              <a:gd name="connsiteY1365" fmla="*/ 2790156 h 7188975"/>
              <a:gd name="connsiteX1366" fmla="*/ 581678 w 4109383"/>
              <a:gd name="connsiteY1366" fmla="*/ 2789379 h 7188975"/>
              <a:gd name="connsiteX1367" fmla="*/ 584041 w 4109383"/>
              <a:gd name="connsiteY1367" fmla="*/ 2785164 h 7188975"/>
              <a:gd name="connsiteX1368" fmla="*/ 2778912 w 4109383"/>
              <a:gd name="connsiteY1368" fmla="*/ 4244122 h 7188975"/>
              <a:gd name="connsiteX1369" fmla="*/ 2778906 w 4109383"/>
              <a:gd name="connsiteY1369" fmla="*/ 4244131 h 7188975"/>
              <a:gd name="connsiteX1370" fmla="*/ 2765164 w 4109383"/>
              <a:gd name="connsiteY1370" fmla="*/ 4237347 h 7188975"/>
              <a:gd name="connsiteX1371" fmla="*/ 2749744 w 4109383"/>
              <a:gd name="connsiteY1371" fmla="*/ 4240906 h 7188975"/>
              <a:gd name="connsiteX1372" fmla="*/ 2721019 w 4109383"/>
              <a:gd name="connsiteY1372" fmla="*/ 4311089 h 7188975"/>
              <a:gd name="connsiteX1373" fmla="*/ 2721012 w 4109383"/>
              <a:gd name="connsiteY1373" fmla="*/ 4311088 h 7188975"/>
              <a:gd name="connsiteX1374" fmla="*/ 2749742 w 4109383"/>
              <a:gd name="connsiteY1374" fmla="*/ 4240895 h 7188975"/>
              <a:gd name="connsiteX1375" fmla="*/ 2778912 w 4109383"/>
              <a:gd name="connsiteY1375" fmla="*/ 4244122 h 7188975"/>
              <a:gd name="connsiteX1376" fmla="*/ 3402996 w 4109383"/>
              <a:gd name="connsiteY1376" fmla="*/ 4668356 h 7188975"/>
              <a:gd name="connsiteX1377" fmla="*/ 3402108 w 4109383"/>
              <a:gd name="connsiteY1377" fmla="*/ 4670847 h 7188975"/>
              <a:gd name="connsiteX1378" fmla="*/ 3402110 w 4109383"/>
              <a:gd name="connsiteY1378" fmla="*/ 4670838 h 7188975"/>
              <a:gd name="connsiteX1379" fmla="*/ 3402995 w 4109383"/>
              <a:gd name="connsiteY1379" fmla="*/ 4668356 h 7188975"/>
              <a:gd name="connsiteX1380" fmla="*/ 3956749 w 4109383"/>
              <a:gd name="connsiteY1380" fmla="*/ 5041170 h 7188975"/>
              <a:gd name="connsiteX1381" fmla="*/ 3952824 w 4109383"/>
              <a:gd name="connsiteY1381" fmla="*/ 5049215 h 7188975"/>
              <a:gd name="connsiteX1382" fmla="*/ 3949690 w 4109383"/>
              <a:gd name="connsiteY1382" fmla="*/ 5046399 h 7188975"/>
              <a:gd name="connsiteX1383" fmla="*/ 3942390 w 4109383"/>
              <a:gd name="connsiteY1383" fmla="*/ 5064067 h 7188975"/>
              <a:gd name="connsiteX1384" fmla="*/ 3937146 w 4109383"/>
              <a:gd name="connsiteY1384" fmla="*/ 5071855 h 7188975"/>
              <a:gd name="connsiteX1385" fmla="*/ 3935013 w 4109383"/>
              <a:gd name="connsiteY1385" fmla="*/ 5073642 h 7188975"/>
              <a:gd name="connsiteX1386" fmla="*/ 3933484 w 4109383"/>
              <a:gd name="connsiteY1386" fmla="*/ 5076281 h 7188975"/>
              <a:gd name="connsiteX1387" fmla="*/ 3932773 w 4109383"/>
              <a:gd name="connsiteY1387" fmla="*/ 5076876 h 7188975"/>
              <a:gd name="connsiteX1388" fmla="*/ 3929588 w 4109383"/>
              <a:gd name="connsiteY1388" fmla="*/ 5074785 h 7188975"/>
              <a:gd name="connsiteX1389" fmla="*/ 3929588 w 4109383"/>
              <a:gd name="connsiteY1389" fmla="*/ 5074784 h 7188975"/>
              <a:gd name="connsiteX1390" fmla="*/ 3932773 w 4109383"/>
              <a:gd name="connsiteY1390" fmla="*/ 5076875 h 7188975"/>
              <a:gd name="connsiteX1391" fmla="*/ 3933484 w 4109383"/>
              <a:gd name="connsiteY1391" fmla="*/ 5076280 h 7188975"/>
              <a:gd name="connsiteX1392" fmla="*/ 3935013 w 4109383"/>
              <a:gd name="connsiteY1392" fmla="*/ 5073641 h 7188975"/>
              <a:gd name="connsiteX1393" fmla="*/ 3937146 w 4109383"/>
              <a:gd name="connsiteY1393" fmla="*/ 5071854 h 7188975"/>
              <a:gd name="connsiteX1394" fmla="*/ 3942390 w 4109383"/>
              <a:gd name="connsiteY1394" fmla="*/ 5064066 h 7188975"/>
              <a:gd name="connsiteX1395" fmla="*/ 3949690 w 4109383"/>
              <a:gd name="connsiteY1395" fmla="*/ 5046399 h 7188975"/>
              <a:gd name="connsiteX1396" fmla="*/ 3952823 w 4109383"/>
              <a:gd name="connsiteY1396" fmla="*/ 5049215 h 7188975"/>
              <a:gd name="connsiteX1397" fmla="*/ 3954312 w 4109383"/>
              <a:gd name="connsiteY1397" fmla="*/ 5044823 h 7188975"/>
              <a:gd name="connsiteX1398" fmla="*/ 3956749 w 4109383"/>
              <a:gd name="connsiteY1398" fmla="*/ 5041170 h 7188975"/>
              <a:gd name="connsiteX1399" fmla="*/ 3017541 w 4109383"/>
              <a:gd name="connsiteY1399" fmla="*/ 4393145 h 7188975"/>
              <a:gd name="connsiteX1400" fmla="*/ 3013484 w 4109383"/>
              <a:gd name="connsiteY1400" fmla="*/ 4400910 h 7188975"/>
              <a:gd name="connsiteX1401" fmla="*/ 2976317 w 4109383"/>
              <a:gd name="connsiteY1401" fmla="*/ 4502481 h 7188975"/>
              <a:gd name="connsiteX1402" fmla="*/ 2985851 w 4109383"/>
              <a:gd name="connsiteY1402" fmla="*/ 4512807 h 7188975"/>
              <a:gd name="connsiteX1403" fmla="*/ 2995371 w 4109383"/>
              <a:gd name="connsiteY1403" fmla="*/ 4521655 h 7188975"/>
              <a:gd name="connsiteX1404" fmla="*/ 2995238 w 4109383"/>
              <a:gd name="connsiteY1404" fmla="*/ 4521750 h 7188975"/>
              <a:gd name="connsiteX1405" fmla="*/ 2992370 w 4109383"/>
              <a:gd name="connsiteY1405" fmla="*/ 4531595 h 7188975"/>
              <a:gd name="connsiteX1406" fmla="*/ 2978449 w 4109383"/>
              <a:gd name="connsiteY1406" fmla="*/ 4553663 h 7188975"/>
              <a:gd name="connsiteX1407" fmla="*/ 2972495 w 4109383"/>
              <a:gd name="connsiteY1407" fmla="*/ 4566172 h 7188975"/>
              <a:gd name="connsiteX1408" fmla="*/ 2963249 w 4109383"/>
              <a:gd name="connsiteY1408" fmla="*/ 4569372 h 7188975"/>
              <a:gd name="connsiteX1409" fmla="*/ 2957294 w 4109383"/>
              <a:gd name="connsiteY1409" fmla="*/ 4589778 h 7188975"/>
              <a:gd name="connsiteX1410" fmla="*/ 2956227 w 4109383"/>
              <a:gd name="connsiteY1410" fmla="*/ 4590595 h 7188975"/>
              <a:gd name="connsiteX1411" fmla="*/ 2937651 w 4109383"/>
              <a:gd name="connsiteY1411" fmla="*/ 4582169 h 7188975"/>
              <a:gd name="connsiteX1412" fmla="*/ 2962074 w 4109383"/>
              <a:gd name="connsiteY1412" fmla="*/ 4531632 h 7188975"/>
              <a:gd name="connsiteX1413" fmla="*/ 2981268 w 4109383"/>
              <a:gd name="connsiteY1413" fmla="*/ 4451113 h 7188975"/>
              <a:gd name="connsiteX1414" fmla="*/ 2995917 w 4109383"/>
              <a:gd name="connsiteY1414" fmla="*/ 4402144 h 7188975"/>
              <a:gd name="connsiteX1415" fmla="*/ 3017541 w 4109383"/>
              <a:gd name="connsiteY1415" fmla="*/ 4393145 h 7188975"/>
              <a:gd name="connsiteX1416" fmla="*/ 592327 w 4109383"/>
              <a:gd name="connsiteY1416" fmla="*/ 2738174 h 7188975"/>
              <a:gd name="connsiteX1417" fmla="*/ 605965 w 4109383"/>
              <a:gd name="connsiteY1417" fmla="*/ 2750843 h 7188975"/>
              <a:gd name="connsiteX1418" fmla="*/ 605832 w 4109383"/>
              <a:gd name="connsiteY1418" fmla="*/ 2751064 h 7188975"/>
              <a:gd name="connsiteX1419" fmla="*/ 599797 w 4109383"/>
              <a:gd name="connsiteY1419" fmla="*/ 2745458 h 7188975"/>
              <a:gd name="connsiteX1420" fmla="*/ 587061 w 4109383"/>
              <a:gd name="connsiteY1420" fmla="*/ 2762064 h 7188975"/>
              <a:gd name="connsiteX1421" fmla="*/ 593652 w 4109383"/>
              <a:gd name="connsiteY1421" fmla="*/ 2771389 h 7188975"/>
              <a:gd name="connsiteX1422" fmla="*/ 591524 w 4109383"/>
              <a:gd name="connsiteY1422" fmla="*/ 2774940 h 7188975"/>
              <a:gd name="connsiteX1423" fmla="*/ 578549 w 4109383"/>
              <a:gd name="connsiteY1423" fmla="*/ 2756140 h 7188975"/>
              <a:gd name="connsiteX1424" fmla="*/ 3963915 w 4109383"/>
              <a:gd name="connsiteY1424" fmla="*/ 5034491 h 7188975"/>
              <a:gd name="connsiteX1425" fmla="*/ 3963914 w 4109383"/>
              <a:gd name="connsiteY1425" fmla="*/ 5034493 h 7188975"/>
              <a:gd name="connsiteX1426" fmla="*/ 3962828 w 4109383"/>
              <a:gd name="connsiteY1426" fmla="*/ 5037948 h 7188975"/>
              <a:gd name="connsiteX1427" fmla="*/ 3960756 w 4109383"/>
              <a:gd name="connsiteY1427" fmla="*/ 5041209 h 7188975"/>
              <a:gd name="connsiteX1428" fmla="*/ 3960753 w 4109383"/>
              <a:gd name="connsiteY1428" fmla="*/ 5041217 h 7188975"/>
              <a:gd name="connsiteX1429" fmla="*/ 3960253 w 4109383"/>
              <a:gd name="connsiteY1429" fmla="*/ 5038917 h 7188975"/>
              <a:gd name="connsiteX1430" fmla="*/ 3960254 w 4109383"/>
              <a:gd name="connsiteY1430" fmla="*/ 5038916 h 7188975"/>
              <a:gd name="connsiteX1431" fmla="*/ 3960753 w 4109383"/>
              <a:gd name="connsiteY1431" fmla="*/ 5041215 h 7188975"/>
              <a:gd name="connsiteX1432" fmla="*/ 3960756 w 4109383"/>
              <a:gd name="connsiteY1432" fmla="*/ 5041209 h 7188975"/>
              <a:gd name="connsiteX1433" fmla="*/ 3963914 w 4109383"/>
              <a:gd name="connsiteY1433" fmla="*/ 5034493 h 7188975"/>
              <a:gd name="connsiteX1434" fmla="*/ 3963914 w 4109383"/>
              <a:gd name="connsiteY1434" fmla="*/ 5034491 h 7188975"/>
              <a:gd name="connsiteX1435" fmla="*/ 3956334 w 4109383"/>
              <a:gd name="connsiteY1435" fmla="*/ 5028603 h 7188975"/>
              <a:gd name="connsiteX1436" fmla="*/ 3956123 w 4109383"/>
              <a:gd name="connsiteY1436" fmla="*/ 5031496 h 7188975"/>
              <a:gd name="connsiteX1437" fmla="*/ 3956121 w 4109383"/>
              <a:gd name="connsiteY1437" fmla="*/ 5031499 h 7188975"/>
              <a:gd name="connsiteX1438" fmla="*/ 3956332 w 4109383"/>
              <a:gd name="connsiteY1438" fmla="*/ 5028603 h 7188975"/>
              <a:gd name="connsiteX1439" fmla="*/ 3967190 w 4109383"/>
              <a:gd name="connsiteY1439" fmla="*/ 5007958 h 7188975"/>
              <a:gd name="connsiteX1440" fmla="*/ 3967189 w 4109383"/>
              <a:gd name="connsiteY1440" fmla="*/ 5007959 h 7188975"/>
              <a:gd name="connsiteX1441" fmla="*/ 3967184 w 4109383"/>
              <a:gd name="connsiteY1441" fmla="*/ 5007956 h 7188975"/>
              <a:gd name="connsiteX1442" fmla="*/ 3965962 w 4109383"/>
              <a:gd name="connsiteY1442" fmla="*/ 5007626 h 7188975"/>
              <a:gd name="connsiteX1443" fmla="*/ 3965271 w 4109383"/>
              <a:gd name="connsiteY1443" fmla="*/ 5006851 h 7188975"/>
              <a:gd name="connsiteX1444" fmla="*/ 3965267 w 4109383"/>
              <a:gd name="connsiteY1444" fmla="*/ 5006849 h 7188975"/>
              <a:gd name="connsiteX1445" fmla="*/ 3965268 w 4109383"/>
              <a:gd name="connsiteY1445" fmla="*/ 5006848 h 7188975"/>
              <a:gd name="connsiteX1446" fmla="*/ 3965271 w 4109383"/>
              <a:gd name="connsiteY1446" fmla="*/ 5006851 h 7188975"/>
              <a:gd name="connsiteX1447" fmla="*/ 3967184 w 4109383"/>
              <a:gd name="connsiteY1447" fmla="*/ 5007956 h 7188975"/>
              <a:gd name="connsiteX1448" fmla="*/ 613190 w 4109383"/>
              <a:gd name="connsiteY1448" fmla="*/ 2692437 h 7188975"/>
              <a:gd name="connsiteX1449" fmla="*/ 613307 w 4109383"/>
              <a:gd name="connsiteY1449" fmla="*/ 2692724 h 7188975"/>
              <a:gd name="connsiteX1450" fmla="*/ 612978 w 4109383"/>
              <a:gd name="connsiteY1450" fmla="*/ 2692761 h 7188975"/>
              <a:gd name="connsiteX1451" fmla="*/ 3984841 w 4109383"/>
              <a:gd name="connsiteY1451" fmla="*/ 4988909 h 7188975"/>
              <a:gd name="connsiteX1452" fmla="*/ 3984001 w 4109383"/>
              <a:gd name="connsiteY1452" fmla="*/ 4988516 h 7188975"/>
              <a:gd name="connsiteX1453" fmla="*/ 3985556 w 4109383"/>
              <a:gd name="connsiteY1453" fmla="*/ 4995186 h 7188975"/>
              <a:gd name="connsiteX1454" fmla="*/ 3986877 w 4109383"/>
              <a:gd name="connsiteY1454" fmla="*/ 4992835 h 7188975"/>
              <a:gd name="connsiteX1455" fmla="*/ 3984841 w 4109383"/>
              <a:gd name="connsiteY1455" fmla="*/ 4988909 h 7188975"/>
              <a:gd name="connsiteX1456" fmla="*/ 2801672 w 4109383"/>
              <a:gd name="connsiteY1456" fmla="*/ 4179626 h 7188975"/>
              <a:gd name="connsiteX1457" fmla="*/ 2795140 w 4109383"/>
              <a:gd name="connsiteY1457" fmla="*/ 4213074 h 7188975"/>
              <a:gd name="connsiteX1458" fmla="*/ 2801670 w 4109383"/>
              <a:gd name="connsiteY1458" fmla="*/ 4179627 h 7188975"/>
              <a:gd name="connsiteX1459" fmla="*/ 2789940 w 4109383"/>
              <a:gd name="connsiteY1459" fmla="*/ 4175664 h 7188975"/>
              <a:gd name="connsiteX1460" fmla="*/ 2779619 w 4109383"/>
              <a:gd name="connsiteY1460" fmla="*/ 4173391 h 7188975"/>
              <a:gd name="connsiteX1461" fmla="*/ 2779598 w 4109383"/>
              <a:gd name="connsiteY1461" fmla="*/ 4173387 h 7188975"/>
              <a:gd name="connsiteX1462" fmla="*/ 2779598 w 4109383"/>
              <a:gd name="connsiteY1462" fmla="*/ 4173386 h 7188975"/>
              <a:gd name="connsiteX1463" fmla="*/ 2779619 w 4109383"/>
              <a:gd name="connsiteY1463" fmla="*/ 4173391 h 7188975"/>
              <a:gd name="connsiteX1464" fmla="*/ 2787394 w 4109383"/>
              <a:gd name="connsiteY1464" fmla="*/ 4174803 h 7188975"/>
              <a:gd name="connsiteX1465" fmla="*/ 2789940 w 4109383"/>
              <a:gd name="connsiteY1465" fmla="*/ 4175664 h 7188975"/>
              <a:gd name="connsiteX1466" fmla="*/ 2791570 w 4109383"/>
              <a:gd name="connsiteY1466" fmla="*/ 4176023 h 7188975"/>
              <a:gd name="connsiteX1467" fmla="*/ 2801672 w 4109383"/>
              <a:gd name="connsiteY1467" fmla="*/ 4179626 h 7188975"/>
              <a:gd name="connsiteX1468" fmla="*/ 3021485 w 4109383"/>
              <a:gd name="connsiteY1468" fmla="*/ 4321757 h 7188975"/>
              <a:gd name="connsiteX1469" fmla="*/ 3024385 w 4109383"/>
              <a:gd name="connsiteY1469" fmla="*/ 4332684 h 7188975"/>
              <a:gd name="connsiteX1470" fmla="*/ 3032190 w 4109383"/>
              <a:gd name="connsiteY1470" fmla="*/ 4344177 h 7188975"/>
              <a:gd name="connsiteX1471" fmla="*/ 3018134 w 4109383"/>
              <a:gd name="connsiteY1471" fmla="*/ 4358813 h 7188975"/>
              <a:gd name="connsiteX1472" fmla="*/ 3011335 w 4109383"/>
              <a:gd name="connsiteY1472" fmla="*/ 4372289 h 7188975"/>
              <a:gd name="connsiteX1473" fmla="*/ 3011330 w 4109383"/>
              <a:gd name="connsiteY1473" fmla="*/ 4372300 h 7188975"/>
              <a:gd name="connsiteX1474" fmla="*/ 3011329 w 4109383"/>
              <a:gd name="connsiteY1474" fmla="*/ 4372300 h 7188975"/>
              <a:gd name="connsiteX1475" fmla="*/ 3011335 w 4109383"/>
              <a:gd name="connsiteY1475" fmla="*/ 4372289 h 7188975"/>
              <a:gd name="connsiteX1476" fmla="*/ 3015260 w 4109383"/>
              <a:gd name="connsiteY1476" fmla="*/ 4361805 h 7188975"/>
              <a:gd name="connsiteX1477" fmla="*/ 3018134 w 4109383"/>
              <a:gd name="connsiteY1477" fmla="*/ 4358813 h 7188975"/>
              <a:gd name="connsiteX1478" fmla="*/ 3019114 w 4109383"/>
              <a:gd name="connsiteY1478" fmla="*/ 4356870 h 7188975"/>
              <a:gd name="connsiteX1479" fmla="*/ 3032190 w 4109383"/>
              <a:gd name="connsiteY1479" fmla="*/ 4344177 h 7188975"/>
              <a:gd name="connsiteX1480" fmla="*/ 3024382 w 4109383"/>
              <a:gd name="connsiteY1480" fmla="*/ 4332684 h 7188975"/>
              <a:gd name="connsiteX1481" fmla="*/ 3990297 w 4109383"/>
              <a:gd name="connsiteY1481" fmla="*/ 4975018 h 7188975"/>
              <a:gd name="connsiteX1482" fmla="*/ 3989927 w 4109383"/>
              <a:gd name="connsiteY1482" fmla="*/ 4980086 h 7188975"/>
              <a:gd name="connsiteX1483" fmla="*/ 3991952 w 4109383"/>
              <a:gd name="connsiteY1483" fmla="*/ 4978722 h 7188975"/>
              <a:gd name="connsiteX1484" fmla="*/ 3991952 w 4109383"/>
              <a:gd name="connsiteY1484" fmla="*/ 4978723 h 7188975"/>
              <a:gd name="connsiteX1485" fmla="*/ 3989926 w 4109383"/>
              <a:gd name="connsiteY1485" fmla="*/ 4980088 h 7188975"/>
              <a:gd name="connsiteX1486" fmla="*/ 3990296 w 4109383"/>
              <a:gd name="connsiteY1486" fmla="*/ 4975019 h 7188975"/>
              <a:gd name="connsiteX1487" fmla="*/ 613397 w 4109383"/>
              <a:gd name="connsiteY1487" fmla="*/ 2665466 h 7188975"/>
              <a:gd name="connsiteX1488" fmla="*/ 606735 w 4109383"/>
              <a:gd name="connsiteY1488" fmla="*/ 2683200 h 7188975"/>
              <a:gd name="connsiteX1489" fmla="*/ 606919 w 4109383"/>
              <a:gd name="connsiteY1489" fmla="*/ 2683386 h 7188975"/>
              <a:gd name="connsiteX1490" fmla="*/ 605758 w 4109383"/>
              <a:gd name="connsiteY1490" fmla="*/ 2684657 h 7188975"/>
              <a:gd name="connsiteX1491" fmla="*/ 606187 w 4109383"/>
              <a:gd name="connsiteY1491" fmla="*/ 2693081 h 7188975"/>
              <a:gd name="connsiteX1492" fmla="*/ 600611 w 4109383"/>
              <a:gd name="connsiteY1492" fmla="*/ 2691184 h 7188975"/>
              <a:gd name="connsiteX1493" fmla="*/ 600161 w 4109383"/>
              <a:gd name="connsiteY1493" fmla="*/ 2673677 h 7188975"/>
              <a:gd name="connsiteX1494" fmla="*/ 613397 w 4109383"/>
              <a:gd name="connsiteY1494" fmla="*/ 2665466 h 7188975"/>
              <a:gd name="connsiteX1495" fmla="*/ 3427683 w 4109383"/>
              <a:gd name="connsiteY1495" fmla="*/ 4583443 h 7188975"/>
              <a:gd name="connsiteX1496" fmla="*/ 3428017 w 4109383"/>
              <a:gd name="connsiteY1496" fmla="*/ 4589277 h 7188975"/>
              <a:gd name="connsiteX1497" fmla="*/ 3428012 w 4109383"/>
              <a:gd name="connsiteY1497" fmla="*/ 4590333 h 7188975"/>
              <a:gd name="connsiteX1498" fmla="*/ 3428083 w 4109383"/>
              <a:gd name="connsiteY1498" fmla="*/ 4591827 h 7188975"/>
              <a:gd name="connsiteX1499" fmla="*/ 3427975 w 4109383"/>
              <a:gd name="connsiteY1499" fmla="*/ 4597012 h 7188975"/>
              <a:gd name="connsiteX1500" fmla="*/ 3427976 w 4109383"/>
              <a:gd name="connsiteY1500" fmla="*/ 4597025 h 7188975"/>
              <a:gd name="connsiteX1501" fmla="*/ 3427975 w 4109383"/>
              <a:gd name="connsiteY1501" fmla="*/ 4597026 h 7188975"/>
              <a:gd name="connsiteX1502" fmla="*/ 3427975 w 4109383"/>
              <a:gd name="connsiteY1502" fmla="*/ 4597012 h 7188975"/>
              <a:gd name="connsiteX1503" fmla="*/ 3428012 w 4109383"/>
              <a:gd name="connsiteY1503" fmla="*/ 4590333 h 7188975"/>
              <a:gd name="connsiteX1504" fmla="*/ 3427683 w 4109383"/>
              <a:gd name="connsiteY1504" fmla="*/ 4583446 h 7188975"/>
              <a:gd name="connsiteX1505" fmla="*/ 3418329 w 4109383"/>
              <a:gd name="connsiteY1505" fmla="*/ 4605485 h 7188975"/>
              <a:gd name="connsiteX1506" fmla="*/ 3998513 w 4109383"/>
              <a:gd name="connsiteY1506" fmla="*/ 4972649 h 7188975"/>
              <a:gd name="connsiteX1507" fmla="*/ 3996687 w 4109383"/>
              <a:gd name="connsiteY1507" fmla="*/ 4975532 h 7188975"/>
              <a:gd name="connsiteX1508" fmla="*/ 3996686 w 4109383"/>
              <a:gd name="connsiteY1508" fmla="*/ 4975532 h 7188975"/>
              <a:gd name="connsiteX1509" fmla="*/ 3996686 w 4109383"/>
              <a:gd name="connsiteY1509" fmla="*/ 4975533 h 7188975"/>
              <a:gd name="connsiteX1510" fmla="*/ 3992732 w 4109383"/>
              <a:gd name="connsiteY1510" fmla="*/ 4978197 h 7188975"/>
              <a:gd name="connsiteX1511" fmla="*/ 3992735 w 4109383"/>
              <a:gd name="connsiteY1511" fmla="*/ 4978194 h 7188975"/>
              <a:gd name="connsiteX1512" fmla="*/ 3996686 w 4109383"/>
              <a:gd name="connsiteY1512" fmla="*/ 4975532 h 7188975"/>
              <a:gd name="connsiteX1513" fmla="*/ 562208 w 4109383"/>
              <a:gd name="connsiteY1513" fmla="*/ 2628168 h 7188975"/>
              <a:gd name="connsiteX1514" fmla="*/ 564728 w 4109383"/>
              <a:gd name="connsiteY1514" fmla="*/ 2633929 h 7188975"/>
              <a:gd name="connsiteX1515" fmla="*/ 554552 w 4109383"/>
              <a:gd name="connsiteY1515" fmla="*/ 2638149 h 7188975"/>
              <a:gd name="connsiteX1516" fmla="*/ 555095 w 4109383"/>
              <a:gd name="connsiteY1516" fmla="*/ 2628396 h 7188975"/>
              <a:gd name="connsiteX1517" fmla="*/ 562208 w 4109383"/>
              <a:gd name="connsiteY1517" fmla="*/ 2628168 h 7188975"/>
              <a:gd name="connsiteX1518" fmla="*/ 2938678 w 4109383"/>
              <a:gd name="connsiteY1518" fmla="*/ 4246958 h 7188975"/>
              <a:gd name="connsiteX1519" fmla="*/ 2938673 w 4109383"/>
              <a:gd name="connsiteY1519" fmla="*/ 4246980 h 7188975"/>
              <a:gd name="connsiteX1520" fmla="*/ 2927629 w 4109383"/>
              <a:gd name="connsiteY1520" fmla="*/ 4263356 h 7188975"/>
              <a:gd name="connsiteX1521" fmla="*/ 2916572 w 4109383"/>
              <a:gd name="connsiteY1521" fmla="*/ 4279748 h 7188975"/>
              <a:gd name="connsiteX1522" fmla="*/ 2908051 w 4109383"/>
              <a:gd name="connsiteY1522" fmla="*/ 4315090 h 7188975"/>
              <a:gd name="connsiteX1523" fmla="*/ 2902811 w 4109383"/>
              <a:gd name="connsiteY1523" fmla="*/ 4321067 h 7188975"/>
              <a:gd name="connsiteX1524" fmla="*/ 2901924 w 4109383"/>
              <a:gd name="connsiteY1524" fmla="*/ 4328709 h 7188975"/>
              <a:gd name="connsiteX1525" fmla="*/ 2901917 w 4109383"/>
              <a:gd name="connsiteY1525" fmla="*/ 4328712 h 7188975"/>
              <a:gd name="connsiteX1526" fmla="*/ 2908044 w 4109383"/>
              <a:gd name="connsiteY1526" fmla="*/ 4315084 h 7188975"/>
              <a:gd name="connsiteX1527" fmla="*/ 2916566 w 4109383"/>
              <a:gd name="connsiteY1527" fmla="*/ 4279743 h 7188975"/>
              <a:gd name="connsiteX1528" fmla="*/ 2938678 w 4109383"/>
              <a:gd name="connsiteY1528" fmla="*/ 4246958 h 7188975"/>
              <a:gd name="connsiteX1529" fmla="*/ 3994881 w 4109383"/>
              <a:gd name="connsiteY1529" fmla="*/ 4967102 h 7188975"/>
              <a:gd name="connsiteX1530" fmla="*/ 3994255 w 4109383"/>
              <a:gd name="connsiteY1530" fmla="*/ 4968329 h 7188975"/>
              <a:gd name="connsiteX1531" fmla="*/ 3994255 w 4109383"/>
              <a:gd name="connsiteY1531" fmla="*/ 4968329 h 7188975"/>
              <a:gd name="connsiteX1532" fmla="*/ 4002887 w 4109383"/>
              <a:gd name="connsiteY1532" fmla="*/ 4967197 h 7188975"/>
              <a:gd name="connsiteX1533" fmla="*/ 4001971 w 4109383"/>
              <a:gd name="connsiteY1533" fmla="*/ 4968304 h 7188975"/>
              <a:gd name="connsiteX1534" fmla="*/ 4000148 w 4109383"/>
              <a:gd name="connsiteY1534" fmla="*/ 4968131 h 7188975"/>
              <a:gd name="connsiteX1535" fmla="*/ 4000149 w 4109383"/>
              <a:gd name="connsiteY1535" fmla="*/ 4968129 h 7188975"/>
              <a:gd name="connsiteX1536" fmla="*/ 4001972 w 4109383"/>
              <a:gd name="connsiteY1536" fmla="*/ 4968302 h 7188975"/>
              <a:gd name="connsiteX1537" fmla="*/ 3302470 w 4109383"/>
              <a:gd name="connsiteY1537" fmla="*/ 4484383 h 7188975"/>
              <a:gd name="connsiteX1538" fmla="*/ 3303018 w 4109383"/>
              <a:gd name="connsiteY1538" fmla="*/ 4485928 h 7188975"/>
              <a:gd name="connsiteX1539" fmla="*/ 3303022 w 4109383"/>
              <a:gd name="connsiteY1539" fmla="*/ 4485932 h 7188975"/>
              <a:gd name="connsiteX1540" fmla="*/ 3303019 w 4109383"/>
              <a:gd name="connsiteY1540" fmla="*/ 4485930 h 7188975"/>
              <a:gd name="connsiteX1541" fmla="*/ 3303018 w 4109383"/>
              <a:gd name="connsiteY1541" fmla="*/ 4485928 h 7188975"/>
              <a:gd name="connsiteX1542" fmla="*/ 3300812 w 4109383"/>
              <a:gd name="connsiteY1542" fmla="*/ 4484437 h 7188975"/>
              <a:gd name="connsiteX1543" fmla="*/ 3300806 w 4109383"/>
              <a:gd name="connsiteY1543" fmla="*/ 4484437 h 7188975"/>
              <a:gd name="connsiteX1544" fmla="*/ 3299976 w 4109383"/>
              <a:gd name="connsiteY1544" fmla="*/ 4485050 h 7188975"/>
              <a:gd name="connsiteX1545" fmla="*/ 3299974 w 4109383"/>
              <a:gd name="connsiteY1545" fmla="*/ 4485050 h 7188975"/>
              <a:gd name="connsiteX1546" fmla="*/ 3300808 w 4109383"/>
              <a:gd name="connsiteY1546" fmla="*/ 4484435 h 7188975"/>
              <a:gd name="connsiteX1547" fmla="*/ 3300812 w 4109383"/>
              <a:gd name="connsiteY1547" fmla="*/ 4484437 h 7188975"/>
              <a:gd name="connsiteX1548" fmla="*/ 4005180 w 4109383"/>
              <a:gd name="connsiteY1548" fmla="*/ 4963238 h 7188975"/>
              <a:gd name="connsiteX1549" fmla="*/ 4005178 w 4109383"/>
              <a:gd name="connsiteY1549" fmla="*/ 4963239 h 7188975"/>
              <a:gd name="connsiteX1550" fmla="*/ 4003106 w 4109383"/>
              <a:gd name="connsiteY1550" fmla="*/ 4964211 h 7188975"/>
              <a:gd name="connsiteX1551" fmla="*/ 4003107 w 4109383"/>
              <a:gd name="connsiteY1551" fmla="*/ 4964209 h 7188975"/>
              <a:gd name="connsiteX1552" fmla="*/ 3304904 w 4109383"/>
              <a:gd name="connsiteY1552" fmla="*/ 4476195 h 7188975"/>
              <a:gd name="connsiteX1553" fmla="*/ 3304903 w 4109383"/>
              <a:gd name="connsiteY1553" fmla="*/ 4476195 h 7188975"/>
              <a:gd name="connsiteX1554" fmla="*/ 3302689 w 4109383"/>
              <a:gd name="connsiteY1554" fmla="*/ 4474700 h 7188975"/>
              <a:gd name="connsiteX1555" fmla="*/ 3301386 w 4109383"/>
              <a:gd name="connsiteY1555" fmla="*/ 4477748 h 7188975"/>
              <a:gd name="connsiteX1556" fmla="*/ 3301385 w 4109383"/>
              <a:gd name="connsiteY1556" fmla="*/ 4477748 h 7188975"/>
              <a:gd name="connsiteX1557" fmla="*/ 3302690 w 4109383"/>
              <a:gd name="connsiteY1557" fmla="*/ 4474698 h 7188975"/>
              <a:gd name="connsiteX1558" fmla="*/ 3304904 w 4109383"/>
              <a:gd name="connsiteY1558" fmla="*/ 4476195 h 7188975"/>
              <a:gd name="connsiteX1559" fmla="*/ 4007507 w 4109383"/>
              <a:gd name="connsiteY1559" fmla="*/ 4943956 h 7188975"/>
              <a:gd name="connsiteX1560" fmla="*/ 4007003 w 4109383"/>
              <a:gd name="connsiteY1560" fmla="*/ 4947438 h 7188975"/>
              <a:gd name="connsiteX1561" fmla="*/ 4005411 w 4109383"/>
              <a:gd name="connsiteY1561" fmla="*/ 4952084 h 7188975"/>
              <a:gd name="connsiteX1562" fmla="*/ 4005410 w 4109383"/>
              <a:gd name="connsiteY1562" fmla="*/ 4952085 h 7188975"/>
              <a:gd name="connsiteX1563" fmla="*/ 4007002 w 4109383"/>
              <a:gd name="connsiteY1563" fmla="*/ 4947439 h 7188975"/>
              <a:gd name="connsiteX1564" fmla="*/ 4007506 w 4109383"/>
              <a:gd name="connsiteY1564" fmla="*/ 4943958 h 7188975"/>
              <a:gd name="connsiteX1565" fmla="*/ 4017200 w 4109383"/>
              <a:gd name="connsiteY1565" fmla="*/ 4941535 h 7188975"/>
              <a:gd name="connsiteX1566" fmla="*/ 4017198 w 4109383"/>
              <a:gd name="connsiteY1566" fmla="*/ 4941537 h 7188975"/>
              <a:gd name="connsiteX1567" fmla="*/ 4014772 w 4109383"/>
              <a:gd name="connsiteY1567" fmla="*/ 4941613 h 7188975"/>
              <a:gd name="connsiteX1568" fmla="*/ 4014773 w 4109383"/>
              <a:gd name="connsiteY1568" fmla="*/ 4941611 h 7188975"/>
              <a:gd name="connsiteX1569" fmla="*/ 538526 w 4109383"/>
              <a:gd name="connsiteY1569" fmla="*/ 2568577 h 7188975"/>
              <a:gd name="connsiteX1570" fmla="*/ 528351 w 4109383"/>
              <a:gd name="connsiteY1570" fmla="*/ 2572796 h 7188975"/>
              <a:gd name="connsiteX1571" fmla="*/ 528893 w 4109383"/>
              <a:gd name="connsiteY1571" fmla="*/ 2563043 h 7188975"/>
              <a:gd name="connsiteX1572" fmla="*/ 4005606 w 4109383"/>
              <a:gd name="connsiteY1572" fmla="*/ 4930426 h 7188975"/>
              <a:gd name="connsiteX1573" fmla="*/ 4005969 w 4109383"/>
              <a:gd name="connsiteY1573" fmla="*/ 4933008 h 7188975"/>
              <a:gd name="connsiteX1574" fmla="*/ 4007953 w 4109383"/>
              <a:gd name="connsiteY1574" fmla="*/ 4934405 h 7188975"/>
              <a:gd name="connsiteX1575" fmla="*/ 4007954 w 4109383"/>
              <a:gd name="connsiteY1575" fmla="*/ 4934406 h 7188975"/>
              <a:gd name="connsiteX1576" fmla="*/ 4005969 w 4109383"/>
              <a:gd name="connsiteY1576" fmla="*/ 4933009 h 7188975"/>
              <a:gd name="connsiteX1577" fmla="*/ 4021121 w 4109383"/>
              <a:gd name="connsiteY1577" fmla="*/ 4936977 h 7188975"/>
              <a:gd name="connsiteX1578" fmla="*/ 4021120 w 4109383"/>
              <a:gd name="connsiteY1578" fmla="*/ 4936978 h 7188975"/>
              <a:gd name="connsiteX1579" fmla="*/ 4018765 w 4109383"/>
              <a:gd name="connsiteY1579" fmla="*/ 4937253 h 7188975"/>
              <a:gd name="connsiteX1580" fmla="*/ 4018765 w 4109383"/>
              <a:gd name="connsiteY1580" fmla="*/ 4937251 h 7188975"/>
              <a:gd name="connsiteX1581" fmla="*/ 3311393 w 4109383"/>
              <a:gd name="connsiteY1581" fmla="*/ 4452772 h 7188975"/>
              <a:gd name="connsiteX1582" fmla="*/ 3311035 w 4109383"/>
              <a:gd name="connsiteY1582" fmla="*/ 4454191 h 7188975"/>
              <a:gd name="connsiteX1583" fmla="*/ 3305588 w 4109383"/>
              <a:gd name="connsiteY1583" fmla="*/ 4465254 h 7188975"/>
              <a:gd name="connsiteX1584" fmla="*/ 3306134 w 4109383"/>
              <a:gd name="connsiteY1584" fmla="*/ 4467981 h 7188975"/>
              <a:gd name="connsiteX1585" fmla="*/ 3304060 w 4109383"/>
              <a:gd name="connsiteY1585" fmla="*/ 4465502 h 7188975"/>
              <a:gd name="connsiteX1586" fmla="*/ 3306829 w 4109383"/>
              <a:gd name="connsiteY1586" fmla="*/ 4456790 h 7188975"/>
              <a:gd name="connsiteX1587" fmla="*/ 578401 w 4109383"/>
              <a:gd name="connsiteY1587" fmla="*/ 2588127 h 7188975"/>
              <a:gd name="connsiteX1588" fmla="*/ 582101 w 4109383"/>
              <a:gd name="connsiteY1588" fmla="*/ 2593956 h 7188975"/>
              <a:gd name="connsiteX1589" fmla="*/ 568165 w 4109383"/>
              <a:gd name="connsiteY1589" fmla="*/ 2605497 h 7188975"/>
              <a:gd name="connsiteX1590" fmla="*/ 569647 w 4109383"/>
              <a:gd name="connsiteY1590" fmla="*/ 2617929 h 7188975"/>
              <a:gd name="connsiteX1591" fmla="*/ 569276 w 4109383"/>
              <a:gd name="connsiteY1591" fmla="*/ 2619476 h 7188975"/>
              <a:gd name="connsiteX1592" fmla="*/ 568331 w 4109383"/>
              <a:gd name="connsiteY1592" fmla="*/ 2620183 h 7188975"/>
              <a:gd name="connsiteX1593" fmla="*/ 562837 w 4109383"/>
              <a:gd name="connsiteY1593" fmla="*/ 2591159 h 7188975"/>
              <a:gd name="connsiteX1594" fmla="*/ 574863 w 4109383"/>
              <a:gd name="connsiteY1594" fmla="*/ 2589898 h 7188975"/>
              <a:gd name="connsiteX1595" fmla="*/ 2945455 w 4109383"/>
              <a:gd name="connsiteY1595" fmla="*/ 4201619 h 7188975"/>
              <a:gd name="connsiteX1596" fmla="*/ 2945456 w 4109383"/>
              <a:gd name="connsiteY1596" fmla="*/ 4201621 h 7188975"/>
              <a:gd name="connsiteX1597" fmla="*/ 2943467 w 4109383"/>
              <a:gd name="connsiteY1597" fmla="*/ 4203521 h 7188975"/>
              <a:gd name="connsiteX1598" fmla="*/ 2932351 w 4109383"/>
              <a:gd name="connsiteY1598" fmla="*/ 4222886 h 7188975"/>
              <a:gd name="connsiteX1599" fmla="*/ 2932351 w 4109383"/>
              <a:gd name="connsiteY1599" fmla="*/ 4222884 h 7188975"/>
              <a:gd name="connsiteX1600" fmla="*/ 2943467 w 4109383"/>
              <a:gd name="connsiteY1600" fmla="*/ 4203519 h 7188975"/>
              <a:gd name="connsiteX1601" fmla="*/ 3049310 w 4109383"/>
              <a:gd name="connsiteY1601" fmla="*/ 4269522 h 7188975"/>
              <a:gd name="connsiteX1602" fmla="*/ 3050410 w 4109383"/>
              <a:gd name="connsiteY1602" fmla="*/ 4275271 h 7188975"/>
              <a:gd name="connsiteX1603" fmla="*/ 3050407 w 4109383"/>
              <a:gd name="connsiteY1603" fmla="*/ 4275277 h 7188975"/>
              <a:gd name="connsiteX1604" fmla="*/ 3049307 w 4109383"/>
              <a:gd name="connsiteY1604" fmla="*/ 4269527 h 7188975"/>
              <a:gd name="connsiteX1605" fmla="*/ 3043455 w 4109383"/>
              <a:gd name="connsiteY1605" fmla="*/ 4269774 h 7188975"/>
              <a:gd name="connsiteX1606" fmla="*/ 3037547 w 4109383"/>
              <a:gd name="connsiteY1606" fmla="*/ 4272990 h 7188975"/>
              <a:gd name="connsiteX1607" fmla="*/ 3037544 w 4109383"/>
              <a:gd name="connsiteY1607" fmla="*/ 4272988 h 7188975"/>
              <a:gd name="connsiteX1608" fmla="*/ 3049310 w 4109383"/>
              <a:gd name="connsiteY1608" fmla="*/ 4269522 h 7188975"/>
              <a:gd name="connsiteX1609" fmla="*/ 4015409 w 4109383"/>
              <a:gd name="connsiteY1609" fmla="*/ 4928335 h 7188975"/>
              <a:gd name="connsiteX1610" fmla="*/ 4015408 w 4109383"/>
              <a:gd name="connsiteY1610" fmla="*/ 4928336 h 7188975"/>
              <a:gd name="connsiteX1611" fmla="*/ 4012564 w 4109383"/>
              <a:gd name="connsiteY1611" fmla="*/ 4935301 h 7188975"/>
              <a:gd name="connsiteX1612" fmla="*/ 4012563 w 4109383"/>
              <a:gd name="connsiteY1612" fmla="*/ 4935304 h 7188975"/>
              <a:gd name="connsiteX1613" fmla="*/ 4012562 w 4109383"/>
              <a:gd name="connsiteY1613" fmla="*/ 4935306 h 7188975"/>
              <a:gd name="connsiteX1614" fmla="*/ 4009483 w 4109383"/>
              <a:gd name="connsiteY1614" fmla="*/ 4941251 h 7188975"/>
              <a:gd name="connsiteX1615" fmla="*/ 4009453 w 4109383"/>
              <a:gd name="connsiteY1615" fmla="*/ 4941309 h 7188975"/>
              <a:gd name="connsiteX1616" fmla="*/ 4009454 w 4109383"/>
              <a:gd name="connsiteY1616" fmla="*/ 4941307 h 7188975"/>
              <a:gd name="connsiteX1617" fmla="*/ 4009483 w 4109383"/>
              <a:gd name="connsiteY1617" fmla="*/ 4941251 h 7188975"/>
              <a:gd name="connsiteX1618" fmla="*/ 4012562 w 4109383"/>
              <a:gd name="connsiteY1618" fmla="*/ 4935307 h 7188975"/>
              <a:gd name="connsiteX1619" fmla="*/ 4012562 w 4109383"/>
              <a:gd name="connsiteY1619" fmla="*/ 4935306 h 7188975"/>
              <a:gd name="connsiteX1620" fmla="*/ 4012564 w 4109383"/>
              <a:gd name="connsiteY1620" fmla="*/ 4935301 h 7188975"/>
              <a:gd name="connsiteX1621" fmla="*/ 4013512 w 4109383"/>
              <a:gd name="connsiteY1621" fmla="*/ 4931451 h 7188975"/>
              <a:gd name="connsiteX1622" fmla="*/ 4015408 w 4109383"/>
              <a:gd name="connsiteY1622" fmla="*/ 4928336 h 7188975"/>
              <a:gd name="connsiteX1623" fmla="*/ 4015408 w 4109383"/>
              <a:gd name="connsiteY1623" fmla="*/ 4928335 h 7188975"/>
              <a:gd name="connsiteX1624" fmla="*/ 2822528 w 4109383"/>
              <a:gd name="connsiteY1624" fmla="*/ 4113067 h 7188975"/>
              <a:gd name="connsiteX1625" fmla="*/ 2823629 w 4109383"/>
              <a:gd name="connsiteY1625" fmla="*/ 4118816 h 7188975"/>
              <a:gd name="connsiteX1626" fmla="*/ 2823627 w 4109383"/>
              <a:gd name="connsiteY1626" fmla="*/ 4118819 h 7188975"/>
              <a:gd name="connsiteX1627" fmla="*/ 2822525 w 4109383"/>
              <a:gd name="connsiteY1627" fmla="*/ 4113070 h 7188975"/>
              <a:gd name="connsiteX1628" fmla="*/ 2816674 w 4109383"/>
              <a:gd name="connsiteY1628" fmla="*/ 4113316 h 7188975"/>
              <a:gd name="connsiteX1629" fmla="*/ 2810763 w 4109383"/>
              <a:gd name="connsiteY1629" fmla="*/ 4116534 h 7188975"/>
              <a:gd name="connsiteX1630" fmla="*/ 2810763 w 4109383"/>
              <a:gd name="connsiteY1630" fmla="*/ 4116533 h 7188975"/>
              <a:gd name="connsiteX1631" fmla="*/ 2822528 w 4109383"/>
              <a:gd name="connsiteY1631" fmla="*/ 4113067 h 7188975"/>
              <a:gd name="connsiteX1632" fmla="*/ 2941781 w 4109383"/>
              <a:gd name="connsiteY1632" fmla="*/ 4190614 h 7188975"/>
              <a:gd name="connsiteX1633" fmla="*/ 2948508 w 4109383"/>
              <a:gd name="connsiteY1633" fmla="*/ 4195303 h 7188975"/>
              <a:gd name="connsiteX1634" fmla="*/ 2952739 w 4109383"/>
              <a:gd name="connsiteY1634" fmla="*/ 4198868 h 7188975"/>
              <a:gd name="connsiteX1635" fmla="*/ 2955220 w 4109383"/>
              <a:gd name="connsiteY1635" fmla="*/ 4200737 h 7188975"/>
              <a:gd name="connsiteX1636" fmla="*/ 2959021 w 4109383"/>
              <a:gd name="connsiteY1636" fmla="*/ 4204161 h 7188975"/>
              <a:gd name="connsiteX1637" fmla="*/ 2959047 w 4109383"/>
              <a:gd name="connsiteY1637" fmla="*/ 4204183 h 7188975"/>
              <a:gd name="connsiteX1638" fmla="*/ 2959047 w 4109383"/>
              <a:gd name="connsiteY1638" fmla="*/ 4204184 h 7188975"/>
              <a:gd name="connsiteX1639" fmla="*/ 2959021 w 4109383"/>
              <a:gd name="connsiteY1639" fmla="*/ 4204161 h 7188975"/>
              <a:gd name="connsiteX1640" fmla="*/ 2952739 w 4109383"/>
              <a:gd name="connsiteY1640" fmla="*/ 4198868 h 7188975"/>
              <a:gd name="connsiteX1641" fmla="*/ 2941782 w 4109383"/>
              <a:gd name="connsiteY1641" fmla="*/ 4190615 h 7188975"/>
              <a:gd name="connsiteX1642" fmla="*/ 2937908 w 4109383"/>
              <a:gd name="connsiteY1642" fmla="*/ 4189396 h 7188975"/>
              <a:gd name="connsiteX1643" fmla="*/ 2937908 w 4109383"/>
              <a:gd name="connsiteY1643" fmla="*/ 4189395 h 7188975"/>
              <a:gd name="connsiteX1644" fmla="*/ 2941781 w 4109383"/>
              <a:gd name="connsiteY1644" fmla="*/ 4190614 h 7188975"/>
              <a:gd name="connsiteX1645" fmla="*/ 3446790 w 4109383"/>
              <a:gd name="connsiteY1645" fmla="*/ 4533612 h 7188975"/>
              <a:gd name="connsiteX1646" fmla="*/ 3445129 w 4109383"/>
              <a:gd name="connsiteY1646" fmla="*/ 4544320 h 7188975"/>
              <a:gd name="connsiteX1647" fmla="*/ 3445128 w 4109383"/>
              <a:gd name="connsiteY1647" fmla="*/ 4544320 h 7188975"/>
              <a:gd name="connsiteX1648" fmla="*/ 3446358 w 4109383"/>
              <a:gd name="connsiteY1648" fmla="*/ 4538187 h 7188975"/>
              <a:gd name="connsiteX1649" fmla="*/ 3446789 w 4109383"/>
              <a:gd name="connsiteY1649" fmla="*/ 4533616 h 7188975"/>
              <a:gd name="connsiteX1650" fmla="*/ 3445319 w 4109383"/>
              <a:gd name="connsiteY1650" fmla="*/ 4535716 h 7188975"/>
              <a:gd name="connsiteX1651" fmla="*/ 3445320 w 4109383"/>
              <a:gd name="connsiteY1651" fmla="*/ 4535713 h 7188975"/>
              <a:gd name="connsiteX1652" fmla="*/ 3446790 w 4109383"/>
              <a:gd name="connsiteY1652" fmla="*/ 4533612 h 7188975"/>
              <a:gd name="connsiteX1653" fmla="*/ 3418220 w 4109383"/>
              <a:gd name="connsiteY1653" fmla="*/ 4513752 h 7188975"/>
              <a:gd name="connsiteX1654" fmla="*/ 3408070 w 4109383"/>
              <a:gd name="connsiteY1654" fmla="*/ 4547289 h 7188975"/>
              <a:gd name="connsiteX1655" fmla="*/ 3398085 w 4109383"/>
              <a:gd name="connsiteY1655" fmla="*/ 4571809 h 7188975"/>
              <a:gd name="connsiteX1656" fmla="*/ 3394057 w 4109383"/>
              <a:gd name="connsiteY1656" fmla="*/ 4583424 h 7188975"/>
              <a:gd name="connsiteX1657" fmla="*/ 3394058 w 4109383"/>
              <a:gd name="connsiteY1657" fmla="*/ 4583416 h 7188975"/>
              <a:gd name="connsiteX1658" fmla="*/ 3396158 w 4109383"/>
              <a:gd name="connsiteY1658" fmla="*/ 4578839 h 7188975"/>
              <a:gd name="connsiteX1659" fmla="*/ 3398084 w 4109383"/>
              <a:gd name="connsiteY1659" fmla="*/ 4571808 h 7188975"/>
              <a:gd name="connsiteX1660" fmla="*/ 3408069 w 4109383"/>
              <a:gd name="connsiteY1660" fmla="*/ 4547287 h 7188975"/>
              <a:gd name="connsiteX1661" fmla="*/ 3413144 w 4109383"/>
              <a:gd name="connsiteY1661" fmla="*/ 4530518 h 7188975"/>
              <a:gd name="connsiteX1662" fmla="*/ 3418214 w 4109383"/>
              <a:gd name="connsiteY1662" fmla="*/ 4513766 h 7188975"/>
              <a:gd name="connsiteX1663" fmla="*/ 4021784 w 4109383"/>
              <a:gd name="connsiteY1663" fmla="*/ 4918749 h 7188975"/>
              <a:gd name="connsiteX1664" fmla="*/ 4021785 w 4109383"/>
              <a:gd name="connsiteY1664" fmla="*/ 4918750 h 7188975"/>
              <a:gd name="connsiteX1665" fmla="*/ 4020151 w 4109383"/>
              <a:gd name="connsiteY1665" fmla="*/ 4922834 h 7188975"/>
              <a:gd name="connsiteX1666" fmla="*/ 4020150 w 4109383"/>
              <a:gd name="connsiteY1666" fmla="*/ 4922836 h 7188975"/>
              <a:gd name="connsiteX1667" fmla="*/ 4027369 w 4109383"/>
              <a:gd name="connsiteY1667" fmla="*/ 4915433 h 7188975"/>
              <a:gd name="connsiteX1668" fmla="*/ 4028139 w 4109383"/>
              <a:gd name="connsiteY1668" fmla="*/ 4916318 h 7188975"/>
              <a:gd name="connsiteX1669" fmla="*/ 4027922 w 4109383"/>
              <a:gd name="connsiteY1669" fmla="*/ 4917010 h 7188975"/>
              <a:gd name="connsiteX1670" fmla="*/ 4027921 w 4109383"/>
              <a:gd name="connsiteY1670" fmla="*/ 4917010 h 7188975"/>
              <a:gd name="connsiteX1671" fmla="*/ 4027922 w 4109383"/>
              <a:gd name="connsiteY1671" fmla="*/ 4917011 h 7188975"/>
              <a:gd name="connsiteX1672" fmla="*/ 4026447 w 4109383"/>
              <a:gd name="connsiteY1672" fmla="*/ 4918923 h 7188975"/>
              <a:gd name="connsiteX1673" fmla="*/ 4027921 w 4109383"/>
              <a:gd name="connsiteY1673" fmla="*/ 4917010 h 7188975"/>
              <a:gd name="connsiteX1674" fmla="*/ 4027369 w 4109383"/>
              <a:gd name="connsiteY1674" fmla="*/ 4915434 h 7188975"/>
              <a:gd name="connsiteX1675" fmla="*/ 3210433 w 4109383"/>
              <a:gd name="connsiteY1675" fmla="*/ 4357407 h 7188975"/>
              <a:gd name="connsiteX1676" fmla="*/ 3214034 w 4109383"/>
              <a:gd name="connsiteY1676" fmla="*/ 4360687 h 7188975"/>
              <a:gd name="connsiteX1677" fmla="*/ 3214047 w 4109383"/>
              <a:gd name="connsiteY1677" fmla="*/ 4360691 h 7188975"/>
              <a:gd name="connsiteX1678" fmla="*/ 3215128 w 4109383"/>
              <a:gd name="connsiteY1678" fmla="*/ 4363028 h 7188975"/>
              <a:gd name="connsiteX1679" fmla="*/ 3215124 w 4109383"/>
              <a:gd name="connsiteY1679" fmla="*/ 4363024 h 7188975"/>
              <a:gd name="connsiteX1680" fmla="*/ 3214047 w 4109383"/>
              <a:gd name="connsiteY1680" fmla="*/ 4360699 h 7188975"/>
              <a:gd name="connsiteX1681" fmla="*/ 3214034 w 4109383"/>
              <a:gd name="connsiteY1681" fmla="*/ 4360687 h 7188975"/>
              <a:gd name="connsiteX1682" fmla="*/ 3207309 w 4109383"/>
              <a:gd name="connsiteY1682" fmla="*/ 4358149 h 7188975"/>
              <a:gd name="connsiteX1683" fmla="*/ 3207304 w 4109383"/>
              <a:gd name="connsiteY1683" fmla="*/ 4358150 h 7188975"/>
              <a:gd name="connsiteX1684" fmla="*/ 3207295 w 4109383"/>
              <a:gd name="connsiteY1684" fmla="*/ 4358144 h 7188975"/>
              <a:gd name="connsiteX1685" fmla="*/ 3207309 w 4109383"/>
              <a:gd name="connsiteY1685" fmla="*/ 4358149 h 7188975"/>
              <a:gd name="connsiteX1686" fmla="*/ 4031507 w 4109383"/>
              <a:gd name="connsiteY1686" fmla="*/ 4904492 h 7188975"/>
              <a:gd name="connsiteX1687" fmla="*/ 4029479 w 4109383"/>
              <a:gd name="connsiteY1687" fmla="*/ 4904830 h 7188975"/>
              <a:gd name="connsiteX1688" fmla="*/ 4029481 w 4109383"/>
              <a:gd name="connsiteY1688" fmla="*/ 4904828 h 7188975"/>
              <a:gd name="connsiteX1689" fmla="*/ 4031501 w 4109383"/>
              <a:gd name="connsiteY1689" fmla="*/ 4904491 h 7188975"/>
              <a:gd name="connsiteX1690" fmla="*/ 3221948 w 4109383"/>
              <a:gd name="connsiteY1690" fmla="*/ 4345672 h 7188975"/>
              <a:gd name="connsiteX1691" fmla="*/ 3221055 w 4109383"/>
              <a:gd name="connsiteY1691" fmla="*/ 4351765 h 7188975"/>
              <a:gd name="connsiteX1692" fmla="*/ 3221053 w 4109383"/>
              <a:gd name="connsiteY1692" fmla="*/ 4351763 h 7188975"/>
              <a:gd name="connsiteX1693" fmla="*/ 3221945 w 4109383"/>
              <a:gd name="connsiteY1693" fmla="*/ 4345676 h 7188975"/>
              <a:gd name="connsiteX1694" fmla="*/ 3215197 w 4109383"/>
              <a:gd name="connsiteY1694" fmla="*/ 4343129 h 7188975"/>
              <a:gd name="connsiteX1695" fmla="*/ 3215195 w 4109383"/>
              <a:gd name="connsiteY1695" fmla="*/ 4343126 h 7188975"/>
              <a:gd name="connsiteX1696" fmla="*/ 3221948 w 4109383"/>
              <a:gd name="connsiteY1696" fmla="*/ 4345672 h 7188975"/>
              <a:gd name="connsiteX1697" fmla="*/ 4040933 w 4109383"/>
              <a:gd name="connsiteY1697" fmla="*/ 4903400 h 7188975"/>
              <a:gd name="connsiteX1698" fmla="*/ 4040089 w 4109383"/>
              <a:gd name="connsiteY1698" fmla="*/ 4904698 h 7188975"/>
              <a:gd name="connsiteX1699" fmla="*/ 4038756 w 4109383"/>
              <a:gd name="connsiteY1699" fmla="*/ 4905899 h 7188975"/>
              <a:gd name="connsiteX1700" fmla="*/ 4038748 w 4109383"/>
              <a:gd name="connsiteY1700" fmla="*/ 4905907 h 7188975"/>
              <a:gd name="connsiteX1701" fmla="*/ 4038635 w 4109383"/>
              <a:gd name="connsiteY1701" fmla="*/ 4906216 h 7188975"/>
              <a:gd name="connsiteX1702" fmla="*/ 4036245 w 4109383"/>
              <a:gd name="connsiteY1702" fmla="*/ 4912761 h 7188975"/>
              <a:gd name="connsiteX1703" fmla="*/ 4032453 w 4109383"/>
              <a:gd name="connsiteY1703" fmla="*/ 4909817 h 7188975"/>
              <a:gd name="connsiteX1704" fmla="*/ 4032454 w 4109383"/>
              <a:gd name="connsiteY1704" fmla="*/ 4909816 h 7188975"/>
              <a:gd name="connsiteX1705" fmla="*/ 4036245 w 4109383"/>
              <a:gd name="connsiteY1705" fmla="*/ 4912760 h 7188975"/>
              <a:gd name="connsiteX1706" fmla="*/ 4038635 w 4109383"/>
              <a:gd name="connsiteY1706" fmla="*/ 4906216 h 7188975"/>
              <a:gd name="connsiteX1707" fmla="*/ 4038748 w 4109383"/>
              <a:gd name="connsiteY1707" fmla="*/ 4905907 h 7188975"/>
              <a:gd name="connsiteX1708" fmla="*/ 4038748 w 4109383"/>
              <a:gd name="connsiteY1708" fmla="*/ 4905907 h 7188975"/>
              <a:gd name="connsiteX1709" fmla="*/ 4038749 w 4109383"/>
              <a:gd name="connsiteY1709" fmla="*/ 4905905 h 7188975"/>
              <a:gd name="connsiteX1710" fmla="*/ 4038756 w 4109383"/>
              <a:gd name="connsiteY1710" fmla="*/ 4905899 h 7188975"/>
              <a:gd name="connsiteX1711" fmla="*/ 3305499 w 4109383"/>
              <a:gd name="connsiteY1711" fmla="*/ 4401161 h 7188975"/>
              <a:gd name="connsiteX1712" fmla="*/ 3298824 w 4109383"/>
              <a:gd name="connsiteY1712" fmla="*/ 4406087 h 7188975"/>
              <a:gd name="connsiteX1713" fmla="*/ 3296578 w 4109383"/>
              <a:gd name="connsiteY1713" fmla="*/ 4414005 h 7188975"/>
              <a:gd name="connsiteX1714" fmla="*/ 3303253 w 4109383"/>
              <a:gd name="connsiteY1714" fmla="*/ 4409079 h 7188975"/>
              <a:gd name="connsiteX1715" fmla="*/ 3305499 w 4109383"/>
              <a:gd name="connsiteY1715" fmla="*/ 4401161 h 7188975"/>
              <a:gd name="connsiteX1716" fmla="*/ 3430771 w 4109383"/>
              <a:gd name="connsiteY1716" fmla="*/ 4485451 h 7188975"/>
              <a:gd name="connsiteX1717" fmla="*/ 3430139 w 4109383"/>
              <a:gd name="connsiteY1717" fmla="*/ 4487932 h 7188975"/>
              <a:gd name="connsiteX1718" fmla="*/ 3424265 w 4109383"/>
              <a:gd name="connsiteY1718" fmla="*/ 4506264 h 7188975"/>
              <a:gd name="connsiteX1719" fmla="*/ 3424264 w 4109383"/>
              <a:gd name="connsiteY1719" fmla="*/ 4506265 h 7188975"/>
              <a:gd name="connsiteX1720" fmla="*/ 3430138 w 4109383"/>
              <a:gd name="connsiteY1720" fmla="*/ 4487933 h 7188975"/>
              <a:gd name="connsiteX1721" fmla="*/ 3430771 w 4109383"/>
              <a:gd name="connsiteY1721" fmla="*/ 4485451 h 7188975"/>
              <a:gd name="connsiteX1722" fmla="*/ 3458239 w 4109383"/>
              <a:gd name="connsiteY1722" fmla="*/ 4501257 h 7188975"/>
              <a:gd name="connsiteX1723" fmla="*/ 3458077 w 4109383"/>
              <a:gd name="connsiteY1723" fmla="*/ 4510271 h 7188975"/>
              <a:gd name="connsiteX1724" fmla="*/ 3458076 w 4109383"/>
              <a:gd name="connsiteY1724" fmla="*/ 4510276 h 7188975"/>
              <a:gd name="connsiteX1725" fmla="*/ 3459193 w 4109383"/>
              <a:gd name="connsiteY1725" fmla="*/ 4503275 h 7188975"/>
              <a:gd name="connsiteX1726" fmla="*/ 3458238 w 4109383"/>
              <a:gd name="connsiteY1726" fmla="*/ 4501262 h 7188975"/>
              <a:gd name="connsiteX1727" fmla="*/ 2832933 w 4109383"/>
              <a:gd name="connsiteY1727" fmla="*/ 4069122 h 7188975"/>
              <a:gd name="connsiteX1728" fmla="*/ 2838922 w 4109383"/>
              <a:gd name="connsiteY1728" fmla="*/ 4074089 h 7188975"/>
              <a:gd name="connsiteX1729" fmla="*/ 2838913 w 4109383"/>
              <a:gd name="connsiteY1729" fmla="*/ 4074091 h 7188975"/>
              <a:gd name="connsiteX1730" fmla="*/ 2832929 w 4109383"/>
              <a:gd name="connsiteY1730" fmla="*/ 4069128 h 7188975"/>
              <a:gd name="connsiteX1731" fmla="*/ 2825327 w 4109383"/>
              <a:gd name="connsiteY1731" fmla="*/ 4071529 h 7188975"/>
              <a:gd name="connsiteX1732" fmla="*/ 2825331 w 4109383"/>
              <a:gd name="connsiteY1732" fmla="*/ 4071525 h 7188975"/>
              <a:gd name="connsiteX1733" fmla="*/ 2832933 w 4109383"/>
              <a:gd name="connsiteY1733" fmla="*/ 4069122 h 7188975"/>
              <a:gd name="connsiteX1734" fmla="*/ 3430933 w 4109383"/>
              <a:gd name="connsiteY1734" fmla="*/ 4476436 h 7188975"/>
              <a:gd name="connsiteX1735" fmla="*/ 3430936 w 4109383"/>
              <a:gd name="connsiteY1735" fmla="*/ 4476441 h 7188975"/>
              <a:gd name="connsiteX1736" fmla="*/ 3431616 w 4109383"/>
              <a:gd name="connsiteY1736" fmla="*/ 4477583 h 7188975"/>
              <a:gd name="connsiteX1737" fmla="*/ 3431960 w 4109383"/>
              <a:gd name="connsiteY1737" fmla="*/ 4478510 h 7188975"/>
              <a:gd name="connsiteX1738" fmla="*/ 3432652 w 4109383"/>
              <a:gd name="connsiteY1738" fmla="*/ 4479906 h 7188975"/>
              <a:gd name="connsiteX1739" fmla="*/ 3432819 w 4109383"/>
              <a:gd name="connsiteY1739" fmla="*/ 4480826 h 7188975"/>
              <a:gd name="connsiteX1740" fmla="*/ 3433486 w 4109383"/>
              <a:gd name="connsiteY1740" fmla="*/ 4482622 h 7188975"/>
              <a:gd name="connsiteX1741" fmla="*/ 3433570 w 4109383"/>
              <a:gd name="connsiteY1741" fmla="*/ 4484939 h 7188975"/>
              <a:gd name="connsiteX1742" fmla="*/ 3433570 w 4109383"/>
              <a:gd name="connsiteY1742" fmla="*/ 4484942 h 7188975"/>
              <a:gd name="connsiteX1743" fmla="*/ 3433569 w 4109383"/>
              <a:gd name="connsiteY1743" fmla="*/ 4484943 h 7188975"/>
              <a:gd name="connsiteX1744" fmla="*/ 3433570 w 4109383"/>
              <a:gd name="connsiteY1744" fmla="*/ 4484939 h 7188975"/>
              <a:gd name="connsiteX1745" fmla="*/ 3432819 w 4109383"/>
              <a:gd name="connsiteY1745" fmla="*/ 4480826 h 7188975"/>
              <a:gd name="connsiteX1746" fmla="*/ 3431960 w 4109383"/>
              <a:gd name="connsiteY1746" fmla="*/ 4478510 h 7188975"/>
              <a:gd name="connsiteX1747" fmla="*/ 3430936 w 4109383"/>
              <a:gd name="connsiteY1747" fmla="*/ 4476441 h 7188975"/>
              <a:gd name="connsiteX1748" fmla="*/ 3430933 w 4109383"/>
              <a:gd name="connsiteY1748" fmla="*/ 4476437 h 7188975"/>
              <a:gd name="connsiteX1749" fmla="*/ 4038415 w 4109383"/>
              <a:gd name="connsiteY1749" fmla="*/ 4883075 h 7188975"/>
              <a:gd name="connsiteX1750" fmla="*/ 4036570 w 4109383"/>
              <a:gd name="connsiteY1750" fmla="*/ 4890055 h 7188975"/>
              <a:gd name="connsiteX1751" fmla="*/ 4036568 w 4109383"/>
              <a:gd name="connsiteY1751" fmla="*/ 4890059 h 7188975"/>
              <a:gd name="connsiteX1752" fmla="*/ 4038414 w 4109383"/>
              <a:gd name="connsiteY1752" fmla="*/ 4883075 h 7188975"/>
              <a:gd name="connsiteX1753" fmla="*/ 3498172 w 4109383"/>
              <a:gd name="connsiteY1753" fmla="*/ 4513337 h 7188975"/>
              <a:gd name="connsiteX1754" fmla="*/ 3498785 w 4109383"/>
              <a:gd name="connsiteY1754" fmla="*/ 4525619 h 7188975"/>
              <a:gd name="connsiteX1755" fmla="*/ 3498783 w 4109383"/>
              <a:gd name="connsiteY1755" fmla="*/ 4525623 h 7188975"/>
              <a:gd name="connsiteX1756" fmla="*/ 3498170 w 4109383"/>
              <a:gd name="connsiteY1756" fmla="*/ 4513343 h 7188975"/>
              <a:gd name="connsiteX1757" fmla="*/ 3296081 w 4109383"/>
              <a:gd name="connsiteY1757" fmla="*/ 4368458 h 7188975"/>
              <a:gd name="connsiteX1758" fmla="*/ 3292224 w 4109383"/>
              <a:gd name="connsiteY1758" fmla="*/ 4367130 h 7188975"/>
              <a:gd name="connsiteX1759" fmla="*/ 3287662 w 4109383"/>
              <a:gd name="connsiteY1759" fmla="*/ 4369453 h 7188975"/>
              <a:gd name="connsiteX1760" fmla="*/ 3282124 w 4109383"/>
              <a:gd name="connsiteY1760" fmla="*/ 4394410 h 7188975"/>
              <a:gd name="connsiteX1761" fmla="*/ 3281803 w 4109383"/>
              <a:gd name="connsiteY1761" fmla="*/ 4407169 h 7188975"/>
              <a:gd name="connsiteX1762" fmla="*/ 3280969 w 4109383"/>
              <a:gd name="connsiteY1762" fmla="*/ 4407784 h 7188975"/>
              <a:gd name="connsiteX1763" fmla="*/ 3289463 w 4109383"/>
              <a:gd name="connsiteY1763" fmla="*/ 4411950 h 7188975"/>
              <a:gd name="connsiteX1764" fmla="*/ 3289965 w 4109383"/>
              <a:gd name="connsiteY1764" fmla="*/ 4400102 h 7188975"/>
              <a:gd name="connsiteX1765" fmla="*/ 3290755 w 4109383"/>
              <a:gd name="connsiteY1765" fmla="*/ 4384910 h 7188975"/>
              <a:gd name="connsiteX1766" fmla="*/ 3293942 w 4109383"/>
              <a:gd name="connsiteY1766" fmla="*/ 4372124 h 7188975"/>
              <a:gd name="connsiteX1767" fmla="*/ 3296081 w 4109383"/>
              <a:gd name="connsiteY1767" fmla="*/ 4368458 h 7188975"/>
              <a:gd name="connsiteX1768" fmla="*/ 4046291 w 4109383"/>
              <a:gd name="connsiteY1768" fmla="*/ 4875801 h 7188975"/>
              <a:gd name="connsiteX1769" fmla="*/ 4046738 w 4109383"/>
              <a:gd name="connsiteY1769" fmla="*/ 4878825 h 7188975"/>
              <a:gd name="connsiteX1770" fmla="*/ 4048055 w 4109383"/>
              <a:gd name="connsiteY1770" fmla="*/ 4879082 h 7188975"/>
              <a:gd name="connsiteX1771" fmla="*/ 4048817 w 4109383"/>
              <a:gd name="connsiteY1771" fmla="*/ 4877764 h 7188975"/>
              <a:gd name="connsiteX1772" fmla="*/ 4048054 w 4109383"/>
              <a:gd name="connsiteY1772" fmla="*/ 4879084 h 7188975"/>
              <a:gd name="connsiteX1773" fmla="*/ 4046737 w 4109383"/>
              <a:gd name="connsiteY1773" fmla="*/ 4878827 h 7188975"/>
              <a:gd name="connsiteX1774" fmla="*/ 4046290 w 4109383"/>
              <a:gd name="connsiteY1774" fmla="*/ 4875802 h 7188975"/>
              <a:gd name="connsiteX1775" fmla="*/ 606737 w 4109383"/>
              <a:gd name="connsiteY1775" fmla="*/ 2529398 h 7188975"/>
              <a:gd name="connsiteX1776" fmla="*/ 600736 w 4109383"/>
              <a:gd name="connsiteY1776" fmla="*/ 2543847 h 7188975"/>
              <a:gd name="connsiteX1777" fmla="*/ 582621 w 4109383"/>
              <a:gd name="connsiteY1777" fmla="*/ 2533618 h 7188975"/>
              <a:gd name="connsiteX1778" fmla="*/ 577516 w 4109383"/>
              <a:gd name="connsiteY1778" fmla="*/ 2566790 h 7188975"/>
              <a:gd name="connsiteX1779" fmla="*/ 576100 w 4109383"/>
              <a:gd name="connsiteY1779" fmla="*/ 2568636 h 7188975"/>
              <a:gd name="connsiteX1780" fmla="*/ 575430 w 4109383"/>
              <a:gd name="connsiteY1780" fmla="*/ 2574760 h 7188975"/>
              <a:gd name="connsiteX1781" fmla="*/ 570208 w 4109383"/>
              <a:gd name="connsiteY1781" fmla="*/ 2566282 h 7188975"/>
              <a:gd name="connsiteX1782" fmla="*/ 572113 w 4109383"/>
              <a:gd name="connsiteY1782" fmla="*/ 2551924 h 7188975"/>
              <a:gd name="connsiteX1783" fmla="*/ 573645 w 4109383"/>
              <a:gd name="connsiteY1783" fmla="*/ 2549925 h 7188975"/>
              <a:gd name="connsiteX1784" fmla="*/ 579858 w 4109383"/>
              <a:gd name="connsiteY1784" fmla="*/ 2514684 h 7188975"/>
              <a:gd name="connsiteX1785" fmla="*/ 3419086 w 4109383"/>
              <a:gd name="connsiteY1785" fmla="*/ 4441232 h 7188975"/>
              <a:gd name="connsiteX1786" fmla="*/ 3417425 w 4109383"/>
              <a:gd name="connsiteY1786" fmla="*/ 4451941 h 7188975"/>
              <a:gd name="connsiteX1787" fmla="*/ 3417425 w 4109383"/>
              <a:gd name="connsiteY1787" fmla="*/ 4451940 h 7188975"/>
              <a:gd name="connsiteX1788" fmla="*/ 3418654 w 4109383"/>
              <a:gd name="connsiteY1788" fmla="*/ 4445810 h 7188975"/>
              <a:gd name="connsiteX1789" fmla="*/ 3419085 w 4109383"/>
              <a:gd name="connsiteY1789" fmla="*/ 4441237 h 7188975"/>
              <a:gd name="connsiteX1790" fmla="*/ 3417615 w 4109383"/>
              <a:gd name="connsiteY1790" fmla="*/ 4443339 h 7188975"/>
              <a:gd name="connsiteX1791" fmla="*/ 3417617 w 4109383"/>
              <a:gd name="connsiteY1791" fmla="*/ 4443334 h 7188975"/>
              <a:gd name="connsiteX1792" fmla="*/ 3419086 w 4109383"/>
              <a:gd name="connsiteY1792" fmla="*/ 4441232 h 7188975"/>
              <a:gd name="connsiteX1793" fmla="*/ 4050607 w 4109383"/>
              <a:gd name="connsiteY1793" fmla="*/ 4864711 h 7188975"/>
              <a:gd name="connsiteX1794" fmla="*/ 4049666 w 4109383"/>
              <a:gd name="connsiteY1794" fmla="*/ 4866178 h 7188975"/>
              <a:gd name="connsiteX1795" fmla="*/ 4049667 w 4109383"/>
              <a:gd name="connsiteY1795" fmla="*/ 4866187 h 7188975"/>
              <a:gd name="connsiteX1796" fmla="*/ 4051372 w 4109383"/>
              <a:gd name="connsiteY1796" fmla="*/ 4870180 h 7188975"/>
              <a:gd name="connsiteX1797" fmla="*/ 4051376 w 4109383"/>
              <a:gd name="connsiteY1797" fmla="*/ 4870185 h 7188975"/>
              <a:gd name="connsiteX1798" fmla="*/ 4051375 w 4109383"/>
              <a:gd name="connsiteY1798" fmla="*/ 4870186 h 7188975"/>
              <a:gd name="connsiteX1799" fmla="*/ 4051372 w 4109383"/>
              <a:gd name="connsiteY1799" fmla="*/ 4870180 h 7188975"/>
              <a:gd name="connsiteX1800" fmla="*/ 4049988 w 4109383"/>
              <a:gd name="connsiteY1800" fmla="*/ 4868628 h 7188975"/>
              <a:gd name="connsiteX1801" fmla="*/ 4049667 w 4109383"/>
              <a:gd name="connsiteY1801" fmla="*/ 4866187 h 7188975"/>
              <a:gd name="connsiteX1802" fmla="*/ 4049664 w 4109383"/>
              <a:gd name="connsiteY1802" fmla="*/ 4866179 h 7188975"/>
              <a:gd name="connsiteX1803" fmla="*/ 4050606 w 4109383"/>
              <a:gd name="connsiteY1803" fmla="*/ 4864711 h 7188975"/>
              <a:gd name="connsiteX1804" fmla="*/ 3319182 w 4109383"/>
              <a:gd name="connsiteY1804" fmla="*/ 4363670 h 7188975"/>
              <a:gd name="connsiteX1805" fmla="*/ 3316256 w 4109383"/>
              <a:gd name="connsiteY1805" fmla="*/ 4364004 h 7188975"/>
              <a:gd name="connsiteX1806" fmla="*/ 3320868 w 4109383"/>
              <a:gd name="connsiteY1806" fmla="*/ 4367904 h 7188975"/>
              <a:gd name="connsiteX1807" fmla="*/ 3320504 w 4109383"/>
              <a:gd name="connsiteY1807" fmla="*/ 4366086 h 7188975"/>
              <a:gd name="connsiteX1808" fmla="*/ 3319182 w 4109383"/>
              <a:gd name="connsiteY1808" fmla="*/ 4363670 h 7188975"/>
              <a:gd name="connsiteX1809" fmla="*/ 4052826 w 4109383"/>
              <a:gd name="connsiteY1809" fmla="*/ 4859453 h 7188975"/>
              <a:gd name="connsiteX1810" fmla="*/ 4052828 w 4109383"/>
              <a:gd name="connsiteY1810" fmla="*/ 4859455 h 7188975"/>
              <a:gd name="connsiteX1811" fmla="*/ 4052458 w 4109383"/>
              <a:gd name="connsiteY1811" fmla="*/ 4864521 h 7188975"/>
              <a:gd name="connsiteX1812" fmla="*/ 4052456 w 4109383"/>
              <a:gd name="connsiteY1812" fmla="*/ 4864521 h 7188975"/>
              <a:gd name="connsiteX1813" fmla="*/ 3621142 w 4109383"/>
              <a:gd name="connsiteY1813" fmla="*/ 4557781 h 7188975"/>
              <a:gd name="connsiteX1814" fmla="*/ 3620602 w 4109383"/>
              <a:gd name="connsiteY1814" fmla="*/ 4563702 h 7188975"/>
              <a:gd name="connsiteX1815" fmla="*/ 3621141 w 4109383"/>
              <a:gd name="connsiteY1815" fmla="*/ 4557782 h 7188975"/>
              <a:gd name="connsiteX1816" fmla="*/ 3619040 w 4109383"/>
              <a:gd name="connsiteY1816" fmla="*/ 4557124 h 7188975"/>
              <a:gd name="connsiteX1817" fmla="*/ 3617421 w 4109383"/>
              <a:gd name="connsiteY1817" fmla="*/ 4557005 h 7188975"/>
              <a:gd name="connsiteX1818" fmla="*/ 3617422 w 4109383"/>
              <a:gd name="connsiteY1818" fmla="*/ 4557003 h 7188975"/>
              <a:gd name="connsiteX1819" fmla="*/ 3619041 w 4109383"/>
              <a:gd name="connsiteY1819" fmla="*/ 4557123 h 7188975"/>
              <a:gd name="connsiteX1820" fmla="*/ 4056147 w 4109383"/>
              <a:gd name="connsiteY1820" fmla="*/ 4850556 h 7188975"/>
              <a:gd name="connsiteX1821" fmla="*/ 4056149 w 4109383"/>
              <a:gd name="connsiteY1821" fmla="*/ 4850559 h 7188975"/>
              <a:gd name="connsiteX1822" fmla="*/ 4055990 w 4109383"/>
              <a:gd name="connsiteY1822" fmla="*/ 4852727 h 7188975"/>
              <a:gd name="connsiteX1823" fmla="*/ 4053092 w 4109383"/>
              <a:gd name="connsiteY1823" fmla="*/ 4855834 h 7188975"/>
              <a:gd name="connsiteX1824" fmla="*/ 4052987 w 4109383"/>
              <a:gd name="connsiteY1824" fmla="*/ 4857281 h 7188975"/>
              <a:gd name="connsiteX1825" fmla="*/ 4052985 w 4109383"/>
              <a:gd name="connsiteY1825" fmla="*/ 4857282 h 7188975"/>
              <a:gd name="connsiteX1826" fmla="*/ 4053091 w 4109383"/>
              <a:gd name="connsiteY1826" fmla="*/ 4855834 h 7188975"/>
              <a:gd name="connsiteX1827" fmla="*/ 4055989 w 4109383"/>
              <a:gd name="connsiteY1827" fmla="*/ 4852727 h 7188975"/>
              <a:gd name="connsiteX1828" fmla="*/ 3701609 w 4109383"/>
              <a:gd name="connsiteY1828" fmla="*/ 4602124 h 7188975"/>
              <a:gd name="connsiteX1829" fmla="*/ 3701610 w 4109383"/>
              <a:gd name="connsiteY1829" fmla="*/ 4602806 h 7188975"/>
              <a:gd name="connsiteX1830" fmla="*/ 3701601 w 4109383"/>
              <a:gd name="connsiteY1830" fmla="*/ 4602818 h 7188975"/>
              <a:gd name="connsiteX1831" fmla="*/ 3701609 w 4109383"/>
              <a:gd name="connsiteY1831" fmla="*/ 4602126 h 7188975"/>
              <a:gd name="connsiteX1832" fmla="*/ 3695941 w 4109383"/>
              <a:gd name="connsiteY1832" fmla="*/ 4611305 h 7188975"/>
              <a:gd name="connsiteX1833" fmla="*/ 3695938 w 4109383"/>
              <a:gd name="connsiteY1833" fmla="*/ 4611309 h 7188975"/>
              <a:gd name="connsiteX1834" fmla="*/ 599937 w 4109383"/>
              <a:gd name="connsiteY1834" fmla="*/ 2475499 h 7188975"/>
              <a:gd name="connsiteX1835" fmla="*/ 599515 w 4109383"/>
              <a:gd name="connsiteY1835" fmla="*/ 2477672 h 7188975"/>
              <a:gd name="connsiteX1836" fmla="*/ 599332 w 4109383"/>
              <a:gd name="connsiteY1836" fmla="*/ 2476476 h 7188975"/>
              <a:gd name="connsiteX1837" fmla="*/ 3315030 w 4109383"/>
              <a:gd name="connsiteY1837" fmla="*/ 4326171 h 7188975"/>
              <a:gd name="connsiteX1838" fmla="*/ 3310830 w 4109383"/>
              <a:gd name="connsiteY1838" fmla="*/ 4327312 h 7188975"/>
              <a:gd name="connsiteX1839" fmla="*/ 3309707 w 4109383"/>
              <a:gd name="connsiteY1839" fmla="*/ 4331272 h 7188975"/>
              <a:gd name="connsiteX1840" fmla="*/ 3305033 w 4109383"/>
              <a:gd name="connsiteY1840" fmla="*/ 4346199 h 7188975"/>
              <a:gd name="connsiteX1841" fmla="*/ 3305077 w 4109383"/>
              <a:gd name="connsiteY1841" fmla="*/ 4360775 h 7188975"/>
              <a:gd name="connsiteX1842" fmla="*/ 3300949 w 4109383"/>
              <a:gd name="connsiteY1842" fmla="*/ 4378430 h 7188975"/>
              <a:gd name="connsiteX1843" fmla="*/ 3302587 w 4109383"/>
              <a:gd name="connsiteY1843" fmla="*/ 4386614 h 7188975"/>
              <a:gd name="connsiteX1844" fmla="*/ 3309807 w 4109383"/>
              <a:gd name="connsiteY1844" fmla="*/ 4384416 h 7188975"/>
              <a:gd name="connsiteX1845" fmla="*/ 3308854 w 4109383"/>
              <a:gd name="connsiteY1845" fmla="*/ 4365293 h 7188975"/>
              <a:gd name="connsiteX1846" fmla="*/ 3313346 w 4109383"/>
              <a:gd name="connsiteY1846" fmla="*/ 4349457 h 7188975"/>
              <a:gd name="connsiteX1847" fmla="*/ 3313954 w 4109383"/>
              <a:gd name="connsiteY1847" fmla="*/ 4333355 h 7188975"/>
              <a:gd name="connsiteX1848" fmla="*/ 3317762 w 4109383"/>
              <a:gd name="connsiteY1848" fmla="*/ 4328458 h 7188975"/>
              <a:gd name="connsiteX1849" fmla="*/ 3315030 w 4109383"/>
              <a:gd name="connsiteY1849" fmla="*/ 4326171 h 7188975"/>
              <a:gd name="connsiteX1850" fmla="*/ 3938331 w 4109383"/>
              <a:gd name="connsiteY1850" fmla="*/ 4731613 h 7188975"/>
              <a:gd name="connsiteX1851" fmla="*/ 3940431 w 4109383"/>
              <a:gd name="connsiteY1851" fmla="*/ 4740506 h 7188975"/>
              <a:gd name="connsiteX1852" fmla="*/ 3939329 w 4109383"/>
              <a:gd name="connsiteY1852" fmla="*/ 4741570 h 7188975"/>
              <a:gd name="connsiteX1853" fmla="*/ 3936612 w 4109383"/>
              <a:gd name="connsiteY1853" fmla="*/ 4746621 h 7188975"/>
              <a:gd name="connsiteX1854" fmla="*/ 3929489 w 4109383"/>
              <a:gd name="connsiteY1854" fmla="*/ 4755931 h 7188975"/>
              <a:gd name="connsiteX1855" fmla="*/ 3925262 w 4109383"/>
              <a:gd name="connsiteY1855" fmla="*/ 4753949 h 7188975"/>
              <a:gd name="connsiteX1856" fmla="*/ 3934077 w 4109383"/>
              <a:gd name="connsiteY1856" fmla="*/ 4745432 h 7188975"/>
              <a:gd name="connsiteX1857" fmla="*/ 3934846 w 4109383"/>
              <a:gd name="connsiteY1857" fmla="*/ 4741049 h 7188975"/>
              <a:gd name="connsiteX1858" fmla="*/ 3938331 w 4109383"/>
              <a:gd name="connsiteY1858" fmla="*/ 4731613 h 7188975"/>
              <a:gd name="connsiteX1859" fmla="*/ 2988992 w 4109383"/>
              <a:gd name="connsiteY1859" fmla="*/ 4074530 h 7188975"/>
              <a:gd name="connsiteX1860" fmla="*/ 2988995 w 4109383"/>
              <a:gd name="connsiteY1860" fmla="*/ 4074533 h 7188975"/>
              <a:gd name="connsiteX1861" fmla="*/ 2979218 w 4109383"/>
              <a:gd name="connsiteY1861" fmla="*/ 4076097 h 7188975"/>
              <a:gd name="connsiteX1862" fmla="*/ 2985354 w 4109383"/>
              <a:gd name="connsiteY1862" fmla="*/ 4079974 h 7188975"/>
              <a:gd name="connsiteX1863" fmla="*/ 2985949 w 4109383"/>
              <a:gd name="connsiteY1863" fmla="*/ 4080351 h 7188975"/>
              <a:gd name="connsiteX1864" fmla="*/ 2985949 w 4109383"/>
              <a:gd name="connsiteY1864" fmla="*/ 4080352 h 7188975"/>
              <a:gd name="connsiteX1865" fmla="*/ 2985354 w 4109383"/>
              <a:gd name="connsiteY1865" fmla="*/ 4079974 h 7188975"/>
              <a:gd name="connsiteX1866" fmla="*/ 2979216 w 4109383"/>
              <a:gd name="connsiteY1866" fmla="*/ 4076096 h 7188975"/>
              <a:gd name="connsiteX1867" fmla="*/ 2988992 w 4109383"/>
              <a:gd name="connsiteY1867" fmla="*/ 4074530 h 7188975"/>
              <a:gd name="connsiteX1868" fmla="*/ 3719459 w 4109383"/>
              <a:gd name="connsiteY1868" fmla="*/ 4570203 h 7188975"/>
              <a:gd name="connsiteX1869" fmla="*/ 3718897 w 4109383"/>
              <a:gd name="connsiteY1869" fmla="*/ 4573336 h 7188975"/>
              <a:gd name="connsiteX1870" fmla="*/ 3717793 w 4109383"/>
              <a:gd name="connsiteY1870" fmla="*/ 4576863 h 7188975"/>
              <a:gd name="connsiteX1871" fmla="*/ 3717792 w 4109383"/>
              <a:gd name="connsiteY1871" fmla="*/ 4576865 h 7188975"/>
              <a:gd name="connsiteX1872" fmla="*/ 3718896 w 4109383"/>
              <a:gd name="connsiteY1872" fmla="*/ 4573338 h 7188975"/>
              <a:gd name="connsiteX1873" fmla="*/ 3719458 w 4109383"/>
              <a:gd name="connsiteY1873" fmla="*/ 4570205 h 7188975"/>
              <a:gd name="connsiteX1874" fmla="*/ 3718165 w 4109383"/>
              <a:gd name="connsiteY1874" fmla="*/ 4571446 h 7188975"/>
              <a:gd name="connsiteX1875" fmla="*/ 3718166 w 4109383"/>
              <a:gd name="connsiteY1875" fmla="*/ 4571444 h 7188975"/>
              <a:gd name="connsiteX1876" fmla="*/ 3719459 w 4109383"/>
              <a:gd name="connsiteY1876" fmla="*/ 4570203 h 7188975"/>
              <a:gd name="connsiteX1877" fmla="*/ 3467484 w 4109383"/>
              <a:gd name="connsiteY1877" fmla="*/ 4387482 h 7188975"/>
              <a:gd name="connsiteX1878" fmla="*/ 3466455 w 4109383"/>
              <a:gd name="connsiteY1878" fmla="*/ 4395708 h 7188975"/>
              <a:gd name="connsiteX1879" fmla="*/ 3465801 w 4109383"/>
              <a:gd name="connsiteY1879" fmla="*/ 4393027 h 7188975"/>
              <a:gd name="connsiteX1880" fmla="*/ 3466455 w 4109383"/>
              <a:gd name="connsiteY1880" fmla="*/ 4395707 h 7188975"/>
              <a:gd name="connsiteX1881" fmla="*/ 3467484 w 4109383"/>
              <a:gd name="connsiteY1881" fmla="*/ 4387482 h 7188975"/>
              <a:gd name="connsiteX1882" fmla="*/ 3322059 w 4109383"/>
              <a:gd name="connsiteY1882" fmla="*/ 4287724 h 7188975"/>
              <a:gd name="connsiteX1883" fmla="*/ 3319555 w 4109383"/>
              <a:gd name="connsiteY1883" fmla="*/ 4289572 h 7188975"/>
              <a:gd name="connsiteX1884" fmla="*/ 3317309 w 4109383"/>
              <a:gd name="connsiteY1884" fmla="*/ 4297491 h 7188975"/>
              <a:gd name="connsiteX1885" fmla="*/ 3314699 w 4109383"/>
              <a:gd name="connsiteY1885" fmla="*/ 4303591 h 7188975"/>
              <a:gd name="connsiteX1886" fmla="*/ 3317567 w 4109383"/>
              <a:gd name="connsiteY1886" fmla="*/ 4303561 h 7188975"/>
              <a:gd name="connsiteX1887" fmla="*/ 3324894 w 4109383"/>
              <a:gd name="connsiteY1887" fmla="*/ 4297111 h 7188975"/>
              <a:gd name="connsiteX1888" fmla="*/ 3943129 w 4109383"/>
              <a:gd name="connsiteY1888" fmla="*/ 4703618 h 7188975"/>
              <a:gd name="connsiteX1889" fmla="*/ 3944636 w 4109383"/>
              <a:gd name="connsiteY1889" fmla="*/ 4706105 h 7188975"/>
              <a:gd name="connsiteX1890" fmla="*/ 3942689 w 4109383"/>
              <a:gd name="connsiteY1890" fmla="*/ 4706774 h 7188975"/>
              <a:gd name="connsiteX1891" fmla="*/ 3940409 w 4109383"/>
              <a:gd name="connsiteY1891" fmla="*/ 4704121 h 7188975"/>
              <a:gd name="connsiteX1892" fmla="*/ 3943129 w 4109383"/>
              <a:gd name="connsiteY1892" fmla="*/ 4703618 h 7188975"/>
              <a:gd name="connsiteX1893" fmla="*/ 609622 w 4109383"/>
              <a:gd name="connsiteY1893" fmla="*/ 2426121 h 7188975"/>
              <a:gd name="connsiteX1894" fmla="*/ 598858 w 4109383"/>
              <a:gd name="connsiteY1894" fmla="*/ 2453723 h 7188975"/>
              <a:gd name="connsiteX1895" fmla="*/ 599508 w 4109383"/>
              <a:gd name="connsiteY1895" fmla="*/ 2458804 h 7188975"/>
              <a:gd name="connsiteX1896" fmla="*/ 597074 w 4109383"/>
              <a:gd name="connsiteY1896" fmla="*/ 2461741 h 7188975"/>
              <a:gd name="connsiteX1897" fmla="*/ 575580 w 4109383"/>
              <a:gd name="connsiteY1897" fmla="*/ 2454413 h 7188975"/>
              <a:gd name="connsiteX1898" fmla="*/ 574608 w 4109383"/>
              <a:gd name="connsiteY1898" fmla="*/ 2460726 h 7188975"/>
              <a:gd name="connsiteX1899" fmla="*/ 570404 w 4109383"/>
              <a:gd name="connsiteY1899" fmla="*/ 2454635 h 7188975"/>
              <a:gd name="connsiteX1900" fmla="*/ 574547 w 4109383"/>
              <a:gd name="connsiteY1900" fmla="*/ 2431140 h 7188975"/>
              <a:gd name="connsiteX1901" fmla="*/ 592638 w 4109383"/>
              <a:gd name="connsiteY1901" fmla="*/ 2436869 h 7188975"/>
              <a:gd name="connsiteX1902" fmla="*/ 594815 w 4109383"/>
              <a:gd name="connsiteY1902" fmla="*/ 2447009 h 7188975"/>
              <a:gd name="connsiteX1903" fmla="*/ 597624 w 4109383"/>
              <a:gd name="connsiteY1903" fmla="*/ 2440585 h 7188975"/>
              <a:gd name="connsiteX1904" fmla="*/ 597115 w 4109383"/>
              <a:gd name="connsiteY1904" fmla="*/ 2437923 h 7188975"/>
              <a:gd name="connsiteX1905" fmla="*/ 603064 w 4109383"/>
              <a:gd name="connsiteY1905" fmla="*/ 2430711 h 7188975"/>
              <a:gd name="connsiteX1906" fmla="*/ 609622 w 4109383"/>
              <a:gd name="connsiteY1906" fmla="*/ 2426121 h 7188975"/>
              <a:gd name="connsiteX1907" fmla="*/ 3306831 w 4109383"/>
              <a:gd name="connsiteY1907" fmla="*/ 4254360 h 7188975"/>
              <a:gd name="connsiteX1908" fmla="*/ 3301991 w 4109383"/>
              <a:gd name="connsiteY1908" fmla="*/ 4267962 h 7188975"/>
              <a:gd name="connsiteX1909" fmla="*/ 3307140 w 4109383"/>
              <a:gd name="connsiteY1909" fmla="*/ 4279083 h 7188975"/>
              <a:gd name="connsiteX1910" fmla="*/ 3306667 w 4109383"/>
              <a:gd name="connsiteY1910" fmla="*/ 4281994 h 7188975"/>
              <a:gd name="connsiteX1911" fmla="*/ 3305765 w 4109383"/>
              <a:gd name="connsiteY1911" fmla="*/ 4292442 h 7188975"/>
              <a:gd name="connsiteX1912" fmla="*/ 3312878 w 4109383"/>
              <a:gd name="connsiteY1912" fmla="*/ 4294496 h 7188975"/>
              <a:gd name="connsiteX1913" fmla="*/ 3316429 w 4109383"/>
              <a:gd name="connsiteY1913" fmla="*/ 4283528 h 7188975"/>
              <a:gd name="connsiteX1914" fmla="*/ 3320707 w 4109383"/>
              <a:gd name="connsiteY1914" fmla="*/ 4276197 h 7188975"/>
              <a:gd name="connsiteX1915" fmla="*/ 3313079 w 4109383"/>
              <a:gd name="connsiteY1915" fmla="*/ 4262001 h 7188975"/>
              <a:gd name="connsiteX1916" fmla="*/ 3311691 w 4109383"/>
              <a:gd name="connsiteY1916" fmla="*/ 4264855 h 7188975"/>
              <a:gd name="connsiteX1917" fmla="*/ 3860196 w 4109383"/>
              <a:gd name="connsiteY1917" fmla="*/ 4614231 h 7188975"/>
              <a:gd name="connsiteX1918" fmla="*/ 3859650 w 4109383"/>
              <a:gd name="connsiteY1918" fmla="*/ 4617343 h 7188975"/>
              <a:gd name="connsiteX1919" fmla="*/ 3859649 w 4109383"/>
              <a:gd name="connsiteY1919" fmla="*/ 4617343 h 7188975"/>
              <a:gd name="connsiteX1920" fmla="*/ 3860195 w 4109383"/>
              <a:gd name="connsiteY1920" fmla="*/ 4614232 h 7188975"/>
              <a:gd name="connsiteX1921" fmla="*/ 3859702 w 4109383"/>
              <a:gd name="connsiteY1921" fmla="*/ 4614001 h 7188975"/>
              <a:gd name="connsiteX1922" fmla="*/ 3859702 w 4109383"/>
              <a:gd name="connsiteY1922" fmla="*/ 4613999 h 7188975"/>
              <a:gd name="connsiteX1923" fmla="*/ 4025642 w 4109383"/>
              <a:gd name="connsiteY1923" fmla="*/ 4719754 h 7188975"/>
              <a:gd name="connsiteX1924" fmla="*/ 4024464 w 4109383"/>
              <a:gd name="connsiteY1924" fmla="*/ 4722408 h 7188975"/>
              <a:gd name="connsiteX1925" fmla="*/ 4023244 w 4109383"/>
              <a:gd name="connsiteY1925" fmla="*/ 4725161 h 7188975"/>
              <a:gd name="connsiteX1926" fmla="*/ 4021845 w 4109383"/>
              <a:gd name="connsiteY1926" fmla="*/ 4726029 h 7188975"/>
              <a:gd name="connsiteX1927" fmla="*/ 4021846 w 4109383"/>
              <a:gd name="connsiteY1927" fmla="*/ 4726026 h 7188975"/>
              <a:gd name="connsiteX1928" fmla="*/ 4023244 w 4109383"/>
              <a:gd name="connsiteY1928" fmla="*/ 4725158 h 7188975"/>
              <a:gd name="connsiteX1929" fmla="*/ 4024464 w 4109383"/>
              <a:gd name="connsiteY1929" fmla="*/ 4722408 h 7188975"/>
              <a:gd name="connsiteX1930" fmla="*/ 4025642 w 4109383"/>
              <a:gd name="connsiteY1930" fmla="*/ 4719754 h 7188975"/>
              <a:gd name="connsiteX1931" fmla="*/ 666461 w 4109383"/>
              <a:gd name="connsiteY1931" fmla="*/ 2424416 h 7188975"/>
              <a:gd name="connsiteX1932" fmla="*/ 669050 w 4109383"/>
              <a:gd name="connsiteY1932" fmla="*/ 2430057 h 7188975"/>
              <a:gd name="connsiteX1933" fmla="*/ 662616 w 4109383"/>
              <a:gd name="connsiteY1933" fmla="*/ 2432260 h 7188975"/>
              <a:gd name="connsiteX1934" fmla="*/ 3649559 w 4109383"/>
              <a:gd name="connsiteY1934" fmla="*/ 4447374 h 7188975"/>
              <a:gd name="connsiteX1935" fmla="*/ 3649565 w 4109383"/>
              <a:gd name="connsiteY1935" fmla="*/ 4447390 h 7188975"/>
              <a:gd name="connsiteX1936" fmla="*/ 3654572 w 4109383"/>
              <a:gd name="connsiteY1936" fmla="*/ 4453063 h 7188975"/>
              <a:gd name="connsiteX1937" fmla="*/ 3656676 w 4109383"/>
              <a:gd name="connsiteY1937" fmla="*/ 4463986 h 7188975"/>
              <a:gd name="connsiteX1938" fmla="*/ 3656684 w 4109383"/>
              <a:gd name="connsiteY1938" fmla="*/ 4464004 h 7188975"/>
              <a:gd name="connsiteX1939" fmla="*/ 3640579 w 4109383"/>
              <a:gd name="connsiteY1939" fmla="*/ 4510387 h 7188975"/>
              <a:gd name="connsiteX1940" fmla="*/ 3640578 w 4109383"/>
              <a:gd name="connsiteY1940" fmla="*/ 4510384 h 7188975"/>
              <a:gd name="connsiteX1941" fmla="*/ 3656681 w 4109383"/>
              <a:gd name="connsiteY1941" fmla="*/ 4464009 h 7188975"/>
              <a:gd name="connsiteX1942" fmla="*/ 3656676 w 4109383"/>
              <a:gd name="connsiteY1942" fmla="*/ 4463986 h 7188975"/>
              <a:gd name="connsiteX1943" fmla="*/ 3649565 w 4109383"/>
              <a:gd name="connsiteY1943" fmla="*/ 4447390 h 7188975"/>
              <a:gd name="connsiteX1944" fmla="*/ 3649557 w 4109383"/>
              <a:gd name="connsiteY1944" fmla="*/ 4447381 h 7188975"/>
              <a:gd name="connsiteX1945" fmla="*/ 4031079 w 4109383"/>
              <a:gd name="connsiteY1945" fmla="*/ 4707374 h 7188975"/>
              <a:gd name="connsiteX1946" fmla="*/ 4031079 w 4109383"/>
              <a:gd name="connsiteY1946" fmla="*/ 4707375 h 7188975"/>
              <a:gd name="connsiteX1947" fmla="*/ 4031031 w 4109383"/>
              <a:gd name="connsiteY1947" fmla="*/ 4707753 h 7188975"/>
              <a:gd name="connsiteX1948" fmla="*/ 4031018 w 4109383"/>
              <a:gd name="connsiteY1948" fmla="*/ 4707860 h 7188975"/>
              <a:gd name="connsiteX1949" fmla="*/ 4031649 w 4109383"/>
              <a:gd name="connsiteY1949" fmla="*/ 4710645 h 7188975"/>
              <a:gd name="connsiteX1950" fmla="*/ 4031649 w 4109383"/>
              <a:gd name="connsiteY1950" fmla="*/ 4710646 h 7188975"/>
              <a:gd name="connsiteX1951" fmla="*/ 4033624 w 4109383"/>
              <a:gd name="connsiteY1951" fmla="*/ 4711032 h 7188975"/>
              <a:gd name="connsiteX1952" fmla="*/ 4032824 w 4109383"/>
              <a:gd name="connsiteY1952" fmla="*/ 4711701 h 7188975"/>
              <a:gd name="connsiteX1953" fmla="*/ 4031649 w 4109383"/>
              <a:gd name="connsiteY1953" fmla="*/ 4710646 h 7188975"/>
              <a:gd name="connsiteX1954" fmla="*/ 4031648 w 4109383"/>
              <a:gd name="connsiteY1954" fmla="*/ 4710646 h 7188975"/>
              <a:gd name="connsiteX1955" fmla="*/ 4031018 w 4109383"/>
              <a:gd name="connsiteY1955" fmla="*/ 4707860 h 7188975"/>
              <a:gd name="connsiteX1956" fmla="*/ 4031031 w 4109383"/>
              <a:gd name="connsiteY1956" fmla="*/ 4707753 h 7188975"/>
              <a:gd name="connsiteX1957" fmla="*/ 4039526 w 4109383"/>
              <a:gd name="connsiteY1957" fmla="*/ 4703372 h 7188975"/>
              <a:gd name="connsiteX1958" fmla="*/ 4037307 w 4109383"/>
              <a:gd name="connsiteY1958" fmla="*/ 4704316 h 7188975"/>
              <a:gd name="connsiteX1959" fmla="*/ 4034679 w 4109383"/>
              <a:gd name="connsiteY1959" fmla="*/ 4705730 h 7188975"/>
              <a:gd name="connsiteX1960" fmla="*/ 4034679 w 4109383"/>
              <a:gd name="connsiteY1960" fmla="*/ 4705730 h 7188975"/>
              <a:gd name="connsiteX1961" fmla="*/ 4037308 w 4109383"/>
              <a:gd name="connsiteY1961" fmla="*/ 4704316 h 7188975"/>
              <a:gd name="connsiteX1962" fmla="*/ 602672 w 4109383"/>
              <a:gd name="connsiteY1962" fmla="*/ 2353435 h 7188975"/>
              <a:gd name="connsiteX1963" fmla="*/ 607577 w 4109383"/>
              <a:gd name="connsiteY1963" fmla="*/ 2364082 h 7188975"/>
              <a:gd name="connsiteX1964" fmla="*/ 594592 w 4109383"/>
              <a:gd name="connsiteY1964" fmla="*/ 2407112 h 7188975"/>
              <a:gd name="connsiteX1965" fmla="*/ 592713 w 4109383"/>
              <a:gd name="connsiteY1965" fmla="*/ 2411153 h 7188975"/>
              <a:gd name="connsiteX1966" fmla="*/ 589406 w 4109383"/>
              <a:gd name="connsiteY1966" fmla="*/ 2393672 h 7188975"/>
              <a:gd name="connsiteX1967" fmla="*/ 599919 w 4109383"/>
              <a:gd name="connsiteY1967" fmla="*/ 2364133 h 7188975"/>
              <a:gd name="connsiteX1968" fmla="*/ 3495350 w 4109383"/>
              <a:gd name="connsiteY1968" fmla="*/ 4324229 h 7188975"/>
              <a:gd name="connsiteX1969" fmla="*/ 3493887 w 4109383"/>
              <a:gd name="connsiteY1969" fmla="*/ 4332066 h 7188975"/>
              <a:gd name="connsiteX1970" fmla="*/ 3493887 w 4109383"/>
              <a:gd name="connsiteY1970" fmla="*/ 4332064 h 7188975"/>
              <a:gd name="connsiteX1971" fmla="*/ 3495349 w 4109383"/>
              <a:gd name="connsiteY1971" fmla="*/ 4324233 h 7188975"/>
              <a:gd name="connsiteX1972" fmla="*/ 3493418 w 4109383"/>
              <a:gd name="connsiteY1972" fmla="*/ 4325532 h 7188975"/>
              <a:gd name="connsiteX1973" fmla="*/ 3493418 w 4109383"/>
              <a:gd name="connsiteY1973" fmla="*/ 4325530 h 7188975"/>
              <a:gd name="connsiteX1974" fmla="*/ 3552619 w 4109383"/>
              <a:gd name="connsiteY1974" fmla="*/ 4361464 h 7188975"/>
              <a:gd name="connsiteX1975" fmla="*/ 3554312 w 4109383"/>
              <a:gd name="connsiteY1975" fmla="*/ 4378451 h 7188975"/>
              <a:gd name="connsiteX1976" fmla="*/ 3541947 w 4109383"/>
              <a:gd name="connsiteY1976" fmla="*/ 4407490 h 7188975"/>
              <a:gd name="connsiteX1977" fmla="*/ 3520591 w 4109383"/>
              <a:gd name="connsiteY1977" fmla="*/ 4452227 h 7188975"/>
              <a:gd name="connsiteX1978" fmla="*/ 3509778 w 4109383"/>
              <a:gd name="connsiteY1978" fmla="*/ 4487922 h 7188975"/>
              <a:gd name="connsiteX1979" fmla="*/ 3508983 w 4109383"/>
              <a:gd name="connsiteY1979" fmla="*/ 4486953 h 7188975"/>
              <a:gd name="connsiteX1980" fmla="*/ 3526741 w 4109383"/>
              <a:gd name="connsiteY1980" fmla="*/ 4431526 h 7188975"/>
              <a:gd name="connsiteX1981" fmla="*/ 3526795 w 4109383"/>
              <a:gd name="connsiteY1981" fmla="*/ 4431543 h 7188975"/>
              <a:gd name="connsiteX1982" fmla="*/ 3526959 w 4109383"/>
              <a:gd name="connsiteY1982" fmla="*/ 4430845 h 7188975"/>
              <a:gd name="connsiteX1983" fmla="*/ 3531884 w 4109383"/>
              <a:gd name="connsiteY1983" fmla="*/ 4415475 h 7188975"/>
              <a:gd name="connsiteX1984" fmla="*/ 3533618 w 4109383"/>
              <a:gd name="connsiteY1984" fmla="*/ 4407342 h 7188975"/>
              <a:gd name="connsiteX1985" fmla="*/ 3537402 w 4109383"/>
              <a:gd name="connsiteY1985" fmla="*/ 4398096 h 7188975"/>
              <a:gd name="connsiteX1986" fmla="*/ 3551022 w 4109383"/>
              <a:gd name="connsiteY1986" fmla="*/ 4367137 h 7188975"/>
              <a:gd name="connsiteX1987" fmla="*/ 3552619 w 4109383"/>
              <a:gd name="connsiteY1987" fmla="*/ 4361464 h 7188975"/>
              <a:gd name="connsiteX1988" fmla="*/ 4036475 w 4109383"/>
              <a:gd name="connsiteY1988" fmla="*/ 4690291 h 7188975"/>
              <a:gd name="connsiteX1989" fmla="*/ 4035893 w 4109383"/>
              <a:gd name="connsiteY1989" fmla="*/ 4698256 h 7188975"/>
              <a:gd name="connsiteX1990" fmla="*/ 4035893 w 4109383"/>
              <a:gd name="connsiteY1990" fmla="*/ 4698257 h 7188975"/>
              <a:gd name="connsiteX1991" fmla="*/ 4033905 w 4109383"/>
              <a:gd name="connsiteY1991" fmla="*/ 4701999 h 7188975"/>
              <a:gd name="connsiteX1992" fmla="*/ 4033861 w 4109383"/>
              <a:gd name="connsiteY1992" fmla="*/ 4702082 h 7188975"/>
              <a:gd name="connsiteX1993" fmla="*/ 4033861 w 4109383"/>
              <a:gd name="connsiteY1993" fmla="*/ 4702081 h 7188975"/>
              <a:gd name="connsiteX1994" fmla="*/ 4033905 w 4109383"/>
              <a:gd name="connsiteY1994" fmla="*/ 4701999 h 7188975"/>
              <a:gd name="connsiteX1995" fmla="*/ 4035893 w 4109383"/>
              <a:gd name="connsiteY1995" fmla="*/ 4698256 h 7188975"/>
              <a:gd name="connsiteX1996" fmla="*/ 4036475 w 4109383"/>
              <a:gd name="connsiteY1996" fmla="*/ 4690292 h 7188975"/>
              <a:gd name="connsiteX1997" fmla="*/ 3378345 w 4109383"/>
              <a:gd name="connsiteY1997" fmla="*/ 4240373 h 7188975"/>
              <a:gd name="connsiteX1998" fmla="*/ 3368171 w 4109383"/>
              <a:gd name="connsiteY1998" fmla="*/ 4234443 h 7188975"/>
              <a:gd name="connsiteX1999" fmla="*/ 3368361 w 4109383"/>
              <a:gd name="connsiteY1999" fmla="*/ 4242873 h 7188975"/>
              <a:gd name="connsiteX2000" fmla="*/ 3359567 w 4109383"/>
              <a:gd name="connsiteY2000" fmla="*/ 4263984 h 7188975"/>
              <a:gd name="connsiteX2001" fmla="*/ 3342495 w 4109383"/>
              <a:gd name="connsiteY2001" fmla="*/ 4283255 h 7188975"/>
              <a:gd name="connsiteX2002" fmla="*/ 3328926 w 4109383"/>
              <a:gd name="connsiteY2002" fmla="*/ 4298061 h 7188975"/>
              <a:gd name="connsiteX2003" fmla="*/ 3352872 w 4109383"/>
              <a:gd name="connsiteY2003" fmla="*/ 4309672 h 7188975"/>
              <a:gd name="connsiteX2004" fmla="*/ 3351791 w 4109383"/>
              <a:gd name="connsiteY2004" fmla="*/ 4307336 h 7188975"/>
              <a:gd name="connsiteX2005" fmla="*/ 3366888 w 4109383"/>
              <a:gd name="connsiteY2005" fmla="*/ 4291819 h 7188975"/>
              <a:gd name="connsiteX2006" fmla="*/ 3385557 w 4109383"/>
              <a:gd name="connsiteY2006" fmla="*/ 4251936 h 7188975"/>
              <a:gd name="connsiteX2007" fmla="*/ 3378345 w 4109383"/>
              <a:gd name="connsiteY2007" fmla="*/ 4240373 h 7188975"/>
              <a:gd name="connsiteX2008" fmla="*/ 3164173 w 4109383"/>
              <a:gd name="connsiteY2008" fmla="*/ 4085960 h 7188975"/>
              <a:gd name="connsiteX2009" fmla="*/ 3133785 w 4109383"/>
              <a:gd name="connsiteY2009" fmla="*/ 4142194 h 7188975"/>
              <a:gd name="connsiteX2010" fmla="*/ 3155331 w 4109383"/>
              <a:gd name="connsiteY2010" fmla="*/ 4137161 h 7188975"/>
              <a:gd name="connsiteX2011" fmla="*/ 3169326 w 4109383"/>
              <a:gd name="connsiteY2011" fmla="*/ 4119902 h 7188975"/>
              <a:gd name="connsiteX2012" fmla="*/ 3164173 w 4109383"/>
              <a:gd name="connsiteY2012" fmla="*/ 4085960 h 7188975"/>
              <a:gd name="connsiteX2013" fmla="*/ 3004699 w 4109383"/>
              <a:gd name="connsiteY2013" fmla="*/ 3974026 h 7188975"/>
              <a:gd name="connsiteX2014" fmla="*/ 3008428 w 4109383"/>
              <a:gd name="connsiteY2014" fmla="*/ 3982119 h 7188975"/>
              <a:gd name="connsiteX2015" fmla="*/ 3008424 w 4109383"/>
              <a:gd name="connsiteY2015" fmla="*/ 3982117 h 7188975"/>
              <a:gd name="connsiteX2016" fmla="*/ 3004697 w 4109383"/>
              <a:gd name="connsiteY2016" fmla="*/ 3974029 h 7188975"/>
              <a:gd name="connsiteX2017" fmla="*/ 2996830 w 4109383"/>
              <a:gd name="connsiteY2017" fmla="*/ 3977659 h 7188975"/>
              <a:gd name="connsiteX2018" fmla="*/ 2996824 w 4109383"/>
              <a:gd name="connsiteY2018" fmla="*/ 3977657 h 7188975"/>
              <a:gd name="connsiteX2019" fmla="*/ 3004699 w 4109383"/>
              <a:gd name="connsiteY2019" fmla="*/ 3974026 h 7188975"/>
              <a:gd name="connsiteX2020" fmla="*/ 3743054 w 4109383"/>
              <a:gd name="connsiteY2020" fmla="*/ 4471097 h 7188975"/>
              <a:gd name="connsiteX2021" fmla="*/ 3741837 w 4109383"/>
              <a:gd name="connsiteY2021" fmla="*/ 4476698 h 7188975"/>
              <a:gd name="connsiteX2022" fmla="*/ 3741428 w 4109383"/>
              <a:gd name="connsiteY2022" fmla="*/ 4474718 h 7188975"/>
              <a:gd name="connsiteX2023" fmla="*/ 3741837 w 4109383"/>
              <a:gd name="connsiteY2023" fmla="*/ 4476696 h 7188975"/>
              <a:gd name="connsiteX2024" fmla="*/ 3743054 w 4109383"/>
              <a:gd name="connsiteY2024" fmla="*/ 4471097 h 7188975"/>
              <a:gd name="connsiteX2025" fmla="*/ 3323016 w 4109383"/>
              <a:gd name="connsiteY2025" fmla="*/ 4184045 h 7188975"/>
              <a:gd name="connsiteX2026" fmla="*/ 3317100 w 4109383"/>
              <a:gd name="connsiteY2026" fmla="*/ 4184302 h 7188975"/>
              <a:gd name="connsiteX2027" fmla="*/ 3314043 w 4109383"/>
              <a:gd name="connsiteY2027" fmla="*/ 4185720 h 7188975"/>
              <a:gd name="connsiteX2028" fmla="*/ 3329074 w 4109383"/>
              <a:gd name="connsiteY2028" fmla="*/ 4190110 h 7188975"/>
              <a:gd name="connsiteX2029" fmla="*/ 3323016 w 4109383"/>
              <a:gd name="connsiteY2029" fmla="*/ 4184045 h 7188975"/>
              <a:gd name="connsiteX2030" fmla="*/ 674465 w 4109383"/>
              <a:gd name="connsiteY2030" fmla="*/ 2367582 h 7188975"/>
              <a:gd name="connsiteX2031" fmla="*/ 677335 w 4109383"/>
              <a:gd name="connsiteY2031" fmla="*/ 2383067 h 7188975"/>
              <a:gd name="connsiteX2032" fmla="*/ 669734 w 4109383"/>
              <a:gd name="connsiteY2032" fmla="*/ 2398179 h 7188975"/>
              <a:gd name="connsiteX2033" fmla="*/ 669510 w 4109383"/>
              <a:gd name="connsiteY2033" fmla="*/ 2397126 h 7188975"/>
              <a:gd name="connsiteX2034" fmla="*/ 658760 w 4109383"/>
              <a:gd name="connsiteY2034" fmla="*/ 2398989 h 7188975"/>
              <a:gd name="connsiteX2035" fmla="*/ 671434 w 4109383"/>
              <a:gd name="connsiteY2035" fmla="*/ 2365631 h 7188975"/>
              <a:gd name="connsiteX2036" fmla="*/ 3665119 w 4109383"/>
              <a:gd name="connsiteY2036" fmla="*/ 4406994 h 7188975"/>
              <a:gd name="connsiteX2037" fmla="*/ 3668370 w 4109383"/>
              <a:gd name="connsiteY2037" fmla="*/ 4411737 h 7188975"/>
              <a:gd name="connsiteX2038" fmla="*/ 3668824 w 4109383"/>
              <a:gd name="connsiteY2038" fmla="*/ 4412593 h 7188975"/>
              <a:gd name="connsiteX2039" fmla="*/ 3669629 w 4109383"/>
              <a:gd name="connsiteY2039" fmla="*/ 4413808 h 7188975"/>
              <a:gd name="connsiteX2040" fmla="*/ 3671702 w 4109383"/>
              <a:gd name="connsiteY2040" fmla="*/ 4418015 h 7188975"/>
              <a:gd name="connsiteX2041" fmla="*/ 3671708 w 4109383"/>
              <a:gd name="connsiteY2041" fmla="*/ 4418025 h 7188975"/>
              <a:gd name="connsiteX2042" fmla="*/ 3671708 w 4109383"/>
              <a:gd name="connsiteY2042" fmla="*/ 4418026 h 7188975"/>
              <a:gd name="connsiteX2043" fmla="*/ 3671702 w 4109383"/>
              <a:gd name="connsiteY2043" fmla="*/ 4418015 h 7188975"/>
              <a:gd name="connsiteX2044" fmla="*/ 3668824 w 4109383"/>
              <a:gd name="connsiteY2044" fmla="*/ 4412593 h 7188975"/>
              <a:gd name="connsiteX2045" fmla="*/ 3665119 w 4109383"/>
              <a:gd name="connsiteY2045" fmla="*/ 4406996 h 7188975"/>
              <a:gd name="connsiteX2046" fmla="*/ 3655945 w 4109383"/>
              <a:gd name="connsiteY2046" fmla="*/ 4424691 h 7188975"/>
              <a:gd name="connsiteX2047" fmla="*/ 3574292 w 4109383"/>
              <a:gd name="connsiteY2047" fmla="*/ 4329845 h 7188975"/>
              <a:gd name="connsiteX2048" fmla="*/ 3570241 w 4109383"/>
              <a:gd name="connsiteY2048" fmla="*/ 4332531 h 7188975"/>
              <a:gd name="connsiteX2049" fmla="*/ 3564985 w 4109383"/>
              <a:gd name="connsiteY2049" fmla="*/ 4332426 h 7188975"/>
              <a:gd name="connsiteX2050" fmla="*/ 3563722 w 4109383"/>
              <a:gd name="connsiteY2050" fmla="*/ 4345662 h 7188975"/>
              <a:gd name="connsiteX2051" fmla="*/ 3563315 w 4109383"/>
              <a:gd name="connsiteY2051" fmla="*/ 4347061 h 7188975"/>
              <a:gd name="connsiteX2052" fmla="*/ 3562974 w 4109383"/>
              <a:gd name="connsiteY2052" fmla="*/ 4350053 h 7188975"/>
              <a:gd name="connsiteX2053" fmla="*/ 3560492 w 4109383"/>
              <a:gd name="connsiteY2053" fmla="*/ 4356755 h 7188975"/>
              <a:gd name="connsiteX2054" fmla="*/ 3560490 w 4109383"/>
              <a:gd name="connsiteY2054" fmla="*/ 4356763 h 7188975"/>
              <a:gd name="connsiteX2055" fmla="*/ 3560489 w 4109383"/>
              <a:gd name="connsiteY2055" fmla="*/ 4356763 h 7188975"/>
              <a:gd name="connsiteX2056" fmla="*/ 3560492 w 4109383"/>
              <a:gd name="connsiteY2056" fmla="*/ 4356755 h 7188975"/>
              <a:gd name="connsiteX2057" fmla="*/ 3563315 w 4109383"/>
              <a:gd name="connsiteY2057" fmla="*/ 4347061 h 7188975"/>
              <a:gd name="connsiteX2058" fmla="*/ 3564985 w 4109383"/>
              <a:gd name="connsiteY2058" fmla="*/ 4332425 h 7188975"/>
              <a:gd name="connsiteX2059" fmla="*/ 3570241 w 4109383"/>
              <a:gd name="connsiteY2059" fmla="*/ 4332530 h 7188975"/>
              <a:gd name="connsiteX2060" fmla="*/ 3475356 w 4109383"/>
              <a:gd name="connsiteY2060" fmla="*/ 4260245 h 7188975"/>
              <a:gd name="connsiteX2061" fmla="*/ 3466599 w 4109383"/>
              <a:gd name="connsiteY2061" fmla="*/ 4273662 h 7188975"/>
              <a:gd name="connsiteX2062" fmla="*/ 3461108 w 4109383"/>
              <a:gd name="connsiteY2062" fmla="*/ 4293107 h 7188975"/>
              <a:gd name="connsiteX2063" fmla="*/ 3458418 w 4109383"/>
              <a:gd name="connsiteY2063" fmla="*/ 4312044 h 7188975"/>
              <a:gd name="connsiteX2064" fmla="*/ 3475356 w 4109383"/>
              <a:gd name="connsiteY2064" fmla="*/ 4260245 h 7188975"/>
              <a:gd name="connsiteX2065" fmla="*/ 3888422 w 4109383"/>
              <a:gd name="connsiteY2065" fmla="*/ 4541341 h 7188975"/>
              <a:gd name="connsiteX2066" fmla="*/ 3888428 w 4109383"/>
              <a:gd name="connsiteY2066" fmla="*/ 4541355 h 7188975"/>
              <a:gd name="connsiteX2067" fmla="*/ 3892238 w 4109383"/>
              <a:gd name="connsiteY2067" fmla="*/ 4546104 h 7188975"/>
              <a:gd name="connsiteX2068" fmla="*/ 3893445 w 4109383"/>
              <a:gd name="connsiteY2068" fmla="*/ 4554078 h 7188975"/>
              <a:gd name="connsiteX2069" fmla="*/ 3893451 w 4109383"/>
              <a:gd name="connsiteY2069" fmla="*/ 4554094 h 7188975"/>
              <a:gd name="connsiteX2070" fmla="*/ 3878202 w 4109383"/>
              <a:gd name="connsiteY2070" fmla="*/ 4584068 h 7188975"/>
              <a:gd name="connsiteX2071" fmla="*/ 3878201 w 4109383"/>
              <a:gd name="connsiteY2071" fmla="*/ 4584064 h 7188975"/>
              <a:gd name="connsiteX2072" fmla="*/ 3893447 w 4109383"/>
              <a:gd name="connsiteY2072" fmla="*/ 4554095 h 7188975"/>
              <a:gd name="connsiteX2073" fmla="*/ 3893445 w 4109383"/>
              <a:gd name="connsiteY2073" fmla="*/ 4554078 h 7188975"/>
              <a:gd name="connsiteX2074" fmla="*/ 3888428 w 4109383"/>
              <a:gd name="connsiteY2074" fmla="*/ 4541355 h 7188975"/>
              <a:gd name="connsiteX2075" fmla="*/ 3888420 w 4109383"/>
              <a:gd name="connsiteY2075" fmla="*/ 4541346 h 7188975"/>
              <a:gd name="connsiteX2076" fmla="*/ 3548697 w 4109383"/>
              <a:gd name="connsiteY2076" fmla="*/ 4305522 h 7188975"/>
              <a:gd name="connsiteX2077" fmla="*/ 3547666 w 4109383"/>
              <a:gd name="connsiteY2077" fmla="*/ 4313752 h 7188975"/>
              <a:gd name="connsiteX2078" fmla="*/ 3547666 w 4109383"/>
              <a:gd name="connsiteY2078" fmla="*/ 4313750 h 7188975"/>
              <a:gd name="connsiteX2079" fmla="*/ 3548695 w 4109383"/>
              <a:gd name="connsiteY2079" fmla="*/ 4305527 h 7188975"/>
              <a:gd name="connsiteX2080" fmla="*/ 3546565 w 4109383"/>
              <a:gd name="connsiteY2080" fmla="*/ 4309696 h 7188975"/>
              <a:gd name="connsiteX2081" fmla="*/ 3546566 w 4109383"/>
              <a:gd name="connsiteY2081" fmla="*/ 4309695 h 7188975"/>
              <a:gd name="connsiteX2082" fmla="*/ 3548697 w 4109383"/>
              <a:gd name="connsiteY2082" fmla="*/ 4305522 h 7188975"/>
              <a:gd name="connsiteX2083" fmla="*/ 3615207 w 4109383"/>
              <a:gd name="connsiteY2083" fmla="*/ 4350217 h 7188975"/>
              <a:gd name="connsiteX2084" fmla="*/ 3609505 w 4109383"/>
              <a:gd name="connsiteY2084" fmla="*/ 4377229 h 7188975"/>
              <a:gd name="connsiteX2085" fmla="*/ 3600151 w 4109383"/>
              <a:gd name="connsiteY2085" fmla="*/ 4396926 h 7188975"/>
              <a:gd name="connsiteX2086" fmla="*/ 3597140 w 4109383"/>
              <a:gd name="connsiteY2086" fmla="*/ 4406269 h 7188975"/>
              <a:gd name="connsiteX2087" fmla="*/ 3597140 w 4109383"/>
              <a:gd name="connsiteY2087" fmla="*/ 4406264 h 7188975"/>
              <a:gd name="connsiteX2088" fmla="*/ 3599362 w 4109383"/>
              <a:gd name="connsiteY2088" fmla="*/ 4402592 h 7188975"/>
              <a:gd name="connsiteX2089" fmla="*/ 3600148 w 4109383"/>
              <a:gd name="connsiteY2089" fmla="*/ 4396924 h 7188975"/>
              <a:gd name="connsiteX2090" fmla="*/ 3609502 w 4109383"/>
              <a:gd name="connsiteY2090" fmla="*/ 4377228 h 7188975"/>
              <a:gd name="connsiteX2091" fmla="*/ 3612353 w 4109383"/>
              <a:gd name="connsiteY2091" fmla="*/ 4363721 h 7188975"/>
              <a:gd name="connsiteX2092" fmla="*/ 3615201 w 4109383"/>
              <a:gd name="connsiteY2092" fmla="*/ 4350229 h 7188975"/>
              <a:gd name="connsiteX2093" fmla="*/ 623683 w 4109383"/>
              <a:gd name="connsiteY2093" fmla="*/ 2294319 h 7188975"/>
              <a:gd name="connsiteX2094" fmla="*/ 620288 w 4109383"/>
              <a:gd name="connsiteY2094" fmla="*/ 2306235 h 7188975"/>
              <a:gd name="connsiteX2095" fmla="*/ 616370 w 4109383"/>
              <a:gd name="connsiteY2095" fmla="*/ 2299583 h 7188975"/>
              <a:gd name="connsiteX2096" fmla="*/ 623407 w 4109383"/>
              <a:gd name="connsiteY2096" fmla="*/ 2294272 h 7188975"/>
              <a:gd name="connsiteX2097" fmla="*/ 675489 w 4109383"/>
              <a:gd name="connsiteY2097" fmla="*/ 2326665 h 7188975"/>
              <a:gd name="connsiteX2098" fmla="*/ 678011 w 4109383"/>
              <a:gd name="connsiteY2098" fmla="*/ 2332424 h 7188975"/>
              <a:gd name="connsiteX2099" fmla="*/ 667693 w 4109383"/>
              <a:gd name="connsiteY2099" fmla="*/ 2358441 h 7188975"/>
              <a:gd name="connsiteX2100" fmla="*/ 666132 w 4109383"/>
              <a:gd name="connsiteY2100" fmla="*/ 2358444 h 7188975"/>
              <a:gd name="connsiteX2101" fmla="*/ 665143 w 4109383"/>
              <a:gd name="connsiteY2101" fmla="*/ 2364871 h 7188975"/>
              <a:gd name="connsiteX2102" fmla="*/ 663151 w 4109383"/>
              <a:gd name="connsiteY2102" fmla="*/ 2369891 h 7188975"/>
              <a:gd name="connsiteX2103" fmla="*/ 664531 w 4109383"/>
              <a:gd name="connsiteY2103" fmla="*/ 2368837 h 7188975"/>
              <a:gd name="connsiteX2104" fmla="*/ 663579 w 4109383"/>
              <a:gd name="connsiteY2104" fmla="*/ 2375028 h 7188975"/>
              <a:gd name="connsiteX2105" fmla="*/ 638690 w 4109383"/>
              <a:gd name="connsiteY2105" fmla="*/ 2367708 h 7188975"/>
              <a:gd name="connsiteX2106" fmla="*/ 615771 w 4109383"/>
              <a:gd name="connsiteY2106" fmla="*/ 2384332 h 7188975"/>
              <a:gd name="connsiteX2107" fmla="*/ 609462 w 4109383"/>
              <a:gd name="connsiteY2107" fmla="*/ 2365143 h 7188975"/>
              <a:gd name="connsiteX2108" fmla="*/ 613715 w 4109383"/>
              <a:gd name="connsiteY2108" fmla="*/ 2347836 h 7188975"/>
              <a:gd name="connsiteX2109" fmla="*/ 618490 w 4109383"/>
              <a:gd name="connsiteY2109" fmla="*/ 2355749 h 7188975"/>
              <a:gd name="connsiteX2110" fmla="*/ 642939 w 4109383"/>
              <a:gd name="connsiteY2110" fmla="*/ 2337446 h 7188975"/>
              <a:gd name="connsiteX2111" fmla="*/ 668826 w 4109383"/>
              <a:gd name="connsiteY2111" fmla="*/ 2344400 h 7188975"/>
              <a:gd name="connsiteX2112" fmla="*/ 671933 w 4109383"/>
              <a:gd name="connsiteY2112" fmla="*/ 2326780 h 7188975"/>
              <a:gd name="connsiteX2113" fmla="*/ 675489 w 4109383"/>
              <a:gd name="connsiteY2113" fmla="*/ 2326665 h 7188975"/>
              <a:gd name="connsiteX2114" fmla="*/ 3813525 w 4109383"/>
              <a:gd name="connsiteY2114" fmla="*/ 4466115 h 7188975"/>
              <a:gd name="connsiteX2115" fmla="*/ 3813910 w 4109383"/>
              <a:gd name="connsiteY2115" fmla="*/ 4471680 h 7188975"/>
              <a:gd name="connsiteX2116" fmla="*/ 3814058 w 4109383"/>
              <a:gd name="connsiteY2116" fmla="*/ 4476442 h 7188975"/>
              <a:gd name="connsiteX2117" fmla="*/ 3813956 w 4109383"/>
              <a:gd name="connsiteY2117" fmla="*/ 4477114 h 7188975"/>
              <a:gd name="connsiteX2118" fmla="*/ 3813736 w 4109383"/>
              <a:gd name="connsiteY2118" fmla="*/ 4478426 h 7188975"/>
              <a:gd name="connsiteX2119" fmla="*/ 3810818 w 4109383"/>
              <a:gd name="connsiteY2119" fmla="*/ 4479603 h 7188975"/>
              <a:gd name="connsiteX2120" fmla="*/ 3807516 w 4109383"/>
              <a:gd name="connsiteY2120" fmla="*/ 4484830 h 7188975"/>
              <a:gd name="connsiteX2121" fmla="*/ 3803395 w 4109383"/>
              <a:gd name="connsiteY2121" fmla="*/ 4494999 h 7188975"/>
              <a:gd name="connsiteX2122" fmla="*/ 3803090 w 4109383"/>
              <a:gd name="connsiteY2122" fmla="*/ 4494408 h 7188975"/>
              <a:gd name="connsiteX2123" fmla="*/ 3798041 w 4109383"/>
              <a:gd name="connsiteY2123" fmla="*/ 4491762 h 7188975"/>
              <a:gd name="connsiteX2124" fmla="*/ 3799449 w 4109383"/>
              <a:gd name="connsiteY2124" fmla="*/ 4489400 h 7188975"/>
              <a:gd name="connsiteX2125" fmla="*/ 3811963 w 4109383"/>
              <a:gd name="connsiteY2125" fmla="*/ 4469839 h 7188975"/>
              <a:gd name="connsiteX2126" fmla="*/ 3813525 w 4109383"/>
              <a:gd name="connsiteY2126" fmla="*/ 4466115 h 7188975"/>
              <a:gd name="connsiteX2127" fmla="*/ 3768652 w 4109383"/>
              <a:gd name="connsiteY2127" fmla="*/ 4431140 h 7188975"/>
              <a:gd name="connsiteX2128" fmla="*/ 3767099 w 4109383"/>
              <a:gd name="connsiteY2128" fmla="*/ 4436399 h 7188975"/>
              <a:gd name="connsiteX2129" fmla="*/ 3767099 w 4109383"/>
              <a:gd name="connsiteY2129" fmla="*/ 4436398 h 7188975"/>
              <a:gd name="connsiteX2130" fmla="*/ 3768650 w 4109383"/>
              <a:gd name="connsiteY2130" fmla="*/ 4431142 h 7188975"/>
              <a:gd name="connsiteX2131" fmla="*/ 3767019 w 4109383"/>
              <a:gd name="connsiteY2131" fmla="*/ 4431751 h 7188975"/>
              <a:gd name="connsiteX2132" fmla="*/ 3767019 w 4109383"/>
              <a:gd name="connsiteY2132" fmla="*/ 4431749 h 7188975"/>
              <a:gd name="connsiteX2133" fmla="*/ 3681727 w 4109383"/>
              <a:gd name="connsiteY2133" fmla="*/ 4366942 h 7188975"/>
              <a:gd name="connsiteX2134" fmla="*/ 3681729 w 4109383"/>
              <a:gd name="connsiteY2134" fmla="*/ 4366950 h 7188975"/>
              <a:gd name="connsiteX2135" fmla="*/ 3682875 w 4109383"/>
              <a:gd name="connsiteY2135" fmla="*/ 4370647 h 7188975"/>
              <a:gd name="connsiteX2136" fmla="*/ 3683098 w 4109383"/>
              <a:gd name="connsiteY2136" fmla="*/ 4375598 h 7188975"/>
              <a:gd name="connsiteX2137" fmla="*/ 3683099 w 4109383"/>
              <a:gd name="connsiteY2137" fmla="*/ 4375600 h 7188975"/>
              <a:gd name="connsiteX2138" fmla="*/ 3683098 w 4109383"/>
              <a:gd name="connsiteY2138" fmla="*/ 4375600 h 7188975"/>
              <a:gd name="connsiteX2139" fmla="*/ 3683098 w 4109383"/>
              <a:gd name="connsiteY2139" fmla="*/ 4375598 h 7188975"/>
              <a:gd name="connsiteX2140" fmla="*/ 3681729 w 4109383"/>
              <a:gd name="connsiteY2140" fmla="*/ 4366950 h 7188975"/>
              <a:gd name="connsiteX2141" fmla="*/ 3681727 w 4109383"/>
              <a:gd name="connsiteY2141" fmla="*/ 4366945 h 7188975"/>
              <a:gd name="connsiteX2142" fmla="*/ 3679685 w 4109383"/>
              <a:gd name="connsiteY2142" fmla="*/ 4368619 h 7188975"/>
              <a:gd name="connsiteX2143" fmla="*/ 3679685 w 4109383"/>
              <a:gd name="connsiteY2143" fmla="*/ 4368616 h 7188975"/>
              <a:gd name="connsiteX2144" fmla="*/ 3681727 w 4109383"/>
              <a:gd name="connsiteY2144" fmla="*/ 4366942 h 7188975"/>
              <a:gd name="connsiteX2145" fmla="*/ 3902950 w 4109383"/>
              <a:gd name="connsiteY2145" fmla="*/ 4515486 h 7188975"/>
              <a:gd name="connsiteX2146" fmla="*/ 3905375 w 4109383"/>
              <a:gd name="connsiteY2146" fmla="*/ 4519312 h 7188975"/>
              <a:gd name="connsiteX2147" fmla="*/ 3905706 w 4109383"/>
              <a:gd name="connsiteY2147" fmla="*/ 4519982 h 7188975"/>
              <a:gd name="connsiteX2148" fmla="*/ 3906304 w 4109383"/>
              <a:gd name="connsiteY2148" fmla="*/ 4520958 h 7188975"/>
              <a:gd name="connsiteX2149" fmla="*/ 3907796 w 4109383"/>
              <a:gd name="connsiteY2149" fmla="*/ 4524226 h 7188975"/>
              <a:gd name="connsiteX2150" fmla="*/ 3907800 w 4109383"/>
              <a:gd name="connsiteY2150" fmla="*/ 4524234 h 7188975"/>
              <a:gd name="connsiteX2151" fmla="*/ 3907800 w 4109383"/>
              <a:gd name="connsiteY2151" fmla="*/ 4524235 h 7188975"/>
              <a:gd name="connsiteX2152" fmla="*/ 3907796 w 4109383"/>
              <a:gd name="connsiteY2152" fmla="*/ 4524226 h 7188975"/>
              <a:gd name="connsiteX2153" fmla="*/ 3905706 w 4109383"/>
              <a:gd name="connsiteY2153" fmla="*/ 4519982 h 7188975"/>
              <a:gd name="connsiteX2154" fmla="*/ 3902949 w 4109383"/>
              <a:gd name="connsiteY2154" fmla="*/ 4515486 h 7188975"/>
              <a:gd name="connsiteX2155" fmla="*/ 3894667 w 4109383"/>
              <a:gd name="connsiteY2155" fmla="*/ 4526451 h 7188975"/>
              <a:gd name="connsiteX2156" fmla="*/ 3628076 w 4109383"/>
              <a:gd name="connsiteY2156" fmla="*/ 4327506 h 7188975"/>
              <a:gd name="connsiteX2157" fmla="*/ 3627894 w 4109383"/>
              <a:gd name="connsiteY2157" fmla="*/ 4329507 h 7188975"/>
              <a:gd name="connsiteX2158" fmla="*/ 3624119 w 4109383"/>
              <a:gd name="connsiteY2158" fmla="*/ 4344266 h 7188975"/>
              <a:gd name="connsiteX2159" fmla="*/ 3624118 w 4109383"/>
              <a:gd name="connsiteY2159" fmla="*/ 4344267 h 7188975"/>
              <a:gd name="connsiteX2160" fmla="*/ 3627893 w 4109383"/>
              <a:gd name="connsiteY2160" fmla="*/ 4329508 h 7188975"/>
              <a:gd name="connsiteX2161" fmla="*/ 3628075 w 4109383"/>
              <a:gd name="connsiteY2161" fmla="*/ 4327506 h 7188975"/>
              <a:gd name="connsiteX2162" fmla="*/ 3757867 w 4109383"/>
              <a:gd name="connsiteY2162" fmla="*/ 4413186 h 7188975"/>
              <a:gd name="connsiteX2163" fmla="*/ 3756415 w 4109383"/>
              <a:gd name="connsiteY2163" fmla="*/ 4416584 h 7188975"/>
              <a:gd name="connsiteX2164" fmla="*/ 3756343 w 4109383"/>
              <a:gd name="connsiteY2164" fmla="*/ 4416609 h 7188975"/>
              <a:gd name="connsiteX2165" fmla="*/ 3629427 w 4109383"/>
              <a:gd name="connsiteY2165" fmla="*/ 4323045 h 7188975"/>
              <a:gd name="connsiteX2166" fmla="*/ 3630172 w 4109383"/>
              <a:gd name="connsiteY2166" fmla="*/ 4323794 h 7188975"/>
              <a:gd name="connsiteX2167" fmla="*/ 3632314 w 4109383"/>
              <a:gd name="connsiteY2167" fmla="*/ 4325267 h 7188975"/>
              <a:gd name="connsiteX2168" fmla="*/ 3633506 w 4109383"/>
              <a:gd name="connsiteY2168" fmla="*/ 4327149 h 7188975"/>
              <a:gd name="connsiteX2169" fmla="*/ 3633510 w 4109383"/>
              <a:gd name="connsiteY2169" fmla="*/ 4327152 h 7188975"/>
              <a:gd name="connsiteX2170" fmla="*/ 3633509 w 4109383"/>
              <a:gd name="connsiteY2170" fmla="*/ 4327153 h 7188975"/>
              <a:gd name="connsiteX2171" fmla="*/ 3633506 w 4109383"/>
              <a:gd name="connsiteY2171" fmla="*/ 4327149 h 7188975"/>
              <a:gd name="connsiteX2172" fmla="*/ 3630172 w 4109383"/>
              <a:gd name="connsiteY2172" fmla="*/ 4323794 h 7188975"/>
              <a:gd name="connsiteX2173" fmla="*/ 3627413 w 4109383"/>
              <a:gd name="connsiteY2173" fmla="*/ 4321897 h 7188975"/>
              <a:gd name="connsiteX2174" fmla="*/ 3624429 w 4109383"/>
              <a:gd name="connsiteY2174" fmla="*/ 4320195 h 7188975"/>
              <a:gd name="connsiteX2175" fmla="*/ 3624422 w 4109383"/>
              <a:gd name="connsiteY2175" fmla="*/ 4320192 h 7188975"/>
              <a:gd name="connsiteX2176" fmla="*/ 3624422 w 4109383"/>
              <a:gd name="connsiteY2176" fmla="*/ 4320191 h 7188975"/>
              <a:gd name="connsiteX2177" fmla="*/ 3624429 w 4109383"/>
              <a:gd name="connsiteY2177" fmla="*/ 4320195 h 7188975"/>
              <a:gd name="connsiteX2178" fmla="*/ 3626309 w 4109383"/>
              <a:gd name="connsiteY2178" fmla="*/ 4321137 h 7188975"/>
              <a:gd name="connsiteX2179" fmla="*/ 3627413 w 4109383"/>
              <a:gd name="connsiteY2179" fmla="*/ 4321897 h 7188975"/>
              <a:gd name="connsiteX2180" fmla="*/ 3584927 w 4109383"/>
              <a:gd name="connsiteY2180" fmla="*/ 4291363 h 7188975"/>
              <a:gd name="connsiteX2181" fmla="*/ 3584929 w 4109383"/>
              <a:gd name="connsiteY2181" fmla="*/ 4291377 h 7188975"/>
              <a:gd name="connsiteX2182" fmla="*/ 3586074 w 4109383"/>
              <a:gd name="connsiteY2182" fmla="*/ 4295069 h 7188975"/>
              <a:gd name="connsiteX2183" fmla="*/ 3586297 w 4109383"/>
              <a:gd name="connsiteY2183" fmla="*/ 4300015 h 7188975"/>
              <a:gd name="connsiteX2184" fmla="*/ 3586298 w 4109383"/>
              <a:gd name="connsiteY2184" fmla="*/ 4300020 h 7188975"/>
              <a:gd name="connsiteX2185" fmla="*/ 3586298 w 4109383"/>
              <a:gd name="connsiteY2185" fmla="*/ 4300019 h 7188975"/>
              <a:gd name="connsiteX2186" fmla="*/ 3586297 w 4109383"/>
              <a:gd name="connsiteY2186" fmla="*/ 4300015 h 7188975"/>
              <a:gd name="connsiteX2187" fmla="*/ 3584929 w 4109383"/>
              <a:gd name="connsiteY2187" fmla="*/ 4291377 h 7188975"/>
              <a:gd name="connsiteX2188" fmla="*/ 3584926 w 4109383"/>
              <a:gd name="connsiteY2188" fmla="*/ 4291366 h 7188975"/>
              <a:gd name="connsiteX2189" fmla="*/ 3582884 w 4109383"/>
              <a:gd name="connsiteY2189" fmla="*/ 4293041 h 7188975"/>
              <a:gd name="connsiteX2190" fmla="*/ 3582884 w 4109383"/>
              <a:gd name="connsiteY2190" fmla="*/ 4293037 h 7188975"/>
              <a:gd name="connsiteX2191" fmla="*/ 3584927 w 4109383"/>
              <a:gd name="connsiteY2191" fmla="*/ 4291363 h 7188975"/>
              <a:gd name="connsiteX2192" fmla="*/ 3378656 w 4109383"/>
              <a:gd name="connsiteY2192" fmla="*/ 4148316 h 7188975"/>
              <a:gd name="connsiteX2193" fmla="*/ 3369780 w 4109383"/>
              <a:gd name="connsiteY2193" fmla="*/ 4145688 h 7188975"/>
              <a:gd name="connsiteX2194" fmla="*/ 3372134 w 4109383"/>
              <a:gd name="connsiteY2194" fmla="*/ 4158789 h 7188975"/>
              <a:gd name="connsiteX2195" fmla="*/ 3353532 w 4109383"/>
              <a:gd name="connsiteY2195" fmla="*/ 4178770 h 7188975"/>
              <a:gd name="connsiteX2196" fmla="*/ 3343846 w 4109383"/>
              <a:gd name="connsiteY2196" fmla="*/ 4205973 h 7188975"/>
              <a:gd name="connsiteX2197" fmla="*/ 3318051 w 4109383"/>
              <a:gd name="connsiteY2197" fmla="*/ 4226451 h 7188975"/>
              <a:gd name="connsiteX2198" fmla="*/ 3331294 w 4109383"/>
              <a:gd name="connsiteY2198" fmla="*/ 4243025 h 7188975"/>
              <a:gd name="connsiteX2199" fmla="*/ 3345053 w 4109383"/>
              <a:gd name="connsiteY2199" fmla="*/ 4236647 h 7188975"/>
              <a:gd name="connsiteX2200" fmla="*/ 3357796 w 4109383"/>
              <a:gd name="connsiteY2200" fmla="*/ 4208025 h 7188975"/>
              <a:gd name="connsiteX2201" fmla="*/ 3375951 w 4109383"/>
              <a:gd name="connsiteY2201" fmla="*/ 4191090 h 7188975"/>
              <a:gd name="connsiteX2202" fmla="*/ 3384105 w 4109383"/>
              <a:gd name="connsiteY2202" fmla="*/ 4164596 h 7188975"/>
              <a:gd name="connsiteX2203" fmla="*/ 3386528 w 4109383"/>
              <a:gd name="connsiteY2203" fmla="*/ 4157794 h 7188975"/>
              <a:gd name="connsiteX2204" fmla="*/ 3378656 w 4109383"/>
              <a:gd name="connsiteY2204" fmla="*/ 4148316 h 7188975"/>
              <a:gd name="connsiteX2205" fmla="*/ 4025556 w 4109383"/>
              <a:gd name="connsiteY2205" fmla="*/ 4583556 h 7188975"/>
              <a:gd name="connsiteX2206" fmla="*/ 4022252 w 4109383"/>
              <a:gd name="connsiteY2206" fmla="*/ 4582007 h 7188975"/>
              <a:gd name="connsiteX2207" fmla="*/ 4019530 w 4109383"/>
              <a:gd name="connsiteY2207" fmla="*/ 4592425 h 7188975"/>
              <a:gd name="connsiteX2208" fmla="*/ 4028035 w 4109383"/>
              <a:gd name="connsiteY2208" fmla="*/ 4584725 h 7188975"/>
              <a:gd name="connsiteX2209" fmla="*/ 4021650 w 4109383"/>
              <a:gd name="connsiteY2209" fmla="*/ 4600734 h 7188975"/>
              <a:gd name="connsiteX2210" fmla="*/ 4021412 w 4109383"/>
              <a:gd name="connsiteY2210" fmla="*/ 4602084 h 7188975"/>
              <a:gd name="connsiteX2211" fmla="*/ 4023302 w 4109383"/>
              <a:gd name="connsiteY2211" fmla="*/ 4601508 h 7188975"/>
              <a:gd name="connsiteX2212" fmla="*/ 3829200 w 4109383"/>
              <a:gd name="connsiteY2212" fmla="*/ 4448595 h 7188975"/>
              <a:gd name="connsiteX2213" fmla="*/ 3824928 w 4109383"/>
              <a:gd name="connsiteY2213" fmla="*/ 4447705 h 7188975"/>
              <a:gd name="connsiteX2214" fmla="*/ 3823289 w 4109383"/>
              <a:gd name="connsiteY2214" fmla="*/ 4456777 h 7188975"/>
              <a:gd name="connsiteX2215" fmla="*/ 3822893 w 4109383"/>
              <a:gd name="connsiteY2215" fmla="*/ 4457693 h 7188975"/>
              <a:gd name="connsiteX2216" fmla="*/ 3822477 w 4109383"/>
              <a:gd name="connsiteY2216" fmla="*/ 4459735 h 7188975"/>
              <a:gd name="connsiteX2217" fmla="*/ 3820473 w 4109383"/>
              <a:gd name="connsiteY2217" fmla="*/ 4463439 h 7188975"/>
              <a:gd name="connsiteX2218" fmla="*/ 3820449 w 4109383"/>
              <a:gd name="connsiteY2218" fmla="*/ 4463346 h 7188975"/>
              <a:gd name="connsiteX2219" fmla="*/ 3822893 w 4109383"/>
              <a:gd name="connsiteY2219" fmla="*/ 4457693 h 7188975"/>
              <a:gd name="connsiteX2220" fmla="*/ 3824928 w 4109383"/>
              <a:gd name="connsiteY2220" fmla="*/ 4447704 h 7188975"/>
              <a:gd name="connsiteX2221" fmla="*/ 3829200 w 4109383"/>
              <a:gd name="connsiteY2221" fmla="*/ 4448595 h 7188975"/>
              <a:gd name="connsiteX2222" fmla="*/ 4026503 w 4109383"/>
              <a:gd name="connsiteY2222" fmla="*/ 4578156 h 7188975"/>
              <a:gd name="connsiteX2223" fmla="*/ 4025556 w 4109383"/>
              <a:gd name="connsiteY2223" fmla="*/ 4583556 h 7188975"/>
              <a:gd name="connsiteX2224" fmla="*/ 4025555 w 4109383"/>
              <a:gd name="connsiteY2224" fmla="*/ 4583559 h 7188975"/>
              <a:gd name="connsiteX2225" fmla="*/ 4028034 w 4109383"/>
              <a:gd name="connsiteY2225" fmla="*/ 4584722 h 7188975"/>
              <a:gd name="connsiteX2226" fmla="*/ 3864967 w 4109383"/>
              <a:gd name="connsiteY2226" fmla="*/ 4467970 h 7188975"/>
              <a:gd name="connsiteX2227" fmla="*/ 3859078 w 4109383"/>
              <a:gd name="connsiteY2227" fmla="*/ 4485998 h 7188975"/>
              <a:gd name="connsiteX2228" fmla="*/ 3850557 w 4109383"/>
              <a:gd name="connsiteY2228" fmla="*/ 4498335 h 7188975"/>
              <a:gd name="connsiteX2229" fmla="*/ 3850552 w 4109383"/>
              <a:gd name="connsiteY2229" fmla="*/ 4498347 h 7188975"/>
              <a:gd name="connsiteX2230" fmla="*/ 3849653 w 4109383"/>
              <a:gd name="connsiteY2230" fmla="*/ 4502181 h 7188975"/>
              <a:gd name="connsiteX2231" fmla="*/ 3847678 w 4109383"/>
              <a:gd name="connsiteY2231" fmla="*/ 4504401 h 7188975"/>
              <a:gd name="connsiteX2232" fmla="*/ 3847675 w 4109383"/>
              <a:gd name="connsiteY2232" fmla="*/ 4504409 h 7188975"/>
              <a:gd name="connsiteX2233" fmla="*/ 3847675 w 4109383"/>
              <a:gd name="connsiteY2233" fmla="*/ 4504406 h 7188975"/>
              <a:gd name="connsiteX2234" fmla="*/ 3847678 w 4109383"/>
              <a:gd name="connsiteY2234" fmla="*/ 4504401 h 7188975"/>
              <a:gd name="connsiteX2235" fmla="*/ 3850552 w 4109383"/>
              <a:gd name="connsiteY2235" fmla="*/ 4498347 h 7188975"/>
              <a:gd name="connsiteX2236" fmla="*/ 3850555 w 4109383"/>
              <a:gd name="connsiteY2236" fmla="*/ 4498334 h 7188975"/>
              <a:gd name="connsiteX2237" fmla="*/ 3859076 w 4109383"/>
              <a:gd name="connsiteY2237" fmla="*/ 4485997 h 7188975"/>
              <a:gd name="connsiteX2238" fmla="*/ 3862020 w 4109383"/>
              <a:gd name="connsiteY2238" fmla="*/ 4476982 h 7188975"/>
              <a:gd name="connsiteX2239" fmla="*/ 3864961 w 4109383"/>
              <a:gd name="connsiteY2239" fmla="*/ 4467978 h 7188975"/>
              <a:gd name="connsiteX2240" fmla="*/ 3812648 w 4109383"/>
              <a:gd name="connsiteY2240" fmla="*/ 4427584 h 7188975"/>
              <a:gd name="connsiteX2241" fmla="*/ 3811701 w 4109383"/>
              <a:gd name="connsiteY2241" fmla="*/ 4431936 h 7188975"/>
              <a:gd name="connsiteX2242" fmla="*/ 3811701 w 4109383"/>
              <a:gd name="connsiteY2242" fmla="*/ 4431935 h 7188975"/>
              <a:gd name="connsiteX2243" fmla="*/ 3812646 w 4109383"/>
              <a:gd name="connsiteY2243" fmla="*/ 4427590 h 7188975"/>
              <a:gd name="connsiteX2244" fmla="*/ 3693398 w 4109383"/>
              <a:gd name="connsiteY2244" fmla="*/ 4342571 h 7188975"/>
              <a:gd name="connsiteX2245" fmla="*/ 3694232 w 4109383"/>
              <a:gd name="connsiteY2245" fmla="*/ 4348231 h 7188975"/>
              <a:gd name="connsiteX2246" fmla="*/ 3694233 w 4109383"/>
              <a:gd name="connsiteY2246" fmla="*/ 4348235 h 7188975"/>
              <a:gd name="connsiteX2247" fmla="*/ 3693397 w 4109383"/>
              <a:gd name="connsiteY2247" fmla="*/ 4342575 h 7188975"/>
              <a:gd name="connsiteX2248" fmla="*/ 3690580 w 4109383"/>
              <a:gd name="connsiteY2248" fmla="*/ 4340921 h 7188975"/>
              <a:gd name="connsiteX2249" fmla="*/ 3690578 w 4109383"/>
              <a:gd name="connsiteY2249" fmla="*/ 4340917 h 7188975"/>
              <a:gd name="connsiteX2250" fmla="*/ 3693398 w 4109383"/>
              <a:gd name="connsiteY2250" fmla="*/ 4342571 h 7188975"/>
              <a:gd name="connsiteX2251" fmla="*/ 625439 w 4109383"/>
              <a:gd name="connsiteY2251" fmla="*/ 2247979 h 7188975"/>
              <a:gd name="connsiteX2252" fmla="*/ 614685 w 4109383"/>
              <a:gd name="connsiteY2252" fmla="*/ 2266424 h 7188975"/>
              <a:gd name="connsiteX2253" fmla="*/ 606463 w 4109383"/>
              <a:gd name="connsiteY2253" fmla="*/ 2312499 h 7188975"/>
              <a:gd name="connsiteX2254" fmla="*/ 604112 w 4109383"/>
              <a:gd name="connsiteY2254" fmla="*/ 2320154 h 7188975"/>
              <a:gd name="connsiteX2255" fmla="*/ 600349 w 4109383"/>
              <a:gd name="connsiteY2255" fmla="*/ 2311554 h 7188975"/>
              <a:gd name="connsiteX2256" fmla="*/ 610614 w 4109383"/>
              <a:gd name="connsiteY2256" fmla="*/ 2280075 h 7188975"/>
              <a:gd name="connsiteX2257" fmla="*/ 608229 w 4109383"/>
              <a:gd name="connsiteY2257" fmla="*/ 2269261 h 7188975"/>
              <a:gd name="connsiteX2258" fmla="*/ 612868 w 4109383"/>
              <a:gd name="connsiteY2258" fmla="*/ 2257556 h 7188975"/>
              <a:gd name="connsiteX2259" fmla="*/ 613449 w 4109383"/>
              <a:gd name="connsiteY2259" fmla="*/ 2256984 h 7188975"/>
              <a:gd name="connsiteX2260" fmla="*/ 625439 w 4109383"/>
              <a:gd name="connsiteY2260" fmla="*/ 2247979 h 7188975"/>
              <a:gd name="connsiteX2261" fmla="*/ 3918315 w 4109383"/>
              <a:gd name="connsiteY2261" fmla="*/ 4490023 h 7188975"/>
              <a:gd name="connsiteX2262" fmla="*/ 3918315 w 4109383"/>
              <a:gd name="connsiteY2262" fmla="*/ 4490030 h 7188975"/>
              <a:gd name="connsiteX2263" fmla="*/ 3919077 w 4109383"/>
              <a:gd name="connsiteY2263" fmla="*/ 4492795 h 7188975"/>
              <a:gd name="connsiteX2264" fmla="*/ 3919030 w 4109383"/>
              <a:gd name="connsiteY2264" fmla="*/ 4496298 h 7188975"/>
              <a:gd name="connsiteX2265" fmla="*/ 3918315 w 4109383"/>
              <a:gd name="connsiteY2265" fmla="*/ 4490030 h 7188975"/>
              <a:gd name="connsiteX2266" fmla="*/ 3918314 w 4109383"/>
              <a:gd name="connsiteY2266" fmla="*/ 4490024 h 7188975"/>
              <a:gd name="connsiteX2267" fmla="*/ 3916575 w 4109383"/>
              <a:gd name="connsiteY2267" fmla="*/ 4490880 h 7188975"/>
              <a:gd name="connsiteX2268" fmla="*/ 3916576 w 4109383"/>
              <a:gd name="connsiteY2268" fmla="*/ 4490878 h 7188975"/>
              <a:gd name="connsiteX2269" fmla="*/ 3918315 w 4109383"/>
              <a:gd name="connsiteY2269" fmla="*/ 4490023 h 7188975"/>
              <a:gd name="connsiteX2270" fmla="*/ 2866646 w 4109383"/>
              <a:gd name="connsiteY2270" fmla="*/ 3767788 h 7188975"/>
              <a:gd name="connsiteX2271" fmla="*/ 2868552 w 4109383"/>
              <a:gd name="connsiteY2271" fmla="*/ 3769852 h 7188975"/>
              <a:gd name="connsiteX2272" fmla="*/ 2868546 w 4109383"/>
              <a:gd name="connsiteY2272" fmla="*/ 3769851 h 7188975"/>
              <a:gd name="connsiteX2273" fmla="*/ 2866649 w 4109383"/>
              <a:gd name="connsiteY2273" fmla="*/ 3767797 h 7188975"/>
              <a:gd name="connsiteX2274" fmla="*/ 2866627 w 4109383"/>
              <a:gd name="connsiteY2274" fmla="*/ 3767791 h 7188975"/>
              <a:gd name="connsiteX2275" fmla="*/ 2856889 w 4109383"/>
              <a:gd name="connsiteY2275" fmla="*/ 3769353 h 7188975"/>
              <a:gd name="connsiteX2276" fmla="*/ 2856882 w 4109383"/>
              <a:gd name="connsiteY2276" fmla="*/ 3769358 h 7188975"/>
              <a:gd name="connsiteX2277" fmla="*/ 2856868 w 4109383"/>
              <a:gd name="connsiteY2277" fmla="*/ 3769357 h 7188975"/>
              <a:gd name="connsiteX2278" fmla="*/ 2856889 w 4109383"/>
              <a:gd name="connsiteY2278" fmla="*/ 3769353 h 7188975"/>
              <a:gd name="connsiteX2279" fmla="*/ 2861076 w 4109383"/>
              <a:gd name="connsiteY2279" fmla="*/ 3766320 h 7188975"/>
              <a:gd name="connsiteX2280" fmla="*/ 2866627 w 4109383"/>
              <a:gd name="connsiteY2280" fmla="*/ 3767791 h 7188975"/>
              <a:gd name="connsiteX2281" fmla="*/ 3876487 w 4109383"/>
              <a:gd name="connsiteY2281" fmla="*/ 4454069 h 7188975"/>
              <a:gd name="connsiteX2282" fmla="*/ 3876247 w 4109383"/>
              <a:gd name="connsiteY2282" fmla="*/ 4455441 h 7188975"/>
              <a:gd name="connsiteX2283" fmla="*/ 3872493 w 4109383"/>
              <a:gd name="connsiteY2283" fmla="*/ 4465189 h 7188975"/>
              <a:gd name="connsiteX2284" fmla="*/ 3872492 w 4109383"/>
              <a:gd name="connsiteY2284" fmla="*/ 4465189 h 7188975"/>
              <a:gd name="connsiteX2285" fmla="*/ 3876246 w 4109383"/>
              <a:gd name="connsiteY2285" fmla="*/ 4455442 h 7188975"/>
              <a:gd name="connsiteX2286" fmla="*/ 3876487 w 4109383"/>
              <a:gd name="connsiteY2286" fmla="*/ 4454068 h 7188975"/>
              <a:gd name="connsiteX2287" fmla="*/ 3875345 w 4109383"/>
              <a:gd name="connsiteY2287" fmla="*/ 4449334 h 7188975"/>
              <a:gd name="connsiteX2288" fmla="*/ 3875350 w 4109383"/>
              <a:gd name="connsiteY2288" fmla="*/ 4449338 h 7188975"/>
              <a:gd name="connsiteX2289" fmla="*/ 3880038 w 4109383"/>
              <a:gd name="connsiteY2289" fmla="*/ 4453160 h 7188975"/>
              <a:gd name="connsiteX2290" fmla="*/ 3880922 w 4109383"/>
              <a:gd name="connsiteY2290" fmla="*/ 4454663 h 7188975"/>
              <a:gd name="connsiteX2291" fmla="*/ 3880924 w 4109383"/>
              <a:gd name="connsiteY2291" fmla="*/ 4454665 h 7188975"/>
              <a:gd name="connsiteX2292" fmla="*/ 3880924 w 4109383"/>
              <a:gd name="connsiteY2292" fmla="*/ 4454666 h 7188975"/>
              <a:gd name="connsiteX2293" fmla="*/ 3880922 w 4109383"/>
              <a:gd name="connsiteY2293" fmla="*/ 4454663 h 7188975"/>
              <a:gd name="connsiteX2294" fmla="*/ 3875350 w 4109383"/>
              <a:gd name="connsiteY2294" fmla="*/ 4449338 h 7188975"/>
              <a:gd name="connsiteX2295" fmla="*/ 3875345 w 4109383"/>
              <a:gd name="connsiteY2295" fmla="*/ 4449334 h 7188975"/>
              <a:gd name="connsiteX2296" fmla="*/ 3873853 w 4109383"/>
              <a:gd name="connsiteY2296" fmla="*/ 4448379 h 7188975"/>
              <a:gd name="connsiteX2297" fmla="*/ 3875345 w 4109383"/>
              <a:gd name="connsiteY2297" fmla="*/ 4449334 h 7188975"/>
              <a:gd name="connsiteX2298" fmla="*/ 3804085 w 4109383"/>
              <a:gd name="connsiteY2298" fmla="*/ 4397131 h 7188975"/>
              <a:gd name="connsiteX2299" fmla="*/ 3803831 w 4109383"/>
              <a:gd name="connsiteY2299" fmla="*/ 4402634 h 7188975"/>
              <a:gd name="connsiteX2300" fmla="*/ 3796849 w 4109383"/>
              <a:gd name="connsiteY2300" fmla="*/ 4411160 h 7188975"/>
              <a:gd name="connsiteX2301" fmla="*/ 3793914 w 4109383"/>
              <a:gd name="connsiteY2301" fmla="*/ 4415126 h 7188975"/>
              <a:gd name="connsiteX2302" fmla="*/ 3797457 w 4109383"/>
              <a:gd name="connsiteY2302" fmla="*/ 4405896 h 7188975"/>
              <a:gd name="connsiteX2303" fmla="*/ 3802942 w 4109383"/>
              <a:gd name="connsiteY2303" fmla="*/ 4400108 h 7188975"/>
              <a:gd name="connsiteX2304" fmla="*/ 3843052 w 4109383"/>
              <a:gd name="connsiteY2304" fmla="*/ 4422052 h 7188975"/>
              <a:gd name="connsiteX2305" fmla="*/ 3843053 w 4109383"/>
              <a:gd name="connsiteY2305" fmla="*/ 4422060 h 7188975"/>
              <a:gd name="connsiteX2306" fmla="*/ 3843814 w 4109383"/>
              <a:gd name="connsiteY2306" fmla="*/ 4424826 h 7188975"/>
              <a:gd name="connsiteX2307" fmla="*/ 3843767 w 4109383"/>
              <a:gd name="connsiteY2307" fmla="*/ 4428323 h 7188975"/>
              <a:gd name="connsiteX2308" fmla="*/ 3843768 w 4109383"/>
              <a:gd name="connsiteY2308" fmla="*/ 4428328 h 7188975"/>
              <a:gd name="connsiteX2309" fmla="*/ 3843767 w 4109383"/>
              <a:gd name="connsiteY2309" fmla="*/ 4428327 h 7188975"/>
              <a:gd name="connsiteX2310" fmla="*/ 3843767 w 4109383"/>
              <a:gd name="connsiteY2310" fmla="*/ 4428323 h 7188975"/>
              <a:gd name="connsiteX2311" fmla="*/ 3843053 w 4109383"/>
              <a:gd name="connsiteY2311" fmla="*/ 4422060 h 7188975"/>
              <a:gd name="connsiteX2312" fmla="*/ 3843051 w 4109383"/>
              <a:gd name="connsiteY2312" fmla="*/ 4422055 h 7188975"/>
              <a:gd name="connsiteX2313" fmla="*/ 3841312 w 4109383"/>
              <a:gd name="connsiteY2313" fmla="*/ 4422909 h 7188975"/>
              <a:gd name="connsiteX2314" fmla="*/ 3841313 w 4109383"/>
              <a:gd name="connsiteY2314" fmla="*/ 4422907 h 7188975"/>
              <a:gd name="connsiteX2315" fmla="*/ 3843052 w 4109383"/>
              <a:gd name="connsiteY2315" fmla="*/ 4422052 h 7188975"/>
              <a:gd name="connsiteX2316" fmla="*/ 608609 w 4109383"/>
              <a:gd name="connsiteY2316" fmla="*/ 2215688 h 7188975"/>
              <a:gd name="connsiteX2317" fmla="*/ 609892 w 4109383"/>
              <a:gd name="connsiteY2317" fmla="*/ 2224058 h 7188975"/>
              <a:gd name="connsiteX2318" fmla="*/ 608336 w 4109383"/>
              <a:gd name="connsiteY2318" fmla="*/ 2229357 h 7188975"/>
              <a:gd name="connsiteX2319" fmla="*/ 607734 w 4109383"/>
              <a:gd name="connsiteY2319" fmla="*/ 2229550 h 7188975"/>
              <a:gd name="connsiteX2320" fmla="*/ 607396 w 4109383"/>
              <a:gd name="connsiteY2320" fmla="*/ 2221225 h 7188975"/>
              <a:gd name="connsiteX2321" fmla="*/ 3926720 w 4109383"/>
              <a:gd name="connsiteY2321" fmla="*/ 4473175 h 7188975"/>
              <a:gd name="connsiteX2322" fmla="*/ 3926722 w 4109383"/>
              <a:gd name="connsiteY2322" fmla="*/ 4473180 h 7188975"/>
              <a:gd name="connsiteX2323" fmla="*/ 3928936 w 4109383"/>
              <a:gd name="connsiteY2323" fmla="*/ 4474775 h 7188975"/>
              <a:gd name="connsiteX2324" fmla="*/ 3929354 w 4109383"/>
              <a:gd name="connsiteY2324" fmla="*/ 4478862 h 7188975"/>
              <a:gd name="connsiteX2325" fmla="*/ 3929355 w 4109383"/>
              <a:gd name="connsiteY2325" fmla="*/ 4478865 h 7188975"/>
              <a:gd name="connsiteX2326" fmla="*/ 3929354 w 4109383"/>
              <a:gd name="connsiteY2326" fmla="*/ 4478868 h 7188975"/>
              <a:gd name="connsiteX2327" fmla="*/ 3929354 w 4109383"/>
              <a:gd name="connsiteY2327" fmla="*/ 4478862 h 7188975"/>
              <a:gd name="connsiteX2328" fmla="*/ 3926722 w 4109383"/>
              <a:gd name="connsiteY2328" fmla="*/ 4473180 h 7188975"/>
              <a:gd name="connsiteX2329" fmla="*/ 3926720 w 4109383"/>
              <a:gd name="connsiteY2329" fmla="*/ 4473179 h 7188975"/>
              <a:gd name="connsiteX2330" fmla="*/ 2874925 w 4109383"/>
              <a:gd name="connsiteY2330" fmla="*/ 3744336 h 7188975"/>
              <a:gd name="connsiteX2331" fmla="*/ 2874763 w 4109383"/>
              <a:gd name="connsiteY2331" fmla="*/ 3752263 h 7188975"/>
              <a:gd name="connsiteX2332" fmla="*/ 2874760 w 4109383"/>
              <a:gd name="connsiteY2332" fmla="*/ 3752263 h 7188975"/>
              <a:gd name="connsiteX2333" fmla="*/ 2874921 w 4109383"/>
              <a:gd name="connsiteY2333" fmla="*/ 3744340 h 7188975"/>
              <a:gd name="connsiteX2334" fmla="*/ 2865149 w 4109383"/>
              <a:gd name="connsiteY2334" fmla="*/ 3745908 h 7188975"/>
              <a:gd name="connsiteX2335" fmla="*/ 2865146 w 4109383"/>
              <a:gd name="connsiteY2335" fmla="*/ 3745905 h 7188975"/>
              <a:gd name="connsiteX2336" fmla="*/ 2874925 w 4109383"/>
              <a:gd name="connsiteY2336" fmla="*/ 3744336 h 7188975"/>
              <a:gd name="connsiteX2337" fmla="*/ 3410739 w 4109383"/>
              <a:gd name="connsiteY2337" fmla="*/ 4089791 h 7188975"/>
              <a:gd name="connsiteX2338" fmla="*/ 3392839 w 4109383"/>
              <a:gd name="connsiteY2338" fmla="*/ 4095251 h 7188975"/>
              <a:gd name="connsiteX2339" fmla="*/ 3401052 w 4109383"/>
              <a:gd name="connsiteY2339" fmla="*/ 4116995 h 7188975"/>
              <a:gd name="connsiteX2340" fmla="*/ 3407359 w 4109383"/>
              <a:gd name="connsiteY2340" fmla="*/ 4122592 h 7188975"/>
              <a:gd name="connsiteX2341" fmla="*/ 3409144 w 4109383"/>
              <a:gd name="connsiteY2341" fmla="*/ 4110406 h 7188975"/>
              <a:gd name="connsiteX2342" fmla="*/ 3413987 w 4109383"/>
              <a:gd name="connsiteY2342" fmla="*/ 4096804 h 7188975"/>
              <a:gd name="connsiteX2343" fmla="*/ 3818404 w 4109383"/>
              <a:gd name="connsiteY2343" fmla="*/ 4363672 h 7188975"/>
              <a:gd name="connsiteX2344" fmla="*/ 3819157 w 4109383"/>
              <a:gd name="connsiteY2344" fmla="*/ 4365814 h 7188975"/>
              <a:gd name="connsiteX2345" fmla="*/ 3813347 w 4109383"/>
              <a:gd name="connsiteY2345" fmla="*/ 4376529 h 7188975"/>
              <a:gd name="connsiteX2346" fmla="*/ 3813714 w 4109383"/>
              <a:gd name="connsiteY2346" fmla="*/ 4376906 h 7188975"/>
              <a:gd name="connsiteX2347" fmla="*/ 3810443 w 4109383"/>
              <a:gd name="connsiteY2347" fmla="*/ 4381882 h 7188975"/>
              <a:gd name="connsiteX2348" fmla="*/ 3809511 w 4109383"/>
              <a:gd name="connsiteY2348" fmla="*/ 4383603 h 7188975"/>
              <a:gd name="connsiteX2349" fmla="*/ 3808736 w 4109383"/>
              <a:gd name="connsiteY2349" fmla="*/ 4385019 h 7188975"/>
              <a:gd name="connsiteX2350" fmla="*/ 3809232 w 4109383"/>
              <a:gd name="connsiteY2350" fmla="*/ 4383726 h 7188975"/>
              <a:gd name="connsiteX2351" fmla="*/ 3810443 w 4109383"/>
              <a:gd name="connsiteY2351" fmla="*/ 4381882 h 7188975"/>
              <a:gd name="connsiteX2352" fmla="*/ 3813347 w 4109383"/>
              <a:gd name="connsiteY2352" fmla="*/ 4376529 h 7188975"/>
              <a:gd name="connsiteX2353" fmla="*/ 3812377 w 4109383"/>
              <a:gd name="connsiteY2353" fmla="*/ 4375534 h 7188975"/>
              <a:gd name="connsiteX2354" fmla="*/ 615183 w 4109383"/>
              <a:gd name="connsiteY2354" fmla="*/ 2176007 h 7188975"/>
              <a:gd name="connsiteX2355" fmla="*/ 619974 w 4109383"/>
              <a:gd name="connsiteY2355" fmla="*/ 2183912 h 7188975"/>
              <a:gd name="connsiteX2356" fmla="*/ 618742 w 4109383"/>
              <a:gd name="connsiteY2356" fmla="*/ 2193184 h 7188975"/>
              <a:gd name="connsiteX2357" fmla="*/ 611368 w 4109383"/>
              <a:gd name="connsiteY2357" fmla="*/ 2203898 h 7188975"/>
              <a:gd name="connsiteX2358" fmla="*/ 614573 w 4109383"/>
              <a:gd name="connsiteY2358" fmla="*/ 2192642 h 7188975"/>
              <a:gd name="connsiteX2359" fmla="*/ 616513 w 4109383"/>
              <a:gd name="connsiteY2359" fmla="*/ 2186434 h 7188975"/>
              <a:gd name="connsiteX2360" fmla="*/ 3659012 w 4109383"/>
              <a:gd name="connsiteY2360" fmla="*/ 4248745 h 7188975"/>
              <a:gd name="connsiteX2361" fmla="*/ 3660565 w 4109383"/>
              <a:gd name="connsiteY2361" fmla="*/ 4255402 h 7188975"/>
              <a:gd name="connsiteX2362" fmla="*/ 3658058 w 4109383"/>
              <a:gd name="connsiteY2362" fmla="*/ 4253211 h 7188975"/>
              <a:gd name="connsiteX2363" fmla="*/ 3657814 w 4109383"/>
              <a:gd name="connsiteY2363" fmla="*/ 4252999 h 7188975"/>
              <a:gd name="connsiteX2364" fmla="*/ 3657814 w 4109383"/>
              <a:gd name="connsiteY2364" fmla="*/ 4252998 h 7188975"/>
              <a:gd name="connsiteX2365" fmla="*/ 3658058 w 4109383"/>
              <a:gd name="connsiteY2365" fmla="*/ 4253211 h 7188975"/>
              <a:gd name="connsiteX2366" fmla="*/ 3660565 w 4109383"/>
              <a:gd name="connsiteY2366" fmla="*/ 4255401 h 7188975"/>
              <a:gd name="connsiteX2367" fmla="*/ 3659010 w 4109383"/>
              <a:gd name="connsiteY2367" fmla="*/ 4248745 h 7188975"/>
              <a:gd name="connsiteX2368" fmla="*/ 664805 w 4109383"/>
              <a:gd name="connsiteY2368" fmla="*/ 2202294 h 7188975"/>
              <a:gd name="connsiteX2369" fmla="*/ 670764 w 4109383"/>
              <a:gd name="connsiteY2369" fmla="*/ 2219740 h 7188975"/>
              <a:gd name="connsiteX2370" fmla="*/ 655903 w 4109383"/>
              <a:gd name="connsiteY2370" fmla="*/ 2239119 h 7188975"/>
              <a:gd name="connsiteX2371" fmla="*/ 653733 w 4109383"/>
              <a:gd name="connsiteY2371" fmla="*/ 2233189 h 7188975"/>
              <a:gd name="connsiteX2372" fmla="*/ 659678 w 4109383"/>
              <a:gd name="connsiteY2372" fmla="*/ 2216597 h 7188975"/>
              <a:gd name="connsiteX2373" fmla="*/ 3821611 w 4109383"/>
              <a:gd name="connsiteY2373" fmla="*/ 4354229 h 7188975"/>
              <a:gd name="connsiteX2374" fmla="*/ 3820375 w 4109383"/>
              <a:gd name="connsiteY2374" fmla="*/ 4357475 h 7188975"/>
              <a:gd name="connsiteX2375" fmla="*/ 3820679 w 4109383"/>
              <a:gd name="connsiteY2375" fmla="*/ 4354973 h 7188975"/>
              <a:gd name="connsiteX2376" fmla="*/ 3905300 w 4109383"/>
              <a:gd name="connsiteY2376" fmla="*/ 4403728 h 7188975"/>
              <a:gd name="connsiteX2377" fmla="*/ 3906256 w 4109383"/>
              <a:gd name="connsiteY2377" fmla="*/ 4408631 h 7188975"/>
              <a:gd name="connsiteX2378" fmla="*/ 3904317 w 4109383"/>
              <a:gd name="connsiteY2378" fmla="*/ 4406708 h 7188975"/>
              <a:gd name="connsiteX2379" fmla="*/ 3904128 w 4109383"/>
              <a:gd name="connsiteY2379" fmla="*/ 4406520 h 7188975"/>
              <a:gd name="connsiteX2380" fmla="*/ 3904129 w 4109383"/>
              <a:gd name="connsiteY2380" fmla="*/ 4406521 h 7188975"/>
              <a:gd name="connsiteX2381" fmla="*/ 3904317 w 4109383"/>
              <a:gd name="connsiteY2381" fmla="*/ 4406708 h 7188975"/>
              <a:gd name="connsiteX2382" fmla="*/ 3906255 w 4109383"/>
              <a:gd name="connsiteY2382" fmla="*/ 4408630 h 7188975"/>
              <a:gd name="connsiteX2383" fmla="*/ 3905299 w 4109383"/>
              <a:gd name="connsiteY2383" fmla="*/ 4403729 h 7188975"/>
              <a:gd name="connsiteX2384" fmla="*/ 711915 w 4109383"/>
              <a:gd name="connsiteY2384" fmla="*/ 2220367 h 7188975"/>
              <a:gd name="connsiteX2385" fmla="*/ 711869 w 4109383"/>
              <a:gd name="connsiteY2385" fmla="*/ 2233995 h 7188975"/>
              <a:gd name="connsiteX2386" fmla="*/ 714356 w 4109383"/>
              <a:gd name="connsiteY2386" fmla="*/ 2249978 h 7188975"/>
              <a:gd name="connsiteX2387" fmla="*/ 703526 w 4109383"/>
              <a:gd name="connsiteY2387" fmla="*/ 2263006 h 7188975"/>
              <a:gd name="connsiteX2388" fmla="*/ 701809 w 4109383"/>
              <a:gd name="connsiteY2388" fmla="*/ 2258883 h 7188975"/>
              <a:gd name="connsiteX2389" fmla="*/ 700105 w 4109383"/>
              <a:gd name="connsiteY2389" fmla="*/ 2269941 h 7188975"/>
              <a:gd name="connsiteX2390" fmla="*/ 702083 w 4109383"/>
              <a:gd name="connsiteY2390" fmla="*/ 2271778 h 7188975"/>
              <a:gd name="connsiteX2391" fmla="*/ 704492 w 4109383"/>
              <a:gd name="connsiteY2391" fmla="*/ 2265326 h 7188975"/>
              <a:gd name="connsiteX2392" fmla="*/ 704238 w 4109383"/>
              <a:gd name="connsiteY2392" fmla="*/ 2264719 h 7188975"/>
              <a:gd name="connsiteX2393" fmla="*/ 707562 w 4109383"/>
              <a:gd name="connsiteY2393" fmla="*/ 2268448 h 7188975"/>
              <a:gd name="connsiteX2394" fmla="*/ 708175 w 4109383"/>
              <a:gd name="connsiteY2394" fmla="*/ 2274999 h 7188975"/>
              <a:gd name="connsiteX2395" fmla="*/ 704284 w 4109383"/>
              <a:gd name="connsiteY2395" fmla="*/ 2275570 h 7188975"/>
              <a:gd name="connsiteX2396" fmla="*/ 702088 w 4109383"/>
              <a:gd name="connsiteY2396" fmla="*/ 2271788 h 7188975"/>
              <a:gd name="connsiteX2397" fmla="*/ 699040 w 4109383"/>
              <a:gd name="connsiteY2397" fmla="*/ 2275763 h 7188975"/>
              <a:gd name="connsiteX2398" fmla="*/ 693948 w 4109383"/>
              <a:gd name="connsiteY2398" fmla="*/ 2275455 h 7188975"/>
              <a:gd name="connsiteX2399" fmla="*/ 695029 w 4109383"/>
              <a:gd name="connsiteY2399" fmla="*/ 2255952 h 7188975"/>
              <a:gd name="connsiteX2400" fmla="*/ 711869 w 4109383"/>
              <a:gd name="connsiteY2400" fmla="*/ 2233995 h 7188975"/>
              <a:gd name="connsiteX2401" fmla="*/ 709845 w 4109383"/>
              <a:gd name="connsiteY2401" fmla="*/ 2232114 h 7188975"/>
              <a:gd name="connsiteX2402" fmla="*/ 711915 w 4109383"/>
              <a:gd name="connsiteY2402" fmla="*/ 2220367 h 7188975"/>
              <a:gd name="connsiteX2403" fmla="*/ 3462463 w 4109383"/>
              <a:gd name="connsiteY2403" fmla="*/ 4077173 h 7188975"/>
              <a:gd name="connsiteX2404" fmla="*/ 3428007 w 4109383"/>
              <a:gd name="connsiteY2404" fmla="*/ 4078954 h 7188975"/>
              <a:gd name="connsiteX2405" fmla="*/ 3428386 w 4109383"/>
              <a:gd name="connsiteY2405" fmla="*/ 4095811 h 7188975"/>
              <a:gd name="connsiteX2406" fmla="*/ 3422650 w 4109383"/>
              <a:gd name="connsiteY2406" fmla="*/ 4115504 h 7188975"/>
              <a:gd name="connsiteX2407" fmla="*/ 3440927 w 4109383"/>
              <a:gd name="connsiteY2407" fmla="*/ 4126903 h 7188975"/>
              <a:gd name="connsiteX2408" fmla="*/ 3460867 w 4109383"/>
              <a:gd name="connsiteY2408" fmla="*/ 4097786 h 7188975"/>
              <a:gd name="connsiteX2409" fmla="*/ 3462463 w 4109383"/>
              <a:gd name="connsiteY2409" fmla="*/ 4077173 h 7188975"/>
              <a:gd name="connsiteX2410" fmla="*/ 3930742 w 4109383"/>
              <a:gd name="connsiteY2410" fmla="*/ 4372597 h 7188975"/>
              <a:gd name="connsiteX2411" fmla="*/ 3930860 w 4109383"/>
              <a:gd name="connsiteY2411" fmla="*/ 4377108 h 7188975"/>
              <a:gd name="connsiteX2412" fmla="*/ 3930859 w 4109383"/>
              <a:gd name="connsiteY2412" fmla="*/ 4377107 h 7188975"/>
              <a:gd name="connsiteX2413" fmla="*/ 3930741 w 4109383"/>
              <a:gd name="connsiteY2413" fmla="*/ 4372599 h 7188975"/>
              <a:gd name="connsiteX2414" fmla="*/ 3927985 w 4109383"/>
              <a:gd name="connsiteY2414" fmla="*/ 4372791 h 7188975"/>
              <a:gd name="connsiteX2415" fmla="*/ 3927984 w 4109383"/>
              <a:gd name="connsiteY2415" fmla="*/ 4372790 h 7188975"/>
              <a:gd name="connsiteX2416" fmla="*/ 635020 w 4109383"/>
              <a:gd name="connsiteY2416" fmla="*/ 2121595 h 7188975"/>
              <a:gd name="connsiteX2417" fmla="*/ 653252 w 4109383"/>
              <a:gd name="connsiteY2417" fmla="*/ 2138531 h 7188975"/>
              <a:gd name="connsiteX2418" fmla="*/ 675539 w 4109383"/>
              <a:gd name="connsiteY2418" fmla="*/ 2159234 h 7188975"/>
              <a:gd name="connsiteX2419" fmla="*/ 662212 w 4109383"/>
              <a:gd name="connsiteY2419" fmla="*/ 2194704 h 7188975"/>
              <a:gd name="connsiteX2420" fmla="*/ 663278 w 4109383"/>
              <a:gd name="connsiteY2420" fmla="*/ 2197823 h 7188975"/>
              <a:gd name="connsiteX2421" fmla="*/ 643852 w 4109383"/>
              <a:gd name="connsiteY2421" fmla="*/ 2179778 h 7188975"/>
              <a:gd name="connsiteX2422" fmla="*/ 626038 w 4109383"/>
              <a:gd name="connsiteY2422" fmla="*/ 2163231 h 7188975"/>
              <a:gd name="connsiteX2423" fmla="*/ 618153 w 4109383"/>
              <a:gd name="connsiteY2423" fmla="*/ 2165781 h 7188975"/>
              <a:gd name="connsiteX2424" fmla="*/ 617888 w 4109383"/>
              <a:gd name="connsiteY2424" fmla="*/ 2166076 h 7188975"/>
              <a:gd name="connsiteX2425" fmla="*/ 626593 w 4109383"/>
              <a:gd name="connsiteY2425" fmla="*/ 2153502 h 7188975"/>
              <a:gd name="connsiteX2426" fmla="*/ 622277 w 4109383"/>
              <a:gd name="connsiteY2426" fmla="*/ 2133686 h 7188975"/>
              <a:gd name="connsiteX2427" fmla="*/ 620252 w 4109383"/>
              <a:gd name="connsiteY2427" fmla="*/ 2131804 h 7188975"/>
              <a:gd name="connsiteX2428" fmla="*/ 635020 w 4109383"/>
              <a:gd name="connsiteY2428" fmla="*/ 2121595 h 7188975"/>
              <a:gd name="connsiteX2429" fmla="*/ 3596448 w 4109383"/>
              <a:gd name="connsiteY2429" fmla="*/ 4139741 h 7188975"/>
              <a:gd name="connsiteX2430" fmla="*/ 3590922 w 4109383"/>
              <a:gd name="connsiteY2430" fmla="*/ 4153044 h 7188975"/>
              <a:gd name="connsiteX2431" fmla="*/ 3594390 w 4109383"/>
              <a:gd name="connsiteY2431" fmla="*/ 4156196 h 7188975"/>
              <a:gd name="connsiteX2432" fmla="*/ 3599915 w 4109383"/>
              <a:gd name="connsiteY2432" fmla="*/ 4142893 h 7188975"/>
              <a:gd name="connsiteX2433" fmla="*/ 3859438 w 4109383"/>
              <a:gd name="connsiteY2433" fmla="*/ 4317676 h 7188975"/>
              <a:gd name="connsiteX2434" fmla="*/ 3854327 w 4109383"/>
              <a:gd name="connsiteY2434" fmla="*/ 4326132 h 7188975"/>
              <a:gd name="connsiteX2435" fmla="*/ 3857003 w 4109383"/>
              <a:gd name="connsiteY2435" fmla="*/ 4328878 h 7188975"/>
              <a:gd name="connsiteX2436" fmla="*/ 3862113 w 4109383"/>
              <a:gd name="connsiteY2436" fmla="*/ 4320422 h 7188975"/>
              <a:gd name="connsiteX2437" fmla="*/ 3687397 w 4109383"/>
              <a:gd name="connsiteY2437" fmla="*/ 4197983 h 7188975"/>
              <a:gd name="connsiteX2438" fmla="*/ 3687902 w 4109383"/>
              <a:gd name="connsiteY2438" fmla="*/ 4204313 h 7188975"/>
              <a:gd name="connsiteX2439" fmla="*/ 3687900 w 4109383"/>
              <a:gd name="connsiteY2439" fmla="*/ 4204311 h 7188975"/>
              <a:gd name="connsiteX2440" fmla="*/ 3687396 w 4109383"/>
              <a:gd name="connsiteY2440" fmla="*/ 4197985 h 7188975"/>
              <a:gd name="connsiteX2441" fmla="*/ 3684067 w 4109383"/>
              <a:gd name="connsiteY2441" fmla="*/ 4198999 h 7188975"/>
              <a:gd name="connsiteX2442" fmla="*/ 3684066 w 4109383"/>
              <a:gd name="connsiteY2442" fmla="*/ 4198997 h 7188975"/>
              <a:gd name="connsiteX2443" fmla="*/ 4007118 w 4109383"/>
              <a:gd name="connsiteY2443" fmla="*/ 4387631 h 7188975"/>
              <a:gd name="connsiteX2444" fmla="*/ 4007120 w 4109383"/>
              <a:gd name="connsiteY2444" fmla="*/ 4387641 h 7188975"/>
              <a:gd name="connsiteX2445" fmla="*/ 4008313 w 4109383"/>
              <a:gd name="connsiteY2445" fmla="*/ 4389865 h 7188975"/>
              <a:gd name="connsiteX2446" fmla="*/ 4008072 w 4109383"/>
              <a:gd name="connsiteY2446" fmla="*/ 4392525 h 7188975"/>
              <a:gd name="connsiteX2447" fmla="*/ 4008074 w 4109383"/>
              <a:gd name="connsiteY2447" fmla="*/ 4392535 h 7188975"/>
              <a:gd name="connsiteX2448" fmla="*/ 4008072 w 4109383"/>
              <a:gd name="connsiteY2448" fmla="*/ 4392528 h 7188975"/>
              <a:gd name="connsiteX2449" fmla="*/ 4008072 w 4109383"/>
              <a:gd name="connsiteY2449" fmla="*/ 4392525 h 7188975"/>
              <a:gd name="connsiteX2450" fmla="*/ 4007120 w 4109383"/>
              <a:gd name="connsiteY2450" fmla="*/ 4387641 h 7188975"/>
              <a:gd name="connsiteX2451" fmla="*/ 4007115 w 4109383"/>
              <a:gd name="connsiteY2451" fmla="*/ 4387632 h 7188975"/>
              <a:gd name="connsiteX2452" fmla="*/ 4006280 w 4109383"/>
              <a:gd name="connsiteY2452" fmla="*/ 4387240 h 7188975"/>
              <a:gd name="connsiteX2453" fmla="*/ 4006279 w 4109383"/>
              <a:gd name="connsiteY2453" fmla="*/ 4387237 h 7188975"/>
              <a:gd name="connsiteX2454" fmla="*/ 2692784 w 4109383"/>
              <a:gd name="connsiteY2454" fmla="*/ 3488895 h 7188975"/>
              <a:gd name="connsiteX2455" fmla="*/ 2694996 w 4109383"/>
              <a:gd name="connsiteY2455" fmla="*/ 3492482 h 7188975"/>
              <a:gd name="connsiteX2456" fmla="*/ 2698911 w 4109383"/>
              <a:gd name="connsiteY2456" fmla="*/ 3499966 h 7188975"/>
              <a:gd name="connsiteX2457" fmla="*/ 2698910 w 4109383"/>
              <a:gd name="connsiteY2457" fmla="*/ 3499967 h 7188975"/>
              <a:gd name="connsiteX2458" fmla="*/ 2694996 w 4109383"/>
              <a:gd name="connsiteY2458" fmla="*/ 3492484 h 7188975"/>
              <a:gd name="connsiteX2459" fmla="*/ 2692784 w 4109383"/>
              <a:gd name="connsiteY2459" fmla="*/ 3488895 h 7188975"/>
              <a:gd name="connsiteX2460" fmla="*/ 2689724 w 4109383"/>
              <a:gd name="connsiteY2460" fmla="*/ 3490720 h 7188975"/>
              <a:gd name="connsiteX2461" fmla="*/ 2689724 w 4109383"/>
              <a:gd name="connsiteY2461" fmla="*/ 3490719 h 7188975"/>
              <a:gd name="connsiteX2462" fmla="*/ 4012400 w 4109383"/>
              <a:gd name="connsiteY2462" fmla="*/ 4378229 h 7188975"/>
              <a:gd name="connsiteX2463" fmla="*/ 4013356 w 4109383"/>
              <a:gd name="connsiteY2463" fmla="*/ 4383133 h 7188975"/>
              <a:gd name="connsiteX2464" fmla="*/ 4013354 w 4109383"/>
              <a:gd name="connsiteY2464" fmla="*/ 4383132 h 7188975"/>
              <a:gd name="connsiteX2465" fmla="*/ 4012399 w 4109383"/>
              <a:gd name="connsiteY2465" fmla="*/ 4378231 h 7188975"/>
              <a:gd name="connsiteX2466" fmla="*/ 4010242 w 4109383"/>
              <a:gd name="connsiteY2466" fmla="*/ 4380187 h 7188975"/>
              <a:gd name="connsiteX2467" fmla="*/ 4010241 w 4109383"/>
              <a:gd name="connsiteY2467" fmla="*/ 4380186 h 7188975"/>
              <a:gd name="connsiteX2468" fmla="*/ 4012400 w 4109383"/>
              <a:gd name="connsiteY2468" fmla="*/ 4378229 h 7188975"/>
              <a:gd name="connsiteX2469" fmla="*/ 3886078 w 4109383"/>
              <a:gd name="connsiteY2469" fmla="*/ 4281072 h 7188975"/>
              <a:gd name="connsiteX2470" fmla="*/ 3883014 w 4109383"/>
              <a:gd name="connsiteY2470" fmla="*/ 4293912 h 7188975"/>
              <a:gd name="connsiteX2471" fmla="*/ 3884272 w 4109383"/>
              <a:gd name="connsiteY2471" fmla="*/ 4290635 h 7188975"/>
              <a:gd name="connsiteX2472" fmla="*/ 3886078 w 4109383"/>
              <a:gd name="connsiteY2472" fmla="*/ 4281072 h 7188975"/>
              <a:gd name="connsiteX2473" fmla="*/ 3781305 w 4109383"/>
              <a:gd name="connsiteY2473" fmla="*/ 4198603 h 7188975"/>
              <a:gd name="connsiteX2474" fmla="*/ 3781307 w 4109383"/>
              <a:gd name="connsiteY2474" fmla="*/ 4198615 h 7188975"/>
              <a:gd name="connsiteX2475" fmla="*/ 3782934 w 4109383"/>
              <a:gd name="connsiteY2475" fmla="*/ 4201431 h 7188975"/>
              <a:gd name="connsiteX2476" fmla="*/ 3782855 w 4109383"/>
              <a:gd name="connsiteY2476" fmla="*/ 4205250 h 7188975"/>
              <a:gd name="connsiteX2477" fmla="*/ 3782858 w 4109383"/>
              <a:gd name="connsiteY2477" fmla="*/ 4205263 h 7188975"/>
              <a:gd name="connsiteX2478" fmla="*/ 3782855 w 4109383"/>
              <a:gd name="connsiteY2478" fmla="*/ 4205253 h 7188975"/>
              <a:gd name="connsiteX2479" fmla="*/ 3782855 w 4109383"/>
              <a:gd name="connsiteY2479" fmla="*/ 4205250 h 7188975"/>
              <a:gd name="connsiteX2480" fmla="*/ 3781307 w 4109383"/>
              <a:gd name="connsiteY2480" fmla="*/ 4198615 h 7188975"/>
              <a:gd name="connsiteX2481" fmla="*/ 3781302 w 4109383"/>
              <a:gd name="connsiteY2481" fmla="*/ 4198605 h 7188975"/>
              <a:gd name="connsiteX2482" fmla="*/ 3780257 w 4109383"/>
              <a:gd name="connsiteY2482" fmla="*/ 4198278 h 7188975"/>
              <a:gd name="connsiteX2483" fmla="*/ 3780256 w 4109383"/>
              <a:gd name="connsiteY2483" fmla="*/ 4198274 h 7188975"/>
              <a:gd name="connsiteX2484" fmla="*/ 3625848 w 4109383"/>
              <a:gd name="connsiteY2484" fmla="*/ 4080938 h 7188975"/>
              <a:gd name="connsiteX2485" fmla="*/ 3623158 w 4109383"/>
              <a:gd name="connsiteY2485" fmla="*/ 4099873 h 7188975"/>
              <a:gd name="connsiteX2486" fmla="*/ 3624422 w 4109383"/>
              <a:gd name="connsiteY2486" fmla="*/ 4094912 h 7188975"/>
              <a:gd name="connsiteX2487" fmla="*/ 3625848 w 4109383"/>
              <a:gd name="connsiteY2487" fmla="*/ 4080938 h 7188975"/>
              <a:gd name="connsiteX2488" fmla="*/ 3786963 w 4109383"/>
              <a:gd name="connsiteY2488" fmla="*/ 4183919 h 7188975"/>
              <a:gd name="connsiteX2489" fmla="*/ 3788516 w 4109383"/>
              <a:gd name="connsiteY2489" fmla="*/ 4190578 h 7188975"/>
              <a:gd name="connsiteX2490" fmla="*/ 3788514 w 4109383"/>
              <a:gd name="connsiteY2490" fmla="*/ 4190576 h 7188975"/>
              <a:gd name="connsiteX2491" fmla="*/ 3786962 w 4109383"/>
              <a:gd name="connsiteY2491" fmla="*/ 4183922 h 7188975"/>
              <a:gd name="connsiteX2492" fmla="*/ 3784499 w 4109383"/>
              <a:gd name="connsiteY2492" fmla="*/ 4187262 h 7188975"/>
              <a:gd name="connsiteX2493" fmla="*/ 3784498 w 4109383"/>
              <a:gd name="connsiteY2493" fmla="*/ 4187260 h 7188975"/>
              <a:gd name="connsiteX2494" fmla="*/ 3786963 w 4109383"/>
              <a:gd name="connsiteY2494" fmla="*/ 4183919 h 7188975"/>
              <a:gd name="connsiteX2495" fmla="*/ 3885145 w 4109383"/>
              <a:gd name="connsiteY2495" fmla="*/ 4245859 h 7188975"/>
              <a:gd name="connsiteX2496" fmla="*/ 3868888 w 4109383"/>
              <a:gd name="connsiteY2496" fmla="*/ 4274848 h 7188975"/>
              <a:gd name="connsiteX2497" fmla="*/ 3860337 w 4109383"/>
              <a:gd name="connsiteY2497" fmla="*/ 4293477 h 7188975"/>
              <a:gd name="connsiteX2498" fmla="*/ 3860003 w 4109383"/>
              <a:gd name="connsiteY2498" fmla="*/ 4293134 h 7188975"/>
              <a:gd name="connsiteX2499" fmla="*/ 3856388 w 4109383"/>
              <a:gd name="connsiteY2499" fmla="*/ 4312262 h 7188975"/>
              <a:gd name="connsiteX2500" fmla="*/ 3864310 w 4109383"/>
              <a:gd name="connsiteY2500" fmla="*/ 4295273 h 7188975"/>
              <a:gd name="connsiteX2501" fmla="*/ 3874453 w 4109383"/>
              <a:gd name="connsiteY2501" fmla="*/ 4273710 h 7188975"/>
              <a:gd name="connsiteX2502" fmla="*/ 3882748 w 4109383"/>
              <a:gd name="connsiteY2502" fmla="*/ 4259387 h 7188975"/>
              <a:gd name="connsiteX2503" fmla="*/ 3885010 w 4109383"/>
              <a:gd name="connsiteY2503" fmla="*/ 4257141 h 7188975"/>
              <a:gd name="connsiteX2504" fmla="*/ 3885145 w 4109383"/>
              <a:gd name="connsiteY2504" fmla="*/ 4245859 h 7188975"/>
              <a:gd name="connsiteX2505" fmla="*/ 3621892 w 4109383"/>
              <a:gd name="connsiteY2505" fmla="*/ 4031527 h 7188975"/>
              <a:gd name="connsiteX2506" fmla="*/ 3604484 w 4109383"/>
              <a:gd name="connsiteY2506" fmla="*/ 4076792 h 7188975"/>
              <a:gd name="connsiteX2507" fmla="*/ 3595599 w 4109383"/>
              <a:gd name="connsiteY2507" fmla="*/ 4105370 h 7188975"/>
              <a:gd name="connsiteX2508" fmla="*/ 3595165 w 4109383"/>
              <a:gd name="connsiteY2508" fmla="*/ 4104976 h 7188975"/>
              <a:gd name="connsiteX2509" fmla="*/ 3592312 w 4109383"/>
              <a:gd name="connsiteY2509" fmla="*/ 4132927 h 7188975"/>
              <a:gd name="connsiteX2510" fmla="*/ 3600565 w 4109383"/>
              <a:gd name="connsiteY2510" fmla="*/ 4106832 h 7188975"/>
              <a:gd name="connsiteX2511" fmla="*/ 3611147 w 4109383"/>
              <a:gd name="connsiteY2511" fmla="*/ 4073687 h 7188975"/>
              <a:gd name="connsiteX2512" fmla="*/ 3620068 w 4109383"/>
              <a:gd name="connsiteY2512" fmla="*/ 4051252 h 7188975"/>
              <a:gd name="connsiteX2513" fmla="*/ 3622633 w 4109383"/>
              <a:gd name="connsiteY2513" fmla="*/ 4047474 h 7188975"/>
              <a:gd name="connsiteX2514" fmla="*/ 3621892 w 4109383"/>
              <a:gd name="connsiteY2514" fmla="*/ 4031527 h 7188975"/>
              <a:gd name="connsiteX2515" fmla="*/ 2725446 w 4109383"/>
              <a:gd name="connsiteY2515" fmla="*/ 3415119 h 7188975"/>
              <a:gd name="connsiteX2516" fmla="*/ 2733138 w 4109383"/>
              <a:gd name="connsiteY2516" fmla="*/ 3423083 h 7188975"/>
              <a:gd name="connsiteX2517" fmla="*/ 2733153 w 4109383"/>
              <a:gd name="connsiteY2517" fmla="*/ 3423092 h 7188975"/>
              <a:gd name="connsiteX2518" fmla="*/ 2733152 w 4109383"/>
              <a:gd name="connsiteY2518" fmla="*/ 3423095 h 7188975"/>
              <a:gd name="connsiteX2519" fmla="*/ 2733138 w 4109383"/>
              <a:gd name="connsiteY2519" fmla="*/ 3423083 h 7188975"/>
              <a:gd name="connsiteX2520" fmla="*/ 2717183 w 4109383"/>
              <a:gd name="connsiteY2520" fmla="*/ 3413008 h 7188975"/>
              <a:gd name="connsiteX2521" fmla="*/ 2717165 w 4109383"/>
              <a:gd name="connsiteY2521" fmla="*/ 3413004 h 7188975"/>
              <a:gd name="connsiteX2522" fmla="*/ 2703828 w 4109383"/>
              <a:gd name="connsiteY2522" fmla="*/ 3447952 h 7188975"/>
              <a:gd name="connsiteX2523" fmla="*/ 2703825 w 4109383"/>
              <a:gd name="connsiteY2523" fmla="*/ 3447949 h 7188975"/>
              <a:gd name="connsiteX2524" fmla="*/ 2717165 w 4109383"/>
              <a:gd name="connsiteY2524" fmla="*/ 3412997 h 7188975"/>
              <a:gd name="connsiteX2525" fmla="*/ 2717183 w 4109383"/>
              <a:gd name="connsiteY2525" fmla="*/ 3413008 h 7188975"/>
              <a:gd name="connsiteX2526" fmla="*/ 3911276 w 4109383"/>
              <a:gd name="connsiteY2526" fmla="*/ 4217869 h 7188975"/>
              <a:gd name="connsiteX2527" fmla="*/ 3908720 w 4109383"/>
              <a:gd name="connsiteY2527" fmla="*/ 4222099 h 7188975"/>
              <a:gd name="connsiteX2528" fmla="*/ 3899126 w 4109383"/>
              <a:gd name="connsiteY2528" fmla="*/ 4237371 h 7188975"/>
              <a:gd name="connsiteX2529" fmla="*/ 3889318 w 4109383"/>
              <a:gd name="connsiteY2529" fmla="*/ 4259276 h 7188975"/>
              <a:gd name="connsiteX2530" fmla="*/ 3877837 w 4109383"/>
              <a:gd name="connsiteY2530" fmla="*/ 4279465 h 7188975"/>
              <a:gd name="connsiteX2531" fmla="*/ 3872176 w 4109383"/>
              <a:gd name="connsiteY2531" fmla="*/ 4294210 h 7188975"/>
              <a:gd name="connsiteX2532" fmla="*/ 3872966 w 4109383"/>
              <a:gd name="connsiteY2532" fmla="*/ 4301870 h 7188975"/>
              <a:gd name="connsiteX2533" fmla="*/ 3885918 w 4109383"/>
              <a:gd name="connsiteY2533" fmla="*/ 4271774 h 7188975"/>
              <a:gd name="connsiteX2534" fmla="*/ 3896141 w 4109383"/>
              <a:gd name="connsiteY2534" fmla="*/ 4254862 h 7188975"/>
              <a:gd name="connsiteX2535" fmla="*/ 3906913 w 4109383"/>
              <a:gd name="connsiteY2535" fmla="*/ 4231661 h 7188975"/>
              <a:gd name="connsiteX2536" fmla="*/ 3909843 w 4109383"/>
              <a:gd name="connsiteY2536" fmla="*/ 4230101 h 7188975"/>
              <a:gd name="connsiteX2537" fmla="*/ 3911276 w 4109383"/>
              <a:gd name="connsiteY2537" fmla="*/ 4217869 h 7188975"/>
              <a:gd name="connsiteX2538" fmla="*/ 2976180 w 4109383"/>
              <a:gd name="connsiteY2538" fmla="*/ 3576482 h 7188975"/>
              <a:gd name="connsiteX2539" fmla="*/ 2971878 w 4109383"/>
              <a:gd name="connsiteY2539" fmla="*/ 3596136 h 7188975"/>
              <a:gd name="connsiteX2540" fmla="*/ 2987135 w 4109383"/>
              <a:gd name="connsiteY2540" fmla="*/ 3612658 h 7188975"/>
              <a:gd name="connsiteX2541" fmla="*/ 2991435 w 4109383"/>
              <a:gd name="connsiteY2541" fmla="*/ 3593002 h 7188975"/>
              <a:gd name="connsiteX2542" fmla="*/ 2820243 w 4109383"/>
              <a:gd name="connsiteY2542" fmla="*/ 3469302 h 7188975"/>
              <a:gd name="connsiteX2543" fmla="*/ 2820242 w 4109383"/>
              <a:gd name="connsiteY2543" fmla="*/ 3469315 h 7188975"/>
              <a:gd name="connsiteX2544" fmla="*/ 2814768 w 4109383"/>
              <a:gd name="connsiteY2544" fmla="*/ 3476260 h 7188975"/>
              <a:gd name="connsiteX2545" fmla="*/ 2809284 w 4109383"/>
              <a:gd name="connsiteY2545" fmla="*/ 3483213 h 7188975"/>
              <a:gd name="connsiteX2546" fmla="*/ 2805804 w 4109383"/>
              <a:gd name="connsiteY2546" fmla="*/ 3502466 h 7188975"/>
              <a:gd name="connsiteX2547" fmla="*/ 2803147 w 4109383"/>
              <a:gd name="connsiteY2547" fmla="*/ 3504665 h 7188975"/>
              <a:gd name="connsiteX2548" fmla="*/ 2802915 w 4109383"/>
              <a:gd name="connsiteY2548" fmla="*/ 3509094 h 7188975"/>
              <a:gd name="connsiteX2549" fmla="*/ 2802911 w 4109383"/>
              <a:gd name="connsiteY2549" fmla="*/ 3509093 h 7188975"/>
              <a:gd name="connsiteX2550" fmla="*/ 2805800 w 4109383"/>
              <a:gd name="connsiteY2550" fmla="*/ 3502461 h 7188975"/>
              <a:gd name="connsiteX2551" fmla="*/ 2809281 w 4109383"/>
              <a:gd name="connsiteY2551" fmla="*/ 3483207 h 7188975"/>
              <a:gd name="connsiteX2552" fmla="*/ 2820243 w 4109383"/>
              <a:gd name="connsiteY2552" fmla="*/ 3469302 h 7188975"/>
              <a:gd name="connsiteX2553" fmla="*/ 4044244 w 4109383"/>
              <a:gd name="connsiteY2553" fmla="*/ 4291466 h 7188975"/>
              <a:gd name="connsiteX2554" fmla="*/ 4037530 w 4109383"/>
              <a:gd name="connsiteY2554" fmla="*/ 4288317 h 7188975"/>
              <a:gd name="connsiteX2555" fmla="*/ 4032729 w 4109383"/>
              <a:gd name="connsiteY2555" fmla="*/ 4294974 h 7188975"/>
              <a:gd name="connsiteX2556" fmla="*/ 4039443 w 4109383"/>
              <a:gd name="connsiteY2556" fmla="*/ 4298123 h 7188975"/>
              <a:gd name="connsiteX2557" fmla="*/ 4044244 w 4109383"/>
              <a:gd name="connsiteY2557" fmla="*/ 4291466 h 7188975"/>
              <a:gd name="connsiteX2558" fmla="*/ 2822448 w 4109383"/>
              <a:gd name="connsiteY2558" fmla="*/ 3443447 h 7188975"/>
              <a:gd name="connsiteX2559" fmla="*/ 2822448 w 4109383"/>
              <a:gd name="connsiteY2559" fmla="*/ 3443448 h 7188975"/>
              <a:gd name="connsiteX2560" fmla="*/ 2821426 w 4109383"/>
              <a:gd name="connsiteY2560" fmla="*/ 3444057 h 7188975"/>
              <a:gd name="connsiteX2561" fmla="*/ 2816010 w 4109383"/>
              <a:gd name="connsiteY2561" fmla="*/ 3452813 h 7188975"/>
              <a:gd name="connsiteX2562" fmla="*/ 2816009 w 4109383"/>
              <a:gd name="connsiteY2562" fmla="*/ 3452811 h 7188975"/>
              <a:gd name="connsiteX2563" fmla="*/ 2821427 w 4109383"/>
              <a:gd name="connsiteY2563" fmla="*/ 3444056 h 7188975"/>
              <a:gd name="connsiteX2564" fmla="*/ 2731206 w 4109383"/>
              <a:gd name="connsiteY2564" fmla="*/ 3380000 h 7188975"/>
              <a:gd name="connsiteX2565" fmla="*/ 2731217 w 4109383"/>
              <a:gd name="connsiteY2565" fmla="*/ 3380009 h 7188975"/>
              <a:gd name="connsiteX2566" fmla="*/ 2735497 w 4109383"/>
              <a:gd name="connsiteY2566" fmla="*/ 3383036 h 7188975"/>
              <a:gd name="connsiteX2567" fmla="*/ 2736912 w 4109383"/>
              <a:gd name="connsiteY2567" fmla="*/ 3384273 h 7188975"/>
              <a:gd name="connsiteX2568" fmla="*/ 2737811 w 4109383"/>
              <a:gd name="connsiteY2568" fmla="*/ 3384946 h 7188975"/>
              <a:gd name="connsiteX2569" fmla="*/ 2743430 w 4109383"/>
              <a:gd name="connsiteY2569" fmla="*/ 3389963 h 7188975"/>
              <a:gd name="connsiteX2570" fmla="*/ 2740971 w 4109383"/>
              <a:gd name="connsiteY2570" fmla="*/ 3408610 h 7188975"/>
              <a:gd name="connsiteX2571" fmla="*/ 2743429 w 4109383"/>
              <a:gd name="connsiteY2571" fmla="*/ 3389963 h 7188975"/>
              <a:gd name="connsiteX2572" fmla="*/ 2736912 w 4109383"/>
              <a:gd name="connsiteY2572" fmla="*/ 3384273 h 7188975"/>
              <a:gd name="connsiteX2573" fmla="*/ 2731217 w 4109383"/>
              <a:gd name="connsiteY2573" fmla="*/ 3380009 h 7188975"/>
              <a:gd name="connsiteX2574" fmla="*/ 2731206 w 4109383"/>
              <a:gd name="connsiteY2574" fmla="*/ 3380000 h 7188975"/>
              <a:gd name="connsiteX2575" fmla="*/ 382631 w 4109383"/>
              <a:gd name="connsiteY2575" fmla="*/ 1773544 h 7188975"/>
              <a:gd name="connsiteX2576" fmla="*/ 374276 w 4109383"/>
              <a:gd name="connsiteY2576" fmla="*/ 1769476 h 7188975"/>
              <a:gd name="connsiteX2577" fmla="*/ 374076 w 4109383"/>
              <a:gd name="connsiteY2577" fmla="*/ 1769473 h 7188975"/>
              <a:gd name="connsiteX2578" fmla="*/ 377214 w 4109383"/>
              <a:gd name="connsiteY2578" fmla="*/ 1786501 h 7188975"/>
              <a:gd name="connsiteX2579" fmla="*/ 384686 w 4109383"/>
              <a:gd name="connsiteY2579" fmla="*/ 1795772 h 7188975"/>
              <a:gd name="connsiteX2580" fmla="*/ 394499 w 4109383"/>
              <a:gd name="connsiteY2580" fmla="*/ 1786398 h 7188975"/>
              <a:gd name="connsiteX2581" fmla="*/ 2817936 w 4109383"/>
              <a:gd name="connsiteY2581" fmla="*/ 3433866 h 7188975"/>
              <a:gd name="connsiteX2582" fmla="*/ 2820085 w 4109383"/>
              <a:gd name="connsiteY2582" fmla="*/ 3435690 h 7188975"/>
              <a:gd name="connsiteX2583" fmla="*/ 2823902 w 4109383"/>
              <a:gd name="connsiteY2583" fmla="*/ 3440432 h 7188975"/>
              <a:gd name="connsiteX2584" fmla="*/ 2826328 w 4109383"/>
              <a:gd name="connsiteY2584" fmla="*/ 3443798 h 7188975"/>
              <a:gd name="connsiteX2585" fmla="*/ 2827735 w 4109383"/>
              <a:gd name="connsiteY2585" fmla="*/ 3445625 h 7188975"/>
              <a:gd name="connsiteX2586" fmla="*/ 2829919 w 4109383"/>
              <a:gd name="connsiteY2586" fmla="*/ 3448782 h 7188975"/>
              <a:gd name="connsiteX2587" fmla="*/ 2829932 w 4109383"/>
              <a:gd name="connsiteY2587" fmla="*/ 3448799 h 7188975"/>
              <a:gd name="connsiteX2588" fmla="*/ 2829932 w 4109383"/>
              <a:gd name="connsiteY2588" fmla="*/ 3448800 h 7188975"/>
              <a:gd name="connsiteX2589" fmla="*/ 2829919 w 4109383"/>
              <a:gd name="connsiteY2589" fmla="*/ 3448782 h 7188975"/>
              <a:gd name="connsiteX2590" fmla="*/ 2826328 w 4109383"/>
              <a:gd name="connsiteY2590" fmla="*/ 3443798 h 7188975"/>
              <a:gd name="connsiteX2591" fmla="*/ 2820085 w 4109383"/>
              <a:gd name="connsiteY2591" fmla="*/ 3435692 h 7188975"/>
              <a:gd name="connsiteX2592" fmla="*/ 2817936 w 4109383"/>
              <a:gd name="connsiteY2592" fmla="*/ 3433867 h 7188975"/>
              <a:gd name="connsiteX2593" fmla="*/ 3651365 w 4109383"/>
              <a:gd name="connsiteY2593" fmla="*/ 3985009 h 7188975"/>
              <a:gd name="connsiteX2594" fmla="*/ 3648602 w 4109383"/>
              <a:gd name="connsiteY2594" fmla="*/ 3991663 h 7188975"/>
              <a:gd name="connsiteX2595" fmla="*/ 3638182 w 4109383"/>
              <a:gd name="connsiteY2595" fmla="*/ 4015788 h 7188975"/>
              <a:gd name="connsiteX2596" fmla="*/ 3628033 w 4109383"/>
              <a:gd name="connsiteY2596" fmla="*/ 4049325 h 7188975"/>
              <a:gd name="connsiteX2597" fmla="*/ 3615717 w 4109383"/>
              <a:gd name="connsiteY2597" fmla="*/ 4080892 h 7188975"/>
              <a:gd name="connsiteX2598" fmla="*/ 3610028 w 4109383"/>
              <a:gd name="connsiteY2598" fmla="*/ 4103213 h 7188975"/>
              <a:gd name="connsiteX2599" fmla="*/ 3611600 w 4109383"/>
              <a:gd name="connsiteY2599" fmla="*/ 4113803 h 7188975"/>
              <a:gd name="connsiteX2600" fmla="*/ 3624909 w 4109383"/>
              <a:gd name="connsiteY2600" fmla="*/ 4067868 h 7188975"/>
              <a:gd name="connsiteX2601" fmla="*/ 3635961 w 4109383"/>
              <a:gd name="connsiteY2601" fmla="*/ 4041261 h 7188975"/>
              <a:gd name="connsiteX2602" fmla="*/ 3647176 w 4109383"/>
              <a:gd name="connsiteY2602" fmla="*/ 4005636 h 7188975"/>
              <a:gd name="connsiteX2603" fmla="*/ 3650607 w 4109383"/>
              <a:gd name="connsiteY2603" fmla="*/ 4002646 h 7188975"/>
              <a:gd name="connsiteX2604" fmla="*/ 3651365 w 4109383"/>
              <a:gd name="connsiteY2604" fmla="*/ 3985009 h 7188975"/>
              <a:gd name="connsiteX2605" fmla="*/ 3935827 w 4109383"/>
              <a:gd name="connsiteY2605" fmla="*/ 4174561 h 7188975"/>
              <a:gd name="connsiteX2606" fmla="*/ 3930716 w 4109383"/>
              <a:gd name="connsiteY2606" fmla="*/ 4183018 h 7188975"/>
              <a:gd name="connsiteX2607" fmla="*/ 3926862 w 4109383"/>
              <a:gd name="connsiteY2607" fmla="*/ 4188198 h 7188975"/>
              <a:gd name="connsiteX2608" fmla="*/ 3926607 w 4109383"/>
              <a:gd name="connsiteY2608" fmla="*/ 4192505 h 7188975"/>
              <a:gd name="connsiteX2609" fmla="*/ 3930246 w 4109383"/>
              <a:gd name="connsiteY2609" fmla="*/ 4193957 h 7188975"/>
              <a:gd name="connsiteX2610" fmla="*/ 3936831 w 4109383"/>
              <a:gd name="connsiteY2610" fmla="*/ 4175591 h 7188975"/>
              <a:gd name="connsiteX2611" fmla="*/ 4066927 w 4109383"/>
              <a:gd name="connsiteY2611" fmla="*/ 4260524 h 7188975"/>
              <a:gd name="connsiteX2612" fmla="*/ 4068600 w 4109383"/>
              <a:gd name="connsiteY2612" fmla="*/ 4271703 h 7188975"/>
              <a:gd name="connsiteX2613" fmla="*/ 4069081 w 4109383"/>
              <a:gd name="connsiteY2613" fmla="*/ 4268958 h 7188975"/>
              <a:gd name="connsiteX2614" fmla="*/ 4066927 w 4109383"/>
              <a:gd name="connsiteY2614" fmla="*/ 4260524 h 7188975"/>
              <a:gd name="connsiteX2615" fmla="*/ 2752601 w 4109383"/>
              <a:gd name="connsiteY2615" fmla="*/ 3355041 h 7188975"/>
              <a:gd name="connsiteX2616" fmla="*/ 2753390 w 4109383"/>
              <a:gd name="connsiteY2616" fmla="*/ 3358866 h 7188975"/>
              <a:gd name="connsiteX2617" fmla="*/ 2753389 w 4109383"/>
              <a:gd name="connsiteY2617" fmla="*/ 3358867 h 7188975"/>
              <a:gd name="connsiteX2618" fmla="*/ 2752601 w 4109383"/>
              <a:gd name="connsiteY2618" fmla="*/ 3355043 h 7188975"/>
              <a:gd name="connsiteX2619" fmla="*/ 2752595 w 4109383"/>
              <a:gd name="connsiteY2619" fmla="*/ 3355041 h 7188975"/>
              <a:gd name="connsiteX2620" fmla="*/ 2746310 w 4109383"/>
              <a:gd name="connsiteY2620" fmla="*/ 3353887 h 7188975"/>
              <a:gd name="connsiteX2621" fmla="*/ 2746309 w 4109383"/>
              <a:gd name="connsiteY2621" fmla="*/ 3353888 h 7188975"/>
              <a:gd name="connsiteX2622" fmla="*/ 2746309 w 4109383"/>
              <a:gd name="connsiteY2622" fmla="*/ 3353887 h 7188975"/>
              <a:gd name="connsiteX2623" fmla="*/ 2746310 w 4109383"/>
              <a:gd name="connsiteY2623" fmla="*/ 3353887 h 7188975"/>
              <a:gd name="connsiteX2624" fmla="*/ 2749422 w 4109383"/>
              <a:gd name="connsiteY2624" fmla="*/ 3353564 h 7188975"/>
              <a:gd name="connsiteX2625" fmla="*/ 2752595 w 4109383"/>
              <a:gd name="connsiteY2625" fmla="*/ 3355041 h 7188975"/>
              <a:gd name="connsiteX2626" fmla="*/ 4044524 w 4109383"/>
              <a:gd name="connsiteY2626" fmla="*/ 4227742 h 7188975"/>
              <a:gd name="connsiteX2627" fmla="*/ 4030480 w 4109383"/>
              <a:gd name="connsiteY2627" fmla="*/ 4250854 h 7188975"/>
              <a:gd name="connsiteX2628" fmla="*/ 4025073 w 4109383"/>
              <a:gd name="connsiteY2628" fmla="*/ 4266138 h 7188975"/>
              <a:gd name="connsiteX2629" fmla="*/ 4024234 w 4109383"/>
              <a:gd name="connsiteY2629" fmla="*/ 4265745 h 7188975"/>
              <a:gd name="connsiteX2630" fmla="*/ 4028541 w 4109383"/>
              <a:gd name="connsiteY2630" fmla="*/ 4282615 h 7188975"/>
              <a:gd name="connsiteX2631" fmla="*/ 4033705 w 4109383"/>
              <a:gd name="connsiteY2631" fmla="*/ 4268704 h 7188975"/>
              <a:gd name="connsiteX2632" fmla="*/ 4040432 w 4109383"/>
              <a:gd name="connsiteY2632" fmla="*/ 4251068 h 7188975"/>
              <a:gd name="connsiteX2633" fmla="*/ 4047874 w 4109383"/>
              <a:gd name="connsiteY2633" fmla="*/ 4239709 h 7188975"/>
              <a:gd name="connsiteX2634" fmla="*/ 4050874 w 4109383"/>
              <a:gd name="connsiteY2634" fmla="*/ 4238146 h 7188975"/>
              <a:gd name="connsiteX2635" fmla="*/ 4044524 w 4109383"/>
              <a:gd name="connsiteY2635" fmla="*/ 4227742 h 7188975"/>
              <a:gd name="connsiteX2636" fmla="*/ 2756824 w 4109383"/>
              <a:gd name="connsiteY2636" fmla="*/ 3331048 h 7188975"/>
              <a:gd name="connsiteX2637" fmla="*/ 2760249 w 4109383"/>
              <a:gd name="connsiteY2637" fmla="*/ 3335755 h 7188975"/>
              <a:gd name="connsiteX2638" fmla="*/ 2760244 w 4109383"/>
              <a:gd name="connsiteY2638" fmla="*/ 3335754 h 7188975"/>
              <a:gd name="connsiteX2639" fmla="*/ 2756822 w 4109383"/>
              <a:gd name="connsiteY2639" fmla="*/ 3331051 h 7188975"/>
              <a:gd name="connsiteX2640" fmla="*/ 2752763 w 4109383"/>
              <a:gd name="connsiteY2640" fmla="*/ 3330403 h 7188975"/>
              <a:gd name="connsiteX2641" fmla="*/ 2752765 w 4109383"/>
              <a:gd name="connsiteY2641" fmla="*/ 3330403 h 7188975"/>
              <a:gd name="connsiteX2642" fmla="*/ 2756824 w 4109383"/>
              <a:gd name="connsiteY2642" fmla="*/ 3331048 h 7188975"/>
              <a:gd name="connsiteX2643" fmla="*/ 3818658 w 4109383"/>
              <a:gd name="connsiteY2643" fmla="*/ 4052971 h 7188975"/>
              <a:gd name="connsiteX2644" fmla="*/ 3810257 w 4109383"/>
              <a:gd name="connsiteY2644" fmla="*/ 4050340 h 7188975"/>
              <a:gd name="connsiteX2645" fmla="*/ 3804963 w 4109383"/>
              <a:gd name="connsiteY2645" fmla="*/ 4061022 h 7188975"/>
              <a:gd name="connsiteX2646" fmla="*/ 3813365 w 4109383"/>
              <a:gd name="connsiteY2646" fmla="*/ 4063654 h 7188975"/>
              <a:gd name="connsiteX2647" fmla="*/ 3818658 w 4109383"/>
              <a:gd name="connsiteY2647" fmla="*/ 4052971 h 7188975"/>
              <a:gd name="connsiteX2648" fmla="*/ 2995620 w 4109383"/>
              <a:gd name="connsiteY2648" fmla="*/ 3484073 h 7188975"/>
              <a:gd name="connsiteX2649" fmla="*/ 2978052 w 4109383"/>
              <a:gd name="connsiteY2649" fmla="*/ 3485306 h 7188975"/>
              <a:gd name="connsiteX2650" fmla="*/ 2974076 w 4109383"/>
              <a:gd name="connsiteY2650" fmla="*/ 3489105 h 7188975"/>
              <a:gd name="connsiteX2651" fmla="*/ 2841983 w 4109383"/>
              <a:gd name="connsiteY2651" fmla="*/ 3377804 h 7188975"/>
              <a:gd name="connsiteX2652" fmla="*/ 2836711 w 4109383"/>
              <a:gd name="connsiteY2652" fmla="*/ 3376039 h 7188975"/>
              <a:gd name="connsiteX2653" fmla="*/ 2840179 w 4109383"/>
              <a:gd name="connsiteY2653" fmla="*/ 3380120 h 7188975"/>
              <a:gd name="connsiteX2654" fmla="*/ 2836709 w 4109383"/>
              <a:gd name="connsiteY2654" fmla="*/ 3376038 h 7188975"/>
              <a:gd name="connsiteX2655" fmla="*/ 2841981 w 4109383"/>
              <a:gd name="connsiteY2655" fmla="*/ 3377803 h 7188975"/>
              <a:gd name="connsiteX2656" fmla="*/ 4077995 w 4109383"/>
              <a:gd name="connsiteY2656" fmla="*/ 4207801 h 7188975"/>
              <a:gd name="connsiteX2657" fmla="*/ 4075594 w 4109383"/>
              <a:gd name="connsiteY2657" fmla="*/ 4211131 h 7188975"/>
              <a:gd name="connsiteX2658" fmla="*/ 4066232 w 4109383"/>
              <a:gd name="connsiteY2658" fmla="*/ 4223073 h 7188975"/>
              <a:gd name="connsiteX2659" fmla="*/ 4060344 w 4109383"/>
              <a:gd name="connsiteY2659" fmla="*/ 4241101 h 7188975"/>
              <a:gd name="connsiteX2660" fmla="*/ 4050261 w 4109383"/>
              <a:gd name="connsiteY2660" fmla="*/ 4257161 h 7188975"/>
              <a:gd name="connsiteX2661" fmla="*/ 4048094 w 4109383"/>
              <a:gd name="connsiteY2661" fmla="*/ 4269511 h 7188975"/>
              <a:gd name="connsiteX2662" fmla="*/ 4054086 w 4109383"/>
              <a:gd name="connsiteY2662" fmla="*/ 4276776 h 7188975"/>
              <a:gd name="connsiteX2663" fmla="*/ 4061177 w 4109383"/>
              <a:gd name="connsiteY2663" fmla="*/ 4251888 h 7188975"/>
              <a:gd name="connsiteX2664" fmla="*/ 4070779 w 4109383"/>
              <a:gd name="connsiteY2664" fmla="*/ 4238572 h 7188975"/>
              <a:gd name="connsiteX2665" fmla="*/ 4077747 w 4109383"/>
              <a:gd name="connsiteY2665" fmla="*/ 4219565 h 7188975"/>
              <a:gd name="connsiteX2666" fmla="*/ 4082424 w 4109383"/>
              <a:gd name="connsiteY2666" fmla="*/ 4218788 h 7188975"/>
              <a:gd name="connsiteX2667" fmla="*/ 4077995 w 4109383"/>
              <a:gd name="connsiteY2667" fmla="*/ 4207801 h 7188975"/>
              <a:gd name="connsiteX2668" fmla="*/ 3954991 w 4109383"/>
              <a:gd name="connsiteY2668" fmla="*/ 4123430 h 7188975"/>
              <a:gd name="connsiteX2669" fmla="*/ 3948876 w 4109383"/>
              <a:gd name="connsiteY2669" fmla="*/ 4130857 h 7188975"/>
              <a:gd name="connsiteX2670" fmla="*/ 3935214 w 4109383"/>
              <a:gd name="connsiteY2670" fmla="*/ 4157943 h 7188975"/>
              <a:gd name="connsiteX2671" fmla="*/ 3933153 w 4109383"/>
              <a:gd name="connsiteY2671" fmla="*/ 4171812 h 7188975"/>
              <a:gd name="connsiteX2672" fmla="*/ 3940191 w 4109383"/>
              <a:gd name="connsiteY2672" fmla="*/ 4160765 h 7188975"/>
              <a:gd name="connsiteX2673" fmla="*/ 3944713 w 4109383"/>
              <a:gd name="connsiteY2673" fmla="*/ 4156271 h 7188975"/>
              <a:gd name="connsiteX2674" fmla="*/ 3954991 w 4109383"/>
              <a:gd name="connsiteY2674" fmla="*/ 4123430 h 7188975"/>
              <a:gd name="connsiteX2675" fmla="*/ 3072548 w 4109383"/>
              <a:gd name="connsiteY2675" fmla="*/ 3510659 h 7188975"/>
              <a:gd name="connsiteX2676" fmla="*/ 3057445 w 4109383"/>
              <a:gd name="connsiteY2676" fmla="*/ 3510513 h 7188975"/>
              <a:gd name="connsiteX2677" fmla="*/ 3059191 w 4109383"/>
              <a:gd name="connsiteY2677" fmla="*/ 3520507 h 7188975"/>
              <a:gd name="connsiteX2678" fmla="*/ 3050750 w 4109383"/>
              <a:gd name="connsiteY2678" fmla="*/ 3551888 h 7188975"/>
              <a:gd name="connsiteX2679" fmla="*/ 3030544 w 4109383"/>
              <a:gd name="connsiteY2679" fmla="*/ 3586735 h 7188975"/>
              <a:gd name="connsiteX2680" fmla="*/ 3014397 w 4109383"/>
              <a:gd name="connsiteY2680" fmla="*/ 3613818 h 7188975"/>
              <a:gd name="connsiteX2681" fmla="*/ 3049529 w 4109383"/>
              <a:gd name="connsiteY2681" fmla="*/ 3611346 h 7188975"/>
              <a:gd name="connsiteX2682" fmla="*/ 3047626 w 4109383"/>
              <a:gd name="connsiteY2682" fmla="*/ 3609282 h 7188975"/>
              <a:gd name="connsiteX2683" fmla="*/ 3065760 w 4109383"/>
              <a:gd name="connsiteY2683" fmla="*/ 3580296 h 7188975"/>
              <a:gd name="connsiteX2684" fmla="*/ 3084547 w 4109383"/>
              <a:gd name="connsiteY2684" fmla="*/ 3519601 h 7188975"/>
              <a:gd name="connsiteX2685" fmla="*/ 3072548 w 4109383"/>
              <a:gd name="connsiteY2685" fmla="*/ 3510659 h 7188975"/>
              <a:gd name="connsiteX2686" fmla="*/ 3677694 w 4109383"/>
              <a:gd name="connsiteY2686" fmla="*/ 3917314 h 7188975"/>
              <a:gd name="connsiteX2687" fmla="*/ 3672167 w 4109383"/>
              <a:gd name="connsiteY2687" fmla="*/ 3930618 h 7188975"/>
              <a:gd name="connsiteX2688" fmla="*/ 3667904 w 4109383"/>
              <a:gd name="connsiteY2688" fmla="*/ 3938963 h 7188975"/>
              <a:gd name="connsiteX2689" fmla="*/ 3667941 w 4109383"/>
              <a:gd name="connsiteY2689" fmla="*/ 3945105 h 7188975"/>
              <a:gd name="connsiteX2690" fmla="*/ 3672474 w 4109383"/>
              <a:gd name="connsiteY2690" fmla="*/ 3946172 h 7188975"/>
              <a:gd name="connsiteX2691" fmla="*/ 3678995 w 4109383"/>
              <a:gd name="connsiteY2691" fmla="*/ 3918495 h 7188975"/>
              <a:gd name="connsiteX2692" fmla="*/ 3843709 w 4109383"/>
              <a:gd name="connsiteY2692" fmla="*/ 4003220 h 7188975"/>
              <a:gd name="connsiteX2693" fmla="*/ 3846636 w 4109383"/>
              <a:gd name="connsiteY2693" fmla="*/ 4018536 h 7188975"/>
              <a:gd name="connsiteX2694" fmla="*/ 3847000 w 4109383"/>
              <a:gd name="connsiteY2694" fmla="*/ 4014535 h 7188975"/>
              <a:gd name="connsiteX2695" fmla="*/ 3843709 w 4109383"/>
              <a:gd name="connsiteY2695" fmla="*/ 4003220 h 7188975"/>
              <a:gd name="connsiteX2696" fmla="*/ 2847235 w 4109383"/>
              <a:gd name="connsiteY2696" fmla="*/ 3320675 h 7188975"/>
              <a:gd name="connsiteX2697" fmla="*/ 2849531 w 4109383"/>
              <a:gd name="connsiteY2697" fmla="*/ 3326665 h 7188975"/>
              <a:gd name="connsiteX2698" fmla="*/ 2849529 w 4109383"/>
              <a:gd name="connsiteY2698" fmla="*/ 3326664 h 7188975"/>
              <a:gd name="connsiteX2699" fmla="*/ 2847235 w 4109383"/>
              <a:gd name="connsiteY2699" fmla="*/ 3320677 h 7188975"/>
              <a:gd name="connsiteX2700" fmla="*/ 2843068 w 4109383"/>
              <a:gd name="connsiteY2700" fmla="*/ 3320707 h 7188975"/>
              <a:gd name="connsiteX2701" fmla="*/ 2843066 w 4109383"/>
              <a:gd name="connsiteY2701" fmla="*/ 3320705 h 7188975"/>
              <a:gd name="connsiteX2702" fmla="*/ 2847235 w 4109383"/>
              <a:gd name="connsiteY2702" fmla="*/ 3320675 h 7188975"/>
              <a:gd name="connsiteX2703" fmla="*/ 4101998 w 4109383"/>
              <a:gd name="connsiteY2703" fmla="*/ 4174513 h 7188975"/>
              <a:gd name="connsiteX2704" fmla="*/ 4099480 w 4109383"/>
              <a:gd name="connsiteY2704" fmla="*/ 4173333 h 7188975"/>
              <a:gd name="connsiteX2705" fmla="*/ 4094678 w 4109383"/>
              <a:gd name="connsiteY2705" fmla="*/ 4179991 h 7188975"/>
              <a:gd name="connsiteX2706" fmla="*/ 4090359 w 4109383"/>
              <a:gd name="connsiteY2706" fmla="*/ 4183905 h 7188975"/>
              <a:gd name="connsiteX2707" fmla="*/ 4092396 w 4109383"/>
              <a:gd name="connsiteY2707" fmla="*/ 4187831 h 7188975"/>
              <a:gd name="connsiteX2708" fmla="*/ 4100189 w 4109383"/>
              <a:gd name="connsiteY2708" fmla="*/ 4190002 h 7188975"/>
              <a:gd name="connsiteX2709" fmla="*/ 3813890 w 4109383"/>
              <a:gd name="connsiteY2709" fmla="*/ 3963024 h 7188975"/>
              <a:gd name="connsiteX2710" fmla="*/ 3798696 w 4109383"/>
              <a:gd name="connsiteY2710" fmla="*/ 3999405 h 7188975"/>
              <a:gd name="connsiteX2711" fmla="*/ 3793358 w 4109383"/>
              <a:gd name="connsiteY2711" fmla="*/ 4022417 h 7188975"/>
              <a:gd name="connsiteX2712" fmla="*/ 3792310 w 4109383"/>
              <a:gd name="connsiteY2712" fmla="*/ 4022089 h 7188975"/>
              <a:gd name="connsiteX2713" fmla="*/ 3798888 w 4109383"/>
              <a:gd name="connsiteY2713" fmla="*/ 4044720 h 7188975"/>
              <a:gd name="connsiteX2714" fmla="*/ 3804042 w 4109383"/>
              <a:gd name="connsiteY2714" fmla="*/ 4023709 h 7188975"/>
              <a:gd name="connsiteX2715" fmla="*/ 3810793 w 4109383"/>
              <a:gd name="connsiteY2715" fmla="*/ 3997025 h 7188975"/>
              <a:gd name="connsiteX2716" fmla="*/ 3818915 w 4109383"/>
              <a:gd name="connsiteY2716" fmla="*/ 3978999 h 7188975"/>
              <a:gd name="connsiteX2717" fmla="*/ 3822430 w 4109383"/>
              <a:gd name="connsiteY2717" fmla="*/ 3975986 h 7188975"/>
              <a:gd name="connsiteX2718" fmla="*/ 3819221 w 4109383"/>
              <a:gd name="connsiteY2718" fmla="*/ 3966752 h 7188975"/>
              <a:gd name="connsiteX2719" fmla="*/ 3813890 w 4109383"/>
              <a:gd name="connsiteY2719" fmla="*/ 3963024 h 7188975"/>
              <a:gd name="connsiteX2720" fmla="*/ 691288 w 4109383"/>
              <a:gd name="connsiteY2720" fmla="*/ 1808844 h 7188975"/>
              <a:gd name="connsiteX2721" fmla="*/ 691312 w 4109383"/>
              <a:gd name="connsiteY2721" fmla="*/ 1820813 h 7188975"/>
              <a:gd name="connsiteX2722" fmla="*/ 690677 w 4109383"/>
              <a:gd name="connsiteY2722" fmla="*/ 1830783 h 7188975"/>
              <a:gd name="connsiteX2723" fmla="*/ 690632 w 4109383"/>
              <a:gd name="connsiteY2723" fmla="*/ 1830649 h 7188975"/>
              <a:gd name="connsiteX2724" fmla="*/ 686356 w 4109383"/>
              <a:gd name="connsiteY2724" fmla="*/ 1824958 h 7188975"/>
              <a:gd name="connsiteX2725" fmla="*/ 4106103 w 4109383"/>
              <a:gd name="connsiteY2725" fmla="*/ 4130402 h 7188975"/>
              <a:gd name="connsiteX2726" fmla="*/ 4098784 w 4109383"/>
              <a:gd name="connsiteY2726" fmla="*/ 4135880 h 7188975"/>
              <a:gd name="connsiteX2727" fmla="*/ 4088578 w 4109383"/>
              <a:gd name="connsiteY2727" fmla="*/ 4157822 h 7188975"/>
              <a:gd name="connsiteX2728" fmla="*/ 4092766 w 4109383"/>
              <a:gd name="connsiteY2728" fmla="*/ 4170180 h 7188975"/>
              <a:gd name="connsiteX2729" fmla="*/ 4099727 w 4109383"/>
              <a:gd name="connsiteY2729" fmla="*/ 4161565 h 7188975"/>
              <a:gd name="connsiteX2730" fmla="*/ 4105724 w 4109383"/>
              <a:gd name="connsiteY2730" fmla="*/ 4158438 h 7188975"/>
              <a:gd name="connsiteX2731" fmla="*/ 4106103 w 4109383"/>
              <a:gd name="connsiteY2731" fmla="*/ 4130402 h 7188975"/>
              <a:gd name="connsiteX2732" fmla="*/ 574157 w 4109383"/>
              <a:gd name="connsiteY2732" fmla="*/ 1713798 h 7188975"/>
              <a:gd name="connsiteX2733" fmla="*/ 563409 w 4109383"/>
              <a:gd name="connsiteY2733" fmla="*/ 1710133 h 7188975"/>
              <a:gd name="connsiteX2734" fmla="*/ 573024 w 4109383"/>
              <a:gd name="connsiteY2734" fmla="*/ 1728541 h 7188975"/>
              <a:gd name="connsiteX2735" fmla="*/ 574438 w 4109383"/>
              <a:gd name="connsiteY2735" fmla="*/ 1726696 h 7188975"/>
              <a:gd name="connsiteX2736" fmla="*/ 574157 w 4109383"/>
              <a:gd name="connsiteY2736" fmla="*/ 1713798 h 7188975"/>
              <a:gd name="connsiteX2737" fmla="*/ 662743 w 4109383"/>
              <a:gd name="connsiteY2737" fmla="*/ 1771896 h 7188975"/>
              <a:gd name="connsiteX2738" fmla="*/ 639198 w 4109383"/>
              <a:gd name="connsiteY2738" fmla="*/ 1761576 h 7188975"/>
              <a:gd name="connsiteX2739" fmla="*/ 645702 w 4109383"/>
              <a:gd name="connsiteY2739" fmla="*/ 1770774 h 7188975"/>
              <a:gd name="connsiteX2740" fmla="*/ 673698 w 4109383"/>
              <a:gd name="connsiteY2740" fmla="*/ 1787305 h 7188975"/>
              <a:gd name="connsiteX2741" fmla="*/ 668611 w 4109383"/>
              <a:gd name="connsiteY2741" fmla="*/ 1776260 h 7188975"/>
              <a:gd name="connsiteX2742" fmla="*/ 662743 w 4109383"/>
              <a:gd name="connsiteY2742" fmla="*/ 1771896 h 7188975"/>
              <a:gd name="connsiteX2743" fmla="*/ 3696854 w 4109383"/>
              <a:gd name="connsiteY2743" fmla="*/ 3840037 h 7188975"/>
              <a:gd name="connsiteX2744" fmla="*/ 3690028 w 4109383"/>
              <a:gd name="connsiteY2744" fmla="*/ 3852158 h 7188975"/>
              <a:gd name="connsiteX2745" fmla="*/ 3675617 w 4109383"/>
              <a:gd name="connsiteY2745" fmla="*/ 3894041 h 7188975"/>
              <a:gd name="connsiteX2746" fmla="*/ 3674227 w 4109383"/>
              <a:gd name="connsiteY2746" fmla="*/ 3914157 h 7188975"/>
              <a:gd name="connsiteX2747" fmla="*/ 3681884 w 4109383"/>
              <a:gd name="connsiteY2747" fmla="*/ 3896680 h 7188975"/>
              <a:gd name="connsiteX2748" fmla="*/ 3687012 w 4109383"/>
              <a:gd name="connsiteY2748" fmla="*/ 3889124 h 7188975"/>
              <a:gd name="connsiteX2749" fmla="*/ 3696854 w 4109383"/>
              <a:gd name="connsiteY2749" fmla="*/ 3840037 h 7188975"/>
              <a:gd name="connsiteX2750" fmla="*/ 3069338 w 4109383"/>
              <a:gd name="connsiteY2750" fmla="*/ 3405877 h 7188975"/>
              <a:gd name="connsiteX2751" fmla="*/ 3044064 w 4109383"/>
              <a:gd name="connsiteY2751" fmla="*/ 3402818 h 7188975"/>
              <a:gd name="connsiteX2752" fmla="*/ 3049621 w 4109383"/>
              <a:gd name="connsiteY2752" fmla="*/ 3416940 h 7188975"/>
              <a:gd name="connsiteX2753" fmla="*/ 3027425 w 4109383"/>
              <a:gd name="connsiteY2753" fmla="*/ 3453687 h 7188975"/>
              <a:gd name="connsiteX2754" fmla="*/ 3018824 w 4109383"/>
              <a:gd name="connsiteY2754" fmla="*/ 3492996 h 7188975"/>
              <a:gd name="connsiteX2755" fmla="*/ 2986775 w 4109383"/>
              <a:gd name="connsiteY2755" fmla="*/ 3535275 h 7188975"/>
              <a:gd name="connsiteX2756" fmla="*/ 3007991 w 4109383"/>
              <a:gd name="connsiteY2756" fmla="*/ 3546099 h 7188975"/>
              <a:gd name="connsiteX2757" fmla="*/ 3025885 w 4109383"/>
              <a:gd name="connsiteY2757" fmla="*/ 3529006 h 7188975"/>
              <a:gd name="connsiteX2758" fmla="*/ 3038463 w 4109383"/>
              <a:gd name="connsiteY2758" fmla="*/ 3485898 h 7188975"/>
              <a:gd name="connsiteX2759" fmla="*/ 3060573 w 4109383"/>
              <a:gd name="connsiteY2759" fmla="*/ 3453115 h 7188975"/>
              <a:gd name="connsiteX2760" fmla="*/ 3067185 w 4109383"/>
              <a:gd name="connsiteY2760" fmla="*/ 3415706 h 7188975"/>
              <a:gd name="connsiteX2761" fmla="*/ 3069338 w 4109383"/>
              <a:gd name="connsiteY2761" fmla="*/ 3405877 h 7188975"/>
              <a:gd name="connsiteX2762" fmla="*/ 639207 w 4109383"/>
              <a:gd name="connsiteY2762" fmla="*/ 1739473 h 7188975"/>
              <a:gd name="connsiteX2763" fmla="*/ 632416 w 4109383"/>
              <a:gd name="connsiteY2763" fmla="*/ 1739485 h 7188975"/>
              <a:gd name="connsiteX2764" fmla="*/ 632129 w 4109383"/>
              <a:gd name="connsiteY2764" fmla="*/ 1748698 h 7188975"/>
              <a:gd name="connsiteX2765" fmla="*/ 641749 w 4109383"/>
              <a:gd name="connsiteY2765" fmla="*/ 1744997 h 7188975"/>
              <a:gd name="connsiteX2766" fmla="*/ 639207 w 4109383"/>
              <a:gd name="connsiteY2766" fmla="*/ 1739473 h 7188975"/>
              <a:gd name="connsiteX2767" fmla="*/ 3852916 w 4109383"/>
              <a:gd name="connsiteY2767" fmla="*/ 3925880 h 7188975"/>
              <a:gd name="connsiteX2768" fmla="*/ 3850269 w 4109383"/>
              <a:gd name="connsiteY2768" fmla="*/ 3931224 h 7188975"/>
              <a:gd name="connsiteX2769" fmla="*/ 3839864 w 4109383"/>
              <a:gd name="connsiteY2769" fmla="*/ 3950590 h 7188975"/>
              <a:gd name="connsiteX2770" fmla="*/ 3834162 w 4109383"/>
              <a:gd name="connsiteY2770" fmla="*/ 3977602 h 7188975"/>
              <a:gd name="connsiteX2771" fmla="*/ 3823211 w 4109383"/>
              <a:gd name="connsiteY2771" fmla="*/ 4002969 h 7188975"/>
              <a:gd name="connsiteX2772" fmla="*/ 3821571 w 4109383"/>
              <a:gd name="connsiteY2772" fmla="*/ 4020970 h 7188975"/>
              <a:gd name="connsiteX2773" fmla="*/ 3829426 w 4109383"/>
              <a:gd name="connsiteY2773" fmla="*/ 4029601 h 7188975"/>
              <a:gd name="connsiteX2774" fmla="*/ 3836038 w 4109383"/>
              <a:gd name="connsiteY2774" fmla="*/ 3992590 h 7188975"/>
              <a:gd name="connsiteX2775" fmla="*/ 3846626 w 4109383"/>
              <a:gd name="connsiteY2775" fmla="*/ 3971223 h 7188975"/>
              <a:gd name="connsiteX2776" fmla="*/ 3853559 w 4109383"/>
              <a:gd name="connsiteY2776" fmla="*/ 3942537 h 7188975"/>
              <a:gd name="connsiteX2777" fmla="*/ 3859173 w 4109383"/>
              <a:gd name="connsiteY2777" fmla="*/ 3940183 h 7188975"/>
              <a:gd name="connsiteX2778" fmla="*/ 3852916 w 4109383"/>
              <a:gd name="connsiteY2778" fmla="*/ 3925880 h 7188975"/>
              <a:gd name="connsiteX2779" fmla="*/ 2762209 w 4109383"/>
              <a:gd name="connsiteY2779" fmla="*/ 3153599 h 7188975"/>
              <a:gd name="connsiteX2780" fmla="*/ 2765280 w 4109383"/>
              <a:gd name="connsiteY2780" fmla="*/ 3156045 h 7188975"/>
              <a:gd name="connsiteX2781" fmla="*/ 2765290 w 4109383"/>
              <a:gd name="connsiteY2781" fmla="*/ 3156048 h 7188975"/>
              <a:gd name="connsiteX2782" fmla="*/ 2766396 w 4109383"/>
              <a:gd name="connsiteY2782" fmla="*/ 3157841 h 7188975"/>
              <a:gd name="connsiteX2783" fmla="*/ 2766392 w 4109383"/>
              <a:gd name="connsiteY2783" fmla="*/ 3157840 h 7188975"/>
              <a:gd name="connsiteX2784" fmla="*/ 2765291 w 4109383"/>
              <a:gd name="connsiteY2784" fmla="*/ 3156054 h 7188975"/>
              <a:gd name="connsiteX2785" fmla="*/ 2765280 w 4109383"/>
              <a:gd name="connsiteY2785" fmla="*/ 3156045 h 7188975"/>
              <a:gd name="connsiteX2786" fmla="*/ 2760028 w 4109383"/>
              <a:gd name="connsiteY2786" fmla="*/ 3154291 h 7188975"/>
              <a:gd name="connsiteX2787" fmla="*/ 2760025 w 4109383"/>
              <a:gd name="connsiteY2787" fmla="*/ 3154290 h 7188975"/>
              <a:gd name="connsiteX2788" fmla="*/ 2760017 w 4109383"/>
              <a:gd name="connsiteY2788" fmla="*/ 3154285 h 7188975"/>
              <a:gd name="connsiteX2789" fmla="*/ 2760028 w 4109383"/>
              <a:gd name="connsiteY2789" fmla="*/ 3154291 h 7188975"/>
              <a:gd name="connsiteX2790" fmla="*/ 2769028 w 4109383"/>
              <a:gd name="connsiteY2790" fmla="*/ 3144002 h 7188975"/>
              <a:gd name="connsiteX2791" fmla="*/ 2769199 w 4109383"/>
              <a:gd name="connsiteY2791" fmla="*/ 3148808 h 7188975"/>
              <a:gd name="connsiteX2792" fmla="*/ 2769198 w 4109383"/>
              <a:gd name="connsiteY2792" fmla="*/ 3148806 h 7188975"/>
              <a:gd name="connsiteX2793" fmla="*/ 2769026 w 4109383"/>
              <a:gd name="connsiteY2793" fmla="*/ 3144004 h 7188975"/>
              <a:gd name="connsiteX2794" fmla="*/ 2763756 w 4109383"/>
              <a:gd name="connsiteY2794" fmla="*/ 3142243 h 7188975"/>
              <a:gd name="connsiteX2795" fmla="*/ 2763754 w 4109383"/>
              <a:gd name="connsiteY2795" fmla="*/ 3142240 h 7188975"/>
              <a:gd name="connsiteX2796" fmla="*/ 2769028 w 4109383"/>
              <a:gd name="connsiteY2796" fmla="*/ 3144002 h 7188975"/>
              <a:gd name="connsiteX2797" fmla="*/ 709481 w 4109383"/>
              <a:gd name="connsiteY2797" fmla="*/ 1725473 h 7188975"/>
              <a:gd name="connsiteX2798" fmla="*/ 711114 w 4109383"/>
              <a:gd name="connsiteY2798" fmla="*/ 1726699 h 7188975"/>
              <a:gd name="connsiteX2799" fmla="*/ 711112 w 4109383"/>
              <a:gd name="connsiteY2799" fmla="*/ 1726702 h 7188975"/>
              <a:gd name="connsiteX2800" fmla="*/ 709480 w 4109383"/>
              <a:gd name="connsiteY2800" fmla="*/ 1725477 h 7188975"/>
              <a:gd name="connsiteX2801" fmla="*/ 3879383 w 4109383"/>
              <a:gd name="connsiteY2801" fmla="*/ 3872465 h 7188975"/>
              <a:gd name="connsiteX2802" fmla="*/ 3876231 w 4109383"/>
              <a:gd name="connsiteY2802" fmla="*/ 3871478 h 7188975"/>
              <a:gd name="connsiteX2803" fmla="*/ 3870937 w 4109383"/>
              <a:gd name="connsiteY2803" fmla="*/ 3882162 h 7188975"/>
              <a:gd name="connsiteX2804" fmla="*/ 3866008 w 4109383"/>
              <a:gd name="connsiteY2804" fmla="*/ 3888846 h 7188975"/>
              <a:gd name="connsiteX2805" fmla="*/ 3868795 w 4109383"/>
              <a:gd name="connsiteY2805" fmla="*/ 3893835 h 7188975"/>
              <a:gd name="connsiteX2806" fmla="*/ 3878427 w 4109383"/>
              <a:gd name="connsiteY2806" fmla="*/ 3894796 h 7188975"/>
              <a:gd name="connsiteX2807" fmla="*/ 3090841 w 4109383"/>
              <a:gd name="connsiteY2807" fmla="*/ 3307609 h 7188975"/>
              <a:gd name="connsiteX2808" fmla="*/ 3067064 w 4109383"/>
              <a:gd name="connsiteY2808" fmla="*/ 3326440 h 7188975"/>
              <a:gd name="connsiteX2809" fmla="*/ 3082237 w 4109383"/>
              <a:gd name="connsiteY2809" fmla="*/ 3346922 h 7188975"/>
              <a:gd name="connsiteX2810" fmla="*/ 3091937 w 4109383"/>
              <a:gd name="connsiteY2810" fmla="*/ 3349320 h 7188975"/>
              <a:gd name="connsiteX2811" fmla="*/ 3092261 w 4109383"/>
              <a:gd name="connsiteY2811" fmla="*/ 3333463 h 7188975"/>
              <a:gd name="connsiteX2812" fmla="*/ 3096563 w 4109383"/>
              <a:gd name="connsiteY2812" fmla="*/ 3313807 h 7188975"/>
              <a:gd name="connsiteX2813" fmla="*/ 3880828 w 4109383"/>
              <a:gd name="connsiteY2813" fmla="*/ 3809146 h 7188975"/>
              <a:gd name="connsiteX2814" fmla="*/ 3872384 w 4109383"/>
              <a:gd name="connsiteY2814" fmla="*/ 3818844 h 7188975"/>
              <a:gd name="connsiteX2815" fmla="*/ 3861755 w 4109383"/>
              <a:gd name="connsiteY2815" fmla="*/ 3852541 h 7188975"/>
              <a:gd name="connsiteX2816" fmla="*/ 3867829 w 4109383"/>
              <a:gd name="connsiteY2816" fmla="*/ 3868841 h 7188975"/>
              <a:gd name="connsiteX2817" fmla="*/ 3875587 w 4109383"/>
              <a:gd name="connsiteY2817" fmla="*/ 3854816 h 7188975"/>
              <a:gd name="connsiteX2818" fmla="*/ 3882616 w 4109383"/>
              <a:gd name="connsiteY2818" fmla="*/ 3848789 h 7188975"/>
              <a:gd name="connsiteX2819" fmla="*/ 3880828 w 4109383"/>
              <a:gd name="connsiteY2819" fmla="*/ 3809146 h 7188975"/>
              <a:gd name="connsiteX2820" fmla="*/ 2818652 w 4109383"/>
              <a:gd name="connsiteY2820" fmla="*/ 3069480 h 7188975"/>
              <a:gd name="connsiteX2821" fmla="*/ 2816957 w 4109383"/>
              <a:gd name="connsiteY2821" fmla="*/ 3080310 h 7188975"/>
              <a:gd name="connsiteX2822" fmla="*/ 2825807 w 4109383"/>
              <a:gd name="connsiteY2822" fmla="*/ 3094665 h 7188975"/>
              <a:gd name="connsiteX2823" fmla="*/ 2827502 w 4109383"/>
              <a:gd name="connsiteY2823" fmla="*/ 3083837 h 7188975"/>
              <a:gd name="connsiteX2824" fmla="*/ 3160104 w 4109383"/>
              <a:gd name="connsiteY2824" fmla="*/ 3256998 h 7188975"/>
              <a:gd name="connsiteX2825" fmla="*/ 3112800 w 4109383"/>
              <a:gd name="connsiteY2825" fmla="*/ 3282757 h 7188975"/>
              <a:gd name="connsiteX2826" fmla="*/ 3116287 w 4109383"/>
              <a:gd name="connsiteY2826" fmla="*/ 3302744 h 7188975"/>
              <a:gd name="connsiteX2827" fmla="*/ 3111823 w 4109383"/>
              <a:gd name="connsiteY2827" fmla="*/ 3330325 h 7188975"/>
              <a:gd name="connsiteX2828" fmla="*/ 3139085 w 4109383"/>
              <a:gd name="connsiteY2828" fmla="*/ 3331485 h 7188975"/>
              <a:gd name="connsiteX2829" fmla="*/ 3161522 w 4109383"/>
              <a:gd name="connsiteY2829" fmla="*/ 3282849 h 7188975"/>
              <a:gd name="connsiteX2830" fmla="*/ 3160104 w 4109383"/>
              <a:gd name="connsiteY2830" fmla="*/ 3256998 h 7188975"/>
              <a:gd name="connsiteX2831" fmla="*/ 2868968 w 4109383"/>
              <a:gd name="connsiteY2831" fmla="*/ 3056031 h 7188975"/>
              <a:gd name="connsiteX2832" fmla="*/ 2860739 w 4109383"/>
              <a:gd name="connsiteY2832" fmla="*/ 3051737 h 7188975"/>
              <a:gd name="connsiteX2833" fmla="*/ 2862018 w 4109383"/>
              <a:gd name="connsiteY2833" fmla="*/ 3058338 h 7188975"/>
              <a:gd name="connsiteX2834" fmla="*/ 2858452 w 4109383"/>
              <a:gd name="connsiteY2834" fmla="*/ 3075191 h 7188975"/>
              <a:gd name="connsiteX2835" fmla="*/ 2848593 w 4109383"/>
              <a:gd name="connsiteY2835" fmla="*/ 3090889 h 7188975"/>
              <a:gd name="connsiteX2836" fmla="*/ 2840689 w 4109383"/>
              <a:gd name="connsiteY2836" fmla="*/ 3102965 h 7188975"/>
              <a:gd name="connsiteX2837" fmla="*/ 2859739 w 4109383"/>
              <a:gd name="connsiteY2837" fmla="*/ 3111232 h 7188975"/>
              <a:gd name="connsiteX2838" fmla="*/ 2858635 w 4109383"/>
              <a:gd name="connsiteY2838" fmla="*/ 3109440 h 7188975"/>
              <a:gd name="connsiteX2839" fmla="*/ 2867557 w 4109383"/>
              <a:gd name="connsiteY2839" fmla="*/ 3096753 h 7188975"/>
              <a:gd name="connsiteX2840" fmla="*/ 2875796 w 4109383"/>
              <a:gd name="connsiteY2840" fmla="*/ 3064843 h 7188975"/>
              <a:gd name="connsiteX2841" fmla="*/ 2868968 w 4109383"/>
              <a:gd name="connsiteY2841" fmla="*/ 3056031 h 7188975"/>
              <a:gd name="connsiteX2842" fmla="*/ 2826205 w 4109383"/>
              <a:gd name="connsiteY2842" fmla="*/ 3018348 h 7188975"/>
              <a:gd name="connsiteX2843" fmla="*/ 2816680 w 4109383"/>
              <a:gd name="connsiteY2843" fmla="*/ 3014212 h 7188975"/>
              <a:gd name="connsiteX2844" fmla="*/ 2814640 w 4109383"/>
              <a:gd name="connsiteY2844" fmla="*/ 3015429 h 7188975"/>
              <a:gd name="connsiteX2845" fmla="*/ 2645292 w 4109383"/>
              <a:gd name="connsiteY2845" fmla="*/ 2875217 h 7188975"/>
              <a:gd name="connsiteX2846" fmla="*/ 2645285 w 4109383"/>
              <a:gd name="connsiteY2846" fmla="*/ 2875232 h 7188975"/>
              <a:gd name="connsiteX2847" fmla="*/ 2639183 w 4109383"/>
              <a:gd name="connsiteY2847" fmla="*/ 2879235 h 7188975"/>
              <a:gd name="connsiteX2848" fmla="*/ 2639178 w 4109383"/>
              <a:gd name="connsiteY2848" fmla="*/ 2879228 h 7188975"/>
              <a:gd name="connsiteX2849" fmla="*/ 2856752 w 4109383"/>
              <a:gd name="connsiteY2849" fmla="*/ 2983865 h 7188975"/>
              <a:gd name="connsiteX2850" fmla="*/ 2849918 w 4109383"/>
              <a:gd name="connsiteY2850" fmla="*/ 2982114 h 7188975"/>
              <a:gd name="connsiteX2851" fmla="*/ 2853407 w 4109383"/>
              <a:gd name="connsiteY2851" fmla="*/ 2992301 h 7188975"/>
              <a:gd name="connsiteX2852" fmla="*/ 2842527 w 4109383"/>
              <a:gd name="connsiteY2852" fmla="*/ 3008609 h 7188975"/>
              <a:gd name="connsiteX2853" fmla="*/ 2839133 w 4109383"/>
              <a:gd name="connsiteY2853" fmla="*/ 3030268 h 7188975"/>
              <a:gd name="connsiteX2854" fmla="*/ 2823070 w 4109383"/>
              <a:gd name="connsiteY2854" fmla="*/ 3047216 h 7188975"/>
              <a:gd name="connsiteX2855" fmla="*/ 2834979 w 4109383"/>
              <a:gd name="connsiteY2855" fmla="*/ 3059745 h 7188975"/>
              <a:gd name="connsiteX2856" fmla="*/ 2844161 w 4109383"/>
              <a:gd name="connsiteY2856" fmla="*/ 3054267 h 7188975"/>
              <a:gd name="connsiteX2857" fmla="*/ 2849595 w 4109383"/>
              <a:gd name="connsiteY2857" fmla="*/ 3031391 h 7188975"/>
              <a:gd name="connsiteX2858" fmla="*/ 2860559 w 4109383"/>
              <a:gd name="connsiteY2858" fmla="*/ 3017486 h 7188975"/>
              <a:gd name="connsiteX2859" fmla="*/ 2862930 w 4109383"/>
              <a:gd name="connsiteY2859" fmla="*/ 2996437 h 7188975"/>
              <a:gd name="connsiteX2860" fmla="*/ 2863780 w 4109383"/>
              <a:gd name="connsiteY2860" fmla="*/ 2991021 h 7188975"/>
              <a:gd name="connsiteX2861" fmla="*/ 2856752 w 4109383"/>
              <a:gd name="connsiteY2861" fmla="*/ 2983865 h 7188975"/>
              <a:gd name="connsiteX2862" fmla="*/ 2659156 w 4109383"/>
              <a:gd name="connsiteY2862" fmla="*/ 2843180 h 7188975"/>
              <a:gd name="connsiteX2863" fmla="*/ 2659156 w 4109383"/>
              <a:gd name="connsiteY2863" fmla="*/ 2843181 h 7188975"/>
              <a:gd name="connsiteX2864" fmla="*/ 2657602 w 4109383"/>
              <a:gd name="connsiteY2864" fmla="*/ 2843518 h 7188975"/>
              <a:gd name="connsiteX2865" fmla="*/ 2647788 w 4109383"/>
              <a:gd name="connsiteY2865" fmla="*/ 2851690 h 7188975"/>
              <a:gd name="connsiteX2866" fmla="*/ 2647788 w 4109383"/>
              <a:gd name="connsiteY2866" fmla="*/ 2851688 h 7188975"/>
              <a:gd name="connsiteX2867" fmla="*/ 2657602 w 4109383"/>
              <a:gd name="connsiteY2867" fmla="*/ 2843517 h 7188975"/>
              <a:gd name="connsiteX2868" fmla="*/ 748510 w 4109383"/>
              <a:gd name="connsiteY2868" fmla="*/ 1536340 h 7188975"/>
              <a:gd name="connsiteX2869" fmla="*/ 748510 w 4109383"/>
              <a:gd name="connsiteY2869" fmla="*/ 1536341 h 7188975"/>
              <a:gd name="connsiteX2870" fmla="*/ 745894 w 4109383"/>
              <a:gd name="connsiteY2870" fmla="*/ 1543381 h 7188975"/>
              <a:gd name="connsiteX2871" fmla="*/ 745843 w 4109383"/>
              <a:gd name="connsiteY2871" fmla="*/ 1544311 h 7188975"/>
              <a:gd name="connsiteX2872" fmla="*/ 745842 w 4109383"/>
              <a:gd name="connsiteY2872" fmla="*/ 1544314 h 7188975"/>
              <a:gd name="connsiteX2873" fmla="*/ 745893 w 4109383"/>
              <a:gd name="connsiteY2873" fmla="*/ 1543380 h 7188975"/>
              <a:gd name="connsiteX2874" fmla="*/ 2657542 w 4109383"/>
              <a:gd name="connsiteY2874" fmla="*/ 2829016 h 7188975"/>
              <a:gd name="connsiteX2875" fmla="*/ 2657545 w 4109383"/>
              <a:gd name="connsiteY2875" fmla="*/ 2829022 h 7188975"/>
              <a:gd name="connsiteX2876" fmla="*/ 2659484 w 4109383"/>
              <a:gd name="connsiteY2876" fmla="*/ 2832269 h 7188975"/>
              <a:gd name="connsiteX2877" fmla="*/ 2661422 w 4109383"/>
              <a:gd name="connsiteY2877" fmla="*/ 2837956 h 7188975"/>
              <a:gd name="connsiteX2878" fmla="*/ 2662292 w 4109383"/>
              <a:gd name="connsiteY2878" fmla="*/ 2839958 h 7188975"/>
              <a:gd name="connsiteX2879" fmla="*/ 2663925 w 4109383"/>
              <a:gd name="connsiteY2879" fmla="*/ 2845298 h 7188975"/>
              <a:gd name="connsiteX2880" fmla="*/ 2664924 w 4109383"/>
              <a:gd name="connsiteY2880" fmla="*/ 2848233 h 7188975"/>
              <a:gd name="connsiteX2881" fmla="*/ 2666339 w 4109383"/>
              <a:gd name="connsiteY2881" fmla="*/ 2853194 h 7188975"/>
              <a:gd name="connsiteX2882" fmla="*/ 2666348 w 4109383"/>
              <a:gd name="connsiteY2882" fmla="*/ 2853226 h 7188975"/>
              <a:gd name="connsiteX2883" fmla="*/ 2666348 w 4109383"/>
              <a:gd name="connsiteY2883" fmla="*/ 2853227 h 7188975"/>
              <a:gd name="connsiteX2884" fmla="*/ 2666339 w 4109383"/>
              <a:gd name="connsiteY2884" fmla="*/ 2853194 h 7188975"/>
              <a:gd name="connsiteX2885" fmla="*/ 2663925 w 4109383"/>
              <a:gd name="connsiteY2885" fmla="*/ 2845298 h 7188975"/>
              <a:gd name="connsiteX2886" fmla="*/ 2661422 w 4109383"/>
              <a:gd name="connsiteY2886" fmla="*/ 2837956 h 7188975"/>
              <a:gd name="connsiteX2887" fmla="*/ 2657545 w 4109383"/>
              <a:gd name="connsiteY2887" fmla="*/ 2829022 h 7188975"/>
              <a:gd name="connsiteX2888" fmla="*/ 2657542 w 4109383"/>
              <a:gd name="connsiteY2888" fmla="*/ 2829018 h 7188975"/>
              <a:gd name="connsiteX2889" fmla="*/ 348605 w 4109383"/>
              <a:gd name="connsiteY2889" fmla="*/ 1226653 h 7188975"/>
              <a:gd name="connsiteX2890" fmla="*/ 341957 w 4109383"/>
              <a:gd name="connsiteY2890" fmla="*/ 1223756 h 7188975"/>
              <a:gd name="connsiteX2891" fmla="*/ 341810 w 4109383"/>
              <a:gd name="connsiteY2891" fmla="*/ 1223760 h 7188975"/>
              <a:gd name="connsiteX2892" fmla="*/ 346403 w 4109383"/>
              <a:gd name="connsiteY2892" fmla="*/ 1236998 h 7188975"/>
              <a:gd name="connsiteX2893" fmla="*/ 353112 w 4109383"/>
              <a:gd name="connsiteY2893" fmla="*/ 1244005 h 7188975"/>
              <a:gd name="connsiteX2894" fmla="*/ 359008 w 4109383"/>
              <a:gd name="connsiteY2894" fmla="*/ 1236316 h 7188975"/>
              <a:gd name="connsiteX2895" fmla="*/ 2872262 w 4109383"/>
              <a:gd name="connsiteY2895" fmla="*/ 2936878 h 7188975"/>
              <a:gd name="connsiteX2896" fmla="*/ 2859933 w 4109383"/>
              <a:gd name="connsiteY2896" fmla="*/ 2941780 h 7188975"/>
              <a:gd name="connsiteX2897" fmla="*/ 2868870 w 4109383"/>
              <a:gd name="connsiteY2897" fmla="*/ 2958538 h 7188975"/>
              <a:gd name="connsiteX2898" fmla="*/ 2874230 w 4109383"/>
              <a:gd name="connsiteY2898" fmla="*/ 2962705 h 7188975"/>
              <a:gd name="connsiteX2899" fmla="*/ 2873885 w 4109383"/>
              <a:gd name="connsiteY2899" fmla="*/ 2953092 h 7188975"/>
              <a:gd name="connsiteX2900" fmla="*/ 2875581 w 4109383"/>
              <a:gd name="connsiteY2900" fmla="*/ 2942263 h 7188975"/>
              <a:gd name="connsiteX2901" fmla="*/ 2577077 w 4109383"/>
              <a:gd name="connsiteY2901" fmla="*/ 2732364 h 7188975"/>
              <a:gd name="connsiteX2902" fmla="*/ 2581924 w 4109383"/>
              <a:gd name="connsiteY2902" fmla="*/ 2740961 h 7188975"/>
              <a:gd name="connsiteX2903" fmla="*/ 2581498 w 4109383"/>
              <a:gd name="connsiteY2903" fmla="*/ 2741835 h 7188975"/>
              <a:gd name="connsiteX2904" fmla="*/ 2581496 w 4109383"/>
              <a:gd name="connsiteY2904" fmla="*/ 2741835 h 7188975"/>
              <a:gd name="connsiteX2905" fmla="*/ 2581923 w 4109383"/>
              <a:gd name="connsiteY2905" fmla="*/ 2740961 h 7188975"/>
              <a:gd name="connsiteX2906" fmla="*/ 2576995 w 4109383"/>
              <a:gd name="connsiteY2906" fmla="*/ 2732442 h 7188975"/>
              <a:gd name="connsiteX2907" fmla="*/ 2809506 w 4109383"/>
              <a:gd name="connsiteY2907" fmla="*/ 2880165 h 7188975"/>
              <a:gd name="connsiteX2908" fmla="*/ 2779763 w 4109383"/>
              <a:gd name="connsiteY2908" fmla="*/ 2906944 h 7188975"/>
              <a:gd name="connsiteX2909" fmla="*/ 2793172 w 4109383"/>
              <a:gd name="connsiteY2909" fmla="*/ 2915644 h 7188975"/>
              <a:gd name="connsiteX2910" fmla="*/ 2804965 w 4109383"/>
              <a:gd name="connsiteY2910" fmla="*/ 2910177 h 7188975"/>
              <a:gd name="connsiteX2911" fmla="*/ 2809506 w 4109383"/>
              <a:gd name="connsiteY2911" fmla="*/ 2880165 h 7188975"/>
              <a:gd name="connsiteX2912" fmla="*/ 740180 w 4109383"/>
              <a:gd name="connsiteY2912" fmla="*/ 1458697 h 7188975"/>
              <a:gd name="connsiteX2913" fmla="*/ 740183 w 4109383"/>
              <a:gd name="connsiteY2913" fmla="*/ 1458700 h 7188975"/>
              <a:gd name="connsiteX2914" fmla="*/ 737074 w 4109383"/>
              <a:gd name="connsiteY2914" fmla="*/ 1464293 h 7188975"/>
              <a:gd name="connsiteX2915" fmla="*/ 737077 w 4109383"/>
              <a:gd name="connsiteY2915" fmla="*/ 1464278 h 7188975"/>
              <a:gd name="connsiteX2916" fmla="*/ 2908317 w 4109383"/>
              <a:gd name="connsiteY2916" fmla="*/ 2925190 h 7188975"/>
              <a:gd name="connsiteX2917" fmla="*/ 2883404 w 4109383"/>
              <a:gd name="connsiteY2917" fmla="*/ 2927784 h 7188975"/>
              <a:gd name="connsiteX2918" fmla="*/ 2885959 w 4109383"/>
              <a:gd name="connsiteY2918" fmla="*/ 2940983 h 7188975"/>
              <a:gd name="connsiteX2919" fmla="*/ 2884433 w 4109383"/>
              <a:gd name="connsiteY2919" fmla="*/ 2956618 h 7188975"/>
              <a:gd name="connsiteX2920" fmla="*/ 2899317 w 4109383"/>
              <a:gd name="connsiteY2920" fmla="*/ 2964918 h 7188975"/>
              <a:gd name="connsiteX2921" fmla="*/ 2909938 w 4109383"/>
              <a:gd name="connsiteY2921" fmla="*/ 2941403 h 7188975"/>
              <a:gd name="connsiteX2922" fmla="*/ 2908317 w 4109383"/>
              <a:gd name="connsiteY2922" fmla="*/ 2925190 h 7188975"/>
              <a:gd name="connsiteX2923" fmla="*/ 765755 w 4109383"/>
              <a:gd name="connsiteY2923" fmla="*/ 1453020 h 7188975"/>
              <a:gd name="connsiteX2924" fmla="*/ 765755 w 4109383"/>
              <a:gd name="connsiteY2924" fmla="*/ 1453029 h 7188975"/>
              <a:gd name="connsiteX2925" fmla="*/ 762848 w 4109383"/>
              <a:gd name="connsiteY2925" fmla="*/ 1458906 h 7188975"/>
              <a:gd name="connsiteX2926" fmla="*/ 762840 w 4109383"/>
              <a:gd name="connsiteY2926" fmla="*/ 1459069 h 7188975"/>
              <a:gd name="connsiteX2927" fmla="*/ 762736 w 4109383"/>
              <a:gd name="connsiteY2927" fmla="*/ 1461615 h 7188975"/>
              <a:gd name="connsiteX2928" fmla="*/ 762694 w 4109383"/>
              <a:gd name="connsiteY2928" fmla="*/ 1461727 h 7188975"/>
              <a:gd name="connsiteX2929" fmla="*/ 762840 w 4109383"/>
              <a:gd name="connsiteY2929" fmla="*/ 1459069 h 7188975"/>
              <a:gd name="connsiteX2930" fmla="*/ 762848 w 4109383"/>
              <a:gd name="connsiteY2930" fmla="*/ 1458904 h 7188975"/>
              <a:gd name="connsiteX2931" fmla="*/ 2605105 w 4109383"/>
              <a:gd name="connsiteY2931" fmla="*/ 2697104 h 7188975"/>
              <a:gd name="connsiteX2932" fmla="*/ 2608494 w 4109383"/>
              <a:gd name="connsiteY2932" fmla="*/ 2700352 h 7188975"/>
              <a:gd name="connsiteX2933" fmla="*/ 2608502 w 4109383"/>
              <a:gd name="connsiteY2933" fmla="*/ 2700356 h 7188975"/>
              <a:gd name="connsiteX2934" fmla="*/ 2607863 w 4109383"/>
              <a:gd name="connsiteY2934" fmla="*/ 2705575 h 7188975"/>
              <a:gd name="connsiteX2935" fmla="*/ 2607861 w 4109383"/>
              <a:gd name="connsiteY2935" fmla="*/ 2705575 h 7188975"/>
              <a:gd name="connsiteX2936" fmla="*/ 2608500 w 4109383"/>
              <a:gd name="connsiteY2936" fmla="*/ 2700358 h 7188975"/>
              <a:gd name="connsiteX2937" fmla="*/ 2608494 w 4109383"/>
              <a:gd name="connsiteY2937" fmla="*/ 2700352 h 7188975"/>
              <a:gd name="connsiteX2938" fmla="*/ 2601024 w 4109383"/>
              <a:gd name="connsiteY2938" fmla="*/ 2696178 h 7188975"/>
              <a:gd name="connsiteX2939" fmla="*/ 2601022 w 4109383"/>
              <a:gd name="connsiteY2939" fmla="*/ 2696178 h 7188975"/>
              <a:gd name="connsiteX2940" fmla="*/ 2601022 w 4109383"/>
              <a:gd name="connsiteY2940" fmla="*/ 2696177 h 7188975"/>
              <a:gd name="connsiteX2941" fmla="*/ 2601024 w 4109383"/>
              <a:gd name="connsiteY2941" fmla="*/ 2696178 h 7188975"/>
              <a:gd name="connsiteX2942" fmla="*/ 2707321 w 4109383"/>
              <a:gd name="connsiteY2942" fmla="*/ 2764253 h 7188975"/>
              <a:gd name="connsiteX2943" fmla="*/ 2712023 w 4109383"/>
              <a:gd name="connsiteY2943" fmla="*/ 2767837 h 7188975"/>
              <a:gd name="connsiteX2944" fmla="*/ 2712024 w 4109383"/>
              <a:gd name="connsiteY2944" fmla="*/ 2767839 h 7188975"/>
              <a:gd name="connsiteX2945" fmla="*/ 2706098 w 4109383"/>
              <a:gd name="connsiteY2945" fmla="*/ 2763321 h 7188975"/>
              <a:gd name="connsiteX2946" fmla="*/ 2708746 w 4109383"/>
              <a:gd name="connsiteY2946" fmla="*/ 2770019 h 7188975"/>
              <a:gd name="connsiteX2947" fmla="*/ 2709004 w 4109383"/>
              <a:gd name="connsiteY2947" fmla="*/ 2770669 h 7188975"/>
              <a:gd name="connsiteX2948" fmla="*/ 2709003 w 4109383"/>
              <a:gd name="connsiteY2948" fmla="*/ 2770669 h 7188975"/>
              <a:gd name="connsiteX2949" fmla="*/ 2708746 w 4109383"/>
              <a:gd name="connsiteY2949" fmla="*/ 2770019 h 7188975"/>
              <a:gd name="connsiteX2950" fmla="*/ 2706097 w 4109383"/>
              <a:gd name="connsiteY2950" fmla="*/ 2763321 h 7188975"/>
              <a:gd name="connsiteX2951" fmla="*/ 746858 w 4109383"/>
              <a:gd name="connsiteY2951" fmla="*/ 1416137 h 7188975"/>
              <a:gd name="connsiteX2952" fmla="*/ 746859 w 4109383"/>
              <a:gd name="connsiteY2952" fmla="*/ 1416138 h 7188975"/>
              <a:gd name="connsiteX2953" fmla="*/ 740190 w 4109383"/>
              <a:gd name="connsiteY2953" fmla="*/ 1424897 h 7188975"/>
              <a:gd name="connsiteX2954" fmla="*/ 745521 w 4109383"/>
              <a:gd name="connsiteY2954" fmla="*/ 1431407 h 7188975"/>
              <a:gd name="connsiteX2955" fmla="*/ 762853 w 4109383"/>
              <a:gd name="connsiteY2955" fmla="*/ 1435668 h 7188975"/>
              <a:gd name="connsiteX2956" fmla="*/ 762855 w 4109383"/>
              <a:gd name="connsiteY2956" fmla="*/ 1435670 h 7188975"/>
              <a:gd name="connsiteX2957" fmla="*/ 745519 w 4109383"/>
              <a:gd name="connsiteY2957" fmla="*/ 1431409 h 7188975"/>
              <a:gd name="connsiteX2958" fmla="*/ 740188 w 4109383"/>
              <a:gd name="connsiteY2958" fmla="*/ 1424898 h 7188975"/>
              <a:gd name="connsiteX2959" fmla="*/ 2624129 w 4109383"/>
              <a:gd name="connsiteY2959" fmla="*/ 2671564 h 7188975"/>
              <a:gd name="connsiteX2960" fmla="*/ 2626453 w 4109383"/>
              <a:gd name="connsiteY2960" fmla="*/ 2679041 h 7188975"/>
              <a:gd name="connsiteX2961" fmla="*/ 2626447 w 4109383"/>
              <a:gd name="connsiteY2961" fmla="*/ 2679039 h 7188975"/>
              <a:gd name="connsiteX2962" fmla="*/ 2624124 w 4109383"/>
              <a:gd name="connsiteY2962" fmla="*/ 2671566 h 7188975"/>
              <a:gd name="connsiteX2963" fmla="*/ 2619257 w 4109383"/>
              <a:gd name="connsiteY2963" fmla="*/ 2668994 h 7188975"/>
              <a:gd name="connsiteX2964" fmla="*/ 2619259 w 4109383"/>
              <a:gd name="connsiteY2964" fmla="*/ 2668994 h 7188975"/>
              <a:gd name="connsiteX2965" fmla="*/ 2624129 w 4109383"/>
              <a:gd name="connsiteY2965" fmla="*/ 2671564 h 7188975"/>
              <a:gd name="connsiteX2966" fmla="*/ 750417 w 4109383"/>
              <a:gd name="connsiteY2966" fmla="*/ 1390429 h 7188975"/>
              <a:gd name="connsiteX2967" fmla="*/ 754415 w 4109383"/>
              <a:gd name="connsiteY2967" fmla="*/ 1395310 h 7188975"/>
              <a:gd name="connsiteX2968" fmla="*/ 754414 w 4109383"/>
              <a:gd name="connsiteY2968" fmla="*/ 1395314 h 7188975"/>
              <a:gd name="connsiteX2969" fmla="*/ 750417 w 4109383"/>
              <a:gd name="connsiteY2969" fmla="*/ 1390432 h 7188975"/>
              <a:gd name="connsiteX2970" fmla="*/ 2743144 w 4109383"/>
              <a:gd name="connsiteY2970" fmla="*/ 2697220 h 7188975"/>
              <a:gd name="connsiteX2971" fmla="*/ 2743488 w 4109383"/>
              <a:gd name="connsiteY2971" fmla="*/ 2705849 h 7188975"/>
              <a:gd name="connsiteX2972" fmla="*/ 2743487 w 4109383"/>
              <a:gd name="connsiteY2972" fmla="*/ 2705847 h 7188975"/>
              <a:gd name="connsiteX2973" fmla="*/ 2743142 w 4109383"/>
              <a:gd name="connsiteY2973" fmla="*/ 2697222 h 7188975"/>
              <a:gd name="connsiteX2974" fmla="*/ 2737850 w 4109383"/>
              <a:gd name="connsiteY2974" fmla="*/ 2695469 h 7188975"/>
              <a:gd name="connsiteX2975" fmla="*/ 2737848 w 4109383"/>
              <a:gd name="connsiteY2975" fmla="*/ 2695465 h 7188975"/>
              <a:gd name="connsiteX2976" fmla="*/ 2743144 w 4109383"/>
              <a:gd name="connsiteY2976" fmla="*/ 2697220 h 7188975"/>
              <a:gd name="connsiteX2977" fmla="*/ 784702 w 4109383"/>
              <a:gd name="connsiteY2977" fmla="*/ 1348372 h 7188975"/>
              <a:gd name="connsiteX2978" fmla="*/ 784698 w 4109383"/>
              <a:gd name="connsiteY2978" fmla="*/ 1348379 h 7188975"/>
              <a:gd name="connsiteX2979" fmla="*/ 784199 w 4109383"/>
              <a:gd name="connsiteY2979" fmla="*/ 1349042 h 7188975"/>
              <a:gd name="connsiteX2980" fmla="*/ 784202 w 4109383"/>
              <a:gd name="connsiteY2980" fmla="*/ 1349037 h 7188975"/>
              <a:gd name="connsiteX2981" fmla="*/ 2280479 w 4109383"/>
              <a:gd name="connsiteY2981" fmla="*/ 2347079 h 7188975"/>
              <a:gd name="connsiteX2982" fmla="*/ 2280481 w 4109383"/>
              <a:gd name="connsiteY2982" fmla="*/ 2347082 h 7188975"/>
              <a:gd name="connsiteX2983" fmla="*/ 2278673 w 4109383"/>
              <a:gd name="connsiteY2983" fmla="*/ 2351665 h 7188975"/>
              <a:gd name="connsiteX2984" fmla="*/ 2278664 w 4109383"/>
              <a:gd name="connsiteY2984" fmla="*/ 2351676 h 7188975"/>
              <a:gd name="connsiteX2985" fmla="*/ 802422 w 4109383"/>
              <a:gd name="connsiteY2985" fmla="*/ 1329972 h 7188975"/>
              <a:gd name="connsiteX2986" fmla="*/ 802423 w 4109383"/>
              <a:gd name="connsiteY2986" fmla="*/ 1329972 h 7188975"/>
              <a:gd name="connsiteX2987" fmla="*/ 797848 w 4109383"/>
              <a:gd name="connsiteY2987" fmla="*/ 1333735 h 7188975"/>
              <a:gd name="connsiteX2988" fmla="*/ 797845 w 4109383"/>
              <a:gd name="connsiteY2988" fmla="*/ 1333735 h 7188975"/>
              <a:gd name="connsiteX2989" fmla="*/ 800217 w 4109383"/>
              <a:gd name="connsiteY2989" fmla="*/ 1216468 h 7188975"/>
              <a:gd name="connsiteX2990" fmla="*/ 800218 w 4109383"/>
              <a:gd name="connsiteY2990" fmla="*/ 1216469 h 7188975"/>
              <a:gd name="connsiteX2991" fmla="*/ 799551 w 4109383"/>
              <a:gd name="connsiteY2991" fmla="*/ 1226216 h 7188975"/>
              <a:gd name="connsiteX2992" fmla="*/ 796214 w 4109383"/>
              <a:gd name="connsiteY2992" fmla="*/ 1234117 h 7188975"/>
              <a:gd name="connsiteX2993" fmla="*/ 805549 w 4109383"/>
              <a:gd name="connsiteY2993" fmla="*/ 1239878 h 7188975"/>
              <a:gd name="connsiteX2994" fmla="*/ 794433 w 4109383"/>
              <a:gd name="connsiteY2994" fmla="*/ 1275138 h 7188975"/>
              <a:gd name="connsiteX2995" fmla="*/ 793098 w 4109383"/>
              <a:gd name="connsiteY2995" fmla="*/ 1296045 h 7188975"/>
              <a:gd name="connsiteX2996" fmla="*/ 794428 w 4109383"/>
              <a:gd name="connsiteY2996" fmla="*/ 1303305 h 7188975"/>
              <a:gd name="connsiteX2997" fmla="*/ 793538 w 4109383"/>
              <a:gd name="connsiteY2997" fmla="*/ 1309733 h 7188975"/>
              <a:gd name="connsiteX2998" fmla="*/ 793985 w 4109383"/>
              <a:gd name="connsiteY2998" fmla="*/ 1312154 h 7188975"/>
              <a:gd name="connsiteX2999" fmla="*/ 802426 w 4109383"/>
              <a:gd name="connsiteY2999" fmla="*/ 1318705 h 7188975"/>
              <a:gd name="connsiteX3000" fmla="*/ 802425 w 4109383"/>
              <a:gd name="connsiteY3000" fmla="*/ 1318705 h 7188975"/>
              <a:gd name="connsiteX3001" fmla="*/ 793981 w 4109383"/>
              <a:gd name="connsiteY3001" fmla="*/ 1312154 h 7188975"/>
              <a:gd name="connsiteX3002" fmla="*/ 793537 w 4109383"/>
              <a:gd name="connsiteY3002" fmla="*/ 1309733 h 7188975"/>
              <a:gd name="connsiteX3003" fmla="*/ 794427 w 4109383"/>
              <a:gd name="connsiteY3003" fmla="*/ 1303306 h 7188975"/>
              <a:gd name="connsiteX3004" fmla="*/ 793095 w 4109383"/>
              <a:gd name="connsiteY3004" fmla="*/ 1296045 h 7188975"/>
              <a:gd name="connsiteX3005" fmla="*/ 794432 w 4109383"/>
              <a:gd name="connsiteY3005" fmla="*/ 1275138 h 7188975"/>
              <a:gd name="connsiteX3006" fmla="*/ 805548 w 4109383"/>
              <a:gd name="connsiteY3006" fmla="*/ 1239878 h 7188975"/>
              <a:gd name="connsiteX3007" fmla="*/ 796213 w 4109383"/>
              <a:gd name="connsiteY3007" fmla="*/ 1234117 h 7188975"/>
              <a:gd name="connsiteX3008" fmla="*/ 800217 w 4109383"/>
              <a:gd name="connsiteY3008" fmla="*/ 1216468 h 7188975"/>
              <a:gd name="connsiteX3009" fmla="*/ 817994 w 4109383"/>
              <a:gd name="connsiteY3009" fmla="*/ 1206242 h 7188975"/>
              <a:gd name="connsiteX3010" fmla="*/ 817997 w 4109383"/>
              <a:gd name="connsiteY3010" fmla="*/ 1206247 h 7188975"/>
              <a:gd name="connsiteX3011" fmla="*/ 814440 w 4109383"/>
              <a:gd name="connsiteY3011" fmla="*/ 1209416 h 7188975"/>
              <a:gd name="connsiteX3012" fmla="*/ 814442 w 4109383"/>
              <a:gd name="connsiteY3012" fmla="*/ 1209409 h 7188975"/>
              <a:gd name="connsiteX3013" fmla="*/ 796668 w 4109383"/>
              <a:gd name="connsiteY3013" fmla="*/ 1191472 h 7188975"/>
              <a:gd name="connsiteX3014" fmla="*/ 796665 w 4109383"/>
              <a:gd name="connsiteY3014" fmla="*/ 1191477 h 7188975"/>
              <a:gd name="connsiteX3015" fmla="*/ 793112 w 4109383"/>
              <a:gd name="connsiteY3015" fmla="*/ 1205890 h 7188975"/>
              <a:gd name="connsiteX3016" fmla="*/ 793111 w 4109383"/>
              <a:gd name="connsiteY3016" fmla="*/ 1205906 h 7188975"/>
              <a:gd name="connsiteX3017" fmla="*/ 797107 w 4109383"/>
              <a:gd name="connsiteY3017" fmla="*/ 1205154 h 7188975"/>
              <a:gd name="connsiteX3018" fmla="*/ 797106 w 4109383"/>
              <a:gd name="connsiteY3018" fmla="*/ 1205157 h 7188975"/>
              <a:gd name="connsiteX3019" fmla="*/ 793108 w 4109383"/>
              <a:gd name="connsiteY3019" fmla="*/ 1205909 h 7188975"/>
              <a:gd name="connsiteX3020" fmla="*/ 793112 w 4109383"/>
              <a:gd name="connsiteY3020" fmla="*/ 1205890 h 7188975"/>
              <a:gd name="connsiteX3021" fmla="*/ 793890 w 4109383"/>
              <a:gd name="connsiteY3021" fmla="*/ 1197467 h 7188975"/>
              <a:gd name="connsiteX3022" fmla="*/ 796665 w 4109383"/>
              <a:gd name="connsiteY3022" fmla="*/ 1191477 h 7188975"/>
              <a:gd name="connsiteX3023" fmla="*/ 796666 w 4109383"/>
              <a:gd name="connsiteY3023" fmla="*/ 1191471 h 7188975"/>
              <a:gd name="connsiteX3024" fmla="*/ 2706941 w 4109383"/>
              <a:gd name="connsiteY3024" fmla="*/ 2447506 h 7188975"/>
              <a:gd name="connsiteX3025" fmla="*/ 2709787 w 4109383"/>
              <a:gd name="connsiteY3025" fmla="*/ 2451948 h 7188975"/>
              <a:gd name="connsiteX3026" fmla="*/ 2709797 w 4109383"/>
              <a:gd name="connsiteY3026" fmla="*/ 2451956 h 7188975"/>
              <a:gd name="connsiteX3027" fmla="*/ 2710431 w 4109383"/>
              <a:gd name="connsiteY3027" fmla="*/ 2454720 h 7188975"/>
              <a:gd name="connsiteX3028" fmla="*/ 2710427 w 4109383"/>
              <a:gd name="connsiteY3028" fmla="*/ 2454714 h 7188975"/>
              <a:gd name="connsiteX3029" fmla="*/ 2709798 w 4109383"/>
              <a:gd name="connsiteY3029" fmla="*/ 2451964 h 7188975"/>
              <a:gd name="connsiteX3030" fmla="*/ 2709787 w 4109383"/>
              <a:gd name="connsiteY3030" fmla="*/ 2451948 h 7188975"/>
              <a:gd name="connsiteX3031" fmla="*/ 2703882 w 4109383"/>
              <a:gd name="connsiteY3031" fmla="*/ 2447448 h 7188975"/>
              <a:gd name="connsiteX3032" fmla="*/ 2703878 w 4109383"/>
              <a:gd name="connsiteY3032" fmla="*/ 2447449 h 7188975"/>
              <a:gd name="connsiteX3033" fmla="*/ 2703870 w 4109383"/>
              <a:gd name="connsiteY3033" fmla="*/ 2447440 h 7188975"/>
              <a:gd name="connsiteX3034" fmla="*/ 2703882 w 4109383"/>
              <a:gd name="connsiteY3034" fmla="*/ 2447448 h 7188975"/>
              <a:gd name="connsiteX3035" fmla="*/ 2352207 w 4109383"/>
              <a:gd name="connsiteY3035" fmla="*/ 2205160 h 7188975"/>
              <a:gd name="connsiteX3036" fmla="*/ 2338773 w 4109383"/>
              <a:gd name="connsiteY3036" fmla="*/ 2249803 h 7188975"/>
              <a:gd name="connsiteX3037" fmla="*/ 2352205 w 4109383"/>
              <a:gd name="connsiteY3037" fmla="*/ 2205163 h 7188975"/>
              <a:gd name="connsiteX3038" fmla="*/ 2342285 w 4109383"/>
              <a:gd name="connsiteY3038" fmla="*/ 2210500 h 7188975"/>
              <a:gd name="connsiteX3039" fmla="*/ 2333289 w 4109383"/>
              <a:gd name="connsiteY3039" fmla="*/ 2216615 h 7188975"/>
              <a:gd name="connsiteX3040" fmla="*/ 2333269 w 4109383"/>
              <a:gd name="connsiteY3040" fmla="*/ 2216629 h 7188975"/>
              <a:gd name="connsiteX3041" fmla="*/ 2333272 w 4109383"/>
              <a:gd name="connsiteY3041" fmla="*/ 2216627 h 7188975"/>
              <a:gd name="connsiteX3042" fmla="*/ 2333289 w 4109383"/>
              <a:gd name="connsiteY3042" fmla="*/ 2216615 h 7188975"/>
              <a:gd name="connsiteX3043" fmla="*/ 2340133 w 4109383"/>
              <a:gd name="connsiteY3043" fmla="*/ 2211659 h 7188975"/>
              <a:gd name="connsiteX3044" fmla="*/ 2342285 w 4109383"/>
              <a:gd name="connsiteY3044" fmla="*/ 2210500 h 7188975"/>
              <a:gd name="connsiteX3045" fmla="*/ 2343707 w 4109383"/>
              <a:gd name="connsiteY3045" fmla="*/ 2209533 h 7188975"/>
              <a:gd name="connsiteX3046" fmla="*/ 2352207 w 4109383"/>
              <a:gd name="connsiteY3046" fmla="*/ 2205160 h 7188975"/>
              <a:gd name="connsiteX3047" fmla="*/ 826892 w 4109383"/>
              <a:gd name="connsiteY3047" fmla="*/ 1158882 h 7188975"/>
              <a:gd name="connsiteX3048" fmla="*/ 826903 w 4109383"/>
              <a:gd name="connsiteY3048" fmla="*/ 1158895 h 7188975"/>
              <a:gd name="connsiteX3049" fmla="*/ 831770 w 4109383"/>
              <a:gd name="connsiteY3049" fmla="*/ 1162967 h 7188975"/>
              <a:gd name="connsiteX3050" fmla="*/ 831778 w 4109383"/>
              <a:gd name="connsiteY3050" fmla="*/ 1162970 h 7188975"/>
              <a:gd name="connsiteX3051" fmla="*/ 831780 w 4109383"/>
              <a:gd name="connsiteY3051" fmla="*/ 1162974 h 7188975"/>
              <a:gd name="connsiteX3052" fmla="*/ 831770 w 4109383"/>
              <a:gd name="connsiteY3052" fmla="*/ 1162967 h 7188975"/>
              <a:gd name="connsiteX3053" fmla="*/ 829502 w 4109383"/>
              <a:gd name="connsiteY3053" fmla="*/ 1161834 h 7188975"/>
              <a:gd name="connsiteX3054" fmla="*/ 826903 w 4109383"/>
              <a:gd name="connsiteY3054" fmla="*/ 1158895 h 7188975"/>
              <a:gd name="connsiteX3055" fmla="*/ 826892 w 4109383"/>
              <a:gd name="connsiteY3055" fmla="*/ 1158885 h 7188975"/>
              <a:gd name="connsiteX3056" fmla="*/ 2713765 w 4109383"/>
              <a:gd name="connsiteY3056" fmla="*/ 2433680 h 7188975"/>
              <a:gd name="connsiteX3057" fmla="*/ 2719692 w 4109383"/>
              <a:gd name="connsiteY3057" fmla="*/ 2438196 h 7188975"/>
              <a:gd name="connsiteX3058" fmla="*/ 2717852 w 4109383"/>
              <a:gd name="connsiteY3058" fmla="*/ 2444400 h 7188975"/>
              <a:gd name="connsiteX3059" fmla="*/ 2717851 w 4109383"/>
              <a:gd name="connsiteY3059" fmla="*/ 2444399 h 7188975"/>
              <a:gd name="connsiteX3060" fmla="*/ 2719691 w 4109383"/>
              <a:gd name="connsiteY3060" fmla="*/ 2438198 h 7188975"/>
              <a:gd name="connsiteX3061" fmla="*/ 2713767 w 4109383"/>
              <a:gd name="connsiteY3061" fmla="*/ 2433684 h 7188975"/>
              <a:gd name="connsiteX3062" fmla="*/ 821665 w 4109383"/>
              <a:gd name="connsiteY3062" fmla="*/ 1094964 h 7188975"/>
              <a:gd name="connsiteX3063" fmla="*/ 812756 w 4109383"/>
              <a:gd name="connsiteY3063" fmla="*/ 1093110 h 7188975"/>
              <a:gd name="connsiteX3064" fmla="*/ 811891 w 4109383"/>
              <a:gd name="connsiteY3064" fmla="*/ 1098726 h 7188975"/>
              <a:gd name="connsiteX3065" fmla="*/ 823677 w 4109383"/>
              <a:gd name="connsiteY3065" fmla="*/ 1096834 h 7188975"/>
              <a:gd name="connsiteX3066" fmla="*/ 830904 w 4109383"/>
              <a:gd name="connsiteY3066" fmla="*/ 1067991 h 7188975"/>
              <a:gd name="connsiteX3067" fmla="*/ 830904 w 4109383"/>
              <a:gd name="connsiteY3067" fmla="*/ 1067995 h 7188975"/>
              <a:gd name="connsiteX3068" fmla="*/ 824681 w 4109383"/>
              <a:gd name="connsiteY3068" fmla="*/ 1073545 h 7188975"/>
              <a:gd name="connsiteX3069" fmla="*/ 822966 w 4109383"/>
              <a:gd name="connsiteY3069" fmla="*/ 1066948 h 7188975"/>
              <a:gd name="connsiteX3070" fmla="*/ 822968 w 4109383"/>
              <a:gd name="connsiteY3070" fmla="*/ 1066948 h 7188975"/>
              <a:gd name="connsiteX3071" fmla="*/ 824681 w 4109383"/>
              <a:gd name="connsiteY3071" fmla="*/ 1073541 h 7188975"/>
              <a:gd name="connsiteX3072" fmla="*/ 2463393 w 4109383"/>
              <a:gd name="connsiteY3072" fmla="*/ 2167410 h 7188975"/>
              <a:gd name="connsiteX3073" fmla="*/ 2463385 w 4109383"/>
              <a:gd name="connsiteY3073" fmla="*/ 2167440 h 7188975"/>
              <a:gd name="connsiteX3074" fmla="*/ 2449585 w 4109383"/>
              <a:gd name="connsiteY3074" fmla="*/ 2195965 h 7188975"/>
              <a:gd name="connsiteX3075" fmla="*/ 2435770 w 4109383"/>
              <a:gd name="connsiteY3075" fmla="*/ 2224521 h 7188975"/>
              <a:gd name="connsiteX3076" fmla="*/ 2420085 w 4109383"/>
              <a:gd name="connsiteY3076" fmla="*/ 2273069 h 7188975"/>
              <a:gd name="connsiteX3077" fmla="*/ 2413936 w 4109383"/>
              <a:gd name="connsiteY3077" fmla="*/ 2284508 h 7188975"/>
              <a:gd name="connsiteX3078" fmla="*/ 2411424 w 4109383"/>
              <a:gd name="connsiteY3078" fmla="*/ 2294194 h 7188975"/>
              <a:gd name="connsiteX3079" fmla="*/ 2411415 w 4109383"/>
              <a:gd name="connsiteY3079" fmla="*/ 2294203 h 7188975"/>
              <a:gd name="connsiteX3080" fmla="*/ 2420081 w 4109383"/>
              <a:gd name="connsiteY3080" fmla="*/ 2273067 h 7188975"/>
              <a:gd name="connsiteX3081" fmla="*/ 2435766 w 4109383"/>
              <a:gd name="connsiteY3081" fmla="*/ 2224519 h 7188975"/>
              <a:gd name="connsiteX3082" fmla="*/ 2463393 w 4109383"/>
              <a:gd name="connsiteY3082" fmla="*/ 2167410 h 7188975"/>
              <a:gd name="connsiteX3083" fmla="*/ 819657 w 4109383"/>
              <a:gd name="connsiteY3083" fmla="*/ 1044095 h 7188975"/>
              <a:gd name="connsiteX3084" fmla="*/ 818962 w 4109383"/>
              <a:gd name="connsiteY3084" fmla="*/ 1051533 h 7188975"/>
              <a:gd name="connsiteX3085" fmla="*/ 822306 w 4109383"/>
              <a:gd name="connsiteY3085" fmla="*/ 1064399 h 7188975"/>
              <a:gd name="connsiteX3086" fmla="*/ 822307 w 4109383"/>
              <a:gd name="connsiteY3086" fmla="*/ 1064409 h 7188975"/>
              <a:gd name="connsiteX3087" fmla="*/ 818962 w 4109383"/>
              <a:gd name="connsiteY3087" fmla="*/ 1051536 h 7188975"/>
              <a:gd name="connsiteX3088" fmla="*/ 818962 w 4109383"/>
              <a:gd name="connsiteY3088" fmla="*/ 1051533 h 7188975"/>
              <a:gd name="connsiteX3089" fmla="*/ 818961 w 4109383"/>
              <a:gd name="connsiteY3089" fmla="*/ 1051531 h 7188975"/>
              <a:gd name="connsiteX3090" fmla="*/ 2386172 w 4109383"/>
              <a:gd name="connsiteY3090" fmla="*/ 2109642 h 7188975"/>
              <a:gd name="connsiteX3091" fmla="*/ 2385909 w 4109383"/>
              <a:gd name="connsiteY3091" fmla="*/ 2115427 h 7188975"/>
              <a:gd name="connsiteX3092" fmla="*/ 2385907 w 4109383"/>
              <a:gd name="connsiteY3092" fmla="*/ 2115431 h 7188975"/>
              <a:gd name="connsiteX3093" fmla="*/ 2386170 w 4109383"/>
              <a:gd name="connsiteY3093" fmla="*/ 2109648 h 7188975"/>
              <a:gd name="connsiteX3094" fmla="*/ 2380728 w 4109383"/>
              <a:gd name="connsiteY3094" fmla="*/ 2114909 h 7188975"/>
              <a:gd name="connsiteX3095" fmla="*/ 2374573 w 4109383"/>
              <a:gd name="connsiteY3095" fmla="*/ 2123694 h 7188975"/>
              <a:gd name="connsiteX3096" fmla="*/ 2374572 w 4109383"/>
              <a:gd name="connsiteY3096" fmla="*/ 2123694 h 7188975"/>
              <a:gd name="connsiteX3097" fmla="*/ 2386172 w 4109383"/>
              <a:gd name="connsiteY3097" fmla="*/ 2109642 h 7188975"/>
              <a:gd name="connsiteX3098" fmla="*/ 833573 w 4109383"/>
              <a:gd name="connsiteY3098" fmla="*/ 1048715 h 7188975"/>
              <a:gd name="connsiteX3099" fmla="*/ 833574 w 4109383"/>
              <a:gd name="connsiteY3099" fmla="*/ 1048716 h 7188975"/>
              <a:gd name="connsiteX3100" fmla="*/ 833012 w 4109383"/>
              <a:gd name="connsiteY3100" fmla="*/ 1051480 h 7188975"/>
              <a:gd name="connsiteX3101" fmla="*/ 833011 w 4109383"/>
              <a:gd name="connsiteY3101" fmla="*/ 1051481 h 7188975"/>
              <a:gd name="connsiteX3102" fmla="*/ 819355 w 4109383"/>
              <a:gd name="connsiteY3102" fmla="*/ 1027598 h 7188975"/>
              <a:gd name="connsiteX3103" fmla="*/ 819466 w 4109383"/>
              <a:gd name="connsiteY3103" fmla="*/ 1031016 h 7188975"/>
              <a:gd name="connsiteX3104" fmla="*/ 822910 w 4109383"/>
              <a:gd name="connsiteY3104" fmla="*/ 1035690 h 7188975"/>
              <a:gd name="connsiteX3105" fmla="*/ 822908 w 4109383"/>
              <a:gd name="connsiteY3105" fmla="*/ 1035693 h 7188975"/>
              <a:gd name="connsiteX3106" fmla="*/ 819465 w 4109383"/>
              <a:gd name="connsiteY3106" fmla="*/ 1031020 h 7188975"/>
              <a:gd name="connsiteX3107" fmla="*/ 819355 w 4109383"/>
              <a:gd name="connsiteY3107" fmla="*/ 1027598 h 7188975"/>
              <a:gd name="connsiteX3108" fmla="*/ 820690 w 4109383"/>
              <a:gd name="connsiteY3108" fmla="*/ 1017956 h 7188975"/>
              <a:gd name="connsiteX3109" fmla="*/ 823021 w 4109383"/>
              <a:gd name="connsiteY3109" fmla="*/ 1024323 h 7188975"/>
              <a:gd name="connsiteX3110" fmla="*/ 823019 w 4109383"/>
              <a:gd name="connsiteY3110" fmla="*/ 1024325 h 7188975"/>
              <a:gd name="connsiteX3111" fmla="*/ 820690 w 4109383"/>
              <a:gd name="connsiteY3111" fmla="*/ 1017960 h 7188975"/>
              <a:gd name="connsiteX3112" fmla="*/ 2814494 w 4109383"/>
              <a:gd name="connsiteY3112" fmla="*/ 2364474 h 7188975"/>
              <a:gd name="connsiteX3113" fmla="*/ 2807707 w 4109383"/>
              <a:gd name="connsiteY3113" fmla="*/ 2377559 h 7188975"/>
              <a:gd name="connsiteX3114" fmla="*/ 2812774 w 4109383"/>
              <a:gd name="connsiteY3114" fmla="*/ 2399680 h 7188975"/>
              <a:gd name="connsiteX3115" fmla="*/ 2819561 w 4109383"/>
              <a:gd name="connsiteY3115" fmla="*/ 2386593 h 7188975"/>
              <a:gd name="connsiteX3116" fmla="*/ 842748 w 4109383"/>
              <a:gd name="connsiteY3116" fmla="*/ 994412 h 7188975"/>
              <a:gd name="connsiteX3117" fmla="*/ 842746 w 4109383"/>
              <a:gd name="connsiteY3117" fmla="*/ 994417 h 7188975"/>
              <a:gd name="connsiteX3118" fmla="*/ 838914 w 4109383"/>
              <a:gd name="connsiteY3118" fmla="*/ 998891 h 7188975"/>
              <a:gd name="connsiteX3119" fmla="*/ 835412 w 4109383"/>
              <a:gd name="connsiteY3119" fmla="*/ 1007293 h 7188975"/>
              <a:gd name="connsiteX3120" fmla="*/ 835413 w 4109383"/>
              <a:gd name="connsiteY3120" fmla="*/ 1007290 h 7188975"/>
              <a:gd name="connsiteX3121" fmla="*/ 838914 w 4109383"/>
              <a:gd name="connsiteY3121" fmla="*/ 998887 h 7188975"/>
              <a:gd name="connsiteX3122" fmla="*/ 2479691 w 4109383"/>
              <a:gd name="connsiteY3122" fmla="*/ 2108659 h 7188975"/>
              <a:gd name="connsiteX3123" fmla="*/ 2479691 w 4109383"/>
              <a:gd name="connsiteY3123" fmla="*/ 2108659 h 7188975"/>
              <a:gd name="connsiteX3124" fmla="*/ 2477438 w 4109383"/>
              <a:gd name="connsiteY3124" fmla="*/ 2112573 h 7188975"/>
              <a:gd name="connsiteX3125" fmla="*/ 2462910 w 4109383"/>
              <a:gd name="connsiteY3125" fmla="*/ 2144653 h 7188975"/>
              <a:gd name="connsiteX3126" fmla="*/ 2462910 w 4109383"/>
              <a:gd name="connsiteY3126" fmla="*/ 2144650 h 7188975"/>
              <a:gd name="connsiteX3127" fmla="*/ 2477439 w 4109383"/>
              <a:gd name="connsiteY3127" fmla="*/ 2112571 h 7188975"/>
              <a:gd name="connsiteX3128" fmla="*/ 2409909 w 4109383"/>
              <a:gd name="connsiteY3128" fmla="*/ 2050155 h 7188975"/>
              <a:gd name="connsiteX3129" fmla="*/ 2409904 w 4109383"/>
              <a:gd name="connsiteY3129" fmla="*/ 2050163 h 7188975"/>
              <a:gd name="connsiteX3130" fmla="*/ 2405493 w 4109383"/>
              <a:gd name="connsiteY3130" fmla="*/ 2049448 h 7188975"/>
              <a:gd name="connsiteX3131" fmla="*/ 2397963 w 4109383"/>
              <a:gd name="connsiteY3131" fmla="*/ 2058718 h 7188975"/>
              <a:gd name="connsiteX3132" fmla="*/ 2397968 w 4109383"/>
              <a:gd name="connsiteY3132" fmla="*/ 2058708 h 7188975"/>
              <a:gd name="connsiteX3133" fmla="*/ 2409909 w 4109383"/>
              <a:gd name="connsiteY3133" fmla="*/ 2050155 h 7188975"/>
              <a:gd name="connsiteX3134" fmla="*/ 828974 w 4109383"/>
              <a:gd name="connsiteY3134" fmla="*/ 966560 h 7188975"/>
              <a:gd name="connsiteX3135" fmla="*/ 833141 w 4109383"/>
              <a:gd name="connsiteY3135" fmla="*/ 973056 h 7188975"/>
              <a:gd name="connsiteX3136" fmla="*/ 833140 w 4109383"/>
              <a:gd name="connsiteY3136" fmla="*/ 973060 h 7188975"/>
              <a:gd name="connsiteX3137" fmla="*/ 828973 w 4109383"/>
              <a:gd name="connsiteY3137" fmla="*/ 966564 h 7188975"/>
              <a:gd name="connsiteX3138" fmla="*/ 2491633 w 4109383"/>
              <a:gd name="connsiteY3138" fmla="*/ 2100104 h 7188975"/>
              <a:gd name="connsiteX3139" fmla="*/ 2491633 w 4109383"/>
              <a:gd name="connsiteY3139" fmla="*/ 2100106 h 7188975"/>
              <a:gd name="connsiteX3140" fmla="*/ 2491622 w 4109383"/>
              <a:gd name="connsiteY3140" fmla="*/ 2100102 h 7188975"/>
              <a:gd name="connsiteX3141" fmla="*/ 2487012 w 4109383"/>
              <a:gd name="connsiteY3141" fmla="*/ 2099253 h 7188975"/>
              <a:gd name="connsiteX3142" fmla="*/ 2482360 w 4109383"/>
              <a:gd name="connsiteY3142" fmla="*/ 2099066 h 7188975"/>
              <a:gd name="connsiteX3143" fmla="*/ 2475460 w 4109383"/>
              <a:gd name="connsiteY3143" fmla="*/ 2100786 h 7188975"/>
              <a:gd name="connsiteX3144" fmla="*/ 2475455 w 4109383"/>
              <a:gd name="connsiteY3144" fmla="*/ 2100789 h 7188975"/>
              <a:gd name="connsiteX3145" fmla="*/ 2475455 w 4109383"/>
              <a:gd name="connsiteY3145" fmla="*/ 2100787 h 7188975"/>
              <a:gd name="connsiteX3146" fmla="*/ 2475460 w 4109383"/>
              <a:gd name="connsiteY3146" fmla="*/ 2100786 h 7188975"/>
              <a:gd name="connsiteX3147" fmla="*/ 2478750 w 4109383"/>
              <a:gd name="connsiteY3147" fmla="*/ 2098920 h 7188975"/>
              <a:gd name="connsiteX3148" fmla="*/ 2482360 w 4109383"/>
              <a:gd name="connsiteY3148" fmla="*/ 2099066 h 7188975"/>
              <a:gd name="connsiteX3149" fmla="*/ 2483903 w 4109383"/>
              <a:gd name="connsiteY3149" fmla="*/ 2098681 h 7188975"/>
              <a:gd name="connsiteX3150" fmla="*/ 2487012 w 4109383"/>
              <a:gd name="connsiteY3150" fmla="*/ 2099253 h 7188975"/>
              <a:gd name="connsiteX3151" fmla="*/ 2488875 w 4109383"/>
              <a:gd name="connsiteY3151" fmla="*/ 2099329 h 7188975"/>
              <a:gd name="connsiteX3152" fmla="*/ 2491622 w 4109383"/>
              <a:gd name="connsiteY3152" fmla="*/ 2100102 h 7188975"/>
              <a:gd name="connsiteX3153" fmla="*/ 2875428 w 4109383"/>
              <a:gd name="connsiteY3153" fmla="*/ 2359941 h 7188975"/>
              <a:gd name="connsiteX3154" fmla="*/ 2874220 w 4109383"/>
              <a:gd name="connsiteY3154" fmla="*/ 2368913 h 7188975"/>
              <a:gd name="connsiteX3155" fmla="*/ 2862485 w 4109383"/>
              <a:gd name="connsiteY3155" fmla="*/ 2388877 h 7188975"/>
              <a:gd name="connsiteX3156" fmla="*/ 2843269 w 4109383"/>
              <a:gd name="connsiteY3156" fmla="*/ 2404662 h 7188975"/>
              <a:gd name="connsiteX3157" fmla="*/ 2828081 w 4109383"/>
              <a:gd name="connsiteY3157" fmla="*/ 2416669 h 7188975"/>
              <a:gd name="connsiteX3158" fmla="*/ 2848682 w 4109383"/>
              <a:gd name="connsiteY3158" fmla="*/ 2435412 h 7188975"/>
              <a:gd name="connsiteX3159" fmla="*/ 2848049 w 4109383"/>
              <a:gd name="connsiteY3159" fmla="*/ 2432648 h 7188975"/>
              <a:gd name="connsiteX3160" fmla="*/ 2864790 w 4109383"/>
              <a:gd name="connsiteY3160" fmla="*/ 2420300 h 7188975"/>
              <a:gd name="connsiteX3161" fmla="*/ 2888896 w 4109383"/>
              <a:gd name="connsiteY3161" fmla="*/ 2383138 h 7188975"/>
              <a:gd name="connsiteX3162" fmla="*/ 2884017 w 4109383"/>
              <a:gd name="connsiteY3162" fmla="*/ 2368959 h 7188975"/>
              <a:gd name="connsiteX3163" fmla="*/ 2875428 w 4109383"/>
              <a:gd name="connsiteY3163" fmla="*/ 2359941 h 7188975"/>
              <a:gd name="connsiteX3164" fmla="*/ 864446 w 4109383"/>
              <a:gd name="connsiteY3164" fmla="*/ 987253 h 7188975"/>
              <a:gd name="connsiteX3165" fmla="*/ 860305 w 4109383"/>
              <a:gd name="connsiteY3165" fmla="*/ 988620 h 7188975"/>
              <a:gd name="connsiteX3166" fmla="*/ 854916 w 4109383"/>
              <a:gd name="connsiteY3166" fmla="*/ 984623 h 7188975"/>
              <a:gd name="connsiteX3167" fmla="*/ 854919 w 4109383"/>
              <a:gd name="connsiteY3167" fmla="*/ 984624 h 7188975"/>
              <a:gd name="connsiteX3168" fmla="*/ 860304 w 4109383"/>
              <a:gd name="connsiteY3168" fmla="*/ 988619 h 7188975"/>
              <a:gd name="connsiteX3169" fmla="*/ 828254 w 4109383"/>
              <a:gd name="connsiteY3169" fmla="*/ 952065 h 7188975"/>
              <a:gd name="connsiteX3170" fmla="*/ 832031 w 4109383"/>
              <a:gd name="connsiteY3170" fmla="*/ 958554 h 7188975"/>
              <a:gd name="connsiteX3171" fmla="*/ 832028 w 4109383"/>
              <a:gd name="connsiteY3171" fmla="*/ 958556 h 7188975"/>
              <a:gd name="connsiteX3172" fmla="*/ 828254 w 4109383"/>
              <a:gd name="connsiteY3172" fmla="*/ 952068 h 7188975"/>
              <a:gd name="connsiteX3173" fmla="*/ 850030 w 4109383"/>
              <a:gd name="connsiteY3173" fmla="*/ 959405 h 7188975"/>
              <a:gd name="connsiteX3174" fmla="*/ 850031 w 4109383"/>
              <a:gd name="connsiteY3174" fmla="*/ 959407 h 7188975"/>
              <a:gd name="connsiteX3175" fmla="*/ 850029 w 4109383"/>
              <a:gd name="connsiteY3175" fmla="*/ 959407 h 7188975"/>
              <a:gd name="connsiteX3176" fmla="*/ 849141 w 4109383"/>
              <a:gd name="connsiteY3176" fmla="*/ 967237 h 7188975"/>
              <a:gd name="connsiteX3177" fmla="*/ 845589 w 4109383"/>
              <a:gd name="connsiteY3177" fmla="*/ 973220 h 7188975"/>
              <a:gd name="connsiteX3178" fmla="*/ 845585 w 4109383"/>
              <a:gd name="connsiteY3178" fmla="*/ 973229 h 7188975"/>
              <a:gd name="connsiteX3179" fmla="*/ 842915 w 4109383"/>
              <a:gd name="connsiteY3179" fmla="*/ 986869 h 7188975"/>
              <a:gd name="connsiteX3180" fmla="*/ 842914 w 4109383"/>
              <a:gd name="connsiteY3180" fmla="*/ 986873 h 7188975"/>
              <a:gd name="connsiteX3181" fmla="*/ 845584 w 4109383"/>
              <a:gd name="connsiteY3181" fmla="*/ 973230 h 7188975"/>
              <a:gd name="connsiteX3182" fmla="*/ 845585 w 4109383"/>
              <a:gd name="connsiteY3182" fmla="*/ 973229 h 7188975"/>
              <a:gd name="connsiteX3183" fmla="*/ 845585 w 4109383"/>
              <a:gd name="connsiteY3183" fmla="*/ 973224 h 7188975"/>
              <a:gd name="connsiteX3184" fmla="*/ 845589 w 4109383"/>
              <a:gd name="connsiteY3184" fmla="*/ 973220 h 7188975"/>
              <a:gd name="connsiteX3185" fmla="*/ 850029 w 4109383"/>
              <a:gd name="connsiteY3185" fmla="*/ 959407 h 7188975"/>
              <a:gd name="connsiteX3186" fmla="*/ 2323244 w 4109383"/>
              <a:gd name="connsiteY3186" fmla="*/ 1955280 h 7188975"/>
              <a:gd name="connsiteX3187" fmla="*/ 2323240 w 4109383"/>
              <a:gd name="connsiteY3187" fmla="*/ 1955290 h 7188975"/>
              <a:gd name="connsiteX3188" fmla="*/ 2305504 w 4109383"/>
              <a:gd name="connsiteY3188" fmla="*/ 1964735 h 7188975"/>
              <a:gd name="connsiteX3189" fmla="*/ 2305506 w 4109383"/>
              <a:gd name="connsiteY3189" fmla="*/ 1964727 h 7188975"/>
              <a:gd name="connsiteX3190" fmla="*/ 2841266 w 4109383"/>
              <a:gd name="connsiteY3190" fmla="*/ 2294441 h 7188975"/>
              <a:gd name="connsiteX3191" fmla="*/ 2835662 w 4109383"/>
              <a:gd name="connsiteY3191" fmla="*/ 2293118 h 7188975"/>
              <a:gd name="connsiteX3192" fmla="*/ 2832555 w 4109383"/>
              <a:gd name="connsiteY3192" fmla="*/ 2293793 h 7188975"/>
              <a:gd name="connsiteX3193" fmla="*/ 2845962 w 4109383"/>
              <a:gd name="connsiteY3193" fmla="*/ 2302491 h 7188975"/>
              <a:gd name="connsiteX3194" fmla="*/ 2841266 w 4109383"/>
              <a:gd name="connsiteY3194" fmla="*/ 2294441 h 7188975"/>
              <a:gd name="connsiteX3195" fmla="*/ 2560235 w 4109383"/>
              <a:gd name="connsiteY3195" fmla="*/ 2099751 h 7188975"/>
              <a:gd name="connsiteX3196" fmla="*/ 2559970 w 4109383"/>
              <a:gd name="connsiteY3196" fmla="*/ 2105536 h 7188975"/>
              <a:gd name="connsiteX3197" fmla="*/ 2559966 w 4109383"/>
              <a:gd name="connsiteY3197" fmla="*/ 2105545 h 7188975"/>
              <a:gd name="connsiteX3198" fmla="*/ 2560230 w 4109383"/>
              <a:gd name="connsiteY3198" fmla="*/ 2099759 h 7188975"/>
              <a:gd name="connsiteX3199" fmla="*/ 2554787 w 4109383"/>
              <a:gd name="connsiteY3199" fmla="*/ 2105023 h 7188975"/>
              <a:gd name="connsiteX3200" fmla="*/ 2548635 w 4109383"/>
              <a:gd name="connsiteY3200" fmla="*/ 2113802 h 7188975"/>
              <a:gd name="connsiteX3201" fmla="*/ 2548633 w 4109383"/>
              <a:gd name="connsiteY3201" fmla="*/ 2113803 h 7188975"/>
              <a:gd name="connsiteX3202" fmla="*/ 2560235 w 4109383"/>
              <a:gd name="connsiteY3202" fmla="*/ 2099751 h 7188975"/>
              <a:gd name="connsiteX3203" fmla="*/ 851812 w 4109383"/>
              <a:gd name="connsiteY3203" fmla="*/ 933880 h 7188975"/>
              <a:gd name="connsiteX3204" fmla="*/ 849144 w 4109383"/>
              <a:gd name="connsiteY3204" fmla="*/ 941891 h 7188975"/>
              <a:gd name="connsiteX3205" fmla="*/ 849145 w 4109383"/>
              <a:gd name="connsiteY3205" fmla="*/ 941887 h 7188975"/>
              <a:gd name="connsiteX3206" fmla="*/ 851810 w 4109383"/>
              <a:gd name="connsiteY3206" fmla="*/ 933880 h 7188975"/>
              <a:gd name="connsiteX3207" fmla="*/ 846481 w 4109383"/>
              <a:gd name="connsiteY3207" fmla="*/ 916100 h 7188975"/>
              <a:gd name="connsiteX3208" fmla="*/ 846481 w 4109383"/>
              <a:gd name="connsiteY3208" fmla="*/ 916102 h 7188975"/>
              <a:gd name="connsiteX3209" fmla="*/ 843369 w 4109383"/>
              <a:gd name="connsiteY3209" fmla="*/ 916058 h 7188975"/>
              <a:gd name="connsiteX3210" fmla="*/ 843370 w 4109383"/>
              <a:gd name="connsiteY3210" fmla="*/ 921687 h 7188975"/>
              <a:gd name="connsiteX3211" fmla="*/ 843369 w 4109383"/>
              <a:gd name="connsiteY3211" fmla="*/ 916059 h 7188975"/>
              <a:gd name="connsiteX3212" fmla="*/ 843369 w 4109383"/>
              <a:gd name="connsiteY3212" fmla="*/ 916058 h 7188975"/>
              <a:gd name="connsiteX3213" fmla="*/ 843369 w 4109383"/>
              <a:gd name="connsiteY3213" fmla="*/ 916057 h 7188975"/>
              <a:gd name="connsiteX3214" fmla="*/ 843926 w 4109383"/>
              <a:gd name="connsiteY3214" fmla="*/ 914857 h 7188975"/>
              <a:gd name="connsiteX3215" fmla="*/ 854039 w 4109383"/>
              <a:gd name="connsiteY3215" fmla="*/ 895278 h 7188975"/>
              <a:gd name="connsiteX3216" fmla="*/ 854051 w 4109383"/>
              <a:gd name="connsiteY3216" fmla="*/ 895293 h 7188975"/>
              <a:gd name="connsiteX3217" fmla="*/ 857149 w 4109383"/>
              <a:gd name="connsiteY3217" fmla="*/ 900948 h 7188975"/>
              <a:gd name="connsiteX3218" fmla="*/ 857150 w 4109383"/>
              <a:gd name="connsiteY3218" fmla="*/ 900954 h 7188975"/>
              <a:gd name="connsiteX3219" fmla="*/ 838932 w 4109383"/>
              <a:gd name="connsiteY3219" fmla="*/ 869330 h 7188975"/>
              <a:gd name="connsiteX3220" fmla="*/ 839373 w 4109383"/>
              <a:gd name="connsiteY3220" fmla="*/ 877348 h 7188975"/>
              <a:gd name="connsiteX3221" fmla="*/ 839378 w 4109383"/>
              <a:gd name="connsiteY3221" fmla="*/ 877372 h 7188975"/>
              <a:gd name="connsiteX3222" fmla="*/ 839377 w 4109383"/>
              <a:gd name="connsiteY3222" fmla="*/ 877375 h 7188975"/>
              <a:gd name="connsiteX3223" fmla="*/ 839377 w 4109383"/>
              <a:gd name="connsiteY3223" fmla="*/ 877375 h 7188975"/>
              <a:gd name="connsiteX3224" fmla="*/ 838489 w 4109383"/>
              <a:gd name="connsiteY3224" fmla="*/ 879702 h 7188975"/>
              <a:gd name="connsiteX3225" fmla="*/ 834487 w 4109383"/>
              <a:gd name="connsiteY3225" fmla="*/ 890182 h 7188975"/>
              <a:gd name="connsiteX3226" fmla="*/ 845151 w 4109383"/>
              <a:gd name="connsiteY3226" fmla="*/ 897568 h 7188975"/>
              <a:gd name="connsiteX3227" fmla="*/ 845150 w 4109383"/>
              <a:gd name="connsiteY3227" fmla="*/ 897572 h 7188975"/>
              <a:gd name="connsiteX3228" fmla="*/ 834485 w 4109383"/>
              <a:gd name="connsiteY3228" fmla="*/ 890184 h 7188975"/>
              <a:gd name="connsiteX3229" fmla="*/ 838489 w 4109383"/>
              <a:gd name="connsiteY3229" fmla="*/ 879702 h 7188975"/>
              <a:gd name="connsiteX3230" fmla="*/ 839377 w 4109383"/>
              <a:gd name="connsiteY3230" fmla="*/ 877375 h 7188975"/>
              <a:gd name="connsiteX3231" fmla="*/ 839373 w 4109383"/>
              <a:gd name="connsiteY3231" fmla="*/ 877348 h 7188975"/>
              <a:gd name="connsiteX3232" fmla="*/ 838656 w 4109383"/>
              <a:gd name="connsiteY3232" fmla="*/ 872735 h 7188975"/>
              <a:gd name="connsiteX3233" fmla="*/ 2899438 w 4109383"/>
              <a:gd name="connsiteY3233" fmla="*/ 2271641 h 7188975"/>
              <a:gd name="connsiteX3234" fmla="*/ 2891528 w 4109383"/>
              <a:gd name="connsiteY3234" fmla="*/ 2266467 h 7188975"/>
              <a:gd name="connsiteX3235" fmla="*/ 2891587 w 4109383"/>
              <a:gd name="connsiteY3235" fmla="*/ 2280964 h 7188975"/>
              <a:gd name="connsiteX3236" fmla="*/ 2870816 w 4109383"/>
              <a:gd name="connsiteY3236" fmla="*/ 2297089 h 7188975"/>
              <a:gd name="connsiteX3237" fmla="*/ 2857242 w 4109383"/>
              <a:gd name="connsiteY3237" fmla="*/ 2323259 h 7188975"/>
              <a:gd name="connsiteX3238" fmla="*/ 2829626 w 4109383"/>
              <a:gd name="connsiteY3238" fmla="*/ 2337970 h 7188975"/>
              <a:gd name="connsiteX3239" fmla="*/ 2839352 w 4109383"/>
              <a:gd name="connsiteY3239" fmla="*/ 2359077 h 7188975"/>
              <a:gd name="connsiteX3240" fmla="*/ 2853334 w 4109383"/>
              <a:gd name="connsiteY3240" fmla="*/ 2356038 h 7188975"/>
              <a:gd name="connsiteX3241" fmla="*/ 2870017 w 4109383"/>
              <a:gd name="connsiteY3241" fmla="*/ 2329191 h 7188975"/>
              <a:gd name="connsiteX3242" fmla="*/ 2889865 w 4109383"/>
              <a:gd name="connsiteY3242" fmla="*/ 2316170 h 7188975"/>
              <a:gd name="connsiteX3243" fmla="*/ 2901886 w 4109383"/>
              <a:gd name="connsiteY3243" fmla="*/ 2290337 h 7188975"/>
              <a:gd name="connsiteX3244" fmla="*/ 2905281 w 4109383"/>
              <a:gd name="connsiteY3244" fmla="*/ 2283793 h 7188975"/>
              <a:gd name="connsiteX3245" fmla="*/ 2899438 w 4109383"/>
              <a:gd name="connsiteY3245" fmla="*/ 2271641 h 7188975"/>
              <a:gd name="connsiteX3246" fmla="*/ 2046541 w 4109383"/>
              <a:gd name="connsiteY3246" fmla="*/ 1669647 h 7188975"/>
              <a:gd name="connsiteX3247" fmla="*/ 2051130 w 4109383"/>
              <a:gd name="connsiteY3247" fmla="*/ 1674617 h 7188975"/>
              <a:gd name="connsiteX3248" fmla="*/ 2054143 w 4109383"/>
              <a:gd name="connsiteY3248" fmla="*/ 1678800 h 7188975"/>
              <a:gd name="connsiteX3249" fmla="*/ 2054142 w 4109383"/>
              <a:gd name="connsiteY3249" fmla="*/ 1678804 h 7188975"/>
              <a:gd name="connsiteX3250" fmla="*/ 2051130 w 4109383"/>
              <a:gd name="connsiteY3250" fmla="*/ 1674621 h 7188975"/>
              <a:gd name="connsiteX3251" fmla="*/ 2046541 w 4109383"/>
              <a:gd name="connsiteY3251" fmla="*/ 1669650 h 7188975"/>
              <a:gd name="connsiteX3252" fmla="*/ 2039459 w 4109383"/>
              <a:gd name="connsiteY3252" fmla="*/ 1676414 h 7188975"/>
              <a:gd name="connsiteX3253" fmla="*/ 2039458 w 4109383"/>
              <a:gd name="connsiteY3253" fmla="*/ 1676413 h 7188975"/>
              <a:gd name="connsiteX3254" fmla="*/ 870931 w 4109383"/>
              <a:gd name="connsiteY3254" fmla="*/ 857679 h 7188975"/>
              <a:gd name="connsiteX3255" fmla="*/ 870933 w 4109383"/>
              <a:gd name="connsiteY3255" fmla="*/ 857681 h 7188975"/>
              <a:gd name="connsiteX3256" fmla="*/ 864709 w 4109383"/>
              <a:gd name="connsiteY3256" fmla="*/ 868864 h 7188975"/>
              <a:gd name="connsiteX3257" fmla="*/ 864710 w 4109383"/>
              <a:gd name="connsiteY3257" fmla="*/ 868856 h 7188975"/>
              <a:gd name="connsiteX3258" fmla="*/ 859828 w 4109383"/>
              <a:gd name="connsiteY3258" fmla="*/ 825341 h 7188975"/>
              <a:gd name="connsiteX3259" fmla="*/ 859382 w 4109383"/>
              <a:gd name="connsiteY3259" fmla="*/ 828548 h 7188975"/>
              <a:gd name="connsiteX3260" fmla="*/ 862049 w 4109383"/>
              <a:gd name="connsiteY3260" fmla="*/ 831805 h 7188975"/>
              <a:gd name="connsiteX3261" fmla="*/ 866937 w 4109383"/>
              <a:gd name="connsiteY3261" fmla="*/ 830264 h 7188975"/>
              <a:gd name="connsiteX3262" fmla="*/ 866937 w 4109383"/>
              <a:gd name="connsiteY3262" fmla="*/ 830266 h 7188975"/>
              <a:gd name="connsiteX3263" fmla="*/ 862048 w 4109383"/>
              <a:gd name="connsiteY3263" fmla="*/ 831808 h 7188975"/>
              <a:gd name="connsiteX3264" fmla="*/ 859381 w 4109383"/>
              <a:gd name="connsiteY3264" fmla="*/ 828552 h 7188975"/>
              <a:gd name="connsiteX3265" fmla="*/ 859828 w 4109383"/>
              <a:gd name="connsiteY3265" fmla="*/ 825341 h 7188975"/>
              <a:gd name="connsiteX3266" fmla="*/ 1844775 w 4109383"/>
              <a:gd name="connsiteY3266" fmla="*/ 1496494 h 7188975"/>
              <a:gd name="connsiteX3267" fmla="*/ 1842297 w 4109383"/>
              <a:gd name="connsiteY3267" fmla="*/ 1519791 h 7188975"/>
              <a:gd name="connsiteX3268" fmla="*/ 1842298 w 4109383"/>
              <a:gd name="connsiteY3268" fmla="*/ 1519782 h 7188975"/>
              <a:gd name="connsiteX3269" fmla="*/ 1844774 w 4109383"/>
              <a:gd name="connsiteY3269" fmla="*/ 1496497 h 7188975"/>
              <a:gd name="connsiteX3270" fmla="*/ 1843848 w 4109383"/>
              <a:gd name="connsiteY3270" fmla="*/ 1497140 h 7188975"/>
              <a:gd name="connsiteX3271" fmla="*/ 1843850 w 4109383"/>
              <a:gd name="connsiteY3271" fmla="*/ 1497108 h 7188975"/>
              <a:gd name="connsiteX3272" fmla="*/ 2939217 w 4109383"/>
              <a:gd name="connsiteY3272" fmla="*/ 2218372 h 7188975"/>
              <a:gd name="connsiteX3273" fmla="*/ 2921494 w 4109383"/>
              <a:gd name="connsiteY3273" fmla="*/ 2219322 h 7188975"/>
              <a:gd name="connsiteX3274" fmla="*/ 2925640 w 4109383"/>
              <a:gd name="connsiteY3274" fmla="*/ 2244542 h 7188975"/>
              <a:gd name="connsiteX3275" fmla="*/ 2930648 w 4109383"/>
              <a:gd name="connsiteY3275" fmla="*/ 2252164 h 7188975"/>
              <a:gd name="connsiteX3276" fmla="*/ 2934329 w 4109383"/>
              <a:gd name="connsiteY3276" fmla="*/ 2239755 h 7188975"/>
              <a:gd name="connsiteX3277" fmla="*/ 2941117 w 4109383"/>
              <a:gd name="connsiteY3277" fmla="*/ 2226668 h 7188975"/>
              <a:gd name="connsiteX3278" fmla="*/ 874383 w 4109383"/>
              <a:gd name="connsiteY3278" fmla="*/ 808835 h 7188975"/>
              <a:gd name="connsiteX3279" fmla="*/ 874385 w 4109383"/>
              <a:gd name="connsiteY3279" fmla="*/ 808839 h 7188975"/>
              <a:gd name="connsiteX3280" fmla="*/ 874051 w 4109383"/>
              <a:gd name="connsiteY3280" fmla="*/ 812657 h 7188975"/>
              <a:gd name="connsiteX3281" fmla="*/ 874036 w 4109383"/>
              <a:gd name="connsiteY3281" fmla="*/ 812655 h 7188975"/>
              <a:gd name="connsiteX3282" fmla="*/ 870160 w 4109383"/>
              <a:gd name="connsiteY3282" fmla="*/ 814005 h 7188975"/>
              <a:gd name="connsiteX3283" fmla="*/ 865619 w 4109383"/>
              <a:gd name="connsiteY3283" fmla="*/ 811739 h 7188975"/>
              <a:gd name="connsiteX3284" fmla="*/ 865605 w 4109383"/>
              <a:gd name="connsiteY3284" fmla="*/ 811737 h 7188975"/>
              <a:gd name="connsiteX3285" fmla="*/ 865605 w 4109383"/>
              <a:gd name="connsiteY3285" fmla="*/ 811731 h 7188975"/>
              <a:gd name="connsiteX3286" fmla="*/ 865619 w 4109383"/>
              <a:gd name="connsiteY3286" fmla="*/ 811739 h 7188975"/>
              <a:gd name="connsiteX3287" fmla="*/ 874036 w 4109383"/>
              <a:gd name="connsiteY3287" fmla="*/ 812655 h 7188975"/>
              <a:gd name="connsiteX3288" fmla="*/ 874051 w 4109383"/>
              <a:gd name="connsiteY3288" fmla="*/ 812650 h 7188975"/>
              <a:gd name="connsiteX3289" fmla="*/ 877609 w 4109383"/>
              <a:gd name="connsiteY3289" fmla="*/ 798219 h 7188975"/>
              <a:gd name="connsiteX3290" fmla="*/ 871387 w 4109383"/>
              <a:gd name="connsiteY3290" fmla="*/ 803767 h 7188975"/>
              <a:gd name="connsiteX3291" fmla="*/ 871383 w 4109383"/>
              <a:gd name="connsiteY3291" fmla="*/ 803761 h 7188975"/>
              <a:gd name="connsiteX3292" fmla="*/ 877604 w 4109383"/>
              <a:gd name="connsiteY3292" fmla="*/ 798217 h 7188975"/>
              <a:gd name="connsiteX3293" fmla="*/ 2547963 w 4109383"/>
              <a:gd name="connsiteY3293" fmla="*/ 1923120 h 7188975"/>
              <a:gd name="connsiteX3294" fmla="*/ 2547964 w 4109383"/>
              <a:gd name="connsiteY3294" fmla="*/ 1923121 h 7188975"/>
              <a:gd name="connsiteX3295" fmla="*/ 2538619 w 4109383"/>
              <a:gd name="connsiteY3295" fmla="*/ 1933258 h 7188975"/>
              <a:gd name="connsiteX3296" fmla="*/ 2543406 w 4109383"/>
              <a:gd name="connsiteY3296" fmla="*/ 1932576 h 7188975"/>
              <a:gd name="connsiteX3297" fmla="*/ 2538616 w 4109383"/>
              <a:gd name="connsiteY3297" fmla="*/ 1933260 h 7188975"/>
              <a:gd name="connsiteX3298" fmla="*/ 2547963 w 4109383"/>
              <a:gd name="connsiteY3298" fmla="*/ 1923120 h 7188975"/>
              <a:gd name="connsiteX3299" fmla="*/ 2989912 w 4109383"/>
              <a:gd name="connsiteY3299" fmla="*/ 2218968 h 7188975"/>
              <a:gd name="connsiteX3300" fmla="*/ 2957231 w 4109383"/>
              <a:gd name="connsiteY3300" fmla="*/ 2211561 h 7188975"/>
              <a:gd name="connsiteX3301" fmla="*/ 2954816 w 4109383"/>
              <a:gd name="connsiteY3301" fmla="*/ 2229500 h 7188975"/>
              <a:gd name="connsiteX3302" fmla="*/ 2946188 w 4109383"/>
              <a:gd name="connsiteY3302" fmla="*/ 2248789 h 7188975"/>
              <a:gd name="connsiteX3303" fmla="*/ 2961493 w 4109383"/>
              <a:gd name="connsiteY3303" fmla="*/ 2265778 h 7188975"/>
              <a:gd name="connsiteX3304" fmla="*/ 2985024 w 4109383"/>
              <a:gd name="connsiteY3304" fmla="*/ 2240350 h 7188975"/>
              <a:gd name="connsiteX3305" fmla="*/ 2989912 w 4109383"/>
              <a:gd name="connsiteY3305" fmla="*/ 2218968 h 7188975"/>
              <a:gd name="connsiteX3306" fmla="*/ 883833 w 4109383"/>
              <a:gd name="connsiteY3306" fmla="*/ 781403 h 7188975"/>
              <a:gd name="connsiteX3307" fmla="*/ 881167 w 4109383"/>
              <a:gd name="connsiteY3307" fmla="*/ 783781 h 7188975"/>
              <a:gd name="connsiteX3308" fmla="*/ 882053 w 4109383"/>
              <a:gd name="connsiteY3308" fmla="*/ 794255 h 7188975"/>
              <a:gd name="connsiteX3309" fmla="*/ 880275 w 4109383"/>
              <a:gd name="connsiteY3309" fmla="*/ 795841 h 7188975"/>
              <a:gd name="connsiteX3310" fmla="*/ 880274 w 4109383"/>
              <a:gd name="connsiteY3310" fmla="*/ 795836 h 7188975"/>
              <a:gd name="connsiteX3311" fmla="*/ 882051 w 4109383"/>
              <a:gd name="connsiteY3311" fmla="*/ 794251 h 7188975"/>
              <a:gd name="connsiteX3312" fmla="*/ 881164 w 4109383"/>
              <a:gd name="connsiteY3312" fmla="*/ 783776 h 7188975"/>
              <a:gd name="connsiteX3313" fmla="*/ 883826 w 4109383"/>
              <a:gd name="connsiteY3313" fmla="*/ 781403 h 7188975"/>
              <a:gd name="connsiteX3314" fmla="*/ 1856660 w 4109383"/>
              <a:gd name="connsiteY3314" fmla="*/ 1420447 h 7188975"/>
              <a:gd name="connsiteX3315" fmla="*/ 1857250 w 4109383"/>
              <a:gd name="connsiteY3315" fmla="*/ 1424990 h 7188975"/>
              <a:gd name="connsiteX3316" fmla="*/ 1857249 w 4109383"/>
              <a:gd name="connsiteY3316" fmla="*/ 1424994 h 7188975"/>
              <a:gd name="connsiteX3317" fmla="*/ 1856659 w 4109383"/>
              <a:gd name="connsiteY3317" fmla="*/ 1420452 h 7188975"/>
              <a:gd name="connsiteX3318" fmla="*/ 1853397 w 4109383"/>
              <a:gd name="connsiteY3318" fmla="*/ 1424765 h 7188975"/>
              <a:gd name="connsiteX3319" fmla="*/ 1850556 w 4109383"/>
              <a:gd name="connsiteY3319" fmla="*/ 1430867 h 7188975"/>
              <a:gd name="connsiteX3320" fmla="*/ 1850557 w 4109383"/>
              <a:gd name="connsiteY3320" fmla="*/ 1430863 h 7188975"/>
              <a:gd name="connsiteX3321" fmla="*/ 1853399 w 4109383"/>
              <a:gd name="connsiteY3321" fmla="*/ 1424760 h 7188975"/>
              <a:gd name="connsiteX3322" fmla="*/ 1856660 w 4109383"/>
              <a:gd name="connsiteY3322" fmla="*/ 1420447 h 7188975"/>
              <a:gd name="connsiteX3323" fmla="*/ 1252517 w 4109383"/>
              <a:gd name="connsiteY3323" fmla="*/ 986237 h 7188975"/>
              <a:gd name="connsiteX3324" fmla="*/ 1245853 w 4109383"/>
              <a:gd name="connsiteY3324" fmla="*/ 1003973 h 7188975"/>
              <a:gd name="connsiteX3325" fmla="*/ 1241261 w 4109383"/>
              <a:gd name="connsiteY3325" fmla="*/ 1009961 h 7188975"/>
              <a:gd name="connsiteX3326" fmla="*/ 1245224 w 4109383"/>
              <a:gd name="connsiteY3326" fmla="*/ 1040984 h 7188975"/>
              <a:gd name="connsiteX3327" fmla="*/ 1235095 w 4109383"/>
              <a:gd name="connsiteY3327" fmla="*/ 1031576 h 7188975"/>
              <a:gd name="connsiteX3328" fmla="*/ 1235186 w 4109383"/>
              <a:gd name="connsiteY3328" fmla="*/ 1004317 h 7188975"/>
              <a:gd name="connsiteX3329" fmla="*/ 1237256 w 4109383"/>
              <a:gd name="connsiteY3329" fmla="*/ 992568 h 7188975"/>
              <a:gd name="connsiteX3330" fmla="*/ 1236760 w 4109383"/>
              <a:gd name="connsiteY3330" fmla="*/ 988692 h 7188975"/>
              <a:gd name="connsiteX3331" fmla="*/ 1252517 w 4109383"/>
              <a:gd name="connsiteY3331" fmla="*/ 986237 h 7188975"/>
              <a:gd name="connsiteX3332" fmla="*/ 1282046 w 4109383"/>
              <a:gd name="connsiteY3332" fmla="*/ 948298 h 7188975"/>
              <a:gd name="connsiteX3333" fmla="*/ 1286152 w 4109383"/>
              <a:gd name="connsiteY3333" fmla="*/ 955957 h 7188975"/>
              <a:gd name="connsiteX3334" fmla="*/ 1278540 w 4109383"/>
              <a:gd name="connsiteY3334" fmla="*/ 952308 h 7188975"/>
              <a:gd name="connsiteX3335" fmla="*/ 1276020 w 4109383"/>
              <a:gd name="connsiteY3335" fmla="*/ 946547 h 7188975"/>
              <a:gd name="connsiteX3336" fmla="*/ 1282046 w 4109383"/>
              <a:gd name="connsiteY3336" fmla="*/ 948298 h 7188975"/>
              <a:gd name="connsiteX3337" fmla="*/ 2146285 w 4109383"/>
              <a:gd name="connsiteY3337" fmla="*/ 1494872 h 7188975"/>
              <a:gd name="connsiteX3338" fmla="*/ 2146279 w 4109383"/>
              <a:gd name="connsiteY3338" fmla="*/ 1494881 h 7188975"/>
              <a:gd name="connsiteX3339" fmla="*/ 2129744 w 4109383"/>
              <a:gd name="connsiteY3339" fmla="*/ 1486720 h 7188975"/>
              <a:gd name="connsiteX3340" fmla="*/ 2111188 w 4109383"/>
              <a:gd name="connsiteY3340" fmla="*/ 1491002 h 7188975"/>
              <a:gd name="connsiteX3341" fmla="*/ 2076625 w 4109383"/>
              <a:gd name="connsiteY3341" fmla="*/ 1575450 h 7188975"/>
              <a:gd name="connsiteX3342" fmla="*/ 2076617 w 4109383"/>
              <a:gd name="connsiteY3342" fmla="*/ 1575448 h 7188975"/>
              <a:gd name="connsiteX3343" fmla="*/ 2111187 w 4109383"/>
              <a:gd name="connsiteY3343" fmla="*/ 1490988 h 7188975"/>
              <a:gd name="connsiteX3344" fmla="*/ 2146285 w 4109383"/>
              <a:gd name="connsiteY3344" fmla="*/ 1494872 h 7188975"/>
              <a:gd name="connsiteX3345" fmla="*/ 1549250 w 4109383"/>
              <a:gd name="connsiteY3345" fmla="*/ 1087383 h 7188975"/>
              <a:gd name="connsiteX3346" fmla="*/ 1550433 w 4109383"/>
              <a:gd name="connsiteY3346" fmla="*/ 1088483 h 7188975"/>
              <a:gd name="connsiteX3347" fmla="*/ 1550432 w 4109383"/>
              <a:gd name="connsiteY3347" fmla="*/ 1088484 h 7188975"/>
              <a:gd name="connsiteX3348" fmla="*/ 1549249 w 4109383"/>
              <a:gd name="connsiteY3348" fmla="*/ 1087386 h 7188975"/>
              <a:gd name="connsiteX3349" fmla="*/ 1545991 w 4109383"/>
              <a:gd name="connsiteY3349" fmla="*/ 1091635 h 7188975"/>
              <a:gd name="connsiteX3350" fmla="*/ 1545990 w 4109383"/>
              <a:gd name="connsiteY3350" fmla="*/ 1091634 h 7188975"/>
              <a:gd name="connsiteX3351" fmla="*/ 2584718 w 4109383"/>
              <a:gd name="connsiteY3351" fmla="*/ 1792306 h 7188975"/>
              <a:gd name="connsiteX3352" fmla="*/ 2586355 w 4109383"/>
              <a:gd name="connsiteY3352" fmla="*/ 1798595 h 7188975"/>
              <a:gd name="connsiteX3353" fmla="*/ 2586353 w 4109383"/>
              <a:gd name="connsiteY3353" fmla="*/ 1798597 h 7188975"/>
              <a:gd name="connsiteX3354" fmla="*/ 2584716 w 4109383"/>
              <a:gd name="connsiteY3354" fmla="*/ 1792313 h 7188975"/>
              <a:gd name="connsiteX3355" fmla="*/ 2576667 w 4109383"/>
              <a:gd name="connsiteY3355" fmla="*/ 1803242 h 7188975"/>
              <a:gd name="connsiteX3356" fmla="*/ 2576664 w 4109383"/>
              <a:gd name="connsiteY3356" fmla="*/ 1803243 h 7188975"/>
              <a:gd name="connsiteX3357" fmla="*/ 2584718 w 4109383"/>
              <a:gd name="connsiteY3357" fmla="*/ 1792306 h 7188975"/>
              <a:gd name="connsiteX3358" fmla="*/ 2433422 w 4109383"/>
              <a:gd name="connsiteY3358" fmla="*/ 1674186 h 7188975"/>
              <a:gd name="connsiteX3359" fmla="*/ 2428539 w 4109383"/>
              <a:gd name="connsiteY3359" fmla="*/ 1683529 h 7188975"/>
              <a:gd name="connsiteX3360" fmla="*/ 2410516 w 4109383"/>
              <a:gd name="connsiteY3360" fmla="*/ 1747508 h 7188975"/>
              <a:gd name="connsiteX3361" fmla="*/ 2404635 w 4109383"/>
              <a:gd name="connsiteY3361" fmla="*/ 1765864 h 7188975"/>
              <a:gd name="connsiteX3362" fmla="*/ 2396655 w 4109383"/>
              <a:gd name="connsiteY3362" fmla="*/ 1777786 h 7188975"/>
              <a:gd name="connsiteX3363" fmla="*/ 2384473 w 4109383"/>
              <a:gd name="connsiteY3363" fmla="*/ 1804682 h 7188975"/>
              <a:gd name="connsiteX3364" fmla="*/ 2383816 w 4109383"/>
              <a:gd name="connsiteY3364" fmla="*/ 1805747 h 7188975"/>
              <a:gd name="connsiteX3365" fmla="*/ 2383934 w 4109383"/>
              <a:gd name="connsiteY3365" fmla="*/ 1805873 h 7188975"/>
              <a:gd name="connsiteX3366" fmla="*/ 2340006 w 4109383"/>
              <a:gd name="connsiteY3366" fmla="*/ 1902865 h 7188975"/>
              <a:gd name="connsiteX3367" fmla="*/ 2337292 w 4109383"/>
              <a:gd name="connsiteY3367" fmla="*/ 1901634 h 7188975"/>
              <a:gd name="connsiteX3368" fmla="*/ 2366679 w 4109383"/>
              <a:gd name="connsiteY3368" fmla="*/ 1840823 h 7188975"/>
              <a:gd name="connsiteX3369" fmla="*/ 2389775 w 4109383"/>
              <a:gd name="connsiteY3369" fmla="*/ 1743937 h 7188975"/>
              <a:gd name="connsiteX3370" fmla="*/ 2407402 w 4109383"/>
              <a:gd name="connsiteY3370" fmla="*/ 1685014 h 7188975"/>
              <a:gd name="connsiteX3371" fmla="*/ 2433422 w 4109383"/>
              <a:gd name="connsiteY3371" fmla="*/ 1674186 h 7188975"/>
              <a:gd name="connsiteX3372" fmla="*/ 1114942 w 4109383"/>
              <a:gd name="connsiteY3372" fmla="*/ 744303 h 7188975"/>
              <a:gd name="connsiteX3373" fmla="*/ 1114942 w 4109383"/>
              <a:gd name="connsiteY3373" fmla="*/ 744303 h 7188975"/>
              <a:gd name="connsiteX3374" fmla="*/ 1112765 w 4109383"/>
              <a:gd name="connsiteY3374" fmla="*/ 752155 h 7188975"/>
              <a:gd name="connsiteX3375" fmla="*/ 1111831 w 4109383"/>
              <a:gd name="connsiteY3375" fmla="*/ 755524 h 7188975"/>
              <a:gd name="connsiteX3376" fmla="*/ 1113113 w 4109383"/>
              <a:gd name="connsiteY3376" fmla="*/ 760008 h 7188975"/>
              <a:gd name="connsiteX3377" fmla="*/ 1113112 w 4109383"/>
              <a:gd name="connsiteY3377" fmla="*/ 760014 h 7188975"/>
              <a:gd name="connsiteX3378" fmla="*/ 1111830 w 4109383"/>
              <a:gd name="connsiteY3378" fmla="*/ 755528 h 7188975"/>
              <a:gd name="connsiteX3379" fmla="*/ 1112765 w 4109383"/>
              <a:gd name="connsiteY3379" fmla="*/ 752155 h 7188975"/>
              <a:gd name="connsiteX3380" fmla="*/ 1122165 w 4109383"/>
              <a:gd name="connsiteY3380" fmla="*/ 718743 h 7188975"/>
              <a:gd name="connsiteX3381" fmla="*/ 1122164 w 4109383"/>
              <a:gd name="connsiteY3381" fmla="*/ 718746 h 7188975"/>
              <a:gd name="connsiteX3382" fmla="*/ 1121613 w 4109383"/>
              <a:gd name="connsiteY3382" fmla="*/ 719345 h 7188975"/>
              <a:gd name="connsiteX3383" fmla="*/ 1116724 w 4109383"/>
              <a:gd name="connsiteY3383" fmla="*/ 720185 h 7188975"/>
              <a:gd name="connsiteX3384" fmla="*/ 1116724 w 4109383"/>
              <a:gd name="connsiteY3384" fmla="*/ 720184 h 7188975"/>
              <a:gd name="connsiteX3385" fmla="*/ 1113224 w 4109383"/>
              <a:gd name="connsiteY3385" fmla="*/ 718022 h 7188975"/>
              <a:gd name="connsiteX3386" fmla="*/ 1112725 w 4109383"/>
              <a:gd name="connsiteY3386" fmla="*/ 715301 h 7188975"/>
              <a:gd name="connsiteX3387" fmla="*/ 1116724 w 4109383"/>
              <a:gd name="connsiteY3387" fmla="*/ 720184 h 7188975"/>
              <a:gd name="connsiteX3388" fmla="*/ 1116725 w 4109383"/>
              <a:gd name="connsiteY3388" fmla="*/ 720184 h 7188975"/>
              <a:gd name="connsiteX3389" fmla="*/ 1121614 w 4109383"/>
              <a:gd name="connsiteY3389" fmla="*/ 719344 h 7188975"/>
              <a:gd name="connsiteX3390" fmla="*/ 2706695 w 4109383"/>
              <a:gd name="connsiteY3390" fmla="*/ 1787589 h 7188975"/>
              <a:gd name="connsiteX3391" fmla="*/ 2666244 w 4109383"/>
              <a:gd name="connsiteY3391" fmla="*/ 1879139 h 7188975"/>
              <a:gd name="connsiteX3392" fmla="*/ 2687197 w 4109383"/>
              <a:gd name="connsiteY3392" fmla="*/ 1854945 h 7188975"/>
              <a:gd name="connsiteX3393" fmla="*/ 2703909 w 4109383"/>
              <a:gd name="connsiteY3393" fmla="*/ 1822878 h 7188975"/>
              <a:gd name="connsiteX3394" fmla="*/ 2706695 w 4109383"/>
              <a:gd name="connsiteY3394" fmla="*/ 1787589 h 7188975"/>
              <a:gd name="connsiteX3395" fmla="*/ 1949559 w 4109383"/>
              <a:gd name="connsiteY3395" fmla="*/ 1268626 h 7188975"/>
              <a:gd name="connsiteX3396" fmla="*/ 1949561 w 4109383"/>
              <a:gd name="connsiteY3396" fmla="*/ 1268627 h 7188975"/>
              <a:gd name="connsiteX3397" fmla="*/ 1944108 w 4109383"/>
              <a:gd name="connsiteY3397" fmla="*/ 1276898 h 7188975"/>
              <a:gd name="connsiteX3398" fmla="*/ 1947510 w 4109383"/>
              <a:gd name="connsiteY3398" fmla="*/ 1276197 h 7188975"/>
              <a:gd name="connsiteX3399" fmla="*/ 1944107 w 4109383"/>
              <a:gd name="connsiteY3399" fmla="*/ 1276900 h 7188975"/>
              <a:gd name="connsiteX3400" fmla="*/ 1949559 w 4109383"/>
              <a:gd name="connsiteY3400" fmla="*/ 1268626 h 7188975"/>
              <a:gd name="connsiteX3401" fmla="*/ 2173672 w 4109383"/>
              <a:gd name="connsiteY3401" fmla="*/ 1417264 h 7188975"/>
              <a:gd name="connsiteX3402" fmla="*/ 2165813 w 4109383"/>
              <a:gd name="connsiteY3402" fmla="*/ 1457511 h 7188975"/>
              <a:gd name="connsiteX3403" fmla="*/ 2173671 w 4109383"/>
              <a:gd name="connsiteY3403" fmla="*/ 1417267 h 7188975"/>
              <a:gd name="connsiteX3404" fmla="*/ 2159556 w 4109383"/>
              <a:gd name="connsiteY3404" fmla="*/ 1412496 h 7188975"/>
              <a:gd name="connsiteX3405" fmla="*/ 2147137 w 4109383"/>
              <a:gd name="connsiteY3405" fmla="*/ 1409761 h 7188975"/>
              <a:gd name="connsiteX3406" fmla="*/ 2147112 w 4109383"/>
              <a:gd name="connsiteY3406" fmla="*/ 1409756 h 7188975"/>
              <a:gd name="connsiteX3407" fmla="*/ 2147114 w 4109383"/>
              <a:gd name="connsiteY3407" fmla="*/ 1409756 h 7188975"/>
              <a:gd name="connsiteX3408" fmla="*/ 2147137 w 4109383"/>
              <a:gd name="connsiteY3408" fmla="*/ 1409761 h 7188975"/>
              <a:gd name="connsiteX3409" fmla="*/ 2156492 w 4109383"/>
              <a:gd name="connsiteY3409" fmla="*/ 1411460 h 7188975"/>
              <a:gd name="connsiteX3410" fmla="*/ 2159556 w 4109383"/>
              <a:gd name="connsiteY3410" fmla="*/ 1412496 h 7188975"/>
              <a:gd name="connsiteX3411" fmla="*/ 2161518 w 4109383"/>
              <a:gd name="connsiteY3411" fmla="*/ 1412929 h 7188975"/>
              <a:gd name="connsiteX3412" fmla="*/ 2173672 w 4109383"/>
              <a:gd name="connsiteY3412" fmla="*/ 1417264 h 7188975"/>
              <a:gd name="connsiteX3413" fmla="*/ 1112727 w 4109383"/>
              <a:gd name="connsiteY3413" fmla="*/ 692766 h 7188975"/>
              <a:gd name="connsiteX3414" fmla="*/ 1115352 w 4109383"/>
              <a:gd name="connsiteY3414" fmla="*/ 699491 h 7188975"/>
              <a:gd name="connsiteX3415" fmla="*/ 1118060 w 4109383"/>
              <a:gd name="connsiteY3415" fmla="*/ 707728 h 7188975"/>
              <a:gd name="connsiteX3416" fmla="*/ 1118060 w 4109383"/>
              <a:gd name="connsiteY3416" fmla="*/ 707729 h 7188975"/>
              <a:gd name="connsiteX3417" fmla="*/ 1115352 w 4109383"/>
              <a:gd name="connsiteY3417" fmla="*/ 699493 h 7188975"/>
              <a:gd name="connsiteX3418" fmla="*/ 1112727 w 4109383"/>
              <a:gd name="connsiteY3418" fmla="*/ 692766 h 7188975"/>
              <a:gd name="connsiteX3419" fmla="*/ 2438167 w 4109383"/>
              <a:gd name="connsiteY3419" fmla="*/ 1588286 h 7188975"/>
              <a:gd name="connsiteX3420" fmla="*/ 2441655 w 4109383"/>
              <a:gd name="connsiteY3420" fmla="*/ 1601435 h 7188975"/>
              <a:gd name="connsiteX3421" fmla="*/ 2451049 w 4109383"/>
              <a:gd name="connsiteY3421" fmla="*/ 1615263 h 7188975"/>
              <a:gd name="connsiteX3422" fmla="*/ 2434135 w 4109383"/>
              <a:gd name="connsiteY3422" fmla="*/ 1632875 h 7188975"/>
              <a:gd name="connsiteX3423" fmla="*/ 2425954 w 4109383"/>
              <a:gd name="connsiteY3423" fmla="*/ 1649090 h 7188975"/>
              <a:gd name="connsiteX3424" fmla="*/ 2425948 w 4109383"/>
              <a:gd name="connsiteY3424" fmla="*/ 1649105 h 7188975"/>
              <a:gd name="connsiteX3425" fmla="*/ 2425948 w 4109383"/>
              <a:gd name="connsiteY3425" fmla="*/ 1649103 h 7188975"/>
              <a:gd name="connsiteX3426" fmla="*/ 2425954 w 4109383"/>
              <a:gd name="connsiteY3426" fmla="*/ 1649090 h 7188975"/>
              <a:gd name="connsiteX3427" fmla="*/ 2430677 w 4109383"/>
              <a:gd name="connsiteY3427" fmla="*/ 1636475 h 7188975"/>
              <a:gd name="connsiteX3428" fmla="*/ 2434135 w 4109383"/>
              <a:gd name="connsiteY3428" fmla="*/ 1632875 h 7188975"/>
              <a:gd name="connsiteX3429" fmla="*/ 2435315 w 4109383"/>
              <a:gd name="connsiteY3429" fmla="*/ 1630537 h 7188975"/>
              <a:gd name="connsiteX3430" fmla="*/ 2451047 w 4109383"/>
              <a:gd name="connsiteY3430" fmla="*/ 1615262 h 7188975"/>
              <a:gd name="connsiteX3431" fmla="*/ 2441654 w 4109383"/>
              <a:gd name="connsiteY3431" fmla="*/ 1601436 h 7188975"/>
              <a:gd name="connsiteX3432" fmla="*/ 2516207 w 4109383"/>
              <a:gd name="connsiteY3432" fmla="*/ 1634154 h 7188975"/>
              <a:gd name="connsiteX3433" fmla="*/ 2514297 w 4109383"/>
              <a:gd name="connsiteY3433" fmla="*/ 1643558 h 7188975"/>
              <a:gd name="connsiteX3434" fmla="*/ 2514296 w 4109383"/>
              <a:gd name="connsiteY3434" fmla="*/ 1643559 h 7188975"/>
              <a:gd name="connsiteX3435" fmla="*/ 2516203 w 4109383"/>
              <a:gd name="connsiteY3435" fmla="*/ 1634163 h 7188975"/>
              <a:gd name="connsiteX3436" fmla="*/ 2506859 w 4109383"/>
              <a:gd name="connsiteY3436" fmla="*/ 1644299 h 7188975"/>
              <a:gd name="connsiteX3437" fmla="*/ 2506856 w 4109383"/>
              <a:gd name="connsiteY3437" fmla="*/ 1644300 h 7188975"/>
              <a:gd name="connsiteX3438" fmla="*/ 2516207 w 4109383"/>
              <a:gd name="connsiteY3438" fmla="*/ 1634154 h 7188975"/>
              <a:gd name="connsiteX3439" fmla="*/ 1135839 w 4109383"/>
              <a:gd name="connsiteY3439" fmla="*/ 689055 h 7188975"/>
              <a:gd name="connsiteX3440" fmla="*/ 1135839 w 4109383"/>
              <a:gd name="connsiteY3440" fmla="*/ 689055 h 7188975"/>
              <a:gd name="connsiteX3441" fmla="*/ 1126060 w 4109383"/>
              <a:gd name="connsiteY3441" fmla="*/ 697776 h 7188975"/>
              <a:gd name="connsiteX3442" fmla="*/ 1124483 w 4109383"/>
              <a:gd name="connsiteY3442" fmla="*/ 706415 h 7188975"/>
              <a:gd name="connsiteX3443" fmla="*/ 1124448 w 4109383"/>
              <a:gd name="connsiteY3443" fmla="*/ 706607 h 7188975"/>
              <a:gd name="connsiteX3444" fmla="*/ 1124448 w 4109383"/>
              <a:gd name="connsiteY3444" fmla="*/ 706607 h 7188975"/>
              <a:gd name="connsiteX3445" fmla="*/ 1124483 w 4109383"/>
              <a:gd name="connsiteY3445" fmla="*/ 706415 h 7188975"/>
              <a:gd name="connsiteX3446" fmla="*/ 1126059 w 4109383"/>
              <a:gd name="connsiteY3446" fmla="*/ 697776 h 7188975"/>
              <a:gd name="connsiteX3447" fmla="*/ 1126060 w 4109383"/>
              <a:gd name="connsiteY3447" fmla="*/ 697776 h 7188975"/>
              <a:gd name="connsiteX3448" fmla="*/ 2338527 w 4109383"/>
              <a:gd name="connsiteY3448" fmla="*/ 1498284 h 7188975"/>
              <a:gd name="connsiteX3449" fmla="*/ 2338521 w 4109383"/>
              <a:gd name="connsiteY3449" fmla="*/ 1498310 h 7188975"/>
              <a:gd name="connsiteX3450" fmla="*/ 2325233 w 4109383"/>
              <a:gd name="connsiteY3450" fmla="*/ 1518015 h 7188975"/>
              <a:gd name="connsiteX3451" fmla="*/ 2311929 w 4109383"/>
              <a:gd name="connsiteY3451" fmla="*/ 1537739 h 7188975"/>
              <a:gd name="connsiteX3452" fmla="*/ 2301675 w 4109383"/>
              <a:gd name="connsiteY3452" fmla="*/ 1580264 h 7188975"/>
              <a:gd name="connsiteX3453" fmla="*/ 2295371 w 4109383"/>
              <a:gd name="connsiteY3453" fmla="*/ 1587455 h 7188975"/>
              <a:gd name="connsiteX3454" fmla="*/ 2294302 w 4109383"/>
              <a:gd name="connsiteY3454" fmla="*/ 1596651 h 7188975"/>
              <a:gd name="connsiteX3455" fmla="*/ 2294294 w 4109383"/>
              <a:gd name="connsiteY3455" fmla="*/ 1596654 h 7188975"/>
              <a:gd name="connsiteX3456" fmla="*/ 2301668 w 4109383"/>
              <a:gd name="connsiteY3456" fmla="*/ 1580258 h 7188975"/>
              <a:gd name="connsiteX3457" fmla="*/ 2311922 w 4109383"/>
              <a:gd name="connsiteY3457" fmla="*/ 1537731 h 7188975"/>
              <a:gd name="connsiteX3458" fmla="*/ 2338527 w 4109383"/>
              <a:gd name="connsiteY3458" fmla="*/ 1498284 h 7188975"/>
              <a:gd name="connsiteX3459" fmla="*/ 1598441 w 4109383"/>
              <a:gd name="connsiteY3459" fmla="*/ 946926 h 7188975"/>
              <a:gd name="connsiteX3460" fmla="*/ 1598438 w 4109383"/>
              <a:gd name="connsiteY3460" fmla="*/ 946936 h 7188975"/>
              <a:gd name="connsiteX3461" fmla="*/ 1585264 w 4109383"/>
              <a:gd name="connsiteY3461" fmla="*/ 941112 h 7188975"/>
              <a:gd name="connsiteX3462" fmla="*/ 1572297 w 4109383"/>
              <a:gd name="connsiteY3462" fmla="*/ 945113 h 7188975"/>
              <a:gd name="connsiteX3463" fmla="*/ 1558479 w 4109383"/>
              <a:gd name="connsiteY3463" fmla="*/ 1012505 h 7188975"/>
              <a:gd name="connsiteX3464" fmla="*/ 1558473 w 4109383"/>
              <a:gd name="connsiteY3464" fmla="*/ 1012505 h 7188975"/>
              <a:gd name="connsiteX3465" fmla="*/ 1572294 w 4109383"/>
              <a:gd name="connsiteY3465" fmla="*/ 945103 h 7188975"/>
              <a:gd name="connsiteX3466" fmla="*/ 1598441 w 4109383"/>
              <a:gd name="connsiteY3466" fmla="*/ 946926 h 7188975"/>
              <a:gd name="connsiteX3467" fmla="*/ 2346683 w 4109383"/>
              <a:gd name="connsiteY3467" fmla="*/ 1443728 h 7188975"/>
              <a:gd name="connsiteX3468" fmla="*/ 2346685 w 4109383"/>
              <a:gd name="connsiteY3468" fmla="*/ 1443730 h 7188975"/>
              <a:gd name="connsiteX3469" fmla="*/ 2344290 w 4109383"/>
              <a:gd name="connsiteY3469" fmla="*/ 1446018 h 7188975"/>
              <a:gd name="connsiteX3470" fmla="*/ 2330915 w 4109383"/>
              <a:gd name="connsiteY3470" fmla="*/ 1469319 h 7188975"/>
              <a:gd name="connsiteX3471" fmla="*/ 2330914 w 4109383"/>
              <a:gd name="connsiteY3471" fmla="*/ 1469315 h 7188975"/>
              <a:gd name="connsiteX3472" fmla="*/ 2344290 w 4109383"/>
              <a:gd name="connsiteY3472" fmla="*/ 1446015 h 7188975"/>
              <a:gd name="connsiteX3473" fmla="*/ 2471649 w 4109383"/>
              <a:gd name="connsiteY3473" fmla="*/ 1525434 h 7188975"/>
              <a:gd name="connsiteX3474" fmla="*/ 2472973 w 4109383"/>
              <a:gd name="connsiteY3474" fmla="*/ 1532353 h 7188975"/>
              <a:gd name="connsiteX3475" fmla="*/ 2472968 w 4109383"/>
              <a:gd name="connsiteY3475" fmla="*/ 1532358 h 7188975"/>
              <a:gd name="connsiteX3476" fmla="*/ 2471646 w 4109383"/>
              <a:gd name="connsiteY3476" fmla="*/ 1525440 h 7188975"/>
              <a:gd name="connsiteX3477" fmla="*/ 2464602 w 4109383"/>
              <a:gd name="connsiteY3477" fmla="*/ 1525736 h 7188975"/>
              <a:gd name="connsiteX3478" fmla="*/ 2457495 w 4109383"/>
              <a:gd name="connsiteY3478" fmla="*/ 1529606 h 7188975"/>
              <a:gd name="connsiteX3479" fmla="*/ 2457492 w 4109383"/>
              <a:gd name="connsiteY3479" fmla="*/ 1529605 h 7188975"/>
              <a:gd name="connsiteX3480" fmla="*/ 2471649 w 4109383"/>
              <a:gd name="connsiteY3480" fmla="*/ 1525434 h 7188975"/>
              <a:gd name="connsiteX3481" fmla="*/ 2198768 w 4109383"/>
              <a:gd name="connsiteY3481" fmla="*/ 1337175 h 7188975"/>
              <a:gd name="connsiteX3482" fmla="*/ 2200093 w 4109383"/>
              <a:gd name="connsiteY3482" fmla="*/ 1344095 h 7188975"/>
              <a:gd name="connsiteX3483" fmla="*/ 2200090 w 4109383"/>
              <a:gd name="connsiteY3483" fmla="*/ 1344097 h 7188975"/>
              <a:gd name="connsiteX3484" fmla="*/ 2198766 w 4109383"/>
              <a:gd name="connsiteY3484" fmla="*/ 1337179 h 7188975"/>
              <a:gd name="connsiteX3485" fmla="*/ 2191724 w 4109383"/>
              <a:gd name="connsiteY3485" fmla="*/ 1337475 h 7188975"/>
              <a:gd name="connsiteX3486" fmla="*/ 2184612 w 4109383"/>
              <a:gd name="connsiteY3486" fmla="*/ 1341348 h 7188975"/>
              <a:gd name="connsiteX3487" fmla="*/ 2184612 w 4109383"/>
              <a:gd name="connsiteY3487" fmla="*/ 1341347 h 7188975"/>
              <a:gd name="connsiteX3488" fmla="*/ 2198768 w 4109383"/>
              <a:gd name="connsiteY3488" fmla="*/ 1337175 h 7188975"/>
              <a:gd name="connsiteX3489" fmla="*/ 2342263 w 4109383"/>
              <a:gd name="connsiteY3489" fmla="*/ 1430486 h 7188975"/>
              <a:gd name="connsiteX3490" fmla="*/ 2350356 w 4109383"/>
              <a:gd name="connsiteY3490" fmla="*/ 1436128 h 7188975"/>
              <a:gd name="connsiteX3491" fmla="*/ 2363035 w 4109383"/>
              <a:gd name="connsiteY3491" fmla="*/ 1446813 h 7188975"/>
              <a:gd name="connsiteX3492" fmla="*/ 2363037 w 4109383"/>
              <a:gd name="connsiteY3492" fmla="*/ 1446814 h 7188975"/>
              <a:gd name="connsiteX3493" fmla="*/ 2358432 w 4109383"/>
              <a:gd name="connsiteY3493" fmla="*/ 1442667 h 7188975"/>
              <a:gd name="connsiteX3494" fmla="*/ 2342263 w 4109383"/>
              <a:gd name="connsiteY3494" fmla="*/ 1430487 h 7188975"/>
              <a:gd name="connsiteX3495" fmla="*/ 2337601 w 4109383"/>
              <a:gd name="connsiteY3495" fmla="*/ 1429021 h 7188975"/>
              <a:gd name="connsiteX3496" fmla="*/ 2337601 w 4109383"/>
              <a:gd name="connsiteY3496" fmla="*/ 1429019 h 7188975"/>
              <a:gd name="connsiteX3497" fmla="*/ 2342263 w 4109383"/>
              <a:gd name="connsiteY3497" fmla="*/ 1430486 h 7188975"/>
              <a:gd name="connsiteX3498" fmla="*/ 1958709 w 4109383"/>
              <a:gd name="connsiteY3498" fmla="*/ 1164817 h 7188975"/>
              <a:gd name="connsiteX3499" fmla="*/ 1960755 w 4109383"/>
              <a:gd name="connsiteY3499" fmla="*/ 1169690 h 7188975"/>
              <a:gd name="connsiteX3500" fmla="*/ 1960753 w 4109383"/>
              <a:gd name="connsiteY3500" fmla="*/ 1169692 h 7188975"/>
              <a:gd name="connsiteX3501" fmla="*/ 1958709 w 4109383"/>
              <a:gd name="connsiteY3501" fmla="*/ 1164821 h 7188975"/>
              <a:gd name="connsiteX3502" fmla="*/ 1954310 w 4109383"/>
              <a:gd name="connsiteY3502" fmla="*/ 1173668 h 7188975"/>
              <a:gd name="connsiteX3503" fmla="*/ 1954308 w 4109383"/>
              <a:gd name="connsiteY3503" fmla="*/ 1173669 h 7188975"/>
              <a:gd name="connsiteX3504" fmla="*/ 1958709 w 4109383"/>
              <a:gd name="connsiteY3504" fmla="*/ 1164817 h 7188975"/>
              <a:gd name="connsiteX3505" fmla="*/ 1832294 w 4109383"/>
              <a:gd name="connsiteY3505" fmla="*/ 1077493 h 7188975"/>
              <a:gd name="connsiteX3506" fmla="*/ 1829993 w 4109383"/>
              <a:gd name="connsiteY3506" fmla="*/ 1084986 h 7188975"/>
              <a:gd name="connsiteX3507" fmla="*/ 1825482 w 4109383"/>
              <a:gd name="connsiteY3507" fmla="*/ 1135759 h 7188975"/>
              <a:gd name="connsiteX3508" fmla="*/ 1824755 w 4109383"/>
              <a:gd name="connsiteY3508" fmla="*/ 1141617 h 7188975"/>
              <a:gd name="connsiteX3509" fmla="*/ 1812282 w 4109383"/>
              <a:gd name="connsiteY3509" fmla="*/ 1130630 h 7188975"/>
              <a:gd name="connsiteX3510" fmla="*/ 1810942 w 4109383"/>
              <a:gd name="connsiteY3510" fmla="*/ 1130354 h 7188975"/>
              <a:gd name="connsiteX3511" fmla="*/ 1817483 w 4109383"/>
              <a:gd name="connsiteY3511" fmla="*/ 1110273 h 7188975"/>
              <a:gd name="connsiteX3512" fmla="*/ 1818763 w 4109383"/>
              <a:gd name="connsiteY3512" fmla="*/ 1096819 h 7188975"/>
              <a:gd name="connsiteX3513" fmla="*/ 1815224 w 4109383"/>
              <a:gd name="connsiteY3513" fmla="*/ 1088029 h 7188975"/>
              <a:gd name="connsiteX3514" fmla="*/ 1816617 w 4109383"/>
              <a:gd name="connsiteY3514" fmla="*/ 1086266 h 7188975"/>
              <a:gd name="connsiteX3515" fmla="*/ 1817346 w 4109383"/>
              <a:gd name="connsiteY3515" fmla="*/ 1085386 h 7188975"/>
              <a:gd name="connsiteX3516" fmla="*/ 1824067 w 4109383"/>
              <a:gd name="connsiteY3516" fmla="*/ 1081486 h 7188975"/>
              <a:gd name="connsiteX3517" fmla="*/ 1832294 w 4109383"/>
              <a:gd name="connsiteY3517" fmla="*/ 1077493 h 7188975"/>
              <a:gd name="connsiteX3518" fmla="*/ 2002042 w 4109383"/>
              <a:gd name="connsiteY3518" fmla="*/ 1177199 h 7188975"/>
              <a:gd name="connsiteX3519" fmla="*/ 2000081 w 4109383"/>
              <a:gd name="connsiteY3519" fmla="*/ 1184319 h 7188975"/>
              <a:gd name="connsiteX3520" fmla="*/ 1999988 w 4109383"/>
              <a:gd name="connsiteY3520" fmla="*/ 1184106 h 7188975"/>
              <a:gd name="connsiteX3521" fmla="*/ 1607944 w 4109383"/>
              <a:gd name="connsiteY3521" fmla="*/ 885146 h 7188975"/>
              <a:gd name="connsiteX3522" fmla="*/ 1607944 w 4109383"/>
              <a:gd name="connsiteY3522" fmla="*/ 885148 h 7188975"/>
              <a:gd name="connsiteX3523" fmla="*/ 1607944 w 4109383"/>
              <a:gd name="connsiteY3523" fmla="*/ 885148 h 7188975"/>
              <a:gd name="connsiteX3524" fmla="*/ 1607648 w 4109383"/>
              <a:gd name="connsiteY3524" fmla="*/ 916965 h 7188975"/>
              <a:gd name="connsiteX3525" fmla="*/ 1607944 w 4109383"/>
              <a:gd name="connsiteY3525" fmla="*/ 885148 h 7188975"/>
              <a:gd name="connsiteX3526" fmla="*/ 1596995 w 4109383"/>
              <a:gd name="connsiteY3526" fmla="*/ 881900 h 7188975"/>
              <a:gd name="connsiteX3527" fmla="*/ 1587559 w 4109383"/>
              <a:gd name="connsiteY3527" fmla="*/ 880187 h 7188975"/>
              <a:gd name="connsiteX3528" fmla="*/ 1587540 w 4109383"/>
              <a:gd name="connsiteY3528" fmla="*/ 880185 h 7188975"/>
              <a:gd name="connsiteX3529" fmla="*/ 1587541 w 4109383"/>
              <a:gd name="connsiteY3529" fmla="*/ 880184 h 7188975"/>
              <a:gd name="connsiteX3530" fmla="*/ 1587559 w 4109383"/>
              <a:gd name="connsiteY3530" fmla="*/ 880187 h 7188975"/>
              <a:gd name="connsiteX3531" fmla="*/ 1594619 w 4109383"/>
              <a:gd name="connsiteY3531" fmla="*/ 881195 h 7188975"/>
              <a:gd name="connsiteX3532" fmla="*/ 1596995 w 4109383"/>
              <a:gd name="connsiteY3532" fmla="*/ 881900 h 7188975"/>
              <a:gd name="connsiteX3533" fmla="*/ 1598486 w 4109383"/>
              <a:gd name="connsiteY3533" fmla="*/ 882170 h 7188975"/>
              <a:gd name="connsiteX3534" fmla="*/ 1607944 w 4109383"/>
              <a:gd name="connsiteY3534" fmla="*/ 885146 h 7188975"/>
              <a:gd name="connsiteX3535" fmla="*/ 2211286 w 4109383"/>
              <a:gd name="connsiteY3535" fmla="*/ 1284298 h 7188975"/>
              <a:gd name="connsiteX3536" fmla="*/ 2218493 w 4109383"/>
              <a:gd name="connsiteY3536" fmla="*/ 1290276 h 7188975"/>
              <a:gd name="connsiteX3537" fmla="*/ 2218485 w 4109383"/>
              <a:gd name="connsiteY3537" fmla="*/ 1290277 h 7188975"/>
              <a:gd name="connsiteX3538" fmla="*/ 2211283 w 4109383"/>
              <a:gd name="connsiteY3538" fmla="*/ 1284305 h 7188975"/>
              <a:gd name="connsiteX3539" fmla="*/ 2202136 w 4109383"/>
              <a:gd name="connsiteY3539" fmla="*/ 1287195 h 7188975"/>
              <a:gd name="connsiteX3540" fmla="*/ 2202141 w 4109383"/>
              <a:gd name="connsiteY3540" fmla="*/ 1287190 h 7188975"/>
              <a:gd name="connsiteX3541" fmla="*/ 2211286 w 4109383"/>
              <a:gd name="connsiteY3541" fmla="*/ 1284298 h 7188975"/>
              <a:gd name="connsiteX3542" fmla="*/ 1828471 w 4109383"/>
              <a:gd name="connsiteY3542" fmla="*/ 1020184 h 7188975"/>
              <a:gd name="connsiteX3543" fmla="*/ 1837198 w 4109383"/>
              <a:gd name="connsiteY3543" fmla="*/ 1030697 h 7188975"/>
              <a:gd name="connsiteX3544" fmla="*/ 1827230 w 4109383"/>
              <a:gd name="connsiteY3544" fmla="*/ 1045089 h 7188975"/>
              <a:gd name="connsiteX3545" fmla="*/ 1823865 w 4109383"/>
              <a:gd name="connsiteY3545" fmla="*/ 1056659 h 7188975"/>
              <a:gd name="connsiteX3546" fmla="*/ 1823695 w 4109383"/>
              <a:gd name="connsiteY3546" fmla="*/ 1056676 h 7188975"/>
              <a:gd name="connsiteX3547" fmla="*/ 1825193 w 4109383"/>
              <a:gd name="connsiteY3547" fmla="*/ 1048031 h 7188975"/>
              <a:gd name="connsiteX3548" fmla="*/ 1827230 w 4109383"/>
              <a:gd name="connsiteY3548" fmla="*/ 1045089 h 7188975"/>
              <a:gd name="connsiteX3549" fmla="*/ 1827777 w 4109383"/>
              <a:gd name="connsiteY3549" fmla="*/ 1043216 h 7188975"/>
              <a:gd name="connsiteX3550" fmla="*/ 1837197 w 4109383"/>
              <a:gd name="connsiteY3550" fmla="*/ 1030696 h 7188975"/>
              <a:gd name="connsiteX3551" fmla="*/ 1828471 w 4109383"/>
              <a:gd name="connsiteY3551" fmla="*/ 1020184 h 7188975"/>
              <a:gd name="connsiteX3552" fmla="*/ 1886101 w 4109383"/>
              <a:gd name="connsiteY3552" fmla="*/ 1045084 h 7188975"/>
              <a:gd name="connsiteX3553" fmla="*/ 1886096 w 4109383"/>
              <a:gd name="connsiteY3553" fmla="*/ 1045095 h 7188975"/>
              <a:gd name="connsiteX3554" fmla="*/ 1881866 w 4109383"/>
              <a:gd name="connsiteY3554" fmla="*/ 1051515 h 7188975"/>
              <a:gd name="connsiteX3555" fmla="*/ 1881864 w 4109383"/>
              <a:gd name="connsiteY3555" fmla="*/ 1051515 h 7188975"/>
              <a:gd name="connsiteX3556" fmla="*/ 1739243 w 4109383"/>
              <a:gd name="connsiteY3556" fmla="*/ 942919 h 7188975"/>
              <a:gd name="connsiteX3557" fmla="*/ 1739242 w 4109383"/>
              <a:gd name="connsiteY3557" fmla="*/ 942940 h 7188975"/>
              <a:gd name="connsiteX3558" fmla="*/ 1732205 w 4109383"/>
              <a:gd name="connsiteY3558" fmla="*/ 958847 h 7188975"/>
              <a:gd name="connsiteX3559" fmla="*/ 1725159 w 4109383"/>
              <a:gd name="connsiteY3559" fmla="*/ 974769 h 7188975"/>
              <a:gd name="connsiteX3560" fmla="*/ 1723422 w 4109383"/>
              <a:gd name="connsiteY3560" fmla="*/ 1008456 h 7188975"/>
              <a:gd name="connsiteX3561" fmla="*/ 1719791 w 4109383"/>
              <a:gd name="connsiteY3561" fmla="*/ 1014313 h 7188975"/>
              <a:gd name="connsiteX3562" fmla="*/ 1720254 w 4109383"/>
              <a:gd name="connsiteY3562" fmla="*/ 1021557 h 7188975"/>
              <a:gd name="connsiteX3563" fmla="*/ 1720249 w 4109383"/>
              <a:gd name="connsiteY3563" fmla="*/ 1021559 h 7188975"/>
              <a:gd name="connsiteX3564" fmla="*/ 1723415 w 4109383"/>
              <a:gd name="connsiteY3564" fmla="*/ 1008451 h 7188975"/>
              <a:gd name="connsiteX3565" fmla="*/ 1725153 w 4109383"/>
              <a:gd name="connsiteY3565" fmla="*/ 974763 h 7188975"/>
              <a:gd name="connsiteX3566" fmla="*/ 1739243 w 4109383"/>
              <a:gd name="connsiteY3566" fmla="*/ 942919 h 7188975"/>
              <a:gd name="connsiteX3567" fmla="*/ 1299834 w 4109383"/>
              <a:gd name="connsiteY3567" fmla="*/ 621773 h 7188975"/>
              <a:gd name="connsiteX3568" fmla="*/ 1298408 w 4109383"/>
              <a:gd name="connsiteY3568" fmla="*/ 645725 h 7188975"/>
              <a:gd name="connsiteX3569" fmla="*/ 1307750 w 4109383"/>
              <a:gd name="connsiteY3569" fmla="*/ 629128 h 7188975"/>
              <a:gd name="connsiteX3570" fmla="*/ 1293884 w 4109383"/>
              <a:gd name="connsiteY3570" fmla="*/ 616259 h 7188975"/>
              <a:gd name="connsiteX3571" fmla="*/ 1279449 w 4109383"/>
              <a:gd name="connsiteY3571" fmla="*/ 643923 h 7188975"/>
              <a:gd name="connsiteX3572" fmla="*/ 1281993 w 4109383"/>
              <a:gd name="connsiteY3572" fmla="*/ 649446 h 7188975"/>
              <a:gd name="connsiteX3573" fmla="*/ 1283408 w 4109383"/>
              <a:gd name="connsiteY3573" fmla="*/ 647601 h 7188975"/>
              <a:gd name="connsiteX3574" fmla="*/ 1293884 w 4109383"/>
              <a:gd name="connsiteY3574" fmla="*/ 616259 h 7188975"/>
              <a:gd name="connsiteX3575" fmla="*/ 1305490 w 4109383"/>
              <a:gd name="connsiteY3575" fmla="*/ 614395 h 7188975"/>
              <a:gd name="connsiteX3576" fmla="*/ 1293891 w 4109383"/>
              <a:gd name="connsiteY3576" fmla="*/ 616260 h 7188975"/>
              <a:gd name="connsiteX3577" fmla="*/ 1299830 w 4109383"/>
              <a:gd name="connsiteY3577" fmla="*/ 621777 h 7188975"/>
              <a:gd name="connsiteX3578" fmla="*/ 1299834 w 4109383"/>
              <a:gd name="connsiteY3578" fmla="*/ 621773 h 7188975"/>
              <a:gd name="connsiteX3579" fmla="*/ 1615440 w 4109383"/>
              <a:gd name="connsiteY3579" fmla="*/ 821500 h 7188975"/>
              <a:gd name="connsiteX3580" fmla="*/ 1617342 w 4109383"/>
              <a:gd name="connsiteY3580" fmla="*/ 826877 h 7188975"/>
              <a:gd name="connsiteX3581" fmla="*/ 1617340 w 4109383"/>
              <a:gd name="connsiteY3581" fmla="*/ 826880 h 7188975"/>
              <a:gd name="connsiteX3582" fmla="*/ 1615440 w 4109383"/>
              <a:gd name="connsiteY3582" fmla="*/ 821504 h 7188975"/>
              <a:gd name="connsiteX3583" fmla="*/ 1610338 w 4109383"/>
              <a:gd name="connsiteY3583" fmla="*/ 821979 h 7188975"/>
              <a:gd name="connsiteX3584" fmla="*/ 1605669 w 4109383"/>
              <a:gd name="connsiteY3584" fmla="*/ 825262 h 7188975"/>
              <a:gd name="connsiteX3585" fmla="*/ 1610338 w 4109383"/>
              <a:gd name="connsiteY3585" fmla="*/ 821979 h 7188975"/>
              <a:gd name="connsiteX3586" fmla="*/ 1610338 w 4109383"/>
              <a:gd name="connsiteY3586" fmla="*/ 821979 h 7188975"/>
              <a:gd name="connsiteX3587" fmla="*/ 1610340 w 4109383"/>
              <a:gd name="connsiteY3587" fmla="*/ 821978 h 7188975"/>
              <a:gd name="connsiteX3588" fmla="*/ 1615440 w 4109383"/>
              <a:gd name="connsiteY3588" fmla="*/ 821500 h 7188975"/>
              <a:gd name="connsiteX3589" fmla="*/ 1942478 w 4109383"/>
              <a:gd name="connsiteY3589" fmla="*/ 1040317 h 7188975"/>
              <a:gd name="connsiteX3590" fmla="*/ 1940451 w 4109383"/>
              <a:gd name="connsiteY3590" fmla="*/ 1046026 h 7188975"/>
              <a:gd name="connsiteX3591" fmla="*/ 1942253 w 4109383"/>
              <a:gd name="connsiteY3591" fmla="*/ 1065770 h 7188975"/>
              <a:gd name="connsiteX3592" fmla="*/ 1935970 w 4109383"/>
              <a:gd name="connsiteY3592" fmla="*/ 1083475 h 7188975"/>
              <a:gd name="connsiteX3593" fmla="*/ 1936184 w 4109383"/>
              <a:gd name="connsiteY3593" fmla="*/ 1072127 h 7188975"/>
              <a:gd name="connsiteX3594" fmla="*/ 1935460 w 4109383"/>
              <a:gd name="connsiteY3594" fmla="*/ 1045949 h 7188975"/>
              <a:gd name="connsiteX3595" fmla="*/ 1737825 w 4109383"/>
              <a:gd name="connsiteY3595" fmla="*/ 899876 h 7188975"/>
              <a:gd name="connsiteX3596" fmla="*/ 1736386 w 4109383"/>
              <a:gd name="connsiteY3596" fmla="*/ 901753 h 7188975"/>
              <a:gd name="connsiteX3597" fmla="*/ 1729772 w 4109383"/>
              <a:gd name="connsiteY3597" fmla="*/ 920481 h 7188975"/>
              <a:gd name="connsiteX3598" fmla="*/ 1729770 w 4109383"/>
              <a:gd name="connsiteY3598" fmla="*/ 920479 h 7188975"/>
              <a:gd name="connsiteX3599" fmla="*/ 1736385 w 4109383"/>
              <a:gd name="connsiteY3599" fmla="*/ 901750 h 7188975"/>
              <a:gd name="connsiteX3600" fmla="*/ 1737823 w 4109383"/>
              <a:gd name="connsiteY3600" fmla="*/ 899875 h 7188975"/>
              <a:gd name="connsiteX3601" fmla="*/ 1735944 w 4109383"/>
              <a:gd name="connsiteY3601" fmla="*/ 891478 h 7188975"/>
              <a:gd name="connsiteX3602" fmla="*/ 1746255 w 4109383"/>
              <a:gd name="connsiteY3602" fmla="*/ 898632 h 7188975"/>
              <a:gd name="connsiteX3603" fmla="*/ 1750178 w 4109383"/>
              <a:gd name="connsiteY3603" fmla="*/ 901725 h 7188975"/>
              <a:gd name="connsiteX3604" fmla="*/ 1746257 w 4109383"/>
              <a:gd name="connsiteY3604" fmla="*/ 898635 h 7188975"/>
              <a:gd name="connsiteX3605" fmla="*/ 1734871 w 4109383"/>
              <a:gd name="connsiteY3605" fmla="*/ 891030 h 7188975"/>
              <a:gd name="connsiteX3606" fmla="*/ 1729220 w 4109383"/>
              <a:gd name="connsiteY3606" fmla="*/ 888668 h 7188975"/>
              <a:gd name="connsiteX3607" fmla="*/ 1729205 w 4109383"/>
              <a:gd name="connsiteY3607" fmla="*/ 888664 h 7188975"/>
              <a:gd name="connsiteX3608" fmla="*/ 1729205 w 4109383"/>
              <a:gd name="connsiteY3608" fmla="*/ 888661 h 7188975"/>
              <a:gd name="connsiteX3609" fmla="*/ 1729220 w 4109383"/>
              <a:gd name="connsiteY3609" fmla="*/ 888668 h 7188975"/>
              <a:gd name="connsiteX3610" fmla="*/ 1732806 w 4109383"/>
              <a:gd name="connsiteY3610" fmla="*/ 889651 h 7188975"/>
              <a:gd name="connsiteX3611" fmla="*/ 1734871 w 4109383"/>
              <a:gd name="connsiteY3611" fmla="*/ 891030 h 7188975"/>
              <a:gd name="connsiteX3612" fmla="*/ 1840095 w 4109383"/>
              <a:gd name="connsiteY3612" fmla="*/ 959572 h 7188975"/>
              <a:gd name="connsiteX3613" fmla="*/ 1841996 w 4109383"/>
              <a:gd name="connsiteY3613" fmla="*/ 964949 h 7188975"/>
              <a:gd name="connsiteX3614" fmla="*/ 1841994 w 4109383"/>
              <a:gd name="connsiteY3614" fmla="*/ 964954 h 7188975"/>
              <a:gd name="connsiteX3615" fmla="*/ 1840093 w 4109383"/>
              <a:gd name="connsiteY3615" fmla="*/ 959576 h 7188975"/>
              <a:gd name="connsiteX3616" fmla="*/ 1834991 w 4109383"/>
              <a:gd name="connsiteY3616" fmla="*/ 960054 h 7188975"/>
              <a:gd name="connsiteX3617" fmla="*/ 1830326 w 4109383"/>
              <a:gd name="connsiteY3617" fmla="*/ 963335 h 7188975"/>
              <a:gd name="connsiteX3618" fmla="*/ 1830323 w 4109383"/>
              <a:gd name="connsiteY3618" fmla="*/ 963334 h 7188975"/>
              <a:gd name="connsiteX3619" fmla="*/ 1840095 w 4109383"/>
              <a:gd name="connsiteY3619" fmla="*/ 959572 h 7188975"/>
              <a:gd name="connsiteX3620" fmla="*/ 1617432 w 4109383"/>
              <a:gd name="connsiteY3620" fmla="*/ 779620 h 7188975"/>
              <a:gd name="connsiteX3621" fmla="*/ 1623500 w 4109383"/>
              <a:gd name="connsiteY3621" fmla="*/ 784054 h 7188975"/>
              <a:gd name="connsiteX3622" fmla="*/ 1623494 w 4109383"/>
              <a:gd name="connsiteY3622" fmla="*/ 784055 h 7188975"/>
              <a:gd name="connsiteX3623" fmla="*/ 1617429 w 4109383"/>
              <a:gd name="connsiteY3623" fmla="*/ 779625 h 7188975"/>
              <a:gd name="connsiteX3624" fmla="*/ 1611143 w 4109383"/>
              <a:gd name="connsiteY3624" fmla="*/ 782208 h 7188975"/>
              <a:gd name="connsiteX3625" fmla="*/ 1611145 w 4109383"/>
              <a:gd name="connsiteY3625" fmla="*/ 782203 h 7188975"/>
              <a:gd name="connsiteX3626" fmla="*/ 1617432 w 4109383"/>
              <a:gd name="connsiteY3626" fmla="*/ 779620 h 7188975"/>
              <a:gd name="connsiteX3627" fmla="*/ 2399071 w 4109383"/>
              <a:gd name="connsiteY3627" fmla="*/ 1290805 h 7188975"/>
              <a:gd name="connsiteX3628" fmla="*/ 2399073 w 4109383"/>
              <a:gd name="connsiteY3628" fmla="*/ 1290808 h 7188975"/>
              <a:gd name="connsiteX3629" fmla="*/ 2387309 w 4109383"/>
              <a:gd name="connsiteY3629" fmla="*/ 1292690 h 7188975"/>
              <a:gd name="connsiteX3630" fmla="*/ 2394692 w 4109383"/>
              <a:gd name="connsiteY3630" fmla="*/ 1297357 h 7188975"/>
              <a:gd name="connsiteX3631" fmla="*/ 2395409 w 4109383"/>
              <a:gd name="connsiteY3631" fmla="*/ 1297809 h 7188975"/>
              <a:gd name="connsiteX3632" fmla="*/ 2395409 w 4109383"/>
              <a:gd name="connsiteY3632" fmla="*/ 1297811 h 7188975"/>
              <a:gd name="connsiteX3633" fmla="*/ 2394692 w 4109383"/>
              <a:gd name="connsiteY3633" fmla="*/ 1297357 h 7188975"/>
              <a:gd name="connsiteX3634" fmla="*/ 2387306 w 4109383"/>
              <a:gd name="connsiteY3634" fmla="*/ 1292689 h 7188975"/>
              <a:gd name="connsiteX3635" fmla="*/ 2399071 w 4109383"/>
              <a:gd name="connsiteY3635" fmla="*/ 1290805 h 7188975"/>
              <a:gd name="connsiteX3636" fmla="*/ 1962661 w 4109383"/>
              <a:gd name="connsiteY3636" fmla="*/ 972233 h 7188975"/>
              <a:gd name="connsiteX3637" fmla="*/ 1957180 w 4109383"/>
              <a:gd name="connsiteY3637" fmla="*/ 998889 h 7188975"/>
              <a:gd name="connsiteX3638" fmla="*/ 1952963 w 4109383"/>
              <a:gd name="connsiteY3638" fmla="*/ 996583 h 7188975"/>
              <a:gd name="connsiteX3639" fmla="*/ 1951602 w 4109383"/>
              <a:gd name="connsiteY3639" fmla="*/ 1014603 h 7188975"/>
              <a:gd name="connsiteX3640" fmla="*/ 1950722 w 4109383"/>
              <a:gd name="connsiteY3640" fmla="*/ 1017082 h 7188975"/>
              <a:gd name="connsiteX3641" fmla="*/ 1951279 w 4109383"/>
              <a:gd name="connsiteY3641" fmla="*/ 1013754 h 7188975"/>
              <a:gd name="connsiteX3642" fmla="*/ 1958432 w 4109383"/>
              <a:gd name="connsiteY3642" fmla="*/ 972173 h 7188975"/>
              <a:gd name="connsiteX3643" fmla="*/ 1969825 w 4109383"/>
              <a:gd name="connsiteY3643" fmla="*/ 955230 h 7188975"/>
              <a:gd name="connsiteX3644" fmla="*/ 1970458 w 4109383"/>
              <a:gd name="connsiteY3644" fmla="*/ 958369 h 7188975"/>
              <a:gd name="connsiteX3645" fmla="*/ 1967598 w 4109383"/>
              <a:gd name="connsiteY3645" fmla="*/ 961430 h 7188975"/>
              <a:gd name="connsiteX3646" fmla="*/ 1755397 w 4109383"/>
              <a:gd name="connsiteY3646" fmla="*/ 778192 h 7188975"/>
              <a:gd name="connsiteX3647" fmla="*/ 1755399 w 4109383"/>
              <a:gd name="connsiteY3647" fmla="*/ 778195 h 7188975"/>
              <a:gd name="connsiteX3648" fmla="*/ 1747066 w 4109383"/>
              <a:gd name="connsiteY3648" fmla="*/ 780079 h 7188975"/>
              <a:gd name="connsiteX3649" fmla="*/ 1753086 w 4109383"/>
              <a:gd name="connsiteY3649" fmla="*/ 783480 h 7188975"/>
              <a:gd name="connsiteX3650" fmla="*/ 1753671 w 4109383"/>
              <a:gd name="connsiteY3650" fmla="*/ 783810 h 7188975"/>
              <a:gd name="connsiteX3651" fmla="*/ 1753672 w 4109383"/>
              <a:gd name="connsiteY3651" fmla="*/ 783811 h 7188975"/>
              <a:gd name="connsiteX3652" fmla="*/ 1753086 w 4109383"/>
              <a:gd name="connsiteY3652" fmla="*/ 783480 h 7188975"/>
              <a:gd name="connsiteX3653" fmla="*/ 1747064 w 4109383"/>
              <a:gd name="connsiteY3653" fmla="*/ 780078 h 7188975"/>
              <a:gd name="connsiteX3654" fmla="*/ 1755397 w 4109383"/>
              <a:gd name="connsiteY3654" fmla="*/ 778192 h 7188975"/>
              <a:gd name="connsiteX3655" fmla="*/ 2657033 w 4109383"/>
              <a:gd name="connsiteY3655" fmla="*/ 1358260 h 7188975"/>
              <a:gd name="connsiteX3656" fmla="*/ 2646655 w 4109383"/>
              <a:gd name="connsiteY3656" fmla="*/ 1351917 h 7188975"/>
              <a:gd name="connsiteX3657" fmla="*/ 2638337 w 4109383"/>
              <a:gd name="connsiteY3657" fmla="*/ 1378542 h 7188975"/>
              <a:gd name="connsiteX3658" fmla="*/ 2648714 w 4109383"/>
              <a:gd name="connsiteY3658" fmla="*/ 1384885 h 7188975"/>
              <a:gd name="connsiteX3659" fmla="*/ 2657033 w 4109383"/>
              <a:gd name="connsiteY3659" fmla="*/ 1358260 h 7188975"/>
              <a:gd name="connsiteX3660" fmla="*/ 2417969 w 4109383"/>
              <a:gd name="connsiteY3660" fmla="*/ 1169871 h 7188975"/>
              <a:gd name="connsiteX3661" fmla="*/ 2422456 w 4109383"/>
              <a:gd name="connsiteY3661" fmla="*/ 1179609 h 7188975"/>
              <a:gd name="connsiteX3662" fmla="*/ 2422452 w 4109383"/>
              <a:gd name="connsiteY3662" fmla="*/ 1179608 h 7188975"/>
              <a:gd name="connsiteX3663" fmla="*/ 2417967 w 4109383"/>
              <a:gd name="connsiteY3663" fmla="*/ 1169876 h 7188975"/>
              <a:gd name="connsiteX3664" fmla="*/ 2408499 w 4109383"/>
              <a:gd name="connsiteY3664" fmla="*/ 1174243 h 7188975"/>
              <a:gd name="connsiteX3665" fmla="*/ 2408494 w 4109383"/>
              <a:gd name="connsiteY3665" fmla="*/ 1174241 h 7188975"/>
              <a:gd name="connsiteX3666" fmla="*/ 2417969 w 4109383"/>
              <a:gd name="connsiteY3666" fmla="*/ 1169871 h 7188975"/>
              <a:gd name="connsiteX3667" fmla="*/ 1952833 w 4109383"/>
              <a:gd name="connsiteY3667" fmla="*/ 822097 h 7188975"/>
              <a:gd name="connsiteX3668" fmla="*/ 1944399 w 4109383"/>
              <a:gd name="connsiteY3668" fmla="*/ 817486 h 7188975"/>
              <a:gd name="connsiteX3669" fmla="*/ 1941925 w 4109383"/>
              <a:gd name="connsiteY3669" fmla="*/ 838644 h 7188975"/>
              <a:gd name="connsiteX3670" fmla="*/ 1950359 w 4109383"/>
              <a:gd name="connsiteY3670" fmla="*/ 843255 h 7188975"/>
              <a:gd name="connsiteX3671" fmla="*/ 1952833 w 4109383"/>
              <a:gd name="connsiteY3671" fmla="*/ 822097 h 7188975"/>
              <a:gd name="connsiteX3672" fmla="*/ 1752847 w 4109383"/>
              <a:gd name="connsiteY3672" fmla="*/ 682747 h 7188975"/>
              <a:gd name="connsiteX3673" fmla="*/ 1757438 w 4109383"/>
              <a:gd name="connsiteY3673" fmla="*/ 690224 h 7188975"/>
              <a:gd name="connsiteX3674" fmla="*/ 1757436 w 4109383"/>
              <a:gd name="connsiteY3674" fmla="*/ 690223 h 7188975"/>
              <a:gd name="connsiteX3675" fmla="*/ 1752847 w 4109383"/>
              <a:gd name="connsiteY3675" fmla="*/ 682752 h 7188975"/>
              <a:gd name="connsiteX3676" fmla="*/ 1746525 w 4109383"/>
              <a:gd name="connsiteY3676" fmla="*/ 686503 h 7188975"/>
              <a:gd name="connsiteX3677" fmla="*/ 1746521 w 4109383"/>
              <a:gd name="connsiteY3677" fmla="*/ 686502 h 7188975"/>
              <a:gd name="connsiteX3678" fmla="*/ 1752847 w 4109383"/>
              <a:gd name="connsiteY3678" fmla="*/ 682747 h 7188975"/>
              <a:gd name="connsiteX3679" fmla="*/ 1598038 w 4109383"/>
              <a:gd name="connsiteY3679" fmla="*/ 494014 h 7188975"/>
              <a:gd name="connsiteX3680" fmla="*/ 1600047 w 4109383"/>
              <a:gd name="connsiteY3680" fmla="*/ 495879 h 7188975"/>
              <a:gd name="connsiteX3681" fmla="*/ 1600042 w 4109383"/>
              <a:gd name="connsiteY3681" fmla="*/ 495880 h 7188975"/>
              <a:gd name="connsiteX3682" fmla="*/ 1598040 w 4109383"/>
              <a:gd name="connsiteY3682" fmla="*/ 494021 h 7188975"/>
              <a:gd name="connsiteX3683" fmla="*/ 1592905 w 4109383"/>
              <a:gd name="connsiteY3683" fmla="*/ 492863 h 7188975"/>
              <a:gd name="connsiteX3684" fmla="*/ 1589716 w 4109383"/>
              <a:gd name="connsiteY3684" fmla="*/ 495901 h 7188975"/>
              <a:gd name="connsiteX3685" fmla="*/ 1589703 w 4109383"/>
              <a:gd name="connsiteY3685" fmla="*/ 495902 h 7188975"/>
              <a:gd name="connsiteX3686" fmla="*/ 1598038 w 4109383"/>
              <a:gd name="connsiteY3686" fmla="*/ 494014 h 7188975"/>
              <a:gd name="connsiteX3687" fmla="*/ 2685051 w 4109383"/>
              <a:gd name="connsiteY3687" fmla="*/ 1227391 h 7188975"/>
              <a:gd name="connsiteX3688" fmla="*/ 2668606 w 4109383"/>
              <a:gd name="connsiteY3688" fmla="*/ 1243762 h 7188975"/>
              <a:gd name="connsiteX3689" fmla="*/ 2664104 w 4109383"/>
              <a:gd name="connsiteY3689" fmla="*/ 1251582 h 7188975"/>
              <a:gd name="connsiteX3690" fmla="*/ 2251856 w 4109383"/>
              <a:gd name="connsiteY3690" fmla="*/ 921712 h 7188975"/>
              <a:gd name="connsiteX3691" fmla="*/ 2254148 w 4109383"/>
              <a:gd name="connsiteY3691" fmla="*/ 924195 h 7188975"/>
              <a:gd name="connsiteX3692" fmla="*/ 2254140 w 4109383"/>
              <a:gd name="connsiteY3692" fmla="*/ 924194 h 7188975"/>
              <a:gd name="connsiteX3693" fmla="*/ 2251857 w 4109383"/>
              <a:gd name="connsiteY3693" fmla="*/ 921721 h 7188975"/>
              <a:gd name="connsiteX3694" fmla="*/ 2245150 w 4109383"/>
              <a:gd name="connsiteY3694" fmla="*/ 919946 h 7188975"/>
              <a:gd name="connsiteX3695" fmla="*/ 2240106 w 4109383"/>
              <a:gd name="connsiteY3695" fmla="*/ 923599 h 7188975"/>
              <a:gd name="connsiteX3696" fmla="*/ 2240088 w 4109383"/>
              <a:gd name="connsiteY3696" fmla="*/ 923600 h 7188975"/>
              <a:gd name="connsiteX3697" fmla="*/ 2251856 w 4109383"/>
              <a:gd name="connsiteY3697" fmla="*/ 921712 h 7188975"/>
              <a:gd name="connsiteX3698" fmla="*/ 1955598 w 4109383"/>
              <a:gd name="connsiteY3698" fmla="*/ 718548 h 7188975"/>
              <a:gd name="connsiteX3699" fmla="*/ 1945805 w 4109383"/>
              <a:gd name="connsiteY3699" fmla="*/ 731951 h 7188975"/>
              <a:gd name="connsiteX3700" fmla="*/ 1943575 w 4109383"/>
              <a:gd name="connsiteY3700" fmla="*/ 738237 h 7188975"/>
              <a:gd name="connsiteX3701" fmla="*/ 1601494 w 4109383"/>
              <a:gd name="connsiteY3701" fmla="*/ 471548 h 7188975"/>
              <a:gd name="connsiteX3702" fmla="*/ 1602641 w 4109383"/>
              <a:gd name="connsiteY3702" fmla="*/ 479032 h 7188975"/>
              <a:gd name="connsiteX3703" fmla="*/ 1602638 w 4109383"/>
              <a:gd name="connsiteY3703" fmla="*/ 479030 h 7188975"/>
              <a:gd name="connsiteX3704" fmla="*/ 1601493 w 4109383"/>
              <a:gd name="connsiteY3704" fmla="*/ 471553 h 7188975"/>
              <a:gd name="connsiteX3705" fmla="*/ 1593165 w 4109383"/>
              <a:gd name="connsiteY3705" fmla="*/ 473439 h 7188975"/>
              <a:gd name="connsiteX3706" fmla="*/ 1593160 w 4109383"/>
              <a:gd name="connsiteY3706" fmla="*/ 473437 h 7188975"/>
              <a:gd name="connsiteX3707" fmla="*/ 1601494 w 4109383"/>
              <a:gd name="connsiteY3707" fmla="*/ 471548 h 7188975"/>
              <a:gd name="connsiteX3708" fmla="*/ 2261815 w 4109383"/>
              <a:gd name="connsiteY3708" fmla="*/ 893492 h 7188975"/>
              <a:gd name="connsiteX3709" fmla="*/ 2261620 w 4109383"/>
              <a:gd name="connsiteY3709" fmla="*/ 903031 h 7188975"/>
              <a:gd name="connsiteX3710" fmla="*/ 2261617 w 4109383"/>
              <a:gd name="connsiteY3710" fmla="*/ 903030 h 7188975"/>
              <a:gd name="connsiteX3711" fmla="*/ 2261812 w 4109383"/>
              <a:gd name="connsiteY3711" fmla="*/ 893497 h 7188975"/>
              <a:gd name="connsiteX3712" fmla="*/ 2250054 w 4109383"/>
              <a:gd name="connsiteY3712" fmla="*/ 895383 h 7188975"/>
              <a:gd name="connsiteX3713" fmla="*/ 2250049 w 4109383"/>
              <a:gd name="connsiteY3713" fmla="*/ 895380 h 7188975"/>
              <a:gd name="connsiteX3714" fmla="*/ 2261815 w 4109383"/>
              <a:gd name="connsiteY3714" fmla="*/ 893492 h 7188975"/>
              <a:gd name="connsiteX3715" fmla="*/ 2005003 w 4109383"/>
              <a:gd name="connsiteY3715" fmla="*/ 689280 h 7188975"/>
              <a:gd name="connsiteX3716" fmla="*/ 1989939 w 4109383"/>
              <a:gd name="connsiteY3716" fmla="*/ 699808 h 7188975"/>
              <a:gd name="connsiteX3717" fmla="*/ 1990872 w 4109383"/>
              <a:gd name="connsiteY3717" fmla="*/ 707821 h 7188975"/>
              <a:gd name="connsiteX3718" fmla="*/ 1986045 w 4109383"/>
              <a:gd name="connsiteY3718" fmla="*/ 742703 h 7188975"/>
              <a:gd name="connsiteX3719" fmla="*/ 1974647 w 4109383"/>
              <a:gd name="connsiteY3719" fmla="*/ 789001 h 7188975"/>
              <a:gd name="connsiteX3720" fmla="*/ 1965543 w 4109383"/>
              <a:gd name="connsiteY3720" fmla="*/ 825294 h 7188975"/>
              <a:gd name="connsiteX3721" fmla="*/ 1985128 w 4109383"/>
              <a:gd name="connsiteY3721" fmla="*/ 798481 h 7188975"/>
              <a:gd name="connsiteX3722" fmla="*/ 1984075 w 4109383"/>
              <a:gd name="connsiteY3722" fmla="*/ 797905 h 7188975"/>
              <a:gd name="connsiteX3723" fmla="*/ 1994294 w 4109383"/>
              <a:gd name="connsiteY3723" fmla="*/ 758466 h 7188975"/>
              <a:gd name="connsiteX3724" fmla="*/ 2005003 w 4109383"/>
              <a:gd name="connsiteY3724" fmla="*/ 689280 h 7188975"/>
              <a:gd name="connsiteX3725" fmla="*/ 2759035 w 4109383"/>
              <a:gd name="connsiteY3725" fmla="*/ 1193331 h 7188975"/>
              <a:gd name="connsiteX3726" fmla="*/ 2736101 w 4109383"/>
              <a:gd name="connsiteY3726" fmla="*/ 1205745 h 7188975"/>
              <a:gd name="connsiteX3727" fmla="*/ 2735491 w 4109383"/>
              <a:gd name="connsiteY3727" fmla="*/ 1215942 h 7188975"/>
              <a:gd name="connsiteX3728" fmla="*/ 2720759 w 4109383"/>
              <a:gd name="connsiteY3728" fmla="*/ 1259792 h 7188975"/>
              <a:gd name="connsiteX3729" fmla="*/ 2694427 w 4109383"/>
              <a:gd name="connsiteY3729" fmla="*/ 1317694 h 7188975"/>
              <a:gd name="connsiteX3730" fmla="*/ 2673555 w 4109383"/>
              <a:gd name="connsiteY3730" fmla="*/ 1363072 h 7188975"/>
              <a:gd name="connsiteX3731" fmla="*/ 2706446 w 4109383"/>
              <a:gd name="connsiteY3731" fmla="*/ 1330321 h 7188975"/>
              <a:gd name="connsiteX3732" fmla="*/ 2705149 w 4109383"/>
              <a:gd name="connsiteY3732" fmla="*/ 1329529 h 7188975"/>
              <a:gd name="connsiteX3733" fmla="*/ 2728275 w 4109383"/>
              <a:gd name="connsiteY3733" fmla="*/ 1280237 h 7188975"/>
              <a:gd name="connsiteX3734" fmla="*/ 2759035 w 4109383"/>
              <a:gd name="connsiteY3734" fmla="*/ 1193331 h 7188975"/>
              <a:gd name="connsiteX3735" fmla="*/ 1996980 w 4109383"/>
              <a:gd name="connsiteY3735" fmla="*/ 594844 h 7188975"/>
              <a:gd name="connsiteX3736" fmla="*/ 1982911 w 4109383"/>
              <a:gd name="connsiteY3736" fmla="*/ 609664 h 7188975"/>
              <a:gd name="connsiteX3737" fmla="*/ 1985950 w 4109383"/>
              <a:gd name="connsiteY3737" fmla="*/ 618829 h 7188975"/>
              <a:gd name="connsiteX3738" fmla="*/ 1973439 w 4109383"/>
              <a:gd name="connsiteY3738" fmla="*/ 668272 h 7188975"/>
              <a:gd name="connsiteX3739" fmla="*/ 1968491 w 4109383"/>
              <a:gd name="connsiteY3739" fmla="*/ 710590 h 7188975"/>
              <a:gd name="connsiteX3740" fmla="*/ 1950465 w 4109383"/>
              <a:gd name="connsiteY3740" fmla="*/ 772022 h 7188975"/>
              <a:gd name="connsiteX3741" fmla="*/ 1962244 w 4109383"/>
              <a:gd name="connsiteY3741" fmla="*/ 767209 h 7188975"/>
              <a:gd name="connsiteX3742" fmla="*/ 1972282 w 4109383"/>
              <a:gd name="connsiteY3742" fmla="*/ 738925 h 7188975"/>
              <a:gd name="connsiteX3743" fmla="*/ 1979461 w 4109383"/>
              <a:gd name="connsiteY3743" fmla="*/ 690321 h 7188975"/>
              <a:gd name="connsiteX3744" fmla="*/ 1991911 w 4109383"/>
              <a:gd name="connsiteY3744" fmla="*/ 644600 h 7188975"/>
              <a:gd name="connsiteX3745" fmla="*/ 1995743 w 4109383"/>
              <a:gd name="connsiteY3745" fmla="*/ 605426 h 7188975"/>
              <a:gd name="connsiteX3746" fmla="*/ 1996980 w 4109383"/>
              <a:gd name="connsiteY3746" fmla="*/ 594844 h 7188975"/>
              <a:gd name="connsiteX3747" fmla="*/ 2770262 w 4109383"/>
              <a:gd name="connsiteY3747" fmla="*/ 1073344 h 7188975"/>
              <a:gd name="connsiteX3748" fmla="*/ 2747674 w 4109383"/>
              <a:gd name="connsiteY3748" fmla="*/ 1091249 h 7188975"/>
              <a:gd name="connsiteX3749" fmla="*/ 2749656 w 4109383"/>
              <a:gd name="connsiteY3749" fmla="*/ 1103032 h 7188975"/>
              <a:gd name="connsiteX3750" fmla="*/ 2721072 w 4109383"/>
              <a:gd name="connsiteY3750" fmla="*/ 1164845 h 7188975"/>
              <a:gd name="connsiteX3751" fmla="*/ 2704433 w 4109383"/>
              <a:gd name="connsiteY3751" fmla="*/ 1218098 h 7188975"/>
              <a:gd name="connsiteX3752" fmla="*/ 2665550 w 4109383"/>
              <a:gd name="connsiteY3752" fmla="*/ 1294750 h 7188975"/>
              <a:gd name="connsiteX3753" fmla="*/ 2682680 w 4109383"/>
              <a:gd name="connsiteY3753" fmla="*/ 1289368 h 7188975"/>
              <a:gd name="connsiteX3754" fmla="*/ 2702945 w 4109383"/>
              <a:gd name="connsiteY3754" fmla="*/ 1254183 h 7188975"/>
              <a:gd name="connsiteX3755" fmla="*/ 2724087 w 4109383"/>
              <a:gd name="connsiteY3755" fmla="*/ 1193110 h 7188975"/>
              <a:gd name="connsiteX3756" fmla="*/ 2751715 w 4109383"/>
              <a:gd name="connsiteY3756" fmla="*/ 1136002 h 7188975"/>
              <a:gd name="connsiteX3757" fmla="*/ 2766100 w 4109383"/>
              <a:gd name="connsiteY3757" fmla="*/ 1086661 h 7188975"/>
              <a:gd name="connsiteX3758" fmla="*/ 2770262 w 4109383"/>
              <a:gd name="connsiteY3758" fmla="*/ 1073344 h 7188975"/>
              <a:gd name="connsiteX3759" fmla="*/ 1663137 w 4109383"/>
              <a:gd name="connsiteY3759" fmla="*/ 309007 h 7188975"/>
              <a:gd name="connsiteX3760" fmla="*/ 1662557 w 4109383"/>
              <a:gd name="connsiteY3760" fmla="*/ 327722 h 7188975"/>
              <a:gd name="connsiteX3761" fmla="*/ 1678644 w 4109383"/>
              <a:gd name="connsiteY3761" fmla="*/ 342666 h 7188975"/>
              <a:gd name="connsiteX3762" fmla="*/ 1679224 w 4109383"/>
              <a:gd name="connsiteY3762" fmla="*/ 323950 h 7188975"/>
              <a:gd name="connsiteX3763" fmla="*/ 2012515 w 4109383"/>
              <a:gd name="connsiteY3763" fmla="*/ 490783 h 7188975"/>
              <a:gd name="connsiteX3764" fmla="*/ 2009352 w 4109383"/>
              <a:gd name="connsiteY3764" fmla="*/ 489054 h 7188975"/>
              <a:gd name="connsiteX3765" fmla="*/ 1996029 w 4109383"/>
              <a:gd name="connsiteY3765" fmla="*/ 523048 h 7188975"/>
              <a:gd name="connsiteX3766" fmla="*/ 2004402 w 4109383"/>
              <a:gd name="connsiteY3766" fmla="*/ 531376 h 7188975"/>
              <a:gd name="connsiteX3767" fmla="*/ 2009796 w 4109383"/>
              <a:gd name="connsiteY3767" fmla="*/ 526819 h 7188975"/>
              <a:gd name="connsiteX3768" fmla="*/ 2010040 w 4109383"/>
              <a:gd name="connsiteY3768" fmla="*/ 511944 h 7188975"/>
              <a:gd name="connsiteX3769" fmla="*/ 2012515 w 4109383"/>
              <a:gd name="connsiteY3769" fmla="*/ 490783 h 7188975"/>
              <a:gd name="connsiteX3770" fmla="*/ 1665186 w 4109383"/>
              <a:gd name="connsiteY3770" fmla="*/ 221041 h 7188975"/>
              <a:gd name="connsiteX3771" fmla="*/ 1649954 w 4109383"/>
              <a:gd name="connsiteY3771" fmla="*/ 222937 h 7188975"/>
              <a:gd name="connsiteX3772" fmla="*/ 1647079 w 4109383"/>
              <a:gd name="connsiteY3772" fmla="*/ 226686 h 7188975"/>
              <a:gd name="connsiteX3773" fmla="*/ 2383652 w 4109383"/>
              <a:gd name="connsiteY3773" fmla="*/ 691519 h 7188975"/>
              <a:gd name="connsiteX3774" fmla="*/ 2378477 w 4109383"/>
              <a:gd name="connsiteY3774" fmla="*/ 715167 h 7188975"/>
              <a:gd name="connsiteX3775" fmla="*/ 2396833 w 4109383"/>
              <a:gd name="connsiteY3775" fmla="*/ 735047 h 7188975"/>
              <a:gd name="connsiteX3776" fmla="*/ 2402008 w 4109383"/>
              <a:gd name="connsiteY3776" fmla="*/ 711398 h 7188975"/>
              <a:gd name="connsiteX3777" fmla="*/ 1749079 w 4109383"/>
              <a:gd name="connsiteY3777" fmla="*/ 250828 h 7188975"/>
              <a:gd name="connsiteX3778" fmla="*/ 1723793 w 4109383"/>
              <a:gd name="connsiteY3778" fmla="*/ 243389 h 7188975"/>
              <a:gd name="connsiteX3779" fmla="*/ 1726951 w 4109383"/>
              <a:gd name="connsiteY3779" fmla="*/ 252742 h 7188975"/>
              <a:gd name="connsiteX3780" fmla="*/ 1724641 w 4109383"/>
              <a:gd name="connsiteY3780" fmla="*/ 282691 h 7188975"/>
              <a:gd name="connsiteX3781" fmla="*/ 1712560 w 4109383"/>
              <a:gd name="connsiteY3781" fmla="*/ 316403 h 7188975"/>
              <a:gd name="connsiteX3782" fmla="*/ 1702780 w 4109383"/>
              <a:gd name="connsiteY3782" fmla="*/ 342620 h 7188975"/>
              <a:gd name="connsiteX3783" fmla="*/ 1733241 w 4109383"/>
              <a:gd name="connsiteY3783" fmla="*/ 338820 h 7188975"/>
              <a:gd name="connsiteX3784" fmla="*/ 1731231 w 4109383"/>
              <a:gd name="connsiteY3784" fmla="*/ 336953 h 7188975"/>
              <a:gd name="connsiteX3785" fmla="*/ 1742448 w 4109383"/>
              <a:gd name="connsiteY3785" fmla="*/ 308857 h 7188975"/>
              <a:gd name="connsiteX3786" fmla="*/ 1749079 w 4109383"/>
              <a:gd name="connsiteY3786" fmla="*/ 250828 h 7188975"/>
              <a:gd name="connsiteX3787" fmla="*/ 2815748 w 4109383"/>
              <a:gd name="connsiteY3787" fmla="*/ 942597 h 7188975"/>
              <a:gd name="connsiteX3788" fmla="*/ 2811856 w 4109383"/>
              <a:gd name="connsiteY3788" fmla="*/ 940217 h 7188975"/>
              <a:gd name="connsiteX3789" fmla="*/ 2785791 w 4109383"/>
              <a:gd name="connsiteY3789" fmla="*/ 982433 h 7188975"/>
              <a:gd name="connsiteX3790" fmla="*/ 2795215 w 4109383"/>
              <a:gd name="connsiteY3790" fmla="*/ 993476 h 7188975"/>
              <a:gd name="connsiteX3791" fmla="*/ 2803612 w 4109383"/>
              <a:gd name="connsiteY3791" fmla="*/ 988036 h 7188975"/>
              <a:gd name="connsiteX3792" fmla="*/ 2807429 w 4109383"/>
              <a:gd name="connsiteY3792" fmla="*/ 969226 h 7188975"/>
              <a:gd name="connsiteX3793" fmla="*/ 2815748 w 4109383"/>
              <a:gd name="connsiteY3793" fmla="*/ 942597 h 7188975"/>
              <a:gd name="connsiteX3794" fmla="*/ 2048143 w 4109383"/>
              <a:gd name="connsiteY3794" fmla="*/ 393942 h 7188975"/>
              <a:gd name="connsiteX3795" fmla="*/ 2021685 w 4109383"/>
              <a:gd name="connsiteY3795" fmla="*/ 450764 h 7188975"/>
              <a:gd name="connsiteX3796" fmla="*/ 2023548 w 4109383"/>
              <a:gd name="connsiteY3796" fmla="*/ 466792 h 7188975"/>
              <a:gd name="connsiteX3797" fmla="*/ 2020951 w 4109383"/>
              <a:gd name="connsiteY3797" fmla="*/ 495388 h 7188975"/>
              <a:gd name="connsiteX3798" fmla="*/ 2036136 w 4109383"/>
              <a:gd name="connsiteY3798" fmla="*/ 477429 h 7188975"/>
              <a:gd name="connsiteX3799" fmla="*/ 2048830 w 4109383"/>
              <a:gd name="connsiteY3799" fmla="*/ 416831 h 7188975"/>
              <a:gd name="connsiteX3800" fmla="*/ 2048143 w 4109383"/>
              <a:gd name="connsiteY3800" fmla="*/ 393942 h 7188975"/>
              <a:gd name="connsiteX3801" fmla="*/ 1717222 w 4109383"/>
              <a:gd name="connsiteY3801" fmla="*/ 144207 h 7188975"/>
              <a:gd name="connsiteX3802" fmla="*/ 1694523 w 4109383"/>
              <a:gd name="connsiteY3802" fmla="*/ 142380 h 7188975"/>
              <a:gd name="connsiteX3803" fmla="*/ 1701701 w 4109383"/>
              <a:gd name="connsiteY3803" fmla="*/ 155466 h 7188975"/>
              <a:gd name="connsiteX3804" fmla="*/ 1688182 w 4109383"/>
              <a:gd name="connsiteY3804" fmla="*/ 191052 h 7188975"/>
              <a:gd name="connsiteX3805" fmla="*/ 1687019 w 4109383"/>
              <a:gd name="connsiteY3805" fmla="*/ 228486 h 7188975"/>
              <a:gd name="connsiteX3806" fmla="*/ 1665742 w 4109383"/>
              <a:gd name="connsiteY3806" fmla="*/ 269699 h 7188975"/>
              <a:gd name="connsiteX3807" fmla="*/ 1686141 w 4109383"/>
              <a:gd name="connsiteY3807" fmla="*/ 279020 h 7188975"/>
              <a:gd name="connsiteX3808" fmla="*/ 1699079 w 4109383"/>
              <a:gd name="connsiteY3808" fmla="*/ 262151 h 7188975"/>
              <a:gd name="connsiteX3809" fmla="*/ 1703116 w 4109383"/>
              <a:gd name="connsiteY3809" fmla="*/ 220969 h 7188975"/>
              <a:gd name="connsiteX3810" fmla="*/ 1717207 w 4109383"/>
              <a:gd name="connsiteY3810" fmla="*/ 189126 h 7188975"/>
              <a:gd name="connsiteX3811" fmla="*/ 1716930 w 4109383"/>
              <a:gd name="connsiteY3811" fmla="*/ 153568 h 7188975"/>
              <a:gd name="connsiteX3812" fmla="*/ 1717222 w 4109383"/>
              <a:gd name="connsiteY3812" fmla="*/ 144207 h 7188975"/>
              <a:gd name="connsiteX3813" fmla="*/ 2407045 w 4109383"/>
              <a:gd name="connsiteY3813" fmla="*/ 580327 h 7188975"/>
              <a:gd name="connsiteX3814" fmla="*/ 2385906 w 4109383"/>
              <a:gd name="connsiteY3814" fmla="*/ 581810 h 7188975"/>
              <a:gd name="connsiteX3815" fmla="*/ 2381120 w 4109383"/>
              <a:gd name="connsiteY3815" fmla="*/ 586380 h 7188975"/>
              <a:gd name="connsiteX3816" fmla="*/ 2499611 w 4109383"/>
              <a:gd name="connsiteY3816" fmla="*/ 612316 h 7188975"/>
              <a:gd name="connsiteX3817" fmla="*/ 2481437 w 4109383"/>
              <a:gd name="connsiteY3817" fmla="*/ 612139 h 7188975"/>
              <a:gd name="connsiteX3818" fmla="*/ 2483536 w 4109383"/>
              <a:gd name="connsiteY3818" fmla="*/ 624164 h 7188975"/>
              <a:gd name="connsiteX3819" fmla="*/ 2473380 w 4109383"/>
              <a:gd name="connsiteY3819" fmla="*/ 661924 h 7188975"/>
              <a:gd name="connsiteX3820" fmla="*/ 2449067 w 4109383"/>
              <a:gd name="connsiteY3820" fmla="*/ 703856 h 7188975"/>
              <a:gd name="connsiteX3821" fmla="*/ 2429637 w 4109383"/>
              <a:gd name="connsiteY3821" fmla="*/ 736444 h 7188975"/>
              <a:gd name="connsiteX3822" fmla="*/ 2471913 w 4109383"/>
              <a:gd name="connsiteY3822" fmla="*/ 733469 h 7188975"/>
              <a:gd name="connsiteX3823" fmla="*/ 2469621 w 4109383"/>
              <a:gd name="connsiteY3823" fmla="*/ 730987 h 7188975"/>
              <a:gd name="connsiteX3824" fmla="*/ 2491442 w 4109383"/>
              <a:gd name="connsiteY3824" fmla="*/ 696109 h 7188975"/>
              <a:gd name="connsiteX3825" fmla="*/ 2514050 w 4109383"/>
              <a:gd name="connsiteY3825" fmla="*/ 623075 h 7188975"/>
              <a:gd name="connsiteX3826" fmla="*/ 2499611 w 4109383"/>
              <a:gd name="connsiteY3826" fmla="*/ 612316 h 7188975"/>
              <a:gd name="connsiteX3827" fmla="*/ 1720128 w 4109383"/>
              <a:gd name="connsiteY3827" fmla="*/ 50630 h 7188975"/>
              <a:gd name="connsiteX3828" fmla="*/ 1702305 w 4109383"/>
              <a:gd name="connsiteY3828" fmla="*/ 69383 h 7188975"/>
              <a:gd name="connsiteX3829" fmla="*/ 1718964 w 4109383"/>
              <a:gd name="connsiteY3829" fmla="*/ 88066 h 7188975"/>
              <a:gd name="connsiteX3830" fmla="*/ 1727874 w 4109383"/>
              <a:gd name="connsiteY3830" fmla="*/ 89922 h 7188975"/>
              <a:gd name="connsiteX3831" fmla="*/ 1725581 w 4109383"/>
              <a:gd name="connsiteY3831" fmla="*/ 74953 h 7188975"/>
              <a:gd name="connsiteX3832" fmla="*/ 1726161 w 4109383"/>
              <a:gd name="connsiteY3832" fmla="*/ 56235 h 7188975"/>
              <a:gd name="connsiteX3833" fmla="*/ 2886845 w 4109383"/>
              <a:gd name="connsiteY3833" fmla="*/ 822197 h 7188975"/>
              <a:gd name="connsiteX3834" fmla="*/ 2837585 w 4109383"/>
              <a:gd name="connsiteY3834" fmla="*/ 892507 h 7188975"/>
              <a:gd name="connsiteX3835" fmla="*/ 2836362 w 4109383"/>
              <a:gd name="connsiteY3835" fmla="*/ 912901 h 7188975"/>
              <a:gd name="connsiteX3836" fmla="*/ 2826132 w 4109383"/>
              <a:gd name="connsiteY3836" fmla="*/ 948933 h 7188975"/>
              <a:gd name="connsiteX3837" fmla="*/ 2850971 w 4109383"/>
              <a:gd name="connsiteY3837" fmla="*/ 927121 h 7188975"/>
              <a:gd name="connsiteX3838" fmla="*/ 2882417 w 4109383"/>
              <a:gd name="connsiteY3838" fmla="*/ 851202 h 7188975"/>
              <a:gd name="connsiteX3839" fmla="*/ 2886845 w 4109383"/>
              <a:gd name="connsiteY3839" fmla="*/ 822197 h 7188975"/>
              <a:gd name="connsiteX3840" fmla="*/ 1772738 w 4109383"/>
              <a:gd name="connsiteY3840" fmla="*/ 0 h 7188975"/>
              <a:gd name="connsiteX3841" fmla="*/ 1735376 w 4109383"/>
              <a:gd name="connsiteY3841" fmla="*/ 26273 h 7188975"/>
              <a:gd name="connsiteX3842" fmla="*/ 1741688 w 4109383"/>
              <a:gd name="connsiteY3842" fmla="*/ 44975 h 7188975"/>
              <a:gd name="connsiteX3843" fmla="*/ 1742254 w 4109383"/>
              <a:gd name="connsiteY3843" fmla="*/ 71176 h 7188975"/>
              <a:gd name="connsiteX3844" fmla="*/ 1766388 w 4109383"/>
              <a:gd name="connsiteY3844" fmla="*/ 71130 h 7188975"/>
              <a:gd name="connsiteX3845" fmla="*/ 1778189 w 4109383"/>
              <a:gd name="connsiteY3845" fmla="*/ 24321 h 7188975"/>
              <a:gd name="connsiteX3846" fmla="*/ 1772738 w 4109383"/>
              <a:gd name="connsiteY3846" fmla="*/ 0 h 7188975"/>
              <a:gd name="connsiteX3847" fmla="*/ 2384169 w 4109383"/>
              <a:gd name="connsiteY3847" fmla="*/ 416526 h 7188975"/>
              <a:gd name="connsiteX3848" fmla="*/ 2374893 w 4109383"/>
              <a:gd name="connsiteY3848" fmla="*/ 411353 h 7188975"/>
              <a:gd name="connsiteX3849" fmla="*/ 2357857 w 4109383"/>
              <a:gd name="connsiteY3849" fmla="*/ 441661 h 7188975"/>
              <a:gd name="connsiteX3850" fmla="*/ 2343207 w 4109383"/>
              <a:gd name="connsiteY3850" fmla="*/ 469682 h 7188975"/>
              <a:gd name="connsiteX3851" fmla="*/ 2330856 w 4109383"/>
              <a:gd name="connsiteY3851" fmla="*/ 500185 h 7188975"/>
              <a:gd name="connsiteX3852" fmla="*/ 2311328 w 4109383"/>
              <a:gd name="connsiteY3852" fmla="*/ 537545 h 7188975"/>
              <a:gd name="connsiteX3853" fmla="*/ 2213098 w 4109383"/>
              <a:gd name="connsiteY3853" fmla="*/ 752968 h 7188975"/>
              <a:gd name="connsiteX3854" fmla="*/ 2174530 w 4109383"/>
              <a:gd name="connsiteY3854" fmla="*/ 803842 h 7188975"/>
              <a:gd name="connsiteX3855" fmla="*/ 2169354 w 4109383"/>
              <a:gd name="connsiteY3855" fmla="*/ 827492 h 7188975"/>
              <a:gd name="connsiteX3856" fmla="*/ 2149826 w 4109383"/>
              <a:gd name="connsiteY3856" fmla="*/ 864852 h 7188975"/>
              <a:gd name="connsiteX3857" fmla="*/ 2137375 w 4109383"/>
              <a:gd name="connsiteY3857" fmla="*/ 900126 h 7188975"/>
              <a:gd name="connsiteX3858" fmla="*/ 2129809 w 4109383"/>
              <a:gd name="connsiteY3858" fmla="*/ 926060 h 7188975"/>
              <a:gd name="connsiteX3859" fmla="*/ 2115553 w 4109383"/>
              <a:gd name="connsiteY3859" fmla="*/ 935003 h 7188975"/>
              <a:gd name="connsiteX3860" fmla="*/ 2062048 w 4109383"/>
              <a:gd name="connsiteY3860" fmla="*/ 1028205 h 7188975"/>
              <a:gd name="connsiteX3861" fmla="*/ 2064048 w 4109383"/>
              <a:gd name="connsiteY3861" fmla="*/ 1045001 h 7188975"/>
              <a:gd name="connsiteX3862" fmla="*/ 2058970 w 4109383"/>
              <a:gd name="connsiteY3862" fmla="*/ 1063878 h 7188975"/>
              <a:gd name="connsiteX3863" fmla="*/ 2041934 w 4109383"/>
              <a:gd name="connsiteY3863" fmla="*/ 1094186 h 7188975"/>
              <a:gd name="connsiteX3864" fmla="*/ 2022405 w 4109383"/>
              <a:gd name="connsiteY3864" fmla="*/ 1131545 h 7188975"/>
              <a:gd name="connsiteX3865" fmla="*/ 2013089 w 4109383"/>
              <a:gd name="connsiteY3865" fmla="*/ 1147969 h 7188975"/>
              <a:gd name="connsiteX3866" fmla="*/ 2002582 w 4109383"/>
              <a:gd name="connsiteY3866" fmla="*/ 1175380 h 7188975"/>
              <a:gd name="connsiteX3867" fmla="*/ 2003947 w 4109383"/>
              <a:gd name="connsiteY3867" fmla="*/ 1170792 h 7188975"/>
              <a:gd name="connsiteX3868" fmla="*/ 2007871 w 4109383"/>
              <a:gd name="connsiteY3868" fmla="*/ 1150425 h 7188975"/>
              <a:gd name="connsiteX3869" fmla="*/ 2003652 w 4109383"/>
              <a:gd name="connsiteY3869" fmla="*/ 1148119 h 7188975"/>
              <a:gd name="connsiteX3870" fmla="*/ 2012819 w 4109383"/>
              <a:gd name="connsiteY3870" fmla="*/ 1108106 h 7188975"/>
              <a:gd name="connsiteX3871" fmla="*/ 2012132 w 4109383"/>
              <a:gd name="connsiteY3871" fmla="*/ 1085218 h 7188975"/>
              <a:gd name="connsiteX3872" fmla="*/ 1998994 w 4109383"/>
              <a:gd name="connsiteY3872" fmla="*/ 1108051 h 7188975"/>
              <a:gd name="connsiteX3873" fmla="*/ 1992486 w 4109383"/>
              <a:gd name="connsiteY3873" fmla="*/ 1115747 h 7188975"/>
              <a:gd name="connsiteX3874" fmla="*/ 1973101 w 4109383"/>
              <a:gd name="connsiteY3874" fmla="*/ 1195197 h 7188975"/>
              <a:gd name="connsiteX3875" fmla="*/ 1969816 w 4109383"/>
              <a:gd name="connsiteY3875" fmla="*/ 1200906 h 7188975"/>
              <a:gd name="connsiteX3876" fmla="*/ 1973405 w 4109383"/>
              <a:gd name="connsiteY3876" fmla="*/ 1176606 h 7188975"/>
              <a:gd name="connsiteX3877" fmla="*/ 1974644 w 4109383"/>
              <a:gd name="connsiteY3877" fmla="*/ 1166024 h 7188975"/>
              <a:gd name="connsiteX3878" fmla="*/ 1978172 w 4109383"/>
              <a:gd name="connsiteY3878" fmla="*/ 1145443 h 7188975"/>
              <a:gd name="connsiteX3879" fmla="*/ 1976186 w 4109383"/>
              <a:gd name="connsiteY3879" fmla="*/ 1136852 h 7188975"/>
              <a:gd name="connsiteX3880" fmla="*/ 1966759 w 4109383"/>
              <a:gd name="connsiteY3880" fmla="*/ 1127949 h 7188975"/>
              <a:gd name="connsiteX3881" fmla="*/ 1972517 w 4109383"/>
              <a:gd name="connsiteY3881" fmla="*/ 1101079 h 7188975"/>
              <a:gd name="connsiteX3882" fmla="*/ 1970776 w 4109383"/>
              <a:gd name="connsiteY3882" fmla="*/ 1077615 h 7188975"/>
              <a:gd name="connsiteX3883" fmla="*/ 1969966 w 4109383"/>
              <a:gd name="connsiteY3883" fmla="*/ 1062164 h 7188975"/>
              <a:gd name="connsiteX3884" fmla="*/ 1975481 w 4109383"/>
              <a:gd name="connsiteY3884" fmla="*/ 1050170 h 7188975"/>
              <a:gd name="connsiteX3885" fmla="*/ 1965994 w 4109383"/>
              <a:gd name="connsiteY3885" fmla="*/ 1044983 h 7188975"/>
              <a:gd name="connsiteX3886" fmla="*/ 1951374 w 4109383"/>
              <a:gd name="connsiteY3886" fmla="*/ 1093269 h 7188975"/>
              <a:gd name="connsiteX3887" fmla="*/ 1949449 w 4109383"/>
              <a:gd name="connsiteY3887" fmla="*/ 1080963 h 7188975"/>
              <a:gd name="connsiteX3888" fmla="*/ 1960722 w 4109383"/>
              <a:gd name="connsiteY3888" fmla="*/ 1042101 h 7188975"/>
              <a:gd name="connsiteX3889" fmla="*/ 1963260 w 4109383"/>
              <a:gd name="connsiteY3889" fmla="*/ 1017222 h 7188975"/>
              <a:gd name="connsiteX3890" fmla="*/ 1972548 w 4109383"/>
              <a:gd name="connsiteY3890" fmla="*/ 969770 h 7188975"/>
              <a:gd name="connsiteX3891" fmla="*/ 1981469 w 4109383"/>
              <a:gd name="connsiteY3891" fmla="*/ 944631 h 7188975"/>
              <a:gd name="connsiteX3892" fmla="*/ 1989519 w 4109383"/>
              <a:gd name="connsiteY3892" fmla="*/ 907763 h 7188975"/>
              <a:gd name="connsiteX3893" fmla="*/ 1986488 w 4109383"/>
              <a:gd name="connsiteY3893" fmla="*/ 904403 h 7188975"/>
              <a:gd name="connsiteX3894" fmla="*/ 1998598 w 4109383"/>
              <a:gd name="connsiteY3894" fmla="*/ 862980 h 7188975"/>
              <a:gd name="connsiteX3895" fmla="*/ 2003908 w 4109383"/>
              <a:gd name="connsiteY3895" fmla="*/ 834495 h 7188975"/>
              <a:gd name="connsiteX3896" fmla="*/ 1990438 w 4109383"/>
              <a:gd name="connsiteY3896" fmla="*/ 864738 h 7188975"/>
              <a:gd name="connsiteX3897" fmla="*/ 1991427 w 4109383"/>
              <a:gd name="connsiteY3897" fmla="*/ 856277 h 7188975"/>
              <a:gd name="connsiteX3898" fmla="*/ 1979650 w 4109383"/>
              <a:gd name="connsiteY3898" fmla="*/ 861091 h 7188975"/>
              <a:gd name="connsiteX3899" fmla="*/ 1969871 w 4109383"/>
              <a:gd name="connsiteY3899" fmla="*/ 897957 h 7188975"/>
              <a:gd name="connsiteX3900" fmla="*/ 1969232 w 4109383"/>
              <a:gd name="connsiteY3900" fmla="*/ 900801 h 7188975"/>
              <a:gd name="connsiteX3901" fmla="*/ 1961260 w 4109383"/>
              <a:gd name="connsiteY3901" fmla="*/ 912928 h 7188975"/>
              <a:gd name="connsiteX3902" fmla="*/ 1953857 w 4109383"/>
              <a:gd name="connsiteY3902" fmla="*/ 915294 h 7188975"/>
              <a:gd name="connsiteX3903" fmla="*/ 1951543 w 4109383"/>
              <a:gd name="connsiteY3903" fmla="*/ 912788 h 7188975"/>
              <a:gd name="connsiteX3904" fmla="*/ 1948054 w 4109383"/>
              <a:gd name="connsiteY3904" fmla="*/ 934968 h 7188975"/>
              <a:gd name="connsiteX3905" fmla="*/ 1920269 w 4109383"/>
              <a:gd name="connsiteY3905" fmla="*/ 956803 h 7188975"/>
              <a:gd name="connsiteX3906" fmla="*/ 1916777 w 4109383"/>
              <a:gd name="connsiteY3906" fmla="*/ 978986 h 7188975"/>
              <a:gd name="connsiteX3907" fmla="*/ 1911569 w 4109383"/>
              <a:gd name="connsiteY3907" fmla="*/ 981995 h 7188975"/>
              <a:gd name="connsiteX3908" fmla="*/ 1917306 w 4109383"/>
              <a:gd name="connsiteY3908" fmla="*/ 965835 h 7188975"/>
              <a:gd name="connsiteX3909" fmla="*/ 1914142 w 4109383"/>
              <a:gd name="connsiteY3909" fmla="*/ 964106 h 7188975"/>
              <a:gd name="connsiteX3910" fmla="*/ 1903234 w 4109383"/>
              <a:gd name="connsiteY3910" fmla="*/ 980654 h 7188975"/>
              <a:gd name="connsiteX3911" fmla="*/ 1897476 w 4109383"/>
              <a:gd name="connsiteY3911" fmla="*/ 1007522 h 7188975"/>
              <a:gd name="connsiteX3912" fmla="*/ 1886507 w 4109383"/>
              <a:gd name="connsiteY3912" fmla="*/ 1027787 h 7188975"/>
              <a:gd name="connsiteX3913" fmla="*/ 1889853 w 4109383"/>
              <a:gd name="connsiteY3913" fmla="*/ 1018362 h 7188975"/>
              <a:gd name="connsiteX3914" fmla="*/ 1892876 w 4109383"/>
              <a:gd name="connsiteY3914" fmla="*/ 963732 h 7188975"/>
              <a:gd name="connsiteX3915" fmla="*/ 1900925 w 4109383"/>
              <a:gd name="connsiteY3915" fmla="*/ 926862 h 7188975"/>
              <a:gd name="connsiteX3916" fmla="*/ 1898009 w 4109383"/>
              <a:gd name="connsiteY3916" fmla="*/ 910259 h 7188975"/>
              <a:gd name="connsiteX3917" fmla="*/ 1904943 w 4109383"/>
              <a:gd name="connsiteY3917" fmla="*/ 876531 h 7188975"/>
              <a:gd name="connsiteX3918" fmla="*/ 1913865 w 4109383"/>
              <a:gd name="connsiteY3918" fmla="*/ 851392 h 7188975"/>
              <a:gd name="connsiteX3919" fmla="*/ 1912995 w 4109383"/>
              <a:gd name="connsiteY3919" fmla="*/ 839657 h 7188975"/>
              <a:gd name="connsiteX3920" fmla="*/ 1917227 w 4109383"/>
              <a:gd name="connsiteY3920" fmla="*/ 820476 h 7188975"/>
              <a:gd name="connsiteX3921" fmla="*/ 1921184 w 4109383"/>
              <a:gd name="connsiteY3921" fmla="*/ 813442 h 7188975"/>
              <a:gd name="connsiteX3922" fmla="*/ 1919457 w 4109383"/>
              <a:gd name="connsiteY3922" fmla="*/ 810364 h 7188975"/>
              <a:gd name="connsiteX3923" fmla="*/ 1919458 w 4109383"/>
              <a:gd name="connsiteY3923" fmla="*/ 810360 h 7188975"/>
              <a:gd name="connsiteX3924" fmla="*/ 1920296 w 4109383"/>
              <a:gd name="connsiteY3924" fmla="*/ 783616 h 7188975"/>
              <a:gd name="connsiteX3925" fmla="*/ 1926848 w 4109383"/>
              <a:gd name="connsiteY3925" fmla="*/ 708407 h 7188975"/>
              <a:gd name="connsiteX3926" fmla="*/ 1933723 w 4109383"/>
              <a:gd name="connsiteY3926" fmla="*/ 678395 h 7188975"/>
              <a:gd name="connsiteX3927" fmla="*/ 1944247 w 4109383"/>
              <a:gd name="connsiteY3927" fmla="*/ 620366 h 7188975"/>
              <a:gd name="connsiteX3928" fmla="*/ 1945547 w 4109383"/>
              <a:gd name="connsiteY3928" fmla="*/ 606068 h 7188975"/>
              <a:gd name="connsiteX3929" fmla="*/ 1941268 w 4109383"/>
              <a:gd name="connsiteY3929" fmla="*/ 607478 h 7188975"/>
              <a:gd name="connsiteX3930" fmla="*/ 1933280 w 4109383"/>
              <a:gd name="connsiteY3930" fmla="*/ 640631 h 7188975"/>
              <a:gd name="connsiteX3931" fmla="*/ 1926404 w 4109383"/>
              <a:gd name="connsiteY3931" fmla="*/ 670643 h 7188975"/>
              <a:gd name="connsiteX3932" fmla="*/ 1920584 w 4109383"/>
              <a:gd name="connsiteY3932" fmla="*/ 701228 h 7188975"/>
              <a:gd name="connsiteX3933" fmla="*/ 1911419 w 4109383"/>
              <a:gd name="connsiteY3933" fmla="*/ 741241 h 7188975"/>
              <a:gd name="connsiteX3934" fmla="*/ 1896149 w 4109383"/>
              <a:gd name="connsiteY3934" fmla="*/ 792692 h 7188975"/>
              <a:gd name="connsiteX3935" fmla="*/ 1887078 w 4109383"/>
              <a:gd name="connsiteY3935" fmla="*/ 832087 h 7188975"/>
              <a:gd name="connsiteX3936" fmla="*/ 1885547 w 4109383"/>
              <a:gd name="connsiteY3936" fmla="*/ 828481 h 7188975"/>
              <a:gd name="connsiteX3937" fmla="*/ 1871471 w 4109383"/>
              <a:gd name="connsiteY3937" fmla="*/ 815405 h 7188975"/>
              <a:gd name="connsiteX3938" fmla="*/ 1838119 w 4109383"/>
              <a:gd name="connsiteY3938" fmla="*/ 867871 h 7188975"/>
              <a:gd name="connsiteX3939" fmla="*/ 1847336 w 4109383"/>
              <a:gd name="connsiteY3939" fmla="*/ 815450 h 7188975"/>
              <a:gd name="connsiteX3940" fmla="*/ 1839882 w 4109383"/>
              <a:gd name="connsiteY3940" fmla="*/ 766804 h 7188975"/>
              <a:gd name="connsiteX3941" fmla="*/ 1839032 w 4109383"/>
              <a:gd name="connsiteY3941" fmla="*/ 727503 h 7188975"/>
              <a:gd name="connsiteX3942" fmla="*/ 1830989 w 4109383"/>
              <a:gd name="connsiteY3942" fmla="*/ 720031 h 7188975"/>
              <a:gd name="connsiteX3943" fmla="*/ 1840194 w 4109383"/>
              <a:gd name="connsiteY3943" fmla="*/ 690069 h 7188975"/>
              <a:gd name="connsiteX3944" fmla="*/ 1834747 w 4109383"/>
              <a:gd name="connsiteY3944" fmla="*/ 665751 h 7188975"/>
              <a:gd name="connsiteX3945" fmla="*/ 1815204 w 4109383"/>
              <a:gd name="connsiteY3945" fmla="*/ 673273 h 7188975"/>
              <a:gd name="connsiteX3946" fmla="*/ 1804859 w 4109383"/>
              <a:gd name="connsiteY3946" fmla="*/ 673290 h 7188975"/>
              <a:gd name="connsiteX3947" fmla="*/ 1784437 w 4109383"/>
              <a:gd name="connsiteY3947" fmla="*/ 731348 h 7188975"/>
              <a:gd name="connsiteX3948" fmla="*/ 1779550 w 4109383"/>
              <a:gd name="connsiteY3948" fmla="*/ 733227 h 7188975"/>
              <a:gd name="connsiteX3949" fmla="*/ 1781568 w 4109383"/>
              <a:gd name="connsiteY3949" fmla="*/ 712638 h 7188975"/>
              <a:gd name="connsiteX3950" fmla="*/ 1781860 w 4109383"/>
              <a:gd name="connsiteY3950" fmla="*/ 703277 h 7188975"/>
              <a:gd name="connsiteX3951" fmla="*/ 1784453 w 4109383"/>
              <a:gd name="connsiteY3951" fmla="*/ 686431 h 7188975"/>
              <a:gd name="connsiteX3952" fmla="*/ 1779285 w 4109383"/>
              <a:gd name="connsiteY3952" fmla="*/ 675211 h 7188975"/>
              <a:gd name="connsiteX3953" fmla="*/ 1760614 w 4109383"/>
              <a:gd name="connsiteY3953" fmla="*/ 654661 h 7188975"/>
              <a:gd name="connsiteX3954" fmla="*/ 1766081 w 4109383"/>
              <a:gd name="connsiteY3954" fmla="*/ 634063 h 7188975"/>
              <a:gd name="connsiteX3955" fmla="*/ 1758620 w 4109383"/>
              <a:gd name="connsiteY3955" fmla="*/ 607874 h 7188975"/>
              <a:gd name="connsiteX3956" fmla="*/ 1754316 w 4109383"/>
              <a:gd name="connsiteY3956" fmla="*/ 591039 h 7188975"/>
              <a:gd name="connsiteX3957" fmla="*/ 1762076 w 4109383"/>
              <a:gd name="connsiteY3957" fmla="*/ 585410 h 7188975"/>
              <a:gd name="connsiteX3958" fmla="*/ 1743981 w 4109383"/>
              <a:gd name="connsiteY3958" fmla="*/ 568600 h 7188975"/>
              <a:gd name="connsiteX3959" fmla="*/ 1726441 w 4109383"/>
              <a:gd name="connsiteY3959" fmla="*/ 600449 h 7188975"/>
              <a:gd name="connsiteX3960" fmla="*/ 1720697 w 4109383"/>
              <a:gd name="connsiteY3960" fmla="*/ 585488 h 7188975"/>
              <a:gd name="connsiteX3961" fmla="*/ 1733926 w 4109383"/>
              <a:gd name="connsiteY3961" fmla="*/ 559260 h 7188975"/>
              <a:gd name="connsiteX3962" fmla="*/ 1733937 w 4109383"/>
              <a:gd name="connsiteY3962" fmla="*/ 536802 h 7188975"/>
              <a:gd name="connsiteX3963" fmla="*/ 1741997 w 4109383"/>
              <a:gd name="connsiteY3963" fmla="*/ 499356 h 7188975"/>
              <a:gd name="connsiteX3964" fmla="*/ 1753496 w 4109383"/>
              <a:gd name="connsiteY3964" fmla="*/ 484362 h 7188975"/>
              <a:gd name="connsiteX3965" fmla="*/ 1761264 w 4109383"/>
              <a:gd name="connsiteY3965" fmla="*/ 456276 h 7188975"/>
              <a:gd name="connsiteX3966" fmla="*/ 1754375 w 4109383"/>
              <a:gd name="connsiteY3966" fmla="*/ 433826 h 7188975"/>
              <a:gd name="connsiteX3967" fmla="*/ 1755247 w 4109383"/>
              <a:gd name="connsiteY3967" fmla="*/ 405753 h 7188975"/>
              <a:gd name="connsiteX3968" fmla="*/ 1734850 w 4109383"/>
              <a:gd name="connsiteY3968" fmla="*/ 396434 h 7188975"/>
              <a:gd name="connsiteX3969" fmla="*/ 1716727 w 4109383"/>
              <a:gd name="connsiteY3969" fmla="*/ 447001 h 7188975"/>
              <a:gd name="connsiteX3970" fmla="*/ 1717584 w 4109383"/>
              <a:gd name="connsiteY3970" fmla="*/ 463841 h 7188975"/>
              <a:gd name="connsiteX3971" fmla="*/ 1725910 w 4109383"/>
              <a:gd name="connsiteY3971" fmla="*/ 484413 h 7188975"/>
              <a:gd name="connsiteX3972" fmla="*/ 1719579 w 4109383"/>
              <a:gd name="connsiteY3972" fmla="*/ 510627 h 7188975"/>
              <a:gd name="connsiteX3973" fmla="*/ 1711535 w 4109383"/>
              <a:gd name="connsiteY3973" fmla="*/ 503156 h 7188975"/>
              <a:gd name="connsiteX3974" fmla="*/ 1712390 w 4109383"/>
              <a:gd name="connsiteY3974" fmla="*/ 520000 h 7188975"/>
              <a:gd name="connsiteX3975" fmla="*/ 1698016 w 4109383"/>
              <a:gd name="connsiteY3975" fmla="*/ 538743 h 7188975"/>
              <a:gd name="connsiteX3976" fmla="*/ 1704903 w 4109383"/>
              <a:gd name="connsiteY3976" fmla="*/ 561186 h 7188975"/>
              <a:gd name="connsiteX3977" fmla="*/ 1691966 w 4109383"/>
              <a:gd name="connsiteY3977" fmla="*/ 578055 h 7188975"/>
              <a:gd name="connsiteX3978" fmla="*/ 1694542 w 4109383"/>
              <a:gd name="connsiteY3978" fmla="*/ 606124 h 7188975"/>
              <a:gd name="connsiteX3979" fmla="*/ 1689074 w 4109383"/>
              <a:gd name="connsiteY3979" fmla="*/ 626721 h 7188975"/>
              <a:gd name="connsiteX3980" fmla="*/ 1657450 w 4109383"/>
              <a:gd name="connsiteY3980" fmla="*/ 667954 h 7188975"/>
              <a:gd name="connsiteX3981" fmla="*/ 1643360 w 4109383"/>
              <a:gd name="connsiteY3981" fmla="*/ 699798 h 7188975"/>
              <a:gd name="connsiteX3982" fmla="*/ 1639903 w 4109383"/>
              <a:gd name="connsiteY3982" fmla="*/ 722263 h 7188975"/>
              <a:gd name="connsiteX3983" fmla="*/ 1618924 w 4109383"/>
              <a:gd name="connsiteY3983" fmla="*/ 731659 h 7188975"/>
              <a:gd name="connsiteX3984" fmla="*/ 1624691 w 4109383"/>
              <a:gd name="connsiteY3984" fmla="*/ 679245 h 7188975"/>
              <a:gd name="connsiteX3985" fmla="*/ 1626144 w 4109383"/>
              <a:gd name="connsiteY3985" fmla="*/ 632454 h 7188975"/>
              <a:gd name="connsiteX3986" fmla="*/ 1644832 w 4109383"/>
              <a:gd name="connsiteY3986" fmla="*/ 608088 h 7188975"/>
              <a:gd name="connsiteX3987" fmla="*/ 1651768 w 4109383"/>
              <a:gd name="connsiteY3987" fmla="*/ 495782 h 7188975"/>
              <a:gd name="connsiteX3988" fmla="*/ 1625641 w 4109383"/>
              <a:gd name="connsiteY3988" fmla="*/ 449044 h 7188975"/>
              <a:gd name="connsiteX3989" fmla="*/ 1641452 w 4109383"/>
              <a:gd name="connsiteY3989" fmla="*/ 428429 h 7188975"/>
              <a:gd name="connsiteX3990" fmla="*/ 1635418 w 4109383"/>
              <a:gd name="connsiteY3990" fmla="*/ 422824 h 7188975"/>
              <a:gd name="connsiteX3991" fmla="*/ 1618750 w 4109383"/>
              <a:gd name="connsiteY3991" fmla="*/ 426599 h 7188975"/>
              <a:gd name="connsiteX3992" fmla="*/ 1613285 w 4109383"/>
              <a:gd name="connsiteY3992" fmla="*/ 447198 h 7188975"/>
              <a:gd name="connsiteX3993" fmla="*/ 1597189 w 4109383"/>
              <a:gd name="connsiteY3993" fmla="*/ 454711 h 7188975"/>
              <a:gd name="connsiteX3994" fmla="*/ 1601501 w 4109383"/>
              <a:gd name="connsiteY3994" fmla="*/ 449089 h 7188975"/>
              <a:gd name="connsiteX3995" fmla="*/ 1596922 w 4109383"/>
              <a:gd name="connsiteY3995" fmla="*/ 396692 h 7188975"/>
              <a:gd name="connsiteX3996" fmla="*/ 1604691 w 4109383"/>
              <a:gd name="connsiteY3996" fmla="*/ 368606 h 7188975"/>
              <a:gd name="connsiteX3997" fmla="*/ 1596366 w 4109383"/>
              <a:gd name="connsiteY3997" fmla="*/ 348035 h 7188975"/>
              <a:gd name="connsiteX3998" fmla="*/ 1602697 w 4109383"/>
              <a:gd name="connsiteY3998" fmla="*/ 321822 h 7188975"/>
              <a:gd name="connsiteX3999" fmla="*/ 1614197 w 4109383"/>
              <a:gd name="connsiteY3999" fmla="*/ 306828 h 7188975"/>
              <a:gd name="connsiteX4000" fmla="*/ 1610467 w 4109383"/>
              <a:gd name="connsiteY4000" fmla="*/ 293733 h 7188975"/>
              <a:gd name="connsiteX4001" fmla="*/ 1613359 w 4109383"/>
              <a:gd name="connsiteY4001" fmla="*/ 245068 h 7188975"/>
              <a:gd name="connsiteX4002" fmla="*/ 1611372 w 4109383"/>
              <a:gd name="connsiteY4002" fmla="*/ 175825 h 7188975"/>
              <a:gd name="connsiteX4003" fmla="*/ 1618276 w 4109383"/>
              <a:gd name="connsiteY4003" fmla="*/ 153351 h 7188975"/>
              <a:gd name="connsiteX4004" fmla="*/ 1626627 w 4109383"/>
              <a:gd name="connsiteY4004" fmla="*/ 106549 h 7188975"/>
              <a:gd name="connsiteX4005" fmla="*/ 1626345 w 4109383"/>
              <a:gd name="connsiteY4005" fmla="*/ 93449 h 7188975"/>
              <a:gd name="connsiteX4006" fmla="*/ 1618875 w 4109383"/>
              <a:gd name="connsiteY4006" fmla="*/ 89717 h 7188975"/>
              <a:gd name="connsiteX4007" fmla="*/ 1610535 w 4109383"/>
              <a:gd name="connsiteY4007" fmla="*/ 114064 h 7188975"/>
              <a:gd name="connsiteX4008" fmla="*/ 1603628 w 4109383"/>
              <a:gd name="connsiteY4008" fmla="*/ 136537 h 7188975"/>
              <a:gd name="connsiteX4009" fmla="*/ 1598734 w 4109383"/>
              <a:gd name="connsiteY4009" fmla="*/ 160873 h 7188975"/>
              <a:gd name="connsiteX4010" fmla="*/ 1589528 w 4109383"/>
              <a:gd name="connsiteY4010" fmla="*/ 190835 h 7188975"/>
              <a:gd name="connsiteX4011" fmla="*/ 1546935 w 4109383"/>
              <a:gd name="connsiteY4011" fmla="*/ 363098 h 7188975"/>
              <a:gd name="connsiteX4012" fmla="*/ 1525658 w 4109383"/>
              <a:gd name="connsiteY4012" fmla="*/ 404315 h 7188975"/>
              <a:gd name="connsiteX4013" fmla="*/ 1525075 w 4109383"/>
              <a:gd name="connsiteY4013" fmla="*/ 423032 h 7188975"/>
              <a:gd name="connsiteX4014" fmla="*/ 1515870 w 4109383"/>
              <a:gd name="connsiteY4014" fmla="*/ 452993 h 7188975"/>
              <a:gd name="connsiteX4015" fmla="*/ 1511547 w 4109383"/>
              <a:gd name="connsiteY4015" fmla="*/ 481073 h 7188975"/>
              <a:gd name="connsiteX4016" fmla="*/ 1509529 w 4109383"/>
              <a:gd name="connsiteY4016" fmla="*/ 501663 h 7188975"/>
              <a:gd name="connsiteX4017" fmla="*/ 1500332 w 4109383"/>
              <a:gd name="connsiteY4017" fmla="*/ 509169 h 7188975"/>
              <a:gd name="connsiteX4018" fmla="*/ 1473869 w 4109383"/>
              <a:gd name="connsiteY4018" fmla="*/ 584080 h 7188975"/>
              <a:gd name="connsiteX4019" fmla="*/ 1477599 w 4109383"/>
              <a:gd name="connsiteY4019" fmla="*/ 597175 h 7188975"/>
              <a:gd name="connsiteX4020" fmla="*/ 1476444 w 4109383"/>
              <a:gd name="connsiteY4020" fmla="*/ 612148 h 7188975"/>
              <a:gd name="connsiteX4021" fmla="*/ 1468105 w 4109383"/>
              <a:gd name="connsiteY4021" fmla="*/ 636496 h 7188975"/>
              <a:gd name="connsiteX4022" fmla="*/ 1458897 w 4109383"/>
              <a:gd name="connsiteY4022" fmla="*/ 666457 h 7188975"/>
              <a:gd name="connsiteX4023" fmla="*/ 1450536 w 4109383"/>
              <a:gd name="connsiteY4023" fmla="*/ 735718 h 7188975"/>
              <a:gd name="connsiteX4024" fmla="*/ 1446508 w 4109383"/>
              <a:gd name="connsiteY4024" fmla="*/ 754445 h 7188975"/>
              <a:gd name="connsiteX4025" fmla="*/ 1413147 w 4109383"/>
              <a:gd name="connsiteY4025" fmla="*/ 829368 h 7188975"/>
              <a:gd name="connsiteX4026" fmla="*/ 1413428 w 4109383"/>
              <a:gd name="connsiteY4026" fmla="*/ 842465 h 7188975"/>
              <a:gd name="connsiteX4027" fmla="*/ 1398174 w 4109383"/>
              <a:gd name="connsiteY4027" fmla="*/ 911742 h 7188975"/>
              <a:gd name="connsiteX4028" fmla="*/ 1388385 w 4109383"/>
              <a:gd name="connsiteY4028" fmla="*/ 960420 h 7188975"/>
              <a:gd name="connsiteX4029" fmla="*/ 1381180 w 4109383"/>
              <a:gd name="connsiteY4029" fmla="*/ 980407 h 7188975"/>
              <a:gd name="connsiteX4030" fmla="*/ 1380503 w 4109383"/>
              <a:gd name="connsiteY4030" fmla="*/ 982669 h 7188975"/>
              <a:gd name="connsiteX4031" fmla="*/ 1376058 w 4109383"/>
              <a:gd name="connsiteY4031" fmla="*/ 941635 h 7188975"/>
              <a:gd name="connsiteX4032" fmla="*/ 1374349 w 4109383"/>
              <a:gd name="connsiteY4032" fmla="*/ 863572 h 7188975"/>
              <a:gd name="connsiteX4033" fmla="*/ 1384524 w 4109383"/>
              <a:gd name="connsiteY4033" fmla="*/ 859353 h 7188975"/>
              <a:gd name="connsiteX4034" fmla="*/ 1385112 w 4109383"/>
              <a:gd name="connsiteY4034" fmla="*/ 835971 h 7188975"/>
              <a:gd name="connsiteX4035" fmla="*/ 1382724 w 4109383"/>
              <a:gd name="connsiteY4035" fmla="*/ 789323 h 7188975"/>
              <a:gd name="connsiteX4036" fmla="*/ 1390919 w 4109383"/>
              <a:gd name="connsiteY4036" fmla="*/ 769592 h 7188975"/>
              <a:gd name="connsiteX4037" fmla="*/ 1390561 w 4109383"/>
              <a:gd name="connsiteY4037" fmla="*/ 724824 h 7188975"/>
              <a:gd name="connsiteX4038" fmla="*/ 1392181 w 4109383"/>
              <a:gd name="connsiteY4038" fmla="*/ 695570 h 7188975"/>
              <a:gd name="connsiteX4039" fmla="*/ 1383856 w 4109383"/>
              <a:gd name="connsiteY4039" fmla="*/ 602388 h 7188975"/>
              <a:gd name="connsiteX4040" fmla="*/ 1390654 w 4109383"/>
              <a:gd name="connsiteY4040" fmla="*/ 543764 h 7188975"/>
              <a:gd name="connsiteX4041" fmla="*/ 1394212 w 4109383"/>
              <a:gd name="connsiteY4041" fmla="*/ 543649 h 7188975"/>
              <a:gd name="connsiteX4042" fmla="*/ 1405243 w 4109383"/>
              <a:gd name="connsiteY4042" fmla="*/ 434271 h 7188975"/>
              <a:gd name="connsiteX4043" fmla="*/ 1384711 w 4109383"/>
              <a:gd name="connsiteY4043" fmla="*/ 497230 h 7188975"/>
              <a:gd name="connsiteX4044" fmla="*/ 1379626 w 4109383"/>
              <a:gd name="connsiteY4044" fmla="*/ 499341 h 7188975"/>
              <a:gd name="connsiteX4045" fmla="*/ 1377598 w 4109383"/>
              <a:gd name="connsiteY4045" fmla="*/ 497458 h 7188975"/>
              <a:gd name="connsiteX4046" fmla="*/ 1378049 w 4109383"/>
              <a:gd name="connsiteY4046" fmla="*/ 514964 h 7188975"/>
              <a:gd name="connsiteX4047" fmla="*/ 1360717 w 4109383"/>
              <a:gd name="connsiteY4047" fmla="*/ 533043 h 7188975"/>
              <a:gd name="connsiteX4048" fmla="*/ 1361166 w 4109383"/>
              <a:gd name="connsiteY4048" fmla="*/ 550551 h 7188975"/>
              <a:gd name="connsiteX4049" fmla="*/ 1353014 w 4109383"/>
              <a:gd name="connsiteY4049" fmla="*/ 556652 h 7188975"/>
              <a:gd name="connsiteX4050" fmla="*/ 1327169 w 4109383"/>
              <a:gd name="connsiteY4050" fmla="*/ 689868 h 7188975"/>
              <a:gd name="connsiteX4051" fmla="*/ 1305379 w 4109383"/>
              <a:gd name="connsiteY4051" fmla="*/ 673044 h 7188975"/>
              <a:gd name="connsiteX4052" fmla="*/ 1291153 w 4109383"/>
              <a:gd name="connsiteY4052" fmla="*/ 673501 h 7188975"/>
              <a:gd name="connsiteX4053" fmla="*/ 1292143 w 4109383"/>
              <a:gd name="connsiteY4053" fmla="*/ 681255 h 7188975"/>
              <a:gd name="connsiteX4054" fmla="*/ 1290431 w 4109383"/>
              <a:gd name="connsiteY4054" fmla="*/ 737771 h 7188975"/>
              <a:gd name="connsiteX4055" fmla="*/ 1276113 w 4109383"/>
              <a:gd name="connsiteY4055" fmla="*/ 765487 h 7188975"/>
              <a:gd name="connsiteX4056" fmla="*/ 1266794 w 4109383"/>
              <a:gd name="connsiteY4056" fmla="*/ 818352 h 7188975"/>
              <a:gd name="connsiteX4057" fmla="*/ 1261705 w 4109383"/>
              <a:gd name="connsiteY4057" fmla="*/ 820460 h 7188975"/>
              <a:gd name="connsiteX4058" fmla="*/ 1273189 w 4109383"/>
              <a:gd name="connsiteY4058" fmla="*/ 728591 h 7188975"/>
              <a:gd name="connsiteX4059" fmla="*/ 1270668 w 4109383"/>
              <a:gd name="connsiteY4059" fmla="*/ 722830 h 7188975"/>
              <a:gd name="connsiteX4060" fmla="*/ 1265579 w 4109383"/>
              <a:gd name="connsiteY4060" fmla="*/ 724938 h 7188975"/>
              <a:gd name="connsiteX4061" fmla="*/ 1261485 w 4109383"/>
              <a:gd name="connsiteY4061" fmla="*/ 734806 h 7188975"/>
              <a:gd name="connsiteX4062" fmla="*/ 1244058 w 4109383"/>
              <a:gd name="connsiteY4062" fmla="*/ 780142 h 7188975"/>
              <a:gd name="connsiteX4063" fmla="*/ 1238973 w 4109383"/>
              <a:gd name="connsiteY4063" fmla="*/ 782253 h 7188975"/>
              <a:gd name="connsiteX4064" fmla="*/ 1231678 w 4109383"/>
              <a:gd name="connsiteY4064" fmla="*/ 836998 h 7188975"/>
              <a:gd name="connsiteX4065" fmla="*/ 1220823 w 4109383"/>
              <a:gd name="connsiteY4065" fmla="*/ 891859 h 7188975"/>
              <a:gd name="connsiteX4066" fmla="*/ 1215019 w 4109383"/>
              <a:gd name="connsiteY4066" fmla="*/ 888212 h 7188975"/>
              <a:gd name="connsiteX4067" fmla="*/ 1216699 w 4109383"/>
              <a:gd name="connsiteY4067" fmla="*/ 878175 h 7188975"/>
              <a:gd name="connsiteX4068" fmla="*/ 1216703 w 4109383"/>
              <a:gd name="connsiteY4068" fmla="*/ 842262 h 7188975"/>
              <a:gd name="connsiteX4069" fmla="*/ 1224261 w 4109383"/>
              <a:gd name="connsiteY4069" fmla="*/ 838341 h 7188975"/>
              <a:gd name="connsiteX4070" fmla="*/ 1224709 w 4109383"/>
              <a:gd name="connsiteY4070" fmla="*/ 806960 h 7188975"/>
              <a:gd name="connsiteX4071" fmla="*/ 1233604 w 4109383"/>
              <a:gd name="connsiteY4071" fmla="*/ 765231 h 7188975"/>
              <a:gd name="connsiteX4072" fmla="*/ 1234495 w 4109383"/>
              <a:gd name="connsiteY4072" fmla="*/ 747537 h 7188975"/>
              <a:gd name="connsiteX4073" fmla="*/ 1237164 w 4109383"/>
              <a:gd name="connsiteY4073" fmla="*/ 733891 h 7188975"/>
              <a:gd name="connsiteX4074" fmla="*/ 1245624 w 4109383"/>
              <a:gd name="connsiteY4074" fmla="*/ 622142 h 7188975"/>
              <a:gd name="connsiteX4075" fmla="*/ 1244296 w 4109383"/>
              <a:gd name="connsiteY4075" fmla="*/ 592344 h 7188975"/>
              <a:gd name="connsiteX4076" fmla="*/ 1246963 w 4109383"/>
              <a:gd name="connsiteY4076" fmla="*/ 578699 h 7188975"/>
              <a:gd name="connsiteX4077" fmla="*/ 1247855 w 4109383"/>
              <a:gd name="connsiteY4077" fmla="*/ 566639 h 7188975"/>
              <a:gd name="connsiteX4078" fmla="*/ 1244410 w 4109383"/>
              <a:gd name="connsiteY4078" fmla="*/ 558443 h 7188975"/>
              <a:gd name="connsiteX4079" fmla="*/ 1238969 w 4109383"/>
              <a:gd name="connsiteY4079" fmla="*/ 552031 h 7188975"/>
              <a:gd name="connsiteX4080" fmla="*/ 1229627 w 4109383"/>
              <a:gd name="connsiteY4080" fmla="*/ 602609 h 7188975"/>
              <a:gd name="connsiteX4081" fmla="*/ 1228293 w 4109383"/>
              <a:gd name="connsiteY4081" fmla="*/ 600981 h 7188975"/>
              <a:gd name="connsiteX4082" fmla="*/ 1219850 w 4109383"/>
              <a:gd name="connsiteY4082" fmla="*/ 605695 h 7188975"/>
              <a:gd name="connsiteX4083" fmla="*/ 1198063 w 4109383"/>
              <a:gd name="connsiteY4083" fmla="*/ 667367 h 7188975"/>
              <a:gd name="connsiteX4084" fmla="*/ 1197616 w 4109383"/>
              <a:gd name="connsiteY4084" fmla="*/ 676213 h 7188975"/>
              <a:gd name="connsiteX4085" fmla="*/ 1192728 w 4109383"/>
              <a:gd name="connsiteY4085" fmla="*/ 677757 h 7188975"/>
              <a:gd name="connsiteX4086" fmla="*/ 1188283 w 4109383"/>
              <a:gd name="connsiteY4086" fmla="*/ 692988 h 7188975"/>
              <a:gd name="connsiteX4087" fmla="*/ 1185618 w 4109383"/>
              <a:gd name="connsiteY4087" fmla="*/ 678465 h 7188975"/>
              <a:gd name="connsiteX4088" fmla="*/ 1189619 w 4109383"/>
              <a:gd name="connsiteY4088" fmla="*/ 672082 h 7188975"/>
              <a:gd name="connsiteX4089" fmla="*/ 1189621 w 4109383"/>
              <a:gd name="connsiteY4089" fmla="*/ 655183 h 7188975"/>
              <a:gd name="connsiteX4090" fmla="*/ 1194958 w 4109383"/>
              <a:gd name="connsiteY4090" fmla="*/ 627892 h 7188975"/>
              <a:gd name="connsiteX4091" fmla="*/ 1191405 w 4109383"/>
              <a:gd name="connsiteY4091" fmla="*/ 614161 h 7188975"/>
              <a:gd name="connsiteX4092" fmla="*/ 1194961 w 4109383"/>
              <a:gd name="connsiteY4092" fmla="*/ 605356 h 7188975"/>
              <a:gd name="connsiteX4093" fmla="*/ 1196741 w 4109383"/>
              <a:gd name="connsiteY4093" fmla="*/ 592504 h 7188975"/>
              <a:gd name="connsiteX4094" fmla="*/ 1203855 w 4109383"/>
              <a:gd name="connsiteY4094" fmla="*/ 569261 h 7188975"/>
              <a:gd name="connsiteX4095" fmla="*/ 1196303 w 4109383"/>
              <a:gd name="connsiteY4095" fmla="*/ 539382 h 7188975"/>
              <a:gd name="connsiteX4096" fmla="*/ 1187413 w 4109383"/>
              <a:gd name="connsiteY4096" fmla="*/ 547307 h 7188975"/>
              <a:gd name="connsiteX4097" fmla="*/ 1178079 w 4109383"/>
              <a:gd name="connsiteY4097" fmla="*/ 558449 h 7188975"/>
              <a:gd name="connsiteX4098" fmla="*/ 1166520 w 4109383"/>
              <a:gd name="connsiteY4098" fmla="*/ 591288 h 7188975"/>
              <a:gd name="connsiteX4099" fmla="*/ 1160292 w 4109383"/>
              <a:gd name="connsiteY4099" fmla="*/ 619373 h 7188975"/>
              <a:gd name="connsiteX4100" fmla="*/ 1147401 w 4109383"/>
              <a:gd name="connsiteY4100" fmla="*/ 633683 h 7188975"/>
              <a:gd name="connsiteX4101" fmla="*/ 1142064 w 4109383"/>
              <a:gd name="connsiteY4101" fmla="*/ 672240 h 7188975"/>
              <a:gd name="connsiteX4102" fmla="*/ 1130953 w 4109383"/>
              <a:gd name="connsiteY4102" fmla="*/ 673699 h 7188975"/>
              <a:gd name="connsiteX4103" fmla="*/ 1127846 w 4109383"/>
              <a:gd name="connsiteY4103" fmla="*/ 639855 h 7188975"/>
              <a:gd name="connsiteX4104" fmla="*/ 1132739 w 4109383"/>
              <a:gd name="connsiteY4104" fmla="*/ 621412 h 7188975"/>
              <a:gd name="connsiteX4105" fmla="*/ 1144743 w 4109383"/>
              <a:gd name="connsiteY4105" fmla="*/ 579725 h 7188975"/>
              <a:gd name="connsiteX4106" fmla="*/ 1137188 w 4109383"/>
              <a:gd name="connsiteY4106" fmla="*/ 572380 h 7188975"/>
              <a:gd name="connsiteX4107" fmla="*/ 1126519 w 4109383"/>
              <a:gd name="connsiteY4107" fmla="*/ 593160 h 7188975"/>
              <a:gd name="connsiteX4108" fmla="*/ 1110513 w 4109383"/>
              <a:gd name="connsiteY4108" fmla="*/ 641231 h 7188975"/>
              <a:gd name="connsiteX4109" fmla="*/ 1108736 w 4109383"/>
              <a:gd name="connsiteY4109" fmla="*/ 648449 h 7188975"/>
              <a:gd name="connsiteX4110" fmla="*/ 1102955 w 4109383"/>
              <a:gd name="connsiteY4110" fmla="*/ 650784 h 7188975"/>
              <a:gd name="connsiteX4111" fmla="*/ 1102065 w 4109383"/>
              <a:gd name="connsiteY4111" fmla="*/ 668478 h 7188975"/>
              <a:gd name="connsiteX4112" fmla="*/ 1101175 w 4109383"/>
              <a:gd name="connsiteY4112" fmla="*/ 680537 h 7188975"/>
              <a:gd name="connsiteX4113" fmla="*/ 1093618 w 4109383"/>
              <a:gd name="connsiteY4113" fmla="*/ 690092 h 7188975"/>
              <a:gd name="connsiteX4114" fmla="*/ 1056291 w 4109383"/>
              <a:gd name="connsiteY4114" fmla="*/ 650151 h 7188975"/>
              <a:gd name="connsiteX4115" fmla="*/ 1047402 w 4109383"/>
              <a:gd name="connsiteY4115" fmla="*/ 658078 h 7188975"/>
              <a:gd name="connsiteX4116" fmla="*/ 1044289 w 4109383"/>
              <a:gd name="connsiteY4116" fmla="*/ 663668 h 7188975"/>
              <a:gd name="connsiteX4117" fmla="*/ 1042069 w 4109383"/>
              <a:gd name="connsiteY4117" fmla="*/ 657201 h 7188975"/>
              <a:gd name="connsiteX4118" fmla="*/ 1033628 w 4109383"/>
              <a:gd name="connsiteY4118" fmla="*/ 628112 h 7188975"/>
              <a:gd name="connsiteX4119" fmla="*/ 1037183 w 4109383"/>
              <a:gd name="connsiteY4119" fmla="*/ 619308 h 7188975"/>
              <a:gd name="connsiteX4120" fmla="*/ 1038963 w 4109383"/>
              <a:gd name="connsiteY4120" fmla="*/ 612088 h 7188975"/>
              <a:gd name="connsiteX4121" fmla="*/ 1043853 w 4109383"/>
              <a:gd name="connsiteY4121" fmla="*/ 610547 h 7188975"/>
              <a:gd name="connsiteX4122" fmla="*/ 1040304 w 4109383"/>
              <a:gd name="connsiteY4122" fmla="*/ 568649 h 7188975"/>
              <a:gd name="connsiteX4123" fmla="*/ 1038532 w 4109383"/>
              <a:gd name="connsiteY4123" fmla="*/ 525166 h 7188975"/>
              <a:gd name="connsiteX4124" fmla="*/ 1044308 w 4109383"/>
              <a:gd name="connsiteY4124" fmla="*/ 522829 h 7188975"/>
              <a:gd name="connsiteX4125" fmla="*/ 1046088 w 4109383"/>
              <a:gd name="connsiteY4125" fmla="*/ 509977 h 7188975"/>
              <a:gd name="connsiteX4126" fmla="*/ 1039867 w 4109383"/>
              <a:gd name="connsiteY4126" fmla="*/ 498625 h 7188975"/>
              <a:gd name="connsiteX4127" fmla="*/ 1027868 w 4109383"/>
              <a:gd name="connsiteY4127" fmla="*/ 506511 h 7188975"/>
              <a:gd name="connsiteX4128" fmla="*/ 1021196 w 4109383"/>
              <a:gd name="connsiteY4128" fmla="*/ 537806 h 7188975"/>
              <a:gd name="connsiteX4129" fmla="*/ 1011411 w 4109383"/>
              <a:gd name="connsiteY4129" fmla="*/ 580328 h 7188975"/>
              <a:gd name="connsiteX4130" fmla="*/ 1007413 w 4109383"/>
              <a:gd name="connsiteY4130" fmla="*/ 586714 h 7188975"/>
              <a:gd name="connsiteX4131" fmla="*/ 987413 w 4109383"/>
              <a:gd name="connsiteY4131" fmla="*/ 590464 h 7188975"/>
              <a:gd name="connsiteX4132" fmla="*/ 972292 w 4109383"/>
              <a:gd name="connsiteY4132" fmla="*/ 649008 h 7188975"/>
              <a:gd name="connsiteX4133" fmla="*/ 976735 w 4109383"/>
              <a:gd name="connsiteY4133" fmla="*/ 667579 h 7188975"/>
              <a:gd name="connsiteX4134" fmla="*/ 972286 w 4109383"/>
              <a:gd name="connsiteY4134" fmla="*/ 694077 h 7188975"/>
              <a:gd name="connsiteX4135" fmla="*/ 968287 w 4109383"/>
              <a:gd name="connsiteY4135" fmla="*/ 694829 h 7188975"/>
              <a:gd name="connsiteX4136" fmla="*/ 963403 w 4109383"/>
              <a:gd name="connsiteY4136" fmla="*/ 656935 h 7188975"/>
              <a:gd name="connsiteX4137" fmla="*/ 955850 w 4109383"/>
              <a:gd name="connsiteY4137" fmla="*/ 643958 h 7188975"/>
              <a:gd name="connsiteX4138" fmla="*/ 967848 w 4109383"/>
              <a:gd name="connsiteY4138" fmla="*/ 652972 h 7188975"/>
              <a:gd name="connsiteX4139" fmla="*/ 965628 w 4109383"/>
              <a:gd name="connsiteY4139" fmla="*/ 646504 h 7188975"/>
              <a:gd name="connsiteX4140" fmla="*/ 954517 w 4109383"/>
              <a:gd name="connsiteY4140" fmla="*/ 636694 h 7188975"/>
              <a:gd name="connsiteX4141" fmla="*/ 956296 w 4109383"/>
              <a:gd name="connsiteY4141" fmla="*/ 623842 h 7188975"/>
              <a:gd name="connsiteX4142" fmla="*/ 962077 w 4109383"/>
              <a:gd name="connsiteY4142" fmla="*/ 610241 h 7188975"/>
              <a:gd name="connsiteX4143" fmla="*/ 977187 w 4109383"/>
              <a:gd name="connsiteY4143" fmla="*/ 619299 h 7188975"/>
              <a:gd name="connsiteX4144" fmla="*/ 978521 w 4109383"/>
              <a:gd name="connsiteY4144" fmla="*/ 604024 h 7188975"/>
              <a:gd name="connsiteX4145" fmla="*/ 963412 w 4109383"/>
              <a:gd name="connsiteY4145" fmla="*/ 589333 h 7188975"/>
              <a:gd name="connsiteX4146" fmla="*/ 962077 w 4109383"/>
              <a:gd name="connsiteY4146" fmla="*/ 604605 h 7188975"/>
              <a:gd name="connsiteX4147" fmla="*/ 954078 w 4109383"/>
              <a:gd name="connsiteY4147" fmla="*/ 600475 h 7188975"/>
              <a:gd name="connsiteX4148" fmla="*/ 947412 w 4109383"/>
              <a:gd name="connsiteY4148" fmla="*/ 597968 h 7188975"/>
              <a:gd name="connsiteX4149" fmla="*/ 944299 w 4109383"/>
              <a:gd name="connsiteY4149" fmla="*/ 614827 h 7188975"/>
              <a:gd name="connsiteX4150" fmla="*/ 931411 w 4109383"/>
              <a:gd name="connsiteY4150" fmla="*/ 600968 h 7188975"/>
              <a:gd name="connsiteX4151" fmla="*/ 930519 w 4109383"/>
              <a:gd name="connsiteY4151" fmla="*/ 624297 h 7188975"/>
              <a:gd name="connsiteX4152" fmla="*/ 928739 w 4109383"/>
              <a:gd name="connsiteY4152" fmla="*/ 637150 h 7188975"/>
              <a:gd name="connsiteX4153" fmla="*/ 929184 w 4109383"/>
              <a:gd name="connsiteY4153" fmla="*/ 650838 h 7188975"/>
              <a:gd name="connsiteX4154" fmla="*/ 921182 w 4109383"/>
              <a:gd name="connsiteY4154" fmla="*/ 657973 h 7188975"/>
              <a:gd name="connsiteX4155" fmla="*/ 919849 w 4109383"/>
              <a:gd name="connsiteY4155" fmla="*/ 650710 h 7188975"/>
              <a:gd name="connsiteX4156" fmla="*/ 921629 w 4109383"/>
              <a:gd name="connsiteY4156" fmla="*/ 637857 h 7188975"/>
              <a:gd name="connsiteX4157" fmla="*/ 918962 w 4109383"/>
              <a:gd name="connsiteY4157" fmla="*/ 628968 h 7188975"/>
              <a:gd name="connsiteX4158" fmla="*/ 916294 w 4109383"/>
              <a:gd name="connsiteY4158" fmla="*/ 636980 h 7188975"/>
              <a:gd name="connsiteX4159" fmla="*/ 909181 w 4109383"/>
              <a:gd name="connsiteY4159" fmla="*/ 665857 h 7188975"/>
              <a:gd name="connsiteX4160" fmla="*/ 908291 w 4109383"/>
              <a:gd name="connsiteY4160" fmla="*/ 677916 h 7188975"/>
              <a:gd name="connsiteX4161" fmla="*/ 903844 w 4109383"/>
              <a:gd name="connsiteY4161" fmla="*/ 687513 h 7188975"/>
              <a:gd name="connsiteX4162" fmla="*/ 907849 w 4109383"/>
              <a:gd name="connsiteY4162" fmla="*/ 658596 h 7188975"/>
              <a:gd name="connsiteX4163" fmla="*/ 894517 w 4109383"/>
              <a:gd name="connsiteY4163" fmla="*/ 647952 h 7188975"/>
              <a:gd name="connsiteX4164" fmla="*/ 887405 w 4109383"/>
              <a:gd name="connsiteY4164" fmla="*/ 659927 h 7188975"/>
              <a:gd name="connsiteX4165" fmla="*/ 881626 w 4109383"/>
              <a:gd name="connsiteY4165" fmla="*/ 650995 h 7188975"/>
              <a:gd name="connsiteX4166" fmla="*/ 869628 w 4109383"/>
              <a:gd name="connsiteY4166" fmla="*/ 647614 h 7188975"/>
              <a:gd name="connsiteX4167" fmla="*/ 862959 w 4109383"/>
              <a:gd name="connsiteY4167" fmla="*/ 667641 h 7188975"/>
              <a:gd name="connsiteX4168" fmla="*/ 864730 w 4109383"/>
              <a:gd name="connsiteY4168" fmla="*/ 716760 h 7188975"/>
              <a:gd name="connsiteX4169" fmla="*/ 867395 w 4109383"/>
              <a:gd name="connsiteY4169" fmla="*/ 720015 h 7188975"/>
              <a:gd name="connsiteX4170" fmla="*/ 864729 w 4109383"/>
              <a:gd name="connsiteY4170" fmla="*/ 722393 h 7188975"/>
              <a:gd name="connsiteX4171" fmla="*/ 863839 w 4109383"/>
              <a:gd name="connsiteY4171" fmla="*/ 740086 h 7188975"/>
              <a:gd name="connsiteX4172" fmla="*/ 855834 w 4109383"/>
              <a:gd name="connsiteY4172" fmla="*/ 775387 h 7188975"/>
              <a:gd name="connsiteX4173" fmla="*/ 853608 w 4109383"/>
              <a:gd name="connsiteY4173" fmla="*/ 808356 h 7188975"/>
              <a:gd name="connsiteX4174" fmla="*/ 845162 w 4109383"/>
              <a:gd name="connsiteY4174" fmla="*/ 818702 h 7188975"/>
              <a:gd name="connsiteX4175" fmla="*/ 843830 w 4109383"/>
              <a:gd name="connsiteY4175" fmla="*/ 817075 h 7188975"/>
              <a:gd name="connsiteX4176" fmla="*/ 842494 w 4109383"/>
              <a:gd name="connsiteY4176" fmla="*/ 821080 h 7188975"/>
              <a:gd name="connsiteX4177" fmla="*/ 845160 w 4109383"/>
              <a:gd name="connsiteY4177" fmla="*/ 824336 h 7188975"/>
              <a:gd name="connsiteX4178" fmla="*/ 848269 w 4109383"/>
              <a:gd name="connsiteY4178" fmla="*/ 835645 h 7188975"/>
              <a:gd name="connsiteX4179" fmla="*/ 835824 w 4109383"/>
              <a:gd name="connsiteY4179" fmla="*/ 858012 h 7188975"/>
              <a:gd name="connsiteX4180" fmla="*/ 820712 w 4109383"/>
              <a:gd name="connsiteY4180" fmla="*/ 854586 h 7188975"/>
              <a:gd name="connsiteX4181" fmla="*/ 817159 w 4109383"/>
              <a:gd name="connsiteY4181" fmla="*/ 852123 h 7188975"/>
              <a:gd name="connsiteX4182" fmla="*/ 817156 w 4109383"/>
              <a:gd name="connsiteY4182" fmla="*/ 863391 h 7188975"/>
              <a:gd name="connsiteX4183" fmla="*/ 818487 w 4109383"/>
              <a:gd name="connsiteY4183" fmla="*/ 876284 h 7188975"/>
              <a:gd name="connsiteX4184" fmla="*/ 822486 w 4109383"/>
              <a:gd name="connsiteY4184" fmla="*/ 881169 h 7188975"/>
              <a:gd name="connsiteX4185" fmla="*/ 814039 w 4109383"/>
              <a:gd name="connsiteY4185" fmla="*/ 891516 h 7188975"/>
              <a:gd name="connsiteX4186" fmla="*/ 810481 w 4109383"/>
              <a:gd name="connsiteY4186" fmla="*/ 922854 h 7188975"/>
              <a:gd name="connsiteX4187" fmla="*/ 813146 w 4109383"/>
              <a:gd name="connsiteY4187" fmla="*/ 931743 h 7188975"/>
              <a:gd name="connsiteX4188" fmla="*/ 804698 w 4109383"/>
              <a:gd name="connsiteY4188" fmla="*/ 958993 h 7188975"/>
              <a:gd name="connsiteX4189" fmla="*/ 794030 w 4109383"/>
              <a:gd name="connsiteY4189" fmla="*/ 968505 h 7188975"/>
              <a:gd name="connsiteX4190" fmla="*/ 798474 w 4109383"/>
              <a:gd name="connsiteY4190" fmla="*/ 987076 h 7188975"/>
              <a:gd name="connsiteX4191" fmla="*/ 794916 w 4109383"/>
              <a:gd name="connsiteY4191" fmla="*/ 1001514 h 7188975"/>
              <a:gd name="connsiteX4192" fmla="*/ 798468 w 4109383"/>
              <a:gd name="connsiteY4192" fmla="*/ 1015245 h 7188975"/>
              <a:gd name="connsiteX4193" fmla="*/ 792686 w 4109383"/>
              <a:gd name="connsiteY4193" fmla="*/ 1040113 h 7188975"/>
              <a:gd name="connsiteX4194" fmla="*/ 789569 w 4109383"/>
              <a:gd name="connsiteY4194" fmla="*/ 1068238 h 7188975"/>
              <a:gd name="connsiteX4195" fmla="*/ 791343 w 4109383"/>
              <a:gd name="connsiteY4195" fmla="*/ 1100454 h 7188975"/>
              <a:gd name="connsiteX4196" fmla="*/ 814903 w 4109383"/>
              <a:gd name="connsiteY4196" fmla="*/ 1076631 h 7188975"/>
              <a:gd name="connsiteX4197" fmla="*/ 824679 w 4109383"/>
              <a:gd name="connsiteY4197" fmla="*/ 1084812 h 7188975"/>
              <a:gd name="connsiteX4198" fmla="*/ 823789 w 4109383"/>
              <a:gd name="connsiteY4198" fmla="*/ 1096870 h 7188975"/>
              <a:gd name="connsiteX4199" fmla="*/ 804228 w 4109383"/>
              <a:gd name="connsiteY4199" fmla="*/ 1136846 h 7188975"/>
              <a:gd name="connsiteX4200" fmla="*/ 811781 w 4109383"/>
              <a:gd name="connsiteY4200" fmla="*/ 1161092 h 7188975"/>
              <a:gd name="connsiteX4201" fmla="*/ 810445 w 4109383"/>
              <a:gd name="connsiteY4201" fmla="*/ 1165099 h 7188975"/>
              <a:gd name="connsiteX4202" fmla="*/ 802445 w 4109383"/>
              <a:gd name="connsiteY4202" fmla="*/ 1172232 h 7188975"/>
              <a:gd name="connsiteX4203" fmla="*/ 808666 w 4109383"/>
              <a:gd name="connsiteY4203" fmla="*/ 1183584 h 7188975"/>
              <a:gd name="connsiteX4204" fmla="*/ 807776 w 4109383"/>
              <a:gd name="connsiteY4204" fmla="*/ 1184379 h 7188975"/>
              <a:gd name="connsiteX4205" fmla="*/ 782002 w 4109383"/>
              <a:gd name="connsiteY4205" fmla="*/ 1167932 h 7188975"/>
              <a:gd name="connsiteX4206" fmla="*/ 790451 w 4109383"/>
              <a:gd name="connsiteY4206" fmla="*/ 1140684 h 7188975"/>
              <a:gd name="connsiteX4207" fmla="*/ 794008 w 4109383"/>
              <a:gd name="connsiteY4207" fmla="*/ 1126246 h 7188975"/>
              <a:gd name="connsiteX4208" fmla="*/ 796675 w 4109383"/>
              <a:gd name="connsiteY4208" fmla="*/ 1112598 h 7188975"/>
              <a:gd name="connsiteX4209" fmla="*/ 798899 w 4109383"/>
              <a:gd name="connsiteY4209" fmla="*/ 1107801 h 7188975"/>
              <a:gd name="connsiteX4210" fmla="*/ 778008 w 4109383"/>
              <a:gd name="connsiteY4210" fmla="*/ 1106711 h 7188975"/>
              <a:gd name="connsiteX4211" fmla="*/ 778009 w 4109383"/>
              <a:gd name="connsiteY4211" fmla="*/ 1112345 h 7188975"/>
              <a:gd name="connsiteX4212" fmla="*/ 770893 w 4109383"/>
              <a:gd name="connsiteY4212" fmla="*/ 1158124 h 7188975"/>
              <a:gd name="connsiteX4213" fmla="*/ 766891 w 4109383"/>
              <a:gd name="connsiteY4213" fmla="*/ 1170140 h 7188975"/>
              <a:gd name="connsiteX4214" fmla="*/ 764218 w 4109383"/>
              <a:gd name="connsiteY4214" fmla="*/ 1206319 h 7188975"/>
              <a:gd name="connsiteX4215" fmla="*/ 763775 w 4109383"/>
              <a:gd name="connsiteY4215" fmla="*/ 1215168 h 7188975"/>
              <a:gd name="connsiteX4216" fmla="*/ 777552 w 4109383"/>
              <a:gd name="connsiteY4216" fmla="*/ 1211330 h 7188975"/>
              <a:gd name="connsiteX4217" fmla="*/ 785550 w 4109383"/>
              <a:gd name="connsiteY4217" fmla="*/ 1226729 h 7188975"/>
              <a:gd name="connsiteX4218" fmla="*/ 777993 w 4109383"/>
              <a:gd name="connsiteY4218" fmla="*/ 1236284 h 7188975"/>
              <a:gd name="connsiteX4219" fmla="*/ 773989 w 4109383"/>
              <a:gd name="connsiteY4219" fmla="*/ 1265203 h 7188975"/>
              <a:gd name="connsiteX4220" fmla="*/ 775323 w 4109383"/>
              <a:gd name="connsiteY4220" fmla="*/ 1266832 h 7188975"/>
              <a:gd name="connsiteX4221" fmla="*/ 769986 w 4109383"/>
              <a:gd name="connsiteY4221" fmla="*/ 1294122 h 7188975"/>
              <a:gd name="connsiteX4222" fmla="*/ 762428 w 4109383"/>
              <a:gd name="connsiteY4222" fmla="*/ 1303675 h 7188975"/>
              <a:gd name="connsiteX4223" fmla="*/ 754874 w 4109383"/>
              <a:gd name="connsiteY4223" fmla="*/ 1301966 h 7188975"/>
              <a:gd name="connsiteX4224" fmla="*/ 757094 w 4109383"/>
              <a:gd name="connsiteY4224" fmla="*/ 1308433 h 7188975"/>
              <a:gd name="connsiteX4225" fmla="*/ 744206 w 4109383"/>
              <a:gd name="connsiteY4225" fmla="*/ 1305843 h 7188975"/>
              <a:gd name="connsiteX4226" fmla="*/ 739758 w 4109383"/>
              <a:gd name="connsiteY4226" fmla="*/ 1332342 h 7188975"/>
              <a:gd name="connsiteX4227" fmla="*/ 741976 w 4109383"/>
              <a:gd name="connsiteY4227" fmla="*/ 1350075 h 7188975"/>
              <a:gd name="connsiteX4228" fmla="*/ 732197 w 4109383"/>
              <a:gd name="connsiteY4228" fmla="*/ 1358797 h 7188975"/>
              <a:gd name="connsiteX4229" fmla="*/ 760196 w 4109383"/>
              <a:gd name="connsiteY4229" fmla="*/ 1370445 h 7188975"/>
              <a:gd name="connsiteX4230" fmla="*/ 756195 w 4109383"/>
              <a:gd name="connsiteY4230" fmla="*/ 1376828 h 7188975"/>
              <a:gd name="connsiteX4231" fmla="*/ 739306 w 4109383"/>
              <a:gd name="connsiteY4231" fmla="*/ 1374990 h 7188975"/>
              <a:gd name="connsiteX4232" fmla="*/ 731742 w 4109383"/>
              <a:gd name="connsiteY4232" fmla="*/ 1440880 h 7188975"/>
              <a:gd name="connsiteX4233" fmla="*/ 727738 w 4109383"/>
              <a:gd name="connsiteY4233" fmla="*/ 1464164 h 7188975"/>
              <a:gd name="connsiteX4234" fmla="*/ 731739 w 4109383"/>
              <a:gd name="connsiteY4234" fmla="*/ 1463415 h 7188975"/>
              <a:gd name="connsiteX4235" fmla="*/ 737961 w 4109383"/>
              <a:gd name="connsiteY4235" fmla="*/ 1469133 h 7188975"/>
              <a:gd name="connsiteX4236" fmla="*/ 738403 w 4109383"/>
              <a:gd name="connsiteY4236" fmla="*/ 1477186 h 7188975"/>
              <a:gd name="connsiteX4237" fmla="*/ 722850 w 4109383"/>
              <a:gd name="connsiteY4237" fmla="*/ 1471342 h 7188975"/>
              <a:gd name="connsiteX4238" fmla="*/ 713510 w 4109383"/>
              <a:gd name="connsiteY4238" fmla="*/ 1510650 h 7188975"/>
              <a:gd name="connsiteX4239" fmla="*/ 695289 w 4109383"/>
              <a:gd name="connsiteY4239" fmla="*/ 1518451 h 7188975"/>
              <a:gd name="connsiteX4240" fmla="*/ 708174 w 4109383"/>
              <a:gd name="connsiteY4240" fmla="*/ 1526671 h 7188975"/>
              <a:gd name="connsiteX4241" fmla="*/ 696615 w 4109383"/>
              <a:gd name="connsiteY4241" fmla="*/ 1553878 h 7188975"/>
              <a:gd name="connsiteX4242" fmla="*/ 710392 w 4109383"/>
              <a:gd name="connsiteY4242" fmla="*/ 1555674 h 7188975"/>
              <a:gd name="connsiteX4243" fmla="*/ 715284 w 4109383"/>
              <a:gd name="connsiteY4243" fmla="*/ 1542865 h 7188975"/>
              <a:gd name="connsiteX4244" fmla="*/ 721947 w 4109383"/>
              <a:gd name="connsiteY4244" fmla="*/ 1545369 h 7188975"/>
              <a:gd name="connsiteX4245" fmla="*/ 714395 w 4109383"/>
              <a:gd name="connsiteY4245" fmla="*/ 1532391 h 7188975"/>
              <a:gd name="connsiteX4246" fmla="*/ 723290 w 4109383"/>
              <a:gd name="connsiteY4246" fmla="*/ 1507564 h 7188975"/>
              <a:gd name="connsiteX4247" fmla="*/ 730399 w 4109383"/>
              <a:gd name="connsiteY4247" fmla="*/ 1506855 h 7188975"/>
              <a:gd name="connsiteX4248" fmla="*/ 731730 w 4109383"/>
              <a:gd name="connsiteY4248" fmla="*/ 1525382 h 7188975"/>
              <a:gd name="connsiteX4249" fmla="*/ 737505 w 4109383"/>
              <a:gd name="connsiteY4249" fmla="*/ 1534314 h 7188975"/>
              <a:gd name="connsiteX4250" fmla="*/ 725061 w 4109383"/>
              <a:gd name="connsiteY4250" fmla="*/ 1545413 h 7188975"/>
              <a:gd name="connsiteX4251" fmla="*/ 721053 w 4109383"/>
              <a:gd name="connsiteY4251" fmla="*/ 1591230 h 7188975"/>
              <a:gd name="connsiteX4252" fmla="*/ 717496 w 4109383"/>
              <a:gd name="connsiteY4252" fmla="*/ 1605668 h 7188975"/>
              <a:gd name="connsiteX4253" fmla="*/ 714384 w 4109383"/>
              <a:gd name="connsiteY4253" fmla="*/ 1616894 h 7188975"/>
              <a:gd name="connsiteX4254" fmla="*/ 713053 w 4109383"/>
              <a:gd name="connsiteY4254" fmla="*/ 1615267 h 7188975"/>
              <a:gd name="connsiteX4255" fmla="*/ 709494 w 4109383"/>
              <a:gd name="connsiteY4255" fmla="*/ 1629706 h 7188975"/>
              <a:gd name="connsiteX4256" fmla="*/ 709494 w 4109383"/>
              <a:gd name="connsiteY4256" fmla="*/ 1640973 h 7188975"/>
              <a:gd name="connsiteX4257" fmla="*/ 711268 w 4109383"/>
              <a:gd name="connsiteY4257" fmla="*/ 1656289 h 7188975"/>
              <a:gd name="connsiteX4258" fmla="*/ 701490 w 4109383"/>
              <a:gd name="connsiteY4258" fmla="*/ 1665008 h 7188975"/>
              <a:gd name="connsiteX4259" fmla="*/ 709932 w 4109383"/>
              <a:gd name="connsiteY4259" fmla="*/ 1671561 h 7188975"/>
              <a:gd name="connsiteX4260" fmla="*/ 705485 w 4109383"/>
              <a:gd name="connsiteY4260" fmla="*/ 1692424 h 7188975"/>
              <a:gd name="connsiteX4261" fmla="*/ 701040 w 4109383"/>
              <a:gd name="connsiteY4261" fmla="*/ 1690754 h 7188975"/>
              <a:gd name="connsiteX4262" fmla="*/ 703705 w 4109383"/>
              <a:gd name="connsiteY4262" fmla="*/ 1699644 h 7188975"/>
              <a:gd name="connsiteX4263" fmla="*/ 702815 w 4109383"/>
              <a:gd name="connsiteY4263" fmla="*/ 1706070 h 7188975"/>
              <a:gd name="connsiteX4264" fmla="*/ 692595 w 4109383"/>
              <a:gd name="connsiteY4264" fmla="*/ 1706736 h 7188975"/>
              <a:gd name="connsiteX4265" fmla="*/ 686816 w 4109383"/>
              <a:gd name="connsiteY4265" fmla="*/ 1714706 h 7188975"/>
              <a:gd name="connsiteX4266" fmla="*/ 694369 w 4109383"/>
              <a:gd name="connsiteY4266" fmla="*/ 1738953 h 7188975"/>
              <a:gd name="connsiteX4267" fmla="*/ 698812 w 4109383"/>
              <a:gd name="connsiteY4267" fmla="*/ 1734990 h 7188975"/>
              <a:gd name="connsiteX4268" fmla="*/ 701922 w 4109383"/>
              <a:gd name="connsiteY4268" fmla="*/ 1740663 h 7188975"/>
              <a:gd name="connsiteX4269" fmla="*/ 699477 w 4109383"/>
              <a:gd name="connsiteY4269" fmla="*/ 1751296 h 7188975"/>
              <a:gd name="connsiteX4270" fmla="*/ 698418 w 4109383"/>
              <a:gd name="connsiteY4270" fmla="*/ 1760269 h 7188975"/>
              <a:gd name="connsiteX4271" fmla="*/ 694475 w 4109383"/>
              <a:gd name="connsiteY4271" fmla="*/ 1766929 h 7188975"/>
              <a:gd name="connsiteX4272" fmla="*/ 694348 w 4109383"/>
              <a:gd name="connsiteY4272" fmla="*/ 1767932 h 7188975"/>
              <a:gd name="connsiteX4273" fmla="*/ 693476 w 4109383"/>
              <a:gd name="connsiteY4273" fmla="*/ 1767914 h 7188975"/>
              <a:gd name="connsiteX4274" fmla="*/ 684581 w 4109383"/>
              <a:gd name="connsiteY4274" fmla="*/ 1804009 h 7188975"/>
              <a:gd name="connsiteX4275" fmla="*/ 669024 w 4109383"/>
              <a:gd name="connsiteY4275" fmla="*/ 1809429 h 7188975"/>
              <a:gd name="connsiteX4276" fmla="*/ 680135 w 4109383"/>
              <a:gd name="connsiteY4276" fmla="*/ 1819239 h 7188975"/>
              <a:gd name="connsiteX4277" fmla="*/ 669020 w 4109383"/>
              <a:gd name="connsiteY4277" fmla="*/ 1843231 h 7188975"/>
              <a:gd name="connsiteX4278" fmla="*/ 681908 w 4109383"/>
              <a:gd name="connsiteY4278" fmla="*/ 1845822 h 7188975"/>
              <a:gd name="connsiteX4279" fmla="*/ 685910 w 4109383"/>
              <a:gd name="connsiteY4279" fmla="*/ 1833803 h 7188975"/>
              <a:gd name="connsiteX4280" fmla="*/ 689327 w 4109383"/>
              <a:gd name="connsiteY4280" fmla="*/ 1835466 h 7188975"/>
              <a:gd name="connsiteX4281" fmla="*/ 686149 w 4109383"/>
              <a:gd name="connsiteY4281" fmla="*/ 1836702 h 7188975"/>
              <a:gd name="connsiteX4282" fmla="*/ 682007 w 4109383"/>
              <a:gd name="connsiteY4282" fmla="*/ 1860198 h 7188975"/>
              <a:gd name="connsiteX4283" fmla="*/ 667780 w 4109383"/>
              <a:gd name="connsiteY4283" fmla="*/ 1860654 h 7188975"/>
              <a:gd name="connsiteX4284" fmla="*/ 660168 w 4109383"/>
              <a:gd name="connsiteY4284" fmla="*/ 1857005 h 7188975"/>
              <a:gd name="connsiteX4285" fmla="*/ 665708 w 4109383"/>
              <a:gd name="connsiteY4285" fmla="*/ 1872402 h 7188975"/>
              <a:gd name="connsiteX4286" fmla="*/ 644679 w 4109383"/>
              <a:gd name="connsiteY4286" fmla="*/ 1931483 h 7188975"/>
              <a:gd name="connsiteX4287" fmla="*/ 648191 w 4109383"/>
              <a:gd name="connsiteY4287" fmla="*/ 1944996 h 7188975"/>
              <a:gd name="connsiteX4288" fmla="*/ 644587 w 4109383"/>
              <a:gd name="connsiteY4288" fmla="*/ 1958741 h 7188975"/>
              <a:gd name="connsiteX4289" fmla="*/ 645535 w 4109383"/>
              <a:gd name="connsiteY4289" fmla="*/ 1980128 h 7188975"/>
              <a:gd name="connsiteX4290" fmla="*/ 632207 w 4109383"/>
              <a:gd name="connsiteY4290" fmla="*/ 2015599 h 7188975"/>
              <a:gd name="connsiteX4291" fmla="*/ 625003 w 4109383"/>
              <a:gd name="connsiteY4291" fmla="*/ 2043086 h 7188975"/>
              <a:gd name="connsiteX4292" fmla="*/ 611227 w 4109383"/>
              <a:gd name="connsiteY4292" fmla="*/ 2061048 h 7188975"/>
              <a:gd name="connsiteX4293" fmla="*/ 614737 w 4109383"/>
              <a:gd name="connsiteY4293" fmla="*/ 2074566 h 7188975"/>
              <a:gd name="connsiteX4294" fmla="*/ 607535 w 4109383"/>
              <a:gd name="connsiteY4294" fmla="*/ 2102053 h 7188975"/>
              <a:gd name="connsiteX4295" fmla="*/ 603392 w 4109383"/>
              <a:gd name="connsiteY4295" fmla="*/ 2125548 h 7188975"/>
              <a:gd name="connsiteX4296" fmla="*/ 587678 w 4109383"/>
              <a:gd name="connsiteY4296" fmla="*/ 2114368 h 7188975"/>
              <a:gd name="connsiteX4297" fmla="*/ 586940 w 4109383"/>
              <a:gd name="connsiteY4297" fmla="*/ 2113652 h 7188975"/>
              <a:gd name="connsiteX4298" fmla="*/ 580633 w 4109383"/>
              <a:gd name="connsiteY4298" fmla="*/ 2129182 h 7188975"/>
              <a:gd name="connsiteX4299" fmla="*/ 570819 w 4109383"/>
              <a:gd name="connsiteY4299" fmla="*/ 2178167 h 7188975"/>
              <a:gd name="connsiteX4300" fmla="*/ 565144 w 4109383"/>
              <a:gd name="connsiteY4300" fmla="*/ 2203659 h 7188975"/>
              <a:gd name="connsiteX4301" fmla="*/ 560905 w 4109383"/>
              <a:gd name="connsiteY4301" fmla="*/ 2220069 h 7188975"/>
              <a:gd name="connsiteX4302" fmla="*/ 559761 w 4109383"/>
              <a:gd name="connsiteY4302" fmla="*/ 2230942 h 7188975"/>
              <a:gd name="connsiteX4303" fmla="*/ 563451 w 4109383"/>
              <a:gd name="connsiteY4303" fmla="*/ 2233175 h 7188975"/>
              <a:gd name="connsiteX4304" fmla="*/ 569486 w 4109383"/>
              <a:gd name="connsiteY4304" fmla="*/ 2237605 h 7188975"/>
              <a:gd name="connsiteX4305" fmla="*/ 574528 w 4109383"/>
              <a:gd name="connsiteY4305" fmla="*/ 2249124 h 7188975"/>
              <a:gd name="connsiteX4306" fmla="*/ 559502 w 4109383"/>
              <a:gd name="connsiteY4306" fmla="*/ 2241575 h 7188975"/>
              <a:gd name="connsiteX4307" fmla="*/ 558696 w 4109383"/>
              <a:gd name="connsiteY4307" fmla="*/ 2241048 h 7188975"/>
              <a:gd name="connsiteX4308" fmla="*/ 557815 w 4109383"/>
              <a:gd name="connsiteY4308" fmla="*/ 2249402 h 7188975"/>
              <a:gd name="connsiteX4309" fmla="*/ 557712 w 4109383"/>
              <a:gd name="connsiteY4309" fmla="*/ 2299293 h 7188975"/>
              <a:gd name="connsiteX4310" fmla="*/ 550914 w 4109383"/>
              <a:gd name="connsiteY4310" fmla="*/ 2357917 h 7188975"/>
              <a:gd name="connsiteX4311" fmla="*/ 538669 w 4109383"/>
              <a:gd name="connsiteY4311" fmla="*/ 2373884 h 7188975"/>
              <a:gd name="connsiteX4312" fmla="*/ 540649 w 4109383"/>
              <a:gd name="connsiteY4312" fmla="*/ 2389395 h 7188975"/>
              <a:gd name="connsiteX4313" fmla="*/ 531912 w 4109383"/>
              <a:gd name="connsiteY4313" fmla="*/ 2418880 h 7188975"/>
              <a:gd name="connsiteX4314" fmla="*/ 529303 w 4109383"/>
              <a:gd name="connsiteY4314" fmla="*/ 2440378 h 7188975"/>
              <a:gd name="connsiteX4315" fmla="*/ 520566 w 4109383"/>
              <a:gd name="connsiteY4315" fmla="*/ 2469864 h 7188975"/>
              <a:gd name="connsiteX4316" fmla="*/ 506158 w 4109383"/>
              <a:gd name="connsiteY4316" fmla="*/ 2524837 h 7188975"/>
              <a:gd name="connsiteX4317" fmla="*/ 478375 w 4109383"/>
              <a:gd name="connsiteY4317" fmla="*/ 2628910 h 7188975"/>
              <a:gd name="connsiteX4318" fmla="*/ 461943 w 4109383"/>
              <a:gd name="connsiteY4318" fmla="*/ 2682005 h 7188975"/>
              <a:gd name="connsiteX4319" fmla="*/ 447535 w 4109383"/>
              <a:gd name="connsiteY4319" fmla="*/ 2736980 h 7188975"/>
              <a:gd name="connsiteX4320" fmla="*/ 440330 w 4109383"/>
              <a:gd name="connsiteY4320" fmla="*/ 2764466 h 7188975"/>
              <a:gd name="connsiteX4321" fmla="*/ 438218 w 4109383"/>
              <a:gd name="connsiteY4321" fmla="*/ 2769885 h 7188975"/>
              <a:gd name="connsiteX4322" fmla="*/ 437573 w 4109383"/>
              <a:gd name="connsiteY4322" fmla="*/ 2776007 h 7188975"/>
              <a:gd name="connsiteX4323" fmla="*/ 437470 w 4109383"/>
              <a:gd name="connsiteY4323" fmla="*/ 2825898 h 7188975"/>
              <a:gd name="connsiteX4324" fmla="*/ 430995 w 4109383"/>
              <a:gd name="connsiteY4324" fmla="*/ 2881725 h 7188975"/>
              <a:gd name="connsiteX4325" fmla="*/ 439429 w 4109383"/>
              <a:gd name="connsiteY4325" fmla="*/ 2883251 h 7188975"/>
              <a:gd name="connsiteX4326" fmla="*/ 456717 w 4109383"/>
              <a:gd name="connsiteY4326" fmla="*/ 2878803 h 7188975"/>
              <a:gd name="connsiteX4327" fmla="*/ 455772 w 4109383"/>
              <a:gd name="connsiteY4327" fmla="*/ 2857418 h 7188975"/>
              <a:gd name="connsiteX4328" fmla="*/ 478822 w 4109383"/>
              <a:gd name="connsiteY4328" fmla="*/ 2800221 h 7188975"/>
              <a:gd name="connsiteX4329" fmla="*/ 475852 w 4109383"/>
              <a:gd name="connsiteY4329" fmla="*/ 2776952 h 7188975"/>
              <a:gd name="connsiteX4330" fmla="*/ 478913 w 4109383"/>
              <a:gd name="connsiteY4330" fmla="*/ 2772961 h 7188975"/>
              <a:gd name="connsiteX4331" fmla="*/ 480536 w 4109383"/>
              <a:gd name="connsiteY4331" fmla="*/ 2743706 h 7188975"/>
              <a:gd name="connsiteX4332" fmla="*/ 486461 w 4109383"/>
              <a:gd name="connsiteY4332" fmla="*/ 2737676 h 7188975"/>
              <a:gd name="connsiteX4333" fmla="*/ 489399 w 4109383"/>
              <a:gd name="connsiteY4333" fmla="*/ 2737581 h 7188975"/>
              <a:gd name="connsiteX4334" fmla="*/ 490362 w 4109383"/>
              <a:gd name="connsiteY4334" fmla="*/ 2733185 h 7188975"/>
              <a:gd name="connsiteX4335" fmla="*/ 496271 w 4109383"/>
              <a:gd name="connsiteY4335" fmla="*/ 2713039 h 7188975"/>
              <a:gd name="connsiteX4336" fmla="*/ 494290 w 4109383"/>
              <a:gd name="connsiteY4336" fmla="*/ 2697529 h 7188975"/>
              <a:gd name="connsiteX4337" fmla="*/ 502034 w 4109383"/>
              <a:gd name="connsiteY4337" fmla="*/ 2660292 h 7188975"/>
              <a:gd name="connsiteX4338" fmla="*/ 500010 w 4109383"/>
              <a:gd name="connsiteY4338" fmla="*/ 2658411 h 7188975"/>
              <a:gd name="connsiteX4339" fmla="*/ 514778 w 4109383"/>
              <a:gd name="connsiteY4339" fmla="*/ 2648201 h 7188975"/>
              <a:gd name="connsiteX4340" fmla="*/ 533010 w 4109383"/>
              <a:gd name="connsiteY4340" fmla="*/ 2665137 h 7188975"/>
              <a:gd name="connsiteX4341" fmla="*/ 546888 w 4109383"/>
              <a:gd name="connsiteY4341" fmla="*/ 2678028 h 7188975"/>
              <a:gd name="connsiteX4342" fmla="*/ 549870 w 4109383"/>
              <a:gd name="connsiteY4342" fmla="*/ 2671394 h 7188975"/>
              <a:gd name="connsiteX4343" fmla="*/ 548928 w 4109383"/>
              <a:gd name="connsiteY4343" fmla="*/ 2650010 h 7188975"/>
              <a:gd name="connsiteX4344" fmla="*/ 560093 w 4109383"/>
              <a:gd name="connsiteY4344" fmla="*/ 2653545 h 7188975"/>
              <a:gd name="connsiteX4345" fmla="*/ 561532 w 4109383"/>
              <a:gd name="connsiteY4345" fmla="*/ 2678810 h 7188975"/>
              <a:gd name="connsiteX4346" fmla="*/ 554839 w 4109383"/>
              <a:gd name="connsiteY4346" fmla="*/ 2685414 h 7188975"/>
              <a:gd name="connsiteX4347" fmla="*/ 555297 w 4109383"/>
              <a:gd name="connsiteY4347" fmla="*/ 2685839 h 7188975"/>
              <a:gd name="connsiteX4348" fmla="*/ 550697 w 4109383"/>
              <a:gd name="connsiteY4348" fmla="*/ 2698081 h 7188975"/>
              <a:gd name="connsiteX4349" fmla="*/ 551682 w 4109383"/>
              <a:gd name="connsiteY4349" fmla="*/ 2699567 h 7188975"/>
              <a:gd name="connsiteX4350" fmla="*/ 550771 w 4109383"/>
              <a:gd name="connsiteY4350" fmla="*/ 2706409 h 7188975"/>
              <a:gd name="connsiteX4351" fmla="*/ 549195 w 4109383"/>
              <a:gd name="connsiteY4351" fmla="*/ 2722037 h 7188975"/>
              <a:gd name="connsiteX4352" fmla="*/ 547365 w 4109383"/>
              <a:gd name="connsiteY4352" fmla="*/ 2737104 h 7188975"/>
              <a:gd name="connsiteX4353" fmla="*/ 550522 w 4109383"/>
              <a:gd name="connsiteY4353" fmla="*/ 2746346 h 7188975"/>
              <a:gd name="connsiteX4354" fmla="*/ 533684 w 4109383"/>
              <a:gd name="connsiteY4354" fmla="*/ 2768301 h 7188975"/>
              <a:gd name="connsiteX4355" fmla="*/ 537196 w 4109383"/>
              <a:gd name="connsiteY4355" fmla="*/ 2781817 h 7188975"/>
              <a:gd name="connsiteX4356" fmla="*/ 518377 w 4109383"/>
              <a:gd name="connsiteY4356" fmla="*/ 2788260 h 7188975"/>
              <a:gd name="connsiteX4357" fmla="*/ 518227 w 4109383"/>
              <a:gd name="connsiteY4357" fmla="*/ 2788239 h 7188975"/>
              <a:gd name="connsiteX4358" fmla="*/ 515546 w 4109383"/>
              <a:gd name="connsiteY4358" fmla="*/ 2795454 h 7188975"/>
              <a:gd name="connsiteX4359" fmla="*/ 521460 w 4109383"/>
              <a:gd name="connsiteY4359" fmla="*/ 2812483 h 7188975"/>
              <a:gd name="connsiteX4360" fmla="*/ 517317 w 4109383"/>
              <a:gd name="connsiteY4360" fmla="*/ 2835978 h 7188975"/>
              <a:gd name="connsiteX4361" fmla="*/ 515504 w 4109383"/>
              <a:gd name="connsiteY4361" fmla="*/ 2865482 h 7188975"/>
              <a:gd name="connsiteX4362" fmla="*/ 516358 w 4109383"/>
              <a:gd name="connsiteY4362" fmla="*/ 2868797 h 7188975"/>
              <a:gd name="connsiteX4363" fmla="*/ 521861 w 4109383"/>
              <a:gd name="connsiteY4363" fmla="*/ 2864676 h 7188975"/>
              <a:gd name="connsiteX4364" fmla="*/ 518989 w 4109383"/>
              <a:gd name="connsiteY4364" fmla="*/ 2879013 h 7188975"/>
              <a:gd name="connsiteX4365" fmla="*/ 519102 w 4109383"/>
              <a:gd name="connsiteY4365" fmla="*/ 2879451 h 7188975"/>
              <a:gd name="connsiteX4366" fmla="*/ 518683 w 4109383"/>
              <a:gd name="connsiteY4366" fmla="*/ 2880536 h 7188975"/>
              <a:gd name="connsiteX4367" fmla="*/ 514407 w 4109383"/>
              <a:gd name="connsiteY4367" fmla="*/ 2901886 h 7188975"/>
              <a:gd name="connsiteX4368" fmla="*/ 513577 w 4109383"/>
              <a:gd name="connsiteY4368" fmla="*/ 2904578 h 7188975"/>
              <a:gd name="connsiteX4369" fmla="*/ 516133 w 4109383"/>
              <a:gd name="connsiteY4369" fmla="*/ 2924596 h 7188975"/>
              <a:gd name="connsiteX4370" fmla="*/ 516057 w 4109383"/>
              <a:gd name="connsiteY4370" fmla="*/ 2925825 h 7188975"/>
              <a:gd name="connsiteX4371" fmla="*/ 514512 w 4109383"/>
              <a:gd name="connsiteY4371" fmla="*/ 2925413 h 7188975"/>
              <a:gd name="connsiteX4372" fmla="*/ 499458 w 4109383"/>
              <a:gd name="connsiteY4372" fmla="*/ 2911299 h 7188975"/>
              <a:gd name="connsiteX4373" fmla="*/ 498624 w 4109383"/>
              <a:gd name="connsiteY4373" fmla="*/ 2910349 h 7188975"/>
              <a:gd name="connsiteX4374" fmla="*/ 486415 w 4109383"/>
              <a:gd name="connsiteY4374" fmla="*/ 2929621 h 7188975"/>
              <a:gd name="connsiteX4375" fmla="*/ 461603 w 4109383"/>
              <a:gd name="connsiteY4375" fmla="*/ 2991018 h 7188975"/>
              <a:gd name="connsiteX4376" fmla="*/ 447919 w 4109383"/>
              <a:gd name="connsiteY4376" fmla="*/ 3022935 h 7188975"/>
              <a:gd name="connsiteX4377" fmla="*/ 438317 w 4109383"/>
              <a:gd name="connsiteY4377" fmla="*/ 3043445 h 7188975"/>
              <a:gd name="connsiteX4378" fmla="*/ 434214 w 4109383"/>
              <a:gd name="connsiteY4378" fmla="*/ 3057135 h 7188975"/>
              <a:gd name="connsiteX4379" fmla="*/ 438704 w 4109383"/>
              <a:gd name="connsiteY4379" fmla="*/ 3060182 h 7188975"/>
              <a:gd name="connsiteX4380" fmla="*/ 445865 w 4109383"/>
              <a:gd name="connsiteY4380" fmla="*/ 3066153 h 7188975"/>
              <a:gd name="connsiteX4381" fmla="*/ 450017 w 4109383"/>
              <a:gd name="connsiteY4381" fmla="*/ 3081034 h 7188975"/>
              <a:gd name="connsiteX4382" fmla="*/ 431372 w 4109383"/>
              <a:gd name="connsiteY4382" fmla="*/ 3070575 h 7188975"/>
              <a:gd name="connsiteX4383" fmla="*/ 430400 w 4109383"/>
              <a:gd name="connsiteY4383" fmla="*/ 3069859 h 7188975"/>
              <a:gd name="connsiteX4384" fmla="*/ 427245 w 4109383"/>
              <a:gd name="connsiteY4384" fmla="*/ 3080378 h 7188975"/>
              <a:gd name="connsiteX4385" fmla="*/ 415416 w 4109383"/>
              <a:gd name="connsiteY4385" fmla="*/ 3143505 h 7188975"/>
              <a:gd name="connsiteX4386" fmla="*/ 392445 w 4109383"/>
              <a:gd name="connsiteY4386" fmla="*/ 3217281 h 7188975"/>
              <a:gd name="connsiteX4387" fmla="*/ 372065 w 4109383"/>
              <a:gd name="connsiteY4387" fmla="*/ 3236749 h 7188975"/>
              <a:gd name="connsiteX4388" fmla="*/ 371121 w 4109383"/>
              <a:gd name="connsiteY4388" fmla="*/ 3256497 h 7188975"/>
              <a:gd name="connsiteX4389" fmla="*/ 352344 w 4109383"/>
              <a:gd name="connsiteY4389" fmla="*/ 3293281 h 7188975"/>
              <a:gd name="connsiteX4390" fmla="*/ 343760 w 4109383"/>
              <a:gd name="connsiteY4390" fmla="*/ 3320329 h 7188975"/>
              <a:gd name="connsiteX4391" fmla="*/ 324982 w 4109383"/>
              <a:gd name="connsiteY4391" fmla="*/ 3357114 h 7188975"/>
              <a:gd name="connsiteX4392" fmla="*/ 292526 w 4109383"/>
              <a:gd name="connsiteY4392" fmla="*/ 3425812 h 7188975"/>
              <a:gd name="connsiteX4393" fmla="*/ 230395 w 4109383"/>
              <a:gd name="connsiteY4393" fmla="*/ 3555836 h 7188975"/>
              <a:gd name="connsiteX4394" fmla="*/ 195628 w 4109383"/>
              <a:gd name="connsiteY4394" fmla="*/ 3622035 h 7188975"/>
              <a:gd name="connsiteX4395" fmla="*/ 163171 w 4109383"/>
              <a:gd name="connsiteY4395" fmla="*/ 3690734 h 7188975"/>
              <a:gd name="connsiteX4396" fmla="*/ 146942 w 4109383"/>
              <a:gd name="connsiteY4396" fmla="*/ 3725083 h 7188975"/>
              <a:gd name="connsiteX4397" fmla="*/ 142802 w 4109383"/>
              <a:gd name="connsiteY4397" fmla="*/ 3731813 h 7188975"/>
              <a:gd name="connsiteX4398" fmla="*/ 140491 w 4109383"/>
              <a:gd name="connsiteY4398" fmla="*/ 3739521 h 7188975"/>
              <a:gd name="connsiteX4399" fmla="*/ 128662 w 4109383"/>
              <a:gd name="connsiteY4399" fmla="*/ 3802649 h 7188975"/>
              <a:gd name="connsiteX4400" fmla="*/ 106785 w 4109383"/>
              <a:gd name="connsiteY4400" fmla="*/ 3872905 h 7188975"/>
              <a:gd name="connsiteX4401" fmla="*/ 117886 w 4109383"/>
              <a:gd name="connsiteY4401" fmla="*/ 3875345 h 7188975"/>
              <a:gd name="connsiteX4402" fmla="*/ 142418 w 4109383"/>
              <a:gd name="connsiteY4402" fmla="*/ 3870757 h 7188975"/>
              <a:gd name="connsiteX4403" fmla="*/ 146143 w 4109383"/>
              <a:gd name="connsiteY4403" fmla="*/ 3843637 h 7188975"/>
              <a:gd name="connsiteX4404" fmla="*/ 190864 w 4109383"/>
              <a:gd name="connsiteY4404" fmla="*/ 3772646 h 7188975"/>
              <a:gd name="connsiteX4405" fmla="*/ 192278 w 4109383"/>
              <a:gd name="connsiteY4405" fmla="*/ 3743024 h 7188975"/>
              <a:gd name="connsiteX4406" fmla="*/ 197372 w 4109383"/>
              <a:gd name="connsiteY4406" fmla="*/ 3738157 h 7188975"/>
              <a:gd name="connsiteX4407" fmla="*/ 206432 w 4109383"/>
              <a:gd name="connsiteY4407" fmla="*/ 3701234 h 7188975"/>
              <a:gd name="connsiteX4408" fmla="*/ 215897 w 4109383"/>
              <a:gd name="connsiteY4408" fmla="*/ 3693961 h 7188975"/>
              <a:gd name="connsiteX4409" fmla="*/ 219909 w 4109383"/>
              <a:gd name="connsiteY4409" fmla="*/ 3694017 h 7188975"/>
              <a:gd name="connsiteX4410" fmla="*/ 222248 w 4109383"/>
              <a:gd name="connsiteY4410" fmla="*/ 3688513 h 7188975"/>
              <a:gd name="connsiteX4411" fmla="*/ 234997 w 4109383"/>
              <a:gd name="connsiteY4411" fmla="*/ 3663376 h 7188975"/>
              <a:gd name="connsiteX4412" fmla="*/ 235939 w 4109383"/>
              <a:gd name="connsiteY4412" fmla="*/ 3643628 h 7188975"/>
              <a:gd name="connsiteX4413" fmla="*/ 255185 w 4109383"/>
              <a:gd name="connsiteY4413" fmla="*/ 3596974 h 7188975"/>
              <a:gd name="connsiteX4414" fmla="*/ 252875 w 4109383"/>
              <a:gd name="connsiteY4414" fmla="*/ 3594472 h 7188975"/>
              <a:gd name="connsiteX4415" fmla="*/ 275333 w 4109383"/>
              <a:gd name="connsiteY4415" fmla="*/ 3582441 h 7188975"/>
              <a:gd name="connsiteX4416" fmla="*/ 296135 w 4109383"/>
              <a:gd name="connsiteY4416" fmla="*/ 3604972 h 7188975"/>
              <a:gd name="connsiteX4417" fmla="*/ 311971 w 4109383"/>
              <a:gd name="connsiteY4417" fmla="*/ 3622121 h 7188975"/>
              <a:gd name="connsiteX4418" fmla="*/ 317577 w 4109383"/>
              <a:gd name="connsiteY4418" fmla="*/ 3613905 h 7188975"/>
              <a:gd name="connsiteX4419" fmla="*/ 321307 w 4109383"/>
              <a:gd name="connsiteY4419" fmla="*/ 3586789 h 7188975"/>
              <a:gd name="connsiteX4420" fmla="*/ 335649 w 4109383"/>
              <a:gd name="connsiteY4420" fmla="*/ 3591935 h 7188975"/>
              <a:gd name="connsiteX4421" fmla="*/ 331684 w 4109383"/>
              <a:gd name="connsiteY4421" fmla="*/ 3623993 h 7188975"/>
              <a:gd name="connsiteX4422" fmla="*/ 321043 w 4109383"/>
              <a:gd name="connsiteY4422" fmla="*/ 3631946 h 7188975"/>
              <a:gd name="connsiteX4423" fmla="*/ 321566 w 4109383"/>
              <a:gd name="connsiteY4423" fmla="*/ 3632512 h 7188975"/>
              <a:gd name="connsiteX4424" fmla="*/ 312447 w 4109383"/>
              <a:gd name="connsiteY4424" fmla="*/ 3647725 h 7188975"/>
              <a:gd name="connsiteX4425" fmla="*/ 313438 w 4109383"/>
              <a:gd name="connsiteY4425" fmla="*/ 3649665 h 7188975"/>
              <a:gd name="connsiteX4426" fmla="*/ 310597 w 4109383"/>
              <a:gd name="connsiteY4426" fmla="*/ 3658269 h 7188975"/>
              <a:gd name="connsiteX4427" fmla="*/ 304794 w 4109383"/>
              <a:gd name="connsiteY4427" fmla="*/ 3677950 h 7188975"/>
              <a:gd name="connsiteX4428" fmla="*/ 298778 w 4109383"/>
              <a:gd name="connsiteY4428" fmla="*/ 3696906 h 7188975"/>
              <a:gd name="connsiteX4429" fmla="*/ 300902 w 4109383"/>
              <a:gd name="connsiteY4429" fmla="*/ 3708792 h 7188975"/>
              <a:gd name="connsiteX4430" fmla="*/ 272882 w 4109383"/>
              <a:gd name="connsiteY4430" fmla="*/ 3735559 h 7188975"/>
              <a:gd name="connsiteX4431" fmla="*/ 274484 w 4109383"/>
              <a:gd name="connsiteY4431" fmla="*/ 3752875 h 7188975"/>
              <a:gd name="connsiteX4432" fmla="*/ 247406 w 4109383"/>
              <a:gd name="connsiteY4432" fmla="*/ 3759895 h 7188975"/>
              <a:gd name="connsiteX4433" fmla="*/ 247207 w 4109383"/>
              <a:gd name="connsiteY4433" fmla="*/ 3759858 h 7188975"/>
              <a:gd name="connsiteX4434" fmla="*/ 241876 w 4109383"/>
              <a:gd name="connsiteY4434" fmla="*/ 3768827 h 7188975"/>
              <a:gd name="connsiteX4435" fmla="*/ 245920 w 4109383"/>
              <a:gd name="connsiteY4435" fmla="*/ 3790733 h 7188975"/>
              <a:gd name="connsiteX4436" fmla="*/ 234787 w 4109383"/>
              <a:gd name="connsiteY4436" fmla="*/ 3820216 h 7188975"/>
              <a:gd name="connsiteX4437" fmla="*/ 225409 w 4109383"/>
              <a:gd name="connsiteY4437" fmla="*/ 3857442 h 7188975"/>
              <a:gd name="connsiteX4438" fmla="*/ 225794 w 4109383"/>
              <a:gd name="connsiteY4438" fmla="*/ 3861687 h 7188975"/>
              <a:gd name="connsiteX4439" fmla="*/ 234236 w 4109383"/>
              <a:gd name="connsiteY4439" fmla="*/ 3856805 h 7188975"/>
              <a:gd name="connsiteX4440" fmla="*/ 226973 w 4109383"/>
              <a:gd name="connsiteY4440" fmla="*/ 3874775 h 7188975"/>
              <a:gd name="connsiteX4441" fmla="*/ 227025 w 4109383"/>
              <a:gd name="connsiteY4441" fmla="*/ 3875335 h 7188975"/>
              <a:gd name="connsiteX4442" fmla="*/ 226203 w 4109383"/>
              <a:gd name="connsiteY4442" fmla="*/ 3876684 h 7188975"/>
              <a:gd name="connsiteX4443" fmla="*/ 215390 w 4109383"/>
              <a:gd name="connsiteY4443" fmla="*/ 3903443 h 7188975"/>
              <a:gd name="connsiteX4444" fmla="*/ 213633 w 4109383"/>
              <a:gd name="connsiteY4444" fmla="*/ 3906799 h 7188975"/>
              <a:gd name="connsiteX4445" fmla="*/ 212415 w 4109383"/>
              <a:gd name="connsiteY4445" fmla="*/ 3932285 h 7188975"/>
              <a:gd name="connsiteX4446" fmla="*/ 203415 w 4109383"/>
              <a:gd name="connsiteY4446" fmla="*/ 3967972 h 7188975"/>
              <a:gd name="connsiteX4447" fmla="*/ 165864 w 4109383"/>
              <a:gd name="connsiteY4447" fmla="*/ 4041538 h 7188975"/>
              <a:gd name="connsiteX4448" fmla="*/ 145910 w 4109383"/>
              <a:gd name="connsiteY4448" fmla="*/ 4103009 h 7188975"/>
              <a:gd name="connsiteX4449" fmla="*/ 148716 w 4109383"/>
              <a:gd name="connsiteY4449" fmla="*/ 4165923 h 7188975"/>
              <a:gd name="connsiteX4450" fmla="*/ 148878 w 4109383"/>
              <a:gd name="connsiteY4450" fmla="*/ 4166080 h 7188975"/>
              <a:gd name="connsiteX4451" fmla="*/ 136884 w 4109383"/>
              <a:gd name="connsiteY4451" fmla="*/ 4175446 h 7188975"/>
              <a:gd name="connsiteX4452" fmla="*/ 127465 w 4109383"/>
              <a:gd name="connsiteY4452" fmla="*/ 4184445 h 7188975"/>
              <a:gd name="connsiteX4453" fmla="*/ 149855 w 4109383"/>
              <a:gd name="connsiteY4453" fmla="*/ 4218295 h 7188975"/>
              <a:gd name="connsiteX4454" fmla="*/ 169923 w 4109383"/>
              <a:gd name="connsiteY4454" fmla="*/ 4207923 h 7188975"/>
              <a:gd name="connsiteX4455" fmla="*/ 164852 w 4109383"/>
              <a:gd name="connsiteY4455" fmla="*/ 4234510 h 7188975"/>
              <a:gd name="connsiteX4456" fmla="*/ 140202 w 4109383"/>
              <a:gd name="connsiteY4456" fmla="*/ 4273368 h 7188975"/>
              <a:gd name="connsiteX4457" fmla="*/ 123079 w 4109383"/>
              <a:gd name="connsiteY4457" fmla="*/ 4275594 h 7188975"/>
              <a:gd name="connsiteX4458" fmla="*/ 87647 w 4109383"/>
              <a:gd name="connsiteY4458" fmla="*/ 4304726 h 7188975"/>
              <a:gd name="connsiteX4459" fmla="*/ 58020 w 4109383"/>
              <a:gd name="connsiteY4459" fmla="*/ 4314180 h 7188975"/>
              <a:gd name="connsiteX4460" fmla="*/ 62171 w 4109383"/>
              <a:gd name="connsiteY4460" fmla="*/ 4329062 h 7188975"/>
              <a:gd name="connsiteX4461" fmla="*/ 81092 w 4109383"/>
              <a:gd name="connsiteY4461" fmla="*/ 4391090 h 7188975"/>
              <a:gd name="connsiteX4462" fmla="*/ 119493 w 4109383"/>
              <a:gd name="connsiteY4462" fmla="*/ 4401524 h 7188975"/>
              <a:gd name="connsiteX4463" fmla="*/ 139403 w 4109383"/>
              <a:gd name="connsiteY4463" fmla="*/ 4391931 h 7188975"/>
              <a:gd name="connsiteX4464" fmla="*/ 121099 w 4109383"/>
              <a:gd name="connsiteY4464" fmla="*/ 4418838 h 7188975"/>
              <a:gd name="connsiteX4465" fmla="*/ 105721 w 4109383"/>
              <a:gd name="connsiteY4465" fmla="*/ 4537185 h 7188975"/>
              <a:gd name="connsiteX4466" fmla="*/ 53827 w 4109383"/>
              <a:gd name="connsiteY4466" fmla="*/ 4605604 h 7188975"/>
              <a:gd name="connsiteX4467" fmla="*/ 27362 w 4109383"/>
              <a:gd name="connsiteY4467" fmla="*/ 4701561 h 7188975"/>
              <a:gd name="connsiteX4468" fmla="*/ 16228 w 4109383"/>
              <a:gd name="connsiteY4468" fmla="*/ 4731044 h 7188975"/>
              <a:gd name="connsiteX4469" fmla="*/ 0 w 4109383"/>
              <a:gd name="connsiteY4469" fmla="*/ 4765392 h 7188975"/>
              <a:gd name="connsiteX4470" fmla="*/ 6697 w 4109383"/>
              <a:gd name="connsiteY4470" fmla="*/ 4777840 h 7188975"/>
              <a:gd name="connsiteX4471" fmla="*/ 81519 w 4109383"/>
              <a:gd name="connsiteY4471" fmla="*/ 4687519 h 7188975"/>
              <a:gd name="connsiteX4472" fmla="*/ 161717 w 4109383"/>
              <a:gd name="connsiteY4472" fmla="*/ 4535521 h 7188975"/>
              <a:gd name="connsiteX4473" fmla="*/ 167756 w 4109383"/>
              <a:gd name="connsiteY4473" fmla="*/ 4510905 h 7188975"/>
              <a:gd name="connsiteX4474" fmla="*/ 199928 w 4109383"/>
              <a:gd name="connsiteY4474" fmla="*/ 4499019 h 7188975"/>
              <a:gd name="connsiteX4475" fmla="*/ 189505 w 4109383"/>
              <a:gd name="connsiteY4475" fmla="*/ 4513691 h 7188975"/>
              <a:gd name="connsiteX4476" fmla="*/ 188563 w 4109383"/>
              <a:gd name="connsiteY4476" fmla="*/ 4533438 h 7188975"/>
              <a:gd name="connsiteX4477" fmla="*/ 165634 w 4109383"/>
              <a:gd name="connsiteY4477" fmla="*/ 4555341 h 7188975"/>
              <a:gd name="connsiteX4478" fmla="*/ 190828 w 4109383"/>
              <a:gd name="connsiteY4478" fmla="*/ 4587815 h 7188975"/>
              <a:gd name="connsiteX4479" fmla="*/ 220686 w 4109383"/>
              <a:gd name="connsiteY4479" fmla="*/ 4573424 h 7188975"/>
              <a:gd name="connsiteX4480" fmla="*/ 257014 w 4109383"/>
              <a:gd name="connsiteY4480" fmla="*/ 4576416 h 7188975"/>
              <a:gd name="connsiteX4481" fmla="*/ 266967 w 4109383"/>
              <a:gd name="connsiteY4481" fmla="*/ 4571621 h 7188975"/>
              <a:gd name="connsiteX4482" fmla="*/ 256071 w 4109383"/>
              <a:gd name="connsiteY4482" fmla="*/ 4596164 h 7188975"/>
              <a:gd name="connsiteX4483" fmla="*/ 248426 w 4109383"/>
              <a:gd name="connsiteY4483" fmla="*/ 4603466 h 7188975"/>
              <a:gd name="connsiteX4484" fmla="*/ 231539 w 4109383"/>
              <a:gd name="connsiteY4484" fmla="*/ 4600752 h 7188975"/>
              <a:gd name="connsiteX4485" fmla="*/ 208564 w 4109383"/>
              <a:gd name="connsiteY4485" fmla="*/ 4674530 h 7188975"/>
              <a:gd name="connsiteX4486" fmla="*/ 180544 w 4109383"/>
              <a:gd name="connsiteY4486" fmla="*/ 4701297 h 7188975"/>
              <a:gd name="connsiteX4487" fmla="*/ 191157 w 4109383"/>
              <a:gd name="connsiteY4487" fmla="*/ 4733562 h 7188975"/>
              <a:gd name="connsiteX4488" fmla="*/ 190450 w 4109383"/>
              <a:gd name="connsiteY4488" fmla="*/ 4748375 h 7188975"/>
              <a:gd name="connsiteX4489" fmla="*/ 184647 w 4109383"/>
              <a:gd name="connsiteY4489" fmla="*/ 4768051 h 7188975"/>
              <a:gd name="connsiteX4490" fmla="*/ 223520 w 4109383"/>
              <a:gd name="connsiteY4490" fmla="*/ 4768610 h 7188975"/>
              <a:gd name="connsiteX4491" fmla="*/ 243900 w 4109383"/>
              <a:gd name="connsiteY4491" fmla="*/ 4749142 h 7188975"/>
              <a:gd name="connsiteX4492" fmla="*/ 314051 w 4109383"/>
              <a:gd name="connsiteY4492" fmla="*/ 4705692 h 7188975"/>
              <a:gd name="connsiteX4493" fmla="*/ 326079 w 4109383"/>
              <a:gd name="connsiteY4493" fmla="*/ 4708332 h 7188975"/>
              <a:gd name="connsiteX4494" fmla="*/ 329571 w 4109383"/>
              <a:gd name="connsiteY4494" fmla="*/ 4686149 h 7188975"/>
              <a:gd name="connsiteX4495" fmla="*/ 340706 w 4109383"/>
              <a:gd name="connsiteY4495" fmla="*/ 4656667 h 7188975"/>
              <a:gd name="connsiteX4496" fmla="*/ 354384 w 4109383"/>
              <a:gd name="connsiteY4496" fmla="*/ 4624754 h 7188975"/>
              <a:gd name="connsiteX4497" fmla="*/ 410429 w 4109383"/>
              <a:gd name="connsiteY4497" fmla="*/ 4571216 h 7188975"/>
              <a:gd name="connsiteX4498" fmla="*/ 399814 w 4109383"/>
              <a:gd name="connsiteY4498" fmla="*/ 4538952 h 7188975"/>
              <a:gd name="connsiteX4499" fmla="*/ 406749 w 4109383"/>
              <a:gd name="connsiteY4499" fmla="*/ 4546461 h 7188975"/>
              <a:gd name="connsiteX4500" fmla="*/ 437511 w 4109383"/>
              <a:gd name="connsiteY4500" fmla="*/ 4564193 h 7188975"/>
              <a:gd name="connsiteX4501" fmla="*/ 418732 w 4109383"/>
              <a:gd name="connsiteY4501" fmla="*/ 4600977 h 7188975"/>
              <a:gd name="connsiteX4502" fmla="*/ 424488 w 4109383"/>
              <a:gd name="connsiteY4502" fmla="*/ 4633172 h 7188975"/>
              <a:gd name="connsiteX4503" fmla="*/ 414959 w 4109383"/>
              <a:gd name="connsiteY4503" fmla="*/ 4679970 h 7188975"/>
              <a:gd name="connsiteX4504" fmla="*/ 436945 w 4109383"/>
              <a:gd name="connsiteY4504" fmla="*/ 4677816 h 7188975"/>
              <a:gd name="connsiteX4505" fmla="*/ 484687 w 4109383"/>
              <a:gd name="connsiteY4505" fmla="*/ 4594514 h 7188975"/>
              <a:gd name="connsiteX4506" fmla="*/ 477985 w 4109383"/>
              <a:gd name="connsiteY4506" fmla="*/ 4582069 h 7188975"/>
              <a:gd name="connsiteX4507" fmla="*/ 499971 w 4109383"/>
              <a:gd name="connsiteY4507" fmla="*/ 4579913 h 7188975"/>
              <a:gd name="connsiteX4508" fmla="*/ 527332 w 4109383"/>
              <a:gd name="connsiteY4508" fmla="*/ 4516082 h 7188975"/>
              <a:gd name="connsiteX4509" fmla="*/ 541911 w 4109383"/>
              <a:gd name="connsiteY4509" fmla="*/ 4516295 h 7188975"/>
              <a:gd name="connsiteX4510" fmla="*/ 527992 w 4109383"/>
              <a:gd name="connsiteY4510" fmla="*/ 4553146 h 7188975"/>
              <a:gd name="connsiteX4511" fmla="*/ 518464 w 4109383"/>
              <a:gd name="connsiteY4511" fmla="*/ 4599941 h 7188975"/>
              <a:gd name="connsiteX4512" fmla="*/ 512426 w 4109383"/>
              <a:gd name="connsiteY4512" fmla="*/ 4624556 h 7188975"/>
              <a:gd name="connsiteX4513" fmla="*/ 519363 w 4109383"/>
              <a:gd name="connsiteY4513" fmla="*/ 4632068 h 7188975"/>
              <a:gd name="connsiteX4514" fmla="*/ 501528 w 4109383"/>
              <a:gd name="connsiteY4514" fmla="*/ 4649105 h 7188975"/>
              <a:gd name="connsiteX4515" fmla="*/ 498039 w 4109383"/>
              <a:gd name="connsiteY4515" fmla="*/ 4671286 h 7188975"/>
              <a:gd name="connsiteX4516" fmla="*/ 494075 w 4109383"/>
              <a:gd name="connsiteY4516" fmla="*/ 4703342 h 7188975"/>
              <a:gd name="connsiteX4517" fmla="*/ 513276 w 4109383"/>
              <a:gd name="connsiteY4517" fmla="*/ 4708555 h 7188975"/>
              <a:gd name="connsiteX4518" fmla="*/ 528560 w 4109383"/>
              <a:gd name="connsiteY4518" fmla="*/ 4693955 h 7188975"/>
              <a:gd name="connsiteX4519" fmla="*/ 543894 w 4109383"/>
              <a:gd name="connsiteY4519" fmla="*/ 4627481 h 7188975"/>
              <a:gd name="connsiteX4520" fmla="*/ 598334 w 4109383"/>
              <a:gd name="connsiteY4520" fmla="*/ 4556630 h 7188975"/>
              <a:gd name="connsiteX4521" fmla="*/ 690373 w 4109383"/>
              <a:gd name="connsiteY4521" fmla="*/ 4360334 h 7188975"/>
              <a:gd name="connsiteX4522" fmla="*/ 716839 w 4109383"/>
              <a:gd name="connsiteY4522" fmla="*/ 4264381 h 7188975"/>
              <a:gd name="connsiteX4523" fmla="*/ 750190 w 4109383"/>
              <a:gd name="connsiteY4523" fmla="*/ 4227805 h 7188975"/>
              <a:gd name="connsiteX4524" fmla="*/ 783354 w 4109383"/>
              <a:gd name="connsiteY4524" fmla="*/ 4144298 h 7188975"/>
              <a:gd name="connsiteX4525" fmla="*/ 813923 w 4109383"/>
              <a:gd name="connsiteY4525" fmla="*/ 4115097 h 7188975"/>
              <a:gd name="connsiteX4526" fmla="*/ 803075 w 4109383"/>
              <a:gd name="connsiteY4526" fmla="*/ 4087767 h 7188975"/>
              <a:gd name="connsiteX4527" fmla="*/ 838740 w 4109383"/>
              <a:gd name="connsiteY4527" fmla="*/ 4053696 h 7188975"/>
              <a:gd name="connsiteX4528" fmla="*/ 843297 w 4109383"/>
              <a:gd name="connsiteY4528" fmla="*/ 4034618 h 7188975"/>
              <a:gd name="connsiteX4529" fmla="*/ 851166 w 4109383"/>
              <a:gd name="connsiteY4529" fmla="*/ 4024322 h 7188975"/>
              <a:gd name="connsiteX4530" fmla="*/ 848722 w 4109383"/>
              <a:gd name="connsiteY4530" fmla="*/ 4035743 h 7188975"/>
              <a:gd name="connsiteX4531" fmla="*/ 818395 w 4109383"/>
              <a:gd name="connsiteY4531" fmla="*/ 4147573 h 7188975"/>
              <a:gd name="connsiteX4532" fmla="*/ 799352 w 4109383"/>
              <a:gd name="connsiteY4532" fmla="*/ 4161084 h 7188975"/>
              <a:gd name="connsiteX4533" fmla="*/ 783926 w 4109383"/>
              <a:gd name="connsiteY4533" fmla="*/ 4227264 h 7188975"/>
              <a:gd name="connsiteX4534" fmla="*/ 744478 w 4109383"/>
              <a:gd name="connsiteY4534" fmla="*/ 4321064 h 7188975"/>
              <a:gd name="connsiteX4535" fmla="*/ 734324 w 4109383"/>
              <a:gd name="connsiteY4535" fmla="*/ 4358824 h 7188975"/>
              <a:gd name="connsiteX4536" fmla="*/ 721969 w 4109383"/>
              <a:gd name="connsiteY4536" fmla="*/ 4389330 h 7188975"/>
              <a:gd name="connsiteX4537" fmla="*/ 651369 w 4109383"/>
              <a:gd name="connsiteY4537" fmla="*/ 4629793 h 7188975"/>
              <a:gd name="connsiteX4538" fmla="*/ 640722 w 4109383"/>
              <a:gd name="connsiteY4538" fmla="*/ 4691407 h 7188975"/>
              <a:gd name="connsiteX4539" fmla="*/ 628372 w 4109383"/>
              <a:gd name="connsiteY4539" fmla="*/ 4721911 h 7188975"/>
              <a:gd name="connsiteX4540" fmla="*/ 620803 w 4109383"/>
              <a:gd name="connsiteY4540" fmla="*/ 4747847 h 7188975"/>
              <a:gd name="connsiteX4541" fmla="*/ 624898 w 4109383"/>
              <a:gd name="connsiteY4541" fmla="*/ 4762642 h 7188975"/>
              <a:gd name="connsiteX4542" fmla="*/ 634373 w 4109383"/>
              <a:gd name="connsiteY4542" fmla="*/ 4772295 h 7188975"/>
              <a:gd name="connsiteX4543" fmla="*/ 678900 w 4109383"/>
              <a:gd name="connsiteY4543" fmla="*/ 4659610 h 7188975"/>
              <a:gd name="connsiteX4544" fmla="*/ 681198 w 4109383"/>
              <a:gd name="connsiteY4544" fmla="*/ 4662097 h 7188975"/>
              <a:gd name="connsiteX4545" fmla="*/ 702627 w 4109383"/>
              <a:gd name="connsiteY4545" fmla="*/ 4646298 h 7188975"/>
              <a:gd name="connsiteX4546" fmla="*/ 780644 w 4109383"/>
              <a:gd name="connsiteY4546" fmla="*/ 4501629 h 7188975"/>
              <a:gd name="connsiteX4547" fmla="*/ 785724 w 4109383"/>
              <a:gd name="connsiteY4547" fmla="*/ 4482750 h 7188975"/>
              <a:gd name="connsiteX4548" fmla="*/ 797585 w 4109383"/>
              <a:gd name="connsiteY4548" fmla="*/ 4476093 h 7188975"/>
              <a:gd name="connsiteX4549" fmla="*/ 814719 w 4109383"/>
              <a:gd name="connsiteY4549" fmla="*/ 4441020 h 7188975"/>
              <a:gd name="connsiteX4550" fmla="*/ 814132 w 4109383"/>
              <a:gd name="connsiteY4550" fmla="*/ 4469638 h 7188975"/>
              <a:gd name="connsiteX4551" fmla="*/ 802073 w 4109383"/>
              <a:gd name="connsiteY4551" fmla="*/ 4485832 h 7188975"/>
              <a:gd name="connsiteX4552" fmla="*/ 794311 w 4109383"/>
              <a:gd name="connsiteY4552" fmla="*/ 4521304 h 7188975"/>
              <a:gd name="connsiteX4553" fmla="*/ 769606 w 4109383"/>
              <a:gd name="connsiteY4553" fmla="*/ 4582315 h 7188975"/>
              <a:gd name="connsiteX4554" fmla="*/ 771410 w 4109383"/>
              <a:gd name="connsiteY4554" fmla="*/ 4608650 h 7188975"/>
              <a:gd name="connsiteX4555" fmla="*/ 759256 w 4109383"/>
              <a:gd name="connsiteY4555" fmla="*/ 4629614 h 7188975"/>
              <a:gd name="connsiteX4556" fmla="*/ 749295 w 4109383"/>
              <a:gd name="connsiteY4556" fmla="*/ 4657833 h 7188975"/>
              <a:gd name="connsiteX4557" fmla="*/ 722392 w 4109383"/>
              <a:gd name="connsiteY4557" fmla="*/ 4711593 h 7188975"/>
              <a:gd name="connsiteX4558" fmla="*/ 725908 w 4109383"/>
              <a:gd name="connsiteY4558" fmla="*/ 4769030 h 7188975"/>
              <a:gd name="connsiteX4559" fmla="*/ 749829 w 4109383"/>
              <a:gd name="connsiteY4559" fmla="*/ 4746179 h 7188975"/>
              <a:gd name="connsiteX4560" fmla="*/ 776240 w 4109383"/>
              <a:gd name="connsiteY4560" fmla="*/ 4716269 h 7188975"/>
              <a:gd name="connsiteX4561" fmla="*/ 817688 w 4109383"/>
              <a:gd name="connsiteY4561" fmla="*/ 4639265 h 7188975"/>
              <a:gd name="connsiteX4562" fmla="*/ 844786 w 4109383"/>
              <a:gd name="connsiteY4562" fmla="*/ 4575968 h 7188975"/>
              <a:gd name="connsiteX4563" fmla="*/ 880767 w 4109383"/>
              <a:gd name="connsiteY4563" fmla="*/ 4536923 h 7188975"/>
              <a:gd name="connsiteX4564" fmla="*/ 910647 w 4109383"/>
              <a:gd name="connsiteY4564" fmla="*/ 4452263 h 7188975"/>
              <a:gd name="connsiteX4565" fmla="*/ 936665 w 4109383"/>
              <a:gd name="connsiteY4565" fmla="*/ 4441435 h 7188975"/>
              <a:gd name="connsiteX4566" fmla="*/ 928219 w 4109383"/>
              <a:gd name="connsiteY4566" fmla="*/ 4510299 h 7188975"/>
              <a:gd name="connsiteX4567" fmla="*/ 908588 w 4109383"/>
              <a:gd name="connsiteY4567" fmla="*/ 4552430 h 7188975"/>
              <a:gd name="connsiteX4568" fmla="*/ 862064 w 4109383"/>
              <a:gd name="connsiteY4568" fmla="*/ 4648317 h 7188975"/>
              <a:gd name="connsiteX4569" fmla="*/ 875927 w 4109383"/>
              <a:gd name="connsiteY4569" fmla="*/ 4658453 h 7188975"/>
              <a:gd name="connsiteX4570" fmla="*/ 909809 w 4109383"/>
              <a:gd name="connsiteY4570" fmla="*/ 4607380 h 7188975"/>
              <a:gd name="connsiteX4571" fmla="*/ 968394 w 4109383"/>
              <a:gd name="connsiteY4571" fmla="*/ 4495300 h 7188975"/>
              <a:gd name="connsiteX4572" fmla="*/ 975765 w 4109383"/>
              <a:gd name="connsiteY4572" fmla="*/ 4478906 h 7188975"/>
              <a:gd name="connsiteX4573" fmla="*/ 990023 w 4109383"/>
              <a:gd name="connsiteY4573" fmla="*/ 4469966 h 7188975"/>
              <a:gd name="connsiteX4574" fmla="*/ 1000178 w 4109383"/>
              <a:gd name="connsiteY4574" fmla="*/ 4432206 h 7188975"/>
              <a:gd name="connsiteX4575" fmla="*/ 1007744 w 4109383"/>
              <a:gd name="connsiteY4575" fmla="*/ 4406272 h 7188975"/>
              <a:gd name="connsiteX4576" fmla="*/ 1029370 w 4109383"/>
              <a:gd name="connsiteY4576" fmla="*/ 4380935 h 7188975"/>
              <a:gd name="connsiteX4577" fmla="*/ 1041989 w 4109383"/>
              <a:gd name="connsiteY4577" fmla="*/ 4396428 h 7188975"/>
              <a:gd name="connsiteX4578" fmla="*/ 1051508 w 4109383"/>
              <a:gd name="connsiteY4578" fmla="*/ 4407807 h 7188975"/>
              <a:gd name="connsiteX4579" fmla="*/ 1050661 w 4109383"/>
              <a:gd name="connsiteY4579" fmla="*/ 4410259 h 7188975"/>
              <a:gd name="connsiteX4580" fmla="*/ 1051477 w 4109383"/>
              <a:gd name="connsiteY4580" fmla="*/ 4420513 h 7188975"/>
              <a:gd name="connsiteX4581" fmla="*/ 1057073 w 4109383"/>
              <a:gd name="connsiteY4581" fmla="*/ 4419261 h 7188975"/>
              <a:gd name="connsiteX4582" fmla="*/ 1059696 w 4109383"/>
              <a:gd name="connsiteY4582" fmla="*/ 4417150 h 7188975"/>
              <a:gd name="connsiteX4583" fmla="*/ 1071853 w 4109383"/>
              <a:gd name="connsiteY4583" fmla="*/ 4427915 h 7188975"/>
              <a:gd name="connsiteX4584" fmla="*/ 1069831 w 4109383"/>
              <a:gd name="connsiteY4584" fmla="*/ 4440390 h 7188975"/>
              <a:gd name="connsiteX4585" fmla="*/ 1037027 w 4109383"/>
              <a:gd name="connsiteY4585" fmla="*/ 4438996 h 7188975"/>
              <a:gd name="connsiteX4586" fmla="*/ 997676 w 4109383"/>
              <a:gd name="connsiteY4586" fmla="*/ 4528023 h 7188975"/>
              <a:gd name="connsiteX4587" fmla="*/ 952521 w 4109383"/>
              <a:gd name="connsiteY4587" fmla="*/ 4557134 h 7188975"/>
              <a:gd name="connsiteX4588" fmla="*/ 978147 w 4109383"/>
              <a:gd name="connsiteY4588" fmla="*/ 4565384 h 7188975"/>
              <a:gd name="connsiteX4589" fmla="*/ 939285 w 4109383"/>
              <a:gd name="connsiteY4589" fmla="*/ 4630565 h 7188975"/>
              <a:gd name="connsiteX4590" fmla="*/ 969893 w 4109383"/>
              <a:gd name="connsiteY4590" fmla="*/ 4624704 h 7188975"/>
              <a:gd name="connsiteX4591" fmla="*/ 986933 w 4109383"/>
              <a:gd name="connsiteY4591" fmla="*/ 4594402 h 7188975"/>
              <a:gd name="connsiteX4592" fmla="*/ 1000989 w 4109383"/>
              <a:gd name="connsiteY4592" fmla="*/ 4595000 h 7188975"/>
              <a:gd name="connsiteX4593" fmla="*/ 989714 w 4109383"/>
              <a:gd name="connsiteY4593" fmla="*/ 4573039 h 7188975"/>
              <a:gd name="connsiteX4594" fmla="*/ 1021402 w 4109383"/>
              <a:gd name="connsiteY4594" fmla="*/ 4514711 h 7188975"/>
              <a:gd name="connsiteX4595" fmla="*/ 1037950 w 4109383"/>
              <a:gd name="connsiteY4595" fmla="*/ 4508256 h 7188975"/>
              <a:gd name="connsiteX4596" fmla="*/ 1032481 w 4109383"/>
              <a:gd name="connsiteY4596" fmla="*/ 4546212 h 7188975"/>
              <a:gd name="connsiteX4597" fmla="*/ 1041559 w 4109383"/>
              <a:gd name="connsiteY4597" fmla="*/ 4560925 h 7188975"/>
              <a:gd name="connsiteX4598" fmla="*/ 1008069 w 4109383"/>
              <a:gd name="connsiteY4598" fmla="*/ 4592916 h 7188975"/>
              <a:gd name="connsiteX4599" fmla="*/ 977897 w 4109383"/>
              <a:gd name="connsiteY4599" fmla="*/ 4691883 h 7188975"/>
              <a:gd name="connsiteX4600" fmla="*/ 963152 w 4109383"/>
              <a:gd name="connsiteY4600" fmla="*/ 4724673 h 7188975"/>
              <a:gd name="connsiteX4601" fmla="*/ 950899 w 4109383"/>
              <a:gd name="connsiteY4601" fmla="*/ 4750410 h 7188975"/>
              <a:gd name="connsiteX4602" fmla="*/ 948606 w 4109383"/>
              <a:gd name="connsiteY4602" fmla="*/ 4747926 h 7188975"/>
              <a:gd name="connsiteX4603" fmla="*/ 933862 w 4109383"/>
              <a:gd name="connsiteY4603" fmla="*/ 4780717 h 7188975"/>
              <a:gd name="connsiteX4604" fmla="*/ 928686 w 4109383"/>
              <a:gd name="connsiteY4604" fmla="*/ 4804367 h 7188975"/>
              <a:gd name="connsiteX4605" fmla="*/ 925706 w 4109383"/>
              <a:gd name="connsiteY4605" fmla="*/ 4835273 h 7188975"/>
              <a:gd name="connsiteX4606" fmla="*/ 899395 w 4109383"/>
              <a:gd name="connsiteY4606" fmla="*/ 4860408 h 7188975"/>
              <a:gd name="connsiteX4607" fmla="*/ 915648 w 4109383"/>
              <a:gd name="connsiteY4607" fmla="*/ 4868260 h 7188975"/>
              <a:gd name="connsiteX4608" fmla="*/ 895924 w 4109383"/>
              <a:gd name="connsiteY4608" fmla="*/ 4915160 h 7188975"/>
              <a:gd name="connsiteX4609" fmla="*/ 886552 w 4109383"/>
              <a:gd name="connsiteY4609" fmla="*/ 4914760 h 7188975"/>
              <a:gd name="connsiteX4610" fmla="*/ 888550 w 4109383"/>
              <a:gd name="connsiteY4610" fmla="*/ 4931556 h 7188975"/>
              <a:gd name="connsiteX4611" fmla="*/ 883570 w 4109383"/>
              <a:gd name="connsiteY4611" fmla="*/ 4945666 h 7188975"/>
              <a:gd name="connsiteX4612" fmla="*/ 859946 w 4109383"/>
              <a:gd name="connsiteY4612" fmla="*/ 4954206 h 7188975"/>
              <a:gd name="connsiteX4613" fmla="*/ 843100 w 4109383"/>
              <a:gd name="connsiteY4613" fmla="*/ 4974970 h 7188975"/>
              <a:gd name="connsiteX4614" fmla="*/ 849203 w 4109383"/>
              <a:gd name="connsiteY4614" fmla="*/ 5020587 h 7188975"/>
              <a:gd name="connsiteX4615" fmla="*/ 861162 w 4109383"/>
              <a:gd name="connsiteY4615" fmla="*/ 5009162 h 7188975"/>
              <a:gd name="connsiteX4616" fmla="*/ 865653 w 4109383"/>
              <a:gd name="connsiteY4616" fmla="*/ 5018898 h 7188975"/>
              <a:gd name="connsiteX4617" fmla="*/ 848319 w 4109383"/>
              <a:gd name="connsiteY4617" fmla="*/ 5063515 h 7188975"/>
              <a:gd name="connsiteX4618" fmla="*/ 855399 w 4109383"/>
              <a:gd name="connsiteY4618" fmla="*/ 5061431 h 7188975"/>
              <a:gd name="connsiteX4619" fmla="*/ 872146 w 4109383"/>
              <a:gd name="connsiteY4619" fmla="*/ 5045435 h 7188975"/>
              <a:gd name="connsiteX4620" fmla="*/ 902852 w 4109383"/>
              <a:gd name="connsiteY4620" fmla="*/ 5034808 h 7188975"/>
              <a:gd name="connsiteX4621" fmla="*/ 910420 w 4109383"/>
              <a:gd name="connsiteY4621" fmla="*/ 5008872 h 7188975"/>
              <a:gd name="connsiteX4622" fmla="*/ 933653 w 4109383"/>
              <a:gd name="connsiteY4622" fmla="*/ 5019408 h 7188975"/>
              <a:gd name="connsiteX4623" fmla="*/ 904266 w 4109383"/>
              <a:gd name="connsiteY4623" fmla="*/ 5080221 h 7188975"/>
              <a:gd name="connsiteX4624" fmla="*/ 881170 w 4109383"/>
              <a:gd name="connsiteY4624" fmla="*/ 5177106 h 7188975"/>
              <a:gd name="connsiteX4625" fmla="*/ 863542 w 4109383"/>
              <a:gd name="connsiteY4625" fmla="*/ 5236028 h 7188975"/>
              <a:gd name="connsiteX4626" fmla="*/ 837525 w 4109383"/>
              <a:gd name="connsiteY4626" fmla="*/ 5246857 h 7188975"/>
              <a:gd name="connsiteX4627" fmla="*/ 842406 w 4109383"/>
              <a:gd name="connsiteY4627" fmla="*/ 5237513 h 7188975"/>
              <a:gd name="connsiteX4628" fmla="*/ 887129 w 4109383"/>
              <a:gd name="connsiteY4628" fmla="*/ 5115296 h 7188975"/>
              <a:gd name="connsiteX4629" fmla="*/ 875655 w 4109383"/>
              <a:gd name="connsiteY4629" fmla="*/ 5102871 h 7188975"/>
              <a:gd name="connsiteX4630" fmla="*/ 833873 w 4109383"/>
              <a:gd name="connsiteY4630" fmla="*/ 5081996 h 7188975"/>
              <a:gd name="connsiteX4631" fmla="*/ 797009 w 4109383"/>
              <a:gd name="connsiteY4631" fmla="*/ 5163973 h 7188975"/>
              <a:gd name="connsiteX4632" fmla="*/ 759028 w 4109383"/>
              <a:gd name="connsiteY4632" fmla="*/ 5186223 h 7188975"/>
              <a:gd name="connsiteX4633" fmla="*/ 779875 w 4109383"/>
              <a:gd name="connsiteY4633" fmla="*/ 5199047 h 7188975"/>
              <a:gd name="connsiteX4634" fmla="*/ 743502 w 4109383"/>
              <a:gd name="connsiteY4634" fmla="*/ 5257172 h 7188975"/>
              <a:gd name="connsiteX4635" fmla="*/ 771719 w 4109383"/>
              <a:gd name="connsiteY4635" fmla="*/ 5253602 h 7188975"/>
              <a:gd name="connsiteX4636" fmla="*/ 786365 w 4109383"/>
              <a:gd name="connsiteY4636" fmla="*/ 5225579 h 7188975"/>
              <a:gd name="connsiteX4637" fmla="*/ 800424 w 4109383"/>
              <a:gd name="connsiteY4637" fmla="*/ 5226181 h 7188975"/>
              <a:gd name="connsiteX4638" fmla="*/ 791442 w 4109383"/>
              <a:gd name="connsiteY4638" fmla="*/ 5206703 h 7188975"/>
              <a:gd name="connsiteX4639" fmla="*/ 818345 w 4109383"/>
              <a:gd name="connsiteY4639" fmla="*/ 5152944 h 7188975"/>
              <a:gd name="connsiteX4640" fmla="*/ 830206 w 4109383"/>
              <a:gd name="connsiteY4640" fmla="*/ 5146287 h 7188975"/>
              <a:gd name="connsiteX4641" fmla="*/ 851342 w 4109383"/>
              <a:gd name="connsiteY4641" fmla="*/ 5144802 h 7188975"/>
              <a:gd name="connsiteX4642" fmla="*/ 850856 w 4109383"/>
              <a:gd name="connsiteY4642" fmla="*/ 5168651 h 7188975"/>
              <a:gd name="connsiteX4643" fmla="*/ 807501 w 4109383"/>
              <a:gd name="connsiteY4643" fmla="*/ 5224094 h 7188975"/>
              <a:gd name="connsiteX4644" fmla="*/ 779819 w 4109383"/>
              <a:gd name="connsiteY4644" fmla="*/ 5316006 h 7188975"/>
              <a:gd name="connsiteX4645" fmla="*/ 745742 w 4109383"/>
              <a:gd name="connsiteY4645" fmla="*/ 5376616 h 7188975"/>
              <a:gd name="connsiteX4646" fmla="*/ 742081 w 4109383"/>
              <a:gd name="connsiteY4646" fmla="*/ 5440912 h 7188975"/>
              <a:gd name="connsiteX4647" fmla="*/ 710295 w 4109383"/>
              <a:gd name="connsiteY4647" fmla="*/ 5504007 h 7188975"/>
              <a:gd name="connsiteX4648" fmla="*/ 714688 w 4109383"/>
              <a:gd name="connsiteY4648" fmla="*/ 5518514 h 7188975"/>
              <a:gd name="connsiteX4649" fmla="*/ 695942 w 4109383"/>
              <a:gd name="connsiteY4649" fmla="*/ 5517717 h 7188975"/>
              <a:gd name="connsiteX4650" fmla="*/ 706825 w 4109383"/>
              <a:gd name="connsiteY4650" fmla="*/ 5558758 h 7188975"/>
              <a:gd name="connsiteX4651" fmla="*/ 722887 w 4109383"/>
              <a:gd name="connsiteY4651" fmla="*/ 5576153 h 7188975"/>
              <a:gd name="connsiteX4652" fmla="*/ 780495 w 4109383"/>
              <a:gd name="connsiteY4652" fmla="*/ 5511769 h 7188975"/>
              <a:gd name="connsiteX4653" fmla="*/ 755690 w 4109383"/>
              <a:gd name="connsiteY4653" fmla="*/ 5577549 h 7188975"/>
              <a:gd name="connsiteX4654" fmla="*/ 754420 w 4109383"/>
              <a:gd name="connsiteY4654" fmla="*/ 5639556 h 7188975"/>
              <a:gd name="connsiteX4655" fmla="*/ 746366 w 4109383"/>
              <a:gd name="connsiteY4655" fmla="*/ 5689343 h 7188975"/>
              <a:gd name="connsiteX4656" fmla="*/ 755543 w 4109383"/>
              <a:gd name="connsiteY4656" fmla="*/ 5699282 h 7188975"/>
              <a:gd name="connsiteX4657" fmla="*/ 736014 w 4109383"/>
              <a:gd name="connsiteY4657" fmla="*/ 5736643 h 7188975"/>
              <a:gd name="connsiteX4658" fmla="*/ 737719 w 4109383"/>
              <a:gd name="connsiteY4658" fmla="*/ 5767745 h 7188975"/>
              <a:gd name="connsiteX4659" fmla="*/ 766033 w 4109383"/>
              <a:gd name="connsiteY4659" fmla="*/ 5759403 h 7188975"/>
              <a:gd name="connsiteX4660" fmla="*/ 780093 w 4109383"/>
              <a:gd name="connsiteY4660" fmla="*/ 5760004 h 7188975"/>
              <a:gd name="connsiteX4661" fmla="*/ 821443 w 4109383"/>
              <a:gd name="connsiteY4661" fmla="*/ 5687766 h 7188975"/>
              <a:gd name="connsiteX4662" fmla="*/ 828523 w 4109383"/>
              <a:gd name="connsiteY4662" fmla="*/ 5685683 h 7188975"/>
              <a:gd name="connsiteX4663" fmla="*/ 820956 w 4109383"/>
              <a:gd name="connsiteY4663" fmla="*/ 5711615 h 7188975"/>
              <a:gd name="connsiteX4664" fmla="*/ 818367 w 4109383"/>
              <a:gd name="connsiteY4664" fmla="*/ 5723442 h 7188975"/>
              <a:gd name="connsiteX4665" fmla="*/ 810897 w 4109383"/>
              <a:gd name="connsiteY4665" fmla="*/ 5744605 h 7188975"/>
              <a:gd name="connsiteX4666" fmla="*/ 815289 w 4109383"/>
              <a:gd name="connsiteY4666" fmla="*/ 5759113 h 7188975"/>
              <a:gd name="connsiteX4667" fmla="*/ 823626 w 4109383"/>
              <a:gd name="connsiteY4667" fmla="*/ 5770118 h 7188975"/>
              <a:gd name="connsiteX4668" fmla="*/ 822095 w 4109383"/>
              <a:gd name="connsiteY4668" fmla="*/ 5774297 h 7188975"/>
              <a:gd name="connsiteX4669" fmla="*/ 811967 w 4109383"/>
              <a:gd name="connsiteY4669" fmla="*/ 5814436 h 7188975"/>
              <a:gd name="connsiteX4670" fmla="*/ 794908 w 4109383"/>
              <a:gd name="connsiteY4670" fmla="*/ 5841010 h 7188975"/>
              <a:gd name="connsiteX4671" fmla="*/ 770904 w 4109383"/>
              <a:gd name="connsiteY4671" fmla="*/ 5916186 h 7188975"/>
              <a:gd name="connsiteX4672" fmla="*/ 723432 w 4109383"/>
              <a:gd name="connsiteY4672" fmla="*/ 6035159 h 7188975"/>
              <a:gd name="connsiteX4673" fmla="*/ 708699 w 4109383"/>
              <a:gd name="connsiteY4673" fmla="*/ 6079010 h 7188975"/>
              <a:gd name="connsiteX4674" fmla="*/ 693624 w 4109383"/>
              <a:gd name="connsiteY4674" fmla="*/ 6117368 h 7188975"/>
              <a:gd name="connsiteX4675" fmla="*/ 595279 w 4109383"/>
              <a:gd name="connsiteY4675" fmla="*/ 6400800 h 7188975"/>
              <a:gd name="connsiteX4676" fmla="*/ 575774 w 4109383"/>
              <a:gd name="connsiteY4676" fmla="*/ 6468166 h 7188975"/>
              <a:gd name="connsiteX4677" fmla="*/ 560701 w 4109383"/>
              <a:gd name="connsiteY4677" fmla="*/ 6506518 h 7188975"/>
              <a:gd name="connsiteX4678" fmla="*/ 550129 w 4109383"/>
              <a:gd name="connsiteY4678" fmla="*/ 6537057 h 7188975"/>
              <a:gd name="connsiteX4679" fmla="*/ 550535 w 4109383"/>
              <a:gd name="connsiteY4679" fmla="*/ 6548534 h 7188975"/>
              <a:gd name="connsiteX4680" fmla="*/ 556004 w 4109383"/>
              <a:gd name="connsiteY4680" fmla="*/ 6551218 h 7188975"/>
              <a:gd name="connsiteX4681" fmla="*/ 610844 w 4109383"/>
              <a:gd name="connsiteY4681" fmla="*/ 6410315 h 7188975"/>
              <a:gd name="connsiteX4682" fmla="*/ 612143 w 4109383"/>
              <a:gd name="connsiteY4682" fmla="*/ 6411107 h 7188975"/>
              <a:gd name="connsiteX4683" fmla="*/ 631451 w 4109383"/>
              <a:gd name="connsiteY4683" fmla="*/ 6380626 h 7188975"/>
              <a:gd name="connsiteX4684" fmla="*/ 717808 w 4109383"/>
              <a:gd name="connsiteY4684" fmla="*/ 6185002 h 7188975"/>
              <a:gd name="connsiteX4685" fmla="*/ 725176 w 4109383"/>
              <a:gd name="connsiteY4685" fmla="*/ 6163074 h 7188975"/>
              <a:gd name="connsiteX4686" fmla="*/ 735479 w 4109383"/>
              <a:gd name="connsiteY4686" fmla="*/ 6148229 h 7188975"/>
              <a:gd name="connsiteX4687" fmla="*/ 755055 w 4109383"/>
              <a:gd name="connsiteY4687" fmla="*/ 6102060 h 7188975"/>
              <a:gd name="connsiteX4688" fmla="*/ 749329 w 4109383"/>
              <a:gd name="connsiteY4688" fmla="*/ 6130270 h 7188975"/>
              <a:gd name="connsiteX4689" fmla="*/ 737116 w 4109383"/>
              <a:gd name="connsiteY4689" fmla="*/ 6154520 h 7188975"/>
              <a:gd name="connsiteX4690" fmla="*/ 724639 w 4109383"/>
              <a:gd name="connsiteY4690" fmla="*/ 6194457 h 7188975"/>
              <a:gd name="connsiteX4691" fmla="*/ 694490 w 4109383"/>
              <a:gd name="connsiteY4691" fmla="*/ 6271167 h 7188975"/>
              <a:gd name="connsiteX4692" fmla="*/ 691015 w 4109383"/>
              <a:gd name="connsiteY4692" fmla="*/ 6295473 h 7188975"/>
              <a:gd name="connsiteX4693" fmla="*/ 677851 w 4109383"/>
              <a:gd name="connsiteY4693" fmla="*/ 6324420 h 7188975"/>
              <a:gd name="connsiteX4694" fmla="*/ 665028 w 4109383"/>
              <a:gd name="connsiteY4694" fmla="*/ 6358866 h 7188975"/>
              <a:gd name="connsiteX4695" fmla="*/ 634533 w 4109383"/>
              <a:gd name="connsiteY4695" fmla="*/ 6430086 h 7188975"/>
              <a:gd name="connsiteX4696" fmla="*/ 626635 w 4109383"/>
              <a:gd name="connsiteY4696" fmla="*/ 6483392 h 7188975"/>
              <a:gd name="connsiteX4697" fmla="*/ 649148 w 4109383"/>
              <a:gd name="connsiteY4697" fmla="*/ 6444300 h 7188975"/>
              <a:gd name="connsiteX4698" fmla="*/ 674869 w 4109383"/>
              <a:gd name="connsiteY4698" fmla="*/ 6396591 h 7188975"/>
              <a:gd name="connsiteX4699" fmla="*/ 720776 w 4109383"/>
              <a:gd name="connsiteY4699" fmla="*/ 6292522 h 7188975"/>
              <a:gd name="connsiteX4700" fmla="*/ 753177 w 4109383"/>
              <a:gd name="connsiteY4700" fmla="*/ 6211899 h 7188975"/>
              <a:gd name="connsiteX4701" fmla="*/ 787903 w 4109383"/>
              <a:gd name="connsiteY4701" fmla="*/ 6148559 h 7188975"/>
              <a:gd name="connsiteX4702" fmla="*/ 803871 w 4109383"/>
              <a:gd name="connsiteY4702" fmla="*/ 6111266 h 7188975"/>
              <a:gd name="connsiteX4703" fmla="*/ 809993 w 4109383"/>
              <a:gd name="connsiteY4703" fmla="*/ 6114389 h 7188975"/>
              <a:gd name="connsiteX4704" fmla="*/ 808264 w 4109383"/>
              <a:gd name="connsiteY4704" fmla="*/ 6126241 h 7188975"/>
              <a:gd name="connsiteX4705" fmla="*/ 806328 w 4109383"/>
              <a:gd name="connsiteY4705" fmla="*/ 6143969 h 7188975"/>
              <a:gd name="connsiteX4706" fmla="*/ 753057 w 4109383"/>
              <a:gd name="connsiteY4706" fmla="*/ 6269968 h 7188975"/>
              <a:gd name="connsiteX4707" fmla="*/ 761795 w 4109383"/>
              <a:gd name="connsiteY4707" fmla="*/ 6270021 h 7188975"/>
              <a:gd name="connsiteX4708" fmla="*/ 768118 w 4109383"/>
              <a:gd name="connsiteY4708" fmla="*/ 6262125 h 7188975"/>
              <a:gd name="connsiteX4709" fmla="*/ 765811 w 4109383"/>
              <a:gd name="connsiteY4709" fmla="*/ 6281413 h 7188975"/>
              <a:gd name="connsiteX4710" fmla="*/ 756896 w 4109383"/>
              <a:gd name="connsiteY4710" fmla="*/ 6297967 h 7188975"/>
              <a:gd name="connsiteX4711" fmla="*/ 789508 w 4109383"/>
              <a:gd name="connsiteY4711" fmla="*/ 6308903 h 7188975"/>
              <a:gd name="connsiteX4712" fmla="*/ 787407 w 4109383"/>
              <a:gd name="connsiteY4712" fmla="*/ 6296876 h 7188975"/>
              <a:gd name="connsiteX4713" fmla="*/ 797564 w 4109383"/>
              <a:gd name="connsiteY4713" fmla="*/ 6259116 h 7188975"/>
              <a:gd name="connsiteX4714" fmla="*/ 821877 w 4109383"/>
              <a:gd name="connsiteY4714" fmla="*/ 6217185 h 7188975"/>
              <a:gd name="connsiteX4715" fmla="*/ 841307 w 4109383"/>
              <a:gd name="connsiteY4715" fmla="*/ 6184597 h 7188975"/>
              <a:gd name="connsiteX4716" fmla="*/ 818521 w 4109383"/>
              <a:gd name="connsiteY4716" fmla="*/ 6180644 h 7188975"/>
              <a:gd name="connsiteX4717" fmla="*/ 801410 w 4109383"/>
              <a:gd name="connsiteY4717" fmla="*/ 6186727 h 7188975"/>
              <a:gd name="connsiteX4718" fmla="*/ 830719 w 4109383"/>
              <a:gd name="connsiteY4718" fmla="*/ 6119894 h 7188975"/>
              <a:gd name="connsiteX4719" fmla="*/ 862617 w 4109383"/>
              <a:gd name="connsiteY4719" fmla="*/ 6046235 h 7188975"/>
              <a:gd name="connsiteX4720" fmla="*/ 871277 w 4109383"/>
              <a:gd name="connsiteY4720" fmla="*/ 6025105 h 7188975"/>
              <a:gd name="connsiteX4721" fmla="*/ 883834 w 4109383"/>
              <a:gd name="connsiteY4721" fmla="*/ 6006351 h 7188975"/>
              <a:gd name="connsiteX4722" fmla="*/ 898565 w 4109383"/>
              <a:gd name="connsiteY4722" fmla="*/ 5962501 h 7188975"/>
              <a:gd name="connsiteX4723" fmla="*/ 909135 w 4109383"/>
              <a:gd name="connsiteY4723" fmla="*/ 5931967 h 7188975"/>
              <a:gd name="connsiteX4724" fmla="*/ 930352 w 4109383"/>
              <a:gd name="connsiteY4724" fmla="*/ 5892080 h 7188975"/>
              <a:gd name="connsiteX4725" fmla="*/ 970835 w 4109383"/>
              <a:gd name="connsiteY4725" fmla="*/ 5900965 h 7188975"/>
              <a:gd name="connsiteX4726" fmla="*/ 987344 w 4109383"/>
              <a:gd name="connsiteY4726" fmla="*/ 5879071 h 7188975"/>
              <a:gd name="connsiteX4727" fmla="*/ 990112 w 4109383"/>
              <a:gd name="connsiteY4727" fmla="*/ 5893667 h 7188975"/>
              <a:gd name="connsiteX4728" fmla="*/ 946503 w 4109383"/>
              <a:gd name="connsiteY4728" fmla="*/ 5993853 h 7188975"/>
              <a:gd name="connsiteX4729" fmla="*/ 953118 w 4109383"/>
              <a:gd name="connsiteY4729" fmla="*/ 6010217 h 7188975"/>
              <a:gd name="connsiteX4730" fmla="*/ 952778 w 4109383"/>
              <a:gd name="connsiteY4730" fmla="*/ 6011494 h 7188975"/>
              <a:gd name="connsiteX4731" fmla="*/ 940641 w 4109383"/>
              <a:gd name="connsiteY4731" fmla="*/ 6056929 h 7188975"/>
              <a:gd name="connsiteX4732" fmla="*/ 911864 w 4109383"/>
              <a:gd name="connsiteY4732" fmla="*/ 6155619 h 7188975"/>
              <a:gd name="connsiteX4733" fmla="*/ 899312 w 4109383"/>
              <a:gd name="connsiteY4733" fmla="*/ 6174370 h 7188975"/>
              <a:gd name="connsiteX4734" fmla="*/ 888987 w 4109383"/>
              <a:gd name="connsiteY4734" fmla="*/ 6202105 h 7188975"/>
              <a:gd name="connsiteX4735" fmla="*/ 874111 w 4109383"/>
              <a:gd name="connsiteY4735" fmla="*/ 6185994 h 7188975"/>
              <a:gd name="connsiteX4736" fmla="*/ 868936 w 4109383"/>
              <a:gd name="connsiteY4736" fmla="*/ 6209643 h 7188975"/>
              <a:gd name="connsiteX4737" fmla="*/ 882488 w 4109383"/>
              <a:gd name="connsiteY4737" fmla="*/ 6224320 h 7188975"/>
              <a:gd name="connsiteX4738" fmla="*/ 882219 w 4109383"/>
              <a:gd name="connsiteY4738" fmla="*/ 6225367 h 7188975"/>
              <a:gd name="connsiteX4739" fmla="*/ 883051 w 4109383"/>
              <a:gd name="connsiteY4739" fmla="*/ 6224928 h 7188975"/>
              <a:gd name="connsiteX4740" fmla="*/ 887294 w 4109383"/>
              <a:gd name="connsiteY4740" fmla="*/ 6229523 h 7188975"/>
              <a:gd name="connsiteX4741" fmla="*/ 891464 w 4109383"/>
              <a:gd name="connsiteY4741" fmla="*/ 6222615 h 7188975"/>
              <a:gd name="connsiteX4742" fmla="*/ 890736 w 4109383"/>
              <a:gd name="connsiteY4742" fmla="*/ 6220359 h 7188975"/>
              <a:gd name="connsiteX4743" fmla="*/ 907460 w 4109383"/>
              <a:gd name="connsiteY4743" fmla="*/ 6202475 h 7188975"/>
              <a:gd name="connsiteX4744" fmla="*/ 918083 w 4109383"/>
              <a:gd name="connsiteY4744" fmla="*/ 6175273 h 7188975"/>
              <a:gd name="connsiteX4745" fmla="*/ 940638 w 4109383"/>
              <a:gd name="connsiteY4745" fmla="*/ 6106561 h 7188975"/>
              <a:gd name="connsiteX4746" fmla="*/ 952674 w 4109383"/>
              <a:gd name="connsiteY4746" fmla="*/ 6087639 h 7188975"/>
              <a:gd name="connsiteX4747" fmla="*/ 963242 w 4109383"/>
              <a:gd name="connsiteY4747" fmla="*/ 6092432 h 7188975"/>
              <a:gd name="connsiteX4748" fmla="*/ 975155 w 4109383"/>
              <a:gd name="connsiteY4748" fmla="*/ 6083392 h 7188975"/>
              <a:gd name="connsiteX4749" fmla="*/ 987405 w 4109383"/>
              <a:gd name="connsiteY4749" fmla="*/ 6057654 h 7188975"/>
              <a:gd name="connsiteX4750" fmla="*/ 1011034 w 4109383"/>
              <a:gd name="connsiteY4750" fmla="*/ 6049116 h 7188975"/>
              <a:gd name="connsiteX4751" fmla="*/ 1003859 w 4109383"/>
              <a:gd name="connsiteY4751" fmla="*/ 6055970 h 7188975"/>
              <a:gd name="connsiteX4752" fmla="*/ 1006067 w 4109383"/>
              <a:gd name="connsiteY4752" fmla="*/ 6091274 h 7188975"/>
              <a:gd name="connsiteX4753" fmla="*/ 1004136 w 4109383"/>
              <a:gd name="connsiteY4753" fmla="*/ 6109142 h 7188975"/>
              <a:gd name="connsiteX4754" fmla="*/ 1003341 w 4109383"/>
              <a:gd name="connsiteY4754" fmla="*/ 6110927 h 7188975"/>
              <a:gd name="connsiteX4755" fmla="*/ 998562 w 4109383"/>
              <a:gd name="connsiteY4755" fmla="*/ 6118582 h 7188975"/>
              <a:gd name="connsiteX4756" fmla="*/ 999072 w 4109383"/>
              <a:gd name="connsiteY4756" fmla="*/ 6119950 h 7188975"/>
              <a:gd name="connsiteX4757" fmla="*/ 997803 w 4109383"/>
              <a:gd name="connsiteY4757" fmla="*/ 6122550 h 7188975"/>
              <a:gd name="connsiteX4758" fmla="*/ 980668 w 4109383"/>
              <a:gd name="connsiteY4758" fmla="*/ 6157625 h 7188975"/>
              <a:gd name="connsiteX4759" fmla="*/ 987158 w 4109383"/>
              <a:gd name="connsiteY4759" fmla="*/ 6184157 h 7188975"/>
              <a:gd name="connsiteX4760" fmla="*/ 972414 w 4109383"/>
              <a:gd name="connsiteY4760" fmla="*/ 6216948 h 7188975"/>
              <a:gd name="connsiteX4761" fmla="*/ 953276 w 4109383"/>
              <a:gd name="connsiteY4761" fmla="*/ 6235228 h 7188975"/>
              <a:gd name="connsiteX4762" fmla="*/ 955276 w 4109383"/>
              <a:gd name="connsiteY4762" fmla="*/ 6252024 h 7188975"/>
              <a:gd name="connsiteX4763" fmla="*/ 939944 w 4109383"/>
              <a:gd name="connsiteY4763" fmla="*/ 6313433 h 7188975"/>
              <a:gd name="connsiteX4764" fmla="*/ 926420 w 4109383"/>
              <a:gd name="connsiteY4764" fmla="*/ 6401176 h 7188975"/>
              <a:gd name="connsiteX4765" fmla="*/ 911775 w 4109383"/>
              <a:gd name="connsiteY4765" fmla="*/ 6429199 h 7188975"/>
              <a:gd name="connsiteX4766" fmla="*/ 889463 w 4109383"/>
              <a:gd name="connsiteY4766" fmla="*/ 6487923 h 7188975"/>
              <a:gd name="connsiteX4767" fmla="*/ 886777 w 4109383"/>
              <a:gd name="connsiteY4767" fmla="*/ 6504515 h 7188975"/>
              <a:gd name="connsiteX4768" fmla="*/ 896050 w 4109383"/>
              <a:gd name="connsiteY4768" fmla="*/ 6509687 h 7188975"/>
              <a:gd name="connsiteX4769" fmla="*/ 913087 w 4109383"/>
              <a:gd name="connsiteY4769" fmla="*/ 6479381 h 7188975"/>
              <a:gd name="connsiteX4770" fmla="*/ 927738 w 4109383"/>
              <a:gd name="connsiteY4770" fmla="*/ 6451359 h 7188975"/>
              <a:gd name="connsiteX4771" fmla="*/ 940089 w 4109383"/>
              <a:gd name="connsiteY4771" fmla="*/ 6420856 h 7188975"/>
              <a:gd name="connsiteX4772" fmla="*/ 959617 w 4109383"/>
              <a:gd name="connsiteY4772" fmla="*/ 6383496 h 7188975"/>
              <a:gd name="connsiteX4773" fmla="*/ 1057848 w 4109383"/>
              <a:gd name="connsiteY4773" fmla="*/ 6168075 h 7188975"/>
              <a:gd name="connsiteX4774" fmla="*/ 1096415 w 4109383"/>
              <a:gd name="connsiteY4774" fmla="*/ 6117198 h 7188975"/>
              <a:gd name="connsiteX4775" fmla="*/ 1101590 w 4109383"/>
              <a:gd name="connsiteY4775" fmla="*/ 6093549 h 7188975"/>
              <a:gd name="connsiteX4776" fmla="*/ 1121119 w 4109383"/>
              <a:gd name="connsiteY4776" fmla="*/ 6056189 h 7188975"/>
              <a:gd name="connsiteX4777" fmla="*/ 1133460 w 4109383"/>
              <a:gd name="connsiteY4777" fmla="*/ 6021228 h 7188975"/>
              <a:gd name="connsiteX4778" fmla="*/ 1134016 w 4109383"/>
              <a:gd name="connsiteY4778" fmla="*/ 6021213 h 7188975"/>
              <a:gd name="connsiteX4779" fmla="*/ 1136840 w 4109383"/>
              <a:gd name="connsiteY4779" fmla="*/ 6019758 h 7188975"/>
              <a:gd name="connsiteX4780" fmla="*/ 1133474 w 4109383"/>
              <a:gd name="connsiteY4780" fmla="*/ 6018636 h 7188975"/>
              <a:gd name="connsiteX4781" fmla="*/ 1132978 w 4109383"/>
              <a:gd name="connsiteY4781" fmla="*/ 6006866 h 7188975"/>
              <a:gd name="connsiteX4782" fmla="*/ 1141137 w 4109383"/>
              <a:gd name="connsiteY4782" fmla="*/ 5994982 h 7188975"/>
              <a:gd name="connsiteX4783" fmla="*/ 1155391 w 4109383"/>
              <a:gd name="connsiteY4783" fmla="*/ 5986038 h 7188975"/>
              <a:gd name="connsiteX4784" fmla="*/ 1206705 w 4109383"/>
              <a:gd name="connsiteY4784" fmla="*/ 5896655 h 7188975"/>
              <a:gd name="connsiteX4785" fmla="*/ 1205727 w 4109383"/>
              <a:gd name="connsiteY4785" fmla="*/ 5905122 h 7188975"/>
              <a:gd name="connsiteX4786" fmla="*/ 1201938 w 4109383"/>
              <a:gd name="connsiteY4786" fmla="*/ 5911769 h 7188975"/>
              <a:gd name="connsiteX4787" fmla="*/ 1191589 w 4109383"/>
              <a:gd name="connsiteY4787" fmla="*/ 5929881 h 7188975"/>
              <a:gd name="connsiteX4788" fmla="*/ 1195002 w 4109383"/>
              <a:gd name="connsiteY4788" fmla="*/ 5950480 h 7188975"/>
              <a:gd name="connsiteX4789" fmla="*/ 1186065 w 4109383"/>
              <a:gd name="connsiteY4789" fmla="*/ 5967865 h 7188975"/>
              <a:gd name="connsiteX4790" fmla="*/ 1174774 w 4109383"/>
              <a:gd name="connsiteY4790" fmla="*/ 5973687 h 7188975"/>
              <a:gd name="connsiteX4791" fmla="*/ 1175715 w 4109383"/>
              <a:gd name="connsiteY4791" fmla="*/ 5985979 h 7188975"/>
              <a:gd name="connsiteX4792" fmla="*/ 1166074 w 4109383"/>
              <a:gd name="connsiteY4792" fmla="*/ 6022894 h 7188975"/>
              <a:gd name="connsiteX4793" fmla="*/ 1157141 w 4109383"/>
              <a:gd name="connsiteY4793" fmla="*/ 6078610 h 7188975"/>
              <a:gd name="connsiteX4794" fmla="*/ 1148322 w 4109383"/>
              <a:gd name="connsiteY4794" fmla="*/ 6092744 h 7188975"/>
              <a:gd name="connsiteX4795" fmla="*/ 1134682 w 4109383"/>
              <a:gd name="connsiteY4795" fmla="*/ 6125330 h 7188975"/>
              <a:gd name="connsiteX4796" fmla="*/ 1132917 w 4109383"/>
              <a:gd name="connsiteY4796" fmla="*/ 6135821 h 7188975"/>
              <a:gd name="connsiteX4797" fmla="*/ 1138212 w 4109383"/>
              <a:gd name="connsiteY4797" fmla="*/ 6142677 h 7188975"/>
              <a:gd name="connsiteX4798" fmla="*/ 1148442 w 4109383"/>
              <a:gd name="connsiteY4798" fmla="*/ 6127817 h 7188975"/>
              <a:gd name="connsiteX4799" fmla="*/ 1157265 w 4109383"/>
              <a:gd name="connsiteY4799" fmla="*/ 6113689 h 7188975"/>
              <a:gd name="connsiteX4800" fmla="*/ 1164790 w 4109383"/>
              <a:gd name="connsiteY4800" fmla="*/ 6097032 h 7188975"/>
              <a:gd name="connsiteX4801" fmla="*/ 1171145 w 4109383"/>
              <a:gd name="connsiteY4801" fmla="*/ 6094222 h 7188975"/>
              <a:gd name="connsiteX4802" fmla="*/ 1171252 w 4109383"/>
              <a:gd name="connsiteY4802" fmla="*/ 6101346 h 7188975"/>
              <a:gd name="connsiteX4803" fmla="*/ 1165681 w 4109383"/>
              <a:gd name="connsiteY4803" fmla="*/ 6116083 h 7188975"/>
              <a:gd name="connsiteX4804" fmla="*/ 1180263 w 4109383"/>
              <a:gd name="connsiteY4804" fmla="*/ 6116294 h 7188975"/>
              <a:gd name="connsiteX4805" fmla="*/ 1173988 w 4109383"/>
              <a:gd name="connsiteY4805" fmla="*/ 6145850 h 7188975"/>
              <a:gd name="connsiteX4806" fmla="*/ 1184842 w 4109383"/>
              <a:gd name="connsiteY4806" fmla="*/ 6173175 h 7188975"/>
              <a:gd name="connsiteX4807" fmla="*/ 1185375 w 4109383"/>
              <a:gd name="connsiteY4807" fmla="*/ 6187387 h 7188975"/>
              <a:gd name="connsiteX4808" fmla="*/ 1186847 w 4109383"/>
              <a:gd name="connsiteY4808" fmla="*/ 6189340 h 7188975"/>
              <a:gd name="connsiteX4809" fmla="*/ 1177773 w 4109383"/>
              <a:gd name="connsiteY4809" fmla="*/ 6210502 h 7188975"/>
              <a:gd name="connsiteX4810" fmla="*/ 1164299 w 4109383"/>
              <a:gd name="connsiteY4810" fmla="*/ 6229584 h 7188975"/>
              <a:gd name="connsiteX4811" fmla="*/ 1152046 w 4109383"/>
              <a:gd name="connsiteY4811" fmla="*/ 6255321 h 7188975"/>
              <a:gd name="connsiteX4812" fmla="*/ 1143894 w 4109383"/>
              <a:gd name="connsiteY4812" fmla="*/ 6309874 h 7188975"/>
              <a:gd name="connsiteX4813" fmla="*/ 1131833 w 4109383"/>
              <a:gd name="connsiteY4813" fmla="*/ 6326068 h 7188975"/>
              <a:gd name="connsiteX4814" fmla="*/ 1114210 w 4109383"/>
              <a:gd name="connsiteY4814" fmla="*/ 6384994 h 7188975"/>
              <a:gd name="connsiteX4815" fmla="*/ 1101856 w 4109383"/>
              <a:gd name="connsiteY4815" fmla="*/ 6415501 h 7188975"/>
              <a:gd name="connsiteX4816" fmla="*/ 1063628 w 4109383"/>
              <a:gd name="connsiteY4816" fmla="*/ 6564254 h 7188975"/>
              <a:gd name="connsiteX4817" fmla="*/ 1044584 w 4109383"/>
              <a:gd name="connsiteY4817" fmla="*/ 6577763 h 7188975"/>
              <a:gd name="connsiteX4818" fmla="*/ 1029158 w 4109383"/>
              <a:gd name="connsiteY4818" fmla="*/ 6643943 h 7188975"/>
              <a:gd name="connsiteX4819" fmla="*/ 989710 w 4109383"/>
              <a:gd name="connsiteY4819" fmla="*/ 6737743 h 7188975"/>
              <a:gd name="connsiteX4820" fmla="*/ 979555 w 4109383"/>
              <a:gd name="connsiteY4820" fmla="*/ 6775504 h 7188975"/>
              <a:gd name="connsiteX4821" fmla="*/ 967201 w 4109383"/>
              <a:gd name="connsiteY4821" fmla="*/ 6806009 h 7188975"/>
              <a:gd name="connsiteX4822" fmla="*/ 896602 w 4109383"/>
              <a:gd name="connsiteY4822" fmla="*/ 7046474 h 7188975"/>
              <a:gd name="connsiteX4823" fmla="*/ 885956 w 4109383"/>
              <a:gd name="connsiteY4823" fmla="*/ 7108086 h 7188975"/>
              <a:gd name="connsiteX4824" fmla="*/ 873606 w 4109383"/>
              <a:gd name="connsiteY4824" fmla="*/ 7138591 h 7188975"/>
              <a:gd name="connsiteX4825" fmla="*/ 866035 w 4109383"/>
              <a:gd name="connsiteY4825" fmla="*/ 7164527 h 7188975"/>
              <a:gd name="connsiteX4826" fmla="*/ 870131 w 4109383"/>
              <a:gd name="connsiteY4826" fmla="*/ 7179321 h 7188975"/>
              <a:gd name="connsiteX4827" fmla="*/ 879606 w 4109383"/>
              <a:gd name="connsiteY4827" fmla="*/ 7188975 h 7188975"/>
              <a:gd name="connsiteX4828" fmla="*/ 924134 w 4109383"/>
              <a:gd name="connsiteY4828" fmla="*/ 7076290 h 7188975"/>
              <a:gd name="connsiteX4829" fmla="*/ 926430 w 4109383"/>
              <a:gd name="connsiteY4829" fmla="*/ 7078777 h 7188975"/>
              <a:gd name="connsiteX4830" fmla="*/ 947860 w 4109383"/>
              <a:gd name="connsiteY4830" fmla="*/ 7062978 h 7188975"/>
              <a:gd name="connsiteX4831" fmla="*/ 1025875 w 4109383"/>
              <a:gd name="connsiteY4831" fmla="*/ 6918309 h 7188975"/>
              <a:gd name="connsiteX4832" fmla="*/ 1030955 w 4109383"/>
              <a:gd name="connsiteY4832" fmla="*/ 6899430 h 7188975"/>
              <a:gd name="connsiteX4833" fmla="*/ 1042818 w 4109383"/>
              <a:gd name="connsiteY4833" fmla="*/ 6892772 h 7188975"/>
              <a:gd name="connsiteX4834" fmla="*/ 1059953 w 4109383"/>
              <a:gd name="connsiteY4834" fmla="*/ 6857699 h 7188975"/>
              <a:gd name="connsiteX4835" fmla="*/ 1059365 w 4109383"/>
              <a:gd name="connsiteY4835" fmla="*/ 6886317 h 7188975"/>
              <a:gd name="connsiteX4836" fmla="*/ 1047304 w 4109383"/>
              <a:gd name="connsiteY4836" fmla="*/ 6902511 h 7188975"/>
              <a:gd name="connsiteX4837" fmla="*/ 1039545 w 4109383"/>
              <a:gd name="connsiteY4837" fmla="*/ 6937984 h 7188975"/>
              <a:gd name="connsiteX4838" fmla="*/ 1014839 w 4109383"/>
              <a:gd name="connsiteY4838" fmla="*/ 6998996 h 7188975"/>
              <a:gd name="connsiteX4839" fmla="*/ 1016642 w 4109383"/>
              <a:gd name="connsiteY4839" fmla="*/ 7025330 h 7188975"/>
              <a:gd name="connsiteX4840" fmla="*/ 1004489 w 4109383"/>
              <a:gd name="connsiteY4840" fmla="*/ 7046294 h 7188975"/>
              <a:gd name="connsiteX4841" fmla="*/ 994528 w 4109383"/>
              <a:gd name="connsiteY4841" fmla="*/ 7074514 h 7188975"/>
              <a:gd name="connsiteX4842" fmla="*/ 967624 w 4109383"/>
              <a:gd name="connsiteY4842" fmla="*/ 7128273 h 7188975"/>
              <a:gd name="connsiteX4843" fmla="*/ 971141 w 4109383"/>
              <a:gd name="connsiteY4843" fmla="*/ 7185710 h 7188975"/>
              <a:gd name="connsiteX4844" fmla="*/ 995062 w 4109383"/>
              <a:gd name="connsiteY4844" fmla="*/ 7162859 h 7188975"/>
              <a:gd name="connsiteX4845" fmla="*/ 1021473 w 4109383"/>
              <a:gd name="connsiteY4845" fmla="*/ 7132949 h 7188975"/>
              <a:gd name="connsiteX4846" fmla="*/ 1062920 w 4109383"/>
              <a:gd name="connsiteY4846" fmla="*/ 7055945 h 7188975"/>
              <a:gd name="connsiteX4847" fmla="*/ 1090018 w 4109383"/>
              <a:gd name="connsiteY4847" fmla="*/ 6992647 h 7188975"/>
              <a:gd name="connsiteX4848" fmla="*/ 1125999 w 4109383"/>
              <a:gd name="connsiteY4848" fmla="*/ 6953602 h 7188975"/>
              <a:gd name="connsiteX4849" fmla="*/ 1155879 w 4109383"/>
              <a:gd name="connsiteY4849" fmla="*/ 6868943 h 7188975"/>
              <a:gd name="connsiteX4850" fmla="*/ 1181897 w 4109383"/>
              <a:gd name="connsiteY4850" fmla="*/ 6858116 h 7188975"/>
              <a:gd name="connsiteX4851" fmla="*/ 1173452 w 4109383"/>
              <a:gd name="connsiteY4851" fmla="*/ 6926979 h 7188975"/>
              <a:gd name="connsiteX4852" fmla="*/ 1153821 w 4109383"/>
              <a:gd name="connsiteY4852" fmla="*/ 6969109 h 7188975"/>
              <a:gd name="connsiteX4853" fmla="*/ 1107298 w 4109383"/>
              <a:gd name="connsiteY4853" fmla="*/ 7064997 h 7188975"/>
              <a:gd name="connsiteX4854" fmla="*/ 1121160 w 4109383"/>
              <a:gd name="connsiteY4854" fmla="*/ 7075133 h 7188975"/>
              <a:gd name="connsiteX4855" fmla="*/ 1155041 w 4109383"/>
              <a:gd name="connsiteY4855" fmla="*/ 7024061 h 7188975"/>
              <a:gd name="connsiteX4856" fmla="*/ 1213626 w 4109383"/>
              <a:gd name="connsiteY4856" fmla="*/ 6911979 h 7188975"/>
              <a:gd name="connsiteX4857" fmla="*/ 1220997 w 4109383"/>
              <a:gd name="connsiteY4857" fmla="*/ 6895586 h 7188975"/>
              <a:gd name="connsiteX4858" fmla="*/ 1235256 w 4109383"/>
              <a:gd name="connsiteY4858" fmla="*/ 6886646 h 7188975"/>
              <a:gd name="connsiteX4859" fmla="*/ 1245411 w 4109383"/>
              <a:gd name="connsiteY4859" fmla="*/ 6848886 h 7188975"/>
              <a:gd name="connsiteX4860" fmla="*/ 1252977 w 4109383"/>
              <a:gd name="connsiteY4860" fmla="*/ 6822952 h 7188975"/>
              <a:gd name="connsiteX4861" fmla="*/ 1274603 w 4109383"/>
              <a:gd name="connsiteY4861" fmla="*/ 6797614 h 7188975"/>
              <a:gd name="connsiteX4862" fmla="*/ 1341433 w 4109383"/>
              <a:gd name="connsiteY4862" fmla="*/ 6855361 h 7188975"/>
              <a:gd name="connsiteX4863" fmla="*/ 1365354 w 4109383"/>
              <a:gd name="connsiteY4863" fmla="*/ 6832509 h 7188975"/>
              <a:gd name="connsiteX4864" fmla="*/ 1375020 w 4109383"/>
              <a:gd name="connsiteY4864" fmla="*/ 6818602 h 7188975"/>
              <a:gd name="connsiteX4865" fmla="*/ 1377118 w 4109383"/>
              <a:gd name="connsiteY4865" fmla="*/ 6830624 h 7188975"/>
              <a:gd name="connsiteX4866" fmla="*/ 1383024 w 4109383"/>
              <a:gd name="connsiteY4866" fmla="*/ 6885778 h 7188975"/>
              <a:gd name="connsiteX4867" fmla="*/ 1370870 w 4109383"/>
              <a:gd name="connsiteY4867" fmla="*/ 6906742 h 7188975"/>
              <a:gd name="connsiteX4868" fmla="*/ 1363496 w 4109383"/>
              <a:gd name="connsiteY4868" fmla="*/ 6923138 h 7188975"/>
              <a:gd name="connsiteX4869" fmla="*/ 1351630 w 4109383"/>
              <a:gd name="connsiteY4869" fmla="*/ 6929793 h 7188975"/>
              <a:gd name="connsiteX4870" fmla="*/ 1340496 w 4109383"/>
              <a:gd name="connsiteY4870" fmla="*/ 7015250 h 7188975"/>
              <a:gd name="connsiteX4871" fmla="*/ 1324579 w 4109383"/>
              <a:gd name="connsiteY4871" fmla="*/ 7105279 h 7188975"/>
              <a:gd name="connsiteX4872" fmla="*/ 1310328 w 4109383"/>
              <a:gd name="connsiteY4872" fmla="*/ 7114221 h 7188975"/>
              <a:gd name="connsiteX4873" fmla="*/ 1300368 w 4109383"/>
              <a:gd name="connsiteY4873" fmla="*/ 7142440 h 7188975"/>
              <a:gd name="connsiteX4874" fmla="*/ 1309349 w 4109383"/>
              <a:gd name="connsiteY4874" fmla="*/ 7161918 h 7188975"/>
              <a:gd name="connsiteX4875" fmla="*/ 1340348 w 4109383"/>
              <a:gd name="connsiteY4875" fmla="*/ 7136980 h 7188975"/>
              <a:gd name="connsiteX4876" fmla="*/ 1369933 w 4109383"/>
              <a:gd name="connsiteY4876" fmla="*/ 7066633 h 7188975"/>
              <a:gd name="connsiteX4877" fmla="*/ 1411776 w 4109383"/>
              <a:gd name="connsiteY4877" fmla="*/ 6970546 h 7188975"/>
              <a:gd name="connsiteX4878" fmla="*/ 1423831 w 4109383"/>
              <a:gd name="connsiteY4878" fmla="*/ 6954349 h 7188975"/>
              <a:gd name="connsiteX4879" fmla="*/ 1471185 w 4109383"/>
              <a:gd name="connsiteY4879" fmla="*/ 6932498 h 7188975"/>
              <a:gd name="connsiteX4880" fmla="*/ 1532558 w 4109383"/>
              <a:gd name="connsiteY4880" fmla="*/ 6799051 h 7188975"/>
              <a:gd name="connsiteX4881" fmla="*/ 1530946 w 4109383"/>
              <a:gd name="connsiteY4881" fmla="*/ 6763179 h 7188975"/>
              <a:gd name="connsiteX4882" fmla="*/ 1553259 w 4109383"/>
              <a:gd name="connsiteY4882" fmla="*/ 6704452 h 7188975"/>
              <a:gd name="connsiteX4883" fmla="*/ 1562726 w 4109383"/>
              <a:gd name="connsiteY4883" fmla="*/ 6700081 h 7188975"/>
              <a:gd name="connsiteX4884" fmla="*/ 1556479 w 4109383"/>
              <a:gd name="connsiteY4884" fmla="*/ 6776200 h 7188975"/>
              <a:gd name="connsiteX4885" fmla="*/ 1557473 w 4109383"/>
              <a:gd name="connsiteY4885" fmla="*/ 6778138 h 7188975"/>
              <a:gd name="connsiteX4886" fmla="*/ 1553492 w 4109383"/>
              <a:gd name="connsiteY4886" fmla="*/ 6791696 h 7188975"/>
              <a:gd name="connsiteX4887" fmla="*/ 1544516 w 4109383"/>
              <a:gd name="connsiteY4887" fmla="*/ 6787626 h 7188975"/>
              <a:gd name="connsiteX4888" fmla="*/ 1546612 w 4109383"/>
              <a:gd name="connsiteY4888" fmla="*/ 6799651 h 7188975"/>
              <a:gd name="connsiteX4889" fmla="*/ 1549832 w 4109383"/>
              <a:gd name="connsiteY4889" fmla="*/ 6804158 h 7188975"/>
              <a:gd name="connsiteX4890" fmla="*/ 1536533 w 4109383"/>
              <a:gd name="connsiteY4890" fmla="*/ 6849457 h 7188975"/>
              <a:gd name="connsiteX4891" fmla="*/ 1531873 w 4109383"/>
              <a:gd name="connsiteY4891" fmla="*/ 6869688 h 7188975"/>
              <a:gd name="connsiteX4892" fmla="*/ 1524743 w 4109383"/>
              <a:gd name="connsiteY4892" fmla="*/ 6865552 h 7188975"/>
              <a:gd name="connsiteX4893" fmla="*/ 1507751 w 4109383"/>
              <a:gd name="connsiteY4893" fmla="*/ 6864831 h 7188975"/>
              <a:gd name="connsiteX4894" fmla="*/ 1497697 w 4109383"/>
              <a:gd name="connsiteY4894" fmla="*/ 6897820 h 7188975"/>
              <a:gd name="connsiteX4895" fmla="*/ 1520020 w 4109383"/>
              <a:gd name="connsiteY4895" fmla="*/ 6914145 h 7188975"/>
              <a:gd name="connsiteX4896" fmla="*/ 1517422 w 4109383"/>
              <a:gd name="connsiteY4896" fmla="*/ 6926013 h 7188975"/>
              <a:gd name="connsiteX4897" fmla="*/ 1511132 w 4109383"/>
              <a:gd name="connsiteY4897" fmla="*/ 6947568 h 7188975"/>
              <a:gd name="connsiteX4898" fmla="*/ 1514535 w 4109383"/>
              <a:gd name="connsiteY4898" fmla="*/ 6959863 h 7188975"/>
              <a:gd name="connsiteX4899" fmla="*/ 1522410 w 4109383"/>
              <a:gd name="connsiteY4899" fmla="*/ 6967885 h 7188975"/>
              <a:gd name="connsiteX4900" fmla="*/ 1554870 w 4109383"/>
              <a:gd name="connsiteY4900" fmla="*/ 6895338 h 7188975"/>
              <a:gd name="connsiteX4901" fmla="*/ 1556369 w 4109383"/>
              <a:gd name="connsiteY4901" fmla="*/ 6888383 h 7188975"/>
              <a:gd name="connsiteX4902" fmla="*/ 1565894 w 4109383"/>
              <a:gd name="connsiteY4902" fmla="*/ 6888791 h 7188975"/>
              <a:gd name="connsiteX4903" fmla="*/ 1575932 w 4109383"/>
              <a:gd name="connsiteY4903" fmla="*/ 6871016 h 7188975"/>
              <a:gd name="connsiteX4904" fmla="*/ 1576662 w 4109383"/>
              <a:gd name="connsiteY4904" fmla="*/ 6868012 h 7188975"/>
              <a:gd name="connsiteX4905" fmla="*/ 1579133 w 4109383"/>
              <a:gd name="connsiteY4905" fmla="*/ 6863173 h 7188975"/>
              <a:gd name="connsiteX4906" fmla="*/ 1584681 w 4109383"/>
              <a:gd name="connsiteY4906" fmla="*/ 6854725 h 7188975"/>
              <a:gd name="connsiteX4907" fmla="*/ 1593117 w 4109383"/>
              <a:gd name="connsiteY4907" fmla="*/ 6862201 h 7188975"/>
              <a:gd name="connsiteX4908" fmla="*/ 1603776 w 4109383"/>
              <a:gd name="connsiteY4908" fmla="*/ 6871309 h 7188975"/>
              <a:gd name="connsiteX4909" fmla="*/ 1616521 w 4109383"/>
              <a:gd name="connsiteY4909" fmla="*/ 6821723 h 7188975"/>
              <a:gd name="connsiteX4910" fmla="*/ 1626482 w 4109383"/>
              <a:gd name="connsiteY4910" fmla="*/ 6793503 h 7188975"/>
              <a:gd name="connsiteX4911" fmla="*/ 1631113 w 4109383"/>
              <a:gd name="connsiteY4911" fmla="*/ 6768526 h 7188975"/>
              <a:gd name="connsiteX4912" fmla="*/ 1633852 w 4109383"/>
              <a:gd name="connsiteY4912" fmla="*/ 6763076 h 7188975"/>
              <a:gd name="connsiteX4913" fmla="*/ 1653283 w 4109383"/>
              <a:gd name="connsiteY4913" fmla="*/ 6744515 h 7188975"/>
              <a:gd name="connsiteX4914" fmla="*/ 1652990 w 4109383"/>
              <a:gd name="connsiteY4914" fmla="*/ 6758827 h 7188975"/>
              <a:gd name="connsiteX4915" fmla="*/ 1643029 w 4109383"/>
              <a:gd name="connsiteY4915" fmla="*/ 6787048 h 7188975"/>
              <a:gd name="connsiteX4916" fmla="*/ 1643271 w 4109383"/>
              <a:gd name="connsiteY4916" fmla="*/ 6789074 h 7188975"/>
              <a:gd name="connsiteX4917" fmla="*/ 1634797 w 4109383"/>
              <a:gd name="connsiteY4917" fmla="*/ 6810000 h 7188975"/>
              <a:gd name="connsiteX4918" fmla="*/ 1636296 w 4109383"/>
              <a:gd name="connsiteY4918" fmla="*/ 6831885 h 7188975"/>
              <a:gd name="connsiteX4919" fmla="*/ 1626195 w 4109383"/>
              <a:gd name="connsiteY4919" fmla="*/ 6849307 h 7188975"/>
              <a:gd name="connsiteX4920" fmla="*/ 1617917 w 4109383"/>
              <a:gd name="connsiteY4920" fmla="*/ 6872760 h 7188975"/>
              <a:gd name="connsiteX4921" fmla="*/ 1595559 w 4109383"/>
              <a:gd name="connsiteY4921" fmla="*/ 6917438 h 7188975"/>
              <a:gd name="connsiteX4922" fmla="*/ 1598482 w 4109383"/>
              <a:gd name="connsiteY4922" fmla="*/ 6965171 h 7188975"/>
              <a:gd name="connsiteX4923" fmla="*/ 1618361 w 4109383"/>
              <a:gd name="connsiteY4923" fmla="*/ 6946181 h 7188975"/>
              <a:gd name="connsiteX4924" fmla="*/ 1640310 w 4109383"/>
              <a:gd name="connsiteY4924" fmla="*/ 6921324 h 7188975"/>
              <a:gd name="connsiteX4925" fmla="*/ 1674756 w 4109383"/>
              <a:gd name="connsiteY4925" fmla="*/ 6857328 h 7188975"/>
              <a:gd name="connsiteX4926" fmla="*/ 1697276 w 4109383"/>
              <a:gd name="connsiteY4926" fmla="*/ 6804723 h 7188975"/>
              <a:gd name="connsiteX4927" fmla="*/ 1727179 w 4109383"/>
              <a:gd name="connsiteY4927" fmla="*/ 6772274 h 7188975"/>
              <a:gd name="connsiteX4928" fmla="*/ 1743947 w 4109383"/>
              <a:gd name="connsiteY4928" fmla="*/ 6738770 h 7188975"/>
              <a:gd name="connsiteX4929" fmla="*/ 1745591 w 4109383"/>
              <a:gd name="connsiteY4929" fmla="*/ 6731252 h 7188975"/>
              <a:gd name="connsiteX4930" fmla="*/ 1766149 w 4109383"/>
              <a:gd name="connsiteY4930" fmla="*/ 6730226 h 7188975"/>
              <a:gd name="connsiteX4931" fmla="*/ 1769158 w 4109383"/>
              <a:gd name="connsiteY4931" fmla="*/ 6724469 h 7188975"/>
              <a:gd name="connsiteX4932" fmla="*/ 1766615 w 4109383"/>
              <a:gd name="connsiteY4932" fmla="*/ 6750149 h 7188975"/>
              <a:gd name="connsiteX4933" fmla="*/ 1750301 w 4109383"/>
              <a:gd name="connsiteY4933" fmla="*/ 6785163 h 7188975"/>
              <a:gd name="connsiteX4934" fmla="*/ 1711635 w 4109383"/>
              <a:gd name="connsiteY4934" fmla="*/ 6864851 h 7188975"/>
              <a:gd name="connsiteX4935" fmla="*/ 1723157 w 4109383"/>
              <a:gd name="connsiteY4935" fmla="*/ 6873275 h 7188975"/>
              <a:gd name="connsiteX4936" fmla="*/ 1751315 w 4109383"/>
              <a:gd name="connsiteY4936" fmla="*/ 6830830 h 7188975"/>
              <a:gd name="connsiteX4937" fmla="*/ 1800003 w 4109383"/>
              <a:gd name="connsiteY4937" fmla="*/ 6737683 h 7188975"/>
              <a:gd name="connsiteX4938" fmla="*/ 1806129 w 4109383"/>
              <a:gd name="connsiteY4938" fmla="*/ 6724059 h 7188975"/>
              <a:gd name="connsiteX4939" fmla="*/ 1817977 w 4109383"/>
              <a:gd name="connsiteY4939" fmla="*/ 6716629 h 7188975"/>
              <a:gd name="connsiteX4940" fmla="*/ 1826418 w 4109383"/>
              <a:gd name="connsiteY4940" fmla="*/ 6685247 h 7188975"/>
              <a:gd name="connsiteX4941" fmla="*/ 1832706 w 4109383"/>
              <a:gd name="connsiteY4941" fmla="*/ 6663695 h 7188975"/>
              <a:gd name="connsiteX4942" fmla="*/ 1850679 w 4109383"/>
              <a:gd name="connsiteY4942" fmla="*/ 6642638 h 7188975"/>
              <a:gd name="connsiteX4943" fmla="*/ 1906218 w 4109383"/>
              <a:gd name="connsiteY4943" fmla="*/ 6690628 h 7188975"/>
              <a:gd name="connsiteX4944" fmla="*/ 1926099 w 4109383"/>
              <a:gd name="connsiteY4944" fmla="*/ 6671637 h 7188975"/>
              <a:gd name="connsiteX4945" fmla="*/ 1934131 w 4109383"/>
              <a:gd name="connsiteY4945" fmla="*/ 6660080 h 7188975"/>
              <a:gd name="connsiteX4946" fmla="*/ 1935876 w 4109383"/>
              <a:gd name="connsiteY4946" fmla="*/ 6670072 h 7188975"/>
              <a:gd name="connsiteX4947" fmla="*/ 1940784 w 4109383"/>
              <a:gd name="connsiteY4947" fmla="*/ 6715908 h 7188975"/>
              <a:gd name="connsiteX4948" fmla="*/ 1930683 w 4109383"/>
              <a:gd name="connsiteY4948" fmla="*/ 6733330 h 7188975"/>
              <a:gd name="connsiteX4949" fmla="*/ 1924554 w 4109383"/>
              <a:gd name="connsiteY4949" fmla="*/ 6746958 h 7188975"/>
              <a:gd name="connsiteX4950" fmla="*/ 1914694 w 4109383"/>
              <a:gd name="connsiteY4950" fmla="*/ 6752487 h 7188975"/>
              <a:gd name="connsiteX4951" fmla="*/ 1905440 w 4109383"/>
              <a:gd name="connsiteY4951" fmla="*/ 6823509 h 7188975"/>
              <a:gd name="connsiteX4952" fmla="*/ 1892211 w 4109383"/>
              <a:gd name="connsiteY4952" fmla="*/ 6898329 h 7188975"/>
              <a:gd name="connsiteX4953" fmla="*/ 1880367 w 4109383"/>
              <a:gd name="connsiteY4953" fmla="*/ 6905760 h 7188975"/>
              <a:gd name="connsiteX4954" fmla="*/ 1872091 w 4109383"/>
              <a:gd name="connsiteY4954" fmla="*/ 6929211 h 7188975"/>
              <a:gd name="connsiteX4955" fmla="*/ 1879556 w 4109383"/>
              <a:gd name="connsiteY4955" fmla="*/ 6945400 h 7188975"/>
              <a:gd name="connsiteX4956" fmla="*/ 1905317 w 4109383"/>
              <a:gd name="connsiteY4956" fmla="*/ 6924675 h 7188975"/>
              <a:gd name="connsiteX4957" fmla="*/ 1929904 w 4109383"/>
              <a:gd name="connsiteY4957" fmla="*/ 6866211 h 7188975"/>
              <a:gd name="connsiteX4958" fmla="*/ 1964678 w 4109383"/>
              <a:gd name="connsiteY4958" fmla="*/ 6786356 h 7188975"/>
              <a:gd name="connsiteX4959" fmla="*/ 1974698 w 4109383"/>
              <a:gd name="connsiteY4959" fmla="*/ 6772895 h 7188975"/>
              <a:gd name="connsiteX4960" fmla="*/ 2014053 w 4109383"/>
              <a:gd name="connsiteY4960" fmla="*/ 6754736 h 7188975"/>
              <a:gd name="connsiteX4961" fmla="*/ 2065056 w 4109383"/>
              <a:gd name="connsiteY4961" fmla="*/ 6643832 h 7188975"/>
              <a:gd name="connsiteX4962" fmla="*/ 2063717 w 4109383"/>
              <a:gd name="connsiteY4962" fmla="*/ 6614019 h 7188975"/>
              <a:gd name="connsiteX4963" fmla="*/ 2082261 w 4109383"/>
              <a:gd name="connsiteY4963" fmla="*/ 6565213 h 7188975"/>
              <a:gd name="connsiteX4964" fmla="*/ 2090129 w 4109383"/>
              <a:gd name="connsiteY4964" fmla="*/ 6561581 h 7188975"/>
              <a:gd name="connsiteX4965" fmla="*/ 2084936 w 4109383"/>
              <a:gd name="connsiteY4965" fmla="*/ 6624841 h 7188975"/>
              <a:gd name="connsiteX4966" fmla="*/ 2094305 w 4109383"/>
              <a:gd name="connsiteY4966" fmla="*/ 6643092 h 7188975"/>
              <a:gd name="connsiteX4967" fmla="*/ 2074996 w 4109383"/>
              <a:gd name="connsiteY4967" fmla="*/ 6634338 h 7188975"/>
              <a:gd name="connsiteX4968" fmla="*/ 2076737 w 4109383"/>
              <a:gd name="connsiteY4968" fmla="*/ 6644330 h 7188975"/>
              <a:gd name="connsiteX4969" fmla="*/ 2094062 w 4109383"/>
              <a:gd name="connsiteY4969" fmla="*/ 6654986 h 7188975"/>
              <a:gd name="connsiteX4970" fmla="*/ 2085784 w 4109383"/>
              <a:gd name="connsiteY4970" fmla="*/ 6678439 h 7188975"/>
              <a:gd name="connsiteX4971" fmla="*/ 2069636 w 4109383"/>
              <a:gd name="connsiteY4971" fmla="*/ 6705522 h 7188975"/>
              <a:gd name="connsiteX4972" fmla="*/ 2044441 w 4109383"/>
              <a:gd name="connsiteY4972" fmla="*/ 6698499 h 7188975"/>
              <a:gd name="connsiteX4973" fmla="*/ 2036086 w 4109383"/>
              <a:gd name="connsiteY4973" fmla="*/ 6725917 h 7188975"/>
              <a:gd name="connsiteX4974" fmla="*/ 2059128 w 4109383"/>
              <a:gd name="connsiteY4974" fmla="*/ 6742768 h 7188975"/>
              <a:gd name="connsiteX4975" fmla="*/ 2067484 w 4109383"/>
              <a:gd name="connsiteY4975" fmla="*/ 6715350 h 7188975"/>
              <a:gd name="connsiteX4976" fmla="*/ 2081077 w 4109383"/>
              <a:gd name="connsiteY4976" fmla="*/ 6717912 h 7188975"/>
              <a:gd name="connsiteX4977" fmla="*/ 2092761 w 4109383"/>
              <a:gd name="connsiteY4977" fmla="*/ 6718412 h 7188975"/>
              <a:gd name="connsiteX4978" fmla="*/ 2105096 w 4109383"/>
              <a:gd name="connsiteY4978" fmla="*/ 6687194 h 7188975"/>
              <a:gd name="connsiteX4979" fmla="*/ 2124244 w 4109383"/>
              <a:gd name="connsiteY4979" fmla="*/ 6703883 h 7188975"/>
              <a:gd name="connsiteX4980" fmla="*/ 2134836 w 4109383"/>
              <a:gd name="connsiteY4980" fmla="*/ 6662673 h 7188975"/>
              <a:gd name="connsiteX4981" fmla="*/ 2143114 w 4109383"/>
              <a:gd name="connsiteY4981" fmla="*/ 6639220 h 7188975"/>
              <a:gd name="connsiteX4982" fmla="*/ 2147493 w 4109383"/>
              <a:gd name="connsiteY4982" fmla="*/ 6615602 h 7188975"/>
              <a:gd name="connsiteX4983" fmla="*/ 2165387 w 4109383"/>
              <a:gd name="connsiteY4983" fmla="*/ 6598508 h 7188975"/>
              <a:gd name="connsiteX4984" fmla="*/ 2165144 w 4109383"/>
              <a:gd name="connsiteY4984" fmla="*/ 6610404 h 7188975"/>
              <a:gd name="connsiteX4985" fmla="*/ 2156865 w 4109383"/>
              <a:gd name="connsiteY4985" fmla="*/ 6633857 h 7188975"/>
              <a:gd name="connsiteX4986" fmla="*/ 2158531 w 4109383"/>
              <a:gd name="connsiteY4986" fmla="*/ 6647812 h 7188975"/>
              <a:gd name="connsiteX4987" fmla="*/ 2166645 w 4109383"/>
              <a:gd name="connsiteY4987" fmla="*/ 6632287 h 7188975"/>
              <a:gd name="connsiteX4988" fmla="*/ 2191152 w 4109383"/>
              <a:gd name="connsiteY4988" fmla="*/ 6577785 h 7188975"/>
              <a:gd name="connsiteX4989" fmla="*/ 2197439 w 4109383"/>
              <a:gd name="connsiteY4989" fmla="*/ 6556234 h 7188975"/>
              <a:gd name="connsiteX4990" fmla="*/ 2209530 w 4109383"/>
              <a:gd name="connsiteY4990" fmla="*/ 6536911 h 7188975"/>
              <a:gd name="connsiteX4991" fmla="*/ 2190906 w 4109383"/>
              <a:gd name="connsiteY4991" fmla="*/ 6589678 h 7188975"/>
              <a:gd name="connsiteX4992" fmla="*/ 2212124 w 4109383"/>
              <a:gd name="connsiteY4992" fmla="*/ 6600499 h 7188975"/>
              <a:gd name="connsiteX4993" fmla="*/ 2230177 w 4109383"/>
              <a:gd name="connsiteY4993" fmla="*/ 6575481 h 7188975"/>
              <a:gd name="connsiteX4994" fmla="*/ 2237726 w 4109383"/>
              <a:gd name="connsiteY4994" fmla="*/ 6587705 h 7188975"/>
              <a:gd name="connsiteX4995" fmla="*/ 2259187 w 4109383"/>
              <a:gd name="connsiteY4995" fmla="*/ 6586633 h 7188975"/>
              <a:gd name="connsiteX4996" fmla="*/ 2279474 w 4109383"/>
              <a:gd name="connsiteY4996" fmla="*/ 6547824 h 7188975"/>
              <a:gd name="connsiteX4997" fmla="*/ 2294856 w 4109383"/>
              <a:gd name="connsiteY4997" fmla="*/ 6463175 h 7188975"/>
              <a:gd name="connsiteX4998" fmla="*/ 2291042 w 4109383"/>
              <a:gd name="connsiteY4998" fmla="*/ 6459046 h 7188975"/>
              <a:gd name="connsiteX4999" fmla="*/ 2297004 w 4109383"/>
              <a:gd name="connsiteY4999" fmla="*/ 6453350 h 7188975"/>
              <a:gd name="connsiteX5000" fmla="*/ 2305441 w 4109383"/>
              <a:gd name="connsiteY5000" fmla="*/ 6421971 h 7188975"/>
              <a:gd name="connsiteX5001" fmla="*/ 2334088 w 4109383"/>
              <a:gd name="connsiteY5001" fmla="*/ 6355743 h 7188975"/>
              <a:gd name="connsiteX5002" fmla="*/ 2336387 w 4109383"/>
              <a:gd name="connsiteY5002" fmla="*/ 6348536 h 7188975"/>
              <a:gd name="connsiteX5003" fmla="*/ 2337737 w 4109383"/>
              <a:gd name="connsiteY5003" fmla="*/ 6348964 h 7188975"/>
              <a:gd name="connsiteX5004" fmla="*/ 2343876 w 4109383"/>
              <a:gd name="connsiteY5004" fmla="*/ 6351132 h 7188975"/>
              <a:gd name="connsiteX5005" fmla="*/ 2345897 w 4109383"/>
              <a:gd name="connsiteY5005" fmla="*/ 6346557 h 7188975"/>
              <a:gd name="connsiteX5006" fmla="*/ 2352723 w 4109383"/>
              <a:gd name="connsiteY5006" fmla="*/ 6347954 h 7188975"/>
              <a:gd name="connsiteX5007" fmla="*/ 2350336 w 4109383"/>
              <a:gd name="connsiteY5007" fmla="*/ 6364302 h 7188975"/>
              <a:gd name="connsiteX5008" fmla="*/ 2345785 w 4109383"/>
              <a:gd name="connsiteY5008" fmla="*/ 6374842 h 7188975"/>
              <a:gd name="connsiteX5009" fmla="*/ 2339035 w 4109383"/>
              <a:gd name="connsiteY5009" fmla="*/ 6389822 h 7188975"/>
              <a:gd name="connsiteX5010" fmla="*/ 2339151 w 4109383"/>
              <a:gd name="connsiteY5010" fmla="*/ 6398407 h 7188975"/>
              <a:gd name="connsiteX5011" fmla="*/ 2336649 w 4109383"/>
              <a:gd name="connsiteY5011" fmla="*/ 6406170 h 7188975"/>
              <a:gd name="connsiteX5012" fmla="*/ 2320726 w 4109383"/>
              <a:gd name="connsiteY5012" fmla="*/ 6462725 h 7188975"/>
              <a:gd name="connsiteX5013" fmla="*/ 2314509 w 4109383"/>
              <a:gd name="connsiteY5013" fmla="*/ 6491550 h 7188975"/>
              <a:gd name="connsiteX5014" fmla="*/ 2318721 w 4109383"/>
              <a:gd name="connsiteY5014" fmla="*/ 6494579 h 7188975"/>
              <a:gd name="connsiteX5015" fmla="*/ 2332864 w 4109383"/>
              <a:gd name="connsiteY5015" fmla="*/ 6447724 h 7188975"/>
              <a:gd name="connsiteX5016" fmla="*/ 2339195 w 4109383"/>
              <a:gd name="connsiteY5016" fmla="*/ 6427482 h 7188975"/>
              <a:gd name="connsiteX5017" fmla="*/ 2345478 w 4109383"/>
              <a:gd name="connsiteY5017" fmla="*/ 6417454 h 7188975"/>
              <a:gd name="connsiteX5018" fmla="*/ 2344494 w 4109383"/>
              <a:gd name="connsiteY5018" fmla="*/ 6420950 h 7188975"/>
              <a:gd name="connsiteX5019" fmla="*/ 2347803 w 4109383"/>
              <a:gd name="connsiteY5019" fmla="*/ 6431812 h 7188975"/>
              <a:gd name="connsiteX5020" fmla="*/ 2346121 w 4109383"/>
              <a:gd name="connsiteY5020" fmla="*/ 6435208 h 7188975"/>
              <a:gd name="connsiteX5021" fmla="*/ 2340263 w 4109383"/>
              <a:gd name="connsiteY5021" fmla="*/ 6455169 h 7188975"/>
              <a:gd name="connsiteX5022" fmla="*/ 2336969 w 4109383"/>
              <a:gd name="connsiteY5022" fmla="*/ 6481490 h 7188975"/>
              <a:gd name="connsiteX5023" fmla="*/ 2327110 w 4109383"/>
              <a:gd name="connsiteY5023" fmla="*/ 6510884 h 7188975"/>
              <a:gd name="connsiteX5024" fmla="*/ 2316344 w 4109383"/>
              <a:gd name="connsiteY5024" fmla="*/ 6550248 h 7188975"/>
              <a:gd name="connsiteX5025" fmla="*/ 2313653 w 4109383"/>
              <a:gd name="connsiteY5025" fmla="*/ 6569921 h 7188975"/>
              <a:gd name="connsiteX5026" fmla="*/ 2312139 w 4109383"/>
              <a:gd name="connsiteY5026" fmla="*/ 6586541 h 7188975"/>
              <a:gd name="connsiteX5027" fmla="*/ 2325150 w 4109383"/>
              <a:gd name="connsiteY5027" fmla="*/ 6571814 h 7188975"/>
              <a:gd name="connsiteX5028" fmla="*/ 2332960 w 4109383"/>
              <a:gd name="connsiteY5028" fmla="*/ 6545197 h 7188975"/>
              <a:gd name="connsiteX5029" fmla="*/ 2337663 w 4109383"/>
              <a:gd name="connsiteY5029" fmla="*/ 6532993 h 7188975"/>
              <a:gd name="connsiteX5030" fmla="*/ 2340467 w 4109383"/>
              <a:gd name="connsiteY5030" fmla="*/ 6521907 h 7188975"/>
              <a:gd name="connsiteX5031" fmla="*/ 2346461 w 4109383"/>
              <a:gd name="connsiteY5031" fmla="*/ 6515235 h 7188975"/>
              <a:gd name="connsiteX5032" fmla="*/ 2350467 w 4109383"/>
              <a:gd name="connsiteY5032" fmla="*/ 6503791 h 7188975"/>
              <a:gd name="connsiteX5033" fmla="*/ 2351040 w 4109383"/>
              <a:gd name="connsiteY5033" fmla="*/ 6503226 h 7188975"/>
              <a:gd name="connsiteX5034" fmla="*/ 2356697 w 4109383"/>
              <a:gd name="connsiteY5034" fmla="*/ 6488541 h 7188975"/>
              <a:gd name="connsiteX5035" fmla="*/ 2360395 w 4109383"/>
              <a:gd name="connsiteY5035" fmla="*/ 6483527 h 7188975"/>
              <a:gd name="connsiteX5036" fmla="*/ 2358915 w 4109383"/>
              <a:gd name="connsiteY5036" fmla="*/ 6499772 h 7188975"/>
              <a:gd name="connsiteX5037" fmla="*/ 2357964 w 4109383"/>
              <a:gd name="connsiteY5037" fmla="*/ 6503025 h 7188975"/>
              <a:gd name="connsiteX5038" fmla="*/ 2352228 w 4109383"/>
              <a:gd name="connsiteY5038" fmla="*/ 6513882 h 7188975"/>
              <a:gd name="connsiteX5039" fmla="*/ 2346571 w 4109383"/>
              <a:gd name="connsiteY5039" fmla="*/ 6528567 h 7188975"/>
              <a:gd name="connsiteX5040" fmla="*/ 2335802 w 4109383"/>
              <a:gd name="connsiteY5040" fmla="*/ 6551936 h 7188975"/>
              <a:gd name="connsiteX5041" fmla="*/ 2340043 w 4109383"/>
              <a:gd name="connsiteY5041" fmla="*/ 6554291 h 7188975"/>
              <a:gd name="connsiteX5042" fmla="*/ 2343469 w 4109383"/>
              <a:gd name="connsiteY5042" fmla="*/ 6556065 h 7188975"/>
              <a:gd name="connsiteX5043" fmla="*/ 2342222 w 4109383"/>
              <a:gd name="connsiteY5043" fmla="*/ 6561774 h 7188975"/>
              <a:gd name="connsiteX5044" fmla="*/ 2341384 w 4109383"/>
              <a:gd name="connsiteY5044" fmla="*/ 6564682 h 7188975"/>
              <a:gd name="connsiteX5045" fmla="*/ 2340725 w 4109383"/>
              <a:gd name="connsiteY5045" fmla="*/ 6566076 h 7188975"/>
              <a:gd name="connsiteX5046" fmla="*/ 2337816 w 4109383"/>
              <a:gd name="connsiteY5046" fmla="*/ 6577250 h 7188975"/>
              <a:gd name="connsiteX5047" fmla="*/ 2339581 w 4109383"/>
              <a:gd name="connsiteY5047" fmla="*/ 6581983 h 7188975"/>
              <a:gd name="connsiteX5048" fmla="*/ 2338020 w 4109383"/>
              <a:gd name="connsiteY5048" fmla="*/ 6585113 h 7188975"/>
              <a:gd name="connsiteX5049" fmla="*/ 2324668 w 4109383"/>
              <a:gd name="connsiteY5049" fmla="*/ 6626368 h 7188975"/>
              <a:gd name="connsiteX5050" fmla="*/ 2328140 w 4109383"/>
              <a:gd name="connsiteY5050" fmla="*/ 6627669 h 7188975"/>
              <a:gd name="connsiteX5051" fmla="*/ 2331952 w 4109383"/>
              <a:gd name="connsiteY5051" fmla="*/ 6625231 h 7188975"/>
              <a:gd name="connsiteX5052" fmla="*/ 2336503 w 4109383"/>
              <a:gd name="connsiteY5052" fmla="*/ 6614689 h 7188975"/>
              <a:gd name="connsiteX5053" fmla="*/ 2339159 w 4109383"/>
              <a:gd name="connsiteY5053" fmla="*/ 6609328 h 7188975"/>
              <a:gd name="connsiteX5054" fmla="*/ 2347320 w 4109383"/>
              <a:gd name="connsiteY5054" fmla="*/ 6615196 h 7188975"/>
              <a:gd name="connsiteX5055" fmla="*/ 2354211 w 4109383"/>
              <a:gd name="connsiteY5055" fmla="*/ 6598843 h 7188975"/>
              <a:gd name="connsiteX5056" fmla="*/ 2351065 w 4109383"/>
              <a:gd name="connsiteY5056" fmla="*/ 6590398 h 7188975"/>
              <a:gd name="connsiteX5057" fmla="*/ 2348740 w 4109383"/>
              <a:gd name="connsiteY5057" fmla="*/ 6588157 h 7188975"/>
              <a:gd name="connsiteX5058" fmla="*/ 2353228 w 4109383"/>
              <a:gd name="connsiteY5058" fmla="*/ 6578899 h 7188975"/>
              <a:gd name="connsiteX5059" fmla="*/ 2362778 w 4109383"/>
              <a:gd name="connsiteY5059" fmla="*/ 6556703 h 7188975"/>
              <a:gd name="connsiteX5060" fmla="*/ 2364519 w 4109383"/>
              <a:gd name="connsiteY5060" fmla="*/ 6556819 h 7188975"/>
              <a:gd name="connsiteX5061" fmla="*/ 2368034 w 4109383"/>
              <a:gd name="connsiteY5061" fmla="*/ 6553804 h 7188975"/>
              <a:gd name="connsiteX5062" fmla="*/ 2365405 w 4109383"/>
              <a:gd name="connsiteY5062" fmla="*/ 6550597 h 7188975"/>
              <a:gd name="connsiteX5063" fmla="*/ 2368264 w 4109383"/>
              <a:gd name="connsiteY5063" fmla="*/ 6543953 h 7188975"/>
              <a:gd name="connsiteX5064" fmla="*/ 2368944 w 4109383"/>
              <a:gd name="connsiteY5064" fmla="*/ 6543803 h 7188975"/>
              <a:gd name="connsiteX5065" fmla="*/ 2387793 w 4109383"/>
              <a:gd name="connsiteY5065" fmla="*/ 6514740 h 7188975"/>
              <a:gd name="connsiteX5066" fmla="*/ 2388296 w 4109383"/>
              <a:gd name="connsiteY5066" fmla="*/ 6521067 h 7188975"/>
              <a:gd name="connsiteX5067" fmla="*/ 2376798 w 4109383"/>
              <a:gd name="connsiteY5067" fmla="*/ 6552436 h 7188975"/>
              <a:gd name="connsiteX5068" fmla="*/ 2367122 w 4109383"/>
              <a:gd name="connsiteY5068" fmla="*/ 6563802 h 7188975"/>
              <a:gd name="connsiteX5069" fmla="*/ 2342852 w 4109383"/>
              <a:gd name="connsiteY5069" fmla="*/ 6640540 h 7188975"/>
              <a:gd name="connsiteX5070" fmla="*/ 2345370 w 4109383"/>
              <a:gd name="connsiteY5070" fmla="*/ 6672183 h 7188975"/>
              <a:gd name="connsiteX5071" fmla="*/ 2343226 w 4109383"/>
              <a:gd name="connsiteY5071" fmla="*/ 6683853 h 7188975"/>
              <a:gd name="connsiteX5072" fmla="*/ 2325342 w 4109383"/>
              <a:gd name="connsiteY5072" fmla="*/ 6737906 h 7188975"/>
              <a:gd name="connsiteX5073" fmla="*/ 2312066 w 4109383"/>
              <a:gd name="connsiteY5073" fmla="*/ 6776943 h 7188975"/>
              <a:gd name="connsiteX5074" fmla="*/ 2310929 w 4109383"/>
              <a:gd name="connsiteY5074" fmla="*/ 6801271 h 7188975"/>
              <a:gd name="connsiteX5075" fmla="*/ 2317594 w 4109383"/>
              <a:gd name="connsiteY5075" fmla="*/ 6799245 h 7188975"/>
              <a:gd name="connsiteX5076" fmla="*/ 2323252 w 4109383"/>
              <a:gd name="connsiteY5076" fmla="*/ 6784561 h 7188975"/>
              <a:gd name="connsiteX5077" fmla="*/ 2323113 w 4109383"/>
              <a:gd name="connsiteY5077" fmla="*/ 6774234 h 7188975"/>
              <a:gd name="connsiteX5078" fmla="*/ 2343923 w 4109383"/>
              <a:gd name="connsiteY5078" fmla="*/ 6735499 h 7188975"/>
              <a:gd name="connsiteX5079" fmla="*/ 2364368 w 4109383"/>
              <a:gd name="connsiteY5079" fmla="*/ 6700763 h 7188975"/>
              <a:gd name="connsiteX5080" fmla="*/ 2364046 w 4109383"/>
              <a:gd name="connsiteY5080" fmla="*/ 6692433 h 7188975"/>
              <a:gd name="connsiteX5081" fmla="*/ 2367057 w 4109383"/>
              <a:gd name="connsiteY5081" fmla="*/ 6683090 h 7188975"/>
              <a:gd name="connsiteX5082" fmla="*/ 2370432 w 4109383"/>
              <a:gd name="connsiteY5082" fmla="*/ 6669750 h 7188975"/>
              <a:gd name="connsiteX5083" fmla="*/ 2385906 w 4109383"/>
              <a:gd name="connsiteY5083" fmla="*/ 6654027 h 7188975"/>
              <a:gd name="connsiteX5084" fmla="*/ 2389420 w 4109383"/>
              <a:gd name="connsiteY5084" fmla="*/ 6651015 h 7188975"/>
              <a:gd name="connsiteX5085" fmla="*/ 2387460 w 4109383"/>
              <a:gd name="connsiteY5085" fmla="*/ 6660684 h 7188975"/>
              <a:gd name="connsiteX5086" fmla="*/ 2385638 w 4109383"/>
              <a:gd name="connsiteY5086" fmla="*/ 6680684 h 7188975"/>
              <a:gd name="connsiteX5087" fmla="*/ 2412394 w 4109383"/>
              <a:gd name="connsiteY5087" fmla="*/ 6695237 h 7188975"/>
              <a:gd name="connsiteX5088" fmla="*/ 2409521 w 4109383"/>
              <a:gd name="connsiteY5088" fmla="*/ 6714908 h 7188975"/>
              <a:gd name="connsiteX5089" fmla="*/ 2404045 w 4109383"/>
              <a:gd name="connsiteY5089" fmla="*/ 6727590 h 7188975"/>
              <a:gd name="connsiteX5090" fmla="*/ 2395923 w 4109383"/>
              <a:gd name="connsiteY5090" fmla="*/ 6745616 h 7188975"/>
              <a:gd name="connsiteX5091" fmla="*/ 2396063 w 4109383"/>
              <a:gd name="connsiteY5091" fmla="*/ 6755947 h 7188975"/>
              <a:gd name="connsiteX5092" fmla="*/ 2393052 w 4109383"/>
              <a:gd name="connsiteY5092" fmla="*/ 6765288 h 7188975"/>
              <a:gd name="connsiteX5093" fmla="*/ 2373892 w 4109383"/>
              <a:gd name="connsiteY5093" fmla="*/ 6833338 h 7188975"/>
              <a:gd name="connsiteX5094" fmla="*/ 2366412 w 4109383"/>
              <a:gd name="connsiteY5094" fmla="*/ 6868023 h 7188975"/>
              <a:gd name="connsiteX5095" fmla="*/ 2371480 w 4109383"/>
              <a:gd name="connsiteY5095" fmla="*/ 6871667 h 7188975"/>
              <a:gd name="connsiteX5096" fmla="*/ 2388497 w 4109383"/>
              <a:gd name="connsiteY5096" fmla="*/ 6815288 h 7188975"/>
              <a:gd name="connsiteX5097" fmla="*/ 2396115 w 4109383"/>
              <a:gd name="connsiteY5097" fmla="*/ 6790931 h 7188975"/>
              <a:gd name="connsiteX5098" fmla="*/ 2412682 w 4109383"/>
              <a:gd name="connsiteY5098" fmla="*/ 6763210 h 7188975"/>
              <a:gd name="connsiteX5099" fmla="*/ 2414374 w 4109383"/>
              <a:gd name="connsiteY5099" fmla="*/ 6780195 h 7188975"/>
              <a:gd name="connsiteX5100" fmla="*/ 2397401 w 4109383"/>
              <a:gd name="connsiteY5100" fmla="*/ 6824247 h 7188975"/>
              <a:gd name="connsiteX5101" fmla="*/ 2393437 w 4109383"/>
              <a:gd name="connsiteY5101" fmla="*/ 6855917 h 7188975"/>
              <a:gd name="connsiteX5102" fmla="*/ 2381574 w 4109383"/>
              <a:gd name="connsiteY5102" fmla="*/ 6891287 h 7188975"/>
              <a:gd name="connsiteX5103" fmla="*/ 2368619 w 4109383"/>
              <a:gd name="connsiteY5103" fmla="*/ 6938653 h 7188975"/>
              <a:gd name="connsiteX5104" fmla="*/ 2365382 w 4109383"/>
              <a:gd name="connsiteY5104" fmla="*/ 6962324 h 7188975"/>
              <a:gd name="connsiteX5105" fmla="*/ 2363560 w 4109383"/>
              <a:gd name="connsiteY5105" fmla="*/ 6982323 h 7188975"/>
              <a:gd name="connsiteX5106" fmla="*/ 2379216 w 4109383"/>
              <a:gd name="connsiteY5106" fmla="*/ 6964603 h 7188975"/>
              <a:gd name="connsiteX5107" fmla="*/ 2388614 w 4109383"/>
              <a:gd name="connsiteY5107" fmla="*/ 6932574 h 7188975"/>
              <a:gd name="connsiteX5108" fmla="*/ 2394272 w 4109383"/>
              <a:gd name="connsiteY5108" fmla="*/ 6917890 h 7188975"/>
              <a:gd name="connsiteX5109" fmla="*/ 2397647 w 4109383"/>
              <a:gd name="connsiteY5109" fmla="*/ 6904550 h 7188975"/>
              <a:gd name="connsiteX5110" fmla="*/ 2404858 w 4109383"/>
              <a:gd name="connsiteY5110" fmla="*/ 6896523 h 7188975"/>
              <a:gd name="connsiteX5111" fmla="*/ 2416539 w 4109383"/>
              <a:gd name="connsiteY5111" fmla="*/ 6863154 h 7188975"/>
              <a:gd name="connsiteX5112" fmla="*/ 2424479 w 4109383"/>
              <a:gd name="connsiteY5112" fmla="*/ 6847130 h 7188975"/>
              <a:gd name="connsiteX5113" fmla="*/ 2426621 w 4109383"/>
              <a:gd name="connsiteY5113" fmla="*/ 6835459 h 7188975"/>
              <a:gd name="connsiteX5114" fmla="*/ 2434014 w 4109383"/>
              <a:gd name="connsiteY5114" fmla="*/ 6825433 h 7188975"/>
              <a:gd name="connsiteX5115" fmla="*/ 2427811 w 4109383"/>
              <a:gd name="connsiteY5115" fmla="*/ 6846115 h 7188975"/>
              <a:gd name="connsiteX5116" fmla="*/ 2428131 w 4109383"/>
              <a:gd name="connsiteY5116" fmla="*/ 6854445 h 7188975"/>
              <a:gd name="connsiteX5117" fmla="*/ 2424071 w 4109383"/>
              <a:gd name="connsiteY5117" fmla="*/ 6863459 h 7188975"/>
              <a:gd name="connsiteX5118" fmla="*/ 2399757 w 4109383"/>
              <a:gd name="connsiteY5118" fmla="*/ 6952521 h 7188975"/>
              <a:gd name="connsiteX5119" fmla="*/ 2399350 w 4109383"/>
              <a:gd name="connsiteY5119" fmla="*/ 6968850 h 7188975"/>
              <a:gd name="connsiteX5120" fmla="*/ 2400400 w 4109383"/>
              <a:gd name="connsiteY5120" fmla="*/ 6969179 h 7188975"/>
              <a:gd name="connsiteX5121" fmla="*/ 2378636 w 4109383"/>
              <a:gd name="connsiteY5121" fmla="*/ 7030246 h 7188975"/>
              <a:gd name="connsiteX5122" fmla="*/ 2382813 w 4109383"/>
              <a:gd name="connsiteY5122" fmla="*/ 7031811 h 7188975"/>
              <a:gd name="connsiteX5123" fmla="*/ 2387401 w 4109383"/>
              <a:gd name="connsiteY5123" fmla="*/ 7028878 h 7188975"/>
              <a:gd name="connsiteX5124" fmla="*/ 2392877 w 4109383"/>
              <a:gd name="connsiteY5124" fmla="*/ 7016192 h 7188975"/>
              <a:gd name="connsiteX5125" fmla="*/ 2398717 w 4109383"/>
              <a:gd name="connsiteY5125" fmla="*/ 6999510 h 7188975"/>
              <a:gd name="connsiteX5126" fmla="*/ 2413001 w 4109383"/>
              <a:gd name="connsiteY5126" fmla="*/ 6973127 h 7188975"/>
              <a:gd name="connsiteX5127" fmla="*/ 2463696 w 4109383"/>
              <a:gd name="connsiteY5127" fmla="*/ 6855302 h 7188975"/>
              <a:gd name="connsiteX5128" fmla="*/ 2469536 w 4109383"/>
              <a:gd name="connsiteY5128" fmla="*/ 6838617 h 7188975"/>
              <a:gd name="connsiteX5129" fmla="*/ 2477658 w 4109383"/>
              <a:gd name="connsiteY5129" fmla="*/ 6820591 h 7188975"/>
              <a:gd name="connsiteX5130" fmla="*/ 2495360 w 4109383"/>
              <a:gd name="connsiteY5130" fmla="*/ 6768539 h 7188975"/>
              <a:gd name="connsiteX5131" fmla="*/ 2510009 w 4109383"/>
              <a:gd name="connsiteY5131" fmla="*/ 6738160 h 7188975"/>
              <a:gd name="connsiteX5132" fmla="*/ 2510233 w 4109383"/>
              <a:gd name="connsiteY5132" fmla="*/ 6723830 h 7188975"/>
              <a:gd name="connsiteX5133" fmla="*/ 2542540 w 4109383"/>
              <a:gd name="connsiteY5133" fmla="*/ 6653727 h 7188975"/>
              <a:gd name="connsiteX5134" fmla="*/ 2548381 w 4109383"/>
              <a:gd name="connsiteY5134" fmla="*/ 6637042 h 7188975"/>
              <a:gd name="connsiteX5135" fmla="*/ 2560747 w 4109383"/>
              <a:gd name="connsiteY5135" fmla="*/ 6608004 h 7188975"/>
              <a:gd name="connsiteX5136" fmla="*/ 2562890 w 4109383"/>
              <a:gd name="connsiteY5136" fmla="*/ 6596333 h 7188975"/>
              <a:gd name="connsiteX5137" fmla="*/ 2575759 w 4109383"/>
              <a:gd name="connsiteY5137" fmla="*/ 6573624 h 7188975"/>
              <a:gd name="connsiteX5138" fmla="*/ 2580367 w 4109383"/>
              <a:gd name="connsiteY5138" fmla="*/ 6558611 h 7188975"/>
              <a:gd name="connsiteX5139" fmla="*/ 2583020 w 4109383"/>
              <a:gd name="connsiteY5139" fmla="*/ 6545236 h 7188975"/>
              <a:gd name="connsiteX5140" fmla="*/ 2586984 w 4109383"/>
              <a:gd name="connsiteY5140" fmla="*/ 6533404 h 7188975"/>
              <a:gd name="connsiteX5141" fmla="*/ 2587751 w 4109383"/>
              <a:gd name="connsiteY5141" fmla="*/ 6533493 h 7188975"/>
              <a:gd name="connsiteX5142" fmla="*/ 2591567 w 4109383"/>
              <a:gd name="connsiteY5142" fmla="*/ 6528936 h 7188975"/>
              <a:gd name="connsiteX5143" fmla="*/ 2600612 w 4109383"/>
              <a:gd name="connsiteY5143" fmla="*/ 6525200 h 7188975"/>
              <a:gd name="connsiteX5144" fmla="*/ 2607262 w 4109383"/>
              <a:gd name="connsiteY5144" fmla="*/ 6511947 h 7188975"/>
              <a:gd name="connsiteX5145" fmla="*/ 2609855 w 4109383"/>
              <a:gd name="connsiteY5145" fmla="*/ 6519333 h 7188975"/>
              <a:gd name="connsiteX5146" fmla="*/ 2612745 w 4109383"/>
              <a:gd name="connsiteY5146" fmla="*/ 6511476 h 7188975"/>
              <a:gd name="connsiteX5147" fmla="*/ 2614630 w 4109383"/>
              <a:gd name="connsiteY5147" fmla="*/ 6509110 h 7188975"/>
              <a:gd name="connsiteX5148" fmla="*/ 2615000 w 4109383"/>
              <a:gd name="connsiteY5148" fmla="*/ 6513314 h 7188975"/>
              <a:gd name="connsiteX5149" fmla="*/ 2611947 w 4109383"/>
              <a:gd name="connsiteY5149" fmla="*/ 6522823 h 7188975"/>
              <a:gd name="connsiteX5150" fmla="*/ 2609782 w 4109383"/>
              <a:gd name="connsiteY5150" fmla="*/ 6532137 h 7188975"/>
              <a:gd name="connsiteX5151" fmla="*/ 2607670 w 4109383"/>
              <a:gd name="connsiteY5151" fmla="*/ 6542419 h 7188975"/>
              <a:gd name="connsiteX5152" fmla="*/ 2610387 w 4109383"/>
              <a:gd name="connsiteY5152" fmla="*/ 6542797 h 7188975"/>
              <a:gd name="connsiteX5153" fmla="*/ 2612828 w 4109383"/>
              <a:gd name="connsiteY5153" fmla="*/ 6538329 h 7188975"/>
              <a:gd name="connsiteX5154" fmla="*/ 2618989 w 4109383"/>
              <a:gd name="connsiteY5154" fmla="*/ 6520279 h 7188975"/>
              <a:gd name="connsiteX5155" fmla="*/ 2621156 w 4109383"/>
              <a:gd name="connsiteY5155" fmla="*/ 6510966 h 7188975"/>
              <a:gd name="connsiteX5156" fmla="*/ 2634194 w 4109383"/>
              <a:gd name="connsiteY5156" fmla="*/ 6487463 h 7188975"/>
              <a:gd name="connsiteX5157" fmla="*/ 2642185 w 4109383"/>
              <a:gd name="connsiteY5157" fmla="*/ 6469987 h 7188975"/>
              <a:gd name="connsiteX5158" fmla="*/ 2645568 w 4109383"/>
              <a:gd name="connsiteY5158" fmla="*/ 6466291 h 7188975"/>
              <a:gd name="connsiteX5159" fmla="*/ 2645128 w 4109383"/>
              <a:gd name="connsiteY5159" fmla="*/ 6458538 h 7188975"/>
              <a:gd name="connsiteX5160" fmla="*/ 2648126 w 4109383"/>
              <a:gd name="connsiteY5160" fmla="*/ 6448060 h 7188975"/>
              <a:gd name="connsiteX5161" fmla="*/ 2654115 w 4109383"/>
              <a:gd name="connsiteY5161" fmla="*/ 6442805 h 7188975"/>
              <a:gd name="connsiteX5162" fmla="*/ 2657058 w 4109383"/>
              <a:gd name="connsiteY5162" fmla="*/ 6431357 h 7188975"/>
              <a:gd name="connsiteX5163" fmla="*/ 2658139 w 4109383"/>
              <a:gd name="connsiteY5163" fmla="*/ 6427161 h 7188975"/>
              <a:gd name="connsiteX5164" fmla="*/ 2660187 w 4109383"/>
              <a:gd name="connsiteY5164" fmla="*/ 6423783 h 7188975"/>
              <a:gd name="connsiteX5165" fmla="*/ 2645707 w 4109383"/>
              <a:gd name="connsiteY5165" fmla="*/ 6480402 h 7188975"/>
              <a:gd name="connsiteX5166" fmla="*/ 2645845 w 4109383"/>
              <a:gd name="connsiteY5166" fmla="*/ 6490731 h 7188975"/>
              <a:gd name="connsiteX5167" fmla="*/ 2644152 w 4109383"/>
              <a:gd name="connsiteY5167" fmla="*/ 6498943 h 7188975"/>
              <a:gd name="connsiteX5168" fmla="*/ 2640983 w 4109383"/>
              <a:gd name="connsiteY5168" fmla="*/ 6502688 h 7188975"/>
              <a:gd name="connsiteX5169" fmla="*/ 2640103 w 4109383"/>
              <a:gd name="connsiteY5169" fmla="*/ 6501348 h 7188975"/>
              <a:gd name="connsiteX5170" fmla="*/ 2640214 w 4109383"/>
              <a:gd name="connsiteY5170" fmla="*/ 6503287 h 7188975"/>
              <a:gd name="connsiteX5171" fmla="*/ 2640307 w 4109383"/>
              <a:gd name="connsiteY5171" fmla="*/ 6503576 h 7188975"/>
              <a:gd name="connsiteX5172" fmla="*/ 2633298 w 4109383"/>
              <a:gd name="connsiteY5172" fmla="*/ 6521769 h 7188975"/>
              <a:gd name="connsiteX5173" fmla="*/ 2626911 w 4109383"/>
              <a:gd name="connsiteY5173" fmla="*/ 6544452 h 7188975"/>
              <a:gd name="connsiteX5174" fmla="*/ 2621618 w 4109383"/>
              <a:gd name="connsiteY5174" fmla="*/ 6555136 h 7188975"/>
              <a:gd name="connsiteX5175" fmla="*/ 2615005 w 4109383"/>
              <a:gd name="connsiteY5175" fmla="*/ 6592150 h 7188975"/>
              <a:gd name="connsiteX5176" fmla="*/ 2575678 w 4109383"/>
              <a:gd name="connsiteY5176" fmla="*/ 6715596 h 7188975"/>
              <a:gd name="connsiteX5177" fmla="*/ 2569292 w 4109383"/>
              <a:gd name="connsiteY5177" fmla="*/ 6738279 h 7188975"/>
              <a:gd name="connsiteX5178" fmla="*/ 2563453 w 4109383"/>
              <a:gd name="connsiteY5178" fmla="*/ 6754961 h 7188975"/>
              <a:gd name="connsiteX5179" fmla="*/ 2558663 w 4109383"/>
              <a:gd name="connsiteY5179" fmla="*/ 6771977 h 7188975"/>
              <a:gd name="connsiteX5180" fmla="*/ 2553690 w 4109383"/>
              <a:gd name="connsiteY5180" fmla="*/ 6790989 h 7188975"/>
              <a:gd name="connsiteX5181" fmla="*/ 2556659 w 4109383"/>
              <a:gd name="connsiteY5181" fmla="*/ 6793974 h 7188975"/>
              <a:gd name="connsiteX5182" fmla="*/ 2560538 w 4109383"/>
              <a:gd name="connsiteY5182" fmla="*/ 6786961 h 7188975"/>
              <a:gd name="connsiteX5183" fmla="*/ 2572035 w 4109383"/>
              <a:gd name="connsiteY5183" fmla="*/ 6755594 h 7188975"/>
              <a:gd name="connsiteX5184" fmla="*/ 2576826 w 4109383"/>
              <a:gd name="connsiteY5184" fmla="*/ 6738581 h 7188975"/>
              <a:gd name="connsiteX5185" fmla="*/ 2597453 w 4109383"/>
              <a:gd name="connsiteY5185" fmla="*/ 6701846 h 7188975"/>
              <a:gd name="connsiteX5186" fmla="*/ 2610869 w 4109383"/>
              <a:gd name="connsiteY5186" fmla="*/ 6673136 h 7188975"/>
              <a:gd name="connsiteX5187" fmla="*/ 2615616 w 4109383"/>
              <a:gd name="connsiteY5187" fmla="*/ 6668451 h 7188975"/>
              <a:gd name="connsiteX5188" fmla="*/ 2617073 w 4109383"/>
              <a:gd name="connsiteY5188" fmla="*/ 6652451 h 7188975"/>
              <a:gd name="connsiteX5189" fmla="*/ 2623095 w 4109383"/>
              <a:gd name="connsiteY5189" fmla="*/ 6633767 h 7188975"/>
              <a:gd name="connsiteX5190" fmla="*/ 2631174 w 4109383"/>
              <a:gd name="connsiteY5190" fmla="*/ 6628070 h 7188975"/>
              <a:gd name="connsiteX5191" fmla="*/ 2637378 w 4109383"/>
              <a:gd name="connsiteY5191" fmla="*/ 6607387 h 7188975"/>
              <a:gd name="connsiteX5192" fmla="*/ 2637839 w 4109383"/>
              <a:gd name="connsiteY5192" fmla="*/ 6605854 h 7188975"/>
              <a:gd name="connsiteX5193" fmla="*/ 2638286 w 4109383"/>
              <a:gd name="connsiteY5193" fmla="*/ 6605650 h 7188975"/>
              <a:gd name="connsiteX5194" fmla="*/ 2639459 w 4109383"/>
              <a:gd name="connsiteY5194" fmla="*/ 6600605 h 7188975"/>
              <a:gd name="connsiteX5195" fmla="*/ 2639788 w 4109383"/>
              <a:gd name="connsiteY5195" fmla="*/ 6599592 h 7188975"/>
              <a:gd name="connsiteX5196" fmla="*/ 2644132 w 4109383"/>
              <a:gd name="connsiteY5196" fmla="*/ 6592532 h 7188975"/>
              <a:gd name="connsiteX5197" fmla="*/ 2653763 w 4109383"/>
              <a:gd name="connsiteY5197" fmla="*/ 6581664 h 7188975"/>
              <a:gd name="connsiteX5198" fmla="*/ 2654309 w 4109383"/>
              <a:gd name="connsiteY5198" fmla="*/ 6575665 h 7188975"/>
              <a:gd name="connsiteX5199" fmla="*/ 2656186 w 4109383"/>
              <a:gd name="connsiteY5199" fmla="*/ 6590651 h 7188975"/>
              <a:gd name="connsiteX5200" fmla="*/ 2651577 w 4109383"/>
              <a:gd name="connsiteY5200" fmla="*/ 6605662 h 7188975"/>
              <a:gd name="connsiteX5201" fmla="*/ 2651282 w 4109383"/>
              <a:gd name="connsiteY5201" fmla="*/ 6614827 h 7188975"/>
              <a:gd name="connsiteX5202" fmla="*/ 2654377 w 4109383"/>
              <a:gd name="connsiteY5202" fmla="*/ 6618603 h 7188975"/>
              <a:gd name="connsiteX5203" fmla="*/ 2651515 w 4109383"/>
              <a:gd name="connsiteY5203" fmla="*/ 6631189 h 7188975"/>
              <a:gd name="connsiteX5204" fmla="*/ 2637444 w 4109383"/>
              <a:gd name="connsiteY5204" fmla="*/ 6666074 h 7188975"/>
              <a:gd name="connsiteX5205" fmla="*/ 2632169 w 4109383"/>
              <a:gd name="connsiteY5205" fmla="*/ 6680751 h 7188975"/>
              <a:gd name="connsiteX5206" fmla="*/ 2630395 w 4109383"/>
              <a:gd name="connsiteY5206" fmla="*/ 6695382 h 7188975"/>
              <a:gd name="connsiteX5207" fmla="*/ 2629677 w 4109383"/>
              <a:gd name="connsiteY5207" fmla="*/ 6695776 h 7188975"/>
              <a:gd name="connsiteX5208" fmla="*/ 2628594 w 4109383"/>
              <a:gd name="connsiteY5208" fmla="*/ 6700257 h 7188975"/>
              <a:gd name="connsiteX5209" fmla="*/ 2630536 w 4109383"/>
              <a:gd name="connsiteY5209" fmla="*/ 6700865 h 7188975"/>
              <a:gd name="connsiteX5210" fmla="*/ 2630566 w 4109383"/>
              <a:gd name="connsiteY5210" fmla="*/ 6701440 h 7188975"/>
              <a:gd name="connsiteX5211" fmla="*/ 2630793 w 4109383"/>
              <a:gd name="connsiteY5211" fmla="*/ 6700946 h 7188975"/>
              <a:gd name="connsiteX5212" fmla="*/ 2636996 w 4109383"/>
              <a:gd name="connsiteY5212" fmla="*/ 6702890 h 7188975"/>
              <a:gd name="connsiteX5213" fmla="*/ 2642289 w 4109383"/>
              <a:gd name="connsiteY5213" fmla="*/ 6692207 h 7188975"/>
              <a:gd name="connsiteX5214" fmla="*/ 2635480 w 4109383"/>
              <a:gd name="connsiteY5214" fmla="*/ 6690073 h 7188975"/>
              <a:gd name="connsiteX5215" fmla="*/ 2640948 w 4109383"/>
              <a:gd name="connsiteY5215" fmla="*/ 6675368 h 7188975"/>
              <a:gd name="connsiteX5216" fmla="*/ 2643674 w 4109383"/>
              <a:gd name="connsiteY5216" fmla="*/ 6662576 h 7188975"/>
              <a:gd name="connsiteX5217" fmla="*/ 2664515 w 4109383"/>
              <a:gd name="connsiteY5217" fmla="*/ 6614321 h 7188975"/>
              <a:gd name="connsiteX5218" fmla="*/ 2674302 w 4109383"/>
              <a:gd name="connsiteY5218" fmla="*/ 6592673 h 7188975"/>
              <a:gd name="connsiteX5219" fmla="*/ 2674578 w 4109383"/>
              <a:gd name="connsiteY5219" fmla="*/ 6592065 h 7188975"/>
              <a:gd name="connsiteX5220" fmla="*/ 2680015 w 4109383"/>
              <a:gd name="connsiteY5220" fmla="*/ 6589888 h 7188975"/>
              <a:gd name="connsiteX5221" fmla="*/ 2698666 w 4109383"/>
              <a:gd name="connsiteY5221" fmla="*/ 6533538 h 7188975"/>
              <a:gd name="connsiteX5222" fmla="*/ 2702970 w 4109383"/>
              <a:gd name="connsiteY5222" fmla="*/ 6529993 h 7188975"/>
              <a:gd name="connsiteX5223" fmla="*/ 2700109 w 4109383"/>
              <a:gd name="connsiteY5223" fmla="*/ 6545877 h 7188975"/>
              <a:gd name="connsiteX5224" fmla="*/ 2709482 w 4109383"/>
              <a:gd name="connsiteY5224" fmla="*/ 6563560 h 7188975"/>
              <a:gd name="connsiteX5225" fmla="*/ 2702727 w 4109383"/>
              <a:gd name="connsiteY5225" fmla="*/ 6587967 h 7188975"/>
              <a:gd name="connsiteX5226" fmla="*/ 2696570 w 4109383"/>
              <a:gd name="connsiteY5226" fmla="*/ 6603748 h 7188975"/>
              <a:gd name="connsiteX5227" fmla="*/ 2687649 w 4109383"/>
              <a:gd name="connsiteY5227" fmla="*/ 6626184 h 7188975"/>
              <a:gd name="connsiteX5228" fmla="*/ 2684922 w 4109383"/>
              <a:gd name="connsiteY5228" fmla="*/ 6638979 h 7188975"/>
              <a:gd name="connsiteX5229" fmla="*/ 2680895 w 4109383"/>
              <a:gd name="connsiteY5229" fmla="*/ 6650589 h 7188975"/>
              <a:gd name="connsiteX5230" fmla="*/ 2667154 w 4109383"/>
              <a:gd name="connsiteY5230" fmla="*/ 6691935 h 7188975"/>
              <a:gd name="connsiteX5231" fmla="*/ 2654750 w 4109383"/>
              <a:gd name="connsiteY5231" fmla="*/ 6729636 h 7188975"/>
              <a:gd name="connsiteX5232" fmla="*/ 2653366 w 4109383"/>
              <a:gd name="connsiteY5232" fmla="*/ 6718817 h 7188975"/>
              <a:gd name="connsiteX5233" fmla="*/ 2648365 w 4109383"/>
              <a:gd name="connsiteY5233" fmla="*/ 6708509 h 7188975"/>
              <a:gd name="connsiteX5234" fmla="*/ 2643211 w 4109383"/>
              <a:gd name="connsiteY5234" fmla="*/ 6729520 h 7188975"/>
              <a:gd name="connsiteX5235" fmla="*/ 2636460 w 4109383"/>
              <a:gd name="connsiteY5235" fmla="*/ 6756203 h 7188975"/>
              <a:gd name="connsiteX5236" fmla="*/ 2628338 w 4109383"/>
              <a:gd name="connsiteY5236" fmla="*/ 6774230 h 7188975"/>
              <a:gd name="connsiteX5237" fmla="*/ 2624822 w 4109383"/>
              <a:gd name="connsiteY5237" fmla="*/ 6777242 h 7188975"/>
              <a:gd name="connsiteX5238" fmla="*/ 2633362 w 4109383"/>
              <a:gd name="connsiteY5238" fmla="*/ 6790205 h 7188975"/>
              <a:gd name="connsiteX5239" fmla="*/ 2636146 w 4109383"/>
              <a:gd name="connsiteY5239" fmla="*/ 6780020 h 7188975"/>
              <a:gd name="connsiteX5240" fmla="*/ 2640797 w 4109383"/>
              <a:gd name="connsiteY5240" fmla="*/ 6772285 h 7188975"/>
              <a:gd name="connsiteX5241" fmla="*/ 2639829 w 4109383"/>
              <a:gd name="connsiteY5241" fmla="*/ 6778203 h 7188975"/>
              <a:gd name="connsiteX5242" fmla="*/ 2641364 w 4109383"/>
              <a:gd name="connsiteY5242" fmla="*/ 6782653 h 7188975"/>
              <a:gd name="connsiteX5243" fmla="*/ 2665093 w 4109383"/>
              <a:gd name="connsiteY5243" fmla="*/ 6712590 h 7188975"/>
              <a:gd name="connsiteX5244" fmla="*/ 2669400 w 4109383"/>
              <a:gd name="connsiteY5244" fmla="*/ 6705575 h 7188975"/>
              <a:gd name="connsiteX5245" fmla="*/ 2672203 w 4109383"/>
              <a:gd name="connsiteY5245" fmla="*/ 6700664 h 7188975"/>
              <a:gd name="connsiteX5246" fmla="*/ 2674087 w 4109383"/>
              <a:gd name="connsiteY5246" fmla="*/ 6702734 h 7188975"/>
              <a:gd name="connsiteX5247" fmla="*/ 2667098 w 4109383"/>
              <a:gd name="connsiteY5247" fmla="*/ 6723573 h 7188975"/>
              <a:gd name="connsiteX5248" fmla="*/ 2656552 w 4109383"/>
              <a:gd name="connsiteY5248" fmla="*/ 6762858 h 7188975"/>
              <a:gd name="connsiteX5249" fmla="*/ 2641075 w 4109383"/>
              <a:gd name="connsiteY5249" fmla="*/ 6806827 h 7188975"/>
              <a:gd name="connsiteX5250" fmla="*/ 2621807 w 4109383"/>
              <a:gd name="connsiteY5250" fmla="*/ 6865672 h 7188975"/>
              <a:gd name="connsiteX5251" fmla="*/ 2613788 w 4109383"/>
              <a:gd name="connsiteY5251" fmla="*/ 6895039 h 7188975"/>
              <a:gd name="connsiteX5252" fmla="*/ 2607467 w 4109383"/>
              <a:gd name="connsiteY5252" fmla="*/ 6919838 h 7188975"/>
              <a:gd name="connsiteX5253" fmla="*/ 2620054 w 4109383"/>
              <a:gd name="connsiteY5253" fmla="*/ 6897683 h 7188975"/>
              <a:gd name="connsiteX5254" fmla="*/ 2633401 w 4109383"/>
              <a:gd name="connsiteY5254" fmla="*/ 6857884 h 7188975"/>
              <a:gd name="connsiteX5255" fmla="*/ 2640191 w 4109383"/>
              <a:gd name="connsiteY5255" fmla="*/ 6839620 h 7188975"/>
              <a:gd name="connsiteX5256" fmla="*/ 2645482 w 4109383"/>
              <a:gd name="connsiteY5256" fmla="*/ 6823051 h 7188975"/>
              <a:gd name="connsiteX5257" fmla="*/ 2651243 w 4109383"/>
              <a:gd name="connsiteY5257" fmla="*/ 6813013 h 7188975"/>
              <a:gd name="connsiteX5258" fmla="*/ 2666087 w 4109383"/>
              <a:gd name="connsiteY5258" fmla="*/ 6771525 h 7188975"/>
              <a:gd name="connsiteX5259" fmla="*/ 2674376 w 4109383"/>
              <a:gd name="connsiteY5259" fmla="*/ 6751572 h 7188975"/>
              <a:gd name="connsiteX5260" fmla="*/ 2678602 w 4109383"/>
              <a:gd name="connsiteY5260" fmla="*/ 6737086 h 7188975"/>
              <a:gd name="connsiteX5261" fmla="*/ 2684994 w 4109383"/>
              <a:gd name="connsiteY5261" fmla="*/ 6724571 h 7188975"/>
              <a:gd name="connsiteX5262" fmla="*/ 2676308 w 4109383"/>
              <a:gd name="connsiteY5262" fmla="*/ 6750271 h 7188975"/>
              <a:gd name="connsiteX5263" fmla="*/ 2674213 w 4109383"/>
              <a:gd name="connsiteY5263" fmla="*/ 6760586 h 7188975"/>
              <a:gd name="connsiteX5264" fmla="*/ 2669752 w 4109383"/>
              <a:gd name="connsiteY5264" fmla="*/ 6771805 h 7188975"/>
              <a:gd name="connsiteX5265" fmla="*/ 2633545 w 4109383"/>
              <a:gd name="connsiteY5265" fmla="*/ 6882451 h 7188975"/>
              <a:gd name="connsiteX5266" fmla="*/ 2628922 w 4109383"/>
              <a:gd name="connsiteY5266" fmla="*/ 6902684 h 7188975"/>
              <a:gd name="connsiteX5267" fmla="*/ 2629355 w 4109383"/>
              <a:gd name="connsiteY5267" fmla="*/ 6903079 h 7188975"/>
              <a:gd name="connsiteX5268" fmla="*/ 2601995 w 4109383"/>
              <a:gd name="connsiteY5268" fmla="*/ 6979010 h 7188975"/>
              <a:gd name="connsiteX5269" fmla="*/ 2603650 w 4109383"/>
              <a:gd name="connsiteY5269" fmla="*/ 6980894 h 7188975"/>
              <a:gd name="connsiteX5270" fmla="*/ 2606727 w 4109383"/>
              <a:gd name="connsiteY5270" fmla="*/ 6977202 h 7188975"/>
              <a:gd name="connsiteX5271" fmla="*/ 2612885 w 4109383"/>
              <a:gd name="connsiteY5271" fmla="*/ 6961417 h 7188975"/>
              <a:gd name="connsiteX5272" fmla="*/ 2620307 w 4109383"/>
              <a:gd name="connsiteY5272" fmla="*/ 6940674 h 7188975"/>
              <a:gd name="connsiteX5273" fmla="*/ 2634557 w 4109383"/>
              <a:gd name="connsiteY5273" fmla="*/ 6907806 h 7188975"/>
              <a:gd name="connsiteX5274" fmla="*/ 2691676 w 4109383"/>
              <a:gd name="connsiteY5274" fmla="*/ 6761189 h 7188975"/>
              <a:gd name="connsiteX5275" fmla="*/ 2699099 w 4109383"/>
              <a:gd name="connsiteY5275" fmla="*/ 6740444 h 7188975"/>
              <a:gd name="connsiteX5276" fmla="*/ 2708020 w 4109383"/>
              <a:gd name="connsiteY5276" fmla="*/ 6718007 h 7188975"/>
              <a:gd name="connsiteX5277" fmla="*/ 2730919 w 4109383"/>
              <a:gd name="connsiteY5277" fmla="*/ 6653298 h 7188975"/>
              <a:gd name="connsiteX5278" fmla="*/ 2746431 w 4109383"/>
              <a:gd name="connsiteY5278" fmla="*/ 6615474 h 7188975"/>
              <a:gd name="connsiteX5279" fmla="*/ 2750422 w 4109383"/>
              <a:gd name="connsiteY5279" fmla="*/ 6597719 h 7188975"/>
              <a:gd name="connsiteX5280" fmla="*/ 2759173 w 4109383"/>
              <a:gd name="connsiteY5280" fmla="*/ 6578898 h 7188975"/>
              <a:gd name="connsiteX5281" fmla="*/ 2760000 w 4109383"/>
              <a:gd name="connsiteY5281" fmla="*/ 6576695 h 7188975"/>
              <a:gd name="connsiteX5282" fmla="*/ 2764334 w 4109383"/>
              <a:gd name="connsiteY5282" fmla="*/ 6577219 h 7188975"/>
              <a:gd name="connsiteX5283" fmla="*/ 2768898 w 4109383"/>
              <a:gd name="connsiteY5283" fmla="*/ 6574535 h 7188975"/>
              <a:gd name="connsiteX5284" fmla="*/ 2773141 w 4109383"/>
              <a:gd name="connsiteY5284" fmla="*/ 6563523 h 7188975"/>
              <a:gd name="connsiteX5285" fmla="*/ 2775788 w 4109383"/>
              <a:gd name="connsiteY5285" fmla="*/ 6558179 h 7188975"/>
              <a:gd name="connsiteX5286" fmla="*/ 2781263 w 4109383"/>
              <a:gd name="connsiteY5286" fmla="*/ 6545497 h 7188975"/>
              <a:gd name="connsiteX5287" fmla="*/ 2781950 w 4109383"/>
              <a:gd name="connsiteY5287" fmla="*/ 6549826 h 7188975"/>
              <a:gd name="connsiteX5288" fmla="*/ 2770226 w 4109383"/>
              <a:gd name="connsiteY5288" fmla="*/ 6595522 h 7188975"/>
              <a:gd name="connsiteX5289" fmla="*/ 2772831 w 4109383"/>
              <a:gd name="connsiteY5289" fmla="*/ 6602508 h 7188975"/>
              <a:gd name="connsiteX5290" fmla="*/ 2775574 w 4109383"/>
              <a:gd name="connsiteY5290" fmla="*/ 6619823 h 7188975"/>
              <a:gd name="connsiteX5291" fmla="*/ 2784016 w 4109383"/>
              <a:gd name="connsiteY5291" fmla="*/ 6610126 h 7188975"/>
              <a:gd name="connsiteX5292" fmla="*/ 2790403 w 4109383"/>
              <a:gd name="connsiteY5292" fmla="*/ 6587442 h 7188975"/>
              <a:gd name="connsiteX5293" fmla="*/ 2794603 w 4109383"/>
              <a:gd name="connsiteY5293" fmla="*/ 6588758 h 7188975"/>
              <a:gd name="connsiteX5294" fmla="*/ 2806241 w 4109383"/>
              <a:gd name="connsiteY5294" fmla="*/ 6567719 h 7188975"/>
              <a:gd name="connsiteX5295" fmla="*/ 2822261 w 4109383"/>
              <a:gd name="connsiteY5295" fmla="*/ 6545998 h 7188975"/>
              <a:gd name="connsiteX5296" fmla="*/ 2835173 w 4109383"/>
              <a:gd name="connsiteY5296" fmla="*/ 6510957 h 7188975"/>
              <a:gd name="connsiteX5297" fmla="*/ 2828336 w 4109383"/>
              <a:gd name="connsiteY5297" fmla="*/ 6562299 h 7188975"/>
              <a:gd name="connsiteX5298" fmla="*/ 2835687 w 4109383"/>
              <a:gd name="connsiteY5298" fmla="*/ 6564602 h 7188975"/>
              <a:gd name="connsiteX5299" fmla="*/ 2848331 w 4109383"/>
              <a:gd name="connsiteY5299" fmla="*/ 6556220 h 7188975"/>
              <a:gd name="connsiteX5300" fmla="*/ 2844859 w 4109383"/>
              <a:gd name="connsiteY5300" fmla="*/ 6546905 h 7188975"/>
              <a:gd name="connsiteX5301" fmla="*/ 2849424 w 4109383"/>
              <a:gd name="connsiteY5301" fmla="*/ 6544221 h 7188975"/>
              <a:gd name="connsiteX5302" fmla="*/ 2860417 w 4109383"/>
              <a:gd name="connsiteY5302" fmla="*/ 6506523 h 7188975"/>
              <a:gd name="connsiteX5303" fmla="*/ 2876620 w 4109383"/>
              <a:gd name="connsiteY5303" fmla="*/ 6482801 h 7188975"/>
              <a:gd name="connsiteX5304" fmla="*/ 2886564 w 4109383"/>
              <a:gd name="connsiteY5304" fmla="*/ 6444775 h 7188975"/>
              <a:gd name="connsiteX5305" fmla="*/ 2905819 w 4109383"/>
              <a:gd name="connsiteY5305" fmla="*/ 6399383 h 7188975"/>
              <a:gd name="connsiteX5306" fmla="*/ 2912795 w 4109383"/>
              <a:gd name="connsiteY5306" fmla="*/ 6358369 h 7188975"/>
              <a:gd name="connsiteX5307" fmla="*/ 2918957 w 4109383"/>
              <a:gd name="connsiteY5307" fmla="*/ 6350015 h 7188975"/>
              <a:gd name="connsiteX5308" fmla="*/ 2922247 w 4109383"/>
              <a:gd name="connsiteY5308" fmla="*/ 6361330 h 7188975"/>
              <a:gd name="connsiteX5309" fmla="*/ 2922568 w 4109383"/>
              <a:gd name="connsiteY5309" fmla="*/ 6369658 h 7188975"/>
              <a:gd name="connsiteX5310" fmla="*/ 2913170 w 4109383"/>
              <a:gd name="connsiteY5310" fmla="*/ 6401685 h 7188975"/>
              <a:gd name="connsiteX5311" fmla="*/ 2906504 w 4109383"/>
              <a:gd name="connsiteY5311" fmla="*/ 6403712 h 7188975"/>
              <a:gd name="connsiteX5312" fmla="*/ 2909109 w 4109383"/>
              <a:gd name="connsiteY5312" fmla="*/ 6410697 h 7188975"/>
              <a:gd name="connsiteX5313" fmla="*/ 2904319 w 4109383"/>
              <a:gd name="connsiteY5313" fmla="*/ 6427710 h 7188975"/>
              <a:gd name="connsiteX5314" fmla="*/ 2908294 w 4109383"/>
              <a:gd name="connsiteY5314" fmla="*/ 6443354 h 7188975"/>
              <a:gd name="connsiteX5315" fmla="*/ 2917188 w 4109383"/>
              <a:gd name="connsiteY5315" fmla="*/ 6405000 h 7188975"/>
              <a:gd name="connsiteX5316" fmla="*/ 2924175 w 4109383"/>
              <a:gd name="connsiteY5316" fmla="*/ 6411303 h 7188975"/>
              <a:gd name="connsiteX5317" fmla="*/ 2923392 w 4109383"/>
              <a:gd name="connsiteY5317" fmla="*/ 6384318 h 7188975"/>
              <a:gd name="connsiteX5318" fmla="*/ 2938448 w 4109383"/>
              <a:gd name="connsiteY5318" fmla="*/ 6337606 h 7188975"/>
              <a:gd name="connsiteX5319" fmla="*/ 2925708 w 4109383"/>
              <a:gd name="connsiteY5319" fmla="*/ 6323332 h 7188975"/>
              <a:gd name="connsiteX5320" fmla="*/ 2920457 w 4109383"/>
              <a:gd name="connsiteY5320" fmla="*/ 6321686 h 7188975"/>
              <a:gd name="connsiteX5321" fmla="*/ 2896230 w 4109383"/>
              <a:gd name="connsiteY5321" fmla="*/ 6386092 h 7188975"/>
              <a:gd name="connsiteX5322" fmla="*/ 2894632 w 4109383"/>
              <a:gd name="connsiteY5322" fmla="*/ 6391764 h 7188975"/>
              <a:gd name="connsiteX5323" fmla="*/ 2892940 w 4109383"/>
              <a:gd name="connsiteY5323" fmla="*/ 6374778 h 7188975"/>
              <a:gd name="connsiteX5324" fmla="*/ 2905305 w 4109383"/>
              <a:gd name="connsiteY5324" fmla="*/ 6345739 h 7188975"/>
              <a:gd name="connsiteX5325" fmla="*/ 2926661 w 4109383"/>
              <a:gd name="connsiteY5325" fmla="*/ 6301002 h 7188975"/>
              <a:gd name="connsiteX5326" fmla="*/ 2937474 w 4109383"/>
              <a:gd name="connsiteY5326" fmla="*/ 6265307 h 7188975"/>
              <a:gd name="connsiteX5327" fmla="*/ 2944277 w 4109383"/>
              <a:gd name="connsiteY5327" fmla="*/ 6273608 h 7188975"/>
              <a:gd name="connsiteX5328" fmla="*/ 2938801 w 4109383"/>
              <a:gd name="connsiteY5328" fmla="*/ 6286293 h 7188975"/>
              <a:gd name="connsiteX5329" fmla="*/ 2941363 w 4109383"/>
              <a:gd name="connsiteY5329" fmla="*/ 6305607 h 7188975"/>
              <a:gd name="connsiteX5330" fmla="*/ 2940087 w 4109383"/>
              <a:gd name="connsiteY5330" fmla="*/ 6319608 h 7188975"/>
              <a:gd name="connsiteX5331" fmla="*/ 2940774 w 4109383"/>
              <a:gd name="connsiteY5331" fmla="*/ 6323937 h 7188975"/>
              <a:gd name="connsiteX5332" fmla="*/ 2949443 w 4109383"/>
              <a:gd name="connsiteY5332" fmla="*/ 6299910 h 7188975"/>
              <a:gd name="connsiteX5333" fmla="*/ 2952774 w 4109383"/>
              <a:gd name="connsiteY5333" fmla="*/ 6298898 h 7188975"/>
              <a:gd name="connsiteX5334" fmla="*/ 2951863 w 4109383"/>
              <a:gd name="connsiteY5334" fmla="*/ 6308897 h 7188975"/>
              <a:gd name="connsiteX5335" fmla="*/ 2964873 w 4109383"/>
              <a:gd name="connsiteY5335" fmla="*/ 6296516 h 7188975"/>
              <a:gd name="connsiteX5336" fmla="*/ 2967380 w 4109383"/>
              <a:gd name="connsiteY5336" fmla="*/ 6280844 h 7188975"/>
              <a:gd name="connsiteX5337" fmla="*/ 2965505 w 4109383"/>
              <a:gd name="connsiteY5337" fmla="*/ 6265860 h 7188975"/>
              <a:gd name="connsiteX5338" fmla="*/ 2968334 w 4109383"/>
              <a:gd name="connsiteY5338" fmla="*/ 6258518 h 7188975"/>
              <a:gd name="connsiteX5339" fmla="*/ 2973081 w 4109383"/>
              <a:gd name="connsiteY5339" fmla="*/ 6253832 h 7188975"/>
              <a:gd name="connsiteX5340" fmla="*/ 2971345 w 4109383"/>
              <a:gd name="connsiteY5340" fmla="*/ 6249175 h 7188975"/>
              <a:gd name="connsiteX5341" fmla="*/ 2980196 w 4109383"/>
              <a:gd name="connsiteY5341" fmla="*/ 6223149 h 7188975"/>
              <a:gd name="connsiteX5342" fmla="*/ 2985081 w 4109383"/>
              <a:gd name="connsiteY5342" fmla="*/ 6228793 h 7188975"/>
              <a:gd name="connsiteX5343" fmla="*/ 2987085 w 4109383"/>
              <a:gd name="connsiteY5343" fmla="*/ 6206795 h 7188975"/>
              <a:gd name="connsiteX5344" fmla="*/ 2994662 w 4109383"/>
              <a:gd name="connsiteY5344" fmla="*/ 6194767 h 7188975"/>
              <a:gd name="connsiteX5345" fmla="*/ 2999955 w 4109383"/>
              <a:gd name="connsiteY5345" fmla="*/ 6184083 h 7188975"/>
              <a:gd name="connsiteX5346" fmla="*/ 3005977 w 4109383"/>
              <a:gd name="connsiteY5346" fmla="*/ 6165400 h 7188975"/>
              <a:gd name="connsiteX5347" fmla="*/ 3004928 w 4109383"/>
              <a:gd name="connsiteY5347" fmla="*/ 6165071 h 7188975"/>
              <a:gd name="connsiteX5348" fmla="*/ 3009536 w 4109383"/>
              <a:gd name="connsiteY5348" fmla="*/ 6150058 h 7188975"/>
              <a:gd name="connsiteX5349" fmla="*/ 3015558 w 4109383"/>
              <a:gd name="connsiteY5349" fmla="*/ 6131374 h 7188975"/>
              <a:gd name="connsiteX5350" fmla="*/ 3036228 w 4109383"/>
              <a:gd name="connsiteY5350" fmla="*/ 6082311 h 7188975"/>
              <a:gd name="connsiteX5351" fmla="*/ 3038778 w 4109383"/>
              <a:gd name="connsiteY5351" fmla="*/ 6054311 h 7188975"/>
              <a:gd name="connsiteX5352" fmla="*/ 3044212 w 4109383"/>
              <a:gd name="connsiteY5352" fmla="*/ 6053954 h 7188975"/>
              <a:gd name="connsiteX5353" fmla="*/ 3053201 w 4109383"/>
              <a:gd name="connsiteY5353" fmla="*/ 6038259 h 7188975"/>
              <a:gd name="connsiteX5354" fmla="*/ 3054390 w 4109383"/>
              <a:gd name="connsiteY5354" fmla="*/ 6048916 h 7188975"/>
              <a:gd name="connsiteX5355" fmla="*/ 3044629 w 4109383"/>
              <a:gd name="connsiteY5355" fmla="*/ 6084943 h 7188975"/>
              <a:gd name="connsiteX5356" fmla="*/ 3036914 w 4109383"/>
              <a:gd name="connsiteY5356" fmla="*/ 6086640 h 7188975"/>
              <a:gd name="connsiteX5357" fmla="*/ 3039517 w 4109383"/>
              <a:gd name="connsiteY5357" fmla="*/ 6093625 h 7188975"/>
              <a:gd name="connsiteX5358" fmla="*/ 3034546 w 4109383"/>
              <a:gd name="connsiteY5358" fmla="*/ 6112638 h 7188975"/>
              <a:gd name="connsiteX5359" fmla="*/ 3038338 w 4109383"/>
              <a:gd name="connsiteY5359" fmla="*/ 6130283 h 7188975"/>
              <a:gd name="connsiteX5360" fmla="*/ 3048647 w 4109383"/>
              <a:gd name="connsiteY5360" fmla="*/ 6088257 h 7188975"/>
              <a:gd name="connsiteX5361" fmla="*/ 3055268 w 4109383"/>
              <a:gd name="connsiteY5361" fmla="*/ 6098559 h 7188975"/>
              <a:gd name="connsiteX5362" fmla="*/ 3055033 w 4109383"/>
              <a:gd name="connsiteY5362" fmla="*/ 6065573 h 7188975"/>
              <a:gd name="connsiteX5363" fmla="*/ 3071502 w 4109383"/>
              <a:gd name="connsiteY5363" fmla="*/ 6015194 h 7188975"/>
              <a:gd name="connsiteX5364" fmla="*/ 3065428 w 4109383"/>
              <a:gd name="connsiteY5364" fmla="*/ 5998890 h 7188975"/>
              <a:gd name="connsiteX5365" fmla="*/ 3068343 w 4109383"/>
              <a:gd name="connsiteY5365" fmla="*/ 5993617 h 7188975"/>
              <a:gd name="connsiteX5366" fmla="*/ 3073279 w 4109383"/>
              <a:gd name="connsiteY5366" fmla="*/ 5996176 h 7188975"/>
              <a:gd name="connsiteX5367" fmla="*/ 3073182 w 4109383"/>
              <a:gd name="connsiteY5367" fmla="*/ 5998235 h 7188975"/>
              <a:gd name="connsiteX5368" fmla="*/ 3073828 w 4109383"/>
              <a:gd name="connsiteY5368" fmla="*/ 6001522 h 7188975"/>
              <a:gd name="connsiteX5369" fmla="*/ 3076656 w 4109383"/>
              <a:gd name="connsiteY5369" fmla="*/ 5998455 h 7188975"/>
              <a:gd name="connsiteX5370" fmla="*/ 3077151 w 4109383"/>
              <a:gd name="connsiteY5370" fmla="*/ 5997189 h 7188975"/>
              <a:gd name="connsiteX5371" fmla="*/ 3081788 w 4109383"/>
              <a:gd name="connsiteY5371" fmla="*/ 5998190 h 7188975"/>
              <a:gd name="connsiteX5372" fmla="*/ 3088042 w 4109383"/>
              <a:gd name="connsiteY5372" fmla="*/ 5999378 h 7188975"/>
              <a:gd name="connsiteX5373" fmla="*/ 3085170 w 4109383"/>
              <a:gd name="connsiteY5373" fmla="*/ 6019048 h 7188975"/>
              <a:gd name="connsiteX5374" fmla="*/ 3079694 w 4109383"/>
              <a:gd name="connsiteY5374" fmla="*/ 6031731 h 7188975"/>
              <a:gd name="connsiteX5375" fmla="*/ 3071571 w 4109383"/>
              <a:gd name="connsiteY5375" fmla="*/ 6049757 h 7188975"/>
              <a:gd name="connsiteX5376" fmla="*/ 3071711 w 4109383"/>
              <a:gd name="connsiteY5376" fmla="*/ 6060087 h 7188975"/>
              <a:gd name="connsiteX5377" fmla="*/ 3068700 w 4109383"/>
              <a:gd name="connsiteY5377" fmla="*/ 6069428 h 7188975"/>
              <a:gd name="connsiteX5378" fmla="*/ 3049541 w 4109383"/>
              <a:gd name="connsiteY5378" fmla="*/ 6137479 h 7188975"/>
              <a:gd name="connsiteX5379" fmla="*/ 3042061 w 4109383"/>
              <a:gd name="connsiteY5379" fmla="*/ 6172163 h 7188975"/>
              <a:gd name="connsiteX5380" fmla="*/ 3047128 w 4109383"/>
              <a:gd name="connsiteY5380" fmla="*/ 6175808 h 7188975"/>
              <a:gd name="connsiteX5381" fmla="*/ 3064146 w 4109383"/>
              <a:gd name="connsiteY5381" fmla="*/ 6119429 h 7188975"/>
              <a:gd name="connsiteX5382" fmla="*/ 3071764 w 4109383"/>
              <a:gd name="connsiteY5382" fmla="*/ 6095072 h 7188975"/>
              <a:gd name="connsiteX5383" fmla="*/ 3088331 w 4109383"/>
              <a:gd name="connsiteY5383" fmla="*/ 6067350 h 7188975"/>
              <a:gd name="connsiteX5384" fmla="*/ 3090023 w 4109383"/>
              <a:gd name="connsiteY5384" fmla="*/ 6084335 h 7188975"/>
              <a:gd name="connsiteX5385" fmla="*/ 3073049 w 4109383"/>
              <a:gd name="connsiteY5385" fmla="*/ 6128387 h 7188975"/>
              <a:gd name="connsiteX5386" fmla="*/ 3069085 w 4109383"/>
              <a:gd name="connsiteY5386" fmla="*/ 6160057 h 7188975"/>
              <a:gd name="connsiteX5387" fmla="*/ 3057223 w 4109383"/>
              <a:gd name="connsiteY5387" fmla="*/ 6195428 h 7188975"/>
              <a:gd name="connsiteX5388" fmla="*/ 3044268 w 4109383"/>
              <a:gd name="connsiteY5388" fmla="*/ 6242793 h 7188975"/>
              <a:gd name="connsiteX5389" fmla="*/ 3041030 w 4109383"/>
              <a:gd name="connsiteY5389" fmla="*/ 6266465 h 7188975"/>
              <a:gd name="connsiteX5390" fmla="*/ 3039209 w 4109383"/>
              <a:gd name="connsiteY5390" fmla="*/ 6286464 h 7188975"/>
              <a:gd name="connsiteX5391" fmla="*/ 3054865 w 4109383"/>
              <a:gd name="connsiteY5391" fmla="*/ 6268743 h 7188975"/>
              <a:gd name="connsiteX5392" fmla="*/ 3064263 w 4109383"/>
              <a:gd name="connsiteY5392" fmla="*/ 6236715 h 7188975"/>
              <a:gd name="connsiteX5393" fmla="*/ 3069920 w 4109383"/>
              <a:gd name="connsiteY5393" fmla="*/ 6222031 h 7188975"/>
              <a:gd name="connsiteX5394" fmla="*/ 3073296 w 4109383"/>
              <a:gd name="connsiteY5394" fmla="*/ 6208691 h 7188975"/>
              <a:gd name="connsiteX5395" fmla="*/ 3080508 w 4109383"/>
              <a:gd name="connsiteY5395" fmla="*/ 6200663 h 7188975"/>
              <a:gd name="connsiteX5396" fmla="*/ 3092187 w 4109383"/>
              <a:gd name="connsiteY5396" fmla="*/ 6167295 h 7188975"/>
              <a:gd name="connsiteX5397" fmla="*/ 3100127 w 4109383"/>
              <a:gd name="connsiteY5397" fmla="*/ 6151271 h 7188975"/>
              <a:gd name="connsiteX5398" fmla="*/ 3102270 w 4109383"/>
              <a:gd name="connsiteY5398" fmla="*/ 6139600 h 7188975"/>
              <a:gd name="connsiteX5399" fmla="*/ 3109663 w 4109383"/>
              <a:gd name="connsiteY5399" fmla="*/ 6129574 h 7188975"/>
              <a:gd name="connsiteX5400" fmla="*/ 3103459 w 4109383"/>
              <a:gd name="connsiteY5400" fmla="*/ 6150256 h 7188975"/>
              <a:gd name="connsiteX5401" fmla="*/ 3103780 w 4109383"/>
              <a:gd name="connsiteY5401" fmla="*/ 6158584 h 7188975"/>
              <a:gd name="connsiteX5402" fmla="*/ 3099719 w 4109383"/>
              <a:gd name="connsiteY5402" fmla="*/ 6167598 h 7188975"/>
              <a:gd name="connsiteX5403" fmla="*/ 3075406 w 4109383"/>
              <a:gd name="connsiteY5403" fmla="*/ 6256662 h 7188975"/>
              <a:gd name="connsiteX5404" fmla="*/ 3074998 w 4109383"/>
              <a:gd name="connsiteY5404" fmla="*/ 6272990 h 7188975"/>
              <a:gd name="connsiteX5405" fmla="*/ 3076049 w 4109383"/>
              <a:gd name="connsiteY5405" fmla="*/ 6273320 h 7188975"/>
              <a:gd name="connsiteX5406" fmla="*/ 3054285 w 4109383"/>
              <a:gd name="connsiteY5406" fmla="*/ 6334387 h 7188975"/>
              <a:gd name="connsiteX5407" fmla="*/ 3058462 w 4109383"/>
              <a:gd name="connsiteY5407" fmla="*/ 6335951 h 7188975"/>
              <a:gd name="connsiteX5408" fmla="*/ 3063050 w 4109383"/>
              <a:gd name="connsiteY5408" fmla="*/ 6333018 h 7188975"/>
              <a:gd name="connsiteX5409" fmla="*/ 3068525 w 4109383"/>
              <a:gd name="connsiteY5409" fmla="*/ 6320333 h 7188975"/>
              <a:gd name="connsiteX5410" fmla="*/ 3074365 w 4109383"/>
              <a:gd name="connsiteY5410" fmla="*/ 6303651 h 7188975"/>
              <a:gd name="connsiteX5411" fmla="*/ 3088650 w 4109383"/>
              <a:gd name="connsiteY5411" fmla="*/ 6277267 h 7188975"/>
              <a:gd name="connsiteX5412" fmla="*/ 3139344 w 4109383"/>
              <a:gd name="connsiteY5412" fmla="*/ 6159442 h 7188975"/>
              <a:gd name="connsiteX5413" fmla="*/ 3145184 w 4109383"/>
              <a:gd name="connsiteY5413" fmla="*/ 6142757 h 7188975"/>
              <a:gd name="connsiteX5414" fmla="*/ 3153307 w 4109383"/>
              <a:gd name="connsiteY5414" fmla="*/ 6124731 h 7188975"/>
              <a:gd name="connsiteX5415" fmla="*/ 3171009 w 4109383"/>
              <a:gd name="connsiteY5415" fmla="*/ 6072680 h 7188975"/>
              <a:gd name="connsiteX5416" fmla="*/ 3185658 w 4109383"/>
              <a:gd name="connsiteY5416" fmla="*/ 6042301 h 7188975"/>
              <a:gd name="connsiteX5417" fmla="*/ 3185882 w 4109383"/>
              <a:gd name="connsiteY5417" fmla="*/ 6027970 h 7188975"/>
              <a:gd name="connsiteX5418" fmla="*/ 3209894 w 4109383"/>
              <a:gd name="connsiteY5418" fmla="*/ 5974457 h 7188975"/>
              <a:gd name="connsiteX5419" fmla="*/ 3212460 w 4109383"/>
              <a:gd name="connsiteY5419" fmla="*/ 5969326 h 7188975"/>
              <a:gd name="connsiteX5420" fmla="*/ 3211132 w 4109383"/>
              <a:gd name="connsiteY5420" fmla="*/ 5976849 h 7188975"/>
              <a:gd name="connsiteX5421" fmla="*/ 3206929 w 4109383"/>
              <a:gd name="connsiteY5421" fmla="*/ 5985663 h 7188975"/>
              <a:gd name="connsiteX5422" fmla="*/ 3204212 w 4109383"/>
              <a:gd name="connsiteY5422" fmla="*/ 6015481 h 7188975"/>
              <a:gd name="connsiteX5423" fmla="*/ 3195166 w 4109383"/>
              <a:gd name="connsiteY5423" fmla="*/ 6019221 h 7188975"/>
              <a:gd name="connsiteX5424" fmla="*/ 3192838 w 4109383"/>
              <a:gd name="connsiteY5424" fmla="*/ 6044778 h 7188975"/>
              <a:gd name="connsiteX5425" fmla="*/ 3176738 w 4109383"/>
              <a:gd name="connsiteY5425" fmla="*/ 6090117 h 7188975"/>
              <a:gd name="connsiteX5426" fmla="*/ 3172963 w 4109383"/>
              <a:gd name="connsiteY5426" fmla="*/ 6119604 h 7188975"/>
              <a:gd name="connsiteX5427" fmla="*/ 3152437 w 4109383"/>
              <a:gd name="connsiteY5427" fmla="*/ 6165748 h 7188975"/>
              <a:gd name="connsiteX5428" fmla="*/ 3117043 w 4109383"/>
              <a:gd name="connsiteY5428" fmla="*/ 6279527 h 7188975"/>
              <a:gd name="connsiteX5429" fmla="*/ 3107961 w 4109383"/>
              <a:gd name="connsiteY5429" fmla="*/ 6331447 h 7188975"/>
              <a:gd name="connsiteX5430" fmla="*/ 3093219 w 4109383"/>
              <a:gd name="connsiteY5430" fmla="*/ 6361878 h 7188975"/>
              <a:gd name="connsiteX5431" fmla="*/ 3092055 w 4109383"/>
              <a:gd name="connsiteY5431" fmla="*/ 6374657 h 7188975"/>
              <a:gd name="connsiteX5432" fmla="*/ 3096762 w 4109383"/>
              <a:gd name="connsiteY5432" fmla="*/ 6382705 h 7188975"/>
              <a:gd name="connsiteX5433" fmla="*/ 3104468 w 4109383"/>
              <a:gd name="connsiteY5433" fmla="*/ 6369784 h 7188975"/>
              <a:gd name="connsiteX5434" fmla="*/ 3109671 w 4109383"/>
              <a:gd name="connsiteY5434" fmla="*/ 6360462 h 7188975"/>
              <a:gd name="connsiteX5435" fmla="*/ 3111029 w 4109383"/>
              <a:gd name="connsiteY5435" fmla="*/ 6345551 h 7188975"/>
              <a:gd name="connsiteX5436" fmla="*/ 3114204 w 4109383"/>
              <a:gd name="connsiteY5436" fmla="*/ 6346545 h 7188975"/>
              <a:gd name="connsiteX5437" fmla="*/ 3119600 w 4109383"/>
              <a:gd name="connsiteY5437" fmla="*/ 6335093 h 7188975"/>
              <a:gd name="connsiteX5438" fmla="*/ 3130198 w 4109383"/>
              <a:gd name="connsiteY5438" fmla="*/ 6314317 h 7188975"/>
              <a:gd name="connsiteX5439" fmla="*/ 3137427 w 4109383"/>
              <a:gd name="connsiteY5439" fmla="*/ 6294676 h 7188975"/>
              <a:gd name="connsiteX5440" fmla="*/ 3140020 w 4109383"/>
              <a:gd name="connsiteY5440" fmla="*/ 6302059 h 7188975"/>
              <a:gd name="connsiteX5441" fmla="*/ 3128064 w 4109383"/>
              <a:gd name="connsiteY5441" fmla="*/ 6337744 h 7188975"/>
              <a:gd name="connsiteX5442" fmla="*/ 3131326 w 4109383"/>
              <a:gd name="connsiteY5442" fmla="*/ 6349721 h 7188975"/>
              <a:gd name="connsiteX5443" fmla="*/ 3126900 w 4109383"/>
              <a:gd name="connsiteY5443" fmla="*/ 6350523 h 7188975"/>
              <a:gd name="connsiteX5444" fmla="*/ 3113391 w 4109383"/>
              <a:gd name="connsiteY5444" fmla="*/ 6403248 h 7188975"/>
              <a:gd name="connsiteX5445" fmla="*/ 3116653 w 4109383"/>
              <a:gd name="connsiteY5445" fmla="*/ 6415224 h 7188975"/>
              <a:gd name="connsiteX5446" fmla="*/ 3127252 w 4109383"/>
              <a:gd name="connsiteY5446" fmla="*/ 6394447 h 7188975"/>
              <a:gd name="connsiteX5447" fmla="*/ 3136686 w 4109383"/>
              <a:gd name="connsiteY5447" fmla="*/ 6386449 h 7188975"/>
              <a:gd name="connsiteX5448" fmla="*/ 3143053 w 4109383"/>
              <a:gd name="connsiteY5448" fmla="*/ 6364345 h 7188975"/>
              <a:gd name="connsiteX5449" fmla="*/ 3153050 w 4109383"/>
              <a:gd name="connsiteY5449" fmla="*/ 6374052 h 7188975"/>
              <a:gd name="connsiteX5450" fmla="*/ 3156224 w 4109383"/>
              <a:gd name="connsiteY5450" fmla="*/ 6375046 h 7188975"/>
              <a:gd name="connsiteX5451" fmla="*/ 3145926 w 4109383"/>
              <a:gd name="connsiteY5451" fmla="*/ 6380582 h 7188975"/>
              <a:gd name="connsiteX5452" fmla="*/ 3141658 w 4109383"/>
              <a:gd name="connsiteY5452" fmla="*/ 6427439 h 7188975"/>
              <a:gd name="connsiteX5453" fmla="*/ 3135680 w 4109383"/>
              <a:gd name="connsiteY5453" fmla="*/ 6445279 h 7188975"/>
              <a:gd name="connsiteX5454" fmla="*/ 3129896 w 4109383"/>
              <a:gd name="connsiteY5454" fmla="*/ 6460993 h 7188975"/>
              <a:gd name="connsiteX5455" fmla="*/ 3124694 w 4109383"/>
              <a:gd name="connsiteY5455" fmla="*/ 6470317 h 7188975"/>
              <a:gd name="connsiteX5456" fmla="*/ 3127478 w 4109383"/>
              <a:gd name="connsiteY5456" fmla="*/ 6475572 h 7188975"/>
              <a:gd name="connsiteX5457" fmla="*/ 3128307 w 4109383"/>
              <a:gd name="connsiteY5457" fmla="*/ 6526214 h 7188975"/>
              <a:gd name="connsiteX5458" fmla="*/ 3126755 w 4109383"/>
              <a:gd name="connsiteY5458" fmla="*/ 6543253 h 7188975"/>
              <a:gd name="connsiteX5459" fmla="*/ 3133667 w 4109383"/>
              <a:gd name="connsiteY5459" fmla="*/ 6562943 h 7188975"/>
              <a:gd name="connsiteX5460" fmla="*/ 3137811 w 4109383"/>
              <a:gd name="connsiteY5460" fmla="*/ 6553289 h 7188975"/>
              <a:gd name="connsiteX5461" fmla="*/ 3141568 w 4109383"/>
              <a:gd name="connsiteY5461" fmla="*/ 6547894 h 7188975"/>
              <a:gd name="connsiteX5462" fmla="*/ 3151865 w 4109383"/>
              <a:gd name="connsiteY5462" fmla="*/ 6542357 h 7188975"/>
              <a:gd name="connsiteX5463" fmla="*/ 3154000 w 4109383"/>
              <a:gd name="connsiteY5463" fmla="*/ 6518930 h 7188975"/>
              <a:gd name="connsiteX5464" fmla="*/ 3169325 w 4109383"/>
              <a:gd name="connsiteY5464" fmla="*/ 6482107 h 7188975"/>
              <a:gd name="connsiteX5465" fmla="*/ 3165675 w 4109383"/>
              <a:gd name="connsiteY5465" fmla="*/ 6474394 h 7188975"/>
              <a:gd name="connsiteX5466" fmla="*/ 3166257 w 4109383"/>
              <a:gd name="connsiteY5466" fmla="*/ 6468002 h 7188975"/>
              <a:gd name="connsiteX5467" fmla="*/ 3170788 w 4109383"/>
              <a:gd name="connsiteY5467" fmla="*/ 6454089 h 7188975"/>
              <a:gd name="connsiteX5468" fmla="*/ 3171265 w 4109383"/>
              <a:gd name="connsiteY5468" fmla="*/ 6460809 h 7188975"/>
              <a:gd name="connsiteX5469" fmla="*/ 3178371 w 4109383"/>
              <a:gd name="connsiteY5469" fmla="*/ 6478371 h 7188975"/>
              <a:gd name="connsiteX5470" fmla="*/ 3179798 w 4109383"/>
              <a:gd name="connsiteY5470" fmla="*/ 6498532 h 7188975"/>
              <a:gd name="connsiteX5471" fmla="*/ 3192689 w 4109383"/>
              <a:gd name="connsiteY5471" fmla="*/ 6500381 h 7188975"/>
              <a:gd name="connsiteX5472" fmla="*/ 3194435 w 4109383"/>
              <a:gd name="connsiteY5472" fmla="*/ 6481211 h 7188975"/>
              <a:gd name="connsiteX5473" fmla="*/ 3199443 w 4109383"/>
              <a:gd name="connsiteY5473" fmla="*/ 6474018 h 7188975"/>
              <a:gd name="connsiteX5474" fmla="*/ 3201472 w 4109383"/>
              <a:gd name="connsiteY5474" fmla="*/ 6463702 h 7188975"/>
              <a:gd name="connsiteX5475" fmla="*/ 3203958 w 4109383"/>
              <a:gd name="connsiteY5475" fmla="*/ 6484194 h 7188975"/>
              <a:gd name="connsiteX5476" fmla="*/ 3198562 w 4109383"/>
              <a:gd name="connsiteY5476" fmla="*/ 6495648 h 7188975"/>
              <a:gd name="connsiteX5477" fmla="*/ 3172709 w 4109383"/>
              <a:gd name="connsiteY5477" fmla="*/ 6588317 h 7188975"/>
              <a:gd name="connsiteX5478" fmla="*/ 3162075 w 4109383"/>
              <a:gd name="connsiteY5478" fmla="*/ 6657277 h 7188975"/>
              <a:gd name="connsiteX5479" fmla="*/ 3166500 w 4109383"/>
              <a:gd name="connsiteY5479" fmla="*/ 6656472 h 7188975"/>
              <a:gd name="connsiteX5480" fmla="*/ 3172672 w 4109383"/>
              <a:gd name="connsiteY5480" fmla="*/ 6636500 h 7188975"/>
              <a:gd name="connsiteX5481" fmla="*/ 3178456 w 4109383"/>
              <a:gd name="connsiteY5481" fmla="*/ 6620787 h 7188975"/>
              <a:gd name="connsiteX5482" fmla="*/ 3198983 w 4109383"/>
              <a:gd name="connsiteY5482" fmla="*/ 6574642 h 7188975"/>
              <a:gd name="connsiteX5483" fmla="*/ 3207871 w 4109383"/>
              <a:gd name="connsiteY5483" fmla="*/ 6524851 h 7188975"/>
              <a:gd name="connsiteX5484" fmla="*/ 3236192 w 4109383"/>
              <a:gd name="connsiteY5484" fmla="*/ 6476768 h 7188975"/>
              <a:gd name="connsiteX5485" fmla="*/ 3240054 w 4109383"/>
              <a:gd name="connsiteY5485" fmla="*/ 6458263 h 7188975"/>
              <a:gd name="connsiteX5486" fmla="*/ 3241006 w 4109383"/>
              <a:gd name="connsiteY5486" fmla="*/ 6471705 h 7188975"/>
              <a:gd name="connsiteX5487" fmla="*/ 3250423 w 4109383"/>
              <a:gd name="connsiteY5487" fmla="*/ 6487798 h 7188975"/>
              <a:gd name="connsiteX5488" fmla="*/ 3269962 w 4109383"/>
              <a:gd name="connsiteY5488" fmla="*/ 6476395 h 7188975"/>
              <a:gd name="connsiteX5489" fmla="*/ 3274582 w 4109383"/>
              <a:gd name="connsiteY5489" fmla="*/ 6473461 h 7188975"/>
              <a:gd name="connsiteX5490" fmla="*/ 3271902 w 4109383"/>
              <a:gd name="connsiteY5490" fmla="*/ 6455096 h 7188975"/>
              <a:gd name="connsiteX5491" fmla="*/ 3273365 w 4109383"/>
              <a:gd name="connsiteY5491" fmla="*/ 6427075 h 7188975"/>
              <a:gd name="connsiteX5492" fmla="*/ 3270968 w 4109383"/>
              <a:gd name="connsiteY5492" fmla="*/ 6417562 h 7188975"/>
              <a:gd name="connsiteX5493" fmla="*/ 3276856 w 4109383"/>
              <a:gd name="connsiteY5493" fmla="*/ 6391750 h 7188975"/>
              <a:gd name="connsiteX5494" fmla="*/ 3282937 w 4109383"/>
              <a:gd name="connsiteY5494" fmla="*/ 6380122 h 7188975"/>
              <a:gd name="connsiteX5495" fmla="*/ 3283713 w 4109383"/>
              <a:gd name="connsiteY5495" fmla="*/ 6393909 h 7188975"/>
              <a:gd name="connsiteX5496" fmla="*/ 3296475 w 4109383"/>
              <a:gd name="connsiteY5496" fmla="*/ 6393857 h 7188975"/>
              <a:gd name="connsiteX5497" fmla="*/ 3297193 w 4109383"/>
              <a:gd name="connsiteY5497" fmla="*/ 6385981 h 7188975"/>
              <a:gd name="connsiteX5498" fmla="*/ 3297559 w 4109383"/>
              <a:gd name="connsiteY5498" fmla="*/ 6376664 h 7188975"/>
              <a:gd name="connsiteX5499" fmla="*/ 3297628 w 4109383"/>
              <a:gd name="connsiteY5499" fmla="*/ 6376694 h 7188975"/>
              <a:gd name="connsiteX5500" fmla="*/ 3314595 w 4109383"/>
              <a:gd name="connsiteY5500" fmla="*/ 6356749 h 7188975"/>
              <a:gd name="connsiteX5501" fmla="*/ 3327222 w 4109383"/>
              <a:gd name="connsiteY5501" fmla="*/ 6325653 h 7188975"/>
              <a:gd name="connsiteX5502" fmla="*/ 3339955 w 4109383"/>
              <a:gd name="connsiteY5502" fmla="*/ 6281448 h 7188975"/>
              <a:gd name="connsiteX5503" fmla="*/ 3347735 w 4109383"/>
              <a:gd name="connsiteY5503" fmla="*/ 6264718 h 7188975"/>
              <a:gd name="connsiteX5504" fmla="*/ 3354198 w 4109383"/>
              <a:gd name="connsiteY5504" fmla="*/ 6255434 h 7188975"/>
              <a:gd name="connsiteX5505" fmla="*/ 3354772 w 4109383"/>
              <a:gd name="connsiteY5505" fmla="*/ 6253395 h 7188975"/>
              <a:gd name="connsiteX5506" fmla="*/ 3359898 w 4109383"/>
              <a:gd name="connsiteY5506" fmla="*/ 6238772 h 7188975"/>
              <a:gd name="connsiteX5507" fmla="*/ 3360109 w 4109383"/>
              <a:gd name="connsiteY5507" fmla="*/ 6237892 h 7188975"/>
              <a:gd name="connsiteX5508" fmla="*/ 3360264 w 4109383"/>
              <a:gd name="connsiteY5508" fmla="*/ 6237729 h 7188975"/>
              <a:gd name="connsiteX5509" fmla="*/ 3363707 w 4109383"/>
              <a:gd name="connsiteY5509" fmla="*/ 6227908 h 7188975"/>
              <a:gd name="connsiteX5510" fmla="*/ 3363897 w 4109383"/>
              <a:gd name="connsiteY5510" fmla="*/ 6233885 h 7188975"/>
              <a:gd name="connsiteX5511" fmla="*/ 3365076 w 4109383"/>
              <a:gd name="connsiteY5511" fmla="*/ 6232638 h 7188975"/>
              <a:gd name="connsiteX5512" fmla="*/ 3373195 w 4109383"/>
              <a:gd name="connsiteY5512" fmla="*/ 6215192 h 7188975"/>
              <a:gd name="connsiteX5513" fmla="*/ 3378979 w 4109383"/>
              <a:gd name="connsiteY5513" fmla="*/ 6199478 h 7188975"/>
              <a:gd name="connsiteX5514" fmla="*/ 3385420 w 4109383"/>
              <a:gd name="connsiteY5514" fmla="*/ 6194103 h 7188975"/>
              <a:gd name="connsiteX5515" fmla="*/ 3386842 w 4109383"/>
              <a:gd name="connsiteY5515" fmla="*/ 6188328 h 7188975"/>
              <a:gd name="connsiteX5516" fmla="*/ 3386797 w 4109383"/>
              <a:gd name="connsiteY5516" fmla="*/ 6188239 h 7188975"/>
              <a:gd name="connsiteX5517" fmla="*/ 3383923 w 4109383"/>
              <a:gd name="connsiteY5517" fmla="*/ 6172005 h 7188975"/>
              <a:gd name="connsiteX5518" fmla="*/ 3388737 w 4109383"/>
              <a:gd name="connsiteY5518" fmla="*/ 6166940 h 7188975"/>
              <a:gd name="connsiteX5519" fmla="*/ 3390871 w 4109383"/>
              <a:gd name="connsiteY5519" fmla="*/ 6143513 h 7188975"/>
              <a:gd name="connsiteX5520" fmla="*/ 3394354 w 4109383"/>
              <a:gd name="connsiteY5520" fmla="*/ 6140560 h 7188975"/>
              <a:gd name="connsiteX5521" fmla="*/ 3398272 w 4109383"/>
              <a:gd name="connsiteY5521" fmla="*/ 6131042 h 7188975"/>
              <a:gd name="connsiteX5522" fmla="*/ 3402417 w 4109383"/>
              <a:gd name="connsiteY5522" fmla="*/ 6121385 h 7188975"/>
              <a:gd name="connsiteX5523" fmla="*/ 3404176 w 4109383"/>
              <a:gd name="connsiteY5523" fmla="*/ 6117009 h 7188975"/>
              <a:gd name="connsiteX5524" fmla="*/ 3404856 w 4109383"/>
              <a:gd name="connsiteY5524" fmla="*/ 6116856 h 7188975"/>
              <a:gd name="connsiteX5525" fmla="*/ 3407254 w 4109383"/>
              <a:gd name="connsiteY5525" fmla="*/ 6107022 h 7188975"/>
              <a:gd name="connsiteX5526" fmla="*/ 3407493 w 4109383"/>
              <a:gd name="connsiteY5526" fmla="*/ 6107098 h 7188975"/>
              <a:gd name="connsiteX5527" fmla="*/ 3407724 w 4109383"/>
              <a:gd name="connsiteY5527" fmla="*/ 6098953 h 7188975"/>
              <a:gd name="connsiteX5528" fmla="*/ 3415430 w 4109383"/>
              <a:gd name="connsiteY5528" fmla="*/ 6086031 h 7188975"/>
              <a:gd name="connsiteX5529" fmla="*/ 3419275 w 4109383"/>
              <a:gd name="connsiteY5529" fmla="*/ 6091617 h 7188975"/>
              <a:gd name="connsiteX5530" fmla="*/ 3412821 w 4109383"/>
              <a:gd name="connsiteY5530" fmla="*/ 6102739 h 7188975"/>
              <a:gd name="connsiteX5531" fmla="*/ 3411646 w 4109383"/>
              <a:gd name="connsiteY5531" fmla="*/ 6108398 h 7188975"/>
              <a:gd name="connsiteX5532" fmla="*/ 3418893 w 4109383"/>
              <a:gd name="connsiteY5532" fmla="*/ 6110669 h 7188975"/>
              <a:gd name="connsiteX5533" fmla="*/ 3428415 w 4109383"/>
              <a:gd name="connsiteY5533" fmla="*/ 6113651 h 7188975"/>
              <a:gd name="connsiteX5534" fmla="*/ 3429172 w 4109383"/>
              <a:gd name="connsiteY5534" fmla="*/ 6129225 h 7188975"/>
              <a:gd name="connsiteX5535" fmla="*/ 3428115 w 4109383"/>
              <a:gd name="connsiteY5535" fmla="*/ 6128894 h 7188975"/>
              <a:gd name="connsiteX5536" fmla="*/ 3419245 w 4109383"/>
              <a:gd name="connsiteY5536" fmla="*/ 6154591 h 7188975"/>
              <a:gd name="connsiteX5537" fmla="*/ 3414237 w 4109383"/>
              <a:gd name="connsiteY5537" fmla="*/ 6161784 h 7188975"/>
              <a:gd name="connsiteX5538" fmla="*/ 3409872 w 4109383"/>
              <a:gd name="connsiteY5538" fmla="*/ 6176847 h 7188975"/>
              <a:gd name="connsiteX5539" fmla="*/ 3408837 w 4109383"/>
              <a:gd name="connsiteY5539" fmla="*/ 6179914 h 7188975"/>
              <a:gd name="connsiteX5540" fmla="*/ 3409550 w 4109383"/>
              <a:gd name="connsiteY5540" fmla="*/ 6181946 h 7188975"/>
              <a:gd name="connsiteX5541" fmla="*/ 3409292 w 4109383"/>
              <a:gd name="connsiteY5541" fmla="*/ 6189259 h 7188975"/>
              <a:gd name="connsiteX5542" fmla="*/ 3401199 w 4109383"/>
              <a:gd name="connsiteY5542" fmla="*/ 6206440 h 7188975"/>
              <a:gd name="connsiteX5543" fmla="*/ 3400810 w 4109383"/>
              <a:gd name="connsiteY5543" fmla="*/ 6210699 h 7188975"/>
              <a:gd name="connsiteX5544" fmla="*/ 3393298 w 4109383"/>
              <a:gd name="connsiteY5544" fmla="*/ 6221489 h 7188975"/>
              <a:gd name="connsiteX5545" fmla="*/ 3382488 w 4109383"/>
              <a:gd name="connsiteY5545" fmla="*/ 6268486 h 7188975"/>
              <a:gd name="connsiteX5546" fmla="*/ 3376033 w 4109383"/>
              <a:gd name="connsiteY5546" fmla="*/ 6279607 h 7188975"/>
              <a:gd name="connsiteX5547" fmla="*/ 3379101 w 4109383"/>
              <a:gd name="connsiteY5547" fmla="*/ 6293712 h 7188975"/>
              <a:gd name="connsiteX5548" fmla="*/ 3381672 w 4109383"/>
              <a:gd name="connsiteY5548" fmla="*/ 6298560 h 7188975"/>
              <a:gd name="connsiteX5549" fmla="*/ 3396266 w 4109383"/>
              <a:gd name="connsiteY5549" fmla="*/ 6263496 h 7188975"/>
              <a:gd name="connsiteX5550" fmla="*/ 3410741 w 4109383"/>
              <a:gd name="connsiteY5550" fmla="*/ 6235993 h 7188975"/>
              <a:gd name="connsiteX5551" fmla="*/ 3412358 w 4109383"/>
              <a:gd name="connsiteY5551" fmla="*/ 6232192 h 7188975"/>
              <a:gd name="connsiteX5552" fmla="*/ 3413400 w 4109383"/>
              <a:gd name="connsiteY5552" fmla="*/ 6227787 h 7188975"/>
              <a:gd name="connsiteX5553" fmla="*/ 3419572 w 4109383"/>
              <a:gd name="connsiteY5553" fmla="*/ 6207815 h 7188975"/>
              <a:gd name="connsiteX5554" fmla="*/ 3431917 w 4109383"/>
              <a:gd name="connsiteY5554" fmla="*/ 6167869 h 7188975"/>
              <a:gd name="connsiteX5555" fmla="*/ 3443204 w 4109383"/>
              <a:gd name="connsiteY5555" fmla="*/ 6127592 h 7188975"/>
              <a:gd name="connsiteX5556" fmla="*/ 3466446 w 4109383"/>
              <a:gd name="connsiteY5556" fmla="*/ 6051630 h 7188975"/>
              <a:gd name="connsiteX5557" fmla="*/ 3478791 w 4109383"/>
              <a:gd name="connsiteY5557" fmla="*/ 6011685 h 7188975"/>
              <a:gd name="connsiteX5558" fmla="*/ 3485157 w 4109383"/>
              <a:gd name="connsiteY5558" fmla="*/ 5989580 h 7188975"/>
              <a:gd name="connsiteX5559" fmla="*/ 3490747 w 4109383"/>
              <a:gd name="connsiteY5559" fmla="*/ 5975999 h 7188975"/>
              <a:gd name="connsiteX5560" fmla="*/ 3497113 w 4109383"/>
              <a:gd name="connsiteY5560" fmla="*/ 5953895 h 7188975"/>
              <a:gd name="connsiteX5561" fmla="*/ 3502122 w 4109383"/>
              <a:gd name="connsiteY5561" fmla="*/ 5946701 h 7188975"/>
              <a:gd name="connsiteX5562" fmla="*/ 3503674 w 4109383"/>
              <a:gd name="connsiteY5562" fmla="*/ 5929663 h 7188975"/>
              <a:gd name="connsiteX5563" fmla="*/ 3518999 w 4109383"/>
              <a:gd name="connsiteY5563" fmla="*/ 5892843 h 7188975"/>
              <a:gd name="connsiteX5564" fmla="*/ 3533474 w 4109383"/>
              <a:gd name="connsiteY5564" fmla="*/ 5865340 h 7188975"/>
              <a:gd name="connsiteX5565" fmla="*/ 3535680 w 4109383"/>
              <a:gd name="connsiteY5565" fmla="*/ 5860152 h 7188975"/>
              <a:gd name="connsiteX5566" fmla="*/ 3535323 w 4109383"/>
              <a:gd name="connsiteY5566" fmla="*/ 5859898 h 7188975"/>
              <a:gd name="connsiteX5567" fmla="*/ 3529339 w 4109383"/>
              <a:gd name="connsiteY5567" fmla="*/ 5853917 h 7188975"/>
              <a:gd name="connsiteX5568" fmla="*/ 3533959 w 4109383"/>
              <a:gd name="connsiteY5568" fmla="*/ 5850984 h 7188975"/>
              <a:gd name="connsiteX5569" fmla="*/ 3536769 w 4109383"/>
              <a:gd name="connsiteY5569" fmla="*/ 5852617 h 7188975"/>
              <a:gd name="connsiteX5570" fmla="*/ 3538349 w 4109383"/>
              <a:gd name="connsiteY5570" fmla="*/ 5853878 h 7188975"/>
              <a:gd name="connsiteX5571" fmla="*/ 3541220 w 4109383"/>
              <a:gd name="connsiteY5571" fmla="*/ 5847127 h 7188975"/>
              <a:gd name="connsiteX5572" fmla="*/ 3544921 w 4109383"/>
              <a:gd name="connsiteY5572" fmla="*/ 5835246 h 7188975"/>
              <a:gd name="connsiteX5573" fmla="*/ 3550899 w 4109383"/>
              <a:gd name="connsiteY5573" fmla="*/ 5817401 h 7188975"/>
              <a:gd name="connsiteX5574" fmla="*/ 3562662 w 4109383"/>
              <a:gd name="connsiteY5574" fmla="*/ 5783847 h 7188975"/>
              <a:gd name="connsiteX5575" fmla="*/ 3565585 w 4109383"/>
              <a:gd name="connsiteY5575" fmla="*/ 5771054 h 7188975"/>
              <a:gd name="connsiteX5576" fmla="*/ 3565191 w 4109383"/>
              <a:gd name="connsiteY5576" fmla="*/ 5770950 h 7188975"/>
              <a:gd name="connsiteX5577" fmla="*/ 3558874 w 4109383"/>
              <a:gd name="connsiteY5577" fmla="*/ 5768047 h 7188975"/>
              <a:gd name="connsiteX5578" fmla="*/ 3558497 w 4109383"/>
              <a:gd name="connsiteY5578" fmla="*/ 5767397 h 7188975"/>
              <a:gd name="connsiteX5579" fmla="*/ 3558806 w 4109383"/>
              <a:gd name="connsiteY5579" fmla="*/ 5766941 h 7188975"/>
              <a:gd name="connsiteX5580" fmla="*/ 3564494 w 4109383"/>
              <a:gd name="connsiteY5580" fmla="*/ 5761445 h 7188975"/>
              <a:gd name="connsiteX5581" fmla="*/ 3565054 w 4109383"/>
              <a:gd name="connsiteY5581" fmla="*/ 5760106 h 7188975"/>
              <a:gd name="connsiteX5582" fmla="*/ 3569902 w 4109383"/>
              <a:gd name="connsiteY5582" fmla="*/ 5750664 h 7188975"/>
              <a:gd name="connsiteX5583" fmla="*/ 3570113 w 4109383"/>
              <a:gd name="connsiteY5583" fmla="*/ 5750081 h 7188975"/>
              <a:gd name="connsiteX5584" fmla="*/ 3570248 w 4109383"/>
              <a:gd name="connsiteY5584" fmla="*/ 5749990 h 7188975"/>
              <a:gd name="connsiteX5585" fmla="*/ 3573503 w 4109383"/>
              <a:gd name="connsiteY5585" fmla="*/ 5743649 h 7188975"/>
              <a:gd name="connsiteX5586" fmla="*/ 3573381 w 4109383"/>
              <a:gd name="connsiteY5586" fmla="*/ 5747863 h 7188975"/>
              <a:gd name="connsiteX5587" fmla="*/ 3574398 w 4109383"/>
              <a:gd name="connsiteY5587" fmla="*/ 5747174 h 7188975"/>
              <a:gd name="connsiteX5588" fmla="*/ 3581810 w 4109383"/>
              <a:gd name="connsiteY5588" fmla="*/ 5736220 h 7188975"/>
              <a:gd name="connsiteX5589" fmla="*/ 3587243 w 4109383"/>
              <a:gd name="connsiteY5589" fmla="*/ 5726116 h 7188975"/>
              <a:gd name="connsiteX5590" fmla="*/ 3592732 w 4109383"/>
              <a:gd name="connsiteY5590" fmla="*/ 5723354 h 7188975"/>
              <a:gd name="connsiteX5591" fmla="*/ 3594156 w 4109383"/>
              <a:gd name="connsiteY5591" fmla="*/ 5719531 h 7188975"/>
              <a:gd name="connsiteX5592" fmla="*/ 3594123 w 4109383"/>
              <a:gd name="connsiteY5592" fmla="*/ 5719461 h 7188975"/>
              <a:gd name="connsiteX5593" fmla="*/ 3592536 w 4109383"/>
              <a:gd name="connsiteY5593" fmla="*/ 5707648 h 7188975"/>
              <a:gd name="connsiteX5594" fmla="*/ 3596687 w 4109383"/>
              <a:gd name="connsiteY5594" fmla="*/ 5704850 h 7188975"/>
              <a:gd name="connsiteX5595" fmla="*/ 3599507 w 4109383"/>
              <a:gd name="connsiteY5595" fmla="*/ 5688778 h 7188975"/>
              <a:gd name="connsiteX5596" fmla="*/ 3602477 w 4109383"/>
              <a:gd name="connsiteY5596" fmla="*/ 5687251 h 7188975"/>
              <a:gd name="connsiteX5597" fmla="*/ 3606105 w 4109383"/>
              <a:gd name="connsiteY5597" fmla="*/ 5681195 h 7188975"/>
              <a:gd name="connsiteX5598" fmla="*/ 3609924 w 4109383"/>
              <a:gd name="connsiteY5598" fmla="*/ 5675079 h 7188975"/>
              <a:gd name="connsiteX5599" fmla="*/ 3611558 w 4109383"/>
              <a:gd name="connsiteY5599" fmla="*/ 5672287 h 7188975"/>
              <a:gd name="connsiteX5600" fmla="*/ 3612118 w 4109383"/>
              <a:gd name="connsiteY5600" fmla="*/ 5672286 h 7188975"/>
              <a:gd name="connsiteX5601" fmla="*/ 3614524 w 4109383"/>
              <a:gd name="connsiteY5601" fmla="*/ 5665773 h 7188975"/>
              <a:gd name="connsiteX5602" fmla="*/ 3614715 w 4109383"/>
              <a:gd name="connsiteY5602" fmla="*/ 5665863 h 7188975"/>
              <a:gd name="connsiteX5603" fmla="*/ 3615280 w 4109383"/>
              <a:gd name="connsiteY5603" fmla="*/ 5660196 h 7188975"/>
              <a:gd name="connsiteX5604" fmla="*/ 3622147 w 4109383"/>
              <a:gd name="connsiteY5604" fmla="*/ 5652346 h 7188975"/>
              <a:gd name="connsiteX5605" fmla="*/ 3625016 w 4109383"/>
              <a:gd name="connsiteY5605" fmla="*/ 5656854 h 7188975"/>
              <a:gd name="connsiteX5606" fmla="*/ 3619252 w 4109383"/>
              <a:gd name="connsiteY5606" fmla="*/ 5663640 h 7188975"/>
              <a:gd name="connsiteX5607" fmla="*/ 3618033 w 4109383"/>
              <a:gd name="connsiteY5607" fmla="*/ 5667420 h 7188975"/>
              <a:gd name="connsiteX5608" fmla="*/ 3623825 w 4109383"/>
              <a:gd name="connsiteY5608" fmla="*/ 5670136 h 7188975"/>
              <a:gd name="connsiteX5609" fmla="*/ 3631434 w 4109383"/>
              <a:gd name="connsiteY5609" fmla="*/ 5673705 h 7188975"/>
              <a:gd name="connsiteX5610" fmla="*/ 3631330 w 4109383"/>
              <a:gd name="connsiteY5610" fmla="*/ 5684727 h 7188975"/>
              <a:gd name="connsiteX5611" fmla="*/ 3630485 w 4109383"/>
              <a:gd name="connsiteY5611" fmla="*/ 5684331 h 7188975"/>
              <a:gd name="connsiteX5612" fmla="*/ 3622080 w 4109383"/>
              <a:gd name="connsiteY5612" fmla="*/ 5700946 h 7188975"/>
              <a:gd name="connsiteX5613" fmla="*/ 3617673 w 4109383"/>
              <a:gd name="connsiteY5613" fmla="*/ 5705204 h 7188975"/>
              <a:gd name="connsiteX5614" fmla="*/ 3613425 w 4109383"/>
              <a:gd name="connsiteY5614" fmla="*/ 5715072 h 7188975"/>
              <a:gd name="connsiteX5615" fmla="*/ 3612441 w 4109383"/>
              <a:gd name="connsiteY5615" fmla="*/ 5717059 h 7188975"/>
              <a:gd name="connsiteX5616" fmla="*/ 3612927 w 4109383"/>
              <a:gd name="connsiteY5616" fmla="*/ 5718593 h 7188975"/>
              <a:gd name="connsiteX5617" fmla="*/ 3612379 w 4109383"/>
              <a:gd name="connsiteY5617" fmla="*/ 5723673 h 7188975"/>
              <a:gd name="connsiteX5618" fmla="*/ 3604999 w 4109383"/>
              <a:gd name="connsiteY5618" fmla="*/ 5734445 h 7188975"/>
              <a:gd name="connsiteX5619" fmla="*/ 3604487 w 4109383"/>
              <a:gd name="connsiteY5619" fmla="*/ 5737367 h 7188975"/>
              <a:gd name="connsiteX5620" fmla="*/ 3597875 w 4109383"/>
              <a:gd name="connsiteY5620" fmla="*/ 5743755 h 7188975"/>
              <a:gd name="connsiteX5621" fmla="*/ 3586906 w 4109383"/>
              <a:gd name="connsiteY5621" fmla="*/ 5774981 h 7188975"/>
              <a:gd name="connsiteX5622" fmla="*/ 3581140 w 4109383"/>
              <a:gd name="connsiteY5622" fmla="*/ 5781765 h 7188975"/>
              <a:gd name="connsiteX5623" fmla="*/ 3582984 w 4109383"/>
              <a:gd name="connsiteY5623" fmla="*/ 5792118 h 7188975"/>
              <a:gd name="connsiteX5624" fmla="*/ 3584852 w 4109383"/>
              <a:gd name="connsiteY5624" fmla="*/ 5795913 h 7188975"/>
              <a:gd name="connsiteX5625" fmla="*/ 3598347 w 4109383"/>
              <a:gd name="connsiteY5625" fmla="*/ 5773630 h 7188975"/>
              <a:gd name="connsiteX5626" fmla="*/ 3611396 w 4109383"/>
              <a:gd name="connsiteY5626" fmla="*/ 5756622 h 7188975"/>
              <a:gd name="connsiteX5627" fmla="*/ 3612888 w 4109383"/>
              <a:gd name="connsiteY5627" fmla="*/ 5754212 h 7188975"/>
              <a:gd name="connsiteX5628" fmla="*/ 3613939 w 4109383"/>
              <a:gd name="connsiteY5628" fmla="*/ 5751290 h 7188975"/>
              <a:gd name="connsiteX5629" fmla="*/ 3619885 w 4109383"/>
              <a:gd name="connsiteY5629" fmla="*/ 5738264 h 7188975"/>
              <a:gd name="connsiteX5630" fmla="*/ 3631776 w 4109383"/>
              <a:gd name="connsiteY5630" fmla="*/ 5712213 h 7188975"/>
              <a:gd name="connsiteX5631" fmla="*/ 3642822 w 4109383"/>
              <a:gd name="connsiteY5631" fmla="*/ 5685766 h 7188975"/>
              <a:gd name="connsiteX5632" fmla="*/ 3665245 w 4109383"/>
              <a:gd name="connsiteY5632" fmla="*/ 5636189 h 7188975"/>
              <a:gd name="connsiteX5633" fmla="*/ 3677136 w 4109383"/>
              <a:gd name="connsiteY5633" fmla="*/ 5610139 h 7188975"/>
              <a:gd name="connsiteX5634" fmla="*/ 3683338 w 4109383"/>
              <a:gd name="connsiteY5634" fmla="*/ 5595651 h 7188975"/>
              <a:gd name="connsiteX5635" fmla="*/ 3688515 w 4109383"/>
              <a:gd name="connsiteY5635" fmla="*/ 5587010 h 7188975"/>
              <a:gd name="connsiteX5636" fmla="*/ 3694717 w 4109383"/>
              <a:gd name="connsiteY5636" fmla="*/ 5572522 h 7188975"/>
              <a:gd name="connsiteX5637" fmla="*/ 3699124 w 4109383"/>
              <a:gd name="connsiteY5637" fmla="*/ 5568264 h 7188975"/>
              <a:gd name="connsiteX5638" fmla="*/ 3701175 w 4109383"/>
              <a:gd name="connsiteY5638" fmla="*/ 5556575 h 7188975"/>
              <a:gd name="connsiteX5639" fmla="*/ 3715346 w 4109383"/>
              <a:gd name="connsiteY5639" fmla="*/ 5533176 h 7188975"/>
              <a:gd name="connsiteX5640" fmla="*/ 3728396 w 4109383"/>
              <a:gd name="connsiteY5640" fmla="*/ 5516168 h 7188975"/>
              <a:gd name="connsiteX5641" fmla="*/ 3730430 w 4109383"/>
              <a:gd name="connsiteY5641" fmla="*/ 5512879 h 7188975"/>
              <a:gd name="connsiteX5642" fmla="*/ 3730152 w 4109383"/>
              <a:gd name="connsiteY5642" fmla="*/ 5512645 h 7188975"/>
              <a:gd name="connsiteX5643" fmla="*/ 3725560 w 4109383"/>
              <a:gd name="connsiteY5643" fmla="*/ 5507526 h 7188975"/>
              <a:gd name="connsiteX5644" fmla="*/ 3729454 w 4109383"/>
              <a:gd name="connsiteY5644" fmla="*/ 5506190 h 7188975"/>
              <a:gd name="connsiteX5645" fmla="*/ 3731665 w 4109383"/>
              <a:gd name="connsiteY5645" fmla="*/ 5507772 h 7188975"/>
              <a:gd name="connsiteX5646" fmla="*/ 3732892 w 4109383"/>
              <a:gd name="connsiteY5646" fmla="*/ 5508900 h 7188975"/>
              <a:gd name="connsiteX5647" fmla="*/ 3735541 w 4109383"/>
              <a:gd name="connsiteY5647" fmla="*/ 5504619 h 7188975"/>
              <a:gd name="connsiteX5648" fmla="*/ 3739101 w 4109383"/>
              <a:gd name="connsiteY5648" fmla="*/ 5496875 h 7188975"/>
              <a:gd name="connsiteX5649" fmla="*/ 3744790 w 4109383"/>
              <a:gd name="connsiteY5649" fmla="*/ 5485310 h 7188975"/>
              <a:gd name="connsiteX5650" fmla="*/ 3755912 w 4109383"/>
              <a:gd name="connsiteY5650" fmla="*/ 5463644 h 7188975"/>
              <a:gd name="connsiteX5651" fmla="*/ 3758882 w 4109383"/>
              <a:gd name="connsiteY5651" fmla="*/ 5455140 h 7188975"/>
              <a:gd name="connsiteX5652" fmla="*/ 3758566 w 4109383"/>
              <a:gd name="connsiteY5652" fmla="*/ 5455006 h 7188975"/>
              <a:gd name="connsiteX5653" fmla="*/ 3752903 w 4109383"/>
              <a:gd name="connsiteY5653" fmla="*/ 5450769 h 7188975"/>
              <a:gd name="connsiteX5654" fmla="*/ 3758336 w 4109383"/>
              <a:gd name="connsiteY5654" fmla="*/ 5440666 h 7188975"/>
              <a:gd name="connsiteX5655" fmla="*/ 3764281 w 4109383"/>
              <a:gd name="connsiteY5655" fmla="*/ 5427641 h 7188975"/>
              <a:gd name="connsiteX5656" fmla="*/ 3768432 w 4109383"/>
              <a:gd name="connsiteY5656" fmla="*/ 5424843 h 7188975"/>
              <a:gd name="connsiteX5657" fmla="*/ 3770739 w 4109383"/>
              <a:gd name="connsiteY5657" fmla="*/ 5411693 h 7188975"/>
              <a:gd name="connsiteX5658" fmla="*/ 3776685 w 4109383"/>
              <a:gd name="connsiteY5658" fmla="*/ 5398668 h 7188975"/>
              <a:gd name="connsiteX5659" fmla="*/ 3783656 w 4109383"/>
              <a:gd name="connsiteY5659" fmla="*/ 5379797 h 7188975"/>
              <a:gd name="connsiteX5660" fmla="*/ 3789422 w 4109383"/>
              <a:gd name="connsiteY5660" fmla="*/ 5373014 h 7188975"/>
              <a:gd name="connsiteX5661" fmla="*/ 3792395 w 4109383"/>
              <a:gd name="connsiteY5661" fmla="*/ 5366500 h 7188975"/>
              <a:gd name="connsiteX5662" fmla="*/ 3796546 w 4109383"/>
              <a:gd name="connsiteY5662" fmla="*/ 5363704 h 7188975"/>
              <a:gd name="connsiteX5663" fmla="*/ 3808360 w 4109383"/>
              <a:gd name="connsiteY5663" fmla="*/ 5332871 h 7188975"/>
              <a:gd name="connsiteX5664" fmla="*/ 3813357 w 4109383"/>
              <a:gd name="connsiteY5664" fmla="*/ 5330471 h 7188975"/>
              <a:gd name="connsiteX5665" fmla="*/ 3811076 w 4109383"/>
              <a:gd name="connsiteY5665" fmla="*/ 5327819 h 7188975"/>
              <a:gd name="connsiteX5666" fmla="*/ 3808720 w 4109383"/>
              <a:gd name="connsiteY5666" fmla="*/ 5320388 h 7188975"/>
              <a:gd name="connsiteX5667" fmla="*/ 3814153 w 4109383"/>
              <a:gd name="connsiteY5667" fmla="*/ 5310285 h 7188975"/>
              <a:gd name="connsiteX5668" fmla="*/ 3813924 w 4109383"/>
              <a:gd name="connsiteY5668" fmla="*/ 5308239 h 7188975"/>
              <a:gd name="connsiteX5669" fmla="*/ 3814954 w 4109383"/>
              <a:gd name="connsiteY5669" fmla="*/ 5309422 h 7188975"/>
              <a:gd name="connsiteX5670" fmla="*/ 3812502 w 4109383"/>
              <a:gd name="connsiteY5670" fmla="*/ 5315553 h 7188975"/>
              <a:gd name="connsiteX5671" fmla="*/ 3815424 w 4109383"/>
              <a:gd name="connsiteY5671" fmla="*/ 5321264 h 7188975"/>
              <a:gd name="connsiteX5672" fmla="*/ 3819773 w 4109383"/>
              <a:gd name="connsiteY5672" fmla="*/ 5307426 h 7188975"/>
              <a:gd name="connsiteX5673" fmla="*/ 3824276 w 4109383"/>
              <a:gd name="connsiteY5673" fmla="*/ 5309775 h 7188975"/>
              <a:gd name="connsiteX5674" fmla="*/ 3822989 w 4109383"/>
              <a:gd name="connsiteY5674" fmla="*/ 5299977 h 7188975"/>
              <a:gd name="connsiteX5675" fmla="*/ 3830895 w 4109383"/>
              <a:gd name="connsiteY5675" fmla="*/ 5283161 h 7188975"/>
              <a:gd name="connsiteX5676" fmla="*/ 3830738 w 4109383"/>
              <a:gd name="connsiteY5676" fmla="*/ 5282721 h 7188975"/>
              <a:gd name="connsiteX5677" fmla="*/ 3830978 w 4109383"/>
              <a:gd name="connsiteY5677" fmla="*/ 5282315 h 7188975"/>
              <a:gd name="connsiteX5678" fmla="*/ 3832036 w 4109383"/>
              <a:gd name="connsiteY5678" fmla="*/ 5278035 h 7188975"/>
              <a:gd name="connsiteX5679" fmla="*/ 3834202 w 4109383"/>
              <a:gd name="connsiteY5679" fmla="*/ 5274444 h 7188975"/>
              <a:gd name="connsiteX5680" fmla="*/ 3836562 w 4109383"/>
              <a:gd name="connsiteY5680" fmla="*/ 5269581 h 7188975"/>
              <a:gd name="connsiteX5681" fmla="*/ 3838589 w 4109383"/>
              <a:gd name="connsiteY5681" fmla="*/ 5269243 h 7188975"/>
              <a:gd name="connsiteX5682" fmla="*/ 3838324 w 4109383"/>
              <a:gd name="connsiteY5682" fmla="*/ 5272862 h 7188975"/>
              <a:gd name="connsiteX5683" fmla="*/ 3845990 w 4109383"/>
              <a:gd name="connsiteY5683" fmla="*/ 5268485 h 7188975"/>
              <a:gd name="connsiteX5684" fmla="*/ 3847071 w 4109383"/>
              <a:gd name="connsiteY5684" fmla="*/ 5262821 h 7188975"/>
              <a:gd name="connsiteX5685" fmla="*/ 3845467 w 4109383"/>
              <a:gd name="connsiteY5685" fmla="*/ 5257368 h 7188975"/>
              <a:gd name="connsiteX5686" fmla="*/ 3846995 w 4109383"/>
              <a:gd name="connsiteY5686" fmla="*/ 5254729 h 7188975"/>
              <a:gd name="connsiteX5687" fmla="*/ 3849787 w 4109383"/>
              <a:gd name="connsiteY5687" fmla="*/ 5253071 h 7188975"/>
              <a:gd name="connsiteX5688" fmla="*/ 3848576 w 4109383"/>
              <a:gd name="connsiteY5688" fmla="*/ 5251365 h 7188975"/>
              <a:gd name="connsiteX5689" fmla="*/ 3853267 w 4109383"/>
              <a:gd name="connsiteY5689" fmla="*/ 5242001 h 7188975"/>
              <a:gd name="connsiteX5690" fmla="*/ 3856452 w 4109383"/>
              <a:gd name="connsiteY5690" fmla="*/ 5244091 h 7188975"/>
              <a:gd name="connsiteX5691" fmla="*/ 3857034 w 4109383"/>
              <a:gd name="connsiteY5691" fmla="*/ 5236127 h 7188975"/>
              <a:gd name="connsiteX5692" fmla="*/ 3861355 w 4109383"/>
              <a:gd name="connsiteY5692" fmla="*/ 5231830 h 7188975"/>
              <a:gd name="connsiteX5693" fmla="*/ 3864306 w 4109383"/>
              <a:gd name="connsiteY5693" fmla="*/ 5228001 h 7188975"/>
              <a:gd name="connsiteX5694" fmla="*/ 3867468 w 4109383"/>
              <a:gd name="connsiteY5694" fmla="*/ 5221274 h 7188975"/>
              <a:gd name="connsiteX5695" fmla="*/ 3866810 w 4109383"/>
              <a:gd name="connsiteY5695" fmla="*/ 5221146 h 7188975"/>
              <a:gd name="connsiteX5696" fmla="*/ 3869209 w 4109383"/>
              <a:gd name="connsiteY5696" fmla="*/ 5215739 h 7188975"/>
              <a:gd name="connsiteX5697" fmla="*/ 3872371 w 4109383"/>
              <a:gd name="connsiteY5697" fmla="*/ 5209014 h 7188975"/>
              <a:gd name="connsiteX5698" fmla="*/ 3883674 w 4109383"/>
              <a:gd name="connsiteY5698" fmla="*/ 5191394 h 7188975"/>
              <a:gd name="connsiteX5699" fmla="*/ 3884415 w 4109383"/>
              <a:gd name="connsiteY5699" fmla="*/ 5181258 h 7188975"/>
              <a:gd name="connsiteX5700" fmla="*/ 3887760 w 4109383"/>
              <a:gd name="connsiteY5700" fmla="*/ 5181176 h 7188975"/>
              <a:gd name="connsiteX5701" fmla="*/ 3892844 w 4109383"/>
              <a:gd name="connsiteY5701" fmla="*/ 5175560 h 7188975"/>
              <a:gd name="connsiteX5702" fmla="*/ 3893896 w 4109383"/>
              <a:gd name="connsiteY5702" fmla="*/ 5179437 h 7188975"/>
              <a:gd name="connsiteX5703" fmla="*/ 3888941 w 4109383"/>
              <a:gd name="connsiteY5703" fmla="*/ 5192423 h 7188975"/>
              <a:gd name="connsiteX5704" fmla="*/ 3884227 w 4109383"/>
              <a:gd name="connsiteY5704" fmla="*/ 5192971 h 7188975"/>
              <a:gd name="connsiteX5705" fmla="*/ 3886043 w 4109383"/>
              <a:gd name="connsiteY5705" fmla="*/ 5195528 h 7188975"/>
              <a:gd name="connsiteX5706" fmla="*/ 3883539 w 4109383"/>
              <a:gd name="connsiteY5706" fmla="*/ 5202383 h 7188975"/>
              <a:gd name="connsiteX5707" fmla="*/ 3886407 w 4109383"/>
              <a:gd name="connsiteY5707" fmla="*/ 5208818 h 7188975"/>
              <a:gd name="connsiteX5708" fmla="*/ 3891522 w 4109383"/>
              <a:gd name="connsiteY5708" fmla="*/ 5193661 h 7188975"/>
              <a:gd name="connsiteX5709" fmla="*/ 3895917 w 4109383"/>
              <a:gd name="connsiteY5709" fmla="*/ 5197457 h 7188975"/>
              <a:gd name="connsiteX5710" fmla="*/ 3894789 w 4109383"/>
              <a:gd name="connsiteY5710" fmla="*/ 5185487 h 7188975"/>
              <a:gd name="connsiteX5711" fmla="*/ 3903459 w 4109383"/>
              <a:gd name="connsiteY5711" fmla="*/ 5167353 h 7188975"/>
              <a:gd name="connsiteX5712" fmla="*/ 3899222 w 4109383"/>
              <a:gd name="connsiteY5712" fmla="*/ 5161384 h 7188975"/>
              <a:gd name="connsiteX5713" fmla="*/ 3901408 w 4109383"/>
              <a:gd name="connsiteY5713" fmla="*/ 5158874 h 7188975"/>
              <a:gd name="connsiteX5714" fmla="*/ 3903988 w 4109383"/>
              <a:gd name="connsiteY5714" fmla="*/ 5160113 h 7188975"/>
              <a:gd name="connsiteX5715" fmla="*/ 3904488 w 4109383"/>
              <a:gd name="connsiteY5715" fmla="*/ 5162413 h 7188975"/>
              <a:gd name="connsiteX5716" fmla="*/ 3909890 w 4109383"/>
              <a:gd name="connsiteY5716" fmla="*/ 5152452 h 7188975"/>
              <a:gd name="connsiteX5717" fmla="*/ 3925832 w 4109383"/>
              <a:gd name="connsiteY5717" fmla="*/ 5126192 h 7188975"/>
              <a:gd name="connsiteX5718" fmla="*/ 3922410 w 4109383"/>
              <a:gd name="connsiteY5718" fmla="*/ 5118180 h 7188975"/>
              <a:gd name="connsiteX5719" fmla="*/ 3923386 w 4109383"/>
              <a:gd name="connsiteY5719" fmla="*/ 5113964 h 7188975"/>
              <a:gd name="connsiteX5720" fmla="*/ 3931310 w 4109383"/>
              <a:gd name="connsiteY5720" fmla="*/ 5124325 h 7188975"/>
              <a:gd name="connsiteX5721" fmla="*/ 3931892 w 4109383"/>
              <a:gd name="connsiteY5721" fmla="*/ 5116360 h 7188975"/>
              <a:gd name="connsiteX5722" fmla="*/ 3936923 w 4109383"/>
              <a:gd name="connsiteY5722" fmla="*/ 5111468 h 7188975"/>
              <a:gd name="connsiteX5723" fmla="*/ 3943089 w 4109383"/>
              <a:gd name="connsiteY5723" fmla="*/ 5100188 h 7188975"/>
              <a:gd name="connsiteX5724" fmla="*/ 3940168 w 4109383"/>
              <a:gd name="connsiteY5724" fmla="*/ 5094477 h 7188975"/>
              <a:gd name="connsiteX5725" fmla="*/ 3942248 w 4109383"/>
              <a:gd name="connsiteY5725" fmla="*/ 5093415 h 7188975"/>
              <a:gd name="connsiteX5726" fmla="*/ 3940486 w 4109383"/>
              <a:gd name="connsiteY5726" fmla="*/ 5090132 h 7188975"/>
              <a:gd name="connsiteX5727" fmla="*/ 3941672 w 4109383"/>
              <a:gd name="connsiteY5727" fmla="*/ 5083020 h 7188975"/>
              <a:gd name="connsiteX5728" fmla="*/ 3947891 w 4109383"/>
              <a:gd name="connsiteY5728" fmla="*/ 5071016 h 7188975"/>
              <a:gd name="connsiteX5729" fmla="*/ 3948550 w 4109383"/>
              <a:gd name="connsiteY5729" fmla="*/ 5071146 h 7188975"/>
              <a:gd name="connsiteX5730" fmla="*/ 3955427 w 4109383"/>
              <a:gd name="connsiteY5730" fmla="*/ 5059270 h 7188975"/>
              <a:gd name="connsiteX5731" fmla="*/ 3956615 w 4109383"/>
              <a:gd name="connsiteY5731" fmla="*/ 5052158 h 7188975"/>
              <a:gd name="connsiteX5732" fmla="*/ 3962040 w 4109383"/>
              <a:gd name="connsiteY5732" fmla="*/ 5051015 h 7188975"/>
              <a:gd name="connsiteX5733" fmla="*/ 3963433 w 4109383"/>
              <a:gd name="connsiteY5733" fmla="*/ 5059365 h 7188975"/>
              <a:gd name="connsiteX5734" fmla="*/ 3965673 w 4109383"/>
              <a:gd name="connsiteY5734" fmla="*/ 5056132 h 7188975"/>
              <a:gd name="connsiteX5735" fmla="*/ 3974684 w 4109383"/>
              <a:gd name="connsiteY5735" fmla="*/ 5042469 h 7188975"/>
              <a:gd name="connsiteX5736" fmla="*/ 3977135 w 4109383"/>
              <a:gd name="connsiteY5736" fmla="*/ 5036339 h 7188975"/>
              <a:gd name="connsiteX5737" fmla="*/ 3987886 w 4109383"/>
              <a:gd name="connsiteY5737" fmla="*/ 5017143 h 7188975"/>
              <a:gd name="connsiteX5738" fmla="*/ 3989362 w 4109383"/>
              <a:gd name="connsiteY5738" fmla="*/ 5015229 h 7188975"/>
              <a:gd name="connsiteX5739" fmla="*/ 3985441 w 4109383"/>
              <a:gd name="connsiteY5739" fmla="*/ 5004915 h 7188975"/>
              <a:gd name="connsiteX5740" fmla="*/ 3984571 w 4109383"/>
              <a:gd name="connsiteY5740" fmla="*/ 5007682 h 7188975"/>
              <a:gd name="connsiteX5741" fmla="*/ 3981461 w 4109383"/>
              <a:gd name="connsiteY5741" fmla="*/ 5013685 h 7188975"/>
              <a:gd name="connsiteX5742" fmla="*/ 3978298 w 4109383"/>
              <a:gd name="connsiteY5742" fmla="*/ 5020410 h 7188975"/>
              <a:gd name="connsiteX5743" fmla="*/ 3972632 w 4109383"/>
              <a:gd name="connsiteY5743" fmla="*/ 5033991 h 7188975"/>
              <a:gd name="connsiteX5744" fmla="*/ 3963839 w 4109383"/>
              <a:gd name="connsiteY5744" fmla="*/ 5026399 h 7188975"/>
              <a:gd name="connsiteX5745" fmla="*/ 3963892 w 4109383"/>
              <a:gd name="connsiteY5745" fmla="*/ 5025674 h 7188975"/>
              <a:gd name="connsiteX5746" fmla="*/ 3967948 w 4109383"/>
              <a:gd name="connsiteY5746" fmla="*/ 5024997 h 7188975"/>
              <a:gd name="connsiteX5747" fmla="*/ 3968424 w 4109383"/>
              <a:gd name="connsiteY5747" fmla="*/ 5018481 h 7188975"/>
              <a:gd name="connsiteX5748" fmla="*/ 3969240 w 4109383"/>
              <a:gd name="connsiteY5748" fmla="*/ 5016437 h 7188975"/>
              <a:gd name="connsiteX5749" fmla="*/ 3976906 w 4109383"/>
              <a:gd name="connsiteY5749" fmla="*/ 5012060 h 7188975"/>
              <a:gd name="connsiteX5750" fmla="*/ 3983972 w 4109383"/>
              <a:gd name="connsiteY5750" fmla="*/ 4988471 h 7188975"/>
              <a:gd name="connsiteX5751" fmla="*/ 3986975 w 4109383"/>
              <a:gd name="connsiteY5751" fmla="*/ 4983918 h 7188975"/>
              <a:gd name="connsiteX5752" fmla="*/ 3990819 w 4109383"/>
              <a:gd name="connsiteY5752" fmla="*/ 4986138 h 7188975"/>
              <a:gd name="connsiteX5753" fmla="*/ 3988680 w 4109383"/>
              <a:gd name="connsiteY5753" fmla="*/ 5006282 h 7188975"/>
              <a:gd name="connsiteX5754" fmla="*/ 3997427 w 4109383"/>
              <a:gd name="connsiteY5754" fmla="*/ 4996241 h 7188975"/>
              <a:gd name="connsiteX5755" fmla="*/ 4004250 w 4109383"/>
              <a:gd name="connsiteY5755" fmla="*/ 4985089 h 7188975"/>
              <a:gd name="connsiteX5756" fmla="*/ 4009758 w 4109383"/>
              <a:gd name="connsiteY5756" fmla="*/ 4973681 h 7188975"/>
              <a:gd name="connsiteX5757" fmla="*/ 4013972 w 4109383"/>
              <a:gd name="connsiteY5757" fmla="*/ 4970832 h 7188975"/>
              <a:gd name="connsiteX5758" fmla="*/ 4017134 w 4109383"/>
              <a:gd name="connsiteY5758" fmla="*/ 4964106 h 7188975"/>
              <a:gd name="connsiteX5759" fmla="*/ 4022772 w 4109383"/>
              <a:gd name="connsiteY5759" fmla="*/ 4960067 h 7188975"/>
              <a:gd name="connsiteX5760" fmla="*/ 4023407 w 4109383"/>
              <a:gd name="connsiteY5760" fmla="*/ 4951379 h 7188975"/>
              <a:gd name="connsiteX5761" fmla="*/ 4029074 w 4109383"/>
              <a:gd name="connsiteY5761" fmla="*/ 4937798 h 7188975"/>
              <a:gd name="connsiteX5762" fmla="*/ 4031865 w 4109383"/>
              <a:gd name="connsiteY5762" fmla="*/ 4936140 h 7188975"/>
              <a:gd name="connsiteX5763" fmla="*/ 4039454 w 4109383"/>
              <a:gd name="connsiteY5763" fmla="*/ 4923670 h 7188975"/>
              <a:gd name="connsiteX5764" fmla="*/ 4040694 w 4109383"/>
              <a:gd name="connsiteY5764" fmla="*/ 4915834 h 7188975"/>
              <a:gd name="connsiteX5765" fmla="*/ 4042670 w 4109383"/>
              <a:gd name="connsiteY5765" fmla="*/ 4916219 h 7188975"/>
              <a:gd name="connsiteX5766" fmla="*/ 4046278 w 4109383"/>
              <a:gd name="connsiteY5766" fmla="*/ 4912518 h 7188975"/>
              <a:gd name="connsiteX5767" fmla="*/ 4049229 w 4109383"/>
              <a:gd name="connsiteY5767" fmla="*/ 4908688 h 7188975"/>
              <a:gd name="connsiteX5768" fmla="*/ 4047965 w 4109383"/>
              <a:gd name="connsiteY5768" fmla="*/ 4907708 h 7188975"/>
              <a:gd name="connsiteX5769" fmla="*/ 4044438 w 4109383"/>
              <a:gd name="connsiteY5769" fmla="*/ 4901143 h 7188975"/>
              <a:gd name="connsiteX5770" fmla="*/ 4048130 w 4109383"/>
              <a:gd name="connsiteY5770" fmla="*/ 4887177 h 7188975"/>
              <a:gd name="connsiteX5771" fmla="*/ 4051634 w 4109383"/>
              <a:gd name="connsiteY5771" fmla="*/ 4884924 h 7188975"/>
              <a:gd name="connsiteX5772" fmla="*/ 4052950 w 4109383"/>
              <a:gd name="connsiteY5772" fmla="*/ 4885181 h 7188975"/>
              <a:gd name="connsiteX5773" fmla="*/ 4053767 w 4109383"/>
              <a:gd name="connsiteY5773" fmla="*/ 4883136 h 7188975"/>
              <a:gd name="connsiteX5774" fmla="*/ 4053109 w 4109383"/>
              <a:gd name="connsiteY5774" fmla="*/ 4883008 h 7188975"/>
              <a:gd name="connsiteX5775" fmla="*/ 4054349 w 4109383"/>
              <a:gd name="connsiteY5775" fmla="*/ 4875173 h 7188975"/>
              <a:gd name="connsiteX5776" fmla="*/ 4062596 w 4109383"/>
              <a:gd name="connsiteY5776" fmla="*/ 4862831 h 7188975"/>
              <a:gd name="connsiteX5777" fmla="*/ 4070449 w 4109383"/>
              <a:gd name="connsiteY5777" fmla="*/ 4846740 h 7188975"/>
              <a:gd name="connsiteX5778" fmla="*/ 4074928 w 4109383"/>
              <a:gd name="connsiteY5778" fmla="*/ 4840272 h 7188975"/>
              <a:gd name="connsiteX5779" fmla="*/ 4075087 w 4109383"/>
              <a:gd name="connsiteY5779" fmla="*/ 4838101 h 7188975"/>
              <a:gd name="connsiteX5780" fmla="*/ 4076403 w 4109383"/>
              <a:gd name="connsiteY5780" fmla="*/ 4838358 h 7188975"/>
              <a:gd name="connsiteX5781" fmla="*/ 4089577 w 4109383"/>
              <a:gd name="connsiteY5781" fmla="*/ 4822571 h 7188975"/>
              <a:gd name="connsiteX5782" fmla="*/ 4093661 w 4109383"/>
              <a:gd name="connsiteY5782" fmla="*/ 4812354 h 7188975"/>
              <a:gd name="connsiteX5783" fmla="*/ 4090688 w 4109383"/>
              <a:gd name="connsiteY5783" fmla="*/ 4807367 h 7188975"/>
              <a:gd name="connsiteX5784" fmla="*/ 4087342 w 4109383"/>
              <a:gd name="connsiteY5784" fmla="*/ 4807447 h 7188975"/>
              <a:gd name="connsiteX5785" fmla="*/ 4089241 w 4109383"/>
              <a:gd name="connsiteY5785" fmla="*/ 4799740 h 7188975"/>
              <a:gd name="connsiteX5786" fmla="*/ 4084133 w 4109383"/>
              <a:gd name="connsiteY5786" fmla="*/ 4796539 h 7188975"/>
              <a:gd name="connsiteX5787" fmla="*/ 4077256 w 4109383"/>
              <a:gd name="connsiteY5787" fmla="*/ 4808414 h 7188975"/>
              <a:gd name="connsiteX5788" fmla="*/ 4078996 w 4109383"/>
              <a:gd name="connsiteY5788" fmla="*/ 4802879 h 7188975"/>
              <a:gd name="connsiteX5789" fmla="*/ 4081999 w 4109383"/>
              <a:gd name="connsiteY5789" fmla="*/ 4798326 h 7188975"/>
              <a:gd name="connsiteX5790" fmla="*/ 4088324 w 4109383"/>
              <a:gd name="connsiteY5790" fmla="*/ 4784874 h 7188975"/>
              <a:gd name="connsiteX5791" fmla="*/ 4089959 w 4109383"/>
              <a:gd name="connsiteY5791" fmla="*/ 4780787 h 7188975"/>
              <a:gd name="connsiteX5792" fmla="*/ 4087166 w 4109383"/>
              <a:gd name="connsiteY5792" fmla="*/ 4782444 h 7188975"/>
              <a:gd name="connsiteX5793" fmla="*/ 4084110 w 4109383"/>
              <a:gd name="connsiteY5793" fmla="*/ 4787722 h 7188975"/>
              <a:gd name="connsiteX5794" fmla="*/ 4081975 w 4109383"/>
              <a:gd name="connsiteY5794" fmla="*/ 4789508 h 7188975"/>
              <a:gd name="connsiteX5795" fmla="*/ 4082452 w 4109383"/>
              <a:gd name="connsiteY5795" fmla="*/ 4782992 h 7188975"/>
              <a:gd name="connsiteX5796" fmla="*/ 4086114 w 4109383"/>
              <a:gd name="connsiteY5796" fmla="*/ 4778567 h 7188975"/>
              <a:gd name="connsiteX5797" fmla="*/ 4089171 w 4109383"/>
              <a:gd name="connsiteY5797" fmla="*/ 4773289 h 7188975"/>
              <a:gd name="connsiteX5798" fmla="*/ 4095126 w 4109383"/>
              <a:gd name="connsiteY5798" fmla="*/ 4764905 h 7188975"/>
              <a:gd name="connsiteX5799" fmla="*/ 4089253 w 4109383"/>
              <a:gd name="connsiteY5799" fmla="*/ 4763024 h 7188975"/>
              <a:gd name="connsiteX5800" fmla="*/ 4093127 w 4109383"/>
              <a:gd name="connsiteY5800" fmla="*/ 4755702 h 7188975"/>
              <a:gd name="connsiteX5801" fmla="*/ 4091310 w 4109383"/>
              <a:gd name="connsiteY5801" fmla="*/ 4753145 h 7188975"/>
              <a:gd name="connsiteX5802" fmla="*/ 4088836 w 4109383"/>
              <a:gd name="connsiteY5802" fmla="*/ 4750457 h 7188975"/>
              <a:gd name="connsiteX5803" fmla="*/ 4092604 w 4109383"/>
              <a:gd name="connsiteY5803" fmla="*/ 4744585 h 7188975"/>
              <a:gd name="connsiteX5804" fmla="*/ 4086126 w 4109383"/>
              <a:gd name="connsiteY5804" fmla="*/ 4741851 h 7188975"/>
              <a:gd name="connsiteX5805" fmla="*/ 4082358 w 4109383"/>
              <a:gd name="connsiteY5805" fmla="*/ 4747724 h 7188975"/>
              <a:gd name="connsiteX5806" fmla="*/ 4087360 w 4109383"/>
              <a:gd name="connsiteY5806" fmla="*/ 4752373 h 7188975"/>
              <a:gd name="connsiteX5807" fmla="*/ 4084804 w 4109383"/>
              <a:gd name="connsiteY5807" fmla="*/ 4759951 h 7188975"/>
              <a:gd name="connsiteX5808" fmla="*/ 4081747 w 4109383"/>
              <a:gd name="connsiteY5808" fmla="*/ 4765229 h 7188975"/>
              <a:gd name="connsiteX5809" fmla="*/ 4077244 w 4109383"/>
              <a:gd name="connsiteY5809" fmla="*/ 4762880 h 7188975"/>
              <a:gd name="connsiteX5810" fmla="*/ 4075164 w 4109383"/>
              <a:gd name="connsiteY5810" fmla="*/ 4763943 h 7188975"/>
              <a:gd name="connsiteX5811" fmla="*/ 4079612 w 4109383"/>
              <a:gd name="connsiteY5811" fmla="*/ 4767016 h 7188975"/>
              <a:gd name="connsiteX5812" fmla="*/ 4074899 w 4109383"/>
              <a:gd name="connsiteY5812" fmla="*/ 4767563 h 7188975"/>
              <a:gd name="connsiteX5813" fmla="*/ 4064124 w 4109383"/>
              <a:gd name="connsiteY5813" fmla="*/ 4777943 h 7188975"/>
              <a:gd name="connsiteX5814" fmla="*/ 4063625 w 4109383"/>
              <a:gd name="connsiteY5814" fmla="*/ 4775643 h 7188975"/>
              <a:gd name="connsiteX5815" fmla="*/ 4069791 w 4109383"/>
              <a:gd name="connsiteY5815" fmla="*/ 4764362 h 7188975"/>
              <a:gd name="connsiteX5816" fmla="*/ 4075428 w 4109383"/>
              <a:gd name="connsiteY5816" fmla="*/ 4760323 h 7188975"/>
              <a:gd name="connsiteX5817" fmla="*/ 4088130 w 4109383"/>
              <a:gd name="connsiteY5817" fmla="*/ 4732695 h 7188975"/>
              <a:gd name="connsiteX5818" fmla="*/ 4085632 w 4109383"/>
              <a:gd name="connsiteY5818" fmla="*/ 4721192 h 7188975"/>
              <a:gd name="connsiteX5819" fmla="*/ 4086608 w 4109383"/>
              <a:gd name="connsiteY5819" fmla="*/ 4716977 h 7188975"/>
              <a:gd name="connsiteX5820" fmla="*/ 4096043 w 4109383"/>
              <a:gd name="connsiteY5820" fmla="*/ 4697522 h 7188975"/>
              <a:gd name="connsiteX5821" fmla="*/ 4103078 w 4109383"/>
              <a:gd name="connsiteY5821" fmla="*/ 4683475 h 7188975"/>
              <a:gd name="connsiteX5822" fmla="*/ 4103055 w 4109383"/>
              <a:gd name="connsiteY5822" fmla="*/ 4674658 h 7188975"/>
              <a:gd name="connsiteX5823" fmla="*/ 4098999 w 4109383"/>
              <a:gd name="connsiteY5823" fmla="*/ 4675335 h 7188975"/>
              <a:gd name="connsiteX5824" fmla="*/ 4095943 w 4109383"/>
              <a:gd name="connsiteY5824" fmla="*/ 4680612 h 7188975"/>
              <a:gd name="connsiteX5825" fmla="*/ 4096336 w 4109383"/>
              <a:gd name="connsiteY5825" fmla="*/ 4684360 h 7188975"/>
              <a:gd name="connsiteX5826" fmla="*/ 4084639 w 4109383"/>
              <a:gd name="connsiteY5826" fmla="*/ 4698231 h 7188975"/>
              <a:gd name="connsiteX5827" fmla="*/ 4073047 w 4109383"/>
              <a:gd name="connsiteY5827" fmla="*/ 4710655 h 7188975"/>
              <a:gd name="connsiteX5828" fmla="*/ 4073494 w 4109383"/>
              <a:gd name="connsiteY5828" fmla="*/ 4713679 h 7188975"/>
              <a:gd name="connsiteX5829" fmla="*/ 4071914 w 4109383"/>
              <a:gd name="connsiteY5829" fmla="*/ 4717044 h 7188975"/>
              <a:gd name="connsiteX5830" fmla="*/ 4070226 w 4109383"/>
              <a:gd name="connsiteY5830" fmla="*/ 4721854 h 7188975"/>
              <a:gd name="connsiteX5831" fmla="*/ 4061138 w 4109383"/>
              <a:gd name="connsiteY5831" fmla="*/ 4727422 h 7188975"/>
              <a:gd name="connsiteX5832" fmla="*/ 4059058 w 4109383"/>
              <a:gd name="connsiteY5832" fmla="*/ 4728484 h 7188975"/>
              <a:gd name="connsiteX5833" fmla="*/ 4059980 w 4109383"/>
              <a:gd name="connsiteY5833" fmla="*/ 4724993 h 7188975"/>
              <a:gd name="connsiteX5834" fmla="*/ 4060509 w 4109383"/>
              <a:gd name="connsiteY5834" fmla="*/ 4717753 h 7188975"/>
              <a:gd name="connsiteX5835" fmla="*/ 4043552 w 4109383"/>
              <a:gd name="connsiteY5835" fmla="*/ 4712237 h 7188975"/>
              <a:gd name="connsiteX5836" fmla="*/ 4044739 w 4109383"/>
              <a:gd name="connsiteY5836" fmla="*/ 4705125 h 7188975"/>
              <a:gd name="connsiteX5837" fmla="*/ 4047743 w 4109383"/>
              <a:gd name="connsiteY5837" fmla="*/ 4700571 h 7188975"/>
              <a:gd name="connsiteX5838" fmla="*/ 4052222 w 4109383"/>
              <a:gd name="connsiteY5838" fmla="*/ 4694103 h 7188975"/>
              <a:gd name="connsiteX5839" fmla="*/ 4051828 w 4109383"/>
              <a:gd name="connsiteY5839" fmla="*/ 4690353 h 7188975"/>
              <a:gd name="connsiteX5840" fmla="*/ 4053409 w 4109383"/>
              <a:gd name="connsiteY5840" fmla="*/ 4686991 h 7188975"/>
              <a:gd name="connsiteX5841" fmla="*/ 4063214 w 4109383"/>
              <a:gd name="connsiteY5841" fmla="*/ 4662469 h 7188975"/>
              <a:gd name="connsiteX5842" fmla="*/ 4066800 w 4109383"/>
              <a:gd name="connsiteY5842" fmla="*/ 4649951 h 7188975"/>
              <a:gd name="connsiteX5843" fmla="*/ 4063561 w 4109383"/>
              <a:gd name="connsiteY5843" fmla="*/ 4648584 h 7188975"/>
              <a:gd name="connsiteX5844" fmla="*/ 4054732 w 4109383"/>
              <a:gd name="connsiteY5844" fmla="*/ 4668889 h 7188975"/>
              <a:gd name="connsiteX5845" fmla="*/ 4050753 w 4109383"/>
              <a:gd name="connsiteY5845" fmla="*/ 4677659 h 7188975"/>
              <a:gd name="connsiteX5846" fmla="*/ 4041347 w 4109383"/>
              <a:gd name="connsiteY5846" fmla="*/ 4687572 h 7188975"/>
              <a:gd name="connsiteX5847" fmla="*/ 4039796 w 4109383"/>
              <a:gd name="connsiteY5847" fmla="*/ 4681393 h 7188975"/>
              <a:gd name="connsiteX5848" fmla="*/ 4048966 w 4109383"/>
              <a:gd name="connsiteY5848" fmla="*/ 4665561 h 7188975"/>
              <a:gd name="connsiteX5849" fmla="*/ 4050470 w 4109383"/>
              <a:gd name="connsiteY5849" fmla="*/ 4654105 h 7188975"/>
              <a:gd name="connsiteX5850" fmla="*/ 4056742 w 4109383"/>
              <a:gd name="connsiteY5850" fmla="*/ 4641376 h 7188975"/>
              <a:gd name="connsiteX5851" fmla="*/ 4063331 w 4109383"/>
              <a:gd name="connsiteY5851" fmla="*/ 4624304 h 7188975"/>
              <a:gd name="connsiteX5852" fmla="*/ 4064625 w 4109383"/>
              <a:gd name="connsiteY5852" fmla="*/ 4615744 h 7188975"/>
              <a:gd name="connsiteX5853" fmla="*/ 4065154 w 4109383"/>
              <a:gd name="connsiteY5853" fmla="*/ 4608504 h 7188975"/>
              <a:gd name="connsiteX5854" fmla="*/ 4056013 w 4109383"/>
              <a:gd name="connsiteY5854" fmla="*/ 4614796 h 7188975"/>
              <a:gd name="connsiteX5855" fmla="*/ 4051164 w 4109383"/>
              <a:gd name="connsiteY5855" fmla="*/ 4626334 h 7188975"/>
              <a:gd name="connsiteX5856" fmla="*/ 4048108 w 4109383"/>
              <a:gd name="connsiteY5856" fmla="*/ 4631611 h 7188975"/>
              <a:gd name="connsiteX5857" fmla="*/ 4046420 w 4109383"/>
              <a:gd name="connsiteY5857" fmla="*/ 4636422 h 7188975"/>
              <a:gd name="connsiteX5858" fmla="*/ 4042206 w 4109383"/>
              <a:gd name="connsiteY5858" fmla="*/ 4639271 h 7188975"/>
              <a:gd name="connsiteX5859" fmla="*/ 4035987 w 4109383"/>
              <a:gd name="connsiteY5859" fmla="*/ 4651275 h 7188975"/>
              <a:gd name="connsiteX5860" fmla="*/ 4031561 w 4109383"/>
              <a:gd name="connsiteY5860" fmla="*/ 4657019 h 7188975"/>
              <a:gd name="connsiteX5861" fmla="*/ 4030585 w 4109383"/>
              <a:gd name="connsiteY5861" fmla="*/ 4661235 h 7188975"/>
              <a:gd name="connsiteX5862" fmla="*/ 4026318 w 4109383"/>
              <a:gd name="connsiteY5862" fmla="*/ 4664807 h 7188975"/>
              <a:gd name="connsiteX5863" fmla="*/ 4029533 w 4109383"/>
              <a:gd name="connsiteY5863" fmla="*/ 4657358 h 7188975"/>
              <a:gd name="connsiteX5864" fmla="*/ 4029087 w 4109383"/>
              <a:gd name="connsiteY5864" fmla="*/ 4654333 h 7188975"/>
              <a:gd name="connsiteX5865" fmla="*/ 4031326 w 4109383"/>
              <a:gd name="connsiteY5865" fmla="*/ 4651098 h 7188975"/>
              <a:gd name="connsiteX5866" fmla="*/ 4043687 w 4109383"/>
              <a:gd name="connsiteY5866" fmla="*/ 4618998 h 7188975"/>
              <a:gd name="connsiteX5867" fmla="*/ 4043453 w 4109383"/>
              <a:gd name="connsiteY5867" fmla="*/ 4613078 h 7188975"/>
              <a:gd name="connsiteX5868" fmla="*/ 4042794 w 4109383"/>
              <a:gd name="connsiteY5868" fmla="*/ 4612949 h 7188975"/>
              <a:gd name="connsiteX5869" fmla="*/ 4054415 w 4109383"/>
              <a:gd name="connsiteY5869" fmla="*/ 4590983 h 7188975"/>
              <a:gd name="connsiteX5870" fmla="*/ 4051788 w 4109383"/>
              <a:gd name="connsiteY5870" fmla="*/ 4590380 h 7188975"/>
              <a:gd name="connsiteX5871" fmla="*/ 4049042 w 4109383"/>
              <a:gd name="connsiteY5871" fmla="*/ 4591403 h 7188975"/>
              <a:gd name="connsiteX5872" fmla="*/ 4046039 w 4109383"/>
              <a:gd name="connsiteY5872" fmla="*/ 4595957 h 7188975"/>
              <a:gd name="connsiteX5873" fmla="*/ 4042929 w 4109383"/>
              <a:gd name="connsiteY5873" fmla="*/ 4601959 h 7188975"/>
              <a:gd name="connsiteX5874" fmla="*/ 4034894 w 4109383"/>
              <a:gd name="connsiteY5874" fmla="*/ 4611405 h 7188975"/>
              <a:gd name="connsiteX5875" fmla="*/ 4007097 w 4109383"/>
              <a:gd name="connsiteY5875" fmla="*/ 4653709 h 7188975"/>
              <a:gd name="connsiteX5876" fmla="*/ 4003987 w 4109383"/>
              <a:gd name="connsiteY5876" fmla="*/ 4659711 h 7188975"/>
              <a:gd name="connsiteX5877" fmla="*/ 3999508 w 4109383"/>
              <a:gd name="connsiteY5877" fmla="*/ 4666180 h 7188975"/>
              <a:gd name="connsiteX5878" fmla="*/ 3990127 w 4109383"/>
              <a:gd name="connsiteY5878" fmla="*/ 4684910 h 7188975"/>
              <a:gd name="connsiteX5879" fmla="*/ 3981986 w 4109383"/>
              <a:gd name="connsiteY5879" fmla="*/ 4695804 h 7188975"/>
              <a:gd name="connsiteX5880" fmla="*/ 3982274 w 4109383"/>
              <a:gd name="connsiteY5880" fmla="*/ 4701001 h 7188975"/>
              <a:gd name="connsiteX5881" fmla="*/ 3972869 w 4109383"/>
              <a:gd name="connsiteY5881" fmla="*/ 4713208 h 7188975"/>
              <a:gd name="connsiteX5882" fmla="*/ 3970532 w 4109383"/>
              <a:gd name="connsiteY5882" fmla="*/ 4717478 h 7188975"/>
              <a:gd name="connsiteX5883" fmla="*/ 3968567 w 4109383"/>
              <a:gd name="connsiteY5883" fmla="*/ 4715749 h 7188975"/>
              <a:gd name="connsiteX5884" fmla="*/ 3981047 w 4109383"/>
              <a:gd name="connsiteY5884" fmla="*/ 4691554 h 7188975"/>
              <a:gd name="connsiteX5885" fmla="*/ 3994116 w 4109383"/>
              <a:gd name="connsiteY5885" fmla="*/ 4669218 h 7188975"/>
              <a:gd name="connsiteX5886" fmla="*/ 3993784 w 4109383"/>
              <a:gd name="connsiteY5886" fmla="*/ 4665900 h 7188975"/>
              <a:gd name="connsiteX5887" fmla="*/ 4002625 w 4109383"/>
              <a:gd name="connsiteY5887" fmla="*/ 4641581 h 7188975"/>
              <a:gd name="connsiteX5888" fmla="*/ 4004496 w 4109383"/>
              <a:gd name="connsiteY5888" fmla="*/ 4636134 h 7188975"/>
              <a:gd name="connsiteX5889" fmla="*/ 4004163 w 4109383"/>
              <a:gd name="connsiteY5889" fmla="*/ 4632815 h 7188975"/>
              <a:gd name="connsiteX5890" fmla="*/ 4002216 w 4109383"/>
              <a:gd name="connsiteY5890" fmla="*/ 4633484 h 7188975"/>
              <a:gd name="connsiteX5891" fmla="*/ 3980152 w 4109383"/>
              <a:gd name="connsiteY5891" fmla="*/ 4670577 h 7188975"/>
              <a:gd name="connsiteX5892" fmla="*/ 3979819 w 4109383"/>
              <a:gd name="connsiteY5892" fmla="*/ 4667258 h 7188975"/>
              <a:gd name="connsiteX5893" fmla="*/ 3992043 w 4109383"/>
              <a:gd name="connsiteY5893" fmla="*/ 4644527 h 7188975"/>
              <a:gd name="connsiteX5894" fmla="*/ 3996810 w 4109383"/>
              <a:gd name="connsiteY5894" fmla="*/ 4627785 h 7188975"/>
              <a:gd name="connsiteX5895" fmla="*/ 4011315 w 4109383"/>
              <a:gd name="connsiteY5895" fmla="*/ 4607704 h 7188975"/>
              <a:gd name="connsiteX5896" fmla="*/ 4013518 w 4109383"/>
              <a:gd name="connsiteY5896" fmla="*/ 4605575 h 7188975"/>
              <a:gd name="connsiteX5897" fmla="*/ 4011162 w 4109383"/>
              <a:gd name="connsiteY5897" fmla="*/ 4598143 h 7188975"/>
              <a:gd name="connsiteX5898" fmla="*/ 4002963 w 4109383"/>
              <a:gd name="connsiteY5898" fmla="*/ 4592717 h 7188975"/>
              <a:gd name="connsiteX5899" fmla="*/ 4033356 w 4109383"/>
              <a:gd name="connsiteY5899" fmla="*/ 4534228 h 7188975"/>
              <a:gd name="connsiteX5900" fmla="*/ 4033535 w 4109383"/>
              <a:gd name="connsiteY5900" fmla="*/ 4527986 h 7188975"/>
              <a:gd name="connsiteX5901" fmla="*/ 4038199 w 4109383"/>
              <a:gd name="connsiteY5901" fmla="*/ 4522265 h 7188975"/>
              <a:gd name="connsiteX5902" fmla="*/ 4039918 w 4109383"/>
              <a:gd name="connsiteY5902" fmla="*/ 4507258 h 7188975"/>
              <a:gd name="connsiteX5903" fmla="*/ 4044582 w 4109383"/>
              <a:gd name="connsiteY5903" fmla="*/ 4501539 h 7188975"/>
              <a:gd name="connsiteX5904" fmla="*/ 4043735 w 4109383"/>
              <a:gd name="connsiteY5904" fmla="*/ 4501142 h 7188975"/>
              <a:gd name="connsiteX5905" fmla="*/ 4043403 w 4109383"/>
              <a:gd name="connsiteY5905" fmla="*/ 4497824 h 7188975"/>
              <a:gd name="connsiteX5906" fmla="*/ 4056320 w 4109383"/>
              <a:gd name="connsiteY5906" fmla="*/ 4465928 h 7188975"/>
              <a:gd name="connsiteX5907" fmla="*/ 4029592 w 4109383"/>
              <a:gd name="connsiteY5907" fmla="*/ 4508740 h 7188975"/>
              <a:gd name="connsiteX5908" fmla="*/ 4030181 w 4109383"/>
              <a:gd name="connsiteY5908" fmla="*/ 4510599 h 7188975"/>
              <a:gd name="connsiteX5909" fmla="*/ 4016009 w 4109383"/>
              <a:gd name="connsiteY5909" fmla="*/ 4533997 h 7188975"/>
              <a:gd name="connsiteX5910" fmla="*/ 3990155 w 4109383"/>
              <a:gd name="connsiteY5910" fmla="*/ 4561407 h 7188975"/>
              <a:gd name="connsiteX5911" fmla="*/ 3982775 w 4109383"/>
              <a:gd name="connsiteY5911" fmla="*/ 4572177 h 7188975"/>
              <a:gd name="connsiteX5912" fmla="*/ 3970987 w 4109383"/>
              <a:gd name="connsiteY5912" fmla="*/ 4587208 h 7188975"/>
              <a:gd name="connsiteX5913" fmla="*/ 3967245 w 4109383"/>
              <a:gd name="connsiteY5913" fmla="*/ 4598104 h 7188975"/>
              <a:gd name="connsiteX5914" fmla="*/ 3954611 w 4109383"/>
              <a:gd name="connsiteY5914" fmla="*/ 4612736 h 7188975"/>
              <a:gd name="connsiteX5915" fmla="*/ 3948590 w 4109383"/>
              <a:gd name="connsiteY5915" fmla="*/ 4620982 h 7188975"/>
              <a:gd name="connsiteX5916" fmla="*/ 3949256 w 4109383"/>
              <a:gd name="connsiteY5916" fmla="*/ 4627620 h 7188975"/>
              <a:gd name="connsiteX5917" fmla="*/ 3928512 w 4109383"/>
              <a:gd name="connsiteY5917" fmla="*/ 4653274 h 7188975"/>
              <a:gd name="connsiteX5918" fmla="*/ 3916991 w 4109383"/>
              <a:gd name="connsiteY5918" fmla="*/ 4664946 h 7188975"/>
              <a:gd name="connsiteX5919" fmla="*/ 3917466 w 4109383"/>
              <a:gd name="connsiteY5919" fmla="*/ 4663831 h 7188975"/>
              <a:gd name="connsiteX5920" fmla="*/ 3921447 w 4109383"/>
              <a:gd name="connsiteY5920" fmla="*/ 4653354 h 7188975"/>
              <a:gd name="connsiteX5921" fmla="*/ 3932493 w 4109383"/>
              <a:gd name="connsiteY5921" fmla="*/ 4631805 h 7188975"/>
              <a:gd name="connsiteX5922" fmla="*/ 3947982 w 4109383"/>
              <a:gd name="connsiteY5922" fmla="*/ 4600461 h 7188975"/>
              <a:gd name="connsiteX5923" fmla="*/ 3951462 w 4109383"/>
              <a:gd name="connsiteY5923" fmla="*/ 4596153 h 7188975"/>
              <a:gd name="connsiteX5924" fmla="*/ 3965279 w 4109383"/>
              <a:gd name="connsiteY5924" fmla="*/ 4553631 h 7188975"/>
              <a:gd name="connsiteX5925" fmla="*/ 3969483 w 4109383"/>
              <a:gd name="connsiteY5925" fmla="*/ 4545207 h 7188975"/>
              <a:gd name="connsiteX5926" fmla="*/ 3986169 w 4109383"/>
              <a:gd name="connsiteY5926" fmla="*/ 4517393 h 7188975"/>
              <a:gd name="connsiteX5927" fmla="*/ 3992413 w 4109383"/>
              <a:gd name="connsiteY5927" fmla="*/ 4502502 h 7188975"/>
              <a:gd name="connsiteX5928" fmla="*/ 3997339 w 4109383"/>
              <a:gd name="connsiteY5928" fmla="*/ 4489963 h 7188975"/>
              <a:gd name="connsiteX5929" fmla="*/ 4001059 w 4109383"/>
              <a:gd name="connsiteY5929" fmla="*/ 4484284 h 7188975"/>
              <a:gd name="connsiteX5930" fmla="*/ 4005138 w 4109383"/>
              <a:gd name="connsiteY5930" fmla="*/ 4481741 h 7188975"/>
              <a:gd name="connsiteX5931" fmla="*/ 4020153 w 4109383"/>
              <a:gd name="connsiteY5931" fmla="*/ 4442750 h 7188975"/>
              <a:gd name="connsiteX5932" fmla="*/ 4020518 w 4109383"/>
              <a:gd name="connsiteY5932" fmla="*/ 4435496 h 7188975"/>
              <a:gd name="connsiteX5933" fmla="*/ 4025560 w 4109383"/>
              <a:gd name="connsiteY5933" fmla="*/ 4427467 h 7188975"/>
              <a:gd name="connsiteX5934" fmla="*/ 4032163 w 4109383"/>
              <a:gd name="connsiteY5934" fmla="*/ 4415713 h 7188975"/>
              <a:gd name="connsiteX5935" fmla="*/ 4038408 w 4109383"/>
              <a:gd name="connsiteY5935" fmla="*/ 4400823 h 7188975"/>
              <a:gd name="connsiteX5936" fmla="*/ 4043209 w 4109383"/>
              <a:gd name="connsiteY5936" fmla="*/ 4394165 h 7188975"/>
              <a:gd name="connsiteX5937" fmla="*/ 4050300 w 4109383"/>
              <a:gd name="connsiteY5937" fmla="*/ 4369276 h 7188975"/>
              <a:gd name="connsiteX5938" fmla="*/ 4088006 w 4109383"/>
              <a:gd name="connsiteY5938" fmla="*/ 4288952 h 7188975"/>
              <a:gd name="connsiteX5939" fmla="*/ 4094251 w 4109383"/>
              <a:gd name="connsiteY5939" fmla="*/ 4274062 h 7188975"/>
              <a:gd name="connsiteX5940" fmla="*/ 4099774 w 4109383"/>
              <a:gd name="connsiteY5940" fmla="*/ 4263289 h 7188975"/>
              <a:gd name="connsiteX5941" fmla="*/ 4104458 w 4109383"/>
              <a:gd name="connsiteY5941" fmla="*/ 4252119 h 7188975"/>
              <a:gd name="connsiteX5942" fmla="*/ 4109383 w 4109383"/>
              <a:gd name="connsiteY5942" fmla="*/ 4239579 h 7188975"/>
              <a:gd name="connsiteX5943" fmla="*/ 4107105 w 4109383"/>
              <a:gd name="connsiteY5943" fmla="*/ 4237027 h 7188975"/>
              <a:gd name="connsiteX5944" fmla="*/ 4103625 w 4109383"/>
              <a:gd name="connsiteY5944" fmla="*/ 4241335 h 7188975"/>
              <a:gd name="connsiteX5945" fmla="*/ 4092820 w 4109383"/>
              <a:gd name="connsiteY5945" fmla="*/ 4261511 h 7188975"/>
              <a:gd name="connsiteX5946" fmla="*/ 4088136 w 4109383"/>
              <a:gd name="connsiteY5946" fmla="*/ 4272680 h 7188975"/>
              <a:gd name="connsiteX5947" fmla="*/ 4069654 w 4109383"/>
              <a:gd name="connsiteY5947" fmla="*/ 4295195 h 7188975"/>
              <a:gd name="connsiteX5948" fmla="*/ 4057411 w 4109383"/>
              <a:gd name="connsiteY5948" fmla="*/ 4313212 h 7188975"/>
              <a:gd name="connsiteX5949" fmla="*/ 4053332 w 4109383"/>
              <a:gd name="connsiteY5949" fmla="*/ 4315754 h 7188975"/>
              <a:gd name="connsiteX5950" fmla="*/ 4051407 w 4109383"/>
              <a:gd name="connsiteY5950" fmla="*/ 4326731 h 7188975"/>
              <a:gd name="connsiteX5951" fmla="*/ 4045643 w 4109383"/>
              <a:gd name="connsiteY5951" fmla="*/ 4338877 h 7188975"/>
              <a:gd name="connsiteX5952" fmla="*/ 4038806 w 4109383"/>
              <a:gd name="connsiteY5952" fmla="*/ 4341611 h 7188975"/>
              <a:gd name="connsiteX5953" fmla="*/ 4032802 w 4109383"/>
              <a:gd name="connsiteY5953" fmla="*/ 4355128 h 7188975"/>
              <a:gd name="connsiteX5954" fmla="*/ 4018282 w 4109383"/>
              <a:gd name="connsiteY5954" fmla="*/ 4370593 h 7188975"/>
              <a:gd name="connsiteX5955" fmla="*/ 4017559 w 4109383"/>
              <a:gd name="connsiteY5955" fmla="*/ 4374709 h 7188975"/>
              <a:gd name="connsiteX5956" fmla="*/ 4016726 w 4109383"/>
              <a:gd name="connsiteY5956" fmla="*/ 4363924 h 7188975"/>
              <a:gd name="connsiteX5957" fmla="*/ 4021170 w 4109383"/>
              <a:gd name="connsiteY5957" fmla="*/ 4354128 h 7188975"/>
              <a:gd name="connsiteX5958" fmla="*/ 4019258 w 4109383"/>
              <a:gd name="connsiteY5958" fmla="*/ 4344321 h 7188975"/>
              <a:gd name="connsiteX5959" fmla="*/ 4016740 w 4109383"/>
              <a:gd name="connsiteY5959" fmla="*/ 4343140 h 7188975"/>
              <a:gd name="connsiteX5960" fmla="*/ 4014092 w 4109383"/>
              <a:gd name="connsiteY5960" fmla="*/ 4358232 h 7188975"/>
              <a:gd name="connsiteX5961" fmla="*/ 3997303 w 4109383"/>
              <a:gd name="connsiteY5961" fmla="*/ 4360754 h 7188975"/>
              <a:gd name="connsiteX5962" fmla="*/ 3969095 w 4109383"/>
              <a:gd name="connsiteY5962" fmla="*/ 4402466 h 7188975"/>
              <a:gd name="connsiteX5963" fmla="*/ 3965966 w 4109383"/>
              <a:gd name="connsiteY5963" fmla="*/ 4420304 h 7188975"/>
              <a:gd name="connsiteX5964" fmla="*/ 3953964 w 4109383"/>
              <a:gd name="connsiteY5964" fmla="*/ 4436949 h 7188975"/>
              <a:gd name="connsiteX5965" fmla="*/ 3941239 w 4109383"/>
              <a:gd name="connsiteY5965" fmla="*/ 4457710 h 7188975"/>
              <a:gd name="connsiteX5966" fmla="*/ 3940049 w 4109383"/>
              <a:gd name="connsiteY5966" fmla="*/ 4443788 h 7188975"/>
              <a:gd name="connsiteX5967" fmla="*/ 3945332 w 4109383"/>
              <a:gd name="connsiteY5967" fmla="*/ 4434385 h 7188975"/>
              <a:gd name="connsiteX5968" fmla="*/ 3951220 w 4109383"/>
              <a:gd name="connsiteY5968" fmla="*/ 4416358 h 7188975"/>
              <a:gd name="connsiteX5969" fmla="*/ 3956515 w 4109383"/>
              <a:gd name="connsiteY5969" fmla="*/ 4386172 h 7188975"/>
              <a:gd name="connsiteX5970" fmla="*/ 3960958 w 4109383"/>
              <a:gd name="connsiteY5970" fmla="*/ 4376376 h 7188975"/>
              <a:gd name="connsiteX5971" fmla="*/ 3968758 w 4109383"/>
              <a:gd name="connsiteY5971" fmla="*/ 4368155 h 7188975"/>
              <a:gd name="connsiteX5972" fmla="*/ 3970925 w 4109383"/>
              <a:gd name="connsiteY5972" fmla="*/ 4355805 h 7188975"/>
              <a:gd name="connsiteX5973" fmla="*/ 3978002 w 4109383"/>
              <a:gd name="connsiteY5973" fmla="*/ 4351701 h 7188975"/>
              <a:gd name="connsiteX5974" fmla="*/ 3980409 w 4109383"/>
              <a:gd name="connsiteY5974" fmla="*/ 4337980 h 7188975"/>
              <a:gd name="connsiteX5975" fmla="*/ 3984970 w 4109383"/>
              <a:gd name="connsiteY5975" fmla="*/ 4332693 h 7188975"/>
              <a:gd name="connsiteX5976" fmla="*/ 3981613 w 4109383"/>
              <a:gd name="connsiteY5976" fmla="*/ 4331118 h 7188975"/>
              <a:gd name="connsiteX5977" fmla="*/ 3987377 w 4109383"/>
              <a:gd name="connsiteY5977" fmla="*/ 4318972 h 7188975"/>
              <a:gd name="connsiteX5978" fmla="*/ 3994214 w 4109383"/>
              <a:gd name="connsiteY5978" fmla="*/ 4316239 h 7188975"/>
              <a:gd name="connsiteX5979" fmla="*/ 3998774 w 4109383"/>
              <a:gd name="connsiteY5979" fmla="*/ 4310954 h 7188975"/>
              <a:gd name="connsiteX5980" fmla="*/ 4008864 w 4109383"/>
              <a:gd name="connsiteY5980" fmla="*/ 4284501 h 7188975"/>
              <a:gd name="connsiteX5981" fmla="*/ 4002874 w 4109383"/>
              <a:gd name="connsiteY5981" fmla="*/ 4277237 h 7188975"/>
              <a:gd name="connsiteX5982" fmla="*/ 3995672 w 4109383"/>
              <a:gd name="connsiteY5982" fmla="*/ 4287223 h 7188975"/>
              <a:gd name="connsiteX5983" fmla="*/ 3988594 w 4109383"/>
              <a:gd name="connsiteY5983" fmla="*/ 4291329 h 7188975"/>
              <a:gd name="connsiteX5984" fmla="*/ 3982589 w 4109383"/>
              <a:gd name="connsiteY5984" fmla="*/ 4304847 h 7188975"/>
              <a:gd name="connsiteX5985" fmla="*/ 3980664 w 4109383"/>
              <a:gd name="connsiteY5985" fmla="*/ 4315823 h 7188975"/>
              <a:gd name="connsiteX5986" fmla="*/ 3972258 w 4109383"/>
              <a:gd name="connsiteY5986" fmla="*/ 4332671 h 7188975"/>
              <a:gd name="connsiteX5987" fmla="*/ 3966378 w 4109383"/>
              <a:gd name="connsiteY5987" fmla="*/ 4340308 h 7188975"/>
              <a:gd name="connsiteX5988" fmla="*/ 3961811 w 4109383"/>
              <a:gd name="connsiteY5988" fmla="*/ 4355987 h 7188975"/>
              <a:gd name="connsiteX5989" fmla="*/ 3956893 w 4109383"/>
              <a:gd name="connsiteY5989" fmla="*/ 4358134 h 7188975"/>
              <a:gd name="connsiteX5990" fmla="*/ 3962182 w 4109383"/>
              <a:gd name="connsiteY5990" fmla="*/ 4338340 h 7188975"/>
              <a:gd name="connsiteX5991" fmla="*/ 3954630 w 4109383"/>
              <a:gd name="connsiteY5991" fmla="*/ 4334798 h 7188975"/>
              <a:gd name="connsiteX5992" fmla="*/ 3954506 w 4109383"/>
              <a:gd name="connsiteY5992" fmla="*/ 4340680 h 7188975"/>
              <a:gd name="connsiteX5993" fmla="*/ 3949348 w 4109383"/>
              <a:gd name="connsiteY5993" fmla="*/ 4344200 h 7188975"/>
              <a:gd name="connsiteX5994" fmla="*/ 3941190 w 4109383"/>
              <a:gd name="connsiteY5994" fmla="*/ 4349284 h 7188975"/>
              <a:gd name="connsiteX5995" fmla="*/ 3936746 w 4109383"/>
              <a:gd name="connsiteY5995" fmla="*/ 4359080 h 7188975"/>
              <a:gd name="connsiteX5996" fmla="*/ 3928114 w 4109383"/>
              <a:gd name="connsiteY5996" fmla="*/ 4356515 h 7188975"/>
              <a:gd name="connsiteX5997" fmla="*/ 3924276 w 4109383"/>
              <a:gd name="connsiteY5997" fmla="*/ 4357685 h 7188975"/>
              <a:gd name="connsiteX5998" fmla="*/ 3920315 w 4109383"/>
              <a:gd name="connsiteY5998" fmla="*/ 4364736 h 7188975"/>
              <a:gd name="connsiteX5999" fmla="*/ 3917914 w 4109383"/>
              <a:gd name="connsiteY5999" fmla="*/ 4368066 h 7188975"/>
              <a:gd name="connsiteX6000" fmla="*/ 3912873 w 4109383"/>
              <a:gd name="connsiteY6000" fmla="*/ 4376096 h 7188975"/>
              <a:gd name="connsiteX6001" fmla="*/ 3912515 w 4109383"/>
              <a:gd name="connsiteY6001" fmla="*/ 4372958 h 7188975"/>
              <a:gd name="connsiteX6002" fmla="*/ 3924166 w 4109383"/>
              <a:gd name="connsiteY6002" fmla="*/ 4342783 h 7188975"/>
              <a:gd name="connsiteX6003" fmla="*/ 3922371 w 4109383"/>
              <a:gd name="connsiteY6003" fmla="*/ 4337487 h 7188975"/>
              <a:gd name="connsiteX6004" fmla="*/ 3920940 w 4109383"/>
              <a:gd name="connsiteY6004" fmla="*/ 4324936 h 7188975"/>
              <a:gd name="connsiteX6005" fmla="*/ 3913622 w 4109383"/>
              <a:gd name="connsiteY6005" fmla="*/ 4330414 h 7188975"/>
              <a:gd name="connsiteX6006" fmla="*/ 3907377 w 4109383"/>
              <a:gd name="connsiteY6006" fmla="*/ 4345304 h 7188975"/>
              <a:gd name="connsiteX6007" fmla="*/ 3904020 w 4109383"/>
              <a:gd name="connsiteY6007" fmla="*/ 4343730 h 7188975"/>
              <a:gd name="connsiteX6008" fmla="*/ 3893579 w 4109383"/>
              <a:gd name="connsiteY6008" fmla="*/ 4356652 h 7188975"/>
              <a:gd name="connsiteX6009" fmla="*/ 3879540 w 4109383"/>
              <a:gd name="connsiteY6009" fmla="*/ 4369371 h 7188975"/>
              <a:gd name="connsiteX6010" fmla="*/ 3867414 w 4109383"/>
              <a:gd name="connsiteY6010" fmla="*/ 4391899 h 7188975"/>
              <a:gd name="connsiteX6011" fmla="*/ 3875351 w 4109383"/>
              <a:gd name="connsiteY6011" fmla="*/ 4357012 h 7188975"/>
              <a:gd name="connsiteX6012" fmla="*/ 3869477 w 4109383"/>
              <a:gd name="connsiteY6012" fmla="*/ 4354257 h 7188975"/>
              <a:gd name="connsiteX6013" fmla="*/ 3868266 w 4109383"/>
              <a:gd name="connsiteY6013" fmla="*/ 4354700 h 7188975"/>
              <a:gd name="connsiteX6014" fmla="*/ 3877005 w 4109383"/>
              <a:gd name="connsiteY6014" fmla="*/ 4336672 h 7188975"/>
              <a:gd name="connsiteX6015" fmla="*/ 3887823 w 4109383"/>
              <a:gd name="connsiteY6015" fmla="*/ 4311378 h 7188975"/>
              <a:gd name="connsiteX6016" fmla="*/ 3896708 w 4109383"/>
              <a:gd name="connsiteY6016" fmla="*/ 4293093 h 7188975"/>
              <a:gd name="connsiteX6017" fmla="*/ 3903706 w 4109383"/>
              <a:gd name="connsiteY6017" fmla="*/ 4279723 h 7188975"/>
              <a:gd name="connsiteX6018" fmla="*/ 3910370 w 4109383"/>
              <a:gd name="connsiteY6018" fmla="*/ 4266007 h 7188975"/>
              <a:gd name="connsiteX6019" fmla="*/ 3917663 w 4109383"/>
              <a:gd name="connsiteY6019" fmla="*/ 4250656 h 7188975"/>
              <a:gd name="connsiteX6020" fmla="*/ 3917288 w 4109383"/>
              <a:gd name="connsiteY6020" fmla="*/ 4247988 h 7188975"/>
              <a:gd name="connsiteX6021" fmla="*/ 3913769 w 4109383"/>
              <a:gd name="connsiteY6021" fmla="*/ 4253512 h 7188975"/>
              <a:gd name="connsiteX6022" fmla="*/ 3900402 w 4109383"/>
              <a:gd name="connsiteY6022" fmla="*/ 4278614 h 7188975"/>
              <a:gd name="connsiteX6023" fmla="*/ 3893738 w 4109383"/>
              <a:gd name="connsiteY6023" fmla="*/ 4292329 h 7188975"/>
              <a:gd name="connsiteX6024" fmla="*/ 3875179 w 4109383"/>
              <a:gd name="connsiteY6024" fmla="*/ 4321239 h 7188975"/>
              <a:gd name="connsiteX6025" fmla="*/ 3868321 w 4109383"/>
              <a:gd name="connsiteY6025" fmla="*/ 4330756 h 7188975"/>
              <a:gd name="connsiteX6026" fmla="*/ 3868320 w 4109383"/>
              <a:gd name="connsiteY6026" fmla="*/ 4330758 h 7188975"/>
              <a:gd name="connsiteX6027" fmla="*/ 3867213 w 4109383"/>
              <a:gd name="connsiteY6027" fmla="*/ 4330921 h 7188975"/>
              <a:gd name="connsiteX6028" fmla="*/ 3866060 w 4109383"/>
              <a:gd name="connsiteY6028" fmla="*/ 4335335 h 7188975"/>
              <a:gd name="connsiteX6029" fmla="*/ 3861773 w 4109383"/>
              <a:gd name="connsiteY6029" fmla="*/ 4344018 h 7188975"/>
              <a:gd name="connsiteX6030" fmla="*/ 3858547 w 4109383"/>
              <a:gd name="connsiteY6030" fmla="*/ 4347561 h 7188975"/>
              <a:gd name="connsiteX6031" fmla="*/ 3853516 w 4109383"/>
              <a:gd name="connsiteY6031" fmla="*/ 4360666 h 7188975"/>
              <a:gd name="connsiteX6032" fmla="*/ 3845889 w 4109383"/>
              <a:gd name="connsiteY6032" fmla="*/ 4375675 h 7188975"/>
              <a:gd name="connsiteX6033" fmla="*/ 3841033 w 4109383"/>
              <a:gd name="connsiteY6033" fmla="*/ 4379826 h 7188975"/>
              <a:gd name="connsiteX6034" fmla="*/ 3832777 w 4109383"/>
              <a:gd name="connsiteY6034" fmla="*/ 4396473 h 7188975"/>
              <a:gd name="connsiteX6035" fmla="*/ 3818994 w 4109383"/>
              <a:gd name="connsiteY6035" fmla="*/ 4416584 h 7188975"/>
              <a:gd name="connsiteX6036" fmla="*/ 3817108 w 4109383"/>
              <a:gd name="connsiteY6036" fmla="*/ 4421498 h 7188975"/>
              <a:gd name="connsiteX6037" fmla="*/ 3820507 w 4109383"/>
              <a:gd name="connsiteY6037" fmla="*/ 4409001 h 7188975"/>
              <a:gd name="connsiteX6038" fmla="*/ 3826542 w 4109383"/>
              <a:gd name="connsiteY6038" fmla="*/ 4396926 h 7188975"/>
              <a:gd name="connsiteX6039" fmla="*/ 3828977 w 4109383"/>
              <a:gd name="connsiteY6039" fmla="*/ 4385724 h 7188975"/>
              <a:gd name="connsiteX6040" fmla="*/ 3827974 w 4109383"/>
              <a:gd name="connsiteY6040" fmla="*/ 4384693 h 7188975"/>
              <a:gd name="connsiteX6041" fmla="*/ 3824740 w 4109383"/>
              <a:gd name="connsiteY6041" fmla="*/ 4393119 h 7188975"/>
              <a:gd name="connsiteX6042" fmla="*/ 3824622 w 4109383"/>
              <a:gd name="connsiteY6042" fmla="*/ 4389433 h 7188975"/>
              <a:gd name="connsiteX6043" fmla="*/ 3829824 w 4109383"/>
              <a:gd name="connsiteY6043" fmla="*/ 4380108 h 7188975"/>
              <a:gd name="connsiteX6044" fmla="*/ 3830707 w 4109383"/>
              <a:gd name="connsiteY6044" fmla="*/ 4358478 h 7188975"/>
              <a:gd name="connsiteX6045" fmla="*/ 3835909 w 4109383"/>
              <a:gd name="connsiteY6045" fmla="*/ 4349156 h 7188975"/>
              <a:gd name="connsiteX6046" fmla="*/ 3834850 w 4109383"/>
              <a:gd name="connsiteY6046" fmla="*/ 4348824 h 7188975"/>
              <a:gd name="connsiteX6047" fmla="*/ 3834181 w 4109383"/>
              <a:gd name="connsiteY6047" fmla="*/ 4344234 h 7188975"/>
              <a:gd name="connsiteX6048" fmla="*/ 3835970 w 4109383"/>
              <a:gd name="connsiteY6048" fmla="*/ 4336036 h 7188975"/>
              <a:gd name="connsiteX6049" fmla="*/ 3836604 w 4109383"/>
              <a:gd name="connsiteY6049" fmla="*/ 4334743 h 7188975"/>
              <a:gd name="connsiteX6050" fmla="*/ 3844558 w 4109383"/>
              <a:gd name="connsiteY6050" fmla="*/ 4317214 h 7188975"/>
              <a:gd name="connsiteX6051" fmla="*/ 3843769 w 4109383"/>
              <a:gd name="connsiteY6051" fmla="*/ 4309554 h 7188975"/>
              <a:gd name="connsiteX6052" fmla="*/ 3841725 w 4109383"/>
              <a:gd name="connsiteY6052" fmla="*/ 4312935 h 7188975"/>
              <a:gd name="connsiteX6053" fmla="*/ 3847301 w 4109383"/>
              <a:gd name="connsiteY6053" fmla="*/ 4295768 h 7188975"/>
              <a:gd name="connsiteX6054" fmla="*/ 3840765 w 4109383"/>
              <a:gd name="connsiteY6054" fmla="*/ 4308165 h 7188975"/>
              <a:gd name="connsiteX6055" fmla="*/ 3832024 w 4109383"/>
              <a:gd name="connsiteY6055" fmla="*/ 4328435 h 7188975"/>
              <a:gd name="connsiteX6056" fmla="*/ 3830616 w 4109383"/>
              <a:gd name="connsiteY6056" fmla="*/ 4328027 h 7188975"/>
              <a:gd name="connsiteX6057" fmla="*/ 3822360 w 4109383"/>
              <a:gd name="connsiteY6057" fmla="*/ 4344672 h 7188975"/>
              <a:gd name="connsiteX6058" fmla="*/ 3817329 w 4109383"/>
              <a:gd name="connsiteY6058" fmla="*/ 4357778 h 7188975"/>
              <a:gd name="connsiteX6059" fmla="*/ 3806517 w 4109383"/>
              <a:gd name="connsiteY6059" fmla="*/ 4378654 h 7188975"/>
              <a:gd name="connsiteX6060" fmla="*/ 3800442 w 4109383"/>
              <a:gd name="connsiteY6060" fmla="*/ 4388407 h 7188975"/>
              <a:gd name="connsiteX6061" fmla="*/ 3792226 w 4109383"/>
              <a:gd name="connsiteY6061" fmla="*/ 4407379 h 7188975"/>
              <a:gd name="connsiteX6062" fmla="*/ 3788667 w 4109383"/>
              <a:gd name="connsiteY6062" fmla="*/ 4410576 h 7188975"/>
              <a:gd name="connsiteX6063" fmla="*/ 3798770 w 4109383"/>
              <a:gd name="connsiteY6063" fmla="*/ 4386690 h 7188975"/>
              <a:gd name="connsiteX6064" fmla="*/ 3795761 w 4109383"/>
              <a:gd name="connsiteY6064" fmla="*/ 4383601 h 7188975"/>
              <a:gd name="connsiteX6065" fmla="*/ 3793579 w 4109383"/>
              <a:gd name="connsiteY6065" fmla="*/ 4390497 h 7188975"/>
              <a:gd name="connsiteX6066" fmla="*/ 3789391 w 4109383"/>
              <a:gd name="connsiteY6066" fmla="*/ 4395334 h 7188975"/>
              <a:gd name="connsiteX6067" fmla="*/ 3782942 w 4109383"/>
              <a:gd name="connsiteY6067" fmla="*/ 4402418 h 7188975"/>
              <a:gd name="connsiteX6068" fmla="*/ 3776907 w 4109383"/>
              <a:gd name="connsiteY6068" fmla="*/ 4414494 h 7188975"/>
              <a:gd name="connsiteX6069" fmla="*/ 3772934 w 4109383"/>
              <a:gd name="connsiteY6069" fmla="*/ 4412698 h 7188975"/>
              <a:gd name="connsiteX6070" fmla="*/ 3770338 w 4109383"/>
              <a:gd name="connsiteY6070" fmla="*/ 4414602 h 7188975"/>
              <a:gd name="connsiteX6071" fmla="*/ 3765562 w 4109383"/>
              <a:gd name="connsiteY6071" fmla="*/ 4423401 h 7188975"/>
              <a:gd name="connsiteX6072" fmla="*/ 3763006 w 4109383"/>
              <a:gd name="connsiteY6072" fmla="*/ 4427630 h 7188975"/>
              <a:gd name="connsiteX6073" fmla="*/ 3757266 w 4109383"/>
              <a:gd name="connsiteY6073" fmla="*/ 4437724 h 7188975"/>
              <a:gd name="connsiteX6074" fmla="*/ 3758190 w 4109383"/>
              <a:gd name="connsiteY6074" fmla="*/ 4434104 h 7188975"/>
              <a:gd name="connsiteX6075" fmla="*/ 3775625 w 4109383"/>
              <a:gd name="connsiteY6075" fmla="*/ 4397190 h 7188975"/>
              <a:gd name="connsiteX6076" fmla="*/ 3776508 w 4109383"/>
              <a:gd name="connsiteY6076" fmla="*/ 4391246 h 7188975"/>
              <a:gd name="connsiteX6077" fmla="*/ 3780202 w 4109383"/>
              <a:gd name="connsiteY6077" fmla="*/ 4376768 h 7188975"/>
              <a:gd name="connsiteX6078" fmla="*/ 3774088 w 4109383"/>
              <a:gd name="connsiteY6078" fmla="*/ 4384195 h 7188975"/>
              <a:gd name="connsiteX6079" fmla="*/ 3765203 w 4109383"/>
              <a:gd name="connsiteY6079" fmla="*/ 4402481 h 7188975"/>
              <a:gd name="connsiteX6080" fmla="*/ 3763865 w 4109383"/>
              <a:gd name="connsiteY6080" fmla="*/ 4401107 h 7188975"/>
              <a:gd name="connsiteX6081" fmla="*/ 3759213 w 4109383"/>
              <a:gd name="connsiteY6081" fmla="*/ 4410035 h 7188975"/>
              <a:gd name="connsiteX6082" fmla="*/ 3758249 w 4109383"/>
              <a:gd name="connsiteY6082" fmla="*/ 4412292 h 7188975"/>
              <a:gd name="connsiteX6083" fmla="*/ 3763600 w 4109383"/>
              <a:gd name="connsiteY6083" fmla="*/ 4397604 h 7188975"/>
              <a:gd name="connsiteX6084" fmla="*/ 3766280 w 4109383"/>
              <a:gd name="connsiteY6084" fmla="*/ 4387258 h 7188975"/>
              <a:gd name="connsiteX6085" fmla="*/ 3772667 w 4109383"/>
              <a:gd name="connsiteY6085" fmla="*/ 4364574 h 7188975"/>
              <a:gd name="connsiteX6086" fmla="*/ 3777640 w 4109383"/>
              <a:gd name="connsiteY6086" fmla="*/ 4345562 h 7188975"/>
              <a:gd name="connsiteX6087" fmla="*/ 3781700 w 4109383"/>
              <a:gd name="connsiteY6087" fmla="*/ 4336549 h 7188975"/>
              <a:gd name="connsiteX6088" fmla="*/ 3786447 w 4109383"/>
              <a:gd name="connsiteY6088" fmla="*/ 4331864 h 7188975"/>
              <a:gd name="connsiteX6089" fmla="*/ 3801546 w 4109383"/>
              <a:gd name="connsiteY6089" fmla="*/ 4272827 h 7188975"/>
              <a:gd name="connsiteX6090" fmla="*/ 3801407 w 4109383"/>
              <a:gd name="connsiteY6090" fmla="*/ 4262497 h 7188975"/>
              <a:gd name="connsiteX6091" fmla="*/ 3806883 w 4109383"/>
              <a:gd name="connsiteY6091" fmla="*/ 4249815 h 7188975"/>
              <a:gd name="connsiteX6092" fmla="*/ 3813955 w 4109383"/>
              <a:gd name="connsiteY6092" fmla="*/ 4231460 h 7188975"/>
              <a:gd name="connsiteX6093" fmla="*/ 3820341 w 4109383"/>
              <a:gd name="connsiteY6093" fmla="*/ 4208776 h 7188975"/>
              <a:gd name="connsiteX6094" fmla="*/ 3825635 w 4109383"/>
              <a:gd name="connsiteY6094" fmla="*/ 4198092 h 7188975"/>
              <a:gd name="connsiteX6095" fmla="*/ 3832247 w 4109383"/>
              <a:gd name="connsiteY6095" fmla="*/ 4161079 h 7188975"/>
              <a:gd name="connsiteX6096" fmla="*/ 3871574 w 4109383"/>
              <a:gd name="connsiteY6096" fmla="*/ 4037634 h 7188975"/>
              <a:gd name="connsiteX6097" fmla="*/ 3877960 w 4109383"/>
              <a:gd name="connsiteY6097" fmla="*/ 4014950 h 7188975"/>
              <a:gd name="connsiteX6098" fmla="*/ 3883800 w 4109383"/>
              <a:gd name="connsiteY6098" fmla="*/ 3998267 h 7188975"/>
              <a:gd name="connsiteX6099" fmla="*/ 3888589 w 4109383"/>
              <a:gd name="connsiteY6099" fmla="*/ 3981252 h 7188975"/>
              <a:gd name="connsiteX6100" fmla="*/ 3893562 w 4109383"/>
              <a:gd name="connsiteY6100" fmla="*/ 3962240 h 7188975"/>
              <a:gd name="connsiteX6101" fmla="*/ 3890593 w 4109383"/>
              <a:gd name="connsiteY6101" fmla="*/ 3959254 h 7188975"/>
              <a:gd name="connsiteX6102" fmla="*/ 3886715 w 4109383"/>
              <a:gd name="connsiteY6102" fmla="*/ 3966267 h 7188975"/>
              <a:gd name="connsiteX6103" fmla="*/ 3875217 w 4109383"/>
              <a:gd name="connsiteY6103" fmla="*/ 3997634 h 7188975"/>
              <a:gd name="connsiteX6104" fmla="*/ 3870427 w 4109383"/>
              <a:gd name="connsiteY6104" fmla="*/ 4014648 h 7188975"/>
              <a:gd name="connsiteX6105" fmla="*/ 3849799 w 4109383"/>
              <a:gd name="connsiteY6105" fmla="*/ 4051383 h 7188975"/>
              <a:gd name="connsiteX6106" fmla="*/ 3836384 w 4109383"/>
              <a:gd name="connsiteY6106" fmla="*/ 4080093 h 7188975"/>
              <a:gd name="connsiteX6107" fmla="*/ 3831636 w 4109383"/>
              <a:gd name="connsiteY6107" fmla="*/ 4084778 h 7188975"/>
              <a:gd name="connsiteX6108" fmla="*/ 3830179 w 4109383"/>
              <a:gd name="connsiteY6108" fmla="*/ 4100778 h 7188975"/>
              <a:gd name="connsiteX6109" fmla="*/ 3824157 w 4109383"/>
              <a:gd name="connsiteY6109" fmla="*/ 4119461 h 7188975"/>
              <a:gd name="connsiteX6110" fmla="*/ 3816078 w 4109383"/>
              <a:gd name="connsiteY6110" fmla="*/ 4125158 h 7188975"/>
              <a:gd name="connsiteX6111" fmla="*/ 3809874 w 4109383"/>
              <a:gd name="connsiteY6111" fmla="*/ 4145841 h 7188975"/>
              <a:gd name="connsiteX6112" fmla="*/ 3793489 w 4109383"/>
              <a:gd name="connsiteY6112" fmla="*/ 4171565 h 7188975"/>
              <a:gd name="connsiteX6113" fmla="*/ 3792943 w 4109383"/>
              <a:gd name="connsiteY6113" fmla="*/ 4177564 h 7188975"/>
              <a:gd name="connsiteX6114" fmla="*/ 3791067 w 4109383"/>
              <a:gd name="connsiteY6114" fmla="*/ 4162578 h 7188975"/>
              <a:gd name="connsiteX6115" fmla="*/ 3795675 w 4109383"/>
              <a:gd name="connsiteY6115" fmla="*/ 4147566 h 7188975"/>
              <a:gd name="connsiteX6116" fmla="*/ 3792568 w 4109383"/>
              <a:gd name="connsiteY6116" fmla="*/ 4134251 h 7188975"/>
              <a:gd name="connsiteX6117" fmla="*/ 3789417 w 4109383"/>
              <a:gd name="connsiteY6117" fmla="*/ 4133263 h 7188975"/>
              <a:gd name="connsiteX6118" fmla="*/ 3787413 w 4109383"/>
              <a:gd name="connsiteY6118" fmla="*/ 4155260 h 7188975"/>
              <a:gd name="connsiteX6119" fmla="*/ 3767237 w 4109383"/>
              <a:gd name="connsiteY6119" fmla="*/ 4163342 h 7188975"/>
              <a:gd name="connsiteX6120" fmla="*/ 3736344 w 4109383"/>
              <a:gd name="connsiteY6120" fmla="*/ 4229773 h 7188975"/>
              <a:gd name="connsiteX6121" fmla="*/ 3733975 w 4109383"/>
              <a:gd name="connsiteY6121" fmla="*/ 4255773 h 7188975"/>
              <a:gd name="connsiteX6122" fmla="*/ 3720742 w 4109383"/>
              <a:gd name="connsiteY6122" fmla="*/ 4282482 h 7188975"/>
              <a:gd name="connsiteX6123" fmla="*/ 3706962 w 4109383"/>
              <a:gd name="connsiteY6123" fmla="*/ 4315192 h 7188975"/>
              <a:gd name="connsiteX6124" fmla="*/ 3704401 w 4109383"/>
              <a:gd name="connsiteY6124" fmla="*/ 4295877 h 7188975"/>
              <a:gd name="connsiteX6125" fmla="*/ 3710059 w 4109383"/>
              <a:gd name="connsiteY6125" fmla="*/ 4281194 h 7188975"/>
              <a:gd name="connsiteX6126" fmla="*/ 3715760 w 4109383"/>
              <a:gd name="connsiteY6126" fmla="*/ 4254181 h 7188975"/>
              <a:gd name="connsiteX6127" fmla="*/ 3719768 w 4109383"/>
              <a:gd name="connsiteY6127" fmla="*/ 4210182 h 7188975"/>
              <a:gd name="connsiteX6128" fmla="*/ 3724375 w 4109383"/>
              <a:gd name="connsiteY6128" fmla="*/ 4195168 h 7188975"/>
              <a:gd name="connsiteX6129" fmla="*/ 3733184 w 4109383"/>
              <a:gd name="connsiteY6129" fmla="*/ 4181472 h 7188975"/>
              <a:gd name="connsiteX6130" fmla="*/ 3734824 w 4109383"/>
              <a:gd name="connsiteY6130" fmla="*/ 4163471 h 7188975"/>
              <a:gd name="connsiteX6131" fmla="*/ 3743084 w 4109383"/>
              <a:gd name="connsiteY6131" fmla="*/ 4155775 h 7188975"/>
              <a:gd name="connsiteX6132" fmla="*/ 3744907 w 4109383"/>
              <a:gd name="connsiteY6132" fmla="*/ 4135775 h 7188975"/>
              <a:gd name="connsiteX6133" fmla="*/ 3750018 w 4109383"/>
              <a:gd name="connsiteY6133" fmla="*/ 4127090 h 7188975"/>
              <a:gd name="connsiteX6134" fmla="*/ 3745817 w 4109383"/>
              <a:gd name="connsiteY6134" fmla="*/ 4125774 h 7188975"/>
              <a:gd name="connsiteX6135" fmla="*/ 3751840 w 4109383"/>
              <a:gd name="connsiteY6135" fmla="*/ 4107090 h 7188975"/>
              <a:gd name="connsiteX6136" fmla="*/ 3759920 w 4109383"/>
              <a:gd name="connsiteY6136" fmla="*/ 4101393 h 7188975"/>
              <a:gd name="connsiteX6137" fmla="*/ 3765031 w 4109383"/>
              <a:gd name="connsiteY6137" fmla="*/ 4092710 h 7188975"/>
              <a:gd name="connsiteX6138" fmla="*/ 3775157 w 4109383"/>
              <a:gd name="connsiteY6138" fmla="*/ 4052684 h 7188975"/>
              <a:gd name="connsiteX6139" fmla="*/ 3767303 w 4109383"/>
              <a:gd name="connsiteY6139" fmla="*/ 4044053 h 7188975"/>
              <a:gd name="connsiteX6140" fmla="*/ 3759363 w 4109383"/>
              <a:gd name="connsiteY6140" fmla="*/ 4060078 h 7188975"/>
              <a:gd name="connsiteX6141" fmla="*/ 3751101 w 4109383"/>
              <a:gd name="connsiteY6141" fmla="*/ 4067776 h 7188975"/>
              <a:gd name="connsiteX6142" fmla="*/ 3744896 w 4109383"/>
              <a:gd name="connsiteY6142" fmla="*/ 4088458 h 7188975"/>
              <a:gd name="connsiteX6143" fmla="*/ 3743439 w 4109383"/>
              <a:gd name="connsiteY6143" fmla="*/ 4104459 h 7188975"/>
              <a:gd name="connsiteX6144" fmla="*/ 3734588 w 4109383"/>
              <a:gd name="connsiteY6144" fmla="*/ 4130484 h 7188975"/>
              <a:gd name="connsiteX6145" fmla="*/ 3728063 w 4109383"/>
              <a:gd name="connsiteY6145" fmla="*/ 4142841 h 7188975"/>
              <a:gd name="connsiteX6146" fmla="*/ 3723776 w 4109383"/>
              <a:gd name="connsiteY6146" fmla="*/ 4166183 h 7188975"/>
              <a:gd name="connsiteX6147" fmla="*/ 3717979 w 4109383"/>
              <a:gd name="connsiteY6147" fmla="*/ 4170536 h 7188975"/>
              <a:gd name="connsiteX6148" fmla="*/ 3722812 w 4109383"/>
              <a:gd name="connsiteY6148" fmla="*/ 4141195 h 7188975"/>
              <a:gd name="connsiteX6149" fmla="*/ 3713361 w 4109383"/>
              <a:gd name="connsiteY6149" fmla="*/ 4138235 h 7188975"/>
              <a:gd name="connsiteX6150" fmla="*/ 3713682 w 4109383"/>
              <a:gd name="connsiteY6150" fmla="*/ 4146564 h 7188975"/>
              <a:gd name="connsiteX6151" fmla="*/ 3707704 w 4109383"/>
              <a:gd name="connsiteY6151" fmla="*/ 4152919 h 7188975"/>
              <a:gd name="connsiteX6152" fmla="*/ 3698210 w 4109383"/>
              <a:gd name="connsiteY6152" fmla="*/ 4162287 h 7188975"/>
              <a:gd name="connsiteX6153" fmla="*/ 3693602 w 4109383"/>
              <a:gd name="connsiteY6153" fmla="*/ 4177300 h 7188975"/>
              <a:gd name="connsiteX6154" fmla="*/ 3682919 w 4109383"/>
              <a:gd name="connsiteY6154" fmla="*/ 4176010 h 7188975"/>
              <a:gd name="connsiteX6155" fmla="*/ 3678354 w 4109383"/>
              <a:gd name="connsiteY6155" fmla="*/ 4178693 h 7188975"/>
              <a:gd name="connsiteX6156" fmla="*/ 3674111 w 4109383"/>
              <a:gd name="connsiteY6156" fmla="*/ 4189706 h 7188975"/>
              <a:gd name="connsiteX6157" fmla="*/ 3671464 w 4109383"/>
              <a:gd name="connsiteY6157" fmla="*/ 4195050 h 7188975"/>
              <a:gd name="connsiteX6158" fmla="*/ 3665989 w 4109383"/>
              <a:gd name="connsiteY6158" fmla="*/ 4207732 h 7188975"/>
              <a:gd name="connsiteX6159" fmla="*/ 3665302 w 4109383"/>
              <a:gd name="connsiteY6159" fmla="*/ 4203403 h 7188975"/>
              <a:gd name="connsiteX6160" fmla="*/ 3677026 w 4109383"/>
              <a:gd name="connsiteY6160" fmla="*/ 4157707 h 7188975"/>
              <a:gd name="connsiteX6161" fmla="*/ 3674422 w 4109383"/>
              <a:gd name="connsiteY6161" fmla="*/ 4150721 h 7188975"/>
              <a:gd name="connsiteX6162" fmla="*/ 3671678 w 4109383"/>
              <a:gd name="connsiteY6162" fmla="*/ 4133406 h 7188975"/>
              <a:gd name="connsiteX6163" fmla="*/ 3663236 w 4109383"/>
              <a:gd name="connsiteY6163" fmla="*/ 4143103 h 7188975"/>
              <a:gd name="connsiteX6164" fmla="*/ 3656849 w 4109383"/>
              <a:gd name="connsiteY6164" fmla="*/ 4165787 h 7188975"/>
              <a:gd name="connsiteX6165" fmla="*/ 3652648 w 4109383"/>
              <a:gd name="connsiteY6165" fmla="*/ 4164471 h 7188975"/>
              <a:gd name="connsiteX6166" fmla="*/ 3641011 w 4109383"/>
              <a:gd name="connsiteY6166" fmla="*/ 4185510 h 7188975"/>
              <a:gd name="connsiteX6167" fmla="*/ 3624991 w 4109383"/>
              <a:gd name="connsiteY6167" fmla="*/ 4207231 h 7188975"/>
              <a:gd name="connsiteX6168" fmla="*/ 3612079 w 4109383"/>
              <a:gd name="connsiteY6168" fmla="*/ 4242272 h 7188975"/>
              <a:gd name="connsiteX6169" fmla="*/ 3618916 w 4109383"/>
              <a:gd name="connsiteY6169" fmla="*/ 4190930 h 7188975"/>
              <a:gd name="connsiteX6170" fmla="*/ 3611565 w 4109383"/>
              <a:gd name="connsiteY6170" fmla="*/ 4188627 h 7188975"/>
              <a:gd name="connsiteX6171" fmla="*/ 3610131 w 4109383"/>
              <a:gd name="connsiteY6171" fmla="*/ 4189577 h 7188975"/>
              <a:gd name="connsiteX6172" fmla="*/ 3619293 w 4109383"/>
              <a:gd name="connsiteY6172" fmla="*/ 4161797 h 7188975"/>
              <a:gd name="connsiteX6173" fmla="*/ 3630396 w 4109383"/>
              <a:gd name="connsiteY6173" fmla="*/ 4123209 h 7188975"/>
              <a:gd name="connsiteX6174" fmla="*/ 3639714 w 4109383"/>
              <a:gd name="connsiteY6174" fmla="*/ 4095027 h 7188975"/>
              <a:gd name="connsiteX6175" fmla="*/ 3647136 w 4109383"/>
              <a:gd name="connsiteY6175" fmla="*/ 4074284 h 7188975"/>
              <a:gd name="connsiteX6176" fmla="*/ 3654125 w 4109383"/>
              <a:gd name="connsiteY6176" fmla="*/ 4053144 h 7188975"/>
              <a:gd name="connsiteX6177" fmla="*/ 3661746 w 4109383"/>
              <a:gd name="connsiteY6177" fmla="*/ 4029528 h 7188975"/>
              <a:gd name="connsiteX6178" fmla="*/ 3661077 w 4109383"/>
              <a:gd name="connsiteY6178" fmla="*/ 4025867 h 7188975"/>
              <a:gd name="connsiteX6179" fmla="*/ 3657249 w 4109383"/>
              <a:gd name="connsiteY6179" fmla="*/ 4034605 h 7188975"/>
              <a:gd name="connsiteX6180" fmla="*/ 3643037 w 4109383"/>
              <a:gd name="connsiteY6180" fmla="*/ 4073611 h 7188975"/>
              <a:gd name="connsiteX6181" fmla="*/ 3636048 w 4109383"/>
              <a:gd name="connsiteY6181" fmla="*/ 4094750 h 7188975"/>
              <a:gd name="connsiteX6182" fmla="*/ 3615840 w 4109383"/>
              <a:gd name="connsiteY6182" fmla="*/ 4140523 h 7188975"/>
              <a:gd name="connsiteX6183" fmla="*/ 3608277 w 4109383"/>
              <a:gd name="connsiteY6183" fmla="*/ 4155795 h 7188975"/>
              <a:gd name="connsiteX6184" fmla="*/ 3608276 w 4109383"/>
              <a:gd name="connsiteY6184" fmla="*/ 4155798 h 7188975"/>
              <a:gd name="connsiteX6185" fmla="*/ 3606947 w 4109383"/>
              <a:gd name="connsiteY6185" fmla="*/ 4156325 h 7188975"/>
              <a:gd name="connsiteX6186" fmla="*/ 3605900 w 4109383"/>
              <a:gd name="connsiteY6186" fmla="*/ 4162862 h 7188975"/>
              <a:gd name="connsiteX6187" fmla="*/ 3601393 w 4109383"/>
              <a:gd name="connsiteY6187" fmla="*/ 4176262 h 7188975"/>
              <a:gd name="connsiteX6188" fmla="*/ 3597762 w 4109383"/>
              <a:gd name="connsiteY6188" fmla="*/ 4182128 h 7188975"/>
              <a:gd name="connsiteX6189" fmla="*/ 3592706 w 4109383"/>
              <a:gd name="connsiteY6189" fmla="*/ 4201968 h 7188975"/>
              <a:gd name="connsiteX6190" fmla="*/ 3584652 w 4109383"/>
              <a:gd name="connsiteY6190" fmla="*/ 4225191 h 7188975"/>
              <a:gd name="connsiteX6191" fmla="*/ 3579090 w 4109383"/>
              <a:gd name="connsiteY6191" fmla="*/ 4232354 h 7188975"/>
              <a:gd name="connsiteX6192" fmla="*/ 3570404 w 4109383"/>
              <a:gd name="connsiteY6192" fmla="*/ 4258056 h 7188975"/>
              <a:gd name="connsiteX6193" fmla="*/ 3555288 w 4109383"/>
              <a:gd name="connsiteY6193" fmla="*/ 4290134 h 7188975"/>
              <a:gd name="connsiteX6194" fmla="*/ 3553392 w 4109383"/>
              <a:gd name="connsiteY6194" fmla="*/ 4297572 h 7188975"/>
              <a:gd name="connsiteX6195" fmla="*/ 3556515 w 4109383"/>
              <a:gd name="connsiteY6195" fmla="*/ 4279032 h 7188975"/>
              <a:gd name="connsiteX6196" fmla="*/ 3562873 w 4109383"/>
              <a:gd name="connsiteY6196" fmla="*/ 4260375 h 7188975"/>
              <a:gd name="connsiteX6197" fmla="*/ 3564931 w 4109383"/>
              <a:gd name="connsiteY6197" fmla="*/ 4243920 h 7188975"/>
              <a:gd name="connsiteX6198" fmla="*/ 3563630 w 4109383"/>
              <a:gd name="connsiteY6198" fmla="*/ 4242737 h 7188975"/>
              <a:gd name="connsiteX6199" fmla="*/ 3556679 w 4109383"/>
              <a:gd name="connsiteY6199" fmla="*/ 4270015 h 7188975"/>
              <a:gd name="connsiteX6200" fmla="*/ 3544453 w 4109383"/>
              <a:gd name="connsiteY6200" fmla="*/ 4280285 h 7188975"/>
              <a:gd name="connsiteX6201" fmla="*/ 3526955 w 4109383"/>
              <a:gd name="connsiteY6201" fmla="*/ 4333488 h 7188975"/>
              <a:gd name="connsiteX6202" fmla="*/ 3523334 w 4109383"/>
              <a:gd name="connsiteY6202" fmla="*/ 4342158 h 7188975"/>
              <a:gd name="connsiteX6203" fmla="*/ 3523077 w 4109383"/>
              <a:gd name="connsiteY6203" fmla="*/ 4341925 h 7188975"/>
              <a:gd name="connsiteX6204" fmla="*/ 3523100 w 4109383"/>
              <a:gd name="connsiteY6204" fmla="*/ 4342716 h 7188975"/>
              <a:gd name="connsiteX6205" fmla="*/ 3519918 w 4109383"/>
              <a:gd name="connsiteY6205" fmla="*/ 4350333 h 7188975"/>
              <a:gd name="connsiteX6206" fmla="*/ 3511098 w 4109383"/>
              <a:gd name="connsiteY6206" fmla="*/ 4362980 h 7188975"/>
              <a:gd name="connsiteX6207" fmla="*/ 3502881 w 4109383"/>
              <a:gd name="connsiteY6207" fmla="*/ 4395220 h 7188975"/>
              <a:gd name="connsiteX6208" fmla="*/ 3489066 w 4109383"/>
              <a:gd name="connsiteY6208" fmla="*/ 4428479 h 7188975"/>
              <a:gd name="connsiteX6209" fmla="*/ 3473354 w 4109383"/>
              <a:gd name="connsiteY6209" fmla="*/ 4469178 h 7188975"/>
              <a:gd name="connsiteX6210" fmla="*/ 3477309 w 4109383"/>
              <a:gd name="connsiteY6210" fmla="*/ 4445284 h 7188975"/>
              <a:gd name="connsiteX6211" fmla="*/ 3484099 w 4109383"/>
              <a:gd name="connsiteY6211" fmla="*/ 4427021 h 7188975"/>
              <a:gd name="connsiteX6212" fmla="*/ 3494248 w 4109383"/>
              <a:gd name="connsiteY6212" fmla="*/ 4393483 h 7188975"/>
              <a:gd name="connsiteX6213" fmla="*/ 3508154 w 4109383"/>
              <a:gd name="connsiteY6213" fmla="*/ 4338924 h 7188975"/>
              <a:gd name="connsiteX6214" fmla="*/ 3514510 w 4109383"/>
              <a:gd name="connsiteY6214" fmla="*/ 4320266 h 7188975"/>
              <a:gd name="connsiteX6215" fmla="*/ 3522601 w 4109383"/>
              <a:gd name="connsiteY6215" fmla="*/ 4303185 h 7188975"/>
              <a:gd name="connsiteX6216" fmla="*/ 3528290 w 4109383"/>
              <a:gd name="connsiteY6216" fmla="*/ 4280864 h 7188975"/>
              <a:gd name="connsiteX6217" fmla="*/ 3534484 w 4109383"/>
              <a:gd name="connsiteY6217" fmla="*/ 4271223 h 7188975"/>
              <a:gd name="connsiteX6218" fmla="*/ 3540804 w 4109383"/>
              <a:gd name="connsiteY6218" fmla="*/ 4246424 h 7188975"/>
              <a:gd name="connsiteX6219" fmla="*/ 3545698 w 4109383"/>
              <a:gd name="connsiteY6219" fmla="*/ 4235599 h 7188975"/>
              <a:gd name="connsiteX6220" fmla="*/ 3543965 w 4109383"/>
              <a:gd name="connsiteY6220" fmla="*/ 4234023 h 7188975"/>
              <a:gd name="connsiteX6221" fmla="*/ 3552019 w 4109383"/>
              <a:gd name="connsiteY6221" fmla="*/ 4210799 h 7188975"/>
              <a:gd name="connsiteX6222" fmla="*/ 3557582 w 4109383"/>
              <a:gd name="connsiteY6222" fmla="*/ 4203637 h 7188975"/>
              <a:gd name="connsiteX6223" fmla="*/ 3562475 w 4109383"/>
              <a:gd name="connsiteY6223" fmla="*/ 4192815 h 7188975"/>
              <a:gd name="connsiteX6224" fmla="*/ 3578350 w 4109383"/>
              <a:gd name="connsiteY6224" fmla="*/ 4143098 h 7188975"/>
              <a:gd name="connsiteX6225" fmla="*/ 3576778 w 4109383"/>
              <a:gd name="connsiteY6225" fmla="*/ 4132509 h 7188975"/>
              <a:gd name="connsiteX6226" fmla="*/ 3568489 w 4109383"/>
              <a:gd name="connsiteY6226" fmla="*/ 4152462 h 7188975"/>
              <a:gd name="connsiteX6227" fmla="*/ 3562294 w 4109383"/>
              <a:gd name="connsiteY6227" fmla="*/ 4162106 h 7188975"/>
              <a:gd name="connsiteX6228" fmla="*/ 3553608 w 4109383"/>
              <a:gd name="connsiteY6228" fmla="*/ 4187808 h 7188975"/>
              <a:gd name="connsiteX6229" fmla="*/ 3548552 w 4109383"/>
              <a:gd name="connsiteY6229" fmla="*/ 4207647 h 7188975"/>
              <a:gd name="connsiteX6230" fmla="*/ 3537102 w 4109383"/>
              <a:gd name="connsiteY6230" fmla="*/ 4240003 h 7188975"/>
              <a:gd name="connsiteX6231" fmla="*/ 3530511 w 4109383"/>
              <a:gd name="connsiteY6231" fmla="*/ 4255394 h 7188975"/>
              <a:gd name="connsiteX6232" fmla="*/ 3522059 w 4109383"/>
              <a:gd name="connsiteY6232" fmla="*/ 4284366 h 7188975"/>
              <a:gd name="connsiteX6233" fmla="*/ 3517996 w 4109383"/>
              <a:gd name="connsiteY6233" fmla="*/ 4289834 h 7188975"/>
              <a:gd name="connsiteX6234" fmla="*/ 3528343 w 4109383"/>
              <a:gd name="connsiteY6234" fmla="*/ 4253424 h 7188975"/>
              <a:gd name="connsiteX6235" fmla="*/ 3524443 w 4109383"/>
              <a:gd name="connsiteY6235" fmla="*/ 4249878 h 7188975"/>
              <a:gd name="connsiteX6236" fmla="*/ 3522347 w 4109383"/>
              <a:gd name="connsiteY6236" fmla="*/ 4260192 h 7188975"/>
              <a:gd name="connsiteX6237" fmla="*/ 3517653 w 4109383"/>
              <a:gd name="connsiteY6237" fmla="*/ 4268142 h 7188975"/>
              <a:gd name="connsiteX6238" fmla="*/ 3510393 w 4109383"/>
              <a:gd name="connsiteY6238" fmla="*/ 4279870 h 7188975"/>
              <a:gd name="connsiteX6239" fmla="*/ 3504036 w 4109383"/>
              <a:gd name="connsiteY6239" fmla="*/ 4298528 h 7188975"/>
              <a:gd name="connsiteX6240" fmla="*/ 3499070 w 4109383"/>
              <a:gd name="connsiteY6240" fmla="*/ 4297066 h 7188975"/>
              <a:gd name="connsiteX6241" fmla="*/ 3496072 w 4109383"/>
              <a:gd name="connsiteY6241" fmla="*/ 4300451 h 7188975"/>
              <a:gd name="connsiteX6242" fmla="*/ 3490980 w 4109383"/>
              <a:gd name="connsiteY6242" fmla="*/ 4314148 h 7188975"/>
              <a:gd name="connsiteX6243" fmla="*/ 3488217 w 4109383"/>
              <a:gd name="connsiteY6243" fmla="*/ 4320802 h 7188975"/>
              <a:gd name="connsiteX6244" fmla="*/ 3482059 w 4109383"/>
              <a:gd name="connsiteY6244" fmla="*/ 4336584 h 7188975"/>
              <a:gd name="connsiteX6245" fmla="*/ 3482889 w 4109383"/>
              <a:gd name="connsiteY6245" fmla="*/ 4331230 h 7188975"/>
              <a:gd name="connsiteX6246" fmla="*/ 3501093 w 4109383"/>
              <a:gd name="connsiteY6246" fmla="*/ 4274469 h 7188975"/>
              <a:gd name="connsiteX6247" fmla="*/ 3501688 w 4109383"/>
              <a:gd name="connsiteY6247" fmla="*/ 4265848 h 7188975"/>
              <a:gd name="connsiteX6248" fmla="*/ 3505011 w 4109383"/>
              <a:gd name="connsiteY6248" fmla="*/ 4244433 h 7188975"/>
              <a:gd name="connsiteX6249" fmla="*/ 3498185 w 4109383"/>
              <a:gd name="connsiteY6249" fmla="*/ 4256556 h 7188975"/>
              <a:gd name="connsiteX6250" fmla="*/ 3488866 w 4109383"/>
              <a:gd name="connsiteY6250" fmla="*/ 4284739 h 7188975"/>
              <a:gd name="connsiteX6251" fmla="*/ 3487132 w 4109383"/>
              <a:gd name="connsiteY6251" fmla="*/ 4283164 h 7188975"/>
              <a:gd name="connsiteX6252" fmla="*/ 3475647 w 4109383"/>
              <a:gd name="connsiteY6252" fmla="*/ 4309376 h 7188975"/>
              <a:gd name="connsiteX6253" fmla="*/ 3461795 w 4109383"/>
              <a:gd name="connsiteY6253" fmla="*/ 4336492 h 7188975"/>
              <a:gd name="connsiteX6254" fmla="*/ 3445885 w 4109383"/>
              <a:gd name="connsiteY6254" fmla="*/ 4380067 h 7188975"/>
              <a:gd name="connsiteX6255" fmla="*/ 3463186 w 4109383"/>
              <a:gd name="connsiteY6255" fmla="*/ 4316377 h 7188975"/>
              <a:gd name="connsiteX6256" fmla="*/ 3460152 w 4109383"/>
              <a:gd name="connsiteY6256" fmla="*/ 4313619 h 7188975"/>
              <a:gd name="connsiteX6257" fmla="*/ 3451592 w 4109383"/>
              <a:gd name="connsiteY6257" fmla="*/ 4324165 h 7188975"/>
              <a:gd name="connsiteX6258" fmla="*/ 3450797 w 4109383"/>
              <a:gd name="connsiteY6258" fmla="*/ 4335661 h 7188975"/>
              <a:gd name="connsiteX6259" fmla="*/ 3447800 w 4109383"/>
              <a:gd name="connsiteY6259" fmla="*/ 4339044 h 7188975"/>
              <a:gd name="connsiteX6260" fmla="*/ 3432125 w 4109383"/>
              <a:gd name="connsiteY6260" fmla="*/ 4385886 h 7188975"/>
              <a:gd name="connsiteX6261" fmla="*/ 3417641 w 4109383"/>
              <a:gd name="connsiteY6261" fmla="*/ 4415483 h 7188975"/>
              <a:gd name="connsiteX6262" fmla="*/ 3402399 w 4109383"/>
              <a:gd name="connsiteY6262" fmla="*/ 4462718 h 7188975"/>
              <a:gd name="connsiteX6263" fmla="*/ 3397560 w 4109383"/>
              <a:gd name="connsiteY6263" fmla="*/ 4477123 h 7188975"/>
              <a:gd name="connsiteX6264" fmla="*/ 3396629 w 4109383"/>
              <a:gd name="connsiteY6264" fmla="*/ 4479684 h 7188975"/>
              <a:gd name="connsiteX6265" fmla="*/ 3392388 w 4109383"/>
              <a:gd name="connsiteY6265" fmla="*/ 4484486 h 7188975"/>
              <a:gd name="connsiteX6266" fmla="*/ 3384226 w 4109383"/>
              <a:gd name="connsiteY6266" fmla="*/ 4507387 h 7188975"/>
              <a:gd name="connsiteX6267" fmla="*/ 3383460 w 4109383"/>
              <a:gd name="connsiteY6267" fmla="*/ 4513041 h 7188975"/>
              <a:gd name="connsiteX6268" fmla="*/ 3380531 w 4109383"/>
              <a:gd name="connsiteY6268" fmla="*/ 4519199 h 7188975"/>
              <a:gd name="connsiteX6269" fmla="*/ 3372957 w 4109383"/>
              <a:gd name="connsiteY6269" fmla="*/ 4545650 h 7188975"/>
              <a:gd name="connsiteX6270" fmla="*/ 3366745 w 4109383"/>
              <a:gd name="connsiteY6270" fmla="*/ 4552565 h 7188975"/>
              <a:gd name="connsiteX6271" fmla="*/ 3362342 w 4109383"/>
              <a:gd name="connsiteY6271" fmla="*/ 4565145 h 7188975"/>
              <a:gd name="connsiteX6272" fmla="*/ 3364151 w 4109383"/>
              <a:gd name="connsiteY6272" fmla="*/ 4556239 h 7188975"/>
              <a:gd name="connsiteX6273" fmla="*/ 3377497 w 4109383"/>
              <a:gd name="connsiteY6273" fmla="*/ 4516441 h 7188975"/>
              <a:gd name="connsiteX6274" fmla="*/ 3381362 w 4109383"/>
              <a:gd name="connsiteY6274" fmla="*/ 4513845 h 7188975"/>
              <a:gd name="connsiteX6275" fmla="*/ 3381957 w 4109383"/>
              <a:gd name="connsiteY6275" fmla="*/ 4505225 h 7188975"/>
              <a:gd name="connsiteX6276" fmla="*/ 3388946 w 4109383"/>
              <a:gd name="connsiteY6276" fmla="*/ 4484087 h 7188975"/>
              <a:gd name="connsiteX6277" fmla="*/ 3391203 w 4109383"/>
              <a:gd name="connsiteY6277" fmla="*/ 4464758 h 7188975"/>
              <a:gd name="connsiteX6278" fmla="*/ 3376394 w 4109383"/>
              <a:gd name="connsiteY6278" fmla="*/ 4512387 h 7188975"/>
              <a:gd name="connsiteX6279" fmla="*/ 3374625 w 4109383"/>
              <a:gd name="connsiteY6279" fmla="*/ 4504670 h 7188975"/>
              <a:gd name="connsiteX6280" fmla="*/ 3367709 w 4109383"/>
              <a:gd name="connsiteY6280" fmla="*/ 4538090 h 7188975"/>
              <a:gd name="connsiteX6281" fmla="*/ 3347573 w 4109383"/>
              <a:gd name="connsiteY6281" fmla="*/ 4596150 h 7188975"/>
              <a:gd name="connsiteX6282" fmla="*/ 3347441 w 4109383"/>
              <a:gd name="connsiteY6282" fmla="*/ 4598960 h 7188975"/>
              <a:gd name="connsiteX6283" fmla="*/ 3343606 w 4109383"/>
              <a:gd name="connsiteY6283" fmla="*/ 4598108 h 7188975"/>
              <a:gd name="connsiteX6284" fmla="*/ 3343472 w 4109383"/>
              <a:gd name="connsiteY6284" fmla="*/ 4594644 h 7188975"/>
              <a:gd name="connsiteX6285" fmla="*/ 3347533 w 4109383"/>
              <a:gd name="connsiteY6285" fmla="*/ 4585630 h 7188975"/>
              <a:gd name="connsiteX6286" fmla="*/ 3358711 w 4109383"/>
              <a:gd name="connsiteY6286" fmla="*/ 4547387 h 7188975"/>
              <a:gd name="connsiteX6287" fmla="*/ 3360726 w 4109383"/>
              <a:gd name="connsiteY6287" fmla="*/ 4547949 h 7188975"/>
              <a:gd name="connsiteX6288" fmla="*/ 3362190 w 4109383"/>
              <a:gd name="connsiteY6288" fmla="*/ 4535415 h 7188975"/>
              <a:gd name="connsiteX6289" fmla="*/ 3366983 w 4109383"/>
              <a:gd name="connsiteY6289" fmla="*/ 4518827 h 7188975"/>
              <a:gd name="connsiteX6290" fmla="*/ 3371846 w 4109383"/>
              <a:gd name="connsiteY6290" fmla="*/ 4496567 h 7188975"/>
              <a:gd name="connsiteX6291" fmla="*/ 3372254 w 4109383"/>
              <a:gd name="connsiteY6291" fmla="*/ 4480239 h 7188975"/>
              <a:gd name="connsiteX6292" fmla="*/ 3371203 w 4109383"/>
              <a:gd name="connsiteY6292" fmla="*/ 4479909 h 7188975"/>
              <a:gd name="connsiteX6293" fmla="*/ 3392968 w 4109383"/>
              <a:gd name="connsiteY6293" fmla="*/ 4418843 h 7188975"/>
              <a:gd name="connsiteX6294" fmla="*/ 3388790 w 4109383"/>
              <a:gd name="connsiteY6294" fmla="*/ 4417278 h 7188975"/>
              <a:gd name="connsiteX6295" fmla="*/ 3384203 w 4109383"/>
              <a:gd name="connsiteY6295" fmla="*/ 4420211 h 7188975"/>
              <a:gd name="connsiteX6296" fmla="*/ 3378727 w 4109383"/>
              <a:gd name="connsiteY6296" fmla="*/ 4432896 h 7188975"/>
              <a:gd name="connsiteX6297" fmla="*/ 3372887 w 4109383"/>
              <a:gd name="connsiteY6297" fmla="*/ 4449578 h 7188975"/>
              <a:gd name="connsiteX6298" fmla="*/ 3358602 w 4109383"/>
              <a:gd name="connsiteY6298" fmla="*/ 4475962 h 7188975"/>
              <a:gd name="connsiteX6299" fmla="*/ 3322064 w 4109383"/>
              <a:gd name="connsiteY6299" fmla="*/ 4560884 h 7188975"/>
              <a:gd name="connsiteX6300" fmla="*/ 3320734 w 4109383"/>
              <a:gd name="connsiteY6300" fmla="*/ 4555296 h 7188975"/>
              <a:gd name="connsiteX6301" fmla="*/ 3321418 w 4109383"/>
              <a:gd name="connsiteY6301" fmla="*/ 4544356 h 7188975"/>
              <a:gd name="connsiteX6302" fmla="*/ 3323011 w 4109383"/>
              <a:gd name="connsiteY6302" fmla="*/ 4537964 h 7188975"/>
              <a:gd name="connsiteX6303" fmla="*/ 3325803 w 4109383"/>
              <a:gd name="connsiteY6303" fmla="*/ 4532773 h 7188975"/>
              <a:gd name="connsiteX6304" fmla="*/ 3327672 w 4109383"/>
              <a:gd name="connsiteY6304" fmla="*/ 4499046 h 7188975"/>
              <a:gd name="connsiteX6305" fmla="*/ 3325928 w 4109383"/>
              <a:gd name="connsiteY6305" fmla="*/ 4495114 h 7188975"/>
              <a:gd name="connsiteX6306" fmla="*/ 3327992 w 4109383"/>
              <a:gd name="connsiteY6306" fmla="*/ 4486288 h 7188975"/>
              <a:gd name="connsiteX6307" fmla="*/ 3330344 w 4109383"/>
              <a:gd name="connsiteY6307" fmla="*/ 4474118 h 7188975"/>
              <a:gd name="connsiteX6308" fmla="*/ 3331498 w 4109383"/>
              <a:gd name="connsiteY6308" fmla="*/ 4460744 h 7188975"/>
              <a:gd name="connsiteX6309" fmla="*/ 3333744 w 4109383"/>
              <a:gd name="connsiteY6309" fmla="*/ 4452826 h 7188975"/>
              <a:gd name="connsiteX6310" fmla="*/ 3332790 w 4109383"/>
              <a:gd name="connsiteY6310" fmla="*/ 4433702 h 7188975"/>
              <a:gd name="connsiteX6311" fmla="*/ 3334622 w 4109383"/>
              <a:gd name="connsiteY6311" fmla="*/ 4425565 h 7188975"/>
              <a:gd name="connsiteX6312" fmla="*/ 3338417 w 4109383"/>
              <a:gd name="connsiteY6312" fmla="*/ 4416239 h 7188975"/>
              <a:gd name="connsiteX6313" fmla="*/ 3346451 w 4109383"/>
              <a:gd name="connsiteY6313" fmla="*/ 4410031 h 7188975"/>
              <a:gd name="connsiteX6314" fmla="*/ 3346519 w 4109383"/>
              <a:gd name="connsiteY6314" fmla="*/ 4390124 h 7188975"/>
              <a:gd name="connsiteX6315" fmla="*/ 3353782 w 4109383"/>
              <a:gd name="connsiteY6315" fmla="*/ 4369722 h 7188975"/>
              <a:gd name="connsiteX6316" fmla="*/ 3343044 w 4109383"/>
              <a:gd name="connsiteY6316" fmla="*/ 4356286 h 7188975"/>
              <a:gd name="connsiteX6317" fmla="*/ 3345203 w 4109383"/>
              <a:gd name="connsiteY6317" fmla="*/ 4350976 h 7188975"/>
              <a:gd name="connsiteX6318" fmla="*/ 3343630 w 4109383"/>
              <a:gd name="connsiteY6318" fmla="*/ 4344311 h 7188975"/>
              <a:gd name="connsiteX6319" fmla="*/ 3345329 w 4109383"/>
              <a:gd name="connsiteY6319" fmla="*/ 4333666 h 7188975"/>
              <a:gd name="connsiteX6320" fmla="*/ 3346194 w 4109383"/>
              <a:gd name="connsiteY6320" fmla="*/ 4323636 h 7188975"/>
              <a:gd name="connsiteX6321" fmla="*/ 3346878 w 4109383"/>
              <a:gd name="connsiteY6321" fmla="*/ 4312696 h 7188975"/>
              <a:gd name="connsiteX6322" fmla="*/ 3344193 w 4109383"/>
              <a:gd name="connsiteY6322" fmla="*/ 4313635 h 7188975"/>
              <a:gd name="connsiteX6323" fmla="*/ 3342418 w 4109383"/>
              <a:gd name="connsiteY6323" fmla="*/ 4319119 h 7188975"/>
              <a:gd name="connsiteX6324" fmla="*/ 3338836 w 4109383"/>
              <a:gd name="connsiteY6324" fmla="*/ 4339500 h 7188975"/>
              <a:gd name="connsiteX6325" fmla="*/ 3337970 w 4109383"/>
              <a:gd name="connsiteY6325" fmla="*/ 4349532 h 7188975"/>
              <a:gd name="connsiteX6326" fmla="*/ 3334981 w 4109383"/>
              <a:gd name="connsiteY6326" fmla="*/ 4358611 h 7188975"/>
              <a:gd name="connsiteX6327" fmla="*/ 3326181 w 4109383"/>
              <a:gd name="connsiteY6327" fmla="*/ 4367259 h 7188975"/>
              <a:gd name="connsiteX6328" fmla="*/ 3314928 w 4109383"/>
              <a:gd name="connsiteY6328" fmla="*/ 4382057 h 7188975"/>
              <a:gd name="connsiteX6329" fmla="*/ 3311615 w 4109383"/>
              <a:gd name="connsiteY6329" fmla="*/ 4394948 h 7188975"/>
              <a:gd name="connsiteX6330" fmla="*/ 3313078 w 4109383"/>
              <a:gd name="connsiteY6330" fmla="*/ 4414146 h 7188975"/>
              <a:gd name="connsiteX6331" fmla="*/ 3302120 w 4109383"/>
              <a:gd name="connsiteY6331" fmla="*/ 4430583 h 7188975"/>
              <a:gd name="connsiteX6332" fmla="*/ 3297790 w 4109383"/>
              <a:gd name="connsiteY6332" fmla="*/ 4421233 h 7188975"/>
              <a:gd name="connsiteX6333" fmla="*/ 3294476 w 4109383"/>
              <a:gd name="connsiteY6333" fmla="*/ 4434127 h 7188975"/>
              <a:gd name="connsiteX6334" fmla="*/ 3279188 w 4109383"/>
              <a:gd name="connsiteY6334" fmla="*/ 4441214 h 7188975"/>
              <a:gd name="connsiteX6335" fmla="*/ 3279121 w 4109383"/>
              <a:gd name="connsiteY6335" fmla="*/ 4461116 h 7188975"/>
              <a:gd name="connsiteX6336" fmla="*/ 3265361 w 4109383"/>
              <a:gd name="connsiteY6336" fmla="*/ 4467495 h 7188975"/>
              <a:gd name="connsiteX6337" fmla="*/ 3263362 w 4109383"/>
              <a:gd name="connsiteY6337" fmla="*/ 4476965 h 7188975"/>
              <a:gd name="connsiteX6338" fmla="*/ 3264327 w 4109383"/>
              <a:gd name="connsiteY6338" fmla="*/ 4469615 h 7188975"/>
              <a:gd name="connsiteX6339" fmla="*/ 3269441 w 4109383"/>
              <a:gd name="connsiteY6339" fmla="*/ 4461668 h 7188975"/>
              <a:gd name="connsiteX6340" fmla="*/ 3271868 w 4109383"/>
              <a:gd name="connsiteY6340" fmla="*/ 4454659 h 7188975"/>
              <a:gd name="connsiteX6341" fmla="*/ 3273054 w 4109383"/>
              <a:gd name="connsiteY6341" fmla="*/ 4431870 h 7188975"/>
              <a:gd name="connsiteX6342" fmla="*/ 3265833 w 4109383"/>
              <a:gd name="connsiteY6342" fmla="*/ 4434070 h 7188975"/>
              <a:gd name="connsiteX6343" fmla="*/ 3262465 w 4109383"/>
              <a:gd name="connsiteY6343" fmla="*/ 4445947 h 7188975"/>
              <a:gd name="connsiteX6344" fmla="*/ 3257533 w 4109383"/>
              <a:gd name="connsiteY6344" fmla="*/ 4454803 h 7188975"/>
              <a:gd name="connsiteX6345" fmla="*/ 3256197 w 4109383"/>
              <a:gd name="connsiteY6345" fmla="*/ 4467267 h 7188975"/>
              <a:gd name="connsiteX6346" fmla="*/ 3257653 w 4109383"/>
              <a:gd name="connsiteY6346" fmla="*/ 4474541 h 7188975"/>
              <a:gd name="connsiteX6347" fmla="*/ 3255193 w 4109383"/>
              <a:gd name="connsiteY6347" fmla="*/ 4490964 h 7188975"/>
              <a:gd name="connsiteX6348" fmla="*/ 3252296 w 4109383"/>
              <a:gd name="connsiteY6348" fmla="*/ 4500408 h 7188975"/>
              <a:gd name="connsiteX6349" fmla="*/ 3252336 w 4109383"/>
              <a:gd name="connsiteY6349" fmla="*/ 4501346 h 7188975"/>
              <a:gd name="connsiteX6350" fmla="*/ 3251726 w 4109383"/>
              <a:gd name="connsiteY6350" fmla="*/ 4502207 h 7188975"/>
              <a:gd name="connsiteX6351" fmla="*/ 3218094 w 4109383"/>
              <a:gd name="connsiteY6351" fmla="*/ 4517799 h 7188975"/>
              <a:gd name="connsiteX6352" fmla="*/ 3211786 w 4109383"/>
              <a:gd name="connsiteY6352" fmla="*/ 4529240 h 7188975"/>
              <a:gd name="connsiteX6353" fmla="*/ 3206671 w 4109383"/>
              <a:gd name="connsiteY6353" fmla="*/ 4531613 h 7188975"/>
              <a:gd name="connsiteX6354" fmla="*/ 3206030 w 4109383"/>
              <a:gd name="connsiteY6354" fmla="*/ 4519627 h 7188975"/>
              <a:gd name="connsiteX6355" fmla="*/ 3205179 w 4109383"/>
              <a:gd name="connsiteY6355" fmla="*/ 4505005 h 7188975"/>
              <a:gd name="connsiteX6356" fmla="*/ 3196735 w 4109383"/>
              <a:gd name="connsiteY6356" fmla="*/ 4514702 h 7188975"/>
              <a:gd name="connsiteX6357" fmla="*/ 3186106 w 4109383"/>
              <a:gd name="connsiteY6357" fmla="*/ 4548400 h 7188975"/>
              <a:gd name="connsiteX6358" fmla="*/ 3186256 w 4109383"/>
              <a:gd name="connsiteY6358" fmla="*/ 4548803 h 7188975"/>
              <a:gd name="connsiteX6359" fmla="*/ 3182996 w 4109383"/>
              <a:gd name="connsiteY6359" fmla="*/ 4548267 h 7188975"/>
              <a:gd name="connsiteX6360" fmla="*/ 3173952 w 4109383"/>
              <a:gd name="connsiteY6360" fmla="*/ 4546782 h 7188975"/>
              <a:gd name="connsiteX6361" fmla="*/ 3190646 w 4109383"/>
              <a:gd name="connsiteY6361" fmla="*/ 4510652 h 7188975"/>
              <a:gd name="connsiteX6362" fmla="*/ 3202751 w 4109383"/>
              <a:gd name="connsiteY6362" fmla="*/ 4476650 h 7188975"/>
              <a:gd name="connsiteX6363" fmla="*/ 3222627 w 4109383"/>
              <a:gd name="connsiteY6363" fmla="*/ 4467436 h 7188975"/>
              <a:gd name="connsiteX6364" fmla="*/ 3254293 w 4109383"/>
              <a:gd name="connsiteY6364" fmla="*/ 4387455 h 7188975"/>
              <a:gd name="connsiteX6365" fmla="*/ 3245514 w 4109383"/>
              <a:gd name="connsiteY6365" fmla="*/ 4340425 h 7188975"/>
              <a:gd name="connsiteX6366" fmla="*/ 3262328 w 4109383"/>
              <a:gd name="connsiteY6366" fmla="*/ 4332630 h 7188975"/>
              <a:gd name="connsiteX6367" fmla="*/ 3259081 w 4109383"/>
              <a:gd name="connsiteY6367" fmla="*/ 4325617 h 7188975"/>
              <a:gd name="connsiteX6368" fmla="*/ 3245579 w 4109383"/>
              <a:gd name="connsiteY6368" fmla="*/ 4320520 h 7188975"/>
              <a:gd name="connsiteX6369" fmla="*/ 3236598 w 4109383"/>
              <a:gd name="connsiteY6369" fmla="*/ 4333203 h 7188975"/>
              <a:gd name="connsiteX6370" fmla="*/ 3222650 w 4109383"/>
              <a:gd name="connsiteY6370" fmla="*/ 4331150 h 7188975"/>
              <a:gd name="connsiteX6371" fmla="*/ 3227234 w 4109383"/>
              <a:gd name="connsiteY6371" fmla="*/ 4329025 h 7188975"/>
              <a:gd name="connsiteX6372" fmla="*/ 3236095 w 4109383"/>
              <a:gd name="connsiteY6372" fmla="*/ 4288007 h 7188975"/>
              <a:gd name="connsiteX6373" fmla="*/ 3248580 w 4109383"/>
              <a:gd name="connsiteY6373" fmla="*/ 4270863 h 7188975"/>
              <a:gd name="connsiteX6374" fmla="*/ 3247119 w 4109383"/>
              <a:gd name="connsiteY6374" fmla="*/ 4251668 h 7188975"/>
              <a:gd name="connsiteX6375" fmla="*/ 3258077 w 4109383"/>
              <a:gd name="connsiteY6375" fmla="*/ 4235232 h 7188975"/>
              <a:gd name="connsiteX6376" fmla="*/ 3270306 w 4109383"/>
              <a:gd name="connsiteY6376" fmla="*/ 4229563 h 7188975"/>
              <a:gd name="connsiteX6377" fmla="*/ 3270565 w 4109383"/>
              <a:gd name="connsiteY6377" fmla="*/ 4218087 h 7188975"/>
              <a:gd name="connsiteX6378" fmla="*/ 3284201 w 4109383"/>
              <a:gd name="connsiteY6378" fmla="*/ 4183375 h 7188975"/>
              <a:gd name="connsiteX6379" fmla="*/ 3298984 w 4109383"/>
              <a:gd name="connsiteY6379" fmla="*/ 4131096 h 7188975"/>
              <a:gd name="connsiteX6380" fmla="*/ 3309496 w 4109383"/>
              <a:gd name="connsiteY6380" fmla="*/ 4117703 h 7188975"/>
              <a:gd name="connsiteX6381" fmla="*/ 3326824 w 4109383"/>
              <a:gd name="connsiteY6381" fmla="*/ 4086958 h 7188975"/>
              <a:gd name="connsiteX6382" fmla="*/ 3329693 w 4109383"/>
              <a:gd name="connsiteY6382" fmla="*/ 4077113 h 7188975"/>
              <a:gd name="connsiteX6383" fmla="*/ 3324918 w 4109383"/>
              <a:gd name="connsiteY6383" fmla="*/ 4070809 h 7188975"/>
              <a:gd name="connsiteX6384" fmla="*/ 3312878 w 4109383"/>
              <a:gd name="connsiteY6384" fmla="*/ 4084909 h 7188975"/>
              <a:gd name="connsiteX6385" fmla="*/ 3302365 w 4109383"/>
              <a:gd name="connsiteY6385" fmla="*/ 4098298 h 7188975"/>
              <a:gd name="connsiteX6386" fmla="*/ 3292936 w 4109383"/>
              <a:gd name="connsiteY6386" fmla="*/ 4114024 h 7188975"/>
              <a:gd name="connsiteX6387" fmla="*/ 3278922 w 4109383"/>
              <a:gd name="connsiteY6387" fmla="*/ 4131878 h 7188975"/>
              <a:gd name="connsiteX6388" fmla="*/ 3206168 w 4109383"/>
              <a:gd name="connsiteY6388" fmla="*/ 4239423 h 7188975"/>
              <a:gd name="connsiteX6389" fmla="*/ 3180368 w 4109383"/>
              <a:gd name="connsiteY6389" fmla="*/ 4259902 h 7188975"/>
              <a:gd name="connsiteX6390" fmla="*/ 3175526 w 4109383"/>
              <a:gd name="connsiteY6390" fmla="*/ 4273503 h 7188975"/>
              <a:gd name="connsiteX6391" fmla="*/ 3161511 w 4109383"/>
              <a:gd name="connsiteY6391" fmla="*/ 4291358 h 7188975"/>
              <a:gd name="connsiteX6392" fmla="*/ 3151635 w 4109383"/>
              <a:gd name="connsiteY6392" fmla="*/ 4310128 h 7188975"/>
              <a:gd name="connsiteX6393" fmla="*/ 3145265 w 4109383"/>
              <a:gd name="connsiteY6393" fmla="*/ 4324439 h 7188975"/>
              <a:gd name="connsiteX6394" fmla="*/ 3136538 w 4109383"/>
              <a:gd name="connsiteY6394" fmla="*/ 4325647 h 7188975"/>
              <a:gd name="connsiteX6395" fmla="*/ 3098891 w 4109383"/>
              <a:gd name="connsiteY6395" fmla="*/ 4368652 h 7188975"/>
              <a:gd name="connsiteX6396" fmla="*/ 3098633 w 4109383"/>
              <a:gd name="connsiteY6396" fmla="*/ 4380128 h 7188975"/>
              <a:gd name="connsiteX6397" fmla="*/ 3094236 w 4109383"/>
              <a:gd name="connsiteY6397" fmla="*/ 4390681 h 7188975"/>
              <a:gd name="connsiteX6398" fmla="*/ 3091479 w 4109383"/>
              <a:gd name="connsiteY6398" fmla="*/ 4393911 h 7188975"/>
              <a:gd name="connsiteX6399" fmla="*/ 3095679 w 4109383"/>
              <a:gd name="connsiteY6399" fmla="*/ 4384572 h 7188975"/>
              <a:gd name="connsiteX6400" fmla="*/ 3072229 w 4109383"/>
              <a:gd name="connsiteY6400" fmla="*/ 4387538 h 7188975"/>
              <a:gd name="connsiteX6401" fmla="*/ 3060058 w 4109383"/>
              <a:gd name="connsiteY6401" fmla="*/ 4410828 h 7188975"/>
              <a:gd name="connsiteX6402" fmla="*/ 3048373 w 4109383"/>
              <a:gd name="connsiteY6402" fmla="*/ 4410328 h 7188975"/>
              <a:gd name="connsiteX6403" fmla="*/ 3055837 w 4109383"/>
              <a:gd name="connsiteY6403" fmla="*/ 4426516 h 7188975"/>
              <a:gd name="connsiteX6404" fmla="*/ 3033479 w 4109383"/>
              <a:gd name="connsiteY6404" fmla="*/ 4471191 h 7188975"/>
              <a:gd name="connsiteX6405" fmla="*/ 3023624 w 4109383"/>
              <a:gd name="connsiteY6405" fmla="*/ 4476725 h 7188975"/>
              <a:gd name="connsiteX6406" fmla="*/ 3006057 w 4109383"/>
              <a:gd name="connsiteY6406" fmla="*/ 4477959 h 7188975"/>
              <a:gd name="connsiteX6407" fmla="*/ 3006461 w 4109383"/>
              <a:gd name="connsiteY6407" fmla="*/ 4458138 h 7188975"/>
              <a:gd name="connsiteX6408" fmla="*/ 3042492 w 4109383"/>
              <a:gd name="connsiteY6408" fmla="*/ 4412062 h 7188975"/>
              <a:gd name="connsiteX6409" fmla="*/ 3065497 w 4109383"/>
              <a:gd name="connsiteY6409" fmla="*/ 4335677 h 7188975"/>
              <a:gd name="connsiteX6410" fmla="*/ 3093817 w 4109383"/>
              <a:gd name="connsiteY6410" fmla="*/ 4285305 h 7188975"/>
              <a:gd name="connsiteX6411" fmla="*/ 3096861 w 4109383"/>
              <a:gd name="connsiteY6411" fmla="*/ 4231871 h 7188975"/>
              <a:gd name="connsiteX6412" fmla="*/ 3123276 w 4109383"/>
              <a:gd name="connsiteY6412" fmla="*/ 4179436 h 7188975"/>
              <a:gd name="connsiteX6413" fmla="*/ 3119624 w 4109383"/>
              <a:gd name="connsiteY6413" fmla="*/ 4167379 h 7188975"/>
              <a:gd name="connsiteX6414" fmla="*/ 3135205 w 4109383"/>
              <a:gd name="connsiteY6414" fmla="*/ 4168041 h 7188975"/>
              <a:gd name="connsiteX6415" fmla="*/ 3126160 w 4109383"/>
              <a:gd name="connsiteY6415" fmla="*/ 4133933 h 7188975"/>
              <a:gd name="connsiteX6416" fmla="*/ 3112812 w 4109383"/>
              <a:gd name="connsiteY6416" fmla="*/ 4119477 h 7188975"/>
              <a:gd name="connsiteX6417" fmla="*/ 3064936 w 4109383"/>
              <a:gd name="connsiteY6417" fmla="*/ 4172984 h 7188975"/>
              <a:gd name="connsiteX6418" fmla="*/ 3085551 w 4109383"/>
              <a:gd name="connsiteY6418" fmla="*/ 4118316 h 7188975"/>
              <a:gd name="connsiteX6419" fmla="*/ 3086605 w 4109383"/>
              <a:gd name="connsiteY6419" fmla="*/ 4066784 h 7188975"/>
              <a:gd name="connsiteX6420" fmla="*/ 3093300 w 4109383"/>
              <a:gd name="connsiteY6420" fmla="*/ 4025409 h 7188975"/>
              <a:gd name="connsiteX6421" fmla="*/ 3085673 w 4109383"/>
              <a:gd name="connsiteY6421" fmla="*/ 4017147 h 7188975"/>
              <a:gd name="connsiteX6422" fmla="*/ 3101903 w 4109383"/>
              <a:gd name="connsiteY6422" fmla="*/ 3986099 h 7188975"/>
              <a:gd name="connsiteX6423" fmla="*/ 3100485 w 4109383"/>
              <a:gd name="connsiteY6423" fmla="*/ 3960252 h 7188975"/>
              <a:gd name="connsiteX6424" fmla="*/ 3076953 w 4109383"/>
              <a:gd name="connsiteY6424" fmla="*/ 3967185 h 7188975"/>
              <a:gd name="connsiteX6425" fmla="*/ 3065269 w 4109383"/>
              <a:gd name="connsiteY6425" fmla="*/ 3966684 h 7188975"/>
              <a:gd name="connsiteX6426" fmla="*/ 3030906 w 4109383"/>
              <a:gd name="connsiteY6426" fmla="*/ 4026719 h 7188975"/>
              <a:gd name="connsiteX6427" fmla="*/ 3025021 w 4109383"/>
              <a:gd name="connsiteY6427" fmla="*/ 4028452 h 7188975"/>
              <a:gd name="connsiteX6428" fmla="*/ 3031309 w 4109383"/>
              <a:gd name="connsiteY6428" fmla="*/ 4006899 h 7188975"/>
              <a:gd name="connsiteX6429" fmla="*/ 3033461 w 4109383"/>
              <a:gd name="connsiteY6429" fmla="*/ 3997069 h 7188975"/>
              <a:gd name="connsiteX6430" fmla="*/ 3039670 w 4109383"/>
              <a:gd name="connsiteY6430" fmla="*/ 3979481 h 7188975"/>
              <a:gd name="connsiteX6431" fmla="*/ 3036020 w 4109383"/>
              <a:gd name="connsiteY6431" fmla="*/ 3967424 h 7188975"/>
              <a:gd name="connsiteX6432" fmla="*/ 3018939 w 4109383"/>
              <a:gd name="connsiteY6432" fmla="*/ 3944876 h 7188975"/>
              <a:gd name="connsiteX6433" fmla="*/ 3029121 w 4109383"/>
              <a:gd name="connsiteY6433" fmla="*/ 3923488 h 7188975"/>
              <a:gd name="connsiteX6434" fmla="*/ 3025796 w 4109383"/>
              <a:gd name="connsiteY6434" fmla="*/ 3895574 h 7188975"/>
              <a:gd name="connsiteX6435" fmla="*/ 3024217 w 4109383"/>
              <a:gd name="connsiteY6435" fmla="*/ 3877653 h 7188975"/>
              <a:gd name="connsiteX6436" fmla="*/ 3034074 w 4109383"/>
              <a:gd name="connsiteY6436" fmla="*/ 3872120 h 7188975"/>
              <a:gd name="connsiteX6437" fmla="*/ 3016914 w 4109383"/>
              <a:gd name="connsiteY6437" fmla="*/ 3853537 h 7188975"/>
              <a:gd name="connsiteX6438" fmla="*/ 2990907 w 4109383"/>
              <a:gd name="connsiteY6438" fmla="*/ 3886153 h 7188975"/>
              <a:gd name="connsiteX6439" fmla="*/ 2987336 w 4109383"/>
              <a:gd name="connsiteY6439" fmla="*/ 3870130 h 7188975"/>
              <a:gd name="connsiteX6440" fmla="*/ 3007379 w 4109383"/>
              <a:gd name="connsiteY6440" fmla="*/ 3843212 h 7188975"/>
              <a:gd name="connsiteX6441" fmla="*/ 3011765 w 4109383"/>
              <a:gd name="connsiteY6441" fmla="*/ 3819594 h 7188975"/>
              <a:gd name="connsiteX6442" fmla="*/ 3028157 w 4109383"/>
              <a:gd name="connsiteY6442" fmla="*/ 3780615 h 7188975"/>
              <a:gd name="connsiteX6443" fmla="*/ 3044061 w 4109383"/>
              <a:gd name="connsiteY6443" fmla="*/ 3765422 h 7188975"/>
              <a:gd name="connsiteX6444" fmla="*/ 3058301 w 4109383"/>
              <a:gd name="connsiteY6444" fmla="*/ 3736273 h 7188975"/>
              <a:gd name="connsiteX6445" fmla="*/ 3054894 w 4109383"/>
              <a:gd name="connsiteY6445" fmla="*/ 3712320 h 7188975"/>
              <a:gd name="connsiteX6446" fmla="*/ 3061345 w 4109383"/>
              <a:gd name="connsiteY6446" fmla="*/ 3682839 h 7188975"/>
              <a:gd name="connsiteX6447" fmla="*/ 3040129 w 4109383"/>
              <a:gd name="connsiteY6447" fmla="*/ 3672016 h 7188975"/>
              <a:gd name="connsiteX6448" fmla="*/ 3009820 w 4109383"/>
              <a:gd name="connsiteY6448" fmla="*/ 3724289 h 7188975"/>
              <a:gd name="connsiteX6449" fmla="*/ 3007506 w 4109383"/>
              <a:gd name="connsiteY6449" fmla="*/ 3742042 h 7188975"/>
              <a:gd name="connsiteX6450" fmla="*/ 3012904 w 4109383"/>
              <a:gd name="connsiteY6450" fmla="*/ 3764095 h 7188975"/>
              <a:gd name="connsiteX6451" fmla="*/ 3000649 w 4109383"/>
              <a:gd name="connsiteY6451" fmla="*/ 3791345 h 7188975"/>
              <a:gd name="connsiteX6452" fmla="*/ 2993022 w 4109383"/>
              <a:gd name="connsiteY6452" fmla="*/ 3783086 h 7188975"/>
              <a:gd name="connsiteX6453" fmla="*/ 2990708 w 4109383"/>
              <a:gd name="connsiteY6453" fmla="*/ 3800844 h 7188975"/>
              <a:gd name="connsiteX6454" fmla="*/ 2970829 w 4109383"/>
              <a:gd name="connsiteY6454" fmla="*/ 3819834 h 7188975"/>
              <a:gd name="connsiteX6455" fmla="*/ 2974234 w 4109383"/>
              <a:gd name="connsiteY6455" fmla="*/ 3843781 h 7188975"/>
              <a:gd name="connsiteX6456" fmla="*/ 2956341 w 4109383"/>
              <a:gd name="connsiteY6456" fmla="*/ 3860875 h 7188975"/>
              <a:gd name="connsiteX6457" fmla="*/ 2953786 w 4109383"/>
              <a:gd name="connsiteY6457" fmla="*/ 3890525 h 7188975"/>
              <a:gd name="connsiteX6458" fmla="*/ 2943599 w 4109383"/>
              <a:gd name="connsiteY6458" fmla="*/ 3911910 h 7188975"/>
              <a:gd name="connsiteX6459" fmla="*/ 2899862 w 4109383"/>
              <a:gd name="connsiteY6459" fmla="*/ 3953691 h 7188975"/>
              <a:gd name="connsiteX6460" fmla="*/ 2877751 w 4109383"/>
              <a:gd name="connsiteY6460" fmla="*/ 3986475 h 7188975"/>
              <a:gd name="connsiteX6461" fmla="*/ 2869474 w 4109383"/>
              <a:gd name="connsiteY6461" fmla="*/ 4009927 h 7188975"/>
              <a:gd name="connsiteX6462" fmla="*/ 2843956 w 4109383"/>
              <a:gd name="connsiteY6462" fmla="*/ 4018758 h 7188975"/>
              <a:gd name="connsiteX6463" fmla="*/ 2860673 w 4109383"/>
              <a:gd name="connsiteY6463" fmla="*/ 3963925 h 7188975"/>
              <a:gd name="connsiteX6464" fmla="*/ 2871426 w 4109383"/>
              <a:gd name="connsiteY6464" fmla="*/ 3914790 h 7188975"/>
              <a:gd name="connsiteX6465" fmla="*/ 2897271 w 4109383"/>
              <a:gd name="connsiteY6465" fmla="*/ 3890100 h 7188975"/>
              <a:gd name="connsiteX6466" fmla="*/ 2926971 w 4109383"/>
              <a:gd name="connsiteY6466" fmla="*/ 3772339 h 7188975"/>
              <a:gd name="connsiteX6467" fmla="*/ 2906571 w 4109383"/>
              <a:gd name="connsiteY6467" fmla="*/ 3721877 h 7188975"/>
              <a:gd name="connsiteX6468" fmla="*/ 2928438 w 4109383"/>
              <a:gd name="connsiteY6468" fmla="*/ 3700989 h 7188975"/>
              <a:gd name="connsiteX6469" fmla="*/ 2922716 w 4109383"/>
              <a:gd name="connsiteY6469" fmla="*/ 3694792 h 7188975"/>
              <a:gd name="connsiteX6470" fmla="*/ 2903161 w 4109383"/>
              <a:gd name="connsiteY6470" fmla="*/ 3697928 h 7188975"/>
              <a:gd name="connsiteX6471" fmla="*/ 2892978 w 4109383"/>
              <a:gd name="connsiteY6471" fmla="*/ 3719316 h 7188975"/>
              <a:gd name="connsiteX6472" fmla="*/ 2873342 w 4109383"/>
              <a:gd name="connsiteY6472" fmla="*/ 3726412 h 7188975"/>
              <a:gd name="connsiteX6473" fmla="*/ 2879305 w 4109383"/>
              <a:gd name="connsiteY6473" fmla="*/ 3720717 h 7188975"/>
              <a:gd name="connsiteX6474" fmla="*/ 2884339 w 4109383"/>
              <a:gd name="connsiteY6474" fmla="*/ 3665383 h 7188975"/>
              <a:gd name="connsiteX6475" fmla="*/ 2898579 w 4109383"/>
              <a:gd name="connsiteY6475" fmla="*/ 3636234 h 7188975"/>
              <a:gd name="connsiteX6476" fmla="*/ 2897274 w 4109383"/>
              <a:gd name="connsiteY6476" fmla="*/ 3630905 h 7188975"/>
              <a:gd name="connsiteX6477" fmla="*/ 2905164 w 4109383"/>
              <a:gd name="connsiteY6477" fmla="*/ 3629703 h 7188975"/>
              <a:gd name="connsiteX6478" fmla="*/ 2895382 w 4109383"/>
              <a:gd name="connsiteY6478" fmla="*/ 3618358 h 7188975"/>
              <a:gd name="connsiteX6479" fmla="*/ 2910255 w 4109383"/>
              <a:gd name="connsiteY6479" fmla="*/ 3597215 h 7188975"/>
              <a:gd name="connsiteX6480" fmla="*/ 2903766 w 4109383"/>
              <a:gd name="connsiteY6480" fmla="*/ 3594801 h 7188975"/>
              <a:gd name="connsiteX6481" fmla="*/ 2905437 w 4109383"/>
              <a:gd name="connsiteY6481" fmla="*/ 3586934 h 7188975"/>
              <a:gd name="connsiteX6482" fmla="*/ 2921342 w 4109383"/>
              <a:gd name="connsiteY6482" fmla="*/ 3571740 h 7188975"/>
              <a:gd name="connsiteX6483" fmla="*/ 2919680 w 4109383"/>
              <a:gd name="connsiteY6483" fmla="*/ 3557781 h 7188975"/>
              <a:gd name="connsiteX6484" fmla="*/ 2932422 w 4109383"/>
              <a:gd name="connsiteY6484" fmla="*/ 3506747 h 7188975"/>
              <a:gd name="connsiteX6485" fmla="*/ 2940218 w 4109383"/>
              <a:gd name="connsiteY6485" fmla="*/ 3471123 h 7188975"/>
              <a:gd name="connsiteX6486" fmla="*/ 2941633 w 4109383"/>
              <a:gd name="connsiteY6486" fmla="*/ 3455800 h 7188975"/>
              <a:gd name="connsiteX6487" fmla="*/ 2941669 w 4109383"/>
              <a:gd name="connsiteY6487" fmla="*/ 3455766 h 7188975"/>
              <a:gd name="connsiteX6488" fmla="*/ 2941642 w 4109383"/>
              <a:gd name="connsiteY6488" fmla="*/ 3455691 h 7188975"/>
              <a:gd name="connsiteX6489" fmla="*/ 2943661 w 4109383"/>
              <a:gd name="connsiteY6489" fmla="*/ 3433827 h 7188975"/>
              <a:gd name="connsiteX6490" fmla="*/ 2955834 w 4109383"/>
              <a:gd name="connsiteY6490" fmla="*/ 3410537 h 7188975"/>
              <a:gd name="connsiteX6491" fmla="*/ 2974375 w 4109383"/>
              <a:gd name="connsiteY6491" fmla="*/ 3361734 h 7188975"/>
              <a:gd name="connsiteX6492" fmla="*/ 2976609 w 4109383"/>
              <a:gd name="connsiteY6492" fmla="*/ 3347945 h 7188975"/>
              <a:gd name="connsiteX6493" fmla="*/ 2968901 w 4109383"/>
              <a:gd name="connsiteY6493" fmla="*/ 3343647 h 7188975"/>
              <a:gd name="connsiteX6494" fmla="*/ 2954742 w 4109383"/>
              <a:gd name="connsiteY6494" fmla="*/ 3368834 h 7188975"/>
              <a:gd name="connsiteX6495" fmla="*/ 2942567 w 4109383"/>
              <a:gd name="connsiteY6495" fmla="*/ 3392120 h 7188975"/>
              <a:gd name="connsiteX6496" fmla="*/ 2932302 w 4109383"/>
              <a:gd name="connsiteY6496" fmla="*/ 3417471 h 7188975"/>
              <a:gd name="connsiteX6497" fmla="*/ 2912665 w 4109383"/>
              <a:gd name="connsiteY6497" fmla="*/ 3439509 h 7188975"/>
              <a:gd name="connsiteX6498" fmla="*/ 2915757 w 4109383"/>
              <a:gd name="connsiteY6498" fmla="*/ 3447684 h 7188975"/>
              <a:gd name="connsiteX6499" fmla="*/ 2910881 w 4109383"/>
              <a:gd name="connsiteY6499" fmla="*/ 3439774 h 7188975"/>
              <a:gd name="connsiteX6500" fmla="*/ 2886568 w 4109383"/>
              <a:gd name="connsiteY6500" fmla="*/ 3459186 h 7188975"/>
              <a:gd name="connsiteX6501" fmla="*/ 2895998 w 4109383"/>
              <a:gd name="connsiteY6501" fmla="*/ 3431475 h 7188975"/>
              <a:gd name="connsiteX6502" fmla="*/ 2894881 w 4109383"/>
              <a:gd name="connsiteY6502" fmla="*/ 3400235 h 7188975"/>
              <a:gd name="connsiteX6503" fmla="*/ 2897167 w 4109383"/>
              <a:gd name="connsiteY6503" fmla="*/ 3376781 h 7188975"/>
              <a:gd name="connsiteX6504" fmla="*/ 2892743 w 4109383"/>
              <a:gd name="connsiteY6504" fmla="*/ 3369603 h 7188975"/>
              <a:gd name="connsiteX6505" fmla="*/ 2900561 w 4109383"/>
              <a:gd name="connsiteY6505" fmla="*/ 3355122 h 7188975"/>
              <a:gd name="connsiteX6506" fmla="*/ 2898941 w 4109383"/>
              <a:gd name="connsiteY6506" fmla="*/ 3338912 h 7188975"/>
              <a:gd name="connsiteX6507" fmla="*/ 2886356 w 4109383"/>
              <a:gd name="connsiteY6507" fmla="*/ 3336604 h 7188975"/>
              <a:gd name="connsiteX6508" fmla="*/ 2879977 w 4109383"/>
              <a:gd name="connsiteY6508" fmla="*/ 3333045 h 7188975"/>
              <a:gd name="connsiteX6509" fmla="*/ 2863236 w 4109383"/>
              <a:gd name="connsiteY6509" fmla="*/ 3360213 h 7188975"/>
              <a:gd name="connsiteX6510" fmla="*/ 2860088 w 4109383"/>
              <a:gd name="connsiteY6510" fmla="*/ 3359635 h 7188975"/>
              <a:gd name="connsiteX6511" fmla="*/ 2862803 w 4109383"/>
              <a:gd name="connsiteY6511" fmla="*/ 3348198 h 7188975"/>
              <a:gd name="connsiteX6512" fmla="*/ 2863653 w 4109383"/>
              <a:gd name="connsiteY6512" fmla="*/ 3342783 h 7188975"/>
              <a:gd name="connsiteX6513" fmla="*/ 2866457 w 4109383"/>
              <a:gd name="connsiteY6513" fmla="*/ 3333750 h 7188975"/>
              <a:gd name="connsiteX6514" fmla="*/ 2864073 w 4109383"/>
              <a:gd name="connsiteY6514" fmla="*/ 3325355 h 7188975"/>
              <a:gd name="connsiteX6515" fmla="*/ 2854032 w 4109383"/>
              <a:gd name="connsiteY6515" fmla="*/ 3306803 h 7188975"/>
              <a:gd name="connsiteX6516" fmla="*/ 2858875 w 4109383"/>
              <a:gd name="connsiteY6516" fmla="*/ 3296550 h 7188975"/>
              <a:gd name="connsiteX6517" fmla="*/ 2856147 w 4109383"/>
              <a:gd name="connsiteY6517" fmla="*/ 3278543 h 7188975"/>
              <a:gd name="connsiteX6518" fmla="*/ 2854698 w 4109383"/>
              <a:gd name="connsiteY6518" fmla="*/ 3267139 h 7188975"/>
              <a:gd name="connsiteX6519" fmla="*/ 2859885 w 4109383"/>
              <a:gd name="connsiteY6519" fmla="*/ 3266497 h 7188975"/>
              <a:gd name="connsiteX6520" fmla="*/ 2849930 w 4109383"/>
              <a:gd name="connsiteY6520" fmla="*/ 3250350 h 7188975"/>
              <a:gd name="connsiteX6521" fmla="*/ 2836840 w 4109383"/>
              <a:gd name="connsiteY6521" fmla="*/ 3263067 h 7188975"/>
              <a:gd name="connsiteX6522" fmla="*/ 2834369 w 4109383"/>
              <a:gd name="connsiteY6522" fmla="*/ 3252268 h 7188975"/>
              <a:gd name="connsiteX6523" fmla="*/ 2844400 w 4109383"/>
              <a:gd name="connsiteY6523" fmla="*/ 3241377 h 7188975"/>
              <a:gd name="connsiteX6524" fmla="*/ 2846012 w 4109383"/>
              <a:gd name="connsiteY6524" fmla="*/ 3228145 h 7188975"/>
              <a:gd name="connsiteX6525" fmla="*/ 2853659 w 4109383"/>
              <a:gd name="connsiteY6525" fmla="*/ 3208858 h 7188975"/>
              <a:gd name="connsiteX6526" fmla="*/ 2861820 w 4109383"/>
              <a:gd name="connsiteY6526" fmla="*/ 3203990 h 7188975"/>
              <a:gd name="connsiteX6527" fmla="*/ 2868617 w 4109383"/>
              <a:gd name="connsiteY6527" fmla="*/ 3190118 h 7188975"/>
              <a:gd name="connsiteX6528" fmla="*/ 2865977 w 4109383"/>
              <a:gd name="connsiteY6528" fmla="*/ 3174512 h 7188975"/>
              <a:gd name="connsiteX6529" fmla="*/ 2868520 w 4109383"/>
              <a:gd name="connsiteY6529" fmla="*/ 3158269 h 7188975"/>
              <a:gd name="connsiteX6530" fmla="*/ 2856612 w 4109383"/>
              <a:gd name="connsiteY6530" fmla="*/ 3145739 h 7188975"/>
              <a:gd name="connsiteX6531" fmla="*/ 2841824 w 4109383"/>
              <a:gd name="connsiteY6531" fmla="*/ 3169288 h 7188975"/>
              <a:gd name="connsiteX6532" fmla="*/ 2841147 w 4109383"/>
              <a:gd name="connsiteY6532" fmla="*/ 3179507 h 7188975"/>
              <a:gd name="connsiteX6533" fmla="*/ 2844810 w 4109383"/>
              <a:gd name="connsiteY6533" fmla="*/ 3194504 h 7188975"/>
              <a:gd name="connsiteX6534" fmla="*/ 2839032 w 4109383"/>
              <a:gd name="connsiteY6534" fmla="*/ 3207767 h 7188975"/>
              <a:gd name="connsiteX6535" fmla="*/ 2834608 w 4109383"/>
              <a:gd name="connsiteY6535" fmla="*/ 3200590 h 7188975"/>
              <a:gd name="connsiteX6536" fmla="*/ 2833931 w 4109383"/>
              <a:gd name="connsiteY6536" fmla="*/ 3210811 h 7188975"/>
              <a:gd name="connsiteX6537" fmla="*/ 2823728 w 4109383"/>
              <a:gd name="connsiteY6537" fmla="*/ 3216897 h 7188975"/>
              <a:gd name="connsiteX6538" fmla="*/ 2826370 w 4109383"/>
              <a:gd name="connsiteY6538" fmla="*/ 3232498 h 7188975"/>
              <a:gd name="connsiteX6539" fmla="*/ 2817187 w 4109383"/>
              <a:gd name="connsiteY6539" fmla="*/ 3237978 h 7188975"/>
              <a:gd name="connsiteX6540" fmla="*/ 2816769 w 4109383"/>
              <a:gd name="connsiteY6540" fmla="*/ 3255408 h 7188975"/>
              <a:gd name="connsiteX6541" fmla="*/ 2811925 w 4109383"/>
              <a:gd name="connsiteY6541" fmla="*/ 3265658 h 7188975"/>
              <a:gd name="connsiteX6542" fmla="*/ 2789481 w 4109383"/>
              <a:gd name="connsiteY6542" fmla="*/ 3279047 h 7188975"/>
              <a:gd name="connsiteX6543" fmla="*/ 2778517 w 4109383"/>
              <a:gd name="connsiteY6543" fmla="*/ 3292953 h 7188975"/>
              <a:gd name="connsiteX6544" fmla="*/ 2774779 w 4109383"/>
              <a:gd name="connsiteY6544" fmla="*/ 3304999 h 7188975"/>
              <a:gd name="connsiteX6545" fmla="*/ 2761173 w 4109383"/>
              <a:gd name="connsiteY6545" fmla="*/ 3303299 h 7188975"/>
              <a:gd name="connsiteX6546" fmla="*/ 2768476 w 4109383"/>
              <a:gd name="connsiteY6546" fmla="*/ 3274401 h 7188975"/>
              <a:gd name="connsiteX6547" fmla="*/ 2772718 w 4109383"/>
              <a:gd name="connsiteY6547" fmla="*/ 3247329 h 7188975"/>
              <a:gd name="connsiteX6548" fmla="*/ 2785982 w 4109383"/>
              <a:gd name="connsiteY6548" fmla="*/ 3239416 h 7188975"/>
              <a:gd name="connsiteX6549" fmla="*/ 2798288 w 4109383"/>
              <a:gd name="connsiteY6549" fmla="*/ 3175626 h 7188975"/>
              <a:gd name="connsiteX6550" fmla="*/ 2785523 w 4109383"/>
              <a:gd name="connsiteY6550" fmla="*/ 3139069 h 7188975"/>
              <a:gd name="connsiteX6551" fmla="*/ 2796744 w 4109383"/>
              <a:gd name="connsiteY6551" fmla="*/ 3132375 h 7188975"/>
              <a:gd name="connsiteX6552" fmla="*/ 2793425 w 4109383"/>
              <a:gd name="connsiteY6552" fmla="*/ 3126992 h 7188975"/>
              <a:gd name="connsiteX6553" fmla="*/ 2782880 w 4109383"/>
              <a:gd name="connsiteY6553" fmla="*/ 3123466 h 7188975"/>
              <a:gd name="connsiteX6554" fmla="*/ 2778038 w 4109383"/>
              <a:gd name="connsiteY6554" fmla="*/ 3133719 h 7188975"/>
              <a:gd name="connsiteX6555" fmla="*/ 2767578 w 4109383"/>
              <a:gd name="connsiteY6555" fmla="*/ 3132595 h 7188975"/>
              <a:gd name="connsiteX6556" fmla="*/ 2770638 w 4109383"/>
              <a:gd name="connsiteY6556" fmla="*/ 3130768 h 7188975"/>
              <a:gd name="connsiteX6557" fmla="*/ 2771562 w 4109383"/>
              <a:gd name="connsiteY6557" fmla="*/ 3098311 h 7188975"/>
              <a:gd name="connsiteX6558" fmla="*/ 2778359 w 4109383"/>
              <a:gd name="connsiteY6558" fmla="*/ 3084439 h 7188975"/>
              <a:gd name="connsiteX6559" fmla="*/ 2774698 w 4109383"/>
              <a:gd name="connsiteY6559" fmla="*/ 3069446 h 7188975"/>
              <a:gd name="connsiteX6560" fmla="*/ 2780476 w 4109383"/>
              <a:gd name="connsiteY6560" fmla="*/ 3056182 h 7188975"/>
              <a:gd name="connsiteX6561" fmla="*/ 2788638 w 4109383"/>
              <a:gd name="connsiteY6561" fmla="*/ 3051313 h 7188975"/>
              <a:gd name="connsiteX6562" fmla="*/ 2787275 w 4109383"/>
              <a:gd name="connsiteY6562" fmla="*/ 3042310 h 7188975"/>
              <a:gd name="connsiteX6563" fmla="*/ 2792537 w 4109383"/>
              <a:gd name="connsiteY6563" fmla="*/ 3014628 h 7188975"/>
              <a:gd name="connsiteX6564" fmla="*/ 2796263 w 4109383"/>
              <a:gd name="connsiteY6564" fmla="*/ 2973138 h 7188975"/>
              <a:gd name="connsiteX6565" fmla="*/ 2802127 w 4109383"/>
              <a:gd name="connsiteY6565" fmla="*/ 2962276 h 7188975"/>
              <a:gd name="connsiteX6566" fmla="*/ 2810621 w 4109383"/>
              <a:gd name="connsiteY6566" fmla="*/ 2937576 h 7188975"/>
              <a:gd name="connsiteX6567" fmla="*/ 2811385 w 4109383"/>
              <a:gd name="connsiteY6567" fmla="*/ 2929760 h 7188975"/>
              <a:gd name="connsiteX6568" fmla="*/ 2807046 w 4109383"/>
              <a:gd name="connsiteY6568" fmla="*/ 2924983 h 7188975"/>
              <a:gd name="connsiteX6569" fmla="*/ 2800163 w 4109383"/>
              <a:gd name="connsiteY6569" fmla="*/ 2936454 h 7188975"/>
              <a:gd name="connsiteX6570" fmla="*/ 2794298 w 4109383"/>
              <a:gd name="connsiteY6570" fmla="*/ 2947313 h 7188975"/>
              <a:gd name="connsiteX6571" fmla="*/ 2789540 w 4109383"/>
              <a:gd name="connsiteY6571" fmla="*/ 2959968 h 7188975"/>
              <a:gd name="connsiteX6572" fmla="*/ 2781723 w 4109383"/>
              <a:gd name="connsiteY6572" fmla="*/ 2974448 h 7188975"/>
              <a:gd name="connsiteX6573" fmla="*/ 2755927 w 4109383"/>
              <a:gd name="connsiteY6573" fmla="*/ 3010697 h 7188975"/>
              <a:gd name="connsiteX6574" fmla="*/ 2750279 w 4109383"/>
              <a:gd name="connsiteY6574" fmla="*/ 3033046 h 7188975"/>
              <a:gd name="connsiteX6575" fmla="*/ 2744843 w 4109383"/>
              <a:gd name="connsiteY6575" fmla="*/ 3028996 h 7188975"/>
              <a:gd name="connsiteX6576" fmla="*/ 2726670 w 4109383"/>
              <a:gd name="connsiteY6576" fmla="*/ 3028819 h 7188975"/>
              <a:gd name="connsiteX6577" fmla="*/ 2728769 w 4109383"/>
              <a:gd name="connsiteY6577" fmla="*/ 3040845 h 7188975"/>
              <a:gd name="connsiteX6578" fmla="*/ 2718613 w 4109383"/>
              <a:gd name="connsiteY6578" fmla="*/ 3078605 h 7188975"/>
              <a:gd name="connsiteX6579" fmla="*/ 2694301 w 4109383"/>
              <a:gd name="connsiteY6579" fmla="*/ 3120535 h 7188975"/>
              <a:gd name="connsiteX6580" fmla="*/ 2674870 w 4109383"/>
              <a:gd name="connsiteY6580" fmla="*/ 3153125 h 7188975"/>
              <a:gd name="connsiteX6581" fmla="*/ 2688937 w 4109383"/>
              <a:gd name="connsiteY6581" fmla="*/ 3155565 h 7188975"/>
              <a:gd name="connsiteX6582" fmla="*/ 2682300 w 4109383"/>
              <a:gd name="connsiteY6582" fmla="*/ 3166290 h 7188975"/>
              <a:gd name="connsiteX6583" fmla="*/ 2683663 w 4109383"/>
              <a:gd name="connsiteY6583" fmla="*/ 3175295 h 7188975"/>
              <a:gd name="connsiteX6584" fmla="*/ 2681880 w 4109383"/>
              <a:gd name="connsiteY6584" fmla="*/ 3183718 h 7188975"/>
              <a:gd name="connsiteX6585" fmla="*/ 2680305 w 4109383"/>
              <a:gd name="connsiteY6585" fmla="*/ 3186346 h 7188975"/>
              <a:gd name="connsiteX6586" fmla="*/ 2682108 w 4109383"/>
              <a:gd name="connsiteY6586" fmla="*/ 3178879 h 7188975"/>
              <a:gd name="connsiteX6587" fmla="*/ 2672740 w 4109383"/>
              <a:gd name="connsiteY6587" fmla="*/ 3180639 h 7188975"/>
              <a:gd name="connsiteX6588" fmla="*/ 2670059 w 4109383"/>
              <a:gd name="connsiteY6588" fmla="*/ 3175965 h 7188975"/>
              <a:gd name="connsiteX6589" fmla="*/ 2656189 w 4109383"/>
              <a:gd name="connsiteY6589" fmla="*/ 3160943 h 7188975"/>
              <a:gd name="connsiteX6590" fmla="*/ 2674010 w 4109383"/>
              <a:gd name="connsiteY6590" fmla="*/ 3125072 h 7188975"/>
              <a:gd name="connsiteX6591" fmla="*/ 2677551 w 4109383"/>
              <a:gd name="connsiteY6591" fmla="*/ 3115188 h 7188975"/>
              <a:gd name="connsiteX6592" fmla="*/ 2684219 w 4109383"/>
              <a:gd name="connsiteY6592" fmla="*/ 3116367 h 7188975"/>
              <a:gd name="connsiteX6593" fmla="*/ 2680462 w 4109383"/>
              <a:gd name="connsiteY6593" fmla="*/ 3107060 h 7188975"/>
              <a:gd name="connsiteX6594" fmla="*/ 2681067 w 4109383"/>
              <a:gd name="connsiteY6594" fmla="*/ 3105374 h 7188975"/>
              <a:gd name="connsiteX6595" fmla="*/ 2690487 w 4109383"/>
              <a:gd name="connsiteY6595" fmla="*/ 3091997 h 7188975"/>
              <a:gd name="connsiteX6596" fmla="*/ 2691580 w 4109383"/>
              <a:gd name="connsiteY6596" fmla="*/ 3091546 h 7188975"/>
              <a:gd name="connsiteX6597" fmla="*/ 2704583 w 4109383"/>
              <a:gd name="connsiteY6597" fmla="*/ 3077112 h 7188975"/>
              <a:gd name="connsiteX6598" fmla="*/ 2693019 w 4109383"/>
              <a:gd name="connsiteY6598" fmla="*/ 3067671 h 7188975"/>
              <a:gd name="connsiteX6599" fmla="*/ 2700018 w 4109383"/>
              <a:gd name="connsiteY6599" fmla="*/ 3057825 h 7188975"/>
              <a:gd name="connsiteX6600" fmla="*/ 2725964 w 4109383"/>
              <a:gd name="connsiteY6600" fmla="*/ 3023617 h 7188975"/>
              <a:gd name="connsiteX6601" fmla="*/ 2718470 w 4109383"/>
              <a:gd name="connsiteY6601" fmla="*/ 3007832 h 7188975"/>
              <a:gd name="connsiteX6602" fmla="*/ 2719125 w 4109383"/>
              <a:gd name="connsiteY6602" fmla="*/ 3003679 h 7188975"/>
              <a:gd name="connsiteX6603" fmla="*/ 2725402 w 4109383"/>
              <a:gd name="connsiteY6603" fmla="*/ 2997125 h 7188975"/>
              <a:gd name="connsiteX6604" fmla="*/ 2738917 w 4109383"/>
              <a:gd name="connsiteY6604" fmla="*/ 2956453 h 7188975"/>
              <a:gd name="connsiteX6605" fmla="*/ 2765554 w 4109383"/>
              <a:gd name="connsiteY6605" fmla="*/ 2930350 h 7188975"/>
              <a:gd name="connsiteX6606" fmla="*/ 2766128 w 4109383"/>
              <a:gd name="connsiteY6606" fmla="*/ 2918615 h 7188975"/>
              <a:gd name="connsiteX6607" fmla="*/ 2774876 w 4109383"/>
              <a:gd name="connsiteY6607" fmla="*/ 2928324 h 7188975"/>
              <a:gd name="connsiteX6608" fmla="*/ 2777231 w 4109383"/>
              <a:gd name="connsiteY6608" fmla="*/ 2895888 h 7188975"/>
              <a:gd name="connsiteX6609" fmla="*/ 2772797 w 4109383"/>
              <a:gd name="connsiteY6609" fmla="*/ 2876531 h 7188975"/>
              <a:gd name="connsiteX6610" fmla="*/ 2733673 w 4109383"/>
              <a:gd name="connsiteY6610" fmla="*/ 2890839 h 7188975"/>
              <a:gd name="connsiteX6611" fmla="*/ 2757491 w 4109383"/>
              <a:gd name="connsiteY6611" fmla="*/ 2859542 h 7188975"/>
              <a:gd name="connsiteX6612" fmla="*/ 2764625 w 4109383"/>
              <a:gd name="connsiteY6612" fmla="*/ 2835492 h 7188975"/>
              <a:gd name="connsiteX6613" fmla="*/ 2768172 w 4109383"/>
              <a:gd name="connsiteY6613" fmla="*/ 2834862 h 7188975"/>
              <a:gd name="connsiteX6614" fmla="*/ 2769226 w 4109383"/>
              <a:gd name="connsiteY6614" fmla="*/ 2826253 h 7188975"/>
              <a:gd name="connsiteX6615" fmla="*/ 2768898 w 4109383"/>
              <a:gd name="connsiteY6615" fmla="*/ 2821080 h 7188975"/>
              <a:gd name="connsiteX6616" fmla="*/ 2769453 w 4109383"/>
              <a:gd name="connsiteY6616" fmla="*/ 2819210 h 7188975"/>
              <a:gd name="connsiteX6617" fmla="*/ 2769263 w 4109383"/>
              <a:gd name="connsiteY6617" fmla="*/ 2814926 h 7188975"/>
              <a:gd name="connsiteX6618" fmla="*/ 2777283 w 4109383"/>
              <a:gd name="connsiteY6618" fmla="*/ 2805112 h 7188975"/>
              <a:gd name="connsiteX6619" fmla="*/ 2775746 w 4109383"/>
              <a:gd name="connsiteY6619" fmla="*/ 2799482 h 7188975"/>
              <a:gd name="connsiteX6620" fmla="*/ 2781352 w 4109383"/>
              <a:gd name="connsiteY6620" fmla="*/ 2799071 h 7188975"/>
              <a:gd name="connsiteX6621" fmla="*/ 2782395 w 4109383"/>
              <a:gd name="connsiteY6621" fmla="*/ 2790272 h 7188975"/>
              <a:gd name="connsiteX6622" fmla="*/ 2779862 w 4109383"/>
              <a:gd name="connsiteY6622" fmla="*/ 2779214 h 7188975"/>
              <a:gd name="connsiteX6623" fmla="*/ 2788499 w 4109383"/>
              <a:gd name="connsiteY6623" fmla="*/ 2771531 h 7188975"/>
              <a:gd name="connsiteX6624" fmla="*/ 2790641 w 4109383"/>
              <a:gd name="connsiteY6624" fmla="*/ 2769402 h 7188975"/>
              <a:gd name="connsiteX6625" fmla="*/ 2797473 w 4109383"/>
              <a:gd name="connsiteY6625" fmla="*/ 2778816 h 7188975"/>
              <a:gd name="connsiteX6626" fmla="*/ 2792101 w 4109383"/>
              <a:gd name="connsiteY6626" fmla="*/ 2812006 h 7188975"/>
              <a:gd name="connsiteX6627" fmla="*/ 2824903 w 4109383"/>
              <a:gd name="connsiteY6627" fmla="*/ 2813402 h 7188975"/>
              <a:gd name="connsiteX6628" fmla="*/ 2851904 w 4109383"/>
              <a:gd name="connsiteY6628" fmla="*/ 2754878 h 7188975"/>
              <a:gd name="connsiteX6629" fmla="*/ 2850196 w 4109383"/>
              <a:gd name="connsiteY6629" fmla="*/ 2723772 h 7188975"/>
              <a:gd name="connsiteX6630" fmla="*/ 2803529 w 4109383"/>
              <a:gd name="connsiteY6630" fmla="*/ 2747970 h 7188975"/>
              <a:gd name="connsiteX6631" fmla="*/ 2798970 w 4109383"/>
              <a:gd name="connsiteY6631" fmla="*/ 2750994 h 7188975"/>
              <a:gd name="connsiteX6632" fmla="*/ 2800860 w 4109383"/>
              <a:gd name="connsiteY6632" fmla="*/ 2742725 h 7188975"/>
              <a:gd name="connsiteX6633" fmla="*/ 2785898 w 4109383"/>
              <a:gd name="connsiteY6633" fmla="*/ 2734367 h 7188975"/>
              <a:gd name="connsiteX6634" fmla="*/ 2779339 w 4109383"/>
              <a:gd name="connsiteY6634" fmla="*/ 2727083 h 7188975"/>
              <a:gd name="connsiteX6635" fmla="*/ 2746487 w 4109383"/>
              <a:gd name="connsiteY6635" fmla="*/ 2754541 h 7188975"/>
              <a:gd name="connsiteX6636" fmla="*/ 2742747 w 4109383"/>
              <a:gd name="connsiteY6636" fmla="*/ 2752450 h 7188975"/>
              <a:gd name="connsiteX6637" fmla="*/ 2751088 w 4109383"/>
              <a:gd name="connsiteY6637" fmla="*/ 2739028 h 7188975"/>
              <a:gd name="connsiteX6638" fmla="*/ 2754483 w 4109383"/>
              <a:gd name="connsiteY6638" fmla="*/ 2732485 h 7188975"/>
              <a:gd name="connsiteX6639" fmla="*/ 2761904 w 4109383"/>
              <a:gd name="connsiteY6639" fmla="*/ 2722168 h 7188975"/>
              <a:gd name="connsiteX6640" fmla="*/ 2762477 w 4109383"/>
              <a:gd name="connsiteY6640" fmla="*/ 2710433 h 7188975"/>
              <a:gd name="connsiteX6641" fmla="*/ 2757698 w 4109383"/>
              <a:gd name="connsiteY6641" fmla="*/ 2682447 h 7188975"/>
              <a:gd name="connsiteX6642" fmla="*/ 2768225 w 4109383"/>
              <a:gd name="connsiteY6642" fmla="*/ 2671450 h 7188975"/>
              <a:gd name="connsiteX6643" fmla="*/ 2772481 w 4109383"/>
              <a:gd name="connsiteY6643" fmla="*/ 2647305 h 7188975"/>
              <a:gd name="connsiteX6644" fmla="*/ 2775529 w 4109383"/>
              <a:gd name="connsiteY6644" fmla="*/ 2632133 h 7188975"/>
              <a:gd name="connsiteX6645" fmla="*/ 2782376 w 4109383"/>
              <a:gd name="connsiteY6645" fmla="*/ 2633546 h 7188975"/>
              <a:gd name="connsiteX6646" fmla="*/ 2776677 w 4109383"/>
              <a:gd name="connsiteY6646" fmla="*/ 2608664 h 7188975"/>
              <a:gd name="connsiteX6647" fmla="*/ 2754642 w 4109383"/>
              <a:gd name="connsiteY6647" fmla="*/ 2619257 h 7188975"/>
              <a:gd name="connsiteX6648" fmla="*/ 2756134 w 4109383"/>
              <a:gd name="connsiteY6648" fmla="*/ 2604419 h 7188975"/>
              <a:gd name="connsiteX6649" fmla="*/ 2773509 w 4109383"/>
              <a:gd name="connsiteY6649" fmla="*/ 2594839 h 7188975"/>
              <a:gd name="connsiteX6650" fmla="*/ 2781220 w 4109383"/>
              <a:gd name="connsiteY6650" fmla="*/ 2578653 h 7188975"/>
              <a:gd name="connsiteX6651" fmla="*/ 2799169 w 4109383"/>
              <a:gd name="connsiteY6651" fmla="*/ 2557337 h 7188975"/>
              <a:gd name="connsiteX6652" fmla="*/ 2811597 w 4109383"/>
              <a:gd name="connsiteY6652" fmla="*/ 2554637 h 7188975"/>
              <a:gd name="connsiteX6653" fmla="*/ 2826151 w 4109383"/>
              <a:gd name="connsiteY6653" fmla="*/ 2539863 h 7188975"/>
              <a:gd name="connsiteX6654" fmla="*/ 2829485 w 4109383"/>
              <a:gd name="connsiteY6654" fmla="*/ 2518820 h 7188975"/>
              <a:gd name="connsiteX6655" fmla="*/ 2839667 w 4109383"/>
              <a:gd name="connsiteY6655" fmla="*/ 2499192 h 7188975"/>
              <a:gd name="connsiteX6656" fmla="*/ 2829941 w 4109383"/>
              <a:gd name="connsiteY6656" fmla="*/ 2478086 h 7188975"/>
              <a:gd name="connsiteX6657" fmla="*/ 2801117 w 4109383"/>
              <a:gd name="connsiteY6657" fmla="*/ 2501765 h 7188975"/>
              <a:gd name="connsiteX6658" fmla="*/ 2795883 w 4109383"/>
              <a:gd name="connsiteY6658" fmla="*/ 2514512 h 7188975"/>
              <a:gd name="connsiteX6659" fmla="*/ 2794102 w 4109383"/>
              <a:gd name="connsiteY6659" fmla="*/ 2535219 h 7188975"/>
              <a:gd name="connsiteX6660" fmla="*/ 2781101 w 4109383"/>
              <a:gd name="connsiteY6660" fmla="*/ 2549654 h 7188975"/>
              <a:gd name="connsiteX6661" fmla="*/ 2778567 w 4109383"/>
              <a:gd name="connsiteY6661" fmla="*/ 2538594 h 7188975"/>
              <a:gd name="connsiteX6662" fmla="*/ 2773332 w 4109383"/>
              <a:gd name="connsiteY6662" fmla="*/ 2551342 h 7188975"/>
              <a:gd name="connsiteX6663" fmla="*/ 2757797 w 4109383"/>
              <a:gd name="connsiteY6663" fmla="*/ 2554718 h 7188975"/>
              <a:gd name="connsiteX6664" fmla="*/ 2754463 w 4109383"/>
              <a:gd name="connsiteY6664" fmla="*/ 2575758 h 7188975"/>
              <a:gd name="connsiteX6665" fmla="*/ 2740480 w 4109383"/>
              <a:gd name="connsiteY6665" fmla="*/ 2578797 h 7188975"/>
              <a:gd name="connsiteX6666" fmla="*/ 2732486 w 4109383"/>
              <a:gd name="connsiteY6666" fmla="*/ 2600853 h 7188975"/>
              <a:gd name="connsiteX6667" fmla="*/ 2721957 w 4109383"/>
              <a:gd name="connsiteY6667" fmla="*/ 2611846 h 7188975"/>
              <a:gd name="connsiteX6668" fmla="*/ 2687780 w 4109383"/>
              <a:gd name="connsiteY6668" fmla="*/ 2619274 h 7188975"/>
              <a:gd name="connsiteX6669" fmla="*/ 2667931 w 4109383"/>
              <a:gd name="connsiteY6669" fmla="*/ 2632297 h 7188975"/>
              <a:gd name="connsiteX6670" fmla="*/ 2658036 w 4109383"/>
              <a:gd name="connsiteY6670" fmla="*/ 2646056 h 7188975"/>
              <a:gd name="connsiteX6671" fmla="*/ 2641523 w 4109383"/>
              <a:gd name="connsiteY6671" fmla="*/ 2638036 h 7188975"/>
              <a:gd name="connsiteX6672" fmla="*/ 2663153 w 4109383"/>
              <a:gd name="connsiteY6672" fmla="*/ 2604311 h 7188975"/>
              <a:gd name="connsiteX6673" fmla="*/ 2680122 w 4109383"/>
              <a:gd name="connsiteY6673" fmla="*/ 2571599 h 7188975"/>
              <a:gd name="connsiteX6674" fmla="*/ 2700319 w 4109383"/>
              <a:gd name="connsiteY6674" fmla="*/ 2567210 h 7188975"/>
              <a:gd name="connsiteX6675" fmla="*/ 2743231 w 4109383"/>
              <a:gd name="connsiteY6675" fmla="*/ 2491126 h 7188975"/>
              <a:gd name="connsiteX6676" fmla="*/ 2742709 w 4109383"/>
              <a:gd name="connsiteY6676" fmla="*/ 2438999 h 7188975"/>
              <a:gd name="connsiteX6677" fmla="*/ 2759795 w 4109383"/>
              <a:gd name="connsiteY6677" fmla="*/ 2435285 h 7188975"/>
              <a:gd name="connsiteX6678" fmla="*/ 2757895 w 4109383"/>
              <a:gd name="connsiteY6678" fmla="*/ 2426990 h 7188975"/>
              <a:gd name="connsiteX6679" fmla="*/ 2746042 w 4109383"/>
              <a:gd name="connsiteY6679" fmla="*/ 2417957 h 7188975"/>
              <a:gd name="connsiteX6680" fmla="*/ 2735515 w 4109383"/>
              <a:gd name="connsiteY6680" fmla="*/ 2428954 h 7188975"/>
              <a:gd name="connsiteX6681" fmla="*/ 2722741 w 4109383"/>
              <a:gd name="connsiteY6681" fmla="*/ 2423019 h 7188975"/>
              <a:gd name="connsiteX6682" fmla="*/ 2727400 w 4109383"/>
              <a:gd name="connsiteY6682" fmla="*/ 2422006 h 7188975"/>
              <a:gd name="connsiteX6683" fmla="*/ 2742470 w 4109383"/>
              <a:gd name="connsiteY6683" fmla="*/ 2380998 h 7188975"/>
              <a:gd name="connsiteX6684" fmla="*/ 2757024 w 4109383"/>
              <a:gd name="connsiteY6684" fmla="*/ 2366225 h 7188975"/>
              <a:gd name="connsiteX6685" fmla="*/ 2758806 w 4109383"/>
              <a:gd name="connsiteY6685" fmla="*/ 2345523 h 7188975"/>
              <a:gd name="connsiteX6686" fmla="*/ 2771808 w 4109383"/>
              <a:gd name="connsiteY6686" fmla="*/ 2331088 h 7188975"/>
              <a:gd name="connsiteX6687" fmla="*/ 2784236 w 4109383"/>
              <a:gd name="connsiteY6687" fmla="*/ 2328387 h 7188975"/>
              <a:gd name="connsiteX6688" fmla="*/ 2786364 w 4109383"/>
              <a:gd name="connsiteY6688" fmla="*/ 2316315 h 7188975"/>
              <a:gd name="connsiteX6689" fmla="*/ 2804888 w 4109383"/>
              <a:gd name="connsiteY6689" fmla="*/ 2283265 h 7188975"/>
              <a:gd name="connsiteX6690" fmla="*/ 2827378 w 4109383"/>
              <a:gd name="connsiteY6690" fmla="*/ 2231939 h 7188975"/>
              <a:gd name="connsiteX6691" fmla="*/ 2839460 w 4109383"/>
              <a:gd name="connsiteY6691" fmla="*/ 2220603 h 7188975"/>
              <a:gd name="connsiteX6692" fmla="*/ 2860802 w 4109383"/>
              <a:gd name="connsiteY6692" fmla="*/ 2192745 h 7188975"/>
              <a:gd name="connsiteX6693" fmla="*/ 2865117 w 4109383"/>
              <a:gd name="connsiteY6693" fmla="*/ 2183103 h 7188975"/>
              <a:gd name="connsiteX6694" fmla="*/ 2861663 w 4109383"/>
              <a:gd name="connsiteY6694" fmla="*/ 2175143 h 7188975"/>
              <a:gd name="connsiteX6695" fmla="*/ 2848029 w 4109383"/>
              <a:gd name="connsiteY6695" fmla="*/ 2186816 h 7188975"/>
              <a:gd name="connsiteX6696" fmla="*/ 2835946 w 4109383"/>
              <a:gd name="connsiteY6696" fmla="*/ 2198147 h 7188975"/>
              <a:gd name="connsiteX6697" fmla="*/ 2824498 w 4109383"/>
              <a:gd name="connsiteY6697" fmla="*/ 2212243 h 7188975"/>
              <a:gd name="connsiteX6698" fmla="*/ 2808390 w 4109383"/>
              <a:gd name="connsiteY6698" fmla="*/ 2227355 h 7188975"/>
              <a:gd name="connsiteX6699" fmla="*/ 2722324 w 4109383"/>
              <a:gd name="connsiteY6699" fmla="*/ 2321522 h 7188975"/>
              <a:gd name="connsiteX6700" fmla="*/ 2694706 w 4109383"/>
              <a:gd name="connsiteY6700" fmla="*/ 2336233 h 7188975"/>
              <a:gd name="connsiteX6701" fmla="*/ 2687918 w 4109383"/>
              <a:gd name="connsiteY6701" fmla="*/ 2349319 h 7188975"/>
              <a:gd name="connsiteX6702" fmla="*/ 2671810 w 4109383"/>
              <a:gd name="connsiteY6702" fmla="*/ 2364429 h 7188975"/>
              <a:gd name="connsiteX6703" fmla="*/ 2659441 w 4109383"/>
              <a:gd name="connsiteY6703" fmla="*/ 2381627 h 7188975"/>
              <a:gd name="connsiteX6704" fmla="*/ 2651101 w 4109383"/>
              <a:gd name="connsiteY6704" fmla="*/ 2395050 h 7188975"/>
              <a:gd name="connsiteX6705" fmla="*/ 2642699 w 4109383"/>
              <a:gd name="connsiteY6705" fmla="*/ 2393975 h 7188975"/>
              <a:gd name="connsiteX6706" fmla="*/ 2600242 w 4109383"/>
              <a:gd name="connsiteY6706" fmla="*/ 2429325 h 7188975"/>
              <a:gd name="connsiteX6707" fmla="*/ 2598113 w 4109383"/>
              <a:gd name="connsiteY6707" fmla="*/ 2441398 h 7188975"/>
              <a:gd name="connsiteX6708" fmla="*/ 2592246 w 4109383"/>
              <a:gd name="connsiteY6708" fmla="*/ 2451378 h 7188975"/>
              <a:gd name="connsiteX6709" fmla="*/ 2578613 w 4109383"/>
              <a:gd name="connsiteY6709" fmla="*/ 2463052 h 7188975"/>
              <a:gd name="connsiteX6710" fmla="*/ 2568690 w 4109383"/>
              <a:gd name="connsiteY6710" fmla="*/ 2464564 h 7188975"/>
              <a:gd name="connsiteX6711" fmla="*/ 2619576 w 4109383"/>
              <a:gd name="connsiteY6711" fmla="*/ 2291248 h 7188975"/>
              <a:gd name="connsiteX6712" fmla="*/ 2630222 w 4109383"/>
              <a:gd name="connsiteY6712" fmla="*/ 2229635 h 7188975"/>
              <a:gd name="connsiteX6713" fmla="*/ 2642572 w 4109383"/>
              <a:gd name="connsiteY6713" fmla="*/ 2199131 h 7188975"/>
              <a:gd name="connsiteX6714" fmla="*/ 2650142 w 4109383"/>
              <a:gd name="connsiteY6714" fmla="*/ 2173194 h 7188975"/>
              <a:gd name="connsiteX6715" fmla="*/ 2646047 w 4109383"/>
              <a:gd name="connsiteY6715" fmla="*/ 2158401 h 7188975"/>
              <a:gd name="connsiteX6716" fmla="*/ 2636571 w 4109383"/>
              <a:gd name="connsiteY6716" fmla="*/ 2148747 h 7188975"/>
              <a:gd name="connsiteX6717" fmla="*/ 2592044 w 4109383"/>
              <a:gd name="connsiteY6717" fmla="*/ 2261432 h 7188975"/>
              <a:gd name="connsiteX6718" fmla="*/ 2589747 w 4109383"/>
              <a:gd name="connsiteY6718" fmla="*/ 2258945 h 7188975"/>
              <a:gd name="connsiteX6719" fmla="*/ 2568318 w 4109383"/>
              <a:gd name="connsiteY6719" fmla="*/ 2274743 h 7188975"/>
              <a:gd name="connsiteX6720" fmla="*/ 2546682 w 4109383"/>
              <a:gd name="connsiteY6720" fmla="*/ 2307687 h 7188975"/>
              <a:gd name="connsiteX6721" fmla="*/ 2532618 w 4109383"/>
              <a:gd name="connsiteY6721" fmla="*/ 2335332 h 7188975"/>
              <a:gd name="connsiteX6722" fmla="*/ 2518194 w 4109383"/>
              <a:gd name="connsiteY6722" fmla="*/ 2350507 h 7188975"/>
              <a:gd name="connsiteX6723" fmla="*/ 2522502 w 4109383"/>
              <a:gd name="connsiteY6723" fmla="*/ 2355339 h 7188975"/>
              <a:gd name="connsiteX6724" fmla="*/ 2490301 w 4109383"/>
              <a:gd name="connsiteY6724" fmla="*/ 2419412 h 7188975"/>
              <a:gd name="connsiteX6725" fmla="*/ 2485222 w 4109383"/>
              <a:gd name="connsiteY6725" fmla="*/ 2438292 h 7188975"/>
              <a:gd name="connsiteX6726" fmla="*/ 2473361 w 4109383"/>
              <a:gd name="connsiteY6726" fmla="*/ 2444949 h 7188975"/>
              <a:gd name="connsiteX6727" fmla="*/ 2456225 w 4109383"/>
              <a:gd name="connsiteY6727" fmla="*/ 2480022 h 7188975"/>
              <a:gd name="connsiteX6728" fmla="*/ 2456394 w 4109383"/>
              <a:gd name="connsiteY6728" fmla="*/ 2471746 h 7188975"/>
              <a:gd name="connsiteX6729" fmla="*/ 2459142 w 4109383"/>
              <a:gd name="connsiteY6729" fmla="*/ 2464752 h 7188975"/>
              <a:gd name="connsiteX6730" fmla="*/ 2461501 w 4109383"/>
              <a:gd name="connsiteY6730" fmla="*/ 2456945 h 7188975"/>
              <a:gd name="connsiteX6731" fmla="*/ 2458114 w 4109383"/>
              <a:gd name="connsiteY6731" fmla="*/ 2460158 h 7188975"/>
              <a:gd name="connsiteX6732" fmla="*/ 2456583 w 4109383"/>
              <a:gd name="connsiteY6732" fmla="*/ 2462576 h 7188975"/>
              <a:gd name="connsiteX6733" fmla="*/ 2456812 w 4109383"/>
              <a:gd name="connsiteY6733" fmla="*/ 2451404 h 7188975"/>
              <a:gd name="connsiteX6734" fmla="*/ 2458937 w 4109383"/>
              <a:gd name="connsiteY6734" fmla="*/ 2441697 h 7188975"/>
              <a:gd name="connsiteX6735" fmla="*/ 2459628 w 4109383"/>
              <a:gd name="connsiteY6735" fmla="*/ 2441926 h 7188975"/>
              <a:gd name="connsiteX6736" fmla="*/ 2475962 w 4109383"/>
              <a:gd name="connsiteY6736" fmla="*/ 2428789 h 7188975"/>
              <a:gd name="connsiteX6737" fmla="*/ 2519277 w 4109383"/>
              <a:gd name="connsiteY6737" fmla="*/ 2323126 h 7188975"/>
              <a:gd name="connsiteX6738" fmla="*/ 2552437 w 4109383"/>
              <a:gd name="connsiteY6738" fmla="*/ 2274687 h 7188975"/>
              <a:gd name="connsiteX6739" fmla="*/ 2538854 w 4109383"/>
              <a:gd name="connsiteY6739" fmla="*/ 2276955 h 7188975"/>
              <a:gd name="connsiteX6740" fmla="*/ 2577397 w 4109383"/>
              <a:gd name="connsiteY6740" fmla="*/ 2194806 h 7188975"/>
              <a:gd name="connsiteX6741" fmla="*/ 2555151 w 4109383"/>
              <a:gd name="connsiteY6741" fmla="*/ 2218204 h 7188975"/>
              <a:gd name="connsiteX6742" fmla="*/ 2538780 w 4109383"/>
              <a:gd name="connsiteY6742" fmla="*/ 2255768 h 7188975"/>
              <a:gd name="connsiteX6743" fmla="*/ 2528134 w 4109383"/>
              <a:gd name="connsiteY6743" fmla="*/ 2265114 h 7188975"/>
              <a:gd name="connsiteX6744" fmla="*/ 2531415 w 4109383"/>
              <a:gd name="connsiteY6744" fmla="*/ 2277690 h 7188975"/>
              <a:gd name="connsiteX6745" fmla="*/ 2500921 w 4109383"/>
              <a:gd name="connsiteY6745" fmla="*/ 2348908 h 7188975"/>
              <a:gd name="connsiteX6746" fmla="*/ 2492025 w 4109383"/>
              <a:gd name="connsiteY6746" fmla="*/ 2361728 h 7188975"/>
              <a:gd name="connsiteX6747" fmla="*/ 2501338 w 4109383"/>
              <a:gd name="connsiteY6747" fmla="*/ 2338727 h 7188975"/>
              <a:gd name="connsiteX6748" fmla="*/ 2499786 w 4109383"/>
              <a:gd name="connsiteY6748" fmla="*/ 2316042 h 7188975"/>
              <a:gd name="connsiteX6749" fmla="*/ 2522336 w 4109383"/>
              <a:gd name="connsiteY6749" fmla="*/ 2272141 h 7188975"/>
              <a:gd name="connsiteX6750" fmla="*/ 2525533 w 4109383"/>
              <a:gd name="connsiteY6750" fmla="*/ 2258832 h 7188975"/>
              <a:gd name="connsiteX6751" fmla="*/ 2531853 w 4109383"/>
              <a:gd name="connsiteY6751" fmla="*/ 2251706 h 7188975"/>
              <a:gd name="connsiteX6752" fmla="*/ 2548552 w 4109383"/>
              <a:gd name="connsiteY6752" fmla="*/ 2209449 h 7188975"/>
              <a:gd name="connsiteX6753" fmla="*/ 2547601 w 4109383"/>
              <a:gd name="connsiteY6753" fmla="*/ 2193887 h 7188975"/>
              <a:gd name="connsiteX6754" fmla="*/ 2549437 w 4109383"/>
              <a:gd name="connsiteY6754" fmla="*/ 2189112 h 7188975"/>
              <a:gd name="connsiteX6755" fmla="*/ 2560459 w 4109383"/>
              <a:gd name="connsiteY6755" fmla="*/ 2163313 h 7188975"/>
              <a:gd name="connsiteX6756" fmla="*/ 2597704 w 4109383"/>
              <a:gd name="connsiteY6756" fmla="*/ 2080370 h 7188975"/>
              <a:gd name="connsiteX6757" fmla="*/ 2612359 w 4109383"/>
              <a:gd name="connsiteY6757" fmla="*/ 2015333 h 7188975"/>
              <a:gd name="connsiteX6758" fmla="*/ 2648309 w 4109383"/>
              <a:gd name="connsiteY6758" fmla="*/ 1931598 h 7188975"/>
              <a:gd name="connsiteX6759" fmla="*/ 2647622 w 4109383"/>
              <a:gd name="connsiteY6759" fmla="*/ 1920608 h 7188975"/>
              <a:gd name="connsiteX6760" fmla="*/ 2661818 w 4109383"/>
              <a:gd name="connsiteY6760" fmla="*/ 1908142 h 7188975"/>
              <a:gd name="connsiteX6761" fmla="*/ 2661057 w 4109383"/>
              <a:gd name="connsiteY6761" fmla="*/ 1875966 h 7188975"/>
              <a:gd name="connsiteX6762" fmla="*/ 2651976 w 4109383"/>
              <a:gd name="connsiteY6762" fmla="*/ 1870416 h 7188975"/>
              <a:gd name="connsiteX6763" fmla="*/ 2596034 w 4109383"/>
              <a:gd name="connsiteY6763" fmla="*/ 1973642 h 7188975"/>
              <a:gd name="connsiteX6764" fmla="*/ 2627139 w 4109383"/>
              <a:gd name="connsiteY6764" fmla="*/ 1892229 h 7188975"/>
              <a:gd name="connsiteX6765" fmla="*/ 2639541 w 4109383"/>
              <a:gd name="connsiteY6765" fmla="*/ 1831102 h 7188975"/>
              <a:gd name="connsiteX6766" fmla="*/ 2654883 w 4109383"/>
              <a:gd name="connsiteY6766" fmla="*/ 1777056 h 7188975"/>
              <a:gd name="connsiteX6767" fmla="*/ 2649693 w 4109383"/>
              <a:gd name="connsiteY6767" fmla="*/ 1773884 h 7188975"/>
              <a:gd name="connsiteX6768" fmla="*/ 2671523 w 4109383"/>
              <a:gd name="connsiteY6768" fmla="*/ 1723802 h 7188975"/>
              <a:gd name="connsiteX6769" fmla="*/ 2675952 w 4109383"/>
              <a:gd name="connsiteY6769" fmla="*/ 1694796 h 7188975"/>
              <a:gd name="connsiteX6770" fmla="*/ 2652753 w 4109383"/>
              <a:gd name="connsiteY6770" fmla="*/ 1722899 h 7188975"/>
              <a:gd name="connsiteX6771" fmla="*/ 2642107 w 4109383"/>
              <a:gd name="connsiteY6771" fmla="*/ 1732246 h 7188975"/>
              <a:gd name="connsiteX6772" fmla="*/ 2597153 w 4109383"/>
              <a:gd name="connsiteY6772" fmla="*/ 1831619 h 7188975"/>
              <a:gd name="connsiteX6773" fmla="*/ 2591353 w 4109383"/>
              <a:gd name="connsiteY6773" fmla="*/ 1838644 h 7188975"/>
              <a:gd name="connsiteX6774" fmla="*/ 2601922 w 4109383"/>
              <a:gd name="connsiteY6774" fmla="*/ 1808110 h 7188975"/>
              <a:gd name="connsiteX6775" fmla="*/ 2606084 w 4109383"/>
              <a:gd name="connsiteY6775" fmla="*/ 1794794 h 7188975"/>
              <a:gd name="connsiteX6776" fmla="*/ 2615701 w 4109383"/>
              <a:gd name="connsiteY6776" fmla="*/ 1768961 h 7188975"/>
              <a:gd name="connsiteX6777" fmla="*/ 2615016 w 4109383"/>
              <a:gd name="connsiteY6777" fmla="*/ 1757970 h 7188975"/>
              <a:gd name="connsiteX6778" fmla="*/ 2604293 w 4109383"/>
              <a:gd name="connsiteY6778" fmla="*/ 1746137 h 7188975"/>
              <a:gd name="connsiteX6779" fmla="*/ 2618413 w 4109383"/>
              <a:gd name="connsiteY6779" fmla="*/ 1712482 h 7188975"/>
              <a:gd name="connsiteX6780" fmla="*/ 2621544 w 4109383"/>
              <a:gd name="connsiteY6780" fmla="*/ 1682683 h 7188975"/>
              <a:gd name="connsiteX6781" fmla="*/ 2624064 w 4109383"/>
              <a:gd name="connsiteY6781" fmla="*/ 1663083 h 7188975"/>
              <a:gd name="connsiteX6782" fmla="*/ 2634367 w 4109383"/>
              <a:gd name="connsiteY6782" fmla="*/ 1648237 h 7188975"/>
              <a:gd name="connsiteX6783" fmla="*/ 2622694 w 4109383"/>
              <a:gd name="connsiteY6783" fmla="*/ 1641103 h 7188975"/>
              <a:gd name="connsiteX6784" fmla="*/ 2591517 w 4109383"/>
              <a:gd name="connsiteY6784" fmla="*/ 1701326 h 7188975"/>
              <a:gd name="connsiteX6785" fmla="*/ 2591783 w 4109383"/>
              <a:gd name="connsiteY6785" fmla="*/ 1685635 h 7188975"/>
              <a:gd name="connsiteX6786" fmla="*/ 2616206 w 4109383"/>
              <a:gd name="connsiteY6786" fmla="*/ 1637138 h 7188975"/>
              <a:gd name="connsiteX6787" fmla="*/ 2625482 w 4109383"/>
              <a:gd name="connsiteY6787" fmla="*/ 1605807 h 7188975"/>
              <a:gd name="connsiteX6788" fmla="*/ 2649219 w 4109383"/>
              <a:gd name="connsiteY6788" fmla="*/ 1546319 h 7188975"/>
              <a:gd name="connsiteX6789" fmla="*/ 2667231 w 4109383"/>
              <a:gd name="connsiteY6789" fmla="*/ 1515045 h 7188975"/>
              <a:gd name="connsiteX6790" fmla="*/ 2686806 w 4109383"/>
              <a:gd name="connsiteY6790" fmla="*/ 1468875 h 7188975"/>
              <a:gd name="connsiteX6791" fmla="*/ 2688985 w 4109383"/>
              <a:gd name="connsiteY6791" fmla="*/ 1443776 h 7188975"/>
              <a:gd name="connsiteX6792" fmla="*/ 2701462 w 4109383"/>
              <a:gd name="connsiteY6792" fmla="*/ 1403838 h 7188975"/>
              <a:gd name="connsiteX6793" fmla="*/ 2684332 w 4109383"/>
              <a:gd name="connsiteY6793" fmla="*/ 1409220 h 7188975"/>
              <a:gd name="connsiteX6794" fmla="*/ 2644834 w 4109383"/>
              <a:gd name="connsiteY6794" fmla="*/ 1496074 h 7188975"/>
              <a:gd name="connsiteX6795" fmla="*/ 2638766 w 4109383"/>
              <a:gd name="connsiteY6795" fmla="*/ 1518789 h 7188975"/>
              <a:gd name="connsiteX6796" fmla="*/ 2638843 w 4109383"/>
              <a:gd name="connsiteY6796" fmla="*/ 1539977 h 7188975"/>
              <a:gd name="connsiteX6797" fmla="*/ 2621517 w 4109383"/>
              <a:gd name="connsiteY6797" fmla="*/ 1582242 h 7188975"/>
              <a:gd name="connsiteX6798" fmla="*/ 2616327 w 4109383"/>
              <a:gd name="connsiteY6798" fmla="*/ 1579070 h 7188975"/>
              <a:gd name="connsiteX6799" fmla="*/ 2610257 w 4109383"/>
              <a:gd name="connsiteY6799" fmla="*/ 1601790 h 7188975"/>
              <a:gd name="connsiteX6800" fmla="*/ 2587744 w 4109383"/>
              <a:gd name="connsiteY6800" fmla="*/ 1640883 h 7188975"/>
              <a:gd name="connsiteX6801" fmla="*/ 2585567 w 4109383"/>
              <a:gd name="connsiteY6801" fmla="*/ 1665975 h 7188975"/>
              <a:gd name="connsiteX6802" fmla="*/ 2565303 w 4109383"/>
              <a:gd name="connsiteY6802" fmla="*/ 1701163 h 7188975"/>
              <a:gd name="connsiteX6803" fmla="*/ 2556373 w 4109383"/>
              <a:gd name="connsiteY6803" fmla="*/ 1737986 h 7188975"/>
              <a:gd name="connsiteX6804" fmla="*/ 2542252 w 4109383"/>
              <a:gd name="connsiteY6804" fmla="*/ 1771639 h 7188975"/>
              <a:gd name="connsiteX6805" fmla="*/ 2492720 w 4109383"/>
              <a:gd name="connsiteY6805" fmla="*/ 1857643 h 7188975"/>
              <a:gd name="connsiteX6806" fmla="*/ 2465092 w 4109383"/>
              <a:gd name="connsiteY6806" fmla="*/ 1914753 h 7188975"/>
              <a:gd name="connsiteX6807" fmla="*/ 2452270 w 4109383"/>
              <a:gd name="connsiteY6807" fmla="*/ 1949198 h 7188975"/>
              <a:gd name="connsiteX6808" fmla="*/ 2426819 w 4109383"/>
              <a:gd name="connsiteY6808" fmla="*/ 1981207 h 7188975"/>
              <a:gd name="connsiteX6809" fmla="*/ 2454373 w 4109383"/>
              <a:gd name="connsiteY6809" fmla="*/ 1902911 h 7188975"/>
              <a:gd name="connsiteX6810" fmla="*/ 2475172 w 4109383"/>
              <a:gd name="connsiteY6810" fmla="*/ 1836347 h 7188975"/>
              <a:gd name="connsiteX6811" fmla="*/ 2504442 w 4109383"/>
              <a:gd name="connsiteY6811" fmla="*/ 1785524 h 7188975"/>
              <a:gd name="connsiteX6812" fmla="*/ 2506073 w 4109383"/>
              <a:gd name="connsiteY6812" fmla="*/ 1750764 h 7188975"/>
              <a:gd name="connsiteX6813" fmla="*/ 2510803 w 4109383"/>
              <a:gd name="connsiteY6813" fmla="*/ 1735471 h 7188975"/>
              <a:gd name="connsiteX6814" fmla="*/ 2511917 w 4109383"/>
              <a:gd name="connsiteY6814" fmla="*/ 1734819 h 7188975"/>
              <a:gd name="connsiteX6815" fmla="*/ 2511150 w 4109383"/>
              <a:gd name="connsiteY6815" fmla="*/ 1734348 h 7188975"/>
              <a:gd name="connsiteX6816" fmla="*/ 2516536 w 4109383"/>
              <a:gd name="connsiteY6816" fmla="*/ 1716942 h 7188975"/>
              <a:gd name="connsiteX6817" fmla="*/ 2557907 w 4109383"/>
              <a:gd name="connsiteY6817" fmla="*/ 1622647 h 7188975"/>
              <a:gd name="connsiteX6818" fmla="*/ 2550321 w 4109383"/>
              <a:gd name="connsiteY6818" fmla="*/ 1581008 h 7188975"/>
              <a:gd name="connsiteX6819" fmla="*/ 2575085 w 4109383"/>
              <a:gd name="connsiteY6819" fmla="*/ 1538011 h 7188975"/>
              <a:gd name="connsiteX6820" fmla="*/ 2571192 w 4109383"/>
              <a:gd name="connsiteY6820" fmla="*/ 1535632 h 7188975"/>
              <a:gd name="connsiteX6821" fmla="*/ 2552495 w 4109383"/>
              <a:gd name="connsiteY6821" fmla="*/ 1555916 h 7188975"/>
              <a:gd name="connsiteX6822" fmla="*/ 2538376 w 4109383"/>
              <a:gd name="connsiteY6822" fmla="*/ 1589568 h 7188975"/>
              <a:gd name="connsiteX6823" fmla="*/ 2518726 w 4109383"/>
              <a:gd name="connsiteY6823" fmla="*/ 1614551 h 7188975"/>
              <a:gd name="connsiteX6824" fmla="*/ 2525478 w 4109383"/>
              <a:gd name="connsiteY6824" fmla="*/ 1602827 h 7188975"/>
              <a:gd name="connsiteX6825" fmla="*/ 2542386 w 4109383"/>
              <a:gd name="connsiteY6825" fmla="*/ 1533878 h 7188975"/>
              <a:gd name="connsiteX6826" fmla="*/ 2561962 w 4109383"/>
              <a:gd name="connsiteY6826" fmla="*/ 1487706 h 7188975"/>
              <a:gd name="connsiteX6827" fmla="*/ 2561889 w 4109383"/>
              <a:gd name="connsiteY6827" fmla="*/ 1466521 h 7188975"/>
              <a:gd name="connsiteX6828" fmla="*/ 2579213 w 4109383"/>
              <a:gd name="connsiteY6828" fmla="*/ 1424257 h 7188975"/>
              <a:gd name="connsiteX6829" fmla="*/ 2597226 w 4109383"/>
              <a:gd name="connsiteY6829" fmla="*/ 1392982 h 7188975"/>
              <a:gd name="connsiteX6830" fmla="*/ 2598793 w 4109383"/>
              <a:gd name="connsiteY6830" fmla="*/ 1378080 h 7188975"/>
              <a:gd name="connsiteX6831" fmla="*/ 2609036 w 4109383"/>
              <a:gd name="connsiteY6831" fmla="*/ 1354064 h 7188975"/>
              <a:gd name="connsiteX6832" fmla="*/ 2616061 w 4109383"/>
              <a:gd name="connsiteY6832" fmla="*/ 1345401 h 7188975"/>
              <a:gd name="connsiteX6833" fmla="*/ 2614437 w 4109383"/>
              <a:gd name="connsiteY6833" fmla="*/ 1341403 h 7188975"/>
              <a:gd name="connsiteX6834" fmla="*/ 2614438 w 4109383"/>
              <a:gd name="connsiteY6834" fmla="*/ 1341397 h 7188975"/>
              <a:gd name="connsiteX6835" fmla="*/ 2621844 w 4109383"/>
              <a:gd name="connsiteY6835" fmla="*/ 1307604 h 7188975"/>
              <a:gd name="connsiteX6836" fmla="*/ 2648366 w 4109383"/>
              <a:gd name="connsiteY6836" fmla="*/ 1212827 h 7188975"/>
              <a:gd name="connsiteX6837" fmla="*/ 2664739 w 4109383"/>
              <a:gd name="connsiteY6837" fmla="*/ 1175261 h 7188975"/>
              <a:gd name="connsiteX6838" fmla="*/ 2692635 w 4109383"/>
              <a:gd name="connsiteY6838" fmla="*/ 1102463 h 7188975"/>
              <a:gd name="connsiteX6839" fmla="*/ 2697749 w 4109383"/>
              <a:gd name="connsiteY6839" fmla="*/ 1084448 h 7188975"/>
              <a:gd name="connsiteX6840" fmla="*/ 2691607 w 4109383"/>
              <a:gd name="connsiteY6840" fmla="*/ 1085976 h 7188975"/>
              <a:gd name="connsiteX6841" fmla="*/ 2672986 w 4109383"/>
              <a:gd name="connsiteY6841" fmla="*/ 1127447 h 7188975"/>
              <a:gd name="connsiteX6842" fmla="*/ 2656612 w 4109383"/>
              <a:gd name="connsiteY6842" fmla="*/ 1165012 h 7188975"/>
              <a:gd name="connsiteX6843" fmla="*/ 2641538 w 4109383"/>
              <a:gd name="connsiteY6843" fmla="*/ 1203364 h 7188975"/>
              <a:gd name="connsiteX6844" fmla="*/ 2619710 w 4109383"/>
              <a:gd name="connsiteY6844" fmla="*/ 1253446 h 7188975"/>
              <a:gd name="connsiteX6845" fmla="*/ 2586909 w 4109383"/>
              <a:gd name="connsiteY6845" fmla="*/ 1317632 h 7188975"/>
              <a:gd name="connsiteX6846" fmla="*/ 2565354 w 4109383"/>
              <a:gd name="connsiteY6846" fmla="*/ 1366939 h 7188975"/>
              <a:gd name="connsiteX6847" fmla="*/ 2564119 w 4109383"/>
              <a:gd name="connsiteY6847" fmla="*/ 1362284 h 7188975"/>
              <a:gd name="connsiteX6848" fmla="*/ 2548058 w 4109383"/>
              <a:gd name="connsiteY6848" fmla="*/ 1344889 h 7188975"/>
              <a:gd name="connsiteX6849" fmla="*/ 2490450 w 4109383"/>
              <a:gd name="connsiteY6849" fmla="*/ 1409272 h 7188975"/>
              <a:gd name="connsiteX6850" fmla="*/ 2515255 w 4109383"/>
              <a:gd name="connsiteY6850" fmla="*/ 1343493 h 7188975"/>
              <a:gd name="connsiteX6851" fmla="*/ 2516524 w 4109383"/>
              <a:gd name="connsiteY6851" fmla="*/ 1281485 h 7188975"/>
              <a:gd name="connsiteX6852" fmla="*/ 2524579 w 4109383"/>
              <a:gd name="connsiteY6852" fmla="*/ 1231699 h 7188975"/>
              <a:gd name="connsiteX6853" fmla="*/ 2515402 w 4109383"/>
              <a:gd name="connsiteY6853" fmla="*/ 1221760 h 7188975"/>
              <a:gd name="connsiteX6854" fmla="*/ 2534931 w 4109383"/>
              <a:gd name="connsiteY6854" fmla="*/ 1184399 h 7188975"/>
              <a:gd name="connsiteX6855" fmla="*/ 2533226 w 4109383"/>
              <a:gd name="connsiteY6855" fmla="*/ 1153297 h 7188975"/>
              <a:gd name="connsiteX6856" fmla="*/ 2504911 w 4109383"/>
              <a:gd name="connsiteY6856" fmla="*/ 1161640 h 7188975"/>
              <a:gd name="connsiteX6857" fmla="*/ 2490852 w 4109383"/>
              <a:gd name="connsiteY6857" fmla="*/ 1161038 h 7188975"/>
              <a:gd name="connsiteX6858" fmla="*/ 2449502 w 4109383"/>
              <a:gd name="connsiteY6858" fmla="*/ 1233276 h 7188975"/>
              <a:gd name="connsiteX6859" fmla="*/ 2442422 w 4109383"/>
              <a:gd name="connsiteY6859" fmla="*/ 1235359 h 7188975"/>
              <a:gd name="connsiteX6860" fmla="*/ 2449988 w 4109383"/>
              <a:gd name="connsiteY6860" fmla="*/ 1209427 h 7188975"/>
              <a:gd name="connsiteX6861" fmla="*/ 2452579 w 4109383"/>
              <a:gd name="connsiteY6861" fmla="*/ 1197600 h 7188975"/>
              <a:gd name="connsiteX6862" fmla="*/ 2460048 w 4109383"/>
              <a:gd name="connsiteY6862" fmla="*/ 1176437 h 7188975"/>
              <a:gd name="connsiteX6863" fmla="*/ 2455655 w 4109383"/>
              <a:gd name="connsiteY6863" fmla="*/ 1161928 h 7188975"/>
              <a:gd name="connsiteX6864" fmla="*/ 2435102 w 4109383"/>
              <a:gd name="connsiteY6864" fmla="*/ 1134797 h 7188975"/>
              <a:gd name="connsiteX6865" fmla="*/ 2447356 w 4109383"/>
              <a:gd name="connsiteY6865" fmla="*/ 1109060 h 7188975"/>
              <a:gd name="connsiteX6866" fmla="*/ 2443354 w 4109383"/>
              <a:gd name="connsiteY6866" fmla="*/ 1075472 h 7188975"/>
              <a:gd name="connsiteX6867" fmla="*/ 2441454 w 4109383"/>
              <a:gd name="connsiteY6867" fmla="*/ 1053909 h 7188975"/>
              <a:gd name="connsiteX6868" fmla="*/ 2453315 w 4109383"/>
              <a:gd name="connsiteY6868" fmla="*/ 1047252 h 7188975"/>
              <a:gd name="connsiteX6869" fmla="*/ 2432667 w 4109383"/>
              <a:gd name="connsiteY6869" fmla="*/ 1024891 h 7188975"/>
              <a:gd name="connsiteX6870" fmla="*/ 2401375 w 4109383"/>
              <a:gd name="connsiteY6870" fmla="*/ 1064135 h 7188975"/>
              <a:gd name="connsiteX6871" fmla="*/ 2397076 w 4109383"/>
              <a:gd name="connsiteY6871" fmla="*/ 1044857 h 7188975"/>
              <a:gd name="connsiteX6872" fmla="*/ 2421195 w 4109383"/>
              <a:gd name="connsiteY6872" fmla="*/ 1012466 h 7188975"/>
              <a:gd name="connsiteX6873" fmla="*/ 2426472 w 4109383"/>
              <a:gd name="connsiteY6873" fmla="*/ 984047 h 7188975"/>
              <a:gd name="connsiteX6874" fmla="*/ 2446195 w 4109383"/>
              <a:gd name="connsiteY6874" fmla="*/ 937147 h 7188975"/>
              <a:gd name="connsiteX6875" fmla="*/ 2465333 w 4109383"/>
              <a:gd name="connsiteY6875" fmla="*/ 918865 h 7188975"/>
              <a:gd name="connsiteX6876" fmla="*/ 2482467 w 4109383"/>
              <a:gd name="connsiteY6876" fmla="*/ 883791 h 7188975"/>
              <a:gd name="connsiteX6877" fmla="*/ 2478368 w 4109383"/>
              <a:gd name="connsiteY6877" fmla="*/ 854968 h 7188975"/>
              <a:gd name="connsiteX6878" fmla="*/ 2486129 w 4109383"/>
              <a:gd name="connsiteY6878" fmla="*/ 819496 h 7188975"/>
              <a:gd name="connsiteX6879" fmla="*/ 2460600 w 4109383"/>
              <a:gd name="connsiteY6879" fmla="*/ 806473 h 7188975"/>
              <a:gd name="connsiteX6880" fmla="*/ 2424130 w 4109383"/>
              <a:gd name="connsiteY6880" fmla="*/ 869371 h 7188975"/>
              <a:gd name="connsiteX6881" fmla="*/ 2421347 w 4109383"/>
              <a:gd name="connsiteY6881" fmla="*/ 890733 h 7188975"/>
              <a:gd name="connsiteX6882" fmla="*/ 2427841 w 4109383"/>
              <a:gd name="connsiteY6882" fmla="*/ 917269 h 7188975"/>
              <a:gd name="connsiteX6883" fmla="*/ 2413096 w 4109383"/>
              <a:gd name="connsiteY6883" fmla="*/ 950059 h 7188975"/>
              <a:gd name="connsiteX6884" fmla="*/ 2403919 w 4109383"/>
              <a:gd name="connsiteY6884" fmla="*/ 940120 h 7188975"/>
              <a:gd name="connsiteX6885" fmla="*/ 2401134 w 4109383"/>
              <a:gd name="connsiteY6885" fmla="*/ 961486 h 7188975"/>
              <a:gd name="connsiteX6886" fmla="*/ 2377213 w 4109383"/>
              <a:gd name="connsiteY6886" fmla="*/ 984338 h 7188975"/>
              <a:gd name="connsiteX6887" fmla="*/ 2381311 w 4109383"/>
              <a:gd name="connsiteY6887" fmla="*/ 1013153 h 7188975"/>
              <a:gd name="connsiteX6888" fmla="*/ 2359781 w 4109383"/>
              <a:gd name="connsiteY6888" fmla="*/ 1033721 h 7188975"/>
              <a:gd name="connsiteX6889" fmla="*/ 2356706 w 4109383"/>
              <a:gd name="connsiteY6889" fmla="*/ 1069396 h 7188975"/>
              <a:gd name="connsiteX6890" fmla="*/ 2344450 w 4109383"/>
              <a:gd name="connsiteY6890" fmla="*/ 1095130 h 7188975"/>
              <a:gd name="connsiteX6891" fmla="*/ 2291822 w 4109383"/>
              <a:gd name="connsiteY6891" fmla="*/ 1145403 h 7188975"/>
              <a:gd name="connsiteX6892" fmla="*/ 2265217 w 4109383"/>
              <a:gd name="connsiteY6892" fmla="*/ 1184851 h 7188975"/>
              <a:gd name="connsiteX6893" fmla="*/ 2255257 w 4109383"/>
              <a:gd name="connsiteY6893" fmla="*/ 1213071 h 7188975"/>
              <a:gd name="connsiteX6894" fmla="*/ 2224552 w 4109383"/>
              <a:gd name="connsiteY6894" fmla="*/ 1223697 h 7188975"/>
              <a:gd name="connsiteX6895" fmla="*/ 2244669 w 4109383"/>
              <a:gd name="connsiteY6895" fmla="*/ 1157718 h 7188975"/>
              <a:gd name="connsiteX6896" fmla="*/ 2257606 w 4109383"/>
              <a:gd name="connsiteY6896" fmla="*/ 1098595 h 7188975"/>
              <a:gd name="connsiteX6897" fmla="*/ 2288703 w 4109383"/>
              <a:gd name="connsiteY6897" fmla="*/ 1068886 h 7188975"/>
              <a:gd name="connsiteX6898" fmla="*/ 2324442 w 4109383"/>
              <a:gd name="connsiteY6898" fmla="*/ 927188 h 7188975"/>
              <a:gd name="connsiteX6899" fmla="*/ 2299895 w 4109383"/>
              <a:gd name="connsiteY6899" fmla="*/ 866468 h 7188975"/>
              <a:gd name="connsiteX6900" fmla="*/ 2326205 w 4109383"/>
              <a:gd name="connsiteY6900" fmla="*/ 841333 h 7188975"/>
              <a:gd name="connsiteX6901" fmla="*/ 2319321 w 4109383"/>
              <a:gd name="connsiteY6901" fmla="*/ 833879 h 7188975"/>
              <a:gd name="connsiteX6902" fmla="*/ 2295791 w 4109383"/>
              <a:gd name="connsiteY6902" fmla="*/ 837651 h 7188975"/>
              <a:gd name="connsiteX6903" fmla="*/ 2283540 w 4109383"/>
              <a:gd name="connsiteY6903" fmla="*/ 863388 h 7188975"/>
              <a:gd name="connsiteX6904" fmla="*/ 2259910 w 4109383"/>
              <a:gd name="connsiteY6904" fmla="*/ 871925 h 7188975"/>
              <a:gd name="connsiteX6905" fmla="*/ 2267086 w 4109383"/>
              <a:gd name="connsiteY6905" fmla="*/ 865071 h 7188975"/>
              <a:gd name="connsiteX6906" fmla="*/ 2273142 w 4109383"/>
              <a:gd name="connsiteY6906" fmla="*/ 798490 h 7188975"/>
              <a:gd name="connsiteX6907" fmla="*/ 2290277 w 4109383"/>
              <a:gd name="connsiteY6907" fmla="*/ 763416 h 7188975"/>
              <a:gd name="connsiteX6908" fmla="*/ 2283787 w 4109383"/>
              <a:gd name="connsiteY6908" fmla="*/ 736884 h 7188975"/>
              <a:gd name="connsiteX6909" fmla="*/ 2298530 w 4109383"/>
              <a:gd name="connsiteY6909" fmla="*/ 704095 h 7188975"/>
              <a:gd name="connsiteX6910" fmla="*/ 2317668 w 4109383"/>
              <a:gd name="connsiteY6910" fmla="*/ 685813 h 7188975"/>
              <a:gd name="connsiteX6911" fmla="*/ 2315668 w 4109383"/>
              <a:gd name="connsiteY6911" fmla="*/ 669017 h 7188975"/>
              <a:gd name="connsiteX6912" fmla="*/ 2331000 w 4109383"/>
              <a:gd name="connsiteY6912" fmla="*/ 607608 h 7188975"/>
              <a:gd name="connsiteX6913" fmla="*/ 2344523 w 4109383"/>
              <a:gd name="connsiteY6913" fmla="*/ 519867 h 7188975"/>
              <a:gd name="connsiteX6914" fmla="*/ 2359171 w 4109383"/>
              <a:gd name="connsiteY6914" fmla="*/ 491842 h 7188975"/>
              <a:gd name="connsiteX6915" fmla="*/ 2381481 w 4109383"/>
              <a:gd name="connsiteY6915" fmla="*/ 433119 h 7188975"/>
              <a:gd name="connsiteX6916" fmla="*/ 2384169 w 4109383"/>
              <a:gd name="connsiteY6916" fmla="*/ 416526 h 7188975"/>
              <a:gd name="connsiteX6917" fmla="*/ 2495746 w 4109383"/>
              <a:gd name="connsiteY6917" fmla="*/ 486234 h 7188975"/>
              <a:gd name="connsiteX6918" fmla="*/ 2465335 w 4109383"/>
              <a:gd name="connsiteY6918" fmla="*/ 482554 h 7188975"/>
              <a:gd name="connsiteX6919" fmla="*/ 2472022 w 4109383"/>
              <a:gd name="connsiteY6919" fmla="*/ 499545 h 7188975"/>
              <a:gd name="connsiteX6920" fmla="*/ 2445315 w 4109383"/>
              <a:gd name="connsiteY6920" fmla="*/ 543763 h 7188975"/>
              <a:gd name="connsiteX6921" fmla="*/ 2434965 w 4109383"/>
              <a:gd name="connsiteY6921" fmla="*/ 591064 h 7188975"/>
              <a:gd name="connsiteX6922" fmla="*/ 2396400 w 4109383"/>
              <a:gd name="connsiteY6922" fmla="*/ 641934 h 7188975"/>
              <a:gd name="connsiteX6923" fmla="*/ 2421931 w 4109383"/>
              <a:gd name="connsiteY6923" fmla="*/ 654960 h 7188975"/>
              <a:gd name="connsiteX6924" fmla="*/ 2443462 w 4109383"/>
              <a:gd name="connsiteY6924" fmla="*/ 634391 h 7188975"/>
              <a:gd name="connsiteX6925" fmla="*/ 2458596 w 4109383"/>
              <a:gd name="connsiteY6925" fmla="*/ 582523 h 7188975"/>
              <a:gd name="connsiteX6926" fmla="*/ 2485201 w 4109383"/>
              <a:gd name="connsiteY6926" fmla="*/ 543074 h 7188975"/>
              <a:gd name="connsiteX6927" fmla="*/ 2493157 w 4109383"/>
              <a:gd name="connsiteY6927" fmla="*/ 498062 h 7188975"/>
              <a:gd name="connsiteX6928" fmla="*/ 2495746 w 4109383"/>
              <a:gd name="connsiteY6928" fmla="*/ 486234 h 7188975"/>
              <a:gd name="connsiteX6929" fmla="*/ 2521621 w 4109383"/>
              <a:gd name="connsiteY6929" fmla="*/ 367992 h 7188975"/>
              <a:gd name="connsiteX6930" fmla="*/ 2493011 w 4109383"/>
              <a:gd name="connsiteY6930" fmla="*/ 390650 h 7188975"/>
              <a:gd name="connsiteX6931" fmla="*/ 2511268 w 4109383"/>
              <a:gd name="connsiteY6931" fmla="*/ 415295 h 7188975"/>
              <a:gd name="connsiteX6932" fmla="*/ 2522940 w 4109383"/>
              <a:gd name="connsiteY6932" fmla="*/ 418182 h 7188975"/>
              <a:gd name="connsiteX6933" fmla="*/ 2523330 w 4109383"/>
              <a:gd name="connsiteY6933" fmla="*/ 399100 h 7188975"/>
              <a:gd name="connsiteX6934" fmla="*/ 2528505 w 4109383"/>
              <a:gd name="connsiteY6934" fmla="*/ 375448 h 7188975"/>
              <a:gd name="connsiteX6935" fmla="*/ 2604962 w 4109383"/>
              <a:gd name="connsiteY6935" fmla="*/ 307092 h 7188975"/>
              <a:gd name="connsiteX6936" fmla="*/ 2548044 w 4109383"/>
              <a:gd name="connsiteY6936" fmla="*/ 338088 h 7188975"/>
              <a:gd name="connsiteX6937" fmla="*/ 2552239 w 4109383"/>
              <a:gd name="connsiteY6937" fmla="*/ 362136 h 7188975"/>
              <a:gd name="connsiteX6938" fmla="*/ 2546868 w 4109383"/>
              <a:gd name="connsiteY6938" fmla="*/ 395325 h 7188975"/>
              <a:gd name="connsiteX6939" fmla="*/ 2579670 w 4109383"/>
              <a:gd name="connsiteY6939" fmla="*/ 396723 h 7188975"/>
              <a:gd name="connsiteX6940" fmla="*/ 2606670 w 4109383"/>
              <a:gd name="connsiteY6940" fmla="*/ 338198 h 7188975"/>
              <a:gd name="connsiteX6941" fmla="*/ 2604962 w 4109383"/>
              <a:gd name="connsiteY6941" fmla="*/ 307092 h 71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</a:cxnLst>
            <a:rect l="l" t="t" r="r" b="b"/>
            <a:pathLst>
              <a:path w="4109383" h="7188975">
                <a:moveTo>
                  <a:pt x="724076" y="6525717"/>
                </a:moveTo>
                <a:lnTo>
                  <a:pt x="691274" y="6524320"/>
                </a:lnTo>
                <a:cubicBezTo>
                  <a:pt x="686490" y="6528890"/>
                  <a:pt x="664371" y="6578078"/>
                  <a:pt x="664273" y="6582844"/>
                </a:cubicBezTo>
                <a:cubicBezTo>
                  <a:pt x="652311" y="6594271"/>
                  <a:pt x="654509" y="6601523"/>
                  <a:pt x="665982" y="6613948"/>
                </a:cubicBezTo>
                <a:cubicBezTo>
                  <a:pt x="677843" y="6607292"/>
                  <a:pt x="715726" y="6589808"/>
                  <a:pt x="722901" y="6582954"/>
                </a:cubicBezTo>
                <a:cubicBezTo>
                  <a:pt x="732470" y="6573813"/>
                  <a:pt x="725589" y="6566361"/>
                  <a:pt x="718705" y="6558905"/>
                </a:cubicBezTo>
                <a:cubicBezTo>
                  <a:pt x="707234" y="6546483"/>
                  <a:pt x="714508" y="6534857"/>
                  <a:pt x="724076" y="6525717"/>
                </a:cubicBezTo>
                <a:close/>
                <a:moveTo>
                  <a:pt x="1196350" y="6839638"/>
                </a:moveTo>
                <a:lnTo>
                  <a:pt x="1198642" y="6842120"/>
                </a:lnTo>
                <a:lnTo>
                  <a:pt x="1198641" y="6842121"/>
                </a:lnTo>
                <a:lnTo>
                  <a:pt x="1196349" y="6839638"/>
                </a:lnTo>
                <a:close/>
                <a:moveTo>
                  <a:pt x="754774" y="6501656"/>
                </a:moveTo>
                <a:cubicBezTo>
                  <a:pt x="752742" y="6500675"/>
                  <a:pt x="750398" y="6500575"/>
                  <a:pt x="748006" y="6502860"/>
                </a:cubicBezTo>
                <a:cubicBezTo>
                  <a:pt x="745615" y="6505145"/>
                  <a:pt x="747716" y="6517171"/>
                  <a:pt x="747615" y="6521942"/>
                </a:cubicBezTo>
                <a:cubicBezTo>
                  <a:pt x="740439" y="6528795"/>
                  <a:pt x="733261" y="6535652"/>
                  <a:pt x="742439" y="6545593"/>
                </a:cubicBezTo>
                <a:lnTo>
                  <a:pt x="749324" y="6553049"/>
                </a:lnTo>
                <a:lnTo>
                  <a:pt x="777934" y="6530392"/>
                </a:lnTo>
                <a:lnTo>
                  <a:pt x="759676" y="6505746"/>
                </a:lnTo>
                <a:cubicBezTo>
                  <a:pt x="758528" y="6504503"/>
                  <a:pt x="756807" y="6502638"/>
                  <a:pt x="754774" y="6501656"/>
                </a:cubicBezTo>
                <a:close/>
                <a:moveTo>
                  <a:pt x="1211845" y="6784499"/>
                </a:moveTo>
                <a:lnTo>
                  <a:pt x="1211845" y="6784502"/>
                </a:lnTo>
                <a:cubicBezTo>
                  <a:pt x="1209092" y="6790052"/>
                  <a:pt x="1205455" y="6795865"/>
                  <a:pt x="1204114" y="6804162"/>
                </a:cubicBezTo>
                <a:lnTo>
                  <a:pt x="1177797" y="6829301"/>
                </a:lnTo>
                <a:lnTo>
                  <a:pt x="1177799" y="6829299"/>
                </a:lnTo>
                <a:lnTo>
                  <a:pt x="1204115" y="6804161"/>
                </a:lnTo>
                <a:close/>
                <a:moveTo>
                  <a:pt x="1226936" y="6777681"/>
                </a:moveTo>
                <a:lnTo>
                  <a:pt x="1229332" y="6793076"/>
                </a:lnTo>
                <a:cubicBezTo>
                  <a:pt x="1230478" y="6797973"/>
                  <a:pt x="1231708" y="6802352"/>
                  <a:pt x="1232233" y="6805358"/>
                </a:cubicBezTo>
                <a:lnTo>
                  <a:pt x="1232232" y="6805358"/>
                </a:lnTo>
                <a:lnTo>
                  <a:pt x="1229331" y="6793078"/>
                </a:lnTo>
                <a:cubicBezTo>
                  <a:pt x="1228186" y="6788180"/>
                  <a:pt x="1227124" y="6782763"/>
                  <a:pt x="1226936" y="6777684"/>
                </a:cubicBezTo>
                <a:close/>
                <a:moveTo>
                  <a:pt x="1242693" y="6752693"/>
                </a:moveTo>
                <a:cubicBezTo>
                  <a:pt x="1243828" y="6754533"/>
                  <a:pt x="1243779" y="6756918"/>
                  <a:pt x="1242584" y="6758059"/>
                </a:cubicBezTo>
                <a:lnTo>
                  <a:pt x="1242692" y="6752696"/>
                </a:lnTo>
                <a:cubicBezTo>
                  <a:pt x="1241558" y="6750858"/>
                  <a:pt x="1239239" y="6749563"/>
                  <a:pt x="1235698" y="6750605"/>
                </a:cubicBezTo>
                <a:cubicBezTo>
                  <a:pt x="1231013" y="6750410"/>
                  <a:pt x="1216757" y="6759347"/>
                  <a:pt x="1214269" y="6766404"/>
                </a:cubicBezTo>
                <a:lnTo>
                  <a:pt x="1213237" y="6774102"/>
                </a:lnTo>
                <a:lnTo>
                  <a:pt x="1214269" y="6766401"/>
                </a:lnTo>
                <a:cubicBezTo>
                  <a:pt x="1216757" y="6759343"/>
                  <a:pt x="1231013" y="6750406"/>
                  <a:pt x="1235698" y="6750603"/>
                </a:cubicBezTo>
                <a:cubicBezTo>
                  <a:pt x="1239238" y="6749561"/>
                  <a:pt x="1241557" y="6750855"/>
                  <a:pt x="1242693" y="6752693"/>
                </a:cubicBezTo>
                <a:close/>
                <a:moveTo>
                  <a:pt x="1260668" y="6649195"/>
                </a:moveTo>
                <a:lnTo>
                  <a:pt x="1263091" y="6673000"/>
                </a:lnTo>
                <a:lnTo>
                  <a:pt x="1250837" y="6698737"/>
                </a:lnTo>
                <a:lnTo>
                  <a:pt x="1250836" y="6698738"/>
                </a:lnTo>
                <a:lnTo>
                  <a:pt x="1263083" y="6673010"/>
                </a:lnTo>
                <a:lnTo>
                  <a:pt x="1260660" y="6649199"/>
                </a:lnTo>
                <a:close/>
                <a:moveTo>
                  <a:pt x="889824" y="6334661"/>
                </a:moveTo>
                <a:lnTo>
                  <a:pt x="863900" y="6340716"/>
                </a:lnTo>
                <a:cubicBezTo>
                  <a:pt x="870784" y="6348170"/>
                  <a:pt x="880254" y="6343804"/>
                  <a:pt x="885038" y="6339232"/>
                </a:cubicBezTo>
                <a:close/>
                <a:moveTo>
                  <a:pt x="874543" y="6279106"/>
                </a:moveTo>
                <a:lnTo>
                  <a:pt x="849014" y="6266082"/>
                </a:lnTo>
                <a:lnTo>
                  <a:pt x="827483" y="6286650"/>
                </a:lnTo>
                <a:lnTo>
                  <a:pt x="812348" y="6338520"/>
                </a:lnTo>
                <a:cubicBezTo>
                  <a:pt x="800390" y="6349943"/>
                  <a:pt x="797705" y="6366540"/>
                  <a:pt x="785743" y="6377967"/>
                </a:cubicBezTo>
                <a:lnTo>
                  <a:pt x="777788" y="6422980"/>
                </a:lnTo>
                <a:cubicBezTo>
                  <a:pt x="775394" y="6425266"/>
                  <a:pt x="772902" y="6432321"/>
                  <a:pt x="775197" y="6434807"/>
                </a:cubicBezTo>
                <a:cubicBezTo>
                  <a:pt x="782078" y="6442259"/>
                  <a:pt x="798434" y="6445342"/>
                  <a:pt x="805609" y="6438488"/>
                </a:cubicBezTo>
                <a:cubicBezTo>
                  <a:pt x="810394" y="6433917"/>
                  <a:pt x="801216" y="6423979"/>
                  <a:pt x="798923" y="6421496"/>
                </a:cubicBezTo>
                <a:cubicBezTo>
                  <a:pt x="813277" y="6407784"/>
                  <a:pt x="811276" y="6390989"/>
                  <a:pt x="825630" y="6377279"/>
                </a:cubicBezTo>
                <a:lnTo>
                  <a:pt x="835979" y="6329978"/>
                </a:lnTo>
                <a:cubicBezTo>
                  <a:pt x="852723" y="6313984"/>
                  <a:pt x="857801" y="6295101"/>
                  <a:pt x="874543" y="6279106"/>
                </a:cubicBezTo>
                <a:close/>
                <a:moveTo>
                  <a:pt x="800392" y="6189046"/>
                </a:moveTo>
                <a:lnTo>
                  <a:pt x="801325" y="6190055"/>
                </a:lnTo>
                <a:cubicBezTo>
                  <a:pt x="807060" y="6196268"/>
                  <a:pt x="803400" y="6203273"/>
                  <a:pt x="797408" y="6209582"/>
                </a:cubicBezTo>
                <a:lnTo>
                  <a:pt x="792935" y="6213417"/>
                </a:lnTo>
                <a:lnTo>
                  <a:pt x="793444" y="6212068"/>
                </a:lnTo>
                <a:cubicBezTo>
                  <a:pt x="795445" y="6205693"/>
                  <a:pt x="796741" y="6200209"/>
                  <a:pt x="797132" y="6196482"/>
                </a:cubicBezTo>
                <a:close/>
                <a:moveTo>
                  <a:pt x="830569" y="6083362"/>
                </a:moveTo>
                <a:lnTo>
                  <a:pt x="829115" y="6089182"/>
                </a:lnTo>
                <a:lnTo>
                  <a:pt x="822276" y="6096157"/>
                </a:lnTo>
                <a:close/>
                <a:moveTo>
                  <a:pt x="848273" y="6016328"/>
                </a:moveTo>
                <a:lnTo>
                  <a:pt x="845576" y="6026132"/>
                </a:lnTo>
                <a:lnTo>
                  <a:pt x="842926" y="6023382"/>
                </a:lnTo>
                <a:close/>
                <a:moveTo>
                  <a:pt x="864032" y="5988964"/>
                </a:moveTo>
                <a:lnTo>
                  <a:pt x="864030" y="5988966"/>
                </a:lnTo>
                <a:lnTo>
                  <a:pt x="862735" y="5988174"/>
                </a:lnTo>
                <a:lnTo>
                  <a:pt x="862736" y="5988173"/>
                </a:lnTo>
                <a:close/>
                <a:moveTo>
                  <a:pt x="1811064" y="6626073"/>
                </a:moveTo>
                <a:lnTo>
                  <a:pt x="1813055" y="6638866"/>
                </a:lnTo>
                <a:cubicBezTo>
                  <a:pt x="1814008" y="6642936"/>
                  <a:pt x="1815029" y="6646575"/>
                  <a:pt x="1815466" y="6649075"/>
                </a:cubicBezTo>
                <a:lnTo>
                  <a:pt x="1813055" y="6638867"/>
                </a:lnTo>
                <a:cubicBezTo>
                  <a:pt x="1812103" y="6634797"/>
                  <a:pt x="1811220" y="6630295"/>
                  <a:pt x="1811064" y="6626075"/>
                </a:cubicBezTo>
                <a:close/>
                <a:moveTo>
                  <a:pt x="969700" y="6051235"/>
                </a:moveTo>
                <a:lnTo>
                  <a:pt x="971050" y="6054573"/>
                </a:lnTo>
                <a:lnTo>
                  <a:pt x="966178" y="6059227"/>
                </a:lnTo>
                <a:close/>
                <a:moveTo>
                  <a:pt x="860475" y="5973827"/>
                </a:moveTo>
                <a:lnTo>
                  <a:pt x="850450" y="5991234"/>
                </a:lnTo>
                <a:lnTo>
                  <a:pt x="850448" y="5991235"/>
                </a:lnTo>
                <a:close/>
                <a:moveTo>
                  <a:pt x="1824158" y="6605306"/>
                </a:moveTo>
                <a:cubicBezTo>
                  <a:pt x="1825101" y="6606834"/>
                  <a:pt x="1825060" y="6608816"/>
                  <a:pt x="1824068" y="6609765"/>
                </a:cubicBezTo>
                <a:lnTo>
                  <a:pt x="1824158" y="6605308"/>
                </a:lnTo>
                <a:cubicBezTo>
                  <a:pt x="1823215" y="6603780"/>
                  <a:pt x="1821288" y="6602704"/>
                  <a:pt x="1818346" y="6603570"/>
                </a:cubicBezTo>
                <a:cubicBezTo>
                  <a:pt x="1816398" y="6603489"/>
                  <a:pt x="1812464" y="6605306"/>
                  <a:pt x="1808756" y="6607875"/>
                </a:cubicBezTo>
                <a:lnTo>
                  <a:pt x="1802095" y="6615028"/>
                </a:lnTo>
                <a:lnTo>
                  <a:pt x="1802095" y="6615025"/>
                </a:lnTo>
                <a:lnTo>
                  <a:pt x="1808758" y="6607872"/>
                </a:lnTo>
                <a:cubicBezTo>
                  <a:pt x="1812464" y="6605303"/>
                  <a:pt x="1816399" y="6603487"/>
                  <a:pt x="1818346" y="6603569"/>
                </a:cubicBezTo>
                <a:cubicBezTo>
                  <a:pt x="1821289" y="6602703"/>
                  <a:pt x="1823216" y="6603777"/>
                  <a:pt x="1824158" y="6605306"/>
                </a:cubicBezTo>
                <a:close/>
                <a:moveTo>
                  <a:pt x="1020896" y="6025662"/>
                </a:moveTo>
                <a:cubicBezTo>
                  <a:pt x="1018502" y="6027948"/>
                  <a:pt x="1011424" y="6030036"/>
                  <a:pt x="1009130" y="6027550"/>
                </a:cubicBezTo>
                <a:cubicBezTo>
                  <a:pt x="1006837" y="6025067"/>
                  <a:pt x="1006935" y="6020294"/>
                  <a:pt x="1009325" y="6018010"/>
                </a:cubicBezTo>
                <a:lnTo>
                  <a:pt x="1009328" y="6018011"/>
                </a:lnTo>
                <a:lnTo>
                  <a:pt x="1009133" y="6027544"/>
                </a:lnTo>
                <a:lnTo>
                  <a:pt x="1020891" y="6025658"/>
                </a:lnTo>
                <a:close/>
                <a:moveTo>
                  <a:pt x="1030856" y="5997442"/>
                </a:moveTo>
                <a:cubicBezTo>
                  <a:pt x="1028462" y="5999729"/>
                  <a:pt x="1023679" y="6004299"/>
                  <a:pt x="1019090" y="5999330"/>
                </a:cubicBezTo>
                <a:lnTo>
                  <a:pt x="1016798" y="5996847"/>
                </a:lnTo>
                <a:lnTo>
                  <a:pt x="1016804" y="5996847"/>
                </a:lnTo>
                <a:lnTo>
                  <a:pt x="1019088" y="5999321"/>
                </a:lnTo>
                <a:cubicBezTo>
                  <a:pt x="1021382" y="6001804"/>
                  <a:pt x="1023725" y="6001903"/>
                  <a:pt x="1025794" y="6001095"/>
                </a:cubicBezTo>
                <a:lnTo>
                  <a:pt x="1030839" y="5997441"/>
                </a:lnTo>
                <a:close/>
                <a:moveTo>
                  <a:pt x="897559" y="5906389"/>
                </a:moveTo>
                <a:lnTo>
                  <a:pt x="896553" y="5919648"/>
                </a:lnTo>
                <a:cubicBezTo>
                  <a:pt x="896527" y="5923596"/>
                  <a:pt x="896661" y="5926980"/>
                  <a:pt x="896509" y="5929531"/>
                </a:cubicBezTo>
                <a:lnTo>
                  <a:pt x="896507" y="5929532"/>
                </a:lnTo>
                <a:lnTo>
                  <a:pt x="896552" y="5919651"/>
                </a:lnTo>
                <a:cubicBezTo>
                  <a:pt x="896579" y="5915704"/>
                  <a:pt x="896765" y="5911194"/>
                  <a:pt x="897557" y="5906392"/>
                </a:cubicBezTo>
                <a:close/>
                <a:moveTo>
                  <a:pt x="1178068" y="6076817"/>
                </a:moveTo>
                <a:lnTo>
                  <a:pt x="1176696" y="6078770"/>
                </a:lnTo>
                <a:lnTo>
                  <a:pt x="1176551" y="6078193"/>
                </a:lnTo>
                <a:close/>
                <a:moveTo>
                  <a:pt x="1837867" y="6507204"/>
                </a:moveTo>
                <a:lnTo>
                  <a:pt x="1841110" y="6539076"/>
                </a:lnTo>
                <a:lnTo>
                  <a:pt x="1830927" y="6560464"/>
                </a:lnTo>
                <a:lnTo>
                  <a:pt x="1830926" y="6560464"/>
                </a:lnTo>
                <a:lnTo>
                  <a:pt x="1841105" y="6539084"/>
                </a:lnTo>
                <a:lnTo>
                  <a:pt x="1837861" y="6507208"/>
                </a:lnTo>
                <a:close/>
                <a:moveTo>
                  <a:pt x="914221" y="5870989"/>
                </a:moveTo>
                <a:cubicBezTo>
                  <a:pt x="914749" y="5871974"/>
                  <a:pt x="914272" y="5874325"/>
                  <a:pt x="913148" y="5876278"/>
                </a:cubicBezTo>
                <a:lnTo>
                  <a:pt x="914219" y="5870992"/>
                </a:lnTo>
                <a:lnTo>
                  <a:pt x="912483" y="5872009"/>
                </a:lnTo>
                <a:lnTo>
                  <a:pt x="912484" y="5872007"/>
                </a:lnTo>
                <a:close/>
                <a:moveTo>
                  <a:pt x="1842834" y="6478771"/>
                </a:moveTo>
                <a:lnTo>
                  <a:pt x="1842831" y="6478777"/>
                </a:lnTo>
                <a:lnTo>
                  <a:pt x="1840778" y="6480393"/>
                </a:lnTo>
                <a:lnTo>
                  <a:pt x="1840781" y="6480387"/>
                </a:lnTo>
                <a:close/>
                <a:moveTo>
                  <a:pt x="1846389" y="6471852"/>
                </a:moveTo>
                <a:lnTo>
                  <a:pt x="1857747" y="6488208"/>
                </a:lnTo>
                <a:lnTo>
                  <a:pt x="1859652" y="6490272"/>
                </a:lnTo>
                <a:lnTo>
                  <a:pt x="1859646" y="6490278"/>
                </a:lnTo>
                <a:lnTo>
                  <a:pt x="1857743" y="6488217"/>
                </a:lnTo>
                <a:lnTo>
                  <a:pt x="1846383" y="6471861"/>
                </a:lnTo>
                <a:close/>
                <a:moveTo>
                  <a:pt x="2579423" y="6884387"/>
                </a:moveTo>
                <a:cubicBezTo>
                  <a:pt x="2578694" y="6892387"/>
                  <a:pt x="2576915" y="6900058"/>
                  <a:pt x="2571665" y="6898413"/>
                </a:cubicBezTo>
                <a:cubicBezTo>
                  <a:pt x="2568514" y="6897427"/>
                  <a:pt x="2565365" y="6896440"/>
                  <a:pt x="2564636" y="6904440"/>
                </a:cubicBezTo>
                <a:cubicBezTo>
                  <a:pt x="2564090" y="6910438"/>
                  <a:pt x="2566103" y="6935754"/>
                  <a:pt x="2566424" y="6944083"/>
                </a:cubicBezTo>
                <a:cubicBezTo>
                  <a:pt x="2571676" y="6945728"/>
                  <a:pt x="2573958" y="6944387"/>
                  <a:pt x="2574868" y="6934386"/>
                </a:cubicBezTo>
                <a:cubicBezTo>
                  <a:pt x="2576100" y="6932716"/>
                  <a:pt x="2585133" y="6904688"/>
                  <a:pt x="2585498" y="6900688"/>
                </a:cubicBezTo>
                <a:close/>
                <a:moveTo>
                  <a:pt x="2415006" y="6749539"/>
                </a:moveTo>
                <a:lnTo>
                  <a:pt x="2413957" y="6749211"/>
                </a:lnTo>
                <a:lnTo>
                  <a:pt x="2413957" y="6749211"/>
                </a:lnTo>
                <a:lnTo>
                  <a:pt x="2415006" y="6749539"/>
                </a:lnTo>
                <a:close/>
                <a:moveTo>
                  <a:pt x="2580382" y="6860512"/>
                </a:moveTo>
                <a:cubicBezTo>
                  <a:pt x="2579771" y="6859805"/>
                  <a:pt x="2578983" y="6859558"/>
                  <a:pt x="2578458" y="6859394"/>
                </a:cubicBezTo>
                <a:lnTo>
                  <a:pt x="2568825" y="6858432"/>
                </a:lnTo>
                <a:lnTo>
                  <a:pt x="2567870" y="6880763"/>
                </a:lnTo>
                <a:lnTo>
                  <a:pt x="2571021" y="6881751"/>
                </a:lnTo>
                <a:cubicBezTo>
                  <a:pt x="2575222" y="6883067"/>
                  <a:pt x="2575768" y="6877065"/>
                  <a:pt x="2576315" y="6871066"/>
                </a:cubicBezTo>
                <a:cubicBezTo>
                  <a:pt x="2577546" y="6869394"/>
                  <a:pt x="2581062" y="6866381"/>
                  <a:pt x="2581244" y="6864382"/>
                </a:cubicBezTo>
                <a:cubicBezTo>
                  <a:pt x="2581427" y="6862381"/>
                  <a:pt x="2580993" y="6861217"/>
                  <a:pt x="2580382" y="6860512"/>
                </a:cubicBezTo>
                <a:close/>
                <a:moveTo>
                  <a:pt x="697652" y="5548819"/>
                </a:moveTo>
                <a:lnTo>
                  <a:pt x="671724" y="5554875"/>
                </a:lnTo>
                <a:lnTo>
                  <a:pt x="654884" y="5575642"/>
                </a:lnTo>
                <a:cubicBezTo>
                  <a:pt x="668650" y="5590551"/>
                  <a:pt x="640437" y="5594122"/>
                  <a:pt x="661083" y="5616483"/>
                </a:cubicBezTo>
                <a:cubicBezTo>
                  <a:pt x="680221" y="5598202"/>
                  <a:pt x="678514" y="5567101"/>
                  <a:pt x="697652" y="5548819"/>
                </a:cubicBezTo>
                <a:close/>
                <a:moveTo>
                  <a:pt x="2426751" y="6722876"/>
                </a:moveTo>
                <a:lnTo>
                  <a:pt x="2426751" y="6722877"/>
                </a:lnTo>
                <a:lnTo>
                  <a:pt x="2424561" y="6728998"/>
                </a:lnTo>
                <a:lnTo>
                  <a:pt x="2422947" y="6733512"/>
                </a:lnTo>
                <a:lnTo>
                  <a:pt x="2420943" y="6755513"/>
                </a:lnTo>
                <a:lnTo>
                  <a:pt x="2420943" y="6755514"/>
                </a:lnTo>
                <a:lnTo>
                  <a:pt x="2422947" y="6733512"/>
                </a:lnTo>
                <a:lnTo>
                  <a:pt x="2424561" y="6728998"/>
                </a:lnTo>
                <a:close/>
                <a:moveTo>
                  <a:pt x="2425910" y="6712841"/>
                </a:moveTo>
                <a:lnTo>
                  <a:pt x="2425910" y="6712842"/>
                </a:lnTo>
                <a:cubicBezTo>
                  <a:pt x="2424547" y="6714472"/>
                  <a:pt x="2422943" y="6715770"/>
                  <a:pt x="2421461" y="6716848"/>
                </a:cubicBezTo>
                <a:lnTo>
                  <a:pt x="2417740" y="6719538"/>
                </a:lnTo>
                <a:lnTo>
                  <a:pt x="2417740" y="6719538"/>
                </a:lnTo>
                <a:cubicBezTo>
                  <a:pt x="2418618" y="6718785"/>
                  <a:pt x="2419979" y="6717926"/>
                  <a:pt x="2421461" y="6716848"/>
                </a:cubicBezTo>
                <a:close/>
                <a:moveTo>
                  <a:pt x="1209663" y="5865760"/>
                </a:moveTo>
                <a:lnTo>
                  <a:pt x="1209812" y="5866178"/>
                </a:lnTo>
                <a:lnTo>
                  <a:pt x="1209507" y="5866336"/>
                </a:lnTo>
                <a:close/>
                <a:moveTo>
                  <a:pt x="2429713" y="6696291"/>
                </a:moveTo>
                <a:cubicBezTo>
                  <a:pt x="2430392" y="6696247"/>
                  <a:pt x="2431134" y="6696993"/>
                  <a:pt x="2431478" y="6699158"/>
                </a:cubicBezTo>
                <a:cubicBezTo>
                  <a:pt x="2432345" y="6701487"/>
                  <a:pt x="2432485" y="6711815"/>
                  <a:pt x="2431069" y="6715486"/>
                </a:cubicBezTo>
                <a:lnTo>
                  <a:pt x="2429232" y="6718631"/>
                </a:lnTo>
                <a:lnTo>
                  <a:pt x="2431068" y="6715487"/>
                </a:lnTo>
                <a:cubicBezTo>
                  <a:pt x="2432484" y="6711816"/>
                  <a:pt x="2432344" y="6701489"/>
                  <a:pt x="2431477" y="6699159"/>
                </a:cubicBezTo>
                <a:cubicBezTo>
                  <a:pt x="2431134" y="6696994"/>
                  <a:pt x="2430391" y="6696248"/>
                  <a:pt x="2429712" y="6696292"/>
                </a:cubicBezTo>
                <a:lnTo>
                  <a:pt x="2428327" y="6698170"/>
                </a:lnTo>
                <a:cubicBezTo>
                  <a:pt x="2428417" y="6697171"/>
                  <a:pt x="2429033" y="6696335"/>
                  <a:pt x="2429713" y="6696291"/>
                </a:cubicBezTo>
                <a:close/>
                <a:moveTo>
                  <a:pt x="873470" y="5630657"/>
                </a:moveTo>
                <a:lnTo>
                  <a:pt x="873470" y="5630659"/>
                </a:lnTo>
                <a:lnTo>
                  <a:pt x="871874" y="5630237"/>
                </a:lnTo>
                <a:lnTo>
                  <a:pt x="871872" y="5630233"/>
                </a:lnTo>
                <a:close/>
                <a:moveTo>
                  <a:pt x="876219" y="5623664"/>
                </a:moveTo>
                <a:lnTo>
                  <a:pt x="875537" y="5623232"/>
                </a:lnTo>
                <a:lnTo>
                  <a:pt x="875536" y="5623232"/>
                </a:lnTo>
                <a:close/>
                <a:moveTo>
                  <a:pt x="2453692" y="6651926"/>
                </a:moveTo>
                <a:lnTo>
                  <a:pt x="2453693" y="6651931"/>
                </a:lnTo>
                <a:lnTo>
                  <a:pt x="2447034" y="6658783"/>
                </a:lnTo>
                <a:lnTo>
                  <a:pt x="2442427" y="6673790"/>
                </a:lnTo>
                <a:lnTo>
                  <a:pt x="2442427" y="6673789"/>
                </a:lnTo>
                <a:lnTo>
                  <a:pt x="2447035" y="6658776"/>
                </a:lnTo>
                <a:close/>
                <a:moveTo>
                  <a:pt x="2600616" y="6734693"/>
                </a:moveTo>
                <a:lnTo>
                  <a:pt x="2600252" y="6738694"/>
                </a:lnTo>
                <a:cubicBezTo>
                  <a:pt x="2599887" y="6742694"/>
                  <a:pt x="2600392" y="6749021"/>
                  <a:pt x="2603542" y="6750009"/>
                </a:cubicBezTo>
                <a:close/>
                <a:moveTo>
                  <a:pt x="2617827" y="6723628"/>
                </a:moveTo>
                <a:cubicBezTo>
                  <a:pt x="2616551" y="6737627"/>
                  <a:pt x="2612489" y="6746640"/>
                  <a:pt x="2611214" y="6760639"/>
                </a:cubicBezTo>
                <a:lnTo>
                  <a:pt x="2600627" y="6782006"/>
                </a:lnTo>
                <a:cubicBezTo>
                  <a:pt x="2599534" y="6794006"/>
                  <a:pt x="2594787" y="6798690"/>
                  <a:pt x="2593693" y="6810691"/>
                </a:cubicBezTo>
                <a:cubicBezTo>
                  <a:pt x="2592644" y="6810362"/>
                  <a:pt x="2588444" y="6809046"/>
                  <a:pt x="2588079" y="6813046"/>
                </a:cubicBezTo>
                <a:cubicBezTo>
                  <a:pt x="2587533" y="6819045"/>
                  <a:pt x="2591187" y="6826362"/>
                  <a:pt x="2594336" y="6827349"/>
                </a:cubicBezTo>
                <a:cubicBezTo>
                  <a:pt x="2595387" y="6827678"/>
                  <a:pt x="2596801" y="6824006"/>
                  <a:pt x="2596983" y="6822004"/>
                </a:cubicBezTo>
                <a:lnTo>
                  <a:pt x="2607388" y="6802639"/>
                </a:lnTo>
                <a:cubicBezTo>
                  <a:pt x="2608299" y="6792638"/>
                  <a:pt x="2612179" y="6785625"/>
                  <a:pt x="2613090" y="6775627"/>
                </a:cubicBezTo>
                <a:lnTo>
                  <a:pt x="2624041" y="6750259"/>
                </a:lnTo>
                <a:lnTo>
                  <a:pt x="2625681" y="6732258"/>
                </a:lnTo>
                <a:close/>
                <a:moveTo>
                  <a:pt x="2654320" y="6730945"/>
                </a:moveTo>
                <a:lnTo>
                  <a:pt x="2652940" y="6735139"/>
                </a:lnTo>
                <a:cubicBezTo>
                  <a:pt x="2652032" y="6736606"/>
                  <a:pt x="2650821" y="6739132"/>
                  <a:pt x="2649499" y="6742322"/>
                </a:cubicBezTo>
                <a:lnTo>
                  <a:pt x="2649235" y="6743041"/>
                </a:lnTo>
                <a:lnTo>
                  <a:pt x="2649461" y="6739449"/>
                </a:lnTo>
                <a:cubicBezTo>
                  <a:pt x="2650071" y="6734241"/>
                  <a:pt x="2651268" y="6729989"/>
                  <a:pt x="2653893" y="6730811"/>
                </a:cubicBezTo>
                <a:close/>
                <a:moveTo>
                  <a:pt x="907909" y="5474229"/>
                </a:moveTo>
                <a:lnTo>
                  <a:pt x="908189" y="5474481"/>
                </a:lnTo>
                <a:lnTo>
                  <a:pt x="912514" y="5478375"/>
                </a:lnTo>
                <a:lnTo>
                  <a:pt x="924496" y="5487401"/>
                </a:lnTo>
                <a:lnTo>
                  <a:pt x="924458" y="5487611"/>
                </a:lnTo>
                <a:lnTo>
                  <a:pt x="920589" y="5484914"/>
                </a:lnTo>
                <a:cubicBezTo>
                  <a:pt x="917702" y="5482702"/>
                  <a:pt x="914819" y="5480342"/>
                  <a:pt x="912514" y="5478378"/>
                </a:cubicBezTo>
                <a:lnTo>
                  <a:pt x="908189" y="5474481"/>
                </a:lnTo>
                <a:lnTo>
                  <a:pt x="907908" y="5474228"/>
                </a:lnTo>
                <a:close/>
                <a:moveTo>
                  <a:pt x="2676748" y="6679596"/>
                </a:moveTo>
                <a:lnTo>
                  <a:pt x="2674840" y="6688186"/>
                </a:lnTo>
                <a:lnTo>
                  <a:pt x="2675477" y="6682318"/>
                </a:lnTo>
                <a:close/>
                <a:moveTo>
                  <a:pt x="813452" y="5391435"/>
                </a:moveTo>
                <a:lnTo>
                  <a:pt x="813453" y="5391438"/>
                </a:lnTo>
                <a:cubicBezTo>
                  <a:pt x="811060" y="5393725"/>
                  <a:pt x="801589" y="5398091"/>
                  <a:pt x="799296" y="5395609"/>
                </a:cubicBezTo>
                <a:cubicBezTo>
                  <a:pt x="797001" y="5393123"/>
                  <a:pt x="797049" y="5390739"/>
                  <a:pt x="797972" y="5388690"/>
                </a:cubicBezTo>
                <a:lnTo>
                  <a:pt x="797977" y="5388685"/>
                </a:lnTo>
                <a:lnTo>
                  <a:pt x="799299" y="5395602"/>
                </a:lnTo>
                <a:cubicBezTo>
                  <a:pt x="800447" y="5396845"/>
                  <a:pt x="803388" y="5396372"/>
                  <a:pt x="806343" y="5395305"/>
                </a:cubicBezTo>
                <a:close/>
                <a:moveTo>
                  <a:pt x="931283" y="5466960"/>
                </a:moveTo>
                <a:lnTo>
                  <a:pt x="931281" y="5466969"/>
                </a:lnTo>
                <a:lnTo>
                  <a:pt x="926655" y="5475027"/>
                </a:lnTo>
                <a:lnTo>
                  <a:pt x="924261" y="5477314"/>
                </a:lnTo>
                <a:lnTo>
                  <a:pt x="924260" y="5477312"/>
                </a:lnTo>
                <a:lnTo>
                  <a:pt x="926656" y="5475025"/>
                </a:lnTo>
                <a:close/>
                <a:moveTo>
                  <a:pt x="2691225" y="6647762"/>
                </a:moveTo>
                <a:lnTo>
                  <a:pt x="2690308" y="6652893"/>
                </a:lnTo>
                <a:lnTo>
                  <a:pt x="2689126" y="6652473"/>
                </a:lnTo>
                <a:close/>
                <a:moveTo>
                  <a:pt x="2695649" y="6630403"/>
                </a:moveTo>
                <a:lnTo>
                  <a:pt x="2696081" y="6630797"/>
                </a:lnTo>
                <a:lnTo>
                  <a:pt x="2696081" y="6630798"/>
                </a:lnTo>
                <a:lnTo>
                  <a:pt x="2695649" y="6630404"/>
                </a:lnTo>
                <a:close/>
                <a:moveTo>
                  <a:pt x="2700232" y="6627078"/>
                </a:moveTo>
                <a:lnTo>
                  <a:pt x="2697418" y="6638122"/>
                </a:lnTo>
                <a:lnTo>
                  <a:pt x="2697418" y="6638120"/>
                </a:lnTo>
                <a:close/>
                <a:moveTo>
                  <a:pt x="2660948" y="6597524"/>
                </a:moveTo>
                <a:lnTo>
                  <a:pt x="2659468" y="6602041"/>
                </a:lnTo>
                <a:lnTo>
                  <a:pt x="2659839" y="6597968"/>
                </a:lnTo>
                <a:close/>
                <a:moveTo>
                  <a:pt x="2363956" y="6362584"/>
                </a:moveTo>
                <a:lnTo>
                  <a:pt x="2362993" y="6363452"/>
                </a:lnTo>
                <a:lnTo>
                  <a:pt x="2360259" y="6365914"/>
                </a:lnTo>
                <a:lnTo>
                  <a:pt x="2357166" y="6368150"/>
                </a:lnTo>
                <a:cubicBezTo>
                  <a:pt x="2357896" y="6367524"/>
                  <a:pt x="2359027" y="6366809"/>
                  <a:pt x="2360259" y="6365913"/>
                </a:cubicBezTo>
                <a:lnTo>
                  <a:pt x="2362993" y="6363452"/>
                </a:lnTo>
                <a:lnTo>
                  <a:pt x="2363955" y="6362585"/>
                </a:lnTo>
                <a:close/>
                <a:moveTo>
                  <a:pt x="2658738" y="6562652"/>
                </a:moveTo>
                <a:lnTo>
                  <a:pt x="2660290" y="6569306"/>
                </a:lnTo>
                <a:lnTo>
                  <a:pt x="2662753" y="6565967"/>
                </a:lnTo>
                <a:lnTo>
                  <a:pt x="2662754" y="6565968"/>
                </a:lnTo>
                <a:cubicBezTo>
                  <a:pt x="2662572" y="6567966"/>
                  <a:pt x="2661339" y="6569639"/>
                  <a:pt x="2660290" y="6569310"/>
                </a:cubicBezTo>
                <a:cubicBezTo>
                  <a:pt x="2659239" y="6568981"/>
                  <a:pt x="2658554" y="6564652"/>
                  <a:pt x="2658736" y="6562651"/>
                </a:cubicBezTo>
                <a:close/>
                <a:moveTo>
                  <a:pt x="2711441" y="6585195"/>
                </a:moveTo>
                <a:lnTo>
                  <a:pt x="2711441" y="6585196"/>
                </a:lnTo>
                <a:cubicBezTo>
                  <a:pt x="2710321" y="6587233"/>
                  <a:pt x="2709172" y="6588861"/>
                  <a:pt x="2708143" y="6590216"/>
                </a:cubicBezTo>
                <a:lnTo>
                  <a:pt x="2705563" y="6593597"/>
                </a:lnTo>
                <a:lnTo>
                  <a:pt x="2705563" y="6593596"/>
                </a:lnTo>
                <a:cubicBezTo>
                  <a:pt x="2706205" y="6592652"/>
                  <a:pt x="2707114" y="6591570"/>
                  <a:pt x="2708144" y="6590215"/>
                </a:cubicBezTo>
                <a:close/>
                <a:moveTo>
                  <a:pt x="2367117" y="6348830"/>
                </a:moveTo>
                <a:cubicBezTo>
                  <a:pt x="2367681" y="6348793"/>
                  <a:pt x="2368298" y="6349413"/>
                  <a:pt x="2368583" y="6351212"/>
                </a:cubicBezTo>
                <a:lnTo>
                  <a:pt x="2368582" y="6351212"/>
                </a:lnTo>
                <a:lnTo>
                  <a:pt x="2368583" y="6351213"/>
                </a:lnTo>
                <a:lnTo>
                  <a:pt x="2368646" y="6351952"/>
                </a:lnTo>
                <a:lnTo>
                  <a:pt x="2369125" y="6357578"/>
                </a:lnTo>
                <a:lnTo>
                  <a:pt x="2368467" y="6362956"/>
                </a:lnTo>
                <a:lnTo>
                  <a:pt x="2368410" y="6363417"/>
                </a:lnTo>
                <a:lnTo>
                  <a:pt x="2368411" y="6363416"/>
                </a:lnTo>
                <a:lnTo>
                  <a:pt x="2368467" y="6362956"/>
                </a:lnTo>
                <a:lnTo>
                  <a:pt x="2369124" y="6357580"/>
                </a:lnTo>
                <a:lnTo>
                  <a:pt x="2368646" y="6351952"/>
                </a:lnTo>
                <a:lnTo>
                  <a:pt x="2368582" y="6351212"/>
                </a:lnTo>
                <a:lnTo>
                  <a:pt x="2367116" y="6348831"/>
                </a:lnTo>
                <a:lnTo>
                  <a:pt x="2365964" y="6350391"/>
                </a:lnTo>
                <a:cubicBezTo>
                  <a:pt x="2366040" y="6349561"/>
                  <a:pt x="2366552" y="6348867"/>
                  <a:pt x="2367117" y="6348830"/>
                </a:cubicBezTo>
                <a:close/>
                <a:moveTo>
                  <a:pt x="2664394" y="6547967"/>
                </a:moveTo>
                <a:lnTo>
                  <a:pt x="2664397" y="6547975"/>
                </a:lnTo>
                <a:lnTo>
                  <a:pt x="2664397" y="6547981"/>
                </a:lnTo>
                <a:lnTo>
                  <a:pt x="2665945" y="6554614"/>
                </a:lnTo>
                <a:lnTo>
                  <a:pt x="2665950" y="6554624"/>
                </a:lnTo>
                <a:lnTo>
                  <a:pt x="2666995" y="6554951"/>
                </a:lnTo>
                <a:lnTo>
                  <a:pt x="2666997" y="6554954"/>
                </a:lnTo>
                <a:lnTo>
                  <a:pt x="2665947" y="6554626"/>
                </a:lnTo>
                <a:lnTo>
                  <a:pt x="2665945" y="6554614"/>
                </a:lnTo>
                <a:lnTo>
                  <a:pt x="2664318" y="6551797"/>
                </a:lnTo>
                <a:lnTo>
                  <a:pt x="2664397" y="6547981"/>
                </a:lnTo>
                <a:close/>
                <a:moveTo>
                  <a:pt x="2617983" y="6499654"/>
                </a:moveTo>
                <a:lnTo>
                  <a:pt x="2617887" y="6500897"/>
                </a:lnTo>
                <a:lnTo>
                  <a:pt x="2617711" y="6501019"/>
                </a:lnTo>
                <a:close/>
                <a:moveTo>
                  <a:pt x="2717813" y="6564643"/>
                </a:moveTo>
                <a:lnTo>
                  <a:pt x="2717849" y="6565877"/>
                </a:lnTo>
                <a:lnTo>
                  <a:pt x="2717849" y="6565878"/>
                </a:lnTo>
                <a:lnTo>
                  <a:pt x="2717813" y="6564645"/>
                </a:lnTo>
                <a:lnTo>
                  <a:pt x="2716615" y="6566989"/>
                </a:lnTo>
                <a:cubicBezTo>
                  <a:pt x="2716931" y="6565750"/>
                  <a:pt x="2717463" y="6564708"/>
                  <a:pt x="2717813" y="6564643"/>
                </a:cubicBezTo>
                <a:close/>
                <a:moveTo>
                  <a:pt x="844999" y="5271938"/>
                </a:moveTo>
                <a:lnTo>
                  <a:pt x="844993" y="5271951"/>
                </a:lnTo>
                <a:lnTo>
                  <a:pt x="840267" y="5284566"/>
                </a:lnTo>
                <a:lnTo>
                  <a:pt x="836811" y="5288166"/>
                </a:lnTo>
                <a:lnTo>
                  <a:pt x="835629" y="5290505"/>
                </a:lnTo>
                <a:cubicBezTo>
                  <a:pt x="830537" y="5296274"/>
                  <a:pt x="824383" y="5301494"/>
                  <a:pt x="819897" y="5305779"/>
                </a:cubicBezTo>
                <a:cubicBezTo>
                  <a:pt x="823339" y="5309506"/>
                  <a:pt x="826758" y="5314426"/>
                  <a:pt x="829290" y="5319606"/>
                </a:cubicBezTo>
                <a:lnTo>
                  <a:pt x="832778" y="5332756"/>
                </a:lnTo>
                <a:lnTo>
                  <a:pt x="829290" y="5319608"/>
                </a:lnTo>
                <a:cubicBezTo>
                  <a:pt x="826757" y="5314427"/>
                  <a:pt x="823339" y="5309506"/>
                  <a:pt x="819896" y="5305779"/>
                </a:cubicBezTo>
                <a:lnTo>
                  <a:pt x="836811" y="5288166"/>
                </a:lnTo>
                <a:lnTo>
                  <a:pt x="844993" y="5271951"/>
                </a:lnTo>
                <a:lnTo>
                  <a:pt x="844998" y="5271938"/>
                </a:lnTo>
                <a:close/>
                <a:moveTo>
                  <a:pt x="2390425" y="6308481"/>
                </a:moveTo>
                <a:lnTo>
                  <a:pt x="2390425" y="6308484"/>
                </a:lnTo>
                <a:lnTo>
                  <a:pt x="2381512" y="6317658"/>
                </a:lnTo>
                <a:lnTo>
                  <a:pt x="2378578" y="6327215"/>
                </a:lnTo>
                <a:lnTo>
                  <a:pt x="2378578" y="6327214"/>
                </a:lnTo>
                <a:lnTo>
                  <a:pt x="2381513" y="6317653"/>
                </a:lnTo>
                <a:close/>
                <a:moveTo>
                  <a:pt x="2397008" y="6296278"/>
                </a:moveTo>
                <a:lnTo>
                  <a:pt x="2396942" y="6297877"/>
                </a:lnTo>
                <a:lnTo>
                  <a:pt x="2396941" y="6297880"/>
                </a:lnTo>
                <a:lnTo>
                  <a:pt x="2397007" y="6296282"/>
                </a:lnTo>
                <a:close/>
                <a:moveTo>
                  <a:pt x="976651" y="5324387"/>
                </a:moveTo>
                <a:cubicBezTo>
                  <a:pt x="981239" y="5329357"/>
                  <a:pt x="971672" y="5338498"/>
                  <a:pt x="969277" y="5340784"/>
                </a:cubicBezTo>
                <a:cubicBezTo>
                  <a:pt x="957318" y="5352209"/>
                  <a:pt x="954631" y="5368802"/>
                  <a:pt x="959024" y="5383311"/>
                </a:cubicBezTo>
                <a:cubicBezTo>
                  <a:pt x="947060" y="5394738"/>
                  <a:pt x="944377" y="5411336"/>
                  <a:pt x="932417" y="5422759"/>
                </a:cubicBezTo>
                <a:lnTo>
                  <a:pt x="932424" y="5422731"/>
                </a:lnTo>
                <a:lnTo>
                  <a:pt x="945712" y="5403028"/>
                </a:lnTo>
                <a:cubicBezTo>
                  <a:pt x="949373" y="5396022"/>
                  <a:pt x="953035" y="5389017"/>
                  <a:pt x="959017" y="5383303"/>
                </a:cubicBezTo>
                <a:cubicBezTo>
                  <a:pt x="954624" y="5368794"/>
                  <a:pt x="957310" y="5352202"/>
                  <a:pt x="969270" y="5340777"/>
                </a:cubicBezTo>
                <a:cubicBezTo>
                  <a:pt x="970467" y="5339634"/>
                  <a:pt x="973457" y="5336778"/>
                  <a:pt x="975575" y="5333586"/>
                </a:cubicBezTo>
                <a:lnTo>
                  <a:pt x="976642" y="5324391"/>
                </a:lnTo>
                <a:close/>
                <a:moveTo>
                  <a:pt x="2397992" y="6292100"/>
                </a:moveTo>
                <a:lnTo>
                  <a:pt x="2397994" y="6292106"/>
                </a:lnTo>
                <a:lnTo>
                  <a:pt x="2391939" y="6291863"/>
                </a:lnTo>
                <a:lnTo>
                  <a:pt x="2391068" y="6291590"/>
                </a:lnTo>
                <a:lnTo>
                  <a:pt x="2391068" y="6291585"/>
                </a:lnTo>
                <a:lnTo>
                  <a:pt x="2391940" y="6291858"/>
                </a:lnTo>
                <a:close/>
                <a:moveTo>
                  <a:pt x="2839887" y="6565916"/>
                </a:moveTo>
                <a:cubicBezTo>
                  <a:pt x="2838430" y="6581916"/>
                  <a:pt x="2829987" y="6591612"/>
                  <a:pt x="2828529" y="6607612"/>
                </a:cubicBezTo>
                <a:cubicBezTo>
                  <a:pt x="2837979" y="6610572"/>
                  <a:pt x="2834005" y="6594930"/>
                  <a:pt x="2840305" y="6596904"/>
                </a:cubicBezTo>
                <a:lnTo>
                  <a:pt x="2842813" y="6581233"/>
                </a:lnTo>
                <a:close/>
                <a:moveTo>
                  <a:pt x="2787853" y="6503810"/>
                </a:moveTo>
                <a:lnTo>
                  <a:pt x="2788242" y="6504483"/>
                </a:lnTo>
                <a:lnTo>
                  <a:pt x="2788240" y="6504483"/>
                </a:lnTo>
                <a:lnTo>
                  <a:pt x="2787852" y="6503811"/>
                </a:lnTo>
                <a:close/>
                <a:moveTo>
                  <a:pt x="2789206" y="6500028"/>
                </a:moveTo>
                <a:lnTo>
                  <a:pt x="2789438" y="6500230"/>
                </a:lnTo>
                <a:lnTo>
                  <a:pt x="2789438" y="6500230"/>
                </a:lnTo>
                <a:close/>
                <a:moveTo>
                  <a:pt x="2667764" y="6411771"/>
                </a:moveTo>
                <a:lnTo>
                  <a:pt x="2667640" y="6412046"/>
                </a:lnTo>
                <a:lnTo>
                  <a:pt x="2667628" y="6411837"/>
                </a:lnTo>
                <a:close/>
                <a:moveTo>
                  <a:pt x="2822830" y="6433038"/>
                </a:moveTo>
                <a:lnTo>
                  <a:pt x="2820942" y="6432091"/>
                </a:lnTo>
                <a:lnTo>
                  <a:pt x="2819840" y="6431333"/>
                </a:lnTo>
                <a:lnTo>
                  <a:pt x="2817824" y="6430184"/>
                </a:lnTo>
                <a:lnTo>
                  <a:pt x="2816445" y="6429122"/>
                </a:lnTo>
                <a:lnTo>
                  <a:pt x="2816493" y="6429031"/>
                </a:lnTo>
                <a:lnTo>
                  <a:pt x="2819840" y="6431333"/>
                </a:lnTo>
                <a:lnTo>
                  <a:pt x="2822830" y="6433037"/>
                </a:lnTo>
                <a:close/>
                <a:moveTo>
                  <a:pt x="2860954" y="6453209"/>
                </a:moveTo>
                <a:lnTo>
                  <a:pt x="2860955" y="6453217"/>
                </a:lnTo>
                <a:lnTo>
                  <a:pt x="2862323" y="6461851"/>
                </a:lnTo>
                <a:lnTo>
                  <a:pt x="2862326" y="6461863"/>
                </a:lnTo>
                <a:lnTo>
                  <a:pt x="2864368" y="6460188"/>
                </a:lnTo>
                <a:lnTo>
                  <a:pt x="2864368" y="6460192"/>
                </a:lnTo>
                <a:cubicBezTo>
                  <a:pt x="2863992" y="6461360"/>
                  <a:pt x="2863376" y="6462195"/>
                  <a:pt x="2862325" y="6461866"/>
                </a:cubicBezTo>
                <a:lnTo>
                  <a:pt x="2862323" y="6461851"/>
                </a:lnTo>
                <a:lnTo>
                  <a:pt x="2861178" y="6458159"/>
                </a:lnTo>
                <a:lnTo>
                  <a:pt x="2860955" y="6453217"/>
                </a:lnTo>
                <a:lnTo>
                  <a:pt x="2860953" y="6453209"/>
                </a:lnTo>
                <a:close/>
                <a:moveTo>
                  <a:pt x="2820665" y="6418613"/>
                </a:moveTo>
                <a:lnTo>
                  <a:pt x="2819359" y="6423720"/>
                </a:lnTo>
                <a:lnTo>
                  <a:pt x="2819177" y="6425723"/>
                </a:lnTo>
                <a:lnTo>
                  <a:pt x="2819176" y="6425723"/>
                </a:lnTo>
                <a:lnTo>
                  <a:pt x="2819358" y="6423721"/>
                </a:lnTo>
                <a:lnTo>
                  <a:pt x="2820664" y="6418618"/>
                </a:lnTo>
                <a:close/>
                <a:moveTo>
                  <a:pt x="2886762" y="6396465"/>
                </a:moveTo>
                <a:lnTo>
                  <a:pt x="2886763" y="6396466"/>
                </a:lnTo>
                <a:lnTo>
                  <a:pt x="2886760" y="6396473"/>
                </a:lnTo>
                <a:lnTo>
                  <a:pt x="2883937" y="6406167"/>
                </a:lnTo>
                <a:lnTo>
                  <a:pt x="2882268" y="6420804"/>
                </a:lnTo>
                <a:cubicBezTo>
                  <a:pt x="2880692" y="6420309"/>
                  <a:pt x="2878809" y="6420233"/>
                  <a:pt x="2877011" y="6420699"/>
                </a:cubicBezTo>
                <a:lnTo>
                  <a:pt x="2872960" y="6423383"/>
                </a:lnTo>
                <a:lnTo>
                  <a:pt x="2877011" y="6420698"/>
                </a:lnTo>
                <a:cubicBezTo>
                  <a:pt x="2878809" y="6420233"/>
                  <a:pt x="2880692" y="6420309"/>
                  <a:pt x="2882268" y="6420803"/>
                </a:cubicBezTo>
                <a:cubicBezTo>
                  <a:pt x="2882609" y="6417053"/>
                  <a:pt x="2882905" y="6412131"/>
                  <a:pt x="2883530" y="6407566"/>
                </a:cubicBezTo>
                <a:lnTo>
                  <a:pt x="2883937" y="6406167"/>
                </a:lnTo>
                <a:lnTo>
                  <a:pt x="2884278" y="6403177"/>
                </a:lnTo>
                <a:lnTo>
                  <a:pt x="2886760" y="6396473"/>
                </a:lnTo>
                <a:close/>
                <a:moveTo>
                  <a:pt x="2850112" y="6346960"/>
                </a:moveTo>
                <a:lnTo>
                  <a:pt x="2850113" y="6346966"/>
                </a:lnTo>
                <a:lnTo>
                  <a:pt x="2847890" y="6350636"/>
                </a:lnTo>
                <a:cubicBezTo>
                  <a:pt x="2847422" y="6352804"/>
                  <a:pt x="2847195" y="6355304"/>
                  <a:pt x="2847104" y="6356304"/>
                </a:cubicBezTo>
                <a:cubicBezTo>
                  <a:pt x="2846193" y="6366303"/>
                  <a:pt x="2842315" y="6373316"/>
                  <a:pt x="2837750" y="6376000"/>
                </a:cubicBezTo>
                <a:cubicBezTo>
                  <a:pt x="2837294" y="6381001"/>
                  <a:pt x="2836097" y="6385254"/>
                  <a:pt x="2834899" y="6389507"/>
                </a:cubicBezTo>
                <a:lnTo>
                  <a:pt x="2832051" y="6402999"/>
                </a:lnTo>
                <a:lnTo>
                  <a:pt x="2832045" y="6403012"/>
                </a:lnTo>
                <a:cubicBezTo>
                  <a:pt x="2832956" y="6393013"/>
                  <a:pt x="2836836" y="6386000"/>
                  <a:pt x="2837747" y="6375999"/>
                </a:cubicBezTo>
                <a:cubicBezTo>
                  <a:pt x="2842311" y="6373315"/>
                  <a:pt x="2846190" y="6366301"/>
                  <a:pt x="2847101" y="6356303"/>
                </a:cubicBezTo>
                <a:cubicBezTo>
                  <a:pt x="2847283" y="6354301"/>
                  <a:pt x="2848011" y="6346302"/>
                  <a:pt x="2850112" y="6346960"/>
                </a:cubicBezTo>
                <a:close/>
                <a:moveTo>
                  <a:pt x="934344" y="4986012"/>
                </a:moveTo>
                <a:lnTo>
                  <a:pt x="934342" y="4986021"/>
                </a:lnTo>
                <a:cubicBezTo>
                  <a:pt x="929556" y="4990590"/>
                  <a:pt x="920185" y="4990191"/>
                  <a:pt x="913104" y="4992275"/>
                </a:cubicBezTo>
                <a:lnTo>
                  <a:pt x="889868" y="4981740"/>
                </a:lnTo>
                <a:lnTo>
                  <a:pt x="889873" y="4981731"/>
                </a:lnTo>
                <a:lnTo>
                  <a:pt x="913109" y="4992267"/>
                </a:lnTo>
                <a:cubicBezTo>
                  <a:pt x="916649" y="4991224"/>
                  <a:pt x="920762" y="4990803"/>
                  <a:pt x="924588" y="4990070"/>
                </a:cubicBezTo>
                <a:close/>
                <a:moveTo>
                  <a:pt x="923363" y="4949746"/>
                </a:moveTo>
                <a:lnTo>
                  <a:pt x="923953" y="4963786"/>
                </a:lnTo>
                <a:lnTo>
                  <a:pt x="923948" y="4963793"/>
                </a:lnTo>
                <a:lnTo>
                  <a:pt x="923357" y="4949749"/>
                </a:lnTo>
                <a:close/>
                <a:moveTo>
                  <a:pt x="965440" y="4956307"/>
                </a:moveTo>
                <a:lnTo>
                  <a:pt x="965439" y="4956315"/>
                </a:lnTo>
                <a:lnTo>
                  <a:pt x="932249" y="4973990"/>
                </a:lnTo>
                <a:lnTo>
                  <a:pt x="932246" y="4973985"/>
                </a:lnTo>
                <a:close/>
                <a:moveTo>
                  <a:pt x="105436" y="4339566"/>
                </a:moveTo>
                <a:cubicBezTo>
                  <a:pt x="102888" y="4342000"/>
                  <a:pt x="97791" y="4346868"/>
                  <a:pt x="93168" y="4341861"/>
                </a:cubicBezTo>
                <a:lnTo>
                  <a:pt x="88544" y="4336853"/>
                </a:lnTo>
                <a:cubicBezTo>
                  <a:pt x="93641" y="4331987"/>
                  <a:pt x="100812" y="4334559"/>
                  <a:pt x="105436" y="4339566"/>
                </a:cubicBezTo>
                <a:close/>
                <a:moveTo>
                  <a:pt x="228943" y="4400628"/>
                </a:moveTo>
                <a:lnTo>
                  <a:pt x="227999" y="4420376"/>
                </a:lnTo>
                <a:lnTo>
                  <a:pt x="208565" y="4420096"/>
                </a:lnTo>
                <a:lnTo>
                  <a:pt x="209507" y="4400349"/>
                </a:lnTo>
                <a:close/>
                <a:moveTo>
                  <a:pt x="2946101" y="6253604"/>
                </a:moveTo>
                <a:lnTo>
                  <a:pt x="2946106" y="6253650"/>
                </a:lnTo>
                <a:lnTo>
                  <a:pt x="2948150" y="6266548"/>
                </a:lnTo>
                <a:lnTo>
                  <a:pt x="2948159" y="6266590"/>
                </a:lnTo>
                <a:lnTo>
                  <a:pt x="2954962" y="6274893"/>
                </a:lnTo>
                <a:lnTo>
                  <a:pt x="2954960" y="6274898"/>
                </a:lnTo>
                <a:lnTo>
                  <a:pt x="2948157" y="6266595"/>
                </a:lnTo>
                <a:lnTo>
                  <a:pt x="2948150" y="6266548"/>
                </a:lnTo>
                <a:lnTo>
                  <a:pt x="2946736" y="6259972"/>
                </a:lnTo>
                <a:lnTo>
                  <a:pt x="2946106" y="6253650"/>
                </a:lnTo>
                <a:lnTo>
                  <a:pt x="2946099" y="6253608"/>
                </a:lnTo>
                <a:close/>
                <a:moveTo>
                  <a:pt x="3259681" y="6457839"/>
                </a:moveTo>
                <a:cubicBezTo>
                  <a:pt x="3261797" y="6458502"/>
                  <a:pt x="3263719" y="6461295"/>
                  <a:pt x="3263331" y="6465555"/>
                </a:cubicBezTo>
                <a:lnTo>
                  <a:pt x="3261215" y="6464893"/>
                </a:lnTo>
                <a:cubicBezTo>
                  <a:pt x="3259099" y="6464230"/>
                  <a:pt x="3259486" y="6459970"/>
                  <a:pt x="3259681" y="6457839"/>
                </a:cubicBezTo>
                <a:close/>
                <a:moveTo>
                  <a:pt x="2957511" y="6246895"/>
                </a:moveTo>
                <a:lnTo>
                  <a:pt x="2957511" y="6246899"/>
                </a:lnTo>
                <a:lnTo>
                  <a:pt x="2953730" y="6251370"/>
                </a:lnTo>
                <a:lnTo>
                  <a:pt x="2953731" y="6251365"/>
                </a:lnTo>
                <a:close/>
                <a:moveTo>
                  <a:pt x="3222192" y="6415425"/>
                </a:moveTo>
                <a:lnTo>
                  <a:pt x="3225648" y="6425271"/>
                </a:lnTo>
                <a:lnTo>
                  <a:pt x="3220640" y="6432464"/>
                </a:lnTo>
                <a:lnTo>
                  <a:pt x="3217184" y="6422619"/>
                </a:lnTo>
                <a:close/>
                <a:moveTo>
                  <a:pt x="2948469" y="6227606"/>
                </a:moveTo>
                <a:lnTo>
                  <a:pt x="2949616" y="6250590"/>
                </a:lnTo>
                <a:lnTo>
                  <a:pt x="2949614" y="6250590"/>
                </a:lnTo>
                <a:lnTo>
                  <a:pt x="2948467" y="6227609"/>
                </a:lnTo>
                <a:close/>
                <a:moveTo>
                  <a:pt x="428783" y="4492433"/>
                </a:moveTo>
                <a:cubicBezTo>
                  <a:pt x="431093" y="4494935"/>
                  <a:pt x="428544" y="4497370"/>
                  <a:pt x="430857" y="4499875"/>
                </a:cubicBezTo>
                <a:cubicBezTo>
                  <a:pt x="428311" y="4502307"/>
                  <a:pt x="418355" y="4507105"/>
                  <a:pt x="416044" y="4504603"/>
                </a:cubicBezTo>
                <a:cubicBezTo>
                  <a:pt x="411420" y="4499596"/>
                  <a:pt x="416515" y="4494728"/>
                  <a:pt x="419063" y="4492293"/>
                </a:cubicBezTo>
                <a:cubicBezTo>
                  <a:pt x="421610" y="4489862"/>
                  <a:pt x="426469" y="4489927"/>
                  <a:pt x="428783" y="4492433"/>
                </a:cubicBezTo>
                <a:close/>
                <a:moveTo>
                  <a:pt x="3163366" y="6344422"/>
                </a:moveTo>
                <a:cubicBezTo>
                  <a:pt x="3164425" y="6344754"/>
                  <a:pt x="3165288" y="6347217"/>
                  <a:pt x="3165095" y="6349346"/>
                </a:cubicBezTo>
                <a:cubicBezTo>
                  <a:pt x="3164900" y="6351476"/>
                  <a:pt x="3164512" y="6355736"/>
                  <a:pt x="3162396" y="6355073"/>
                </a:cubicBezTo>
                <a:cubicBezTo>
                  <a:pt x="3161339" y="6354742"/>
                  <a:pt x="3160862" y="6348019"/>
                  <a:pt x="3161056" y="6345890"/>
                </a:cubicBezTo>
                <a:cubicBezTo>
                  <a:pt x="3162115" y="6346222"/>
                  <a:pt x="3162309" y="6344091"/>
                  <a:pt x="3163366" y="6344422"/>
                </a:cubicBezTo>
                <a:close/>
                <a:moveTo>
                  <a:pt x="2987690" y="6141465"/>
                </a:moveTo>
                <a:lnTo>
                  <a:pt x="2988169" y="6147473"/>
                </a:lnTo>
                <a:lnTo>
                  <a:pt x="2988168" y="6147478"/>
                </a:lnTo>
                <a:close/>
                <a:moveTo>
                  <a:pt x="1013255" y="4774788"/>
                </a:moveTo>
                <a:lnTo>
                  <a:pt x="1004257" y="4778940"/>
                </a:lnTo>
                <a:lnTo>
                  <a:pt x="1004264" y="4778934"/>
                </a:lnTo>
                <a:close/>
                <a:moveTo>
                  <a:pt x="3002271" y="6123098"/>
                </a:moveTo>
                <a:cubicBezTo>
                  <a:pt x="3002089" y="6125099"/>
                  <a:pt x="3000856" y="6126769"/>
                  <a:pt x="3000673" y="6128770"/>
                </a:cubicBezTo>
                <a:lnTo>
                  <a:pt x="2997524" y="6127784"/>
                </a:lnTo>
                <a:lnTo>
                  <a:pt x="2997528" y="6127779"/>
                </a:lnTo>
                <a:lnTo>
                  <a:pt x="3000674" y="6128765"/>
                </a:lnTo>
                <a:lnTo>
                  <a:pt x="3002271" y="6123099"/>
                </a:lnTo>
                <a:close/>
                <a:moveTo>
                  <a:pt x="3285483" y="6306008"/>
                </a:moveTo>
                <a:cubicBezTo>
                  <a:pt x="3287599" y="6306671"/>
                  <a:pt x="3289521" y="6309461"/>
                  <a:pt x="3289133" y="6313721"/>
                </a:cubicBezTo>
                <a:lnTo>
                  <a:pt x="3287017" y="6313058"/>
                </a:lnTo>
                <a:cubicBezTo>
                  <a:pt x="3284901" y="6312396"/>
                  <a:pt x="3285289" y="6308137"/>
                  <a:pt x="3285483" y="6306008"/>
                </a:cubicBezTo>
                <a:close/>
                <a:moveTo>
                  <a:pt x="3013545" y="6106054"/>
                </a:moveTo>
                <a:lnTo>
                  <a:pt x="3013544" y="6106059"/>
                </a:lnTo>
                <a:lnTo>
                  <a:pt x="3003867" y="6117428"/>
                </a:lnTo>
                <a:lnTo>
                  <a:pt x="3002313" y="6110768"/>
                </a:lnTo>
                <a:lnTo>
                  <a:pt x="3002313" y="6110767"/>
                </a:lnTo>
                <a:lnTo>
                  <a:pt x="3003867" y="6117424"/>
                </a:lnTo>
                <a:close/>
                <a:moveTo>
                  <a:pt x="1012508" y="4719615"/>
                </a:moveTo>
                <a:lnTo>
                  <a:pt x="1011909" y="4720762"/>
                </a:lnTo>
                <a:lnTo>
                  <a:pt x="1007631" y="4728952"/>
                </a:lnTo>
                <a:lnTo>
                  <a:pt x="1014505" y="4736397"/>
                </a:lnTo>
                <a:lnTo>
                  <a:pt x="1014507" y="4736411"/>
                </a:lnTo>
                <a:lnTo>
                  <a:pt x="1007625" y="4728959"/>
                </a:lnTo>
                <a:lnTo>
                  <a:pt x="1011909" y="4720762"/>
                </a:lnTo>
                <a:lnTo>
                  <a:pt x="1012507" y="4719617"/>
                </a:lnTo>
                <a:close/>
                <a:moveTo>
                  <a:pt x="3017145" y="6078387"/>
                </a:moveTo>
                <a:lnTo>
                  <a:pt x="3015688" y="6094384"/>
                </a:lnTo>
                <a:lnTo>
                  <a:pt x="3019196" y="6086999"/>
                </a:lnTo>
                <a:lnTo>
                  <a:pt x="3019195" y="6087002"/>
                </a:lnTo>
                <a:cubicBezTo>
                  <a:pt x="3018505" y="6090129"/>
                  <a:pt x="3017444" y="6092882"/>
                  <a:pt x="3015687" y="6094388"/>
                </a:cubicBezTo>
                <a:lnTo>
                  <a:pt x="3017144" y="6078388"/>
                </a:lnTo>
                <a:close/>
                <a:moveTo>
                  <a:pt x="3380773" y="6302162"/>
                </a:moveTo>
                <a:lnTo>
                  <a:pt x="3377838" y="6310568"/>
                </a:lnTo>
                <a:cubicBezTo>
                  <a:pt x="3375887" y="6314065"/>
                  <a:pt x="3373696" y="6317212"/>
                  <a:pt x="3372346" y="6320076"/>
                </a:cubicBezTo>
                <a:cubicBezTo>
                  <a:pt x="3371765" y="6326464"/>
                  <a:pt x="3369932" y="6334652"/>
                  <a:pt x="3366562" y="6335789"/>
                </a:cubicBezTo>
                <a:cubicBezTo>
                  <a:pt x="3365980" y="6342177"/>
                  <a:pt x="3364147" y="6350365"/>
                  <a:pt x="3360777" y="6351502"/>
                </a:cubicBezTo>
                <a:lnTo>
                  <a:pt x="3351326" y="6383590"/>
                </a:lnTo>
                <a:lnTo>
                  <a:pt x="3350886" y="6399073"/>
                </a:lnTo>
                <a:lnTo>
                  <a:pt x="3356057" y="6382338"/>
                </a:lnTo>
                <a:cubicBezTo>
                  <a:pt x="3359815" y="6376942"/>
                  <a:pt x="3361648" y="6368754"/>
                  <a:pt x="3362424" y="6360234"/>
                </a:cubicBezTo>
                <a:cubicBezTo>
                  <a:pt x="3367714" y="6361891"/>
                  <a:pt x="3367432" y="6353041"/>
                  <a:pt x="3368014" y="6346653"/>
                </a:cubicBezTo>
                <a:cubicBezTo>
                  <a:pt x="3368790" y="6338133"/>
                  <a:pt x="3373410" y="6335199"/>
                  <a:pt x="3374380" y="6324548"/>
                </a:cubicBezTo>
                <a:lnTo>
                  <a:pt x="3379388" y="6317355"/>
                </a:lnTo>
                <a:close/>
                <a:moveTo>
                  <a:pt x="1015785" y="4674394"/>
                </a:moveTo>
                <a:lnTo>
                  <a:pt x="1017396" y="4710275"/>
                </a:lnTo>
                <a:lnTo>
                  <a:pt x="1029159" y="4708389"/>
                </a:lnTo>
                <a:lnTo>
                  <a:pt x="1029158" y="4708390"/>
                </a:lnTo>
                <a:lnTo>
                  <a:pt x="1017390" y="4710278"/>
                </a:lnTo>
                <a:lnTo>
                  <a:pt x="1015779" y="4674400"/>
                </a:lnTo>
                <a:close/>
                <a:moveTo>
                  <a:pt x="3311959" y="6223889"/>
                </a:moveTo>
                <a:lnTo>
                  <a:pt x="3314404" y="6227443"/>
                </a:lnTo>
                <a:lnTo>
                  <a:pt x="3312851" y="6244481"/>
                </a:lnTo>
                <a:lnTo>
                  <a:pt x="3308814" y="6241024"/>
                </a:lnTo>
                <a:lnTo>
                  <a:pt x="3309709" y="6231201"/>
                </a:lnTo>
                <a:lnTo>
                  <a:pt x="3311182" y="6232417"/>
                </a:lnTo>
                <a:close/>
                <a:moveTo>
                  <a:pt x="3037451" y="6033326"/>
                </a:moveTo>
                <a:cubicBezTo>
                  <a:pt x="3036540" y="6043324"/>
                  <a:pt x="3029649" y="6059680"/>
                  <a:pt x="3025771" y="6066693"/>
                </a:cubicBezTo>
                <a:cubicBezTo>
                  <a:pt x="3025588" y="6068691"/>
                  <a:pt x="3025224" y="6072692"/>
                  <a:pt x="3024173" y="6072363"/>
                </a:cubicBezTo>
                <a:cubicBezTo>
                  <a:pt x="3023649" y="6072198"/>
                  <a:pt x="3023180" y="6068451"/>
                  <a:pt x="3022865" y="6064496"/>
                </a:cubicBezTo>
                <a:lnTo>
                  <a:pt x="3022865" y="6064495"/>
                </a:lnTo>
                <a:lnTo>
                  <a:pt x="3024173" y="6072358"/>
                </a:lnTo>
                <a:cubicBezTo>
                  <a:pt x="3025224" y="6072688"/>
                  <a:pt x="3025588" y="6068687"/>
                  <a:pt x="3025770" y="6066689"/>
                </a:cubicBezTo>
                <a:cubicBezTo>
                  <a:pt x="3027710" y="6063182"/>
                  <a:pt x="3030402" y="6057340"/>
                  <a:pt x="3032724" y="6051125"/>
                </a:cubicBezTo>
                <a:lnTo>
                  <a:pt x="3037450" y="6033325"/>
                </a:lnTo>
                <a:close/>
                <a:moveTo>
                  <a:pt x="265971" y="4134378"/>
                </a:moveTo>
                <a:cubicBezTo>
                  <a:pt x="263424" y="4136810"/>
                  <a:pt x="258330" y="4141677"/>
                  <a:pt x="253708" y="4136671"/>
                </a:cubicBezTo>
                <a:lnTo>
                  <a:pt x="249085" y="4131663"/>
                </a:lnTo>
                <a:cubicBezTo>
                  <a:pt x="254179" y="4126796"/>
                  <a:pt x="261348" y="4129372"/>
                  <a:pt x="265971" y="4134378"/>
                </a:cubicBezTo>
                <a:close/>
                <a:moveTo>
                  <a:pt x="3090655" y="6053679"/>
                </a:moveTo>
                <a:lnTo>
                  <a:pt x="3090655" y="6053680"/>
                </a:lnTo>
                <a:lnTo>
                  <a:pt x="3089606" y="6053351"/>
                </a:lnTo>
                <a:lnTo>
                  <a:pt x="3089606" y="6053351"/>
                </a:lnTo>
                <a:close/>
                <a:moveTo>
                  <a:pt x="1046976" y="4639920"/>
                </a:moveTo>
                <a:lnTo>
                  <a:pt x="1046976" y="4639925"/>
                </a:lnTo>
                <a:lnTo>
                  <a:pt x="1027838" y="4658206"/>
                </a:lnTo>
                <a:cubicBezTo>
                  <a:pt x="1026789" y="4652192"/>
                  <a:pt x="1028656" y="4646902"/>
                  <a:pt x="1031682" y="4642257"/>
                </a:cubicBezTo>
                <a:lnTo>
                  <a:pt x="1031685" y="4642252"/>
                </a:lnTo>
                <a:lnTo>
                  <a:pt x="1027842" y="4658198"/>
                </a:lnTo>
                <a:close/>
                <a:moveTo>
                  <a:pt x="3102399" y="6027016"/>
                </a:moveTo>
                <a:lnTo>
                  <a:pt x="3102399" y="6027017"/>
                </a:lnTo>
                <a:lnTo>
                  <a:pt x="3100977" y="6030994"/>
                </a:lnTo>
                <a:lnTo>
                  <a:pt x="3098596" y="6037652"/>
                </a:lnTo>
                <a:lnTo>
                  <a:pt x="3096591" y="6059654"/>
                </a:lnTo>
                <a:lnTo>
                  <a:pt x="3096591" y="6059654"/>
                </a:lnTo>
                <a:lnTo>
                  <a:pt x="3098595" y="6037653"/>
                </a:lnTo>
                <a:lnTo>
                  <a:pt x="3100977" y="6030994"/>
                </a:lnTo>
                <a:close/>
                <a:moveTo>
                  <a:pt x="3101559" y="6016982"/>
                </a:moveTo>
                <a:lnTo>
                  <a:pt x="3101559" y="6016983"/>
                </a:lnTo>
                <a:cubicBezTo>
                  <a:pt x="3100195" y="6018613"/>
                  <a:pt x="3098592" y="6019911"/>
                  <a:pt x="3097110" y="6020989"/>
                </a:cubicBezTo>
                <a:lnTo>
                  <a:pt x="3093388" y="6023679"/>
                </a:lnTo>
                <a:lnTo>
                  <a:pt x="3093388" y="6023679"/>
                </a:lnTo>
                <a:cubicBezTo>
                  <a:pt x="3094267" y="6022926"/>
                  <a:pt x="3095628" y="6022067"/>
                  <a:pt x="3097110" y="6020988"/>
                </a:cubicBezTo>
                <a:close/>
                <a:moveTo>
                  <a:pt x="3105361" y="6000432"/>
                </a:moveTo>
                <a:cubicBezTo>
                  <a:pt x="3106040" y="6000387"/>
                  <a:pt x="3106783" y="6001134"/>
                  <a:pt x="3107126" y="6003298"/>
                </a:cubicBezTo>
                <a:cubicBezTo>
                  <a:pt x="3107993" y="6005628"/>
                  <a:pt x="3108133" y="6015956"/>
                  <a:pt x="3106718" y="6019627"/>
                </a:cubicBezTo>
                <a:lnTo>
                  <a:pt x="3104881" y="6022771"/>
                </a:lnTo>
                <a:lnTo>
                  <a:pt x="3106717" y="6019628"/>
                </a:lnTo>
                <a:cubicBezTo>
                  <a:pt x="3108133" y="6015957"/>
                  <a:pt x="3107992" y="6005630"/>
                  <a:pt x="3107125" y="6003299"/>
                </a:cubicBezTo>
                <a:cubicBezTo>
                  <a:pt x="3106782" y="6001135"/>
                  <a:pt x="3106040" y="6000389"/>
                  <a:pt x="3105361" y="6000433"/>
                </a:cubicBezTo>
                <a:lnTo>
                  <a:pt x="3103975" y="6002311"/>
                </a:lnTo>
                <a:cubicBezTo>
                  <a:pt x="3104066" y="6001312"/>
                  <a:pt x="3104682" y="6000477"/>
                  <a:pt x="3105361" y="6000432"/>
                </a:cubicBezTo>
                <a:close/>
                <a:moveTo>
                  <a:pt x="3391706" y="6188790"/>
                </a:moveTo>
                <a:cubicBezTo>
                  <a:pt x="3384468" y="6186523"/>
                  <a:pt x="3381598" y="6218025"/>
                  <a:pt x="3380881" y="6225901"/>
                </a:cubicBezTo>
                <a:cubicBezTo>
                  <a:pt x="3388119" y="6228167"/>
                  <a:pt x="3390809" y="6198633"/>
                  <a:pt x="3391706" y="6188790"/>
                </a:cubicBezTo>
                <a:close/>
                <a:moveTo>
                  <a:pt x="3349091" y="6157255"/>
                </a:moveTo>
                <a:cubicBezTo>
                  <a:pt x="3351013" y="6160049"/>
                  <a:pt x="3352547" y="6167100"/>
                  <a:pt x="3352159" y="6171360"/>
                </a:cubicBezTo>
                <a:cubicBezTo>
                  <a:pt x="3351771" y="6175619"/>
                  <a:pt x="3348597" y="6174625"/>
                  <a:pt x="3347539" y="6174293"/>
                </a:cubicBezTo>
                <a:cubicBezTo>
                  <a:pt x="3346480" y="6173962"/>
                  <a:pt x="3344364" y="6173299"/>
                  <a:pt x="3344752" y="6169040"/>
                </a:cubicBezTo>
                <a:lnTo>
                  <a:pt x="3345051" y="6168026"/>
                </a:lnTo>
                <a:lnTo>
                  <a:pt x="3347193" y="6168263"/>
                </a:lnTo>
                <a:cubicBezTo>
                  <a:pt x="3348142" y="6168055"/>
                  <a:pt x="3349007" y="6167313"/>
                  <a:pt x="3349187" y="6165345"/>
                </a:cubicBezTo>
                <a:lnTo>
                  <a:pt x="3348523" y="6158532"/>
                </a:lnTo>
                <a:close/>
                <a:moveTo>
                  <a:pt x="3065040" y="5955397"/>
                </a:moveTo>
                <a:lnTo>
                  <a:pt x="3065006" y="5955682"/>
                </a:lnTo>
                <a:lnTo>
                  <a:pt x="3062864" y="5960474"/>
                </a:lnTo>
                <a:lnTo>
                  <a:pt x="3059033" y="5974261"/>
                </a:lnTo>
                <a:lnTo>
                  <a:pt x="3051275" y="5988287"/>
                </a:lnTo>
                <a:lnTo>
                  <a:pt x="3051275" y="5988294"/>
                </a:lnTo>
                <a:lnTo>
                  <a:pt x="3052826" y="5994938"/>
                </a:lnTo>
                <a:lnTo>
                  <a:pt x="3052829" y="5994943"/>
                </a:lnTo>
                <a:lnTo>
                  <a:pt x="3052827" y="5994943"/>
                </a:lnTo>
                <a:lnTo>
                  <a:pt x="3052826" y="5994938"/>
                </a:lnTo>
                <a:lnTo>
                  <a:pt x="3051196" y="5992118"/>
                </a:lnTo>
                <a:lnTo>
                  <a:pt x="3051275" y="5988294"/>
                </a:lnTo>
                <a:lnTo>
                  <a:pt x="3051273" y="5988286"/>
                </a:lnTo>
                <a:lnTo>
                  <a:pt x="3059032" y="5974260"/>
                </a:lnTo>
                <a:cubicBezTo>
                  <a:pt x="3059396" y="5970260"/>
                  <a:pt x="3060239" y="5966925"/>
                  <a:pt x="3061323" y="5963922"/>
                </a:cubicBezTo>
                <a:lnTo>
                  <a:pt x="3062864" y="5960474"/>
                </a:lnTo>
                <a:lnTo>
                  <a:pt x="3063100" y="5959624"/>
                </a:lnTo>
                <a:close/>
                <a:moveTo>
                  <a:pt x="3355281" y="6144186"/>
                </a:moveTo>
                <a:lnTo>
                  <a:pt x="3358719" y="6147127"/>
                </a:lnTo>
                <a:cubicBezTo>
                  <a:pt x="3358525" y="6149259"/>
                  <a:pt x="3358137" y="6153519"/>
                  <a:pt x="3356021" y="6152856"/>
                </a:cubicBezTo>
                <a:cubicBezTo>
                  <a:pt x="3355492" y="6152690"/>
                  <a:pt x="3355108" y="6150926"/>
                  <a:pt x="3354881" y="6148938"/>
                </a:cubicBezTo>
                <a:lnTo>
                  <a:pt x="3354796" y="6146695"/>
                </a:lnTo>
                <a:lnTo>
                  <a:pt x="3354879" y="6146627"/>
                </a:lnTo>
                <a:close/>
                <a:moveTo>
                  <a:pt x="3403074" y="6164862"/>
                </a:moveTo>
                <a:cubicBezTo>
                  <a:pt x="3401433" y="6170918"/>
                  <a:pt x="3400852" y="6177308"/>
                  <a:pt x="3400269" y="6183696"/>
                </a:cubicBezTo>
                <a:cubicBezTo>
                  <a:pt x="3398753" y="6185413"/>
                  <a:pt x="3397669" y="6188359"/>
                  <a:pt x="3396793" y="6191815"/>
                </a:cubicBezTo>
                <a:lnTo>
                  <a:pt x="3396088" y="6195356"/>
                </a:lnTo>
                <a:lnTo>
                  <a:pt x="3403192" y="6186489"/>
                </a:lnTo>
                <a:lnTo>
                  <a:pt x="3403424" y="6178936"/>
                </a:lnTo>
                <a:cubicBezTo>
                  <a:pt x="3403718" y="6172729"/>
                  <a:pt x="3404035" y="6166257"/>
                  <a:pt x="3403074" y="6164862"/>
                </a:cubicBezTo>
                <a:close/>
                <a:moveTo>
                  <a:pt x="3367490" y="6139137"/>
                </a:moveTo>
                <a:lnTo>
                  <a:pt x="3371133" y="6142254"/>
                </a:lnTo>
                <a:cubicBezTo>
                  <a:pt x="3370939" y="6144385"/>
                  <a:pt x="3370551" y="6148645"/>
                  <a:pt x="3368435" y="6147982"/>
                </a:cubicBezTo>
                <a:cubicBezTo>
                  <a:pt x="3367906" y="6147817"/>
                  <a:pt x="3367523" y="6146053"/>
                  <a:pt x="3367296" y="6144065"/>
                </a:cubicBezTo>
                <a:lnTo>
                  <a:pt x="3367180" y="6141021"/>
                </a:lnTo>
                <a:close/>
                <a:moveTo>
                  <a:pt x="3363855" y="6129570"/>
                </a:moveTo>
                <a:cubicBezTo>
                  <a:pt x="3364336" y="6130267"/>
                  <a:pt x="3364504" y="6131415"/>
                  <a:pt x="3364309" y="6133546"/>
                </a:cubicBezTo>
                <a:lnTo>
                  <a:pt x="3363610" y="6135445"/>
                </a:lnTo>
                <a:lnTo>
                  <a:pt x="3363605" y="6135440"/>
                </a:lnTo>
                <a:lnTo>
                  <a:pt x="3363606" y="6135457"/>
                </a:lnTo>
                <a:lnTo>
                  <a:pt x="3362863" y="6137473"/>
                </a:lnTo>
                <a:cubicBezTo>
                  <a:pt x="3361805" y="6137142"/>
                  <a:pt x="3361108" y="6135828"/>
                  <a:pt x="3360725" y="6134066"/>
                </a:cubicBezTo>
                <a:lnTo>
                  <a:pt x="3360604" y="6131205"/>
                </a:lnTo>
                <a:lnTo>
                  <a:pt x="3360864" y="6130530"/>
                </a:lnTo>
                <a:lnTo>
                  <a:pt x="3360545" y="6127985"/>
                </a:lnTo>
                <a:lnTo>
                  <a:pt x="3361523" y="6128291"/>
                </a:lnTo>
                <a:cubicBezTo>
                  <a:pt x="3362581" y="6128622"/>
                  <a:pt x="3363374" y="6128871"/>
                  <a:pt x="3363855" y="6129570"/>
                </a:cubicBezTo>
                <a:close/>
                <a:moveTo>
                  <a:pt x="3133408" y="5951881"/>
                </a:moveTo>
                <a:lnTo>
                  <a:pt x="3133408" y="5951886"/>
                </a:lnTo>
                <a:lnTo>
                  <a:pt x="3122683" y="5962924"/>
                </a:lnTo>
                <a:lnTo>
                  <a:pt x="3118076" y="5977931"/>
                </a:lnTo>
                <a:lnTo>
                  <a:pt x="3118076" y="5977929"/>
                </a:lnTo>
                <a:lnTo>
                  <a:pt x="3122684" y="5962918"/>
                </a:lnTo>
                <a:close/>
                <a:moveTo>
                  <a:pt x="1072363" y="4545527"/>
                </a:moveTo>
                <a:lnTo>
                  <a:pt x="1056537" y="4574089"/>
                </a:lnTo>
                <a:cubicBezTo>
                  <a:pt x="1052193" y="4585839"/>
                  <a:pt x="1049007" y="4598236"/>
                  <a:pt x="1047664" y="4606534"/>
                </a:cubicBezTo>
                <a:cubicBezTo>
                  <a:pt x="1045274" y="4608817"/>
                  <a:pt x="1040489" y="4613387"/>
                  <a:pt x="1042785" y="4615874"/>
                </a:cubicBezTo>
                <a:lnTo>
                  <a:pt x="1055752" y="4612249"/>
                </a:lnTo>
                <a:lnTo>
                  <a:pt x="1055751" y="4612250"/>
                </a:lnTo>
                <a:cubicBezTo>
                  <a:pt x="1049832" y="4614981"/>
                  <a:pt x="1043925" y="4617117"/>
                  <a:pt x="1042779" y="4615877"/>
                </a:cubicBezTo>
                <a:cubicBezTo>
                  <a:pt x="1040483" y="4613389"/>
                  <a:pt x="1045268" y="4608819"/>
                  <a:pt x="1047658" y="4606536"/>
                </a:cubicBezTo>
                <a:cubicBezTo>
                  <a:pt x="1050345" y="4589943"/>
                  <a:pt x="1060403" y="4556950"/>
                  <a:pt x="1072361" y="4545526"/>
                </a:cubicBezTo>
                <a:close/>
                <a:moveTo>
                  <a:pt x="103483" y="3878533"/>
                </a:moveTo>
                <a:lnTo>
                  <a:pt x="85310" y="3895893"/>
                </a:lnTo>
                <a:lnTo>
                  <a:pt x="84367" y="3915641"/>
                </a:lnTo>
                <a:cubicBezTo>
                  <a:pt x="71628" y="3927811"/>
                  <a:pt x="75780" y="3942691"/>
                  <a:pt x="65589" y="3952426"/>
                </a:cubicBezTo>
                <a:cubicBezTo>
                  <a:pt x="57949" y="3959725"/>
                  <a:pt x="45447" y="3966954"/>
                  <a:pt x="57006" y="3979473"/>
                </a:cubicBezTo>
                <a:cubicBezTo>
                  <a:pt x="46815" y="3989208"/>
                  <a:pt x="38936" y="4001443"/>
                  <a:pt x="38228" y="4016258"/>
                </a:cubicBezTo>
                <a:lnTo>
                  <a:pt x="24631" y="4045037"/>
                </a:lnTo>
                <a:lnTo>
                  <a:pt x="44857" y="4029918"/>
                </a:lnTo>
                <a:lnTo>
                  <a:pt x="71747" y="3975962"/>
                </a:lnTo>
                <a:cubicBezTo>
                  <a:pt x="67360" y="3966013"/>
                  <a:pt x="75240" y="3953779"/>
                  <a:pt x="82880" y="3946479"/>
                </a:cubicBezTo>
                <a:cubicBezTo>
                  <a:pt x="78493" y="3936531"/>
                  <a:pt x="86372" y="3924295"/>
                  <a:pt x="94014" y="3916997"/>
                </a:cubicBezTo>
                <a:cubicBezTo>
                  <a:pt x="95523" y="3910842"/>
                  <a:pt x="95936" y="3902202"/>
                  <a:pt x="97245" y="3893882"/>
                </a:cubicBezTo>
                <a:close/>
                <a:moveTo>
                  <a:pt x="3382701" y="6110828"/>
                </a:moveTo>
                <a:lnTo>
                  <a:pt x="3380955" y="6129998"/>
                </a:lnTo>
                <a:lnTo>
                  <a:pt x="3372103" y="6131606"/>
                </a:lnTo>
                <a:lnTo>
                  <a:pt x="3372409" y="6128245"/>
                </a:lnTo>
                <a:lnTo>
                  <a:pt x="3377086" y="6127515"/>
                </a:lnTo>
                <a:lnTo>
                  <a:pt x="3378700" y="6109795"/>
                </a:lnTo>
                <a:lnTo>
                  <a:pt x="3374218" y="6108391"/>
                </a:lnTo>
                <a:lnTo>
                  <a:pt x="3374237" y="6108177"/>
                </a:lnTo>
                <a:close/>
                <a:moveTo>
                  <a:pt x="3141329" y="5937197"/>
                </a:moveTo>
                <a:lnTo>
                  <a:pt x="3140964" y="5946017"/>
                </a:lnTo>
                <a:cubicBezTo>
                  <a:pt x="3140799" y="5949308"/>
                  <a:pt x="3140480" y="5952808"/>
                  <a:pt x="3139675" y="5956092"/>
                </a:cubicBezTo>
                <a:lnTo>
                  <a:pt x="3139674" y="5956094"/>
                </a:lnTo>
                <a:lnTo>
                  <a:pt x="3140962" y="5946024"/>
                </a:lnTo>
                <a:cubicBezTo>
                  <a:pt x="3141127" y="5942733"/>
                  <a:pt x="3141138" y="5939650"/>
                  <a:pt x="3141327" y="5937203"/>
                </a:cubicBezTo>
                <a:close/>
                <a:moveTo>
                  <a:pt x="3142765" y="5932181"/>
                </a:moveTo>
                <a:lnTo>
                  <a:pt x="3142763" y="5932188"/>
                </a:lnTo>
                <a:lnTo>
                  <a:pt x="3135230" y="5931886"/>
                </a:lnTo>
                <a:lnTo>
                  <a:pt x="3134182" y="5931558"/>
                </a:lnTo>
                <a:lnTo>
                  <a:pt x="3134182" y="5931551"/>
                </a:lnTo>
                <a:lnTo>
                  <a:pt x="3135231" y="5931879"/>
                </a:lnTo>
                <a:close/>
                <a:moveTo>
                  <a:pt x="951117" y="4422958"/>
                </a:moveTo>
                <a:lnTo>
                  <a:pt x="953409" y="4425440"/>
                </a:lnTo>
                <a:lnTo>
                  <a:pt x="953408" y="4425440"/>
                </a:lnTo>
                <a:lnTo>
                  <a:pt x="951117" y="4422959"/>
                </a:lnTo>
                <a:close/>
                <a:moveTo>
                  <a:pt x="330761" y="3990241"/>
                </a:moveTo>
                <a:lnTo>
                  <a:pt x="320561" y="3999985"/>
                </a:lnTo>
                <a:lnTo>
                  <a:pt x="324803" y="4002789"/>
                </a:lnTo>
                <a:lnTo>
                  <a:pt x="313054" y="4014015"/>
                </a:lnTo>
                <a:lnTo>
                  <a:pt x="301258" y="4006437"/>
                </a:lnTo>
                <a:lnTo>
                  <a:pt x="321638" y="3986968"/>
                </a:lnTo>
                <a:close/>
                <a:moveTo>
                  <a:pt x="3390733" y="6071608"/>
                </a:moveTo>
                <a:lnTo>
                  <a:pt x="3390692" y="6071930"/>
                </a:lnTo>
                <a:lnTo>
                  <a:pt x="3390620" y="6071688"/>
                </a:lnTo>
                <a:close/>
                <a:moveTo>
                  <a:pt x="3398520" y="6056638"/>
                </a:moveTo>
                <a:cubicBezTo>
                  <a:pt x="3400636" y="6057301"/>
                  <a:pt x="3399666" y="6067948"/>
                  <a:pt x="3399472" y="6070080"/>
                </a:cubicBezTo>
                <a:lnTo>
                  <a:pt x="3394270" y="6079402"/>
                </a:lnTo>
                <a:lnTo>
                  <a:pt x="3392312" y="6076685"/>
                </a:lnTo>
                <a:lnTo>
                  <a:pt x="3394869" y="6072342"/>
                </a:lnTo>
                <a:lnTo>
                  <a:pt x="3394945" y="6070861"/>
                </a:lnTo>
                <a:lnTo>
                  <a:pt x="3395046" y="6070882"/>
                </a:lnTo>
                <a:cubicBezTo>
                  <a:pt x="3395240" y="6068754"/>
                  <a:pt x="3396404" y="6055975"/>
                  <a:pt x="3398520" y="6056638"/>
                </a:cubicBezTo>
                <a:close/>
                <a:moveTo>
                  <a:pt x="3422274" y="6070650"/>
                </a:moveTo>
                <a:cubicBezTo>
                  <a:pt x="3423331" y="6070981"/>
                  <a:pt x="3424195" y="6073444"/>
                  <a:pt x="3424002" y="6075573"/>
                </a:cubicBezTo>
                <a:cubicBezTo>
                  <a:pt x="3423807" y="6077704"/>
                  <a:pt x="3423419" y="6081963"/>
                  <a:pt x="3421303" y="6081300"/>
                </a:cubicBezTo>
                <a:cubicBezTo>
                  <a:pt x="3420245" y="6080969"/>
                  <a:pt x="3419769" y="6074247"/>
                  <a:pt x="3419963" y="6072119"/>
                </a:cubicBezTo>
                <a:cubicBezTo>
                  <a:pt x="3421020" y="6072450"/>
                  <a:pt x="3421215" y="6070318"/>
                  <a:pt x="3422274" y="6070650"/>
                </a:cubicBezTo>
                <a:close/>
                <a:moveTo>
                  <a:pt x="3232046" y="5922360"/>
                </a:moveTo>
                <a:lnTo>
                  <a:pt x="3227845" y="5935259"/>
                </a:lnTo>
                <a:cubicBezTo>
                  <a:pt x="3226972" y="5944843"/>
                  <a:pt x="3222685" y="5958287"/>
                  <a:pt x="3217919" y="5963571"/>
                </a:cubicBezTo>
                <a:lnTo>
                  <a:pt x="3214609" y="5965027"/>
                </a:lnTo>
                <a:lnTo>
                  <a:pt x="3218189" y="5957868"/>
                </a:lnTo>
                <a:cubicBezTo>
                  <a:pt x="3218918" y="5949868"/>
                  <a:pt x="3222615" y="5944854"/>
                  <a:pt x="3224029" y="5941182"/>
                </a:cubicBezTo>
                <a:close/>
                <a:moveTo>
                  <a:pt x="966613" y="4367820"/>
                </a:moveTo>
                <a:lnTo>
                  <a:pt x="963722" y="4375173"/>
                </a:lnTo>
                <a:lnTo>
                  <a:pt x="958881" y="4387484"/>
                </a:lnTo>
                <a:lnTo>
                  <a:pt x="932566" y="4412621"/>
                </a:lnTo>
                <a:lnTo>
                  <a:pt x="932565" y="4412619"/>
                </a:lnTo>
                <a:lnTo>
                  <a:pt x="958882" y="4387481"/>
                </a:lnTo>
                <a:lnTo>
                  <a:pt x="963722" y="4375173"/>
                </a:lnTo>
                <a:lnTo>
                  <a:pt x="966612" y="4367821"/>
                </a:lnTo>
                <a:close/>
                <a:moveTo>
                  <a:pt x="3445568" y="6053852"/>
                </a:moveTo>
                <a:lnTo>
                  <a:pt x="3449607" y="6057306"/>
                </a:lnTo>
                <a:cubicBezTo>
                  <a:pt x="3449412" y="6059438"/>
                  <a:pt x="3449024" y="6063698"/>
                  <a:pt x="3446908" y="6063035"/>
                </a:cubicBezTo>
                <a:cubicBezTo>
                  <a:pt x="3445849" y="6062702"/>
                  <a:pt x="3445374" y="6055980"/>
                  <a:pt x="3445568" y="6053852"/>
                </a:cubicBezTo>
                <a:close/>
                <a:moveTo>
                  <a:pt x="3429827" y="6037713"/>
                </a:moveTo>
                <a:lnTo>
                  <a:pt x="3430205" y="6041072"/>
                </a:lnTo>
                <a:cubicBezTo>
                  <a:pt x="3430715" y="6043312"/>
                  <a:pt x="3431576" y="6046183"/>
                  <a:pt x="3432872" y="6049875"/>
                </a:cubicBezTo>
                <a:cubicBezTo>
                  <a:pt x="3426523" y="6047885"/>
                  <a:pt x="3431514" y="6064782"/>
                  <a:pt x="3423050" y="6062130"/>
                </a:cubicBezTo>
                <a:lnTo>
                  <a:pt x="3423017" y="6061103"/>
                </a:lnTo>
                <a:lnTo>
                  <a:pt x="3423373" y="6060003"/>
                </a:lnTo>
                <a:cubicBezTo>
                  <a:pt x="3423946" y="6056639"/>
                  <a:pt x="3424259" y="6053195"/>
                  <a:pt x="3427360" y="6054166"/>
                </a:cubicBezTo>
                <a:cubicBezTo>
                  <a:pt x="3422234" y="6040411"/>
                  <a:pt x="3423964" y="6038928"/>
                  <a:pt x="3427200" y="6038422"/>
                </a:cubicBezTo>
                <a:close/>
                <a:moveTo>
                  <a:pt x="981703" y="4361002"/>
                </a:moveTo>
                <a:lnTo>
                  <a:pt x="984099" y="4376395"/>
                </a:lnTo>
                <a:cubicBezTo>
                  <a:pt x="985244" y="4381294"/>
                  <a:pt x="986474" y="4385672"/>
                  <a:pt x="987000" y="4388678"/>
                </a:cubicBezTo>
                <a:lnTo>
                  <a:pt x="986999" y="4388680"/>
                </a:lnTo>
                <a:lnTo>
                  <a:pt x="984098" y="4376398"/>
                </a:lnTo>
                <a:cubicBezTo>
                  <a:pt x="982953" y="4371500"/>
                  <a:pt x="981891" y="4366083"/>
                  <a:pt x="981702" y="4361004"/>
                </a:cubicBezTo>
                <a:close/>
                <a:moveTo>
                  <a:pt x="997460" y="4336015"/>
                </a:moveTo>
                <a:cubicBezTo>
                  <a:pt x="998595" y="4337853"/>
                  <a:pt x="998546" y="4340238"/>
                  <a:pt x="997351" y="4341380"/>
                </a:cubicBezTo>
                <a:lnTo>
                  <a:pt x="997460" y="4336017"/>
                </a:lnTo>
                <a:cubicBezTo>
                  <a:pt x="996325" y="4334177"/>
                  <a:pt x="994005" y="4332883"/>
                  <a:pt x="990466" y="4333926"/>
                </a:cubicBezTo>
                <a:cubicBezTo>
                  <a:pt x="985779" y="4333730"/>
                  <a:pt x="971524" y="4342667"/>
                  <a:pt x="969036" y="4349724"/>
                </a:cubicBezTo>
                <a:lnTo>
                  <a:pt x="968005" y="4357422"/>
                </a:lnTo>
                <a:lnTo>
                  <a:pt x="969036" y="4349721"/>
                </a:lnTo>
                <a:cubicBezTo>
                  <a:pt x="971525" y="4342665"/>
                  <a:pt x="985780" y="4333727"/>
                  <a:pt x="990465" y="4333923"/>
                </a:cubicBezTo>
                <a:cubicBezTo>
                  <a:pt x="994006" y="4332882"/>
                  <a:pt x="996325" y="4334175"/>
                  <a:pt x="997460" y="4336015"/>
                </a:cubicBezTo>
                <a:close/>
                <a:moveTo>
                  <a:pt x="3439750" y="5986310"/>
                </a:moveTo>
                <a:lnTo>
                  <a:pt x="3450806" y="5996345"/>
                </a:lnTo>
                <a:lnTo>
                  <a:pt x="3442131" y="6019914"/>
                </a:lnTo>
                <a:lnTo>
                  <a:pt x="3441936" y="6022045"/>
                </a:lnTo>
                <a:cubicBezTo>
                  <a:pt x="3441451" y="6027370"/>
                  <a:pt x="3439994" y="6029926"/>
                  <a:pt x="3438244" y="6031225"/>
                </a:cubicBezTo>
                <a:lnTo>
                  <a:pt x="3434462" y="6032367"/>
                </a:lnTo>
                <a:lnTo>
                  <a:pt x="3436073" y="6028546"/>
                </a:lnTo>
                <a:lnTo>
                  <a:pt x="3436252" y="6026577"/>
                </a:lnTo>
                <a:lnTo>
                  <a:pt x="3444606" y="6004894"/>
                </a:lnTo>
                <a:lnTo>
                  <a:pt x="3437063" y="5998302"/>
                </a:lnTo>
                <a:close/>
                <a:moveTo>
                  <a:pt x="1129509" y="4402216"/>
                </a:moveTo>
                <a:lnTo>
                  <a:pt x="1127189" y="4411163"/>
                </a:lnTo>
                <a:lnTo>
                  <a:pt x="1126451" y="4412554"/>
                </a:lnTo>
                <a:lnTo>
                  <a:pt x="1124488" y="4419744"/>
                </a:lnTo>
                <a:cubicBezTo>
                  <a:pt x="1122322" y="4425321"/>
                  <a:pt x="1119282" y="4430562"/>
                  <a:pt x="1114498" y="4435131"/>
                </a:cubicBezTo>
                <a:lnTo>
                  <a:pt x="1109127" y="4468322"/>
                </a:lnTo>
                <a:cubicBezTo>
                  <a:pt x="1109029" y="4473088"/>
                  <a:pt x="1099656" y="4472688"/>
                  <a:pt x="1097363" y="4470206"/>
                </a:cubicBezTo>
                <a:lnTo>
                  <a:pt x="1097360" y="4470202"/>
                </a:lnTo>
                <a:lnTo>
                  <a:pt x="1104064" y="4471978"/>
                </a:lnTo>
                <a:cubicBezTo>
                  <a:pt x="1106707" y="4471792"/>
                  <a:pt x="1109075" y="4470700"/>
                  <a:pt x="1109123" y="4468317"/>
                </a:cubicBezTo>
                <a:lnTo>
                  <a:pt x="1114494" y="4435127"/>
                </a:lnTo>
                <a:lnTo>
                  <a:pt x="1126451" y="4412554"/>
                </a:lnTo>
                <a:lnTo>
                  <a:pt x="1129182" y="4402563"/>
                </a:lnTo>
                <a:close/>
                <a:moveTo>
                  <a:pt x="3457131" y="5961258"/>
                </a:moveTo>
                <a:lnTo>
                  <a:pt x="3457000" y="5962203"/>
                </a:lnTo>
                <a:lnTo>
                  <a:pt x="3456606" y="5962737"/>
                </a:lnTo>
                <a:close/>
                <a:moveTo>
                  <a:pt x="355793" y="3831835"/>
                </a:moveTo>
                <a:lnTo>
                  <a:pt x="355062" y="3834490"/>
                </a:lnTo>
                <a:lnTo>
                  <a:pt x="344651" y="3838873"/>
                </a:lnTo>
                <a:cubicBezTo>
                  <a:pt x="342297" y="3841122"/>
                  <a:pt x="342814" y="3844082"/>
                  <a:pt x="344203" y="3846785"/>
                </a:cubicBezTo>
                <a:lnTo>
                  <a:pt x="348293" y="3852243"/>
                </a:lnTo>
                <a:lnTo>
                  <a:pt x="347445" y="3853948"/>
                </a:lnTo>
                <a:cubicBezTo>
                  <a:pt x="342350" y="3858815"/>
                  <a:pt x="337727" y="3853808"/>
                  <a:pt x="335414" y="3851303"/>
                </a:cubicBezTo>
                <a:cubicBezTo>
                  <a:pt x="333103" y="3848801"/>
                  <a:pt x="326167" y="3841288"/>
                  <a:pt x="331262" y="3836422"/>
                </a:cubicBezTo>
                <a:cubicBezTo>
                  <a:pt x="336357" y="3831554"/>
                  <a:pt x="348620" y="3829262"/>
                  <a:pt x="355793" y="3831835"/>
                </a:cubicBezTo>
                <a:close/>
                <a:moveTo>
                  <a:pt x="238018" y="3747391"/>
                </a:moveTo>
                <a:cubicBezTo>
                  <a:pt x="226245" y="3758637"/>
                  <a:pt x="190921" y="3792383"/>
                  <a:pt x="206732" y="3809509"/>
                </a:cubicBezTo>
                <a:cubicBezTo>
                  <a:pt x="216153" y="3800511"/>
                  <a:pt x="253831" y="3764517"/>
                  <a:pt x="238018" y="3747391"/>
                </a:cubicBezTo>
                <a:close/>
                <a:moveTo>
                  <a:pt x="3469041" y="5927575"/>
                </a:moveTo>
                <a:cubicBezTo>
                  <a:pt x="3469570" y="5927741"/>
                  <a:pt x="3469544" y="5931020"/>
                  <a:pt x="3469361" y="5934522"/>
                </a:cubicBezTo>
                <a:lnTo>
                  <a:pt x="3468765" y="5942499"/>
                </a:lnTo>
                <a:lnTo>
                  <a:pt x="3467863" y="5943620"/>
                </a:lnTo>
                <a:cubicBezTo>
                  <a:pt x="3467377" y="5944575"/>
                  <a:pt x="3466973" y="5946094"/>
                  <a:pt x="3466704" y="5949047"/>
                </a:cubicBezTo>
                <a:lnTo>
                  <a:pt x="3470201" y="5944939"/>
                </a:lnTo>
                <a:lnTo>
                  <a:pt x="3476429" y="5953989"/>
                </a:lnTo>
                <a:lnTo>
                  <a:pt x="3470645" y="5969702"/>
                </a:lnTo>
                <a:lnTo>
                  <a:pt x="3467815" y="5970216"/>
                </a:lnTo>
                <a:lnTo>
                  <a:pt x="3469404" y="5966089"/>
                </a:lnTo>
                <a:lnTo>
                  <a:pt x="3461852" y="5955623"/>
                </a:lnTo>
                <a:lnTo>
                  <a:pt x="3462092" y="5952368"/>
                </a:lnTo>
                <a:lnTo>
                  <a:pt x="3463733" y="5950012"/>
                </a:lnTo>
                <a:cubicBezTo>
                  <a:pt x="3463927" y="5947880"/>
                  <a:pt x="3466924" y="5926912"/>
                  <a:pt x="3469041" y="5927575"/>
                </a:cubicBezTo>
                <a:close/>
                <a:moveTo>
                  <a:pt x="362625" y="3803660"/>
                </a:moveTo>
                <a:lnTo>
                  <a:pt x="360021" y="3806924"/>
                </a:lnTo>
                <a:lnTo>
                  <a:pt x="360076" y="3807207"/>
                </a:lnTo>
                <a:lnTo>
                  <a:pt x="356884" y="3809002"/>
                </a:lnTo>
                <a:cubicBezTo>
                  <a:pt x="353788" y="3810193"/>
                  <a:pt x="350720" y="3810768"/>
                  <a:pt x="349564" y="3809515"/>
                </a:cubicBezTo>
                <a:cubicBezTo>
                  <a:pt x="344940" y="3804508"/>
                  <a:pt x="350036" y="3799640"/>
                  <a:pt x="352585" y="3797205"/>
                </a:cubicBezTo>
                <a:close/>
                <a:moveTo>
                  <a:pt x="347988" y="3766775"/>
                </a:moveTo>
                <a:lnTo>
                  <a:pt x="345978" y="3769294"/>
                </a:lnTo>
                <a:lnTo>
                  <a:pt x="341646" y="3771730"/>
                </a:lnTo>
                <a:cubicBezTo>
                  <a:pt x="338549" y="3772921"/>
                  <a:pt x="335482" y="3773495"/>
                  <a:pt x="334328" y="3772244"/>
                </a:cubicBezTo>
                <a:cubicBezTo>
                  <a:pt x="329703" y="3767237"/>
                  <a:pt x="334799" y="3762369"/>
                  <a:pt x="337349" y="3759935"/>
                </a:cubicBezTo>
                <a:close/>
                <a:moveTo>
                  <a:pt x="1013954" y="4217971"/>
                </a:moveTo>
                <a:lnTo>
                  <a:pt x="1017858" y="4256321"/>
                </a:lnTo>
                <a:lnTo>
                  <a:pt x="1005606" y="4282057"/>
                </a:lnTo>
                <a:lnTo>
                  <a:pt x="1005604" y="4282057"/>
                </a:lnTo>
                <a:lnTo>
                  <a:pt x="1017851" y="4256330"/>
                </a:lnTo>
                <a:lnTo>
                  <a:pt x="1013948" y="4217975"/>
                </a:lnTo>
                <a:close/>
                <a:moveTo>
                  <a:pt x="250468" y="3695713"/>
                </a:moveTo>
                <a:cubicBezTo>
                  <a:pt x="246884" y="3694427"/>
                  <a:pt x="238664" y="3701100"/>
                  <a:pt x="230762" y="3707472"/>
                </a:cubicBezTo>
                <a:lnTo>
                  <a:pt x="220925" y="3714895"/>
                </a:lnTo>
                <a:lnTo>
                  <a:pt x="221401" y="3741703"/>
                </a:lnTo>
                <a:lnTo>
                  <a:pt x="224963" y="3736645"/>
                </a:lnTo>
                <a:cubicBezTo>
                  <a:pt x="228110" y="3731209"/>
                  <a:pt x="230197" y="3725683"/>
                  <a:pt x="229857" y="3720119"/>
                </a:cubicBezTo>
                <a:cubicBezTo>
                  <a:pt x="237497" y="3712820"/>
                  <a:pt x="245141" y="3705519"/>
                  <a:pt x="250468" y="3695713"/>
                </a:cubicBezTo>
                <a:close/>
                <a:moveTo>
                  <a:pt x="3488655" y="5902757"/>
                </a:moveTo>
                <a:lnTo>
                  <a:pt x="3485808" y="5911881"/>
                </a:lnTo>
                <a:cubicBezTo>
                  <a:pt x="3484738" y="5915791"/>
                  <a:pt x="3483911" y="5919638"/>
                  <a:pt x="3483572" y="5923365"/>
                </a:cubicBezTo>
                <a:lnTo>
                  <a:pt x="3477656" y="5930748"/>
                </a:lnTo>
                <a:lnTo>
                  <a:pt x="3478357" y="5927259"/>
                </a:lnTo>
                <a:cubicBezTo>
                  <a:pt x="3479896" y="5921855"/>
                  <a:pt x="3481969" y="5916335"/>
                  <a:pt x="3483774" y="5910873"/>
                </a:cubicBezTo>
                <a:lnTo>
                  <a:pt x="3485617" y="5903131"/>
                </a:lnTo>
                <a:lnTo>
                  <a:pt x="3485738" y="5903068"/>
                </a:lnTo>
                <a:cubicBezTo>
                  <a:pt x="3486161" y="5903266"/>
                  <a:pt x="3487006" y="5903662"/>
                  <a:pt x="3487810" y="5903644"/>
                </a:cubicBezTo>
                <a:close/>
                <a:moveTo>
                  <a:pt x="367362" y="3767778"/>
                </a:moveTo>
                <a:cubicBezTo>
                  <a:pt x="369155" y="3768421"/>
                  <a:pt x="370890" y="3770299"/>
                  <a:pt x="373201" y="3772803"/>
                </a:cubicBezTo>
                <a:lnTo>
                  <a:pt x="375337" y="3775116"/>
                </a:lnTo>
                <a:lnTo>
                  <a:pt x="371324" y="3776566"/>
                </a:lnTo>
                <a:lnTo>
                  <a:pt x="370867" y="3777864"/>
                </a:lnTo>
                <a:lnTo>
                  <a:pt x="366772" y="3780120"/>
                </a:lnTo>
                <a:cubicBezTo>
                  <a:pt x="363707" y="3780694"/>
                  <a:pt x="360700" y="3780034"/>
                  <a:pt x="358388" y="3777530"/>
                </a:cubicBezTo>
                <a:lnTo>
                  <a:pt x="359815" y="3773745"/>
                </a:lnTo>
                <a:lnTo>
                  <a:pt x="359840" y="3773732"/>
                </a:lnTo>
                <a:lnTo>
                  <a:pt x="359823" y="3773721"/>
                </a:lnTo>
                <a:lnTo>
                  <a:pt x="361169" y="3770158"/>
                </a:lnTo>
                <a:cubicBezTo>
                  <a:pt x="363717" y="3767724"/>
                  <a:pt x="365569" y="3767134"/>
                  <a:pt x="367362" y="3767778"/>
                </a:cubicBezTo>
                <a:close/>
                <a:moveTo>
                  <a:pt x="3479213" y="5889482"/>
                </a:moveTo>
                <a:lnTo>
                  <a:pt x="3480365" y="5890663"/>
                </a:lnTo>
                <a:cubicBezTo>
                  <a:pt x="3480871" y="5891691"/>
                  <a:pt x="3481101" y="5892985"/>
                  <a:pt x="3480845" y="5894447"/>
                </a:cubicBezTo>
                <a:lnTo>
                  <a:pt x="3479378" y="5893759"/>
                </a:lnTo>
                <a:close/>
                <a:moveTo>
                  <a:pt x="3491921" y="5892294"/>
                </a:moveTo>
                <a:lnTo>
                  <a:pt x="3489653" y="5899559"/>
                </a:lnTo>
                <a:lnTo>
                  <a:pt x="3489698" y="5894843"/>
                </a:lnTo>
                <a:lnTo>
                  <a:pt x="3489457" y="5893743"/>
                </a:lnTo>
                <a:close/>
                <a:moveTo>
                  <a:pt x="3490763" y="5881769"/>
                </a:moveTo>
                <a:lnTo>
                  <a:pt x="3488433" y="5889057"/>
                </a:lnTo>
                <a:lnTo>
                  <a:pt x="3488302" y="5888456"/>
                </a:lnTo>
                <a:lnTo>
                  <a:pt x="3489090" y="5882308"/>
                </a:lnTo>
                <a:close/>
                <a:moveTo>
                  <a:pt x="1019931" y="4183757"/>
                </a:moveTo>
                <a:lnTo>
                  <a:pt x="1019927" y="4183766"/>
                </a:lnTo>
                <a:cubicBezTo>
                  <a:pt x="1016941" y="4186474"/>
                  <a:pt x="1012777" y="4189281"/>
                  <a:pt x="1008604" y="4192684"/>
                </a:cubicBezTo>
                <a:lnTo>
                  <a:pt x="997212" y="4205171"/>
                </a:lnTo>
                <a:lnTo>
                  <a:pt x="997213" y="4205167"/>
                </a:lnTo>
                <a:cubicBezTo>
                  <a:pt x="1000249" y="4200076"/>
                  <a:pt x="1004437" y="4196076"/>
                  <a:pt x="1008610" y="4192673"/>
                </a:cubicBezTo>
                <a:close/>
                <a:moveTo>
                  <a:pt x="1024207" y="4175432"/>
                </a:moveTo>
                <a:lnTo>
                  <a:pt x="1037876" y="4195114"/>
                </a:lnTo>
                <a:lnTo>
                  <a:pt x="1040168" y="4197596"/>
                </a:lnTo>
                <a:lnTo>
                  <a:pt x="1040159" y="4197604"/>
                </a:lnTo>
                <a:lnTo>
                  <a:pt x="1037870" y="4195124"/>
                </a:lnTo>
                <a:lnTo>
                  <a:pt x="1024201" y="4175444"/>
                </a:lnTo>
                <a:close/>
                <a:moveTo>
                  <a:pt x="3503956" y="5848050"/>
                </a:moveTo>
                <a:lnTo>
                  <a:pt x="3504118" y="5853445"/>
                </a:lnTo>
                <a:lnTo>
                  <a:pt x="3501197" y="5854461"/>
                </a:lnTo>
                <a:lnTo>
                  <a:pt x="3503132" y="5847896"/>
                </a:lnTo>
                <a:close/>
                <a:moveTo>
                  <a:pt x="359614" y="3700971"/>
                </a:moveTo>
                <a:lnTo>
                  <a:pt x="378108" y="3720998"/>
                </a:lnTo>
                <a:lnTo>
                  <a:pt x="377851" y="3721243"/>
                </a:lnTo>
                <a:lnTo>
                  <a:pt x="368058" y="3710637"/>
                </a:lnTo>
                <a:lnTo>
                  <a:pt x="346863" y="3730884"/>
                </a:lnTo>
                <a:lnTo>
                  <a:pt x="354104" y="3743928"/>
                </a:lnTo>
                <a:lnTo>
                  <a:pt x="350084" y="3747768"/>
                </a:lnTo>
                <a:lnTo>
                  <a:pt x="336686" y="3722874"/>
                </a:lnTo>
                <a:close/>
                <a:moveTo>
                  <a:pt x="3510515" y="5849281"/>
                </a:moveTo>
                <a:lnTo>
                  <a:pt x="3507960" y="5858715"/>
                </a:lnTo>
                <a:cubicBezTo>
                  <a:pt x="3506563" y="5862111"/>
                  <a:pt x="3505165" y="5865507"/>
                  <a:pt x="3504680" y="5870833"/>
                </a:cubicBezTo>
                <a:lnTo>
                  <a:pt x="3501231" y="5873023"/>
                </a:lnTo>
                <a:lnTo>
                  <a:pt x="3502863" y="5867228"/>
                </a:lnTo>
                <a:cubicBezTo>
                  <a:pt x="3506054" y="5867213"/>
                  <a:pt x="3507412" y="5861058"/>
                  <a:pt x="3508708" y="5854124"/>
                </a:cubicBezTo>
                <a:lnTo>
                  <a:pt x="3509733" y="5849134"/>
                </a:lnTo>
                <a:close/>
                <a:moveTo>
                  <a:pt x="3515879" y="5838430"/>
                </a:moveTo>
                <a:lnTo>
                  <a:pt x="3514985" y="5842261"/>
                </a:lnTo>
                <a:lnTo>
                  <a:pt x="3511714" y="5846051"/>
                </a:lnTo>
                <a:lnTo>
                  <a:pt x="3512076" y="5843993"/>
                </a:lnTo>
                <a:lnTo>
                  <a:pt x="3512520" y="5840042"/>
                </a:lnTo>
                <a:lnTo>
                  <a:pt x="3513548" y="5837756"/>
                </a:lnTo>
                <a:close/>
                <a:moveTo>
                  <a:pt x="398678" y="3644350"/>
                </a:moveTo>
                <a:lnTo>
                  <a:pt x="398770" y="3644720"/>
                </a:lnTo>
                <a:lnTo>
                  <a:pt x="398313" y="3644746"/>
                </a:lnTo>
                <a:close/>
                <a:moveTo>
                  <a:pt x="3583954" y="5798295"/>
                </a:moveTo>
                <a:lnTo>
                  <a:pt x="3581177" y="5803725"/>
                </a:lnTo>
                <a:cubicBezTo>
                  <a:pt x="3579428" y="5805870"/>
                  <a:pt x="3577500" y="5807733"/>
                  <a:pt x="3576269" y="5809529"/>
                </a:cubicBezTo>
                <a:cubicBezTo>
                  <a:pt x="3575500" y="5813911"/>
                  <a:pt x="3573630" y="5819360"/>
                  <a:pt x="3570836" y="5819632"/>
                </a:cubicBezTo>
                <a:cubicBezTo>
                  <a:pt x="3570067" y="5824014"/>
                  <a:pt x="3568197" y="5829462"/>
                  <a:pt x="3565403" y="5829735"/>
                </a:cubicBezTo>
                <a:lnTo>
                  <a:pt x="3556229" y="5850734"/>
                </a:lnTo>
                <a:lnTo>
                  <a:pt x="3555156" y="5861507"/>
                </a:lnTo>
                <a:lnTo>
                  <a:pt x="3560137" y="5850593"/>
                </a:lnTo>
                <a:cubicBezTo>
                  <a:pt x="3563443" y="5847399"/>
                  <a:pt x="3565313" y="5841951"/>
                  <a:pt x="3566339" y="5836105"/>
                </a:cubicBezTo>
                <a:cubicBezTo>
                  <a:pt x="3570567" y="5838088"/>
                  <a:pt x="3570746" y="5831847"/>
                  <a:pt x="3571515" y="5827464"/>
                </a:cubicBezTo>
                <a:cubicBezTo>
                  <a:pt x="3572541" y="5821619"/>
                  <a:pt x="3576435" y="5820283"/>
                  <a:pt x="3577717" y="5812977"/>
                </a:cubicBezTo>
                <a:lnTo>
                  <a:pt x="3582125" y="5808718"/>
                </a:lnTo>
                <a:close/>
                <a:moveTo>
                  <a:pt x="405279" y="3610231"/>
                </a:moveTo>
                <a:cubicBezTo>
                  <a:pt x="409903" y="3615238"/>
                  <a:pt x="394618" y="3629839"/>
                  <a:pt x="392072" y="3632271"/>
                </a:cubicBezTo>
                <a:lnTo>
                  <a:pt x="392277" y="3632519"/>
                </a:lnTo>
                <a:lnTo>
                  <a:pt x="390403" y="3634055"/>
                </a:lnTo>
                <a:lnTo>
                  <a:pt x="389012" y="3644742"/>
                </a:lnTo>
                <a:lnTo>
                  <a:pt x="381881" y="3642005"/>
                </a:lnTo>
                <a:lnTo>
                  <a:pt x="385371" y="3619825"/>
                </a:lnTo>
                <a:cubicBezTo>
                  <a:pt x="387920" y="3617390"/>
                  <a:pt x="400656" y="3605224"/>
                  <a:pt x="405279" y="3610231"/>
                </a:cubicBezTo>
                <a:close/>
                <a:moveTo>
                  <a:pt x="880401" y="3930117"/>
                </a:moveTo>
                <a:lnTo>
                  <a:pt x="868978" y="3968313"/>
                </a:lnTo>
                <a:cubicBezTo>
                  <a:pt x="866485" y="3975368"/>
                  <a:pt x="866192" y="3989681"/>
                  <a:pt x="856624" y="3998822"/>
                </a:cubicBezTo>
                <a:lnTo>
                  <a:pt x="853214" y="4014755"/>
                </a:lnTo>
                <a:lnTo>
                  <a:pt x="849362" y="4004677"/>
                </a:lnTo>
                <a:cubicBezTo>
                  <a:pt x="848141" y="3987290"/>
                  <a:pt x="858834" y="3963821"/>
                  <a:pt x="870297" y="3952870"/>
                </a:cubicBezTo>
                <a:close/>
                <a:moveTo>
                  <a:pt x="3533114" y="5737349"/>
                </a:moveTo>
                <a:lnTo>
                  <a:pt x="3531360" y="5747347"/>
                </a:lnTo>
                <a:lnTo>
                  <a:pt x="3528234" y="5744298"/>
                </a:lnTo>
                <a:lnTo>
                  <a:pt x="3528699" y="5741652"/>
                </a:lnTo>
                <a:lnTo>
                  <a:pt x="3529644" y="5737774"/>
                </a:lnTo>
                <a:lnTo>
                  <a:pt x="3530559" y="5738640"/>
                </a:lnTo>
                <a:lnTo>
                  <a:pt x="3530907" y="5736657"/>
                </a:lnTo>
                <a:close/>
                <a:moveTo>
                  <a:pt x="344468" y="3559948"/>
                </a:moveTo>
                <a:cubicBezTo>
                  <a:pt x="346783" y="3562453"/>
                  <a:pt x="344232" y="3564889"/>
                  <a:pt x="346542" y="3567391"/>
                </a:cubicBezTo>
                <a:cubicBezTo>
                  <a:pt x="343997" y="3569823"/>
                  <a:pt x="334042" y="3574622"/>
                  <a:pt x="331729" y="3572117"/>
                </a:cubicBezTo>
                <a:cubicBezTo>
                  <a:pt x="327106" y="3567111"/>
                  <a:pt x="332201" y="3562243"/>
                  <a:pt x="334749" y="3559808"/>
                </a:cubicBezTo>
                <a:cubicBezTo>
                  <a:pt x="337296" y="3557377"/>
                  <a:pt x="342158" y="3557445"/>
                  <a:pt x="344468" y="3559948"/>
                </a:cubicBezTo>
                <a:close/>
                <a:moveTo>
                  <a:pt x="3598092" y="5720611"/>
                </a:moveTo>
                <a:cubicBezTo>
                  <a:pt x="3592309" y="5717898"/>
                  <a:pt x="3588517" y="5739510"/>
                  <a:pt x="3587569" y="5744913"/>
                </a:cubicBezTo>
                <a:cubicBezTo>
                  <a:pt x="3593353" y="5747626"/>
                  <a:pt x="3596908" y="5727364"/>
                  <a:pt x="3598092" y="5720611"/>
                </a:cubicBezTo>
                <a:close/>
                <a:moveTo>
                  <a:pt x="326256" y="3483112"/>
                </a:moveTo>
                <a:cubicBezTo>
                  <a:pt x="323711" y="3485543"/>
                  <a:pt x="313757" y="3490344"/>
                  <a:pt x="311442" y="3487839"/>
                </a:cubicBezTo>
                <a:cubicBezTo>
                  <a:pt x="306818" y="3482831"/>
                  <a:pt x="311914" y="3477964"/>
                  <a:pt x="314463" y="3475528"/>
                </a:cubicBezTo>
                <a:close/>
                <a:moveTo>
                  <a:pt x="375851" y="3510255"/>
                </a:moveTo>
                <a:lnTo>
                  <a:pt x="379513" y="3517854"/>
                </a:lnTo>
                <a:cubicBezTo>
                  <a:pt x="384521" y="3526879"/>
                  <a:pt x="385553" y="3532796"/>
                  <a:pt x="357875" y="3531619"/>
                </a:cubicBezTo>
                <a:cubicBezTo>
                  <a:pt x="364650" y="3538956"/>
                  <a:pt x="360529" y="3542892"/>
                  <a:pt x="356973" y="3547440"/>
                </a:cubicBezTo>
                <a:lnTo>
                  <a:pt x="356109" y="3549375"/>
                </a:lnTo>
                <a:lnTo>
                  <a:pt x="354659" y="3550213"/>
                </a:lnTo>
                <a:cubicBezTo>
                  <a:pt x="336165" y="3530186"/>
                  <a:pt x="367867" y="3528175"/>
                  <a:pt x="353995" y="3513153"/>
                </a:cubicBezTo>
                <a:cubicBezTo>
                  <a:pt x="361285" y="3513258"/>
                  <a:pt x="366693" y="3512950"/>
                  <a:pt x="370629" y="3512282"/>
                </a:cubicBezTo>
                <a:close/>
                <a:moveTo>
                  <a:pt x="3608448" y="5705623"/>
                </a:moveTo>
                <a:cubicBezTo>
                  <a:pt x="3606833" y="5709609"/>
                  <a:pt x="3606064" y="5713993"/>
                  <a:pt x="3605295" y="5718376"/>
                </a:cubicBezTo>
                <a:cubicBezTo>
                  <a:pt x="3603982" y="5719342"/>
                  <a:pt x="3602964" y="5721236"/>
                  <a:pt x="3602091" y="5723520"/>
                </a:cubicBezTo>
                <a:lnTo>
                  <a:pt x="3601354" y="5725889"/>
                </a:lnTo>
                <a:lnTo>
                  <a:pt x="3607544" y="5720785"/>
                </a:lnTo>
                <a:lnTo>
                  <a:pt x="3608082" y="5715533"/>
                </a:lnTo>
                <a:cubicBezTo>
                  <a:pt x="3608608" y="5711232"/>
                  <a:pt x="3609166" y="5706750"/>
                  <a:pt x="3608448" y="5705623"/>
                </a:cubicBezTo>
                <a:close/>
                <a:moveTo>
                  <a:pt x="3583179" y="5684508"/>
                </a:moveTo>
                <a:lnTo>
                  <a:pt x="3583506" y="5684827"/>
                </a:lnTo>
                <a:cubicBezTo>
                  <a:pt x="3583378" y="5685558"/>
                  <a:pt x="3583185" y="5686654"/>
                  <a:pt x="3582814" y="5687468"/>
                </a:cubicBezTo>
                <a:lnTo>
                  <a:pt x="3582566" y="5687602"/>
                </a:lnTo>
                <a:lnTo>
                  <a:pt x="3582666" y="5686610"/>
                </a:lnTo>
                <a:close/>
                <a:moveTo>
                  <a:pt x="3594372" y="5664621"/>
                </a:moveTo>
                <a:lnTo>
                  <a:pt x="3592064" y="5677772"/>
                </a:lnTo>
                <a:lnTo>
                  <a:pt x="3584882" y="5677525"/>
                </a:lnTo>
                <a:lnTo>
                  <a:pt x="3585442" y="5675231"/>
                </a:lnTo>
                <a:lnTo>
                  <a:pt x="3589031" y="5675432"/>
                </a:lnTo>
                <a:lnTo>
                  <a:pt x="3591164" y="5663276"/>
                </a:lnTo>
                <a:lnTo>
                  <a:pt x="3588645" y="5662094"/>
                </a:lnTo>
                <a:lnTo>
                  <a:pt x="3588680" y="5661951"/>
                </a:lnTo>
                <a:close/>
                <a:moveTo>
                  <a:pt x="3602720" y="5638408"/>
                </a:moveTo>
                <a:lnTo>
                  <a:pt x="3602672" y="5638626"/>
                </a:lnTo>
                <a:lnTo>
                  <a:pt x="3602624" y="5638445"/>
                </a:lnTo>
                <a:close/>
                <a:moveTo>
                  <a:pt x="3628426" y="5642640"/>
                </a:moveTo>
                <a:cubicBezTo>
                  <a:pt x="3629271" y="5643036"/>
                  <a:pt x="3629861" y="5644896"/>
                  <a:pt x="3629604" y="5646356"/>
                </a:cubicBezTo>
                <a:cubicBezTo>
                  <a:pt x="3629348" y="5647817"/>
                  <a:pt x="3628835" y="5650740"/>
                  <a:pt x="3627144" y="5649947"/>
                </a:cubicBezTo>
                <a:cubicBezTo>
                  <a:pt x="3626298" y="5649550"/>
                  <a:pt x="3626222" y="5644769"/>
                  <a:pt x="3626478" y="5643309"/>
                </a:cubicBezTo>
                <a:cubicBezTo>
                  <a:pt x="3627323" y="5643706"/>
                  <a:pt x="3627580" y="5642243"/>
                  <a:pt x="3628426" y="5642640"/>
                </a:cubicBezTo>
                <a:close/>
                <a:moveTo>
                  <a:pt x="3609748" y="5629136"/>
                </a:moveTo>
                <a:cubicBezTo>
                  <a:pt x="3611439" y="5629929"/>
                  <a:pt x="3610158" y="5637234"/>
                  <a:pt x="3609901" y="5638696"/>
                </a:cubicBezTo>
                <a:lnTo>
                  <a:pt x="3605238" y="5644415"/>
                </a:lnTo>
                <a:lnTo>
                  <a:pt x="3603770" y="5642208"/>
                </a:lnTo>
                <a:lnTo>
                  <a:pt x="3606051" y="5639565"/>
                </a:lnTo>
                <a:lnTo>
                  <a:pt x="3606182" y="5638539"/>
                </a:lnTo>
                <a:lnTo>
                  <a:pt x="3606263" y="5638570"/>
                </a:lnTo>
                <a:cubicBezTo>
                  <a:pt x="3606519" y="5637109"/>
                  <a:pt x="3608057" y="5628343"/>
                  <a:pt x="3609748" y="5629136"/>
                </a:cubicBezTo>
                <a:close/>
                <a:moveTo>
                  <a:pt x="3648156" y="5634500"/>
                </a:moveTo>
                <a:lnTo>
                  <a:pt x="3651282" y="5637546"/>
                </a:lnTo>
                <a:cubicBezTo>
                  <a:pt x="3651025" y="5639008"/>
                  <a:pt x="3650512" y="5641931"/>
                  <a:pt x="3648821" y="5641137"/>
                </a:cubicBezTo>
                <a:cubicBezTo>
                  <a:pt x="3647975" y="5640740"/>
                  <a:pt x="3647900" y="5635960"/>
                  <a:pt x="3648156" y="5634500"/>
                </a:cubicBezTo>
                <a:close/>
                <a:moveTo>
                  <a:pt x="428111" y="3437645"/>
                </a:moveTo>
                <a:lnTo>
                  <a:pt x="416571" y="3455568"/>
                </a:lnTo>
                <a:lnTo>
                  <a:pt x="394355" y="3441531"/>
                </a:lnTo>
                <a:lnTo>
                  <a:pt x="379648" y="3483200"/>
                </a:lnTo>
                <a:lnTo>
                  <a:pt x="377291" y="3485451"/>
                </a:lnTo>
                <a:lnTo>
                  <a:pt x="374945" y="3493161"/>
                </a:lnTo>
                <a:lnTo>
                  <a:pt x="369837" y="3482117"/>
                </a:lnTo>
                <a:cubicBezTo>
                  <a:pt x="368519" y="3476309"/>
                  <a:pt x="369422" y="3470147"/>
                  <a:pt x="375790" y="3464062"/>
                </a:cubicBezTo>
                <a:lnTo>
                  <a:pt x="378340" y="3461626"/>
                </a:lnTo>
                <a:lnTo>
                  <a:pt x="395040" y="3417405"/>
                </a:lnTo>
                <a:close/>
                <a:moveTo>
                  <a:pt x="3636095" y="5620751"/>
                </a:moveTo>
                <a:lnTo>
                  <a:pt x="3636247" y="5623163"/>
                </a:lnTo>
                <a:cubicBezTo>
                  <a:pt x="3636559" y="5624810"/>
                  <a:pt x="3637126" y="5626954"/>
                  <a:pt x="3638010" y="5629741"/>
                </a:cubicBezTo>
                <a:cubicBezTo>
                  <a:pt x="3632937" y="5627361"/>
                  <a:pt x="3636215" y="5639968"/>
                  <a:pt x="3629452" y="5636795"/>
                </a:cubicBezTo>
                <a:lnTo>
                  <a:pt x="3629473" y="5636071"/>
                </a:lnTo>
                <a:lnTo>
                  <a:pt x="3629813" y="5635356"/>
                </a:lnTo>
                <a:cubicBezTo>
                  <a:pt x="3630434" y="5633090"/>
                  <a:pt x="3630849" y="5630726"/>
                  <a:pt x="3633327" y="5631889"/>
                </a:cubicBezTo>
                <a:cubicBezTo>
                  <a:pt x="3629793" y="5621460"/>
                  <a:pt x="3631269" y="5620690"/>
                  <a:pt x="3633925" y="5620840"/>
                </a:cubicBezTo>
                <a:close/>
                <a:moveTo>
                  <a:pt x="3646546" y="5586302"/>
                </a:moveTo>
                <a:lnTo>
                  <a:pt x="3655077" y="5595047"/>
                </a:lnTo>
                <a:lnTo>
                  <a:pt x="3646928" y="5610201"/>
                </a:lnTo>
                <a:lnTo>
                  <a:pt x="3646672" y="5611664"/>
                </a:lnTo>
                <a:cubicBezTo>
                  <a:pt x="3646031" y="5615316"/>
                  <a:pt x="3644727" y="5616880"/>
                  <a:pt x="3643243" y="5617518"/>
                </a:cubicBezTo>
                <a:lnTo>
                  <a:pt x="3640113" y="5617728"/>
                </a:lnTo>
                <a:lnTo>
                  <a:pt x="3641601" y="5615304"/>
                </a:lnTo>
                <a:lnTo>
                  <a:pt x="3641838" y="5613953"/>
                </a:lnTo>
                <a:lnTo>
                  <a:pt x="3649638" y="5600069"/>
                </a:lnTo>
                <a:lnTo>
                  <a:pt x="3643805" y="5594281"/>
                </a:lnTo>
                <a:close/>
                <a:moveTo>
                  <a:pt x="431501" y="3369028"/>
                </a:moveTo>
                <a:lnTo>
                  <a:pt x="430418" y="3371752"/>
                </a:lnTo>
                <a:lnTo>
                  <a:pt x="430450" y="3370228"/>
                </a:lnTo>
                <a:close/>
                <a:moveTo>
                  <a:pt x="3661846" y="5571462"/>
                </a:moveTo>
                <a:lnTo>
                  <a:pt x="3661695" y="5572104"/>
                </a:lnTo>
                <a:lnTo>
                  <a:pt x="3661350" y="5572416"/>
                </a:lnTo>
                <a:close/>
                <a:moveTo>
                  <a:pt x="3673093" y="5549729"/>
                </a:moveTo>
                <a:cubicBezTo>
                  <a:pt x="3673516" y="5549927"/>
                  <a:pt x="3673344" y="5552219"/>
                  <a:pt x="3673033" y="5554642"/>
                </a:cubicBezTo>
                <a:lnTo>
                  <a:pt x="3672179" y="5560136"/>
                </a:lnTo>
                <a:lnTo>
                  <a:pt x="3671393" y="5560780"/>
                </a:lnTo>
                <a:cubicBezTo>
                  <a:pt x="3670954" y="5561373"/>
                  <a:pt x="3670555" y="5562374"/>
                  <a:pt x="3670199" y="5564400"/>
                </a:cubicBezTo>
                <a:lnTo>
                  <a:pt x="3673234" y="5562067"/>
                </a:lnTo>
                <a:lnTo>
                  <a:pt x="3677883" y="5569372"/>
                </a:lnTo>
                <a:lnTo>
                  <a:pt x="3672451" y="5579476"/>
                </a:lnTo>
                <a:lnTo>
                  <a:pt x="3670124" y="5579395"/>
                </a:lnTo>
                <a:lnTo>
                  <a:pt x="3671608" y="5576753"/>
                </a:lnTo>
                <a:lnTo>
                  <a:pt x="3665948" y="5568250"/>
                </a:lnTo>
                <a:lnTo>
                  <a:pt x="3666293" y="5566008"/>
                </a:lnTo>
                <a:lnTo>
                  <a:pt x="3667738" y="5564614"/>
                </a:lnTo>
                <a:cubicBezTo>
                  <a:pt x="3667994" y="5563151"/>
                  <a:pt x="3671402" y="5548935"/>
                  <a:pt x="3673093" y="5549729"/>
                </a:cubicBezTo>
                <a:close/>
                <a:moveTo>
                  <a:pt x="3663647" y="5520080"/>
                </a:moveTo>
                <a:lnTo>
                  <a:pt x="3662262" y="5524712"/>
                </a:lnTo>
                <a:lnTo>
                  <a:pt x="3661720" y="5520674"/>
                </a:lnTo>
                <a:close/>
                <a:moveTo>
                  <a:pt x="3693341" y="5528581"/>
                </a:moveTo>
                <a:lnTo>
                  <a:pt x="3691018" y="5533625"/>
                </a:lnTo>
                <a:cubicBezTo>
                  <a:pt x="3688513" y="5538775"/>
                  <a:pt x="3686008" y="5543927"/>
                  <a:pt x="3685111" y="5549040"/>
                </a:cubicBezTo>
                <a:lnTo>
                  <a:pt x="3679956" y="5553289"/>
                </a:lnTo>
                <a:lnTo>
                  <a:pt x="3680688" y="5550955"/>
                </a:lnTo>
                <a:cubicBezTo>
                  <a:pt x="3683692" y="5543867"/>
                  <a:pt x="3688455" y="5536782"/>
                  <a:pt x="3689698" y="5529692"/>
                </a:cubicBezTo>
                <a:close/>
                <a:moveTo>
                  <a:pt x="456228" y="3307126"/>
                </a:moveTo>
                <a:cubicBezTo>
                  <a:pt x="460852" y="3312134"/>
                  <a:pt x="437687" y="3338972"/>
                  <a:pt x="435136" y="3341406"/>
                </a:cubicBezTo>
                <a:lnTo>
                  <a:pt x="434829" y="3347876"/>
                </a:lnTo>
                <a:lnTo>
                  <a:pt x="430835" y="3351446"/>
                </a:lnTo>
                <a:lnTo>
                  <a:pt x="403348" y="3340877"/>
                </a:lnTo>
                <a:lnTo>
                  <a:pt x="400548" y="3348807"/>
                </a:lnTo>
                <a:lnTo>
                  <a:pt x="396263" y="3340846"/>
                </a:lnTo>
                <a:lnTo>
                  <a:pt x="407398" y="3311365"/>
                </a:lnTo>
                <a:lnTo>
                  <a:pt x="430635" y="3319704"/>
                </a:lnTo>
                <a:lnTo>
                  <a:pt x="431216" y="3332668"/>
                </a:lnTo>
                <a:cubicBezTo>
                  <a:pt x="434749" y="3329294"/>
                  <a:pt x="436097" y="3326855"/>
                  <a:pt x="436538" y="3324707"/>
                </a:cubicBezTo>
                <a:lnTo>
                  <a:pt x="436470" y="3321308"/>
                </a:lnTo>
                <a:lnTo>
                  <a:pt x="446243" y="3312540"/>
                </a:lnTo>
                <a:cubicBezTo>
                  <a:pt x="450671" y="3308898"/>
                  <a:pt x="455072" y="3305875"/>
                  <a:pt x="456228" y="3307126"/>
                </a:cubicBezTo>
                <a:close/>
                <a:moveTo>
                  <a:pt x="3677140" y="5496673"/>
                </a:moveTo>
                <a:lnTo>
                  <a:pt x="3678179" y="5497560"/>
                </a:lnTo>
                <a:lnTo>
                  <a:pt x="3671648" y="5515378"/>
                </a:lnTo>
                <a:cubicBezTo>
                  <a:pt x="3672477" y="5510650"/>
                  <a:pt x="3671622" y="5509152"/>
                  <a:pt x="3670265" y="5509247"/>
                </a:cubicBezTo>
                <a:lnTo>
                  <a:pt x="3669950" y="5509490"/>
                </a:lnTo>
                <a:lnTo>
                  <a:pt x="3672585" y="5500467"/>
                </a:lnTo>
                <a:cubicBezTo>
                  <a:pt x="3673815" y="5498672"/>
                  <a:pt x="3675744" y="5496809"/>
                  <a:pt x="3677140" y="5496673"/>
                </a:cubicBezTo>
                <a:close/>
                <a:moveTo>
                  <a:pt x="3705167" y="5497746"/>
                </a:moveTo>
                <a:lnTo>
                  <a:pt x="3705228" y="5497871"/>
                </a:lnTo>
                <a:cubicBezTo>
                  <a:pt x="3705448" y="5499802"/>
                  <a:pt x="3705299" y="5501924"/>
                  <a:pt x="3705061" y="5503275"/>
                </a:cubicBezTo>
                <a:lnTo>
                  <a:pt x="3702637" y="5503532"/>
                </a:lnTo>
                <a:close/>
                <a:moveTo>
                  <a:pt x="3687679" y="5482244"/>
                </a:moveTo>
                <a:cubicBezTo>
                  <a:pt x="3688524" y="5482641"/>
                  <a:pt x="3688268" y="5484101"/>
                  <a:pt x="3688268" y="5484101"/>
                </a:cubicBezTo>
                <a:lnTo>
                  <a:pt x="3684193" y="5491679"/>
                </a:lnTo>
                <a:lnTo>
                  <a:pt x="3690520" y="5502555"/>
                </a:lnTo>
                <a:lnTo>
                  <a:pt x="3689982" y="5521278"/>
                </a:lnTo>
                <a:lnTo>
                  <a:pt x="3692885" y="5521031"/>
                </a:lnTo>
                <a:lnTo>
                  <a:pt x="3689092" y="5529088"/>
                </a:lnTo>
                <a:cubicBezTo>
                  <a:pt x="3687241" y="5531919"/>
                  <a:pt x="3685240" y="5533448"/>
                  <a:pt x="3682969" y="5532383"/>
                </a:cubicBezTo>
                <a:lnTo>
                  <a:pt x="3683334" y="5515012"/>
                </a:lnTo>
                <a:lnTo>
                  <a:pt x="3677085" y="5504771"/>
                </a:lnTo>
                <a:lnTo>
                  <a:pt x="3678540" y="5502180"/>
                </a:lnTo>
                <a:lnTo>
                  <a:pt x="3678505" y="5503244"/>
                </a:lnTo>
                <a:lnTo>
                  <a:pt x="3679473" y="5500519"/>
                </a:lnTo>
                <a:lnTo>
                  <a:pt x="3680984" y="5497829"/>
                </a:lnTo>
                <a:lnTo>
                  <a:pt x="3680713" y="5497030"/>
                </a:lnTo>
                <a:lnTo>
                  <a:pt x="3685732" y="5482911"/>
                </a:lnTo>
                <a:close/>
                <a:moveTo>
                  <a:pt x="3716999" y="5481100"/>
                </a:moveTo>
                <a:cubicBezTo>
                  <a:pt x="3717706" y="5482163"/>
                  <a:pt x="3717202" y="5486312"/>
                  <a:pt x="3716727" y="5490292"/>
                </a:cubicBezTo>
                <a:lnTo>
                  <a:pt x="3716678" y="5490784"/>
                </a:lnTo>
                <a:lnTo>
                  <a:pt x="3714420" y="5497134"/>
                </a:lnTo>
                <a:cubicBezTo>
                  <a:pt x="3713538" y="5498821"/>
                  <a:pt x="3712505" y="5499819"/>
                  <a:pt x="3711173" y="5499590"/>
                </a:cubicBezTo>
                <a:cubicBezTo>
                  <a:pt x="3709891" y="5506895"/>
                  <a:pt x="3705996" y="5508231"/>
                  <a:pt x="3704714" y="5515537"/>
                </a:cubicBezTo>
                <a:lnTo>
                  <a:pt x="3701807" y="5516535"/>
                </a:lnTo>
                <a:lnTo>
                  <a:pt x="3703403" y="5512731"/>
                </a:lnTo>
                <a:cubicBezTo>
                  <a:pt x="3708596" y="5513703"/>
                  <a:pt x="3708962" y="5496334"/>
                  <a:pt x="3714040" y="5492868"/>
                </a:cubicBezTo>
                <a:cubicBezTo>
                  <a:pt x="3714750" y="5488817"/>
                  <a:pt x="3715461" y="5484764"/>
                  <a:pt x="3716999" y="5481100"/>
                </a:cubicBezTo>
                <a:close/>
                <a:moveTo>
                  <a:pt x="3728386" y="5478734"/>
                </a:moveTo>
                <a:lnTo>
                  <a:pt x="3727146" y="5481236"/>
                </a:lnTo>
                <a:cubicBezTo>
                  <a:pt x="3726152" y="5482993"/>
                  <a:pt x="3725330" y="5484090"/>
                  <a:pt x="3724907" y="5483892"/>
                </a:cubicBezTo>
                <a:lnTo>
                  <a:pt x="3724853" y="5483519"/>
                </a:lnTo>
                <a:lnTo>
                  <a:pt x="3725970" y="5480922"/>
                </a:lnTo>
                <a:close/>
                <a:moveTo>
                  <a:pt x="455371" y="3232806"/>
                </a:moveTo>
                <a:lnTo>
                  <a:pt x="455655" y="3235844"/>
                </a:lnTo>
                <a:cubicBezTo>
                  <a:pt x="457046" y="3237990"/>
                  <a:pt x="459072" y="3239872"/>
                  <a:pt x="460083" y="3240813"/>
                </a:cubicBezTo>
                <a:lnTo>
                  <a:pt x="460212" y="3241193"/>
                </a:lnTo>
                <a:lnTo>
                  <a:pt x="452953" y="3253050"/>
                </a:lnTo>
                <a:cubicBezTo>
                  <a:pt x="448723" y="3262755"/>
                  <a:pt x="444882" y="3273220"/>
                  <a:pt x="440261" y="3282166"/>
                </a:cubicBezTo>
                <a:lnTo>
                  <a:pt x="436762" y="3287167"/>
                </a:lnTo>
                <a:lnTo>
                  <a:pt x="436365" y="3264846"/>
                </a:lnTo>
                <a:cubicBezTo>
                  <a:pt x="440823" y="3260588"/>
                  <a:pt x="444587" y="3254931"/>
                  <a:pt x="448006" y="3248572"/>
                </a:cubicBezTo>
                <a:close/>
                <a:moveTo>
                  <a:pt x="3737634" y="5461887"/>
                </a:moveTo>
                <a:lnTo>
                  <a:pt x="3734672" y="5464750"/>
                </a:lnTo>
                <a:cubicBezTo>
                  <a:pt x="3734672" y="5464750"/>
                  <a:pt x="3734167" y="5465996"/>
                  <a:pt x="3733384" y="5467852"/>
                </a:cubicBezTo>
                <a:lnTo>
                  <a:pt x="3730993" y="5473316"/>
                </a:lnTo>
                <a:lnTo>
                  <a:pt x="3732516" y="5465904"/>
                </a:lnTo>
                <a:cubicBezTo>
                  <a:pt x="3733085" y="5464252"/>
                  <a:pt x="3733798" y="5462896"/>
                  <a:pt x="3734730" y="5462123"/>
                </a:cubicBezTo>
                <a:close/>
                <a:moveTo>
                  <a:pt x="489996" y="3245851"/>
                </a:moveTo>
                <a:lnTo>
                  <a:pt x="483904" y="3249268"/>
                </a:lnTo>
                <a:lnTo>
                  <a:pt x="480390" y="3246003"/>
                </a:lnTo>
                <a:cubicBezTo>
                  <a:pt x="481921" y="3244007"/>
                  <a:pt x="484082" y="3243450"/>
                  <a:pt x="486368" y="3243864"/>
                </a:cubicBezTo>
                <a:close/>
                <a:moveTo>
                  <a:pt x="3722113" y="5445442"/>
                </a:moveTo>
                <a:lnTo>
                  <a:pt x="3719259" y="5452924"/>
                </a:lnTo>
                <a:cubicBezTo>
                  <a:pt x="3717900" y="5455576"/>
                  <a:pt x="3716541" y="5458228"/>
                  <a:pt x="3715948" y="5461604"/>
                </a:cubicBezTo>
                <a:lnTo>
                  <a:pt x="3714018" y="5462509"/>
                </a:lnTo>
                <a:lnTo>
                  <a:pt x="3716507" y="5448323"/>
                </a:lnTo>
                <a:close/>
                <a:moveTo>
                  <a:pt x="463817" y="3214728"/>
                </a:moveTo>
                <a:lnTo>
                  <a:pt x="466187" y="3222557"/>
                </a:lnTo>
                <a:lnTo>
                  <a:pt x="464272" y="3222913"/>
                </a:lnTo>
                <a:lnTo>
                  <a:pt x="457953" y="3227281"/>
                </a:lnTo>
                <a:close/>
                <a:moveTo>
                  <a:pt x="3709180" y="5427491"/>
                </a:moveTo>
                <a:cubicBezTo>
                  <a:pt x="3708924" y="5428953"/>
                  <a:pt x="3708155" y="5433335"/>
                  <a:pt x="3706464" y="5432542"/>
                </a:cubicBezTo>
                <a:lnTo>
                  <a:pt x="3705619" y="5432146"/>
                </a:lnTo>
                <a:lnTo>
                  <a:pt x="3702799" y="5448220"/>
                </a:lnTo>
                <a:cubicBezTo>
                  <a:pt x="3702286" y="5451142"/>
                  <a:pt x="3700415" y="5456590"/>
                  <a:pt x="3697879" y="5455401"/>
                </a:cubicBezTo>
                <a:lnTo>
                  <a:pt x="3696912" y="5452901"/>
                </a:lnTo>
                <a:lnTo>
                  <a:pt x="3697423" y="5449992"/>
                </a:lnTo>
                <a:lnTo>
                  <a:pt x="3696050" y="5450154"/>
                </a:lnTo>
                <a:lnTo>
                  <a:pt x="3695522" y="5447970"/>
                </a:lnTo>
                <a:cubicBezTo>
                  <a:pt x="3695779" y="5446508"/>
                  <a:pt x="3696541" y="5446075"/>
                  <a:pt x="3697345" y="5446057"/>
                </a:cubicBezTo>
                <a:lnTo>
                  <a:pt x="3698900" y="5446490"/>
                </a:lnTo>
                <a:lnTo>
                  <a:pt x="3698697" y="5446566"/>
                </a:lnTo>
                <a:cubicBezTo>
                  <a:pt x="3698107" y="5447386"/>
                  <a:pt x="3697663" y="5448640"/>
                  <a:pt x="3697427" y="5449991"/>
                </a:cubicBezTo>
                <a:lnTo>
                  <a:pt x="3698252" y="5450378"/>
                </a:lnTo>
                <a:cubicBezTo>
                  <a:pt x="3699903" y="5451153"/>
                  <a:pt x="3700614" y="5447101"/>
                  <a:pt x="3700851" y="5445749"/>
                </a:cubicBezTo>
                <a:lnTo>
                  <a:pt x="3699472" y="5446272"/>
                </a:lnTo>
                <a:lnTo>
                  <a:pt x="3701000" y="5436306"/>
                </a:lnTo>
                <a:cubicBezTo>
                  <a:pt x="3701788" y="5433117"/>
                  <a:pt x="3703083" y="5430956"/>
                  <a:pt x="3705619" y="5432146"/>
                </a:cubicBezTo>
                <a:cubicBezTo>
                  <a:pt x="3706132" y="5429223"/>
                  <a:pt x="3707489" y="5426697"/>
                  <a:pt x="3709180" y="5427491"/>
                </a:cubicBezTo>
                <a:close/>
                <a:moveTo>
                  <a:pt x="480131" y="3208308"/>
                </a:moveTo>
                <a:lnTo>
                  <a:pt x="482343" y="3213225"/>
                </a:lnTo>
                <a:lnTo>
                  <a:pt x="475392" y="3220853"/>
                </a:lnTo>
                <a:lnTo>
                  <a:pt x="474345" y="3221047"/>
                </a:lnTo>
                <a:close/>
                <a:moveTo>
                  <a:pt x="3748433" y="5433250"/>
                </a:moveTo>
                <a:cubicBezTo>
                  <a:pt x="3750124" y="5434044"/>
                  <a:pt x="3748586" y="5442811"/>
                  <a:pt x="3748329" y="5444273"/>
                </a:cubicBezTo>
                <a:lnTo>
                  <a:pt x="3747484" y="5443876"/>
                </a:lnTo>
                <a:cubicBezTo>
                  <a:pt x="3744525" y="5442488"/>
                  <a:pt x="3742744" y="5444816"/>
                  <a:pt x="3741543" y="5448403"/>
                </a:cubicBezTo>
                <a:lnTo>
                  <a:pt x="3739765" y="5457129"/>
                </a:lnTo>
                <a:lnTo>
                  <a:pt x="3739796" y="5456893"/>
                </a:lnTo>
                <a:cubicBezTo>
                  <a:pt x="3739975" y="5454600"/>
                  <a:pt x="3739917" y="5452381"/>
                  <a:pt x="3739091" y="5451993"/>
                </a:cubicBezTo>
                <a:cubicBezTo>
                  <a:pt x="3736614" y="5450831"/>
                  <a:pt x="3730235" y="5456610"/>
                  <a:pt x="3731657" y="5448506"/>
                </a:cubicBezTo>
                <a:lnTo>
                  <a:pt x="3723550" y="5444704"/>
                </a:lnTo>
                <a:lnTo>
                  <a:pt x="3724552" y="5444189"/>
                </a:lnTo>
                <a:cubicBezTo>
                  <a:pt x="3725834" y="5436884"/>
                  <a:pt x="3730241" y="5432625"/>
                  <a:pt x="3731523" y="5425319"/>
                </a:cubicBezTo>
                <a:lnTo>
                  <a:pt x="3740824" y="5429682"/>
                </a:lnTo>
                <a:cubicBezTo>
                  <a:pt x="3739286" y="5438449"/>
                  <a:pt x="3745897" y="5432061"/>
                  <a:pt x="3748433" y="5433250"/>
                </a:cubicBezTo>
                <a:close/>
                <a:moveTo>
                  <a:pt x="502649" y="3142975"/>
                </a:moveTo>
                <a:lnTo>
                  <a:pt x="504307" y="3145017"/>
                </a:lnTo>
                <a:lnTo>
                  <a:pt x="498809" y="3156060"/>
                </a:lnTo>
                <a:lnTo>
                  <a:pt x="495045" y="3147406"/>
                </a:lnTo>
                <a:close/>
                <a:moveTo>
                  <a:pt x="3883520" y="5444047"/>
                </a:moveTo>
                <a:lnTo>
                  <a:pt x="3878088" y="5442345"/>
                </a:lnTo>
                <a:lnTo>
                  <a:pt x="3877340" y="5450550"/>
                </a:lnTo>
                <a:lnTo>
                  <a:pt x="3881069" y="5451220"/>
                </a:lnTo>
                <a:cubicBezTo>
                  <a:pt x="3883523" y="5451168"/>
                  <a:pt x="3885784" y="5450234"/>
                  <a:pt x="3886075" y="5447039"/>
                </a:cubicBezTo>
                <a:lnTo>
                  <a:pt x="3886039" y="5446938"/>
                </a:lnTo>
                <a:close/>
                <a:moveTo>
                  <a:pt x="489436" y="3126712"/>
                </a:moveTo>
                <a:lnTo>
                  <a:pt x="491010" y="3128649"/>
                </a:lnTo>
                <a:lnTo>
                  <a:pt x="486046" y="3135861"/>
                </a:lnTo>
                <a:cubicBezTo>
                  <a:pt x="478922" y="3145545"/>
                  <a:pt x="472963" y="3154690"/>
                  <a:pt x="478559" y="3163154"/>
                </a:cubicBezTo>
                <a:lnTo>
                  <a:pt x="473570" y="3172699"/>
                </a:lnTo>
                <a:lnTo>
                  <a:pt x="470472" y="3161591"/>
                </a:lnTo>
                <a:cubicBezTo>
                  <a:pt x="476841" y="3155506"/>
                  <a:pt x="478988" y="3148743"/>
                  <a:pt x="481135" y="3141981"/>
                </a:cubicBezTo>
                <a:close/>
                <a:moveTo>
                  <a:pt x="494712" y="3102723"/>
                </a:moveTo>
                <a:lnTo>
                  <a:pt x="499728" y="3108290"/>
                </a:lnTo>
                <a:lnTo>
                  <a:pt x="498437" y="3113073"/>
                </a:lnTo>
                <a:lnTo>
                  <a:pt x="493861" y="3117811"/>
                </a:lnTo>
                <a:lnTo>
                  <a:pt x="491705" y="3120624"/>
                </a:lnTo>
                <a:lnTo>
                  <a:pt x="491089" y="3108545"/>
                </a:lnTo>
                <a:close/>
                <a:moveTo>
                  <a:pt x="3820555" y="5298190"/>
                </a:moveTo>
                <a:lnTo>
                  <a:pt x="3817193" y="5306188"/>
                </a:lnTo>
                <a:cubicBezTo>
                  <a:pt x="3816864" y="5306124"/>
                  <a:pt x="3815877" y="5305931"/>
                  <a:pt x="3814958" y="5305935"/>
                </a:cubicBezTo>
                <a:lnTo>
                  <a:pt x="3814915" y="5305957"/>
                </a:lnTo>
                <a:lnTo>
                  <a:pt x="3817416" y="5302245"/>
                </a:lnTo>
                <a:close/>
                <a:moveTo>
                  <a:pt x="3865835" y="5325792"/>
                </a:moveTo>
                <a:cubicBezTo>
                  <a:pt x="3863355" y="5324630"/>
                  <a:pt x="3862882" y="5327331"/>
                  <a:pt x="3862408" y="5330032"/>
                </a:cubicBezTo>
                <a:lnTo>
                  <a:pt x="3862170" y="5331382"/>
                </a:lnTo>
                <a:cubicBezTo>
                  <a:pt x="3864060" y="5330807"/>
                  <a:pt x="3867955" y="5334095"/>
                  <a:pt x="3868666" y="5330044"/>
                </a:cubicBezTo>
                <a:cubicBezTo>
                  <a:pt x="3868902" y="5328692"/>
                  <a:pt x="3866660" y="5326180"/>
                  <a:pt x="3865835" y="5325792"/>
                </a:cubicBezTo>
                <a:close/>
                <a:moveTo>
                  <a:pt x="3833036" y="5298714"/>
                </a:moveTo>
                <a:cubicBezTo>
                  <a:pt x="3832210" y="5298326"/>
                  <a:pt x="3829732" y="5297164"/>
                  <a:pt x="3829258" y="5299865"/>
                </a:cubicBezTo>
                <a:cubicBezTo>
                  <a:pt x="3832325" y="5302765"/>
                  <a:pt x="3835155" y="5307016"/>
                  <a:pt x="3838460" y="5308566"/>
                </a:cubicBezTo>
                <a:cubicBezTo>
                  <a:pt x="3838460" y="5308566"/>
                  <a:pt x="3841764" y="5310115"/>
                  <a:pt x="3842001" y="5308766"/>
                </a:cubicBezTo>
                <a:cubicBezTo>
                  <a:pt x="3842356" y="5306740"/>
                  <a:pt x="3838065" y="5302534"/>
                  <a:pt x="3835201" y="5300232"/>
                </a:cubicBezTo>
                <a:cubicBezTo>
                  <a:pt x="3834245" y="5299464"/>
                  <a:pt x="3833449" y="5298908"/>
                  <a:pt x="3833036" y="5298714"/>
                </a:cubicBezTo>
                <a:close/>
                <a:moveTo>
                  <a:pt x="3847789" y="5301250"/>
                </a:moveTo>
                <a:cubicBezTo>
                  <a:pt x="3846964" y="5300863"/>
                  <a:pt x="3846726" y="5302215"/>
                  <a:pt x="3845899" y="5301827"/>
                </a:cubicBezTo>
                <a:cubicBezTo>
                  <a:pt x="3845662" y="5303177"/>
                  <a:pt x="3845778" y="5307618"/>
                  <a:pt x="3846604" y="5308005"/>
                </a:cubicBezTo>
                <a:cubicBezTo>
                  <a:pt x="3848257" y="5308779"/>
                  <a:pt x="3848730" y="5306079"/>
                  <a:pt x="3848967" y="5304727"/>
                </a:cubicBezTo>
                <a:cubicBezTo>
                  <a:pt x="3849204" y="5303377"/>
                  <a:pt x="3848616" y="5301638"/>
                  <a:pt x="3847789" y="5301250"/>
                </a:cubicBezTo>
                <a:close/>
                <a:moveTo>
                  <a:pt x="3838620" y="5260134"/>
                </a:moveTo>
                <a:lnTo>
                  <a:pt x="3839225" y="5260553"/>
                </a:lnTo>
                <a:lnTo>
                  <a:pt x="3839224" y="5260554"/>
                </a:lnTo>
                <a:lnTo>
                  <a:pt x="3838619" y="5260136"/>
                </a:lnTo>
                <a:close/>
                <a:moveTo>
                  <a:pt x="2680964" y="4458163"/>
                </a:moveTo>
                <a:cubicBezTo>
                  <a:pt x="2680884" y="4462130"/>
                  <a:pt x="2680805" y="4466095"/>
                  <a:pt x="2678815" y="4467995"/>
                </a:cubicBezTo>
                <a:lnTo>
                  <a:pt x="2678814" y="4467996"/>
                </a:lnTo>
                <a:lnTo>
                  <a:pt x="2680959" y="4458181"/>
                </a:lnTo>
                <a:close/>
                <a:moveTo>
                  <a:pt x="2931497" y="4623814"/>
                </a:moveTo>
                <a:lnTo>
                  <a:pt x="2931491" y="4623823"/>
                </a:lnTo>
                <a:lnTo>
                  <a:pt x="2911233" y="4634612"/>
                </a:lnTo>
                <a:lnTo>
                  <a:pt x="2911235" y="4634604"/>
                </a:lnTo>
                <a:close/>
                <a:moveTo>
                  <a:pt x="2945832" y="4606420"/>
                </a:moveTo>
                <a:lnTo>
                  <a:pt x="2945830" y="4606428"/>
                </a:lnTo>
                <a:lnTo>
                  <a:pt x="2945185" y="4606551"/>
                </a:lnTo>
                <a:lnTo>
                  <a:pt x="2937076" y="4609924"/>
                </a:lnTo>
                <a:lnTo>
                  <a:pt x="2937078" y="4609918"/>
                </a:lnTo>
                <a:cubicBezTo>
                  <a:pt x="2939066" y="4608019"/>
                  <a:pt x="2942008" y="4607152"/>
                  <a:pt x="2945188" y="4606543"/>
                </a:cubicBezTo>
                <a:close/>
                <a:moveTo>
                  <a:pt x="429346" y="2886251"/>
                </a:moveTo>
                <a:lnTo>
                  <a:pt x="418426" y="2900490"/>
                </a:lnTo>
                <a:lnTo>
                  <a:pt x="420406" y="2916001"/>
                </a:lnTo>
                <a:cubicBezTo>
                  <a:pt x="412752" y="2925982"/>
                  <a:pt x="417794" y="2937502"/>
                  <a:pt x="411671" y="2945486"/>
                </a:cubicBezTo>
                <a:cubicBezTo>
                  <a:pt x="407079" y="2951472"/>
                  <a:pt x="398930" y="2957573"/>
                  <a:pt x="409060" y="2966984"/>
                </a:cubicBezTo>
                <a:cubicBezTo>
                  <a:pt x="402936" y="2974968"/>
                  <a:pt x="398837" y="2984832"/>
                  <a:pt x="400324" y="2996468"/>
                </a:cubicBezTo>
                <a:lnTo>
                  <a:pt x="394287" y="3019498"/>
                </a:lnTo>
                <a:lnTo>
                  <a:pt x="407010" y="3006945"/>
                </a:lnTo>
                <a:lnTo>
                  <a:pt x="419348" y="2963720"/>
                </a:lnTo>
                <a:cubicBezTo>
                  <a:pt x="414800" y="2956074"/>
                  <a:pt x="418898" y="2946211"/>
                  <a:pt x="423490" y="2940224"/>
                </a:cubicBezTo>
                <a:cubicBezTo>
                  <a:pt x="418941" y="2932579"/>
                  <a:pt x="423040" y="2922715"/>
                  <a:pt x="427632" y="2916729"/>
                </a:cubicBezTo>
                <a:cubicBezTo>
                  <a:pt x="427903" y="2911852"/>
                  <a:pt x="427035" y="2905065"/>
                  <a:pt x="426866" y="2898499"/>
                </a:cubicBezTo>
                <a:close/>
                <a:moveTo>
                  <a:pt x="3106874" y="4695540"/>
                </a:moveTo>
                <a:lnTo>
                  <a:pt x="3107795" y="4696671"/>
                </a:lnTo>
                <a:lnTo>
                  <a:pt x="3107815" y="4696684"/>
                </a:lnTo>
                <a:lnTo>
                  <a:pt x="3107811" y="4696689"/>
                </a:lnTo>
                <a:lnTo>
                  <a:pt x="3107795" y="4696671"/>
                </a:lnTo>
                <a:lnTo>
                  <a:pt x="3107462" y="4696434"/>
                </a:lnTo>
                <a:close/>
                <a:moveTo>
                  <a:pt x="3106706" y="4695333"/>
                </a:moveTo>
                <a:lnTo>
                  <a:pt x="3106706" y="4695334"/>
                </a:lnTo>
                <a:lnTo>
                  <a:pt x="3106076" y="4695376"/>
                </a:lnTo>
                <a:lnTo>
                  <a:pt x="3106074" y="4695375"/>
                </a:lnTo>
                <a:close/>
                <a:moveTo>
                  <a:pt x="3095857" y="4685140"/>
                </a:moveTo>
                <a:lnTo>
                  <a:pt x="3095172" y="4687713"/>
                </a:lnTo>
                <a:lnTo>
                  <a:pt x="3088477" y="4682961"/>
                </a:lnTo>
                <a:lnTo>
                  <a:pt x="3088454" y="4682955"/>
                </a:lnTo>
                <a:lnTo>
                  <a:pt x="3070872" y="4711973"/>
                </a:lnTo>
                <a:lnTo>
                  <a:pt x="3070871" y="4711968"/>
                </a:lnTo>
                <a:lnTo>
                  <a:pt x="3088455" y="4682946"/>
                </a:lnTo>
                <a:lnTo>
                  <a:pt x="3088477" y="4682961"/>
                </a:lnTo>
                <a:close/>
                <a:moveTo>
                  <a:pt x="601488" y="2965969"/>
                </a:moveTo>
                <a:lnTo>
                  <a:pt x="606310" y="2971191"/>
                </a:lnTo>
                <a:lnTo>
                  <a:pt x="604233" y="2973900"/>
                </a:lnTo>
                <a:lnTo>
                  <a:pt x="607017" y="2975543"/>
                </a:lnTo>
                <a:lnTo>
                  <a:pt x="603421" y="2981543"/>
                </a:lnTo>
                <a:lnTo>
                  <a:pt x="600649" y="2985157"/>
                </a:lnTo>
                <a:lnTo>
                  <a:pt x="591013" y="2979628"/>
                </a:lnTo>
                <a:close/>
                <a:moveTo>
                  <a:pt x="2696017" y="4389374"/>
                </a:moveTo>
                <a:lnTo>
                  <a:pt x="2699831" y="4393503"/>
                </a:lnTo>
                <a:cubicBezTo>
                  <a:pt x="2703645" y="4397634"/>
                  <a:pt x="2706029" y="4400215"/>
                  <a:pt x="2706464" y="4402714"/>
                </a:cubicBezTo>
                <a:lnTo>
                  <a:pt x="2706462" y="4402716"/>
                </a:lnTo>
                <a:lnTo>
                  <a:pt x="2699830" y="4393507"/>
                </a:lnTo>
                <a:lnTo>
                  <a:pt x="2696016" y="4389376"/>
                </a:lnTo>
                <a:lnTo>
                  <a:pt x="2690055" y="4395071"/>
                </a:lnTo>
                <a:lnTo>
                  <a:pt x="2690055" y="4395070"/>
                </a:lnTo>
                <a:close/>
                <a:moveTo>
                  <a:pt x="3881969" y="5176318"/>
                </a:moveTo>
                <a:lnTo>
                  <a:pt x="3880581" y="5180049"/>
                </a:lnTo>
                <a:lnTo>
                  <a:pt x="3880345" y="5180393"/>
                </a:lnTo>
                <a:lnTo>
                  <a:pt x="3880346" y="5180391"/>
                </a:lnTo>
                <a:lnTo>
                  <a:pt x="3880580" y="5180049"/>
                </a:lnTo>
                <a:lnTo>
                  <a:pt x="3881969" y="5176318"/>
                </a:lnTo>
                <a:close/>
                <a:moveTo>
                  <a:pt x="4032681" y="5275595"/>
                </a:moveTo>
                <a:lnTo>
                  <a:pt x="4028340" y="5273558"/>
                </a:lnTo>
                <a:lnTo>
                  <a:pt x="4027352" y="5279187"/>
                </a:lnTo>
                <a:lnTo>
                  <a:pt x="4030355" y="5280236"/>
                </a:lnTo>
                <a:cubicBezTo>
                  <a:pt x="4032354" y="5280581"/>
                  <a:pt x="4034237" y="5280278"/>
                  <a:pt x="4034622" y="5278087"/>
                </a:cubicBezTo>
                <a:lnTo>
                  <a:pt x="4034597" y="5278010"/>
                </a:lnTo>
                <a:close/>
                <a:moveTo>
                  <a:pt x="3116748" y="4643224"/>
                </a:moveTo>
                <a:lnTo>
                  <a:pt x="3120384" y="4646138"/>
                </a:lnTo>
                <a:lnTo>
                  <a:pt x="3122016" y="4647786"/>
                </a:lnTo>
                <a:lnTo>
                  <a:pt x="3123081" y="4648693"/>
                </a:lnTo>
                <a:cubicBezTo>
                  <a:pt x="3125732" y="4651291"/>
                  <a:pt x="3128155" y="4653894"/>
                  <a:pt x="3129540" y="4655380"/>
                </a:cubicBezTo>
                <a:lnTo>
                  <a:pt x="3127627" y="4661198"/>
                </a:lnTo>
                <a:lnTo>
                  <a:pt x="3127625" y="4661199"/>
                </a:lnTo>
                <a:lnTo>
                  <a:pt x="3129538" y="4655381"/>
                </a:lnTo>
                <a:lnTo>
                  <a:pt x="3122016" y="4647786"/>
                </a:lnTo>
                <a:lnTo>
                  <a:pt x="3116667" y="4643229"/>
                </a:lnTo>
                <a:close/>
                <a:moveTo>
                  <a:pt x="3903755" y="5154192"/>
                </a:moveTo>
                <a:lnTo>
                  <a:pt x="3902833" y="5157676"/>
                </a:lnTo>
                <a:lnTo>
                  <a:pt x="3902830" y="5157682"/>
                </a:lnTo>
                <a:cubicBezTo>
                  <a:pt x="3902936" y="5156235"/>
                  <a:pt x="3902989" y="5155511"/>
                  <a:pt x="3903754" y="5154192"/>
                </a:cubicBezTo>
                <a:close/>
                <a:moveTo>
                  <a:pt x="3900791" y="5139184"/>
                </a:moveTo>
                <a:lnTo>
                  <a:pt x="3899756" y="5142670"/>
                </a:lnTo>
                <a:lnTo>
                  <a:pt x="3899714" y="5142730"/>
                </a:lnTo>
                <a:lnTo>
                  <a:pt x="3899043" y="5143707"/>
                </a:lnTo>
                <a:lnTo>
                  <a:pt x="3899065" y="5143648"/>
                </a:lnTo>
                <a:lnTo>
                  <a:pt x="3899714" y="5142730"/>
                </a:lnTo>
                <a:lnTo>
                  <a:pt x="3899755" y="5142670"/>
                </a:lnTo>
                <a:lnTo>
                  <a:pt x="3900788" y="5139186"/>
                </a:lnTo>
                <a:close/>
                <a:moveTo>
                  <a:pt x="3913740" y="5136314"/>
                </a:moveTo>
                <a:lnTo>
                  <a:pt x="3912606" y="5142702"/>
                </a:lnTo>
                <a:lnTo>
                  <a:pt x="3909973" y="5142188"/>
                </a:lnTo>
                <a:lnTo>
                  <a:pt x="3905839" y="5134770"/>
                </a:lnTo>
                <a:lnTo>
                  <a:pt x="3905840" y="5134770"/>
                </a:lnTo>
                <a:lnTo>
                  <a:pt x="3909973" y="5142186"/>
                </a:lnTo>
                <a:lnTo>
                  <a:pt x="3912606" y="5142700"/>
                </a:lnTo>
                <a:lnTo>
                  <a:pt x="3913739" y="5136313"/>
                </a:lnTo>
                <a:close/>
                <a:moveTo>
                  <a:pt x="3150182" y="4611742"/>
                </a:moveTo>
                <a:lnTo>
                  <a:pt x="3150252" y="4613669"/>
                </a:lnTo>
                <a:lnTo>
                  <a:pt x="3150250" y="4613676"/>
                </a:lnTo>
                <a:lnTo>
                  <a:pt x="3150181" y="4611744"/>
                </a:lnTo>
                <a:lnTo>
                  <a:pt x="3150174" y="4611740"/>
                </a:lnTo>
                <a:lnTo>
                  <a:pt x="3141905" y="4609902"/>
                </a:lnTo>
                <a:lnTo>
                  <a:pt x="3141904" y="4609904"/>
                </a:lnTo>
                <a:lnTo>
                  <a:pt x="3141903" y="4609903"/>
                </a:lnTo>
                <a:lnTo>
                  <a:pt x="3141905" y="4609902"/>
                </a:lnTo>
                <a:lnTo>
                  <a:pt x="3146209" y="4609680"/>
                </a:lnTo>
                <a:lnTo>
                  <a:pt x="3150174" y="4611740"/>
                </a:lnTo>
                <a:close/>
                <a:moveTo>
                  <a:pt x="3919854" y="5125757"/>
                </a:moveTo>
                <a:lnTo>
                  <a:pt x="3919853" y="5125758"/>
                </a:lnTo>
                <a:lnTo>
                  <a:pt x="3917879" y="5125373"/>
                </a:lnTo>
                <a:lnTo>
                  <a:pt x="3917879" y="5125371"/>
                </a:lnTo>
                <a:close/>
                <a:moveTo>
                  <a:pt x="509833" y="2778786"/>
                </a:moveTo>
                <a:cubicBezTo>
                  <a:pt x="502759" y="2788010"/>
                  <a:pt x="481531" y="2815687"/>
                  <a:pt x="495390" y="2828561"/>
                </a:cubicBezTo>
                <a:cubicBezTo>
                  <a:pt x="501051" y="2821181"/>
                  <a:pt x="523692" y="2791659"/>
                  <a:pt x="509833" y="2778786"/>
                </a:cubicBezTo>
                <a:close/>
                <a:moveTo>
                  <a:pt x="3161542" y="4581633"/>
                </a:moveTo>
                <a:cubicBezTo>
                  <a:pt x="3162926" y="4583122"/>
                  <a:pt x="3164009" y="4585458"/>
                  <a:pt x="3165090" y="4587797"/>
                </a:cubicBezTo>
                <a:lnTo>
                  <a:pt x="3165086" y="4587795"/>
                </a:lnTo>
                <a:lnTo>
                  <a:pt x="3161538" y="4581638"/>
                </a:lnTo>
                <a:cubicBezTo>
                  <a:pt x="3160154" y="4580148"/>
                  <a:pt x="3158466" y="4579511"/>
                  <a:pt x="3156174" y="4580574"/>
                </a:cubicBezTo>
                <a:lnTo>
                  <a:pt x="3156177" y="4580573"/>
                </a:lnTo>
                <a:cubicBezTo>
                  <a:pt x="3158469" y="4579510"/>
                  <a:pt x="3160157" y="4580147"/>
                  <a:pt x="3161542" y="4581633"/>
                </a:cubicBezTo>
                <a:close/>
                <a:moveTo>
                  <a:pt x="3924902" y="5093930"/>
                </a:moveTo>
                <a:lnTo>
                  <a:pt x="3924815" y="5094412"/>
                </a:lnTo>
                <a:lnTo>
                  <a:pt x="3924814" y="5094415"/>
                </a:lnTo>
                <a:lnTo>
                  <a:pt x="3924901" y="5093935"/>
                </a:lnTo>
                <a:close/>
                <a:moveTo>
                  <a:pt x="3926637" y="5078615"/>
                </a:moveTo>
                <a:lnTo>
                  <a:pt x="3926448" y="5082235"/>
                </a:lnTo>
                <a:lnTo>
                  <a:pt x="3926448" y="5082233"/>
                </a:lnTo>
                <a:lnTo>
                  <a:pt x="3926637" y="5078615"/>
                </a:lnTo>
                <a:close/>
                <a:moveTo>
                  <a:pt x="511936" y="2737848"/>
                </a:moveTo>
                <a:cubicBezTo>
                  <a:pt x="509147" y="2736964"/>
                  <a:pt x="504048" y="2742482"/>
                  <a:pt x="499140" y="2747749"/>
                </a:cubicBezTo>
                <a:lnTo>
                  <a:pt x="492962" y="2753909"/>
                </a:lnTo>
                <a:lnTo>
                  <a:pt x="496933" y="2774905"/>
                </a:lnTo>
                <a:lnTo>
                  <a:pt x="498850" y="2770817"/>
                </a:lnTo>
                <a:cubicBezTo>
                  <a:pt x="500413" y="2766447"/>
                  <a:pt x="501189" y="2762043"/>
                  <a:pt x="500188" y="2757694"/>
                </a:cubicBezTo>
                <a:cubicBezTo>
                  <a:pt x="504779" y="2751707"/>
                  <a:pt x="509373" y="2745719"/>
                  <a:pt x="511936" y="2737848"/>
                </a:cubicBezTo>
                <a:close/>
                <a:moveTo>
                  <a:pt x="585051" y="2785744"/>
                </a:moveTo>
                <a:lnTo>
                  <a:pt x="583101" y="2788996"/>
                </a:lnTo>
                <a:lnTo>
                  <a:pt x="581933" y="2790156"/>
                </a:lnTo>
                <a:lnTo>
                  <a:pt x="581678" y="2789379"/>
                </a:lnTo>
                <a:cubicBezTo>
                  <a:pt x="582128" y="2787661"/>
                  <a:pt x="583276" y="2786163"/>
                  <a:pt x="584041" y="2785164"/>
                </a:cubicBezTo>
                <a:close/>
                <a:moveTo>
                  <a:pt x="2778912" y="4244122"/>
                </a:moveTo>
                <a:lnTo>
                  <a:pt x="2778906" y="4244131"/>
                </a:lnTo>
                <a:lnTo>
                  <a:pt x="2765164" y="4237347"/>
                </a:lnTo>
                <a:cubicBezTo>
                  <a:pt x="2760058" y="4236882"/>
                  <a:pt x="2754672" y="4238140"/>
                  <a:pt x="2749744" y="4240906"/>
                </a:cubicBezTo>
                <a:lnTo>
                  <a:pt x="2721019" y="4311089"/>
                </a:lnTo>
                <a:lnTo>
                  <a:pt x="2721012" y="4311088"/>
                </a:lnTo>
                <a:cubicBezTo>
                  <a:pt x="2729290" y="4287634"/>
                  <a:pt x="2737567" y="4264182"/>
                  <a:pt x="2749742" y="4240895"/>
                </a:cubicBezTo>
                <a:cubicBezTo>
                  <a:pt x="2759599" y="4235362"/>
                  <a:pt x="2771284" y="4235862"/>
                  <a:pt x="2778912" y="4244122"/>
                </a:cubicBezTo>
                <a:close/>
                <a:moveTo>
                  <a:pt x="3402996" y="4668356"/>
                </a:moveTo>
                <a:lnTo>
                  <a:pt x="3402108" y="4670847"/>
                </a:lnTo>
                <a:lnTo>
                  <a:pt x="3402110" y="4670838"/>
                </a:lnTo>
                <a:lnTo>
                  <a:pt x="3402995" y="4668356"/>
                </a:lnTo>
                <a:close/>
                <a:moveTo>
                  <a:pt x="3956749" y="5041170"/>
                </a:moveTo>
                <a:cubicBezTo>
                  <a:pt x="3954616" y="5042956"/>
                  <a:pt x="3953693" y="5046447"/>
                  <a:pt x="3952824" y="5049215"/>
                </a:cubicBezTo>
                <a:lnTo>
                  <a:pt x="3949690" y="5046399"/>
                </a:lnTo>
                <a:cubicBezTo>
                  <a:pt x="3947610" y="5047461"/>
                  <a:pt x="3942601" y="5061171"/>
                  <a:pt x="3942390" y="5064067"/>
                </a:cubicBezTo>
                <a:lnTo>
                  <a:pt x="3937146" y="5071855"/>
                </a:lnTo>
                <a:cubicBezTo>
                  <a:pt x="3937146" y="5071855"/>
                  <a:pt x="3935618" y="5074494"/>
                  <a:pt x="3935013" y="5073642"/>
                </a:cubicBezTo>
                <a:lnTo>
                  <a:pt x="3933484" y="5076281"/>
                </a:lnTo>
                <a:cubicBezTo>
                  <a:pt x="3932879" y="5075428"/>
                  <a:pt x="3932168" y="5076024"/>
                  <a:pt x="3932773" y="5076876"/>
                </a:cubicBezTo>
                <a:lnTo>
                  <a:pt x="3929588" y="5074785"/>
                </a:lnTo>
                <a:lnTo>
                  <a:pt x="3929588" y="5074784"/>
                </a:lnTo>
                <a:lnTo>
                  <a:pt x="3932773" y="5076875"/>
                </a:lnTo>
                <a:cubicBezTo>
                  <a:pt x="3932168" y="5076023"/>
                  <a:pt x="3932878" y="5075427"/>
                  <a:pt x="3933484" y="5076280"/>
                </a:cubicBezTo>
                <a:lnTo>
                  <a:pt x="3935013" y="5073641"/>
                </a:lnTo>
                <a:cubicBezTo>
                  <a:pt x="3935617" y="5074493"/>
                  <a:pt x="3937146" y="5071854"/>
                  <a:pt x="3937146" y="5071854"/>
                </a:cubicBezTo>
                <a:lnTo>
                  <a:pt x="3942390" y="5064066"/>
                </a:lnTo>
                <a:cubicBezTo>
                  <a:pt x="3942601" y="5061170"/>
                  <a:pt x="3947610" y="5047461"/>
                  <a:pt x="3949690" y="5046399"/>
                </a:cubicBezTo>
                <a:lnTo>
                  <a:pt x="3952823" y="5049215"/>
                </a:lnTo>
                <a:cubicBezTo>
                  <a:pt x="3953258" y="5047831"/>
                  <a:pt x="3953706" y="5046266"/>
                  <a:pt x="3954312" y="5044823"/>
                </a:cubicBezTo>
                <a:lnTo>
                  <a:pt x="3956749" y="5041170"/>
                </a:lnTo>
                <a:close/>
                <a:moveTo>
                  <a:pt x="3017541" y="4393145"/>
                </a:moveTo>
                <a:cubicBezTo>
                  <a:pt x="3019449" y="4395211"/>
                  <a:pt x="3013484" y="4400910"/>
                  <a:pt x="3013484" y="4400910"/>
                </a:cubicBezTo>
                <a:cubicBezTo>
                  <a:pt x="2999158" y="4434023"/>
                  <a:pt x="3000254" y="4475729"/>
                  <a:pt x="2976317" y="4502481"/>
                </a:cubicBezTo>
                <a:lnTo>
                  <a:pt x="2985851" y="4512807"/>
                </a:lnTo>
                <a:lnTo>
                  <a:pt x="2995371" y="4521655"/>
                </a:lnTo>
                <a:lnTo>
                  <a:pt x="2995238" y="4521750"/>
                </a:lnTo>
                <a:lnTo>
                  <a:pt x="2992370" y="4531595"/>
                </a:lnTo>
                <a:cubicBezTo>
                  <a:pt x="2987019" y="4534076"/>
                  <a:pt x="2982734" y="4543870"/>
                  <a:pt x="2978449" y="4553663"/>
                </a:cubicBezTo>
                <a:lnTo>
                  <a:pt x="2972495" y="4566172"/>
                </a:lnTo>
                <a:lnTo>
                  <a:pt x="2963249" y="4569372"/>
                </a:lnTo>
                <a:lnTo>
                  <a:pt x="2957294" y="4589778"/>
                </a:lnTo>
                <a:lnTo>
                  <a:pt x="2956227" y="4590595"/>
                </a:lnTo>
                <a:lnTo>
                  <a:pt x="2937651" y="4582169"/>
                </a:lnTo>
                <a:cubicBezTo>
                  <a:pt x="2951565" y="4568877"/>
                  <a:pt x="2946170" y="4546824"/>
                  <a:pt x="2962074" y="4531632"/>
                </a:cubicBezTo>
                <a:cubicBezTo>
                  <a:pt x="2966536" y="4504048"/>
                  <a:pt x="2974898" y="4476632"/>
                  <a:pt x="2981268" y="4451113"/>
                </a:cubicBezTo>
                <a:cubicBezTo>
                  <a:pt x="2987314" y="4441453"/>
                  <a:pt x="3005449" y="4412466"/>
                  <a:pt x="2995917" y="4402144"/>
                </a:cubicBezTo>
                <a:cubicBezTo>
                  <a:pt x="2997903" y="4400246"/>
                  <a:pt x="3017541" y="4393145"/>
                  <a:pt x="3017541" y="4393145"/>
                </a:cubicBezTo>
                <a:close/>
                <a:moveTo>
                  <a:pt x="592327" y="2738174"/>
                </a:moveTo>
                <a:lnTo>
                  <a:pt x="605965" y="2750843"/>
                </a:lnTo>
                <a:lnTo>
                  <a:pt x="605832" y="2751064"/>
                </a:lnTo>
                <a:lnTo>
                  <a:pt x="599797" y="2745458"/>
                </a:lnTo>
                <a:lnTo>
                  <a:pt x="587061" y="2762064"/>
                </a:lnTo>
                <a:lnTo>
                  <a:pt x="593652" y="2771389"/>
                </a:lnTo>
                <a:lnTo>
                  <a:pt x="591524" y="2774940"/>
                </a:lnTo>
                <a:lnTo>
                  <a:pt x="578549" y="2756140"/>
                </a:lnTo>
                <a:close/>
                <a:moveTo>
                  <a:pt x="3963915" y="5034491"/>
                </a:moveTo>
                <a:lnTo>
                  <a:pt x="3963914" y="5034493"/>
                </a:lnTo>
                <a:lnTo>
                  <a:pt x="3962828" y="5037948"/>
                </a:lnTo>
                <a:lnTo>
                  <a:pt x="3960756" y="5041209"/>
                </a:lnTo>
                <a:lnTo>
                  <a:pt x="3960753" y="5041217"/>
                </a:lnTo>
                <a:lnTo>
                  <a:pt x="3960253" y="5038917"/>
                </a:lnTo>
                <a:lnTo>
                  <a:pt x="3960254" y="5038916"/>
                </a:lnTo>
                <a:lnTo>
                  <a:pt x="3960753" y="5041215"/>
                </a:lnTo>
                <a:lnTo>
                  <a:pt x="3960756" y="5041209"/>
                </a:lnTo>
                <a:lnTo>
                  <a:pt x="3963914" y="5034493"/>
                </a:lnTo>
                <a:lnTo>
                  <a:pt x="3963914" y="5034491"/>
                </a:lnTo>
                <a:close/>
                <a:moveTo>
                  <a:pt x="3956334" y="5028603"/>
                </a:moveTo>
                <a:lnTo>
                  <a:pt x="3956123" y="5031496"/>
                </a:lnTo>
                <a:lnTo>
                  <a:pt x="3956121" y="5031499"/>
                </a:lnTo>
                <a:lnTo>
                  <a:pt x="3956332" y="5028603"/>
                </a:lnTo>
                <a:close/>
                <a:moveTo>
                  <a:pt x="3967190" y="5007958"/>
                </a:moveTo>
                <a:lnTo>
                  <a:pt x="3967189" y="5007959"/>
                </a:lnTo>
                <a:lnTo>
                  <a:pt x="3967184" y="5007956"/>
                </a:lnTo>
                <a:lnTo>
                  <a:pt x="3965962" y="5007626"/>
                </a:lnTo>
                <a:lnTo>
                  <a:pt x="3965271" y="5006851"/>
                </a:lnTo>
                <a:lnTo>
                  <a:pt x="3965267" y="5006849"/>
                </a:lnTo>
                <a:lnTo>
                  <a:pt x="3965268" y="5006848"/>
                </a:lnTo>
                <a:lnTo>
                  <a:pt x="3965271" y="5006851"/>
                </a:lnTo>
                <a:lnTo>
                  <a:pt x="3967184" y="5007956"/>
                </a:lnTo>
                <a:close/>
                <a:moveTo>
                  <a:pt x="613190" y="2692437"/>
                </a:moveTo>
                <a:lnTo>
                  <a:pt x="613307" y="2692724"/>
                </a:lnTo>
                <a:lnTo>
                  <a:pt x="612978" y="2692761"/>
                </a:lnTo>
                <a:close/>
                <a:moveTo>
                  <a:pt x="3984841" y="4988909"/>
                </a:moveTo>
                <a:lnTo>
                  <a:pt x="3984001" y="4988516"/>
                </a:lnTo>
                <a:cubicBezTo>
                  <a:pt x="3983519" y="4991261"/>
                  <a:pt x="3983877" y="4994399"/>
                  <a:pt x="3985556" y="4995186"/>
                </a:cubicBezTo>
                <a:cubicBezTo>
                  <a:pt x="3986395" y="4995580"/>
                  <a:pt x="3986636" y="4994209"/>
                  <a:pt x="3986877" y="4992835"/>
                </a:cubicBezTo>
                <a:cubicBezTo>
                  <a:pt x="3987358" y="4990090"/>
                  <a:pt x="3986519" y="4989696"/>
                  <a:pt x="3984841" y="4988909"/>
                </a:cubicBezTo>
                <a:close/>
                <a:moveTo>
                  <a:pt x="2801672" y="4179626"/>
                </a:moveTo>
                <a:lnTo>
                  <a:pt x="2795140" y="4213074"/>
                </a:lnTo>
                <a:lnTo>
                  <a:pt x="2801670" y="4179627"/>
                </a:lnTo>
                <a:lnTo>
                  <a:pt x="2789940" y="4175664"/>
                </a:lnTo>
                <a:lnTo>
                  <a:pt x="2779619" y="4173391"/>
                </a:lnTo>
                <a:lnTo>
                  <a:pt x="2779598" y="4173387"/>
                </a:lnTo>
                <a:lnTo>
                  <a:pt x="2779598" y="4173386"/>
                </a:lnTo>
                <a:lnTo>
                  <a:pt x="2779619" y="4173391"/>
                </a:lnTo>
                <a:lnTo>
                  <a:pt x="2787394" y="4174803"/>
                </a:lnTo>
                <a:lnTo>
                  <a:pt x="2789940" y="4175664"/>
                </a:lnTo>
                <a:lnTo>
                  <a:pt x="2791570" y="4176023"/>
                </a:lnTo>
                <a:cubicBezTo>
                  <a:pt x="2795691" y="4177325"/>
                  <a:pt x="2799498" y="4178789"/>
                  <a:pt x="2801672" y="4179626"/>
                </a:cubicBezTo>
                <a:close/>
                <a:moveTo>
                  <a:pt x="3021485" y="4321757"/>
                </a:moveTo>
                <a:lnTo>
                  <a:pt x="3024385" y="4332684"/>
                </a:lnTo>
                <a:cubicBezTo>
                  <a:pt x="3026488" y="4336989"/>
                  <a:pt x="3029329" y="4341078"/>
                  <a:pt x="3032190" y="4344177"/>
                </a:cubicBezTo>
                <a:lnTo>
                  <a:pt x="3018134" y="4358813"/>
                </a:lnTo>
                <a:lnTo>
                  <a:pt x="3011335" y="4372289"/>
                </a:lnTo>
                <a:lnTo>
                  <a:pt x="3011330" y="4372300"/>
                </a:lnTo>
                <a:lnTo>
                  <a:pt x="3011329" y="4372300"/>
                </a:lnTo>
                <a:lnTo>
                  <a:pt x="3011335" y="4372289"/>
                </a:lnTo>
                <a:lnTo>
                  <a:pt x="3015260" y="4361805"/>
                </a:lnTo>
                <a:lnTo>
                  <a:pt x="3018134" y="4358813"/>
                </a:lnTo>
                <a:lnTo>
                  <a:pt x="3019114" y="4356870"/>
                </a:lnTo>
                <a:cubicBezTo>
                  <a:pt x="3023347" y="4352076"/>
                  <a:pt x="3028461" y="4347737"/>
                  <a:pt x="3032190" y="4344177"/>
                </a:cubicBezTo>
                <a:cubicBezTo>
                  <a:pt x="3029329" y="4341078"/>
                  <a:pt x="3026489" y="4336990"/>
                  <a:pt x="3024382" y="4332684"/>
                </a:cubicBezTo>
                <a:close/>
                <a:moveTo>
                  <a:pt x="3990297" y="4975018"/>
                </a:moveTo>
                <a:lnTo>
                  <a:pt x="3989927" y="4980086"/>
                </a:lnTo>
                <a:lnTo>
                  <a:pt x="3991952" y="4978722"/>
                </a:lnTo>
                <a:lnTo>
                  <a:pt x="3991952" y="4978723"/>
                </a:lnTo>
                <a:lnTo>
                  <a:pt x="3989926" y="4980088"/>
                </a:lnTo>
                <a:lnTo>
                  <a:pt x="3990296" y="4975019"/>
                </a:lnTo>
                <a:close/>
                <a:moveTo>
                  <a:pt x="613397" y="2665466"/>
                </a:moveTo>
                <a:cubicBezTo>
                  <a:pt x="617449" y="2669230"/>
                  <a:pt x="608265" y="2681205"/>
                  <a:pt x="606735" y="2683200"/>
                </a:cubicBezTo>
                <a:lnTo>
                  <a:pt x="606919" y="2683386"/>
                </a:lnTo>
                <a:lnTo>
                  <a:pt x="605758" y="2684657"/>
                </a:lnTo>
                <a:lnTo>
                  <a:pt x="606187" y="2693081"/>
                </a:lnTo>
                <a:lnTo>
                  <a:pt x="600611" y="2691184"/>
                </a:lnTo>
                <a:lnTo>
                  <a:pt x="600161" y="2673677"/>
                </a:lnTo>
                <a:cubicBezTo>
                  <a:pt x="601692" y="2671681"/>
                  <a:pt x="609345" y="2661702"/>
                  <a:pt x="613397" y="2665466"/>
                </a:cubicBezTo>
                <a:close/>
                <a:moveTo>
                  <a:pt x="3427683" y="4583443"/>
                </a:moveTo>
                <a:cubicBezTo>
                  <a:pt x="3427772" y="4584669"/>
                  <a:pt x="3427926" y="4586813"/>
                  <a:pt x="3428017" y="4589277"/>
                </a:cubicBezTo>
                <a:lnTo>
                  <a:pt x="3428012" y="4590333"/>
                </a:lnTo>
                <a:lnTo>
                  <a:pt x="3428083" y="4591827"/>
                </a:lnTo>
                <a:lnTo>
                  <a:pt x="3427975" y="4597012"/>
                </a:lnTo>
                <a:lnTo>
                  <a:pt x="3427976" y="4597025"/>
                </a:lnTo>
                <a:lnTo>
                  <a:pt x="3427975" y="4597026"/>
                </a:lnTo>
                <a:lnTo>
                  <a:pt x="3427975" y="4597012"/>
                </a:lnTo>
                <a:lnTo>
                  <a:pt x="3428012" y="4590333"/>
                </a:lnTo>
                <a:lnTo>
                  <a:pt x="3427683" y="4583446"/>
                </a:lnTo>
                <a:lnTo>
                  <a:pt x="3418329" y="4605485"/>
                </a:lnTo>
                <a:close/>
                <a:moveTo>
                  <a:pt x="3998513" y="4972649"/>
                </a:moveTo>
                <a:lnTo>
                  <a:pt x="3996687" y="4975532"/>
                </a:lnTo>
                <a:lnTo>
                  <a:pt x="3996686" y="4975532"/>
                </a:lnTo>
                <a:lnTo>
                  <a:pt x="3996686" y="4975533"/>
                </a:lnTo>
                <a:lnTo>
                  <a:pt x="3992732" y="4978197"/>
                </a:lnTo>
                <a:lnTo>
                  <a:pt x="3992735" y="4978194"/>
                </a:lnTo>
                <a:lnTo>
                  <a:pt x="3996686" y="4975532"/>
                </a:lnTo>
                <a:close/>
                <a:moveTo>
                  <a:pt x="562208" y="2628168"/>
                </a:moveTo>
                <a:cubicBezTo>
                  <a:pt x="564235" y="2630051"/>
                  <a:pt x="562703" y="2632049"/>
                  <a:pt x="564728" y="2633929"/>
                </a:cubicBezTo>
                <a:cubicBezTo>
                  <a:pt x="563199" y="2635924"/>
                  <a:pt x="556580" y="2640032"/>
                  <a:pt x="554552" y="2638149"/>
                </a:cubicBezTo>
                <a:cubicBezTo>
                  <a:pt x="550501" y="2634384"/>
                  <a:pt x="553562" y="2630393"/>
                  <a:pt x="555095" y="2628396"/>
                </a:cubicBezTo>
                <a:cubicBezTo>
                  <a:pt x="556624" y="2626402"/>
                  <a:pt x="560184" y="2626287"/>
                  <a:pt x="562208" y="2628168"/>
                </a:cubicBezTo>
                <a:close/>
                <a:moveTo>
                  <a:pt x="2938678" y="4246958"/>
                </a:moveTo>
                <a:lnTo>
                  <a:pt x="2938673" y="4246980"/>
                </a:lnTo>
                <a:lnTo>
                  <a:pt x="2927629" y="4263356"/>
                </a:lnTo>
                <a:cubicBezTo>
                  <a:pt x="2924586" y="4269178"/>
                  <a:pt x="2921543" y="4274999"/>
                  <a:pt x="2916572" y="4279748"/>
                </a:cubicBezTo>
                <a:cubicBezTo>
                  <a:pt x="2920223" y="4291805"/>
                  <a:pt x="2917990" y="4305595"/>
                  <a:pt x="2908051" y="4315090"/>
                </a:cubicBezTo>
                <a:cubicBezTo>
                  <a:pt x="2907056" y="4316040"/>
                  <a:pt x="2904571" y="4318414"/>
                  <a:pt x="2902811" y="4321067"/>
                </a:cubicBezTo>
                <a:lnTo>
                  <a:pt x="2901924" y="4328709"/>
                </a:lnTo>
                <a:lnTo>
                  <a:pt x="2901917" y="4328712"/>
                </a:lnTo>
                <a:cubicBezTo>
                  <a:pt x="2898102" y="4324581"/>
                  <a:pt x="2906055" y="4316985"/>
                  <a:pt x="2908044" y="4315084"/>
                </a:cubicBezTo>
                <a:cubicBezTo>
                  <a:pt x="2917985" y="4305590"/>
                  <a:pt x="2920217" y="4291800"/>
                  <a:pt x="2916566" y="4279743"/>
                </a:cubicBezTo>
                <a:cubicBezTo>
                  <a:pt x="2926508" y="4270245"/>
                  <a:pt x="2928739" y="4256453"/>
                  <a:pt x="2938678" y="4246958"/>
                </a:cubicBezTo>
                <a:close/>
                <a:moveTo>
                  <a:pt x="3994881" y="4967102"/>
                </a:moveTo>
                <a:lnTo>
                  <a:pt x="3994255" y="4968329"/>
                </a:lnTo>
                <a:lnTo>
                  <a:pt x="3994255" y="4968329"/>
                </a:lnTo>
                <a:close/>
                <a:moveTo>
                  <a:pt x="4002887" y="4967197"/>
                </a:moveTo>
                <a:cubicBezTo>
                  <a:pt x="4002834" y="4967922"/>
                  <a:pt x="4002478" y="4968220"/>
                  <a:pt x="4001971" y="4968304"/>
                </a:cubicBezTo>
                <a:lnTo>
                  <a:pt x="4000148" y="4968131"/>
                </a:lnTo>
                <a:lnTo>
                  <a:pt x="4000149" y="4968129"/>
                </a:lnTo>
                <a:cubicBezTo>
                  <a:pt x="4000807" y="4968258"/>
                  <a:pt x="4001466" y="4968387"/>
                  <a:pt x="4001972" y="4968302"/>
                </a:cubicBezTo>
                <a:close/>
                <a:moveTo>
                  <a:pt x="3302470" y="4484383"/>
                </a:moveTo>
                <a:lnTo>
                  <a:pt x="3303018" y="4485928"/>
                </a:lnTo>
                <a:lnTo>
                  <a:pt x="3303022" y="4485932"/>
                </a:lnTo>
                <a:lnTo>
                  <a:pt x="3303019" y="4485930"/>
                </a:lnTo>
                <a:lnTo>
                  <a:pt x="3303018" y="4485928"/>
                </a:lnTo>
                <a:lnTo>
                  <a:pt x="3300812" y="4484437"/>
                </a:lnTo>
                <a:lnTo>
                  <a:pt x="3300806" y="4484437"/>
                </a:lnTo>
                <a:lnTo>
                  <a:pt x="3299976" y="4485050"/>
                </a:lnTo>
                <a:lnTo>
                  <a:pt x="3299974" y="4485050"/>
                </a:lnTo>
                <a:lnTo>
                  <a:pt x="3300808" y="4484435"/>
                </a:lnTo>
                <a:lnTo>
                  <a:pt x="3300812" y="4484437"/>
                </a:lnTo>
                <a:close/>
                <a:moveTo>
                  <a:pt x="4005180" y="4963238"/>
                </a:moveTo>
                <a:lnTo>
                  <a:pt x="4005178" y="4963239"/>
                </a:lnTo>
                <a:lnTo>
                  <a:pt x="4003106" y="4964211"/>
                </a:lnTo>
                <a:lnTo>
                  <a:pt x="4003107" y="4964209"/>
                </a:lnTo>
                <a:close/>
                <a:moveTo>
                  <a:pt x="3304904" y="4476195"/>
                </a:moveTo>
                <a:lnTo>
                  <a:pt x="3304903" y="4476195"/>
                </a:lnTo>
                <a:lnTo>
                  <a:pt x="3302689" y="4474700"/>
                </a:lnTo>
                <a:lnTo>
                  <a:pt x="3301386" y="4477748"/>
                </a:lnTo>
                <a:lnTo>
                  <a:pt x="3301385" y="4477748"/>
                </a:lnTo>
                <a:cubicBezTo>
                  <a:pt x="3301203" y="4476839"/>
                  <a:pt x="3301856" y="4475313"/>
                  <a:pt x="3302690" y="4474698"/>
                </a:cubicBezTo>
                <a:cubicBezTo>
                  <a:pt x="3303525" y="4474082"/>
                  <a:pt x="3304722" y="4475285"/>
                  <a:pt x="3304904" y="4476195"/>
                </a:cubicBezTo>
                <a:close/>
                <a:moveTo>
                  <a:pt x="4007507" y="4943956"/>
                </a:moveTo>
                <a:lnTo>
                  <a:pt x="4007003" y="4947438"/>
                </a:lnTo>
                <a:cubicBezTo>
                  <a:pt x="4006884" y="4949066"/>
                  <a:pt x="4006271" y="4950599"/>
                  <a:pt x="4005411" y="4952084"/>
                </a:cubicBezTo>
                <a:lnTo>
                  <a:pt x="4005410" y="4952085"/>
                </a:lnTo>
                <a:lnTo>
                  <a:pt x="4007002" y="4947439"/>
                </a:lnTo>
                <a:cubicBezTo>
                  <a:pt x="4007081" y="4946353"/>
                  <a:pt x="4007173" y="4945087"/>
                  <a:pt x="4007506" y="4943958"/>
                </a:cubicBezTo>
                <a:close/>
                <a:moveTo>
                  <a:pt x="4017200" y="4941535"/>
                </a:moveTo>
                <a:lnTo>
                  <a:pt x="4017198" y="4941537"/>
                </a:lnTo>
                <a:lnTo>
                  <a:pt x="4014772" y="4941613"/>
                </a:lnTo>
                <a:lnTo>
                  <a:pt x="4014773" y="4941611"/>
                </a:lnTo>
                <a:close/>
                <a:moveTo>
                  <a:pt x="538526" y="2568577"/>
                </a:moveTo>
                <a:cubicBezTo>
                  <a:pt x="536997" y="2570570"/>
                  <a:pt x="530380" y="2574680"/>
                  <a:pt x="528351" y="2572796"/>
                </a:cubicBezTo>
                <a:cubicBezTo>
                  <a:pt x="524299" y="2569032"/>
                  <a:pt x="527361" y="2565040"/>
                  <a:pt x="528893" y="2563043"/>
                </a:cubicBezTo>
                <a:close/>
                <a:moveTo>
                  <a:pt x="4005606" y="4930426"/>
                </a:moveTo>
                <a:lnTo>
                  <a:pt x="4005969" y="4933008"/>
                </a:lnTo>
                <a:lnTo>
                  <a:pt x="4007953" y="4934405"/>
                </a:lnTo>
                <a:lnTo>
                  <a:pt x="4007954" y="4934406"/>
                </a:lnTo>
                <a:cubicBezTo>
                  <a:pt x="4006966" y="4934213"/>
                  <a:pt x="4006334" y="4933722"/>
                  <a:pt x="4005969" y="4933009"/>
                </a:cubicBezTo>
                <a:close/>
                <a:moveTo>
                  <a:pt x="4021121" y="4936977"/>
                </a:moveTo>
                <a:lnTo>
                  <a:pt x="4021120" y="4936978"/>
                </a:lnTo>
                <a:lnTo>
                  <a:pt x="4018765" y="4937253"/>
                </a:lnTo>
                <a:lnTo>
                  <a:pt x="4018765" y="4937251"/>
                </a:lnTo>
                <a:close/>
                <a:moveTo>
                  <a:pt x="3311393" y="4452772"/>
                </a:moveTo>
                <a:lnTo>
                  <a:pt x="3311035" y="4454191"/>
                </a:lnTo>
                <a:cubicBezTo>
                  <a:pt x="3309241" y="4458384"/>
                  <a:pt x="3306984" y="4462659"/>
                  <a:pt x="3305588" y="4465254"/>
                </a:cubicBezTo>
                <a:lnTo>
                  <a:pt x="3306134" y="4467981"/>
                </a:lnTo>
                <a:lnTo>
                  <a:pt x="3304060" y="4465502"/>
                </a:lnTo>
                <a:lnTo>
                  <a:pt x="3306829" y="4456790"/>
                </a:lnTo>
                <a:close/>
                <a:moveTo>
                  <a:pt x="578401" y="2588127"/>
                </a:moveTo>
                <a:lnTo>
                  <a:pt x="582101" y="2593956"/>
                </a:lnTo>
                <a:cubicBezTo>
                  <a:pt x="586978" y="2600855"/>
                  <a:pt x="588531" y="2605459"/>
                  <a:pt x="568165" y="2605497"/>
                </a:cubicBezTo>
                <a:cubicBezTo>
                  <a:pt x="574103" y="2611013"/>
                  <a:pt x="571628" y="2614241"/>
                  <a:pt x="569647" y="2617929"/>
                </a:cubicBezTo>
                <a:lnTo>
                  <a:pt x="569276" y="2619476"/>
                </a:lnTo>
                <a:lnTo>
                  <a:pt x="568331" y="2620183"/>
                </a:lnTo>
                <a:cubicBezTo>
                  <a:pt x="552124" y="2605128"/>
                  <a:pt x="574994" y="2602450"/>
                  <a:pt x="562837" y="2591159"/>
                </a:cubicBezTo>
                <a:cubicBezTo>
                  <a:pt x="568173" y="2590988"/>
                  <a:pt x="572080" y="2590558"/>
                  <a:pt x="574863" y="2589898"/>
                </a:cubicBezTo>
                <a:close/>
                <a:moveTo>
                  <a:pt x="2945455" y="4201619"/>
                </a:moveTo>
                <a:lnTo>
                  <a:pt x="2945456" y="4201621"/>
                </a:lnTo>
                <a:lnTo>
                  <a:pt x="2943467" y="4203521"/>
                </a:lnTo>
                <a:lnTo>
                  <a:pt x="2932351" y="4222886"/>
                </a:lnTo>
                <a:lnTo>
                  <a:pt x="2932351" y="4222884"/>
                </a:lnTo>
                <a:cubicBezTo>
                  <a:pt x="2933465" y="4215989"/>
                  <a:pt x="2937503" y="4209217"/>
                  <a:pt x="2943467" y="4203519"/>
                </a:cubicBezTo>
                <a:close/>
                <a:moveTo>
                  <a:pt x="3049310" y="4269522"/>
                </a:moveTo>
                <a:cubicBezTo>
                  <a:pt x="3051217" y="4271587"/>
                  <a:pt x="3051177" y="4273568"/>
                  <a:pt x="3050410" y="4275271"/>
                </a:cubicBezTo>
                <a:lnTo>
                  <a:pt x="3050407" y="4275277"/>
                </a:lnTo>
                <a:lnTo>
                  <a:pt x="3049307" y="4269527"/>
                </a:lnTo>
                <a:cubicBezTo>
                  <a:pt x="3048355" y="4268495"/>
                  <a:pt x="3045910" y="4268886"/>
                  <a:pt x="3043455" y="4269774"/>
                </a:cubicBezTo>
                <a:lnTo>
                  <a:pt x="3037547" y="4272990"/>
                </a:lnTo>
                <a:lnTo>
                  <a:pt x="3037544" y="4272988"/>
                </a:lnTo>
                <a:cubicBezTo>
                  <a:pt x="3039535" y="4271088"/>
                  <a:pt x="3047405" y="4267458"/>
                  <a:pt x="3049310" y="4269522"/>
                </a:cubicBezTo>
                <a:close/>
                <a:moveTo>
                  <a:pt x="4015409" y="4928335"/>
                </a:moveTo>
                <a:lnTo>
                  <a:pt x="4015408" y="4928336"/>
                </a:lnTo>
                <a:lnTo>
                  <a:pt x="4012564" y="4935301"/>
                </a:lnTo>
                <a:lnTo>
                  <a:pt x="4012563" y="4935304"/>
                </a:lnTo>
                <a:lnTo>
                  <a:pt x="4012562" y="4935306"/>
                </a:lnTo>
                <a:lnTo>
                  <a:pt x="4009483" y="4941251"/>
                </a:lnTo>
                <a:lnTo>
                  <a:pt x="4009453" y="4941309"/>
                </a:lnTo>
                <a:lnTo>
                  <a:pt x="4009454" y="4941307"/>
                </a:lnTo>
                <a:lnTo>
                  <a:pt x="4009483" y="4941251"/>
                </a:lnTo>
                <a:lnTo>
                  <a:pt x="4012562" y="4935307"/>
                </a:lnTo>
                <a:lnTo>
                  <a:pt x="4012562" y="4935306"/>
                </a:lnTo>
                <a:lnTo>
                  <a:pt x="4012564" y="4935301"/>
                </a:lnTo>
                <a:lnTo>
                  <a:pt x="4013512" y="4931451"/>
                </a:lnTo>
                <a:lnTo>
                  <a:pt x="4015408" y="4928336"/>
                </a:lnTo>
                <a:lnTo>
                  <a:pt x="4015408" y="4928335"/>
                </a:lnTo>
                <a:close/>
                <a:moveTo>
                  <a:pt x="2822528" y="4113067"/>
                </a:moveTo>
                <a:cubicBezTo>
                  <a:pt x="2824434" y="4115132"/>
                  <a:pt x="2824394" y="4117114"/>
                  <a:pt x="2823629" y="4118816"/>
                </a:cubicBezTo>
                <a:lnTo>
                  <a:pt x="2823627" y="4118819"/>
                </a:lnTo>
                <a:lnTo>
                  <a:pt x="2822525" y="4113070"/>
                </a:lnTo>
                <a:cubicBezTo>
                  <a:pt x="2821573" y="4112038"/>
                  <a:pt x="2819128" y="4112430"/>
                  <a:pt x="2816674" y="4113316"/>
                </a:cubicBezTo>
                <a:lnTo>
                  <a:pt x="2810763" y="4116534"/>
                </a:lnTo>
                <a:lnTo>
                  <a:pt x="2810763" y="4116533"/>
                </a:lnTo>
                <a:cubicBezTo>
                  <a:pt x="2812753" y="4114633"/>
                  <a:pt x="2820623" y="4111003"/>
                  <a:pt x="2822528" y="4113067"/>
                </a:cubicBezTo>
                <a:close/>
                <a:moveTo>
                  <a:pt x="2941781" y="4190614"/>
                </a:moveTo>
                <a:cubicBezTo>
                  <a:pt x="2943708" y="4191750"/>
                  <a:pt x="2946109" y="4193464"/>
                  <a:pt x="2948508" y="4195303"/>
                </a:cubicBezTo>
                <a:lnTo>
                  <a:pt x="2952739" y="4198868"/>
                </a:lnTo>
                <a:lnTo>
                  <a:pt x="2955220" y="4200737"/>
                </a:lnTo>
                <a:lnTo>
                  <a:pt x="2959021" y="4204161"/>
                </a:lnTo>
                <a:lnTo>
                  <a:pt x="2959047" y="4204183"/>
                </a:lnTo>
                <a:lnTo>
                  <a:pt x="2959047" y="4204184"/>
                </a:lnTo>
                <a:lnTo>
                  <a:pt x="2959021" y="4204161"/>
                </a:lnTo>
                <a:lnTo>
                  <a:pt x="2952739" y="4198868"/>
                </a:lnTo>
                <a:lnTo>
                  <a:pt x="2941782" y="4190615"/>
                </a:lnTo>
                <a:lnTo>
                  <a:pt x="2937908" y="4189396"/>
                </a:lnTo>
                <a:lnTo>
                  <a:pt x="2937908" y="4189395"/>
                </a:lnTo>
                <a:cubicBezTo>
                  <a:pt x="2938405" y="4188920"/>
                  <a:pt x="2939856" y="4189478"/>
                  <a:pt x="2941781" y="4190614"/>
                </a:cubicBezTo>
                <a:close/>
                <a:moveTo>
                  <a:pt x="3446790" y="4533612"/>
                </a:moveTo>
                <a:cubicBezTo>
                  <a:pt x="3447223" y="4534006"/>
                  <a:pt x="3445760" y="4541839"/>
                  <a:pt x="3445129" y="4544320"/>
                </a:cubicBezTo>
                <a:lnTo>
                  <a:pt x="3445128" y="4544320"/>
                </a:lnTo>
                <a:lnTo>
                  <a:pt x="3446358" y="4538187"/>
                </a:lnTo>
                <a:cubicBezTo>
                  <a:pt x="3446748" y="4535869"/>
                  <a:pt x="3447006" y="4533813"/>
                  <a:pt x="3446789" y="4533616"/>
                </a:cubicBezTo>
                <a:lnTo>
                  <a:pt x="3445319" y="4535716"/>
                </a:lnTo>
                <a:lnTo>
                  <a:pt x="3445320" y="4535713"/>
                </a:lnTo>
                <a:cubicBezTo>
                  <a:pt x="3445824" y="4534262"/>
                  <a:pt x="3446356" y="4533219"/>
                  <a:pt x="3446790" y="4533612"/>
                </a:cubicBezTo>
                <a:close/>
                <a:moveTo>
                  <a:pt x="3418220" y="4513752"/>
                </a:moveTo>
                <a:cubicBezTo>
                  <a:pt x="3415060" y="4526150"/>
                  <a:pt x="3411231" y="4534887"/>
                  <a:pt x="3408070" y="4547289"/>
                </a:cubicBezTo>
                <a:cubicBezTo>
                  <a:pt x="3405072" y="4550673"/>
                  <a:pt x="3401244" y="4559411"/>
                  <a:pt x="3398085" y="4571809"/>
                </a:cubicBezTo>
                <a:cubicBezTo>
                  <a:pt x="3397452" y="4574291"/>
                  <a:pt x="3394924" y="4584210"/>
                  <a:pt x="3394057" y="4583424"/>
                </a:cubicBezTo>
                <a:lnTo>
                  <a:pt x="3394058" y="4583416"/>
                </a:lnTo>
                <a:lnTo>
                  <a:pt x="3396158" y="4578839"/>
                </a:lnTo>
                <a:cubicBezTo>
                  <a:pt x="3396977" y="4576148"/>
                  <a:pt x="3397767" y="4573048"/>
                  <a:pt x="3398084" y="4571808"/>
                </a:cubicBezTo>
                <a:cubicBezTo>
                  <a:pt x="3401243" y="4559409"/>
                  <a:pt x="3405071" y="4550672"/>
                  <a:pt x="3408069" y="4547287"/>
                </a:cubicBezTo>
                <a:cubicBezTo>
                  <a:pt x="3409649" y="4541086"/>
                  <a:pt x="3411397" y="4535802"/>
                  <a:pt x="3413144" y="4530518"/>
                </a:cubicBezTo>
                <a:lnTo>
                  <a:pt x="3418214" y="4513766"/>
                </a:lnTo>
                <a:close/>
                <a:moveTo>
                  <a:pt x="4021784" y="4918749"/>
                </a:moveTo>
                <a:lnTo>
                  <a:pt x="4021785" y="4918750"/>
                </a:lnTo>
                <a:lnTo>
                  <a:pt x="4020151" y="4922834"/>
                </a:lnTo>
                <a:lnTo>
                  <a:pt x="4020150" y="4922836"/>
                </a:lnTo>
                <a:close/>
                <a:moveTo>
                  <a:pt x="4027369" y="4915433"/>
                </a:moveTo>
                <a:lnTo>
                  <a:pt x="4028139" y="4916318"/>
                </a:lnTo>
                <a:lnTo>
                  <a:pt x="4027922" y="4917010"/>
                </a:lnTo>
                <a:lnTo>
                  <a:pt x="4027921" y="4917010"/>
                </a:lnTo>
                <a:lnTo>
                  <a:pt x="4027922" y="4917011"/>
                </a:lnTo>
                <a:lnTo>
                  <a:pt x="4026447" y="4918923"/>
                </a:lnTo>
                <a:lnTo>
                  <a:pt x="4027921" y="4917010"/>
                </a:lnTo>
                <a:cubicBezTo>
                  <a:pt x="4028632" y="4916415"/>
                  <a:pt x="4027974" y="4916286"/>
                  <a:pt x="4027369" y="4915434"/>
                </a:cubicBezTo>
                <a:close/>
                <a:moveTo>
                  <a:pt x="3210433" y="4357407"/>
                </a:moveTo>
                <a:lnTo>
                  <a:pt x="3214034" y="4360687"/>
                </a:lnTo>
                <a:lnTo>
                  <a:pt x="3214047" y="4360691"/>
                </a:lnTo>
                <a:lnTo>
                  <a:pt x="3215128" y="4363028"/>
                </a:lnTo>
                <a:lnTo>
                  <a:pt x="3215124" y="4363024"/>
                </a:lnTo>
                <a:lnTo>
                  <a:pt x="3214047" y="4360699"/>
                </a:lnTo>
                <a:lnTo>
                  <a:pt x="3214034" y="4360687"/>
                </a:lnTo>
                <a:lnTo>
                  <a:pt x="3207309" y="4358149"/>
                </a:lnTo>
                <a:lnTo>
                  <a:pt x="3207304" y="4358150"/>
                </a:lnTo>
                <a:lnTo>
                  <a:pt x="3207295" y="4358144"/>
                </a:lnTo>
                <a:lnTo>
                  <a:pt x="3207309" y="4358149"/>
                </a:lnTo>
                <a:close/>
                <a:moveTo>
                  <a:pt x="4031507" y="4904492"/>
                </a:moveTo>
                <a:lnTo>
                  <a:pt x="4029479" y="4904830"/>
                </a:lnTo>
                <a:lnTo>
                  <a:pt x="4029481" y="4904828"/>
                </a:lnTo>
                <a:lnTo>
                  <a:pt x="4031501" y="4904491"/>
                </a:lnTo>
                <a:close/>
                <a:moveTo>
                  <a:pt x="3221948" y="4345672"/>
                </a:moveTo>
                <a:cubicBezTo>
                  <a:pt x="3223029" y="4348009"/>
                  <a:pt x="3222582" y="4351057"/>
                  <a:pt x="3221055" y="4351765"/>
                </a:cubicBezTo>
                <a:lnTo>
                  <a:pt x="3221053" y="4351763"/>
                </a:lnTo>
                <a:lnTo>
                  <a:pt x="3221945" y="4345676"/>
                </a:lnTo>
                <a:lnTo>
                  <a:pt x="3215197" y="4343129"/>
                </a:lnTo>
                <a:lnTo>
                  <a:pt x="3215195" y="4343126"/>
                </a:lnTo>
                <a:cubicBezTo>
                  <a:pt x="3216725" y="4342417"/>
                  <a:pt x="3220864" y="4343335"/>
                  <a:pt x="3221948" y="4345672"/>
                </a:cubicBezTo>
                <a:close/>
                <a:moveTo>
                  <a:pt x="4040933" y="4903400"/>
                </a:moveTo>
                <a:lnTo>
                  <a:pt x="4040089" y="4904698"/>
                </a:lnTo>
                <a:lnTo>
                  <a:pt x="4038756" y="4905899"/>
                </a:lnTo>
                <a:lnTo>
                  <a:pt x="4038748" y="4905907"/>
                </a:lnTo>
                <a:lnTo>
                  <a:pt x="4038635" y="4906216"/>
                </a:lnTo>
                <a:lnTo>
                  <a:pt x="4036245" y="4912761"/>
                </a:lnTo>
                <a:cubicBezTo>
                  <a:pt x="4035034" y="4911057"/>
                  <a:pt x="4033770" y="4910075"/>
                  <a:pt x="4032453" y="4909817"/>
                </a:cubicBezTo>
                <a:lnTo>
                  <a:pt x="4032454" y="4909816"/>
                </a:lnTo>
                <a:lnTo>
                  <a:pt x="4036245" y="4912760"/>
                </a:lnTo>
                <a:lnTo>
                  <a:pt x="4038635" y="4906216"/>
                </a:lnTo>
                <a:lnTo>
                  <a:pt x="4038748" y="4905907"/>
                </a:lnTo>
                <a:lnTo>
                  <a:pt x="4038748" y="4905907"/>
                </a:lnTo>
                <a:lnTo>
                  <a:pt x="4038749" y="4905905"/>
                </a:lnTo>
                <a:lnTo>
                  <a:pt x="4038756" y="4905899"/>
                </a:lnTo>
                <a:close/>
                <a:moveTo>
                  <a:pt x="3305499" y="4401161"/>
                </a:moveTo>
                <a:lnTo>
                  <a:pt x="3298824" y="4406087"/>
                </a:lnTo>
                <a:cubicBezTo>
                  <a:pt x="3299733" y="4410632"/>
                  <a:pt x="3295668" y="4409458"/>
                  <a:pt x="3296578" y="4414005"/>
                </a:cubicBezTo>
                <a:lnTo>
                  <a:pt x="3303253" y="4409079"/>
                </a:lnTo>
                <a:cubicBezTo>
                  <a:pt x="3302343" y="4404532"/>
                  <a:pt x="3306409" y="4405706"/>
                  <a:pt x="3305499" y="4401161"/>
                </a:cubicBezTo>
                <a:close/>
                <a:moveTo>
                  <a:pt x="3430771" y="4485451"/>
                </a:moveTo>
                <a:lnTo>
                  <a:pt x="3430139" y="4487932"/>
                </a:lnTo>
                <a:cubicBezTo>
                  <a:pt x="3428242" y="4495372"/>
                  <a:pt x="3426179" y="4501897"/>
                  <a:pt x="3424265" y="4506264"/>
                </a:cubicBezTo>
                <a:lnTo>
                  <a:pt x="3424264" y="4506265"/>
                </a:lnTo>
                <a:lnTo>
                  <a:pt x="3430138" y="4487933"/>
                </a:lnTo>
                <a:lnTo>
                  <a:pt x="3430771" y="4485451"/>
                </a:lnTo>
                <a:close/>
                <a:moveTo>
                  <a:pt x="3458239" y="4501257"/>
                </a:moveTo>
                <a:cubicBezTo>
                  <a:pt x="3459106" y="4502045"/>
                  <a:pt x="3459973" y="4502833"/>
                  <a:pt x="3458077" y="4510271"/>
                </a:cubicBezTo>
                <a:lnTo>
                  <a:pt x="3458076" y="4510276"/>
                </a:lnTo>
                <a:cubicBezTo>
                  <a:pt x="3459024" y="4506557"/>
                  <a:pt x="3459281" y="4504501"/>
                  <a:pt x="3459193" y="4503275"/>
                </a:cubicBezTo>
                <a:lnTo>
                  <a:pt x="3458238" y="4501262"/>
                </a:lnTo>
                <a:close/>
                <a:moveTo>
                  <a:pt x="2832933" y="4069122"/>
                </a:moveTo>
                <a:cubicBezTo>
                  <a:pt x="2835107" y="4069959"/>
                  <a:pt x="2837014" y="4072024"/>
                  <a:pt x="2838922" y="4074089"/>
                </a:cubicBezTo>
                <a:lnTo>
                  <a:pt x="2838913" y="4074091"/>
                </a:lnTo>
                <a:lnTo>
                  <a:pt x="2832929" y="4069128"/>
                </a:lnTo>
                <a:cubicBezTo>
                  <a:pt x="2830753" y="4068290"/>
                  <a:pt x="2828309" y="4068680"/>
                  <a:pt x="2825327" y="4071529"/>
                </a:cubicBezTo>
                <a:lnTo>
                  <a:pt x="2825331" y="4071525"/>
                </a:lnTo>
                <a:cubicBezTo>
                  <a:pt x="2828312" y="4068676"/>
                  <a:pt x="2830757" y="4068285"/>
                  <a:pt x="2832933" y="4069122"/>
                </a:cubicBezTo>
                <a:close/>
                <a:moveTo>
                  <a:pt x="3430933" y="4476436"/>
                </a:moveTo>
                <a:lnTo>
                  <a:pt x="3430936" y="4476441"/>
                </a:lnTo>
                <a:lnTo>
                  <a:pt x="3431616" y="4477583"/>
                </a:lnTo>
                <a:lnTo>
                  <a:pt x="3431960" y="4478510"/>
                </a:lnTo>
                <a:lnTo>
                  <a:pt x="3432652" y="4479906"/>
                </a:lnTo>
                <a:lnTo>
                  <a:pt x="3432819" y="4480826"/>
                </a:lnTo>
                <a:lnTo>
                  <a:pt x="3433486" y="4482622"/>
                </a:lnTo>
                <a:lnTo>
                  <a:pt x="3433570" y="4484939"/>
                </a:lnTo>
                <a:lnTo>
                  <a:pt x="3433570" y="4484942"/>
                </a:lnTo>
                <a:lnTo>
                  <a:pt x="3433569" y="4484943"/>
                </a:lnTo>
                <a:lnTo>
                  <a:pt x="3433570" y="4484939"/>
                </a:lnTo>
                <a:lnTo>
                  <a:pt x="3432819" y="4480826"/>
                </a:lnTo>
                <a:lnTo>
                  <a:pt x="3431960" y="4478510"/>
                </a:lnTo>
                <a:lnTo>
                  <a:pt x="3430936" y="4476441"/>
                </a:lnTo>
                <a:lnTo>
                  <a:pt x="3430933" y="4476437"/>
                </a:lnTo>
                <a:close/>
                <a:moveTo>
                  <a:pt x="4038415" y="4883075"/>
                </a:moveTo>
                <a:lnTo>
                  <a:pt x="4036570" y="4890055"/>
                </a:lnTo>
                <a:lnTo>
                  <a:pt x="4036568" y="4890059"/>
                </a:lnTo>
                <a:cubicBezTo>
                  <a:pt x="4037385" y="4888016"/>
                  <a:pt x="4038202" y="4885972"/>
                  <a:pt x="4038414" y="4883075"/>
                </a:cubicBezTo>
                <a:close/>
                <a:moveTo>
                  <a:pt x="3498172" y="4513337"/>
                </a:moveTo>
                <a:lnTo>
                  <a:pt x="3498785" y="4525619"/>
                </a:lnTo>
                <a:lnTo>
                  <a:pt x="3498783" y="4525623"/>
                </a:lnTo>
                <a:lnTo>
                  <a:pt x="3498170" y="4513343"/>
                </a:lnTo>
                <a:close/>
                <a:moveTo>
                  <a:pt x="3296081" y="4368458"/>
                </a:moveTo>
                <a:cubicBezTo>
                  <a:pt x="3295718" y="4366640"/>
                  <a:pt x="3294030" y="4366581"/>
                  <a:pt x="3292224" y="4367130"/>
                </a:cubicBezTo>
                <a:cubicBezTo>
                  <a:pt x="3290419" y="4367679"/>
                  <a:pt x="3288496" y="4368837"/>
                  <a:pt x="3287662" y="4369453"/>
                </a:cubicBezTo>
                <a:cubicBezTo>
                  <a:pt x="3289118" y="4376727"/>
                  <a:pt x="3280668" y="4387136"/>
                  <a:pt x="3282124" y="4394410"/>
                </a:cubicBezTo>
                <a:cubicBezTo>
                  <a:pt x="3282669" y="4397138"/>
                  <a:pt x="3285976" y="4404090"/>
                  <a:pt x="3281803" y="4407169"/>
                </a:cubicBezTo>
                <a:lnTo>
                  <a:pt x="3280969" y="4407784"/>
                </a:lnTo>
                <a:cubicBezTo>
                  <a:pt x="3281697" y="4411421"/>
                  <a:pt x="3285762" y="4412595"/>
                  <a:pt x="3289463" y="4411950"/>
                </a:cubicBezTo>
                <a:cubicBezTo>
                  <a:pt x="3288918" y="4409223"/>
                  <a:pt x="3288008" y="4404676"/>
                  <a:pt x="3289965" y="4400102"/>
                </a:cubicBezTo>
                <a:cubicBezTo>
                  <a:pt x="3289419" y="4397375"/>
                  <a:pt x="3286584" y="4387989"/>
                  <a:pt x="3290755" y="4384910"/>
                </a:cubicBezTo>
                <a:lnTo>
                  <a:pt x="3293942" y="4372124"/>
                </a:lnTo>
                <a:cubicBezTo>
                  <a:pt x="3294776" y="4371507"/>
                  <a:pt x="3296264" y="4369367"/>
                  <a:pt x="3296081" y="4368458"/>
                </a:cubicBezTo>
                <a:close/>
                <a:moveTo>
                  <a:pt x="4046291" y="4875801"/>
                </a:moveTo>
                <a:lnTo>
                  <a:pt x="4046738" y="4878825"/>
                </a:lnTo>
                <a:lnTo>
                  <a:pt x="4048055" y="4879082"/>
                </a:lnTo>
                <a:lnTo>
                  <a:pt x="4048817" y="4877764"/>
                </a:lnTo>
                <a:cubicBezTo>
                  <a:pt x="4048765" y="4878489"/>
                  <a:pt x="4048712" y="4879212"/>
                  <a:pt x="4048054" y="4879084"/>
                </a:cubicBezTo>
                <a:lnTo>
                  <a:pt x="4046737" y="4878827"/>
                </a:lnTo>
                <a:cubicBezTo>
                  <a:pt x="4046131" y="4877974"/>
                  <a:pt x="4046184" y="4877250"/>
                  <a:pt x="4046290" y="4875802"/>
                </a:cubicBezTo>
                <a:close/>
                <a:moveTo>
                  <a:pt x="606737" y="2529398"/>
                </a:moveTo>
                <a:lnTo>
                  <a:pt x="600736" y="2543847"/>
                </a:lnTo>
                <a:lnTo>
                  <a:pt x="582621" y="2533618"/>
                </a:lnTo>
                <a:lnTo>
                  <a:pt x="577516" y="2566790"/>
                </a:lnTo>
                <a:lnTo>
                  <a:pt x="576100" y="2568636"/>
                </a:lnTo>
                <a:lnTo>
                  <a:pt x="575430" y="2574760"/>
                </a:lnTo>
                <a:lnTo>
                  <a:pt x="570208" y="2566282"/>
                </a:lnTo>
                <a:cubicBezTo>
                  <a:pt x="568460" y="2561776"/>
                  <a:pt x="568286" y="2556913"/>
                  <a:pt x="572113" y="2551924"/>
                </a:cubicBezTo>
                <a:lnTo>
                  <a:pt x="573645" y="2549925"/>
                </a:lnTo>
                <a:lnTo>
                  <a:pt x="579858" y="2514684"/>
                </a:lnTo>
                <a:close/>
                <a:moveTo>
                  <a:pt x="3419086" y="4441232"/>
                </a:moveTo>
                <a:cubicBezTo>
                  <a:pt x="3419520" y="4441626"/>
                  <a:pt x="3418058" y="4449459"/>
                  <a:pt x="3417425" y="4451941"/>
                </a:cubicBezTo>
                <a:lnTo>
                  <a:pt x="3417425" y="4451940"/>
                </a:lnTo>
                <a:lnTo>
                  <a:pt x="3418654" y="4445810"/>
                </a:lnTo>
                <a:cubicBezTo>
                  <a:pt x="3419044" y="4443492"/>
                  <a:pt x="3419302" y="4441434"/>
                  <a:pt x="3419085" y="4441237"/>
                </a:cubicBezTo>
                <a:lnTo>
                  <a:pt x="3417615" y="4443339"/>
                </a:lnTo>
                <a:lnTo>
                  <a:pt x="3417617" y="4443334"/>
                </a:lnTo>
                <a:cubicBezTo>
                  <a:pt x="3418120" y="4441881"/>
                  <a:pt x="3418653" y="4440839"/>
                  <a:pt x="3419086" y="4441232"/>
                </a:cubicBezTo>
                <a:close/>
                <a:moveTo>
                  <a:pt x="4050607" y="4864711"/>
                </a:moveTo>
                <a:lnTo>
                  <a:pt x="4049666" y="4866178"/>
                </a:lnTo>
                <a:lnTo>
                  <a:pt x="4049667" y="4866187"/>
                </a:lnTo>
                <a:lnTo>
                  <a:pt x="4051372" y="4870180"/>
                </a:lnTo>
                <a:lnTo>
                  <a:pt x="4051376" y="4870185"/>
                </a:lnTo>
                <a:lnTo>
                  <a:pt x="4051375" y="4870186"/>
                </a:lnTo>
                <a:lnTo>
                  <a:pt x="4051372" y="4870180"/>
                </a:lnTo>
                <a:lnTo>
                  <a:pt x="4049988" y="4868628"/>
                </a:lnTo>
                <a:lnTo>
                  <a:pt x="4049667" y="4866187"/>
                </a:lnTo>
                <a:lnTo>
                  <a:pt x="4049664" y="4866179"/>
                </a:lnTo>
                <a:cubicBezTo>
                  <a:pt x="4049717" y="4865456"/>
                  <a:pt x="4050086" y="4864976"/>
                  <a:pt x="4050606" y="4864711"/>
                </a:cubicBezTo>
                <a:close/>
                <a:moveTo>
                  <a:pt x="3319182" y="4363670"/>
                </a:moveTo>
                <a:cubicBezTo>
                  <a:pt x="3318480" y="4363147"/>
                  <a:pt x="3317508" y="4363081"/>
                  <a:pt x="3316256" y="4364004"/>
                </a:cubicBezTo>
                <a:lnTo>
                  <a:pt x="3320868" y="4367904"/>
                </a:lnTo>
                <a:lnTo>
                  <a:pt x="3320504" y="4366086"/>
                </a:lnTo>
                <a:cubicBezTo>
                  <a:pt x="3320323" y="4365177"/>
                  <a:pt x="3319886" y="4364195"/>
                  <a:pt x="3319182" y="4363670"/>
                </a:cubicBezTo>
                <a:close/>
                <a:moveTo>
                  <a:pt x="4052826" y="4859453"/>
                </a:moveTo>
                <a:lnTo>
                  <a:pt x="4052828" y="4859455"/>
                </a:lnTo>
                <a:lnTo>
                  <a:pt x="4052458" y="4864521"/>
                </a:lnTo>
                <a:lnTo>
                  <a:pt x="4052456" y="4864521"/>
                </a:lnTo>
                <a:close/>
                <a:moveTo>
                  <a:pt x="3621142" y="4557781"/>
                </a:moveTo>
                <a:lnTo>
                  <a:pt x="3620602" y="4563702"/>
                </a:lnTo>
                <a:lnTo>
                  <a:pt x="3621141" y="4557782"/>
                </a:lnTo>
                <a:lnTo>
                  <a:pt x="3619040" y="4557124"/>
                </a:lnTo>
                <a:lnTo>
                  <a:pt x="3617421" y="4557005"/>
                </a:lnTo>
                <a:lnTo>
                  <a:pt x="3617422" y="4557003"/>
                </a:lnTo>
                <a:lnTo>
                  <a:pt x="3619041" y="4557123"/>
                </a:lnTo>
                <a:close/>
                <a:moveTo>
                  <a:pt x="4056147" y="4850556"/>
                </a:moveTo>
                <a:lnTo>
                  <a:pt x="4056149" y="4850559"/>
                </a:lnTo>
                <a:lnTo>
                  <a:pt x="4055990" y="4852727"/>
                </a:lnTo>
                <a:lnTo>
                  <a:pt x="4053092" y="4855834"/>
                </a:lnTo>
                <a:lnTo>
                  <a:pt x="4052987" y="4857281"/>
                </a:lnTo>
                <a:lnTo>
                  <a:pt x="4052985" y="4857282"/>
                </a:lnTo>
                <a:lnTo>
                  <a:pt x="4053091" y="4855834"/>
                </a:lnTo>
                <a:lnTo>
                  <a:pt x="4055989" y="4852727"/>
                </a:lnTo>
                <a:close/>
                <a:moveTo>
                  <a:pt x="3701609" y="4602124"/>
                </a:moveTo>
                <a:lnTo>
                  <a:pt x="3701610" y="4602806"/>
                </a:lnTo>
                <a:lnTo>
                  <a:pt x="3701601" y="4602818"/>
                </a:lnTo>
                <a:lnTo>
                  <a:pt x="3701609" y="4602126"/>
                </a:lnTo>
                <a:lnTo>
                  <a:pt x="3695941" y="4611305"/>
                </a:lnTo>
                <a:lnTo>
                  <a:pt x="3695938" y="4611309"/>
                </a:lnTo>
                <a:close/>
                <a:moveTo>
                  <a:pt x="599937" y="2475499"/>
                </a:moveTo>
                <a:lnTo>
                  <a:pt x="599515" y="2477672"/>
                </a:lnTo>
                <a:lnTo>
                  <a:pt x="599332" y="2476476"/>
                </a:lnTo>
                <a:close/>
                <a:moveTo>
                  <a:pt x="3315030" y="4326171"/>
                </a:moveTo>
                <a:cubicBezTo>
                  <a:pt x="3313678" y="4325994"/>
                  <a:pt x="3312081" y="4326389"/>
                  <a:pt x="3310830" y="4327312"/>
                </a:cubicBezTo>
                <a:cubicBezTo>
                  <a:pt x="3309995" y="4327929"/>
                  <a:pt x="3309525" y="4330362"/>
                  <a:pt x="3309707" y="4331272"/>
                </a:cubicBezTo>
                <a:lnTo>
                  <a:pt x="3305033" y="4346199"/>
                </a:lnTo>
                <a:cubicBezTo>
                  <a:pt x="3305943" y="4350746"/>
                  <a:pt x="3304167" y="4356231"/>
                  <a:pt x="3305077" y="4360775"/>
                </a:cubicBezTo>
                <a:lnTo>
                  <a:pt x="3300949" y="4378430"/>
                </a:lnTo>
                <a:lnTo>
                  <a:pt x="3302587" y="4386614"/>
                </a:lnTo>
                <a:lnTo>
                  <a:pt x="3309807" y="4384416"/>
                </a:lnTo>
                <a:cubicBezTo>
                  <a:pt x="3308534" y="4378051"/>
                  <a:pt x="3310128" y="4371657"/>
                  <a:pt x="3308854" y="4365293"/>
                </a:cubicBezTo>
                <a:lnTo>
                  <a:pt x="3313346" y="4349457"/>
                </a:lnTo>
                <a:cubicBezTo>
                  <a:pt x="3312255" y="4344001"/>
                  <a:pt x="3315046" y="4338811"/>
                  <a:pt x="3313954" y="4333355"/>
                </a:cubicBezTo>
                <a:cubicBezTo>
                  <a:pt x="3314788" y="4332740"/>
                  <a:pt x="3318126" y="4330277"/>
                  <a:pt x="3317762" y="4328458"/>
                </a:cubicBezTo>
                <a:cubicBezTo>
                  <a:pt x="3317489" y="4327095"/>
                  <a:pt x="3316382" y="4326346"/>
                  <a:pt x="3315030" y="4326171"/>
                </a:cubicBezTo>
                <a:close/>
                <a:moveTo>
                  <a:pt x="3938331" y="4731613"/>
                </a:moveTo>
                <a:cubicBezTo>
                  <a:pt x="3939176" y="4732009"/>
                  <a:pt x="3940688" y="4739044"/>
                  <a:pt x="3940431" y="4740506"/>
                </a:cubicBezTo>
                <a:cubicBezTo>
                  <a:pt x="3940175" y="4741967"/>
                  <a:pt x="3940175" y="4741967"/>
                  <a:pt x="3939329" y="4741570"/>
                </a:cubicBezTo>
                <a:lnTo>
                  <a:pt x="3936612" y="4746621"/>
                </a:lnTo>
                <a:cubicBezTo>
                  <a:pt x="3932974" y="4746497"/>
                  <a:pt x="3932539" y="4754198"/>
                  <a:pt x="3929489" y="4755931"/>
                </a:cubicBezTo>
                <a:lnTo>
                  <a:pt x="3925262" y="4753949"/>
                </a:lnTo>
                <a:lnTo>
                  <a:pt x="3934077" y="4745432"/>
                </a:lnTo>
                <a:lnTo>
                  <a:pt x="3934846" y="4741049"/>
                </a:lnTo>
                <a:cubicBezTo>
                  <a:pt x="3935103" y="4739587"/>
                  <a:pt x="3936640" y="4730820"/>
                  <a:pt x="3938331" y="4731613"/>
                </a:cubicBezTo>
                <a:close/>
                <a:moveTo>
                  <a:pt x="2988992" y="4074530"/>
                </a:moveTo>
                <a:lnTo>
                  <a:pt x="2988995" y="4074533"/>
                </a:lnTo>
                <a:cubicBezTo>
                  <a:pt x="2985180" y="4070401"/>
                  <a:pt x="2981204" y="4074200"/>
                  <a:pt x="2979218" y="4076097"/>
                </a:cubicBezTo>
                <a:lnTo>
                  <a:pt x="2985354" y="4079974"/>
                </a:lnTo>
                <a:lnTo>
                  <a:pt x="2985949" y="4080351"/>
                </a:lnTo>
                <a:lnTo>
                  <a:pt x="2985949" y="4080352"/>
                </a:lnTo>
                <a:lnTo>
                  <a:pt x="2985354" y="4079974"/>
                </a:lnTo>
                <a:lnTo>
                  <a:pt x="2979216" y="4076096"/>
                </a:lnTo>
                <a:cubicBezTo>
                  <a:pt x="2981203" y="4074198"/>
                  <a:pt x="2985179" y="4070400"/>
                  <a:pt x="2988992" y="4074530"/>
                </a:cubicBezTo>
                <a:close/>
                <a:moveTo>
                  <a:pt x="3719459" y="4570203"/>
                </a:moveTo>
                <a:cubicBezTo>
                  <a:pt x="3719626" y="4570374"/>
                  <a:pt x="3719321" y="4571774"/>
                  <a:pt x="3718897" y="4573336"/>
                </a:cubicBezTo>
                <a:lnTo>
                  <a:pt x="3717793" y="4576863"/>
                </a:lnTo>
                <a:lnTo>
                  <a:pt x="3717792" y="4576865"/>
                </a:lnTo>
                <a:lnTo>
                  <a:pt x="3718896" y="4573338"/>
                </a:lnTo>
                <a:cubicBezTo>
                  <a:pt x="3719320" y="4571776"/>
                  <a:pt x="3719625" y="4570376"/>
                  <a:pt x="3719458" y="4570205"/>
                </a:cubicBezTo>
                <a:lnTo>
                  <a:pt x="3718165" y="4571446"/>
                </a:lnTo>
                <a:lnTo>
                  <a:pt x="3718166" y="4571444"/>
                </a:lnTo>
                <a:cubicBezTo>
                  <a:pt x="3718643" y="4570507"/>
                  <a:pt x="3719124" y="4569859"/>
                  <a:pt x="3719459" y="4570203"/>
                </a:cubicBezTo>
                <a:close/>
                <a:moveTo>
                  <a:pt x="3467484" y="4387482"/>
                </a:moveTo>
                <a:cubicBezTo>
                  <a:pt x="3468351" y="4388270"/>
                  <a:pt x="3467087" y="4393230"/>
                  <a:pt x="3466455" y="4395708"/>
                </a:cubicBezTo>
                <a:lnTo>
                  <a:pt x="3465801" y="4393027"/>
                </a:lnTo>
                <a:lnTo>
                  <a:pt x="3466455" y="4395707"/>
                </a:lnTo>
                <a:cubicBezTo>
                  <a:pt x="3467087" y="4393229"/>
                  <a:pt x="3468351" y="4388270"/>
                  <a:pt x="3467484" y="4387482"/>
                </a:cubicBezTo>
                <a:close/>
                <a:moveTo>
                  <a:pt x="3322059" y="4287724"/>
                </a:moveTo>
                <a:lnTo>
                  <a:pt x="3319555" y="4289572"/>
                </a:lnTo>
                <a:cubicBezTo>
                  <a:pt x="3316217" y="4292035"/>
                  <a:pt x="3316763" y="4294763"/>
                  <a:pt x="3317309" y="4297491"/>
                </a:cubicBezTo>
                <a:cubicBezTo>
                  <a:pt x="3316657" y="4299015"/>
                  <a:pt x="3314517" y="4302683"/>
                  <a:pt x="3314699" y="4303591"/>
                </a:cubicBezTo>
                <a:cubicBezTo>
                  <a:pt x="3315063" y="4305409"/>
                  <a:pt x="3316732" y="4304178"/>
                  <a:pt x="3317567" y="4303561"/>
                </a:cubicBezTo>
                <a:lnTo>
                  <a:pt x="3324894" y="4297111"/>
                </a:lnTo>
                <a:close/>
                <a:moveTo>
                  <a:pt x="3943129" y="4703618"/>
                </a:moveTo>
                <a:cubicBezTo>
                  <a:pt x="3944111" y="4703882"/>
                  <a:pt x="3944893" y="4704645"/>
                  <a:pt x="3944636" y="4706105"/>
                </a:cubicBezTo>
                <a:cubicBezTo>
                  <a:pt x="3944380" y="4707567"/>
                  <a:pt x="3943534" y="4707170"/>
                  <a:pt x="3942689" y="4706774"/>
                </a:cubicBezTo>
                <a:lnTo>
                  <a:pt x="3940409" y="4704121"/>
                </a:lnTo>
                <a:cubicBezTo>
                  <a:pt x="3940960" y="4703590"/>
                  <a:pt x="3942145" y="4703356"/>
                  <a:pt x="3943129" y="4703618"/>
                </a:cubicBezTo>
                <a:close/>
                <a:moveTo>
                  <a:pt x="609622" y="2426121"/>
                </a:moveTo>
                <a:cubicBezTo>
                  <a:pt x="613674" y="2429885"/>
                  <a:pt x="600390" y="2451725"/>
                  <a:pt x="598858" y="2453723"/>
                </a:cubicBezTo>
                <a:lnTo>
                  <a:pt x="599508" y="2458804"/>
                </a:lnTo>
                <a:lnTo>
                  <a:pt x="597074" y="2461741"/>
                </a:lnTo>
                <a:lnTo>
                  <a:pt x="575580" y="2454413"/>
                </a:lnTo>
                <a:lnTo>
                  <a:pt x="574608" y="2460726"/>
                </a:lnTo>
                <a:lnTo>
                  <a:pt x="570404" y="2454635"/>
                </a:lnTo>
                <a:lnTo>
                  <a:pt x="574547" y="2431140"/>
                </a:lnTo>
                <a:lnTo>
                  <a:pt x="592638" y="2436869"/>
                </a:lnTo>
                <a:lnTo>
                  <a:pt x="594815" y="2447009"/>
                </a:lnTo>
                <a:cubicBezTo>
                  <a:pt x="596938" y="2444242"/>
                  <a:pt x="597592" y="2442283"/>
                  <a:pt x="597624" y="2440585"/>
                </a:cubicBezTo>
                <a:lnTo>
                  <a:pt x="597115" y="2437923"/>
                </a:lnTo>
                <a:lnTo>
                  <a:pt x="603064" y="2430711"/>
                </a:lnTo>
                <a:cubicBezTo>
                  <a:pt x="605804" y="2427702"/>
                  <a:pt x="608608" y="2425179"/>
                  <a:pt x="609622" y="2426121"/>
                </a:cubicBezTo>
                <a:close/>
                <a:moveTo>
                  <a:pt x="3306831" y="4254360"/>
                </a:moveTo>
                <a:cubicBezTo>
                  <a:pt x="3299190" y="4257904"/>
                  <a:pt x="3309634" y="4264418"/>
                  <a:pt x="3301991" y="4267962"/>
                </a:cubicBezTo>
                <a:lnTo>
                  <a:pt x="3307140" y="4279083"/>
                </a:lnTo>
                <a:lnTo>
                  <a:pt x="3306667" y="4281994"/>
                </a:lnTo>
                <a:cubicBezTo>
                  <a:pt x="3306061" y="4286745"/>
                  <a:pt x="3305583" y="4291533"/>
                  <a:pt x="3305765" y="4292442"/>
                </a:cubicBezTo>
                <a:lnTo>
                  <a:pt x="3312878" y="4294496"/>
                </a:lnTo>
                <a:cubicBezTo>
                  <a:pt x="3312151" y="4290859"/>
                  <a:pt x="3312258" y="4286607"/>
                  <a:pt x="3316429" y="4283528"/>
                </a:cubicBezTo>
                <a:cubicBezTo>
                  <a:pt x="3318933" y="4281680"/>
                  <a:pt x="3321435" y="4279834"/>
                  <a:pt x="3320707" y="4276197"/>
                </a:cubicBezTo>
                <a:cubicBezTo>
                  <a:pt x="3320162" y="4273470"/>
                  <a:pt x="3314641" y="4265022"/>
                  <a:pt x="3313079" y="4262001"/>
                </a:cubicBezTo>
                <a:lnTo>
                  <a:pt x="3311691" y="4264855"/>
                </a:lnTo>
                <a:close/>
                <a:moveTo>
                  <a:pt x="3860196" y="4614231"/>
                </a:moveTo>
                <a:lnTo>
                  <a:pt x="3859650" y="4617343"/>
                </a:lnTo>
                <a:lnTo>
                  <a:pt x="3859649" y="4617343"/>
                </a:lnTo>
                <a:lnTo>
                  <a:pt x="3860195" y="4614232"/>
                </a:lnTo>
                <a:lnTo>
                  <a:pt x="3859702" y="4614001"/>
                </a:lnTo>
                <a:lnTo>
                  <a:pt x="3859702" y="4613999"/>
                </a:lnTo>
                <a:close/>
                <a:moveTo>
                  <a:pt x="4025642" y="4719754"/>
                </a:moveTo>
                <a:lnTo>
                  <a:pt x="4024464" y="4722408"/>
                </a:lnTo>
                <a:lnTo>
                  <a:pt x="4023244" y="4725161"/>
                </a:lnTo>
                <a:lnTo>
                  <a:pt x="4021845" y="4726029"/>
                </a:lnTo>
                <a:lnTo>
                  <a:pt x="4021846" y="4726026"/>
                </a:lnTo>
                <a:lnTo>
                  <a:pt x="4023244" y="4725158"/>
                </a:lnTo>
                <a:lnTo>
                  <a:pt x="4024464" y="4722408"/>
                </a:lnTo>
                <a:lnTo>
                  <a:pt x="4025642" y="4719754"/>
                </a:lnTo>
                <a:close/>
                <a:moveTo>
                  <a:pt x="666461" y="2424416"/>
                </a:moveTo>
                <a:lnTo>
                  <a:pt x="669050" y="2430057"/>
                </a:lnTo>
                <a:lnTo>
                  <a:pt x="662616" y="2432260"/>
                </a:lnTo>
                <a:close/>
                <a:moveTo>
                  <a:pt x="3649559" y="4447374"/>
                </a:moveTo>
                <a:lnTo>
                  <a:pt x="3649565" y="4447390"/>
                </a:lnTo>
                <a:lnTo>
                  <a:pt x="3654572" y="4453063"/>
                </a:lnTo>
                <a:lnTo>
                  <a:pt x="3656676" y="4463986"/>
                </a:lnTo>
                <a:lnTo>
                  <a:pt x="3656684" y="4464004"/>
                </a:lnTo>
                <a:cubicBezTo>
                  <a:pt x="3651895" y="4481019"/>
                  <a:pt x="3646237" y="4495702"/>
                  <a:pt x="3640579" y="4510387"/>
                </a:cubicBezTo>
                <a:lnTo>
                  <a:pt x="3640578" y="4510384"/>
                </a:lnTo>
                <a:lnTo>
                  <a:pt x="3656681" y="4464009"/>
                </a:lnTo>
                <a:lnTo>
                  <a:pt x="3656676" y="4463986"/>
                </a:lnTo>
                <a:lnTo>
                  <a:pt x="3649565" y="4447390"/>
                </a:lnTo>
                <a:lnTo>
                  <a:pt x="3649557" y="4447381"/>
                </a:lnTo>
                <a:close/>
                <a:moveTo>
                  <a:pt x="4031079" y="4707374"/>
                </a:moveTo>
                <a:lnTo>
                  <a:pt x="4031079" y="4707375"/>
                </a:lnTo>
                <a:lnTo>
                  <a:pt x="4031031" y="4707753"/>
                </a:lnTo>
                <a:lnTo>
                  <a:pt x="4031018" y="4707860"/>
                </a:lnTo>
                <a:cubicBezTo>
                  <a:pt x="4031096" y="4709068"/>
                  <a:pt x="4031347" y="4710219"/>
                  <a:pt x="4031649" y="4710645"/>
                </a:cubicBezTo>
                <a:lnTo>
                  <a:pt x="4031649" y="4710646"/>
                </a:lnTo>
                <a:lnTo>
                  <a:pt x="4033624" y="4711032"/>
                </a:lnTo>
                <a:lnTo>
                  <a:pt x="4032824" y="4711701"/>
                </a:lnTo>
                <a:lnTo>
                  <a:pt x="4031649" y="4710646"/>
                </a:lnTo>
                <a:lnTo>
                  <a:pt x="4031648" y="4710646"/>
                </a:lnTo>
                <a:cubicBezTo>
                  <a:pt x="4031346" y="4710219"/>
                  <a:pt x="4031096" y="4709069"/>
                  <a:pt x="4031018" y="4707860"/>
                </a:cubicBezTo>
                <a:lnTo>
                  <a:pt x="4031031" y="4707753"/>
                </a:lnTo>
                <a:close/>
                <a:moveTo>
                  <a:pt x="4039526" y="4703372"/>
                </a:moveTo>
                <a:cubicBezTo>
                  <a:pt x="4039005" y="4703638"/>
                  <a:pt x="4038190" y="4703938"/>
                  <a:pt x="4037307" y="4704316"/>
                </a:cubicBezTo>
                <a:lnTo>
                  <a:pt x="4034679" y="4705730"/>
                </a:lnTo>
                <a:lnTo>
                  <a:pt x="4034679" y="4705730"/>
                </a:lnTo>
                <a:cubicBezTo>
                  <a:pt x="4035472" y="4705150"/>
                  <a:pt x="4036424" y="4704693"/>
                  <a:pt x="4037308" y="4704316"/>
                </a:cubicBezTo>
                <a:close/>
                <a:moveTo>
                  <a:pt x="602672" y="2353435"/>
                </a:moveTo>
                <a:lnTo>
                  <a:pt x="607577" y="2364082"/>
                </a:lnTo>
                <a:cubicBezTo>
                  <a:pt x="600148" y="2373767"/>
                  <a:pt x="598920" y="2392767"/>
                  <a:pt x="594592" y="2407112"/>
                </a:cubicBezTo>
                <a:lnTo>
                  <a:pt x="592713" y="2411153"/>
                </a:lnTo>
                <a:lnTo>
                  <a:pt x="589406" y="2393672"/>
                </a:lnTo>
                <a:cubicBezTo>
                  <a:pt x="594763" y="2386687"/>
                  <a:pt x="597342" y="2375410"/>
                  <a:pt x="599919" y="2364133"/>
                </a:cubicBezTo>
                <a:close/>
                <a:moveTo>
                  <a:pt x="3495350" y="4324229"/>
                </a:moveTo>
                <a:cubicBezTo>
                  <a:pt x="3495784" y="4324624"/>
                  <a:pt x="3494520" y="4329584"/>
                  <a:pt x="3493887" y="4332066"/>
                </a:cubicBezTo>
                <a:lnTo>
                  <a:pt x="3493887" y="4332064"/>
                </a:lnTo>
                <a:lnTo>
                  <a:pt x="3495349" y="4324233"/>
                </a:lnTo>
                <a:lnTo>
                  <a:pt x="3493418" y="4325532"/>
                </a:lnTo>
                <a:lnTo>
                  <a:pt x="3493418" y="4325530"/>
                </a:lnTo>
                <a:close/>
                <a:moveTo>
                  <a:pt x="3552619" y="4361464"/>
                </a:moveTo>
                <a:cubicBezTo>
                  <a:pt x="3552619" y="4361464"/>
                  <a:pt x="3554493" y="4376452"/>
                  <a:pt x="3554312" y="4378451"/>
                </a:cubicBezTo>
                <a:cubicBezTo>
                  <a:pt x="3549062" y="4376807"/>
                  <a:pt x="3543725" y="4399819"/>
                  <a:pt x="3541947" y="4407490"/>
                </a:cubicBezTo>
                <a:cubicBezTo>
                  <a:pt x="3535238" y="4421845"/>
                  <a:pt x="3528349" y="4438201"/>
                  <a:pt x="3520591" y="4452227"/>
                </a:cubicBezTo>
                <a:cubicBezTo>
                  <a:pt x="3519133" y="4468227"/>
                  <a:pt x="3511053" y="4473924"/>
                  <a:pt x="3509778" y="4487922"/>
                </a:cubicBezTo>
                <a:lnTo>
                  <a:pt x="3508983" y="4486953"/>
                </a:lnTo>
                <a:lnTo>
                  <a:pt x="3526741" y="4431526"/>
                </a:lnTo>
                <a:lnTo>
                  <a:pt x="3526795" y="4431543"/>
                </a:lnTo>
                <a:lnTo>
                  <a:pt x="3526959" y="4430845"/>
                </a:lnTo>
                <a:lnTo>
                  <a:pt x="3531884" y="4415475"/>
                </a:lnTo>
                <a:lnTo>
                  <a:pt x="3533618" y="4407342"/>
                </a:lnTo>
                <a:lnTo>
                  <a:pt x="3537402" y="4398096"/>
                </a:lnTo>
                <a:cubicBezTo>
                  <a:pt x="3542102" y="4387998"/>
                  <a:pt x="3547304" y="4378315"/>
                  <a:pt x="3551022" y="4367137"/>
                </a:cubicBezTo>
                <a:cubicBezTo>
                  <a:pt x="3551022" y="4367137"/>
                  <a:pt x="3551569" y="4361135"/>
                  <a:pt x="3552619" y="4361464"/>
                </a:cubicBezTo>
                <a:close/>
                <a:moveTo>
                  <a:pt x="4036475" y="4690291"/>
                </a:moveTo>
                <a:lnTo>
                  <a:pt x="4035893" y="4698256"/>
                </a:lnTo>
                <a:lnTo>
                  <a:pt x="4035893" y="4698257"/>
                </a:lnTo>
                <a:lnTo>
                  <a:pt x="4033905" y="4701999"/>
                </a:lnTo>
                <a:lnTo>
                  <a:pt x="4033861" y="4702082"/>
                </a:lnTo>
                <a:lnTo>
                  <a:pt x="4033861" y="4702081"/>
                </a:lnTo>
                <a:lnTo>
                  <a:pt x="4033905" y="4701999"/>
                </a:lnTo>
                <a:lnTo>
                  <a:pt x="4035893" y="4698256"/>
                </a:lnTo>
                <a:lnTo>
                  <a:pt x="4036475" y="4690292"/>
                </a:lnTo>
                <a:close/>
                <a:moveTo>
                  <a:pt x="3378345" y="4240373"/>
                </a:moveTo>
                <a:cubicBezTo>
                  <a:pt x="3375034" y="4236230"/>
                  <a:pt x="3371228" y="4233025"/>
                  <a:pt x="3368171" y="4234443"/>
                </a:cubicBezTo>
                <a:cubicBezTo>
                  <a:pt x="3366644" y="4235151"/>
                  <a:pt x="3367278" y="4240534"/>
                  <a:pt x="3368361" y="4242873"/>
                </a:cubicBezTo>
                <a:lnTo>
                  <a:pt x="3359567" y="4263984"/>
                </a:lnTo>
                <a:cubicBezTo>
                  <a:pt x="3364979" y="4275670"/>
                  <a:pt x="3347082" y="4281128"/>
                  <a:pt x="3342495" y="4283255"/>
                </a:cubicBezTo>
                <a:cubicBezTo>
                  <a:pt x="3341157" y="4292391"/>
                  <a:pt x="3333512" y="4295935"/>
                  <a:pt x="3328926" y="4298061"/>
                </a:cubicBezTo>
                <a:cubicBezTo>
                  <a:pt x="3336313" y="4305992"/>
                  <a:pt x="3346758" y="4312507"/>
                  <a:pt x="3352872" y="4309672"/>
                </a:cubicBezTo>
                <a:lnTo>
                  <a:pt x="3351791" y="4307336"/>
                </a:lnTo>
                <a:cubicBezTo>
                  <a:pt x="3346379" y="4295649"/>
                  <a:pt x="3362301" y="4293945"/>
                  <a:pt x="3366888" y="4291819"/>
                </a:cubicBezTo>
                <a:cubicBezTo>
                  <a:pt x="3379118" y="4286148"/>
                  <a:pt x="3373327" y="4257604"/>
                  <a:pt x="3385557" y="4251936"/>
                </a:cubicBezTo>
                <a:cubicBezTo>
                  <a:pt x="3384475" y="4249597"/>
                  <a:pt x="3381657" y="4244516"/>
                  <a:pt x="3378345" y="4240373"/>
                </a:cubicBezTo>
                <a:close/>
                <a:moveTo>
                  <a:pt x="3164173" y="4085960"/>
                </a:moveTo>
                <a:cubicBezTo>
                  <a:pt x="3148270" y="4101153"/>
                  <a:pt x="3149689" y="4127000"/>
                  <a:pt x="3133785" y="4142194"/>
                </a:cubicBezTo>
                <a:lnTo>
                  <a:pt x="3155331" y="4137161"/>
                </a:lnTo>
                <a:lnTo>
                  <a:pt x="3169326" y="4119902"/>
                </a:lnTo>
                <a:cubicBezTo>
                  <a:pt x="3157886" y="4107512"/>
                  <a:pt x="3181333" y="4104544"/>
                  <a:pt x="3164173" y="4085960"/>
                </a:cubicBezTo>
                <a:close/>
                <a:moveTo>
                  <a:pt x="3004699" y="3974026"/>
                </a:moveTo>
                <a:lnTo>
                  <a:pt x="3008428" y="3982119"/>
                </a:lnTo>
                <a:lnTo>
                  <a:pt x="3008424" y="3982117"/>
                </a:lnTo>
                <a:lnTo>
                  <a:pt x="3004697" y="3974029"/>
                </a:lnTo>
                <a:lnTo>
                  <a:pt x="2996830" y="3977659"/>
                </a:lnTo>
                <a:lnTo>
                  <a:pt x="2996824" y="3977657"/>
                </a:lnTo>
                <a:cubicBezTo>
                  <a:pt x="2998815" y="3975757"/>
                  <a:pt x="3002790" y="3971958"/>
                  <a:pt x="3004699" y="3974026"/>
                </a:cubicBezTo>
                <a:close/>
                <a:moveTo>
                  <a:pt x="3743054" y="4471097"/>
                </a:moveTo>
                <a:cubicBezTo>
                  <a:pt x="3743723" y="4471784"/>
                  <a:pt x="3742465" y="4475061"/>
                  <a:pt x="3741837" y="4476698"/>
                </a:cubicBezTo>
                <a:lnTo>
                  <a:pt x="3741428" y="4474718"/>
                </a:lnTo>
                <a:lnTo>
                  <a:pt x="3741837" y="4476696"/>
                </a:lnTo>
                <a:cubicBezTo>
                  <a:pt x="3742465" y="4475060"/>
                  <a:pt x="3743723" y="4471784"/>
                  <a:pt x="3743054" y="4471097"/>
                </a:cubicBezTo>
                <a:close/>
                <a:moveTo>
                  <a:pt x="3323016" y="4184045"/>
                </a:moveTo>
                <a:cubicBezTo>
                  <a:pt x="3320811" y="4183292"/>
                  <a:pt x="3318629" y="4183594"/>
                  <a:pt x="3317100" y="4184302"/>
                </a:cubicBezTo>
                <a:lnTo>
                  <a:pt x="3314043" y="4185720"/>
                </a:lnTo>
                <a:lnTo>
                  <a:pt x="3329074" y="4190110"/>
                </a:lnTo>
                <a:cubicBezTo>
                  <a:pt x="3327450" y="4186604"/>
                  <a:pt x="3325221" y="4184797"/>
                  <a:pt x="3323016" y="4184045"/>
                </a:cubicBezTo>
                <a:close/>
                <a:moveTo>
                  <a:pt x="674465" y="2367582"/>
                </a:moveTo>
                <a:cubicBezTo>
                  <a:pt x="676738" y="2371403"/>
                  <a:pt x="677605" y="2378190"/>
                  <a:pt x="677335" y="2383067"/>
                </a:cubicBezTo>
                <a:lnTo>
                  <a:pt x="669734" y="2398179"/>
                </a:lnTo>
                <a:lnTo>
                  <a:pt x="669510" y="2397126"/>
                </a:lnTo>
                <a:cubicBezTo>
                  <a:pt x="667249" y="2393445"/>
                  <a:pt x="663712" y="2392531"/>
                  <a:pt x="658760" y="2398989"/>
                </a:cubicBezTo>
                <a:lnTo>
                  <a:pt x="671434" y="2365631"/>
                </a:lnTo>
                <a:close/>
                <a:moveTo>
                  <a:pt x="3665119" y="4406994"/>
                </a:moveTo>
                <a:cubicBezTo>
                  <a:pt x="3665838" y="4407990"/>
                  <a:pt x="3667096" y="4409734"/>
                  <a:pt x="3668370" y="4411737"/>
                </a:cubicBezTo>
                <a:lnTo>
                  <a:pt x="3668824" y="4412593"/>
                </a:lnTo>
                <a:lnTo>
                  <a:pt x="3669629" y="4413808"/>
                </a:lnTo>
                <a:lnTo>
                  <a:pt x="3671702" y="4418015"/>
                </a:lnTo>
                <a:lnTo>
                  <a:pt x="3671708" y="4418025"/>
                </a:lnTo>
                <a:lnTo>
                  <a:pt x="3671708" y="4418026"/>
                </a:lnTo>
                <a:lnTo>
                  <a:pt x="3671702" y="4418015"/>
                </a:lnTo>
                <a:lnTo>
                  <a:pt x="3668824" y="4412593"/>
                </a:lnTo>
                <a:lnTo>
                  <a:pt x="3665119" y="4406996"/>
                </a:lnTo>
                <a:lnTo>
                  <a:pt x="3655945" y="4424691"/>
                </a:lnTo>
                <a:close/>
                <a:moveTo>
                  <a:pt x="3574292" y="4329845"/>
                </a:moveTo>
                <a:lnTo>
                  <a:pt x="3570241" y="4332531"/>
                </a:lnTo>
                <a:cubicBezTo>
                  <a:pt x="3568443" y="4332995"/>
                  <a:pt x="3566560" y="4332919"/>
                  <a:pt x="3564985" y="4332426"/>
                </a:cubicBezTo>
                <a:cubicBezTo>
                  <a:pt x="3564643" y="4336176"/>
                  <a:pt x="3564347" y="4341097"/>
                  <a:pt x="3563722" y="4345662"/>
                </a:cubicBezTo>
                <a:lnTo>
                  <a:pt x="3563315" y="4347061"/>
                </a:lnTo>
                <a:lnTo>
                  <a:pt x="3562974" y="4350053"/>
                </a:lnTo>
                <a:lnTo>
                  <a:pt x="3560492" y="4356755"/>
                </a:lnTo>
                <a:lnTo>
                  <a:pt x="3560490" y="4356763"/>
                </a:lnTo>
                <a:lnTo>
                  <a:pt x="3560489" y="4356763"/>
                </a:lnTo>
                <a:lnTo>
                  <a:pt x="3560492" y="4356755"/>
                </a:lnTo>
                <a:lnTo>
                  <a:pt x="3563315" y="4347061"/>
                </a:lnTo>
                <a:lnTo>
                  <a:pt x="3564985" y="4332425"/>
                </a:lnTo>
                <a:cubicBezTo>
                  <a:pt x="3566560" y="4332919"/>
                  <a:pt x="3568444" y="4332995"/>
                  <a:pt x="3570241" y="4332530"/>
                </a:cubicBezTo>
                <a:close/>
                <a:moveTo>
                  <a:pt x="3475356" y="4260245"/>
                </a:moveTo>
                <a:cubicBezTo>
                  <a:pt x="3471456" y="4256699"/>
                  <a:pt x="3469199" y="4276026"/>
                  <a:pt x="3466599" y="4273662"/>
                </a:cubicBezTo>
                <a:lnTo>
                  <a:pt x="3461108" y="4293107"/>
                </a:lnTo>
                <a:lnTo>
                  <a:pt x="3458418" y="4312044"/>
                </a:lnTo>
                <a:cubicBezTo>
                  <a:pt x="3463474" y="4292205"/>
                  <a:pt x="3470300" y="4280084"/>
                  <a:pt x="3475356" y="4260245"/>
                </a:cubicBezTo>
                <a:close/>
                <a:moveTo>
                  <a:pt x="3888422" y="4541341"/>
                </a:moveTo>
                <a:lnTo>
                  <a:pt x="3888428" y="4541355"/>
                </a:lnTo>
                <a:lnTo>
                  <a:pt x="3892238" y="4546104"/>
                </a:lnTo>
                <a:lnTo>
                  <a:pt x="3893445" y="4554078"/>
                </a:lnTo>
                <a:lnTo>
                  <a:pt x="3893451" y="4554094"/>
                </a:lnTo>
                <a:cubicBezTo>
                  <a:pt x="3888767" y="4565263"/>
                  <a:pt x="3883484" y="4574665"/>
                  <a:pt x="3878202" y="4584068"/>
                </a:cubicBezTo>
                <a:lnTo>
                  <a:pt x="3878201" y="4584064"/>
                </a:lnTo>
                <a:lnTo>
                  <a:pt x="3893447" y="4554095"/>
                </a:lnTo>
                <a:lnTo>
                  <a:pt x="3893445" y="4554078"/>
                </a:lnTo>
                <a:lnTo>
                  <a:pt x="3888428" y="4541355"/>
                </a:lnTo>
                <a:lnTo>
                  <a:pt x="3888420" y="4541346"/>
                </a:lnTo>
                <a:close/>
                <a:moveTo>
                  <a:pt x="3548697" y="4305522"/>
                </a:moveTo>
                <a:cubicBezTo>
                  <a:pt x="3549130" y="4305916"/>
                  <a:pt x="3548299" y="4311270"/>
                  <a:pt x="3547666" y="4313752"/>
                </a:cubicBezTo>
                <a:lnTo>
                  <a:pt x="3547666" y="4313750"/>
                </a:lnTo>
                <a:lnTo>
                  <a:pt x="3548695" y="4305527"/>
                </a:lnTo>
                <a:lnTo>
                  <a:pt x="3546565" y="4309696"/>
                </a:lnTo>
                <a:lnTo>
                  <a:pt x="3546566" y="4309695"/>
                </a:lnTo>
                <a:cubicBezTo>
                  <a:pt x="3547197" y="4307216"/>
                  <a:pt x="3548264" y="4305128"/>
                  <a:pt x="3548697" y="4305522"/>
                </a:cubicBezTo>
                <a:close/>
                <a:moveTo>
                  <a:pt x="3615207" y="4350217"/>
                </a:moveTo>
                <a:cubicBezTo>
                  <a:pt x="3614296" y="4360216"/>
                  <a:pt x="3610417" y="4367228"/>
                  <a:pt x="3609505" y="4377229"/>
                </a:cubicBezTo>
                <a:cubicBezTo>
                  <a:pt x="3604940" y="4379913"/>
                  <a:pt x="3601062" y="4386927"/>
                  <a:pt x="3600151" y="4396926"/>
                </a:cubicBezTo>
                <a:cubicBezTo>
                  <a:pt x="3599969" y="4398927"/>
                  <a:pt x="3599240" y="4406927"/>
                  <a:pt x="3597140" y="4406269"/>
                </a:cubicBezTo>
                <a:lnTo>
                  <a:pt x="3597140" y="4406264"/>
                </a:lnTo>
                <a:lnTo>
                  <a:pt x="3599362" y="4402592"/>
                </a:lnTo>
                <a:cubicBezTo>
                  <a:pt x="3599829" y="4400425"/>
                  <a:pt x="3600058" y="4397925"/>
                  <a:pt x="3600148" y="4396924"/>
                </a:cubicBezTo>
                <a:cubicBezTo>
                  <a:pt x="3601059" y="4386926"/>
                  <a:pt x="3604938" y="4379913"/>
                  <a:pt x="3609502" y="4377228"/>
                </a:cubicBezTo>
                <a:cubicBezTo>
                  <a:pt x="3609958" y="4372228"/>
                  <a:pt x="3611155" y="4367975"/>
                  <a:pt x="3612353" y="4363721"/>
                </a:cubicBezTo>
                <a:lnTo>
                  <a:pt x="3615201" y="4350229"/>
                </a:lnTo>
                <a:close/>
                <a:moveTo>
                  <a:pt x="623683" y="2294319"/>
                </a:moveTo>
                <a:lnTo>
                  <a:pt x="620288" y="2306235"/>
                </a:lnTo>
                <a:lnTo>
                  <a:pt x="616370" y="2299583"/>
                </a:lnTo>
                <a:cubicBezTo>
                  <a:pt x="617785" y="2297737"/>
                  <a:pt x="620401" y="2295429"/>
                  <a:pt x="623407" y="2294272"/>
                </a:cubicBezTo>
                <a:close/>
                <a:moveTo>
                  <a:pt x="675489" y="2326665"/>
                </a:moveTo>
                <a:lnTo>
                  <a:pt x="678011" y="2332424"/>
                </a:lnTo>
                <a:lnTo>
                  <a:pt x="667693" y="2358441"/>
                </a:lnTo>
                <a:lnTo>
                  <a:pt x="666132" y="2358444"/>
                </a:lnTo>
                <a:lnTo>
                  <a:pt x="665143" y="2364871"/>
                </a:lnTo>
                <a:lnTo>
                  <a:pt x="663151" y="2369891"/>
                </a:lnTo>
                <a:lnTo>
                  <a:pt x="664531" y="2368837"/>
                </a:lnTo>
                <a:lnTo>
                  <a:pt x="663579" y="2375028"/>
                </a:lnTo>
                <a:lnTo>
                  <a:pt x="638690" y="2367708"/>
                </a:lnTo>
                <a:lnTo>
                  <a:pt x="615771" y="2384332"/>
                </a:lnTo>
                <a:cubicBezTo>
                  <a:pt x="610328" y="2379276"/>
                  <a:pt x="608881" y="2372600"/>
                  <a:pt x="609462" y="2365143"/>
                </a:cubicBezTo>
                <a:lnTo>
                  <a:pt x="613715" y="2347836"/>
                </a:lnTo>
                <a:lnTo>
                  <a:pt x="618490" y="2355749"/>
                </a:lnTo>
                <a:lnTo>
                  <a:pt x="642939" y="2337446"/>
                </a:lnTo>
                <a:lnTo>
                  <a:pt x="668826" y="2344400"/>
                </a:lnTo>
                <a:lnTo>
                  <a:pt x="671933" y="2326780"/>
                </a:lnTo>
                <a:cubicBezTo>
                  <a:pt x="671933" y="2326780"/>
                  <a:pt x="673463" y="2324786"/>
                  <a:pt x="675489" y="2326665"/>
                </a:cubicBezTo>
                <a:close/>
                <a:moveTo>
                  <a:pt x="3813525" y="4466115"/>
                </a:moveTo>
                <a:cubicBezTo>
                  <a:pt x="3813525" y="4466115"/>
                  <a:pt x="3813733" y="4468812"/>
                  <a:pt x="3813910" y="4471680"/>
                </a:cubicBezTo>
                <a:lnTo>
                  <a:pt x="3814058" y="4476442"/>
                </a:lnTo>
                <a:lnTo>
                  <a:pt x="3813956" y="4477114"/>
                </a:lnTo>
                <a:lnTo>
                  <a:pt x="3813736" y="4478426"/>
                </a:lnTo>
                <a:lnTo>
                  <a:pt x="3810818" y="4479603"/>
                </a:lnTo>
                <a:cubicBezTo>
                  <a:pt x="3809693" y="4480839"/>
                  <a:pt x="3808567" y="4482724"/>
                  <a:pt x="3807516" y="4484830"/>
                </a:cubicBezTo>
                <a:lnTo>
                  <a:pt x="3803395" y="4494999"/>
                </a:lnTo>
                <a:lnTo>
                  <a:pt x="3803090" y="4494408"/>
                </a:lnTo>
                <a:lnTo>
                  <a:pt x="3798041" y="4491762"/>
                </a:lnTo>
                <a:lnTo>
                  <a:pt x="3799449" y="4489400"/>
                </a:lnTo>
                <a:cubicBezTo>
                  <a:pt x="3803740" y="4483060"/>
                  <a:pt x="3808421" y="4477088"/>
                  <a:pt x="3811963" y="4469839"/>
                </a:cubicBezTo>
                <a:cubicBezTo>
                  <a:pt x="3811963" y="4469839"/>
                  <a:pt x="3812685" y="4465721"/>
                  <a:pt x="3813525" y="4466115"/>
                </a:cubicBezTo>
                <a:close/>
                <a:moveTo>
                  <a:pt x="3768652" y="4431140"/>
                </a:moveTo>
                <a:cubicBezTo>
                  <a:pt x="3768986" y="4431483"/>
                  <a:pt x="3767728" y="4434760"/>
                  <a:pt x="3767099" y="4436399"/>
                </a:cubicBezTo>
                <a:lnTo>
                  <a:pt x="3767099" y="4436398"/>
                </a:lnTo>
                <a:lnTo>
                  <a:pt x="3768650" y="4431142"/>
                </a:lnTo>
                <a:lnTo>
                  <a:pt x="3767019" y="4431751"/>
                </a:lnTo>
                <a:lnTo>
                  <a:pt x="3767019" y="4431749"/>
                </a:lnTo>
                <a:close/>
                <a:moveTo>
                  <a:pt x="3681727" y="4366942"/>
                </a:moveTo>
                <a:lnTo>
                  <a:pt x="3681729" y="4366950"/>
                </a:lnTo>
                <a:lnTo>
                  <a:pt x="3682875" y="4370647"/>
                </a:lnTo>
                <a:lnTo>
                  <a:pt x="3683098" y="4375598"/>
                </a:lnTo>
                <a:lnTo>
                  <a:pt x="3683099" y="4375600"/>
                </a:lnTo>
                <a:lnTo>
                  <a:pt x="3683098" y="4375600"/>
                </a:lnTo>
                <a:lnTo>
                  <a:pt x="3683098" y="4375598"/>
                </a:lnTo>
                <a:lnTo>
                  <a:pt x="3681729" y="4366950"/>
                </a:lnTo>
                <a:lnTo>
                  <a:pt x="3681727" y="4366945"/>
                </a:lnTo>
                <a:lnTo>
                  <a:pt x="3679685" y="4368619"/>
                </a:lnTo>
                <a:lnTo>
                  <a:pt x="3679685" y="4368616"/>
                </a:lnTo>
                <a:cubicBezTo>
                  <a:pt x="3680061" y="4367449"/>
                  <a:pt x="3680677" y="4366614"/>
                  <a:pt x="3681727" y="4366942"/>
                </a:cubicBezTo>
                <a:close/>
                <a:moveTo>
                  <a:pt x="3902950" y="4515486"/>
                </a:moveTo>
                <a:cubicBezTo>
                  <a:pt x="3903488" y="4516295"/>
                  <a:pt x="3904432" y="4517711"/>
                  <a:pt x="3905375" y="4519312"/>
                </a:cubicBezTo>
                <a:lnTo>
                  <a:pt x="3905706" y="4519982"/>
                </a:lnTo>
                <a:lnTo>
                  <a:pt x="3906304" y="4520958"/>
                </a:lnTo>
                <a:lnTo>
                  <a:pt x="3907796" y="4524226"/>
                </a:lnTo>
                <a:lnTo>
                  <a:pt x="3907800" y="4524234"/>
                </a:lnTo>
                <a:lnTo>
                  <a:pt x="3907800" y="4524235"/>
                </a:lnTo>
                <a:lnTo>
                  <a:pt x="3907796" y="4524226"/>
                </a:lnTo>
                <a:lnTo>
                  <a:pt x="3905706" y="4519982"/>
                </a:lnTo>
                <a:lnTo>
                  <a:pt x="3902949" y="4515486"/>
                </a:lnTo>
                <a:lnTo>
                  <a:pt x="3894667" y="4526451"/>
                </a:lnTo>
                <a:close/>
                <a:moveTo>
                  <a:pt x="3628076" y="4327506"/>
                </a:moveTo>
                <a:lnTo>
                  <a:pt x="3627894" y="4329507"/>
                </a:lnTo>
                <a:cubicBezTo>
                  <a:pt x="3627347" y="4335507"/>
                  <a:pt x="3626059" y="4340760"/>
                  <a:pt x="3624119" y="4344266"/>
                </a:cubicBezTo>
                <a:lnTo>
                  <a:pt x="3624118" y="4344267"/>
                </a:lnTo>
                <a:lnTo>
                  <a:pt x="3627893" y="4329508"/>
                </a:lnTo>
                <a:lnTo>
                  <a:pt x="3628075" y="4327506"/>
                </a:lnTo>
                <a:close/>
                <a:moveTo>
                  <a:pt x="3757867" y="4413186"/>
                </a:moveTo>
                <a:lnTo>
                  <a:pt x="3756415" y="4416584"/>
                </a:lnTo>
                <a:lnTo>
                  <a:pt x="3756343" y="4416609"/>
                </a:lnTo>
                <a:close/>
                <a:moveTo>
                  <a:pt x="3629427" y="4323045"/>
                </a:moveTo>
                <a:lnTo>
                  <a:pt x="3630172" y="4323794"/>
                </a:lnTo>
                <a:lnTo>
                  <a:pt x="3632314" y="4325267"/>
                </a:lnTo>
                <a:lnTo>
                  <a:pt x="3633506" y="4327149"/>
                </a:lnTo>
                <a:lnTo>
                  <a:pt x="3633510" y="4327152"/>
                </a:lnTo>
                <a:lnTo>
                  <a:pt x="3633509" y="4327153"/>
                </a:lnTo>
                <a:lnTo>
                  <a:pt x="3633506" y="4327149"/>
                </a:lnTo>
                <a:lnTo>
                  <a:pt x="3630172" y="4323794"/>
                </a:lnTo>
                <a:lnTo>
                  <a:pt x="3627413" y="4321897"/>
                </a:lnTo>
                <a:lnTo>
                  <a:pt x="3624429" y="4320195"/>
                </a:lnTo>
                <a:lnTo>
                  <a:pt x="3624422" y="4320192"/>
                </a:lnTo>
                <a:lnTo>
                  <a:pt x="3624422" y="4320191"/>
                </a:lnTo>
                <a:lnTo>
                  <a:pt x="3624429" y="4320195"/>
                </a:lnTo>
                <a:lnTo>
                  <a:pt x="3626309" y="4321137"/>
                </a:lnTo>
                <a:lnTo>
                  <a:pt x="3627413" y="4321897"/>
                </a:lnTo>
                <a:close/>
                <a:moveTo>
                  <a:pt x="3584927" y="4291363"/>
                </a:moveTo>
                <a:lnTo>
                  <a:pt x="3584929" y="4291377"/>
                </a:lnTo>
                <a:lnTo>
                  <a:pt x="3586074" y="4295069"/>
                </a:lnTo>
                <a:lnTo>
                  <a:pt x="3586297" y="4300015"/>
                </a:lnTo>
                <a:lnTo>
                  <a:pt x="3586298" y="4300020"/>
                </a:lnTo>
                <a:lnTo>
                  <a:pt x="3586298" y="4300019"/>
                </a:lnTo>
                <a:lnTo>
                  <a:pt x="3586297" y="4300015"/>
                </a:lnTo>
                <a:lnTo>
                  <a:pt x="3584929" y="4291377"/>
                </a:lnTo>
                <a:lnTo>
                  <a:pt x="3584926" y="4291366"/>
                </a:lnTo>
                <a:lnTo>
                  <a:pt x="3582884" y="4293041"/>
                </a:lnTo>
                <a:lnTo>
                  <a:pt x="3582884" y="4293037"/>
                </a:lnTo>
                <a:cubicBezTo>
                  <a:pt x="3583260" y="4291869"/>
                  <a:pt x="3583877" y="4291034"/>
                  <a:pt x="3584927" y="4291363"/>
                </a:cubicBezTo>
                <a:close/>
                <a:moveTo>
                  <a:pt x="3378656" y="4148316"/>
                </a:moveTo>
                <a:cubicBezTo>
                  <a:pt x="3375446" y="4145898"/>
                  <a:pt x="3372073" y="4144625"/>
                  <a:pt x="3369780" y="4145688"/>
                </a:cubicBezTo>
                <a:cubicBezTo>
                  <a:pt x="3366722" y="4147105"/>
                  <a:pt x="3371052" y="4156454"/>
                  <a:pt x="3372134" y="4158789"/>
                </a:cubicBezTo>
                <a:cubicBezTo>
                  <a:pt x="3362961" y="4163041"/>
                  <a:pt x="3362704" y="4174518"/>
                  <a:pt x="3353532" y="4178770"/>
                </a:cubicBezTo>
                <a:lnTo>
                  <a:pt x="3343846" y="4205973"/>
                </a:lnTo>
                <a:cubicBezTo>
                  <a:pt x="3333147" y="4210934"/>
                  <a:pt x="3328750" y="4221491"/>
                  <a:pt x="3318051" y="4226451"/>
                </a:cubicBezTo>
                <a:lnTo>
                  <a:pt x="3331294" y="4243025"/>
                </a:lnTo>
                <a:lnTo>
                  <a:pt x="3345053" y="4236647"/>
                </a:lnTo>
                <a:lnTo>
                  <a:pt x="3357796" y="4208025"/>
                </a:lnTo>
                <a:cubicBezTo>
                  <a:pt x="3365438" y="4204482"/>
                  <a:pt x="3368305" y="4194634"/>
                  <a:pt x="3375951" y="4191090"/>
                </a:cubicBezTo>
                <a:lnTo>
                  <a:pt x="3384105" y="4164596"/>
                </a:lnTo>
                <a:cubicBezTo>
                  <a:pt x="3385635" y="4163886"/>
                  <a:pt x="3387611" y="4160133"/>
                  <a:pt x="3386528" y="4157794"/>
                </a:cubicBezTo>
                <a:cubicBezTo>
                  <a:pt x="3384905" y="4154289"/>
                  <a:pt x="3381864" y="4150732"/>
                  <a:pt x="3378656" y="4148316"/>
                </a:cubicBezTo>
                <a:close/>
                <a:moveTo>
                  <a:pt x="4025556" y="4583556"/>
                </a:moveTo>
                <a:lnTo>
                  <a:pt x="4022252" y="4582007"/>
                </a:lnTo>
                <a:cubicBezTo>
                  <a:pt x="4020714" y="4585674"/>
                  <a:pt x="4020830" y="4590111"/>
                  <a:pt x="4019530" y="4592425"/>
                </a:cubicBezTo>
                <a:close/>
                <a:moveTo>
                  <a:pt x="4028035" y="4584725"/>
                </a:moveTo>
                <a:cubicBezTo>
                  <a:pt x="4025435" y="4589353"/>
                  <a:pt x="4022597" y="4595332"/>
                  <a:pt x="4021650" y="4600734"/>
                </a:cubicBezTo>
                <a:lnTo>
                  <a:pt x="4021412" y="4602084"/>
                </a:lnTo>
                <a:lnTo>
                  <a:pt x="4023302" y="4601508"/>
                </a:lnTo>
                <a:close/>
                <a:moveTo>
                  <a:pt x="3829200" y="4448595"/>
                </a:moveTo>
                <a:cubicBezTo>
                  <a:pt x="3827716" y="4448641"/>
                  <a:pt x="3826187" y="4448295"/>
                  <a:pt x="3824928" y="4447705"/>
                </a:cubicBezTo>
                <a:cubicBezTo>
                  <a:pt x="3824477" y="4450278"/>
                  <a:pt x="3824008" y="4453677"/>
                  <a:pt x="3823289" y="4456777"/>
                </a:cubicBezTo>
                <a:lnTo>
                  <a:pt x="3822893" y="4457693"/>
                </a:lnTo>
                <a:lnTo>
                  <a:pt x="3822477" y="4459735"/>
                </a:lnTo>
                <a:lnTo>
                  <a:pt x="3820473" y="4463439"/>
                </a:lnTo>
                <a:lnTo>
                  <a:pt x="3820449" y="4463346"/>
                </a:lnTo>
                <a:lnTo>
                  <a:pt x="3822893" y="4457693"/>
                </a:lnTo>
                <a:lnTo>
                  <a:pt x="3824928" y="4447704"/>
                </a:lnTo>
                <a:cubicBezTo>
                  <a:pt x="3826187" y="4448295"/>
                  <a:pt x="3827716" y="4448641"/>
                  <a:pt x="3829200" y="4448595"/>
                </a:cubicBezTo>
                <a:close/>
                <a:moveTo>
                  <a:pt x="4026503" y="4578156"/>
                </a:moveTo>
                <a:lnTo>
                  <a:pt x="4025556" y="4583556"/>
                </a:lnTo>
                <a:lnTo>
                  <a:pt x="4025555" y="4583559"/>
                </a:lnTo>
                <a:lnTo>
                  <a:pt x="4028034" y="4584722"/>
                </a:lnTo>
                <a:close/>
                <a:moveTo>
                  <a:pt x="3864967" y="4467970"/>
                </a:moveTo>
                <a:cubicBezTo>
                  <a:pt x="3863763" y="4474830"/>
                  <a:pt x="3860282" y="4479137"/>
                  <a:pt x="3859078" y="4485998"/>
                </a:cubicBezTo>
                <a:cubicBezTo>
                  <a:pt x="3855240" y="4487167"/>
                  <a:pt x="3851761" y="4491476"/>
                  <a:pt x="3850557" y="4498335"/>
                </a:cubicBezTo>
                <a:lnTo>
                  <a:pt x="3850552" y="4498347"/>
                </a:lnTo>
                <a:lnTo>
                  <a:pt x="3849653" y="4502181"/>
                </a:lnTo>
                <a:lnTo>
                  <a:pt x="3847678" y="4504401"/>
                </a:lnTo>
                <a:lnTo>
                  <a:pt x="3847675" y="4504409"/>
                </a:lnTo>
                <a:lnTo>
                  <a:pt x="3847675" y="4504406"/>
                </a:lnTo>
                <a:lnTo>
                  <a:pt x="3847678" y="4504401"/>
                </a:lnTo>
                <a:lnTo>
                  <a:pt x="3850552" y="4498347"/>
                </a:lnTo>
                <a:lnTo>
                  <a:pt x="3850555" y="4498334"/>
                </a:lnTo>
                <a:cubicBezTo>
                  <a:pt x="3851758" y="4491474"/>
                  <a:pt x="3855238" y="4487167"/>
                  <a:pt x="3859076" y="4485997"/>
                </a:cubicBezTo>
                <a:cubicBezTo>
                  <a:pt x="3859678" y="4482566"/>
                  <a:pt x="3860849" y="4479774"/>
                  <a:pt x="3862020" y="4476982"/>
                </a:cubicBezTo>
                <a:lnTo>
                  <a:pt x="3864961" y="4467978"/>
                </a:lnTo>
                <a:close/>
                <a:moveTo>
                  <a:pt x="3812648" y="4427584"/>
                </a:moveTo>
                <a:lnTo>
                  <a:pt x="3811701" y="4431936"/>
                </a:lnTo>
                <a:lnTo>
                  <a:pt x="3811701" y="4431935"/>
                </a:lnTo>
                <a:lnTo>
                  <a:pt x="3812646" y="4427590"/>
                </a:lnTo>
                <a:close/>
                <a:moveTo>
                  <a:pt x="3693398" y="4342571"/>
                </a:moveTo>
                <a:cubicBezTo>
                  <a:pt x="3694117" y="4343568"/>
                  <a:pt x="3694506" y="4345232"/>
                  <a:pt x="3694232" y="4348231"/>
                </a:cubicBezTo>
                <a:lnTo>
                  <a:pt x="3694233" y="4348235"/>
                </a:lnTo>
                <a:cubicBezTo>
                  <a:pt x="3694505" y="4345235"/>
                  <a:pt x="3694117" y="4343571"/>
                  <a:pt x="3693397" y="4342575"/>
                </a:cubicBezTo>
                <a:lnTo>
                  <a:pt x="3690580" y="4340921"/>
                </a:lnTo>
                <a:lnTo>
                  <a:pt x="3690578" y="4340917"/>
                </a:lnTo>
                <a:cubicBezTo>
                  <a:pt x="3691629" y="4341246"/>
                  <a:pt x="3692679" y="4341575"/>
                  <a:pt x="3693398" y="4342571"/>
                </a:cubicBezTo>
                <a:close/>
                <a:moveTo>
                  <a:pt x="625439" y="2247979"/>
                </a:moveTo>
                <a:cubicBezTo>
                  <a:pt x="623176" y="2255354"/>
                  <a:pt x="618929" y="2260890"/>
                  <a:pt x="614685" y="2266424"/>
                </a:cubicBezTo>
                <a:cubicBezTo>
                  <a:pt x="618920" y="2282995"/>
                  <a:pt x="596004" y="2299620"/>
                  <a:pt x="606463" y="2312499"/>
                </a:cubicBezTo>
                <a:lnTo>
                  <a:pt x="604112" y="2320154"/>
                </a:lnTo>
                <a:lnTo>
                  <a:pt x="600349" y="2311554"/>
                </a:lnTo>
                <a:cubicBezTo>
                  <a:pt x="608003" y="2301573"/>
                  <a:pt x="602961" y="2290054"/>
                  <a:pt x="610614" y="2280075"/>
                </a:cubicBezTo>
                <a:cubicBezTo>
                  <a:pt x="607958" y="2276754"/>
                  <a:pt x="607494" y="2273118"/>
                  <a:pt x="608229" y="2269261"/>
                </a:cubicBezTo>
                <a:lnTo>
                  <a:pt x="612868" y="2257556"/>
                </a:lnTo>
                <a:lnTo>
                  <a:pt x="613449" y="2256984"/>
                </a:lnTo>
                <a:cubicBezTo>
                  <a:pt x="618013" y="2252139"/>
                  <a:pt x="622752" y="2247064"/>
                  <a:pt x="625439" y="2247979"/>
                </a:cubicBezTo>
                <a:close/>
                <a:moveTo>
                  <a:pt x="3918315" y="4490023"/>
                </a:moveTo>
                <a:lnTo>
                  <a:pt x="3918315" y="4490030"/>
                </a:lnTo>
                <a:lnTo>
                  <a:pt x="3919077" y="4492795"/>
                </a:lnTo>
                <a:lnTo>
                  <a:pt x="3919030" y="4496298"/>
                </a:lnTo>
                <a:lnTo>
                  <a:pt x="3918315" y="4490030"/>
                </a:lnTo>
                <a:lnTo>
                  <a:pt x="3918314" y="4490024"/>
                </a:lnTo>
                <a:lnTo>
                  <a:pt x="3916575" y="4490880"/>
                </a:lnTo>
                <a:lnTo>
                  <a:pt x="3916576" y="4490878"/>
                </a:lnTo>
                <a:cubicBezTo>
                  <a:pt x="3916936" y="4490119"/>
                  <a:pt x="3917475" y="4489630"/>
                  <a:pt x="3918315" y="4490023"/>
                </a:cubicBezTo>
                <a:close/>
                <a:moveTo>
                  <a:pt x="2866646" y="3767788"/>
                </a:moveTo>
                <a:lnTo>
                  <a:pt x="2868552" y="3769852"/>
                </a:lnTo>
                <a:lnTo>
                  <a:pt x="2868546" y="3769851"/>
                </a:lnTo>
                <a:lnTo>
                  <a:pt x="2866649" y="3767797"/>
                </a:lnTo>
                <a:lnTo>
                  <a:pt x="2866627" y="3767791"/>
                </a:lnTo>
                <a:lnTo>
                  <a:pt x="2856889" y="3769353"/>
                </a:lnTo>
                <a:lnTo>
                  <a:pt x="2856882" y="3769358"/>
                </a:lnTo>
                <a:lnTo>
                  <a:pt x="2856868" y="3769357"/>
                </a:lnTo>
                <a:lnTo>
                  <a:pt x="2856889" y="3769353"/>
                </a:lnTo>
                <a:lnTo>
                  <a:pt x="2861076" y="3766320"/>
                </a:lnTo>
                <a:lnTo>
                  <a:pt x="2866627" y="3767791"/>
                </a:lnTo>
                <a:close/>
                <a:moveTo>
                  <a:pt x="3876487" y="4454069"/>
                </a:moveTo>
                <a:lnTo>
                  <a:pt x="3876247" y="4455441"/>
                </a:lnTo>
                <a:cubicBezTo>
                  <a:pt x="3875524" y="4459558"/>
                  <a:pt x="3874233" y="4463035"/>
                  <a:pt x="3872493" y="4465189"/>
                </a:cubicBezTo>
                <a:lnTo>
                  <a:pt x="3872492" y="4465189"/>
                </a:lnTo>
                <a:lnTo>
                  <a:pt x="3876246" y="4455442"/>
                </a:lnTo>
                <a:lnTo>
                  <a:pt x="3876487" y="4454068"/>
                </a:lnTo>
                <a:close/>
                <a:moveTo>
                  <a:pt x="3875345" y="4449334"/>
                </a:moveTo>
                <a:lnTo>
                  <a:pt x="3875350" y="4449338"/>
                </a:lnTo>
                <a:lnTo>
                  <a:pt x="3880038" y="4453160"/>
                </a:lnTo>
                <a:lnTo>
                  <a:pt x="3880922" y="4454663"/>
                </a:lnTo>
                <a:lnTo>
                  <a:pt x="3880924" y="4454665"/>
                </a:lnTo>
                <a:lnTo>
                  <a:pt x="3880924" y="4454666"/>
                </a:lnTo>
                <a:lnTo>
                  <a:pt x="3880922" y="4454663"/>
                </a:lnTo>
                <a:lnTo>
                  <a:pt x="3875350" y="4449338"/>
                </a:lnTo>
                <a:lnTo>
                  <a:pt x="3875345" y="4449334"/>
                </a:lnTo>
                <a:lnTo>
                  <a:pt x="3873853" y="4448379"/>
                </a:lnTo>
                <a:cubicBezTo>
                  <a:pt x="3874062" y="4448477"/>
                  <a:pt x="3874624" y="4448833"/>
                  <a:pt x="3875345" y="4449334"/>
                </a:cubicBezTo>
                <a:close/>
                <a:moveTo>
                  <a:pt x="3804085" y="4397131"/>
                </a:moveTo>
                <a:lnTo>
                  <a:pt x="3803831" y="4402634"/>
                </a:lnTo>
                <a:cubicBezTo>
                  <a:pt x="3802315" y="4404350"/>
                  <a:pt x="3799793" y="4407393"/>
                  <a:pt x="3796849" y="4411160"/>
                </a:cubicBezTo>
                <a:lnTo>
                  <a:pt x="3793914" y="4415126"/>
                </a:lnTo>
                <a:lnTo>
                  <a:pt x="3797457" y="4405896"/>
                </a:lnTo>
                <a:lnTo>
                  <a:pt x="3802942" y="4400108"/>
                </a:lnTo>
                <a:close/>
                <a:moveTo>
                  <a:pt x="3843052" y="4422052"/>
                </a:moveTo>
                <a:lnTo>
                  <a:pt x="3843053" y="4422060"/>
                </a:lnTo>
                <a:lnTo>
                  <a:pt x="3843814" y="4424826"/>
                </a:lnTo>
                <a:lnTo>
                  <a:pt x="3843767" y="4428323"/>
                </a:lnTo>
                <a:lnTo>
                  <a:pt x="3843768" y="4428328"/>
                </a:lnTo>
                <a:lnTo>
                  <a:pt x="3843767" y="4428327"/>
                </a:lnTo>
                <a:lnTo>
                  <a:pt x="3843767" y="4428323"/>
                </a:lnTo>
                <a:lnTo>
                  <a:pt x="3843053" y="4422060"/>
                </a:lnTo>
                <a:lnTo>
                  <a:pt x="3843051" y="4422055"/>
                </a:lnTo>
                <a:lnTo>
                  <a:pt x="3841312" y="4422909"/>
                </a:lnTo>
                <a:lnTo>
                  <a:pt x="3841313" y="4422907"/>
                </a:lnTo>
                <a:cubicBezTo>
                  <a:pt x="3841673" y="4422147"/>
                  <a:pt x="3842213" y="4421659"/>
                  <a:pt x="3843052" y="4422052"/>
                </a:cubicBezTo>
                <a:close/>
                <a:moveTo>
                  <a:pt x="608609" y="2215688"/>
                </a:moveTo>
                <a:lnTo>
                  <a:pt x="609892" y="2224058"/>
                </a:lnTo>
                <a:lnTo>
                  <a:pt x="608336" y="2229357"/>
                </a:lnTo>
                <a:lnTo>
                  <a:pt x="607734" y="2229550"/>
                </a:lnTo>
                <a:cubicBezTo>
                  <a:pt x="606722" y="2228609"/>
                  <a:pt x="606762" y="2225444"/>
                  <a:pt x="607396" y="2221225"/>
                </a:cubicBezTo>
                <a:close/>
                <a:moveTo>
                  <a:pt x="3926720" y="4473175"/>
                </a:moveTo>
                <a:lnTo>
                  <a:pt x="3926722" y="4473180"/>
                </a:lnTo>
                <a:lnTo>
                  <a:pt x="3928936" y="4474775"/>
                </a:lnTo>
                <a:lnTo>
                  <a:pt x="3929354" y="4478862"/>
                </a:lnTo>
                <a:lnTo>
                  <a:pt x="3929355" y="4478865"/>
                </a:lnTo>
                <a:lnTo>
                  <a:pt x="3929354" y="4478868"/>
                </a:lnTo>
                <a:lnTo>
                  <a:pt x="3929354" y="4478862"/>
                </a:lnTo>
                <a:lnTo>
                  <a:pt x="3926722" y="4473180"/>
                </a:lnTo>
                <a:lnTo>
                  <a:pt x="3926720" y="4473179"/>
                </a:lnTo>
                <a:close/>
                <a:moveTo>
                  <a:pt x="2874925" y="3744336"/>
                </a:moveTo>
                <a:cubicBezTo>
                  <a:pt x="2876830" y="3746399"/>
                  <a:pt x="2876749" y="3750366"/>
                  <a:pt x="2874763" y="3752263"/>
                </a:cubicBezTo>
                <a:lnTo>
                  <a:pt x="2874760" y="3752263"/>
                </a:lnTo>
                <a:lnTo>
                  <a:pt x="2874921" y="3744340"/>
                </a:lnTo>
                <a:lnTo>
                  <a:pt x="2865149" y="3745908"/>
                </a:lnTo>
                <a:lnTo>
                  <a:pt x="2865146" y="3745905"/>
                </a:lnTo>
                <a:cubicBezTo>
                  <a:pt x="2867136" y="3744004"/>
                  <a:pt x="2873017" y="3742270"/>
                  <a:pt x="2874925" y="3744336"/>
                </a:cubicBezTo>
                <a:close/>
                <a:moveTo>
                  <a:pt x="3410739" y="4089791"/>
                </a:moveTo>
                <a:lnTo>
                  <a:pt x="3392839" y="4095251"/>
                </a:lnTo>
                <a:lnTo>
                  <a:pt x="3401052" y="4116995"/>
                </a:lnTo>
                <a:cubicBezTo>
                  <a:pt x="3402136" y="4119334"/>
                  <a:pt x="3404300" y="4124009"/>
                  <a:pt x="3407359" y="4122592"/>
                </a:cubicBezTo>
                <a:cubicBezTo>
                  <a:pt x="3408886" y="4121883"/>
                  <a:pt x="3408696" y="4113452"/>
                  <a:pt x="3409144" y="4110406"/>
                </a:cubicBezTo>
                <a:cubicBezTo>
                  <a:pt x="3413730" y="4108280"/>
                  <a:pt x="3418317" y="4106154"/>
                  <a:pt x="3413987" y="4096804"/>
                </a:cubicBezTo>
                <a:close/>
                <a:moveTo>
                  <a:pt x="3818404" y="4363672"/>
                </a:moveTo>
                <a:lnTo>
                  <a:pt x="3819157" y="4365814"/>
                </a:lnTo>
                <a:lnTo>
                  <a:pt x="3813347" y="4376529"/>
                </a:lnTo>
                <a:lnTo>
                  <a:pt x="3813714" y="4376906"/>
                </a:lnTo>
                <a:lnTo>
                  <a:pt x="3810443" y="4381882"/>
                </a:lnTo>
                <a:lnTo>
                  <a:pt x="3809511" y="4383603"/>
                </a:lnTo>
                <a:lnTo>
                  <a:pt x="3808736" y="4385019"/>
                </a:lnTo>
                <a:lnTo>
                  <a:pt x="3809232" y="4383726"/>
                </a:lnTo>
                <a:lnTo>
                  <a:pt x="3810443" y="4381882"/>
                </a:lnTo>
                <a:lnTo>
                  <a:pt x="3813347" y="4376529"/>
                </a:lnTo>
                <a:lnTo>
                  <a:pt x="3812377" y="4375534"/>
                </a:lnTo>
                <a:close/>
                <a:moveTo>
                  <a:pt x="615183" y="2176007"/>
                </a:moveTo>
                <a:lnTo>
                  <a:pt x="619974" y="2183912"/>
                </a:lnTo>
                <a:cubicBezTo>
                  <a:pt x="620565" y="2187077"/>
                  <a:pt x="619980" y="2190187"/>
                  <a:pt x="618742" y="2193184"/>
                </a:cubicBezTo>
                <a:lnTo>
                  <a:pt x="611368" y="2203898"/>
                </a:lnTo>
                <a:lnTo>
                  <a:pt x="614573" y="2192642"/>
                </a:lnTo>
                <a:cubicBezTo>
                  <a:pt x="615711" y="2188894"/>
                  <a:pt x="616513" y="2186434"/>
                  <a:pt x="616513" y="2186434"/>
                </a:cubicBezTo>
                <a:close/>
                <a:moveTo>
                  <a:pt x="3659012" y="4248745"/>
                </a:moveTo>
                <a:cubicBezTo>
                  <a:pt x="3661112" y="4249403"/>
                  <a:pt x="3660748" y="4253404"/>
                  <a:pt x="3660565" y="4255402"/>
                </a:cubicBezTo>
                <a:lnTo>
                  <a:pt x="3658058" y="4253211"/>
                </a:lnTo>
                <a:lnTo>
                  <a:pt x="3657814" y="4252999"/>
                </a:lnTo>
                <a:lnTo>
                  <a:pt x="3657814" y="4252998"/>
                </a:lnTo>
                <a:lnTo>
                  <a:pt x="3658058" y="4253211"/>
                </a:lnTo>
                <a:lnTo>
                  <a:pt x="3660565" y="4255401"/>
                </a:lnTo>
                <a:cubicBezTo>
                  <a:pt x="3660747" y="4253402"/>
                  <a:pt x="3661111" y="4249403"/>
                  <a:pt x="3659010" y="4248745"/>
                </a:cubicBezTo>
                <a:close/>
                <a:moveTo>
                  <a:pt x="664805" y="2202294"/>
                </a:moveTo>
                <a:lnTo>
                  <a:pt x="670764" y="2219740"/>
                </a:lnTo>
                <a:lnTo>
                  <a:pt x="655903" y="2239119"/>
                </a:lnTo>
                <a:lnTo>
                  <a:pt x="653733" y="2233189"/>
                </a:lnTo>
                <a:cubicBezTo>
                  <a:pt x="657270" y="2228577"/>
                  <a:pt x="658473" y="2222586"/>
                  <a:pt x="659678" y="2216597"/>
                </a:cubicBezTo>
                <a:close/>
                <a:moveTo>
                  <a:pt x="3821611" y="4354229"/>
                </a:moveTo>
                <a:lnTo>
                  <a:pt x="3820375" y="4357475"/>
                </a:lnTo>
                <a:lnTo>
                  <a:pt x="3820679" y="4354973"/>
                </a:lnTo>
                <a:close/>
                <a:moveTo>
                  <a:pt x="3905300" y="4403728"/>
                </a:moveTo>
                <a:cubicBezTo>
                  <a:pt x="3906978" y="4404516"/>
                  <a:pt x="3906496" y="4407260"/>
                  <a:pt x="3906256" y="4408631"/>
                </a:cubicBezTo>
                <a:lnTo>
                  <a:pt x="3904317" y="4406708"/>
                </a:lnTo>
                <a:lnTo>
                  <a:pt x="3904128" y="4406520"/>
                </a:lnTo>
                <a:lnTo>
                  <a:pt x="3904129" y="4406521"/>
                </a:lnTo>
                <a:lnTo>
                  <a:pt x="3904317" y="4406708"/>
                </a:lnTo>
                <a:lnTo>
                  <a:pt x="3906255" y="4408630"/>
                </a:lnTo>
                <a:cubicBezTo>
                  <a:pt x="3906496" y="4407260"/>
                  <a:pt x="3906977" y="4404516"/>
                  <a:pt x="3905299" y="4403729"/>
                </a:cubicBezTo>
                <a:close/>
                <a:moveTo>
                  <a:pt x="711915" y="2220367"/>
                </a:moveTo>
                <a:cubicBezTo>
                  <a:pt x="715968" y="2224131"/>
                  <a:pt x="714931" y="2230003"/>
                  <a:pt x="711869" y="2233995"/>
                </a:cubicBezTo>
                <a:cubicBezTo>
                  <a:pt x="717947" y="2239640"/>
                  <a:pt x="717294" y="2245015"/>
                  <a:pt x="714356" y="2249978"/>
                </a:cubicBezTo>
                <a:lnTo>
                  <a:pt x="703526" y="2263006"/>
                </a:lnTo>
                <a:lnTo>
                  <a:pt x="701809" y="2258883"/>
                </a:lnTo>
                <a:cubicBezTo>
                  <a:pt x="700392" y="2260729"/>
                  <a:pt x="696147" y="2266265"/>
                  <a:pt x="700105" y="2269941"/>
                </a:cubicBezTo>
                <a:lnTo>
                  <a:pt x="702083" y="2271778"/>
                </a:lnTo>
                <a:cubicBezTo>
                  <a:pt x="703498" y="2269933"/>
                  <a:pt x="704419" y="2267629"/>
                  <a:pt x="704492" y="2265326"/>
                </a:cubicBezTo>
                <a:lnTo>
                  <a:pt x="704238" y="2264719"/>
                </a:lnTo>
                <a:lnTo>
                  <a:pt x="707562" y="2268448"/>
                </a:lnTo>
                <a:cubicBezTo>
                  <a:pt x="708952" y="2270593"/>
                  <a:pt x="709706" y="2273003"/>
                  <a:pt x="708175" y="2274999"/>
                </a:cubicBezTo>
                <a:lnTo>
                  <a:pt x="704284" y="2275570"/>
                </a:lnTo>
                <a:lnTo>
                  <a:pt x="702088" y="2271788"/>
                </a:lnTo>
                <a:lnTo>
                  <a:pt x="699040" y="2275763"/>
                </a:lnTo>
                <a:lnTo>
                  <a:pt x="693948" y="2275455"/>
                </a:lnTo>
                <a:cubicBezTo>
                  <a:pt x="687873" y="2269811"/>
                  <a:pt x="691968" y="2259943"/>
                  <a:pt x="695029" y="2255952"/>
                </a:cubicBezTo>
                <a:lnTo>
                  <a:pt x="711869" y="2233995"/>
                </a:lnTo>
                <a:lnTo>
                  <a:pt x="709845" y="2232114"/>
                </a:lnTo>
                <a:cubicBezTo>
                  <a:pt x="705793" y="2228350"/>
                  <a:pt x="710384" y="2222365"/>
                  <a:pt x="711915" y="2220367"/>
                </a:cubicBezTo>
                <a:close/>
                <a:moveTo>
                  <a:pt x="3462463" y="4077173"/>
                </a:moveTo>
                <a:cubicBezTo>
                  <a:pt x="3455266" y="4077671"/>
                  <a:pt x="3432592" y="4076827"/>
                  <a:pt x="3428007" y="4078954"/>
                </a:cubicBezTo>
                <a:cubicBezTo>
                  <a:pt x="3421892" y="4081788"/>
                  <a:pt x="3425138" y="4088797"/>
                  <a:pt x="3428386" y="4095811"/>
                </a:cubicBezTo>
                <a:cubicBezTo>
                  <a:pt x="3433797" y="4107495"/>
                  <a:pt x="3428765" y="4112669"/>
                  <a:pt x="3422650" y="4115504"/>
                </a:cubicBezTo>
                <a:lnTo>
                  <a:pt x="3440927" y="4126903"/>
                </a:lnTo>
                <a:cubicBezTo>
                  <a:pt x="3443983" y="4125485"/>
                  <a:pt x="3460422" y="4100830"/>
                  <a:pt x="3460867" y="4097786"/>
                </a:cubicBezTo>
                <a:cubicBezTo>
                  <a:pt x="3468512" y="4094242"/>
                  <a:pt x="3467876" y="4088859"/>
                  <a:pt x="3462463" y="4077173"/>
                </a:cubicBezTo>
                <a:close/>
                <a:moveTo>
                  <a:pt x="3930742" y="4372597"/>
                </a:moveTo>
                <a:cubicBezTo>
                  <a:pt x="3931582" y="4372991"/>
                  <a:pt x="3931100" y="4375735"/>
                  <a:pt x="3930860" y="4377108"/>
                </a:cubicBezTo>
                <a:lnTo>
                  <a:pt x="3930859" y="4377107"/>
                </a:lnTo>
                <a:lnTo>
                  <a:pt x="3930741" y="4372599"/>
                </a:lnTo>
                <a:lnTo>
                  <a:pt x="3927985" y="4372791"/>
                </a:lnTo>
                <a:lnTo>
                  <a:pt x="3927984" y="4372790"/>
                </a:lnTo>
                <a:close/>
                <a:moveTo>
                  <a:pt x="635020" y="2121595"/>
                </a:moveTo>
                <a:cubicBezTo>
                  <a:pt x="641097" y="2127240"/>
                  <a:pt x="644067" y="2150507"/>
                  <a:pt x="653252" y="2138531"/>
                </a:cubicBezTo>
                <a:lnTo>
                  <a:pt x="675539" y="2159234"/>
                </a:lnTo>
                <a:cubicBezTo>
                  <a:pt x="667885" y="2169214"/>
                  <a:pt x="669865" y="2184726"/>
                  <a:pt x="662212" y="2194704"/>
                </a:cubicBezTo>
                <a:lnTo>
                  <a:pt x="663278" y="2197823"/>
                </a:lnTo>
                <a:lnTo>
                  <a:pt x="643852" y="2179778"/>
                </a:lnTo>
                <a:cubicBezTo>
                  <a:pt x="635362" y="2190848"/>
                  <a:pt x="631975" y="2168746"/>
                  <a:pt x="626038" y="2163231"/>
                </a:cubicBezTo>
                <a:cubicBezTo>
                  <a:pt x="624059" y="2161393"/>
                  <a:pt x="620947" y="2163241"/>
                  <a:pt x="618153" y="2165781"/>
                </a:cubicBezTo>
                <a:lnTo>
                  <a:pt x="617888" y="2166076"/>
                </a:lnTo>
                <a:lnTo>
                  <a:pt x="626593" y="2153502"/>
                </a:lnTo>
                <a:cubicBezTo>
                  <a:pt x="629346" y="2147088"/>
                  <a:pt x="629369" y="2140273"/>
                  <a:pt x="622277" y="2133686"/>
                </a:cubicBezTo>
                <a:lnTo>
                  <a:pt x="620252" y="2131804"/>
                </a:lnTo>
                <a:cubicBezTo>
                  <a:pt x="621783" y="2129808"/>
                  <a:pt x="630968" y="2117832"/>
                  <a:pt x="635020" y="2121595"/>
                </a:cubicBezTo>
                <a:close/>
                <a:moveTo>
                  <a:pt x="3596448" y="4139741"/>
                </a:moveTo>
                <a:cubicBezTo>
                  <a:pt x="3593288" y="4152138"/>
                  <a:pt x="3594083" y="4140642"/>
                  <a:pt x="3590922" y="4153044"/>
                </a:cubicBezTo>
                <a:lnTo>
                  <a:pt x="3594390" y="4156196"/>
                </a:lnTo>
                <a:cubicBezTo>
                  <a:pt x="3597550" y="4143795"/>
                  <a:pt x="3596756" y="4155290"/>
                  <a:pt x="3599915" y="4142893"/>
                </a:cubicBezTo>
                <a:close/>
                <a:moveTo>
                  <a:pt x="3859438" y="4317676"/>
                </a:moveTo>
                <a:cubicBezTo>
                  <a:pt x="3856295" y="4325866"/>
                  <a:pt x="3857472" y="4317940"/>
                  <a:pt x="3854327" y="4326132"/>
                </a:cubicBezTo>
                <a:lnTo>
                  <a:pt x="3857003" y="4328878"/>
                </a:lnTo>
                <a:cubicBezTo>
                  <a:pt x="3860147" y="4320686"/>
                  <a:pt x="3858970" y="4328612"/>
                  <a:pt x="3862113" y="4320422"/>
                </a:cubicBezTo>
                <a:close/>
                <a:moveTo>
                  <a:pt x="3687397" y="4197983"/>
                </a:moveTo>
                <a:cubicBezTo>
                  <a:pt x="3688449" y="4198312"/>
                  <a:pt x="3688084" y="4202312"/>
                  <a:pt x="3687902" y="4204313"/>
                </a:cubicBezTo>
                <a:lnTo>
                  <a:pt x="3687900" y="4204311"/>
                </a:lnTo>
                <a:lnTo>
                  <a:pt x="3687396" y="4197985"/>
                </a:lnTo>
                <a:lnTo>
                  <a:pt x="3684067" y="4198999"/>
                </a:lnTo>
                <a:lnTo>
                  <a:pt x="3684066" y="4198997"/>
                </a:lnTo>
                <a:close/>
                <a:moveTo>
                  <a:pt x="4007118" y="4387631"/>
                </a:moveTo>
                <a:lnTo>
                  <a:pt x="4007120" y="4387641"/>
                </a:lnTo>
                <a:lnTo>
                  <a:pt x="4008313" y="4389865"/>
                </a:lnTo>
                <a:lnTo>
                  <a:pt x="4008072" y="4392525"/>
                </a:lnTo>
                <a:lnTo>
                  <a:pt x="4008074" y="4392535"/>
                </a:lnTo>
                <a:lnTo>
                  <a:pt x="4008072" y="4392528"/>
                </a:lnTo>
                <a:lnTo>
                  <a:pt x="4008072" y="4392525"/>
                </a:lnTo>
                <a:lnTo>
                  <a:pt x="4007120" y="4387641"/>
                </a:lnTo>
                <a:lnTo>
                  <a:pt x="4007115" y="4387632"/>
                </a:lnTo>
                <a:lnTo>
                  <a:pt x="4006280" y="4387240"/>
                </a:lnTo>
                <a:lnTo>
                  <a:pt x="4006279" y="4387237"/>
                </a:lnTo>
                <a:close/>
                <a:moveTo>
                  <a:pt x="2692784" y="3488895"/>
                </a:moveTo>
                <a:lnTo>
                  <a:pt x="2694996" y="3492482"/>
                </a:lnTo>
                <a:cubicBezTo>
                  <a:pt x="2697209" y="3496072"/>
                  <a:pt x="2698591" y="3498315"/>
                  <a:pt x="2698911" y="3499966"/>
                </a:cubicBezTo>
                <a:lnTo>
                  <a:pt x="2698910" y="3499967"/>
                </a:lnTo>
                <a:lnTo>
                  <a:pt x="2694996" y="3492484"/>
                </a:lnTo>
                <a:lnTo>
                  <a:pt x="2692784" y="3488895"/>
                </a:lnTo>
                <a:lnTo>
                  <a:pt x="2689724" y="3490720"/>
                </a:lnTo>
                <a:lnTo>
                  <a:pt x="2689724" y="3490719"/>
                </a:lnTo>
                <a:close/>
                <a:moveTo>
                  <a:pt x="4012400" y="4378229"/>
                </a:moveTo>
                <a:cubicBezTo>
                  <a:pt x="4013240" y="4378622"/>
                  <a:pt x="4013597" y="4381760"/>
                  <a:pt x="4013356" y="4383133"/>
                </a:cubicBezTo>
                <a:lnTo>
                  <a:pt x="4013354" y="4383132"/>
                </a:lnTo>
                <a:lnTo>
                  <a:pt x="4012399" y="4378231"/>
                </a:lnTo>
                <a:lnTo>
                  <a:pt x="4010242" y="4380187"/>
                </a:lnTo>
                <a:lnTo>
                  <a:pt x="4010241" y="4380186"/>
                </a:lnTo>
                <a:cubicBezTo>
                  <a:pt x="4010481" y="4378814"/>
                  <a:pt x="4011561" y="4377835"/>
                  <a:pt x="4012400" y="4378229"/>
                </a:cubicBezTo>
                <a:close/>
                <a:moveTo>
                  <a:pt x="3886078" y="4281072"/>
                </a:moveTo>
                <a:lnTo>
                  <a:pt x="3883014" y="4293912"/>
                </a:lnTo>
                <a:lnTo>
                  <a:pt x="3884272" y="4290635"/>
                </a:lnTo>
                <a:cubicBezTo>
                  <a:pt x="3885530" y="4287359"/>
                  <a:pt x="3887082" y="4282102"/>
                  <a:pt x="3886078" y="4281072"/>
                </a:cubicBezTo>
                <a:close/>
                <a:moveTo>
                  <a:pt x="3781305" y="4198603"/>
                </a:moveTo>
                <a:lnTo>
                  <a:pt x="3781307" y="4198615"/>
                </a:lnTo>
                <a:lnTo>
                  <a:pt x="3782934" y="4201431"/>
                </a:lnTo>
                <a:lnTo>
                  <a:pt x="3782855" y="4205250"/>
                </a:lnTo>
                <a:lnTo>
                  <a:pt x="3782858" y="4205263"/>
                </a:lnTo>
                <a:lnTo>
                  <a:pt x="3782855" y="4205253"/>
                </a:lnTo>
                <a:lnTo>
                  <a:pt x="3782855" y="4205250"/>
                </a:lnTo>
                <a:lnTo>
                  <a:pt x="3781307" y="4198615"/>
                </a:lnTo>
                <a:lnTo>
                  <a:pt x="3781302" y="4198605"/>
                </a:lnTo>
                <a:lnTo>
                  <a:pt x="3780257" y="4198278"/>
                </a:lnTo>
                <a:lnTo>
                  <a:pt x="3780256" y="4198274"/>
                </a:lnTo>
                <a:close/>
                <a:moveTo>
                  <a:pt x="3625848" y="4080938"/>
                </a:moveTo>
                <a:lnTo>
                  <a:pt x="3623158" y="4099873"/>
                </a:lnTo>
                <a:lnTo>
                  <a:pt x="3624422" y="4094912"/>
                </a:lnTo>
                <a:cubicBezTo>
                  <a:pt x="3625686" y="4089952"/>
                  <a:pt x="3627149" y="4082120"/>
                  <a:pt x="3625848" y="4080938"/>
                </a:cubicBezTo>
                <a:close/>
                <a:moveTo>
                  <a:pt x="3786963" y="4183919"/>
                </a:moveTo>
                <a:cubicBezTo>
                  <a:pt x="3788014" y="4184248"/>
                  <a:pt x="3788698" y="4188577"/>
                  <a:pt x="3788516" y="4190578"/>
                </a:cubicBezTo>
                <a:lnTo>
                  <a:pt x="3788514" y="4190576"/>
                </a:lnTo>
                <a:lnTo>
                  <a:pt x="3786962" y="4183922"/>
                </a:lnTo>
                <a:lnTo>
                  <a:pt x="3784499" y="4187262"/>
                </a:lnTo>
                <a:lnTo>
                  <a:pt x="3784498" y="4187260"/>
                </a:lnTo>
                <a:cubicBezTo>
                  <a:pt x="3784680" y="4185262"/>
                  <a:pt x="3785913" y="4183590"/>
                  <a:pt x="3786963" y="4183919"/>
                </a:cubicBezTo>
                <a:close/>
                <a:moveTo>
                  <a:pt x="3885145" y="4245859"/>
                </a:moveTo>
                <a:cubicBezTo>
                  <a:pt x="3880114" y="4258964"/>
                  <a:pt x="3873919" y="4261742"/>
                  <a:pt x="3868888" y="4274848"/>
                </a:cubicBezTo>
                <a:cubicBezTo>
                  <a:pt x="3867001" y="4279764"/>
                  <a:pt x="3862009" y="4295194"/>
                  <a:pt x="3860337" y="4293477"/>
                </a:cubicBezTo>
                <a:lnTo>
                  <a:pt x="3860003" y="4293134"/>
                </a:lnTo>
                <a:cubicBezTo>
                  <a:pt x="3857487" y="4299687"/>
                  <a:pt x="3856308" y="4307613"/>
                  <a:pt x="3856388" y="4312262"/>
                </a:cubicBezTo>
                <a:cubicBezTo>
                  <a:pt x="3858275" y="4307348"/>
                  <a:pt x="3861420" y="4299157"/>
                  <a:pt x="3864310" y="4295273"/>
                </a:cubicBezTo>
                <a:cubicBezTo>
                  <a:pt x="3866197" y="4290356"/>
                  <a:pt x="3872781" y="4271994"/>
                  <a:pt x="3874453" y="4273710"/>
                </a:cubicBezTo>
                <a:lnTo>
                  <a:pt x="3882748" y="4259387"/>
                </a:lnTo>
                <a:cubicBezTo>
                  <a:pt x="3883083" y="4259731"/>
                  <a:pt x="3884381" y="4258778"/>
                  <a:pt x="3885010" y="4257141"/>
                </a:cubicBezTo>
                <a:cubicBezTo>
                  <a:pt x="3887526" y="4250588"/>
                  <a:pt x="3885814" y="4246545"/>
                  <a:pt x="3885145" y="4245859"/>
                </a:cubicBezTo>
                <a:close/>
                <a:moveTo>
                  <a:pt x="3621892" y="4031527"/>
                </a:moveTo>
                <a:cubicBezTo>
                  <a:pt x="3616836" y="4051366"/>
                  <a:pt x="3609541" y="4056953"/>
                  <a:pt x="3604484" y="4076792"/>
                </a:cubicBezTo>
                <a:cubicBezTo>
                  <a:pt x="3602588" y="4084234"/>
                  <a:pt x="3597766" y="4107340"/>
                  <a:pt x="3595599" y="4105370"/>
                </a:cubicBezTo>
                <a:lnTo>
                  <a:pt x="3595165" y="4104976"/>
                </a:lnTo>
                <a:cubicBezTo>
                  <a:pt x="3592637" y="4114896"/>
                  <a:pt x="3591843" y="4126392"/>
                  <a:pt x="3592312" y="4132927"/>
                </a:cubicBezTo>
                <a:cubicBezTo>
                  <a:pt x="3594208" y="4125489"/>
                  <a:pt x="3597369" y="4113088"/>
                  <a:pt x="3600565" y="4106832"/>
                </a:cubicBezTo>
                <a:cubicBezTo>
                  <a:pt x="3602461" y="4099390"/>
                  <a:pt x="3608980" y="4071718"/>
                  <a:pt x="3611147" y="4073687"/>
                </a:cubicBezTo>
                <a:lnTo>
                  <a:pt x="3620068" y="4051252"/>
                </a:lnTo>
                <a:cubicBezTo>
                  <a:pt x="3620502" y="4051646"/>
                  <a:pt x="3622002" y="4049953"/>
                  <a:pt x="3622633" y="4047474"/>
                </a:cubicBezTo>
                <a:cubicBezTo>
                  <a:pt x="3625161" y="4037554"/>
                  <a:pt x="3622760" y="4032314"/>
                  <a:pt x="3621892" y="4031527"/>
                </a:cubicBezTo>
                <a:close/>
                <a:moveTo>
                  <a:pt x="2725446" y="3415119"/>
                </a:moveTo>
                <a:lnTo>
                  <a:pt x="2733138" y="3423083"/>
                </a:lnTo>
                <a:lnTo>
                  <a:pt x="2733153" y="3423092"/>
                </a:lnTo>
                <a:lnTo>
                  <a:pt x="2733152" y="3423095"/>
                </a:lnTo>
                <a:lnTo>
                  <a:pt x="2733138" y="3423083"/>
                </a:lnTo>
                <a:lnTo>
                  <a:pt x="2717183" y="3413008"/>
                </a:lnTo>
                <a:lnTo>
                  <a:pt x="2717165" y="3413004"/>
                </a:lnTo>
                <a:lnTo>
                  <a:pt x="2703828" y="3447952"/>
                </a:lnTo>
                <a:lnTo>
                  <a:pt x="2703825" y="3447949"/>
                </a:lnTo>
                <a:cubicBezTo>
                  <a:pt x="2707562" y="3435902"/>
                  <a:pt x="2711300" y="3423856"/>
                  <a:pt x="2717165" y="3412997"/>
                </a:cubicBezTo>
                <a:lnTo>
                  <a:pt x="2717183" y="3413008"/>
                </a:lnTo>
                <a:close/>
                <a:moveTo>
                  <a:pt x="3911276" y="4217869"/>
                </a:moveTo>
                <a:cubicBezTo>
                  <a:pt x="3910941" y="4217526"/>
                  <a:pt x="3909349" y="4220460"/>
                  <a:pt x="3908720" y="4222099"/>
                </a:cubicBezTo>
                <a:lnTo>
                  <a:pt x="3899126" y="4237371"/>
                </a:lnTo>
                <a:cubicBezTo>
                  <a:pt x="3895981" y="4245563"/>
                  <a:pt x="3892462" y="4251086"/>
                  <a:pt x="3889318" y="4259276"/>
                </a:cubicBezTo>
                <a:lnTo>
                  <a:pt x="3877837" y="4279465"/>
                </a:lnTo>
                <a:lnTo>
                  <a:pt x="3872176" y="4294210"/>
                </a:lnTo>
                <a:lnTo>
                  <a:pt x="3872966" y="4301870"/>
                </a:lnTo>
                <a:cubicBezTo>
                  <a:pt x="3877368" y="4290402"/>
                  <a:pt x="3881516" y="4283241"/>
                  <a:pt x="3885918" y="4271774"/>
                </a:cubicBezTo>
                <a:lnTo>
                  <a:pt x="3896141" y="4254862"/>
                </a:lnTo>
                <a:cubicBezTo>
                  <a:pt x="3899915" y="4245033"/>
                  <a:pt x="3903140" y="4241491"/>
                  <a:pt x="3906913" y="4231661"/>
                </a:cubicBezTo>
                <a:cubicBezTo>
                  <a:pt x="3907248" y="4232004"/>
                  <a:pt x="3908585" y="4233377"/>
                  <a:pt x="3909843" y="4230101"/>
                </a:cubicBezTo>
                <a:cubicBezTo>
                  <a:pt x="3911729" y="4225187"/>
                  <a:pt x="3912279" y="4218899"/>
                  <a:pt x="3911276" y="4217869"/>
                </a:cubicBezTo>
                <a:close/>
                <a:moveTo>
                  <a:pt x="2976180" y="3576482"/>
                </a:moveTo>
                <a:cubicBezTo>
                  <a:pt x="2966241" y="3585976"/>
                  <a:pt x="2981820" y="3586640"/>
                  <a:pt x="2971878" y="3596136"/>
                </a:cubicBezTo>
                <a:lnTo>
                  <a:pt x="2987135" y="3612658"/>
                </a:lnTo>
                <a:cubicBezTo>
                  <a:pt x="2997076" y="3603161"/>
                  <a:pt x="2981496" y="3602496"/>
                  <a:pt x="2991435" y="3593002"/>
                </a:cubicBezTo>
                <a:close/>
                <a:moveTo>
                  <a:pt x="2820243" y="3469302"/>
                </a:moveTo>
                <a:lnTo>
                  <a:pt x="2820242" y="3469315"/>
                </a:lnTo>
                <a:lnTo>
                  <a:pt x="2814768" y="3476260"/>
                </a:lnTo>
                <a:cubicBezTo>
                  <a:pt x="2813301" y="3478977"/>
                  <a:pt x="2811834" y="3481691"/>
                  <a:pt x="2809284" y="3483213"/>
                </a:cubicBezTo>
                <a:cubicBezTo>
                  <a:pt x="2811668" y="3491607"/>
                  <a:pt x="2810904" y="3499424"/>
                  <a:pt x="2805804" y="3502466"/>
                </a:cubicBezTo>
                <a:cubicBezTo>
                  <a:pt x="2805294" y="3502772"/>
                  <a:pt x="2804019" y="3503532"/>
                  <a:pt x="2803147" y="3504665"/>
                </a:cubicBezTo>
                <a:lnTo>
                  <a:pt x="2802915" y="3509094"/>
                </a:lnTo>
                <a:lnTo>
                  <a:pt x="2802911" y="3509093"/>
                </a:lnTo>
                <a:cubicBezTo>
                  <a:pt x="2800699" y="3505505"/>
                  <a:pt x="2804781" y="3503071"/>
                  <a:pt x="2805800" y="3502461"/>
                </a:cubicBezTo>
                <a:cubicBezTo>
                  <a:pt x="2810901" y="3499419"/>
                  <a:pt x="2811665" y="3491603"/>
                  <a:pt x="2809281" y="3483207"/>
                </a:cubicBezTo>
                <a:cubicBezTo>
                  <a:pt x="2814382" y="3480165"/>
                  <a:pt x="2815143" y="3472345"/>
                  <a:pt x="2820243" y="3469302"/>
                </a:cubicBezTo>
                <a:close/>
                <a:moveTo>
                  <a:pt x="4044244" y="4291466"/>
                </a:moveTo>
                <a:lnTo>
                  <a:pt x="4037530" y="4288317"/>
                </a:lnTo>
                <a:cubicBezTo>
                  <a:pt x="4036327" y="4295175"/>
                  <a:pt x="4033933" y="4288112"/>
                  <a:pt x="4032729" y="4294974"/>
                </a:cubicBezTo>
                <a:lnTo>
                  <a:pt x="4039443" y="4298123"/>
                </a:lnTo>
                <a:cubicBezTo>
                  <a:pt x="4040646" y="4291262"/>
                  <a:pt x="4043040" y="4298324"/>
                  <a:pt x="4044244" y="4291466"/>
                </a:cubicBezTo>
                <a:close/>
                <a:moveTo>
                  <a:pt x="2822448" y="3443447"/>
                </a:moveTo>
                <a:lnTo>
                  <a:pt x="2822448" y="3443448"/>
                </a:lnTo>
                <a:lnTo>
                  <a:pt x="2821426" y="3444057"/>
                </a:lnTo>
                <a:lnTo>
                  <a:pt x="2816010" y="3452813"/>
                </a:lnTo>
                <a:lnTo>
                  <a:pt x="2816009" y="3452811"/>
                </a:lnTo>
                <a:cubicBezTo>
                  <a:pt x="2816390" y="3448902"/>
                  <a:pt x="2818365" y="3445882"/>
                  <a:pt x="2821427" y="3444056"/>
                </a:cubicBezTo>
                <a:close/>
                <a:moveTo>
                  <a:pt x="2731206" y="3380000"/>
                </a:moveTo>
                <a:lnTo>
                  <a:pt x="2731217" y="3380009"/>
                </a:lnTo>
                <a:lnTo>
                  <a:pt x="2735497" y="3383036"/>
                </a:lnTo>
                <a:lnTo>
                  <a:pt x="2736912" y="3384273"/>
                </a:lnTo>
                <a:lnTo>
                  <a:pt x="2737811" y="3384946"/>
                </a:lnTo>
                <a:cubicBezTo>
                  <a:pt x="2740098" y="3386890"/>
                  <a:pt x="2742218" y="3388846"/>
                  <a:pt x="2743430" y="3389963"/>
                </a:cubicBezTo>
                <a:lnTo>
                  <a:pt x="2740971" y="3408610"/>
                </a:lnTo>
                <a:lnTo>
                  <a:pt x="2743429" y="3389963"/>
                </a:lnTo>
                <a:lnTo>
                  <a:pt x="2736912" y="3384273"/>
                </a:lnTo>
                <a:lnTo>
                  <a:pt x="2731217" y="3380009"/>
                </a:lnTo>
                <a:lnTo>
                  <a:pt x="2731206" y="3380000"/>
                </a:lnTo>
                <a:close/>
                <a:moveTo>
                  <a:pt x="382631" y="1773544"/>
                </a:moveTo>
                <a:lnTo>
                  <a:pt x="374276" y="1769476"/>
                </a:lnTo>
                <a:lnTo>
                  <a:pt x="374076" y="1769473"/>
                </a:lnTo>
                <a:cubicBezTo>
                  <a:pt x="370254" y="1773124"/>
                  <a:pt x="372967" y="1779954"/>
                  <a:pt x="377214" y="1786501"/>
                </a:cubicBezTo>
                <a:lnTo>
                  <a:pt x="384686" y="1795772"/>
                </a:lnTo>
                <a:lnTo>
                  <a:pt x="394499" y="1786398"/>
                </a:lnTo>
                <a:close/>
                <a:moveTo>
                  <a:pt x="2817936" y="3433866"/>
                </a:moveTo>
                <a:cubicBezTo>
                  <a:pt x="2818191" y="3433714"/>
                  <a:pt x="2818999" y="3434458"/>
                  <a:pt x="2820085" y="3435690"/>
                </a:cubicBezTo>
                <a:cubicBezTo>
                  <a:pt x="2821172" y="3436921"/>
                  <a:pt x="2822536" y="3438639"/>
                  <a:pt x="2823902" y="3440432"/>
                </a:cubicBezTo>
                <a:lnTo>
                  <a:pt x="2826328" y="3443798"/>
                </a:lnTo>
                <a:lnTo>
                  <a:pt x="2827735" y="3445625"/>
                </a:lnTo>
                <a:lnTo>
                  <a:pt x="2829919" y="3448782"/>
                </a:lnTo>
                <a:lnTo>
                  <a:pt x="2829932" y="3448799"/>
                </a:lnTo>
                <a:lnTo>
                  <a:pt x="2829932" y="3448800"/>
                </a:lnTo>
                <a:lnTo>
                  <a:pt x="2829919" y="3448782"/>
                </a:lnTo>
                <a:lnTo>
                  <a:pt x="2826328" y="3443798"/>
                </a:lnTo>
                <a:lnTo>
                  <a:pt x="2820085" y="3435692"/>
                </a:lnTo>
                <a:lnTo>
                  <a:pt x="2817936" y="3433867"/>
                </a:lnTo>
                <a:close/>
                <a:moveTo>
                  <a:pt x="3651365" y="3985009"/>
                </a:moveTo>
                <a:cubicBezTo>
                  <a:pt x="3650932" y="3984615"/>
                  <a:pt x="3649235" y="3989181"/>
                  <a:pt x="3648602" y="3991663"/>
                </a:cubicBezTo>
                <a:lnTo>
                  <a:pt x="3638182" y="4015788"/>
                </a:lnTo>
                <a:cubicBezTo>
                  <a:pt x="3635022" y="4028189"/>
                  <a:pt x="3631193" y="4036927"/>
                  <a:pt x="3628033" y="4049325"/>
                </a:cubicBezTo>
                <a:lnTo>
                  <a:pt x="3615717" y="4080892"/>
                </a:lnTo>
                <a:lnTo>
                  <a:pt x="3610028" y="4103213"/>
                </a:lnTo>
                <a:lnTo>
                  <a:pt x="3611600" y="4113803"/>
                </a:lnTo>
                <a:cubicBezTo>
                  <a:pt x="3616024" y="4096444"/>
                  <a:pt x="3620485" y="4085226"/>
                  <a:pt x="3624909" y="4067868"/>
                </a:cubicBezTo>
                <a:lnTo>
                  <a:pt x="3635961" y="4041261"/>
                </a:lnTo>
                <a:cubicBezTo>
                  <a:pt x="3639754" y="4026381"/>
                  <a:pt x="3643384" y="4020516"/>
                  <a:pt x="3647176" y="4005636"/>
                </a:cubicBezTo>
                <a:cubicBezTo>
                  <a:pt x="3647609" y="4006030"/>
                  <a:pt x="3649343" y="4007606"/>
                  <a:pt x="3650607" y="4002646"/>
                </a:cubicBezTo>
                <a:cubicBezTo>
                  <a:pt x="3652502" y="3995208"/>
                  <a:pt x="3652665" y="3986191"/>
                  <a:pt x="3651365" y="3985009"/>
                </a:cubicBezTo>
                <a:close/>
                <a:moveTo>
                  <a:pt x="3935827" y="4174561"/>
                </a:moveTo>
                <a:cubicBezTo>
                  <a:pt x="3934490" y="4173189"/>
                  <a:pt x="3932602" y="4178104"/>
                  <a:pt x="3930716" y="4183018"/>
                </a:cubicBezTo>
                <a:cubicBezTo>
                  <a:pt x="3929752" y="4184314"/>
                  <a:pt x="3927491" y="4186562"/>
                  <a:pt x="3926862" y="4188198"/>
                </a:cubicBezTo>
                <a:cubicBezTo>
                  <a:pt x="3925604" y="4191475"/>
                  <a:pt x="3926273" y="4192161"/>
                  <a:pt x="3926607" y="4192505"/>
                </a:cubicBezTo>
                <a:lnTo>
                  <a:pt x="3930246" y="4193957"/>
                </a:lnTo>
                <a:lnTo>
                  <a:pt x="3936831" y="4175591"/>
                </a:lnTo>
                <a:close/>
                <a:moveTo>
                  <a:pt x="4066927" y="4260524"/>
                </a:moveTo>
                <a:lnTo>
                  <a:pt x="4068600" y="4271703"/>
                </a:lnTo>
                <a:lnTo>
                  <a:pt x="4069081" y="4268958"/>
                </a:lnTo>
                <a:cubicBezTo>
                  <a:pt x="4069563" y="4266214"/>
                  <a:pt x="4069445" y="4261705"/>
                  <a:pt x="4066927" y="4260524"/>
                </a:cubicBezTo>
                <a:close/>
                <a:moveTo>
                  <a:pt x="2752601" y="3355041"/>
                </a:moveTo>
                <a:cubicBezTo>
                  <a:pt x="2753708" y="3356835"/>
                  <a:pt x="2753750" y="3358036"/>
                  <a:pt x="2753390" y="3358866"/>
                </a:cubicBezTo>
                <a:lnTo>
                  <a:pt x="2753389" y="3358867"/>
                </a:lnTo>
                <a:lnTo>
                  <a:pt x="2752601" y="3355043"/>
                </a:lnTo>
                <a:lnTo>
                  <a:pt x="2752595" y="3355041"/>
                </a:lnTo>
                <a:lnTo>
                  <a:pt x="2746310" y="3353887"/>
                </a:lnTo>
                <a:lnTo>
                  <a:pt x="2746309" y="3353888"/>
                </a:lnTo>
                <a:lnTo>
                  <a:pt x="2746309" y="3353887"/>
                </a:lnTo>
                <a:lnTo>
                  <a:pt x="2746310" y="3353887"/>
                </a:lnTo>
                <a:lnTo>
                  <a:pt x="2749422" y="3353564"/>
                </a:lnTo>
                <a:lnTo>
                  <a:pt x="2752595" y="3355041"/>
                </a:lnTo>
                <a:close/>
                <a:moveTo>
                  <a:pt x="4044524" y="4227742"/>
                </a:moveTo>
                <a:cubicBezTo>
                  <a:pt x="4042599" y="4238718"/>
                  <a:pt x="4032405" y="4239878"/>
                  <a:pt x="4030480" y="4250854"/>
                </a:cubicBezTo>
                <a:cubicBezTo>
                  <a:pt x="4029758" y="4254971"/>
                  <a:pt x="4029270" y="4268107"/>
                  <a:pt x="4025073" y="4266138"/>
                </a:cubicBezTo>
                <a:lnTo>
                  <a:pt x="4024234" y="4265745"/>
                </a:lnTo>
                <a:cubicBezTo>
                  <a:pt x="4023272" y="4271233"/>
                  <a:pt x="4025665" y="4278297"/>
                  <a:pt x="4028541" y="4282615"/>
                </a:cubicBezTo>
                <a:cubicBezTo>
                  <a:pt x="4029262" y="4278500"/>
                  <a:pt x="4030466" y="4271638"/>
                  <a:pt x="4033705" y="4268704"/>
                </a:cubicBezTo>
                <a:cubicBezTo>
                  <a:pt x="4034428" y="4264586"/>
                  <a:pt x="4036236" y="4249101"/>
                  <a:pt x="4040432" y="4251068"/>
                </a:cubicBezTo>
                <a:lnTo>
                  <a:pt x="4047874" y="4239709"/>
                </a:lnTo>
                <a:cubicBezTo>
                  <a:pt x="4048714" y="4240103"/>
                  <a:pt x="4050633" y="4239517"/>
                  <a:pt x="4050874" y="4238146"/>
                </a:cubicBezTo>
                <a:cubicBezTo>
                  <a:pt x="4051836" y="4232658"/>
                  <a:pt x="4046203" y="4228529"/>
                  <a:pt x="4044524" y="4227742"/>
                </a:cubicBezTo>
                <a:close/>
                <a:moveTo>
                  <a:pt x="2756824" y="3331048"/>
                </a:moveTo>
                <a:cubicBezTo>
                  <a:pt x="2758037" y="3332166"/>
                  <a:pt x="2759142" y="3333960"/>
                  <a:pt x="2760249" y="3335755"/>
                </a:cubicBezTo>
                <a:lnTo>
                  <a:pt x="2760244" y="3335754"/>
                </a:lnTo>
                <a:lnTo>
                  <a:pt x="2756822" y="3331051"/>
                </a:lnTo>
                <a:cubicBezTo>
                  <a:pt x="2755610" y="3329932"/>
                  <a:pt x="2754293" y="3329490"/>
                  <a:pt x="2752763" y="3330403"/>
                </a:cubicBezTo>
                <a:lnTo>
                  <a:pt x="2752765" y="3330403"/>
                </a:lnTo>
                <a:cubicBezTo>
                  <a:pt x="2754294" y="3329489"/>
                  <a:pt x="2755612" y="3329931"/>
                  <a:pt x="2756824" y="3331048"/>
                </a:cubicBezTo>
                <a:close/>
                <a:moveTo>
                  <a:pt x="3818658" y="4052971"/>
                </a:moveTo>
                <a:lnTo>
                  <a:pt x="3810257" y="4050340"/>
                </a:lnTo>
                <a:cubicBezTo>
                  <a:pt x="3809346" y="4060337"/>
                  <a:pt x="3805874" y="4051021"/>
                  <a:pt x="3804963" y="4061022"/>
                </a:cubicBezTo>
                <a:lnTo>
                  <a:pt x="3813365" y="4063654"/>
                </a:lnTo>
                <a:cubicBezTo>
                  <a:pt x="3814276" y="4053653"/>
                  <a:pt x="3817747" y="4062969"/>
                  <a:pt x="3818658" y="4052971"/>
                </a:cubicBezTo>
                <a:close/>
                <a:moveTo>
                  <a:pt x="2995620" y="3484073"/>
                </a:moveTo>
                <a:cubicBezTo>
                  <a:pt x="2989899" y="3477878"/>
                  <a:pt x="2982029" y="3481507"/>
                  <a:pt x="2978052" y="3485306"/>
                </a:cubicBezTo>
                <a:lnTo>
                  <a:pt x="2974076" y="3489105"/>
                </a:lnTo>
                <a:close/>
                <a:moveTo>
                  <a:pt x="2841983" y="3377804"/>
                </a:moveTo>
                <a:cubicBezTo>
                  <a:pt x="2839770" y="3374214"/>
                  <a:pt x="2837730" y="3375430"/>
                  <a:pt x="2836711" y="3376039"/>
                </a:cubicBezTo>
                <a:lnTo>
                  <a:pt x="2840179" y="3380120"/>
                </a:lnTo>
                <a:lnTo>
                  <a:pt x="2836709" y="3376038"/>
                </a:lnTo>
                <a:cubicBezTo>
                  <a:pt x="2837729" y="3375430"/>
                  <a:pt x="2839769" y="3374213"/>
                  <a:pt x="2841981" y="3377803"/>
                </a:cubicBezTo>
                <a:close/>
                <a:moveTo>
                  <a:pt x="4077995" y="4207801"/>
                </a:moveTo>
                <a:cubicBezTo>
                  <a:pt x="4077154" y="4207407"/>
                  <a:pt x="4075834" y="4209758"/>
                  <a:pt x="4075594" y="4211131"/>
                </a:cubicBezTo>
                <a:lnTo>
                  <a:pt x="4066232" y="4223073"/>
                </a:lnTo>
                <a:cubicBezTo>
                  <a:pt x="4065029" y="4229935"/>
                  <a:pt x="4061548" y="4234242"/>
                  <a:pt x="4060344" y="4241101"/>
                </a:cubicBezTo>
                <a:lnTo>
                  <a:pt x="4050261" y="4257161"/>
                </a:lnTo>
                <a:lnTo>
                  <a:pt x="4048094" y="4269511"/>
                </a:lnTo>
                <a:lnTo>
                  <a:pt x="4054086" y="4276776"/>
                </a:lnTo>
                <a:cubicBezTo>
                  <a:pt x="4055771" y="4267172"/>
                  <a:pt x="4059492" y="4261492"/>
                  <a:pt x="4061177" y="4251888"/>
                </a:cubicBezTo>
                <a:lnTo>
                  <a:pt x="4070779" y="4238572"/>
                </a:lnTo>
                <a:cubicBezTo>
                  <a:pt x="4072224" y="4230340"/>
                  <a:pt x="4076302" y="4227797"/>
                  <a:pt x="4077747" y="4219565"/>
                </a:cubicBezTo>
                <a:cubicBezTo>
                  <a:pt x="4078586" y="4219958"/>
                  <a:pt x="4081942" y="4221532"/>
                  <a:pt x="4082424" y="4218788"/>
                </a:cubicBezTo>
                <a:cubicBezTo>
                  <a:pt x="4083145" y="4214673"/>
                  <a:pt x="4080511" y="4208981"/>
                  <a:pt x="4077995" y="4207801"/>
                </a:cubicBezTo>
                <a:close/>
                <a:moveTo>
                  <a:pt x="3954991" y="4123430"/>
                </a:moveTo>
                <a:cubicBezTo>
                  <a:pt x="3953319" y="4121713"/>
                  <a:pt x="3952022" y="4122664"/>
                  <a:pt x="3948876" y="4130857"/>
                </a:cubicBezTo>
                <a:cubicBezTo>
                  <a:pt x="3947913" y="4132151"/>
                  <a:pt x="3936472" y="4154666"/>
                  <a:pt x="3935214" y="4157943"/>
                </a:cubicBezTo>
                <a:lnTo>
                  <a:pt x="3933153" y="4171812"/>
                </a:lnTo>
                <a:cubicBezTo>
                  <a:pt x="3935669" y="4165258"/>
                  <a:pt x="3938519" y="4159049"/>
                  <a:pt x="3940191" y="4160765"/>
                </a:cubicBezTo>
                <a:cubicBezTo>
                  <a:pt x="3941194" y="4161795"/>
                  <a:pt x="3942198" y="4162824"/>
                  <a:pt x="3944713" y="4156271"/>
                </a:cubicBezTo>
                <a:cubicBezTo>
                  <a:pt x="3946600" y="4151358"/>
                  <a:pt x="3952810" y="4130326"/>
                  <a:pt x="3954991" y="4123430"/>
                </a:cubicBezTo>
                <a:close/>
                <a:moveTo>
                  <a:pt x="3072548" y="3510659"/>
                </a:moveTo>
                <a:cubicBezTo>
                  <a:pt x="3067243" y="3507953"/>
                  <a:pt x="3061421" y="3506714"/>
                  <a:pt x="3057445" y="3510513"/>
                </a:cubicBezTo>
                <a:cubicBezTo>
                  <a:pt x="3055459" y="3512410"/>
                  <a:pt x="3057282" y="3518441"/>
                  <a:pt x="3059191" y="3520507"/>
                </a:cubicBezTo>
                <a:lnTo>
                  <a:pt x="3050750" y="3551888"/>
                </a:lnTo>
                <a:cubicBezTo>
                  <a:pt x="3060283" y="3562211"/>
                  <a:pt x="3036509" y="3581037"/>
                  <a:pt x="3030544" y="3586735"/>
                </a:cubicBezTo>
                <a:cubicBezTo>
                  <a:pt x="3030300" y="3598625"/>
                  <a:pt x="3020358" y="3608121"/>
                  <a:pt x="3014397" y="3613818"/>
                </a:cubicBezTo>
                <a:cubicBezTo>
                  <a:pt x="3025999" y="3618280"/>
                  <a:pt x="3041578" y="3618942"/>
                  <a:pt x="3049529" y="3611346"/>
                </a:cubicBezTo>
                <a:lnTo>
                  <a:pt x="3047626" y="3609282"/>
                </a:lnTo>
                <a:cubicBezTo>
                  <a:pt x="3038089" y="3598957"/>
                  <a:pt x="3059795" y="3585995"/>
                  <a:pt x="3065760" y="3580296"/>
                </a:cubicBezTo>
                <a:cubicBezTo>
                  <a:pt x="3081665" y="3565104"/>
                  <a:pt x="3068644" y="3534793"/>
                  <a:pt x="3084547" y="3519601"/>
                </a:cubicBezTo>
                <a:cubicBezTo>
                  <a:pt x="3082641" y="3517536"/>
                  <a:pt x="3077854" y="3513365"/>
                  <a:pt x="3072548" y="3510659"/>
                </a:cubicBezTo>
                <a:close/>
                <a:moveTo>
                  <a:pt x="3677694" y="3917314"/>
                </a:moveTo>
                <a:cubicBezTo>
                  <a:pt x="3675959" y="3915738"/>
                  <a:pt x="3674063" y="3923180"/>
                  <a:pt x="3672167" y="3930618"/>
                </a:cubicBezTo>
                <a:cubicBezTo>
                  <a:pt x="3671101" y="3932706"/>
                  <a:pt x="3668536" y="3936484"/>
                  <a:pt x="3667904" y="3938963"/>
                </a:cubicBezTo>
                <a:cubicBezTo>
                  <a:pt x="3666641" y="3943924"/>
                  <a:pt x="3667507" y="3944711"/>
                  <a:pt x="3667941" y="3945105"/>
                </a:cubicBezTo>
                <a:lnTo>
                  <a:pt x="3672474" y="3946172"/>
                </a:lnTo>
                <a:lnTo>
                  <a:pt x="3678995" y="3918495"/>
                </a:lnTo>
                <a:close/>
                <a:moveTo>
                  <a:pt x="3843709" y="4003220"/>
                </a:moveTo>
                <a:lnTo>
                  <a:pt x="3846636" y="4018536"/>
                </a:lnTo>
                <a:lnTo>
                  <a:pt x="3847000" y="4014535"/>
                </a:lnTo>
                <a:cubicBezTo>
                  <a:pt x="3847365" y="4010535"/>
                  <a:pt x="3846861" y="4004208"/>
                  <a:pt x="3843709" y="4003220"/>
                </a:cubicBezTo>
                <a:close/>
                <a:moveTo>
                  <a:pt x="2847235" y="3320675"/>
                </a:moveTo>
                <a:lnTo>
                  <a:pt x="2849531" y="3326665"/>
                </a:lnTo>
                <a:lnTo>
                  <a:pt x="2849529" y="3326664"/>
                </a:lnTo>
                <a:lnTo>
                  <a:pt x="2847235" y="3320677"/>
                </a:lnTo>
                <a:lnTo>
                  <a:pt x="2843068" y="3320707"/>
                </a:lnTo>
                <a:lnTo>
                  <a:pt x="2843066" y="3320705"/>
                </a:lnTo>
                <a:cubicBezTo>
                  <a:pt x="2844087" y="3320096"/>
                  <a:pt x="2846128" y="3318879"/>
                  <a:pt x="2847235" y="3320675"/>
                </a:cubicBezTo>
                <a:close/>
                <a:moveTo>
                  <a:pt x="4101998" y="4174513"/>
                </a:moveTo>
                <a:lnTo>
                  <a:pt x="4099480" y="4173333"/>
                </a:lnTo>
                <a:cubicBezTo>
                  <a:pt x="4096123" y="4171758"/>
                  <a:pt x="4095400" y="4175875"/>
                  <a:pt x="4094678" y="4179991"/>
                </a:cubicBezTo>
                <a:cubicBezTo>
                  <a:pt x="4093599" y="4180970"/>
                  <a:pt x="4090599" y="4182534"/>
                  <a:pt x="4090359" y="4183905"/>
                </a:cubicBezTo>
                <a:cubicBezTo>
                  <a:pt x="4089877" y="4186649"/>
                  <a:pt x="4091556" y="4187437"/>
                  <a:pt x="4092396" y="4187831"/>
                </a:cubicBezTo>
                <a:lnTo>
                  <a:pt x="4100189" y="4190002"/>
                </a:lnTo>
                <a:close/>
                <a:moveTo>
                  <a:pt x="3813890" y="3963024"/>
                </a:moveTo>
                <a:cubicBezTo>
                  <a:pt x="3812433" y="3979024"/>
                  <a:pt x="3800153" y="3983405"/>
                  <a:pt x="3798696" y="3999405"/>
                </a:cubicBezTo>
                <a:cubicBezTo>
                  <a:pt x="3798149" y="4005406"/>
                  <a:pt x="3798610" y="4024063"/>
                  <a:pt x="3793358" y="4022417"/>
                </a:cubicBezTo>
                <a:lnTo>
                  <a:pt x="3792310" y="4022089"/>
                </a:lnTo>
                <a:cubicBezTo>
                  <a:pt x="3791581" y="4030089"/>
                  <a:pt x="3795052" y="4039405"/>
                  <a:pt x="3798888" y="4044720"/>
                </a:cubicBezTo>
                <a:cubicBezTo>
                  <a:pt x="3799435" y="4038722"/>
                  <a:pt x="3800345" y="4028721"/>
                  <a:pt x="3804042" y="4023709"/>
                </a:cubicBezTo>
                <a:cubicBezTo>
                  <a:pt x="3804589" y="4017707"/>
                  <a:pt x="3805543" y="3995380"/>
                  <a:pt x="3810793" y="3997025"/>
                </a:cubicBezTo>
                <a:lnTo>
                  <a:pt x="3818915" y="3978999"/>
                </a:lnTo>
                <a:cubicBezTo>
                  <a:pt x="3819966" y="3979328"/>
                  <a:pt x="3822248" y="3977984"/>
                  <a:pt x="3822430" y="3975986"/>
                </a:cubicBezTo>
                <a:cubicBezTo>
                  <a:pt x="3822795" y="3971986"/>
                  <a:pt x="3821185" y="3968910"/>
                  <a:pt x="3819221" y="3966752"/>
                </a:cubicBezTo>
                <a:cubicBezTo>
                  <a:pt x="3817257" y="3964593"/>
                  <a:pt x="3814940" y="3963353"/>
                  <a:pt x="3813890" y="3963024"/>
                </a:cubicBezTo>
                <a:close/>
                <a:moveTo>
                  <a:pt x="691288" y="1808844"/>
                </a:moveTo>
                <a:lnTo>
                  <a:pt x="691312" y="1820813"/>
                </a:lnTo>
                <a:lnTo>
                  <a:pt x="690677" y="1830783"/>
                </a:lnTo>
                <a:lnTo>
                  <a:pt x="690632" y="1830649"/>
                </a:lnTo>
                <a:cubicBezTo>
                  <a:pt x="689021" y="1828213"/>
                  <a:pt x="687021" y="1825772"/>
                  <a:pt x="686356" y="1824958"/>
                </a:cubicBezTo>
                <a:close/>
                <a:moveTo>
                  <a:pt x="4106103" y="4130402"/>
                </a:moveTo>
                <a:cubicBezTo>
                  <a:pt x="4101906" y="4128434"/>
                  <a:pt x="4099988" y="4129018"/>
                  <a:pt x="4098784" y="4135880"/>
                </a:cubicBezTo>
                <a:cubicBezTo>
                  <a:pt x="4097705" y="4136857"/>
                  <a:pt x="4089059" y="4155077"/>
                  <a:pt x="4088578" y="4157822"/>
                </a:cubicBezTo>
                <a:lnTo>
                  <a:pt x="4092766" y="4170180"/>
                </a:lnTo>
                <a:cubicBezTo>
                  <a:pt x="4093729" y="4164692"/>
                  <a:pt x="4095531" y="4159597"/>
                  <a:pt x="4099727" y="4161565"/>
                </a:cubicBezTo>
                <a:cubicBezTo>
                  <a:pt x="4102245" y="4162746"/>
                  <a:pt x="4104761" y="4163927"/>
                  <a:pt x="4105724" y="4158438"/>
                </a:cubicBezTo>
                <a:cubicBezTo>
                  <a:pt x="4106446" y="4154323"/>
                  <a:pt x="4105979" y="4136284"/>
                  <a:pt x="4106103" y="4130402"/>
                </a:cubicBezTo>
                <a:close/>
                <a:moveTo>
                  <a:pt x="574157" y="1713798"/>
                </a:moveTo>
                <a:cubicBezTo>
                  <a:pt x="572179" y="1711962"/>
                  <a:pt x="564825" y="1708287"/>
                  <a:pt x="563409" y="1710133"/>
                </a:cubicBezTo>
                <a:cubicBezTo>
                  <a:pt x="559165" y="1715667"/>
                  <a:pt x="570478" y="1723018"/>
                  <a:pt x="573024" y="1728541"/>
                </a:cubicBezTo>
                <a:lnTo>
                  <a:pt x="574438" y="1726696"/>
                </a:lnTo>
                <a:cubicBezTo>
                  <a:pt x="577268" y="1723006"/>
                  <a:pt x="580097" y="1719317"/>
                  <a:pt x="574157" y="1713798"/>
                </a:cubicBezTo>
                <a:close/>
                <a:moveTo>
                  <a:pt x="662743" y="1771896"/>
                </a:moveTo>
                <a:cubicBezTo>
                  <a:pt x="654577" y="1766384"/>
                  <a:pt x="641321" y="1758809"/>
                  <a:pt x="639198" y="1761576"/>
                </a:cubicBezTo>
                <a:cubicBezTo>
                  <a:pt x="637784" y="1763420"/>
                  <a:pt x="645702" y="1770774"/>
                  <a:pt x="645702" y="1770774"/>
                </a:cubicBezTo>
                <a:cubicBezTo>
                  <a:pt x="653619" y="1778129"/>
                  <a:pt x="664367" y="1781794"/>
                  <a:pt x="673698" y="1787305"/>
                </a:cubicBezTo>
                <a:cubicBezTo>
                  <a:pt x="676528" y="1783615"/>
                  <a:pt x="670592" y="1778100"/>
                  <a:pt x="668611" y="1776260"/>
                </a:cubicBezTo>
                <a:cubicBezTo>
                  <a:pt x="667621" y="1775341"/>
                  <a:pt x="665465" y="1773732"/>
                  <a:pt x="662743" y="1771896"/>
                </a:cubicBezTo>
                <a:close/>
                <a:moveTo>
                  <a:pt x="3696854" y="3840037"/>
                </a:moveTo>
                <a:cubicBezTo>
                  <a:pt x="3694687" y="3838066"/>
                  <a:pt x="3693189" y="3839757"/>
                  <a:pt x="3690028" y="3852158"/>
                </a:cubicBezTo>
                <a:cubicBezTo>
                  <a:pt x="3688963" y="3854243"/>
                  <a:pt x="3676881" y="3889080"/>
                  <a:pt x="3675617" y="3894041"/>
                </a:cubicBezTo>
                <a:lnTo>
                  <a:pt x="3674227" y="3914157"/>
                </a:lnTo>
                <a:cubicBezTo>
                  <a:pt x="3676755" y="3904236"/>
                  <a:pt x="3679716" y="3894711"/>
                  <a:pt x="3681884" y="3896680"/>
                </a:cubicBezTo>
                <a:cubicBezTo>
                  <a:pt x="3683184" y="3897862"/>
                  <a:pt x="3684484" y="3899044"/>
                  <a:pt x="3687012" y="3889124"/>
                </a:cubicBezTo>
                <a:cubicBezTo>
                  <a:pt x="3688908" y="3881686"/>
                  <a:pt x="3694759" y="3850350"/>
                  <a:pt x="3696854" y="3840037"/>
                </a:cubicBezTo>
                <a:close/>
                <a:moveTo>
                  <a:pt x="3069338" y="3405877"/>
                </a:moveTo>
                <a:cubicBezTo>
                  <a:pt x="3063619" y="3399684"/>
                  <a:pt x="3050026" y="3397122"/>
                  <a:pt x="3044064" y="3402818"/>
                </a:cubicBezTo>
                <a:cubicBezTo>
                  <a:pt x="3040088" y="3406616"/>
                  <a:pt x="3047715" y="3414876"/>
                  <a:pt x="3049621" y="3416940"/>
                </a:cubicBezTo>
                <a:cubicBezTo>
                  <a:pt x="3037692" y="3428334"/>
                  <a:pt x="3039354" y="3442293"/>
                  <a:pt x="3027425" y="3453687"/>
                </a:cubicBezTo>
                <a:lnTo>
                  <a:pt x="3018824" y="3492996"/>
                </a:lnTo>
                <a:cubicBezTo>
                  <a:pt x="3004908" y="3506290"/>
                  <a:pt x="3000690" y="3521983"/>
                  <a:pt x="2986775" y="3535275"/>
                </a:cubicBezTo>
                <a:lnTo>
                  <a:pt x="3007991" y="3546099"/>
                </a:lnTo>
                <a:lnTo>
                  <a:pt x="3025885" y="3529006"/>
                </a:lnTo>
                <a:lnTo>
                  <a:pt x="3038463" y="3485898"/>
                </a:lnTo>
                <a:cubicBezTo>
                  <a:pt x="3048402" y="3476403"/>
                  <a:pt x="3050632" y="3462612"/>
                  <a:pt x="3060573" y="3453115"/>
                </a:cubicBezTo>
                <a:lnTo>
                  <a:pt x="3067185" y="3415706"/>
                </a:lnTo>
                <a:cubicBezTo>
                  <a:pt x="3069175" y="3413805"/>
                  <a:pt x="3071246" y="3407944"/>
                  <a:pt x="3069338" y="3405877"/>
                </a:cubicBezTo>
                <a:close/>
                <a:moveTo>
                  <a:pt x="639207" y="1739473"/>
                </a:moveTo>
                <a:cubicBezTo>
                  <a:pt x="637225" y="1737632"/>
                  <a:pt x="633830" y="1737640"/>
                  <a:pt x="632416" y="1739485"/>
                </a:cubicBezTo>
                <a:cubicBezTo>
                  <a:pt x="631000" y="1741331"/>
                  <a:pt x="628170" y="1745020"/>
                  <a:pt x="632129" y="1748698"/>
                </a:cubicBezTo>
                <a:cubicBezTo>
                  <a:pt x="634108" y="1750537"/>
                  <a:pt x="640335" y="1746841"/>
                  <a:pt x="641749" y="1744997"/>
                </a:cubicBezTo>
                <a:cubicBezTo>
                  <a:pt x="639769" y="1743157"/>
                  <a:pt x="641184" y="1741309"/>
                  <a:pt x="639207" y="1739473"/>
                </a:cubicBezTo>
                <a:close/>
                <a:moveTo>
                  <a:pt x="3852916" y="3925880"/>
                </a:moveTo>
                <a:cubicBezTo>
                  <a:pt x="3851865" y="3925551"/>
                  <a:pt x="3850451" y="3929222"/>
                  <a:pt x="3850269" y="3931224"/>
                </a:cubicBezTo>
                <a:lnTo>
                  <a:pt x="3839864" y="3950590"/>
                </a:lnTo>
                <a:cubicBezTo>
                  <a:pt x="3838953" y="3960591"/>
                  <a:pt x="3835074" y="3967604"/>
                  <a:pt x="3834162" y="3977602"/>
                </a:cubicBezTo>
                <a:lnTo>
                  <a:pt x="3823211" y="4002969"/>
                </a:lnTo>
                <a:lnTo>
                  <a:pt x="3821571" y="4020970"/>
                </a:lnTo>
                <a:lnTo>
                  <a:pt x="3829426" y="4029601"/>
                </a:lnTo>
                <a:cubicBezTo>
                  <a:pt x="3830701" y="4015602"/>
                  <a:pt x="3834763" y="4006589"/>
                  <a:pt x="3836038" y="3992590"/>
                </a:cubicBezTo>
                <a:lnTo>
                  <a:pt x="3846626" y="3971223"/>
                </a:lnTo>
                <a:cubicBezTo>
                  <a:pt x="3847719" y="3959223"/>
                  <a:pt x="3852466" y="3954538"/>
                  <a:pt x="3853559" y="3942537"/>
                </a:cubicBezTo>
                <a:cubicBezTo>
                  <a:pt x="3854608" y="3942866"/>
                  <a:pt x="3858809" y="3944182"/>
                  <a:pt x="3859173" y="3940183"/>
                </a:cubicBezTo>
                <a:cubicBezTo>
                  <a:pt x="3859719" y="3934184"/>
                  <a:pt x="3856066" y="3926867"/>
                  <a:pt x="3852916" y="3925880"/>
                </a:cubicBezTo>
                <a:close/>
                <a:moveTo>
                  <a:pt x="2762209" y="3153599"/>
                </a:moveTo>
                <a:lnTo>
                  <a:pt x="2765280" y="3156045"/>
                </a:lnTo>
                <a:lnTo>
                  <a:pt x="2765290" y="3156048"/>
                </a:lnTo>
                <a:lnTo>
                  <a:pt x="2766396" y="3157841"/>
                </a:lnTo>
                <a:lnTo>
                  <a:pt x="2766392" y="3157840"/>
                </a:lnTo>
                <a:lnTo>
                  <a:pt x="2765291" y="3156054"/>
                </a:lnTo>
                <a:lnTo>
                  <a:pt x="2765280" y="3156045"/>
                </a:lnTo>
                <a:lnTo>
                  <a:pt x="2760028" y="3154291"/>
                </a:lnTo>
                <a:lnTo>
                  <a:pt x="2760025" y="3154290"/>
                </a:lnTo>
                <a:lnTo>
                  <a:pt x="2760017" y="3154285"/>
                </a:lnTo>
                <a:lnTo>
                  <a:pt x="2760028" y="3154291"/>
                </a:lnTo>
                <a:close/>
                <a:moveTo>
                  <a:pt x="2769028" y="3144002"/>
                </a:moveTo>
                <a:cubicBezTo>
                  <a:pt x="2770133" y="3145795"/>
                  <a:pt x="2770220" y="3148199"/>
                  <a:pt x="2769199" y="3148808"/>
                </a:cubicBezTo>
                <a:lnTo>
                  <a:pt x="2769198" y="3148806"/>
                </a:lnTo>
                <a:lnTo>
                  <a:pt x="2769026" y="3144004"/>
                </a:lnTo>
                <a:lnTo>
                  <a:pt x="2763756" y="3142243"/>
                </a:lnTo>
                <a:lnTo>
                  <a:pt x="2763754" y="3142240"/>
                </a:lnTo>
                <a:cubicBezTo>
                  <a:pt x="2764775" y="3141630"/>
                  <a:pt x="2767921" y="3142206"/>
                  <a:pt x="2769028" y="3144002"/>
                </a:cubicBezTo>
                <a:close/>
                <a:moveTo>
                  <a:pt x="709481" y="1725473"/>
                </a:moveTo>
                <a:lnTo>
                  <a:pt x="711114" y="1726699"/>
                </a:lnTo>
                <a:lnTo>
                  <a:pt x="711112" y="1726702"/>
                </a:lnTo>
                <a:lnTo>
                  <a:pt x="709480" y="1725477"/>
                </a:lnTo>
                <a:close/>
                <a:moveTo>
                  <a:pt x="3879383" y="3872465"/>
                </a:moveTo>
                <a:lnTo>
                  <a:pt x="3876231" y="3871478"/>
                </a:lnTo>
                <a:cubicBezTo>
                  <a:pt x="3872030" y="3870162"/>
                  <a:pt x="3871484" y="3876163"/>
                  <a:pt x="3870937" y="3882162"/>
                </a:cubicBezTo>
                <a:cubicBezTo>
                  <a:pt x="3869706" y="3883835"/>
                  <a:pt x="3866190" y="3886848"/>
                  <a:pt x="3866008" y="3888846"/>
                </a:cubicBezTo>
                <a:cubicBezTo>
                  <a:pt x="3865643" y="3892847"/>
                  <a:pt x="3867744" y="3893506"/>
                  <a:pt x="3868795" y="3893835"/>
                </a:cubicBezTo>
                <a:lnTo>
                  <a:pt x="3878427" y="3894796"/>
                </a:lnTo>
                <a:close/>
                <a:moveTo>
                  <a:pt x="3090841" y="3307609"/>
                </a:moveTo>
                <a:lnTo>
                  <a:pt x="3067064" y="3326440"/>
                </a:lnTo>
                <a:lnTo>
                  <a:pt x="3082237" y="3346922"/>
                </a:lnTo>
                <a:cubicBezTo>
                  <a:pt x="3084145" y="3348989"/>
                  <a:pt x="3087959" y="3353119"/>
                  <a:pt x="3091937" y="3349320"/>
                </a:cubicBezTo>
                <a:cubicBezTo>
                  <a:pt x="3093923" y="3347423"/>
                  <a:pt x="3092177" y="3337427"/>
                  <a:pt x="3092261" y="3333463"/>
                </a:cubicBezTo>
                <a:cubicBezTo>
                  <a:pt x="3098225" y="3327766"/>
                  <a:pt x="3104190" y="3322067"/>
                  <a:pt x="3096563" y="3313807"/>
                </a:cubicBezTo>
                <a:close/>
                <a:moveTo>
                  <a:pt x="3880828" y="3809146"/>
                </a:moveTo>
                <a:cubicBezTo>
                  <a:pt x="3875577" y="3807501"/>
                  <a:pt x="3873295" y="3808842"/>
                  <a:pt x="3872384" y="3818844"/>
                </a:cubicBezTo>
                <a:cubicBezTo>
                  <a:pt x="3871152" y="3820513"/>
                  <a:pt x="3862119" y="3848540"/>
                  <a:pt x="3861755" y="3852541"/>
                </a:cubicBezTo>
                <a:lnTo>
                  <a:pt x="3867829" y="3868841"/>
                </a:lnTo>
                <a:cubicBezTo>
                  <a:pt x="3868558" y="3860842"/>
                  <a:pt x="3870337" y="3853171"/>
                  <a:pt x="3875587" y="3854816"/>
                </a:cubicBezTo>
                <a:cubicBezTo>
                  <a:pt x="3878739" y="3855803"/>
                  <a:pt x="3881888" y="3856789"/>
                  <a:pt x="3882616" y="3848789"/>
                </a:cubicBezTo>
                <a:cubicBezTo>
                  <a:pt x="3883163" y="3842790"/>
                  <a:pt x="3881149" y="3817475"/>
                  <a:pt x="3880828" y="3809146"/>
                </a:cubicBezTo>
                <a:close/>
                <a:moveTo>
                  <a:pt x="2818652" y="3069480"/>
                </a:moveTo>
                <a:cubicBezTo>
                  <a:pt x="2813554" y="3072524"/>
                  <a:pt x="2822059" y="3077267"/>
                  <a:pt x="2816957" y="3080310"/>
                </a:cubicBezTo>
                <a:lnTo>
                  <a:pt x="2825807" y="3094665"/>
                </a:lnTo>
                <a:cubicBezTo>
                  <a:pt x="2830908" y="3091623"/>
                  <a:pt x="2822403" y="3086878"/>
                  <a:pt x="2827502" y="3083837"/>
                </a:cubicBezTo>
                <a:close/>
                <a:moveTo>
                  <a:pt x="3160104" y="3256998"/>
                </a:moveTo>
                <a:cubicBezTo>
                  <a:pt x="3150245" y="3262532"/>
                  <a:pt x="3118762" y="3277061"/>
                  <a:pt x="3112800" y="3282757"/>
                </a:cubicBezTo>
                <a:cubicBezTo>
                  <a:pt x="3104847" y="3290354"/>
                  <a:pt x="3110565" y="3296547"/>
                  <a:pt x="3116287" y="3302744"/>
                </a:cubicBezTo>
                <a:cubicBezTo>
                  <a:pt x="3125819" y="3313066"/>
                  <a:pt x="3119775" y="3322728"/>
                  <a:pt x="3111823" y="3330325"/>
                </a:cubicBezTo>
                <a:lnTo>
                  <a:pt x="3139085" y="3331485"/>
                </a:lnTo>
                <a:cubicBezTo>
                  <a:pt x="3143060" y="3327687"/>
                  <a:pt x="3161442" y="3286809"/>
                  <a:pt x="3161522" y="3282849"/>
                </a:cubicBezTo>
                <a:cubicBezTo>
                  <a:pt x="3171465" y="3273352"/>
                  <a:pt x="3169638" y="3267324"/>
                  <a:pt x="3160104" y="3256998"/>
                </a:cubicBezTo>
                <a:close/>
                <a:moveTo>
                  <a:pt x="2868968" y="3056031"/>
                </a:moveTo>
                <a:cubicBezTo>
                  <a:pt x="2865991" y="3052899"/>
                  <a:pt x="2862779" y="3050519"/>
                  <a:pt x="2860739" y="3051737"/>
                </a:cubicBezTo>
                <a:cubicBezTo>
                  <a:pt x="2859720" y="3052345"/>
                  <a:pt x="2860911" y="3056541"/>
                  <a:pt x="2862018" y="3058338"/>
                </a:cubicBezTo>
                <a:lnTo>
                  <a:pt x="2858452" y="3075191"/>
                </a:lnTo>
                <a:cubicBezTo>
                  <a:pt x="2863982" y="3084162"/>
                  <a:pt x="2851654" y="3089062"/>
                  <a:pt x="2848593" y="3090889"/>
                </a:cubicBezTo>
                <a:cubicBezTo>
                  <a:pt x="2848851" y="3098096"/>
                  <a:pt x="2843749" y="3101139"/>
                  <a:pt x="2840689" y="3102965"/>
                </a:cubicBezTo>
                <a:cubicBezTo>
                  <a:pt x="2847154" y="3108925"/>
                  <a:pt x="2855659" y="3113667"/>
                  <a:pt x="2859739" y="3111232"/>
                </a:cubicBezTo>
                <a:lnTo>
                  <a:pt x="2858635" y="3109440"/>
                </a:lnTo>
                <a:cubicBezTo>
                  <a:pt x="2853104" y="3100467"/>
                  <a:pt x="2864497" y="3098579"/>
                  <a:pt x="2867557" y="3096753"/>
                </a:cubicBezTo>
                <a:cubicBezTo>
                  <a:pt x="2875720" y="3091882"/>
                  <a:pt x="2867635" y="3069711"/>
                  <a:pt x="2875796" y="3064843"/>
                </a:cubicBezTo>
                <a:cubicBezTo>
                  <a:pt x="2874690" y="3063048"/>
                  <a:pt x="2871946" y="3059163"/>
                  <a:pt x="2868968" y="3056031"/>
                </a:cubicBezTo>
                <a:close/>
                <a:moveTo>
                  <a:pt x="2826205" y="3018348"/>
                </a:moveTo>
                <a:cubicBezTo>
                  <a:pt x="2822887" y="3012964"/>
                  <a:pt x="2818720" y="3012994"/>
                  <a:pt x="2816680" y="3014212"/>
                </a:cubicBezTo>
                <a:lnTo>
                  <a:pt x="2814640" y="3015429"/>
                </a:lnTo>
                <a:close/>
                <a:moveTo>
                  <a:pt x="2645292" y="2875217"/>
                </a:moveTo>
                <a:lnTo>
                  <a:pt x="2645285" y="2875232"/>
                </a:lnTo>
                <a:lnTo>
                  <a:pt x="2639183" y="2879235"/>
                </a:lnTo>
                <a:lnTo>
                  <a:pt x="2639178" y="2879228"/>
                </a:lnTo>
                <a:close/>
                <a:moveTo>
                  <a:pt x="2856752" y="2983865"/>
                </a:moveTo>
                <a:cubicBezTo>
                  <a:pt x="2854084" y="2982083"/>
                  <a:pt x="2851447" y="2981201"/>
                  <a:pt x="2849918" y="2982114"/>
                </a:cubicBezTo>
                <a:cubicBezTo>
                  <a:pt x="2847877" y="2983330"/>
                  <a:pt x="2852301" y="2990509"/>
                  <a:pt x="2853407" y="2992301"/>
                </a:cubicBezTo>
                <a:cubicBezTo>
                  <a:pt x="2847285" y="2995953"/>
                  <a:pt x="2848648" y="3004957"/>
                  <a:pt x="2842527" y="3008609"/>
                </a:cubicBezTo>
                <a:lnTo>
                  <a:pt x="2839133" y="3030268"/>
                </a:lnTo>
                <a:cubicBezTo>
                  <a:pt x="2831994" y="3034527"/>
                  <a:pt x="2830210" y="3042956"/>
                  <a:pt x="2823070" y="3047216"/>
                </a:cubicBezTo>
                <a:lnTo>
                  <a:pt x="2834979" y="3059745"/>
                </a:lnTo>
                <a:lnTo>
                  <a:pt x="2844161" y="3054267"/>
                </a:lnTo>
                <a:lnTo>
                  <a:pt x="2849595" y="3031391"/>
                </a:lnTo>
                <a:cubicBezTo>
                  <a:pt x="2854695" y="3028348"/>
                  <a:pt x="2855456" y="3020530"/>
                  <a:pt x="2860559" y="3017486"/>
                </a:cubicBezTo>
                <a:lnTo>
                  <a:pt x="2862930" y="2996437"/>
                </a:lnTo>
                <a:cubicBezTo>
                  <a:pt x="2863952" y="2995827"/>
                  <a:pt x="2864886" y="2992817"/>
                  <a:pt x="2863780" y="2991021"/>
                </a:cubicBezTo>
                <a:cubicBezTo>
                  <a:pt x="2862122" y="2988332"/>
                  <a:pt x="2859420" y="2985647"/>
                  <a:pt x="2856752" y="2983865"/>
                </a:cubicBezTo>
                <a:close/>
                <a:moveTo>
                  <a:pt x="2659156" y="2843180"/>
                </a:moveTo>
                <a:lnTo>
                  <a:pt x="2659156" y="2843181"/>
                </a:lnTo>
                <a:lnTo>
                  <a:pt x="2657602" y="2843518"/>
                </a:lnTo>
                <a:lnTo>
                  <a:pt x="2647788" y="2851690"/>
                </a:lnTo>
                <a:lnTo>
                  <a:pt x="2647788" y="2851688"/>
                </a:lnTo>
                <a:lnTo>
                  <a:pt x="2657602" y="2843517"/>
                </a:lnTo>
                <a:close/>
                <a:moveTo>
                  <a:pt x="748510" y="1536340"/>
                </a:moveTo>
                <a:lnTo>
                  <a:pt x="748510" y="1536341"/>
                </a:lnTo>
                <a:lnTo>
                  <a:pt x="745894" y="1543381"/>
                </a:lnTo>
                <a:lnTo>
                  <a:pt x="745843" y="1544311"/>
                </a:lnTo>
                <a:lnTo>
                  <a:pt x="745842" y="1544314"/>
                </a:lnTo>
                <a:lnTo>
                  <a:pt x="745893" y="1543380"/>
                </a:lnTo>
                <a:close/>
                <a:moveTo>
                  <a:pt x="2657542" y="2829016"/>
                </a:moveTo>
                <a:lnTo>
                  <a:pt x="2657545" y="2829022"/>
                </a:lnTo>
                <a:lnTo>
                  <a:pt x="2659484" y="2832269"/>
                </a:lnTo>
                <a:lnTo>
                  <a:pt x="2661422" y="2837956"/>
                </a:lnTo>
                <a:lnTo>
                  <a:pt x="2662292" y="2839958"/>
                </a:lnTo>
                <a:lnTo>
                  <a:pt x="2663925" y="2845298"/>
                </a:lnTo>
                <a:lnTo>
                  <a:pt x="2664924" y="2848233"/>
                </a:lnTo>
                <a:lnTo>
                  <a:pt x="2666339" y="2853194"/>
                </a:lnTo>
                <a:lnTo>
                  <a:pt x="2666348" y="2853226"/>
                </a:lnTo>
                <a:lnTo>
                  <a:pt x="2666348" y="2853227"/>
                </a:lnTo>
                <a:lnTo>
                  <a:pt x="2666339" y="2853194"/>
                </a:lnTo>
                <a:lnTo>
                  <a:pt x="2663925" y="2845298"/>
                </a:lnTo>
                <a:lnTo>
                  <a:pt x="2661422" y="2837956"/>
                </a:lnTo>
                <a:lnTo>
                  <a:pt x="2657545" y="2829022"/>
                </a:lnTo>
                <a:lnTo>
                  <a:pt x="2657542" y="2829018"/>
                </a:lnTo>
                <a:close/>
                <a:moveTo>
                  <a:pt x="348605" y="1226653"/>
                </a:moveTo>
                <a:lnTo>
                  <a:pt x="341957" y="1223756"/>
                </a:lnTo>
                <a:lnTo>
                  <a:pt x="341810" y="1223760"/>
                </a:lnTo>
                <a:cubicBezTo>
                  <a:pt x="339514" y="1226754"/>
                  <a:pt x="342418" y="1232014"/>
                  <a:pt x="346403" y="1236998"/>
                </a:cubicBezTo>
                <a:lnTo>
                  <a:pt x="353112" y="1244005"/>
                </a:lnTo>
                <a:lnTo>
                  <a:pt x="359008" y="1236316"/>
                </a:lnTo>
                <a:close/>
                <a:moveTo>
                  <a:pt x="2872262" y="2936878"/>
                </a:moveTo>
                <a:lnTo>
                  <a:pt x="2859933" y="2941780"/>
                </a:lnTo>
                <a:lnTo>
                  <a:pt x="2868870" y="2958538"/>
                </a:lnTo>
                <a:cubicBezTo>
                  <a:pt x="2869976" y="2960333"/>
                  <a:pt x="2872188" y="2963923"/>
                  <a:pt x="2874230" y="2962705"/>
                </a:cubicBezTo>
                <a:cubicBezTo>
                  <a:pt x="2875248" y="2962097"/>
                  <a:pt x="2873969" y="2955495"/>
                  <a:pt x="2873885" y="2953092"/>
                </a:cubicBezTo>
                <a:cubicBezTo>
                  <a:pt x="2876946" y="2951267"/>
                  <a:pt x="2880006" y="2949440"/>
                  <a:pt x="2875581" y="2942263"/>
                </a:cubicBezTo>
                <a:close/>
                <a:moveTo>
                  <a:pt x="2577077" y="2732364"/>
                </a:moveTo>
                <a:lnTo>
                  <a:pt x="2581924" y="2740961"/>
                </a:lnTo>
                <a:lnTo>
                  <a:pt x="2581498" y="2741835"/>
                </a:lnTo>
                <a:lnTo>
                  <a:pt x="2581496" y="2741835"/>
                </a:lnTo>
                <a:lnTo>
                  <a:pt x="2581923" y="2740961"/>
                </a:lnTo>
                <a:lnTo>
                  <a:pt x="2576995" y="2732442"/>
                </a:lnTo>
                <a:close/>
                <a:moveTo>
                  <a:pt x="2809506" y="2880165"/>
                </a:moveTo>
                <a:cubicBezTo>
                  <a:pt x="2797079" y="2882867"/>
                  <a:pt x="2792190" y="2904244"/>
                  <a:pt x="2779763" y="2906944"/>
                </a:cubicBezTo>
                <a:lnTo>
                  <a:pt x="2793172" y="2915644"/>
                </a:lnTo>
                <a:lnTo>
                  <a:pt x="2804965" y="2910177"/>
                </a:lnTo>
                <a:cubicBezTo>
                  <a:pt x="2801166" y="2893587"/>
                  <a:pt x="2815205" y="2905046"/>
                  <a:pt x="2809506" y="2880165"/>
                </a:cubicBezTo>
                <a:close/>
                <a:moveTo>
                  <a:pt x="740180" y="1458697"/>
                </a:moveTo>
                <a:lnTo>
                  <a:pt x="740183" y="1458700"/>
                </a:lnTo>
                <a:cubicBezTo>
                  <a:pt x="739739" y="1461914"/>
                  <a:pt x="738851" y="1462706"/>
                  <a:pt x="737074" y="1464293"/>
                </a:cubicBezTo>
                <a:lnTo>
                  <a:pt x="737077" y="1464278"/>
                </a:lnTo>
                <a:close/>
                <a:moveTo>
                  <a:pt x="2908317" y="2925190"/>
                </a:moveTo>
                <a:cubicBezTo>
                  <a:pt x="2903130" y="2925832"/>
                  <a:pt x="2886464" y="2925958"/>
                  <a:pt x="2883404" y="2927784"/>
                </a:cubicBezTo>
                <a:cubicBezTo>
                  <a:pt x="2879323" y="2930218"/>
                  <a:pt x="2882640" y="2935599"/>
                  <a:pt x="2885959" y="2940983"/>
                </a:cubicBezTo>
                <a:cubicBezTo>
                  <a:pt x="2891490" y="2949954"/>
                  <a:pt x="2888515" y="2954184"/>
                  <a:pt x="2884433" y="2956618"/>
                </a:cubicBezTo>
                <a:lnTo>
                  <a:pt x="2899317" y="2964918"/>
                </a:lnTo>
                <a:cubicBezTo>
                  <a:pt x="2901357" y="2963700"/>
                  <a:pt x="2910025" y="2943804"/>
                  <a:pt x="2909938" y="2941403"/>
                </a:cubicBezTo>
                <a:cubicBezTo>
                  <a:pt x="2915040" y="2938360"/>
                  <a:pt x="2913849" y="2934163"/>
                  <a:pt x="2908317" y="2925190"/>
                </a:cubicBezTo>
                <a:close/>
                <a:moveTo>
                  <a:pt x="765755" y="1453020"/>
                </a:moveTo>
                <a:lnTo>
                  <a:pt x="765755" y="1453029"/>
                </a:lnTo>
                <a:lnTo>
                  <a:pt x="762848" y="1458906"/>
                </a:lnTo>
                <a:lnTo>
                  <a:pt x="762840" y="1459069"/>
                </a:lnTo>
                <a:lnTo>
                  <a:pt x="762736" y="1461615"/>
                </a:lnTo>
                <a:lnTo>
                  <a:pt x="762694" y="1461727"/>
                </a:lnTo>
                <a:lnTo>
                  <a:pt x="762840" y="1459069"/>
                </a:lnTo>
                <a:lnTo>
                  <a:pt x="762848" y="1458904"/>
                </a:lnTo>
                <a:close/>
                <a:moveTo>
                  <a:pt x="2605105" y="2697104"/>
                </a:moveTo>
                <a:lnTo>
                  <a:pt x="2608494" y="2700352"/>
                </a:lnTo>
                <a:lnTo>
                  <a:pt x="2608502" y="2700356"/>
                </a:lnTo>
                <a:cubicBezTo>
                  <a:pt x="2609136" y="2703121"/>
                  <a:pt x="2608676" y="2704673"/>
                  <a:pt x="2607863" y="2705575"/>
                </a:cubicBezTo>
                <a:lnTo>
                  <a:pt x="2607861" y="2705575"/>
                </a:lnTo>
                <a:lnTo>
                  <a:pt x="2608500" y="2700358"/>
                </a:lnTo>
                <a:lnTo>
                  <a:pt x="2608494" y="2700352"/>
                </a:lnTo>
                <a:lnTo>
                  <a:pt x="2601024" y="2696178"/>
                </a:lnTo>
                <a:lnTo>
                  <a:pt x="2601022" y="2696178"/>
                </a:lnTo>
                <a:lnTo>
                  <a:pt x="2601022" y="2696177"/>
                </a:lnTo>
                <a:lnTo>
                  <a:pt x="2601024" y="2696178"/>
                </a:lnTo>
                <a:close/>
                <a:moveTo>
                  <a:pt x="2707321" y="2764253"/>
                </a:moveTo>
                <a:lnTo>
                  <a:pt x="2712023" y="2767837"/>
                </a:lnTo>
                <a:lnTo>
                  <a:pt x="2712024" y="2767839"/>
                </a:lnTo>
                <a:close/>
                <a:moveTo>
                  <a:pt x="2706098" y="2763321"/>
                </a:moveTo>
                <a:lnTo>
                  <a:pt x="2708746" y="2770019"/>
                </a:lnTo>
                <a:lnTo>
                  <a:pt x="2709004" y="2770669"/>
                </a:lnTo>
                <a:lnTo>
                  <a:pt x="2709003" y="2770669"/>
                </a:lnTo>
                <a:lnTo>
                  <a:pt x="2708746" y="2770019"/>
                </a:lnTo>
                <a:lnTo>
                  <a:pt x="2706097" y="2763321"/>
                </a:lnTo>
                <a:close/>
                <a:moveTo>
                  <a:pt x="746858" y="1416137"/>
                </a:moveTo>
                <a:lnTo>
                  <a:pt x="746859" y="1416138"/>
                </a:lnTo>
                <a:lnTo>
                  <a:pt x="740190" y="1424897"/>
                </a:lnTo>
                <a:lnTo>
                  <a:pt x="745521" y="1431407"/>
                </a:lnTo>
                <a:lnTo>
                  <a:pt x="762853" y="1435668"/>
                </a:lnTo>
                <a:lnTo>
                  <a:pt x="762855" y="1435670"/>
                </a:lnTo>
                <a:lnTo>
                  <a:pt x="745519" y="1431409"/>
                </a:lnTo>
                <a:lnTo>
                  <a:pt x="740188" y="1424898"/>
                </a:lnTo>
                <a:close/>
                <a:moveTo>
                  <a:pt x="2624129" y="2671564"/>
                </a:moveTo>
                <a:cubicBezTo>
                  <a:pt x="2625185" y="2673511"/>
                  <a:pt x="2625818" y="2676277"/>
                  <a:pt x="2626453" y="2679041"/>
                </a:cubicBezTo>
                <a:lnTo>
                  <a:pt x="2626447" y="2679039"/>
                </a:lnTo>
                <a:lnTo>
                  <a:pt x="2624124" y="2671566"/>
                </a:lnTo>
                <a:cubicBezTo>
                  <a:pt x="2623068" y="2669618"/>
                  <a:pt x="2621586" y="2668488"/>
                  <a:pt x="2619257" y="2668994"/>
                </a:cubicBezTo>
                <a:lnTo>
                  <a:pt x="2619259" y="2668994"/>
                </a:lnTo>
                <a:cubicBezTo>
                  <a:pt x="2621589" y="2668488"/>
                  <a:pt x="2623071" y="2669617"/>
                  <a:pt x="2624129" y="2671564"/>
                </a:cubicBezTo>
                <a:close/>
                <a:moveTo>
                  <a:pt x="750417" y="1390429"/>
                </a:moveTo>
                <a:lnTo>
                  <a:pt x="754415" y="1395310"/>
                </a:lnTo>
                <a:lnTo>
                  <a:pt x="754414" y="1395314"/>
                </a:lnTo>
                <a:lnTo>
                  <a:pt x="750417" y="1390432"/>
                </a:lnTo>
                <a:close/>
                <a:moveTo>
                  <a:pt x="2743144" y="2697220"/>
                </a:moveTo>
                <a:lnTo>
                  <a:pt x="2743488" y="2705849"/>
                </a:lnTo>
                <a:lnTo>
                  <a:pt x="2743487" y="2705847"/>
                </a:lnTo>
                <a:lnTo>
                  <a:pt x="2743142" y="2697222"/>
                </a:lnTo>
                <a:lnTo>
                  <a:pt x="2737850" y="2695469"/>
                </a:lnTo>
                <a:lnTo>
                  <a:pt x="2737848" y="2695465"/>
                </a:lnTo>
                <a:cubicBezTo>
                  <a:pt x="2739402" y="2695127"/>
                  <a:pt x="2742509" y="2694453"/>
                  <a:pt x="2743144" y="2697220"/>
                </a:cubicBezTo>
                <a:close/>
                <a:moveTo>
                  <a:pt x="784702" y="1348372"/>
                </a:moveTo>
                <a:lnTo>
                  <a:pt x="784698" y="1348379"/>
                </a:lnTo>
                <a:lnTo>
                  <a:pt x="784199" y="1349042"/>
                </a:lnTo>
                <a:lnTo>
                  <a:pt x="784202" y="1349037"/>
                </a:lnTo>
                <a:close/>
                <a:moveTo>
                  <a:pt x="2280479" y="2347079"/>
                </a:moveTo>
                <a:lnTo>
                  <a:pt x="2280481" y="2347082"/>
                </a:lnTo>
                <a:lnTo>
                  <a:pt x="2278673" y="2351665"/>
                </a:lnTo>
                <a:lnTo>
                  <a:pt x="2278664" y="2351676"/>
                </a:lnTo>
                <a:close/>
                <a:moveTo>
                  <a:pt x="802422" y="1329972"/>
                </a:moveTo>
                <a:lnTo>
                  <a:pt x="802423" y="1329972"/>
                </a:lnTo>
                <a:lnTo>
                  <a:pt x="797848" y="1333735"/>
                </a:lnTo>
                <a:lnTo>
                  <a:pt x="797845" y="1333735"/>
                </a:lnTo>
                <a:close/>
                <a:moveTo>
                  <a:pt x="800217" y="1216468"/>
                </a:moveTo>
                <a:lnTo>
                  <a:pt x="800218" y="1216469"/>
                </a:lnTo>
                <a:lnTo>
                  <a:pt x="799551" y="1226216"/>
                </a:lnTo>
                <a:cubicBezTo>
                  <a:pt x="798661" y="1229121"/>
                  <a:pt x="797327" y="1231719"/>
                  <a:pt x="796214" y="1234117"/>
                </a:cubicBezTo>
                <a:lnTo>
                  <a:pt x="805549" y="1239878"/>
                </a:lnTo>
                <a:cubicBezTo>
                  <a:pt x="807770" y="1246346"/>
                  <a:pt x="797989" y="1271967"/>
                  <a:pt x="794433" y="1275138"/>
                </a:cubicBezTo>
                <a:lnTo>
                  <a:pt x="793098" y="1296045"/>
                </a:lnTo>
                <a:cubicBezTo>
                  <a:pt x="793098" y="1296045"/>
                  <a:pt x="792208" y="1302473"/>
                  <a:pt x="794428" y="1303305"/>
                </a:cubicBezTo>
                <a:lnTo>
                  <a:pt x="793538" y="1309733"/>
                </a:lnTo>
                <a:cubicBezTo>
                  <a:pt x="795763" y="1310568"/>
                  <a:pt x="796206" y="1312988"/>
                  <a:pt x="793985" y="1312154"/>
                </a:cubicBezTo>
                <a:lnTo>
                  <a:pt x="802426" y="1318705"/>
                </a:lnTo>
                <a:lnTo>
                  <a:pt x="802425" y="1318705"/>
                </a:lnTo>
                <a:lnTo>
                  <a:pt x="793981" y="1312154"/>
                </a:lnTo>
                <a:cubicBezTo>
                  <a:pt x="796202" y="1312988"/>
                  <a:pt x="795760" y="1310568"/>
                  <a:pt x="793537" y="1309733"/>
                </a:cubicBezTo>
                <a:lnTo>
                  <a:pt x="794427" y="1303306"/>
                </a:lnTo>
                <a:cubicBezTo>
                  <a:pt x="792205" y="1302471"/>
                  <a:pt x="793095" y="1296045"/>
                  <a:pt x="793095" y="1296045"/>
                </a:cubicBezTo>
                <a:lnTo>
                  <a:pt x="794432" y="1275138"/>
                </a:lnTo>
                <a:cubicBezTo>
                  <a:pt x="797988" y="1271967"/>
                  <a:pt x="807768" y="1246345"/>
                  <a:pt x="805548" y="1239878"/>
                </a:cubicBezTo>
                <a:lnTo>
                  <a:pt x="796213" y="1234117"/>
                </a:lnTo>
                <a:cubicBezTo>
                  <a:pt x="798438" y="1229321"/>
                  <a:pt x="801549" y="1223728"/>
                  <a:pt x="800217" y="1216468"/>
                </a:cubicBezTo>
                <a:close/>
                <a:moveTo>
                  <a:pt x="817994" y="1206242"/>
                </a:moveTo>
                <a:lnTo>
                  <a:pt x="817997" y="1206247"/>
                </a:lnTo>
                <a:lnTo>
                  <a:pt x="814440" y="1209416"/>
                </a:lnTo>
                <a:lnTo>
                  <a:pt x="814442" y="1209409"/>
                </a:lnTo>
                <a:close/>
                <a:moveTo>
                  <a:pt x="796668" y="1191472"/>
                </a:moveTo>
                <a:lnTo>
                  <a:pt x="796665" y="1191477"/>
                </a:lnTo>
                <a:lnTo>
                  <a:pt x="793112" y="1205890"/>
                </a:lnTo>
                <a:lnTo>
                  <a:pt x="793111" y="1205906"/>
                </a:lnTo>
                <a:lnTo>
                  <a:pt x="797107" y="1205154"/>
                </a:lnTo>
                <a:lnTo>
                  <a:pt x="797106" y="1205157"/>
                </a:lnTo>
                <a:lnTo>
                  <a:pt x="793108" y="1205909"/>
                </a:lnTo>
                <a:lnTo>
                  <a:pt x="793112" y="1205890"/>
                </a:lnTo>
                <a:lnTo>
                  <a:pt x="793890" y="1197467"/>
                </a:lnTo>
                <a:lnTo>
                  <a:pt x="796665" y="1191477"/>
                </a:lnTo>
                <a:lnTo>
                  <a:pt x="796666" y="1191471"/>
                </a:lnTo>
                <a:close/>
                <a:moveTo>
                  <a:pt x="2706941" y="2447506"/>
                </a:moveTo>
                <a:lnTo>
                  <a:pt x="2709787" y="2451948"/>
                </a:lnTo>
                <a:lnTo>
                  <a:pt x="2709797" y="2451956"/>
                </a:lnTo>
                <a:lnTo>
                  <a:pt x="2710431" y="2454720"/>
                </a:lnTo>
                <a:lnTo>
                  <a:pt x="2710427" y="2454714"/>
                </a:lnTo>
                <a:lnTo>
                  <a:pt x="2709798" y="2451964"/>
                </a:lnTo>
                <a:lnTo>
                  <a:pt x="2709787" y="2451948"/>
                </a:lnTo>
                <a:lnTo>
                  <a:pt x="2703882" y="2447448"/>
                </a:lnTo>
                <a:lnTo>
                  <a:pt x="2703878" y="2447449"/>
                </a:lnTo>
                <a:lnTo>
                  <a:pt x="2703870" y="2447440"/>
                </a:lnTo>
                <a:lnTo>
                  <a:pt x="2703882" y="2447448"/>
                </a:lnTo>
                <a:close/>
                <a:moveTo>
                  <a:pt x="2352207" y="2205160"/>
                </a:moveTo>
                <a:lnTo>
                  <a:pt x="2338773" y="2249803"/>
                </a:lnTo>
                <a:lnTo>
                  <a:pt x="2352205" y="2205163"/>
                </a:lnTo>
                <a:lnTo>
                  <a:pt x="2342285" y="2210500"/>
                </a:lnTo>
                <a:lnTo>
                  <a:pt x="2333289" y="2216615"/>
                </a:lnTo>
                <a:lnTo>
                  <a:pt x="2333269" y="2216629"/>
                </a:lnTo>
                <a:lnTo>
                  <a:pt x="2333272" y="2216627"/>
                </a:lnTo>
                <a:lnTo>
                  <a:pt x="2333289" y="2216615"/>
                </a:lnTo>
                <a:lnTo>
                  <a:pt x="2340133" y="2211659"/>
                </a:lnTo>
                <a:lnTo>
                  <a:pt x="2342285" y="2210500"/>
                </a:lnTo>
                <a:lnTo>
                  <a:pt x="2343707" y="2209533"/>
                </a:lnTo>
                <a:cubicBezTo>
                  <a:pt x="2347211" y="2207555"/>
                  <a:pt x="2350390" y="2206030"/>
                  <a:pt x="2352207" y="2205160"/>
                </a:cubicBezTo>
                <a:close/>
                <a:moveTo>
                  <a:pt x="826892" y="1158882"/>
                </a:moveTo>
                <a:lnTo>
                  <a:pt x="826903" y="1158895"/>
                </a:lnTo>
                <a:lnTo>
                  <a:pt x="831770" y="1162967"/>
                </a:lnTo>
                <a:lnTo>
                  <a:pt x="831778" y="1162970"/>
                </a:lnTo>
                <a:lnTo>
                  <a:pt x="831780" y="1162974"/>
                </a:lnTo>
                <a:lnTo>
                  <a:pt x="831770" y="1162967"/>
                </a:lnTo>
                <a:lnTo>
                  <a:pt x="829502" y="1161834"/>
                </a:lnTo>
                <a:lnTo>
                  <a:pt x="826903" y="1158895"/>
                </a:lnTo>
                <a:lnTo>
                  <a:pt x="826892" y="1158885"/>
                </a:lnTo>
                <a:close/>
                <a:moveTo>
                  <a:pt x="2713765" y="2433680"/>
                </a:moveTo>
                <a:cubicBezTo>
                  <a:pt x="2715320" y="2433342"/>
                  <a:pt x="2719059" y="2435430"/>
                  <a:pt x="2719692" y="2438196"/>
                </a:cubicBezTo>
                <a:cubicBezTo>
                  <a:pt x="2720326" y="2440960"/>
                  <a:pt x="2719405" y="2444063"/>
                  <a:pt x="2717852" y="2444400"/>
                </a:cubicBezTo>
                <a:lnTo>
                  <a:pt x="2717851" y="2444399"/>
                </a:lnTo>
                <a:lnTo>
                  <a:pt x="2719691" y="2438198"/>
                </a:lnTo>
                <a:lnTo>
                  <a:pt x="2713767" y="2433684"/>
                </a:lnTo>
                <a:close/>
                <a:moveTo>
                  <a:pt x="821665" y="1094964"/>
                </a:moveTo>
                <a:cubicBezTo>
                  <a:pt x="817643" y="1091228"/>
                  <a:pt x="815632" y="1089360"/>
                  <a:pt x="812756" y="1093110"/>
                </a:cubicBezTo>
                <a:cubicBezTo>
                  <a:pt x="811317" y="1094985"/>
                  <a:pt x="809881" y="1096859"/>
                  <a:pt x="811891" y="1098726"/>
                </a:cubicBezTo>
                <a:cubicBezTo>
                  <a:pt x="815914" y="1102463"/>
                  <a:pt x="820801" y="1100583"/>
                  <a:pt x="823677" y="1096834"/>
                </a:cubicBezTo>
                <a:close/>
                <a:moveTo>
                  <a:pt x="830904" y="1067991"/>
                </a:moveTo>
                <a:lnTo>
                  <a:pt x="830904" y="1067995"/>
                </a:lnTo>
                <a:lnTo>
                  <a:pt x="824681" y="1073545"/>
                </a:lnTo>
                <a:lnTo>
                  <a:pt x="822966" y="1066948"/>
                </a:lnTo>
                <a:lnTo>
                  <a:pt x="822968" y="1066948"/>
                </a:lnTo>
                <a:lnTo>
                  <a:pt x="824681" y="1073541"/>
                </a:lnTo>
                <a:close/>
                <a:moveTo>
                  <a:pt x="2463393" y="2167410"/>
                </a:moveTo>
                <a:lnTo>
                  <a:pt x="2463385" y="2167440"/>
                </a:lnTo>
                <a:lnTo>
                  <a:pt x="2449585" y="2195965"/>
                </a:lnTo>
                <a:cubicBezTo>
                  <a:pt x="2445492" y="2205355"/>
                  <a:pt x="2441400" y="2214746"/>
                  <a:pt x="2435770" y="2224521"/>
                </a:cubicBezTo>
                <a:cubicBezTo>
                  <a:pt x="2436455" y="2235511"/>
                  <a:pt x="2431341" y="2253525"/>
                  <a:pt x="2420085" y="2273069"/>
                </a:cubicBezTo>
                <a:cubicBezTo>
                  <a:pt x="2418958" y="2275025"/>
                  <a:pt x="2416144" y="2279912"/>
                  <a:pt x="2413936" y="2284508"/>
                </a:cubicBezTo>
                <a:lnTo>
                  <a:pt x="2411424" y="2294194"/>
                </a:lnTo>
                <a:lnTo>
                  <a:pt x="2411415" y="2294203"/>
                </a:lnTo>
                <a:cubicBezTo>
                  <a:pt x="2408822" y="2292617"/>
                  <a:pt x="2417828" y="2276980"/>
                  <a:pt x="2420081" y="2273067"/>
                </a:cubicBezTo>
                <a:cubicBezTo>
                  <a:pt x="2431336" y="2253524"/>
                  <a:pt x="2436452" y="2235509"/>
                  <a:pt x="2435766" y="2224519"/>
                </a:cubicBezTo>
                <a:cubicBezTo>
                  <a:pt x="2447025" y="2204969"/>
                  <a:pt x="2452137" y="2186954"/>
                  <a:pt x="2463393" y="2167410"/>
                </a:cubicBezTo>
                <a:close/>
                <a:moveTo>
                  <a:pt x="819657" y="1044095"/>
                </a:moveTo>
                <a:lnTo>
                  <a:pt x="818962" y="1051533"/>
                </a:lnTo>
                <a:lnTo>
                  <a:pt x="822306" y="1064399"/>
                </a:lnTo>
                <a:lnTo>
                  <a:pt x="822307" y="1064409"/>
                </a:lnTo>
                <a:lnTo>
                  <a:pt x="818962" y="1051536"/>
                </a:lnTo>
                <a:lnTo>
                  <a:pt x="818962" y="1051533"/>
                </a:lnTo>
                <a:lnTo>
                  <a:pt x="818961" y="1051531"/>
                </a:lnTo>
                <a:close/>
                <a:moveTo>
                  <a:pt x="2386172" y="2109642"/>
                </a:moveTo>
                <a:cubicBezTo>
                  <a:pt x="2387469" y="2110435"/>
                  <a:pt x="2386991" y="2112786"/>
                  <a:pt x="2385909" y="2115427"/>
                </a:cubicBezTo>
                <a:lnTo>
                  <a:pt x="2385907" y="2115431"/>
                </a:lnTo>
                <a:lnTo>
                  <a:pt x="2386170" y="2109648"/>
                </a:lnTo>
                <a:cubicBezTo>
                  <a:pt x="2385521" y="2109251"/>
                  <a:pt x="2383185" y="2111787"/>
                  <a:pt x="2380728" y="2114909"/>
                </a:cubicBezTo>
                <a:lnTo>
                  <a:pt x="2374573" y="2123694"/>
                </a:lnTo>
                <a:lnTo>
                  <a:pt x="2374572" y="2123694"/>
                </a:lnTo>
                <a:cubicBezTo>
                  <a:pt x="2376825" y="2119783"/>
                  <a:pt x="2384877" y="2108850"/>
                  <a:pt x="2386172" y="2109642"/>
                </a:cubicBezTo>
                <a:close/>
                <a:moveTo>
                  <a:pt x="833573" y="1048715"/>
                </a:moveTo>
                <a:lnTo>
                  <a:pt x="833574" y="1048716"/>
                </a:lnTo>
                <a:lnTo>
                  <a:pt x="833012" y="1051480"/>
                </a:lnTo>
                <a:lnTo>
                  <a:pt x="833011" y="1051481"/>
                </a:lnTo>
                <a:close/>
                <a:moveTo>
                  <a:pt x="819355" y="1027598"/>
                </a:moveTo>
                <a:lnTo>
                  <a:pt x="819466" y="1031016"/>
                </a:lnTo>
                <a:cubicBezTo>
                  <a:pt x="820243" y="1032434"/>
                  <a:pt x="821577" y="1034063"/>
                  <a:pt x="822910" y="1035690"/>
                </a:cubicBezTo>
                <a:lnTo>
                  <a:pt x="822908" y="1035693"/>
                </a:lnTo>
                <a:lnTo>
                  <a:pt x="819465" y="1031020"/>
                </a:lnTo>
                <a:cubicBezTo>
                  <a:pt x="818687" y="1029601"/>
                  <a:pt x="818465" y="1028391"/>
                  <a:pt x="819355" y="1027598"/>
                </a:cubicBezTo>
                <a:close/>
                <a:moveTo>
                  <a:pt x="820690" y="1017956"/>
                </a:moveTo>
                <a:lnTo>
                  <a:pt x="823021" y="1024323"/>
                </a:lnTo>
                <a:lnTo>
                  <a:pt x="823019" y="1024325"/>
                </a:lnTo>
                <a:lnTo>
                  <a:pt x="820690" y="1017960"/>
                </a:lnTo>
                <a:close/>
                <a:moveTo>
                  <a:pt x="2814494" y="2364474"/>
                </a:moveTo>
                <a:cubicBezTo>
                  <a:pt x="2806729" y="2366161"/>
                  <a:pt x="2815476" y="2375871"/>
                  <a:pt x="2807707" y="2377559"/>
                </a:cubicBezTo>
                <a:lnTo>
                  <a:pt x="2812774" y="2399680"/>
                </a:lnTo>
                <a:cubicBezTo>
                  <a:pt x="2820542" y="2397991"/>
                  <a:pt x="2811795" y="2388281"/>
                  <a:pt x="2819561" y="2386593"/>
                </a:cubicBezTo>
                <a:close/>
                <a:moveTo>
                  <a:pt x="842748" y="994412"/>
                </a:moveTo>
                <a:lnTo>
                  <a:pt x="842746" y="994417"/>
                </a:lnTo>
                <a:cubicBezTo>
                  <a:pt x="841802" y="996316"/>
                  <a:pt x="840246" y="997702"/>
                  <a:pt x="838914" y="998891"/>
                </a:cubicBezTo>
                <a:lnTo>
                  <a:pt x="835412" y="1007293"/>
                </a:lnTo>
                <a:lnTo>
                  <a:pt x="835413" y="1007290"/>
                </a:lnTo>
                <a:cubicBezTo>
                  <a:pt x="835913" y="1003674"/>
                  <a:pt x="836914" y="1000670"/>
                  <a:pt x="838914" y="998887"/>
                </a:cubicBezTo>
                <a:close/>
                <a:moveTo>
                  <a:pt x="2479691" y="2108659"/>
                </a:moveTo>
                <a:lnTo>
                  <a:pt x="2479691" y="2108659"/>
                </a:lnTo>
                <a:lnTo>
                  <a:pt x="2477438" y="2112573"/>
                </a:lnTo>
                <a:lnTo>
                  <a:pt x="2462910" y="2144653"/>
                </a:lnTo>
                <a:lnTo>
                  <a:pt x="2462910" y="2144650"/>
                </a:lnTo>
                <a:cubicBezTo>
                  <a:pt x="2465466" y="2135644"/>
                  <a:pt x="2470684" y="2124298"/>
                  <a:pt x="2477439" y="2112571"/>
                </a:cubicBezTo>
                <a:close/>
                <a:moveTo>
                  <a:pt x="2409909" y="2050155"/>
                </a:moveTo>
                <a:lnTo>
                  <a:pt x="2409904" y="2050163"/>
                </a:lnTo>
                <a:lnTo>
                  <a:pt x="2405493" y="2049448"/>
                </a:lnTo>
                <a:cubicBezTo>
                  <a:pt x="2403676" y="2050319"/>
                  <a:pt x="2401339" y="2052853"/>
                  <a:pt x="2397963" y="2058718"/>
                </a:cubicBezTo>
                <a:lnTo>
                  <a:pt x="2397968" y="2058708"/>
                </a:lnTo>
                <a:cubicBezTo>
                  <a:pt x="2404720" y="2046983"/>
                  <a:pt x="2407315" y="2048568"/>
                  <a:pt x="2409909" y="2050155"/>
                </a:cubicBezTo>
                <a:close/>
                <a:moveTo>
                  <a:pt x="828974" y="966560"/>
                </a:moveTo>
                <a:lnTo>
                  <a:pt x="833141" y="973056"/>
                </a:lnTo>
                <a:lnTo>
                  <a:pt x="833140" y="973060"/>
                </a:lnTo>
                <a:lnTo>
                  <a:pt x="828973" y="966564"/>
                </a:lnTo>
                <a:close/>
                <a:moveTo>
                  <a:pt x="2491633" y="2100104"/>
                </a:moveTo>
                <a:lnTo>
                  <a:pt x="2491633" y="2100106"/>
                </a:lnTo>
                <a:lnTo>
                  <a:pt x="2491622" y="2100102"/>
                </a:lnTo>
                <a:lnTo>
                  <a:pt x="2487012" y="2099253"/>
                </a:lnTo>
                <a:lnTo>
                  <a:pt x="2482360" y="2099066"/>
                </a:lnTo>
                <a:lnTo>
                  <a:pt x="2475460" y="2100786"/>
                </a:lnTo>
                <a:lnTo>
                  <a:pt x="2475455" y="2100789"/>
                </a:lnTo>
                <a:lnTo>
                  <a:pt x="2475455" y="2100787"/>
                </a:lnTo>
                <a:lnTo>
                  <a:pt x="2475460" y="2100786"/>
                </a:lnTo>
                <a:lnTo>
                  <a:pt x="2478750" y="2098920"/>
                </a:lnTo>
                <a:lnTo>
                  <a:pt x="2482360" y="2099066"/>
                </a:lnTo>
                <a:lnTo>
                  <a:pt x="2483903" y="2098681"/>
                </a:lnTo>
                <a:lnTo>
                  <a:pt x="2487012" y="2099253"/>
                </a:lnTo>
                <a:lnTo>
                  <a:pt x="2488875" y="2099329"/>
                </a:lnTo>
                <a:lnTo>
                  <a:pt x="2491622" y="2100102"/>
                </a:lnTo>
                <a:close/>
                <a:moveTo>
                  <a:pt x="2875428" y="2359941"/>
                </a:moveTo>
                <a:cubicBezTo>
                  <a:pt x="2873875" y="2360278"/>
                  <a:pt x="2873588" y="2366146"/>
                  <a:pt x="2874220" y="2368913"/>
                </a:cubicBezTo>
                <a:lnTo>
                  <a:pt x="2862485" y="2388877"/>
                </a:lnTo>
                <a:cubicBezTo>
                  <a:pt x="2865650" y="2402699"/>
                  <a:pt x="2847930" y="2403650"/>
                  <a:pt x="2843269" y="2404662"/>
                </a:cubicBezTo>
                <a:cubicBezTo>
                  <a:pt x="2840509" y="2413968"/>
                  <a:pt x="2832740" y="2415656"/>
                  <a:pt x="2828081" y="2416669"/>
                </a:cubicBezTo>
                <a:cubicBezTo>
                  <a:pt x="2833720" y="2427052"/>
                  <a:pt x="2842468" y="2436762"/>
                  <a:pt x="2848682" y="2435412"/>
                </a:cubicBezTo>
                <a:lnTo>
                  <a:pt x="2848049" y="2432648"/>
                </a:lnTo>
                <a:cubicBezTo>
                  <a:pt x="2844882" y="2418822"/>
                  <a:pt x="2860130" y="2421314"/>
                  <a:pt x="2864790" y="2420300"/>
                </a:cubicBezTo>
                <a:cubicBezTo>
                  <a:pt x="2877219" y="2417600"/>
                  <a:pt x="2876467" y="2385837"/>
                  <a:pt x="2888896" y="2383138"/>
                </a:cubicBezTo>
                <a:cubicBezTo>
                  <a:pt x="2888263" y="2380373"/>
                  <a:pt x="2886449" y="2374235"/>
                  <a:pt x="2884017" y="2368959"/>
                </a:cubicBezTo>
                <a:cubicBezTo>
                  <a:pt x="2881584" y="2363682"/>
                  <a:pt x="2878534" y="2359265"/>
                  <a:pt x="2875428" y="2359941"/>
                </a:cubicBezTo>
                <a:close/>
                <a:moveTo>
                  <a:pt x="864446" y="987253"/>
                </a:moveTo>
                <a:lnTo>
                  <a:pt x="860305" y="988620"/>
                </a:lnTo>
                <a:cubicBezTo>
                  <a:pt x="858693" y="988296"/>
                  <a:pt x="856916" y="987066"/>
                  <a:pt x="854916" y="984623"/>
                </a:cubicBezTo>
                <a:lnTo>
                  <a:pt x="854919" y="984624"/>
                </a:lnTo>
                <a:lnTo>
                  <a:pt x="860304" y="988619"/>
                </a:lnTo>
                <a:close/>
                <a:moveTo>
                  <a:pt x="828254" y="952065"/>
                </a:moveTo>
                <a:lnTo>
                  <a:pt x="832031" y="958554"/>
                </a:lnTo>
                <a:lnTo>
                  <a:pt x="832028" y="958556"/>
                </a:lnTo>
                <a:lnTo>
                  <a:pt x="828254" y="952068"/>
                </a:lnTo>
                <a:close/>
                <a:moveTo>
                  <a:pt x="850030" y="959405"/>
                </a:moveTo>
                <a:lnTo>
                  <a:pt x="850031" y="959407"/>
                </a:lnTo>
                <a:lnTo>
                  <a:pt x="850029" y="959407"/>
                </a:lnTo>
                <a:lnTo>
                  <a:pt x="849141" y="967237"/>
                </a:lnTo>
                <a:lnTo>
                  <a:pt x="845589" y="973220"/>
                </a:lnTo>
                <a:lnTo>
                  <a:pt x="845585" y="973229"/>
                </a:lnTo>
                <a:lnTo>
                  <a:pt x="842915" y="986869"/>
                </a:lnTo>
                <a:lnTo>
                  <a:pt x="842914" y="986873"/>
                </a:lnTo>
                <a:lnTo>
                  <a:pt x="845584" y="973230"/>
                </a:lnTo>
                <a:lnTo>
                  <a:pt x="845585" y="973229"/>
                </a:lnTo>
                <a:lnTo>
                  <a:pt x="845585" y="973224"/>
                </a:lnTo>
                <a:lnTo>
                  <a:pt x="845589" y="973220"/>
                </a:lnTo>
                <a:lnTo>
                  <a:pt x="850029" y="959407"/>
                </a:lnTo>
                <a:close/>
                <a:moveTo>
                  <a:pt x="2323244" y="1955280"/>
                </a:moveTo>
                <a:lnTo>
                  <a:pt x="2323240" y="1955290"/>
                </a:lnTo>
                <a:lnTo>
                  <a:pt x="2305504" y="1964735"/>
                </a:lnTo>
                <a:lnTo>
                  <a:pt x="2305506" y="1964727"/>
                </a:lnTo>
                <a:close/>
                <a:moveTo>
                  <a:pt x="2841266" y="2294441"/>
                </a:moveTo>
                <a:cubicBezTo>
                  <a:pt x="2839315" y="2293050"/>
                  <a:pt x="2837215" y="2292780"/>
                  <a:pt x="2835662" y="2293118"/>
                </a:cubicBezTo>
                <a:lnTo>
                  <a:pt x="2832555" y="2293793"/>
                </a:lnTo>
                <a:lnTo>
                  <a:pt x="2845962" y="2302491"/>
                </a:lnTo>
                <a:cubicBezTo>
                  <a:pt x="2845012" y="2298345"/>
                  <a:pt x="2843213" y="2295832"/>
                  <a:pt x="2841266" y="2294441"/>
                </a:cubicBezTo>
                <a:close/>
                <a:moveTo>
                  <a:pt x="2560235" y="2099751"/>
                </a:moveTo>
                <a:cubicBezTo>
                  <a:pt x="2561530" y="2100544"/>
                  <a:pt x="2561054" y="2102895"/>
                  <a:pt x="2559970" y="2105536"/>
                </a:cubicBezTo>
                <a:lnTo>
                  <a:pt x="2559966" y="2105545"/>
                </a:lnTo>
                <a:lnTo>
                  <a:pt x="2560230" y="2099759"/>
                </a:lnTo>
                <a:cubicBezTo>
                  <a:pt x="2559582" y="2099363"/>
                  <a:pt x="2557243" y="2101899"/>
                  <a:pt x="2554787" y="2105023"/>
                </a:cubicBezTo>
                <a:lnTo>
                  <a:pt x="2548635" y="2113802"/>
                </a:lnTo>
                <a:lnTo>
                  <a:pt x="2548633" y="2113803"/>
                </a:lnTo>
                <a:cubicBezTo>
                  <a:pt x="2550886" y="2109890"/>
                  <a:pt x="2558937" y="2098958"/>
                  <a:pt x="2560235" y="2099751"/>
                </a:cubicBezTo>
                <a:close/>
                <a:moveTo>
                  <a:pt x="851812" y="933880"/>
                </a:moveTo>
                <a:lnTo>
                  <a:pt x="849144" y="941891"/>
                </a:lnTo>
                <a:lnTo>
                  <a:pt x="849145" y="941887"/>
                </a:lnTo>
                <a:lnTo>
                  <a:pt x="851810" y="933880"/>
                </a:lnTo>
                <a:close/>
                <a:moveTo>
                  <a:pt x="846481" y="916100"/>
                </a:moveTo>
                <a:lnTo>
                  <a:pt x="846481" y="916102"/>
                </a:lnTo>
                <a:cubicBezTo>
                  <a:pt x="844259" y="915265"/>
                  <a:pt x="842926" y="913638"/>
                  <a:pt x="843369" y="916058"/>
                </a:cubicBezTo>
                <a:lnTo>
                  <a:pt x="843370" y="921687"/>
                </a:lnTo>
                <a:lnTo>
                  <a:pt x="843369" y="916059"/>
                </a:lnTo>
                <a:lnTo>
                  <a:pt x="843369" y="916058"/>
                </a:lnTo>
                <a:lnTo>
                  <a:pt x="843369" y="916057"/>
                </a:lnTo>
                <a:lnTo>
                  <a:pt x="843926" y="914857"/>
                </a:lnTo>
                <a:close/>
                <a:moveTo>
                  <a:pt x="854039" y="895278"/>
                </a:moveTo>
                <a:lnTo>
                  <a:pt x="854051" y="895293"/>
                </a:lnTo>
                <a:lnTo>
                  <a:pt x="857149" y="900948"/>
                </a:lnTo>
                <a:lnTo>
                  <a:pt x="857150" y="900954"/>
                </a:lnTo>
                <a:close/>
                <a:moveTo>
                  <a:pt x="838932" y="869330"/>
                </a:moveTo>
                <a:lnTo>
                  <a:pt x="839373" y="877348"/>
                </a:lnTo>
                <a:lnTo>
                  <a:pt x="839378" y="877372"/>
                </a:lnTo>
                <a:lnTo>
                  <a:pt x="839377" y="877375"/>
                </a:lnTo>
                <a:lnTo>
                  <a:pt x="839377" y="877375"/>
                </a:lnTo>
                <a:lnTo>
                  <a:pt x="838489" y="879702"/>
                </a:lnTo>
                <a:lnTo>
                  <a:pt x="834487" y="890182"/>
                </a:lnTo>
                <a:lnTo>
                  <a:pt x="845151" y="897568"/>
                </a:lnTo>
                <a:lnTo>
                  <a:pt x="845150" y="897572"/>
                </a:lnTo>
                <a:cubicBezTo>
                  <a:pt x="842484" y="894316"/>
                  <a:pt x="838928" y="891855"/>
                  <a:pt x="834485" y="890184"/>
                </a:cubicBezTo>
                <a:lnTo>
                  <a:pt x="838489" y="879702"/>
                </a:lnTo>
                <a:lnTo>
                  <a:pt x="839377" y="877375"/>
                </a:lnTo>
                <a:lnTo>
                  <a:pt x="839373" y="877348"/>
                </a:lnTo>
                <a:lnTo>
                  <a:pt x="838656" y="872735"/>
                </a:lnTo>
                <a:close/>
                <a:moveTo>
                  <a:pt x="2899438" y="2271641"/>
                </a:moveTo>
                <a:cubicBezTo>
                  <a:pt x="2896821" y="2268219"/>
                  <a:pt x="2893857" y="2265961"/>
                  <a:pt x="2891528" y="2266467"/>
                </a:cubicBezTo>
                <a:cubicBezTo>
                  <a:pt x="2888421" y="2267142"/>
                  <a:pt x="2890954" y="2278201"/>
                  <a:pt x="2891587" y="2280964"/>
                </a:cubicBezTo>
                <a:cubicBezTo>
                  <a:pt x="2882265" y="2282990"/>
                  <a:pt x="2880137" y="2295062"/>
                  <a:pt x="2870816" y="2297089"/>
                </a:cubicBezTo>
                <a:lnTo>
                  <a:pt x="2857242" y="2323259"/>
                </a:lnTo>
                <a:cubicBezTo>
                  <a:pt x="2846368" y="2325622"/>
                  <a:pt x="2840500" y="2335607"/>
                  <a:pt x="2829626" y="2337970"/>
                </a:cubicBezTo>
                <a:lnTo>
                  <a:pt x="2839352" y="2359077"/>
                </a:lnTo>
                <a:lnTo>
                  <a:pt x="2853334" y="2356038"/>
                </a:lnTo>
                <a:lnTo>
                  <a:pt x="2870017" y="2329191"/>
                </a:lnTo>
                <a:cubicBezTo>
                  <a:pt x="2877783" y="2327504"/>
                  <a:pt x="2882097" y="2317857"/>
                  <a:pt x="2889865" y="2316170"/>
                </a:cubicBezTo>
                <a:lnTo>
                  <a:pt x="2901886" y="2290337"/>
                </a:lnTo>
                <a:cubicBezTo>
                  <a:pt x="2903441" y="2289998"/>
                  <a:pt x="2905914" y="2286561"/>
                  <a:pt x="2905281" y="2283793"/>
                </a:cubicBezTo>
                <a:cubicBezTo>
                  <a:pt x="2904331" y="2279647"/>
                  <a:pt x="2902058" y="2275062"/>
                  <a:pt x="2899438" y="2271641"/>
                </a:cubicBezTo>
                <a:close/>
                <a:moveTo>
                  <a:pt x="2046541" y="1669647"/>
                </a:moveTo>
                <a:lnTo>
                  <a:pt x="2051130" y="1674617"/>
                </a:lnTo>
                <a:lnTo>
                  <a:pt x="2054143" y="1678800"/>
                </a:lnTo>
                <a:lnTo>
                  <a:pt x="2054142" y="1678804"/>
                </a:lnTo>
                <a:lnTo>
                  <a:pt x="2051130" y="1674621"/>
                </a:lnTo>
                <a:lnTo>
                  <a:pt x="2046541" y="1669650"/>
                </a:lnTo>
                <a:lnTo>
                  <a:pt x="2039459" y="1676414"/>
                </a:lnTo>
                <a:lnTo>
                  <a:pt x="2039458" y="1676413"/>
                </a:lnTo>
                <a:close/>
                <a:moveTo>
                  <a:pt x="870931" y="857679"/>
                </a:moveTo>
                <a:lnTo>
                  <a:pt x="870933" y="857681"/>
                </a:lnTo>
                <a:cubicBezTo>
                  <a:pt x="867377" y="860854"/>
                  <a:pt x="866043" y="864860"/>
                  <a:pt x="864709" y="868864"/>
                </a:cubicBezTo>
                <a:lnTo>
                  <a:pt x="864710" y="868856"/>
                </a:lnTo>
                <a:close/>
                <a:moveTo>
                  <a:pt x="859828" y="825341"/>
                </a:moveTo>
                <a:lnTo>
                  <a:pt x="859382" y="828548"/>
                </a:lnTo>
                <a:lnTo>
                  <a:pt x="862049" y="831805"/>
                </a:lnTo>
                <a:lnTo>
                  <a:pt x="866937" y="830264"/>
                </a:lnTo>
                <a:lnTo>
                  <a:pt x="866937" y="830266"/>
                </a:lnTo>
                <a:cubicBezTo>
                  <a:pt x="865161" y="831852"/>
                  <a:pt x="864270" y="832644"/>
                  <a:pt x="862048" y="831808"/>
                </a:cubicBezTo>
                <a:lnTo>
                  <a:pt x="859381" y="828552"/>
                </a:lnTo>
                <a:cubicBezTo>
                  <a:pt x="858050" y="826926"/>
                  <a:pt x="858938" y="826133"/>
                  <a:pt x="859828" y="825341"/>
                </a:cubicBezTo>
                <a:close/>
                <a:moveTo>
                  <a:pt x="1844775" y="1496494"/>
                </a:moveTo>
                <a:lnTo>
                  <a:pt x="1842297" y="1519791"/>
                </a:lnTo>
                <a:lnTo>
                  <a:pt x="1842298" y="1519782"/>
                </a:lnTo>
                <a:lnTo>
                  <a:pt x="1844774" y="1496497"/>
                </a:lnTo>
                <a:lnTo>
                  <a:pt x="1843848" y="1497140"/>
                </a:lnTo>
                <a:lnTo>
                  <a:pt x="1843850" y="1497108"/>
                </a:lnTo>
                <a:close/>
                <a:moveTo>
                  <a:pt x="2939217" y="2218372"/>
                </a:moveTo>
                <a:lnTo>
                  <a:pt x="2921494" y="2219322"/>
                </a:lnTo>
                <a:lnTo>
                  <a:pt x="2925640" y="2244542"/>
                </a:lnTo>
                <a:cubicBezTo>
                  <a:pt x="2926274" y="2247310"/>
                  <a:pt x="2927541" y="2252840"/>
                  <a:pt x="2930648" y="2252164"/>
                </a:cubicBezTo>
                <a:cubicBezTo>
                  <a:pt x="2932201" y="2251828"/>
                  <a:pt x="2933408" y="2242855"/>
                  <a:pt x="2934329" y="2239755"/>
                </a:cubicBezTo>
                <a:cubicBezTo>
                  <a:pt x="2938989" y="2238741"/>
                  <a:pt x="2943651" y="2237728"/>
                  <a:pt x="2941117" y="2226668"/>
                </a:cubicBezTo>
                <a:close/>
                <a:moveTo>
                  <a:pt x="874383" y="808835"/>
                </a:moveTo>
                <a:lnTo>
                  <a:pt x="874385" y="808839"/>
                </a:lnTo>
                <a:cubicBezTo>
                  <a:pt x="874941" y="810456"/>
                  <a:pt x="874941" y="811865"/>
                  <a:pt x="874051" y="812657"/>
                </a:cubicBezTo>
                <a:lnTo>
                  <a:pt x="874036" y="812655"/>
                </a:lnTo>
                <a:lnTo>
                  <a:pt x="870160" y="814005"/>
                </a:lnTo>
                <a:lnTo>
                  <a:pt x="865619" y="811739"/>
                </a:lnTo>
                <a:lnTo>
                  <a:pt x="865605" y="811737"/>
                </a:lnTo>
                <a:lnTo>
                  <a:pt x="865605" y="811731"/>
                </a:lnTo>
                <a:lnTo>
                  <a:pt x="865619" y="811739"/>
                </a:lnTo>
                <a:lnTo>
                  <a:pt x="874036" y="812655"/>
                </a:lnTo>
                <a:lnTo>
                  <a:pt x="874051" y="812650"/>
                </a:lnTo>
                <a:close/>
                <a:moveTo>
                  <a:pt x="877609" y="798219"/>
                </a:moveTo>
                <a:lnTo>
                  <a:pt x="871387" y="803767"/>
                </a:lnTo>
                <a:lnTo>
                  <a:pt x="871383" y="803761"/>
                </a:lnTo>
                <a:lnTo>
                  <a:pt x="877604" y="798217"/>
                </a:lnTo>
                <a:close/>
                <a:moveTo>
                  <a:pt x="2547963" y="1923120"/>
                </a:moveTo>
                <a:lnTo>
                  <a:pt x="2547964" y="1923121"/>
                </a:lnTo>
                <a:cubicBezTo>
                  <a:pt x="2545370" y="1921535"/>
                  <a:pt x="2540868" y="1929352"/>
                  <a:pt x="2538619" y="1933258"/>
                </a:cubicBezTo>
                <a:lnTo>
                  <a:pt x="2543406" y="1932576"/>
                </a:lnTo>
                <a:lnTo>
                  <a:pt x="2538616" y="1933260"/>
                </a:lnTo>
                <a:cubicBezTo>
                  <a:pt x="2540866" y="1929353"/>
                  <a:pt x="2545369" y="1921535"/>
                  <a:pt x="2547963" y="1923120"/>
                </a:cubicBezTo>
                <a:close/>
                <a:moveTo>
                  <a:pt x="2989912" y="2218968"/>
                </a:moveTo>
                <a:cubicBezTo>
                  <a:pt x="2983066" y="2217556"/>
                  <a:pt x="2961890" y="2210548"/>
                  <a:pt x="2957231" y="2211561"/>
                </a:cubicBezTo>
                <a:cubicBezTo>
                  <a:pt x="2951017" y="2212912"/>
                  <a:pt x="2952917" y="2221204"/>
                  <a:pt x="2954816" y="2229500"/>
                </a:cubicBezTo>
                <a:cubicBezTo>
                  <a:pt x="2957982" y="2243322"/>
                  <a:pt x="2952401" y="2247438"/>
                  <a:pt x="2946188" y="2248789"/>
                </a:cubicBezTo>
                <a:lnTo>
                  <a:pt x="2961493" y="2265778"/>
                </a:lnTo>
                <a:cubicBezTo>
                  <a:pt x="2964600" y="2265102"/>
                  <a:pt x="2984105" y="2243449"/>
                  <a:pt x="2985024" y="2240350"/>
                </a:cubicBezTo>
                <a:cubicBezTo>
                  <a:pt x="2992793" y="2238660"/>
                  <a:pt x="2993079" y="2232794"/>
                  <a:pt x="2989912" y="2218968"/>
                </a:cubicBezTo>
                <a:close/>
                <a:moveTo>
                  <a:pt x="883833" y="781403"/>
                </a:moveTo>
                <a:lnTo>
                  <a:pt x="881167" y="783781"/>
                </a:lnTo>
                <a:lnTo>
                  <a:pt x="882053" y="794255"/>
                </a:lnTo>
                <a:lnTo>
                  <a:pt x="880275" y="795841"/>
                </a:lnTo>
                <a:lnTo>
                  <a:pt x="880274" y="795836"/>
                </a:lnTo>
                <a:lnTo>
                  <a:pt x="882051" y="794251"/>
                </a:lnTo>
                <a:lnTo>
                  <a:pt x="881164" y="783776"/>
                </a:lnTo>
                <a:lnTo>
                  <a:pt x="883826" y="781403"/>
                </a:lnTo>
                <a:close/>
                <a:moveTo>
                  <a:pt x="1856660" y="1420447"/>
                </a:moveTo>
                <a:cubicBezTo>
                  <a:pt x="1857714" y="1421024"/>
                  <a:pt x="1857683" y="1422882"/>
                  <a:pt x="1857250" y="1424990"/>
                </a:cubicBezTo>
                <a:lnTo>
                  <a:pt x="1857249" y="1424994"/>
                </a:lnTo>
                <a:lnTo>
                  <a:pt x="1856659" y="1420452"/>
                </a:lnTo>
                <a:cubicBezTo>
                  <a:pt x="1856132" y="1420163"/>
                  <a:pt x="1854768" y="1422232"/>
                  <a:pt x="1853397" y="1424765"/>
                </a:cubicBezTo>
                <a:lnTo>
                  <a:pt x="1850556" y="1430867"/>
                </a:lnTo>
                <a:lnTo>
                  <a:pt x="1850557" y="1430863"/>
                </a:lnTo>
                <a:lnTo>
                  <a:pt x="1853399" y="1424760"/>
                </a:lnTo>
                <a:cubicBezTo>
                  <a:pt x="1854770" y="1422226"/>
                  <a:pt x="1856133" y="1420159"/>
                  <a:pt x="1856660" y="1420447"/>
                </a:cubicBezTo>
                <a:close/>
                <a:moveTo>
                  <a:pt x="1252517" y="986237"/>
                </a:moveTo>
                <a:cubicBezTo>
                  <a:pt x="1256569" y="990001"/>
                  <a:pt x="1247384" y="1001977"/>
                  <a:pt x="1245853" y="1003973"/>
                </a:cubicBezTo>
                <a:lnTo>
                  <a:pt x="1241261" y="1009961"/>
                </a:lnTo>
                <a:lnTo>
                  <a:pt x="1245224" y="1040984"/>
                </a:lnTo>
                <a:lnTo>
                  <a:pt x="1235095" y="1031576"/>
                </a:lnTo>
                <a:cubicBezTo>
                  <a:pt x="1232077" y="1021936"/>
                  <a:pt x="1241757" y="1013841"/>
                  <a:pt x="1235186" y="1004317"/>
                </a:cubicBezTo>
                <a:lnTo>
                  <a:pt x="1237256" y="992568"/>
                </a:lnTo>
                <a:cubicBezTo>
                  <a:pt x="1235229" y="990686"/>
                  <a:pt x="1235229" y="990686"/>
                  <a:pt x="1236760" y="988692"/>
                </a:cubicBezTo>
                <a:cubicBezTo>
                  <a:pt x="1238292" y="986695"/>
                  <a:pt x="1250494" y="984356"/>
                  <a:pt x="1252517" y="986237"/>
                </a:cubicBezTo>
                <a:close/>
                <a:moveTo>
                  <a:pt x="1282046" y="948298"/>
                </a:moveTo>
                <a:cubicBezTo>
                  <a:pt x="1284134" y="950668"/>
                  <a:pt x="1285901" y="954017"/>
                  <a:pt x="1286152" y="955957"/>
                </a:cubicBezTo>
                <a:lnTo>
                  <a:pt x="1278540" y="952308"/>
                </a:lnTo>
                <a:cubicBezTo>
                  <a:pt x="1276516" y="950427"/>
                  <a:pt x="1274488" y="948544"/>
                  <a:pt x="1276020" y="946547"/>
                </a:cubicBezTo>
                <a:cubicBezTo>
                  <a:pt x="1277549" y="944551"/>
                  <a:pt x="1279961" y="945936"/>
                  <a:pt x="1282046" y="948298"/>
                </a:cubicBezTo>
                <a:close/>
                <a:moveTo>
                  <a:pt x="2146285" y="1494872"/>
                </a:moveTo>
                <a:lnTo>
                  <a:pt x="2146279" y="1494881"/>
                </a:lnTo>
                <a:lnTo>
                  <a:pt x="2129744" y="1486720"/>
                </a:lnTo>
                <a:cubicBezTo>
                  <a:pt x="2123599" y="1486159"/>
                  <a:pt x="2117119" y="1487672"/>
                  <a:pt x="2111188" y="1491002"/>
                </a:cubicBezTo>
                <a:lnTo>
                  <a:pt x="2076625" y="1575450"/>
                </a:lnTo>
                <a:lnTo>
                  <a:pt x="2076617" y="1575448"/>
                </a:lnTo>
                <a:cubicBezTo>
                  <a:pt x="2086578" y="1547228"/>
                  <a:pt x="2096537" y="1519008"/>
                  <a:pt x="2111187" y="1490988"/>
                </a:cubicBezTo>
                <a:cubicBezTo>
                  <a:pt x="2123048" y="1484330"/>
                  <a:pt x="2137108" y="1484933"/>
                  <a:pt x="2146285" y="1494872"/>
                </a:cubicBezTo>
                <a:close/>
                <a:moveTo>
                  <a:pt x="1549250" y="1087383"/>
                </a:moveTo>
                <a:lnTo>
                  <a:pt x="1550433" y="1088483"/>
                </a:lnTo>
                <a:lnTo>
                  <a:pt x="1550432" y="1088484"/>
                </a:lnTo>
                <a:lnTo>
                  <a:pt x="1549249" y="1087386"/>
                </a:lnTo>
                <a:lnTo>
                  <a:pt x="1545991" y="1091635"/>
                </a:lnTo>
                <a:lnTo>
                  <a:pt x="1545990" y="1091634"/>
                </a:lnTo>
                <a:close/>
                <a:moveTo>
                  <a:pt x="2584718" y="1792306"/>
                </a:moveTo>
                <a:lnTo>
                  <a:pt x="2586355" y="1798595"/>
                </a:lnTo>
                <a:lnTo>
                  <a:pt x="2586353" y="1798597"/>
                </a:lnTo>
                <a:lnTo>
                  <a:pt x="2584716" y="1792313"/>
                </a:lnTo>
                <a:lnTo>
                  <a:pt x="2576667" y="1803242"/>
                </a:lnTo>
                <a:lnTo>
                  <a:pt x="2576664" y="1803243"/>
                </a:lnTo>
                <a:cubicBezTo>
                  <a:pt x="2578916" y="1799331"/>
                  <a:pt x="2583420" y="1791512"/>
                  <a:pt x="2584718" y="1792306"/>
                </a:cubicBezTo>
                <a:close/>
                <a:moveTo>
                  <a:pt x="2433422" y="1674186"/>
                </a:moveTo>
                <a:cubicBezTo>
                  <a:pt x="2435717" y="1676672"/>
                  <a:pt x="2428539" y="1683529"/>
                  <a:pt x="2428539" y="1683529"/>
                </a:cubicBezTo>
                <a:cubicBezTo>
                  <a:pt x="2419920" y="1703451"/>
                  <a:pt x="2415940" y="1725958"/>
                  <a:pt x="2410516" y="1747508"/>
                </a:cubicBezTo>
                <a:lnTo>
                  <a:pt x="2404635" y="1765864"/>
                </a:lnTo>
                <a:lnTo>
                  <a:pt x="2396655" y="1777786"/>
                </a:lnTo>
                <a:lnTo>
                  <a:pt x="2384473" y="1804682"/>
                </a:lnTo>
                <a:lnTo>
                  <a:pt x="2383816" y="1805747"/>
                </a:lnTo>
                <a:lnTo>
                  <a:pt x="2383934" y="1805873"/>
                </a:lnTo>
                <a:lnTo>
                  <a:pt x="2340006" y="1902865"/>
                </a:lnTo>
                <a:lnTo>
                  <a:pt x="2337292" y="1901634"/>
                </a:lnTo>
                <a:cubicBezTo>
                  <a:pt x="2354035" y="1885639"/>
                  <a:pt x="2347542" y="1859103"/>
                  <a:pt x="2366679" y="1840823"/>
                </a:cubicBezTo>
                <a:cubicBezTo>
                  <a:pt x="2372049" y="1807633"/>
                  <a:pt x="2382111" y="1774642"/>
                  <a:pt x="2389775" y="1743937"/>
                </a:cubicBezTo>
                <a:cubicBezTo>
                  <a:pt x="2397050" y="1732314"/>
                  <a:pt x="2418872" y="1697435"/>
                  <a:pt x="2407402" y="1685014"/>
                </a:cubicBezTo>
                <a:cubicBezTo>
                  <a:pt x="2409794" y="1682731"/>
                  <a:pt x="2433422" y="1674186"/>
                  <a:pt x="2433422" y="1674186"/>
                </a:cubicBezTo>
                <a:close/>
                <a:moveTo>
                  <a:pt x="1114942" y="744303"/>
                </a:moveTo>
                <a:lnTo>
                  <a:pt x="1114942" y="744303"/>
                </a:lnTo>
                <a:lnTo>
                  <a:pt x="1112765" y="752155"/>
                </a:lnTo>
                <a:lnTo>
                  <a:pt x="1111831" y="755524"/>
                </a:lnTo>
                <a:lnTo>
                  <a:pt x="1113113" y="760008"/>
                </a:lnTo>
                <a:lnTo>
                  <a:pt x="1113112" y="760014"/>
                </a:lnTo>
                <a:lnTo>
                  <a:pt x="1111830" y="755528"/>
                </a:lnTo>
                <a:lnTo>
                  <a:pt x="1112765" y="752155"/>
                </a:lnTo>
                <a:close/>
                <a:moveTo>
                  <a:pt x="1122165" y="718743"/>
                </a:moveTo>
                <a:lnTo>
                  <a:pt x="1122164" y="718746"/>
                </a:lnTo>
                <a:lnTo>
                  <a:pt x="1121613" y="719345"/>
                </a:lnTo>
                <a:cubicBezTo>
                  <a:pt x="1119835" y="720227"/>
                  <a:pt x="1117836" y="720602"/>
                  <a:pt x="1116724" y="720185"/>
                </a:cubicBezTo>
                <a:lnTo>
                  <a:pt x="1116724" y="720184"/>
                </a:lnTo>
                <a:lnTo>
                  <a:pt x="1113224" y="718022"/>
                </a:lnTo>
                <a:lnTo>
                  <a:pt x="1112725" y="715301"/>
                </a:lnTo>
                <a:lnTo>
                  <a:pt x="1116724" y="720184"/>
                </a:lnTo>
                <a:lnTo>
                  <a:pt x="1116725" y="720184"/>
                </a:lnTo>
                <a:cubicBezTo>
                  <a:pt x="1117835" y="720600"/>
                  <a:pt x="1119837" y="720225"/>
                  <a:pt x="1121614" y="719344"/>
                </a:cubicBezTo>
                <a:close/>
                <a:moveTo>
                  <a:pt x="2706695" y="1787589"/>
                </a:moveTo>
                <a:cubicBezTo>
                  <a:pt x="2688684" y="1818861"/>
                  <a:pt x="2684256" y="1847866"/>
                  <a:pt x="2666244" y="1879139"/>
                </a:cubicBezTo>
                <a:lnTo>
                  <a:pt x="2687197" y="1854945"/>
                </a:lnTo>
                <a:lnTo>
                  <a:pt x="2703909" y="1822878"/>
                </a:lnTo>
                <a:cubicBezTo>
                  <a:pt x="2696126" y="1818121"/>
                  <a:pt x="2718369" y="1794722"/>
                  <a:pt x="2706695" y="1787589"/>
                </a:cubicBezTo>
                <a:close/>
                <a:moveTo>
                  <a:pt x="1949559" y="1268626"/>
                </a:moveTo>
                <a:lnTo>
                  <a:pt x="1949561" y="1268627"/>
                </a:lnTo>
                <a:cubicBezTo>
                  <a:pt x="1947452" y="1267475"/>
                  <a:pt x="1945221" y="1273758"/>
                  <a:pt x="1944108" y="1276898"/>
                </a:cubicBezTo>
                <a:lnTo>
                  <a:pt x="1947510" y="1276197"/>
                </a:lnTo>
                <a:lnTo>
                  <a:pt x="1944107" y="1276900"/>
                </a:lnTo>
                <a:cubicBezTo>
                  <a:pt x="1945220" y="1273759"/>
                  <a:pt x="1947451" y="1267475"/>
                  <a:pt x="1949559" y="1268626"/>
                </a:cubicBezTo>
                <a:close/>
                <a:moveTo>
                  <a:pt x="2173672" y="1417264"/>
                </a:moveTo>
                <a:lnTo>
                  <a:pt x="2165813" y="1457511"/>
                </a:lnTo>
                <a:lnTo>
                  <a:pt x="2173671" y="1417267"/>
                </a:lnTo>
                <a:lnTo>
                  <a:pt x="2159556" y="1412496"/>
                </a:lnTo>
                <a:lnTo>
                  <a:pt x="2147137" y="1409761"/>
                </a:lnTo>
                <a:lnTo>
                  <a:pt x="2147112" y="1409756"/>
                </a:lnTo>
                <a:lnTo>
                  <a:pt x="2147114" y="1409756"/>
                </a:lnTo>
                <a:lnTo>
                  <a:pt x="2147137" y="1409761"/>
                </a:lnTo>
                <a:lnTo>
                  <a:pt x="2156492" y="1411460"/>
                </a:lnTo>
                <a:lnTo>
                  <a:pt x="2159556" y="1412496"/>
                </a:lnTo>
                <a:lnTo>
                  <a:pt x="2161518" y="1412929"/>
                </a:lnTo>
                <a:cubicBezTo>
                  <a:pt x="2166475" y="1414497"/>
                  <a:pt x="2171056" y="1416258"/>
                  <a:pt x="2173672" y="1417264"/>
                </a:cubicBezTo>
                <a:close/>
                <a:moveTo>
                  <a:pt x="1112727" y="692766"/>
                </a:moveTo>
                <a:lnTo>
                  <a:pt x="1115352" y="699491"/>
                </a:lnTo>
                <a:cubicBezTo>
                  <a:pt x="1116394" y="702172"/>
                  <a:pt x="1117449" y="705103"/>
                  <a:pt x="1118060" y="707728"/>
                </a:cubicBezTo>
                <a:lnTo>
                  <a:pt x="1118060" y="707729"/>
                </a:lnTo>
                <a:lnTo>
                  <a:pt x="1115352" y="699493"/>
                </a:lnTo>
                <a:cubicBezTo>
                  <a:pt x="1114311" y="696812"/>
                  <a:pt x="1113283" y="694384"/>
                  <a:pt x="1112727" y="692766"/>
                </a:cubicBezTo>
                <a:close/>
                <a:moveTo>
                  <a:pt x="2438167" y="1588286"/>
                </a:moveTo>
                <a:lnTo>
                  <a:pt x="2441655" y="1601435"/>
                </a:lnTo>
                <a:cubicBezTo>
                  <a:pt x="2444188" y="1606615"/>
                  <a:pt x="2447606" y="1611535"/>
                  <a:pt x="2451049" y="1615263"/>
                </a:cubicBezTo>
                <a:lnTo>
                  <a:pt x="2434135" y="1632875"/>
                </a:lnTo>
                <a:lnTo>
                  <a:pt x="2425954" y="1649090"/>
                </a:lnTo>
                <a:lnTo>
                  <a:pt x="2425948" y="1649105"/>
                </a:lnTo>
                <a:lnTo>
                  <a:pt x="2425948" y="1649103"/>
                </a:lnTo>
                <a:lnTo>
                  <a:pt x="2425954" y="1649090"/>
                </a:lnTo>
                <a:lnTo>
                  <a:pt x="2430677" y="1636475"/>
                </a:lnTo>
                <a:lnTo>
                  <a:pt x="2434135" y="1632875"/>
                </a:lnTo>
                <a:lnTo>
                  <a:pt x="2435315" y="1630537"/>
                </a:lnTo>
                <a:cubicBezTo>
                  <a:pt x="2440408" y="1624769"/>
                  <a:pt x="2446562" y="1619548"/>
                  <a:pt x="2451047" y="1615262"/>
                </a:cubicBezTo>
                <a:cubicBezTo>
                  <a:pt x="2447606" y="1611535"/>
                  <a:pt x="2444188" y="1606616"/>
                  <a:pt x="2441654" y="1601436"/>
                </a:cubicBezTo>
                <a:close/>
                <a:moveTo>
                  <a:pt x="2516207" y="1634154"/>
                </a:moveTo>
                <a:cubicBezTo>
                  <a:pt x="2517503" y="1634945"/>
                  <a:pt x="2516548" y="1639651"/>
                  <a:pt x="2514297" y="1643558"/>
                </a:cubicBezTo>
                <a:lnTo>
                  <a:pt x="2514296" y="1643559"/>
                </a:lnTo>
                <a:lnTo>
                  <a:pt x="2516203" y="1634163"/>
                </a:lnTo>
                <a:lnTo>
                  <a:pt x="2506859" y="1644299"/>
                </a:lnTo>
                <a:lnTo>
                  <a:pt x="2506856" y="1644300"/>
                </a:lnTo>
                <a:cubicBezTo>
                  <a:pt x="2509110" y="1640387"/>
                  <a:pt x="2514909" y="1633361"/>
                  <a:pt x="2516207" y="1634154"/>
                </a:cubicBezTo>
                <a:close/>
                <a:moveTo>
                  <a:pt x="1135839" y="689055"/>
                </a:moveTo>
                <a:lnTo>
                  <a:pt x="1135839" y="689055"/>
                </a:lnTo>
                <a:lnTo>
                  <a:pt x="1126060" y="697776"/>
                </a:lnTo>
                <a:lnTo>
                  <a:pt x="1124483" y="706415"/>
                </a:lnTo>
                <a:lnTo>
                  <a:pt x="1124448" y="706607"/>
                </a:lnTo>
                <a:lnTo>
                  <a:pt x="1124448" y="706607"/>
                </a:lnTo>
                <a:lnTo>
                  <a:pt x="1124483" y="706415"/>
                </a:lnTo>
                <a:lnTo>
                  <a:pt x="1126059" y="697776"/>
                </a:lnTo>
                <a:lnTo>
                  <a:pt x="1126060" y="697776"/>
                </a:lnTo>
                <a:close/>
                <a:moveTo>
                  <a:pt x="2338527" y="1498284"/>
                </a:moveTo>
                <a:lnTo>
                  <a:pt x="2338521" y="1498310"/>
                </a:lnTo>
                <a:lnTo>
                  <a:pt x="2325233" y="1518015"/>
                </a:lnTo>
                <a:cubicBezTo>
                  <a:pt x="2321571" y="1525020"/>
                  <a:pt x="2317910" y="1532025"/>
                  <a:pt x="2311929" y="1537739"/>
                </a:cubicBezTo>
                <a:cubicBezTo>
                  <a:pt x="2316321" y="1552248"/>
                  <a:pt x="2313635" y="1568840"/>
                  <a:pt x="2301675" y="1580264"/>
                </a:cubicBezTo>
                <a:cubicBezTo>
                  <a:pt x="2300478" y="1581408"/>
                  <a:pt x="2297487" y="1584265"/>
                  <a:pt x="2295371" y="1587455"/>
                </a:cubicBezTo>
                <a:lnTo>
                  <a:pt x="2294302" y="1596651"/>
                </a:lnTo>
                <a:lnTo>
                  <a:pt x="2294294" y="1596654"/>
                </a:lnTo>
                <a:cubicBezTo>
                  <a:pt x="2289705" y="1591685"/>
                  <a:pt x="2299274" y="1582544"/>
                  <a:pt x="2301668" y="1580258"/>
                </a:cubicBezTo>
                <a:cubicBezTo>
                  <a:pt x="2313627" y="1568834"/>
                  <a:pt x="2316315" y="1552240"/>
                  <a:pt x="2311922" y="1537731"/>
                </a:cubicBezTo>
                <a:cubicBezTo>
                  <a:pt x="2323884" y="1526302"/>
                  <a:pt x="2326568" y="1509708"/>
                  <a:pt x="2338527" y="1498284"/>
                </a:cubicBezTo>
                <a:close/>
                <a:moveTo>
                  <a:pt x="1598441" y="946926"/>
                </a:moveTo>
                <a:lnTo>
                  <a:pt x="1598438" y="946936"/>
                </a:lnTo>
                <a:lnTo>
                  <a:pt x="1585264" y="941112"/>
                </a:lnTo>
                <a:cubicBezTo>
                  <a:pt x="1580703" y="940886"/>
                  <a:pt x="1576176" y="942298"/>
                  <a:pt x="1572297" y="945113"/>
                </a:cubicBezTo>
                <a:lnTo>
                  <a:pt x="1558479" y="1012505"/>
                </a:lnTo>
                <a:lnTo>
                  <a:pt x="1558473" y="1012505"/>
                </a:lnTo>
                <a:cubicBezTo>
                  <a:pt x="1561931" y="990040"/>
                  <a:pt x="1565387" y="967574"/>
                  <a:pt x="1572294" y="945103"/>
                </a:cubicBezTo>
                <a:cubicBezTo>
                  <a:pt x="1580053" y="939472"/>
                  <a:pt x="1590398" y="939456"/>
                  <a:pt x="1598441" y="946926"/>
                </a:cubicBezTo>
                <a:close/>
                <a:moveTo>
                  <a:pt x="2346683" y="1443728"/>
                </a:moveTo>
                <a:lnTo>
                  <a:pt x="2346685" y="1443730"/>
                </a:lnTo>
                <a:lnTo>
                  <a:pt x="2344290" y="1446018"/>
                </a:lnTo>
                <a:lnTo>
                  <a:pt x="2330915" y="1469319"/>
                </a:lnTo>
                <a:lnTo>
                  <a:pt x="2330914" y="1469315"/>
                </a:lnTo>
                <a:cubicBezTo>
                  <a:pt x="2332256" y="1461018"/>
                  <a:pt x="2337113" y="1452871"/>
                  <a:pt x="2344290" y="1446015"/>
                </a:cubicBezTo>
                <a:close/>
                <a:moveTo>
                  <a:pt x="2471649" y="1525434"/>
                </a:moveTo>
                <a:cubicBezTo>
                  <a:pt x="2473943" y="1527918"/>
                  <a:pt x="2473895" y="1530303"/>
                  <a:pt x="2472973" y="1532353"/>
                </a:cubicBezTo>
                <a:lnTo>
                  <a:pt x="2472968" y="1532358"/>
                </a:lnTo>
                <a:lnTo>
                  <a:pt x="2471646" y="1525440"/>
                </a:lnTo>
                <a:cubicBezTo>
                  <a:pt x="2470498" y="1524198"/>
                  <a:pt x="2467558" y="1524669"/>
                  <a:pt x="2464602" y="1525736"/>
                </a:cubicBezTo>
                <a:lnTo>
                  <a:pt x="2457495" y="1529606"/>
                </a:lnTo>
                <a:lnTo>
                  <a:pt x="2457492" y="1529605"/>
                </a:lnTo>
                <a:cubicBezTo>
                  <a:pt x="2459885" y="1527318"/>
                  <a:pt x="2469356" y="1522951"/>
                  <a:pt x="2471649" y="1525434"/>
                </a:cubicBezTo>
                <a:close/>
                <a:moveTo>
                  <a:pt x="2198768" y="1337175"/>
                </a:moveTo>
                <a:cubicBezTo>
                  <a:pt x="2201062" y="1339660"/>
                  <a:pt x="2201013" y="1342045"/>
                  <a:pt x="2200093" y="1344095"/>
                </a:cubicBezTo>
                <a:lnTo>
                  <a:pt x="2200090" y="1344097"/>
                </a:lnTo>
                <a:lnTo>
                  <a:pt x="2198766" y="1337179"/>
                </a:lnTo>
                <a:cubicBezTo>
                  <a:pt x="2197619" y="1335938"/>
                  <a:pt x="2194678" y="1336410"/>
                  <a:pt x="2191724" y="1337475"/>
                </a:cubicBezTo>
                <a:lnTo>
                  <a:pt x="2184612" y="1341348"/>
                </a:lnTo>
                <a:lnTo>
                  <a:pt x="2184612" y="1341347"/>
                </a:lnTo>
                <a:cubicBezTo>
                  <a:pt x="2187005" y="1339060"/>
                  <a:pt x="2196475" y="1334693"/>
                  <a:pt x="2198768" y="1337175"/>
                </a:cubicBezTo>
                <a:close/>
                <a:moveTo>
                  <a:pt x="2342263" y="1430486"/>
                </a:moveTo>
                <a:cubicBezTo>
                  <a:pt x="2344580" y="1431853"/>
                  <a:pt x="2347470" y="1433916"/>
                  <a:pt x="2350356" y="1436128"/>
                </a:cubicBezTo>
                <a:cubicBezTo>
                  <a:pt x="2356130" y="1440552"/>
                  <a:pt x="2361890" y="1445572"/>
                  <a:pt x="2363035" y="1446813"/>
                </a:cubicBezTo>
                <a:lnTo>
                  <a:pt x="2363037" y="1446814"/>
                </a:lnTo>
                <a:lnTo>
                  <a:pt x="2358432" y="1442667"/>
                </a:lnTo>
                <a:cubicBezTo>
                  <a:pt x="2353822" y="1438740"/>
                  <a:pt x="2346899" y="1433222"/>
                  <a:pt x="2342263" y="1430487"/>
                </a:cubicBezTo>
                <a:lnTo>
                  <a:pt x="2337601" y="1429021"/>
                </a:lnTo>
                <a:lnTo>
                  <a:pt x="2337601" y="1429019"/>
                </a:lnTo>
                <a:cubicBezTo>
                  <a:pt x="2338200" y="1428448"/>
                  <a:pt x="2339945" y="1429119"/>
                  <a:pt x="2342263" y="1430486"/>
                </a:cubicBezTo>
                <a:close/>
                <a:moveTo>
                  <a:pt x="1958709" y="1164817"/>
                </a:moveTo>
                <a:lnTo>
                  <a:pt x="1960755" y="1169690"/>
                </a:lnTo>
                <a:lnTo>
                  <a:pt x="1960753" y="1169692"/>
                </a:lnTo>
                <a:lnTo>
                  <a:pt x="1958709" y="1164821"/>
                </a:lnTo>
                <a:lnTo>
                  <a:pt x="1954310" y="1173668"/>
                </a:lnTo>
                <a:lnTo>
                  <a:pt x="1954308" y="1173669"/>
                </a:lnTo>
                <a:cubicBezTo>
                  <a:pt x="1955424" y="1170525"/>
                  <a:pt x="1957654" y="1164239"/>
                  <a:pt x="1958709" y="1164817"/>
                </a:cubicBezTo>
                <a:close/>
                <a:moveTo>
                  <a:pt x="1832294" y="1077493"/>
                </a:moveTo>
                <a:cubicBezTo>
                  <a:pt x="1834306" y="1079362"/>
                  <a:pt x="1829993" y="1084986"/>
                  <a:pt x="1829993" y="1084986"/>
                </a:cubicBezTo>
                <a:cubicBezTo>
                  <a:pt x="1826393" y="1100900"/>
                  <a:pt x="1826530" y="1118679"/>
                  <a:pt x="1825482" y="1135759"/>
                </a:cubicBezTo>
                <a:lnTo>
                  <a:pt x="1824755" y="1141617"/>
                </a:lnTo>
                <a:lnTo>
                  <a:pt x="1812282" y="1130630"/>
                </a:lnTo>
                <a:lnTo>
                  <a:pt x="1810942" y="1130354"/>
                </a:lnTo>
                <a:lnTo>
                  <a:pt x="1817483" y="1110273"/>
                </a:lnTo>
                <a:cubicBezTo>
                  <a:pt x="1818490" y="1105592"/>
                  <a:pt x="1819067" y="1100912"/>
                  <a:pt x="1818763" y="1096819"/>
                </a:cubicBezTo>
                <a:lnTo>
                  <a:pt x="1815224" y="1088029"/>
                </a:lnTo>
                <a:lnTo>
                  <a:pt x="1816617" y="1086266"/>
                </a:lnTo>
                <a:lnTo>
                  <a:pt x="1817346" y="1085386"/>
                </a:lnTo>
                <a:lnTo>
                  <a:pt x="1824067" y="1081486"/>
                </a:lnTo>
                <a:cubicBezTo>
                  <a:pt x="1828270" y="1079373"/>
                  <a:pt x="1832294" y="1077493"/>
                  <a:pt x="1832294" y="1077493"/>
                </a:cubicBezTo>
                <a:close/>
                <a:moveTo>
                  <a:pt x="2002042" y="1177199"/>
                </a:moveTo>
                <a:lnTo>
                  <a:pt x="2000081" y="1184319"/>
                </a:lnTo>
                <a:lnTo>
                  <a:pt x="1999988" y="1184106"/>
                </a:lnTo>
                <a:close/>
                <a:moveTo>
                  <a:pt x="1607944" y="885146"/>
                </a:moveTo>
                <a:lnTo>
                  <a:pt x="1607944" y="885148"/>
                </a:lnTo>
                <a:lnTo>
                  <a:pt x="1607944" y="885148"/>
                </a:lnTo>
                <a:lnTo>
                  <a:pt x="1607648" y="916965"/>
                </a:lnTo>
                <a:lnTo>
                  <a:pt x="1607944" y="885148"/>
                </a:lnTo>
                <a:lnTo>
                  <a:pt x="1596995" y="881900"/>
                </a:lnTo>
                <a:lnTo>
                  <a:pt x="1587559" y="880187"/>
                </a:lnTo>
                <a:lnTo>
                  <a:pt x="1587540" y="880185"/>
                </a:lnTo>
                <a:lnTo>
                  <a:pt x="1587541" y="880184"/>
                </a:lnTo>
                <a:lnTo>
                  <a:pt x="1587559" y="880187"/>
                </a:lnTo>
                <a:lnTo>
                  <a:pt x="1594619" y="881195"/>
                </a:lnTo>
                <a:lnTo>
                  <a:pt x="1596995" y="881900"/>
                </a:lnTo>
                <a:lnTo>
                  <a:pt x="1598486" y="882170"/>
                </a:lnTo>
                <a:cubicBezTo>
                  <a:pt x="1602317" y="883227"/>
                  <a:pt x="1605898" y="884449"/>
                  <a:pt x="1607944" y="885146"/>
                </a:cubicBezTo>
                <a:close/>
                <a:moveTo>
                  <a:pt x="2211286" y="1284298"/>
                </a:moveTo>
                <a:cubicBezTo>
                  <a:pt x="2213904" y="1285306"/>
                  <a:pt x="2216198" y="1287790"/>
                  <a:pt x="2218493" y="1290276"/>
                </a:cubicBezTo>
                <a:lnTo>
                  <a:pt x="2218485" y="1290277"/>
                </a:lnTo>
                <a:lnTo>
                  <a:pt x="2211283" y="1284305"/>
                </a:lnTo>
                <a:cubicBezTo>
                  <a:pt x="2208664" y="1283296"/>
                  <a:pt x="2205724" y="1283767"/>
                  <a:pt x="2202136" y="1287195"/>
                </a:cubicBezTo>
                <a:lnTo>
                  <a:pt x="2202141" y="1287190"/>
                </a:lnTo>
                <a:cubicBezTo>
                  <a:pt x="2205728" y="1283763"/>
                  <a:pt x="2208668" y="1283292"/>
                  <a:pt x="2211286" y="1284298"/>
                </a:cubicBezTo>
                <a:close/>
                <a:moveTo>
                  <a:pt x="1828471" y="1020184"/>
                </a:moveTo>
                <a:cubicBezTo>
                  <a:pt x="1831020" y="1024157"/>
                  <a:pt x="1834181" y="1027894"/>
                  <a:pt x="1837198" y="1030697"/>
                </a:cubicBezTo>
                <a:lnTo>
                  <a:pt x="1827230" y="1045089"/>
                </a:lnTo>
                <a:lnTo>
                  <a:pt x="1823865" y="1056659"/>
                </a:lnTo>
                <a:lnTo>
                  <a:pt x="1823695" y="1056676"/>
                </a:lnTo>
                <a:lnTo>
                  <a:pt x="1825193" y="1048031"/>
                </a:lnTo>
                <a:lnTo>
                  <a:pt x="1827230" y="1045089"/>
                </a:lnTo>
                <a:lnTo>
                  <a:pt x="1827777" y="1043216"/>
                </a:lnTo>
                <a:cubicBezTo>
                  <a:pt x="1830715" y="1038517"/>
                  <a:pt x="1834502" y="1034211"/>
                  <a:pt x="1837197" y="1030696"/>
                </a:cubicBezTo>
                <a:cubicBezTo>
                  <a:pt x="1834181" y="1027894"/>
                  <a:pt x="1831021" y="1024158"/>
                  <a:pt x="1828471" y="1020184"/>
                </a:cubicBezTo>
                <a:close/>
                <a:moveTo>
                  <a:pt x="1886101" y="1045084"/>
                </a:moveTo>
                <a:lnTo>
                  <a:pt x="1886096" y="1045095"/>
                </a:lnTo>
                <a:lnTo>
                  <a:pt x="1881866" y="1051515"/>
                </a:lnTo>
                <a:lnTo>
                  <a:pt x="1881864" y="1051515"/>
                </a:lnTo>
                <a:close/>
                <a:moveTo>
                  <a:pt x="1739243" y="942919"/>
                </a:moveTo>
                <a:lnTo>
                  <a:pt x="1739242" y="942940"/>
                </a:lnTo>
                <a:lnTo>
                  <a:pt x="1732205" y="958847"/>
                </a:lnTo>
                <a:cubicBezTo>
                  <a:pt x="1730479" y="964465"/>
                  <a:pt x="1728752" y="970082"/>
                  <a:pt x="1725159" y="974769"/>
                </a:cubicBezTo>
                <a:cubicBezTo>
                  <a:pt x="1730326" y="985987"/>
                  <a:pt x="1730608" y="999086"/>
                  <a:pt x="1723422" y="1008456"/>
                </a:cubicBezTo>
                <a:cubicBezTo>
                  <a:pt x="1722703" y="1009395"/>
                  <a:pt x="1720905" y="1011737"/>
                  <a:pt x="1719791" y="1014313"/>
                </a:cubicBezTo>
                <a:lnTo>
                  <a:pt x="1720254" y="1021557"/>
                </a:lnTo>
                <a:lnTo>
                  <a:pt x="1720249" y="1021559"/>
                </a:lnTo>
                <a:cubicBezTo>
                  <a:pt x="1716227" y="1017824"/>
                  <a:pt x="1721977" y="1010327"/>
                  <a:pt x="1723415" y="1008451"/>
                </a:cubicBezTo>
                <a:cubicBezTo>
                  <a:pt x="1730602" y="999082"/>
                  <a:pt x="1730321" y="985982"/>
                  <a:pt x="1725153" y="974763"/>
                </a:cubicBezTo>
                <a:cubicBezTo>
                  <a:pt x="1732341" y="965390"/>
                  <a:pt x="1732057" y="952289"/>
                  <a:pt x="1739243" y="942919"/>
                </a:cubicBezTo>
                <a:close/>
                <a:moveTo>
                  <a:pt x="1299834" y="621773"/>
                </a:moveTo>
                <a:lnTo>
                  <a:pt x="1298408" y="645725"/>
                </a:lnTo>
                <a:cubicBezTo>
                  <a:pt x="1299259" y="640197"/>
                  <a:pt x="1305482" y="636503"/>
                  <a:pt x="1307750" y="629128"/>
                </a:cubicBezTo>
                <a:close/>
                <a:moveTo>
                  <a:pt x="1293884" y="616259"/>
                </a:moveTo>
                <a:lnTo>
                  <a:pt x="1279449" y="643923"/>
                </a:lnTo>
                <a:lnTo>
                  <a:pt x="1281993" y="649446"/>
                </a:lnTo>
                <a:lnTo>
                  <a:pt x="1283408" y="647601"/>
                </a:lnTo>
                <a:cubicBezTo>
                  <a:pt x="1289068" y="640222"/>
                  <a:pt x="1292183" y="627317"/>
                  <a:pt x="1293884" y="616259"/>
                </a:cubicBezTo>
                <a:close/>
                <a:moveTo>
                  <a:pt x="1305490" y="614395"/>
                </a:moveTo>
                <a:lnTo>
                  <a:pt x="1293891" y="616260"/>
                </a:lnTo>
                <a:lnTo>
                  <a:pt x="1299830" y="621777"/>
                </a:lnTo>
                <a:lnTo>
                  <a:pt x="1299834" y="621773"/>
                </a:lnTo>
                <a:close/>
                <a:moveTo>
                  <a:pt x="1615440" y="821500"/>
                </a:moveTo>
                <a:cubicBezTo>
                  <a:pt x="1617451" y="823368"/>
                  <a:pt x="1617737" y="825238"/>
                  <a:pt x="1617342" y="826877"/>
                </a:cubicBezTo>
                <a:lnTo>
                  <a:pt x="1617340" y="826880"/>
                </a:lnTo>
                <a:lnTo>
                  <a:pt x="1615440" y="821504"/>
                </a:lnTo>
                <a:lnTo>
                  <a:pt x="1610338" y="821979"/>
                </a:lnTo>
                <a:lnTo>
                  <a:pt x="1605669" y="825262"/>
                </a:lnTo>
                <a:lnTo>
                  <a:pt x="1610338" y="821979"/>
                </a:lnTo>
                <a:lnTo>
                  <a:pt x="1610338" y="821979"/>
                </a:lnTo>
                <a:lnTo>
                  <a:pt x="1610340" y="821978"/>
                </a:lnTo>
                <a:cubicBezTo>
                  <a:pt x="1612352" y="821039"/>
                  <a:pt x="1614435" y="820567"/>
                  <a:pt x="1615440" y="821500"/>
                </a:cubicBezTo>
                <a:close/>
                <a:moveTo>
                  <a:pt x="1942478" y="1040317"/>
                </a:moveTo>
                <a:lnTo>
                  <a:pt x="1940451" y="1046026"/>
                </a:lnTo>
                <a:lnTo>
                  <a:pt x="1942253" y="1065770"/>
                </a:lnTo>
                <a:lnTo>
                  <a:pt x="1935970" y="1083475"/>
                </a:lnTo>
                <a:lnTo>
                  <a:pt x="1936184" y="1072127"/>
                </a:lnTo>
                <a:cubicBezTo>
                  <a:pt x="1936112" y="1060933"/>
                  <a:pt x="1935802" y="1051511"/>
                  <a:pt x="1935460" y="1045949"/>
                </a:cubicBezTo>
                <a:close/>
                <a:moveTo>
                  <a:pt x="1737825" y="899876"/>
                </a:moveTo>
                <a:lnTo>
                  <a:pt x="1736386" y="901753"/>
                </a:lnTo>
                <a:lnTo>
                  <a:pt x="1729772" y="920481"/>
                </a:lnTo>
                <a:lnTo>
                  <a:pt x="1729770" y="920479"/>
                </a:lnTo>
                <a:cubicBezTo>
                  <a:pt x="1729629" y="913928"/>
                  <a:pt x="1732073" y="907374"/>
                  <a:pt x="1736385" y="901750"/>
                </a:cubicBezTo>
                <a:lnTo>
                  <a:pt x="1737823" y="899875"/>
                </a:lnTo>
                <a:close/>
                <a:moveTo>
                  <a:pt x="1735944" y="891478"/>
                </a:moveTo>
                <a:cubicBezTo>
                  <a:pt x="1739341" y="893600"/>
                  <a:pt x="1743334" y="896444"/>
                  <a:pt x="1746255" y="898632"/>
                </a:cubicBezTo>
                <a:cubicBezTo>
                  <a:pt x="1748203" y="900090"/>
                  <a:pt x="1749676" y="901258"/>
                  <a:pt x="1750178" y="901725"/>
                </a:cubicBezTo>
                <a:lnTo>
                  <a:pt x="1746257" y="898635"/>
                </a:lnTo>
                <a:lnTo>
                  <a:pt x="1734871" y="891030"/>
                </a:lnTo>
                <a:lnTo>
                  <a:pt x="1729220" y="888668"/>
                </a:lnTo>
                <a:lnTo>
                  <a:pt x="1729205" y="888664"/>
                </a:lnTo>
                <a:lnTo>
                  <a:pt x="1729205" y="888661"/>
                </a:lnTo>
                <a:lnTo>
                  <a:pt x="1729220" y="888668"/>
                </a:lnTo>
                <a:lnTo>
                  <a:pt x="1732806" y="889651"/>
                </a:lnTo>
                <a:lnTo>
                  <a:pt x="1734871" y="891030"/>
                </a:lnTo>
                <a:close/>
                <a:moveTo>
                  <a:pt x="1840095" y="959572"/>
                </a:moveTo>
                <a:cubicBezTo>
                  <a:pt x="1842105" y="961440"/>
                  <a:pt x="1842392" y="963311"/>
                  <a:pt x="1841996" y="964949"/>
                </a:cubicBezTo>
                <a:lnTo>
                  <a:pt x="1841994" y="964954"/>
                </a:lnTo>
                <a:lnTo>
                  <a:pt x="1840093" y="959576"/>
                </a:lnTo>
                <a:cubicBezTo>
                  <a:pt x="1839087" y="958644"/>
                  <a:pt x="1837004" y="959115"/>
                  <a:pt x="1834991" y="960054"/>
                </a:cubicBezTo>
                <a:lnTo>
                  <a:pt x="1830326" y="963335"/>
                </a:lnTo>
                <a:lnTo>
                  <a:pt x="1830323" y="963334"/>
                </a:lnTo>
                <a:cubicBezTo>
                  <a:pt x="1831762" y="961458"/>
                  <a:pt x="1838085" y="957706"/>
                  <a:pt x="1840095" y="959572"/>
                </a:cubicBezTo>
                <a:close/>
                <a:moveTo>
                  <a:pt x="1617432" y="779620"/>
                </a:moveTo>
                <a:cubicBezTo>
                  <a:pt x="1619479" y="780318"/>
                  <a:pt x="1621490" y="782186"/>
                  <a:pt x="1623500" y="784054"/>
                </a:cubicBezTo>
                <a:lnTo>
                  <a:pt x="1623494" y="784055"/>
                </a:lnTo>
                <a:lnTo>
                  <a:pt x="1617429" y="779625"/>
                </a:lnTo>
                <a:cubicBezTo>
                  <a:pt x="1615382" y="778925"/>
                  <a:pt x="1613299" y="779397"/>
                  <a:pt x="1611143" y="782208"/>
                </a:cubicBezTo>
                <a:lnTo>
                  <a:pt x="1611145" y="782203"/>
                </a:lnTo>
                <a:cubicBezTo>
                  <a:pt x="1613301" y="779393"/>
                  <a:pt x="1615384" y="778922"/>
                  <a:pt x="1617432" y="779620"/>
                </a:cubicBezTo>
                <a:close/>
                <a:moveTo>
                  <a:pt x="2399071" y="1290805"/>
                </a:moveTo>
                <a:lnTo>
                  <a:pt x="2399073" y="1290808"/>
                </a:lnTo>
                <a:cubicBezTo>
                  <a:pt x="2394483" y="1285838"/>
                  <a:pt x="2389699" y="1290407"/>
                  <a:pt x="2387309" y="1292690"/>
                </a:cubicBezTo>
                <a:lnTo>
                  <a:pt x="2394692" y="1297357"/>
                </a:lnTo>
                <a:lnTo>
                  <a:pt x="2395409" y="1297809"/>
                </a:lnTo>
                <a:lnTo>
                  <a:pt x="2395409" y="1297811"/>
                </a:lnTo>
                <a:lnTo>
                  <a:pt x="2394692" y="1297357"/>
                </a:lnTo>
                <a:lnTo>
                  <a:pt x="2387306" y="1292689"/>
                </a:lnTo>
                <a:cubicBezTo>
                  <a:pt x="2389697" y="1290407"/>
                  <a:pt x="2394482" y="1285836"/>
                  <a:pt x="2399071" y="1290805"/>
                </a:cubicBezTo>
                <a:close/>
                <a:moveTo>
                  <a:pt x="1962661" y="972233"/>
                </a:moveTo>
                <a:lnTo>
                  <a:pt x="1957180" y="998889"/>
                </a:lnTo>
                <a:lnTo>
                  <a:pt x="1952963" y="996583"/>
                </a:lnTo>
                <a:lnTo>
                  <a:pt x="1951602" y="1014603"/>
                </a:lnTo>
                <a:lnTo>
                  <a:pt x="1950722" y="1017082"/>
                </a:lnTo>
                <a:lnTo>
                  <a:pt x="1951279" y="1013754"/>
                </a:lnTo>
                <a:cubicBezTo>
                  <a:pt x="1952394" y="996787"/>
                  <a:pt x="1952063" y="978256"/>
                  <a:pt x="1958432" y="972173"/>
                </a:cubicBezTo>
                <a:close/>
                <a:moveTo>
                  <a:pt x="1969825" y="955230"/>
                </a:moveTo>
                <a:lnTo>
                  <a:pt x="1970458" y="958369"/>
                </a:lnTo>
                <a:lnTo>
                  <a:pt x="1967598" y="961430"/>
                </a:lnTo>
                <a:close/>
                <a:moveTo>
                  <a:pt x="1755397" y="778192"/>
                </a:moveTo>
                <a:lnTo>
                  <a:pt x="1755399" y="778195"/>
                </a:lnTo>
                <a:cubicBezTo>
                  <a:pt x="1751377" y="774458"/>
                  <a:pt x="1748502" y="778206"/>
                  <a:pt x="1747066" y="780079"/>
                </a:cubicBezTo>
                <a:lnTo>
                  <a:pt x="1753086" y="783480"/>
                </a:lnTo>
                <a:lnTo>
                  <a:pt x="1753671" y="783810"/>
                </a:lnTo>
                <a:lnTo>
                  <a:pt x="1753672" y="783811"/>
                </a:lnTo>
                <a:lnTo>
                  <a:pt x="1753086" y="783480"/>
                </a:lnTo>
                <a:lnTo>
                  <a:pt x="1747064" y="780078"/>
                </a:lnTo>
                <a:cubicBezTo>
                  <a:pt x="1748500" y="778206"/>
                  <a:pt x="1751375" y="774457"/>
                  <a:pt x="1755397" y="778192"/>
                </a:cubicBezTo>
                <a:close/>
                <a:moveTo>
                  <a:pt x="2657033" y="1358260"/>
                </a:moveTo>
                <a:lnTo>
                  <a:pt x="2646655" y="1351917"/>
                </a:lnTo>
                <a:cubicBezTo>
                  <a:pt x="2635401" y="1371459"/>
                  <a:pt x="2649595" y="1358994"/>
                  <a:pt x="2638337" y="1378542"/>
                </a:cubicBezTo>
                <a:lnTo>
                  <a:pt x="2648714" y="1384885"/>
                </a:lnTo>
                <a:cubicBezTo>
                  <a:pt x="2659974" y="1365337"/>
                  <a:pt x="2645779" y="1377802"/>
                  <a:pt x="2657033" y="1358260"/>
                </a:cubicBezTo>
                <a:close/>
                <a:moveTo>
                  <a:pt x="2417969" y="1169871"/>
                </a:moveTo>
                <a:lnTo>
                  <a:pt x="2422456" y="1179609"/>
                </a:lnTo>
                <a:lnTo>
                  <a:pt x="2422452" y="1179608"/>
                </a:lnTo>
                <a:lnTo>
                  <a:pt x="2417967" y="1169876"/>
                </a:lnTo>
                <a:lnTo>
                  <a:pt x="2408499" y="1174243"/>
                </a:lnTo>
                <a:lnTo>
                  <a:pt x="2408494" y="1174241"/>
                </a:lnTo>
                <a:cubicBezTo>
                  <a:pt x="2410888" y="1171954"/>
                  <a:pt x="2415672" y="1167384"/>
                  <a:pt x="2417969" y="1169871"/>
                </a:cubicBezTo>
                <a:close/>
                <a:moveTo>
                  <a:pt x="1952833" y="822097"/>
                </a:moveTo>
                <a:lnTo>
                  <a:pt x="1944399" y="817486"/>
                </a:lnTo>
                <a:cubicBezTo>
                  <a:pt x="1938825" y="833194"/>
                  <a:pt x="1947502" y="822931"/>
                  <a:pt x="1941925" y="838644"/>
                </a:cubicBezTo>
                <a:lnTo>
                  <a:pt x="1950359" y="843255"/>
                </a:lnTo>
                <a:cubicBezTo>
                  <a:pt x="1955935" y="827542"/>
                  <a:pt x="1947257" y="837805"/>
                  <a:pt x="1952833" y="822097"/>
                </a:cubicBezTo>
                <a:close/>
                <a:moveTo>
                  <a:pt x="1752847" y="682747"/>
                </a:moveTo>
                <a:lnTo>
                  <a:pt x="1757438" y="690224"/>
                </a:lnTo>
                <a:lnTo>
                  <a:pt x="1757436" y="690223"/>
                </a:lnTo>
                <a:lnTo>
                  <a:pt x="1752847" y="682752"/>
                </a:lnTo>
                <a:lnTo>
                  <a:pt x="1746525" y="686503"/>
                </a:lnTo>
                <a:lnTo>
                  <a:pt x="1746521" y="686502"/>
                </a:lnTo>
                <a:cubicBezTo>
                  <a:pt x="1747960" y="684626"/>
                  <a:pt x="1750834" y="680877"/>
                  <a:pt x="1752847" y="682747"/>
                </a:cubicBezTo>
                <a:close/>
                <a:moveTo>
                  <a:pt x="1598038" y="494014"/>
                </a:moveTo>
                <a:lnTo>
                  <a:pt x="1600047" y="495879"/>
                </a:lnTo>
                <a:lnTo>
                  <a:pt x="1600042" y="495880"/>
                </a:lnTo>
                <a:lnTo>
                  <a:pt x="1598040" y="494021"/>
                </a:lnTo>
                <a:cubicBezTo>
                  <a:pt x="1596031" y="492154"/>
                  <a:pt x="1594306" y="492157"/>
                  <a:pt x="1592905" y="492863"/>
                </a:cubicBezTo>
                <a:lnTo>
                  <a:pt x="1589716" y="495901"/>
                </a:lnTo>
                <a:lnTo>
                  <a:pt x="1589703" y="495902"/>
                </a:lnTo>
                <a:cubicBezTo>
                  <a:pt x="1591141" y="494025"/>
                  <a:pt x="1594017" y="490278"/>
                  <a:pt x="1598038" y="494014"/>
                </a:cubicBezTo>
                <a:close/>
                <a:moveTo>
                  <a:pt x="2685051" y="1227391"/>
                </a:moveTo>
                <a:cubicBezTo>
                  <a:pt x="2681160" y="1225012"/>
                  <a:pt x="2673110" y="1235944"/>
                  <a:pt x="2668606" y="1243762"/>
                </a:cubicBezTo>
                <a:lnTo>
                  <a:pt x="2664104" y="1251582"/>
                </a:lnTo>
                <a:close/>
                <a:moveTo>
                  <a:pt x="2251856" y="921712"/>
                </a:moveTo>
                <a:lnTo>
                  <a:pt x="2254148" y="924195"/>
                </a:lnTo>
                <a:lnTo>
                  <a:pt x="2254140" y="924194"/>
                </a:lnTo>
                <a:lnTo>
                  <a:pt x="2251857" y="921721"/>
                </a:lnTo>
                <a:cubicBezTo>
                  <a:pt x="2249563" y="919237"/>
                  <a:pt x="2247220" y="919138"/>
                  <a:pt x="2245150" y="919946"/>
                </a:cubicBezTo>
                <a:lnTo>
                  <a:pt x="2240106" y="923599"/>
                </a:lnTo>
                <a:lnTo>
                  <a:pt x="2240088" y="923600"/>
                </a:lnTo>
                <a:cubicBezTo>
                  <a:pt x="2242483" y="921312"/>
                  <a:pt x="2247266" y="916741"/>
                  <a:pt x="2251856" y="921712"/>
                </a:cubicBezTo>
                <a:close/>
                <a:moveTo>
                  <a:pt x="1955598" y="718548"/>
                </a:moveTo>
                <a:cubicBezTo>
                  <a:pt x="1952434" y="716818"/>
                  <a:pt x="1948036" y="725667"/>
                  <a:pt x="1945805" y="731951"/>
                </a:cubicBezTo>
                <a:lnTo>
                  <a:pt x="1943575" y="738237"/>
                </a:lnTo>
                <a:close/>
                <a:moveTo>
                  <a:pt x="1601494" y="471548"/>
                </a:moveTo>
                <a:cubicBezTo>
                  <a:pt x="1603504" y="473415"/>
                  <a:pt x="1604077" y="477159"/>
                  <a:pt x="1602641" y="479032"/>
                </a:cubicBezTo>
                <a:lnTo>
                  <a:pt x="1602638" y="479030"/>
                </a:lnTo>
                <a:lnTo>
                  <a:pt x="1601493" y="471553"/>
                </a:lnTo>
                <a:lnTo>
                  <a:pt x="1593165" y="473439"/>
                </a:lnTo>
                <a:lnTo>
                  <a:pt x="1593160" y="473437"/>
                </a:lnTo>
                <a:cubicBezTo>
                  <a:pt x="1594599" y="471562"/>
                  <a:pt x="1599483" y="469679"/>
                  <a:pt x="1601494" y="471548"/>
                </a:cubicBezTo>
                <a:close/>
                <a:moveTo>
                  <a:pt x="2261815" y="893492"/>
                </a:moveTo>
                <a:cubicBezTo>
                  <a:pt x="2264108" y="895974"/>
                  <a:pt x="2264010" y="900748"/>
                  <a:pt x="2261620" y="903031"/>
                </a:cubicBezTo>
                <a:lnTo>
                  <a:pt x="2261617" y="903030"/>
                </a:lnTo>
                <a:lnTo>
                  <a:pt x="2261812" y="893497"/>
                </a:lnTo>
                <a:lnTo>
                  <a:pt x="2250054" y="895383"/>
                </a:lnTo>
                <a:lnTo>
                  <a:pt x="2250049" y="895380"/>
                </a:lnTo>
                <a:cubicBezTo>
                  <a:pt x="2252442" y="893093"/>
                  <a:pt x="2259520" y="891005"/>
                  <a:pt x="2261815" y="893492"/>
                </a:cubicBezTo>
                <a:close/>
                <a:moveTo>
                  <a:pt x="2005003" y="689280"/>
                </a:moveTo>
                <a:cubicBezTo>
                  <a:pt x="2002895" y="688126"/>
                  <a:pt x="1994400" y="687237"/>
                  <a:pt x="1989939" y="699808"/>
                </a:cubicBezTo>
                <a:cubicBezTo>
                  <a:pt x="1988825" y="702947"/>
                  <a:pt x="1989816" y="707244"/>
                  <a:pt x="1990872" y="707821"/>
                </a:cubicBezTo>
                <a:lnTo>
                  <a:pt x="1986045" y="742703"/>
                </a:lnTo>
                <a:cubicBezTo>
                  <a:pt x="1991315" y="745584"/>
                  <a:pt x="1977994" y="779572"/>
                  <a:pt x="1974647" y="789001"/>
                </a:cubicBezTo>
                <a:cubicBezTo>
                  <a:pt x="1974465" y="800155"/>
                  <a:pt x="1968888" y="815869"/>
                  <a:pt x="1965543" y="825294"/>
                </a:cubicBezTo>
                <a:cubicBezTo>
                  <a:pt x="1971991" y="821315"/>
                  <a:pt x="1980667" y="811050"/>
                  <a:pt x="1985128" y="798481"/>
                </a:cubicBezTo>
                <a:lnTo>
                  <a:pt x="1984075" y="797905"/>
                </a:lnTo>
                <a:cubicBezTo>
                  <a:pt x="1978804" y="795023"/>
                  <a:pt x="1990947" y="767896"/>
                  <a:pt x="1994294" y="758466"/>
                </a:cubicBezTo>
                <a:cubicBezTo>
                  <a:pt x="2003216" y="733328"/>
                  <a:pt x="1996082" y="714418"/>
                  <a:pt x="2005003" y="689280"/>
                </a:cubicBezTo>
                <a:close/>
                <a:moveTo>
                  <a:pt x="2759035" y="1193331"/>
                </a:moveTo>
                <a:cubicBezTo>
                  <a:pt x="2756441" y="1191745"/>
                  <a:pt x="2745108" y="1190107"/>
                  <a:pt x="2736101" y="1205745"/>
                </a:cubicBezTo>
                <a:cubicBezTo>
                  <a:pt x="2733851" y="1209650"/>
                  <a:pt x="2734193" y="1215148"/>
                  <a:pt x="2735491" y="1215942"/>
                </a:cubicBezTo>
                <a:lnTo>
                  <a:pt x="2720759" y="1259792"/>
                </a:lnTo>
                <a:cubicBezTo>
                  <a:pt x="2727245" y="1263756"/>
                  <a:pt x="2701183" y="1305963"/>
                  <a:pt x="2694427" y="1317694"/>
                </a:cubicBezTo>
                <a:cubicBezTo>
                  <a:pt x="2691566" y="1331797"/>
                  <a:pt x="2680307" y="1351346"/>
                  <a:pt x="2673555" y="1363072"/>
                </a:cubicBezTo>
                <a:cubicBezTo>
                  <a:pt x="2683246" y="1358424"/>
                  <a:pt x="2697440" y="1345958"/>
                  <a:pt x="2706446" y="1330321"/>
                </a:cubicBezTo>
                <a:lnTo>
                  <a:pt x="2705149" y="1329529"/>
                </a:lnTo>
                <a:cubicBezTo>
                  <a:pt x="2698663" y="1325564"/>
                  <a:pt x="2721518" y="1291969"/>
                  <a:pt x="2728275" y="1280237"/>
                </a:cubicBezTo>
                <a:cubicBezTo>
                  <a:pt x="2746286" y="1248963"/>
                  <a:pt x="2741023" y="1224605"/>
                  <a:pt x="2759035" y="1193331"/>
                </a:cubicBezTo>
                <a:close/>
                <a:moveTo>
                  <a:pt x="1996980" y="594844"/>
                </a:moveTo>
                <a:cubicBezTo>
                  <a:pt x="1993818" y="593115"/>
                  <a:pt x="1986255" y="600239"/>
                  <a:pt x="1982911" y="609664"/>
                </a:cubicBezTo>
                <a:cubicBezTo>
                  <a:pt x="1980681" y="615948"/>
                  <a:pt x="1984897" y="618253"/>
                  <a:pt x="1985950" y="618829"/>
                </a:cubicBezTo>
                <a:cubicBezTo>
                  <a:pt x="1979260" y="637684"/>
                  <a:pt x="1980130" y="649417"/>
                  <a:pt x="1973439" y="668272"/>
                </a:cubicBezTo>
                <a:lnTo>
                  <a:pt x="1968491" y="710590"/>
                </a:lnTo>
                <a:cubicBezTo>
                  <a:pt x="1960685" y="732585"/>
                  <a:pt x="1958272" y="750027"/>
                  <a:pt x="1950465" y="772022"/>
                </a:cubicBezTo>
                <a:lnTo>
                  <a:pt x="1962244" y="767209"/>
                </a:lnTo>
                <a:lnTo>
                  <a:pt x="1972282" y="738925"/>
                </a:lnTo>
                <a:lnTo>
                  <a:pt x="1979461" y="690321"/>
                </a:lnTo>
                <a:cubicBezTo>
                  <a:pt x="1985036" y="674612"/>
                  <a:pt x="1986334" y="660313"/>
                  <a:pt x="1991911" y="644600"/>
                </a:cubicBezTo>
                <a:lnTo>
                  <a:pt x="1995743" y="605426"/>
                </a:lnTo>
                <a:cubicBezTo>
                  <a:pt x="1996858" y="602281"/>
                  <a:pt x="1998036" y="595421"/>
                  <a:pt x="1996980" y="594844"/>
                </a:cubicBezTo>
                <a:close/>
                <a:moveTo>
                  <a:pt x="2770262" y="1073344"/>
                </a:moveTo>
                <a:cubicBezTo>
                  <a:pt x="2766371" y="1070966"/>
                  <a:pt x="2754426" y="1079525"/>
                  <a:pt x="2747674" y="1091249"/>
                </a:cubicBezTo>
                <a:cubicBezTo>
                  <a:pt x="2743171" y="1099068"/>
                  <a:pt x="2748360" y="1102240"/>
                  <a:pt x="2749656" y="1103032"/>
                </a:cubicBezTo>
                <a:cubicBezTo>
                  <a:pt x="2736147" y="1126488"/>
                  <a:pt x="2734580" y="1141388"/>
                  <a:pt x="2721072" y="1164845"/>
                </a:cubicBezTo>
                <a:lnTo>
                  <a:pt x="2704433" y="1218098"/>
                </a:lnTo>
                <a:cubicBezTo>
                  <a:pt x="2688675" y="1245461"/>
                  <a:pt x="2681309" y="1267387"/>
                  <a:pt x="2665550" y="1294750"/>
                </a:cubicBezTo>
                <a:lnTo>
                  <a:pt x="2682680" y="1289368"/>
                </a:lnTo>
                <a:lnTo>
                  <a:pt x="2702945" y="1254183"/>
                </a:lnTo>
                <a:lnTo>
                  <a:pt x="2724087" y="1193110"/>
                </a:lnTo>
                <a:cubicBezTo>
                  <a:pt x="2735342" y="1173566"/>
                  <a:pt x="2740456" y="1155550"/>
                  <a:pt x="2751715" y="1136002"/>
                </a:cubicBezTo>
                <a:lnTo>
                  <a:pt x="2766100" y="1086661"/>
                </a:lnTo>
                <a:cubicBezTo>
                  <a:pt x="2768352" y="1082748"/>
                  <a:pt x="2771559" y="1074137"/>
                  <a:pt x="2770262" y="1073344"/>
                </a:cubicBezTo>
                <a:close/>
                <a:moveTo>
                  <a:pt x="1663137" y="309007"/>
                </a:moveTo>
                <a:cubicBezTo>
                  <a:pt x="1655953" y="318376"/>
                  <a:pt x="1669745" y="318351"/>
                  <a:pt x="1662557" y="327722"/>
                </a:cubicBezTo>
                <a:lnTo>
                  <a:pt x="1678644" y="342666"/>
                </a:lnTo>
                <a:cubicBezTo>
                  <a:pt x="1685833" y="333294"/>
                  <a:pt x="1672039" y="333319"/>
                  <a:pt x="1679224" y="323950"/>
                </a:cubicBezTo>
                <a:close/>
                <a:moveTo>
                  <a:pt x="2012515" y="490783"/>
                </a:moveTo>
                <a:lnTo>
                  <a:pt x="2009352" y="489054"/>
                </a:lnTo>
                <a:lnTo>
                  <a:pt x="1996029" y="523048"/>
                </a:lnTo>
                <a:lnTo>
                  <a:pt x="2004402" y="531376"/>
                </a:lnTo>
                <a:cubicBezTo>
                  <a:pt x="2005457" y="531953"/>
                  <a:pt x="2007565" y="533106"/>
                  <a:pt x="2009796" y="526819"/>
                </a:cubicBezTo>
                <a:cubicBezTo>
                  <a:pt x="2010910" y="523680"/>
                  <a:pt x="2009978" y="515665"/>
                  <a:pt x="2010040" y="511944"/>
                </a:cubicBezTo>
                <a:cubicBezTo>
                  <a:pt x="2013385" y="502518"/>
                  <a:pt x="2016731" y="493089"/>
                  <a:pt x="2012515" y="490783"/>
                </a:cubicBezTo>
                <a:close/>
                <a:moveTo>
                  <a:pt x="1665186" y="221041"/>
                </a:moveTo>
                <a:cubicBezTo>
                  <a:pt x="1659152" y="215436"/>
                  <a:pt x="1652829" y="219189"/>
                  <a:pt x="1649954" y="222937"/>
                </a:cubicBezTo>
                <a:lnTo>
                  <a:pt x="1647079" y="226686"/>
                </a:lnTo>
                <a:close/>
                <a:moveTo>
                  <a:pt x="2383652" y="691519"/>
                </a:moveTo>
                <a:cubicBezTo>
                  <a:pt x="2371694" y="702942"/>
                  <a:pt x="2390439" y="703741"/>
                  <a:pt x="2378477" y="715167"/>
                </a:cubicBezTo>
                <a:lnTo>
                  <a:pt x="2396833" y="735047"/>
                </a:lnTo>
                <a:cubicBezTo>
                  <a:pt x="2408796" y="723620"/>
                  <a:pt x="2390050" y="722821"/>
                  <a:pt x="2402008" y="711398"/>
                </a:cubicBezTo>
                <a:close/>
                <a:moveTo>
                  <a:pt x="1749079" y="250828"/>
                </a:moveTo>
                <a:cubicBezTo>
                  <a:pt x="1745058" y="247092"/>
                  <a:pt x="1729543" y="235893"/>
                  <a:pt x="1723793" y="243389"/>
                </a:cubicBezTo>
                <a:cubicBezTo>
                  <a:pt x="1722356" y="245262"/>
                  <a:pt x="1724940" y="250873"/>
                  <a:pt x="1726951" y="252742"/>
                </a:cubicBezTo>
                <a:lnTo>
                  <a:pt x="1724641" y="282691"/>
                </a:lnTo>
                <a:cubicBezTo>
                  <a:pt x="1734694" y="292030"/>
                  <a:pt x="1716874" y="310778"/>
                  <a:pt x="1712560" y="316403"/>
                </a:cubicBezTo>
                <a:cubicBezTo>
                  <a:pt x="1714280" y="327627"/>
                  <a:pt x="1707091" y="336999"/>
                  <a:pt x="1702780" y="342620"/>
                </a:cubicBezTo>
                <a:cubicBezTo>
                  <a:pt x="1713697" y="346343"/>
                  <a:pt x="1727491" y="346316"/>
                  <a:pt x="1733241" y="338820"/>
                </a:cubicBezTo>
                <a:lnTo>
                  <a:pt x="1731231" y="336953"/>
                </a:lnTo>
                <a:cubicBezTo>
                  <a:pt x="1721176" y="327613"/>
                  <a:pt x="1738133" y="314480"/>
                  <a:pt x="1742448" y="308857"/>
                </a:cubicBezTo>
                <a:cubicBezTo>
                  <a:pt x="1753947" y="293864"/>
                  <a:pt x="1737580" y="265822"/>
                  <a:pt x="1749079" y="250828"/>
                </a:cubicBezTo>
                <a:close/>
                <a:moveTo>
                  <a:pt x="2815748" y="942597"/>
                </a:moveTo>
                <a:lnTo>
                  <a:pt x="2811856" y="940217"/>
                </a:lnTo>
                <a:lnTo>
                  <a:pt x="2785791" y="982433"/>
                </a:lnTo>
                <a:lnTo>
                  <a:pt x="2795215" y="993476"/>
                </a:lnTo>
                <a:cubicBezTo>
                  <a:pt x="2796514" y="994269"/>
                  <a:pt x="2799107" y="995856"/>
                  <a:pt x="2803612" y="988036"/>
                </a:cubicBezTo>
                <a:cubicBezTo>
                  <a:pt x="2805861" y="984129"/>
                  <a:pt x="2806473" y="973930"/>
                  <a:pt x="2807429" y="969226"/>
                </a:cubicBezTo>
                <a:cubicBezTo>
                  <a:pt x="2814182" y="957500"/>
                  <a:pt x="2820938" y="945769"/>
                  <a:pt x="2815748" y="942597"/>
                </a:cubicBezTo>
                <a:close/>
                <a:moveTo>
                  <a:pt x="2048143" y="393942"/>
                </a:moveTo>
                <a:cubicBezTo>
                  <a:pt x="2042628" y="405935"/>
                  <a:pt x="2025029" y="441339"/>
                  <a:pt x="2021685" y="450764"/>
                </a:cubicBezTo>
                <a:cubicBezTo>
                  <a:pt x="2017224" y="463333"/>
                  <a:pt x="2020385" y="465062"/>
                  <a:pt x="2023548" y="466792"/>
                </a:cubicBezTo>
                <a:cubicBezTo>
                  <a:pt x="2028819" y="469672"/>
                  <a:pt x="2025412" y="482818"/>
                  <a:pt x="2020951" y="495388"/>
                </a:cubicBezTo>
                <a:lnTo>
                  <a:pt x="2036136" y="477429"/>
                </a:lnTo>
                <a:cubicBezTo>
                  <a:pt x="2038366" y="471143"/>
                  <a:pt x="2048770" y="420548"/>
                  <a:pt x="2048830" y="416831"/>
                </a:cubicBezTo>
                <a:cubicBezTo>
                  <a:pt x="2054407" y="401116"/>
                  <a:pt x="2053414" y="396824"/>
                  <a:pt x="2048143" y="393942"/>
                </a:cubicBezTo>
                <a:close/>
                <a:moveTo>
                  <a:pt x="1717222" y="144207"/>
                </a:moveTo>
                <a:cubicBezTo>
                  <a:pt x="1711191" y="138606"/>
                  <a:pt x="1698834" y="136759"/>
                  <a:pt x="1694523" y="142380"/>
                </a:cubicBezTo>
                <a:cubicBezTo>
                  <a:pt x="1691650" y="146129"/>
                  <a:pt x="1699692" y="153600"/>
                  <a:pt x="1701701" y="155466"/>
                </a:cubicBezTo>
                <a:cubicBezTo>
                  <a:pt x="1693077" y="166712"/>
                  <a:pt x="1696806" y="179806"/>
                  <a:pt x="1688182" y="191052"/>
                </a:cubicBezTo>
                <a:lnTo>
                  <a:pt x="1687019" y="228486"/>
                </a:lnTo>
                <a:cubicBezTo>
                  <a:pt x="1676958" y="241604"/>
                  <a:pt x="1675803" y="256581"/>
                  <a:pt x="1665742" y="269699"/>
                </a:cubicBezTo>
                <a:lnTo>
                  <a:pt x="1686141" y="279020"/>
                </a:lnTo>
                <a:lnTo>
                  <a:pt x="1699079" y="262151"/>
                </a:lnTo>
                <a:lnTo>
                  <a:pt x="1703116" y="220969"/>
                </a:lnTo>
                <a:cubicBezTo>
                  <a:pt x="1710302" y="211600"/>
                  <a:pt x="1710018" y="198498"/>
                  <a:pt x="1717207" y="189126"/>
                </a:cubicBezTo>
                <a:lnTo>
                  <a:pt x="1716930" y="153568"/>
                </a:lnTo>
                <a:cubicBezTo>
                  <a:pt x="1718369" y="151692"/>
                  <a:pt x="1719234" y="146078"/>
                  <a:pt x="1717222" y="144207"/>
                </a:cubicBezTo>
                <a:close/>
                <a:moveTo>
                  <a:pt x="2407045" y="580327"/>
                </a:moveTo>
                <a:cubicBezTo>
                  <a:pt x="2400160" y="572871"/>
                  <a:pt x="2390691" y="577239"/>
                  <a:pt x="2385906" y="581810"/>
                </a:cubicBezTo>
                <a:lnTo>
                  <a:pt x="2381120" y="586380"/>
                </a:lnTo>
                <a:close/>
                <a:moveTo>
                  <a:pt x="2499611" y="612316"/>
                </a:moveTo>
                <a:cubicBezTo>
                  <a:pt x="2493227" y="609060"/>
                  <a:pt x="2486221" y="607569"/>
                  <a:pt x="2481437" y="612139"/>
                </a:cubicBezTo>
                <a:cubicBezTo>
                  <a:pt x="2479047" y="614422"/>
                  <a:pt x="2481241" y="621678"/>
                  <a:pt x="2483536" y="624164"/>
                </a:cubicBezTo>
                <a:lnTo>
                  <a:pt x="2473380" y="661924"/>
                </a:lnTo>
                <a:cubicBezTo>
                  <a:pt x="2484851" y="674347"/>
                  <a:pt x="2456246" y="696998"/>
                  <a:pt x="2449067" y="703856"/>
                </a:cubicBezTo>
                <a:cubicBezTo>
                  <a:pt x="2448774" y="718164"/>
                  <a:pt x="2436811" y="729590"/>
                  <a:pt x="2429637" y="736444"/>
                </a:cubicBezTo>
                <a:cubicBezTo>
                  <a:pt x="2443598" y="741812"/>
                  <a:pt x="2462344" y="742610"/>
                  <a:pt x="2471913" y="733469"/>
                </a:cubicBezTo>
                <a:lnTo>
                  <a:pt x="2469621" y="730987"/>
                </a:lnTo>
                <a:cubicBezTo>
                  <a:pt x="2458147" y="718561"/>
                  <a:pt x="2484264" y="702965"/>
                  <a:pt x="2491442" y="696109"/>
                </a:cubicBezTo>
                <a:cubicBezTo>
                  <a:pt x="2510580" y="677827"/>
                  <a:pt x="2494911" y="641356"/>
                  <a:pt x="2514050" y="623075"/>
                </a:cubicBezTo>
                <a:cubicBezTo>
                  <a:pt x="2511755" y="620591"/>
                  <a:pt x="2505994" y="615571"/>
                  <a:pt x="2499611" y="612316"/>
                </a:cubicBezTo>
                <a:close/>
                <a:moveTo>
                  <a:pt x="1720128" y="50630"/>
                </a:moveTo>
                <a:lnTo>
                  <a:pt x="1702305" y="69383"/>
                </a:lnTo>
                <a:lnTo>
                  <a:pt x="1718964" y="88066"/>
                </a:lnTo>
                <a:cubicBezTo>
                  <a:pt x="1720976" y="89936"/>
                  <a:pt x="1724999" y="93671"/>
                  <a:pt x="1727874" y="89922"/>
                </a:cubicBezTo>
                <a:cubicBezTo>
                  <a:pt x="1729311" y="88050"/>
                  <a:pt x="1726151" y="78695"/>
                  <a:pt x="1725581" y="74953"/>
                </a:cubicBezTo>
                <a:cubicBezTo>
                  <a:pt x="1729893" y="69332"/>
                  <a:pt x="1734206" y="63707"/>
                  <a:pt x="1726161" y="56235"/>
                </a:cubicBezTo>
                <a:close/>
                <a:moveTo>
                  <a:pt x="2886845" y="822197"/>
                </a:moveTo>
                <a:cubicBezTo>
                  <a:pt x="2876544" y="837042"/>
                  <a:pt x="2844337" y="880784"/>
                  <a:pt x="2837585" y="892507"/>
                </a:cubicBezTo>
                <a:cubicBezTo>
                  <a:pt x="2828578" y="908145"/>
                  <a:pt x="2832469" y="910523"/>
                  <a:pt x="2836362" y="912901"/>
                </a:cubicBezTo>
                <a:cubicBezTo>
                  <a:pt x="2842847" y="916866"/>
                  <a:pt x="2835139" y="933296"/>
                  <a:pt x="2826132" y="948933"/>
                </a:cubicBezTo>
                <a:lnTo>
                  <a:pt x="2850971" y="927121"/>
                </a:lnTo>
                <a:cubicBezTo>
                  <a:pt x="2855474" y="919301"/>
                  <a:pt x="2881464" y="855903"/>
                  <a:pt x="2882417" y="851202"/>
                </a:cubicBezTo>
                <a:cubicBezTo>
                  <a:pt x="2893677" y="831654"/>
                  <a:pt x="2893332" y="826161"/>
                  <a:pt x="2886845" y="822197"/>
                </a:cubicBezTo>
                <a:close/>
                <a:moveTo>
                  <a:pt x="1772738" y="0"/>
                </a:moveTo>
                <a:cubicBezTo>
                  <a:pt x="1764979" y="5631"/>
                  <a:pt x="1739687" y="20651"/>
                  <a:pt x="1735376" y="26273"/>
                </a:cubicBezTo>
                <a:cubicBezTo>
                  <a:pt x="1729625" y="33770"/>
                  <a:pt x="1735655" y="39371"/>
                  <a:pt x="1741688" y="44975"/>
                </a:cubicBezTo>
                <a:cubicBezTo>
                  <a:pt x="1751742" y="54312"/>
                  <a:pt x="1748004" y="63679"/>
                  <a:pt x="1742254" y="71176"/>
                </a:cubicBezTo>
                <a:lnTo>
                  <a:pt x="1766388" y="71130"/>
                </a:lnTo>
                <a:cubicBezTo>
                  <a:pt x="1769264" y="67382"/>
                  <a:pt x="1778762" y="28060"/>
                  <a:pt x="1778189" y="24321"/>
                </a:cubicBezTo>
                <a:cubicBezTo>
                  <a:pt x="1785377" y="14948"/>
                  <a:pt x="1782793" y="9340"/>
                  <a:pt x="1772738" y="0"/>
                </a:cubicBezTo>
                <a:close/>
                <a:moveTo>
                  <a:pt x="2384169" y="416526"/>
                </a:moveTo>
                <a:lnTo>
                  <a:pt x="2374893" y="411353"/>
                </a:lnTo>
                <a:lnTo>
                  <a:pt x="2357857" y="441661"/>
                </a:lnTo>
                <a:cubicBezTo>
                  <a:pt x="2357661" y="451201"/>
                  <a:pt x="2350385" y="462824"/>
                  <a:pt x="2343207" y="469682"/>
                </a:cubicBezTo>
                <a:lnTo>
                  <a:pt x="2330856" y="500185"/>
                </a:lnTo>
                <a:cubicBezTo>
                  <a:pt x="2321288" y="509325"/>
                  <a:pt x="2297563" y="522637"/>
                  <a:pt x="2311328" y="537545"/>
                </a:cubicBezTo>
                <a:cubicBezTo>
                  <a:pt x="2268270" y="578677"/>
                  <a:pt x="2219057" y="691158"/>
                  <a:pt x="2213098" y="752968"/>
                </a:cubicBezTo>
                <a:cubicBezTo>
                  <a:pt x="2196352" y="768963"/>
                  <a:pt x="2191278" y="787845"/>
                  <a:pt x="2174530" y="803842"/>
                </a:cubicBezTo>
                <a:cubicBezTo>
                  <a:pt x="2181411" y="811294"/>
                  <a:pt x="2176533" y="820634"/>
                  <a:pt x="2169354" y="827492"/>
                </a:cubicBezTo>
                <a:cubicBezTo>
                  <a:pt x="2147828" y="848056"/>
                  <a:pt x="2164179" y="851143"/>
                  <a:pt x="2149826" y="864852"/>
                </a:cubicBezTo>
                <a:lnTo>
                  <a:pt x="2137375" y="900126"/>
                </a:lnTo>
                <a:cubicBezTo>
                  <a:pt x="2141869" y="909866"/>
                  <a:pt x="2136984" y="919205"/>
                  <a:pt x="2129809" y="926060"/>
                </a:cubicBezTo>
                <a:lnTo>
                  <a:pt x="2115553" y="935003"/>
                </a:lnTo>
                <a:lnTo>
                  <a:pt x="2062048" y="1028205"/>
                </a:lnTo>
                <a:lnTo>
                  <a:pt x="2064048" y="1045001"/>
                </a:lnTo>
                <a:lnTo>
                  <a:pt x="2058970" y="1063878"/>
                </a:lnTo>
                <a:cubicBezTo>
                  <a:pt x="2051791" y="1070734"/>
                  <a:pt x="2042129" y="1084645"/>
                  <a:pt x="2041934" y="1094186"/>
                </a:cubicBezTo>
                <a:cubicBezTo>
                  <a:pt x="2032459" y="1098554"/>
                  <a:pt x="2010931" y="1119120"/>
                  <a:pt x="2022405" y="1131545"/>
                </a:cubicBezTo>
                <a:cubicBezTo>
                  <a:pt x="2020012" y="1133830"/>
                  <a:pt x="2016661" y="1139954"/>
                  <a:pt x="2013089" y="1147969"/>
                </a:cubicBezTo>
                <a:lnTo>
                  <a:pt x="2002582" y="1175380"/>
                </a:lnTo>
                <a:lnTo>
                  <a:pt x="2003947" y="1170792"/>
                </a:lnTo>
                <a:cubicBezTo>
                  <a:pt x="2007687" y="1161581"/>
                  <a:pt x="2012087" y="1152731"/>
                  <a:pt x="2007871" y="1150425"/>
                </a:cubicBezTo>
                <a:lnTo>
                  <a:pt x="2003652" y="1148119"/>
                </a:lnTo>
                <a:cubicBezTo>
                  <a:pt x="2010345" y="1129265"/>
                  <a:pt x="2007244" y="1123815"/>
                  <a:pt x="2012819" y="1108106"/>
                </a:cubicBezTo>
                <a:lnTo>
                  <a:pt x="2012132" y="1085218"/>
                </a:lnTo>
                <a:lnTo>
                  <a:pt x="1998994" y="1108051"/>
                </a:lnTo>
                <a:cubicBezTo>
                  <a:pt x="1996886" y="1106899"/>
                  <a:pt x="1994716" y="1109461"/>
                  <a:pt x="1992486" y="1115747"/>
                </a:cubicBezTo>
                <a:cubicBezTo>
                  <a:pt x="1983565" y="1140886"/>
                  <a:pt x="1983137" y="1166919"/>
                  <a:pt x="1973101" y="1195197"/>
                </a:cubicBezTo>
                <a:cubicBezTo>
                  <a:pt x="1973101" y="1195197"/>
                  <a:pt x="1970871" y="1201483"/>
                  <a:pt x="1969816" y="1200906"/>
                </a:cubicBezTo>
                <a:cubicBezTo>
                  <a:pt x="1968763" y="1200330"/>
                  <a:pt x="1973345" y="1180323"/>
                  <a:pt x="1973405" y="1176606"/>
                </a:cubicBezTo>
                <a:cubicBezTo>
                  <a:pt x="1973467" y="1172885"/>
                  <a:pt x="1973527" y="1169168"/>
                  <a:pt x="1974644" y="1166024"/>
                </a:cubicBezTo>
                <a:cubicBezTo>
                  <a:pt x="1977987" y="1156599"/>
                  <a:pt x="1982389" y="1147748"/>
                  <a:pt x="1978172" y="1145443"/>
                </a:cubicBezTo>
                <a:lnTo>
                  <a:pt x="1976186" y="1136852"/>
                </a:lnTo>
                <a:lnTo>
                  <a:pt x="1966759" y="1127949"/>
                </a:lnTo>
                <a:lnTo>
                  <a:pt x="1972517" y="1101079"/>
                </a:lnTo>
                <a:cubicBezTo>
                  <a:pt x="1970472" y="1096207"/>
                  <a:pt x="1970654" y="1085053"/>
                  <a:pt x="1970776" y="1077615"/>
                </a:cubicBezTo>
                <a:cubicBezTo>
                  <a:pt x="1968668" y="1076462"/>
                  <a:pt x="1966622" y="1071589"/>
                  <a:pt x="1969966" y="1062164"/>
                </a:cubicBezTo>
                <a:lnTo>
                  <a:pt x="1975481" y="1050170"/>
                </a:lnTo>
                <a:lnTo>
                  <a:pt x="1965994" y="1044983"/>
                </a:lnTo>
                <a:cubicBezTo>
                  <a:pt x="1962649" y="1054408"/>
                  <a:pt x="1956645" y="1096150"/>
                  <a:pt x="1951374" y="1093269"/>
                </a:cubicBezTo>
                <a:cubicBezTo>
                  <a:pt x="1949267" y="1092116"/>
                  <a:pt x="1949388" y="1084680"/>
                  <a:pt x="1949449" y="1080963"/>
                </a:cubicBezTo>
                <a:lnTo>
                  <a:pt x="1960722" y="1042101"/>
                </a:lnTo>
                <a:lnTo>
                  <a:pt x="1963260" y="1017222"/>
                </a:lnTo>
                <a:cubicBezTo>
                  <a:pt x="1969952" y="998368"/>
                  <a:pt x="1972303" y="984645"/>
                  <a:pt x="1972548" y="969770"/>
                </a:cubicBezTo>
                <a:lnTo>
                  <a:pt x="1981469" y="944631"/>
                </a:lnTo>
                <a:cubicBezTo>
                  <a:pt x="1981651" y="933479"/>
                  <a:pt x="1985058" y="920332"/>
                  <a:pt x="1989519" y="907763"/>
                </a:cubicBezTo>
                <a:lnTo>
                  <a:pt x="1986488" y="904403"/>
                </a:lnTo>
                <a:lnTo>
                  <a:pt x="1998598" y="862980"/>
                </a:lnTo>
                <a:cubicBezTo>
                  <a:pt x="2002132" y="849445"/>
                  <a:pt x="2004310" y="838823"/>
                  <a:pt x="2003908" y="834495"/>
                </a:cubicBezTo>
                <a:lnTo>
                  <a:pt x="1990438" y="864738"/>
                </a:lnTo>
                <a:lnTo>
                  <a:pt x="1991427" y="856277"/>
                </a:lnTo>
                <a:lnTo>
                  <a:pt x="1979650" y="861091"/>
                </a:lnTo>
                <a:cubicBezTo>
                  <a:pt x="1977885" y="871383"/>
                  <a:pt x="1973673" y="885027"/>
                  <a:pt x="1969871" y="897957"/>
                </a:cubicBezTo>
                <a:lnTo>
                  <a:pt x="1969232" y="900801"/>
                </a:lnTo>
                <a:lnTo>
                  <a:pt x="1961260" y="912928"/>
                </a:lnTo>
                <a:cubicBezTo>
                  <a:pt x="1961260" y="912928"/>
                  <a:pt x="1956166" y="917795"/>
                  <a:pt x="1953857" y="915294"/>
                </a:cubicBezTo>
                <a:lnTo>
                  <a:pt x="1951543" y="912788"/>
                </a:lnTo>
                <a:lnTo>
                  <a:pt x="1948054" y="934968"/>
                </a:lnTo>
                <a:lnTo>
                  <a:pt x="1920269" y="956803"/>
                </a:lnTo>
                <a:cubicBezTo>
                  <a:pt x="1922343" y="964245"/>
                  <a:pt x="1924421" y="971683"/>
                  <a:pt x="1916777" y="978986"/>
                </a:cubicBezTo>
                <a:lnTo>
                  <a:pt x="1911569" y="981995"/>
                </a:lnTo>
                <a:lnTo>
                  <a:pt x="1917306" y="965835"/>
                </a:lnTo>
                <a:lnTo>
                  <a:pt x="1914142" y="964106"/>
                </a:lnTo>
                <a:cubicBezTo>
                  <a:pt x="1909925" y="961800"/>
                  <a:pt x="1907695" y="968084"/>
                  <a:pt x="1903234" y="980654"/>
                </a:cubicBezTo>
                <a:lnTo>
                  <a:pt x="1897476" y="1007522"/>
                </a:lnTo>
                <a:cubicBezTo>
                  <a:pt x="1896362" y="1010662"/>
                  <a:pt x="1887561" y="1028364"/>
                  <a:pt x="1886507" y="1027787"/>
                </a:cubicBezTo>
                <a:lnTo>
                  <a:pt x="1889853" y="1018362"/>
                </a:lnTo>
                <a:cubicBezTo>
                  <a:pt x="1888981" y="1006627"/>
                  <a:pt x="1887300" y="979446"/>
                  <a:pt x="1892876" y="963732"/>
                </a:cubicBezTo>
                <a:cubicBezTo>
                  <a:pt x="1891944" y="955718"/>
                  <a:pt x="1896465" y="939432"/>
                  <a:pt x="1900925" y="926862"/>
                </a:cubicBezTo>
                <a:lnTo>
                  <a:pt x="1898009" y="910259"/>
                </a:lnTo>
                <a:cubicBezTo>
                  <a:pt x="1901355" y="900830"/>
                  <a:pt x="1905875" y="884543"/>
                  <a:pt x="1904943" y="876531"/>
                </a:cubicBezTo>
                <a:lnTo>
                  <a:pt x="1913865" y="851392"/>
                </a:lnTo>
                <a:lnTo>
                  <a:pt x="1912995" y="839657"/>
                </a:lnTo>
                <a:lnTo>
                  <a:pt x="1917227" y="820476"/>
                </a:lnTo>
                <a:lnTo>
                  <a:pt x="1921184" y="813442"/>
                </a:lnTo>
                <a:lnTo>
                  <a:pt x="1919457" y="810364"/>
                </a:lnTo>
                <a:lnTo>
                  <a:pt x="1919458" y="810360"/>
                </a:lnTo>
                <a:cubicBezTo>
                  <a:pt x="1920549" y="800638"/>
                  <a:pt x="1920701" y="791341"/>
                  <a:pt x="1920296" y="783616"/>
                </a:cubicBezTo>
                <a:cubicBezTo>
                  <a:pt x="1922771" y="762456"/>
                  <a:pt x="1927597" y="727574"/>
                  <a:pt x="1926848" y="708407"/>
                </a:cubicBezTo>
                <a:cubicBezTo>
                  <a:pt x="1930195" y="698977"/>
                  <a:pt x="1934656" y="686408"/>
                  <a:pt x="1933723" y="678395"/>
                </a:cubicBezTo>
                <a:cubicBezTo>
                  <a:pt x="1940414" y="659539"/>
                  <a:pt x="1944003" y="635240"/>
                  <a:pt x="1944247" y="620366"/>
                </a:cubicBezTo>
                <a:cubicBezTo>
                  <a:pt x="1946478" y="614082"/>
                  <a:pt x="1947655" y="607221"/>
                  <a:pt x="1945547" y="606068"/>
                </a:cubicBezTo>
                <a:lnTo>
                  <a:pt x="1941268" y="607478"/>
                </a:lnTo>
                <a:lnTo>
                  <a:pt x="1933280" y="640631"/>
                </a:lnTo>
                <a:cubicBezTo>
                  <a:pt x="1933158" y="648068"/>
                  <a:pt x="1929750" y="661213"/>
                  <a:pt x="1926404" y="670643"/>
                </a:cubicBezTo>
                <a:lnTo>
                  <a:pt x="1920584" y="701228"/>
                </a:lnTo>
                <a:cubicBezTo>
                  <a:pt x="1916125" y="713796"/>
                  <a:pt x="1905094" y="737783"/>
                  <a:pt x="1911419" y="741241"/>
                </a:cubicBezTo>
                <a:cubicBezTo>
                  <a:pt x="1906401" y="755382"/>
                  <a:pt x="1901190" y="773168"/>
                  <a:pt x="1896149" y="792692"/>
                </a:cubicBezTo>
                <a:lnTo>
                  <a:pt x="1887078" y="832087"/>
                </a:lnTo>
                <a:lnTo>
                  <a:pt x="1885547" y="828481"/>
                </a:lnTo>
                <a:lnTo>
                  <a:pt x="1871471" y="815405"/>
                </a:lnTo>
                <a:cubicBezTo>
                  <a:pt x="1859971" y="830399"/>
                  <a:pt x="1862265" y="845367"/>
                  <a:pt x="1838119" y="867871"/>
                </a:cubicBezTo>
                <a:cubicBezTo>
                  <a:pt x="1838701" y="849154"/>
                  <a:pt x="1835837" y="830444"/>
                  <a:pt x="1847336" y="815450"/>
                </a:cubicBezTo>
                <a:cubicBezTo>
                  <a:pt x="1843031" y="798614"/>
                  <a:pt x="1840738" y="783646"/>
                  <a:pt x="1839882" y="766804"/>
                </a:cubicBezTo>
                <a:cubicBezTo>
                  <a:pt x="1813739" y="742522"/>
                  <a:pt x="1855118" y="742445"/>
                  <a:pt x="1839032" y="727503"/>
                </a:cubicBezTo>
                <a:lnTo>
                  <a:pt x="1830989" y="720031"/>
                </a:lnTo>
                <a:cubicBezTo>
                  <a:pt x="1839614" y="708786"/>
                  <a:pt x="1833009" y="699439"/>
                  <a:pt x="1840194" y="690069"/>
                </a:cubicBezTo>
                <a:lnTo>
                  <a:pt x="1834747" y="665751"/>
                </a:lnTo>
                <a:lnTo>
                  <a:pt x="1815204" y="673273"/>
                </a:lnTo>
                <a:cubicBezTo>
                  <a:pt x="1811182" y="669538"/>
                  <a:pt x="1807734" y="669542"/>
                  <a:pt x="1804859" y="673290"/>
                </a:cubicBezTo>
                <a:cubicBezTo>
                  <a:pt x="1793360" y="688284"/>
                  <a:pt x="1797373" y="714481"/>
                  <a:pt x="1784437" y="731348"/>
                </a:cubicBezTo>
                <a:cubicBezTo>
                  <a:pt x="1784437" y="731348"/>
                  <a:pt x="1781562" y="735097"/>
                  <a:pt x="1779550" y="733227"/>
                </a:cubicBezTo>
                <a:cubicBezTo>
                  <a:pt x="1777541" y="731362"/>
                  <a:pt x="1782144" y="716380"/>
                  <a:pt x="1781568" y="712638"/>
                </a:cubicBezTo>
                <a:cubicBezTo>
                  <a:pt x="1780997" y="708895"/>
                  <a:pt x="1780421" y="705153"/>
                  <a:pt x="1781860" y="703277"/>
                </a:cubicBezTo>
                <a:cubicBezTo>
                  <a:pt x="1786172" y="697657"/>
                  <a:pt x="1792497" y="693902"/>
                  <a:pt x="1784453" y="686431"/>
                </a:cubicBezTo>
                <a:lnTo>
                  <a:pt x="1779285" y="675211"/>
                </a:lnTo>
                <a:lnTo>
                  <a:pt x="1760614" y="654661"/>
                </a:lnTo>
                <a:lnTo>
                  <a:pt x="1766081" y="634063"/>
                </a:lnTo>
                <a:cubicBezTo>
                  <a:pt x="1761489" y="626584"/>
                  <a:pt x="1759767" y="615358"/>
                  <a:pt x="1758620" y="607874"/>
                </a:cubicBezTo>
                <a:cubicBezTo>
                  <a:pt x="1754598" y="604139"/>
                  <a:pt x="1750006" y="596661"/>
                  <a:pt x="1754316" y="591039"/>
                </a:cubicBezTo>
                <a:lnTo>
                  <a:pt x="1762076" y="585410"/>
                </a:lnTo>
                <a:lnTo>
                  <a:pt x="1743981" y="568600"/>
                </a:lnTo>
                <a:cubicBezTo>
                  <a:pt x="1739669" y="574222"/>
                  <a:pt x="1736493" y="609786"/>
                  <a:pt x="1726441" y="600449"/>
                </a:cubicBezTo>
                <a:cubicBezTo>
                  <a:pt x="1722420" y="596713"/>
                  <a:pt x="1721274" y="589230"/>
                  <a:pt x="1720697" y="585488"/>
                </a:cubicBezTo>
                <a:lnTo>
                  <a:pt x="1733926" y="559260"/>
                </a:lnTo>
                <a:lnTo>
                  <a:pt x="1733937" y="536802"/>
                </a:lnTo>
                <a:cubicBezTo>
                  <a:pt x="1742561" y="525556"/>
                  <a:pt x="1744290" y="514324"/>
                  <a:pt x="1741997" y="499356"/>
                </a:cubicBezTo>
                <a:lnTo>
                  <a:pt x="1753496" y="484362"/>
                </a:lnTo>
                <a:cubicBezTo>
                  <a:pt x="1751773" y="473136"/>
                  <a:pt x="1755514" y="463773"/>
                  <a:pt x="1761264" y="456276"/>
                </a:cubicBezTo>
                <a:cubicBezTo>
                  <a:pt x="1753793" y="452544"/>
                  <a:pt x="1748625" y="441324"/>
                  <a:pt x="1754375" y="433826"/>
                </a:cubicBezTo>
                <a:lnTo>
                  <a:pt x="1755247" y="405753"/>
                </a:lnTo>
                <a:lnTo>
                  <a:pt x="1734850" y="396434"/>
                </a:lnTo>
                <a:cubicBezTo>
                  <a:pt x="1732259" y="413283"/>
                  <a:pt x="1714434" y="432032"/>
                  <a:pt x="1716727" y="447001"/>
                </a:cubicBezTo>
                <a:cubicBezTo>
                  <a:pt x="1712416" y="452622"/>
                  <a:pt x="1711552" y="458238"/>
                  <a:pt x="1717584" y="463841"/>
                </a:cubicBezTo>
                <a:cubicBezTo>
                  <a:pt x="1723617" y="469445"/>
                  <a:pt x="1751192" y="491852"/>
                  <a:pt x="1725910" y="484413"/>
                </a:cubicBezTo>
                <a:lnTo>
                  <a:pt x="1719579" y="510627"/>
                </a:lnTo>
                <a:lnTo>
                  <a:pt x="1711535" y="503156"/>
                </a:lnTo>
                <a:lnTo>
                  <a:pt x="1712390" y="520000"/>
                </a:lnTo>
                <a:lnTo>
                  <a:pt x="1698016" y="538743"/>
                </a:lnTo>
                <a:lnTo>
                  <a:pt x="1704903" y="561186"/>
                </a:lnTo>
                <a:lnTo>
                  <a:pt x="1691966" y="578055"/>
                </a:lnTo>
                <a:cubicBezTo>
                  <a:pt x="1691676" y="587412"/>
                  <a:pt x="1691384" y="596772"/>
                  <a:pt x="1694542" y="606124"/>
                </a:cubicBezTo>
                <a:lnTo>
                  <a:pt x="1689074" y="626721"/>
                </a:lnTo>
                <a:cubicBezTo>
                  <a:pt x="1675000" y="613648"/>
                  <a:pt x="1658315" y="662339"/>
                  <a:pt x="1657450" y="667954"/>
                </a:cubicBezTo>
                <a:cubicBezTo>
                  <a:pt x="1665492" y="675424"/>
                  <a:pt x="1646234" y="696051"/>
                  <a:pt x="1643360" y="699798"/>
                </a:cubicBezTo>
                <a:cubicBezTo>
                  <a:pt x="1647954" y="707273"/>
                  <a:pt x="1644216" y="716639"/>
                  <a:pt x="1639903" y="722263"/>
                </a:cubicBezTo>
                <a:cubicBezTo>
                  <a:pt x="1634153" y="729760"/>
                  <a:pt x="1624674" y="724162"/>
                  <a:pt x="1618924" y="731659"/>
                </a:cubicBezTo>
                <a:cubicBezTo>
                  <a:pt x="1600826" y="714848"/>
                  <a:pt x="1640776" y="694187"/>
                  <a:pt x="1624691" y="679245"/>
                </a:cubicBezTo>
                <a:cubicBezTo>
                  <a:pt x="1633315" y="667999"/>
                  <a:pt x="1631885" y="647414"/>
                  <a:pt x="1626144" y="632454"/>
                </a:cubicBezTo>
                <a:lnTo>
                  <a:pt x="1644832" y="608088"/>
                </a:lnTo>
                <a:cubicBezTo>
                  <a:pt x="1619563" y="555733"/>
                  <a:pt x="1639105" y="548210"/>
                  <a:pt x="1651768" y="495782"/>
                </a:cubicBezTo>
                <a:cubicBezTo>
                  <a:pt x="1637695" y="482709"/>
                  <a:pt x="1639715" y="462116"/>
                  <a:pt x="1625641" y="449044"/>
                </a:cubicBezTo>
                <a:lnTo>
                  <a:pt x="1641452" y="428429"/>
                </a:lnTo>
                <a:lnTo>
                  <a:pt x="1635418" y="422824"/>
                </a:lnTo>
                <a:cubicBezTo>
                  <a:pt x="1627374" y="415353"/>
                  <a:pt x="1624500" y="419102"/>
                  <a:pt x="1618750" y="426599"/>
                </a:cubicBezTo>
                <a:lnTo>
                  <a:pt x="1613285" y="447198"/>
                </a:lnTo>
                <a:cubicBezTo>
                  <a:pt x="1611847" y="449070"/>
                  <a:pt x="1599202" y="456580"/>
                  <a:pt x="1597189" y="454711"/>
                </a:cubicBezTo>
                <a:lnTo>
                  <a:pt x="1601501" y="449089"/>
                </a:lnTo>
                <a:cubicBezTo>
                  <a:pt x="1597771" y="435993"/>
                  <a:pt x="1589733" y="406065"/>
                  <a:pt x="1596922" y="396692"/>
                </a:cubicBezTo>
                <a:cubicBezTo>
                  <a:pt x="1593766" y="387341"/>
                  <a:pt x="1598940" y="376103"/>
                  <a:pt x="1604691" y="368606"/>
                </a:cubicBezTo>
                <a:lnTo>
                  <a:pt x="1596366" y="348035"/>
                </a:lnTo>
                <a:cubicBezTo>
                  <a:pt x="1600680" y="342411"/>
                  <a:pt x="1605853" y="331173"/>
                  <a:pt x="1602697" y="321822"/>
                </a:cubicBezTo>
                <a:lnTo>
                  <a:pt x="1614197" y="306828"/>
                </a:lnTo>
                <a:lnTo>
                  <a:pt x="1610467" y="293733"/>
                </a:lnTo>
                <a:cubicBezTo>
                  <a:pt x="1619091" y="282487"/>
                  <a:pt x="1617661" y="261901"/>
                  <a:pt x="1613359" y="245068"/>
                </a:cubicBezTo>
                <a:cubicBezTo>
                  <a:pt x="1613942" y="226351"/>
                  <a:pt x="1616251" y="196401"/>
                  <a:pt x="1611372" y="175825"/>
                </a:cubicBezTo>
                <a:cubicBezTo>
                  <a:pt x="1615686" y="170201"/>
                  <a:pt x="1621435" y="162704"/>
                  <a:pt x="1618276" y="153351"/>
                </a:cubicBezTo>
                <a:cubicBezTo>
                  <a:pt x="1626901" y="142105"/>
                  <a:pt x="1628920" y="121516"/>
                  <a:pt x="1626627" y="106549"/>
                </a:cubicBezTo>
                <a:cubicBezTo>
                  <a:pt x="1629502" y="102800"/>
                  <a:pt x="1630367" y="97185"/>
                  <a:pt x="1626345" y="93449"/>
                </a:cubicBezTo>
                <a:lnTo>
                  <a:pt x="1618875" y="89717"/>
                </a:lnTo>
                <a:lnTo>
                  <a:pt x="1610535" y="114064"/>
                </a:lnTo>
                <a:cubicBezTo>
                  <a:pt x="1611682" y="121548"/>
                  <a:pt x="1607940" y="130911"/>
                  <a:pt x="1603628" y="136537"/>
                </a:cubicBezTo>
                <a:lnTo>
                  <a:pt x="1598734" y="160873"/>
                </a:lnTo>
                <a:cubicBezTo>
                  <a:pt x="1592985" y="168371"/>
                  <a:pt x="1577464" y="179629"/>
                  <a:pt x="1589528" y="190835"/>
                </a:cubicBezTo>
                <a:cubicBezTo>
                  <a:pt x="1563655" y="224571"/>
                  <a:pt x="1542932" y="314445"/>
                  <a:pt x="1546935" y="363098"/>
                </a:cubicBezTo>
                <a:cubicBezTo>
                  <a:pt x="1536873" y="376217"/>
                  <a:pt x="1535721" y="391194"/>
                  <a:pt x="1525658" y="404315"/>
                </a:cubicBezTo>
                <a:cubicBezTo>
                  <a:pt x="1531687" y="409916"/>
                  <a:pt x="1529389" y="417408"/>
                  <a:pt x="1525075" y="423032"/>
                </a:cubicBezTo>
                <a:cubicBezTo>
                  <a:pt x="1512140" y="439898"/>
                  <a:pt x="1524494" y="441749"/>
                  <a:pt x="1515870" y="452993"/>
                </a:cubicBezTo>
                <a:lnTo>
                  <a:pt x="1511547" y="481073"/>
                </a:lnTo>
                <a:cubicBezTo>
                  <a:pt x="1516145" y="488551"/>
                  <a:pt x="1513840" y="496042"/>
                  <a:pt x="1509529" y="501663"/>
                </a:cubicBezTo>
                <a:lnTo>
                  <a:pt x="1500332" y="509169"/>
                </a:lnTo>
                <a:lnTo>
                  <a:pt x="1473869" y="584080"/>
                </a:lnTo>
                <a:lnTo>
                  <a:pt x="1477599" y="597175"/>
                </a:lnTo>
                <a:lnTo>
                  <a:pt x="1476444" y="612148"/>
                </a:lnTo>
                <a:cubicBezTo>
                  <a:pt x="1472131" y="617772"/>
                  <a:pt x="1466956" y="629011"/>
                  <a:pt x="1468105" y="636496"/>
                </a:cubicBezTo>
                <a:cubicBezTo>
                  <a:pt x="1461778" y="640250"/>
                  <a:pt x="1448842" y="657116"/>
                  <a:pt x="1458897" y="666457"/>
                </a:cubicBezTo>
                <a:cubicBezTo>
                  <a:pt x="1453147" y="673954"/>
                  <a:pt x="1444503" y="730114"/>
                  <a:pt x="1450536" y="735718"/>
                </a:cubicBezTo>
                <a:lnTo>
                  <a:pt x="1446508" y="754445"/>
                </a:lnTo>
                <a:cubicBezTo>
                  <a:pt x="1427823" y="778808"/>
                  <a:pt x="1431833" y="805003"/>
                  <a:pt x="1413147" y="829368"/>
                </a:cubicBezTo>
                <a:lnTo>
                  <a:pt x="1413428" y="842465"/>
                </a:lnTo>
                <a:cubicBezTo>
                  <a:pt x="1403365" y="855587"/>
                  <a:pt x="1408235" y="898624"/>
                  <a:pt x="1398174" y="911742"/>
                </a:cubicBezTo>
                <a:cubicBezTo>
                  <a:pt x="1407935" y="930439"/>
                  <a:pt x="1378619" y="941724"/>
                  <a:pt x="1388385" y="960420"/>
                </a:cubicBezTo>
                <a:cubicBezTo>
                  <a:pt x="1387308" y="961827"/>
                  <a:pt x="1384611" y="969551"/>
                  <a:pt x="1381180" y="980407"/>
                </a:cubicBezTo>
                <a:lnTo>
                  <a:pt x="1380503" y="982669"/>
                </a:lnTo>
                <a:lnTo>
                  <a:pt x="1376058" y="941635"/>
                </a:lnTo>
                <a:cubicBezTo>
                  <a:pt x="1372817" y="904018"/>
                  <a:pt x="1371288" y="867565"/>
                  <a:pt x="1374349" y="863572"/>
                </a:cubicBezTo>
                <a:cubicBezTo>
                  <a:pt x="1375880" y="861576"/>
                  <a:pt x="1380969" y="859467"/>
                  <a:pt x="1384524" y="859353"/>
                </a:cubicBezTo>
                <a:lnTo>
                  <a:pt x="1385112" y="835971"/>
                </a:lnTo>
                <a:cubicBezTo>
                  <a:pt x="1392225" y="835743"/>
                  <a:pt x="1383715" y="797079"/>
                  <a:pt x="1382724" y="789323"/>
                </a:cubicBezTo>
                <a:lnTo>
                  <a:pt x="1390919" y="769592"/>
                </a:lnTo>
                <a:lnTo>
                  <a:pt x="1390561" y="724824"/>
                </a:lnTo>
                <a:cubicBezTo>
                  <a:pt x="1403255" y="726365"/>
                  <a:pt x="1396730" y="703211"/>
                  <a:pt x="1392181" y="695570"/>
                </a:cubicBezTo>
                <a:cubicBezTo>
                  <a:pt x="1399836" y="685588"/>
                  <a:pt x="1387862" y="619781"/>
                  <a:pt x="1383856" y="602388"/>
                </a:cubicBezTo>
                <a:cubicBezTo>
                  <a:pt x="1401636" y="601818"/>
                  <a:pt x="1383000" y="553742"/>
                  <a:pt x="1390654" y="543764"/>
                </a:cubicBezTo>
                <a:lnTo>
                  <a:pt x="1394212" y="543649"/>
                </a:lnTo>
                <a:cubicBezTo>
                  <a:pt x="1395742" y="541655"/>
                  <a:pt x="1408756" y="447785"/>
                  <a:pt x="1405243" y="434271"/>
                </a:cubicBezTo>
                <a:cubicBezTo>
                  <a:pt x="1400607" y="453888"/>
                  <a:pt x="1395428" y="483256"/>
                  <a:pt x="1384711" y="497230"/>
                </a:cubicBezTo>
                <a:cubicBezTo>
                  <a:pt x="1384711" y="497230"/>
                  <a:pt x="1381650" y="501222"/>
                  <a:pt x="1379626" y="499341"/>
                </a:cubicBezTo>
                <a:lnTo>
                  <a:pt x="1377598" y="497458"/>
                </a:lnTo>
                <a:lnTo>
                  <a:pt x="1378049" y="514964"/>
                </a:lnTo>
                <a:lnTo>
                  <a:pt x="1360717" y="533043"/>
                </a:lnTo>
                <a:cubicBezTo>
                  <a:pt x="1363236" y="538804"/>
                  <a:pt x="1365759" y="544562"/>
                  <a:pt x="1361166" y="550551"/>
                </a:cubicBezTo>
                <a:lnTo>
                  <a:pt x="1353014" y="556652"/>
                </a:lnTo>
                <a:cubicBezTo>
                  <a:pt x="1359047" y="575927"/>
                  <a:pt x="1331311" y="666372"/>
                  <a:pt x="1327169" y="689868"/>
                </a:cubicBezTo>
                <a:lnTo>
                  <a:pt x="1305379" y="673044"/>
                </a:lnTo>
                <a:cubicBezTo>
                  <a:pt x="1301824" y="673160"/>
                  <a:pt x="1294216" y="669508"/>
                  <a:pt x="1291153" y="673501"/>
                </a:cubicBezTo>
                <a:cubicBezTo>
                  <a:pt x="1289621" y="675497"/>
                  <a:pt x="1290119" y="679375"/>
                  <a:pt x="1292143" y="681255"/>
                </a:cubicBezTo>
                <a:cubicBezTo>
                  <a:pt x="1283499" y="683481"/>
                  <a:pt x="1287416" y="728136"/>
                  <a:pt x="1290431" y="737771"/>
                </a:cubicBezTo>
                <a:lnTo>
                  <a:pt x="1276113" y="765487"/>
                </a:lnTo>
                <a:cubicBezTo>
                  <a:pt x="1274539" y="781111"/>
                  <a:pt x="1275978" y="806376"/>
                  <a:pt x="1266794" y="818352"/>
                </a:cubicBezTo>
                <a:lnTo>
                  <a:pt x="1261705" y="820460"/>
                </a:lnTo>
                <a:cubicBezTo>
                  <a:pt x="1261303" y="789323"/>
                  <a:pt x="1264454" y="758073"/>
                  <a:pt x="1273189" y="728591"/>
                </a:cubicBezTo>
                <a:lnTo>
                  <a:pt x="1270668" y="722830"/>
                </a:lnTo>
                <a:cubicBezTo>
                  <a:pt x="1268641" y="720946"/>
                  <a:pt x="1265579" y="724938"/>
                  <a:pt x="1265579" y="724938"/>
                </a:cubicBezTo>
                <a:lnTo>
                  <a:pt x="1261485" y="734806"/>
                </a:lnTo>
                <a:cubicBezTo>
                  <a:pt x="1246219" y="741134"/>
                  <a:pt x="1253243" y="768165"/>
                  <a:pt x="1244058" y="780142"/>
                </a:cubicBezTo>
                <a:lnTo>
                  <a:pt x="1238973" y="782253"/>
                </a:lnTo>
                <a:lnTo>
                  <a:pt x="1231678" y="836998"/>
                </a:lnTo>
                <a:cubicBezTo>
                  <a:pt x="1219971" y="843216"/>
                  <a:pt x="1220871" y="878231"/>
                  <a:pt x="1220823" y="891859"/>
                </a:cubicBezTo>
                <a:lnTo>
                  <a:pt x="1215019" y="888212"/>
                </a:lnTo>
                <a:lnTo>
                  <a:pt x="1216699" y="878175"/>
                </a:lnTo>
                <a:cubicBezTo>
                  <a:pt x="1218701" y="867238"/>
                  <a:pt x="1220258" y="855993"/>
                  <a:pt x="1216703" y="842262"/>
                </a:cubicBezTo>
                <a:lnTo>
                  <a:pt x="1224261" y="838341"/>
                </a:lnTo>
                <a:lnTo>
                  <a:pt x="1224709" y="806960"/>
                </a:lnTo>
                <a:cubicBezTo>
                  <a:pt x="1228265" y="803788"/>
                  <a:pt x="1235825" y="777334"/>
                  <a:pt x="1233604" y="765231"/>
                </a:cubicBezTo>
                <a:cubicBezTo>
                  <a:pt x="1237158" y="762059"/>
                  <a:pt x="1237160" y="756427"/>
                  <a:pt x="1234495" y="747537"/>
                </a:cubicBezTo>
                <a:cubicBezTo>
                  <a:pt x="1242052" y="749252"/>
                  <a:pt x="1239386" y="740361"/>
                  <a:pt x="1237164" y="733891"/>
                </a:cubicBezTo>
                <a:lnTo>
                  <a:pt x="1245624" y="622142"/>
                </a:lnTo>
                <a:cubicBezTo>
                  <a:pt x="1243404" y="610038"/>
                  <a:pt x="1248738" y="605281"/>
                  <a:pt x="1244296" y="592344"/>
                </a:cubicBezTo>
                <a:cubicBezTo>
                  <a:pt x="1246962" y="589967"/>
                  <a:pt x="1247851" y="583540"/>
                  <a:pt x="1246963" y="578699"/>
                </a:cubicBezTo>
                <a:lnTo>
                  <a:pt x="1247855" y="566639"/>
                </a:lnTo>
                <a:cubicBezTo>
                  <a:pt x="1247411" y="564221"/>
                  <a:pt x="1246078" y="561183"/>
                  <a:pt x="1244410" y="558443"/>
                </a:cubicBezTo>
                <a:cubicBezTo>
                  <a:pt x="1242744" y="555703"/>
                  <a:pt x="1240746" y="553264"/>
                  <a:pt x="1238969" y="552031"/>
                </a:cubicBezTo>
                <a:cubicBezTo>
                  <a:pt x="1233634" y="551155"/>
                  <a:pt x="1227851" y="592927"/>
                  <a:pt x="1229627" y="602609"/>
                </a:cubicBezTo>
                <a:lnTo>
                  <a:pt x="1228293" y="600981"/>
                </a:lnTo>
                <a:cubicBezTo>
                  <a:pt x="1221628" y="598475"/>
                  <a:pt x="1219851" y="600061"/>
                  <a:pt x="1219850" y="605695"/>
                </a:cubicBezTo>
                <a:cubicBezTo>
                  <a:pt x="1209181" y="620841"/>
                  <a:pt x="1206065" y="648965"/>
                  <a:pt x="1198063" y="667367"/>
                </a:cubicBezTo>
                <a:cubicBezTo>
                  <a:pt x="1192730" y="666490"/>
                  <a:pt x="1195396" y="669747"/>
                  <a:pt x="1197616" y="676213"/>
                </a:cubicBezTo>
                <a:cubicBezTo>
                  <a:pt x="1195838" y="677799"/>
                  <a:pt x="1195394" y="681013"/>
                  <a:pt x="1192728" y="677757"/>
                </a:cubicBezTo>
                <a:cubicBezTo>
                  <a:pt x="1191393" y="681762"/>
                  <a:pt x="1192727" y="694658"/>
                  <a:pt x="1188283" y="692988"/>
                </a:cubicBezTo>
                <a:lnTo>
                  <a:pt x="1185618" y="678465"/>
                </a:lnTo>
                <a:cubicBezTo>
                  <a:pt x="1184729" y="673624"/>
                  <a:pt x="1185176" y="670412"/>
                  <a:pt x="1189619" y="672082"/>
                </a:cubicBezTo>
                <a:cubicBezTo>
                  <a:pt x="1188732" y="667242"/>
                  <a:pt x="1188287" y="659187"/>
                  <a:pt x="1189621" y="655183"/>
                </a:cubicBezTo>
                <a:lnTo>
                  <a:pt x="1194958" y="627892"/>
                </a:lnTo>
                <a:lnTo>
                  <a:pt x="1191405" y="614161"/>
                </a:lnTo>
                <a:cubicBezTo>
                  <a:pt x="1190517" y="609321"/>
                  <a:pt x="1190517" y="603687"/>
                  <a:pt x="1194961" y="605356"/>
                </a:cubicBezTo>
                <a:lnTo>
                  <a:pt x="1196741" y="592504"/>
                </a:lnTo>
                <a:cubicBezTo>
                  <a:pt x="1205630" y="590211"/>
                  <a:pt x="1194966" y="571556"/>
                  <a:pt x="1203855" y="569261"/>
                </a:cubicBezTo>
                <a:lnTo>
                  <a:pt x="1196303" y="539382"/>
                </a:lnTo>
                <a:cubicBezTo>
                  <a:pt x="1184305" y="536000"/>
                  <a:pt x="1184305" y="536000"/>
                  <a:pt x="1187413" y="547307"/>
                </a:cubicBezTo>
                <a:cubicBezTo>
                  <a:pt x="1175414" y="543927"/>
                  <a:pt x="1187857" y="560996"/>
                  <a:pt x="1178079" y="558449"/>
                </a:cubicBezTo>
                <a:cubicBezTo>
                  <a:pt x="1178521" y="566503"/>
                  <a:pt x="1171852" y="592166"/>
                  <a:pt x="1166520" y="591288"/>
                </a:cubicBezTo>
                <a:lnTo>
                  <a:pt x="1160292" y="619373"/>
                </a:lnTo>
                <a:cubicBezTo>
                  <a:pt x="1150517" y="616825"/>
                  <a:pt x="1143849" y="619951"/>
                  <a:pt x="1147401" y="633683"/>
                </a:cubicBezTo>
                <a:cubicBezTo>
                  <a:pt x="1142955" y="643279"/>
                  <a:pt x="1139398" y="657717"/>
                  <a:pt x="1142064" y="672240"/>
                </a:cubicBezTo>
                <a:lnTo>
                  <a:pt x="1130953" y="673699"/>
                </a:lnTo>
                <a:cubicBezTo>
                  <a:pt x="1127400" y="659969"/>
                  <a:pt x="1132288" y="652792"/>
                  <a:pt x="1127846" y="639855"/>
                </a:cubicBezTo>
                <a:cubicBezTo>
                  <a:pt x="1143402" y="645700"/>
                  <a:pt x="1136735" y="637561"/>
                  <a:pt x="1132739" y="621412"/>
                </a:cubicBezTo>
                <a:cubicBezTo>
                  <a:pt x="1129628" y="610101"/>
                  <a:pt x="1148296" y="593454"/>
                  <a:pt x="1144743" y="579725"/>
                </a:cubicBezTo>
                <a:cubicBezTo>
                  <a:pt x="1142965" y="575676"/>
                  <a:pt x="1139410" y="573213"/>
                  <a:pt x="1137188" y="572380"/>
                </a:cubicBezTo>
                <a:cubicBezTo>
                  <a:pt x="1126079" y="568204"/>
                  <a:pt x="1123855" y="584271"/>
                  <a:pt x="1126519" y="593160"/>
                </a:cubicBezTo>
                <a:cubicBezTo>
                  <a:pt x="1121627" y="611601"/>
                  <a:pt x="1114515" y="623578"/>
                  <a:pt x="1110513" y="641231"/>
                </a:cubicBezTo>
                <a:cubicBezTo>
                  <a:pt x="1106069" y="639560"/>
                  <a:pt x="1107847" y="643608"/>
                  <a:pt x="1108736" y="648449"/>
                </a:cubicBezTo>
                <a:cubicBezTo>
                  <a:pt x="1109624" y="653290"/>
                  <a:pt x="1106511" y="653246"/>
                  <a:pt x="1102955" y="650784"/>
                </a:cubicBezTo>
                <a:cubicBezTo>
                  <a:pt x="1104289" y="658046"/>
                  <a:pt x="1104732" y="666098"/>
                  <a:pt x="1102065" y="668478"/>
                </a:cubicBezTo>
                <a:lnTo>
                  <a:pt x="1101175" y="680537"/>
                </a:lnTo>
                <a:cubicBezTo>
                  <a:pt x="1093621" y="678826"/>
                  <a:pt x="1091396" y="683622"/>
                  <a:pt x="1093618" y="690092"/>
                </a:cubicBezTo>
                <a:cubicBezTo>
                  <a:pt x="1085620" y="680327"/>
                  <a:pt x="1068289" y="653531"/>
                  <a:pt x="1056291" y="650151"/>
                </a:cubicBezTo>
                <a:cubicBezTo>
                  <a:pt x="1048735" y="648437"/>
                  <a:pt x="1044291" y="652401"/>
                  <a:pt x="1047402" y="658078"/>
                </a:cubicBezTo>
                <a:cubicBezTo>
                  <a:pt x="1046514" y="658871"/>
                  <a:pt x="1046511" y="664505"/>
                  <a:pt x="1044289" y="663668"/>
                </a:cubicBezTo>
                <a:lnTo>
                  <a:pt x="1042069" y="657201"/>
                </a:lnTo>
                <a:lnTo>
                  <a:pt x="1033628" y="628112"/>
                </a:lnTo>
                <a:lnTo>
                  <a:pt x="1037183" y="619308"/>
                </a:lnTo>
                <a:cubicBezTo>
                  <a:pt x="1042518" y="620186"/>
                  <a:pt x="1039852" y="616929"/>
                  <a:pt x="1038963" y="612088"/>
                </a:cubicBezTo>
                <a:cubicBezTo>
                  <a:pt x="1039410" y="608877"/>
                  <a:pt x="1041630" y="609711"/>
                  <a:pt x="1043853" y="610547"/>
                </a:cubicBezTo>
                <a:cubicBezTo>
                  <a:pt x="1041188" y="596024"/>
                  <a:pt x="1042968" y="583171"/>
                  <a:pt x="1040304" y="568649"/>
                </a:cubicBezTo>
                <a:cubicBezTo>
                  <a:pt x="1045637" y="558260"/>
                  <a:pt x="1045641" y="541358"/>
                  <a:pt x="1038532" y="525166"/>
                </a:cubicBezTo>
                <a:lnTo>
                  <a:pt x="1044308" y="522829"/>
                </a:lnTo>
                <a:cubicBezTo>
                  <a:pt x="1048310" y="522079"/>
                  <a:pt x="1048310" y="516447"/>
                  <a:pt x="1046088" y="509977"/>
                </a:cubicBezTo>
                <a:cubicBezTo>
                  <a:pt x="1046977" y="503550"/>
                  <a:pt x="1045202" y="499501"/>
                  <a:pt x="1039867" y="498625"/>
                </a:cubicBezTo>
                <a:cubicBezTo>
                  <a:pt x="1030979" y="495286"/>
                  <a:pt x="1025647" y="494406"/>
                  <a:pt x="1027868" y="506511"/>
                </a:cubicBezTo>
                <a:cubicBezTo>
                  <a:pt x="1029200" y="513771"/>
                  <a:pt x="1031863" y="539560"/>
                  <a:pt x="1021196" y="537806"/>
                </a:cubicBezTo>
                <a:cubicBezTo>
                  <a:pt x="1018086" y="543399"/>
                  <a:pt x="1008747" y="565804"/>
                  <a:pt x="1011411" y="580328"/>
                </a:cubicBezTo>
                <a:cubicBezTo>
                  <a:pt x="1004747" y="577822"/>
                  <a:pt x="1005636" y="582664"/>
                  <a:pt x="1007413" y="586714"/>
                </a:cubicBezTo>
                <a:cubicBezTo>
                  <a:pt x="1010079" y="595602"/>
                  <a:pt x="990524" y="590507"/>
                  <a:pt x="987413" y="590464"/>
                </a:cubicBezTo>
                <a:cubicBezTo>
                  <a:pt x="987857" y="598518"/>
                  <a:pt x="981180" y="652348"/>
                  <a:pt x="972292" y="649008"/>
                </a:cubicBezTo>
                <a:lnTo>
                  <a:pt x="976735" y="667579"/>
                </a:lnTo>
                <a:cubicBezTo>
                  <a:pt x="975400" y="677220"/>
                  <a:pt x="974953" y="686065"/>
                  <a:pt x="972286" y="694077"/>
                </a:cubicBezTo>
                <a:lnTo>
                  <a:pt x="968287" y="694829"/>
                </a:lnTo>
                <a:cubicBezTo>
                  <a:pt x="958954" y="683432"/>
                  <a:pt x="974066" y="669957"/>
                  <a:pt x="963403" y="656935"/>
                </a:cubicBezTo>
                <a:cubicBezTo>
                  <a:pt x="960736" y="653680"/>
                  <a:pt x="958961" y="649632"/>
                  <a:pt x="955850" y="643958"/>
                </a:cubicBezTo>
                <a:lnTo>
                  <a:pt x="967848" y="652972"/>
                </a:lnTo>
                <a:lnTo>
                  <a:pt x="965628" y="646504"/>
                </a:lnTo>
                <a:cubicBezTo>
                  <a:pt x="963405" y="640034"/>
                  <a:pt x="958962" y="638364"/>
                  <a:pt x="954517" y="636694"/>
                </a:cubicBezTo>
                <a:cubicBezTo>
                  <a:pt x="954519" y="631062"/>
                  <a:pt x="953630" y="626221"/>
                  <a:pt x="956296" y="623842"/>
                </a:cubicBezTo>
                <a:cubicBezTo>
                  <a:pt x="955408" y="619001"/>
                  <a:pt x="959853" y="615038"/>
                  <a:pt x="962077" y="610241"/>
                </a:cubicBezTo>
                <a:cubicBezTo>
                  <a:pt x="966075" y="615123"/>
                  <a:pt x="971852" y="618421"/>
                  <a:pt x="977187" y="619299"/>
                </a:cubicBezTo>
                <a:cubicBezTo>
                  <a:pt x="974965" y="612829"/>
                  <a:pt x="974965" y="607195"/>
                  <a:pt x="978521" y="604024"/>
                </a:cubicBezTo>
                <a:lnTo>
                  <a:pt x="963412" y="589333"/>
                </a:lnTo>
                <a:cubicBezTo>
                  <a:pt x="964746" y="596595"/>
                  <a:pt x="962078" y="598973"/>
                  <a:pt x="962077" y="604605"/>
                </a:cubicBezTo>
                <a:lnTo>
                  <a:pt x="954078" y="600475"/>
                </a:lnTo>
                <a:cubicBezTo>
                  <a:pt x="951412" y="597220"/>
                  <a:pt x="949190" y="596382"/>
                  <a:pt x="947412" y="597968"/>
                </a:cubicBezTo>
                <a:cubicBezTo>
                  <a:pt x="943856" y="601139"/>
                  <a:pt x="944300" y="609194"/>
                  <a:pt x="944299" y="614827"/>
                </a:cubicBezTo>
                <a:cubicBezTo>
                  <a:pt x="939410" y="610736"/>
                  <a:pt x="934966" y="603432"/>
                  <a:pt x="931411" y="600968"/>
                </a:cubicBezTo>
                <a:cubicBezTo>
                  <a:pt x="926077" y="600092"/>
                  <a:pt x="929189" y="617037"/>
                  <a:pt x="930519" y="624297"/>
                </a:cubicBezTo>
                <a:cubicBezTo>
                  <a:pt x="926963" y="627468"/>
                  <a:pt x="926072" y="633894"/>
                  <a:pt x="928739" y="637150"/>
                </a:cubicBezTo>
                <a:lnTo>
                  <a:pt x="929184" y="650838"/>
                </a:lnTo>
                <a:lnTo>
                  <a:pt x="921182" y="657973"/>
                </a:lnTo>
                <a:lnTo>
                  <a:pt x="919849" y="650710"/>
                </a:lnTo>
                <a:lnTo>
                  <a:pt x="921629" y="637857"/>
                </a:lnTo>
                <a:cubicBezTo>
                  <a:pt x="922073" y="634645"/>
                  <a:pt x="920297" y="630597"/>
                  <a:pt x="918962" y="628968"/>
                </a:cubicBezTo>
                <a:cubicBezTo>
                  <a:pt x="918075" y="629761"/>
                  <a:pt x="918073" y="635396"/>
                  <a:pt x="916294" y="636980"/>
                </a:cubicBezTo>
                <a:cubicBezTo>
                  <a:pt x="906518" y="634432"/>
                  <a:pt x="918958" y="668403"/>
                  <a:pt x="909181" y="665857"/>
                </a:cubicBezTo>
                <a:lnTo>
                  <a:pt x="908291" y="677916"/>
                </a:lnTo>
                <a:cubicBezTo>
                  <a:pt x="906512" y="679501"/>
                  <a:pt x="905179" y="683510"/>
                  <a:pt x="903844" y="687513"/>
                </a:cubicBezTo>
                <a:cubicBezTo>
                  <a:pt x="902955" y="677039"/>
                  <a:pt x="901626" y="664146"/>
                  <a:pt x="907849" y="658596"/>
                </a:cubicBezTo>
                <a:lnTo>
                  <a:pt x="894517" y="647952"/>
                </a:lnTo>
                <a:lnTo>
                  <a:pt x="887405" y="659927"/>
                </a:lnTo>
                <a:lnTo>
                  <a:pt x="881626" y="650995"/>
                </a:lnTo>
                <a:lnTo>
                  <a:pt x="869628" y="647614"/>
                </a:lnTo>
                <a:lnTo>
                  <a:pt x="862959" y="667641"/>
                </a:lnTo>
                <a:cubicBezTo>
                  <a:pt x="867400" y="686213"/>
                  <a:pt x="862065" y="702237"/>
                  <a:pt x="864730" y="716760"/>
                </a:cubicBezTo>
                <a:lnTo>
                  <a:pt x="867395" y="720015"/>
                </a:lnTo>
                <a:lnTo>
                  <a:pt x="864729" y="722393"/>
                </a:lnTo>
                <a:lnTo>
                  <a:pt x="863839" y="740086"/>
                </a:lnTo>
                <a:cubicBezTo>
                  <a:pt x="855838" y="747220"/>
                  <a:pt x="865612" y="766668"/>
                  <a:pt x="855834" y="775387"/>
                </a:cubicBezTo>
                <a:cubicBezTo>
                  <a:pt x="855833" y="781022"/>
                  <a:pt x="850941" y="805100"/>
                  <a:pt x="853608" y="808356"/>
                </a:cubicBezTo>
                <a:cubicBezTo>
                  <a:pt x="850942" y="810734"/>
                  <a:pt x="847386" y="813905"/>
                  <a:pt x="845162" y="818702"/>
                </a:cubicBezTo>
                <a:lnTo>
                  <a:pt x="843830" y="817075"/>
                </a:lnTo>
                <a:cubicBezTo>
                  <a:pt x="841606" y="816239"/>
                  <a:pt x="840718" y="817032"/>
                  <a:pt x="842494" y="821080"/>
                </a:cubicBezTo>
                <a:lnTo>
                  <a:pt x="845160" y="824336"/>
                </a:lnTo>
                <a:cubicBezTo>
                  <a:pt x="843827" y="828342"/>
                  <a:pt x="845604" y="832391"/>
                  <a:pt x="848269" y="835645"/>
                </a:cubicBezTo>
                <a:cubicBezTo>
                  <a:pt x="842047" y="841195"/>
                  <a:pt x="842047" y="852462"/>
                  <a:pt x="835824" y="858012"/>
                </a:cubicBezTo>
                <a:lnTo>
                  <a:pt x="820712" y="854586"/>
                </a:lnTo>
                <a:cubicBezTo>
                  <a:pt x="819379" y="852957"/>
                  <a:pt x="818047" y="851332"/>
                  <a:pt x="817159" y="852123"/>
                </a:cubicBezTo>
                <a:cubicBezTo>
                  <a:pt x="815380" y="853709"/>
                  <a:pt x="815378" y="859343"/>
                  <a:pt x="817156" y="863391"/>
                </a:cubicBezTo>
                <a:cubicBezTo>
                  <a:pt x="814489" y="865770"/>
                  <a:pt x="813155" y="869774"/>
                  <a:pt x="818487" y="876284"/>
                </a:cubicBezTo>
                <a:lnTo>
                  <a:pt x="822486" y="881169"/>
                </a:lnTo>
                <a:lnTo>
                  <a:pt x="814039" y="891516"/>
                </a:lnTo>
                <a:lnTo>
                  <a:pt x="810481" y="922854"/>
                </a:lnTo>
                <a:lnTo>
                  <a:pt x="813146" y="931743"/>
                </a:lnTo>
                <a:cubicBezTo>
                  <a:pt x="807812" y="936500"/>
                  <a:pt x="806032" y="949352"/>
                  <a:pt x="804698" y="958993"/>
                </a:cubicBezTo>
                <a:lnTo>
                  <a:pt x="794030" y="968505"/>
                </a:lnTo>
                <a:lnTo>
                  <a:pt x="798474" y="987076"/>
                </a:lnTo>
                <a:lnTo>
                  <a:pt x="794916" y="1001514"/>
                </a:lnTo>
                <a:lnTo>
                  <a:pt x="798468" y="1015245"/>
                </a:lnTo>
                <a:cubicBezTo>
                  <a:pt x="792246" y="1020792"/>
                  <a:pt x="799798" y="1033771"/>
                  <a:pt x="792686" y="1040113"/>
                </a:cubicBezTo>
                <a:lnTo>
                  <a:pt x="789569" y="1068238"/>
                </a:lnTo>
                <a:cubicBezTo>
                  <a:pt x="798903" y="1079634"/>
                  <a:pt x="779346" y="1085806"/>
                  <a:pt x="791343" y="1100454"/>
                </a:cubicBezTo>
                <a:lnTo>
                  <a:pt x="814903" y="1076631"/>
                </a:lnTo>
                <a:lnTo>
                  <a:pt x="824679" y="1084812"/>
                </a:lnTo>
                <a:lnTo>
                  <a:pt x="823789" y="1096870"/>
                </a:lnTo>
                <a:cubicBezTo>
                  <a:pt x="820232" y="1105676"/>
                  <a:pt x="810450" y="1131297"/>
                  <a:pt x="804228" y="1136846"/>
                </a:cubicBezTo>
                <a:cubicBezTo>
                  <a:pt x="796227" y="1143980"/>
                  <a:pt x="798450" y="1144815"/>
                  <a:pt x="811781" y="1161092"/>
                </a:cubicBezTo>
                <a:lnTo>
                  <a:pt x="810445" y="1165099"/>
                </a:lnTo>
                <a:cubicBezTo>
                  <a:pt x="806002" y="1163429"/>
                  <a:pt x="794448" y="1162467"/>
                  <a:pt x="802445" y="1172232"/>
                </a:cubicBezTo>
                <a:cubicBezTo>
                  <a:pt x="803780" y="1173861"/>
                  <a:pt x="809554" y="1182793"/>
                  <a:pt x="808666" y="1183584"/>
                </a:cubicBezTo>
                <a:lnTo>
                  <a:pt x="807776" y="1184379"/>
                </a:lnTo>
                <a:lnTo>
                  <a:pt x="782002" y="1167932"/>
                </a:lnTo>
                <a:cubicBezTo>
                  <a:pt x="779783" y="1155830"/>
                  <a:pt x="784228" y="1146233"/>
                  <a:pt x="790451" y="1140684"/>
                </a:cubicBezTo>
                <a:cubicBezTo>
                  <a:pt x="789117" y="1133421"/>
                  <a:pt x="790452" y="1129416"/>
                  <a:pt x="794008" y="1126246"/>
                </a:cubicBezTo>
                <a:lnTo>
                  <a:pt x="796675" y="1112598"/>
                </a:lnTo>
                <a:cubicBezTo>
                  <a:pt x="797564" y="1111806"/>
                  <a:pt x="800231" y="1109427"/>
                  <a:pt x="798899" y="1107801"/>
                </a:cubicBezTo>
                <a:cubicBezTo>
                  <a:pt x="793567" y="1101289"/>
                  <a:pt x="780678" y="1104332"/>
                  <a:pt x="778008" y="1106711"/>
                </a:cubicBezTo>
                <a:cubicBezTo>
                  <a:pt x="777121" y="1107503"/>
                  <a:pt x="775343" y="1109089"/>
                  <a:pt x="778009" y="1112345"/>
                </a:cubicBezTo>
                <a:cubicBezTo>
                  <a:pt x="773563" y="1121942"/>
                  <a:pt x="766894" y="1141973"/>
                  <a:pt x="770893" y="1158124"/>
                </a:cubicBezTo>
                <a:cubicBezTo>
                  <a:pt x="767337" y="1161294"/>
                  <a:pt x="770446" y="1166968"/>
                  <a:pt x="766891" y="1170140"/>
                </a:cubicBezTo>
                <a:cubicBezTo>
                  <a:pt x="764667" y="1180574"/>
                  <a:pt x="762887" y="1193426"/>
                  <a:pt x="764218" y="1206319"/>
                </a:cubicBezTo>
                <a:cubicBezTo>
                  <a:pt x="762441" y="1207905"/>
                  <a:pt x="761109" y="1211912"/>
                  <a:pt x="763775" y="1215168"/>
                </a:cubicBezTo>
                <a:cubicBezTo>
                  <a:pt x="769107" y="1221678"/>
                  <a:pt x="775774" y="1212916"/>
                  <a:pt x="777552" y="1211330"/>
                </a:cubicBezTo>
                <a:lnTo>
                  <a:pt x="785550" y="1226729"/>
                </a:lnTo>
                <a:lnTo>
                  <a:pt x="777993" y="1236284"/>
                </a:lnTo>
                <a:lnTo>
                  <a:pt x="773989" y="1265203"/>
                </a:lnTo>
                <a:lnTo>
                  <a:pt x="775323" y="1266832"/>
                </a:lnTo>
                <a:lnTo>
                  <a:pt x="769986" y="1294122"/>
                </a:lnTo>
                <a:cubicBezTo>
                  <a:pt x="771762" y="1298171"/>
                  <a:pt x="763316" y="1302884"/>
                  <a:pt x="762428" y="1303675"/>
                </a:cubicBezTo>
                <a:cubicBezTo>
                  <a:pt x="762428" y="1298042"/>
                  <a:pt x="751762" y="1296289"/>
                  <a:pt x="754874" y="1301966"/>
                </a:cubicBezTo>
                <a:cubicBezTo>
                  <a:pt x="756205" y="1303591"/>
                  <a:pt x="758871" y="1306847"/>
                  <a:pt x="757094" y="1308433"/>
                </a:cubicBezTo>
                <a:cubicBezTo>
                  <a:pt x="755315" y="1310017"/>
                  <a:pt x="748649" y="1307514"/>
                  <a:pt x="744206" y="1305843"/>
                </a:cubicBezTo>
                <a:cubicBezTo>
                  <a:pt x="741539" y="1308222"/>
                  <a:pt x="737092" y="1329087"/>
                  <a:pt x="739758" y="1332342"/>
                </a:cubicBezTo>
                <a:cubicBezTo>
                  <a:pt x="733535" y="1337891"/>
                  <a:pt x="732647" y="1338684"/>
                  <a:pt x="741976" y="1350075"/>
                </a:cubicBezTo>
                <a:lnTo>
                  <a:pt x="732197" y="1358797"/>
                </a:lnTo>
                <a:cubicBezTo>
                  <a:pt x="741531" y="1364558"/>
                  <a:pt x="751752" y="1369524"/>
                  <a:pt x="760196" y="1370445"/>
                </a:cubicBezTo>
                <a:cubicBezTo>
                  <a:pt x="758419" y="1372030"/>
                  <a:pt x="756640" y="1373616"/>
                  <a:pt x="756195" y="1376828"/>
                </a:cubicBezTo>
                <a:lnTo>
                  <a:pt x="739306" y="1374990"/>
                </a:lnTo>
                <a:cubicBezTo>
                  <a:pt x="737529" y="1382208"/>
                  <a:pt x="718412" y="1424604"/>
                  <a:pt x="731742" y="1440880"/>
                </a:cubicBezTo>
                <a:cubicBezTo>
                  <a:pt x="729076" y="1443259"/>
                  <a:pt x="723741" y="1459281"/>
                  <a:pt x="727738" y="1464164"/>
                </a:cubicBezTo>
                <a:cubicBezTo>
                  <a:pt x="729073" y="1465793"/>
                  <a:pt x="731739" y="1463415"/>
                  <a:pt x="731739" y="1463415"/>
                </a:cubicBezTo>
                <a:lnTo>
                  <a:pt x="737961" y="1469133"/>
                </a:lnTo>
                <a:lnTo>
                  <a:pt x="738403" y="1477186"/>
                </a:lnTo>
                <a:lnTo>
                  <a:pt x="722850" y="1471342"/>
                </a:lnTo>
                <a:cubicBezTo>
                  <a:pt x="713071" y="1480062"/>
                  <a:pt x="712625" y="1494540"/>
                  <a:pt x="713510" y="1510650"/>
                </a:cubicBezTo>
                <a:cubicBezTo>
                  <a:pt x="711733" y="1512234"/>
                  <a:pt x="691289" y="1513567"/>
                  <a:pt x="695289" y="1518451"/>
                </a:cubicBezTo>
                <a:cubicBezTo>
                  <a:pt x="699286" y="1523332"/>
                  <a:pt x="703731" y="1525002"/>
                  <a:pt x="708174" y="1526671"/>
                </a:cubicBezTo>
                <a:cubicBezTo>
                  <a:pt x="701951" y="1532221"/>
                  <a:pt x="695727" y="1543404"/>
                  <a:pt x="696615" y="1553878"/>
                </a:cubicBezTo>
                <a:lnTo>
                  <a:pt x="710392" y="1555674"/>
                </a:lnTo>
                <a:lnTo>
                  <a:pt x="715284" y="1542865"/>
                </a:lnTo>
                <a:cubicBezTo>
                  <a:pt x="717506" y="1543701"/>
                  <a:pt x="721060" y="1546162"/>
                  <a:pt x="721947" y="1545369"/>
                </a:cubicBezTo>
                <a:cubicBezTo>
                  <a:pt x="723727" y="1543784"/>
                  <a:pt x="715727" y="1534018"/>
                  <a:pt x="714395" y="1532391"/>
                </a:cubicBezTo>
                <a:cubicBezTo>
                  <a:pt x="719729" y="1527634"/>
                  <a:pt x="721954" y="1517203"/>
                  <a:pt x="723290" y="1507564"/>
                </a:cubicBezTo>
                <a:cubicBezTo>
                  <a:pt x="724177" y="1506770"/>
                  <a:pt x="728179" y="1506021"/>
                  <a:pt x="730399" y="1506855"/>
                </a:cubicBezTo>
                <a:lnTo>
                  <a:pt x="731730" y="1525382"/>
                </a:lnTo>
                <a:lnTo>
                  <a:pt x="737505" y="1534314"/>
                </a:lnTo>
                <a:lnTo>
                  <a:pt x="725061" y="1545413"/>
                </a:lnTo>
                <a:cubicBezTo>
                  <a:pt x="729947" y="1560769"/>
                  <a:pt x="724609" y="1582427"/>
                  <a:pt x="721053" y="1591230"/>
                </a:cubicBezTo>
                <a:cubicBezTo>
                  <a:pt x="717497" y="1594400"/>
                  <a:pt x="721051" y="1602496"/>
                  <a:pt x="717496" y="1605668"/>
                </a:cubicBezTo>
                <a:lnTo>
                  <a:pt x="714384" y="1616894"/>
                </a:lnTo>
                <a:lnTo>
                  <a:pt x="713053" y="1615267"/>
                </a:lnTo>
                <a:cubicBezTo>
                  <a:pt x="709496" y="1618439"/>
                  <a:pt x="713051" y="1626534"/>
                  <a:pt x="709494" y="1629706"/>
                </a:cubicBezTo>
                <a:cubicBezTo>
                  <a:pt x="706827" y="1632084"/>
                  <a:pt x="704161" y="1634462"/>
                  <a:pt x="709494" y="1640973"/>
                </a:cubicBezTo>
                <a:cubicBezTo>
                  <a:pt x="704159" y="1645729"/>
                  <a:pt x="703269" y="1646522"/>
                  <a:pt x="711268" y="1656289"/>
                </a:cubicBezTo>
                <a:lnTo>
                  <a:pt x="701490" y="1665008"/>
                </a:lnTo>
                <a:lnTo>
                  <a:pt x="709932" y="1671561"/>
                </a:lnTo>
                <a:lnTo>
                  <a:pt x="705485" y="1692424"/>
                </a:lnTo>
                <a:lnTo>
                  <a:pt x="701040" y="1690754"/>
                </a:lnTo>
                <a:lnTo>
                  <a:pt x="703705" y="1699644"/>
                </a:lnTo>
                <a:lnTo>
                  <a:pt x="702815" y="1706070"/>
                </a:lnTo>
                <a:lnTo>
                  <a:pt x="692595" y="1706736"/>
                </a:lnTo>
                <a:lnTo>
                  <a:pt x="686816" y="1714706"/>
                </a:lnTo>
                <a:cubicBezTo>
                  <a:pt x="694814" y="1724471"/>
                  <a:pt x="681037" y="1722676"/>
                  <a:pt x="694369" y="1738953"/>
                </a:cubicBezTo>
                <a:lnTo>
                  <a:pt x="698812" y="1734990"/>
                </a:lnTo>
                <a:lnTo>
                  <a:pt x="701922" y="1740663"/>
                </a:lnTo>
                <a:cubicBezTo>
                  <a:pt x="701699" y="1742271"/>
                  <a:pt x="700478" y="1746882"/>
                  <a:pt x="699477" y="1751296"/>
                </a:cubicBezTo>
                <a:lnTo>
                  <a:pt x="698418" y="1760269"/>
                </a:lnTo>
                <a:lnTo>
                  <a:pt x="694475" y="1766929"/>
                </a:lnTo>
                <a:lnTo>
                  <a:pt x="694348" y="1767932"/>
                </a:lnTo>
                <a:lnTo>
                  <a:pt x="693476" y="1767914"/>
                </a:lnTo>
                <a:cubicBezTo>
                  <a:pt x="685474" y="1775049"/>
                  <a:pt x="684139" y="1790321"/>
                  <a:pt x="684581" y="1804009"/>
                </a:cubicBezTo>
                <a:cubicBezTo>
                  <a:pt x="680136" y="1807972"/>
                  <a:pt x="673469" y="1805466"/>
                  <a:pt x="669024" y="1809429"/>
                </a:cubicBezTo>
                <a:lnTo>
                  <a:pt x="680135" y="1819239"/>
                </a:lnTo>
                <a:cubicBezTo>
                  <a:pt x="674802" y="1823995"/>
                  <a:pt x="669021" y="1831963"/>
                  <a:pt x="669020" y="1843231"/>
                </a:cubicBezTo>
                <a:lnTo>
                  <a:pt x="681908" y="1845822"/>
                </a:lnTo>
                <a:lnTo>
                  <a:pt x="685910" y="1833803"/>
                </a:lnTo>
                <a:lnTo>
                  <a:pt x="689327" y="1835466"/>
                </a:lnTo>
                <a:lnTo>
                  <a:pt x="686149" y="1836702"/>
                </a:lnTo>
                <a:lnTo>
                  <a:pt x="682007" y="1860198"/>
                </a:lnTo>
                <a:lnTo>
                  <a:pt x="667780" y="1860654"/>
                </a:lnTo>
                <a:cubicBezTo>
                  <a:pt x="667780" y="1860654"/>
                  <a:pt x="661700" y="1855008"/>
                  <a:pt x="660168" y="1857005"/>
                </a:cubicBezTo>
                <a:cubicBezTo>
                  <a:pt x="658638" y="1858999"/>
                  <a:pt x="663680" y="1870518"/>
                  <a:pt x="665708" y="1872402"/>
                </a:cubicBezTo>
                <a:cubicBezTo>
                  <a:pt x="653461" y="1888370"/>
                  <a:pt x="658457" y="1913518"/>
                  <a:pt x="644679" y="1931483"/>
                </a:cubicBezTo>
                <a:cubicBezTo>
                  <a:pt x="648731" y="1935246"/>
                  <a:pt x="651253" y="1941004"/>
                  <a:pt x="648191" y="1944996"/>
                </a:cubicBezTo>
                <a:cubicBezTo>
                  <a:pt x="645130" y="1948988"/>
                  <a:pt x="638513" y="1953098"/>
                  <a:pt x="644587" y="1958741"/>
                </a:cubicBezTo>
                <a:lnTo>
                  <a:pt x="645535" y="1980128"/>
                </a:lnTo>
                <a:cubicBezTo>
                  <a:pt x="637882" y="1990107"/>
                  <a:pt x="639862" y="2005618"/>
                  <a:pt x="632207" y="2015599"/>
                </a:cubicBezTo>
                <a:cubicBezTo>
                  <a:pt x="627617" y="2021585"/>
                  <a:pt x="614871" y="2033676"/>
                  <a:pt x="625003" y="2043086"/>
                </a:cubicBezTo>
                <a:lnTo>
                  <a:pt x="611227" y="2061048"/>
                </a:lnTo>
                <a:lnTo>
                  <a:pt x="614737" y="2074566"/>
                </a:lnTo>
                <a:cubicBezTo>
                  <a:pt x="610147" y="2080551"/>
                  <a:pt x="604516" y="2092414"/>
                  <a:pt x="607535" y="2102053"/>
                </a:cubicBezTo>
                <a:cubicBezTo>
                  <a:pt x="602942" y="2108039"/>
                  <a:pt x="607985" y="2119558"/>
                  <a:pt x="603392" y="2125548"/>
                </a:cubicBezTo>
                <a:cubicBezTo>
                  <a:pt x="601861" y="2127542"/>
                  <a:pt x="589706" y="2116252"/>
                  <a:pt x="587678" y="2114368"/>
                </a:cubicBezTo>
                <a:lnTo>
                  <a:pt x="586940" y="2113652"/>
                </a:lnTo>
                <a:lnTo>
                  <a:pt x="580633" y="2129182"/>
                </a:lnTo>
                <a:lnTo>
                  <a:pt x="570819" y="2178167"/>
                </a:lnTo>
                <a:lnTo>
                  <a:pt x="565144" y="2203659"/>
                </a:lnTo>
                <a:cubicBezTo>
                  <a:pt x="563613" y="2205655"/>
                  <a:pt x="562163" y="2211785"/>
                  <a:pt x="560905" y="2220069"/>
                </a:cubicBezTo>
                <a:lnTo>
                  <a:pt x="559761" y="2230942"/>
                </a:lnTo>
                <a:lnTo>
                  <a:pt x="563451" y="2233175"/>
                </a:lnTo>
                <a:cubicBezTo>
                  <a:pt x="566255" y="2235032"/>
                  <a:pt x="568472" y="2236664"/>
                  <a:pt x="569486" y="2237605"/>
                </a:cubicBezTo>
                <a:cubicBezTo>
                  <a:pt x="571513" y="2239489"/>
                  <a:pt x="577589" y="2245133"/>
                  <a:pt x="574528" y="2249124"/>
                </a:cubicBezTo>
                <a:cubicBezTo>
                  <a:pt x="569710" y="2246358"/>
                  <a:pt x="564512" y="2244091"/>
                  <a:pt x="559502" y="2241575"/>
                </a:cubicBezTo>
                <a:lnTo>
                  <a:pt x="558696" y="2241048"/>
                </a:lnTo>
                <a:lnTo>
                  <a:pt x="557815" y="2249402"/>
                </a:lnTo>
                <a:cubicBezTo>
                  <a:pt x="556283" y="2270622"/>
                  <a:pt x="555957" y="2292535"/>
                  <a:pt x="557712" y="2299293"/>
                </a:cubicBezTo>
                <a:lnTo>
                  <a:pt x="550914" y="2357917"/>
                </a:lnTo>
                <a:lnTo>
                  <a:pt x="538669" y="2373884"/>
                </a:lnTo>
                <a:lnTo>
                  <a:pt x="540649" y="2389395"/>
                </a:lnTo>
                <a:cubicBezTo>
                  <a:pt x="532994" y="2399377"/>
                  <a:pt x="538035" y="2410897"/>
                  <a:pt x="531912" y="2418880"/>
                </a:cubicBezTo>
                <a:cubicBezTo>
                  <a:pt x="527321" y="2424867"/>
                  <a:pt x="519171" y="2430967"/>
                  <a:pt x="529303" y="2440378"/>
                </a:cubicBezTo>
                <a:cubicBezTo>
                  <a:pt x="523179" y="2448362"/>
                  <a:pt x="519080" y="2458227"/>
                  <a:pt x="520566" y="2469864"/>
                </a:cubicBezTo>
                <a:lnTo>
                  <a:pt x="506158" y="2524837"/>
                </a:lnTo>
                <a:cubicBezTo>
                  <a:pt x="518314" y="2536128"/>
                  <a:pt x="479413" y="2623038"/>
                  <a:pt x="478375" y="2628910"/>
                </a:cubicBezTo>
                <a:lnTo>
                  <a:pt x="461943" y="2682005"/>
                </a:lnTo>
                <a:lnTo>
                  <a:pt x="447535" y="2736980"/>
                </a:lnTo>
                <a:cubicBezTo>
                  <a:pt x="450550" y="2746615"/>
                  <a:pt x="444924" y="2758477"/>
                  <a:pt x="440330" y="2764466"/>
                </a:cubicBezTo>
                <a:lnTo>
                  <a:pt x="438218" y="2769885"/>
                </a:lnTo>
                <a:lnTo>
                  <a:pt x="437573" y="2776007"/>
                </a:lnTo>
                <a:cubicBezTo>
                  <a:pt x="436041" y="2797228"/>
                  <a:pt x="435714" y="2819140"/>
                  <a:pt x="437470" y="2825898"/>
                </a:cubicBezTo>
                <a:lnTo>
                  <a:pt x="430995" y="2881725"/>
                </a:lnTo>
                <a:lnTo>
                  <a:pt x="439429" y="2883251"/>
                </a:lnTo>
                <a:cubicBezTo>
                  <a:pt x="442491" y="2879260"/>
                  <a:pt x="450638" y="2873157"/>
                  <a:pt x="456717" y="2878803"/>
                </a:cubicBezTo>
                <a:lnTo>
                  <a:pt x="455772" y="2857418"/>
                </a:lnTo>
                <a:lnTo>
                  <a:pt x="478822" y="2800221"/>
                </a:lnTo>
                <a:cubicBezTo>
                  <a:pt x="470719" y="2792693"/>
                  <a:pt x="469729" y="2784937"/>
                  <a:pt x="475852" y="2776952"/>
                </a:cubicBezTo>
                <a:lnTo>
                  <a:pt x="478913" y="2772961"/>
                </a:lnTo>
                <a:lnTo>
                  <a:pt x="480536" y="2743706"/>
                </a:lnTo>
                <a:cubicBezTo>
                  <a:pt x="481301" y="2742708"/>
                  <a:pt x="483597" y="2739714"/>
                  <a:pt x="486461" y="2737676"/>
                </a:cubicBezTo>
                <a:lnTo>
                  <a:pt x="489399" y="2737581"/>
                </a:lnTo>
                <a:lnTo>
                  <a:pt x="490362" y="2733185"/>
                </a:lnTo>
                <a:cubicBezTo>
                  <a:pt x="493063" y="2722877"/>
                  <a:pt x="496271" y="2713039"/>
                  <a:pt x="496271" y="2713039"/>
                </a:cubicBezTo>
                <a:lnTo>
                  <a:pt x="494290" y="2697529"/>
                </a:lnTo>
                <a:cubicBezTo>
                  <a:pt x="501944" y="2687550"/>
                  <a:pt x="516217" y="2673466"/>
                  <a:pt x="502034" y="2660292"/>
                </a:cubicBezTo>
                <a:lnTo>
                  <a:pt x="500010" y="2658411"/>
                </a:lnTo>
                <a:cubicBezTo>
                  <a:pt x="501542" y="2656413"/>
                  <a:pt x="510726" y="2644437"/>
                  <a:pt x="514778" y="2648201"/>
                </a:cubicBezTo>
                <a:cubicBezTo>
                  <a:pt x="520855" y="2653846"/>
                  <a:pt x="523825" y="2677112"/>
                  <a:pt x="533010" y="2665137"/>
                </a:cubicBezTo>
                <a:lnTo>
                  <a:pt x="546888" y="2678028"/>
                </a:lnTo>
                <a:lnTo>
                  <a:pt x="549870" y="2671394"/>
                </a:lnTo>
                <a:cubicBezTo>
                  <a:pt x="547348" y="2665636"/>
                  <a:pt x="545866" y="2654002"/>
                  <a:pt x="548928" y="2650010"/>
                </a:cubicBezTo>
                <a:cubicBezTo>
                  <a:pt x="551989" y="2646019"/>
                  <a:pt x="558065" y="2651662"/>
                  <a:pt x="560093" y="2653545"/>
                </a:cubicBezTo>
                <a:lnTo>
                  <a:pt x="561532" y="2678810"/>
                </a:lnTo>
                <a:lnTo>
                  <a:pt x="554839" y="2685414"/>
                </a:lnTo>
                <a:lnTo>
                  <a:pt x="555297" y="2685839"/>
                </a:lnTo>
                <a:lnTo>
                  <a:pt x="550697" y="2698081"/>
                </a:lnTo>
                <a:lnTo>
                  <a:pt x="551682" y="2699567"/>
                </a:lnTo>
                <a:cubicBezTo>
                  <a:pt x="552435" y="2701976"/>
                  <a:pt x="552301" y="2704412"/>
                  <a:pt x="550771" y="2706409"/>
                </a:cubicBezTo>
                <a:cubicBezTo>
                  <a:pt x="546177" y="2712399"/>
                  <a:pt x="541091" y="2714509"/>
                  <a:pt x="549195" y="2722037"/>
                </a:cubicBezTo>
                <a:lnTo>
                  <a:pt x="547365" y="2737104"/>
                </a:lnTo>
                <a:lnTo>
                  <a:pt x="550522" y="2746346"/>
                </a:lnTo>
                <a:lnTo>
                  <a:pt x="533684" y="2768301"/>
                </a:lnTo>
                <a:cubicBezTo>
                  <a:pt x="537737" y="2772065"/>
                  <a:pt x="541788" y="2775827"/>
                  <a:pt x="537196" y="2781817"/>
                </a:cubicBezTo>
                <a:cubicBezTo>
                  <a:pt x="534134" y="2785809"/>
                  <a:pt x="525490" y="2788032"/>
                  <a:pt x="518377" y="2788260"/>
                </a:cubicBezTo>
                <a:lnTo>
                  <a:pt x="518227" y="2788239"/>
                </a:lnTo>
                <a:lnTo>
                  <a:pt x="515546" y="2795454"/>
                </a:lnTo>
                <a:cubicBezTo>
                  <a:pt x="514859" y="2801865"/>
                  <a:pt x="516395" y="2807778"/>
                  <a:pt x="521460" y="2812483"/>
                </a:cubicBezTo>
                <a:lnTo>
                  <a:pt x="517317" y="2835978"/>
                </a:lnTo>
                <a:cubicBezTo>
                  <a:pt x="508132" y="2847953"/>
                  <a:pt x="511914" y="2856594"/>
                  <a:pt x="515504" y="2865482"/>
                </a:cubicBezTo>
                <a:lnTo>
                  <a:pt x="516358" y="2868797"/>
                </a:lnTo>
                <a:lnTo>
                  <a:pt x="521861" y="2864676"/>
                </a:lnTo>
                <a:lnTo>
                  <a:pt x="518989" y="2879013"/>
                </a:lnTo>
                <a:lnTo>
                  <a:pt x="519102" y="2879451"/>
                </a:lnTo>
                <a:lnTo>
                  <a:pt x="518683" y="2880536"/>
                </a:lnTo>
                <a:lnTo>
                  <a:pt x="514407" y="2901886"/>
                </a:lnTo>
                <a:lnTo>
                  <a:pt x="513577" y="2904578"/>
                </a:lnTo>
                <a:lnTo>
                  <a:pt x="516133" y="2924596"/>
                </a:lnTo>
                <a:lnTo>
                  <a:pt x="516057" y="2925825"/>
                </a:lnTo>
                <a:lnTo>
                  <a:pt x="514512" y="2925413"/>
                </a:lnTo>
                <a:cubicBezTo>
                  <a:pt x="509428" y="2922097"/>
                  <a:pt x="501193" y="2913178"/>
                  <a:pt x="499458" y="2911299"/>
                </a:cubicBezTo>
                <a:lnTo>
                  <a:pt x="498624" y="2910349"/>
                </a:lnTo>
                <a:lnTo>
                  <a:pt x="486415" y="2929621"/>
                </a:lnTo>
                <a:lnTo>
                  <a:pt x="461603" y="2991018"/>
                </a:lnTo>
                <a:lnTo>
                  <a:pt x="447919" y="3022935"/>
                </a:lnTo>
                <a:cubicBezTo>
                  <a:pt x="445372" y="3025368"/>
                  <a:pt x="441967" y="3033038"/>
                  <a:pt x="438317" y="3043445"/>
                </a:cubicBezTo>
                <a:lnTo>
                  <a:pt x="434214" y="3057135"/>
                </a:lnTo>
                <a:lnTo>
                  <a:pt x="438704" y="3060182"/>
                </a:lnTo>
                <a:cubicBezTo>
                  <a:pt x="442079" y="3062702"/>
                  <a:pt x="444709" y="3064901"/>
                  <a:pt x="445865" y="3066153"/>
                </a:cubicBezTo>
                <a:cubicBezTo>
                  <a:pt x="448179" y="3068658"/>
                  <a:pt x="455112" y="3076167"/>
                  <a:pt x="450017" y="3081034"/>
                </a:cubicBezTo>
                <a:cubicBezTo>
                  <a:pt x="444121" y="3077243"/>
                  <a:pt x="437589" y="3074060"/>
                  <a:pt x="431372" y="3070575"/>
                </a:cubicBezTo>
                <a:lnTo>
                  <a:pt x="430400" y="3069859"/>
                </a:lnTo>
                <a:lnTo>
                  <a:pt x="427245" y="3080378"/>
                </a:lnTo>
                <a:cubicBezTo>
                  <a:pt x="420193" y="3107139"/>
                  <a:pt x="414614" y="3134847"/>
                  <a:pt x="415416" y="3143505"/>
                </a:cubicBezTo>
                <a:lnTo>
                  <a:pt x="392445" y="3217281"/>
                </a:lnTo>
                <a:lnTo>
                  <a:pt x="372065" y="3236749"/>
                </a:lnTo>
                <a:lnTo>
                  <a:pt x="371121" y="3256497"/>
                </a:lnTo>
                <a:cubicBezTo>
                  <a:pt x="358383" y="3268666"/>
                  <a:pt x="362534" y="3283548"/>
                  <a:pt x="352344" y="3293281"/>
                </a:cubicBezTo>
                <a:cubicBezTo>
                  <a:pt x="344703" y="3300580"/>
                  <a:pt x="332200" y="3307809"/>
                  <a:pt x="343760" y="3320329"/>
                </a:cubicBezTo>
                <a:cubicBezTo>
                  <a:pt x="333570" y="3330063"/>
                  <a:pt x="325689" y="3342298"/>
                  <a:pt x="324982" y="3357114"/>
                </a:cubicBezTo>
                <a:lnTo>
                  <a:pt x="292526" y="3425812"/>
                </a:lnTo>
                <a:cubicBezTo>
                  <a:pt x="306396" y="3440833"/>
                  <a:pt x="233180" y="3548468"/>
                  <a:pt x="230395" y="3555836"/>
                </a:cubicBezTo>
                <a:lnTo>
                  <a:pt x="195628" y="3622035"/>
                </a:lnTo>
                <a:lnTo>
                  <a:pt x="163171" y="3690734"/>
                </a:lnTo>
                <a:cubicBezTo>
                  <a:pt x="165009" y="3703109"/>
                  <a:pt x="154586" y="3717779"/>
                  <a:pt x="146942" y="3725083"/>
                </a:cubicBezTo>
                <a:lnTo>
                  <a:pt x="142802" y="3731813"/>
                </a:lnTo>
                <a:lnTo>
                  <a:pt x="140491" y="3739521"/>
                </a:lnTo>
                <a:cubicBezTo>
                  <a:pt x="133439" y="3766282"/>
                  <a:pt x="127860" y="3793991"/>
                  <a:pt x="128662" y="3802649"/>
                </a:cubicBezTo>
                <a:lnTo>
                  <a:pt x="106785" y="3872905"/>
                </a:lnTo>
                <a:lnTo>
                  <a:pt x="117886" y="3875345"/>
                </a:lnTo>
                <a:cubicBezTo>
                  <a:pt x="122980" y="3870478"/>
                  <a:pt x="135481" y="3863246"/>
                  <a:pt x="142418" y="3870757"/>
                </a:cubicBezTo>
                <a:lnTo>
                  <a:pt x="146143" y="3843637"/>
                </a:lnTo>
                <a:lnTo>
                  <a:pt x="190864" y="3772646"/>
                </a:lnTo>
                <a:cubicBezTo>
                  <a:pt x="181616" y="3762632"/>
                  <a:pt x="182088" y="3752758"/>
                  <a:pt x="192278" y="3743024"/>
                </a:cubicBezTo>
                <a:lnTo>
                  <a:pt x="197372" y="3738157"/>
                </a:lnTo>
                <a:lnTo>
                  <a:pt x="206432" y="3701234"/>
                </a:lnTo>
                <a:cubicBezTo>
                  <a:pt x="207704" y="3700018"/>
                  <a:pt x="211526" y="3696367"/>
                  <a:pt x="215897" y="3693961"/>
                </a:cubicBezTo>
                <a:lnTo>
                  <a:pt x="219909" y="3694017"/>
                </a:lnTo>
                <a:lnTo>
                  <a:pt x="222248" y="3688513"/>
                </a:lnTo>
                <a:cubicBezTo>
                  <a:pt x="228332" y="3675632"/>
                  <a:pt x="234997" y="3663376"/>
                  <a:pt x="234997" y="3663376"/>
                </a:cubicBezTo>
                <a:lnTo>
                  <a:pt x="235939" y="3643628"/>
                </a:lnTo>
                <a:cubicBezTo>
                  <a:pt x="248676" y="3631462"/>
                  <a:pt x="271368" y="3614499"/>
                  <a:pt x="255185" y="3596974"/>
                </a:cubicBezTo>
                <a:lnTo>
                  <a:pt x="252875" y="3594472"/>
                </a:lnTo>
                <a:cubicBezTo>
                  <a:pt x="255426" y="3592036"/>
                  <a:pt x="270709" y="3577434"/>
                  <a:pt x="275333" y="3582441"/>
                </a:cubicBezTo>
                <a:cubicBezTo>
                  <a:pt x="282267" y="3589951"/>
                  <a:pt x="280852" y="3619573"/>
                  <a:pt x="296135" y="3604972"/>
                </a:cubicBezTo>
                <a:lnTo>
                  <a:pt x="311971" y="3622121"/>
                </a:lnTo>
                <a:lnTo>
                  <a:pt x="317577" y="3613905"/>
                </a:lnTo>
                <a:cubicBezTo>
                  <a:pt x="315500" y="3606467"/>
                  <a:pt x="316212" y="3591655"/>
                  <a:pt x="321307" y="3586789"/>
                </a:cubicBezTo>
                <a:cubicBezTo>
                  <a:pt x="326402" y="3581922"/>
                  <a:pt x="333335" y="3589429"/>
                  <a:pt x="335649" y="3591935"/>
                </a:cubicBezTo>
                <a:lnTo>
                  <a:pt x="331684" y="3623993"/>
                </a:lnTo>
                <a:lnTo>
                  <a:pt x="321043" y="3631946"/>
                </a:lnTo>
                <a:lnTo>
                  <a:pt x="321566" y="3632512"/>
                </a:lnTo>
                <a:lnTo>
                  <a:pt x="312447" y="3647725"/>
                </a:lnTo>
                <a:lnTo>
                  <a:pt x="313438" y="3649665"/>
                </a:lnTo>
                <a:cubicBezTo>
                  <a:pt x="313898" y="3652758"/>
                  <a:pt x="313144" y="3655835"/>
                  <a:pt x="310597" y="3658269"/>
                </a:cubicBezTo>
                <a:cubicBezTo>
                  <a:pt x="302952" y="3665572"/>
                  <a:pt x="295548" y="3667935"/>
                  <a:pt x="304794" y="3677950"/>
                </a:cubicBezTo>
                <a:lnTo>
                  <a:pt x="298778" y="3696906"/>
                </a:lnTo>
                <a:lnTo>
                  <a:pt x="300902" y="3708792"/>
                </a:lnTo>
                <a:lnTo>
                  <a:pt x="272882" y="3735559"/>
                </a:lnTo>
                <a:cubicBezTo>
                  <a:pt x="277505" y="3740567"/>
                  <a:pt x="282129" y="3745573"/>
                  <a:pt x="274484" y="3752875"/>
                </a:cubicBezTo>
                <a:cubicBezTo>
                  <a:pt x="269389" y="3757743"/>
                  <a:pt x="257125" y="3760035"/>
                  <a:pt x="247406" y="3759895"/>
                </a:cubicBezTo>
                <a:lnTo>
                  <a:pt x="247207" y="3759858"/>
                </a:lnTo>
                <a:lnTo>
                  <a:pt x="241876" y="3768827"/>
                </a:lnTo>
                <a:cubicBezTo>
                  <a:pt x="239439" y="3776899"/>
                  <a:pt x="240141" y="3784475"/>
                  <a:pt x="245920" y="3790733"/>
                </a:cubicBezTo>
                <a:lnTo>
                  <a:pt x="234787" y="3820216"/>
                </a:lnTo>
                <a:cubicBezTo>
                  <a:pt x="219501" y="3834817"/>
                  <a:pt x="222615" y="3845977"/>
                  <a:pt x="225409" y="3857442"/>
                </a:cubicBezTo>
                <a:lnTo>
                  <a:pt x="225794" y="3861687"/>
                </a:lnTo>
                <a:lnTo>
                  <a:pt x="234236" y="3856805"/>
                </a:lnTo>
                <a:lnTo>
                  <a:pt x="226973" y="3874775"/>
                </a:lnTo>
                <a:lnTo>
                  <a:pt x="227025" y="3875335"/>
                </a:lnTo>
                <a:lnTo>
                  <a:pt x="226203" y="3876684"/>
                </a:lnTo>
                <a:lnTo>
                  <a:pt x="215390" y="3903443"/>
                </a:lnTo>
                <a:lnTo>
                  <a:pt x="213633" y="3906799"/>
                </a:lnTo>
                <a:lnTo>
                  <a:pt x="212415" y="3932285"/>
                </a:lnTo>
                <a:cubicBezTo>
                  <a:pt x="210610" y="3944610"/>
                  <a:pt x="207591" y="3956918"/>
                  <a:pt x="203415" y="3967972"/>
                </a:cubicBezTo>
                <a:cubicBezTo>
                  <a:pt x="217286" y="3982993"/>
                  <a:pt x="178599" y="4029371"/>
                  <a:pt x="165864" y="4041538"/>
                </a:cubicBezTo>
                <a:cubicBezTo>
                  <a:pt x="179734" y="4056559"/>
                  <a:pt x="129727" y="4085482"/>
                  <a:pt x="145910" y="4103009"/>
                </a:cubicBezTo>
                <a:cubicBezTo>
                  <a:pt x="115341" y="4132210"/>
                  <a:pt x="126565" y="4145341"/>
                  <a:pt x="148716" y="4165923"/>
                </a:cubicBezTo>
                <a:lnTo>
                  <a:pt x="148878" y="4166080"/>
                </a:lnTo>
                <a:lnTo>
                  <a:pt x="136884" y="4175446"/>
                </a:lnTo>
                <a:lnTo>
                  <a:pt x="127465" y="4184445"/>
                </a:lnTo>
                <a:lnTo>
                  <a:pt x="149855" y="4218295"/>
                </a:lnTo>
                <a:lnTo>
                  <a:pt x="169923" y="4207923"/>
                </a:lnTo>
                <a:lnTo>
                  <a:pt x="164852" y="4234510"/>
                </a:lnTo>
                <a:cubicBezTo>
                  <a:pt x="160241" y="4248337"/>
                  <a:pt x="152940" y="4261200"/>
                  <a:pt x="140202" y="4273368"/>
                </a:cubicBezTo>
                <a:cubicBezTo>
                  <a:pt x="135106" y="4278236"/>
                  <a:pt x="127703" y="4280601"/>
                  <a:pt x="123079" y="4275594"/>
                </a:cubicBezTo>
                <a:lnTo>
                  <a:pt x="87647" y="4304726"/>
                </a:lnTo>
                <a:cubicBezTo>
                  <a:pt x="77929" y="4304586"/>
                  <a:pt x="65664" y="4306878"/>
                  <a:pt x="58020" y="4314180"/>
                </a:cubicBezTo>
                <a:cubicBezTo>
                  <a:pt x="52926" y="4319047"/>
                  <a:pt x="59861" y="4326559"/>
                  <a:pt x="62171" y="4329062"/>
                </a:cubicBezTo>
                <a:cubicBezTo>
                  <a:pt x="66090" y="4348879"/>
                  <a:pt x="67223" y="4376070"/>
                  <a:pt x="81092" y="4391090"/>
                </a:cubicBezTo>
                <a:lnTo>
                  <a:pt x="119493" y="4401524"/>
                </a:lnTo>
                <a:cubicBezTo>
                  <a:pt x="122042" y="4399090"/>
                  <a:pt x="134777" y="4386924"/>
                  <a:pt x="139403" y="4391931"/>
                </a:cubicBezTo>
                <a:cubicBezTo>
                  <a:pt x="144024" y="4396937"/>
                  <a:pt x="123644" y="4416406"/>
                  <a:pt x="121099" y="4418838"/>
                </a:cubicBezTo>
                <a:cubicBezTo>
                  <a:pt x="113455" y="4426139"/>
                  <a:pt x="94161" y="4524667"/>
                  <a:pt x="105721" y="4537185"/>
                </a:cubicBezTo>
                <a:lnTo>
                  <a:pt x="53827" y="4605604"/>
                </a:lnTo>
                <a:cubicBezTo>
                  <a:pt x="42695" y="4635088"/>
                  <a:pt x="50287" y="4679660"/>
                  <a:pt x="27362" y="4701561"/>
                </a:cubicBezTo>
                <a:cubicBezTo>
                  <a:pt x="19717" y="4708863"/>
                  <a:pt x="11840" y="4721103"/>
                  <a:pt x="16228" y="4731044"/>
                </a:cubicBezTo>
                <a:cubicBezTo>
                  <a:pt x="6037" y="4740777"/>
                  <a:pt x="10191" y="4755657"/>
                  <a:pt x="0" y="4765392"/>
                </a:cubicBezTo>
                <a:lnTo>
                  <a:pt x="6697" y="4777840"/>
                </a:lnTo>
                <a:cubicBezTo>
                  <a:pt x="37267" y="4748638"/>
                  <a:pt x="53494" y="4714289"/>
                  <a:pt x="81519" y="4687519"/>
                </a:cubicBezTo>
                <a:cubicBezTo>
                  <a:pt x="72273" y="4677505"/>
                  <a:pt x="159168" y="4537955"/>
                  <a:pt x="161717" y="4535521"/>
                </a:cubicBezTo>
                <a:cubicBezTo>
                  <a:pt x="154784" y="4528013"/>
                  <a:pt x="160112" y="4518207"/>
                  <a:pt x="167756" y="4510905"/>
                </a:cubicBezTo>
                <a:cubicBezTo>
                  <a:pt x="170302" y="4508475"/>
                  <a:pt x="195305" y="4494012"/>
                  <a:pt x="199928" y="4499019"/>
                </a:cubicBezTo>
                <a:cubicBezTo>
                  <a:pt x="202242" y="4501525"/>
                  <a:pt x="192052" y="4511258"/>
                  <a:pt x="189505" y="4513691"/>
                </a:cubicBezTo>
                <a:lnTo>
                  <a:pt x="188563" y="4533438"/>
                </a:lnTo>
                <a:lnTo>
                  <a:pt x="165634" y="4555341"/>
                </a:lnTo>
                <a:lnTo>
                  <a:pt x="190828" y="4587815"/>
                </a:lnTo>
                <a:lnTo>
                  <a:pt x="220686" y="4573424"/>
                </a:lnTo>
                <a:lnTo>
                  <a:pt x="257014" y="4576416"/>
                </a:lnTo>
                <a:cubicBezTo>
                  <a:pt x="259558" y="4573984"/>
                  <a:pt x="264654" y="4569117"/>
                  <a:pt x="266967" y="4571621"/>
                </a:cubicBezTo>
                <a:cubicBezTo>
                  <a:pt x="266967" y="4571621"/>
                  <a:pt x="258616" y="4593732"/>
                  <a:pt x="256071" y="4596164"/>
                </a:cubicBezTo>
                <a:lnTo>
                  <a:pt x="248426" y="4603466"/>
                </a:lnTo>
                <a:cubicBezTo>
                  <a:pt x="249136" y="4588654"/>
                  <a:pt x="239180" y="4593452"/>
                  <a:pt x="231539" y="4600752"/>
                </a:cubicBezTo>
                <a:lnTo>
                  <a:pt x="208564" y="4674530"/>
                </a:lnTo>
                <a:lnTo>
                  <a:pt x="180544" y="4701297"/>
                </a:lnTo>
                <a:cubicBezTo>
                  <a:pt x="182854" y="4703800"/>
                  <a:pt x="200639" y="4738642"/>
                  <a:pt x="191157" y="4733562"/>
                </a:cubicBezTo>
                <a:cubicBezTo>
                  <a:pt x="195781" y="4738569"/>
                  <a:pt x="195545" y="4743508"/>
                  <a:pt x="190450" y="4748375"/>
                </a:cubicBezTo>
                <a:cubicBezTo>
                  <a:pt x="182809" y="4755675"/>
                  <a:pt x="175401" y="4758037"/>
                  <a:pt x="184647" y="4768051"/>
                </a:cubicBezTo>
                <a:cubicBezTo>
                  <a:pt x="203141" y="4788078"/>
                  <a:pt x="203141" y="4788078"/>
                  <a:pt x="223520" y="4768610"/>
                </a:cubicBezTo>
                <a:cubicBezTo>
                  <a:pt x="207341" y="4751088"/>
                  <a:pt x="234183" y="4749002"/>
                  <a:pt x="243900" y="4749142"/>
                </a:cubicBezTo>
                <a:cubicBezTo>
                  <a:pt x="257770" y="4764164"/>
                  <a:pt x="306411" y="4712991"/>
                  <a:pt x="314051" y="4705692"/>
                </a:cubicBezTo>
                <a:cubicBezTo>
                  <a:pt x="316361" y="4708193"/>
                  <a:pt x="320983" y="4713200"/>
                  <a:pt x="326079" y="4708332"/>
                </a:cubicBezTo>
                <a:cubicBezTo>
                  <a:pt x="331174" y="4703465"/>
                  <a:pt x="331646" y="4693592"/>
                  <a:pt x="329571" y="4686149"/>
                </a:cubicBezTo>
                <a:lnTo>
                  <a:pt x="340706" y="4656667"/>
                </a:lnTo>
                <a:cubicBezTo>
                  <a:pt x="331459" y="4646653"/>
                  <a:pt x="346743" y="4632052"/>
                  <a:pt x="354384" y="4624754"/>
                </a:cubicBezTo>
                <a:lnTo>
                  <a:pt x="410429" y="4571216"/>
                </a:lnTo>
                <a:cubicBezTo>
                  <a:pt x="408119" y="4568713"/>
                  <a:pt x="394720" y="4543819"/>
                  <a:pt x="399814" y="4538952"/>
                </a:cubicBezTo>
                <a:cubicBezTo>
                  <a:pt x="402365" y="4536516"/>
                  <a:pt x="404439" y="4543958"/>
                  <a:pt x="406749" y="4546461"/>
                </a:cubicBezTo>
                <a:lnTo>
                  <a:pt x="437511" y="4564193"/>
                </a:lnTo>
                <a:cubicBezTo>
                  <a:pt x="439351" y="4576572"/>
                  <a:pt x="428922" y="4591243"/>
                  <a:pt x="418732" y="4600977"/>
                </a:cubicBezTo>
                <a:lnTo>
                  <a:pt x="424488" y="4633172"/>
                </a:lnTo>
                <a:cubicBezTo>
                  <a:pt x="404109" y="4652639"/>
                  <a:pt x="391843" y="4654934"/>
                  <a:pt x="414959" y="4679970"/>
                </a:cubicBezTo>
                <a:cubicBezTo>
                  <a:pt x="421896" y="4687482"/>
                  <a:pt x="429300" y="4685118"/>
                  <a:pt x="436945" y="4677816"/>
                </a:cubicBezTo>
                <a:cubicBezTo>
                  <a:pt x="464965" y="4651047"/>
                  <a:pt x="461757" y="4616416"/>
                  <a:pt x="484687" y="4594514"/>
                </a:cubicBezTo>
                <a:cubicBezTo>
                  <a:pt x="482377" y="4592013"/>
                  <a:pt x="475439" y="4584499"/>
                  <a:pt x="477985" y="4582069"/>
                </a:cubicBezTo>
                <a:cubicBezTo>
                  <a:pt x="483079" y="4577201"/>
                  <a:pt x="492800" y="4577342"/>
                  <a:pt x="499971" y="4579913"/>
                </a:cubicBezTo>
                <a:cubicBezTo>
                  <a:pt x="505773" y="4560239"/>
                  <a:pt x="512048" y="4530682"/>
                  <a:pt x="527332" y="4516082"/>
                </a:cubicBezTo>
                <a:cubicBezTo>
                  <a:pt x="532427" y="4511214"/>
                  <a:pt x="537287" y="4511288"/>
                  <a:pt x="541911" y="4516295"/>
                </a:cubicBezTo>
                <a:lnTo>
                  <a:pt x="527992" y="4553146"/>
                </a:lnTo>
                <a:cubicBezTo>
                  <a:pt x="515256" y="4565312"/>
                  <a:pt x="514313" y="4585061"/>
                  <a:pt x="518464" y="4599941"/>
                </a:cubicBezTo>
                <a:cubicBezTo>
                  <a:pt x="508275" y="4609676"/>
                  <a:pt x="503180" y="4614542"/>
                  <a:pt x="512426" y="4624556"/>
                </a:cubicBezTo>
                <a:lnTo>
                  <a:pt x="519363" y="4632068"/>
                </a:lnTo>
                <a:lnTo>
                  <a:pt x="501528" y="4649105"/>
                </a:lnTo>
                <a:lnTo>
                  <a:pt x="498039" y="4671286"/>
                </a:lnTo>
                <a:cubicBezTo>
                  <a:pt x="482754" y="4685887"/>
                  <a:pt x="477891" y="4685816"/>
                  <a:pt x="494075" y="4703342"/>
                </a:cubicBezTo>
                <a:cubicBezTo>
                  <a:pt x="498699" y="4708350"/>
                  <a:pt x="505632" y="4715858"/>
                  <a:pt x="513276" y="4708555"/>
                </a:cubicBezTo>
                <a:lnTo>
                  <a:pt x="528560" y="4693955"/>
                </a:lnTo>
                <a:lnTo>
                  <a:pt x="543894" y="4627481"/>
                </a:lnTo>
                <a:lnTo>
                  <a:pt x="598334" y="4556630"/>
                </a:lnTo>
                <a:cubicBezTo>
                  <a:pt x="591636" y="4544182"/>
                  <a:pt x="672538" y="4377372"/>
                  <a:pt x="690373" y="4360334"/>
                </a:cubicBezTo>
                <a:cubicBezTo>
                  <a:pt x="703580" y="4338295"/>
                  <a:pt x="720519" y="4289135"/>
                  <a:pt x="716839" y="4264381"/>
                </a:cubicBezTo>
                <a:lnTo>
                  <a:pt x="750190" y="4227805"/>
                </a:lnTo>
                <a:lnTo>
                  <a:pt x="783354" y="4144298"/>
                </a:lnTo>
                <a:lnTo>
                  <a:pt x="813923" y="4115097"/>
                </a:lnTo>
                <a:lnTo>
                  <a:pt x="803075" y="4087767"/>
                </a:lnTo>
                <a:lnTo>
                  <a:pt x="838740" y="4053696"/>
                </a:lnTo>
                <a:cubicBezTo>
                  <a:pt x="837819" y="4047506"/>
                  <a:pt x="839965" y="4040744"/>
                  <a:pt x="843297" y="4034618"/>
                </a:cubicBezTo>
                <a:lnTo>
                  <a:pt x="851166" y="4024322"/>
                </a:lnTo>
                <a:lnTo>
                  <a:pt x="848722" y="4035743"/>
                </a:lnTo>
                <a:cubicBezTo>
                  <a:pt x="836650" y="4072264"/>
                  <a:pt x="815687" y="4108072"/>
                  <a:pt x="818395" y="4147573"/>
                </a:cubicBezTo>
                <a:lnTo>
                  <a:pt x="799352" y="4161084"/>
                </a:lnTo>
                <a:lnTo>
                  <a:pt x="783926" y="4227264"/>
                </a:lnTo>
                <a:cubicBezTo>
                  <a:pt x="774357" y="4236404"/>
                  <a:pt x="744964" y="4297213"/>
                  <a:pt x="744478" y="4321064"/>
                </a:cubicBezTo>
                <a:cubicBezTo>
                  <a:pt x="734910" y="4330204"/>
                  <a:pt x="732320" y="4342030"/>
                  <a:pt x="734324" y="4358824"/>
                </a:cubicBezTo>
                <a:cubicBezTo>
                  <a:pt x="717870" y="4360507"/>
                  <a:pt x="719869" y="4377303"/>
                  <a:pt x="721969" y="4389330"/>
                </a:cubicBezTo>
                <a:lnTo>
                  <a:pt x="651369" y="4629793"/>
                </a:lnTo>
                <a:cubicBezTo>
                  <a:pt x="650879" y="4653647"/>
                  <a:pt x="636526" y="4667359"/>
                  <a:pt x="640722" y="4691407"/>
                </a:cubicBezTo>
                <a:cubicBezTo>
                  <a:pt x="633548" y="4698261"/>
                  <a:pt x="628570" y="4712370"/>
                  <a:pt x="628372" y="4721911"/>
                </a:cubicBezTo>
                <a:lnTo>
                  <a:pt x="620803" y="4747847"/>
                </a:lnTo>
                <a:cubicBezTo>
                  <a:pt x="620706" y="4752613"/>
                  <a:pt x="622354" y="4758054"/>
                  <a:pt x="624898" y="4762642"/>
                </a:cubicBezTo>
                <a:cubicBezTo>
                  <a:pt x="627443" y="4767226"/>
                  <a:pt x="630882" y="4770950"/>
                  <a:pt x="634373" y="4772295"/>
                </a:cubicBezTo>
                <a:cubicBezTo>
                  <a:pt x="646140" y="4770406"/>
                  <a:pt x="678507" y="4678691"/>
                  <a:pt x="678900" y="4659610"/>
                </a:cubicBezTo>
                <a:lnTo>
                  <a:pt x="681198" y="4662097"/>
                </a:lnTo>
                <a:cubicBezTo>
                  <a:pt x="695253" y="4662695"/>
                  <a:pt x="700038" y="4658124"/>
                  <a:pt x="702627" y="4646298"/>
                </a:cubicBezTo>
                <a:cubicBezTo>
                  <a:pt x="733919" y="4607053"/>
                  <a:pt x="753938" y="4545844"/>
                  <a:pt x="780644" y="4501629"/>
                </a:cubicBezTo>
                <a:cubicBezTo>
                  <a:pt x="792409" y="4499743"/>
                  <a:pt x="787821" y="4494773"/>
                  <a:pt x="785724" y="4482750"/>
                </a:cubicBezTo>
                <a:cubicBezTo>
                  <a:pt x="790507" y="4478180"/>
                  <a:pt x="792997" y="4471123"/>
                  <a:pt x="797585" y="4476093"/>
                </a:cubicBezTo>
                <a:cubicBezTo>
                  <a:pt x="802467" y="4466755"/>
                  <a:pt x="805347" y="4440621"/>
                  <a:pt x="814719" y="4441020"/>
                </a:cubicBezTo>
                <a:lnTo>
                  <a:pt x="814132" y="4469638"/>
                </a:lnTo>
                <a:cubicBezTo>
                  <a:pt x="813936" y="4479178"/>
                  <a:pt x="811444" y="4486231"/>
                  <a:pt x="802073" y="4485832"/>
                </a:cubicBezTo>
                <a:cubicBezTo>
                  <a:pt x="801877" y="4495372"/>
                  <a:pt x="799192" y="4511968"/>
                  <a:pt x="794311" y="4521304"/>
                </a:cubicBezTo>
                <a:lnTo>
                  <a:pt x="769606" y="4582315"/>
                </a:lnTo>
                <a:lnTo>
                  <a:pt x="771410" y="4608650"/>
                </a:lnTo>
                <a:cubicBezTo>
                  <a:pt x="771215" y="4618191"/>
                  <a:pt x="768629" y="4630014"/>
                  <a:pt x="759256" y="4629614"/>
                </a:cubicBezTo>
                <a:lnTo>
                  <a:pt x="749295" y="4657833"/>
                </a:lnTo>
                <a:cubicBezTo>
                  <a:pt x="727962" y="4668863"/>
                  <a:pt x="743728" y="4700563"/>
                  <a:pt x="722392" y="4711593"/>
                </a:cubicBezTo>
                <a:lnTo>
                  <a:pt x="725908" y="4769030"/>
                </a:lnTo>
                <a:cubicBezTo>
                  <a:pt x="751732" y="4767741"/>
                  <a:pt x="751732" y="4767741"/>
                  <a:pt x="749829" y="4746179"/>
                </a:cubicBezTo>
                <a:cubicBezTo>
                  <a:pt x="775653" y="4744889"/>
                  <a:pt x="755101" y="4717757"/>
                  <a:pt x="776240" y="4716269"/>
                </a:cubicBezTo>
                <a:cubicBezTo>
                  <a:pt x="778928" y="4699677"/>
                  <a:pt x="805924" y="4641150"/>
                  <a:pt x="817688" y="4639265"/>
                </a:cubicBezTo>
                <a:lnTo>
                  <a:pt x="844786" y="4575968"/>
                </a:lnTo>
                <a:cubicBezTo>
                  <a:pt x="865921" y="4574483"/>
                  <a:pt x="882570" y="4563259"/>
                  <a:pt x="880767" y="4536923"/>
                </a:cubicBezTo>
                <a:cubicBezTo>
                  <a:pt x="895316" y="4513672"/>
                  <a:pt x="910061" y="4480882"/>
                  <a:pt x="910647" y="4452263"/>
                </a:cubicBezTo>
                <a:lnTo>
                  <a:pt x="936665" y="4441435"/>
                </a:lnTo>
                <a:cubicBezTo>
                  <a:pt x="938469" y="4467771"/>
                  <a:pt x="924020" y="4486252"/>
                  <a:pt x="928219" y="4510299"/>
                </a:cubicBezTo>
                <a:cubicBezTo>
                  <a:pt x="895410" y="4508903"/>
                  <a:pt x="906882" y="4521328"/>
                  <a:pt x="908588" y="4552430"/>
                </a:cubicBezTo>
                <a:cubicBezTo>
                  <a:pt x="910494" y="4573996"/>
                  <a:pt x="860261" y="4621982"/>
                  <a:pt x="862064" y="4648317"/>
                </a:cubicBezTo>
                <a:cubicBezTo>
                  <a:pt x="864262" y="4655570"/>
                  <a:pt x="871242" y="4658256"/>
                  <a:pt x="875927" y="4658453"/>
                </a:cubicBezTo>
                <a:cubicBezTo>
                  <a:pt x="899360" y="4659454"/>
                  <a:pt x="911808" y="4624177"/>
                  <a:pt x="909809" y="4607380"/>
                </a:cubicBezTo>
                <a:cubicBezTo>
                  <a:pt x="929434" y="4565254"/>
                  <a:pt x="951162" y="4535147"/>
                  <a:pt x="968394" y="4495300"/>
                </a:cubicBezTo>
                <a:cubicBezTo>
                  <a:pt x="977767" y="4495699"/>
                  <a:pt x="975569" y="4488446"/>
                  <a:pt x="975765" y="4478906"/>
                </a:cubicBezTo>
                <a:cubicBezTo>
                  <a:pt x="975960" y="4469366"/>
                  <a:pt x="983040" y="4467283"/>
                  <a:pt x="990023" y="4469966"/>
                </a:cubicBezTo>
                <a:cubicBezTo>
                  <a:pt x="990313" y="4455655"/>
                  <a:pt x="993001" y="4439063"/>
                  <a:pt x="1000178" y="4432206"/>
                </a:cubicBezTo>
                <a:lnTo>
                  <a:pt x="1007744" y="4406272"/>
                </a:lnTo>
                <a:cubicBezTo>
                  <a:pt x="1024194" y="4404584"/>
                  <a:pt x="1031471" y="4392960"/>
                  <a:pt x="1029370" y="4380935"/>
                </a:cubicBezTo>
                <a:cubicBezTo>
                  <a:pt x="1032812" y="4384662"/>
                  <a:pt x="1037096" y="4390215"/>
                  <a:pt x="1041989" y="4396428"/>
                </a:cubicBezTo>
                <a:lnTo>
                  <a:pt x="1051508" y="4407807"/>
                </a:lnTo>
                <a:lnTo>
                  <a:pt x="1050661" y="4410259"/>
                </a:lnTo>
                <a:cubicBezTo>
                  <a:pt x="1049687" y="4414917"/>
                  <a:pt x="1049757" y="4418650"/>
                  <a:pt x="1051477" y="4420513"/>
                </a:cubicBezTo>
                <a:cubicBezTo>
                  <a:pt x="1052624" y="4421755"/>
                  <a:pt x="1054993" y="4420664"/>
                  <a:pt x="1057073" y="4419261"/>
                </a:cubicBezTo>
                <a:lnTo>
                  <a:pt x="1059696" y="4417150"/>
                </a:lnTo>
                <a:lnTo>
                  <a:pt x="1071853" y="4427915"/>
                </a:lnTo>
                <a:lnTo>
                  <a:pt x="1069831" y="4440390"/>
                </a:lnTo>
                <a:lnTo>
                  <a:pt x="1037027" y="4438996"/>
                </a:lnTo>
                <a:cubicBezTo>
                  <a:pt x="1010715" y="4464132"/>
                  <a:pt x="1003047" y="4494834"/>
                  <a:pt x="997676" y="4528023"/>
                </a:cubicBezTo>
                <a:cubicBezTo>
                  <a:pt x="992892" y="4532594"/>
                  <a:pt x="945635" y="4549677"/>
                  <a:pt x="952521" y="4557134"/>
                </a:cubicBezTo>
                <a:cubicBezTo>
                  <a:pt x="959401" y="4564586"/>
                  <a:pt x="968774" y="4564985"/>
                  <a:pt x="978147" y="4565384"/>
                </a:cubicBezTo>
                <a:cubicBezTo>
                  <a:pt x="961400" y="4581381"/>
                  <a:pt x="942067" y="4609202"/>
                  <a:pt x="939285" y="4630565"/>
                </a:cubicBezTo>
                <a:lnTo>
                  <a:pt x="969893" y="4624704"/>
                </a:lnTo>
                <a:lnTo>
                  <a:pt x="986933" y="4594402"/>
                </a:lnTo>
                <a:cubicBezTo>
                  <a:pt x="991620" y="4594605"/>
                  <a:pt x="998598" y="4597284"/>
                  <a:pt x="1000989" y="4595000"/>
                </a:cubicBezTo>
                <a:cubicBezTo>
                  <a:pt x="1005773" y="4590430"/>
                  <a:pt x="992007" y="4575522"/>
                  <a:pt x="989714" y="4573039"/>
                </a:cubicBezTo>
                <a:cubicBezTo>
                  <a:pt x="1004068" y="4559328"/>
                  <a:pt x="1013934" y="4535878"/>
                  <a:pt x="1021402" y="4514711"/>
                </a:cubicBezTo>
                <a:cubicBezTo>
                  <a:pt x="1023792" y="4512428"/>
                  <a:pt x="1033266" y="4508058"/>
                  <a:pt x="1037950" y="4508256"/>
                </a:cubicBezTo>
                <a:lnTo>
                  <a:pt x="1032481" y="4546212"/>
                </a:lnTo>
                <a:lnTo>
                  <a:pt x="1041559" y="4560925"/>
                </a:lnTo>
                <a:lnTo>
                  <a:pt x="1008069" y="4592916"/>
                </a:lnTo>
                <a:cubicBezTo>
                  <a:pt x="1012169" y="4621733"/>
                  <a:pt x="990051" y="4670920"/>
                  <a:pt x="977897" y="4691883"/>
                </a:cubicBezTo>
                <a:cubicBezTo>
                  <a:pt x="968327" y="4701024"/>
                  <a:pt x="972721" y="4715532"/>
                  <a:pt x="963152" y="4724673"/>
                </a:cubicBezTo>
                <a:lnTo>
                  <a:pt x="950899" y="4750410"/>
                </a:lnTo>
                <a:lnTo>
                  <a:pt x="948606" y="4747926"/>
                </a:lnTo>
                <a:cubicBezTo>
                  <a:pt x="939037" y="4757067"/>
                  <a:pt x="943430" y="4771577"/>
                  <a:pt x="933862" y="4780717"/>
                </a:cubicBezTo>
                <a:cubicBezTo>
                  <a:pt x="926684" y="4787574"/>
                  <a:pt x="919509" y="4794427"/>
                  <a:pt x="928686" y="4804367"/>
                </a:cubicBezTo>
                <a:cubicBezTo>
                  <a:pt x="914334" y="4818077"/>
                  <a:pt x="911940" y="4820364"/>
                  <a:pt x="925706" y="4835273"/>
                </a:cubicBezTo>
                <a:lnTo>
                  <a:pt x="899395" y="4860408"/>
                </a:lnTo>
                <a:lnTo>
                  <a:pt x="915648" y="4868260"/>
                </a:lnTo>
                <a:lnTo>
                  <a:pt x="895924" y="4915160"/>
                </a:lnTo>
                <a:lnTo>
                  <a:pt x="886552" y="4914760"/>
                </a:lnTo>
                <a:lnTo>
                  <a:pt x="888550" y="4931556"/>
                </a:lnTo>
                <a:lnTo>
                  <a:pt x="883570" y="4945666"/>
                </a:lnTo>
                <a:lnTo>
                  <a:pt x="859946" y="4954206"/>
                </a:lnTo>
                <a:lnTo>
                  <a:pt x="843100" y="4974970"/>
                </a:lnTo>
                <a:cubicBezTo>
                  <a:pt x="856867" y="4989880"/>
                  <a:pt x="826259" y="4995740"/>
                  <a:pt x="849203" y="5020587"/>
                </a:cubicBezTo>
                <a:lnTo>
                  <a:pt x="861162" y="5009162"/>
                </a:lnTo>
                <a:lnTo>
                  <a:pt x="865653" y="5018898"/>
                </a:lnTo>
                <a:cubicBezTo>
                  <a:pt x="863164" y="5025955"/>
                  <a:pt x="846027" y="5061033"/>
                  <a:pt x="848319" y="5063515"/>
                </a:cubicBezTo>
                <a:cubicBezTo>
                  <a:pt x="850615" y="5066001"/>
                  <a:pt x="855399" y="5061431"/>
                  <a:pt x="855399" y="5061431"/>
                </a:cubicBezTo>
                <a:cubicBezTo>
                  <a:pt x="869165" y="5076340"/>
                  <a:pt x="871951" y="5054974"/>
                  <a:pt x="872146" y="5045435"/>
                </a:cubicBezTo>
                <a:lnTo>
                  <a:pt x="902852" y="5034808"/>
                </a:lnTo>
                <a:lnTo>
                  <a:pt x="910420" y="5008872"/>
                </a:lnTo>
                <a:lnTo>
                  <a:pt x="933653" y="5019408"/>
                </a:lnTo>
                <a:cubicBezTo>
                  <a:pt x="916910" y="5035403"/>
                  <a:pt x="923404" y="5061938"/>
                  <a:pt x="904266" y="5080221"/>
                </a:cubicBezTo>
                <a:cubicBezTo>
                  <a:pt x="898895" y="5113409"/>
                  <a:pt x="888834" y="5146399"/>
                  <a:pt x="881170" y="5177106"/>
                </a:cubicBezTo>
                <a:cubicBezTo>
                  <a:pt x="873893" y="5188729"/>
                  <a:pt x="852073" y="5223607"/>
                  <a:pt x="863542" y="5236028"/>
                </a:cubicBezTo>
                <a:cubicBezTo>
                  <a:pt x="861152" y="5238311"/>
                  <a:pt x="837525" y="5246857"/>
                  <a:pt x="837525" y="5246857"/>
                </a:cubicBezTo>
                <a:cubicBezTo>
                  <a:pt x="835228" y="5244369"/>
                  <a:pt x="842406" y="5237513"/>
                  <a:pt x="842406" y="5237513"/>
                </a:cubicBezTo>
                <a:cubicBezTo>
                  <a:pt x="859643" y="5197669"/>
                  <a:pt x="858325" y="5147484"/>
                  <a:pt x="887129" y="5115296"/>
                </a:cubicBezTo>
                <a:lnTo>
                  <a:pt x="875655" y="5102871"/>
                </a:lnTo>
                <a:cubicBezTo>
                  <a:pt x="866478" y="5092932"/>
                  <a:pt x="845831" y="5070572"/>
                  <a:pt x="833873" y="5081996"/>
                </a:cubicBezTo>
                <a:cubicBezTo>
                  <a:pt x="812341" y="5102565"/>
                  <a:pt x="802285" y="5135550"/>
                  <a:pt x="797009" y="5163973"/>
                </a:cubicBezTo>
                <a:cubicBezTo>
                  <a:pt x="785050" y="5175397"/>
                  <a:pt x="770988" y="5174798"/>
                  <a:pt x="759028" y="5186223"/>
                </a:cubicBezTo>
                <a:lnTo>
                  <a:pt x="779875" y="5199047"/>
                </a:lnTo>
                <a:cubicBezTo>
                  <a:pt x="765522" y="5212758"/>
                  <a:pt x="748677" y="5233522"/>
                  <a:pt x="743502" y="5257172"/>
                </a:cubicBezTo>
                <a:lnTo>
                  <a:pt x="771719" y="5253602"/>
                </a:lnTo>
                <a:lnTo>
                  <a:pt x="786365" y="5225579"/>
                </a:lnTo>
                <a:cubicBezTo>
                  <a:pt x="791050" y="5225782"/>
                  <a:pt x="798033" y="5228465"/>
                  <a:pt x="800424" y="5226181"/>
                </a:cubicBezTo>
                <a:cubicBezTo>
                  <a:pt x="805209" y="5221611"/>
                  <a:pt x="793736" y="5209185"/>
                  <a:pt x="791442" y="5206703"/>
                </a:cubicBezTo>
                <a:lnTo>
                  <a:pt x="818345" y="5152944"/>
                </a:lnTo>
                <a:lnTo>
                  <a:pt x="830206" y="5146287"/>
                </a:lnTo>
                <a:lnTo>
                  <a:pt x="851342" y="5144802"/>
                </a:lnTo>
                <a:lnTo>
                  <a:pt x="850856" y="5168651"/>
                </a:lnTo>
                <a:lnTo>
                  <a:pt x="807501" y="5224094"/>
                </a:lnTo>
                <a:cubicBezTo>
                  <a:pt x="809308" y="5250427"/>
                  <a:pt x="791974" y="5295043"/>
                  <a:pt x="779819" y="5316006"/>
                </a:cubicBezTo>
                <a:cubicBezTo>
                  <a:pt x="763073" y="5332003"/>
                  <a:pt x="757897" y="5355653"/>
                  <a:pt x="745742" y="5376616"/>
                </a:cubicBezTo>
                <a:cubicBezTo>
                  <a:pt x="747646" y="5398182"/>
                  <a:pt x="744862" y="5419549"/>
                  <a:pt x="742081" y="5440912"/>
                </a:cubicBezTo>
                <a:lnTo>
                  <a:pt x="710295" y="5504007"/>
                </a:lnTo>
                <a:cubicBezTo>
                  <a:pt x="712588" y="5506489"/>
                  <a:pt x="719473" y="5513944"/>
                  <a:pt x="714688" y="5518514"/>
                </a:cubicBezTo>
                <a:cubicBezTo>
                  <a:pt x="712295" y="5520801"/>
                  <a:pt x="700626" y="5517916"/>
                  <a:pt x="695942" y="5517717"/>
                </a:cubicBezTo>
                <a:lnTo>
                  <a:pt x="706825" y="5558758"/>
                </a:lnTo>
                <a:lnTo>
                  <a:pt x="722887" y="5576153"/>
                </a:lnTo>
                <a:cubicBezTo>
                  <a:pt x="742025" y="5557871"/>
                  <a:pt x="742415" y="5538792"/>
                  <a:pt x="780495" y="5511769"/>
                </a:cubicBezTo>
                <a:cubicBezTo>
                  <a:pt x="775319" y="5535419"/>
                  <a:pt x="774826" y="5559269"/>
                  <a:pt x="755690" y="5577549"/>
                </a:cubicBezTo>
                <a:cubicBezTo>
                  <a:pt x="757594" y="5599115"/>
                  <a:pt x="757202" y="5618194"/>
                  <a:pt x="754420" y="5639556"/>
                </a:cubicBezTo>
                <a:cubicBezTo>
                  <a:pt x="784248" y="5671861"/>
                  <a:pt x="728011" y="5669465"/>
                  <a:pt x="746366" y="5689343"/>
                </a:cubicBezTo>
                <a:lnTo>
                  <a:pt x="755543" y="5699282"/>
                </a:lnTo>
                <a:cubicBezTo>
                  <a:pt x="741190" y="5712994"/>
                  <a:pt x="747973" y="5725219"/>
                  <a:pt x="736014" y="5736643"/>
                </a:cubicBezTo>
                <a:lnTo>
                  <a:pt x="737719" y="5767745"/>
                </a:lnTo>
                <a:lnTo>
                  <a:pt x="766033" y="5759403"/>
                </a:lnTo>
                <a:cubicBezTo>
                  <a:pt x="770623" y="5764371"/>
                  <a:pt x="775309" y="5764574"/>
                  <a:pt x="780093" y="5760004"/>
                </a:cubicBezTo>
                <a:cubicBezTo>
                  <a:pt x="799230" y="5741723"/>
                  <a:pt x="799914" y="5708330"/>
                  <a:pt x="821443" y="5687766"/>
                </a:cubicBezTo>
                <a:cubicBezTo>
                  <a:pt x="821443" y="5687766"/>
                  <a:pt x="826227" y="5683196"/>
                  <a:pt x="828523" y="5685683"/>
                </a:cubicBezTo>
                <a:cubicBezTo>
                  <a:pt x="830816" y="5688165"/>
                  <a:pt x="821052" y="5706846"/>
                  <a:pt x="820956" y="5711615"/>
                </a:cubicBezTo>
                <a:cubicBezTo>
                  <a:pt x="820856" y="5716385"/>
                  <a:pt x="820762" y="5721155"/>
                  <a:pt x="818367" y="5723442"/>
                </a:cubicBezTo>
                <a:cubicBezTo>
                  <a:pt x="811193" y="5730297"/>
                  <a:pt x="801718" y="5734667"/>
                  <a:pt x="810897" y="5744605"/>
                </a:cubicBezTo>
                <a:lnTo>
                  <a:pt x="815289" y="5759113"/>
                </a:lnTo>
                <a:lnTo>
                  <a:pt x="823626" y="5770118"/>
                </a:lnTo>
                <a:lnTo>
                  <a:pt x="822095" y="5774297"/>
                </a:lnTo>
                <a:cubicBezTo>
                  <a:pt x="817378" y="5788673"/>
                  <a:pt x="813704" y="5802283"/>
                  <a:pt x="811967" y="5814436"/>
                </a:cubicBezTo>
                <a:lnTo>
                  <a:pt x="794908" y="5841010"/>
                </a:lnTo>
                <a:lnTo>
                  <a:pt x="770904" y="5916186"/>
                </a:lnTo>
                <a:cubicBezTo>
                  <a:pt x="761898" y="5931824"/>
                  <a:pt x="728200" y="6011651"/>
                  <a:pt x="723432" y="6035159"/>
                </a:cubicBezTo>
                <a:cubicBezTo>
                  <a:pt x="714425" y="6050797"/>
                  <a:pt x="710265" y="6064113"/>
                  <a:pt x="708699" y="6079010"/>
                </a:cubicBezTo>
                <a:cubicBezTo>
                  <a:pt x="695802" y="6092266"/>
                  <a:pt x="694235" y="6107169"/>
                  <a:pt x="693624" y="6117368"/>
                </a:cubicBezTo>
                <a:lnTo>
                  <a:pt x="595279" y="6400800"/>
                </a:lnTo>
                <a:cubicBezTo>
                  <a:pt x="590505" y="6424315"/>
                  <a:pt x="576997" y="6447772"/>
                  <a:pt x="575774" y="6468166"/>
                </a:cubicBezTo>
                <a:cubicBezTo>
                  <a:pt x="569022" y="6479891"/>
                  <a:pt x="562611" y="6497113"/>
                  <a:pt x="560701" y="6506518"/>
                </a:cubicBezTo>
                <a:lnTo>
                  <a:pt x="550129" y="6537057"/>
                </a:lnTo>
                <a:cubicBezTo>
                  <a:pt x="549176" y="6541755"/>
                  <a:pt x="549433" y="6545876"/>
                  <a:pt x="550535" y="6548534"/>
                </a:cubicBezTo>
                <a:cubicBezTo>
                  <a:pt x="551636" y="6551190"/>
                  <a:pt x="553580" y="6552379"/>
                  <a:pt x="556004" y="6551218"/>
                </a:cubicBezTo>
                <a:cubicBezTo>
                  <a:pt x="565353" y="6541073"/>
                  <a:pt x="607026" y="6429126"/>
                  <a:pt x="610844" y="6410315"/>
                </a:cubicBezTo>
                <a:lnTo>
                  <a:pt x="612143" y="6411107"/>
                </a:lnTo>
                <a:cubicBezTo>
                  <a:pt x="622786" y="6401761"/>
                  <a:pt x="627290" y="6393942"/>
                  <a:pt x="631451" y="6380626"/>
                </a:cubicBezTo>
                <a:cubicBezTo>
                  <a:pt x="662626" y="6320404"/>
                  <a:pt x="689228" y="6246808"/>
                  <a:pt x="717808" y="6185002"/>
                </a:cubicBezTo>
                <a:cubicBezTo>
                  <a:pt x="727159" y="6174858"/>
                  <a:pt x="724564" y="6173271"/>
                  <a:pt x="725176" y="6163074"/>
                </a:cubicBezTo>
                <a:cubicBezTo>
                  <a:pt x="729680" y="6155256"/>
                  <a:pt x="732885" y="6146644"/>
                  <a:pt x="735479" y="6148229"/>
                </a:cubicBezTo>
                <a:cubicBezTo>
                  <a:pt x="740935" y="6135712"/>
                  <a:pt x="747956" y="6108293"/>
                  <a:pt x="755055" y="6102060"/>
                </a:cubicBezTo>
                <a:lnTo>
                  <a:pt x="749329" y="6130270"/>
                </a:lnTo>
                <a:cubicBezTo>
                  <a:pt x="747421" y="6139676"/>
                  <a:pt x="744214" y="6148288"/>
                  <a:pt x="737116" y="6154520"/>
                </a:cubicBezTo>
                <a:cubicBezTo>
                  <a:pt x="735208" y="6163924"/>
                  <a:pt x="730095" y="6181941"/>
                  <a:pt x="724639" y="6194457"/>
                </a:cubicBezTo>
                <a:lnTo>
                  <a:pt x="694490" y="6271167"/>
                </a:lnTo>
                <a:lnTo>
                  <a:pt x="691015" y="6295473"/>
                </a:lnTo>
                <a:cubicBezTo>
                  <a:pt x="689106" y="6304878"/>
                  <a:pt x="684947" y="6318188"/>
                  <a:pt x="677851" y="6324420"/>
                </a:cubicBezTo>
                <a:lnTo>
                  <a:pt x="665028" y="6358866"/>
                </a:lnTo>
                <a:cubicBezTo>
                  <a:pt x="646673" y="6384648"/>
                  <a:pt x="652890" y="6404302"/>
                  <a:pt x="634533" y="6430086"/>
                </a:cubicBezTo>
                <a:lnTo>
                  <a:pt x="626635" y="6483392"/>
                </a:lnTo>
                <a:cubicBezTo>
                  <a:pt x="646628" y="6463899"/>
                  <a:pt x="646628" y="6463899"/>
                  <a:pt x="649148" y="6444300"/>
                </a:cubicBezTo>
                <a:cubicBezTo>
                  <a:pt x="669144" y="6424804"/>
                  <a:pt x="658422" y="6412971"/>
                  <a:pt x="674869" y="6396591"/>
                </a:cubicBezTo>
                <a:cubicBezTo>
                  <a:pt x="679985" y="6378577"/>
                  <a:pt x="711428" y="6302661"/>
                  <a:pt x="720776" y="6292522"/>
                </a:cubicBezTo>
                <a:lnTo>
                  <a:pt x="753177" y="6211899"/>
                </a:lnTo>
                <a:cubicBezTo>
                  <a:pt x="769621" y="6195528"/>
                  <a:pt x="784427" y="6172867"/>
                  <a:pt x="787903" y="6148559"/>
                </a:cubicBezTo>
                <a:lnTo>
                  <a:pt x="803871" y="6111266"/>
                </a:lnTo>
                <a:lnTo>
                  <a:pt x="809993" y="6114389"/>
                </a:lnTo>
                <a:lnTo>
                  <a:pt x="808264" y="6126241"/>
                </a:lnTo>
                <a:cubicBezTo>
                  <a:pt x="807862" y="6131032"/>
                  <a:pt x="807436" y="6136719"/>
                  <a:pt x="806328" y="6143969"/>
                </a:cubicBezTo>
                <a:cubicBezTo>
                  <a:pt x="803811" y="6163571"/>
                  <a:pt x="756532" y="6245663"/>
                  <a:pt x="753057" y="6269968"/>
                </a:cubicBezTo>
                <a:cubicBezTo>
                  <a:pt x="753401" y="6275461"/>
                  <a:pt x="758245" y="6273140"/>
                  <a:pt x="761795" y="6270021"/>
                </a:cubicBezTo>
                <a:lnTo>
                  <a:pt x="768118" y="6262125"/>
                </a:lnTo>
                <a:lnTo>
                  <a:pt x="765811" y="6281413"/>
                </a:lnTo>
                <a:cubicBezTo>
                  <a:pt x="764289" y="6287690"/>
                  <a:pt x="761681" y="6293397"/>
                  <a:pt x="756896" y="6297967"/>
                </a:cubicBezTo>
                <a:cubicBezTo>
                  <a:pt x="761483" y="6302936"/>
                  <a:pt x="779939" y="6318043"/>
                  <a:pt x="789508" y="6308903"/>
                </a:cubicBezTo>
                <a:cubicBezTo>
                  <a:pt x="791898" y="6306618"/>
                  <a:pt x="789704" y="6299363"/>
                  <a:pt x="787407" y="6296876"/>
                </a:cubicBezTo>
                <a:lnTo>
                  <a:pt x="797564" y="6259116"/>
                </a:lnTo>
                <a:cubicBezTo>
                  <a:pt x="786093" y="6246694"/>
                  <a:pt x="814699" y="6224043"/>
                  <a:pt x="821877" y="6217185"/>
                </a:cubicBezTo>
                <a:cubicBezTo>
                  <a:pt x="822170" y="6202878"/>
                  <a:pt x="834133" y="6191451"/>
                  <a:pt x="841307" y="6184597"/>
                </a:cubicBezTo>
                <a:cubicBezTo>
                  <a:pt x="834327" y="6181914"/>
                  <a:pt x="826150" y="6180372"/>
                  <a:pt x="818521" y="6180644"/>
                </a:cubicBezTo>
                <a:lnTo>
                  <a:pt x="801410" y="6186727"/>
                </a:lnTo>
                <a:lnTo>
                  <a:pt x="830719" y="6119894"/>
                </a:lnTo>
                <a:cubicBezTo>
                  <a:pt x="841676" y="6095539"/>
                  <a:pt x="852351" y="6071672"/>
                  <a:pt x="862617" y="6046235"/>
                </a:cubicBezTo>
                <a:cubicBezTo>
                  <a:pt x="869714" y="6040003"/>
                  <a:pt x="869370" y="6034511"/>
                  <a:pt x="871277" y="6025105"/>
                </a:cubicBezTo>
                <a:cubicBezTo>
                  <a:pt x="873187" y="6015701"/>
                  <a:pt x="878987" y="6008677"/>
                  <a:pt x="883834" y="6006351"/>
                </a:cubicBezTo>
                <a:cubicBezTo>
                  <a:pt x="886696" y="5992246"/>
                  <a:pt x="891810" y="5974230"/>
                  <a:pt x="898565" y="5962501"/>
                </a:cubicBezTo>
                <a:lnTo>
                  <a:pt x="909135" y="5931967"/>
                </a:lnTo>
                <a:cubicBezTo>
                  <a:pt x="922032" y="5918708"/>
                  <a:pt x="929742" y="5902278"/>
                  <a:pt x="930352" y="5892080"/>
                </a:cubicBezTo>
                <a:cubicBezTo>
                  <a:pt x="938135" y="5896838"/>
                  <a:pt x="950841" y="5920457"/>
                  <a:pt x="970835" y="5900965"/>
                </a:cubicBezTo>
                <a:lnTo>
                  <a:pt x="987344" y="5879071"/>
                </a:lnTo>
                <a:lnTo>
                  <a:pt x="990112" y="5893667"/>
                </a:lnTo>
                <a:cubicBezTo>
                  <a:pt x="990075" y="5927679"/>
                  <a:pt x="968620" y="5944668"/>
                  <a:pt x="946503" y="5993853"/>
                </a:cubicBezTo>
                <a:lnTo>
                  <a:pt x="953118" y="6010217"/>
                </a:lnTo>
                <a:lnTo>
                  <a:pt x="952778" y="6011494"/>
                </a:lnTo>
                <a:cubicBezTo>
                  <a:pt x="948140" y="6027158"/>
                  <a:pt x="943503" y="6042823"/>
                  <a:pt x="940641" y="6056929"/>
                </a:cubicBezTo>
                <a:cubicBezTo>
                  <a:pt x="922973" y="6093696"/>
                  <a:pt x="910492" y="6133638"/>
                  <a:pt x="911864" y="6155619"/>
                </a:cubicBezTo>
                <a:lnTo>
                  <a:pt x="899312" y="6174370"/>
                </a:lnTo>
                <a:lnTo>
                  <a:pt x="888987" y="6202105"/>
                </a:lnTo>
                <a:lnTo>
                  <a:pt x="874111" y="6185994"/>
                </a:lnTo>
                <a:cubicBezTo>
                  <a:pt x="862149" y="6197421"/>
                  <a:pt x="880895" y="6198220"/>
                  <a:pt x="868936" y="6209643"/>
                </a:cubicBezTo>
                <a:lnTo>
                  <a:pt x="882488" y="6224320"/>
                </a:lnTo>
                <a:lnTo>
                  <a:pt x="882219" y="6225367"/>
                </a:lnTo>
                <a:lnTo>
                  <a:pt x="883051" y="6224928"/>
                </a:lnTo>
                <a:lnTo>
                  <a:pt x="887294" y="6229523"/>
                </a:lnTo>
                <a:cubicBezTo>
                  <a:pt x="890282" y="6226667"/>
                  <a:pt x="891353" y="6224475"/>
                  <a:pt x="891464" y="6222615"/>
                </a:cubicBezTo>
                <a:lnTo>
                  <a:pt x="890736" y="6220359"/>
                </a:lnTo>
                <a:lnTo>
                  <a:pt x="907460" y="6202475"/>
                </a:lnTo>
                <a:cubicBezTo>
                  <a:pt x="912168" y="6195442"/>
                  <a:pt x="915697" y="6187030"/>
                  <a:pt x="918083" y="6175273"/>
                </a:cubicBezTo>
                <a:cubicBezTo>
                  <a:pt x="920230" y="6164694"/>
                  <a:pt x="928666" y="6131204"/>
                  <a:pt x="940638" y="6106561"/>
                </a:cubicBezTo>
                <a:lnTo>
                  <a:pt x="952674" y="6087639"/>
                </a:lnTo>
                <a:lnTo>
                  <a:pt x="963242" y="6092432"/>
                </a:lnTo>
                <a:cubicBezTo>
                  <a:pt x="966781" y="6091389"/>
                  <a:pt x="970369" y="6087962"/>
                  <a:pt x="975155" y="6083392"/>
                </a:cubicBezTo>
                <a:lnTo>
                  <a:pt x="987405" y="6057654"/>
                </a:lnTo>
                <a:cubicBezTo>
                  <a:pt x="989796" y="6055370"/>
                  <a:pt x="1008738" y="6046629"/>
                  <a:pt x="1011034" y="6049116"/>
                </a:cubicBezTo>
                <a:lnTo>
                  <a:pt x="1003859" y="6055970"/>
                </a:lnTo>
                <a:cubicBezTo>
                  <a:pt x="1004859" y="6064368"/>
                  <a:pt x="1006336" y="6078156"/>
                  <a:pt x="1006067" y="6091274"/>
                </a:cubicBezTo>
                <a:lnTo>
                  <a:pt x="1004136" y="6109142"/>
                </a:lnTo>
                <a:lnTo>
                  <a:pt x="1003341" y="6110927"/>
                </a:lnTo>
                <a:cubicBezTo>
                  <a:pt x="999811" y="6112748"/>
                  <a:pt x="998342" y="6115102"/>
                  <a:pt x="998562" y="6118582"/>
                </a:cubicBezTo>
                <a:lnTo>
                  <a:pt x="999072" y="6119950"/>
                </a:lnTo>
                <a:lnTo>
                  <a:pt x="997803" y="6122550"/>
                </a:lnTo>
                <a:cubicBezTo>
                  <a:pt x="999900" y="6134573"/>
                  <a:pt x="990236" y="6148484"/>
                  <a:pt x="980668" y="6157625"/>
                </a:cubicBezTo>
                <a:lnTo>
                  <a:pt x="987158" y="6184157"/>
                </a:lnTo>
                <a:cubicBezTo>
                  <a:pt x="979980" y="6191015"/>
                  <a:pt x="970317" y="6204924"/>
                  <a:pt x="972414" y="6216948"/>
                </a:cubicBezTo>
                <a:lnTo>
                  <a:pt x="953276" y="6235228"/>
                </a:lnTo>
                <a:lnTo>
                  <a:pt x="955276" y="6252024"/>
                </a:lnTo>
                <a:cubicBezTo>
                  <a:pt x="940923" y="6265736"/>
                  <a:pt x="938044" y="6291872"/>
                  <a:pt x="939944" y="6313433"/>
                </a:cubicBezTo>
                <a:cubicBezTo>
                  <a:pt x="934769" y="6337083"/>
                  <a:pt x="924613" y="6374843"/>
                  <a:pt x="926420" y="6401176"/>
                </a:cubicBezTo>
                <a:cubicBezTo>
                  <a:pt x="919242" y="6408033"/>
                  <a:pt x="909673" y="6417173"/>
                  <a:pt x="911775" y="6429199"/>
                </a:cubicBezTo>
                <a:cubicBezTo>
                  <a:pt x="897421" y="6442912"/>
                  <a:pt x="889853" y="6468844"/>
                  <a:pt x="889463" y="6487923"/>
                </a:cubicBezTo>
                <a:cubicBezTo>
                  <a:pt x="884679" y="6492492"/>
                  <a:pt x="882187" y="6499546"/>
                  <a:pt x="886777" y="6504515"/>
                </a:cubicBezTo>
                <a:lnTo>
                  <a:pt x="896050" y="6509687"/>
                </a:lnTo>
                <a:lnTo>
                  <a:pt x="913087" y="6479381"/>
                </a:lnTo>
                <a:cubicBezTo>
                  <a:pt x="913284" y="6469840"/>
                  <a:pt x="920560" y="6458217"/>
                  <a:pt x="927738" y="6451359"/>
                </a:cubicBezTo>
                <a:lnTo>
                  <a:pt x="940089" y="6420856"/>
                </a:lnTo>
                <a:cubicBezTo>
                  <a:pt x="949656" y="6411717"/>
                  <a:pt x="973383" y="6398405"/>
                  <a:pt x="959617" y="6383496"/>
                </a:cubicBezTo>
                <a:cubicBezTo>
                  <a:pt x="1002676" y="6342364"/>
                  <a:pt x="1051888" y="6229883"/>
                  <a:pt x="1057848" y="6168075"/>
                </a:cubicBezTo>
                <a:cubicBezTo>
                  <a:pt x="1074593" y="6152078"/>
                  <a:pt x="1079667" y="6133198"/>
                  <a:pt x="1096415" y="6117198"/>
                </a:cubicBezTo>
                <a:cubicBezTo>
                  <a:pt x="1089533" y="6109746"/>
                  <a:pt x="1094413" y="6100406"/>
                  <a:pt x="1101590" y="6093549"/>
                </a:cubicBezTo>
                <a:cubicBezTo>
                  <a:pt x="1123117" y="6072985"/>
                  <a:pt x="1106766" y="6069900"/>
                  <a:pt x="1121119" y="6056189"/>
                </a:cubicBezTo>
                <a:lnTo>
                  <a:pt x="1133460" y="6021228"/>
                </a:lnTo>
                <a:lnTo>
                  <a:pt x="1134016" y="6021213"/>
                </a:lnTo>
                <a:lnTo>
                  <a:pt x="1136840" y="6019758"/>
                </a:lnTo>
                <a:lnTo>
                  <a:pt x="1133474" y="6018636"/>
                </a:lnTo>
                <a:lnTo>
                  <a:pt x="1132978" y="6006866"/>
                </a:lnTo>
                <a:cubicBezTo>
                  <a:pt x="1134534" y="6002457"/>
                  <a:pt x="1137548" y="5998410"/>
                  <a:pt x="1141137" y="5994982"/>
                </a:cubicBezTo>
                <a:lnTo>
                  <a:pt x="1155391" y="5986038"/>
                </a:lnTo>
                <a:lnTo>
                  <a:pt x="1206705" y="5896655"/>
                </a:lnTo>
                <a:lnTo>
                  <a:pt x="1205727" y="5905122"/>
                </a:lnTo>
                <a:cubicBezTo>
                  <a:pt x="1204915" y="5908437"/>
                  <a:pt x="1203702" y="5910859"/>
                  <a:pt x="1201938" y="5911769"/>
                </a:cubicBezTo>
                <a:cubicBezTo>
                  <a:pt x="1202997" y="5920804"/>
                  <a:pt x="1197236" y="5926971"/>
                  <a:pt x="1191589" y="5929881"/>
                </a:cubicBezTo>
                <a:lnTo>
                  <a:pt x="1195002" y="5950480"/>
                </a:lnTo>
                <a:cubicBezTo>
                  <a:pt x="1190767" y="5952664"/>
                  <a:pt x="1185006" y="5958831"/>
                  <a:pt x="1186065" y="5967865"/>
                </a:cubicBezTo>
                <a:lnTo>
                  <a:pt x="1174774" y="5973687"/>
                </a:lnTo>
                <a:lnTo>
                  <a:pt x="1175715" y="5985979"/>
                </a:lnTo>
                <a:cubicBezTo>
                  <a:pt x="1167246" y="5990346"/>
                  <a:pt x="1165250" y="6007349"/>
                  <a:pt x="1166074" y="6022894"/>
                </a:cubicBezTo>
                <a:cubicBezTo>
                  <a:pt x="1162782" y="6037369"/>
                  <a:pt x="1156434" y="6059809"/>
                  <a:pt x="1157141" y="6078610"/>
                </a:cubicBezTo>
                <a:cubicBezTo>
                  <a:pt x="1152906" y="6080793"/>
                  <a:pt x="1147260" y="6083704"/>
                  <a:pt x="1148322" y="6092744"/>
                </a:cubicBezTo>
                <a:cubicBezTo>
                  <a:pt x="1139853" y="6097109"/>
                  <a:pt x="1135152" y="6112311"/>
                  <a:pt x="1134682" y="6125330"/>
                </a:cubicBezTo>
                <a:cubicBezTo>
                  <a:pt x="1131860" y="6126785"/>
                  <a:pt x="1130330" y="6130766"/>
                  <a:pt x="1132917" y="6135821"/>
                </a:cubicBezTo>
                <a:lnTo>
                  <a:pt x="1138212" y="6142677"/>
                </a:lnTo>
                <a:lnTo>
                  <a:pt x="1148442" y="6127817"/>
                </a:lnTo>
                <a:cubicBezTo>
                  <a:pt x="1148678" y="6121308"/>
                  <a:pt x="1153029" y="6115872"/>
                  <a:pt x="1157265" y="6113689"/>
                </a:cubicBezTo>
                <a:lnTo>
                  <a:pt x="1164790" y="6097032"/>
                </a:lnTo>
                <a:lnTo>
                  <a:pt x="1171145" y="6094222"/>
                </a:lnTo>
                <a:lnTo>
                  <a:pt x="1171252" y="6101346"/>
                </a:lnTo>
                <a:cubicBezTo>
                  <a:pt x="1168707" y="6103777"/>
                  <a:pt x="1161062" y="6111080"/>
                  <a:pt x="1165681" y="6116083"/>
                </a:cubicBezTo>
                <a:cubicBezTo>
                  <a:pt x="1167995" y="6118589"/>
                  <a:pt x="1175400" y="6116223"/>
                  <a:pt x="1180263" y="6116294"/>
                </a:cubicBezTo>
                <a:lnTo>
                  <a:pt x="1173988" y="6145850"/>
                </a:lnTo>
                <a:lnTo>
                  <a:pt x="1184842" y="6173175"/>
                </a:lnTo>
                <a:cubicBezTo>
                  <a:pt x="1182174" y="6178077"/>
                  <a:pt x="1183152" y="6183032"/>
                  <a:pt x="1185375" y="6187387"/>
                </a:cubicBezTo>
                <a:lnTo>
                  <a:pt x="1186847" y="6189340"/>
                </a:lnTo>
                <a:lnTo>
                  <a:pt x="1177773" y="6210502"/>
                </a:lnTo>
                <a:cubicBezTo>
                  <a:pt x="1173618" y="6218344"/>
                  <a:pt x="1169084" y="6225014"/>
                  <a:pt x="1164299" y="6229584"/>
                </a:cubicBezTo>
                <a:cubicBezTo>
                  <a:pt x="1166400" y="6241611"/>
                  <a:pt x="1163813" y="6253435"/>
                  <a:pt x="1152046" y="6255321"/>
                </a:cubicBezTo>
                <a:cubicBezTo>
                  <a:pt x="1137596" y="6273798"/>
                  <a:pt x="1146578" y="6293277"/>
                  <a:pt x="1143894" y="6309874"/>
                </a:cubicBezTo>
                <a:cubicBezTo>
                  <a:pt x="1145992" y="6321896"/>
                  <a:pt x="1138913" y="6323985"/>
                  <a:pt x="1131833" y="6326068"/>
                </a:cubicBezTo>
                <a:lnTo>
                  <a:pt x="1114210" y="6384994"/>
                </a:lnTo>
                <a:cubicBezTo>
                  <a:pt x="1111717" y="6392048"/>
                  <a:pt x="1111425" y="6406361"/>
                  <a:pt x="1101856" y="6415501"/>
                </a:cubicBezTo>
                <a:cubicBezTo>
                  <a:pt x="1098486" y="6465483"/>
                  <a:pt x="1060016" y="6511585"/>
                  <a:pt x="1063628" y="6564254"/>
                </a:cubicBezTo>
                <a:lnTo>
                  <a:pt x="1044584" y="6577763"/>
                </a:lnTo>
                <a:lnTo>
                  <a:pt x="1029158" y="6643943"/>
                </a:lnTo>
                <a:cubicBezTo>
                  <a:pt x="1019590" y="6653084"/>
                  <a:pt x="990196" y="6713894"/>
                  <a:pt x="989710" y="6737743"/>
                </a:cubicBezTo>
                <a:cubicBezTo>
                  <a:pt x="980142" y="6746884"/>
                  <a:pt x="977553" y="6758709"/>
                  <a:pt x="979555" y="6775504"/>
                </a:cubicBezTo>
                <a:cubicBezTo>
                  <a:pt x="963102" y="6777187"/>
                  <a:pt x="965101" y="6793983"/>
                  <a:pt x="967201" y="6806009"/>
                </a:cubicBezTo>
                <a:lnTo>
                  <a:pt x="896602" y="7046474"/>
                </a:lnTo>
                <a:cubicBezTo>
                  <a:pt x="896112" y="7070327"/>
                  <a:pt x="881758" y="7084038"/>
                  <a:pt x="885956" y="7108086"/>
                </a:cubicBezTo>
                <a:cubicBezTo>
                  <a:pt x="878781" y="7114941"/>
                  <a:pt x="873802" y="7129050"/>
                  <a:pt x="873606" y="7138591"/>
                </a:cubicBezTo>
                <a:lnTo>
                  <a:pt x="866035" y="7164527"/>
                </a:lnTo>
                <a:cubicBezTo>
                  <a:pt x="865938" y="7169294"/>
                  <a:pt x="867586" y="7174735"/>
                  <a:pt x="870131" y="7179321"/>
                </a:cubicBezTo>
                <a:cubicBezTo>
                  <a:pt x="872676" y="7183906"/>
                  <a:pt x="876114" y="7187630"/>
                  <a:pt x="879606" y="7188975"/>
                </a:cubicBezTo>
                <a:cubicBezTo>
                  <a:pt x="891373" y="7187086"/>
                  <a:pt x="923741" y="7095371"/>
                  <a:pt x="924134" y="7076290"/>
                </a:cubicBezTo>
                <a:lnTo>
                  <a:pt x="926430" y="7078777"/>
                </a:lnTo>
                <a:cubicBezTo>
                  <a:pt x="940486" y="7079375"/>
                  <a:pt x="945270" y="7074805"/>
                  <a:pt x="947860" y="7062978"/>
                </a:cubicBezTo>
                <a:cubicBezTo>
                  <a:pt x="979152" y="7023734"/>
                  <a:pt x="999172" y="6962524"/>
                  <a:pt x="1025875" y="6918309"/>
                </a:cubicBezTo>
                <a:cubicBezTo>
                  <a:pt x="1037641" y="6916422"/>
                  <a:pt x="1033053" y="6911453"/>
                  <a:pt x="1030955" y="6899430"/>
                </a:cubicBezTo>
                <a:cubicBezTo>
                  <a:pt x="1035740" y="6894860"/>
                  <a:pt x="1038229" y="6887803"/>
                  <a:pt x="1042818" y="6892772"/>
                </a:cubicBezTo>
                <a:cubicBezTo>
                  <a:pt x="1047699" y="6883436"/>
                  <a:pt x="1050579" y="6857300"/>
                  <a:pt x="1059953" y="6857699"/>
                </a:cubicBezTo>
                <a:lnTo>
                  <a:pt x="1059365" y="6886317"/>
                </a:lnTo>
                <a:cubicBezTo>
                  <a:pt x="1059170" y="6895857"/>
                  <a:pt x="1056677" y="6902911"/>
                  <a:pt x="1047304" y="6902511"/>
                </a:cubicBezTo>
                <a:cubicBezTo>
                  <a:pt x="1047109" y="6912051"/>
                  <a:pt x="1044426" y="6928648"/>
                  <a:pt x="1039545" y="6937984"/>
                </a:cubicBezTo>
                <a:lnTo>
                  <a:pt x="1014839" y="6998996"/>
                </a:lnTo>
                <a:lnTo>
                  <a:pt x="1016642" y="7025330"/>
                </a:lnTo>
                <a:cubicBezTo>
                  <a:pt x="1016446" y="7034871"/>
                  <a:pt x="1013861" y="7046694"/>
                  <a:pt x="1004489" y="7046294"/>
                </a:cubicBezTo>
                <a:lnTo>
                  <a:pt x="994528" y="7074514"/>
                </a:lnTo>
                <a:cubicBezTo>
                  <a:pt x="973194" y="7085542"/>
                  <a:pt x="988961" y="7117244"/>
                  <a:pt x="967624" y="7128273"/>
                </a:cubicBezTo>
                <a:lnTo>
                  <a:pt x="971141" y="7185710"/>
                </a:lnTo>
                <a:cubicBezTo>
                  <a:pt x="996963" y="7184420"/>
                  <a:pt x="996963" y="7184420"/>
                  <a:pt x="995062" y="7162859"/>
                </a:cubicBezTo>
                <a:cubicBezTo>
                  <a:pt x="1020886" y="7161569"/>
                  <a:pt x="1000333" y="7134438"/>
                  <a:pt x="1021473" y="7132949"/>
                </a:cubicBezTo>
                <a:cubicBezTo>
                  <a:pt x="1024161" y="7116357"/>
                  <a:pt x="1051156" y="7057830"/>
                  <a:pt x="1062920" y="7055945"/>
                </a:cubicBezTo>
                <a:lnTo>
                  <a:pt x="1090018" y="6992647"/>
                </a:lnTo>
                <a:cubicBezTo>
                  <a:pt x="1111153" y="6991163"/>
                  <a:pt x="1127804" y="6979938"/>
                  <a:pt x="1125999" y="6953602"/>
                </a:cubicBezTo>
                <a:cubicBezTo>
                  <a:pt x="1140548" y="6930352"/>
                  <a:pt x="1155293" y="6897563"/>
                  <a:pt x="1155879" y="6868943"/>
                </a:cubicBezTo>
                <a:lnTo>
                  <a:pt x="1181897" y="6858116"/>
                </a:lnTo>
                <a:cubicBezTo>
                  <a:pt x="1183702" y="6884450"/>
                  <a:pt x="1169253" y="6902930"/>
                  <a:pt x="1173452" y="6926979"/>
                </a:cubicBezTo>
                <a:cubicBezTo>
                  <a:pt x="1140643" y="6925583"/>
                  <a:pt x="1152115" y="6938007"/>
                  <a:pt x="1153821" y="6969109"/>
                </a:cubicBezTo>
                <a:cubicBezTo>
                  <a:pt x="1155727" y="6990675"/>
                  <a:pt x="1105493" y="7038662"/>
                  <a:pt x="1107298" y="7064997"/>
                </a:cubicBezTo>
                <a:cubicBezTo>
                  <a:pt x="1109495" y="7072250"/>
                  <a:pt x="1116475" y="7074936"/>
                  <a:pt x="1121160" y="7075133"/>
                </a:cubicBezTo>
                <a:cubicBezTo>
                  <a:pt x="1144593" y="7076133"/>
                  <a:pt x="1157040" y="7040857"/>
                  <a:pt x="1155041" y="7024061"/>
                </a:cubicBezTo>
                <a:cubicBezTo>
                  <a:pt x="1174668" y="6981934"/>
                  <a:pt x="1196395" y="6951826"/>
                  <a:pt x="1213626" y="6911979"/>
                </a:cubicBezTo>
                <a:cubicBezTo>
                  <a:pt x="1223000" y="6912379"/>
                  <a:pt x="1220802" y="6905126"/>
                  <a:pt x="1220997" y="6895586"/>
                </a:cubicBezTo>
                <a:cubicBezTo>
                  <a:pt x="1221193" y="6886046"/>
                  <a:pt x="1228273" y="6883962"/>
                  <a:pt x="1235256" y="6886646"/>
                </a:cubicBezTo>
                <a:cubicBezTo>
                  <a:pt x="1235546" y="6872335"/>
                  <a:pt x="1238233" y="6855743"/>
                  <a:pt x="1245411" y="6848886"/>
                </a:cubicBezTo>
                <a:lnTo>
                  <a:pt x="1252977" y="6822952"/>
                </a:lnTo>
                <a:cubicBezTo>
                  <a:pt x="1269426" y="6821265"/>
                  <a:pt x="1276703" y="6809641"/>
                  <a:pt x="1274603" y="6797614"/>
                </a:cubicBezTo>
                <a:cubicBezTo>
                  <a:pt x="1288369" y="6812523"/>
                  <a:pt x="1315610" y="6856650"/>
                  <a:pt x="1341433" y="6855361"/>
                </a:cubicBezTo>
                <a:cubicBezTo>
                  <a:pt x="1357885" y="6853676"/>
                  <a:pt x="1369845" y="6842253"/>
                  <a:pt x="1365354" y="6832509"/>
                </a:cubicBezTo>
                <a:cubicBezTo>
                  <a:pt x="1367745" y="6830225"/>
                  <a:pt x="1370335" y="6818398"/>
                  <a:pt x="1375020" y="6818602"/>
                </a:cubicBezTo>
                <a:lnTo>
                  <a:pt x="1377118" y="6830624"/>
                </a:lnTo>
                <a:lnTo>
                  <a:pt x="1383024" y="6885778"/>
                </a:lnTo>
                <a:lnTo>
                  <a:pt x="1370870" y="6906742"/>
                </a:lnTo>
                <a:cubicBezTo>
                  <a:pt x="1359102" y="6908629"/>
                  <a:pt x="1363692" y="6913599"/>
                  <a:pt x="1363496" y="6923138"/>
                </a:cubicBezTo>
                <a:cubicBezTo>
                  <a:pt x="1361003" y="6930192"/>
                  <a:pt x="1356320" y="6929992"/>
                  <a:pt x="1351630" y="6929793"/>
                </a:cubicBezTo>
                <a:cubicBezTo>
                  <a:pt x="1351044" y="6958412"/>
                  <a:pt x="1341084" y="6986632"/>
                  <a:pt x="1340496" y="7015250"/>
                </a:cubicBezTo>
                <a:cubicBezTo>
                  <a:pt x="1323558" y="7040785"/>
                  <a:pt x="1315792" y="7076261"/>
                  <a:pt x="1324579" y="7105279"/>
                </a:cubicBezTo>
                <a:lnTo>
                  <a:pt x="1310328" y="7114221"/>
                </a:lnTo>
                <a:cubicBezTo>
                  <a:pt x="1300854" y="7118591"/>
                  <a:pt x="1298267" y="7130414"/>
                  <a:pt x="1300368" y="7142440"/>
                </a:cubicBezTo>
                <a:cubicBezTo>
                  <a:pt x="1295388" y="7156550"/>
                  <a:pt x="1297583" y="7163807"/>
                  <a:pt x="1309349" y="7161918"/>
                </a:cubicBezTo>
                <a:cubicBezTo>
                  <a:pt x="1328094" y="7162716"/>
                  <a:pt x="1339857" y="7160833"/>
                  <a:pt x="1340348" y="7136980"/>
                </a:cubicBezTo>
                <a:cubicBezTo>
                  <a:pt x="1340641" y="7122675"/>
                  <a:pt x="1346404" y="7070406"/>
                  <a:pt x="1369933" y="7066633"/>
                </a:cubicBezTo>
                <a:cubicBezTo>
                  <a:pt x="1379600" y="7052720"/>
                  <a:pt x="1411188" y="6999166"/>
                  <a:pt x="1411776" y="6970546"/>
                </a:cubicBezTo>
                <a:cubicBezTo>
                  <a:pt x="1425832" y="6971144"/>
                  <a:pt x="1426028" y="6961604"/>
                  <a:pt x="1423831" y="6954349"/>
                </a:cubicBezTo>
                <a:cubicBezTo>
                  <a:pt x="1421830" y="6937555"/>
                  <a:pt x="1464106" y="6934582"/>
                  <a:pt x="1471185" y="6932498"/>
                </a:cubicBezTo>
                <a:cubicBezTo>
                  <a:pt x="1473869" y="6915901"/>
                  <a:pt x="1513812" y="6798253"/>
                  <a:pt x="1532558" y="6799051"/>
                </a:cubicBezTo>
                <a:lnTo>
                  <a:pt x="1530946" y="6763179"/>
                </a:lnTo>
                <a:cubicBezTo>
                  <a:pt x="1538415" y="6742012"/>
                  <a:pt x="1543495" y="6723133"/>
                  <a:pt x="1553259" y="6704452"/>
                </a:cubicBezTo>
                <a:lnTo>
                  <a:pt x="1562726" y="6700081"/>
                </a:lnTo>
                <a:cubicBezTo>
                  <a:pt x="1578789" y="6717476"/>
                  <a:pt x="1538123" y="6756322"/>
                  <a:pt x="1556479" y="6776200"/>
                </a:cubicBezTo>
                <a:lnTo>
                  <a:pt x="1557473" y="6778138"/>
                </a:lnTo>
                <a:lnTo>
                  <a:pt x="1553492" y="6791696"/>
                </a:lnTo>
                <a:lnTo>
                  <a:pt x="1544516" y="6787626"/>
                </a:lnTo>
                <a:lnTo>
                  <a:pt x="1546612" y="6799651"/>
                </a:lnTo>
                <a:lnTo>
                  <a:pt x="1549832" y="6804158"/>
                </a:lnTo>
                <a:lnTo>
                  <a:pt x="1536533" y="6849457"/>
                </a:lnTo>
                <a:lnTo>
                  <a:pt x="1531873" y="6869688"/>
                </a:lnTo>
                <a:lnTo>
                  <a:pt x="1524743" y="6865552"/>
                </a:lnTo>
                <a:cubicBezTo>
                  <a:pt x="1519493" y="6864136"/>
                  <a:pt x="1513634" y="6863886"/>
                  <a:pt x="1507751" y="6864831"/>
                </a:cubicBezTo>
                <a:cubicBezTo>
                  <a:pt x="1509851" y="6876856"/>
                  <a:pt x="1507266" y="6888680"/>
                  <a:pt x="1497697" y="6897820"/>
                </a:cubicBezTo>
                <a:lnTo>
                  <a:pt x="1520020" y="6914145"/>
                </a:lnTo>
                <a:lnTo>
                  <a:pt x="1517422" y="6926013"/>
                </a:lnTo>
                <a:lnTo>
                  <a:pt x="1511132" y="6947568"/>
                </a:lnTo>
                <a:cubicBezTo>
                  <a:pt x="1511051" y="6951528"/>
                  <a:pt x="1512421" y="6956050"/>
                  <a:pt x="1514535" y="6959863"/>
                </a:cubicBezTo>
                <a:cubicBezTo>
                  <a:pt x="1516650" y="6963672"/>
                  <a:pt x="1519508" y="6966768"/>
                  <a:pt x="1522410" y="6967885"/>
                </a:cubicBezTo>
                <a:cubicBezTo>
                  <a:pt x="1529744" y="6966709"/>
                  <a:pt x="1546708" y="6923539"/>
                  <a:pt x="1554870" y="6895338"/>
                </a:cubicBezTo>
                <a:lnTo>
                  <a:pt x="1556369" y="6888383"/>
                </a:lnTo>
                <a:lnTo>
                  <a:pt x="1565894" y="6888791"/>
                </a:lnTo>
                <a:cubicBezTo>
                  <a:pt x="1570678" y="6884221"/>
                  <a:pt x="1573742" y="6877786"/>
                  <a:pt x="1575932" y="6871016"/>
                </a:cubicBezTo>
                <a:lnTo>
                  <a:pt x="1576662" y="6868012"/>
                </a:lnTo>
                <a:lnTo>
                  <a:pt x="1579133" y="6863173"/>
                </a:lnTo>
                <a:lnTo>
                  <a:pt x="1584681" y="6854725"/>
                </a:lnTo>
                <a:lnTo>
                  <a:pt x="1593117" y="6862201"/>
                </a:lnTo>
                <a:cubicBezTo>
                  <a:pt x="1596846" y="6866238"/>
                  <a:pt x="1600287" y="6869966"/>
                  <a:pt x="1603776" y="6871309"/>
                </a:cubicBezTo>
                <a:cubicBezTo>
                  <a:pt x="1615544" y="6869421"/>
                  <a:pt x="1616224" y="6836033"/>
                  <a:pt x="1616521" y="6821723"/>
                </a:cubicBezTo>
                <a:cubicBezTo>
                  <a:pt x="1626090" y="6812583"/>
                  <a:pt x="1631070" y="6798471"/>
                  <a:pt x="1626482" y="6793503"/>
                </a:cubicBezTo>
                <a:lnTo>
                  <a:pt x="1631113" y="6768526"/>
                </a:lnTo>
                <a:lnTo>
                  <a:pt x="1633852" y="6763076"/>
                </a:lnTo>
                <a:lnTo>
                  <a:pt x="1653283" y="6744515"/>
                </a:lnTo>
                <a:lnTo>
                  <a:pt x="1652990" y="6758827"/>
                </a:lnTo>
                <a:lnTo>
                  <a:pt x="1643029" y="6787048"/>
                </a:lnTo>
                <a:lnTo>
                  <a:pt x="1643271" y="6789074"/>
                </a:lnTo>
                <a:lnTo>
                  <a:pt x="1634797" y="6810000"/>
                </a:lnTo>
                <a:lnTo>
                  <a:pt x="1636296" y="6831885"/>
                </a:lnTo>
                <a:cubicBezTo>
                  <a:pt x="1636134" y="6839815"/>
                  <a:pt x="1633984" y="6849640"/>
                  <a:pt x="1626195" y="6849307"/>
                </a:cubicBezTo>
                <a:lnTo>
                  <a:pt x="1617917" y="6872760"/>
                </a:lnTo>
                <a:cubicBezTo>
                  <a:pt x="1600187" y="6881925"/>
                  <a:pt x="1613291" y="6908271"/>
                  <a:pt x="1595559" y="6917438"/>
                </a:cubicBezTo>
                <a:lnTo>
                  <a:pt x="1598482" y="6965171"/>
                </a:lnTo>
                <a:cubicBezTo>
                  <a:pt x="1619942" y="6964100"/>
                  <a:pt x="1619942" y="6964100"/>
                  <a:pt x="1618361" y="6946181"/>
                </a:cubicBezTo>
                <a:cubicBezTo>
                  <a:pt x="1639822" y="6945109"/>
                  <a:pt x="1622741" y="6922561"/>
                  <a:pt x="1640310" y="6921324"/>
                </a:cubicBezTo>
                <a:cubicBezTo>
                  <a:pt x="1642544" y="6907534"/>
                  <a:pt x="1664979" y="6858894"/>
                  <a:pt x="1674756" y="6857328"/>
                </a:cubicBezTo>
                <a:lnTo>
                  <a:pt x="1697276" y="6804723"/>
                </a:lnTo>
                <a:cubicBezTo>
                  <a:pt x="1714842" y="6803489"/>
                  <a:pt x="1728677" y="6794162"/>
                  <a:pt x="1727179" y="6772274"/>
                </a:cubicBezTo>
                <a:cubicBezTo>
                  <a:pt x="1733224" y="6762614"/>
                  <a:pt x="1739310" y="6750970"/>
                  <a:pt x="1743947" y="6738770"/>
                </a:cubicBezTo>
                <a:lnTo>
                  <a:pt x="1745591" y="6731252"/>
                </a:lnTo>
                <a:lnTo>
                  <a:pt x="1766149" y="6730226"/>
                </a:lnTo>
                <a:lnTo>
                  <a:pt x="1769158" y="6724469"/>
                </a:lnTo>
                <a:lnTo>
                  <a:pt x="1766615" y="6750149"/>
                </a:lnTo>
                <a:cubicBezTo>
                  <a:pt x="1739349" y="6748988"/>
                  <a:pt x="1748883" y="6759314"/>
                  <a:pt x="1750301" y="6785163"/>
                </a:cubicBezTo>
                <a:cubicBezTo>
                  <a:pt x="1751885" y="6803084"/>
                  <a:pt x="1710138" y="6842965"/>
                  <a:pt x="1711635" y="6864851"/>
                </a:cubicBezTo>
                <a:cubicBezTo>
                  <a:pt x="1713463" y="6870879"/>
                  <a:pt x="1719263" y="6873111"/>
                  <a:pt x="1723157" y="6873275"/>
                </a:cubicBezTo>
                <a:cubicBezTo>
                  <a:pt x="1742630" y="6874105"/>
                  <a:pt x="1752976" y="6844789"/>
                  <a:pt x="1751315" y="6830830"/>
                </a:cubicBezTo>
                <a:cubicBezTo>
                  <a:pt x="1767626" y="6795820"/>
                  <a:pt x="1785682" y="6770798"/>
                  <a:pt x="1800003" y="6737683"/>
                </a:cubicBezTo>
                <a:cubicBezTo>
                  <a:pt x="1807793" y="6738015"/>
                  <a:pt x="1805966" y="6731987"/>
                  <a:pt x="1806129" y="6724059"/>
                </a:cubicBezTo>
                <a:cubicBezTo>
                  <a:pt x="1806291" y="6716131"/>
                  <a:pt x="1812175" y="6714399"/>
                  <a:pt x="1817977" y="6716629"/>
                </a:cubicBezTo>
                <a:cubicBezTo>
                  <a:pt x="1818220" y="6704735"/>
                  <a:pt x="1820453" y="6690946"/>
                  <a:pt x="1826418" y="6685247"/>
                </a:cubicBezTo>
                <a:lnTo>
                  <a:pt x="1832706" y="6663695"/>
                </a:lnTo>
                <a:cubicBezTo>
                  <a:pt x="1846376" y="6662293"/>
                  <a:pt x="1852425" y="6652632"/>
                  <a:pt x="1850679" y="6642638"/>
                </a:cubicBezTo>
                <a:cubicBezTo>
                  <a:pt x="1862119" y="6655027"/>
                  <a:pt x="1884758" y="6691699"/>
                  <a:pt x="1906218" y="6690628"/>
                </a:cubicBezTo>
                <a:cubicBezTo>
                  <a:pt x="1919893" y="6689229"/>
                  <a:pt x="1929832" y="6679735"/>
                  <a:pt x="1926099" y="6671637"/>
                </a:cubicBezTo>
                <a:cubicBezTo>
                  <a:pt x="1928086" y="6669739"/>
                  <a:pt x="1930239" y="6659911"/>
                  <a:pt x="1934131" y="6660080"/>
                </a:cubicBezTo>
                <a:lnTo>
                  <a:pt x="1935876" y="6670072"/>
                </a:lnTo>
                <a:lnTo>
                  <a:pt x="1940784" y="6715908"/>
                </a:lnTo>
                <a:lnTo>
                  <a:pt x="1930683" y="6733330"/>
                </a:lnTo>
                <a:cubicBezTo>
                  <a:pt x="1920904" y="6734899"/>
                  <a:pt x="1924718" y="6739029"/>
                  <a:pt x="1924554" y="6746958"/>
                </a:cubicBezTo>
                <a:cubicBezTo>
                  <a:pt x="1922484" y="6752819"/>
                  <a:pt x="1918592" y="6752652"/>
                  <a:pt x="1914694" y="6752487"/>
                </a:cubicBezTo>
                <a:cubicBezTo>
                  <a:pt x="1914205" y="6776272"/>
                  <a:pt x="1905930" y="6799724"/>
                  <a:pt x="1905440" y="6823509"/>
                </a:cubicBezTo>
                <a:cubicBezTo>
                  <a:pt x="1891363" y="6844729"/>
                  <a:pt x="1884910" y="6874212"/>
                  <a:pt x="1892211" y="6898329"/>
                </a:cubicBezTo>
                <a:lnTo>
                  <a:pt x="1880367" y="6905760"/>
                </a:lnTo>
                <a:cubicBezTo>
                  <a:pt x="1872494" y="6909392"/>
                  <a:pt x="1870346" y="6919217"/>
                  <a:pt x="1872091" y="6929211"/>
                </a:cubicBezTo>
                <a:cubicBezTo>
                  <a:pt x="1867952" y="6940937"/>
                  <a:pt x="1869775" y="6946969"/>
                  <a:pt x="1879556" y="6945400"/>
                </a:cubicBezTo>
                <a:cubicBezTo>
                  <a:pt x="1895134" y="6946063"/>
                  <a:pt x="1904909" y="6944496"/>
                  <a:pt x="1905317" y="6924675"/>
                </a:cubicBezTo>
                <a:cubicBezTo>
                  <a:pt x="1905561" y="6912784"/>
                  <a:pt x="1910350" y="6869345"/>
                  <a:pt x="1929904" y="6866211"/>
                </a:cubicBezTo>
                <a:cubicBezTo>
                  <a:pt x="1937938" y="6854647"/>
                  <a:pt x="1964190" y="6810140"/>
                  <a:pt x="1964678" y="6786356"/>
                </a:cubicBezTo>
                <a:cubicBezTo>
                  <a:pt x="1976360" y="6786853"/>
                  <a:pt x="1976523" y="6778924"/>
                  <a:pt x="1974698" y="6772895"/>
                </a:cubicBezTo>
                <a:cubicBezTo>
                  <a:pt x="1973035" y="6758938"/>
                  <a:pt x="2008168" y="6756467"/>
                  <a:pt x="2014053" y="6754736"/>
                </a:cubicBezTo>
                <a:cubicBezTo>
                  <a:pt x="2016283" y="6740944"/>
                  <a:pt x="2049477" y="6643168"/>
                  <a:pt x="2065056" y="6643832"/>
                </a:cubicBezTo>
                <a:lnTo>
                  <a:pt x="2063717" y="6614019"/>
                </a:lnTo>
                <a:cubicBezTo>
                  <a:pt x="2069924" y="6596428"/>
                  <a:pt x="2074146" y="6580739"/>
                  <a:pt x="2082261" y="6565213"/>
                </a:cubicBezTo>
                <a:lnTo>
                  <a:pt x="2090129" y="6561581"/>
                </a:lnTo>
                <a:cubicBezTo>
                  <a:pt x="2103478" y="6576038"/>
                  <a:pt x="2069681" y="6608321"/>
                  <a:pt x="2084936" y="6624841"/>
                </a:cubicBezTo>
                <a:cubicBezTo>
                  <a:pt x="2088749" y="6628972"/>
                  <a:pt x="2090573" y="6635001"/>
                  <a:pt x="2094305" y="6643092"/>
                </a:cubicBezTo>
                <a:lnTo>
                  <a:pt x="2074996" y="6634338"/>
                </a:lnTo>
                <a:lnTo>
                  <a:pt x="2076737" y="6644330"/>
                </a:lnTo>
                <a:cubicBezTo>
                  <a:pt x="2078482" y="6654324"/>
                  <a:pt x="2086272" y="6654656"/>
                  <a:pt x="2094062" y="6654986"/>
                </a:cubicBezTo>
                <a:cubicBezTo>
                  <a:pt x="2091913" y="6664814"/>
                  <a:pt x="2091750" y="6672741"/>
                  <a:pt x="2085784" y="6678439"/>
                </a:cubicBezTo>
                <a:cubicBezTo>
                  <a:pt x="2085621" y="6686369"/>
                  <a:pt x="2075682" y="6695863"/>
                  <a:pt x="2069636" y="6705522"/>
                </a:cubicBezTo>
                <a:cubicBezTo>
                  <a:pt x="2063917" y="6699328"/>
                  <a:pt x="2054221" y="6696931"/>
                  <a:pt x="2044441" y="6698499"/>
                </a:cubicBezTo>
                <a:cubicBezTo>
                  <a:pt x="2046187" y="6708493"/>
                  <a:pt x="2044037" y="6718320"/>
                  <a:pt x="2036086" y="6725917"/>
                </a:cubicBezTo>
                <a:lnTo>
                  <a:pt x="2059128" y="6742768"/>
                </a:lnTo>
                <a:cubicBezTo>
                  <a:pt x="2059370" y="6730875"/>
                  <a:pt x="2065335" y="6725177"/>
                  <a:pt x="2067484" y="6715350"/>
                </a:cubicBezTo>
                <a:lnTo>
                  <a:pt x="2081077" y="6717912"/>
                </a:lnTo>
                <a:cubicBezTo>
                  <a:pt x="2084890" y="6722042"/>
                  <a:pt x="2088784" y="6722211"/>
                  <a:pt x="2092761" y="6718412"/>
                </a:cubicBezTo>
                <a:cubicBezTo>
                  <a:pt x="2100713" y="6710816"/>
                  <a:pt x="2102943" y="6697023"/>
                  <a:pt x="2105096" y="6687194"/>
                </a:cubicBezTo>
                <a:cubicBezTo>
                  <a:pt x="2112804" y="6691493"/>
                  <a:pt x="2118445" y="6701651"/>
                  <a:pt x="2124244" y="6703883"/>
                </a:cubicBezTo>
                <a:cubicBezTo>
                  <a:pt x="2134024" y="6702314"/>
                  <a:pt x="2134589" y="6674566"/>
                  <a:pt x="2134836" y="6662673"/>
                </a:cubicBezTo>
                <a:cubicBezTo>
                  <a:pt x="2142788" y="6655077"/>
                  <a:pt x="2146927" y="6643351"/>
                  <a:pt x="2143114" y="6639220"/>
                </a:cubicBezTo>
                <a:lnTo>
                  <a:pt x="2147493" y="6615602"/>
                </a:lnTo>
                <a:lnTo>
                  <a:pt x="2165387" y="6598508"/>
                </a:lnTo>
                <a:lnTo>
                  <a:pt x="2165144" y="6610404"/>
                </a:lnTo>
                <a:lnTo>
                  <a:pt x="2156865" y="6633857"/>
                </a:lnTo>
                <a:cubicBezTo>
                  <a:pt x="2154796" y="6639718"/>
                  <a:pt x="2156622" y="6645745"/>
                  <a:pt x="2158531" y="6647812"/>
                </a:cubicBezTo>
                <a:cubicBezTo>
                  <a:pt x="2160516" y="6645915"/>
                  <a:pt x="2162669" y="6636086"/>
                  <a:pt x="2166645" y="6632287"/>
                </a:cubicBezTo>
                <a:cubicBezTo>
                  <a:pt x="2184211" y="6631054"/>
                  <a:pt x="2173583" y="6579021"/>
                  <a:pt x="2191152" y="6577785"/>
                </a:cubicBezTo>
                <a:lnTo>
                  <a:pt x="2197439" y="6556234"/>
                </a:lnTo>
                <a:cubicBezTo>
                  <a:pt x="2201415" y="6552435"/>
                  <a:pt x="2205473" y="6544670"/>
                  <a:pt x="2209530" y="6536911"/>
                </a:cubicBezTo>
                <a:cubicBezTo>
                  <a:pt x="2207219" y="6554665"/>
                  <a:pt x="2204822" y="6576382"/>
                  <a:pt x="2190906" y="6589678"/>
                </a:cubicBezTo>
                <a:lnTo>
                  <a:pt x="2212124" y="6600499"/>
                </a:lnTo>
                <a:lnTo>
                  <a:pt x="2230177" y="6575481"/>
                </a:lnTo>
                <a:lnTo>
                  <a:pt x="2237726" y="6587705"/>
                </a:lnTo>
                <a:lnTo>
                  <a:pt x="2259187" y="6586633"/>
                </a:lnTo>
                <a:lnTo>
                  <a:pt x="2279474" y="6547824"/>
                </a:lnTo>
                <a:cubicBezTo>
                  <a:pt x="2278138" y="6518010"/>
                  <a:pt x="2294367" y="6486960"/>
                  <a:pt x="2294856" y="6463175"/>
                </a:cubicBezTo>
                <a:lnTo>
                  <a:pt x="2291042" y="6459046"/>
                </a:lnTo>
                <a:lnTo>
                  <a:pt x="2297004" y="6453350"/>
                </a:lnTo>
                <a:lnTo>
                  <a:pt x="2305441" y="6421971"/>
                </a:lnTo>
                <a:cubicBezTo>
                  <a:pt x="2323335" y="6404879"/>
                  <a:pt x="2312220" y="6376632"/>
                  <a:pt x="2334088" y="6355743"/>
                </a:cubicBezTo>
                <a:lnTo>
                  <a:pt x="2336387" y="6348536"/>
                </a:lnTo>
                <a:lnTo>
                  <a:pt x="2337737" y="6348964"/>
                </a:lnTo>
                <a:cubicBezTo>
                  <a:pt x="2340567" y="6350004"/>
                  <a:pt x="2342841" y="6350900"/>
                  <a:pt x="2343876" y="6351132"/>
                </a:cubicBezTo>
                <a:lnTo>
                  <a:pt x="2345897" y="6346557"/>
                </a:lnTo>
                <a:lnTo>
                  <a:pt x="2352723" y="6347954"/>
                </a:lnTo>
                <a:cubicBezTo>
                  <a:pt x="2349801" y="6350457"/>
                  <a:pt x="2348324" y="6356833"/>
                  <a:pt x="2350336" y="6364302"/>
                </a:cubicBezTo>
                <a:lnTo>
                  <a:pt x="2345785" y="6374842"/>
                </a:lnTo>
                <a:cubicBezTo>
                  <a:pt x="2345331" y="6379829"/>
                  <a:pt x="2342108" y="6385656"/>
                  <a:pt x="2339035" y="6389822"/>
                </a:cubicBezTo>
                <a:cubicBezTo>
                  <a:pt x="2340629" y="6392032"/>
                  <a:pt x="2341199" y="6395630"/>
                  <a:pt x="2339151" y="6398407"/>
                </a:cubicBezTo>
                <a:cubicBezTo>
                  <a:pt x="2337103" y="6401184"/>
                  <a:pt x="2335206" y="6402299"/>
                  <a:pt x="2336649" y="6406170"/>
                </a:cubicBezTo>
                <a:cubicBezTo>
                  <a:pt x="2330468" y="6424748"/>
                  <a:pt x="2327057" y="6442485"/>
                  <a:pt x="2320726" y="6462725"/>
                </a:cubicBezTo>
                <a:cubicBezTo>
                  <a:pt x="2316781" y="6466619"/>
                  <a:pt x="2310903" y="6481873"/>
                  <a:pt x="2314509" y="6491550"/>
                </a:cubicBezTo>
                <a:cubicBezTo>
                  <a:pt x="2315230" y="6493485"/>
                  <a:pt x="2316824" y="6495693"/>
                  <a:pt x="2318721" y="6494579"/>
                </a:cubicBezTo>
                <a:cubicBezTo>
                  <a:pt x="2324714" y="6487908"/>
                  <a:pt x="2327894" y="6453004"/>
                  <a:pt x="2332864" y="6447724"/>
                </a:cubicBezTo>
                <a:cubicBezTo>
                  <a:pt x="2339880" y="6439665"/>
                  <a:pt x="2344244" y="6441032"/>
                  <a:pt x="2339195" y="6427482"/>
                </a:cubicBezTo>
                <a:lnTo>
                  <a:pt x="2345478" y="6417454"/>
                </a:lnTo>
                <a:lnTo>
                  <a:pt x="2344494" y="6420950"/>
                </a:lnTo>
                <a:lnTo>
                  <a:pt x="2347803" y="6431812"/>
                </a:lnTo>
                <a:lnTo>
                  <a:pt x="2346121" y="6435208"/>
                </a:lnTo>
                <a:cubicBezTo>
                  <a:pt x="2343732" y="6441725"/>
                  <a:pt x="2341741" y="6448794"/>
                  <a:pt x="2340263" y="6455169"/>
                </a:cubicBezTo>
                <a:cubicBezTo>
                  <a:pt x="2334270" y="6461841"/>
                  <a:pt x="2334235" y="6472086"/>
                  <a:pt x="2336969" y="6481490"/>
                </a:cubicBezTo>
                <a:lnTo>
                  <a:pt x="2327110" y="6510884"/>
                </a:lnTo>
                <a:cubicBezTo>
                  <a:pt x="2328401" y="6516416"/>
                  <a:pt x="2319567" y="6544419"/>
                  <a:pt x="2316344" y="6550248"/>
                </a:cubicBezTo>
                <a:cubicBezTo>
                  <a:pt x="2319077" y="6559654"/>
                  <a:pt x="2310199" y="6558580"/>
                  <a:pt x="2313653" y="6569921"/>
                </a:cubicBezTo>
                <a:cubicBezTo>
                  <a:pt x="2308685" y="6575202"/>
                  <a:pt x="2308685" y="6575202"/>
                  <a:pt x="2312139" y="6586541"/>
                </a:cubicBezTo>
                <a:lnTo>
                  <a:pt x="2325150" y="6571814"/>
                </a:lnTo>
                <a:cubicBezTo>
                  <a:pt x="2324465" y="6559631"/>
                  <a:pt x="2333646" y="6557379"/>
                  <a:pt x="2332960" y="6545197"/>
                </a:cubicBezTo>
                <a:lnTo>
                  <a:pt x="2337663" y="6532993"/>
                </a:lnTo>
                <a:cubicBezTo>
                  <a:pt x="2336220" y="6529122"/>
                  <a:pt x="2338419" y="6524684"/>
                  <a:pt x="2340467" y="6521907"/>
                </a:cubicBezTo>
                <a:lnTo>
                  <a:pt x="2346461" y="6515235"/>
                </a:lnTo>
                <a:lnTo>
                  <a:pt x="2350467" y="6503791"/>
                </a:lnTo>
                <a:lnTo>
                  <a:pt x="2351040" y="6503226"/>
                </a:lnTo>
                <a:lnTo>
                  <a:pt x="2356697" y="6488541"/>
                </a:lnTo>
                <a:lnTo>
                  <a:pt x="2360395" y="6483527"/>
                </a:lnTo>
                <a:lnTo>
                  <a:pt x="2358915" y="6499772"/>
                </a:lnTo>
                <a:lnTo>
                  <a:pt x="2357964" y="6503025"/>
                </a:lnTo>
                <a:lnTo>
                  <a:pt x="2352228" y="6513882"/>
                </a:lnTo>
                <a:cubicBezTo>
                  <a:pt x="2350129" y="6513224"/>
                  <a:pt x="2347300" y="6520566"/>
                  <a:pt x="2346571" y="6528567"/>
                </a:cubicBezTo>
                <a:cubicBezTo>
                  <a:pt x="2342875" y="6533581"/>
                  <a:pt x="2334248" y="6545275"/>
                  <a:pt x="2335802" y="6551936"/>
                </a:cubicBezTo>
                <a:cubicBezTo>
                  <a:pt x="2336761" y="6553264"/>
                  <a:pt x="2338336" y="6553757"/>
                  <a:pt x="2340043" y="6554291"/>
                </a:cubicBezTo>
                <a:lnTo>
                  <a:pt x="2343469" y="6556065"/>
                </a:lnTo>
                <a:lnTo>
                  <a:pt x="2342222" y="6561774"/>
                </a:lnTo>
                <a:lnTo>
                  <a:pt x="2341384" y="6564682"/>
                </a:lnTo>
                <a:lnTo>
                  <a:pt x="2340725" y="6566076"/>
                </a:lnTo>
                <a:cubicBezTo>
                  <a:pt x="2339332" y="6569497"/>
                  <a:pt x="2338180" y="6573251"/>
                  <a:pt x="2337816" y="6577250"/>
                </a:cubicBezTo>
                <a:lnTo>
                  <a:pt x="2339581" y="6581983"/>
                </a:lnTo>
                <a:lnTo>
                  <a:pt x="2338020" y="6585113"/>
                </a:lnTo>
                <a:cubicBezTo>
                  <a:pt x="2332054" y="6598871"/>
                  <a:pt x="2323700" y="6622217"/>
                  <a:pt x="2324668" y="6626368"/>
                </a:cubicBezTo>
                <a:cubicBezTo>
                  <a:pt x="2325466" y="6627473"/>
                  <a:pt x="2326774" y="6627882"/>
                  <a:pt x="2328140" y="6627669"/>
                </a:cubicBezTo>
                <a:cubicBezTo>
                  <a:pt x="2329506" y="6627455"/>
                  <a:pt x="2330929" y="6626619"/>
                  <a:pt x="2331952" y="6625231"/>
                </a:cubicBezTo>
                <a:lnTo>
                  <a:pt x="2336503" y="6614689"/>
                </a:lnTo>
                <a:lnTo>
                  <a:pt x="2339159" y="6609328"/>
                </a:lnTo>
                <a:lnTo>
                  <a:pt x="2347320" y="6615196"/>
                </a:lnTo>
                <a:cubicBezTo>
                  <a:pt x="2348049" y="6607196"/>
                  <a:pt x="2350695" y="6601856"/>
                  <a:pt x="2354211" y="6598843"/>
                </a:cubicBezTo>
                <a:cubicBezTo>
                  <a:pt x="2353434" y="6595513"/>
                  <a:pt x="2352349" y="6592602"/>
                  <a:pt x="2351065" y="6590398"/>
                </a:cubicBezTo>
                <a:lnTo>
                  <a:pt x="2348740" y="6588157"/>
                </a:lnTo>
                <a:lnTo>
                  <a:pt x="2353228" y="6578899"/>
                </a:lnTo>
                <a:lnTo>
                  <a:pt x="2362778" y="6556703"/>
                </a:lnTo>
                <a:lnTo>
                  <a:pt x="2364519" y="6556819"/>
                </a:lnTo>
                <a:lnTo>
                  <a:pt x="2368034" y="6553804"/>
                </a:lnTo>
                <a:lnTo>
                  <a:pt x="2365405" y="6550597"/>
                </a:lnTo>
                <a:lnTo>
                  <a:pt x="2368264" y="6543953"/>
                </a:lnTo>
                <a:lnTo>
                  <a:pt x="2368944" y="6543803"/>
                </a:lnTo>
                <a:cubicBezTo>
                  <a:pt x="2377345" y="6546435"/>
                  <a:pt x="2380442" y="6512436"/>
                  <a:pt x="2387793" y="6514740"/>
                </a:cubicBezTo>
                <a:lnTo>
                  <a:pt x="2388296" y="6521067"/>
                </a:lnTo>
                <a:cubicBezTo>
                  <a:pt x="2385103" y="6532409"/>
                  <a:pt x="2381043" y="6541423"/>
                  <a:pt x="2376798" y="6552436"/>
                </a:cubicBezTo>
                <a:lnTo>
                  <a:pt x="2367122" y="6563802"/>
                </a:lnTo>
                <a:cubicBezTo>
                  <a:pt x="2370594" y="6573118"/>
                  <a:pt x="2346731" y="6633527"/>
                  <a:pt x="2342852" y="6640540"/>
                </a:cubicBezTo>
                <a:cubicBezTo>
                  <a:pt x="2343538" y="6644868"/>
                  <a:pt x="2350117" y="6667500"/>
                  <a:pt x="2345370" y="6672183"/>
                </a:cubicBezTo>
                <a:cubicBezTo>
                  <a:pt x="2343088" y="6673526"/>
                  <a:pt x="2340623" y="6676868"/>
                  <a:pt x="2343226" y="6683853"/>
                </a:cubicBezTo>
                <a:cubicBezTo>
                  <a:pt x="2335832" y="6693879"/>
                  <a:pt x="2327303" y="6728234"/>
                  <a:pt x="2325342" y="6737906"/>
                </a:cubicBezTo>
                <a:cubicBezTo>
                  <a:pt x="2328448" y="6751222"/>
                  <a:pt x="2315762" y="6771932"/>
                  <a:pt x="2312066" y="6776943"/>
                </a:cubicBezTo>
                <a:cubicBezTo>
                  <a:pt x="2305904" y="6785300"/>
                  <a:pt x="2307458" y="6791956"/>
                  <a:pt x="2310929" y="6801271"/>
                </a:cubicBezTo>
                <a:cubicBezTo>
                  <a:pt x="2312482" y="6807931"/>
                  <a:pt x="2314765" y="6806587"/>
                  <a:pt x="2317594" y="6799245"/>
                </a:cubicBezTo>
                <a:cubicBezTo>
                  <a:pt x="2321109" y="6796233"/>
                  <a:pt x="2323756" y="6790892"/>
                  <a:pt x="2323252" y="6784561"/>
                </a:cubicBezTo>
                <a:lnTo>
                  <a:pt x="2323113" y="6774234"/>
                </a:lnTo>
                <a:cubicBezTo>
                  <a:pt x="2332243" y="6768867"/>
                  <a:pt x="2340183" y="6752839"/>
                  <a:pt x="2343923" y="6735499"/>
                </a:cubicBezTo>
                <a:cubicBezTo>
                  <a:pt x="2351316" y="6725473"/>
                  <a:pt x="2356974" y="6710789"/>
                  <a:pt x="2364368" y="6700763"/>
                </a:cubicBezTo>
                <a:cubicBezTo>
                  <a:pt x="2363500" y="6698432"/>
                  <a:pt x="2362632" y="6696105"/>
                  <a:pt x="2364046" y="6692433"/>
                </a:cubicBezTo>
                <a:cubicBezTo>
                  <a:pt x="2366510" y="6689091"/>
                  <a:pt x="2368610" y="6689750"/>
                  <a:pt x="2367057" y="6683090"/>
                </a:cubicBezTo>
                <a:lnTo>
                  <a:pt x="2370432" y="6669750"/>
                </a:lnTo>
                <a:lnTo>
                  <a:pt x="2385906" y="6654027"/>
                </a:lnTo>
                <a:lnTo>
                  <a:pt x="2389420" y="6651015"/>
                </a:lnTo>
                <a:cubicBezTo>
                  <a:pt x="2390289" y="6653341"/>
                  <a:pt x="2387642" y="6658685"/>
                  <a:pt x="2387460" y="6660684"/>
                </a:cubicBezTo>
                <a:cubicBezTo>
                  <a:pt x="2384126" y="6661699"/>
                  <a:pt x="2383215" y="6671697"/>
                  <a:pt x="2385638" y="6680684"/>
                </a:cubicBezTo>
                <a:cubicBezTo>
                  <a:pt x="2389794" y="6694328"/>
                  <a:pt x="2406093" y="6693264"/>
                  <a:pt x="2412394" y="6695237"/>
                </a:cubicBezTo>
                <a:cubicBezTo>
                  <a:pt x="2408878" y="6698251"/>
                  <a:pt x="2407100" y="6705922"/>
                  <a:pt x="2409521" y="6714908"/>
                </a:cubicBezTo>
                <a:lnTo>
                  <a:pt x="2404045" y="6727590"/>
                </a:lnTo>
                <a:cubicBezTo>
                  <a:pt x="2403499" y="6733592"/>
                  <a:pt x="2399621" y="6740605"/>
                  <a:pt x="2395923" y="6745616"/>
                </a:cubicBezTo>
                <a:cubicBezTo>
                  <a:pt x="2397841" y="6748276"/>
                  <a:pt x="2398528" y="6752605"/>
                  <a:pt x="2396063" y="6755947"/>
                </a:cubicBezTo>
                <a:cubicBezTo>
                  <a:pt x="2393598" y="6759288"/>
                  <a:pt x="2391316" y="6760629"/>
                  <a:pt x="2393052" y="6765288"/>
                </a:cubicBezTo>
                <a:cubicBezTo>
                  <a:pt x="2385615" y="6787641"/>
                  <a:pt x="2381510" y="6808985"/>
                  <a:pt x="2373892" y="6833338"/>
                </a:cubicBezTo>
                <a:cubicBezTo>
                  <a:pt x="2369145" y="6838024"/>
                  <a:pt x="2362072" y="6856378"/>
                  <a:pt x="2366412" y="6868023"/>
                </a:cubicBezTo>
                <a:cubicBezTo>
                  <a:pt x="2367280" y="6870351"/>
                  <a:pt x="2369198" y="6873008"/>
                  <a:pt x="2371480" y="6871667"/>
                </a:cubicBezTo>
                <a:cubicBezTo>
                  <a:pt x="2378691" y="6863640"/>
                  <a:pt x="2382517" y="6821642"/>
                  <a:pt x="2388497" y="6815288"/>
                </a:cubicBezTo>
                <a:cubicBezTo>
                  <a:pt x="2396940" y="6805591"/>
                  <a:pt x="2402191" y="6807235"/>
                  <a:pt x="2396115" y="6790931"/>
                </a:cubicBezTo>
                <a:cubicBezTo>
                  <a:pt x="2403145" y="6784906"/>
                  <a:pt x="2405470" y="6771236"/>
                  <a:pt x="2412682" y="6763210"/>
                </a:cubicBezTo>
                <a:lnTo>
                  <a:pt x="2414374" y="6780195"/>
                </a:lnTo>
                <a:cubicBezTo>
                  <a:pt x="2406981" y="6790222"/>
                  <a:pt x="2400958" y="6808905"/>
                  <a:pt x="2397401" y="6824247"/>
                </a:cubicBezTo>
                <a:cubicBezTo>
                  <a:pt x="2390189" y="6832274"/>
                  <a:pt x="2390147" y="6844603"/>
                  <a:pt x="2393437" y="6855917"/>
                </a:cubicBezTo>
                <a:lnTo>
                  <a:pt x="2381574" y="6891287"/>
                </a:lnTo>
                <a:cubicBezTo>
                  <a:pt x="2383128" y="6897944"/>
                  <a:pt x="2372497" y="6931639"/>
                  <a:pt x="2368619" y="6938653"/>
                </a:cubicBezTo>
                <a:cubicBezTo>
                  <a:pt x="2371909" y="6949970"/>
                  <a:pt x="2361226" y="6948679"/>
                  <a:pt x="2365382" y="6962324"/>
                </a:cubicBezTo>
                <a:cubicBezTo>
                  <a:pt x="2359404" y="6968679"/>
                  <a:pt x="2359404" y="6968679"/>
                  <a:pt x="2363560" y="6982323"/>
                </a:cubicBezTo>
                <a:lnTo>
                  <a:pt x="2379216" y="6964603"/>
                </a:lnTo>
                <a:cubicBezTo>
                  <a:pt x="2378391" y="6949943"/>
                  <a:pt x="2389439" y="6947233"/>
                  <a:pt x="2388614" y="6932574"/>
                </a:cubicBezTo>
                <a:lnTo>
                  <a:pt x="2394272" y="6917890"/>
                </a:lnTo>
                <a:cubicBezTo>
                  <a:pt x="2392536" y="6913233"/>
                  <a:pt x="2395183" y="6907893"/>
                  <a:pt x="2397647" y="6904550"/>
                </a:cubicBezTo>
                <a:lnTo>
                  <a:pt x="2404858" y="6896523"/>
                </a:lnTo>
                <a:lnTo>
                  <a:pt x="2416539" y="6863154"/>
                </a:lnTo>
                <a:cubicBezTo>
                  <a:pt x="2418134" y="6857485"/>
                  <a:pt x="2422014" y="6850472"/>
                  <a:pt x="2424479" y="6847130"/>
                </a:cubicBezTo>
                <a:cubicBezTo>
                  <a:pt x="2422743" y="6842473"/>
                  <a:pt x="2424156" y="6838801"/>
                  <a:pt x="2426621" y="6835459"/>
                </a:cubicBezTo>
                <a:lnTo>
                  <a:pt x="2434014" y="6825433"/>
                </a:lnTo>
                <a:cubicBezTo>
                  <a:pt x="2435751" y="6830091"/>
                  <a:pt x="2429406" y="6840446"/>
                  <a:pt x="2427811" y="6846115"/>
                </a:cubicBezTo>
                <a:cubicBezTo>
                  <a:pt x="2429911" y="6846773"/>
                  <a:pt x="2428496" y="6850444"/>
                  <a:pt x="2428131" y="6854445"/>
                </a:cubicBezTo>
                <a:cubicBezTo>
                  <a:pt x="2424617" y="6857457"/>
                  <a:pt x="2422517" y="6856799"/>
                  <a:pt x="2424071" y="6863459"/>
                </a:cubicBezTo>
                <a:cubicBezTo>
                  <a:pt x="2417138" y="6892141"/>
                  <a:pt x="2404590" y="6923181"/>
                  <a:pt x="2399757" y="6952521"/>
                </a:cubicBezTo>
                <a:cubicBezTo>
                  <a:pt x="2397111" y="6957864"/>
                  <a:pt x="2396746" y="6961865"/>
                  <a:pt x="2399350" y="6968850"/>
                </a:cubicBezTo>
                <a:lnTo>
                  <a:pt x="2400400" y="6969179"/>
                </a:lnTo>
                <a:cubicBezTo>
                  <a:pt x="2395471" y="6975864"/>
                  <a:pt x="2377083" y="7023586"/>
                  <a:pt x="2378636" y="7030246"/>
                </a:cubicBezTo>
                <a:cubicBezTo>
                  <a:pt x="2379596" y="7031575"/>
                  <a:pt x="2381170" y="7032068"/>
                  <a:pt x="2382813" y="7031811"/>
                </a:cubicBezTo>
                <a:cubicBezTo>
                  <a:pt x="2384458" y="7031554"/>
                  <a:pt x="2386169" y="7030547"/>
                  <a:pt x="2387401" y="7028878"/>
                </a:cubicBezTo>
                <a:lnTo>
                  <a:pt x="2392877" y="7016192"/>
                </a:lnTo>
                <a:cubicBezTo>
                  <a:pt x="2395341" y="7012850"/>
                  <a:pt x="2398170" y="7005508"/>
                  <a:pt x="2398717" y="6999510"/>
                </a:cubicBezTo>
                <a:cubicBezTo>
                  <a:pt x="2405746" y="6993484"/>
                  <a:pt x="2406839" y="6981483"/>
                  <a:pt x="2413001" y="6973127"/>
                </a:cubicBezTo>
                <a:lnTo>
                  <a:pt x="2463696" y="6855302"/>
                </a:lnTo>
                <a:cubicBezTo>
                  <a:pt x="2467211" y="6852289"/>
                  <a:pt x="2471958" y="6847604"/>
                  <a:pt x="2469536" y="6838617"/>
                </a:cubicBezTo>
                <a:cubicBezTo>
                  <a:pt x="2474283" y="6833934"/>
                  <a:pt x="2476929" y="6828591"/>
                  <a:pt x="2477658" y="6820591"/>
                </a:cubicBezTo>
                <a:cubicBezTo>
                  <a:pt x="2483820" y="6812238"/>
                  <a:pt x="2494631" y="6776540"/>
                  <a:pt x="2495360" y="6768539"/>
                </a:cubicBezTo>
                <a:lnTo>
                  <a:pt x="2510009" y="6738160"/>
                </a:lnTo>
                <a:lnTo>
                  <a:pt x="2510233" y="6723830"/>
                </a:lnTo>
                <a:cubicBezTo>
                  <a:pt x="2524656" y="6707778"/>
                  <a:pt x="2530036" y="6672436"/>
                  <a:pt x="2542540" y="6653727"/>
                </a:cubicBezTo>
                <a:cubicBezTo>
                  <a:pt x="2543269" y="6645728"/>
                  <a:pt x="2546967" y="6640714"/>
                  <a:pt x="2548381" y="6637042"/>
                </a:cubicBezTo>
                <a:lnTo>
                  <a:pt x="2560747" y="6608004"/>
                </a:lnTo>
                <a:cubicBezTo>
                  <a:pt x="2560060" y="6603675"/>
                  <a:pt x="2559376" y="6599345"/>
                  <a:pt x="2562890" y="6596333"/>
                </a:cubicBezTo>
                <a:cubicBezTo>
                  <a:pt x="2566769" y="6589320"/>
                  <a:pt x="2573434" y="6587294"/>
                  <a:pt x="2575759" y="6573624"/>
                </a:cubicBezTo>
                <a:cubicBezTo>
                  <a:pt x="2574205" y="6566965"/>
                  <a:pt x="2576852" y="6561624"/>
                  <a:pt x="2580367" y="6558611"/>
                </a:cubicBezTo>
                <a:cubicBezTo>
                  <a:pt x="2580732" y="6554612"/>
                  <a:pt x="2581690" y="6550026"/>
                  <a:pt x="2583020" y="6545236"/>
                </a:cubicBezTo>
                <a:lnTo>
                  <a:pt x="2586984" y="6533404"/>
                </a:lnTo>
                <a:lnTo>
                  <a:pt x="2587751" y="6533493"/>
                </a:lnTo>
                <a:cubicBezTo>
                  <a:pt x="2589279" y="6533149"/>
                  <a:pt x="2590747" y="6531966"/>
                  <a:pt x="2591567" y="6528936"/>
                </a:cubicBezTo>
                <a:lnTo>
                  <a:pt x="2600612" y="6525200"/>
                </a:lnTo>
                <a:lnTo>
                  <a:pt x="2607262" y="6511947"/>
                </a:lnTo>
                <a:cubicBezTo>
                  <a:pt x="2608126" y="6514410"/>
                  <a:pt x="2608795" y="6519001"/>
                  <a:pt x="2609855" y="6519333"/>
                </a:cubicBezTo>
                <a:cubicBezTo>
                  <a:pt x="2611969" y="6519995"/>
                  <a:pt x="2612551" y="6513604"/>
                  <a:pt x="2612745" y="6511476"/>
                </a:cubicBezTo>
                <a:lnTo>
                  <a:pt x="2614630" y="6509110"/>
                </a:lnTo>
                <a:lnTo>
                  <a:pt x="2615000" y="6513314"/>
                </a:lnTo>
                <a:lnTo>
                  <a:pt x="2611947" y="6522823"/>
                </a:lnTo>
                <a:cubicBezTo>
                  <a:pt x="2612112" y="6525732"/>
                  <a:pt x="2611446" y="6529804"/>
                  <a:pt x="2609782" y="6532137"/>
                </a:cubicBezTo>
                <a:lnTo>
                  <a:pt x="2607670" y="6542419"/>
                </a:lnTo>
                <a:lnTo>
                  <a:pt x="2610387" y="6542797"/>
                </a:lnTo>
                <a:cubicBezTo>
                  <a:pt x="2612162" y="6542402"/>
                  <a:pt x="2612938" y="6540267"/>
                  <a:pt x="2612828" y="6538329"/>
                </a:cubicBezTo>
                <a:cubicBezTo>
                  <a:pt x="2616156" y="6533665"/>
                  <a:pt x="2619319" y="6526094"/>
                  <a:pt x="2618989" y="6520279"/>
                </a:cubicBezTo>
                <a:cubicBezTo>
                  <a:pt x="2621541" y="6517750"/>
                  <a:pt x="2621321" y="6513874"/>
                  <a:pt x="2621156" y="6510966"/>
                </a:cubicBezTo>
                <a:cubicBezTo>
                  <a:pt x="2626203" y="6504938"/>
                  <a:pt x="2630976" y="6494066"/>
                  <a:pt x="2634194" y="6487463"/>
                </a:cubicBezTo>
                <a:cubicBezTo>
                  <a:pt x="2638409" y="6482601"/>
                  <a:pt x="2642515" y="6475802"/>
                  <a:pt x="2642185" y="6469987"/>
                </a:cubicBezTo>
                <a:lnTo>
                  <a:pt x="2645568" y="6466291"/>
                </a:lnTo>
                <a:lnTo>
                  <a:pt x="2645128" y="6458538"/>
                </a:lnTo>
                <a:cubicBezTo>
                  <a:pt x="2647678" y="6456010"/>
                  <a:pt x="2648291" y="6450968"/>
                  <a:pt x="2648126" y="6448060"/>
                </a:cubicBezTo>
                <a:lnTo>
                  <a:pt x="2654115" y="6442805"/>
                </a:lnTo>
                <a:cubicBezTo>
                  <a:pt x="2653894" y="6438928"/>
                  <a:pt x="2654507" y="6433886"/>
                  <a:pt x="2657058" y="6431357"/>
                </a:cubicBezTo>
                <a:cubicBezTo>
                  <a:pt x="2656989" y="6430146"/>
                  <a:pt x="2657412" y="6428702"/>
                  <a:pt x="2658139" y="6427161"/>
                </a:cubicBezTo>
                <a:lnTo>
                  <a:pt x="2660187" y="6423783"/>
                </a:lnTo>
                <a:lnTo>
                  <a:pt x="2645707" y="6480402"/>
                </a:lnTo>
                <a:lnTo>
                  <a:pt x="2645845" y="6490731"/>
                </a:lnTo>
                <a:cubicBezTo>
                  <a:pt x="2645571" y="6493731"/>
                  <a:pt x="2645036" y="6496648"/>
                  <a:pt x="2644152" y="6498943"/>
                </a:cubicBezTo>
                <a:lnTo>
                  <a:pt x="2640983" y="6502688"/>
                </a:lnTo>
                <a:lnTo>
                  <a:pt x="2640103" y="6501348"/>
                </a:lnTo>
                <a:lnTo>
                  <a:pt x="2640214" y="6503287"/>
                </a:lnTo>
                <a:lnTo>
                  <a:pt x="2640307" y="6503576"/>
                </a:lnTo>
                <a:lnTo>
                  <a:pt x="2633298" y="6521769"/>
                </a:lnTo>
                <a:cubicBezTo>
                  <a:pt x="2632204" y="6533769"/>
                  <a:pt x="2628551" y="6526455"/>
                  <a:pt x="2626911" y="6544452"/>
                </a:cubicBezTo>
                <a:cubicBezTo>
                  <a:pt x="2626364" y="6550454"/>
                  <a:pt x="2624767" y="6556123"/>
                  <a:pt x="2621618" y="6555136"/>
                </a:cubicBezTo>
                <a:cubicBezTo>
                  <a:pt x="2620342" y="6569138"/>
                  <a:pt x="2616280" y="6578149"/>
                  <a:pt x="2615005" y="6592150"/>
                </a:cubicBezTo>
                <a:cubicBezTo>
                  <a:pt x="2599854" y="6616202"/>
                  <a:pt x="2578958" y="6679596"/>
                  <a:pt x="2575678" y="6715596"/>
                </a:cubicBezTo>
                <a:cubicBezTo>
                  <a:pt x="2569378" y="6713621"/>
                  <a:pt x="2570021" y="6730280"/>
                  <a:pt x="2569292" y="6738279"/>
                </a:cubicBezTo>
                <a:lnTo>
                  <a:pt x="2563453" y="6754961"/>
                </a:lnTo>
                <a:cubicBezTo>
                  <a:pt x="2562906" y="6760963"/>
                  <a:pt x="2561128" y="6768634"/>
                  <a:pt x="2558663" y="6771977"/>
                </a:cubicBezTo>
                <a:lnTo>
                  <a:pt x="2553690" y="6790989"/>
                </a:lnTo>
                <a:lnTo>
                  <a:pt x="2556659" y="6793974"/>
                </a:lnTo>
                <a:cubicBezTo>
                  <a:pt x="2558759" y="6794632"/>
                  <a:pt x="2560173" y="6790961"/>
                  <a:pt x="2560538" y="6786961"/>
                </a:cubicBezTo>
                <a:cubicBezTo>
                  <a:pt x="2565466" y="6780278"/>
                  <a:pt x="2570942" y="6767595"/>
                  <a:pt x="2572035" y="6755594"/>
                </a:cubicBezTo>
                <a:cubicBezTo>
                  <a:pt x="2575550" y="6752582"/>
                  <a:pt x="2576279" y="6744582"/>
                  <a:pt x="2576826" y="6738581"/>
                </a:cubicBezTo>
                <a:cubicBezTo>
                  <a:pt x="2584037" y="6730556"/>
                  <a:pt x="2592159" y="6712530"/>
                  <a:pt x="2597453" y="6701846"/>
                </a:cubicBezTo>
                <a:cubicBezTo>
                  <a:pt x="2603431" y="6695490"/>
                  <a:pt x="2609776" y="6685137"/>
                  <a:pt x="2610869" y="6673136"/>
                </a:cubicBezTo>
                <a:lnTo>
                  <a:pt x="2615616" y="6668451"/>
                </a:lnTo>
                <a:lnTo>
                  <a:pt x="2617073" y="6652451"/>
                </a:lnTo>
                <a:cubicBezTo>
                  <a:pt x="2620587" y="6649437"/>
                  <a:pt x="2622549" y="6639769"/>
                  <a:pt x="2623095" y="6633767"/>
                </a:cubicBezTo>
                <a:lnTo>
                  <a:pt x="2631174" y="6628070"/>
                </a:lnTo>
                <a:cubicBezTo>
                  <a:pt x="2631903" y="6620070"/>
                  <a:pt x="2633865" y="6610401"/>
                  <a:pt x="2637378" y="6607387"/>
                </a:cubicBezTo>
                <a:lnTo>
                  <a:pt x="2637839" y="6605854"/>
                </a:lnTo>
                <a:lnTo>
                  <a:pt x="2638286" y="6605650"/>
                </a:lnTo>
                <a:cubicBezTo>
                  <a:pt x="2639236" y="6604580"/>
                  <a:pt x="2639597" y="6603029"/>
                  <a:pt x="2639459" y="6600605"/>
                </a:cubicBezTo>
                <a:lnTo>
                  <a:pt x="2639788" y="6599592"/>
                </a:lnTo>
                <a:lnTo>
                  <a:pt x="2644132" y="6592532"/>
                </a:lnTo>
                <a:cubicBezTo>
                  <a:pt x="2647521" y="6587936"/>
                  <a:pt x="2651390" y="6584006"/>
                  <a:pt x="2653763" y="6581664"/>
                </a:cubicBezTo>
                <a:lnTo>
                  <a:pt x="2654309" y="6575665"/>
                </a:lnTo>
                <a:cubicBezTo>
                  <a:pt x="2655360" y="6575994"/>
                  <a:pt x="2656368" y="6588652"/>
                  <a:pt x="2656186" y="6590651"/>
                </a:cubicBezTo>
                <a:lnTo>
                  <a:pt x="2651577" y="6605662"/>
                </a:lnTo>
                <a:cubicBezTo>
                  <a:pt x="2651212" y="6609663"/>
                  <a:pt x="2650939" y="6612662"/>
                  <a:pt x="2651282" y="6614827"/>
                </a:cubicBezTo>
                <a:lnTo>
                  <a:pt x="2654377" y="6618603"/>
                </a:lnTo>
                <a:lnTo>
                  <a:pt x="2651515" y="6631189"/>
                </a:lnTo>
                <a:cubicBezTo>
                  <a:pt x="2647145" y="6645686"/>
                  <a:pt x="2639842" y="6661382"/>
                  <a:pt x="2637444" y="6666074"/>
                </a:cubicBezTo>
                <a:cubicBezTo>
                  <a:pt x="2634780" y="6671290"/>
                  <a:pt x="2633191" y="6675954"/>
                  <a:pt x="2632169" y="6680751"/>
                </a:cubicBezTo>
                <a:lnTo>
                  <a:pt x="2630395" y="6695382"/>
                </a:lnTo>
                <a:lnTo>
                  <a:pt x="2629677" y="6695776"/>
                </a:lnTo>
                <a:cubicBezTo>
                  <a:pt x="2629210" y="6696465"/>
                  <a:pt x="2628822" y="6697758"/>
                  <a:pt x="2628594" y="6700257"/>
                </a:cubicBezTo>
                <a:lnTo>
                  <a:pt x="2630536" y="6700865"/>
                </a:lnTo>
                <a:lnTo>
                  <a:pt x="2630566" y="6701440"/>
                </a:lnTo>
                <a:lnTo>
                  <a:pt x="2630793" y="6700946"/>
                </a:lnTo>
                <a:lnTo>
                  <a:pt x="2636996" y="6702890"/>
                </a:lnTo>
                <a:cubicBezTo>
                  <a:pt x="2637907" y="6692892"/>
                  <a:pt x="2641378" y="6702207"/>
                  <a:pt x="2642289" y="6692207"/>
                </a:cubicBezTo>
                <a:lnTo>
                  <a:pt x="2635480" y="6690073"/>
                </a:lnTo>
                <a:lnTo>
                  <a:pt x="2640948" y="6675368"/>
                </a:lnTo>
                <a:lnTo>
                  <a:pt x="2643674" y="6662576"/>
                </a:lnTo>
                <a:cubicBezTo>
                  <a:pt x="2649670" y="6655808"/>
                  <a:pt x="2657960" y="6635851"/>
                  <a:pt x="2664515" y="6614321"/>
                </a:cubicBezTo>
                <a:cubicBezTo>
                  <a:pt x="2667711" y="6608063"/>
                  <a:pt x="2671007" y="6600368"/>
                  <a:pt x="2674302" y="6592673"/>
                </a:cubicBezTo>
                <a:lnTo>
                  <a:pt x="2674578" y="6592065"/>
                </a:lnTo>
                <a:lnTo>
                  <a:pt x="2680015" y="6589888"/>
                </a:lnTo>
                <a:cubicBezTo>
                  <a:pt x="2689048" y="6561861"/>
                  <a:pt x="2689764" y="6545115"/>
                  <a:pt x="2698666" y="6533538"/>
                </a:cubicBezTo>
                <a:lnTo>
                  <a:pt x="2702970" y="6529993"/>
                </a:lnTo>
                <a:lnTo>
                  <a:pt x="2700109" y="6545877"/>
                </a:lnTo>
                <a:cubicBezTo>
                  <a:pt x="2698483" y="6562725"/>
                  <a:pt x="2706881" y="6561197"/>
                  <a:pt x="2709482" y="6563560"/>
                </a:cubicBezTo>
                <a:cubicBezTo>
                  <a:pt x="2706917" y="6567339"/>
                  <a:pt x="2703956" y="6576865"/>
                  <a:pt x="2702727" y="6587967"/>
                </a:cubicBezTo>
                <a:lnTo>
                  <a:pt x="2696570" y="6603748"/>
                </a:lnTo>
                <a:cubicBezTo>
                  <a:pt x="2694673" y="6611190"/>
                  <a:pt x="2690845" y="6619928"/>
                  <a:pt x="2687649" y="6626184"/>
                </a:cubicBezTo>
                <a:cubicBezTo>
                  <a:pt x="2687883" y="6629454"/>
                  <a:pt x="2687053" y="6634807"/>
                  <a:pt x="2684922" y="6638979"/>
                </a:cubicBezTo>
                <a:cubicBezTo>
                  <a:pt x="2682790" y="6643152"/>
                  <a:pt x="2681292" y="6644841"/>
                  <a:pt x="2680895" y="6650589"/>
                </a:cubicBezTo>
                <a:cubicBezTo>
                  <a:pt x="2676019" y="6664484"/>
                  <a:pt x="2671626" y="6678054"/>
                  <a:pt x="2667154" y="6691935"/>
                </a:cubicBezTo>
                <a:lnTo>
                  <a:pt x="2654750" y="6729636"/>
                </a:lnTo>
                <a:lnTo>
                  <a:pt x="2653366" y="6718817"/>
                </a:lnTo>
                <a:cubicBezTo>
                  <a:pt x="2652109" y="6714824"/>
                  <a:pt x="2650282" y="6711166"/>
                  <a:pt x="2648365" y="6708509"/>
                </a:cubicBezTo>
                <a:cubicBezTo>
                  <a:pt x="2647818" y="6714506"/>
                  <a:pt x="2646907" y="6724508"/>
                  <a:pt x="2643211" y="6729520"/>
                </a:cubicBezTo>
                <a:cubicBezTo>
                  <a:pt x="2642664" y="6735521"/>
                  <a:pt x="2641710" y="6757849"/>
                  <a:pt x="2636460" y="6756203"/>
                </a:cubicBezTo>
                <a:lnTo>
                  <a:pt x="2628338" y="6774230"/>
                </a:lnTo>
                <a:cubicBezTo>
                  <a:pt x="2627287" y="6773900"/>
                  <a:pt x="2625004" y="6775244"/>
                  <a:pt x="2624822" y="6777242"/>
                </a:cubicBezTo>
                <a:cubicBezTo>
                  <a:pt x="2624093" y="6785243"/>
                  <a:pt x="2631262" y="6789547"/>
                  <a:pt x="2633362" y="6790205"/>
                </a:cubicBezTo>
                <a:cubicBezTo>
                  <a:pt x="2633727" y="6786205"/>
                  <a:pt x="2634767" y="6782932"/>
                  <a:pt x="2636146" y="6780020"/>
                </a:cubicBezTo>
                <a:lnTo>
                  <a:pt x="2640797" y="6772285"/>
                </a:lnTo>
                <a:lnTo>
                  <a:pt x="2639829" y="6778203"/>
                </a:lnTo>
                <a:cubicBezTo>
                  <a:pt x="2639630" y="6781078"/>
                  <a:pt x="2639865" y="6784344"/>
                  <a:pt x="2641364" y="6782653"/>
                </a:cubicBezTo>
                <a:cubicBezTo>
                  <a:pt x="2647125" y="6772616"/>
                  <a:pt x="2660397" y="6720539"/>
                  <a:pt x="2665093" y="6712590"/>
                </a:cubicBezTo>
                <a:cubicBezTo>
                  <a:pt x="2666800" y="6709559"/>
                  <a:pt x="2668215" y="6707409"/>
                  <a:pt x="2669400" y="6705575"/>
                </a:cubicBezTo>
                <a:lnTo>
                  <a:pt x="2672203" y="6700664"/>
                </a:lnTo>
                <a:lnTo>
                  <a:pt x="2674087" y="6702734"/>
                </a:lnTo>
                <a:lnTo>
                  <a:pt x="2667098" y="6723573"/>
                </a:lnTo>
                <a:cubicBezTo>
                  <a:pt x="2661336" y="6733612"/>
                  <a:pt x="2657978" y="6748885"/>
                  <a:pt x="2656552" y="6762858"/>
                </a:cubicBezTo>
                <a:lnTo>
                  <a:pt x="2641075" y="6806827"/>
                </a:lnTo>
                <a:cubicBezTo>
                  <a:pt x="2640046" y="6815053"/>
                  <a:pt x="2625635" y="6856933"/>
                  <a:pt x="2621807" y="6865672"/>
                </a:cubicBezTo>
                <a:cubicBezTo>
                  <a:pt x="2620379" y="6879649"/>
                  <a:pt x="2615414" y="6878187"/>
                  <a:pt x="2613788" y="6895039"/>
                </a:cubicBezTo>
                <a:cubicBezTo>
                  <a:pt x="2609093" y="6902988"/>
                  <a:pt x="2609093" y="6902988"/>
                  <a:pt x="2607467" y="6919838"/>
                </a:cubicBezTo>
                <a:lnTo>
                  <a:pt x="2620054" y="6897683"/>
                </a:lnTo>
                <a:cubicBezTo>
                  <a:pt x="2623613" y="6879532"/>
                  <a:pt x="2629842" y="6876033"/>
                  <a:pt x="2633401" y="6857884"/>
                </a:cubicBezTo>
                <a:lnTo>
                  <a:pt x="2640191" y="6839620"/>
                </a:lnTo>
                <a:cubicBezTo>
                  <a:pt x="2640588" y="6833873"/>
                  <a:pt x="2643350" y="6827223"/>
                  <a:pt x="2645482" y="6823051"/>
                </a:cubicBezTo>
                <a:lnTo>
                  <a:pt x="2651243" y="6813013"/>
                </a:lnTo>
                <a:lnTo>
                  <a:pt x="2666087" y="6771525"/>
                </a:lnTo>
                <a:cubicBezTo>
                  <a:pt x="2668416" y="6764482"/>
                  <a:pt x="2672245" y="6755744"/>
                  <a:pt x="2674376" y="6751572"/>
                </a:cubicBezTo>
                <a:cubicBezTo>
                  <a:pt x="2674773" y="6745824"/>
                  <a:pt x="2676470" y="6741258"/>
                  <a:pt x="2678602" y="6737086"/>
                </a:cubicBezTo>
                <a:lnTo>
                  <a:pt x="2684994" y="6724571"/>
                </a:lnTo>
                <a:cubicBezTo>
                  <a:pt x="2684597" y="6730319"/>
                  <a:pt x="2678637" y="6743228"/>
                  <a:pt x="2676308" y="6750271"/>
                </a:cubicBezTo>
                <a:cubicBezTo>
                  <a:pt x="2677175" y="6751060"/>
                  <a:pt x="2675477" y="6755626"/>
                  <a:pt x="2674213" y="6760586"/>
                </a:cubicBezTo>
                <a:cubicBezTo>
                  <a:pt x="2671649" y="6764364"/>
                  <a:pt x="2670782" y="6763576"/>
                  <a:pt x="2669752" y="6771805"/>
                </a:cubicBezTo>
                <a:cubicBezTo>
                  <a:pt x="2658538" y="6807426"/>
                  <a:pt x="2643892" y="6846042"/>
                  <a:pt x="2633545" y="6882451"/>
                </a:cubicBezTo>
                <a:cubicBezTo>
                  <a:pt x="2630782" y="6889104"/>
                  <a:pt x="2629517" y="6894065"/>
                  <a:pt x="2628922" y="6902684"/>
                </a:cubicBezTo>
                <a:lnTo>
                  <a:pt x="2629355" y="6903079"/>
                </a:lnTo>
                <a:cubicBezTo>
                  <a:pt x="2625093" y="6911424"/>
                  <a:pt x="2603025" y="6970780"/>
                  <a:pt x="2601995" y="6979010"/>
                </a:cubicBezTo>
                <a:cubicBezTo>
                  <a:pt x="2602113" y="6980643"/>
                  <a:pt x="2602763" y="6981233"/>
                  <a:pt x="2603650" y="6980894"/>
                </a:cubicBezTo>
                <a:cubicBezTo>
                  <a:pt x="2604538" y="6980554"/>
                  <a:pt x="2605662" y="6979286"/>
                  <a:pt x="2606727" y="6977202"/>
                </a:cubicBezTo>
                <a:lnTo>
                  <a:pt x="2612885" y="6961417"/>
                </a:lnTo>
                <a:cubicBezTo>
                  <a:pt x="2615016" y="6957243"/>
                  <a:pt x="2618411" y="6948112"/>
                  <a:pt x="2620307" y="6940674"/>
                </a:cubicBezTo>
                <a:cubicBezTo>
                  <a:pt x="2625436" y="6933118"/>
                  <a:pt x="2629229" y="6918238"/>
                  <a:pt x="2634557" y="6907806"/>
                </a:cubicBezTo>
                <a:lnTo>
                  <a:pt x="2691676" y="6761189"/>
                </a:lnTo>
                <a:cubicBezTo>
                  <a:pt x="2694241" y="6757411"/>
                  <a:pt x="2697872" y="6751545"/>
                  <a:pt x="2699099" y="6740444"/>
                </a:cubicBezTo>
                <a:cubicBezTo>
                  <a:pt x="2702728" y="6734581"/>
                  <a:pt x="2705492" y="6727928"/>
                  <a:pt x="2708020" y="6718007"/>
                </a:cubicBezTo>
                <a:cubicBezTo>
                  <a:pt x="2713347" y="6707580"/>
                  <a:pt x="2728390" y="6663218"/>
                  <a:pt x="2730919" y="6653298"/>
                </a:cubicBezTo>
                <a:lnTo>
                  <a:pt x="2746431" y="6615474"/>
                </a:lnTo>
                <a:lnTo>
                  <a:pt x="2750422" y="6597719"/>
                </a:lnTo>
                <a:cubicBezTo>
                  <a:pt x="2753303" y="6592701"/>
                  <a:pt x="2756228" y="6586197"/>
                  <a:pt x="2759173" y="6578898"/>
                </a:cubicBezTo>
                <a:lnTo>
                  <a:pt x="2760000" y="6576695"/>
                </a:lnTo>
                <a:lnTo>
                  <a:pt x="2764334" y="6577219"/>
                </a:lnTo>
                <a:lnTo>
                  <a:pt x="2768898" y="6574535"/>
                </a:lnTo>
                <a:cubicBezTo>
                  <a:pt x="2773099" y="6575852"/>
                  <a:pt x="2772594" y="6569522"/>
                  <a:pt x="2773141" y="6563523"/>
                </a:cubicBezTo>
                <a:cubicBezTo>
                  <a:pt x="2773323" y="6561521"/>
                  <a:pt x="2774556" y="6559852"/>
                  <a:pt x="2775788" y="6558179"/>
                </a:cubicBezTo>
                <a:cubicBezTo>
                  <a:pt x="2777021" y="6556509"/>
                  <a:pt x="2780214" y="6545168"/>
                  <a:pt x="2781263" y="6545497"/>
                </a:cubicBezTo>
                <a:cubicBezTo>
                  <a:pt x="2782314" y="6545826"/>
                  <a:pt x="2781950" y="6549826"/>
                  <a:pt x="2781950" y="6549826"/>
                </a:cubicBezTo>
                <a:cubicBezTo>
                  <a:pt x="2780311" y="6567824"/>
                  <a:pt x="2771684" y="6579522"/>
                  <a:pt x="2770226" y="6595522"/>
                </a:cubicBezTo>
                <a:cubicBezTo>
                  <a:pt x="2769862" y="6599522"/>
                  <a:pt x="2770730" y="6601849"/>
                  <a:pt x="2772831" y="6602508"/>
                </a:cubicBezTo>
                <a:lnTo>
                  <a:pt x="2775574" y="6619823"/>
                </a:lnTo>
                <a:lnTo>
                  <a:pt x="2784016" y="6610126"/>
                </a:lnTo>
                <a:cubicBezTo>
                  <a:pt x="2784927" y="6600127"/>
                  <a:pt x="2789310" y="6599442"/>
                  <a:pt x="2790403" y="6587442"/>
                </a:cubicBezTo>
                <a:lnTo>
                  <a:pt x="2794603" y="6588758"/>
                </a:lnTo>
                <a:cubicBezTo>
                  <a:pt x="2803004" y="6591389"/>
                  <a:pt x="2792589" y="6563443"/>
                  <a:pt x="2806241" y="6567719"/>
                </a:cubicBezTo>
                <a:cubicBezTo>
                  <a:pt x="2811352" y="6559037"/>
                  <a:pt x="2816281" y="6552353"/>
                  <a:pt x="2822261" y="6545998"/>
                </a:cubicBezTo>
                <a:cubicBezTo>
                  <a:pt x="2823719" y="6529998"/>
                  <a:pt x="2829879" y="6521641"/>
                  <a:pt x="2835173" y="6510957"/>
                </a:cubicBezTo>
                <a:cubicBezTo>
                  <a:pt x="2834722" y="6539616"/>
                  <a:pt x="2829793" y="6546299"/>
                  <a:pt x="2828336" y="6562299"/>
                </a:cubicBezTo>
                <a:lnTo>
                  <a:pt x="2835687" y="6564602"/>
                </a:lnTo>
                <a:lnTo>
                  <a:pt x="2848331" y="6556220"/>
                </a:lnTo>
                <a:cubicBezTo>
                  <a:pt x="2847464" y="6553893"/>
                  <a:pt x="2844677" y="6548905"/>
                  <a:pt x="2844859" y="6546905"/>
                </a:cubicBezTo>
                <a:cubicBezTo>
                  <a:pt x="2845224" y="6542904"/>
                  <a:pt x="2848375" y="6543892"/>
                  <a:pt x="2849424" y="6544221"/>
                </a:cubicBezTo>
                <a:lnTo>
                  <a:pt x="2860417" y="6506523"/>
                </a:lnTo>
                <a:cubicBezTo>
                  <a:pt x="2865529" y="6497841"/>
                  <a:pt x="2870640" y="6489156"/>
                  <a:pt x="2876620" y="6482801"/>
                </a:cubicBezTo>
                <a:cubicBezTo>
                  <a:pt x="2879995" y="6469460"/>
                  <a:pt x="2885289" y="6458776"/>
                  <a:pt x="2886564" y="6444775"/>
                </a:cubicBezTo>
                <a:cubicBezTo>
                  <a:pt x="2889939" y="6431435"/>
                  <a:pt x="2898608" y="6407408"/>
                  <a:pt x="2905819" y="6399383"/>
                </a:cubicBezTo>
                <a:lnTo>
                  <a:pt x="2912795" y="6358369"/>
                </a:lnTo>
                <a:lnTo>
                  <a:pt x="2918957" y="6350015"/>
                </a:lnTo>
                <a:lnTo>
                  <a:pt x="2922247" y="6361330"/>
                </a:lnTo>
                <a:lnTo>
                  <a:pt x="2922568" y="6369658"/>
                </a:lnTo>
                <a:lnTo>
                  <a:pt x="2913170" y="6401685"/>
                </a:lnTo>
                <a:cubicBezTo>
                  <a:pt x="2912120" y="6401356"/>
                  <a:pt x="2906869" y="6399711"/>
                  <a:pt x="2906504" y="6403712"/>
                </a:cubicBezTo>
                <a:cubicBezTo>
                  <a:pt x="2906323" y="6405711"/>
                  <a:pt x="2908241" y="6408370"/>
                  <a:pt x="2909109" y="6410697"/>
                </a:cubicBezTo>
                <a:lnTo>
                  <a:pt x="2904319" y="6427710"/>
                </a:lnTo>
                <a:lnTo>
                  <a:pt x="2908294" y="6443354"/>
                </a:lnTo>
                <a:cubicBezTo>
                  <a:pt x="2913588" y="6432671"/>
                  <a:pt x="2916095" y="6417000"/>
                  <a:pt x="2917188" y="6405000"/>
                </a:cubicBezTo>
                <a:lnTo>
                  <a:pt x="2924175" y="6411303"/>
                </a:lnTo>
                <a:cubicBezTo>
                  <a:pt x="2925086" y="6401304"/>
                  <a:pt x="2922482" y="6394316"/>
                  <a:pt x="2923392" y="6384318"/>
                </a:cubicBezTo>
                <a:cubicBezTo>
                  <a:pt x="2929918" y="6371961"/>
                  <a:pt x="2936808" y="6355608"/>
                  <a:pt x="2938448" y="6337606"/>
                </a:cubicBezTo>
                <a:cubicBezTo>
                  <a:pt x="2939358" y="6327608"/>
                  <a:pt x="2929909" y="6324648"/>
                  <a:pt x="2925708" y="6323332"/>
                </a:cubicBezTo>
                <a:lnTo>
                  <a:pt x="2920457" y="6321686"/>
                </a:lnTo>
                <a:cubicBezTo>
                  <a:pt x="2917039" y="6347356"/>
                  <a:pt x="2903666" y="6363736"/>
                  <a:pt x="2896230" y="6386092"/>
                </a:cubicBezTo>
                <a:cubicBezTo>
                  <a:pt x="2896230" y="6386092"/>
                  <a:pt x="2895684" y="6392093"/>
                  <a:pt x="2894632" y="6391764"/>
                </a:cubicBezTo>
                <a:cubicBezTo>
                  <a:pt x="2894632" y="6391764"/>
                  <a:pt x="2892758" y="6376776"/>
                  <a:pt x="2892940" y="6374778"/>
                </a:cubicBezTo>
                <a:cubicBezTo>
                  <a:pt x="2898190" y="6376422"/>
                  <a:pt x="2903527" y="6353410"/>
                  <a:pt x="2905305" y="6345739"/>
                </a:cubicBezTo>
                <a:cubicBezTo>
                  <a:pt x="2912014" y="6331384"/>
                  <a:pt x="2918903" y="6315028"/>
                  <a:pt x="2926661" y="6301002"/>
                </a:cubicBezTo>
                <a:cubicBezTo>
                  <a:pt x="2928119" y="6285001"/>
                  <a:pt x="2936199" y="6279305"/>
                  <a:pt x="2937474" y="6265307"/>
                </a:cubicBezTo>
                <a:lnTo>
                  <a:pt x="2944277" y="6273608"/>
                </a:lnTo>
                <a:lnTo>
                  <a:pt x="2938801" y="6286293"/>
                </a:lnTo>
                <a:lnTo>
                  <a:pt x="2941363" y="6305607"/>
                </a:lnTo>
                <a:cubicBezTo>
                  <a:pt x="2938898" y="6308949"/>
                  <a:pt x="2933786" y="6317635"/>
                  <a:pt x="2940087" y="6319608"/>
                </a:cubicBezTo>
                <a:cubicBezTo>
                  <a:pt x="2940087" y="6319608"/>
                  <a:pt x="2939723" y="6323608"/>
                  <a:pt x="2940774" y="6323937"/>
                </a:cubicBezTo>
                <a:cubicBezTo>
                  <a:pt x="2941823" y="6324266"/>
                  <a:pt x="2948027" y="6303581"/>
                  <a:pt x="2949443" y="6299910"/>
                </a:cubicBezTo>
                <a:lnTo>
                  <a:pt x="2952774" y="6298898"/>
                </a:lnTo>
                <a:lnTo>
                  <a:pt x="2951863" y="6308897"/>
                </a:lnTo>
                <a:cubicBezTo>
                  <a:pt x="2962364" y="6312186"/>
                  <a:pt x="2958572" y="6294542"/>
                  <a:pt x="2964873" y="6296516"/>
                </a:cubicBezTo>
                <a:lnTo>
                  <a:pt x="2967380" y="6280844"/>
                </a:lnTo>
                <a:lnTo>
                  <a:pt x="2965505" y="6265860"/>
                </a:lnTo>
                <a:lnTo>
                  <a:pt x="2968334" y="6258518"/>
                </a:lnTo>
                <a:lnTo>
                  <a:pt x="2973081" y="6253832"/>
                </a:lnTo>
                <a:lnTo>
                  <a:pt x="2971345" y="6249175"/>
                </a:lnTo>
                <a:lnTo>
                  <a:pt x="2980196" y="6223149"/>
                </a:lnTo>
                <a:lnTo>
                  <a:pt x="2985081" y="6228793"/>
                </a:lnTo>
                <a:lnTo>
                  <a:pt x="2987085" y="6206795"/>
                </a:lnTo>
                <a:cubicBezTo>
                  <a:pt x="2993386" y="6208768"/>
                  <a:pt x="2993568" y="6206767"/>
                  <a:pt x="2994662" y="6194767"/>
                </a:cubicBezTo>
                <a:cubicBezTo>
                  <a:pt x="2998862" y="6196083"/>
                  <a:pt x="2999408" y="6190085"/>
                  <a:pt x="2999955" y="6184083"/>
                </a:cubicBezTo>
                <a:cubicBezTo>
                  <a:pt x="3000684" y="6176084"/>
                  <a:pt x="3005249" y="6173400"/>
                  <a:pt x="3005977" y="6165400"/>
                </a:cubicBezTo>
                <a:lnTo>
                  <a:pt x="3004928" y="6165071"/>
                </a:lnTo>
                <a:lnTo>
                  <a:pt x="3009536" y="6150058"/>
                </a:lnTo>
                <a:cubicBezTo>
                  <a:pt x="3010265" y="6142058"/>
                  <a:pt x="3014829" y="6139375"/>
                  <a:pt x="3015558" y="6131374"/>
                </a:cubicBezTo>
                <a:cubicBezTo>
                  <a:pt x="3018934" y="6118034"/>
                  <a:pt x="3027967" y="6090008"/>
                  <a:pt x="3036228" y="6082311"/>
                </a:cubicBezTo>
                <a:lnTo>
                  <a:pt x="3038778" y="6054311"/>
                </a:lnTo>
                <a:lnTo>
                  <a:pt x="3044212" y="6053954"/>
                </a:lnTo>
                <a:lnTo>
                  <a:pt x="3053201" y="6038259"/>
                </a:lnTo>
                <a:cubicBezTo>
                  <a:pt x="3054068" y="6040587"/>
                  <a:pt x="3054572" y="6046917"/>
                  <a:pt x="3054390" y="6048916"/>
                </a:cubicBezTo>
                <a:cubicBezTo>
                  <a:pt x="3050147" y="6059928"/>
                  <a:pt x="3045722" y="6072943"/>
                  <a:pt x="3044629" y="6084943"/>
                </a:cubicBezTo>
                <a:cubicBezTo>
                  <a:pt x="3043579" y="6084614"/>
                  <a:pt x="3037278" y="6082640"/>
                  <a:pt x="3036914" y="6086640"/>
                </a:cubicBezTo>
                <a:cubicBezTo>
                  <a:pt x="3036732" y="6088639"/>
                  <a:pt x="3038648" y="6091298"/>
                  <a:pt x="3039517" y="6093625"/>
                </a:cubicBezTo>
                <a:lnTo>
                  <a:pt x="3034546" y="6112638"/>
                </a:lnTo>
                <a:lnTo>
                  <a:pt x="3038338" y="6130283"/>
                </a:lnTo>
                <a:cubicBezTo>
                  <a:pt x="3043450" y="6121600"/>
                  <a:pt x="3047371" y="6102258"/>
                  <a:pt x="3048647" y="6088257"/>
                </a:cubicBezTo>
                <a:cubicBezTo>
                  <a:pt x="3050383" y="6092915"/>
                  <a:pt x="3052119" y="6097573"/>
                  <a:pt x="3055268" y="6098559"/>
                </a:cubicBezTo>
                <a:cubicBezTo>
                  <a:pt x="3058419" y="6099547"/>
                  <a:pt x="3054669" y="6069573"/>
                  <a:pt x="3055033" y="6065573"/>
                </a:cubicBezTo>
                <a:cubicBezTo>
                  <a:pt x="3062791" y="6051548"/>
                  <a:pt x="3069498" y="6037192"/>
                  <a:pt x="3071502" y="6015194"/>
                </a:cubicBezTo>
                <a:lnTo>
                  <a:pt x="3065428" y="5998890"/>
                </a:lnTo>
                <a:lnTo>
                  <a:pt x="3068343" y="5993617"/>
                </a:lnTo>
                <a:lnTo>
                  <a:pt x="3073279" y="5996176"/>
                </a:lnTo>
                <a:lnTo>
                  <a:pt x="3073182" y="5998235"/>
                </a:lnTo>
                <a:cubicBezTo>
                  <a:pt x="3073177" y="5999776"/>
                  <a:pt x="3073303" y="6001357"/>
                  <a:pt x="3073828" y="6001522"/>
                </a:cubicBezTo>
                <a:cubicBezTo>
                  <a:pt x="3074616" y="6001769"/>
                  <a:pt x="3075606" y="6000536"/>
                  <a:pt x="3076656" y="5998455"/>
                </a:cubicBezTo>
                <a:lnTo>
                  <a:pt x="3077151" y="5997189"/>
                </a:lnTo>
                <a:lnTo>
                  <a:pt x="3081788" y="5998190"/>
                </a:lnTo>
                <a:cubicBezTo>
                  <a:pt x="3084267" y="5998581"/>
                  <a:pt x="3086467" y="5998885"/>
                  <a:pt x="3088042" y="5999378"/>
                </a:cubicBezTo>
                <a:cubicBezTo>
                  <a:pt x="3084527" y="6002390"/>
                  <a:pt x="3082749" y="6010062"/>
                  <a:pt x="3085170" y="6019048"/>
                </a:cubicBezTo>
                <a:lnTo>
                  <a:pt x="3079694" y="6031731"/>
                </a:lnTo>
                <a:cubicBezTo>
                  <a:pt x="3079147" y="6037732"/>
                  <a:pt x="3075269" y="6044745"/>
                  <a:pt x="3071571" y="6049757"/>
                </a:cubicBezTo>
                <a:cubicBezTo>
                  <a:pt x="3073489" y="6052416"/>
                  <a:pt x="3074176" y="6056745"/>
                  <a:pt x="3071711" y="6060087"/>
                </a:cubicBezTo>
                <a:cubicBezTo>
                  <a:pt x="3069247" y="6063429"/>
                  <a:pt x="3066965" y="6064770"/>
                  <a:pt x="3068700" y="6069428"/>
                </a:cubicBezTo>
                <a:cubicBezTo>
                  <a:pt x="3061263" y="6091782"/>
                  <a:pt x="3057159" y="6113126"/>
                  <a:pt x="3049541" y="6137479"/>
                </a:cubicBezTo>
                <a:cubicBezTo>
                  <a:pt x="3044794" y="6142165"/>
                  <a:pt x="3037721" y="6160519"/>
                  <a:pt x="3042061" y="6172163"/>
                </a:cubicBezTo>
                <a:cubicBezTo>
                  <a:pt x="3042928" y="6174492"/>
                  <a:pt x="3044846" y="6177149"/>
                  <a:pt x="3047128" y="6175808"/>
                </a:cubicBezTo>
                <a:cubicBezTo>
                  <a:pt x="3054340" y="6167781"/>
                  <a:pt x="3058166" y="6125783"/>
                  <a:pt x="3064146" y="6119429"/>
                </a:cubicBezTo>
                <a:cubicBezTo>
                  <a:pt x="3072589" y="6109732"/>
                  <a:pt x="3077840" y="6111376"/>
                  <a:pt x="3071764" y="6095072"/>
                </a:cubicBezTo>
                <a:cubicBezTo>
                  <a:pt x="3078793" y="6089047"/>
                  <a:pt x="3081119" y="6075377"/>
                  <a:pt x="3088331" y="6067350"/>
                </a:cubicBezTo>
                <a:lnTo>
                  <a:pt x="3090023" y="6084335"/>
                </a:lnTo>
                <a:cubicBezTo>
                  <a:pt x="3082629" y="6094361"/>
                  <a:pt x="3076607" y="6113046"/>
                  <a:pt x="3073049" y="6128387"/>
                </a:cubicBezTo>
                <a:cubicBezTo>
                  <a:pt x="3065838" y="6136415"/>
                  <a:pt x="3065796" y="6148744"/>
                  <a:pt x="3069085" y="6160057"/>
                </a:cubicBezTo>
                <a:lnTo>
                  <a:pt x="3057223" y="6195428"/>
                </a:lnTo>
                <a:cubicBezTo>
                  <a:pt x="3058777" y="6202084"/>
                  <a:pt x="3048146" y="6235779"/>
                  <a:pt x="3044268" y="6242793"/>
                </a:cubicBezTo>
                <a:cubicBezTo>
                  <a:pt x="3047557" y="6254110"/>
                  <a:pt x="3036874" y="6252819"/>
                  <a:pt x="3041030" y="6266465"/>
                </a:cubicBezTo>
                <a:cubicBezTo>
                  <a:pt x="3035052" y="6272819"/>
                  <a:pt x="3035052" y="6272819"/>
                  <a:pt x="3039209" y="6286464"/>
                </a:cubicBezTo>
                <a:lnTo>
                  <a:pt x="3054865" y="6268743"/>
                </a:lnTo>
                <a:cubicBezTo>
                  <a:pt x="3054040" y="6254083"/>
                  <a:pt x="3065087" y="6251373"/>
                  <a:pt x="3064263" y="6236715"/>
                </a:cubicBezTo>
                <a:lnTo>
                  <a:pt x="3069920" y="6222031"/>
                </a:lnTo>
                <a:cubicBezTo>
                  <a:pt x="3068184" y="6217373"/>
                  <a:pt x="3070831" y="6212032"/>
                  <a:pt x="3073296" y="6208691"/>
                </a:cubicBezTo>
                <a:lnTo>
                  <a:pt x="3080508" y="6200663"/>
                </a:lnTo>
                <a:lnTo>
                  <a:pt x="3092187" y="6167295"/>
                </a:lnTo>
                <a:cubicBezTo>
                  <a:pt x="3093783" y="6161626"/>
                  <a:pt x="3097663" y="6154613"/>
                  <a:pt x="3100127" y="6151271"/>
                </a:cubicBezTo>
                <a:cubicBezTo>
                  <a:pt x="3098392" y="6146613"/>
                  <a:pt x="3099805" y="6142942"/>
                  <a:pt x="3102270" y="6139600"/>
                </a:cubicBezTo>
                <a:lnTo>
                  <a:pt x="3109663" y="6129574"/>
                </a:lnTo>
                <a:cubicBezTo>
                  <a:pt x="3111399" y="6134232"/>
                  <a:pt x="3105055" y="6144586"/>
                  <a:pt x="3103459" y="6150256"/>
                </a:cubicBezTo>
                <a:cubicBezTo>
                  <a:pt x="3105559" y="6150913"/>
                  <a:pt x="3104144" y="6154585"/>
                  <a:pt x="3103780" y="6158584"/>
                </a:cubicBezTo>
                <a:cubicBezTo>
                  <a:pt x="3100265" y="6161598"/>
                  <a:pt x="3098166" y="6160940"/>
                  <a:pt x="3099719" y="6167598"/>
                </a:cubicBezTo>
                <a:cubicBezTo>
                  <a:pt x="3092786" y="6196282"/>
                  <a:pt x="3080239" y="6227322"/>
                  <a:pt x="3075406" y="6256662"/>
                </a:cubicBezTo>
                <a:cubicBezTo>
                  <a:pt x="3072759" y="6262005"/>
                  <a:pt x="3072395" y="6266005"/>
                  <a:pt x="3074998" y="6272990"/>
                </a:cubicBezTo>
                <a:lnTo>
                  <a:pt x="3076049" y="6273320"/>
                </a:lnTo>
                <a:cubicBezTo>
                  <a:pt x="3071120" y="6280005"/>
                  <a:pt x="3052731" y="6327727"/>
                  <a:pt x="3054285" y="6334387"/>
                </a:cubicBezTo>
                <a:cubicBezTo>
                  <a:pt x="3055245" y="6335715"/>
                  <a:pt x="3056818" y="6336208"/>
                  <a:pt x="3058462" y="6335951"/>
                </a:cubicBezTo>
                <a:cubicBezTo>
                  <a:pt x="3060106" y="6335694"/>
                  <a:pt x="3061818" y="6334687"/>
                  <a:pt x="3063050" y="6333018"/>
                </a:cubicBezTo>
                <a:lnTo>
                  <a:pt x="3068525" y="6320333"/>
                </a:lnTo>
                <a:cubicBezTo>
                  <a:pt x="3070990" y="6316990"/>
                  <a:pt x="3073819" y="6309649"/>
                  <a:pt x="3074365" y="6303651"/>
                </a:cubicBezTo>
                <a:cubicBezTo>
                  <a:pt x="3081394" y="6297624"/>
                  <a:pt x="3082488" y="6285624"/>
                  <a:pt x="3088650" y="6277267"/>
                </a:cubicBezTo>
                <a:lnTo>
                  <a:pt x="3139344" y="6159442"/>
                </a:lnTo>
                <a:cubicBezTo>
                  <a:pt x="3142860" y="6156429"/>
                  <a:pt x="3147606" y="6151744"/>
                  <a:pt x="3145184" y="6142757"/>
                </a:cubicBezTo>
                <a:cubicBezTo>
                  <a:pt x="3149931" y="6138074"/>
                  <a:pt x="3152578" y="6132731"/>
                  <a:pt x="3153307" y="6124731"/>
                </a:cubicBezTo>
                <a:cubicBezTo>
                  <a:pt x="3159469" y="6116378"/>
                  <a:pt x="3170280" y="6080680"/>
                  <a:pt x="3171009" y="6072680"/>
                </a:cubicBezTo>
                <a:lnTo>
                  <a:pt x="3185658" y="6042301"/>
                </a:lnTo>
                <a:lnTo>
                  <a:pt x="3185882" y="6027970"/>
                </a:lnTo>
                <a:cubicBezTo>
                  <a:pt x="3196699" y="6015931"/>
                  <a:pt x="3202429" y="5993042"/>
                  <a:pt x="3209894" y="5974457"/>
                </a:cubicBezTo>
                <a:lnTo>
                  <a:pt x="3212460" y="5969326"/>
                </a:lnTo>
                <a:lnTo>
                  <a:pt x="3211132" y="5976849"/>
                </a:lnTo>
                <a:cubicBezTo>
                  <a:pt x="3210108" y="5980635"/>
                  <a:pt x="3208710" y="5984030"/>
                  <a:pt x="3206929" y="5985663"/>
                </a:cubicBezTo>
                <a:lnTo>
                  <a:pt x="3204212" y="6015481"/>
                </a:lnTo>
                <a:lnTo>
                  <a:pt x="3195166" y="6019221"/>
                </a:lnTo>
                <a:lnTo>
                  <a:pt x="3192838" y="6044778"/>
                </a:lnTo>
                <a:lnTo>
                  <a:pt x="3176738" y="6090117"/>
                </a:lnTo>
                <a:lnTo>
                  <a:pt x="3172963" y="6119604"/>
                </a:lnTo>
                <a:cubicBezTo>
                  <a:pt x="3165839" y="6126134"/>
                  <a:pt x="3155911" y="6151503"/>
                  <a:pt x="3152437" y="6165748"/>
                </a:cubicBezTo>
                <a:cubicBezTo>
                  <a:pt x="3151079" y="6180659"/>
                  <a:pt x="3121469" y="6278722"/>
                  <a:pt x="3117043" y="6279527"/>
                </a:cubicBezTo>
                <a:lnTo>
                  <a:pt x="3107961" y="6331447"/>
                </a:lnTo>
                <a:lnTo>
                  <a:pt x="3093219" y="6361878"/>
                </a:lnTo>
                <a:lnTo>
                  <a:pt x="3092055" y="6374657"/>
                </a:lnTo>
                <a:cubicBezTo>
                  <a:pt x="3091473" y="6381048"/>
                  <a:pt x="3094646" y="6382042"/>
                  <a:pt x="3096762" y="6382705"/>
                </a:cubicBezTo>
                <a:cubicBezTo>
                  <a:pt x="3104169" y="6385026"/>
                  <a:pt x="3103304" y="6382563"/>
                  <a:pt x="3104468" y="6369784"/>
                </a:cubicBezTo>
                <a:lnTo>
                  <a:pt x="3109671" y="6360462"/>
                </a:lnTo>
                <a:lnTo>
                  <a:pt x="3111029" y="6345551"/>
                </a:lnTo>
                <a:lnTo>
                  <a:pt x="3114204" y="6346545"/>
                </a:lnTo>
                <a:cubicBezTo>
                  <a:pt x="3118436" y="6347871"/>
                  <a:pt x="3118824" y="6343612"/>
                  <a:pt x="3119600" y="6335093"/>
                </a:cubicBezTo>
                <a:cubicBezTo>
                  <a:pt x="3124220" y="6332158"/>
                  <a:pt x="3129228" y="6324965"/>
                  <a:pt x="3130198" y="6314317"/>
                </a:cubicBezTo>
                <a:lnTo>
                  <a:pt x="3137427" y="6294676"/>
                </a:lnTo>
                <a:cubicBezTo>
                  <a:pt x="3139544" y="6295338"/>
                  <a:pt x="3140409" y="6297799"/>
                  <a:pt x="3140020" y="6302059"/>
                </a:cubicBezTo>
                <a:cubicBezTo>
                  <a:pt x="3138857" y="6314837"/>
                  <a:pt x="3132207" y="6328091"/>
                  <a:pt x="3128064" y="6337744"/>
                </a:cubicBezTo>
                <a:cubicBezTo>
                  <a:pt x="3129986" y="6340538"/>
                  <a:pt x="3131714" y="6345461"/>
                  <a:pt x="3131326" y="6349721"/>
                </a:cubicBezTo>
                <a:cubicBezTo>
                  <a:pt x="3131132" y="6351848"/>
                  <a:pt x="3127957" y="6350854"/>
                  <a:pt x="3126900" y="6350523"/>
                </a:cubicBezTo>
                <a:cubicBezTo>
                  <a:pt x="3125154" y="6369693"/>
                  <a:pt x="3115525" y="6379821"/>
                  <a:pt x="3113391" y="6403248"/>
                </a:cubicBezTo>
                <a:cubicBezTo>
                  <a:pt x="3112809" y="6409639"/>
                  <a:pt x="3113478" y="6414229"/>
                  <a:pt x="3116653" y="6415224"/>
                </a:cubicBezTo>
                <a:cubicBezTo>
                  <a:pt x="3127234" y="6418538"/>
                  <a:pt x="3125700" y="6411485"/>
                  <a:pt x="3127252" y="6394447"/>
                </a:cubicBezTo>
                <a:lnTo>
                  <a:pt x="3136686" y="6386449"/>
                </a:lnTo>
                <a:cubicBezTo>
                  <a:pt x="3137462" y="6377930"/>
                  <a:pt x="3139490" y="6367611"/>
                  <a:pt x="3143053" y="6364345"/>
                </a:cubicBezTo>
                <a:lnTo>
                  <a:pt x="3153050" y="6374052"/>
                </a:lnTo>
                <a:cubicBezTo>
                  <a:pt x="3154108" y="6374383"/>
                  <a:pt x="3156418" y="6372913"/>
                  <a:pt x="3156224" y="6375046"/>
                </a:cubicBezTo>
                <a:cubicBezTo>
                  <a:pt x="3155836" y="6379305"/>
                  <a:pt x="3146984" y="6380913"/>
                  <a:pt x="3145926" y="6380582"/>
                </a:cubicBezTo>
                <a:lnTo>
                  <a:pt x="3141658" y="6427439"/>
                </a:lnTo>
                <a:cubicBezTo>
                  <a:pt x="3141076" y="6433827"/>
                  <a:pt x="3139912" y="6446605"/>
                  <a:pt x="3135680" y="6445279"/>
                </a:cubicBezTo>
                <a:lnTo>
                  <a:pt x="3129896" y="6460993"/>
                </a:lnTo>
                <a:cubicBezTo>
                  <a:pt x="3127585" y="6462461"/>
                  <a:pt x="3125082" y="6466058"/>
                  <a:pt x="3124694" y="6470317"/>
                </a:cubicBezTo>
                <a:cubicBezTo>
                  <a:pt x="3124305" y="6474578"/>
                  <a:pt x="3126421" y="6475240"/>
                  <a:pt x="3127478" y="6475572"/>
                </a:cubicBezTo>
                <a:cubicBezTo>
                  <a:pt x="3126897" y="6481959"/>
                  <a:pt x="3121959" y="6524226"/>
                  <a:pt x="3128307" y="6526214"/>
                </a:cubicBezTo>
                <a:cubicBezTo>
                  <a:pt x="3130035" y="6531136"/>
                  <a:pt x="3134161" y="6545572"/>
                  <a:pt x="3126755" y="6543253"/>
                </a:cubicBezTo>
                <a:cubicBezTo>
                  <a:pt x="3125203" y="6560291"/>
                  <a:pt x="3125203" y="6560291"/>
                  <a:pt x="3133667" y="6562943"/>
                </a:cubicBezTo>
                <a:cubicBezTo>
                  <a:pt x="3137900" y="6564269"/>
                  <a:pt x="3137229" y="6559677"/>
                  <a:pt x="3137811" y="6553289"/>
                </a:cubicBezTo>
                <a:cubicBezTo>
                  <a:pt x="3138199" y="6549029"/>
                  <a:pt x="3139451" y="6547230"/>
                  <a:pt x="3141568" y="6547894"/>
                </a:cubicBezTo>
                <a:cubicBezTo>
                  <a:pt x="3138587" y="6544770"/>
                  <a:pt x="3150808" y="6542026"/>
                  <a:pt x="3151865" y="6542357"/>
                </a:cubicBezTo>
                <a:lnTo>
                  <a:pt x="3154000" y="6518930"/>
                </a:lnTo>
                <a:lnTo>
                  <a:pt x="3169325" y="6482107"/>
                </a:lnTo>
                <a:cubicBezTo>
                  <a:pt x="3169907" y="6475720"/>
                  <a:pt x="3169430" y="6468997"/>
                  <a:pt x="3165675" y="6474394"/>
                </a:cubicBezTo>
                <a:lnTo>
                  <a:pt x="3166257" y="6468002"/>
                </a:lnTo>
                <a:cubicBezTo>
                  <a:pt x="3166451" y="6465874"/>
                  <a:pt x="3170788" y="6454089"/>
                  <a:pt x="3170788" y="6454089"/>
                </a:cubicBezTo>
                <a:cubicBezTo>
                  <a:pt x="3171847" y="6454421"/>
                  <a:pt x="3171459" y="6458681"/>
                  <a:pt x="3171265" y="6460809"/>
                </a:cubicBezTo>
                <a:lnTo>
                  <a:pt x="3178371" y="6478371"/>
                </a:lnTo>
                <a:lnTo>
                  <a:pt x="3179798" y="6498532"/>
                </a:lnTo>
                <a:lnTo>
                  <a:pt x="3192689" y="6500381"/>
                </a:lnTo>
                <a:lnTo>
                  <a:pt x="3194435" y="6481211"/>
                </a:lnTo>
                <a:lnTo>
                  <a:pt x="3199443" y="6474018"/>
                </a:lnTo>
                <a:cubicBezTo>
                  <a:pt x="3199637" y="6471889"/>
                  <a:pt x="3200413" y="6463370"/>
                  <a:pt x="3201472" y="6463702"/>
                </a:cubicBezTo>
                <a:cubicBezTo>
                  <a:pt x="3203588" y="6464365"/>
                  <a:pt x="3204151" y="6482066"/>
                  <a:pt x="3203958" y="6484194"/>
                </a:cubicBezTo>
                <a:cubicBezTo>
                  <a:pt x="3203376" y="6490585"/>
                  <a:pt x="3201735" y="6496642"/>
                  <a:pt x="3198562" y="6495648"/>
                </a:cubicBezTo>
                <a:cubicBezTo>
                  <a:pt x="3198368" y="6497779"/>
                  <a:pt x="3176941" y="6589643"/>
                  <a:pt x="3172709" y="6588317"/>
                </a:cubicBezTo>
                <a:cubicBezTo>
                  <a:pt x="3170574" y="6611747"/>
                  <a:pt x="3164402" y="6631720"/>
                  <a:pt x="3162075" y="6657277"/>
                </a:cubicBezTo>
                <a:lnTo>
                  <a:pt x="3166500" y="6656472"/>
                </a:lnTo>
                <a:cubicBezTo>
                  <a:pt x="3167276" y="6647952"/>
                  <a:pt x="3171897" y="6645020"/>
                  <a:pt x="3172672" y="6636500"/>
                </a:cubicBezTo>
                <a:cubicBezTo>
                  <a:pt x="3176040" y="6635366"/>
                  <a:pt x="3177874" y="6627178"/>
                  <a:pt x="3178456" y="6620787"/>
                </a:cubicBezTo>
                <a:cubicBezTo>
                  <a:pt x="3180203" y="6601619"/>
                  <a:pt x="3193198" y="6590355"/>
                  <a:pt x="3198983" y="6574642"/>
                </a:cubicBezTo>
                <a:lnTo>
                  <a:pt x="3207871" y="6524851"/>
                </a:lnTo>
                <a:cubicBezTo>
                  <a:pt x="3213162" y="6526509"/>
                  <a:pt x="3235610" y="6483158"/>
                  <a:pt x="3236192" y="6476768"/>
                </a:cubicBezTo>
                <a:cubicBezTo>
                  <a:pt x="3236386" y="6474639"/>
                  <a:pt x="3237938" y="6457600"/>
                  <a:pt x="3240054" y="6458263"/>
                </a:cubicBezTo>
                <a:cubicBezTo>
                  <a:pt x="3242170" y="6458927"/>
                  <a:pt x="3241200" y="6469574"/>
                  <a:pt x="3241006" y="6471705"/>
                </a:cubicBezTo>
                <a:lnTo>
                  <a:pt x="3250423" y="6487798"/>
                </a:lnTo>
                <a:cubicBezTo>
                  <a:pt x="3256770" y="6489787"/>
                  <a:pt x="3264089" y="6481126"/>
                  <a:pt x="3269962" y="6476395"/>
                </a:cubicBezTo>
                <a:cubicBezTo>
                  <a:pt x="3271019" y="6476726"/>
                  <a:pt x="3274194" y="6477720"/>
                  <a:pt x="3274582" y="6473461"/>
                </a:cubicBezTo>
                <a:cubicBezTo>
                  <a:pt x="3275164" y="6467070"/>
                  <a:pt x="3273630" y="6460019"/>
                  <a:pt x="3271902" y="6455096"/>
                </a:cubicBezTo>
                <a:lnTo>
                  <a:pt x="3273365" y="6427075"/>
                </a:lnTo>
                <a:cubicBezTo>
                  <a:pt x="3271249" y="6426413"/>
                  <a:pt x="3270580" y="6421822"/>
                  <a:pt x="3270968" y="6417562"/>
                </a:cubicBezTo>
                <a:cubicBezTo>
                  <a:pt x="3271938" y="6406913"/>
                  <a:pt x="3274037" y="6398807"/>
                  <a:pt x="3276856" y="6391750"/>
                </a:cubicBezTo>
                <a:lnTo>
                  <a:pt x="3282937" y="6380122"/>
                </a:lnTo>
                <a:lnTo>
                  <a:pt x="3283713" y="6393909"/>
                </a:lnTo>
                <a:lnTo>
                  <a:pt x="3296475" y="6393857"/>
                </a:lnTo>
                <a:lnTo>
                  <a:pt x="3297193" y="6385981"/>
                </a:lnTo>
                <a:lnTo>
                  <a:pt x="3297559" y="6376664"/>
                </a:lnTo>
                <a:lnTo>
                  <a:pt x="3297628" y="6376694"/>
                </a:lnTo>
                <a:cubicBezTo>
                  <a:pt x="3306874" y="6381028"/>
                  <a:pt x="3312267" y="6382306"/>
                  <a:pt x="3314595" y="6356749"/>
                </a:cubicBezTo>
                <a:cubicBezTo>
                  <a:pt x="3322002" y="6359068"/>
                  <a:pt x="3320874" y="6323665"/>
                  <a:pt x="3327222" y="6325653"/>
                </a:cubicBezTo>
                <a:cubicBezTo>
                  <a:pt x="3328192" y="6315006"/>
                  <a:pt x="3333607" y="6279460"/>
                  <a:pt x="3339955" y="6281448"/>
                </a:cubicBezTo>
                <a:cubicBezTo>
                  <a:pt x="3342123" y="6275556"/>
                  <a:pt x="3344821" y="6269830"/>
                  <a:pt x="3347735" y="6264718"/>
                </a:cubicBezTo>
                <a:lnTo>
                  <a:pt x="3354198" y="6255434"/>
                </a:lnTo>
                <a:lnTo>
                  <a:pt x="3354772" y="6253395"/>
                </a:lnTo>
                <a:lnTo>
                  <a:pt x="3359898" y="6238772"/>
                </a:lnTo>
                <a:lnTo>
                  <a:pt x="3360109" y="6237892"/>
                </a:lnTo>
                <a:lnTo>
                  <a:pt x="3360264" y="6237729"/>
                </a:lnTo>
                <a:lnTo>
                  <a:pt x="3363707" y="6227908"/>
                </a:lnTo>
                <a:lnTo>
                  <a:pt x="3363897" y="6233885"/>
                </a:lnTo>
                <a:lnTo>
                  <a:pt x="3365076" y="6232638"/>
                </a:lnTo>
                <a:cubicBezTo>
                  <a:pt x="3368565" y="6230171"/>
                  <a:pt x="3372031" y="6227971"/>
                  <a:pt x="3373195" y="6215192"/>
                </a:cubicBezTo>
                <a:lnTo>
                  <a:pt x="3378979" y="6199478"/>
                </a:lnTo>
                <a:cubicBezTo>
                  <a:pt x="3381624" y="6200307"/>
                  <a:pt x="3383730" y="6198092"/>
                  <a:pt x="3385420" y="6194103"/>
                </a:cubicBezTo>
                <a:lnTo>
                  <a:pt x="3386842" y="6188328"/>
                </a:lnTo>
                <a:lnTo>
                  <a:pt x="3386797" y="6188239"/>
                </a:lnTo>
                <a:cubicBezTo>
                  <a:pt x="3385069" y="6183316"/>
                  <a:pt x="3383535" y="6176265"/>
                  <a:pt x="3383923" y="6172005"/>
                </a:cubicBezTo>
                <a:cubicBezTo>
                  <a:pt x="3384505" y="6165614"/>
                  <a:pt x="3386621" y="6166277"/>
                  <a:pt x="3388737" y="6166940"/>
                </a:cubicBezTo>
                <a:lnTo>
                  <a:pt x="3390871" y="6143513"/>
                </a:lnTo>
                <a:lnTo>
                  <a:pt x="3394354" y="6140560"/>
                </a:lnTo>
                <a:lnTo>
                  <a:pt x="3398272" y="6131042"/>
                </a:lnTo>
                <a:cubicBezTo>
                  <a:pt x="3402504" y="6132367"/>
                  <a:pt x="3401834" y="6127777"/>
                  <a:pt x="3402417" y="6121385"/>
                </a:cubicBezTo>
                <a:cubicBezTo>
                  <a:pt x="3402611" y="6119255"/>
                  <a:pt x="3403286" y="6117824"/>
                  <a:pt x="3404176" y="6117009"/>
                </a:cubicBezTo>
                <a:lnTo>
                  <a:pt x="3404856" y="6116856"/>
                </a:lnTo>
                <a:lnTo>
                  <a:pt x="3407254" y="6107022"/>
                </a:lnTo>
                <a:lnTo>
                  <a:pt x="3407493" y="6107098"/>
                </a:lnTo>
                <a:lnTo>
                  <a:pt x="3407724" y="6098953"/>
                </a:lnTo>
                <a:lnTo>
                  <a:pt x="3415430" y="6086031"/>
                </a:lnTo>
                <a:cubicBezTo>
                  <a:pt x="3416490" y="6086362"/>
                  <a:pt x="3419663" y="6087357"/>
                  <a:pt x="3419275" y="6091617"/>
                </a:cubicBezTo>
                <a:cubicBezTo>
                  <a:pt x="3418887" y="6095876"/>
                  <a:pt x="3415131" y="6101273"/>
                  <a:pt x="3412821" y="6102739"/>
                </a:cubicBezTo>
                <a:lnTo>
                  <a:pt x="3411646" y="6108398"/>
                </a:lnTo>
                <a:lnTo>
                  <a:pt x="3418893" y="6110669"/>
                </a:lnTo>
                <a:cubicBezTo>
                  <a:pt x="3417729" y="6123447"/>
                  <a:pt x="3425241" y="6112656"/>
                  <a:pt x="3428415" y="6113651"/>
                </a:cubicBezTo>
                <a:cubicBezTo>
                  <a:pt x="3430531" y="6114314"/>
                  <a:pt x="3429366" y="6127093"/>
                  <a:pt x="3429172" y="6129225"/>
                </a:cubicBezTo>
                <a:lnTo>
                  <a:pt x="3428115" y="6128894"/>
                </a:lnTo>
                <a:cubicBezTo>
                  <a:pt x="3420708" y="6126573"/>
                  <a:pt x="3420215" y="6143943"/>
                  <a:pt x="3419245" y="6154591"/>
                </a:cubicBezTo>
                <a:lnTo>
                  <a:pt x="3414237" y="6161784"/>
                </a:lnTo>
                <a:cubicBezTo>
                  <a:pt x="3414237" y="6161784"/>
                  <a:pt x="3412187" y="6169357"/>
                  <a:pt x="3409872" y="6176847"/>
                </a:cubicBezTo>
                <a:lnTo>
                  <a:pt x="3408837" y="6179914"/>
                </a:lnTo>
                <a:lnTo>
                  <a:pt x="3409550" y="6181946"/>
                </a:lnTo>
                <a:cubicBezTo>
                  <a:pt x="3409681" y="6184999"/>
                  <a:pt x="3409390" y="6188194"/>
                  <a:pt x="3409292" y="6189259"/>
                </a:cubicBezTo>
                <a:lnTo>
                  <a:pt x="3401199" y="6206440"/>
                </a:lnTo>
                <a:lnTo>
                  <a:pt x="3400810" y="6210699"/>
                </a:lnTo>
                <a:cubicBezTo>
                  <a:pt x="3400034" y="6219218"/>
                  <a:pt x="3397531" y="6222815"/>
                  <a:pt x="3393298" y="6221489"/>
                </a:cubicBezTo>
                <a:lnTo>
                  <a:pt x="3382488" y="6268486"/>
                </a:lnTo>
                <a:lnTo>
                  <a:pt x="3376033" y="6279607"/>
                </a:lnTo>
                <a:cubicBezTo>
                  <a:pt x="3379208" y="6280602"/>
                  <a:pt x="3379489" y="6289453"/>
                  <a:pt x="3379101" y="6293712"/>
                </a:cubicBezTo>
                <a:lnTo>
                  <a:pt x="3381672" y="6298560"/>
                </a:lnTo>
                <a:lnTo>
                  <a:pt x="3396266" y="6263496"/>
                </a:lnTo>
                <a:cubicBezTo>
                  <a:pt x="3398673" y="6260964"/>
                  <a:pt x="3404959" y="6248695"/>
                  <a:pt x="3410741" y="6235993"/>
                </a:cubicBezTo>
                <a:lnTo>
                  <a:pt x="3412358" y="6232192"/>
                </a:lnTo>
                <a:lnTo>
                  <a:pt x="3413400" y="6227787"/>
                </a:lnTo>
                <a:cubicBezTo>
                  <a:pt x="3413982" y="6221396"/>
                  <a:pt x="3416011" y="6211080"/>
                  <a:pt x="3419572" y="6207815"/>
                </a:cubicBezTo>
                <a:lnTo>
                  <a:pt x="3431917" y="6167869"/>
                </a:lnTo>
                <a:lnTo>
                  <a:pt x="3443204" y="6127592"/>
                </a:lnTo>
                <a:cubicBezTo>
                  <a:pt x="3444649" y="6123664"/>
                  <a:pt x="3460098" y="6049641"/>
                  <a:pt x="3466446" y="6051630"/>
                </a:cubicBezTo>
                <a:lnTo>
                  <a:pt x="3478791" y="6011685"/>
                </a:lnTo>
                <a:cubicBezTo>
                  <a:pt x="3482548" y="6006288"/>
                  <a:pt x="3484381" y="5998100"/>
                  <a:pt x="3485157" y="5989580"/>
                </a:cubicBezTo>
                <a:cubicBezTo>
                  <a:pt x="3490448" y="5991238"/>
                  <a:pt x="3490165" y="5982387"/>
                  <a:pt x="3490747" y="5975999"/>
                </a:cubicBezTo>
                <a:cubicBezTo>
                  <a:pt x="3491523" y="5967480"/>
                  <a:pt x="3496143" y="5964545"/>
                  <a:pt x="3497113" y="5953895"/>
                </a:cubicBezTo>
                <a:lnTo>
                  <a:pt x="3502122" y="5946701"/>
                </a:lnTo>
                <a:lnTo>
                  <a:pt x="3503674" y="5929663"/>
                </a:lnTo>
                <a:lnTo>
                  <a:pt x="3518999" y="5892843"/>
                </a:lnTo>
                <a:cubicBezTo>
                  <a:pt x="3521406" y="5890311"/>
                  <a:pt x="3527692" y="5878041"/>
                  <a:pt x="3533474" y="5865340"/>
                </a:cubicBezTo>
                <a:lnTo>
                  <a:pt x="3535680" y="5860152"/>
                </a:lnTo>
                <a:lnTo>
                  <a:pt x="3535323" y="5859898"/>
                </a:lnTo>
                <a:cubicBezTo>
                  <a:pt x="3533329" y="5857903"/>
                  <a:pt x="3531358" y="5855644"/>
                  <a:pt x="3529339" y="5853917"/>
                </a:cubicBezTo>
                <a:cubicBezTo>
                  <a:pt x="3529727" y="5849658"/>
                  <a:pt x="3532901" y="5850651"/>
                  <a:pt x="3533959" y="5850984"/>
                </a:cubicBezTo>
                <a:cubicBezTo>
                  <a:pt x="3534488" y="5851149"/>
                  <a:pt x="3535522" y="5851747"/>
                  <a:pt x="3536769" y="5852617"/>
                </a:cubicBezTo>
                <a:lnTo>
                  <a:pt x="3538349" y="5853878"/>
                </a:lnTo>
                <a:lnTo>
                  <a:pt x="3541220" y="5847127"/>
                </a:lnTo>
                <a:cubicBezTo>
                  <a:pt x="3543311" y="5841724"/>
                  <a:pt x="3544727" y="5837375"/>
                  <a:pt x="3544921" y="5835246"/>
                </a:cubicBezTo>
                <a:lnTo>
                  <a:pt x="3550899" y="5817401"/>
                </a:lnTo>
                <a:lnTo>
                  <a:pt x="3562662" y="5783847"/>
                </a:lnTo>
                <a:lnTo>
                  <a:pt x="3565585" y="5771054"/>
                </a:lnTo>
                <a:lnTo>
                  <a:pt x="3565191" y="5770950"/>
                </a:lnTo>
                <a:cubicBezTo>
                  <a:pt x="3564396" y="5770701"/>
                  <a:pt x="3560627" y="5769520"/>
                  <a:pt x="3558874" y="5768047"/>
                </a:cubicBezTo>
                <a:lnTo>
                  <a:pt x="3558497" y="5767397"/>
                </a:lnTo>
                <a:lnTo>
                  <a:pt x="3558806" y="5766941"/>
                </a:lnTo>
                <a:lnTo>
                  <a:pt x="3564494" y="5761445"/>
                </a:lnTo>
                <a:lnTo>
                  <a:pt x="3565054" y="5760106"/>
                </a:lnTo>
                <a:lnTo>
                  <a:pt x="3569902" y="5750664"/>
                </a:lnTo>
                <a:lnTo>
                  <a:pt x="3570113" y="5750081"/>
                </a:lnTo>
                <a:lnTo>
                  <a:pt x="3570248" y="5749990"/>
                </a:lnTo>
                <a:lnTo>
                  <a:pt x="3573503" y="5743649"/>
                </a:lnTo>
                <a:lnTo>
                  <a:pt x="3573381" y="5747863"/>
                </a:lnTo>
                <a:lnTo>
                  <a:pt x="3574398" y="5747174"/>
                </a:lnTo>
                <a:cubicBezTo>
                  <a:pt x="3577351" y="5745989"/>
                  <a:pt x="3580272" y="5744987"/>
                  <a:pt x="3581810" y="5736220"/>
                </a:cubicBezTo>
                <a:lnTo>
                  <a:pt x="3587243" y="5726116"/>
                </a:lnTo>
                <a:cubicBezTo>
                  <a:pt x="3589357" y="5727108"/>
                  <a:pt x="3591173" y="5725884"/>
                  <a:pt x="3592732" y="5723354"/>
                </a:cubicBezTo>
                <a:lnTo>
                  <a:pt x="3594156" y="5719531"/>
                </a:lnTo>
                <a:lnTo>
                  <a:pt x="3594123" y="5719461"/>
                </a:lnTo>
                <a:cubicBezTo>
                  <a:pt x="3592946" y="5715746"/>
                  <a:pt x="3592023" y="5710570"/>
                  <a:pt x="3592536" y="5707648"/>
                </a:cubicBezTo>
                <a:cubicBezTo>
                  <a:pt x="3593306" y="5703263"/>
                  <a:pt x="3594996" y="5704056"/>
                  <a:pt x="3596687" y="5704850"/>
                </a:cubicBezTo>
                <a:lnTo>
                  <a:pt x="3599507" y="5688778"/>
                </a:lnTo>
                <a:lnTo>
                  <a:pt x="3602477" y="5687251"/>
                </a:lnTo>
                <a:lnTo>
                  <a:pt x="3606105" y="5681195"/>
                </a:lnTo>
                <a:cubicBezTo>
                  <a:pt x="3609487" y="5682782"/>
                  <a:pt x="3609155" y="5679464"/>
                  <a:pt x="3609924" y="5675079"/>
                </a:cubicBezTo>
                <a:cubicBezTo>
                  <a:pt x="3610180" y="5673617"/>
                  <a:pt x="3610795" y="5672720"/>
                  <a:pt x="3611558" y="5672287"/>
                </a:cubicBezTo>
                <a:lnTo>
                  <a:pt x="3612118" y="5672286"/>
                </a:lnTo>
                <a:lnTo>
                  <a:pt x="3614524" y="5665773"/>
                </a:lnTo>
                <a:lnTo>
                  <a:pt x="3614715" y="5665863"/>
                </a:lnTo>
                <a:lnTo>
                  <a:pt x="3615280" y="5660196"/>
                </a:lnTo>
                <a:lnTo>
                  <a:pt x="3622147" y="5652346"/>
                </a:lnTo>
                <a:cubicBezTo>
                  <a:pt x="3622994" y="5652743"/>
                  <a:pt x="3625529" y="5653933"/>
                  <a:pt x="3625016" y="5656854"/>
                </a:cubicBezTo>
                <a:cubicBezTo>
                  <a:pt x="3624504" y="5659777"/>
                  <a:pt x="3621199" y="5662973"/>
                  <a:pt x="3619252" y="5663640"/>
                </a:cubicBezTo>
                <a:lnTo>
                  <a:pt x="3618033" y="5667420"/>
                </a:lnTo>
                <a:lnTo>
                  <a:pt x="3623825" y="5670136"/>
                </a:lnTo>
                <a:cubicBezTo>
                  <a:pt x="3622287" y="5678903"/>
                  <a:pt x="3628898" y="5672515"/>
                  <a:pt x="3631434" y="5673705"/>
                </a:cubicBezTo>
                <a:cubicBezTo>
                  <a:pt x="3633125" y="5674498"/>
                  <a:pt x="3631586" y="5683265"/>
                  <a:pt x="3631330" y="5684727"/>
                </a:cubicBezTo>
                <a:lnTo>
                  <a:pt x="3630485" y="5684331"/>
                </a:lnTo>
                <a:cubicBezTo>
                  <a:pt x="3624566" y="5681555"/>
                  <a:pt x="3623362" y="5693641"/>
                  <a:pt x="3622080" y="5700946"/>
                </a:cubicBezTo>
                <a:lnTo>
                  <a:pt x="3617673" y="5705204"/>
                </a:lnTo>
                <a:cubicBezTo>
                  <a:pt x="3617673" y="5705204"/>
                  <a:pt x="3615654" y="5710188"/>
                  <a:pt x="3613425" y="5715072"/>
                </a:cubicBezTo>
                <a:lnTo>
                  <a:pt x="3612441" y="5717059"/>
                </a:lnTo>
                <a:lnTo>
                  <a:pt x="3612927" y="5718593"/>
                </a:lnTo>
                <a:cubicBezTo>
                  <a:pt x="3612892" y="5720751"/>
                  <a:pt x="3612508" y="5722943"/>
                  <a:pt x="3612379" y="5723673"/>
                </a:cubicBezTo>
                <a:lnTo>
                  <a:pt x="3604999" y="5734445"/>
                </a:lnTo>
                <a:lnTo>
                  <a:pt x="3604487" y="5737367"/>
                </a:lnTo>
                <a:cubicBezTo>
                  <a:pt x="3603461" y="5743212"/>
                  <a:pt x="3601257" y="5745341"/>
                  <a:pt x="3597875" y="5743755"/>
                </a:cubicBezTo>
                <a:lnTo>
                  <a:pt x="3586906" y="5774981"/>
                </a:lnTo>
                <a:lnTo>
                  <a:pt x="3581140" y="5781765"/>
                </a:lnTo>
                <a:cubicBezTo>
                  <a:pt x="3583677" y="5782955"/>
                  <a:pt x="3583497" y="5789196"/>
                  <a:pt x="3582984" y="5792118"/>
                </a:cubicBezTo>
                <a:lnTo>
                  <a:pt x="3584852" y="5795913"/>
                </a:lnTo>
                <a:lnTo>
                  <a:pt x="3598347" y="5773630"/>
                </a:lnTo>
                <a:cubicBezTo>
                  <a:pt x="3600423" y="5772231"/>
                  <a:pt x="3606105" y="5764617"/>
                  <a:pt x="3611396" y="5756622"/>
                </a:cubicBezTo>
                <a:lnTo>
                  <a:pt x="3612888" y="5754212"/>
                </a:lnTo>
                <a:lnTo>
                  <a:pt x="3613939" y="5751290"/>
                </a:lnTo>
                <a:cubicBezTo>
                  <a:pt x="3614708" y="5746906"/>
                  <a:pt x="3616836" y="5739997"/>
                  <a:pt x="3619885" y="5738264"/>
                </a:cubicBezTo>
                <a:lnTo>
                  <a:pt x="3631776" y="5712213"/>
                </a:lnTo>
                <a:lnTo>
                  <a:pt x="3642822" y="5685766"/>
                </a:lnTo>
                <a:cubicBezTo>
                  <a:pt x="3644180" y="5683240"/>
                  <a:pt x="3660172" y="5633810"/>
                  <a:pt x="3665245" y="5636189"/>
                </a:cubicBezTo>
                <a:lnTo>
                  <a:pt x="3677136" y="5610139"/>
                </a:lnTo>
                <a:cubicBezTo>
                  <a:pt x="3680443" y="5606944"/>
                  <a:pt x="3682313" y="5601495"/>
                  <a:pt x="3683338" y="5595651"/>
                </a:cubicBezTo>
                <a:cubicBezTo>
                  <a:pt x="3687566" y="5597634"/>
                  <a:pt x="3687746" y="5591393"/>
                  <a:pt x="3688515" y="5587010"/>
                </a:cubicBezTo>
                <a:cubicBezTo>
                  <a:pt x="3689540" y="5581165"/>
                  <a:pt x="3693435" y="5579829"/>
                  <a:pt x="3694717" y="5572522"/>
                </a:cubicBezTo>
                <a:lnTo>
                  <a:pt x="3699124" y="5568264"/>
                </a:lnTo>
                <a:lnTo>
                  <a:pt x="3701175" y="5556575"/>
                </a:lnTo>
                <a:lnTo>
                  <a:pt x="3715346" y="5533176"/>
                </a:lnTo>
                <a:cubicBezTo>
                  <a:pt x="3717422" y="5531776"/>
                  <a:pt x="3723104" y="5524163"/>
                  <a:pt x="3728396" y="5516168"/>
                </a:cubicBezTo>
                <a:lnTo>
                  <a:pt x="3730430" y="5512879"/>
                </a:lnTo>
                <a:lnTo>
                  <a:pt x="3730152" y="5512645"/>
                </a:lnTo>
                <a:cubicBezTo>
                  <a:pt x="3728621" y="5510938"/>
                  <a:pt x="3727122" y="5509050"/>
                  <a:pt x="3725560" y="5507526"/>
                </a:cubicBezTo>
                <a:cubicBezTo>
                  <a:pt x="3726072" y="5504604"/>
                  <a:pt x="3728608" y="5505794"/>
                  <a:pt x="3729454" y="5506190"/>
                </a:cubicBezTo>
                <a:cubicBezTo>
                  <a:pt x="3729877" y="5506389"/>
                  <a:pt x="3730690" y="5506968"/>
                  <a:pt x="3731665" y="5507772"/>
                </a:cubicBezTo>
                <a:lnTo>
                  <a:pt x="3732892" y="5508900"/>
                </a:lnTo>
                <a:lnTo>
                  <a:pt x="3735541" y="5504619"/>
                </a:lnTo>
                <a:cubicBezTo>
                  <a:pt x="3737491" y="5501161"/>
                  <a:pt x="3738844" y="5498336"/>
                  <a:pt x="3739101" y="5496875"/>
                </a:cubicBezTo>
                <a:lnTo>
                  <a:pt x="3744790" y="5485310"/>
                </a:lnTo>
                <a:lnTo>
                  <a:pt x="3755912" y="5463644"/>
                </a:lnTo>
                <a:lnTo>
                  <a:pt x="3758882" y="5455140"/>
                </a:lnTo>
                <a:lnTo>
                  <a:pt x="3758566" y="5455006"/>
                </a:lnTo>
                <a:cubicBezTo>
                  <a:pt x="3757720" y="5454609"/>
                  <a:pt x="3752647" y="5452230"/>
                  <a:pt x="3752903" y="5450769"/>
                </a:cubicBezTo>
                <a:cubicBezTo>
                  <a:pt x="3753672" y="5446385"/>
                  <a:pt x="3757567" y="5445049"/>
                  <a:pt x="3758336" y="5440666"/>
                </a:cubicBezTo>
                <a:cubicBezTo>
                  <a:pt x="3761385" y="5438934"/>
                  <a:pt x="3763512" y="5432023"/>
                  <a:pt x="3764281" y="5427641"/>
                </a:cubicBezTo>
                <a:lnTo>
                  <a:pt x="3768432" y="5424843"/>
                </a:lnTo>
                <a:lnTo>
                  <a:pt x="3770739" y="5411693"/>
                </a:lnTo>
                <a:cubicBezTo>
                  <a:pt x="3774968" y="5413677"/>
                  <a:pt x="3775916" y="5403050"/>
                  <a:pt x="3776685" y="5398668"/>
                </a:cubicBezTo>
                <a:cubicBezTo>
                  <a:pt x="3777967" y="5391361"/>
                  <a:pt x="3782374" y="5387102"/>
                  <a:pt x="3783656" y="5379797"/>
                </a:cubicBezTo>
                <a:lnTo>
                  <a:pt x="3789422" y="5373014"/>
                </a:lnTo>
                <a:cubicBezTo>
                  <a:pt x="3791958" y="5374202"/>
                  <a:pt x="3791882" y="5369422"/>
                  <a:pt x="3792395" y="5366500"/>
                </a:cubicBezTo>
                <a:cubicBezTo>
                  <a:pt x="3792908" y="5363577"/>
                  <a:pt x="3794855" y="5362910"/>
                  <a:pt x="3796546" y="5363704"/>
                </a:cubicBezTo>
                <a:cubicBezTo>
                  <a:pt x="3798853" y="5350552"/>
                  <a:pt x="3806309" y="5344561"/>
                  <a:pt x="3808360" y="5332871"/>
                </a:cubicBezTo>
                <a:cubicBezTo>
                  <a:pt x="3809206" y="5333268"/>
                  <a:pt x="3813101" y="5331932"/>
                  <a:pt x="3813357" y="5330471"/>
                </a:cubicBezTo>
                <a:cubicBezTo>
                  <a:pt x="3813614" y="5329010"/>
                  <a:pt x="3811076" y="5327819"/>
                  <a:pt x="3811076" y="5327819"/>
                </a:cubicBezTo>
                <a:lnTo>
                  <a:pt x="3808720" y="5320388"/>
                </a:lnTo>
                <a:lnTo>
                  <a:pt x="3814153" y="5310285"/>
                </a:lnTo>
                <a:lnTo>
                  <a:pt x="3813924" y="5308239"/>
                </a:lnTo>
                <a:lnTo>
                  <a:pt x="3814954" y="5309422"/>
                </a:lnTo>
                <a:lnTo>
                  <a:pt x="3812502" y="5315553"/>
                </a:lnTo>
                <a:lnTo>
                  <a:pt x="3815424" y="5321264"/>
                </a:lnTo>
                <a:cubicBezTo>
                  <a:pt x="3818375" y="5317434"/>
                  <a:pt x="3819456" y="5311770"/>
                  <a:pt x="3819773" y="5307426"/>
                </a:cubicBezTo>
                <a:lnTo>
                  <a:pt x="3824276" y="5309775"/>
                </a:lnTo>
                <a:cubicBezTo>
                  <a:pt x="3824541" y="5306155"/>
                  <a:pt x="3822724" y="5303596"/>
                  <a:pt x="3822989" y="5299977"/>
                </a:cubicBezTo>
                <a:cubicBezTo>
                  <a:pt x="3826651" y="5295551"/>
                  <a:pt x="3830418" y="5289678"/>
                  <a:pt x="3830895" y="5283161"/>
                </a:cubicBezTo>
                <a:lnTo>
                  <a:pt x="3830738" y="5282721"/>
                </a:lnTo>
                <a:lnTo>
                  <a:pt x="3830978" y="5282315"/>
                </a:lnTo>
                <a:lnTo>
                  <a:pt x="3832036" y="5278035"/>
                </a:lnTo>
                <a:lnTo>
                  <a:pt x="3834202" y="5274444"/>
                </a:lnTo>
                <a:cubicBezTo>
                  <a:pt x="3835184" y="5272433"/>
                  <a:pt x="3836179" y="5270241"/>
                  <a:pt x="3836562" y="5269581"/>
                </a:cubicBezTo>
                <a:lnTo>
                  <a:pt x="3838589" y="5269243"/>
                </a:lnTo>
                <a:lnTo>
                  <a:pt x="3838324" y="5272862"/>
                </a:lnTo>
                <a:cubicBezTo>
                  <a:pt x="3844908" y="5274149"/>
                  <a:pt x="3842040" y="5267713"/>
                  <a:pt x="3845990" y="5268485"/>
                </a:cubicBezTo>
                <a:lnTo>
                  <a:pt x="3847071" y="5262821"/>
                </a:lnTo>
                <a:lnTo>
                  <a:pt x="3845467" y="5257368"/>
                </a:lnTo>
                <a:lnTo>
                  <a:pt x="3846995" y="5254729"/>
                </a:lnTo>
                <a:lnTo>
                  <a:pt x="3849787" y="5253071"/>
                </a:lnTo>
                <a:lnTo>
                  <a:pt x="3848576" y="5251365"/>
                </a:lnTo>
                <a:lnTo>
                  <a:pt x="3853267" y="5242001"/>
                </a:lnTo>
                <a:lnTo>
                  <a:pt x="3856452" y="5244091"/>
                </a:lnTo>
                <a:lnTo>
                  <a:pt x="3857034" y="5236127"/>
                </a:lnTo>
                <a:cubicBezTo>
                  <a:pt x="3860984" y="5236899"/>
                  <a:pt x="3861037" y="5236174"/>
                  <a:pt x="3861355" y="5231830"/>
                </a:cubicBezTo>
                <a:cubicBezTo>
                  <a:pt x="3863988" y="5232344"/>
                  <a:pt x="3864147" y="5230173"/>
                  <a:pt x="3864306" y="5228001"/>
                </a:cubicBezTo>
                <a:cubicBezTo>
                  <a:pt x="3864517" y="5225104"/>
                  <a:pt x="3867256" y="5224171"/>
                  <a:pt x="3867468" y="5221274"/>
                </a:cubicBezTo>
                <a:lnTo>
                  <a:pt x="3866810" y="5221146"/>
                </a:lnTo>
                <a:lnTo>
                  <a:pt x="3869209" y="5215739"/>
                </a:lnTo>
                <a:cubicBezTo>
                  <a:pt x="3869421" y="5212843"/>
                  <a:pt x="3872160" y="5211910"/>
                  <a:pt x="3872371" y="5209014"/>
                </a:cubicBezTo>
                <a:cubicBezTo>
                  <a:pt x="3874058" y="5204204"/>
                  <a:pt x="3878802" y="5194114"/>
                  <a:pt x="3883674" y="5191394"/>
                </a:cubicBezTo>
                <a:lnTo>
                  <a:pt x="3884415" y="5181258"/>
                </a:lnTo>
                <a:lnTo>
                  <a:pt x="3887760" y="5181176"/>
                </a:lnTo>
                <a:lnTo>
                  <a:pt x="3892844" y="5175560"/>
                </a:lnTo>
                <a:cubicBezTo>
                  <a:pt x="3893449" y="5176412"/>
                  <a:pt x="3893949" y="5178714"/>
                  <a:pt x="3893896" y="5179437"/>
                </a:cubicBezTo>
                <a:cubicBezTo>
                  <a:pt x="3891603" y="5183396"/>
                  <a:pt x="3889258" y="5188079"/>
                  <a:pt x="3888941" y="5192423"/>
                </a:cubicBezTo>
                <a:cubicBezTo>
                  <a:pt x="3888283" y="5192295"/>
                  <a:pt x="3884333" y="5191522"/>
                  <a:pt x="3884227" y="5192971"/>
                </a:cubicBezTo>
                <a:cubicBezTo>
                  <a:pt x="3884174" y="5193694"/>
                  <a:pt x="3885437" y="5194676"/>
                  <a:pt x="3886043" y="5195528"/>
                </a:cubicBezTo>
                <a:lnTo>
                  <a:pt x="3883539" y="5202383"/>
                </a:lnTo>
                <a:lnTo>
                  <a:pt x="3886407" y="5208818"/>
                </a:lnTo>
                <a:cubicBezTo>
                  <a:pt x="3889305" y="5205713"/>
                  <a:pt x="3891151" y="5198729"/>
                  <a:pt x="3891522" y="5193661"/>
                </a:cubicBezTo>
                <a:cubicBezTo>
                  <a:pt x="3892732" y="5195366"/>
                  <a:pt x="3893943" y="5197071"/>
                  <a:pt x="3895917" y="5197457"/>
                </a:cubicBezTo>
                <a:cubicBezTo>
                  <a:pt x="3897892" y="5197843"/>
                  <a:pt x="3894683" y="5186935"/>
                  <a:pt x="3894789" y="5185487"/>
                </a:cubicBezTo>
                <a:cubicBezTo>
                  <a:pt x="3899163" y="5180466"/>
                  <a:pt x="3902877" y="5175317"/>
                  <a:pt x="3903459" y="5167353"/>
                </a:cubicBezTo>
                <a:lnTo>
                  <a:pt x="3899222" y="5161384"/>
                </a:lnTo>
                <a:lnTo>
                  <a:pt x="3901408" y="5158874"/>
                </a:lnTo>
                <a:lnTo>
                  <a:pt x="3903988" y="5160113"/>
                </a:lnTo>
                <a:cubicBezTo>
                  <a:pt x="3903988" y="5160113"/>
                  <a:pt x="3903829" y="5162284"/>
                  <a:pt x="3904488" y="5162413"/>
                </a:cubicBezTo>
                <a:cubicBezTo>
                  <a:pt x="3906463" y="5162798"/>
                  <a:pt x="3909731" y="5154624"/>
                  <a:pt x="3909890" y="5152452"/>
                </a:cubicBezTo>
                <a:cubicBezTo>
                  <a:pt x="3916473" y="5153739"/>
                  <a:pt x="3924250" y="5129554"/>
                  <a:pt x="3925832" y="5126192"/>
                </a:cubicBezTo>
                <a:lnTo>
                  <a:pt x="3922410" y="5118180"/>
                </a:lnTo>
                <a:cubicBezTo>
                  <a:pt x="3923174" y="5116860"/>
                  <a:pt x="3923280" y="5115412"/>
                  <a:pt x="3923386" y="5113964"/>
                </a:cubicBezTo>
                <a:cubicBezTo>
                  <a:pt x="3925097" y="5117970"/>
                  <a:pt x="3928176" y="5121509"/>
                  <a:pt x="3931310" y="5124325"/>
                </a:cubicBezTo>
                <a:lnTo>
                  <a:pt x="3931892" y="5116360"/>
                </a:lnTo>
                <a:cubicBezTo>
                  <a:pt x="3936500" y="5117260"/>
                  <a:pt x="3936552" y="5116537"/>
                  <a:pt x="3936923" y="5111468"/>
                </a:cubicBezTo>
                <a:cubicBezTo>
                  <a:pt x="3938239" y="5111725"/>
                  <a:pt x="3942930" y="5102360"/>
                  <a:pt x="3943089" y="5100188"/>
                </a:cubicBezTo>
                <a:cubicBezTo>
                  <a:pt x="3941878" y="5098483"/>
                  <a:pt x="3940062" y="5095925"/>
                  <a:pt x="3940168" y="5094477"/>
                </a:cubicBezTo>
                <a:cubicBezTo>
                  <a:pt x="3940274" y="5093029"/>
                  <a:pt x="3941590" y="5093286"/>
                  <a:pt x="3942248" y="5093415"/>
                </a:cubicBezTo>
                <a:cubicBezTo>
                  <a:pt x="3944276" y="5093077"/>
                  <a:pt x="3941961" y="5088218"/>
                  <a:pt x="3940486" y="5090132"/>
                </a:cubicBezTo>
                <a:cubicBezTo>
                  <a:pt x="3940538" y="5089409"/>
                  <a:pt x="3940303" y="5083488"/>
                  <a:pt x="3941672" y="5083020"/>
                </a:cubicBezTo>
                <a:lnTo>
                  <a:pt x="3947891" y="5071016"/>
                </a:lnTo>
                <a:lnTo>
                  <a:pt x="3948550" y="5071146"/>
                </a:lnTo>
                <a:lnTo>
                  <a:pt x="3955427" y="5059270"/>
                </a:lnTo>
                <a:lnTo>
                  <a:pt x="3956615" y="5052158"/>
                </a:lnTo>
                <a:lnTo>
                  <a:pt x="3962040" y="5051015"/>
                </a:lnTo>
                <a:cubicBezTo>
                  <a:pt x="3961934" y="5052463"/>
                  <a:pt x="3960800" y="5058851"/>
                  <a:pt x="3963433" y="5059365"/>
                </a:cubicBezTo>
                <a:cubicBezTo>
                  <a:pt x="3964749" y="5059622"/>
                  <a:pt x="3965567" y="5057579"/>
                  <a:pt x="3965673" y="5056132"/>
                </a:cubicBezTo>
                <a:cubicBezTo>
                  <a:pt x="3969282" y="5052430"/>
                  <a:pt x="3972338" y="5047153"/>
                  <a:pt x="3974684" y="5042469"/>
                </a:cubicBezTo>
                <a:cubicBezTo>
                  <a:pt x="3974895" y="5039573"/>
                  <a:pt x="3976923" y="5039235"/>
                  <a:pt x="3977135" y="5036339"/>
                </a:cubicBezTo>
                <a:cubicBezTo>
                  <a:pt x="3982061" y="5032896"/>
                  <a:pt x="3986146" y="5022677"/>
                  <a:pt x="3987886" y="5017143"/>
                </a:cubicBezTo>
                <a:cubicBezTo>
                  <a:pt x="3989203" y="5017399"/>
                  <a:pt x="3989309" y="5015951"/>
                  <a:pt x="3989362" y="5015229"/>
                </a:cubicBezTo>
                <a:cubicBezTo>
                  <a:pt x="3989520" y="5013055"/>
                  <a:pt x="3988074" y="5005429"/>
                  <a:pt x="3985441" y="5004915"/>
                </a:cubicBezTo>
                <a:cubicBezTo>
                  <a:pt x="3984783" y="5004786"/>
                  <a:pt x="3984624" y="5006959"/>
                  <a:pt x="3984571" y="5007682"/>
                </a:cubicBezTo>
                <a:lnTo>
                  <a:pt x="3981461" y="5013685"/>
                </a:lnTo>
                <a:cubicBezTo>
                  <a:pt x="3981249" y="5016581"/>
                  <a:pt x="3980433" y="5018624"/>
                  <a:pt x="3978298" y="5020410"/>
                </a:cubicBezTo>
                <a:cubicBezTo>
                  <a:pt x="3977928" y="5025478"/>
                  <a:pt x="3976188" y="5031013"/>
                  <a:pt x="3972632" y="5033991"/>
                </a:cubicBezTo>
                <a:lnTo>
                  <a:pt x="3963839" y="5026399"/>
                </a:lnTo>
                <a:lnTo>
                  <a:pt x="3963892" y="5025674"/>
                </a:lnTo>
                <a:cubicBezTo>
                  <a:pt x="3963944" y="5024951"/>
                  <a:pt x="3967289" y="5024868"/>
                  <a:pt x="3967948" y="5024997"/>
                </a:cubicBezTo>
                <a:cubicBezTo>
                  <a:pt x="3971898" y="5025769"/>
                  <a:pt x="3969635" y="5020187"/>
                  <a:pt x="3968424" y="5018481"/>
                </a:cubicBezTo>
                <a:lnTo>
                  <a:pt x="3969240" y="5016437"/>
                </a:lnTo>
                <a:cubicBezTo>
                  <a:pt x="3975824" y="5017723"/>
                  <a:pt x="3976430" y="5018577"/>
                  <a:pt x="3976906" y="5012060"/>
                </a:cubicBezTo>
                <a:cubicBezTo>
                  <a:pt x="3977276" y="5006992"/>
                  <a:pt x="3982284" y="4993283"/>
                  <a:pt x="3983972" y="4988471"/>
                </a:cubicBezTo>
                <a:lnTo>
                  <a:pt x="3986975" y="4983918"/>
                </a:lnTo>
                <a:lnTo>
                  <a:pt x="3990819" y="4986138"/>
                </a:lnTo>
                <a:lnTo>
                  <a:pt x="3988680" y="5006282"/>
                </a:lnTo>
                <a:cubicBezTo>
                  <a:pt x="3994604" y="5007440"/>
                  <a:pt x="3992817" y="4995341"/>
                  <a:pt x="3997427" y="4996241"/>
                </a:cubicBezTo>
                <a:lnTo>
                  <a:pt x="4004250" y="4985089"/>
                </a:lnTo>
                <a:cubicBezTo>
                  <a:pt x="4004674" y="4979297"/>
                  <a:pt x="4009387" y="4978748"/>
                  <a:pt x="4009758" y="4973681"/>
                </a:cubicBezTo>
                <a:lnTo>
                  <a:pt x="4013972" y="4970832"/>
                </a:lnTo>
                <a:lnTo>
                  <a:pt x="4017134" y="4964106"/>
                </a:lnTo>
                <a:lnTo>
                  <a:pt x="4022772" y="4960067"/>
                </a:lnTo>
                <a:lnTo>
                  <a:pt x="4023407" y="4951379"/>
                </a:lnTo>
                <a:cubicBezTo>
                  <a:pt x="4025700" y="4947420"/>
                  <a:pt x="4028756" y="4942142"/>
                  <a:pt x="4029074" y="4937798"/>
                </a:cubicBezTo>
                <a:lnTo>
                  <a:pt x="4031865" y="4936140"/>
                </a:lnTo>
                <a:lnTo>
                  <a:pt x="4039454" y="4923670"/>
                </a:lnTo>
                <a:lnTo>
                  <a:pt x="4040694" y="4915834"/>
                </a:lnTo>
                <a:lnTo>
                  <a:pt x="4042670" y="4916219"/>
                </a:lnTo>
                <a:cubicBezTo>
                  <a:pt x="4045303" y="4916734"/>
                  <a:pt x="4046119" y="4914691"/>
                  <a:pt x="4046278" y="4912518"/>
                </a:cubicBezTo>
                <a:cubicBezTo>
                  <a:pt x="4047648" y="4912052"/>
                  <a:pt x="4049123" y="4910136"/>
                  <a:pt x="4049229" y="4908688"/>
                </a:cubicBezTo>
                <a:cubicBezTo>
                  <a:pt x="4049282" y="4907964"/>
                  <a:pt x="4048624" y="4907836"/>
                  <a:pt x="4047965" y="4907708"/>
                </a:cubicBezTo>
                <a:lnTo>
                  <a:pt x="4044438" y="4901143"/>
                </a:lnTo>
                <a:cubicBezTo>
                  <a:pt x="4044809" y="4896075"/>
                  <a:pt x="4047759" y="4892245"/>
                  <a:pt x="4048130" y="4887177"/>
                </a:cubicBezTo>
                <a:cubicBezTo>
                  <a:pt x="4049446" y="4887434"/>
                  <a:pt x="4050816" y="4886967"/>
                  <a:pt x="4051634" y="4884924"/>
                </a:cubicBezTo>
                <a:lnTo>
                  <a:pt x="4052950" y="4885181"/>
                </a:lnTo>
                <a:cubicBezTo>
                  <a:pt x="4054320" y="4884714"/>
                  <a:pt x="4054372" y="4883990"/>
                  <a:pt x="4053767" y="4883136"/>
                </a:cubicBezTo>
                <a:lnTo>
                  <a:pt x="4053109" y="4883008"/>
                </a:lnTo>
                <a:cubicBezTo>
                  <a:pt x="4053978" y="4880241"/>
                  <a:pt x="4054190" y="4877345"/>
                  <a:pt x="4054349" y="4875173"/>
                </a:cubicBezTo>
                <a:cubicBezTo>
                  <a:pt x="4055665" y="4875430"/>
                  <a:pt x="4061121" y="4864746"/>
                  <a:pt x="4062596" y="4862831"/>
                </a:cubicBezTo>
                <a:cubicBezTo>
                  <a:pt x="4063178" y="4854867"/>
                  <a:pt x="4069973" y="4853256"/>
                  <a:pt x="4070449" y="4846740"/>
                </a:cubicBezTo>
                <a:lnTo>
                  <a:pt x="4074928" y="4840272"/>
                </a:lnTo>
                <a:lnTo>
                  <a:pt x="4075087" y="4838101"/>
                </a:lnTo>
                <a:lnTo>
                  <a:pt x="4076403" y="4838358"/>
                </a:lnTo>
                <a:cubicBezTo>
                  <a:pt x="4080671" y="4834785"/>
                  <a:pt x="4083939" y="4826611"/>
                  <a:pt x="4089577" y="4822571"/>
                </a:cubicBezTo>
                <a:lnTo>
                  <a:pt x="4093661" y="4812354"/>
                </a:lnTo>
                <a:lnTo>
                  <a:pt x="4090688" y="4807367"/>
                </a:lnTo>
                <a:lnTo>
                  <a:pt x="4087342" y="4807447"/>
                </a:lnTo>
                <a:lnTo>
                  <a:pt x="4089241" y="4799740"/>
                </a:lnTo>
                <a:lnTo>
                  <a:pt x="4084133" y="4796539"/>
                </a:lnTo>
                <a:cubicBezTo>
                  <a:pt x="4083762" y="4801608"/>
                  <a:pt x="4080154" y="4805309"/>
                  <a:pt x="4077256" y="4808414"/>
                </a:cubicBezTo>
                <a:cubicBezTo>
                  <a:pt x="4078072" y="4806371"/>
                  <a:pt x="4078890" y="4804327"/>
                  <a:pt x="4078996" y="4802879"/>
                </a:cubicBezTo>
                <a:lnTo>
                  <a:pt x="4081999" y="4798326"/>
                </a:lnTo>
                <a:cubicBezTo>
                  <a:pt x="4079631" y="4794191"/>
                  <a:pt x="4090693" y="4789008"/>
                  <a:pt x="4088324" y="4784874"/>
                </a:cubicBezTo>
                <a:cubicBezTo>
                  <a:pt x="4088430" y="4783426"/>
                  <a:pt x="4089906" y="4781510"/>
                  <a:pt x="4089959" y="4780787"/>
                </a:cubicBezTo>
                <a:cubicBezTo>
                  <a:pt x="4089300" y="4780658"/>
                  <a:pt x="4087930" y="4781125"/>
                  <a:pt x="4087166" y="4782444"/>
                </a:cubicBezTo>
                <a:lnTo>
                  <a:pt x="4084110" y="4787722"/>
                </a:lnTo>
                <a:lnTo>
                  <a:pt x="4081975" y="4789508"/>
                </a:lnTo>
                <a:lnTo>
                  <a:pt x="4082452" y="4782992"/>
                </a:lnTo>
                <a:lnTo>
                  <a:pt x="4086114" y="4778567"/>
                </a:lnTo>
                <a:cubicBezTo>
                  <a:pt x="4087431" y="4778825"/>
                  <a:pt x="4088959" y="4776186"/>
                  <a:pt x="4089171" y="4773289"/>
                </a:cubicBezTo>
                <a:cubicBezTo>
                  <a:pt x="4091304" y="4771502"/>
                  <a:pt x="4096283" y="4767335"/>
                  <a:pt x="4095126" y="4764905"/>
                </a:cubicBezTo>
                <a:cubicBezTo>
                  <a:pt x="4093862" y="4763924"/>
                  <a:pt x="4091175" y="4764133"/>
                  <a:pt x="4089253" y="4763024"/>
                </a:cubicBezTo>
                <a:cubicBezTo>
                  <a:pt x="4090728" y="4761109"/>
                  <a:pt x="4092915" y="4758599"/>
                  <a:pt x="4093127" y="4755702"/>
                </a:cubicBezTo>
                <a:cubicBezTo>
                  <a:pt x="4093233" y="4754254"/>
                  <a:pt x="4092627" y="4753403"/>
                  <a:pt x="4091310" y="4753145"/>
                </a:cubicBezTo>
                <a:lnTo>
                  <a:pt x="4088836" y="4750457"/>
                </a:lnTo>
                <a:cubicBezTo>
                  <a:pt x="4090311" y="4748543"/>
                  <a:pt x="4090469" y="4746371"/>
                  <a:pt x="4092604" y="4744585"/>
                </a:cubicBezTo>
                <a:lnTo>
                  <a:pt x="4086126" y="4741851"/>
                </a:lnTo>
                <a:cubicBezTo>
                  <a:pt x="4085915" y="4744747"/>
                  <a:pt x="4084439" y="4746661"/>
                  <a:pt x="4082358" y="4747724"/>
                </a:cubicBezTo>
                <a:cubicBezTo>
                  <a:pt x="4083516" y="4750154"/>
                  <a:pt x="4085386" y="4751987"/>
                  <a:pt x="4087360" y="4752373"/>
                </a:cubicBezTo>
                <a:cubicBezTo>
                  <a:pt x="4086490" y="4755141"/>
                  <a:pt x="4086226" y="4758760"/>
                  <a:pt x="4084804" y="4759951"/>
                </a:cubicBezTo>
                <a:cubicBezTo>
                  <a:pt x="4084645" y="4762124"/>
                  <a:pt x="4083222" y="4763314"/>
                  <a:pt x="4081747" y="4765229"/>
                </a:cubicBezTo>
                <a:cubicBezTo>
                  <a:pt x="4080536" y="4763524"/>
                  <a:pt x="4079325" y="4761818"/>
                  <a:pt x="4077244" y="4762880"/>
                </a:cubicBezTo>
                <a:lnTo>
                  <a:pt x="4075164" y="4763943"/>
                </a:lnTo>
                <a:lnTo>
                  <a:pt x="4079612" y="4767016"/>
                </a:lnTo>
                <a:cubicBezTo>
                  <a:pt x="4077585" y="4767353"/>
                  <a:pt x="4076216" y="4767821"/>
                  <a:pt x="4074899" y="4767563"/>
                </a:cubicBezTo>
                <a:cubicBezTo>
                  <a:pt x="4069633" y="4766535"/>
                  <a:pt x="4068733" y="4778843"/>
                  <a:pt x="4064124" y="4777943"/>
                </a:cubicBezTo>
                <a:lnTo>
                  <a:pt x="4063625" y="4775643"/>
                </a:lnTo>
                <a:cubicBezTo>
                  <a:pt x="4065259" y="4771556"/>
                  <a:pt x="4067498" y="4768321"/>
                  <a:pt x="4069791" y="4764362"/>
                </a:cubicBezTo>
                <a:lnTo>
                  <a:pt x="4075428" y="4760323"/>
                </a:lnTo>
                <a:cubicBezTo>
                  <a:pt x="4073007" y="4756913"/>
                  <a:pt x="4085944" y="4735205"/>
                  <a:pt x="4088130" y="4732695"/>
                </a:cubicBezTo>
                <a:cubicBezTo>
                  <a:pt x="4087578" y="4731118"/>
                  <a:pt x="4082840" y="4722849"/>
                  <a:pt x="4085632" y="4721192"/>
                </a:cubicBezTo>
                <a:cubicBezTo>
                  <a:pt x="4087002" y="4720725"/>
                  <a:pt x="4088424" y="4719534"/>
                  <a:pt x="4086608" y="4716977"/>
                </a:cubicBezTo>
                <a:cubicBezTo>
                  <a:pt x="4090876" y="4713404"/>
                  <a:pt x="4095119" y="4701014"/>
                  <a:pt x="4096043" y="4697522"/>
                </a:cubicBezTo>
                <a:cubicBezTo>
                  <a:pt x="4093727" y="4692663"/>
                  <a:pt x="4100945" y="4685261"/>
                  <a:pt x="4103078" y="4683475"/>
                </a:cubicBezTo>
                <a:cubicBezTo>
                  <a:pt x="4106635" y="4680497"/>
                  <a:pt x="4105477" y="4678069"/>
                  <a:pt x="4103055" y="4674658"/>
                </a:cubicBezTo>
                <a:cubicBezTo>
                  <a:pt x="4101897" y="4672228"/>
                  <a:pt x="4100528" y="4672696"/>
                  <a:pt x="4098999" y="4675335"/>
                </a:cubicBezTo>
                <a:cubicBezTo>
                  <a:pt x="4096918" y="4676397"/>
                  <a:pt x="4095443" y="4678311"/>
                  <a:pt x="4095943" y="4680612"/>
                </a:cubicBezTo>
                <a:lnTo>
                  <a:pt x="4096336" y="4684360"/>
                </a:lnTo>
                <a:cubicBezTo>
                  <a:pt x="4090858" y="4686228"/>
                  <a:pt x="4086432" y="4691973"/>
                  <a:pt x="4084639" y="4698231"/>
                </a:cubicBezTo>
                <a:cubicBezTo>
                  <a:pt x="4080372" y="4701804"/>
                  <a:pt x="4077315" y="4707082"/>
                  <a:pt x="4073047" y="4710655"/>
                </a:cubicBezTo>
                <a:cubicBezTo>
                  <a:pt x="4073653" y="4711508"/>
                  <a:pt x="4074258" y="4712360"/>
                  <a:pt x="4073494" y="4713679"/>
                </a:cubicBezTo>
                <a:cubicBezTo>
                  <a:pt x="4072072" y="4714870"/>
                  <a:pt x="4070755" y="4714614"/>
                  <a:pt x="4071914" y="4717044"/>
                </a:cubicBezTo>
                <a:lnTo>
                  <a:pt x="4070226" y="4721854"/>
                </a:lnTo>
                <a:lnTo>
                  <a:pt x="4061138" y="4727422"/>
                </a:lnTo>
                <a:lnTo>
                  <a:pt x="4059058" y="4728484"/>
                </a:lnTo>
                <a:cubicBezTo>
                  <a:pt x="4058452" y="4727633"/>
                  <a:pt x="4059928" y="4725716"/>
                  <a:pt x="4059980" y="4724993"/>
                </a:cubicBezTo>
                <a:cubicBezTo>
                  <a:pt x="4062009" y="4724655"/>
                  <a:pt x="4062274" y="4721035"/>
                  <a:pt x="4060509" y="4717753"/>
                </a:cubicBezTo>
                <a:cubicBezTo>
                  <a:pt x="4057536" y="4712765"/>
                  <a:pt x="4047502" y="4713008"/>
                  <a:pt x="4043552" y="4712237"/>
                </a:cubicBezTo>
                <a:cubicBezTo>
                  <a:pt x="4045633" y="4711174"/>
                  <a:pt x="4046502" y="4708406"/>
                  <a:pt x="4044739" y="4705125"/>
                </a:cubicBezTo>
                <a:lnTo>
                  <a:pt x="4047743" y="4700571"/>
                </a:lnTo>
                <a:cubicBezTo>
                  <a:pt x="4047902" y="4698399"/>
                  <a:pt x="4050088" y="4695889"/>
                  <a:pt x="4052222" y="4694103"/>
                </a:cubicBezTo>
                <a:cubicBezTo>
                  <a:pt x="4050958" y="4693121"/>
                  <a:pt x="4050405" y="4691544"/>
                  <a:pt x="4051828" y="4690353"/>
                </a:cubicBezTo>
                <a:cubicBezTo>
                  <a:pt x="4053250" y="4689162"/>
                  <a:pt x="4054620" y="4688696"/>
                  <a:pt x="4053409" y="4686991"/>
                </a:cubicBezTo>
                <a:cubicBezTo>
                  <a:pt x="4057336" y="4678945"/>
                  <a:pt x="4059235" y="4671238"/>
                  <a:pt x="4063214" y="4662469"/>
                </a:cubicBezTo>
                <a:cubicBezTo>
                  <a:pt x="4066006" y="4660810"/>
                  <a:pt x="4069827" y="4654213"/>
                  <a:pt x="4066800" y="4649951"/>
                </a:cubicBezTo>
                <a:cubicBezTo>
                  <a:pt x="4066195" y="4649097"/>
                  <a:pt x="4064930" y="4648117"/>
                  <a:pt x="4063561" y="4648584"/>
                </a:cubicBezTo>
                <a:cubicBezTo>
                  <a:pt x="4059346" y="4651432"/>
                  <a:pt x="4058236" y="4666636"/>
                  <a:pt x="4054732" y="4668889"/>
                </a:cubicBezTo>
                <a:cubicBezTo>
                  <a:pt x="4049806" y="4672333"/>
                  <a:pt x="4046514" y="4671690"/>
                  <a:pt x="4050753" y="4677659"/>
                </a:cubicBezTo>
                <a:cubicBezTo>
                  <a:pt x="4046591" y="4679784"/>
                  <a:pt x="4045562" y="4684723"/>
                  <a:pt x="4041347" y="4687572"/>
                </a:cubicBezTo>
                <a:lnTo>
                  <a:pt x="4039796" y="4681393"/>
                </a:lnTo>
                <a:cubicBezTo>
                  <a:pt x="4044063" y="4677822"/>
                  <a:pt x="4047226" y="4671096"/>
                  <a:pt x="4048966" y="4665561"/>
                </a:cubicBezTo>
                <a:cubicBezTo>
                  <a:pt x="4053180" y="4662711"/>
                  <a:pt x="4052839" y="4658238"/>
                  <a:pt x="4050470" y="4654105"/>
                </a:cubicBezTo>
                <a:lnTo>
                  <a:pt x="4056742" y="4641376"/>
                </a:lnTo>
                <a:cubicBezTo>
                  <a:pt x="4055584" y="4638947"/>
                  <a:pt x="4061145" y="4626815"/>
                  <a:pt x="4063331" y="4624304"/>
                </a:cubicBezTo>
                <a:cubicBezTo>
                  <a:pt x="4060963" y="4620170"/>
                  <a:pt x="4067599" y="4620732"/>
                  <a:pt x="4064625" y="4615744"/>
                </a:cubicBezTo>
                <a:cubicBezTo>
                  <a:pt x="4068128" y="4613491"/>
                  <a:pt x="4068128" y="4613491"/>
                  <a:pt x="4065154" y="4608504"/>
                </a:cubicBezTo>
                <a:lnTo>
                  <a:pt x="4056013" y="4614796"/>
                </a:lnTo>
                <a:cubicBezTo>
                  <a:pt x="4056960" y="4620122"/>
                  <a:pt x="4050218" y="4621008"/>
                  <a:pt x="4051164" y="4626334"/>
                </a:cubicBezTo>
                <a:lnTo>
                  <a:pt x="4048108" y="4631611"/>
                </a:lnTo>
                <a:cubicBezTo>
                  <a:pt x="4049318" y="4633317"/>
                  <a:pt x="4047843" y="4635231"/>
                  <a:pt x="4046420" y="4636422"/>
                </a:cubicBezTo>
                <a:lnTo>
                  <a:pt x="4042206" y="4639271"/>
                </a:lnTo>
                <a:lnTo>
                  <a:pt x="4035987" y="4651275"/>
                </a:lnTo>
                <a:cubicBezTo>
                  <a:pt x="4035170" y="4653318"/>
                  <a:pt x="4032983" y="4655828"/>
                  <a:pt x="4031561" y="4657019"/>
                </a:cubicBezTo>
                <a:cubicBezTo>
                  <a:pt x="4032772" y="4658724"/>
                  <a:pt x="4032008" y="4660044"/>
                  <a:pt x="4030585" y="4661235"/>
                </a:cubicBezTo>
                <a:lnTo>
                  <a:pt x="4026318" y="4664807"/>
                </a:lnTo>
                <a:cubicBezTo>
                  <a:pt x="4025107" y="4663102"/>
                  <a:pt x="4028717" y="4659401"/>
                  <a:pt x="4029533" y="4657358"/>
                </a:cubicBezTo>
                <a:cubicBezTo>
                  <a:pt x="4028217" y="4657101"/>
                  <a:pt x="4028981" y="4655781"/>
                  <a:pt x="4029087" y="4654333"/>
                </a:cubicBezTo>
                <a:cubicBezTo>
                  <a:pt x="4031167" y="4653271"/>
                  <a:pt x="4032484" y="4653528"/>
                  <a:pt x="4031326" y="4651098"/>
                </a:cubicBezTo>
                <a:cubicBezTo>
                  <a:pt x="4034753" y="4640752"/>
                  <a:pt x="4041577" y="4629601"/>
                  <a:pt x="4043687" y="4618998"/>
                </a:cubicBezTo>
                <a:cubicBezTo>
                  <a:pt x="4045163" y="4617083"/>
                  <a:pt x="4045268" y="4615634"/>
                  <a:pt x="4043453" y="4613078"/>
                </a:cubicBezTo>
                <a:lnTo>
                  <a:pt x="4042794" y="4612949"/>
                </a:lnTo>
                <a:cubicBezTo>
                  <a:pt x="4045639" y="4610566"/>
                  <a:pt x="4055573" y="4593414"/>
                  <a:pt x="4054415" y="4590983"/>
                </a:cubicBezTo>
                <a:cubicBezTo>
                  <a:pt x="4053783" y="4590493"/>
                  <a:pt x="4052796" y="4590300"/>
                  <a:pt x="4051788" y="4590380"/>
                </a:cubicBezTo>
                <a:cubicBezTo>
                  <a:pt x="4050781" y="4590457"/>
                  <a:pt x="4049753" y="4590808"/>
                  <a:pt x="4049042" y="4591403"/>
                </a:cubicBezTo>
                <a:lnTo>
                  <a:pt x="4046039" y="4595957"/>
                </a:lnTo>
                <a:cubicBezTo>
                  <a:pt x="4044617" y="4597148"/>
                  <a:pt x="4043088" y="4599787"/>
                  <a:pt x="4042929" y="4601959"/>
                </a:cubicBezTo>
                <a:cubicBezTo>
                  <a:pt x="4038768" y="4604083"/>
                  <a:pt x="4038450" y="4608427"/>
                  <a:pt x="4034894" y="4611405"/>
                </a:cubicBezTo>
                <a:lnTo>
                  <a:pt x="4007097" y="4653709"/>
                </a:lnTo>
                <a:cubicBezTo>
                  <a:pt x="4005016" y="4654771"/>
                  <a:pt x="4002223" y="4656429"/>
                  <a:pt x="4003987" y="4659711"/>
                </a:cubicBezTo>
                <a:cubicBezTo>
                  <a:pt x="4001195" y="4661369"/>
                  <a:pt x="3999720" y="4663284"/>
                  <a:pt x="3999508" y="4666180"/>
                </a:cubicBezTo>
                <a:cubicBezTo>
                  <a:pt x="3995952" y="4669157"/>
                  <a:pt x="3990339" y="4682013"/>
                  <a:pt x="3990127" y="4684910"/>
                </a:cubicBezTo>
                <a:lnTo>
                  <a:pt x="3981986" y="4695804"/>
                </a:lnTo>
                <a:lnTo>
                  <a:pt x="3982274" y="4701001"/>
                </a:lnTo>
                <a:cubicBezTo>
                  <a:pt x="3978059" y="4703849"/>
                  <a:pt x="3975385" y="4708467"/>
                  <a:pt x="3972869" y="4713208"/>
                </a:cubicBezTo>
                <a:lnTo>
                  <a:pt x="3970532" y="4717478"/>
                </a:lnTo>
                <a:lnTo>
                  <a:pt x="3968567" y="4715749"/>
                </a:lnTo>
                <a:cubicBezTo>
                  <a:pt x="3972128" y="4711093"/>
                  <a:pt x="3981455" y="4699654"/>
                  <a:pt x="3981047" y="4691554"/>
                </a:cubicBezTo>
                <a:lnTo>
                  <a:pt x="3994116" y="4669218"/>
                </a:lnTo>
                <a:lnTo>
                  <a:pt x="3993784" y="4665900"/>
                </a:lnTo>
                <a:cubicBezTo>
                  <a:pt x="3995322" y="4657133"/>
                  <a:pt x="4003624" y="4651539"/>
                  <a:pt x="4002625" y="4641581"/>
                </a:cubicBezTo>
                <a:lnTo>
                  <a:pt x="4004496" y="4636134"/>
                </a:lnTo>
                <a:cubicBezTo>
                  <a:pt x="4004496" y="4636134"/>
                  <a:pt x="4005009" y="4633212"/>
                  <a:pt x="4004163" y="4632815"/>
                </a:cubicBezTo>
                <a:lnTo>
                  <a:pt x="4002216" y="4633484"/>
                </a:lnTo>
                <a:cubicBezTo>
                  <a:pt x="3996014" y="4647970"/>
                  <a:pt x="3988378" y="4660201"/>
                  <a:pt x="3980152" y="4670577"/>
                </a:cubicBezTo>
                <a:lnTo>
                  <a:pt x="3979819" y="4667258"/>
                </a:lnTo>
                <a:cubicBezTo>
                  <a:pt x="3981357" y="4658492"/>
                  <a:pt x="3988225" y="4650641"/>
                  <a:pt x="3992043" y="4644527"/>
                </a:cubicBezTo>
                <a:lnTo>
                  <a:pt x="3996810" y="4627785"/>
                </a:lnTo>
                <a:cubicBezTo>
                  <a:pt x="3999859" y="4626053"/>
                  <a:pt x="4012236" y="4612881"/>
                  <a:pt x="4011315" y="4607704"/>
                </a:cubicBezTo>
                <a:cubicBezTo>
                  <a:pt x="4012159" y="4608099"/>
                  <a:pt x="4013262" y="4607036"/>
                  <a:pt x="4013518" y="4605575"/>
                </a:cubicBezTo>
                <a:cubicBezTo>
                  <a:pt x="4014031" y="4602651"/>
                  <a:pt x="4011750" y="4600002"/>
                  <a:pt x="4011162" y="4598143"/>
                </a:cubicBezTo>
                <a:lnTo>
                  <a:pt x="4002963" y="4592717"/>
                </a:lnTo>
                <a:cubicBezTo>
                  <a:pt x="4008396" y="4582614"/>
                  <a:pt x="4027258" y="4537693"/>
                  <a:pt x="4033356" y="4534228"/>
                </a:cubicBezTo>
                <a:lnTo>
                  <a:pt x="4033535" y="4527986"/>
                </a:lnTo>
                <a:cubicBezTo>
                  <a:pt x="4034304" y="4523601"/>
                  <a:pt x="4036252" y="4522935"/>
                  <a:pt x="4038199" y="4522265"/>
                </a:cubicBezTo>
                <a:lnTo>
                  <a:pt x="4039918" y="4507258"/>
                </a:lnTo>
                <a:lnTo>
                  <a:pt x="4044582" y="4501539"/>
                </a:lnTo>
                <a:lnTo>
                  <a:pt x="4043735" y="4501142"/>
                </a:lnTo>
                <a:cubicBezTo>
                  <a:pt x="4042890" y="4500746"/>
                  <a:pt x="4043403" y="4497824"/>
                  <a:pt x="4043403" y="4497824"/>
                </a:cubicBezTo>
                <a:cubicBezTo>
                  <a:pt x="4045198" y="4487594"/>
                  <a:pt x="4051988" y="4474965"/>
                  <a:pt x="4056320" y="4465928"/>
                </a:cubicBezTo>
                <a:cubicBezTo>
                  <a:pt x="4052169" y="4468724"/>
                  <a:pt x="4029847" y="4507279"/>
                  <a:pt x="4029592" y="4508740"/>
                </a:cubicBezTo>
                <a:lnTo>
                  <a:pt x="4030181" y="4510599"/>
                </a:lnTo>
                <a:cubicBezTo>
                  <a:pt x="4028899" y="4517904"/>
                  <a:pt x="4013064" y="4524711"/>
                  <a:pt x="4016009" y="4533997"/>
                </a:cubicBezTo>
                <a:cubicBezTo>
                  <a:pt x="4010757" y="4537860"/>
                  <a:pt x="3991436" y="4554099"/>
                  <a:pt x="3990155" y="4561407"/>
                </a:cubicBezTo>
                <a:cubicBezTo>
                  <a:pt x="3987361" y="4561677"/>
                  <a:pt x="3980162" y="4566209"/>
                  <a:pt x="3982775" y="4572177"/>
                </a:cubicBezTo>
                <a:lnTo>
                  <a:pt x="3970987" y="4587208"/>
                </a:lnTo>
                <a:lnTo>
                  <a:pt x="3967245" y="4598104"/>
                </a:lnTo>
                <a:cubicBezTo>
                  <a:pt x="3965041" y="4600233"/>
                  <a:pt x="3953433" y="4609020"/>
                  <a:pt x="3954611" y="4612736"/>
                </a:cubicBezTo>
                <a:lnTo>
                  <a:pt x="3948590" y="4620982"/>
                </a:lnTo>
                <a:cubicBezTo>
                  <a:pt x="3949178" y="4622839"/>
                  <a:pt x="3949512" y="4626158"/>
                  <a:pt x="3949256" y="4627620"/>
                </a:cubicBezTo>
                <a:cubicBezTo>
                  <a:pt x="3948742" y="4630543"/>
                  <a:pt x="3938929" y="4642148"/>
                  <a:pt x="3928512" y="4653274"/>
                </a:cubicBezTo>
                <a:lnTo>
                  <a:pt x="3916991" y="4664946"/>
                </a:lnTo>
                <a:lnTo>
                  <a:pt x="3917466" y="4663831"/>
                </a:lnTo>
                <a:cubicBezTo>
                  <a:pt x="3919712" y="4658387"/>
                  <a:pt x="3921265" y="4654383"/>
                  <a:pt x="3921447" y="4653354"/>
                </a:cubicBezTo>
                <a:cubicBezTo>
                  <a:pt x="3928043" y="4651994"/>
                  <a:pt x="3925897" y="4633167"/>
                  <a:pt x="3932493" y="4631805"/>
                </a:cubicBezTo>
                <a:cubicBezTo>
                  <a:pt x="3934177" y="4622201"/>
                  <a:pt x="3946297" y="4610066"/>
                  <a:pt x="3947982" y="4600461"/>
                </a:cubicBezTo>
                <a:lnTo>
                  <a:pt x="3951462" y="4596153"/>
                </a:lnTo>
                <a:cubicBezTo>
                  <a:pt x="3954591" y="4578318"/>
                  <a:pt x="3962150" y="4571466"/>
                  <a:pt x="3965279" y="4553631"/>
                </a:cubicBezTo>
                <a:lnTo>
                  <a:pt x="3969483" y="4545207"/>
                </a:lnTo>
                <a:cubicBezTo>
                  <a:pt x="3972001" y="4546387"/>
                  <a:pt x="3985206" y="4522882"/>
                  <a:pt x="3986169" y="4517393"/>
                </a:cubicBezTo>
                <a:cubicBezTo>
                  <a:pt x="3990365" y="4519361"/>
                  <a:pt x="3992531" y="4507014"/>
                  <a:pt x="3992413" y="4502502"/>
                </a:cubicBezTo>
                <a:cubicBezTo>
                  <a:pt x="3994573" y="4500546"/>
                  <a:pt x="3996616" y="4494081"/>
                  <a:pt x="3997339" y="4489963"/>
                </a:cubicBezTo>
                <a:lnTo>
                  <a:pt x="4001059" y="4484284"/>
                </a:lnTo>
                <a:lnTo>
                  <a:pt x="4005138" y="4481741"/>
                </a:lnTo>
                <a:lnTo>
                  <a:pt x="4020153" y="4442750"/>
                </a:lnTo>
                <a:lnTo>
                  <a:pt x="4020518" y="4435496"/>
                </a:lnTo>
                <a:cubicBezTo>
                  <a:pt x="4021241" y="4431381"/>
                  <a:pt x="4022801" y="4427656"/>
                  <a:pt x="4025560" y="4427467"/>
                </a:cubicBezTo>
                <a:lnTo>
                  <a:pt x="4032163" y="4415713"/>
                </a:lnTo>
                <a:cubicBezTo>
                  <a:pt x="4033607" y="4407481"/>
                  <a:pt x="4036241" y="4413170"/>
                  <a:pt x="4038408" y="4400823"/>
                </a:cubicBezTo>
                <a:cubicBezTo>
                  <a:pt x="4039130" y="4396706"/>
                  <a:pt x="4040692" y="4392985"/>
                  <a:pt x="4043209" y="4394165"/>
                </a:cubicBezTo>
                <a:cubicBezTo>
                  <a:pt x="4044893" y="4384560"/>
                  <a:pt x="4048616" y="4378881"/>
                  <a:pt x="4050300" y="4369276"/>
                </a:cubicBezTo>
                <a:cubicBezTo>
                  <a:pt x="4063740" y="4354790"/>
                  <a:pt x="4083673" y="4313649"/>
                  <a:pt x="4088006" y="4288952"/>
                </a:cubicBezTo>
                <a:cubicBezTo>
                  <a:pt x="4093041" y="4291314"/>
                  <a:pt x="4093289" y="4279550"/>
                  <a:pt x="4094251" y="4274062"/>
                </a:cubicBezTo>
                <a:lnTo>
                  <a:pt x="4099774" y="4263289"/>
                </a:lnTo>
                <a:cubicBezTo>
                  <a:pt x="4100497" y="4259172"/>
                  <a:pt x="4102298" y="4254075"/>
                  <a:pt x="4104458" y="4252119"/>
                </a:cubicBezTo>
                <a:lnTo>
                  <a:pt x="4109383" y="4239579"/>
                </a:lnTo>
                <a:lnTo>
                  <a:pt x="4107105" y="4237027"/>
                </a:lnTo>
                <a:cubicBezTo>
                  <a:pt x="4105427" y="4236240"/>
                  <a:pt x="4104107" y="4238591"/>
                  <a:pt x="4103625" y="4241335"/>
                </a:cubicBezTo>
                <a:cubicBezTo>
                  <a:pt x="4099306" y="4245249"/>
                  <a:pt x="4094265" y="4253279"/>
                  <a:pt x="4092820" y="4261511"/>
                </a:cubicBezTo>
                <a:cubicBezTo>
                  <a:pt x="4089821" y="4263074"/>
                  <a:pt x="4088858" y="4268562"/>
                  <a:pt x="4088136" y="4272680"/>
                </a:cubicBezTo>
                <a:cubicBezTo>
                  <a:pt x="4081897" y="4277177"/>
                  <a:pt x="4074455" y="4288536"/>
                  <a:pt x="4069654" y="4295195"/>
                </a:cubicBezTo>
                <a:cubicBezTo>
                  <a:pt x="4064496" y="4298715"/>
                  <a:pt x="4058856" y="4304979"/>
                  <a:pt x="4057411" y="4313212"/>
                </a:cubicBezTo>
                <a:lnTo>
                  <a:pt x="4053332" y="4315754"/>
                </a:lnTo>
                <a:lnTo>
                  <a:pt x="4051407" y="4326731"/>
                </a:lnTo>
                <a:cubicBezTo>
                  <a:pt x="4048408" y="4328295"/>
                  <a:pt x="4046365" y="4334760"/>
                  <a:pt x="4045643" y="4338877"/>
                </a:cubicBezTo>
                <a:lnTo>
                  <a:pt x="4038806" y="4341611"/>
                </a:lnTo>
                <a:cubicBezTo>
                  <a:pt x="4037843" y="4347099"/>
                  <a:pt x="4035800" y="4353565"/>
                  <a:pt x="4032802" y="4355128"/>
                </a:cubicBezTo>
                <a:cubicBezTo>
                  <a:pt x="4031598" y="4361990"/>
                  <a:pt x="4022361" y="4368051"/>
                  <a:pt x="4018282" y="4370593"/>
                </a:cubicBezTo>
                <a:lnTo>
                  <a:pt x="4017559" y="4374709"/>
                </a:lnTo>
                <a:cubicBezTo>
                  <a:pt x="4016720" y="4374315"/>
                  <a:pt x="4016486" y="4365295"/>
                  <a:pt x="4016726" y="4363924"/>
                </a:cubicBezTo>
                <a:lnTo>
                  <a:pt x="4021170" y="4354128"/>
                </a:lnTo>
                <a:cubicBezTo>
                  <a:pt x="4022133" y="4348640"/>
                  <a:pt x="4022615" y="4345896"/>
                  <a:pt x="4019258" y="4344321"/>
                </a:cubicBezTo>
                <a:lnTo>
                  <a:pt x="4016740" y="4343140"/>
                </a:lnTo>
                <a:lnTo>
                  <a:pt x="4014092" y="4358232"/>
                </a:lnTo>
                <a:cubicBezTo>
                  <a:pt x="4008219" y="4355477"/>
                  <a:pt x="4003176" y="4363508"/>
                  <a:pt x="3997303" y="4360754"/>
                </a:cubicBezTo>
                <a:cubicBezTo>
                  <a:pt x="3985775" y="4385046"/>
                  <a:pt x="3987206" y="4397597"/>
                  <a:pt x="3969095" y="4402466"/>
                </a:cubicBezTo>
                <a:lnTo>
                  <a:pt x="3965966" y="4420304"/>
                </a:lnTo>
                <a:cubicBezTo>
                  <a:pt x="3961049" y="4422452"/>
                  <a:pt x="3955409" y="4428716"/>
                  <a:pt x="3953964" y="4436949"/>
                </a:cubicBezTo>
                <a:cubicBezTo>
                  <a:pt x="3947251" y="4433800"/>
                  <a:pt x="3948792" y="4461253"/>
                  <a:pt x="3941239" y="4457710"/>
                </a:cubicBezTo>
                <a:cubicBezTo>
                  <a:pt x="3942202" y="4452221"/>
                  <a:pt x="3939087" y="4449276"/>
                  <a:pt x="3940049" y="4443788"/>
                </a:cubicBezTo>
                <a:cubicBezTo>
                  <a:pt x="3940771" y="4439671"/>
                  <a:pt x="3942574" y="4434576"/>
                  <a:pt x="3945332" y="4434385"/>
                </a:cubicBezTo>
                <a:cubicBezTo>
                  <a:pt x="3945813" y="4431642"/>
                  <a:pt x="3947863" y="4414784"/>
                  <a:pt x="3951220" y="4416358"/>
                </a:cubicBezTo>
                <a:cubicBezTo>
                  <a:pt x="3952540" y="4414007"/>
                  <a:pt x="3962389" y="4388927"/>
                  <a:pt x="3956515" y="4386172"/>
                </a:cubicBezTo>
                <a:lnTo>
                  <a:pt x="3960958" y="4376376"/>
                </a:lnTo>
                <a:cubicBezTo>
                  <a:pt x="3963957" y="4374813"/>
                  <a:pt x="3966358" y="4371483"/>
                  <a:pt x="3968758" y="4368155"/>
                </a:cubicBezTo>
                <a:lnTo>
                  <a:pt x="3970925" y="4355805"/>
                </a:lnTo>
                <a:lnTo>
                  <a:pt x="3978002" y="4351701"/>
                </a:lnTo>
                <a:lnTo>
                  <a:pt x="3980409" y="4337980"/>
                </a:lnTo>
                <a:lnTo>
                  <a:pt x="3984970" y="4332693"/>
                </a:lnTo>
                <a:lnTo>
                  <a:pt x="3981613" y="4331118"/>
                </a:lnTo>
                <a:lnTo>
                  <a:pt x="3987377" y="4318972"/>
                </a:lnTo>
                <a:cubicBezTo>
                  <a:pt x="3981028" y="4308570"/>
                  <a:pt x="3991697" y="4315058"/>
                  <a:pt x="3994214" y="4316239"/>
                </a:cubicBezTo>
                <a:cubicBezTo>
                  <a:pt x="3996732" y="4317420"/>
                  <a:pt x="3998052" y="4315069"/>
                  <a:pt x="3998774" y="4310954"/>
                </a:cubicBezTo>
                <a:cubicBezTo>
                  <a:pt x="4003094" y="4307040"/>
                  <a:pt x="4004902" y="4291552"/>
                  <a:pt x="4008864" y="4284501"/>
                </a:cubicBezTo>
                <a:lnTo>
                  <a:pt x="4002874" y="4277237"/>
                </a:lnTo>
                <a:lnTo>
                  <a:pt x="3995672" y="4287223"/>
                </a:lnTo>
                <a:cubicBezTo>
                  <a:pt x="3994709" y="4292712"/>
                  <a:pt x="3990871" y="4293882"/>
                  <a:pt x="3988594" y="4291329"/>
                </a:cubicBezTo>
                <a:cubicBezTo>
                  <a:pt x="3987631" y="4296818"/>
                  <a:pt x="3985830" y="4301912"/>
                  <a:pt x="3982589" y="4304847"/>
                </a:cubicBezTo>
                <a:lnTo>
                  <a:pt x="3980664" y="4315823"/>
                </a:lnTo>
                <a:cubicBezTo>
                  <a:pt x="3976344" y="4319737"/>
                  <a:pt x="3973703" y="4324438"/>
                  <a:pt x="3972258" y="4332671"/>
                </a:cubicBezTo>
                <a:lnTo>
                  <a:pt x="3966378" y="4340308"/>
                </a:lnTo>
                <a:lnTo>
                  <a:pt x="3961811" y="4355987"/>
                </a:lnTo>
                <a:cubicBezTo>
                  <a:pt x="3960731" y="4356963"/>
                  <a:pt x="3958571" y="4358921"/>
                  <a:pt x="3956893" y="4358134"/>
                </a:cubicBezTo>
                <a:cubicBezTo>
                  <a:pt x="3952698" y="4356166"/>
                  <a:pt x="3961460" y="4342456"/>
                  <a:pt x="3962182" y="4338340"/>
                </a:cubicBezTo>
                <a:lnTo>
                  <a:pt x="3954630" y="4334798"/>
                </a:lnTo>
                <a:lnTo>
                  <a:pt x="3954506" y="4340680"/>
                </a:lnTo>
                <a:cubicBezTo>
                  <a:pt x="3953784" y="4344795"/>
                  <a:pt x="3951026" y="4344987"/>
                  <a:pt x="3949348" y="4344200"/>
                </a:cubicBezTo>
                <a:cubicBezTo>
                  <a:pt x="3947188" y="4346157"/>
                  <a:pt x="3943948" y="4349091"/>
                  <a:pt x="3941190" y="4349284"/>
                </a:cubicBezTo>
                <a:lnTo>
                  <a:pt x="3936746" y="4359080"/>
                </a:lnTo>
                <a:lnTo>
                  <a:pt x="3928114" y="4356515"/>
                </a:lnTo>
                <a:lnTo>
                  <a:pt x="3924276" y="4357685"/>
                </a:lnTo>
                <a:cubicBezTo>
                  <a:pt x="3920920" y="4356110"/>
                  <a:pt x="3921037" y="4360621"/>
                  <a:pt x="3920315" y="4364736"/>
                </a:cubicBezTo>
                <a:cubicBezTo>
                  <a:pt x="3920075" y="4366109"/>
                  <a:pt x="3918994" y="4367087"/>
                  <a:pt x="3917914" y="4368066"/>
                </a:cubicBezTo>
                <a:cubicBezTo>
                  <a:pt x="3916834" y="4369043"/>
                  <a:pt x="3913711" y="4376489"/>
                  <a:pt x="3912873" y="4376096"/>
                </a:cubicBezTo>
                <a:cubicBezTo>
                  <a:pt x="3912033" y="4375701"/>
                  <a:pt x="3912515" y="4372958"/>
                  <a:pt x="3912515" y="4372958"/>
                </a:cubicBezTo>
                <a:cubicBezTo>
                  <a:pt x="3914681" y="4360610"/>
                  <a:pt x="3922241" y="4353760"/>
                  <a:pt x="3924166" y="4342783"/>
                </a:cubicBezTo>
                <a:cubicBezTo>
                  <a:pt x="3924648" y="4340039"/>
                  <a:pt x="3924049" y="4338274"/>
                  <a:pt x="3922371" y="4337487"/>
                </a:cubicBezTo>
                <a:lnTo>
                  <a:pt x="3920940" y="4324936"/>
                </a:lnTo>
                <a:lnTo>
                  <a:pt x="3913622" y="4330414"/>
                </a:lnTo>
                <a:cubicBezTo>
                  <a:pt x="3912418" y="4337273"/>
                  <a:pt x="3908821" y="4337071"/>
                  <a:pt x="3907377" y="4345304"/>
                </a:cubicBezTo>
                <a:lnTo>
                  <a:pt x="3904020" y="4343730"/>
                </a:lnTo>
                <a:cubicBezTo>
                  <a:pt x="3897307" y="4340581"/>
                  <a:pt x="3904488" y="4361769"/>
                  <a:pt x="3893579" y="4356652"/>
                </a:cubicBezTo>
                <a:cubicBezTo>
                  <a:pt x="3889018" y="4361937"/>
                  <a:pt x="3884699" y="4365851"/>
                  <a:pt x="3879540" y="4369371"/>
                </a:cubicBezTo>
                <a:cubicBezTo>
                  <a:pt x="3877614" y="4380347"/>
                  <a:pt x="3872215" y="4385241"/>
                  <a:pt x="3867414" y="4391899"/>
                </a:cubicBezTo>
                <a:cubicBezTo>
                  <a:pt x="3869105" y="4371903"/>
                  <a:pt x="3873426" y="4367989"/>
                  <a:pt x="3875351" y="4357012"/>
                </a:cubicBezTo>
                <a:lnTo>
                  <a:pt x="3869477" y="4354257"/>
                </a:lnTo>
                <a:lnTo>
                  <a:pt x="3868266" y="4354700"/>
                </a:lnTo>
                <a:lnTo>
                  <a:pt x="3877005" y="4336672"/>
                </a:lnTo>
                <a:cubicBezTo>
                  <a:pt x="3881241" y="4327460"/>
                  <a:pt x="3884993" y="4318751"/>
                  <a:pt x="3887823" y="4311378"/>
                </a:cubicBezTo>
                <a:cubicBezTo>
                  <a:pt x="3889830" y="4313438"/>
                  <a:pt x="3894193" y="4299645"/>
                  <a:pt x="3896708" y="4293093"/>
                </a:cubicBezTo>
                <a:lnTo>
                  <a:pt x="3903706" y="4279723"/>
                </a:lnTo>
                <a:cubicBezTo>
                  <a:pt x="3905593" y="4274807"/>
                  <a:pt x="3908443" y="4268597"/>
                  <a:pt x="3910370" y="4266007"/>
                </a:cubicBezTo>
                <a:lnTo>
                  <a:pt x="3917663" y="4250656"/>
                </a:lnTo>
                <a:lnTo>
                  <a:pt x="3917288" y="4247988"/>
                </a:lnTo>
                <a:cubicBezTo>
                  <a:pt x="3916619" y="4247302"/>
                  <a:pt x="3915027" y="4250235"/>
                  <a:pt x="3913769" y="4253512"/>
                </a:cubicBezTo>
                <a:cubicBezTo>
                  <a:pt x="3909916" y="4258692"/>
                  <a:pt x="3904176" y="4268784"/>
                  <a:pt x="3900402" y="4278614"/>
                </a:cubicBezTo>
                <a:cubicBezTo>
                  <a:pt x="3898141" y="4280861"/>
                  <a:pt x="3895625" y="4287413"/>
                  <a:pt x="3893738" y="4292329"/>
                </a:cubicBezTo>
                <a:cubicBezTo>
                  <a:pt x="3888587" y="4298460"/>
                  <a:pt x="3880291" y="4312782"/>
                  <a:pt x="3875179" y="4321239"/>
                </a:cubicBezTo>
                <a:cubicBezTo>
                  <a:pt x="3873086" y="4323657"/>
                  <a:pt x="3870677" y="4326894"/>
                  <a:pt x="3868321" y="4330756"/>
                </a:cubicBezTo>
                <a:lnTo>
                  <a:pt x="3868320" y="4330758"/>
                </a:lnTo>
                <a:lnTo>
                  <a:pt x="3867213" y="4330921"/>
                </a:lnTo>
                <a:lnTo>
                  <a:pt x="3866060" y="4335335"/>
                </a:lnTo>
                <a:lnTo>
                  <a:pt x="3861773" y="4344018"/>
                </a:lnTo>
                <a:lnTo>
                  <a:pt x="3858547" y="4347561"/>
                </a:lnTo>
                <a:lnTo>
                  <a:pt x="3853516" y="4360666"/>
                </a:lnTo>
                <a:cubicBezTo>
                  <a:pt x="3851255" y="4362913"/>
                  <a:pt x="3847776" y="4370759"/>
                  <a:pt x="3845889" y="4375675"/>
                </a:cubicBezTo>
                <a:lnTo>
                  <a:pt x="3841033" y="4379826"/>
                </a:lnTo>
                <a:cubicBezTo>
                  <a:pt x="3838516" y="4386379"/>
                  <a:pt x="3835038" y="4394226"/>
                  <a:pt x="3832777" y="4396473"/>
                </a:cubicBezTo>
                <a:cubicBezTo>
                  <a:pt x="3829631" y="4404665"/>
                  <a:pt x="3822219" y="4413042"/>
                  <a:pt x="3818994" y="4416584"/>
                </a:cubicBezTo>
                <a:lnTo>
                  <a:pt x="3817108" y="4421498"/>
                </a:lnTo>
                <a:cubicBezTo>
                  <a:pt x="3816774" y="4421154"/>
                  <a:pt x="3819878" y="4410638"/>
                  <a:pt x="3820507" y="4409001"/>
                </a:cubicBezTo>
                <a:lnTo>
                  <a:pt x="3826542" y="4396926"/>
                </a:lnTo>
                <a:cubicBezTo>
                  <a:pt x="3829058" y="4390373"/>
                  <a:pt x="3830316" y="4387096"/>
                  <a:pt x="3828977" y="4385724"/>
                </a:cubicBezTo>
                <a:lnTo>
                  <a:pt x="3827974" y="4384693"/>
                </a:lnTo>
                <a:lnTo>
                  <a:pt x="3824740" y="4393119"/>
                </a:lnTo>
                <a:lnTo>
                  <a:pt x="3824622" y="4389433"/>
                </a:lnTo>
                <a:cubicBezTo>
                  <a:pt x="3825204" y="4383042"/>
                  <a:pt x="3827514" y="4381576"/>
                  <a:pt x="3829824" y="4380108"/>
                </a:cubicBezTo>
                <a:lnTo>
                  <a:pt x="3830707" y="4358478"/>
                </a:lnTo>
                <a:lnTo>
                  <a:pt x="3835909" y="4349156"/>
                </a:lnTo>
                <a:lnTo>
                  <a:pt x="3834850" y="4348824"/>
                </a:lnTo>
                <a:cubicBezTo>
                  <a:pt x="3833793" y="4348493"/>
                  <a:pt x="3834181" y="4344234"/>
                  <a:pt x="3834181" y="4344234"/>
                </a:cubicBezTo>
                <a:lnTo>
                  <a:pt x="3835970" y="4336036"/>
                </a:lnTo>
                <a:lnTo>
                  <a:pt x="3836604" y="4334743"/>
                </a:lnTo>
                <a:cubicBezTo>
                  <a:pt x="3839329" y="4328404"/>
                  <a:pt x="3842169" y="4321613"/>
                  <a:pt x="3844558" y="4317214"/>
                </a:cubicBezTo>
                <a:lnTo>
                  <a:pt x="3843769" y="4309554"/>
                </a:lnTo>
                <a:lnTo>
                  <a:pt x="3841725" y="4312935"/>
                </a:lnTo>
                <a:lnTo>
                  <a:pt x="3847301" y="4295768"/>
                </a:lnTo>
                <a:cubicBezTo>
                  <a:pt x="3846098" y="4297034"/>
                  <a:pt x="3843695" y="4301758"/>
                  <a:pt x="3840765" y="4308165"/>
                </a:cubicBezTo>
                <a:lnTo>
                  <a:pt x="3832024" y="4328435"/>
                </a:lnTo>
                <a:lnTo>
                  <a:pt x="3830616" y="4328027"/>
                </a:lnTo>
                <a:cubicBezTo>
                  <a:pt x="3828100" y="4334579"/>
                  <a:pt x="3825250" y="4340790"/>
                  <a:pt x="3822360" y="4344672"/>
                </a:cubicBezTo>
                <a:lnTo>
                  <a:pt x="3817329" y="4357778"/>
                </a:lnTo>
                <a:cubicBezTo>
                  <a:pt x="3813476" y="4362959"/>
                  <a:pt x="3810290" y="4368825"/>
                  <a:pt x="3806517" y="4378654"/>
                </a:cubicBezTo>
                <a:lnTo>
                  <a:pt x="3800442" y="4388407"/>
                </a:lnTo>
                <a:lnTo>
                  <a:pt x="3792226" y="4407379"/>
                </a:lnTo>
                <a:cubicBezTo>
                  <a:pt x="3791263" y="4408673"/>
                  <a:pt x="3789336" y="4411262"/>
                  <a:pt x="3788667" y="4410576"/>
                </a:cubicBezTo>
                <a:cubicBezTo>
                  <a:pt x="3786995" y="4408860"/>
                  <a:pt x="3796884" y="4391604"/>
                  <a:pt x="3798770" y="4386690"/>
                </a:cubicBezTo>
                <a:lnTo>
                  <a:pt x="3795761" y="4383601"/>
                </a:lnTo>
                <a:lnTo>
                  <a:pt x="3793579" y="4390497"/>
                </a:lnTo>
                <a:cubicBezTo>
                  <a:pt x="3791692" y="4395410"/>
                  <a:pt x="3790060" y="4396020"/>
                  <a:pt x="3789391" y="4395334"/>
                </a:cubicBezTo>
                <a:cubicBezTo>
                  <a:pt x="3787464" y="4397925"/>
                  <a:pt x="3784575" y="4401808"/>
                  <a:pt x="3782942" y="4402418"/>
                </a:cubicBezTo>
                <a:lnTo>
                  <a:pt x="3776907" y="4414494"/>
                </a:lnTo>
                <a:lnTo>
                  <a:pt x="3772934" y="4412698"/>
                </a:lnTo>
                <a:lnTo>
                  <a:pt x="3770338" y="4414602"/>
                </a:lnTo>
                <a:cubicBezTo>
                  <a:pt x="3769001" y="4413229"/>
                  <a:pt x="3767448" y="4418488"/>
                  <a:pt x="3765562" y="4423401"/>
                </a:cubicBezTo>
                <a:cubicBezTo>
                  <a:pt x="3764933" y="4425041"/>
                  <a:pt x="3763970" y="4426334"/>
                  <a:pt x="3763006" y="4427630"/>
                </a:cubicBezTo>
                <a:cubicBezTo>
                  <a:pt x="3762043" y="4428924"/>
                  <a:pt x="3757600" y="4438067"/>
                  <a:pt x="3757266" y="4437724"/>
                </a:cubicBezTo>
                <a:cubicBezTo>
                  <a:pt x="3756931" y="4437381"/>
                  <a:pt x="3758190" y="4434104"/>
                  <a:pt x="3758190" y="4434104"/>
                </a:cubicBezTo>
                <a:cubicBezTo>
                  <a:pt x="3763849" y="4419361"/>
                  <a:pt x="3770594" y="4410296"/>
                  <a:pt x="3775625" y="4397190"/>
                </a:cubicBezTo>
                <a:cubicBezTo>
                  <a:pt x="3776883" y="4393913"/>
                  <a:pt x="3777177" y="4391933"/>
                  <a:pt x="3776508" y="4391246"/>
                </a:cubicBezTo>
                <a:lnTo>
                  <a:pt x="3780202" y="4376768"/>
                </a:lnTo>
                <a:lnTo>
                  <a:pt x="3774088" y="4384195"/>
                </a:lnTo>
                <a:cubicBezTo>
                  <a:pt x="3770944" y="4392384"/>
                  <a:pt x="3768976" y="4392651"/>
                  <a:pt x="3765203" y="4402481"/>
                </a:cubicBezTo>
                <a:lnTo>
                  <a:pt x="3763865" y="4401107"/>
                </a:lnTo>
                <a:cubicBezTo>
                  <a:pt x="3762527" y="4399734"/>
                  <a:pt x="3760975" y="4404992"/>
                  <a:pt x="3759213" y="4410035"/>
                </a:cubicBezTo>
                <a:lnTo>
                  <a:pt x="3758249" y="4412292"/>
                </a:lnTo>
                <a:lnTo>
                  <a:pt x="3763600" y="4397604"/>
                </a:lnTo>
                <a:cubicBezTo>
                  <a:pt x="3765078" y="4393053"/>
                  <a:pt x="3766098" y="4389258"/>
                  <a:pt x="3766280" y="4387258"/>
                </a:cubicBezTo>
                <a:cubicBezTo>
                  <a:pt x="3771531" y="4388904"/>
                  <a:pt x="3773171" y="4370904"/>
                  <a:pt x="3772667" y="4364574"/>
                </a:cubicBezTo>
                <a:cubicBezTo>
                  <a:pt x="3775131" y="4361232"/>
                  <a:pt x="3777093" y="4351563"/>
                  <a:pt x="3777640" y="4345562"/>
                </a:cubicBezTo>
                <a:lnTo>
                  <a:pt x="3781700" y="4336549"/>
                </a:lnTo>
                <a:lnTo>
                  <a:pt x="3786447" y="4331864"/>
                </a:lnTo>
                <a:lnTo>
                  <a:pt x="3801546" y="4272827"/>
                </a:lnTo>
                <a:lnTo>
                  <a:pt x="3801407" y="4262497"/>
                </a:lnTo>
                <a:cubicBezTo>
                  <a:pt x="3801954" y="4256499"/>
                  <a:pt x="3803549" y="4250826"/>
                  <a:pt x="3806883" y="4249815"/>
                </a:cubicBezTo>
                <a:lnTo>
                  <a:pt x="3813955" y="4231460"/>
                </a:lnTo>
                <a:cubicBezTo>
                  <a:pt x="3815047" y="4219460"/>
                  <a:pt x="3818702" y="4226774"/>
                  <a:pt x="3820341" y="4208776"/>
                </a:cubicBezTo>
                <a:cubicBezTo>
                  <a:pt x="3820888" y="4202774"/>
                  <a:pt x="3822485" y="4197105"/>
                  <a:pt x="3825635" y="4198092"/>
                </a:cubicBezTo>
                <a:cubicBezTo>
                  <a:pt x="3826910" y="4184090"/>
                  <a:pt x="3830972" y="4175079"/>
                  <a:pt x="3832247" y="4161079"/>
                </a:cubicBezTo>
                <a:cubicBezTo>
                  <a:pt x="3847399" y="4137026"/>
                  <a:pt x="3868294" y="4073632"/>
                  <a:pt x="3871574" y="4037634"/>
                </a:cubicBezTo>
                <a:cubicBezTo>
                  <a:pt x="3877874" y="4039607"/>
                  <a:pt x="3877232" y="4022949"/>
                  <a:pt x="3877960" y="4014950"/>
                </a:cubicBezTo>
                <a:lnTo>
                  <a:pt x="3883800" y="3998267"/>
                </a:lnTo>
                <a:cubicBezTo>
                  <a:pt x="3884347" y="3992266"/>
                  <a:pt x="3886124" y="3984594"/>
                  <a:pt x="3888589" y="3981252"/>
                </a:cubicBezTo>
                <a:lnTo>
                  <a:pt x="3893562" y="3962240"/>
                </a:lnTo>
                <a:lnTo>
                  <a:pt x="3890593" y="3959254"/>
                </a:lnTo>
                <a:cubicBezTo>
                  <a:pt x="3888492" y="3958597"/>
                  <a:pt x="3887079" y="3962268"/>
                  <a:pt x="3886715" y="3966267"/>
                </a:cubicBezTo>
                <a:cubicBezTo>
                  <a:pt x="3881786" y="3972952"/>
                  <a:pt x="3876311" y="3985634"/>
                  <a:pt x="3875217" y="3997634"/>
                </a:cubicBezTo>
                <a:cubicBezTo>
                  <a:pt x="3871702" y="4000647"/>
                  <a:pt x="3870973" y="4008647"/>
                  <a:pt x="3870427" y="4014648"/>
                </a:cubicBezTo>
                <a:cubicBezTo>
                  <a:pt x="3863215" y="4022673"/>
                  <a:pt x="3855093" y="4040698"/>
                  <a:pt x="3849799" y="4051383"/>
                </a:cubicBezTo>
                <a:cubicBezTo>
                  <a:pt x="3843821" y="4057738"/>
                  <a:pt x="3837477" y="4068092"/>
                  <a:pt x="3836384" y="4080093"/>
                </a:cubicBezTo>
                <a:lnTo>
                  <a:pt x="3831636" y="4084778"/>
                </a:lnTo>
                <a:lnTo>
                  <a:pt x="3830179" y="4100778"/>
                </a:lnTo>
                <a:cubicBezTo>
                  <a:pt x="3826665" y="4103791"/>
                  <a:pt x="3824703" y="4113459"/>
                  <a:pt x="3824157" y="4119461"/>
                </a:cubicBezTo>
                <a:lnTo>
                  <a:pt x="3816078" y="4125158"/>
                </a:lnTo>
                <a:cubicBezTo>
                  <a:pt x="3815349" y="4133159"/>
                  <a:pt x="3813388" y="4142828"/>
                  <a:pt x="3809874" y="4145841"/>
                </a:cubicBezTo>
                <a:cubicBezTo>
                  <a:pt x="3808963" y="4155843"/>
                  <a:pt x="3798236" y="4166880"/>
                  <a:pt x="3793489" y="4171565"/>
                </a:cubicBezTo>
                <a:lnTo>
                  <a:pt x="3792943" y="4177564"/>
                </a:lnTo>
                <a:cubicBezTo>
                  <a:pt x="3791892" y="4177235"/>
                  <a:pt x="3790885" y="4164577"/>
                  <a:pt x="3791067" y="4162578"/>
                </a:cubicBezTo>
                <a:lnTo>
                  <a:pt x="3795675" y="4147566"/>
                </a:lnTo>
                <a:cubicBezTo>
                  <a:pt x="3796404" y="4139566"/>
                  <a:pt x="3796768" y="4135566"/>
                  <a:pt x="3792568" y="4134251"/>
                </a:cubicBezTo>
                <a:lnTo>
                  <a:pt x="3789417" y="4133263"/>
                </a:lnTo>
                <a:lnTo>
                  <a:pt x="3787413" y="4155260"/>
                </a:lnTo>
                <a:cubicBezTo>
                  <a:pt x="3780063" y="4152958"/>
                  <a:pt x="3774587" y="4165643"/>
                  <a:pt x="3767237" y="4163342"/>
                </a:cubicBezTo>
                <a:cubicBezTo>
                  <a:pt x="3755193" y="4200710"/>
                  <a:pt x="3757936" y="4218024"/>
                  <a:pt x="3736344" y="4229773"/>
                </a:cubicBezTo>
                <a:lnTo>
                  <a:pt x="3733975" y="4255773"/>
                </a:lnTo>
                <a:cubicBezTo>
                  <a:pt x="3728180" y="4260127"/>
                  <a:pt x="3721835" y="4270482"/>
                  <a:pt x="3720742" y="4282482"/>
                </a:cubicBezTo>
                <a:cubicBezTo>
                  <a:pt x="3712342" y="4279850"/>
                  <a:pt x="3716413" y="4318152"/>
                  <a:pt x="3706962" y="4315192"/>
                </a:cubicBezTo>
                <a:cubicBezTo>
                  <a:pt x="3707691" y="4307192"/>
                  <a:pt x="3703672" y="4303878"/>
                  <a:pt x="3704401" y="4295877"/>
                </a:cubicBezTo>
                <a:cubicBezTo>
                  <a:pt x="3704948" y="4289877"/>
                  <a:pt x="3706727" y="4282206"/>
                  <a:pt x="3710059" y="4281194"/>
                </a:cubicBezTo>
                <a:cubicBezTo>
                  <a:pt x="3710423" y="4277195"/>
                  <a:pt x="3711560" y="4252865"/>
                  <a:pt x="3715760" y="4254181"/>
                </a:cubicBezTo>
                <a:cubicBezTo>
                  <a:pt x="3717174" y="4250510"/>
                  <a:pt x="3727118" y="4212484"/>
                  <a:pt x="3719768" y="4210182"/>
                </a:cubicBezTo>
                <a:lnTo>
                  <a:pt x="3724375" y="4195168"/>
                </a:lnTo>
                <a:cubicBezTo>
                  <a:pt x="3727891" y="4192157"/>
                  <a:pt x="3730537" y="4186812"/>
                  <a:pt x="3733184" y="4181472"/>
                </a:cubicBezTo>
                <a:lnTo>
                  <a:pt x="3734824" y="4163471"/>
                </a:lnTo>
                <a:lnTo>
                  <a:pt x="3743084" y="4155775"/>
                </a:lnTo>
                <a:lnTo>
                  <a:pt x="3744907" y="4135775"/>
                </a:lnTo>
                <a:lnTo>
                  <a:pt x="3750018" y="4127090"/>
                </a:lnTo>
                <a:lnTo>
                  <a:pt x="3745817" y="4125774"/>
                </a:lnTo>
                <a:lnTo>
                  <a:pt x="3751840" y="4107090"/>
                </a:lnTo>
                <a:cubicBezTo>
                  <a:pt x="3743301" y="4094131"/>
                  <a:pt x="3756769" y="4100405"/>
                  <a:pt x="3759920" y="4101393"/>
                </a:cubicBezTo>
                <a:cubicBezTo>
                  <a:pt x="3763070" y="4102380"/>
                  <a:pt x="3764484" y="4098709"/>
                  <a:pt x="3765031" y="4092710"/>
                </a:cubicBezTo>
                <a:cubicBezTo>
                  <a:pt x="3769960" y="4086026"/>
                  <a:pt x="3770913" y="4063696"/>
                  <a:pt x="3775157" y="4052684"/>
                </a:cubicBezTo>
                <a:lnTo>
                  <a:pt x="3767303" y="4044053"/>
                </a:lnTo>
                <a:lnTo>
                  <a:pt x="3759363" y="4060078"/>
                </a:lnTo>
                <a:cubicBezTo>
                  <a:pt x="3758634" y="4068078"/>
                  <a:pt x="3754070" y="4070762"/>
                  <a:pt x="3751101" y="4067776"/>
                </a:cubicBezTo>
                <a:cubicBezTo>
                  <a:pt x="3750372" y="4075777"/>
                  <a:pt x="3748594" y="4083448"/>
                  <a:pt x="3744896" y="4088458"/>
                </a:cubicBezTo>
                <a:lnTo>
                  <a:pt x="3743439" y="4104459"/>
                </a:lnTo>
                <a:cubicBezTo>
                  <a:pt x="3738510" y="4111143"/>
                  <a:pt x="3735681" y="4118484"/>
                  <a:pt x="3734588" y="4130484"/>
                </a:cubicBezTo>
                <a:lnTo>
                  <a:pt x="3728063" y="4142841"/>
                </a:lnTo>
                <a:lnTo>
                  <a:pt x="3723776" y="4166183"/>
                </a:lnTo>
                <a:cubicBezTo>
                  <a:pt x="3722543" y="4167852"/>
                  <a:pt x="3720079" y="4171194"/>
                  <a:pt x="3717979" y="4170536"/>
                </a:cubicBezTo>
                <a:cubicBezTo>
                  <a:pt x="3712729" y="4168891"/>
                  <a:pt x="3722265" y="4147194"/>
                  <a:pt x="3722812" y="4141195"/>
                </a:cubicBezTo>
                <a:lnTo>
                  <a:pt x="3713361" y="4138235"/>
                </a:lnTo>
                <a:lnTo>
                  <a:pt x="3713682" y="4146564"/>
                </a:lnTo>
                <a:cubicBezTo>
                  <a:pt x="3713136" y="4152563"/>
                  <a:pt x="3709804" y="4153577"/>
                  <a:pt x="3707704" y="4152919"/>
                </a:cubicBezTo>
                <a:cubicBezTo>
                  <a:pt x="3705239" y="4156261"/>
                  <a:pt x="3701542" y="4161272"/>
                  <a:pt x="3698210" y="4162287"/>
                </a:cubicBezTo>
                <a:lnTo>
                  <a:pt x="3693602" y="4177300"/>
                </a:lnTo>
                <a:lnTo>
                  <a:pt x="3682919" y="4176010"/>
                </a:lnTo>
                <a:lnTo>
                  <a:pt x="3678354" y="4178693"/>
                </a:lnTo>
                <a:cubicBezTo>
                  <a:pt x="3674153" y="4177377"/>
                  <a:pt x="3674657" y="4183707"/>
                  <a:pt x="3674111" y="4189706"/>
                </a:cubicBezTo>
                <a:cubicBezTo>
                  <a:pt x="3673929" y="4191707"/>
                  <a:pt x="3672696" y="4193377"/>
                  <a:pt x="3671464" y="4195050"/>
                </a:cubicBezTo>
                <a:cubicBezTo>
                  <a:pt x="3670231" y="4196719"/>
                  <a:pt x="3667038" y="4208061"/>
                  <a:pt x="3665989" y="4207732"/>
                </a:cubicBezTo>
                <a:cubicBezTo>
                  <a:pt x="3664938" y="4207403"/>
                  <a:pt x="3665302" y="4203403"/>
                  <a:pt x="3665302" y="4203403"/>
                </a:cubicBezTo>
                <a:cubicBezTo>
                  <a:pt x="3666942" y="4185404"/>
                  <a:pt x="3675569" y="4173706"/>
                  <a:pt x="3677026" y="4157707"/>
                </a:cubicBezTo>
                <a:cubicBezTo>
                  <a:pt x="3677390" y="4153707"/>
                  <a:pt x="3676522" y="4151380"/>
                  <a:pt x="3674422" y="4150721"/>
                </a:cubicBezTo>
                <a:lnTo>
                  <a:pt x="3671678" y="4133406"/>
                </a:lnTo>
                <a:lnTo>
                  <a:pt x="3663236" y="4143103"/>
                </a:lnTo>
                <a:cubicBezTo>
                  <a:pt x="3662325" y="4153101"/>
                  <a:pt x="3657942" y="4153787"/>
                  <a:pt x="3656849" y="4165787"/>
                </a:cubicBezTo>
                <a:lnTo>
                  <a:pt x="3652648" y="4164471"/>
                </a:lnTo>
                <a:cubicBezTo>
                  <a:pt x="3644248" y="4161839"/>
                  <a:pt x="3654663" y="4189787"/>
                  <a:pt x="3641011" y="4185510"/>
                </a:cubicBezTo>
                <a:cubicBezTo>
                  <a:pt x="3635900" y="4194192"/>
                  <a:pt x="3630970" y="4200876"/>
                  <a:pt x="3624991" y="4207231"/>
                </a:cubicBezTo>
                <a:cubicBezTo>
                  <a:pt x="3623533" y="4223230"/>
                  <a:pt x="3617373" y="4231587"/>
                  <a:pt x="3612079" y="4242272"/>
                </a:cubicBezTo>
                <a:cubicBezTo>
                  <a:pt x="3612530" y="4213614"/>
                  <a:pt x="3617459" y="4206930"/>
                  <a:pt x="3618916" y="4190930"/>
                </a:cubicBezTo>
                <a:lnTo>
                  <a:pt x="3611565" y="4188627"/>
                </a:lnTo>
                <a:lnTo>
                  <a:pt x="3610131" y="4189577"/>
                </a:lnTo>
                <a:lnTo>
                  <a:pt x="3619293" y="4161797"/>
                </a:lnTo>
                <a:cubicBezTo>
                  <a:pt x="3623696" y="4147664"/>
                  <a:pt x="3627552" y="4134369"/>
                  <a:pt x="3630396" y="4123209"/>
                </a:cubicBezTo>
                <a:cubicBezTo>
                  <a:pt x="3632996" y="4125573"/>
                  <a:pt x="3637186" y="4104945"/>
                  <a:pt x="3639714" y="4095027"/>
                </a:cubicBezTo>
                <a:lnTo>
                  <a:pt x="3647136" y="4074284"/>
                </a:lnTo>
                <a:cubicBezTo>
                  <a:pt x="3649032" y="4066842"/>
                  <a:pt x="3651994" y="4057316"/>
                  <a:pt x="3654125" y="4053144"/>
                </a:cubicBezTo>
                <a:lnTo>
                  <a:pt x="3661746" y="4029528"/>
                </a:lnTo>
                <a:lnTo>
                  <a:pt x="3661077" y="4025867"/>
                </a:lnTo>
                <a:cubicBezTo>
                  <a:pt x="3660210" y="4025079"/>
                  <a:pt x="3658513" y="4029645"/>
                  <a:pt x="3657249" y="4034605"/>
                </a:cubicBezTo>
                <a:cubicBezTo>
                  <a:pt x="3652987" y="4042949"/>
                  <a:pt x="3646830" y="4058731"/>
                  <a:pt x="3643037" y="4073611"/>
                </a:cubicBezTo>
                <a:cubicBezTo>
                  <a:pt x="3640472" y="4077388"/>
                  <a:pt x="3637944" y="4087308"/>
                  <a:pt x="3636048" y="4094750"/>
                </a:cubicBezTo>
                <a:cubicBezTo>
                  <a:pt x="3630287" y="4104783"/>
                  <a:pt x="3621366" y="4127219"/>
                  <a:pt x="3615840" y="4140523"/>
                </a:cubicBezTo>
                <a:cubicBezTo>
                  <a:pt x="3613492" y="4144498"/>
                  <a:pt x="3610829" y="4149713"/>
                  <a:pt x="3608277" y="4155795"/>
                </a:cubicBezTo>
                <a:lnTo>
                  <a:pt x="3608276" y="4155798"/>
                </a:lnTo>
                <a:lnTo>
                  <a:pt x="3606947" y="4156325"/>
                </a:lnTo>
                <a:lnTo>
                  <a:pt x="3605900" y="4162862"/>
                </a:lnTo>
                <a:lnTo>
                  <a:pt x="3601393" y="4176262"/>
                </a:lnTo>
                <a:lnTo>
                  <a:pt x="3597762" y="4182128"/>
                </a:lnTo>
                <a:lnTo>
                  <a:pt x="3592706" y="4201968"/>
                </a:lnTo>
                <a:cubicBezTo>
                  <a:pt x="3590142" y="4205746"/>
                  <a:pt x="3586549" y="4217750"/>
                  <a:pt x="3584652" y="4225191"/>
                </a:cubicBezTo>
                <a:lnTo>
                  <a:pt x="3579090" y="4232354"/>
                </a:lnTo>
                <a:cubicBezTo>
                  <a:pt x="3576562" y="4242274"/>
                  <a:pt x="3572968" y="4254277"/>
                  <a:pt x="3570404" y="4258056"/>
                </a:cubicBezTo>
                <a:cubicBezTo>
                  <a:pt x="3567243" y="4270457"/>
                  <a:pt x="3558918" y="4284268"/>
                  <a:pt x="3555288" y="4290134"/>
                </a:cubicBezTo>
                <a:lnTo>
                  <a:pt x="3553392" y="4297572"/>
                </a:lnTo>
                <a:cubicBezTo>
                  <a:pt x="3552959" y="4297178"/>
                  <a:pt x="3555883" y="4281510"/>
                  <a:pt x="3556515" y="4279032"/>
                </a:cubicBezTo>
                <a:lnTo>
                  <a:pt x="3562873" y="4260375"/>
                </a:lnTo>
                <a:cubicBezTo>
                  <a:pt x="3565401" y="4250455"/>
                  <a:pt x="3566665" y="4245495"/>
                  <a:pt x="3564931" y="4243920"/>
                </a:cubicBezTo>
                <a:lnTo>
                  <a:pt x="3563630" y="4242737"/>
                </a:lnTo>
                <a:lnTo>
                  <a:pt x="3556679" y="4270015"/>
                </a:lnTo>
                <a:cubicBezTo>
                  <a:pt x="3553645" y="4267257"/>
                  <a:pt x="3547486" y="4283042"/>
                  <a:pt x="3544453" y="4280285"/>
                </a:cubicBezTo>
                <a:cubicBezTo>
                  <a:pt x="3536398" y="4303508"/>
                  <a:pt x="3531540" y="4320475"/>
                  <a:pt x="3526955" y="4333488"/>
                </a:cubicBezTo>
                <a:lnTo>
                  <a:pt x="3523334" y="4342158"/>
                </a:lnTo>
                <a:lnTo>
                  <a:pt x="3523077" y="4341925"/>
                </a:lnTo>
                <a:lnTo>
                  <a:pt x="3523100" y="4342716"/>
                </a:lnTo>
                <a:lnTo>
                  <a:pt x="3519918" y="4350333"/>
                </a:lnTo>
                <a:cubicBezTo>
                  <a:pt x="3517397" y="4355152"/>
                  <a:pt x="3514579" y="4359272"/>
                  <a:pt x="3511098" y="4362980"/>
                </a:cubicBezTo>
                <a:lnTo>
                  <a:pt x="3502881" y="4395220"/>
                </a:lnTo>
                <a:cubicBezTo>
                  <a:pt x="3498818" y="4400689"/>
                  <a:pt x="3492858" y="4413599"/>
                  <a:pt x="3489066" y="4428479"/>
                </a:cubicBezTo>
                <a:cubicBezTo>
                  <a:pt x="3485599" y="4425327"/>
                  <a:pt x="3477256" y="4472723"/>
                  <a:pt x="3473354" y="4469178"/>
                </a:cubicBezTo>
                <a:cubicBezTo>
                  <a:pt x="3475883" y="4459258"/>
                  <a:pt x="3474781" y="4455204"/>
                  <a:pt x="3477309" y="4445284"/>
                </a:cubicBezTo>
                <a:cubicBezTo>
                  <a:pt x="3479206" y="4437843"/>
                  <a:pt x="3482168" y="4428317"/>
                  <a:pt x="3484099" y="4427021"/>
                </a:cubicBezTo>
                <a:cubicBezTo>
                  <a:pt x="3485363" y="4422061"/>
                  <a:pt x="3492515" y="4391907"/>
                  <a:pt x="3494248" y="4393483"/>
                </a:cubicBezTo>
                <a:cubicBezTo>
                  <a:pt x="3495946" y="4388917"/>
                  <a:pt x="3511188" y="4341682"/>
                  <a:pt x="3508154" y="4338924"/>
                </a:cubicBezTo>
                <a:lnTo>
                  <a:pt x="3514510" y="4320266"/>
                </a:lnTo>
                <a:cubicBezTo>
                  <a:pt x="3517075" y="4316489"/>
                  <a:pt x="3519838" y="4309836"/>
                  <a:pt x="3522601" y="4303185"/>
                </a:cubicBezTo>
                <a:lnTo>
                  <a:pt x="3528290" y="4280864"/>
                </a:lnTo>
                <a:lnTo>
                  <a:pt x="3534484" y="4271223"/>
                </a:lnTo>
                <a:lnTo>
                  <a:pt x="3540804" y="4246424"/>
                </a:lnTo>
                <a:lnTo>
                  <a:pt x="3545698" y="4235599"/>
                </a:lnTo>
                <a:lnTo>
                  <a:pt x="3543965" y="4234023"/>
                </a:lnTo>
                <a:lnTo>
                  <a:pt x="3552019" y="4210799"/>
                </a:lnTo>
                <a:cubicBezTo>
                  <a:pt x="3551278" y="4194855"/>
                  <a:pt x="3556281" y="4202455"/>
                  <a:pt x="3557582" y="4203637"/>
                </a:cubicBezTo>
                <a:cubicBezTo>
                  <a:pt x="3558881" y="4204820"/>
                  <a:pt x="3560579" y="4200253"/>
                  <a:pt x="3562475" y="4192815"/>
                </a:cubicBezTo>
                <a:cubicBezTo>
                  <a:pt x="3566737" y="4184472"/>
                  <a:pt x="3573256" y="4156795"/>
                  <a:pt x="3578350" y="4143098"/>
                </a:cubicBezTo>
                <a:lnTo>
                  <a:pt x="3576778" y="4132509"/>
                </a:lnTo>
                <a:lnTo>
                  <a:pt x="3568489" y="4152462"/>
                </a:lnTo>
                <a:cubicBezTo>
                  <a:pt x="3565961" y="4162382"/>
                  <a:pt x="3562963" y="4165767"/>
                  <a:pt x="3562294" y="4162106"/>
                </a:cubicBezTo>
                <a:cubicBezTo>
                  <a:pt x="3559766" y="4172026"/>
                  <a:pt x="3556804" y="4181552"/>
                  <a:pt x="3553608" y="4187808"/>
                </a:cubicBezTo>
                <a:lnTo>
                  <a:pt x="3548552" y="4207647"/>
                </a:lnTo>
                <a:cubicBezTo>
                  <a:pt x="3544290" y="4215991"/>
                  <a:pt x="3540895" y="4225123"/>
                  <a:pt x="3537102" y="4240003"/>
                </a:cubicBezTo>
                <a:lnTo>
                  <a:pt x="3530511" y="4255394"/>
                </a:lnTo>
                <a:lnTo>
                  <a:pt x="3522059" y="4284366"/>
                </a:lnTo>
                <a:cubicBezTo>
                  <a:pt x="3520994" y="4286450"/>
                  <a:pt x="3518863" y="4290622"/>
                  <a:pt x="3517996" y="4289834"/>
                </a:cubicBezTo>
                <a:cubicBezTo>
                  <a:pt x="3515829" y="4287864"/>
                  <a:pt x="3526447" y="4260862"/>
                  <a:pt x="3528343" y="4253424"/>
                </a:cubicBezTo>
                <a:lnTo>
                  <a:pt x="3524443" y="4249878"/>
                </a:lnTo>
                <a:lnTo>
                  <a:pt x="3522347" y="4260192"/>
                </a:lnTo>
                <a:cubicBezTo>
                  <a:pt x="3520452" y="4267631"/>
                  <a:pt x="3518519" y="4268930"/>
                  <a:pt x="3517653" y="4268142"/>
                </a:cubicBezTo>
                <a:cubicBezTo>
                  <a:pt x="3515521" y="4272315"/>
                  <a:pt x="3512325" y="4278571"/>
                  <a:pt x="3510393" y="4279870"/>
                </a:cubicBezTo>
                <a:lnTo>
                  <a:pt x="3504036" y="4298528"/>
                </a:lnTo>
                <a:lnTo>
                  <a:pt x="3499070" y="4297066"/>
                </a:lnTo>
                <a:lnTo>
                  <a:pt x="3496072" y="4300451"/>
                </a:lnTo>
                <a:cubicBezTo>
                  <a:pt x="3494339" y="4298875"/>
                  <a:pt x="3492875" y="4306710"/>
                  <a:pt x="3490980" y="4314148"/>
                </a:cubicBezTo>
                <a:cubicBezTo>
                  <a:pt x="3490347" y="4316630"/>
                  <a:pt x="3489282" y="4318714"/>
                  <a:pt x="3488217" y="4320802"/>
                </a:cubicBezTo>
                <a:cubicBezTo>
                  <a:pt x="3487151" y="4322886"/>
                  <a:pt x="3482492" y="4336977"/>
                  <a:pt x="3482059" y="4336584"/>
                </a:cubicBezTo>
                <a:cubicBezTo>
                  <a:pt x="3481625" y="4336190"/>
                  <a:pt x="3482889" y="4331230"/>
                  <a:pt x="3482889" y="4331230"/>
                </a:cubicBezTo>
                <a:cubicBezTo>
                  <a:pt x="3488577" y="4308912"/>
                  <a:pt x="3496036" y="4294309"/>
                  <a:pt x="3501093" y="4274469"/>
                </a:cubicBezTo>
                <a:cubicBezTo>
                  <a:pt x="3502357" y="4269510"/>
                  <a:pt x="3502555" y="4266637"/>
                  <a:pt x="3501688" y="4265848"/>
                </a:cubicBezTo>
                <a:lnTo>
                  <a:pt x="3505011" y="4244433"/>
                </a:lnTo>
                <a:lnTo>
                  <a:pt x="3498185" y="4256556"/>
                </a:lnTo>
                <a:cubicBezTo>
                  <a:pt x="3495025" y="4268953"/>
                  <a:pt x="3492659" y="4269859"/>
                  <a:pt x="3488866" y="4284739"/>
                </a:cubicBezTo>
                <a:lnTo>
                  <a:pt x="3487132" y="4283164"/>
                </a:lnTo>
                <a:cubicBezTo>
                  <a:pt x="3483665" y="4280012"/>
                  <a:pt x="3481281" y="4314499"/>
                  <a:pt x="3475647" y="4309376"/>
                </a:cubicBezTo>
                <a:cubicBezTo>
                  <a:pt x="3470753" y="4320198"/>
                  <a:pt x="3466491" y="4328542"/>
                  <a:pt x="3461795" y="4336492"/>
                </a:cubicBezTo>
                <a:cubicBezTo>
                  <a:pt x="3456739" y="4356331"/>
                  <a:pt x="3451412" y="4366763"/>
                  <a:pt x="3445885" y="4380067"/>
                </a:cubicBezTo>
                <a:cubicBezTo>
                  <a:pt x="3453868" y="4344560"/>
                  <a:pt x="3458129" y="4336217"/>
                  <a:pt x="3463186" y="4316377"/>
                </a:cubicBezTo>
                <a:lnTo>
                  <a:pt x="3460152" y="4313619"/>
                </a:lnTo>
                <a:lnTo>
                  <a:pt x="3451592" y="4324165"/>
                </a:lnTo>
                <a:cubicBezTo>
                  <a:pt x="3451394" y="4327037"/>
                  <a:pt x="3451429" y="4333179"/>
                  <a:pt x="3450797" y="4335661"/>
                </a:cubicBezTo>
                <a:cubicBezTo>
                  <a:pt x="3449533" y="4340620"/>
                  <a:pt x="3448233" y="4339439"/>
                  <a:pt x="3447800" y="4339044"/>
                </a:cubicBezTo>
                <a:lnTo>
                  <a:pt x="3432125" y="4385886"/>
                </a:lnTo>
                <a:cubicBezTo>
                  <a:pt x="3427231" y="4396708"/>
                  <a:pt x="3422337" y="4407533"/>
                  <a:pt x="3417641" y="4415483"/>
                </a:cubicBezTo>
                <a:cubicBezTo>
                  <a:pt x="3412350" y="4432053"/>
                  <a:pt x="3406824" y="4445357"/>
                  <a:pt x="3402399" y="4462718"/>
                </a:cubicBezTo>
                <a:cubicBezTo>
                  <a:pt x="3401077" y="4466861"/>
                  <a:pt x="3399409" y="4471835"/>
                  <a:pt x="3397560" y="4477123"/>
                </a:cubicBezTo>
                <a:lnTo>
                  <a:pt x="3396629" y="4479684"/>
                </a:lnTo>
                <a:lnTo>
                  <a:pt x="3392388" y="4484486"/>
                </a:lnTo>
                <a:cubicBezTo>
                  <a:pt x="3393006" y="4495481"/>
                  <a:pt x="3386946" y="4499753"/>
                  <a:pt x="3384226" y="4507387"/>
                </a:cubicBezTo>
                <a:lnTo>
                  <a:pt x="3383460" y="4513041"/>
                </a:lnTo>
                <a:lnTo>
                  <a:pt x="3380531" y="4519199"/>
                </a:lnTo>
                <a:lnTo>
                  <a:pt x="3372957" y="4545650"/>
                </a:lnTo>
                <a:lnTo>
                  <a:pt x="3366745" y="4552565"/>
                </a:lnTo>
                <a:lnTo>
                  <a:pt x="3362342" y="4565145"/>
                </a:lnTo>
                <a:lnTo>
                  <a:pt x="3364151" y="4556239"/>
                </a:lnTo>
                <a:lnTo>
                  <a:pt x="3377497" y="4516441"/>
                </a:lnTo>
                <a:cubicBezTo>
                  <a:pt x="3377930" y="4516835"/>
                  <a:pt x="3380098" y="4518805"/>
                  <a:pt x="3381362" y="4513845"/>
                </a:cubicBezTo>
                <a:cubicBezTo>
                  <a:pt x="3381994" y="4511367"/>
                  <a:pt x="3381759" y="4508097"/>
                  <a:pt x="3381957" y="4505225"/>
                </a:cubicBezTo>
                <a:lnTo>
                  <a:pt x="3388946" y="4484087"/>
                </a:lnTo>
                <a:lnTo>
                  <a:pt x="3391203" y="4464758"/>
                </a:lnTo>
                <a:cubicBezTo>
                  <a:pt x="3385677" y="4478062"/>
                  <a:pt x="3380187" y="4497508"/>
                  <a:pt x="3376394" y="4512387"/>
                </a:cubicBezTo>
                <a:lnTo>
                  <a:pt x="3374625" y="4504670"/>
                </a:lnTo>
                <a:cubicBezTo>
                  <a:pt x="3371465" y="4517067"/>
                  <a:pt x="3370869" y="4525691"/>
                  <a:pt x="3367709" y="4538090"/>
                </a:cubicBezTo>
                <a:cubicBezTo>
                  <a:pt x="3361116" y="4553481"/>
                  <a:pt x="3353262" y="4573829"/>
                  <a:pt x="3347573" y="4596150"/>
                </a:cubicBezTo>
                <a:lnTo>
                  <a:pt x="3347441" y="4598960"/>
                </a:lnTo>
                <a:lnTo>
                  <a:pt x="3343606" y="4598108"/>
                </a:lnTo>
                <a:lnTo>
                  <a:pt x="3343472" y="4594644"/>
                </a:lnTo>
                <a:cubicBezTo>
                  <a:pt x="3346986" y="4591630"/>
                  <a:pt x="3349086" y="4592289"/>
                  <a:pt x="3347533" y="4585630"/>
                </a:cubicBezTo>
                <a:lnTo>
                  <a:pt x="3358711" y="4547387"/>
                </a:lnTo>
                <a:lnTo>
                  <a:pt x="3360726" y="4547949"/>
                </a:lnTo>
                <a:lnTo>
                  <a:pt x="3362190" y="4535415"/>
                </a:lnTo>
                <a:lnTo>
                  <a:pt x="3366983" y="4518827"/>
                </a:lnTo>
                <a:cubicBezTo>
                  <a:pt x="3368948" y="4511343"/>
                  <a:pt x="3370638" y="4503902"/>
                  <a:pt x="3371846" y="4496567"/>
                </a:cubicBezTo>
                <a:cubicBezTo>
                  <a:pt x="3374493" y="4491224"/>
                  <a:pt x="3374857" y="4487224"/>
                  <a:pt x="3372254" y="4480239"/>
                </a:cubicBezTo>
                <a:lnTo>
                  <a:pt x="3371203" y="4479909"/>
                </a:lnTo>
                <a:cubicBezTo>
                  <a:pt x="3376133" y="4473224"/>
                  <a:pt x="3394521" y="4425501"/>
                  <a:pt x="3392968" y="4418843"/>
                </a:cubicBezTo>
                <a:cubicBezTo>
                  <a:pt x="3392008" y="4417513"/>
                  <a:pt x="3390433" y="4417021"/>
                  <a:pt x="3388790" y="4417278"/>
                </a:cubicBezTo>
                <a:cubicBezTo>
                  <a:pt x="3387146" y="4417534"/>
                  <a:pt x="3385434" y="4418541"/>
                  <a:pt x="3384203" y="4420211"/>
                </a:cubicBezTo>
                <a:lnTo>
                  <a:pt x="3378727" y="4432896"/>
                </a:lnTo>
                <a:cubicBezTo>
                  <a:pt x="3376262" y="4436238"/>
                  <a:pt x="3373433" y="4443580"/>
                  <a:pt x="3372887" y="4449578"/>
                </a:cubicBezTo>
                <a:cubicBezTo>
                  <a:pt x="3365857" y="4455605"/>
                  <a:pt x="3364764" y="4467605"/>
                  <a:pt x="3358602" y="4475962"/>
                </a:cubicBezTo>
                <a:lnTo>
                  <a:pt x="3322064" y="4560884"/>
                </a:lnTo>
                <a:lnTo>
                  <a:pt x="3320734" y="4555296"/>
                </a:lnTo>
                <a:cubicBezTo>
                  <a:pt x="3322039" y="4552246"/>
                  <a:pt x="3321964" y="4547085"/>
                  <a:pt x="3321418" y="4544356"/>
                </a:cubicBezTo>
                <a:lnTo>
                  <a:pt x="3323011" y="4537964"/>
                </a:lnTo>
                <a:lnTo>
                  <a:pt x="3325803" y="4532773"/>
                </a:lnTo>
                <a:lnTo>
                  <a:pt x="3327672" y="4499046"/>
                </a:lnTo>
                <a:lnTo>
                  <a:pt x="3325928" y="4495114"/>
                </a:lnTo>
                <a:cubicBezTo>
                  <a:pt x="3325382" y="4492388"/>
                  <a:pt x="3325670" y="4489044"/>
                  <a:pt x="3327992" y="4486288"/>
                </a:cubicBezTo>
                <a:lnTo>
                  <a:pt x="3330344" y="4474118"/>
                </a:lnTo>
                <a:cubicBezTo>
                  <a:pt x="3329253" y="4468662"/>
                  <a:pt x="3333136" y="4468926"/>
                  <a:pt x="3331498" y="4460744"/>
                </a:cubicBezTo>
                <a:cubicBezTo>
                  <a:pt x="3330952" y="4458016"/>
                  <a:pt x="3331241" y="4454672"/>
                  <a:pt x="3333744" y="4452826"/>
                </a:cubicBezTo>
                <a:cubicBezTo>
                  <a:pt x="3332470" y="4446460"/>
                  <a:pt x="3334064" y="4440068"/>
                  <a:pt x="3332790" y="4433702"/>
                </a:cubicBezTo>
                <a:lnTo>
                  <a:pt x="3334622" y="4425565"/>
                </a:lnTo>
                <a:lnTo>
                  <a:pt x="3338417" y="4416239"/>
                </a:lnTo>
                <a:cubicBezTo>
                  <a:pt x="3340607" y="4413449"/>
                  <a:pt x="3343394" y="4411448"/>
                  <a:pt x="3346451" y="4410031"/>
                </a:cubicBezTo>
                <a:cubicBezTo>
                  <a:pt x="3341676" y="4403725"/>
                  <a:pt x="3340404" y="4392958"/>
                  <a:pt x="3346519" y="4390124"/>
                </a:cubicBezTo>
                <a:lnTo>
                  <a:pt x="3353782" y="4369722"/>
                </a:lnTo>
                <a:lnTo>
                  <a:pt x="3343044" y="4356286"/>
                </a:lnTo>
                <a:lnTo>
                  <a:pt x="3345203" y="4350976"/>
                </a:lnTo>
                <a:cubicBezTo>
                  <a:pt x="3344956" y="4348549"/>
                  <a:pt x="3343993" y="4346130"/>
                  <a:pt x="3343630" y="4344311"/>
                </a:cubicBezTo>
                <a:lnTo>
                  <a:pt x="3345329" y="4333666"/>
                </a:lnTo>
                <a:cubicBezTo>
                  <a:pt x="3344783" y="4330938"/>
                  <a:pt x="3344889" y="4326685"/>
                  <a:pt x="3346194" y="4323636"/>
                </a:cubicBezTo>
                <a:lnTo>
                  <a:pt x="3346878" y="4312696"/>
                </a:lnTo>
                <a:lnTo>
                  <a:pt x="3344193" y="4313635"/>
                </a:lnTo>
                <a:cubicBezTo>
                  <a:pt x="3342524" y="4314866"/>
                  <a:pt x="3342054" y="4317300"/>
                  <a:pt x="3342418" y="4319119"/>
                </a:cubicBezTo>
                <a:cubicBezTo>
                  <a:pt x="3339809" y="4325218"/>
                  <a:pt x="3337745" y="4334045"/>
                  <a:pt x="3338836" y="4339500"/>
                </a:cubicBezTo>
                <a:cubicBezTo>
                  <a:pt x="3336696" y="4343167"/>
                  <a:pt x="3337424" y="4346803"/>
                  <a:pt x="3337970" y="4349532"/>
                </a:cubicBezTo>
                <a:lnTo>
                  <a:pt x="3334981" y="4358611"/>
                </a:lnTo>
                <a:lnTo>
                  <a:pt x="3326181" y="4367259"/>
                </a:lnTo>
                <a:cubicBezTo>
                  <a:pt x="3320742" y="4371555"/>
                  <a:pt x="3315821" y="4375966"/>
                  <a:pt x="3314928" y="4382057"/>
                </a:cubicBezTo>
                <a:cubicBezTo>
                  <a:pt x="3310344" y="4384182"/>
                  <a:pt x="3308368" y="4387938"/>
                  <a:pt x="3311615" y="4394948"/>
                </a:cubicBezTo>
                <a:cubicBezTo>
                  <a:pt x="3314863" y="4401962"/>
                  <a:pt x="3330460" y="4431638"/>
                  <a:pt x="3313078" y="4414146"/>
                </a:cubicBezTo>
                <a:lnTo>
                  <a:pt x="3302120" y="4430583"/>
                </a:lnTo>
                <a:lnTo>
                  <a:pt x="3297790" y="4421233"/>
                </a:lnTo>
                <a:lnTo>
                  <a:pt x="3294476" y="4434127"/>
                </a:lnTo>
                <a:lnTo>
                  <a:pt x="3279188" y="4441214"/>
                </a:lnTo>
                <a:lnTo>
                  <a:pt x="3279121" y="4461116"/>
                </a:lnTo>
                <a:lnTo>
                  <a:pt x="3265361" y="4467495"/>
                </a:lnTo>
                <a:lnTo>
                  <a:pt x="3263362" y="4476965"/>
                </a:lnTo>
                <a:lnTo>
                  <a:pt x="3264327" y="4469615"/>
                </a:lnTo>
                <a:cubicBezTo>
                  <a:pt x="3255909" y="4470610"/>
                  <a:pt x="3266937" y="4463515"/>
                  <a:pt x="3269441" y="4461668"/>
                </a:cubicBezTo>
                <a:cubicBezTo>
                  <a:pt x="3271943" y="4459821"/>
                  <a:pt x="3272414" y="4457386"/>
                  <a:pt x="3271868" y="4454659"/>
                </a:cubicBezTo>
                <a:cubicBezTo>
                  <a:pt x="3274478" y="4448560"/>
                  <a:pt x="3271642" y="4439174"/>
                  <a:pt x="3273054" y="4431870"/>
                </a:cubicBezTo>
                <a:lnTo>
                  <a:pt x="3265833" y="4434070"/>
                </a:lnTo>
                <a:lnTo>
                  <a:pt x="3262465" y="4445947"/>
                </a:lnTo>
                <a:cubicBezTo>
                  <a:pt x="3263192" y="4449583"/>
                  <a:pt x="3260218" y="4453864"/>
                  <a:pt x="3257533" y="4454803"/>
                </a:cubicBezTo>
                <a:cubicBezTo>
                  <a:pt x="3258261" y="4458440"/>
                  <a:pt x="3258155" y="4462693"/>
                  <a:pt x="3256197" y="4467267"/>
                </a:cubicBezTo>
                <a:lnTo>
                  <a:pt x="3257653" y="4474541"/>
                </a:lnTo>
                <a:cubicBezTo>
                  <a:pt x="3255042" y="4480640"/>
                  <a:pt x="3254101" y="4485509"/>
                  <a:pt x="3255193" y="4490964"/>
                </a:cubicBezTo>
                <a:lnTo>
                  <a:pt x="3252296" y="4500408"/>
                </a:lnTo>
                <a:lnTo>
                  <a:pt x="3252336" y="4501346"/>
                </a:lnTo>
                <a:lnTo>
                  <a:pt x="3251726" y="4502207"/>
                </a:lnTo>
                <a:cubicBezTo>
                  <a:pt x="3244150" y="4485848"/>
                  <a:pt x="3220070" y="4514045"/>
                  <a:pt x="3218094" y="4517799"/>
                </a:cubicBezTo>
                <a:cubicBezTo>
                  <a:pt x="3220258" y="4522473"/>
                  <a:pt x="3216484" y="4526352"/>
                  <a:pt x="3211786" y="4529240"/>
                </a:cubicBezTo>
                <a:lnTo>
                  <a:pt x="3206671" y="4531613"/>
                </a:lnTo>
                <a:lnTo>
                  <a:pt x="3206030" y="4519627"/>
                </a:lnTo>
                <a:cubicBezTo>
                  <a:pt x="3205658" y="4513641"/>
                  <a:pt x="3205299" y="4508129"/>
                  <a:pt x="3205179" y="4505005"/>
                </a:cubicBezTo>
                <a:cubicBezTo>
                  <a:pt x="3199928" y="4503360"/>
                  <a:pt x="3197646" y="4504701"/>
                  <a:pt x="3196735" y="4514702"/>
                </a:cubicBezTo>
                <a:cubicBezTo>
                  <a:pt x="3195504" y="4516372"/>
                  <a:pt x="3186470" y="4544400"/>
                  <a:pt x="3186106" y="4548400"/>
                </a:cubicBezTo>
                <a:lnTo>
                  <a:pt x="3186256" y="4548803"/>
                </a:lnTo>
                <a:lnTo>
                  <a:pt x="3182996" y="4548267"/>
                </a:lnTo>
                <a:cubicBezTo>
                  <a:pt x="3180003" y="4546816"/>
                  <a:pt x="3177010" y="4545365"/>
                  <a:pt x="3173952" y="4546782"/>
                </a:cubicBezTo>
                <a:cubicBezTo>
                  <a:pt x="3164211" y="4525746"/>
                  <a:pt x="3199304" y="4529350"/>
                  <a:pt x="3190646" y="4510652"/>
                </a:cubicBezTo>
                <a:cubicBezTo>
                  <a:pt x="3199818" y="4506402"/>
                  <a:pt x="3203578" y="4490460"/>
                  <a:pt x="3202751" y="4476650"/>
                </a:cubicBezTo>
                <a:lnTo>
                  <a:pt x="3222627" y="4467436"/>
                </a:lnTo>
                <a:cubicBezTo>
                  <a:pt x="3215818" y="4416649"/>
                  <a:pt x="3232377" y="4420328"/>
                  <a:pt x="3254293" y="4387455"/>
                </a:cubicBezTo>
                <a:cubicBezTo>
                  <a:pt x="3246717" y="4371096"/>
                  <a:pt x="3253090" y="4356785"/>
                  <a:pt x="3245514" y="4340425"/>
                </a:cubicBezTo>
                <a:lnTo>
                  <a:pt x="3262328" y="4332630"/>
                </a:lnTo>
                <a:lnTo>
                  <a:pt x="3259081" y="4325617"/>
                </a:lnTo>
                <a:cubicBezTo>
                  <a:pt x="3254751" y="4316268"/>
                  <a:pt x="3251694" y="4317685"/>
                  <a:pt x="3245579" y="4320520"/>
                </a:cubicBezTo>
                <a:lnTo>
                  <a:pt x="3236598" y="4333203"/>
                </a:lnTo>
                <a:cubicBezTo>
                  <a:pt x="3235069" y="4333912"/>
                  <a:pt x="3223733" y="4333490"/>
                  <a:pt x="3222650" y="4331150"/>
                </a:cubicBezTo>
                <a:lnTo>
                  <a:pt x="3227234" y="4329025"/>
                </a:lnTo>
                <a:cubicBezTo>
                  <a:pt x="3227492" y="4317548"/>
                  <a:pt x="3228450" y="4291551"/>
                  <a:pt x="3236095" y="4288007"/>
                </a:cubicBezTo>
                <a:cubicBezTo>
                  <a:pt x="3235907" y="4279579"/>
                  <a:pt x="3242465" y="4273698"/>
                  <a:pt x="3248580" y="4270863"/>
                </a:cubicBezTo>
                <a:lnTo>
                  <a:pt x="3247119" y="4251668"/>
                </a:lnTo>
                <a:cubicBezTo>
                  <a:pt x="3251707" y="4249542"/>
                  <a:pt x="3258265" y="4243660"/>
                  <a:pt x="3258077" y="4235232"/>
                </a:cubicBezTo>
                <a:lnTo>
                  <a:pt x="3270306" y="4229563"/>
                </a:lnTo>
                <a:lnTo>
                  <a:pt x="3270565" y="4218087"/>
                </a:lnTo>
                <a:cubicBezTo>
                  <a:pt x="3279736" y="4213835"/>
                  <a:pt x="3283496" y="4197894"/>
                  <a:pt x="3284201" y="4183375"/>
                </a:cubicBezTo>
                <a:cubicBezTo>
                  <a:pt x="3289044" y="4169774"/>
                  <a:pt x="3297837" y="4148662"/>
                  <a:pt x="3298984" y="4131096"/>
                </a:cubicBezTo>
                <a:cubicBezTo>
                  <a:pt x="3303571" y="4128970"/>
                  <a:pt x="3309687" y="4126136"/>
                  <a:pt x="3309496" y="4117703"/>
                </a:cubicBezTo>
                <a:cubicBezTo>
                  <a:pt x="3318668" y="4113451"/>
                  <a:pt x="3325039" y="4099141"/>
                  <a:pt x="3326824" y="4086958"/>
                </a:cubicBezTo>
                <a:cubicBezTo>
                  <a:pt x="3329882" y="4085541"/>
                  <a:pt x="3331858" y="4081788"/>
                  <a:pt x="3329693" y="4077113"/>
                </a:cubicBezTo>
                <a:lnTo>
                  <a:pt x="3324918" y="4070809"/>
                </a:lnTo>
                <a:lnTo>
                  <a:pt x="3312878" y="4084909"/>
                </a:lnTo>
                <a:cubicBezTo>
                  <a:pt x="3311986" y="4091001"/>
                  <a:pt x="3306952" y="4096171"/>
                  <a:pt x="3302365" y="4098298"/>
                </a:cubicBezTo>
                <a:lnTo>
                  <a:pt x="3292936" y="4114024"/>
                </a:lnTo>
                <a:cubicBezTo>
                  <a:pt x="3286823" y="4116859"/>
                  <a:pt x="3272428" y="4117854"/>
                  <a:pt x="3278922" y="4131878"/>
                </a:cubicBezTo>
                <a:cubicBezTo>
                  <a:pt x="3251405" y="4144635"/>
                  <a:pt x="3214582" y="4201452"/>
                  <a:pt x="3206168" y="4239423"/>
                </a:cubicBezTo>
                <a:cubicBezTo>
                  <a:pt x="3195466" y="4244383"/>
                  <a:pt x="3191071" y="4254939"/>
                  <a:pt x="3180368" y="4259902"/>
                </a:cubicBezTo>
                <a:cubicBezTo>
                  <a:pt x="3183615" y="4266912"/>
                  <a:pt x="3180114" y="4271376"/>
                  <a:pt x="3175526" y="4273503"/>
                </a:cubicBezTo>
                <a:cubicBezTo>
                  <a:pt x="3161770" y="4279880"/>
                  <a:pt x="3170684" y="4287105"/>
                  <a:pt x="3161511" y="4291358"/>
                </a:cubicBezTo>
                <a:lnTo>
                  <a:pt x="3151635" y="4310128"/>
                </a:lnTo>
                <a:cubicBezTo>
                  <a:pt x="3153355" y="4317850"/>
                  <a:pt x="3149850" y="4322312"/>
                  <a:pt x="3145265" y="4324439"/>
                </a:cubicBezTo>
                <a:lnTo>
                  <a:pt x="3136538" y="4325647"/>
                </a:lnTo>
                <a:lnTo>
                  <a:pt x="3098891" y="4368652"/>
                </a:lnTo>
                <a:lnTo>
                  <a:pt x="3098633" y="4380128"/>
                </a:lnTo>
                <a:lnTo>
                  <a:pt x="3094236" y="4390681"/>
                </a:lnTo>
                <a:lnTo>
                  <a:pt x="3091479" y="4393911"/>
                </a:lnTo>
                <a:lnTo>
                  <a:pt x="3095679" y="4384572"/>
                </a:lnTo>
                <a:lnTo>
                  <a:pt x="3072229" y="4387538"/>
                </a:lnTo>
                <a:lnTo>
                  <a:pt x="3060058" y="4410828"/>
                </a:lnTo>
                <a:cubicBezTo>
                  <a:pt x="3056163" y="4410659"/>
                  <a:pt x="3050360" y="4408429"/>
                  <a:pt x="3048373" y="4410328"/>
                </a:cubicBezTo>
                <a:cubicBezTo>
                  <a:pt x="3044397" y="4414125"/>
                  <a:pt x="3053932" y="4424452"/>
                  <a:pt x="3055837" y="4426516"/>
                </a:cubicBezTo>
                <a:lnTo>
                  <a:pt x="3033479" y="4471191"/>
                </a:lnTo>
                <a:lnTo>
                  <a:pt x="3023624" y="4476725"/>
                </a:lnTo>
                <a:lnTo>
                  <a:pt x="3006057" y="4477959"/>
                </a:lnTo>
                <a:lnTo>
                  <a:pt x="3006461" y="4458138"/>
                </a:lnTo>
                <a:lnTo>
                  <a:pt x="3042492" y="4412062"/>
                </a:lnTo>
                <a:cubicBezTo>
                  <a:pt x="3040991" y="4390178"/>
                  <a:pt x="3055396" y="4353099"/>
                  <a:pt x="3065497" y="4335677"/>
                </a:cubicBezTo>
                <a:cubicBezTo>
                  <a:pt x="3079415" y="4322382"/>
                  <a:pt x="3083715" y="4302727"/>
                  <a:pt x="3093817" y="4285305"/>
                </a:cubicBezTo>
                <a:cubicBezTo>
                  <a:pt x="3092235" y="4267381"/>
                  <a:pt x="3094550" y="4249625"/>
                  <a:pt x="3096861" y="4231871"/>
                </a:cubicBezTo>
                <a:lnTo>
                  <a:pt x="3123276" y="4179436"/>
                </a:lnTo>
                <a:cubicBezTo>
                  <a:pt x="3121371" y="4177373"/>
                  <a:pt x="3115649" y="4171177"/>
                  <a:pt x="3119624" y="4167379"/>
                </a:cubicBezTo>
                <a:cubicBezTo>
                  <a:pt x="3121615" y="4165477"/>
                  <a:pt x="3131313" y="4167876"/>
                  <a:pt x="3135205" y="4168041"/>
                </a:cubicBezTo>
                <a:lnTo>
                  <a:pt x="3126160" y="4133933"/>
                </a:lnTo>
                <a:lnTo>
                  <a:pt x="3112812" y="4119477"/>
                </a:lnTo>
                <a:cubicBezTo>
                  <a:pt x="3096906" y="4134669"/>
                  <a:pt x="3096582" y="4150526"/>
                  <a:pt x="3064936" y="4172984"/>
                </a:cubicBezTo>
                <a:cubicBezTo>
                  <a:pt x="3069237" y="4153330"/>
                  <a:pt x="3069647" y="4133509"/>
                  <a:pt x="3085551" y="4118316"/>
                </a:cubicBezTo>
                <a:cubicBezTo>
                  <a:pt x="3083968" y="4100394"/>
                  <a:pt x="3084294" y="4084538"/>
                  <a:pt x="3086605" y="4066784"/>
                </a:cubicBezTo>
                <a:cubicBezTo>
                  <a:pt x="3061817" y="4039937"/>
                  <a:pt x="3108553" y="4041928"/>
                  <a:pt x="3093300" y="4025409"/>
                </a:cubicBezTo>
                <a:lnTo>
                  <a:pt x="3085673" y="4017147"/>
                </a:lnTo>
                <a:cubicBezTo>
                  <a:pt x="3097601" y="4005753"/>
                  <a:pt x="3091963" y="3995594"/>
                  <a:pt x="3101903" y="3986099"/>
                </a:cubicBezTo>
                <a:lnTo>
                  <a:pt x="3100485" y="3960252"/>
                </a:lnTo>
                <a:lnTo>
                  <a:pt x="3076953" y="3967185"/>
                </a:lnTo>
                <a:cubicBezTo>
                  <a:pt x="3073140" y="3963055"/>
                  <a:pt x="3069245" y="3962886"/>
                  <a:pt x="3065269" y="3966684"/>
                </a:cubicBezTo>
                <a:cubicBezTo>
                  <a:pt x="3049365" y="3981877"/>
                  <a:pt x="3048796" y="4009628"/>
                  <a:pt x="3030906" y="4026719"/>
                </a:cubicBezTo>
                <a:cubicBezTo>
                  <a:pt x="3030906" y="4026719"/>
                  <a:pt x="3026929" y="4030518"/>
                  <a:pt x="3025021" y="4028452"/>
                </a:cubicBezTo>
                <a:cubicBezTo>
                  <a:pt x="3023115" y="4026387"/>
                  <a:pt x="3031230" y="4010863"/>
                  <a:pt x="3031309" y="4006899"/>
                </a:cubicBezTo>
                <a:cubicBezTo>
                  <a:pt x="3031393" y="4002934"/>
                  <a:pt x="3031471" y="3998970"/>
                  <a:pt x="3033461" y="3997069"/>
                </a:cubicBezTo>
                <a:cubicBezTo>
                  <a:pt x="3039424" y="3991373"/>
                  <a:pt x="3047297" y="3987742"/>
                  <a:pt x="3039670" y="3979481"/>
                </a:cubicBezTo>
                <a:lnTo>
                  <a:pt x="3036020" y="3967424"/>
                </a:lnTo>
                <a:lnTo>
                  <a:pt x="3018939" y="3944876"/>
                </a:lnTo>
                <a:lnTo>
                  <a:pt x="3029121" y="3923488"/>
                </a:lnTo>
                <a:cubicBezTo>
                  <a:pt x="3025392" y="3915393"/>
                  <a:pt x="3025633" y="3903501"/>
                  <a:pt x="3025796" y="3895574"/>
                </a:cubicBezTo>
                <a:cubicBezTo>
                  <a:pt x="3021982" y="3891443"/>
                  <a:pt x="3018252" y="3883349"/>
                  <a:pt x="3024217" y="3877653"/>
                </a:cubicBezTo>
                <a:lnTo>
                  <a:pt x="3034074" y="3872120"/>
                </a:lnTo>
                <a:lnTo>
                  <a:pt x="3016914" y="3853537"/>
                </a:lnTo>
                <a:cubicBezTo>
                  <a:pt x="3010952" y="3859233"/>
                  <a:pt x="3000440" y="3896477"/>
                  <a:pt x="2990907" y="3886153"/>
                </a:cubicBezTo>
                <a:cubicBezTo>
                  <a:pt x="2987094" y="3882022"/>
                  <a:pt x="2987257" y="3874094"/>
                  <a:pt x="2987336" y="3870130"/>
                </a:cubicBezTo>
                <a:lnTo>
                  <a:pt x="3007379" y="3843212"/>
                </a:lnTo>
                <a:lnTo>
                  <a:pt x="3011765" y="3819594"/>
                </a:lnTo>
                <a:cubicBezTo>
                  <a:pt x="3023693" y="3808197"/>
                  <a:pt x="3027831" y="3796472"/>
                  <a:pt x="3028157" y="3780615"/>
                </a:cubicBezTo>
                <a:lnTo>
                  <a:pt x="3044061" y="3765422"/>
                </a:lnTo>
                <a:cubicBezTo>
                  <a:pt x="3044302" y="3753530"/>
                  <a:pt x="3050348" y="3743870"/>
                  <a:pt x="3058301" y="3736273"/>
                </a:cubicBezTo>
                <a:cubicBezTo>
                  <a:pt x="3050593" y="3731975"/>
                  <a:pt x="3046943" y="3719917"/>
                  <a:pt x="3054894" y="3712320"/>
                </a:cubicBezTo>
                <a:lnTo>
                  <a:pt x="3061345" y="3682839"/>
                </a:lnTo>
                <a:lnTo>
                  <a:pt x="3040129" y="3672016"/>
                </a:lnTo>
                <a:cubicBezTo>
                  <a:pt x="3033921" y="3689608"/>
                  <a:pt x="3010143" y="3708433"/>
                  <a:pt x="3009820" y="3724289"/>
                </a:cubicBezTo>
                <a:cubicBezTo>
                  <a:pt x="3003856" y="3729986"/>
                  <a:pt x="3001787" y="3735848"/>
                  <a:pt x="3007506" y="3742042"/>
                </a:cubicBezTo>
                <a:cubicBezTo>
                  <a:pt x="3013228" y="3748240"/>
                  <a:pt x="3040001" y="3773184"/>
                  <a:pt x="3012904" y="3764095"/>
                </a:cubicBezTo>
                <a:lnTo>
                  <a:pt x="3000649" y="3791345"/>
                </a:lnTo>
                <a:lnTo>
                  <a:pt x="2993022" y="3783086"/>
                </a:lnTo>
                <a:lnTo>
                  <a:pt x="2990708" y="3800844"/>
                </a:lnTo>
                <a:lnTo>
                  <a:pt x="2970829" y="3819834"/>
                </a:lnTo>
                <a:lnTo>
                  <a:pt x="2974234" y="3843781"/>
                </a:lnTo>
                <a:lnTo>
                  <a:pt x="2956341" y="3860875"/>
                </a:lnTo>
                <a:cubicBezTo>
                  <a:pt x="2954191" y="3870701"/>
                  <a:pt x="2952040" y="3880530"/>
                  <a:pt x="2953786" y="3890525"/>
                </a:cubicBezTo>
                <a:lnTo>
                  <a:pt x="2943599" y="3911910"/>
                </a:lnTo>
                <a:cubicBezTo>
                  <a:pt x="2930255" y="3897457"/>
                  <a:pt x="2901932" y="3947829"/>
                  <a:pt x="2899862" y="3953691"/>
                </a:cubicBezTo>
                <a:cubicBezTo>
                  <a:pt x="2907490" y="3961951"/>
                  <a:pt x="2881727" y="3982676"/>
                  <a:pt x="2877751" y="3986475"/>
                </a:cubicBezTo>
                <a:cubicBezTo>
                  <a:pt x="2881483" y="3994566"/>
                  <a:pt x="2875439" y="4004230"/>
                  <a:pt x="2869474" y="4009927"/>
                </a:cubicBezTo>
                <a:cubicBezTo>
                  <a:pt x="2861522" y="4017523"/>
                  <a:pt x="2851909" y="4011162"/>
                  <a:pt x="2843956" y="4018758"/>
                </a:cubicBezTo>
                <a:cubicBezTo>
                  <a:pt x="2826795" y="4000173"/>
                  <a:pt x="2875927" y="3980444"/>
                  <a:pt x="2860673" y="3963925"/>
                </a:cubicBezTo>
                <a:cubicBezTo>
                  <a:pt x="2872603" y="3952530"/>
                  <a:pt x="2874995" y="3930809"/>
                  <a:pt x="2871426" y="3914790"/>
                </a:cubicBezTo>
                <a:lnTo>
                  <a:pt x="2897271" y="3890100"/>
                </a:lnTo>
                <a:cubicBezTo>
                  <a:pt x="2878934" y="3833773"/>
                  <a:pt x="2902464" y="3826841"/>
                  <a:pt x="2926971" y="3772339"/>
                </a:cubicBezTo>
                <a:cubicBezTo>
                  <a:pt x="2913626" y="3757885"/>
                  <a:pt x="2919917" y="3736330"/>
                  <a:pt x="2906571" y="3721877"/>
                </a:cubicBezTo>
                <a:lnTo>
                  <a:pt x="2928438" y="3700989"/>
                </a:lnTo>
                <a:lnTo>
                  <a:pt x="2922716" y="3694792"/>
                </a:lnTo>
                <a:cubicBezTo>
                  <a:pt x="2915090" y="3686533"/>
                  <a:pt x="2911113" y="3690330"/>
                  <a:pt x="2903161" y="3697928"/>
                </a:cubicBezTo>
                <a:lnTo>
                  <a:pt x="2892978" y="3719316"/>
                </a:lnTo>
                <a:cubicBezTo>
                  <a:pt x="2890992" y="3721214"/>
                  <a:pt x="2875250" y="3728479"/>
                  <a:pt x="2873342" y="3726412"/>
                </a:cubicBezTo>
                <a:lnTo>
                  <a:pt x="2879305" y="3720717"/>
                </a:lnTo>
                <a:cubicBezTo>
                  <a:pt x="2877643" y="3706757"/>
                  <a:pt x="2874396" y="3674880"/>
                  <a:pt x="2884339" y="3665383"/>
                </a:cubicBezTo>
                <a:cubicBezTo>
                  <a:pt x="2882595" y="3655391"/>
                  <a:pt x="2890626" y="3643830"/>
                  <a:pt x="2898579" y="3636234"/>
                </a:cubicBezTo>
                <a:lnTo>
                  <a:pt x="2897274" y="3630905"/>
                </a:lnTo>
                <a:lnTo>
                  <a:pt x="2905164" y="3629703"/>
                </a:lnTo>
                <a:lnTo>
                  <a:pt x="2895382" y="3618358"/>
                </a:lnTo>
                <a:cubicBezTo>
                  <a:pt x="2901502" y="3614707"/>
                  <a:pt x="2908559" y="3608044"/>
                  <a:pt x="2910255" y="3597215"/>
                </a:cubicBezTo>
                <a:lnTo>
                  <a:pt x="2903766" y="3594801"/>
                </a:lnTo>
                <a:lnTo>
                  <a:pt x="2905437" y="3586934"/>
                </a:lnTo>
                <a:lnTo>
                  <a:pt x="2921342" y="3571740"/>
                </a:lnTo>
                <a:lnTo>
                  <a:pt x="2919680" y="3557781"/>
                </a:lnTo>
                <a:cubicBezTo>
                  <a:pt x="2931609" y="3546387"/>
                  <a:pt x="2934001" y="3524666"/>
                  <a:pt x="2932422" y="3506747"/>
                </a:cubicBezTo>
                <a:cubicBezTo>
                  <a:pt x="2934573" y="3496919"/>
                  <a:pt x="2937757" y="3484161"/>
                  <a:pt x="2940218" y="3471123"/>
                </a:cubicBezTo>
                <a:lnTo>
                  <a:pt x="2941633" y="3455800"/>
                </a:lnTo>
                <a:lnTo>
                  <a:pt x="2941669" y="3455766"/>
                </a:lnTo>
                <a:lnTo>
                  <a:pt x="2941642" y="3455691"/>
                </a:lnTo>
                <a:lnTo>
                  <a:pt x="2943661" y="3433827"/>
                </a:lnTo>
                <a:cubicBezTo>
                  <a:pt x="2949626" y="3428129"/>
                  <a:pt x="2957579" y="3420533"/>
                  <a:pt x="2955834" y="3410537"/>
                </a:cubicBezTo>
                <a:cubicBezTo>
                  <a:pt x="2967763" y="3399143"/>
                  <a:pt x="2974049" y="3377590"/>
                  <a:pt x="2974375" y="3361734"/>
                </a:cubicBezTo>
                <a:cubicBezTo>
                  <a:pt x="2978350" y="3357937"/>
                  <a:pt x="2980422" y="3352074"/>
                  <a:pt x="2976609" y="3347945"/>
                </a:cubicBezTo>
                <a:lnTo>
                  <a:pt x="2968901" y="3343647"/>
                </a:lnTo>
                <a:lnTo>
                  <a:pt x="2954742" y="3368834"/>
                </a:lnTo>
                <a:cubicBezTo>
                  <a:pt x="2954579" y="3376762"/>
                  <a:pt x="2948532" y="3386422"/>
                  <a:pt x="2942567" y="3392120"/>
                </a:cubicBezTo>
                <a:lnTo>
                  <a:pt x="2932302" y="3417471"/>
                </a:lnTo>
                <a:cubicBezTo>
                  <a:pt x="2926339" y="3423168"/>
                  <a:pt x="2913756" y="3430815"/>
                  <a:pt x="2912665" y="3439509"/>
                </a:cubicBezTo>
                <a:lnTo>
                  <a:pt x="2915757" y="3447684"/>
                </a:lnTo>
                <a:lnTo>
                  <a:pt x="2910881" y="3439774"/>
                </a:lnTo>
                <a:cubicBezTo>
                  <a:pt x="2902719" y="3444642"/>
                  <a:pt x="2903063" y="3454255"/>
                  <a:pt x="2886568" y="3459186"/>
                </a:cubicBezTo>
                <a:cubicBezTo>
                  <a:pt x="2888265" y="3448357"/>
                  <a:pt x="2887837" y="3436343"/>
                  <a:pt x="2895998" y="3431475"/>
                </a:cubicBezTo>
                <a:cubicBezTo>
                  <a:pt x="2894547" y="3420068"/>
                  <a:pt x="2894204" y="3410455"/>
                  <a:pt x="2894881" y="3400235"/>
                </a:cubicBezTo>
                <a:cubicBezTo>
                  <a:pt x="2880501" y="3376908"/>
                  <a:pt x="2906017" y="3391136"/>
                  <a:pt x="2897167" y="3376781"/>
                </a:cubicBezTo>
                <a:lnTo>
                  <a:pt x="2892743" y="3369603"/>
                </a:lnTo>
                <a:cubicBezTo>
                  <a:pt x="2898864" y="3365952"/>
                  <a:pt x="2895461" y="3358166"/>
                  <a:pt x="2900561" y="3355122"/>
                </a:cubicBezTo>
                <a:lnTo>
                  <a:pt x="2898941" y="3338912"/>
                </a:lnTo>
                <a:lnTo>
                  <a:pt x="2886356" y="3336604"/>
                </a:lnTo>
                <a:cubicBezTo>
                  <a:pt x="2884142" y="3333015"/>
                  <a:pt x="2882017" y="3331828"/>
                  <a:pt x="2879977" y="3333045"/>
                </a:cubicBezTo>
                <a:cubicBezTo>
                  <a:pt x="2871814" y="3337914"/>
                  <a:pt x="2872416" y="3354736"/>
                  <a:pt x="2863236" y="3360213"/>
                </a:cubicBezTo>
                <a:cubicBezTo>
                  <a:pt x="2863236" y="3360213"/>
                  <a:pt x="2861195" y="3361432"/>
                  <a:pt x="2860088" y="3359635"/>
                </a:cubicBezTo>
                <a:cubicBezTo>
                  <a:pt x="2858983" y="3357842"/>
                  <a:pt x="2862891" y="3350601"/>
                  <a:pt x="2862803" y="3348198"/>
                </a:cubicBezTo>
                <a:cubicBezTo>
                  <a:pt x="2862719" y="3345796"/>
                  <a:pt x="2862632" y="3343393"/>
                  <a:pt x="2863653" y="3342783"/>
                </a:cubicBezTo>
                <a:cubicBezTo>
                  <a:pt x="2866714" y="3340958"/>
                  <a:pt x="2870881" y="3340927"/>
                  <a:pt x="2866457" y="3333750"/>
                </a:cubicBezTo>
                <a:lnTo>
                  <a:pt x="2864073" y="3325355"/>
                </a:lnTo>
                <a:lnTo>
                  <a:pt x="2854032" y="3306803"/>
                </a:lnTo>
                <a:lnTo>
                  <a:pt x="2858875" y="3296550"/>
                </a:lnTo>
                <a:cubicBezTo>
                  <a:pt x="2856578" y="3290560"/>
                  <a:pt x="2856319" y="3283349"/>
                  <a:pt x="2856147" y="3278543"/>
                </a:cubicBezTo>
                <a:cubicBezTo>
                  <a:pt x="2853935" y="3274955"/>
                  <a:pt x="2851638" y="3268964"/>
                  <a:pt x="2854698" y="3267139"/>
                </a:cubicBezTo>
                <a:lnTo>
                  <a:pt x="2859885" y="3266497"/>
                </a:lnTo>
                <a:lnTo>
                  <a:pt x="2849930" y="3250350"/>
                </a:lnTo>
                <a:cubicBezTo>
                  <a:pt x="2846871" y="3252175"/>
                  <a:pt x="2842370" y="3272037"/>
                  <a:pt x="2836840" y="3263067"/>
                </a:cubicBezTo>
                <a:cubicBezTo>
                  <a:pt x="2834628" y="3259478"/>
                  <a:pt x="2834457" y="3254672"/>
                  <a:pt x="2834369" y="3252268"/>
                </a:cubicBezTo>
                <a:lnTo>
                  <a:pt x="2844400" y="3241377"/>
                </a:lnTo>
                <a:lnTo>
                  <a:pt x="2846012" y="3228145"/>
                </a:lnTo>
                <a:cubicBezTo>
                  <a:pt x="2852134" y="3224494"/>
                  <a:pt x="2854002" y="3218470"/>
                  <a:pt x="2853659" y="3208858"/>
                </a:cubicBezTo>
                <a:lnTo>
                  <a:pt x="2861820" y="3203990"/>
                </a:lnTo>
                <a:cubicBezTo>
                  <a:pt x="2861561" y="3196780"/>
                  <a:pt x="2864538" y="3192552"/>
                  <a:pt x="2868617" y="3190118"/>
                </a:cubicBezTo>
                <a:cubicBezTo>
                  <a:pt x="2864279" y="3185342"/>
                  <a:pt x="2861895" y="3176947"/>
                  <a:pt x="2865977" y="3174512"/>
                </a:cubicBezTo>
                <a:lnTo>
                  <a:pt x="2868520" y="3158269"/>
                </a:lnTo>
                <a:lnTo>
                  <a:pt x="2856612" y="3145739"/>
                </a:lnTo>
                <a:cubicBezTo>
                  <a:pt x="2853810" y="3154776"/>
                  <a:pt x="2841480" y="3159676"/>
                  <a:pt x="2841824" y="3169288"/>
                </a:cubicBezTo>
                <a:cubicBezTo>
                  <a:pt x="2838764" y="3171114"/>
                  <a:pt x="2837830" y="3174126"/>
                  <a:pt x="2841147" y="3179507"/>
                </a:cubicBezTo>
                <a:cubicBezTo>
                  <a:pt x="2844466" y="3184891"/>
                  <a:pt x="2859864" y="3207609"/>
                  <a:pt x="2844810" y="3194504"/>
                </a:cubicBezTo>
                <a:lnTo>
                  <a:pt x="2839032" y="3207767"/>
                </a:lnTo>
                <a:lnTo>
                  <a:pt x="2834608" y="3200590"/>
                </a:lnTo>
                <a:lnTo>
                  <a:pt x="2833931" y="3210811"/>
                </a:lnTo>
                <a:lnTo>
                  <a:pt x="2823728" y="3216897"/>
                </a:lnTo>
                <a:lnTo>
                  <a:pt x="2826370" y="3232498"/>
                </a:lnTo>
                <a:lnTo>
                  <a:pt x="2817187" y="3237978"/>
                </a:lnTo>
                <a:cubicBezTo>
                  <a:pt x="2816340" y="3243391"/>
                  <a:pt x="2815491" y="3248806"/>
                  <a:pt x="2816769" y="3255408"/>
                </a:cubicBezTo>
                <a:lnTo>
                  <a:pt x="2811925" y="3265658"/>
                </a:lnTo>
                <a:cubicBezTo>
                  <a:pt x="2804183" y="3253099"/>
                  <a:pt x="2790416" y="3276038"/>
                  <a:pt x="2789481" y="3279047"/>
                </a:cubicBezTo>
                <a:cubicBezTo>
                  <a:pt x="2793905" y="3286225"/>
                  <a:pt x="2780557" y="3291736"/>
                  <a:pt x="2778517" y="3292953"/>
                </a:cubicBezTo>
                <a:cubicBezTo>
                  <a:pt x="2780815" y="3298943"/>
                  <a:pt x="2777840" y="3303173"/>
                  <a:pt x="2774779" y="3304999"/>
                </a:cubicBezTo>
                <a:cubicBezTo>
                  <a:pt x="2770698" y="3307434"/>
                  <a:pt x="2765254" y="3300866"/>
                  <a:pt x="2761173" y="3303299"/>
                </a:cubicBezTo>
                <a:cubicBezTo>
                  <a:pt x="2751219" y="3287150"/>
                  <a:pt x="2777326" y="3288754"/>
                  <a:pt x="2768476" y="3274401"/>
                </a:cubicBezTo>
                <a:cubicBezTo>
                  <a:pt x="2774598" y="3270750"/>
                  <a:pt x="2775189" y="3258124"/>
                  <a:pt x="2772718" y="3247329"/>
                </a:cubicBezTo>
                <a:lnTo>
                  <a:pt x="2785982" y="3239416"/>
                </a:lnTo>
                <a:cubicBezTo>
                  <a:pt x="2774147" y="3199845"/>
                  <a:pt x="2786733" y="3202154"/>
                  <a:pt x="2798288" y="3175626"/>
                </a:cubicBezTo>
                <a:cubicBezTo>
                  <a:pt x="2790547" y="3163066"/>
                  <a:pt x="2793264" y="3151629"/>
                  <a:pt x="2785523" y="3139069"/>
                </a:cubicBezTo>
                <a:lnTo>
                  <a:pt x="2796744" y="3132375"/>
                </a:lnTo>
                <a:lnTo>
                  <a:pt x="2793425" y="3126992"/>
                </a:lnTo>
                <a:cubicBezTo>
                  <a:pt x="2789001" y="3119814"/>
                  <a:pt x="2786961" y="3121031"/>
                  <a:pt x="2782880" y="3123466"/>
                </a:cubicBezTo>
                <a:lnTo>
                  <a:pt x="2778038" y="3133719"/>
                </a:lnTo>
                <a:cubicBezTo>
                  <a:pt x="2777018" y="3134327"/>
                  <a:pt x="2768685" y="3134390"/>
                  <a:pt x="2767578" y="3132595"/>
                </a:cubicBezTo>
                <a:lnTo>
                  <a:pt x="2770638" y="3130768"/>
                </a:lnTo>
                <a:cubicBezTo>
                  <a:pt x="2769275" y="3121764"/>
                  <a:pt x="2766459" y="3101355"/>
                  <a:pt x="2771562" y="3098311"/>
                </a:cubicBezTo>
                <a:cubicBezTo>
                  <a:pt x="2770285" y="3091712"/>
                  <a:pt x="2774277" y="3086874"/>
                  <a:pt x="2778359" y="3084439"/>
                </a:cubicBezTo>
                <a:lnTo>
                  <a:pt x="2774698" y="3069446"/>
                </a:lnTo>
                <a:cubicBezTo>
                  <a:pt x="2777760" y="3067620"/>
                  <a:pt x="2781752" y="3062781"/>
                  <a:pt x="2780476" y="3056182"/>
                </a:cubicBezTo>
                <a:lnTo>
                  <a:pt x="2788638" y="3051313"/>
                </a:lnTo>
                <a:lnTo>
                  <a:pt x="2787275" y="3042310"/>
                </a:lnTo>
                <a:cubicBezTo>
                  <a:pt x="2793396" y="3038658"/>
                  <a:pt x="2793985" y="3026033"/>
                  <a:pt x="2792537" y="3014628"/>
                </a:cubicBezTo>
                <a:cubicBezTo>
                  <a:pt x="2794234" y="3003799"/>
                  <a:pt x="2797799" y="2986946"/>
                  <a:pt x="2796263" y="2973138"/>
                </a:cubicBezTo>
                <a:cubicBezTo>
                  <a:pt x="2799324" y="2971312"/>
                  <a:pt x="2803405" y="2968877"/>
                  <a:pt x="2802127" y="2962276"/>
                </a:cubicBezTo>
                <a:cubicBezTo>
                  <a:pt x="2808248" y="2958624"/>
                  <a:pt x="2810964" y="2947187"/>
                  <a:pt x="2810621" y="2937576"/>
                </a:cubicBezTo>
                <a:cubicBezTo>
                  <a:pt x="2812660" y="2936358"/>
                  <a:pt x="2813596" y="2933347"/>
                  <a:pt x="2811385" y="2929760"/>
                </a:cubicBezTo>
                <a:lnTo>
                  <a:pt x="2807046" y="2924983"/>
                </a:lnTo>
                <a:lnTo>
                  <a:pt x="2800163" y="2936454"/>
                </a:lnTo>
                <a:cubicBezTo>
                  <a:pt x="2800334" y="2941259"/>
                  <a:pt x="2797359" y="2945487"/>
                  <a:pt x="2794298" y="2947313"/>
                </a:cubicBezTo>
                <a:lnTo>
                  <a:pt x="2789540" y="2959968"/>
                </a:lnTo>
                <a:cubicBezTo>
                  <a:pt x="2785460" y="2962401"/>
                  <a:pt x="2775087" y="2963682"/>
                  <a:pt x="2781723" y="2974448"/>
                </a:cubicBezTo>
                <a:cubicBezTo>
                  <a:pt x="2772541" y="2979926"/>
                  <a:pt x="2763150" y="2994118"/>
                  <a:pt x="2755927" y="3010697"/>
                </a:cubicBezTo>
                <a:lnTo>
                  <a:pt x="2750279" y="3033046"/>
                </a:lnTo>
                <a:lnTo>
                  <a:pt x="2744843" y="3028996"/>
                </a:lnTo>
                <a:cubicBezTo>
                  <a:pt x="2738460" y="3025740"/>
                  <a:pt x="2731455" y="3024249"/>
                  <a:pt x="2726670" y="3028819"/>
                </a:cubicBezTo>
                <a:cubicBezTo>
                  <a:pt x="2724279" y="3031103"/>
                  <a:pt x="2726473" y="3038358"/>
                  <a:pt x="2728769" y="3040845"/>
                </a:cubicBezTo>
                <a:lnTo>
                  <a:pt x="2718613" y="3078605"/>
                </a:lnTo>
                <a:cubicBezTo>
                  <a:pt x="2730084" y="3091027"/>
                  <a:pt x="2701479" y="3113679"/>
                  <a:pt x="2694301" y="3120535"/>
                </a:cubicBezTo>
                <a:cubicBezTo>
                  <a:pt x="2694008" y="3134844"/>
                  <a:pt x="2682045" y="3146271"/>
                  <a:pt x="2674870" y="3153125"/>
                </a:cubicBezTo>
                <a:lnTo>
                  <a:pt x="2688937" y="3155565"/>
                </a:lnTo>
                <a:lnTo>
                  <a:pt x="2682300" y="3166290"/>
                </a:lnTo>
                <a:lnTo>
                  <a:pt x="2683663" y="3175295"/>
                </a:lnTo>
                <a:lnTo>
                  <a:pt x="2681880" y="3183718"/>
                </a:lnTo>
                <a:lnTo>
                  <a:pt x="2680305" y="3186346"/>
                </a:lnTo>
                <a:lnTo>
                  <a:pt x="2682108" y="3178879"/>
                </a:lnTo>
                <a:lnTo>
                  <a:pt x="2672740" y="3180639"/>
                </a:lnTo>
                <a:lnTo>
                  <a:pt x="2670059" y="3175965"/>
                </a:lnTo>
                <a:lnTo>
                  <a:pt x="2656189" y="3160943"/>
                </a:lnTo>
                <a:cubicBezTo>
                  <a:pt x="2666379" y="3151209"/>
                  <a:pt x="2670036" y="3138292"/>
                  <a:pt x="2674010" y="3125072"/>
                </a:cubicBezTo>
                <a:lnTo>
                  <a:pt x="2677551" y="3115188"/>
                </a:lnTo>
                <a:lnTo>
                  <a:pt x="2684219" y="3116367"/>
                </a:lnTo>
                <a:lnTo>
                  <a:pt x="2680462" y="3107060"/>
                </a:lnTo>
                <a:lnTo>
                  <a:pt x="2681067" y="3105374"/>
                </a:lnTo>
                <a:lnTo>
                  <a:pt x="2690487" y="3091997"/>
                </a:lnTo>
                <a:lnTo>
                  <a:pt x="2691580" y="3091546"/>
                </a:lnTo>
                <a:cubicBezTo>
                  <a:pt x="2696542" y="3088291"/>
                  <a:pt x="2701188" y="3083655"/>
                  <a:pt x="2704583" y="3077112"/>
                </a:cubicBezTo>
                <a:lnTo>
                  <a:pt x="2693019" y="3067671"/>
                </a:lnTo>
                <a:lnTo>
                  <a:pt x="2700018" y="3057825"/>
                </a:lnTo>
                <a:cubicBezTo>
                  <a:pt x="2707658" y="3050527"/>
                  <a:pt x="2727803" y="3035992"/>
                  <a:pt x="2725964" y="3023617"/>
                </a:cubicBezTo>
                <a:cubicBezTo>
                  <a:pt x="2721196" y="3018452"/>
                  <a:pt x="2718998" y="3013152"/>
                  <a:pt x="2718470" y="3007832"/>
                </a:cubicBezTo>
                <a:lnTo>
                  <a:pt x="2719125" y="3003679"/>
                </a:lnTo>
                <a:lnTo>
                  <a:pt x="2725402" y="2997125"/>
                </a:lnTo>
                <a:cubicBezTo>
                  <a:pt x="2728449" y="2981948"/>
                  <a:pt x="2733684" y="2969200"/>
                  <a:pt x="2738917" y="2956453"/>
                </a:cubicBezTo>
                <a:lnTo>
                  <a:pt x="2765554" y="2930350"/>
                </a:lnTo>
                <a:cubicBezTo>
                  <a:pt x="2764922" y="2927587"/>
                  <a:pt x="2763022" y="2919291"/>
                  <a:pt x="2766128" y="2918615"/>
                </a:cubicBezTo>
                <a:cubicBezTo>
                  <a:pt x="2767683" y="2918277"/>
                  <a:pt x="2772689" y="2925898"/>
                  <a:pt x="2774876" y="2928324"/>
                </a:cubicBezTo>
                <a:lnTo>
                  <a:pt x="2777231" y="2895888"/>
                </a:lnTo>
                <a:lnTo>
                  <a:pt x="2772797" y="2876531"/>
                </a:lnTo>
                <a:cubicBezTo>
                  <a:pt x="2760369" y="2879232"/>
                  <a:pt x="2756689" y="2891642"/>
                  <a:pt x="2733673" y="2890839"/>
                </a:cubicBezTo>
                <a:cubicBezTo>
                  <a:pt x="2740461" y="2877754"/>
                  <a:pt x="2745064" y="2862243"/>
                  <a:pt x="2757491" y="2859542"/>
                </a:cubicBezTo>
                <a:lnTo>
                  <a:pt x="2764625" y="2835492"/>
                </a:lnTo>
                <a:lnTo>
                  <a:pt x="2768172" y="2834862"/>
                </a:lnTo>
                <a:cubicBezTo>
                  <a:pt x="2769366" y="2833719"/>
                  <a:pt x="2769440" y="2830142"/>
                  <a:pt x="2769226" y="2826253"/>
                </a:cubicBezTo>
                <a:lnTo>
                  <a:pt x="2768898" y="2821080"/>
                </a:lnTo>
                <a:lnTo>
                  <a:pt x="2769453" y="2819210"/>
                </a:lnTo>
                <a:lnTo>
                  <a:pt x="2769263" y="2814926"/>
                </a:lnTo>
                <a:lnTo>
                  <a:pt x="2777283" y="2805112"/>
                </a:lnTo>
                <a:lnTo>
                  <a:pt x="2775746" y="2799482"/>
                </a:lnTo>
                <a:lnTo>
                  <a:pt x="2781352" y="2799071"/>
                </a:lnTo>
                <a:cubicBezTo>
                  <a:pt x="2782971" y="2798129"/>
                  <a:pt x="2783662" y="2795803"/>
                  <a:pt x="2782395" y="2790272"/>
                </a:cubicBezTo>
                <a:lnTo>
                  <a:pt x="2779862" y="2779214"/>
                </a:lnTo>
                <a:cubicBezTo>
                  <a:pt x="2784522" y="2778201"/>
                  <a:pt x="2786608" y="2774845"/>
                  <a:pt x="2788499" y="2771531"/>
                </a:cubicBezTo>
                <a:lnTo>
                  <a:pt x="2790641" y="2769402"/>
                </a:lnTo>
                <a:lnTo>
                  <a:pt x="2797473" y="2778816"/>
                </a:lnTo>
                <a:cubicBezTo>
                  <a:pt x="2808944" y="2791238"/>
                  <a:pt x="2801670" y="2802864"/>
                  <a:pt x="2792101" y="2812006"/>
                </a:cubicBezTo>
                <a:lnTo>
                  <a:pt x="2824903" y="2813402"/>
                </a:lnTo>
                <a:cubicBezTo>
                  <a:pt x="2829688" y="2808831"/>
                  <a:pt x="2851807" y="2759644"/>
                  <a:pt x="2851904" y="2754878"/>
                </a:cubicBezTo>
                <a:cubicBezTo>
                  <a:pt x="2863867" y="2743450"/>
                  <a:pt x="2861669" y="2736198"/>
                  <a:pt x="2850196" y="2723772"/>
                </a:cubicBezTo>
                <a:cubicBezTo>
                  <a:pt x="2841299" y="2728766"/>
                  <a:pt x="2817766" y="2739849"/>
                  <a:pt x="2803529" y="2747970"/>
                </a:cubicBezTo>
                <a:lnTo>
                  <a:pt x="2798970" y="2750994"/>
                </a:lnTo>
                <a:lnTo>
                  <a:pt x="2800860" y="2742725"/>
                </a:lnTo>
                <a:lnTo>
                  <a:pt x="2785898" y="2734367"/>
                </a:lnTo>
                <a:cubicBezTo>
                  <a:pt x="2784631" y="2728838"/>
                  <a:pt x="2782446" y="2726408"/>
                  <a:pt x="2779339" y="2727083"/>
                </a:cubicBezTo>
                <a:cubicBezTo>
                  <a:pt x="2766911" y="2729783"/>
                  <a:pt x="2760468" y="2751504"/>
                  <a:pt x="2746487" y="2754541"/>
                </a:cubicBezTo>
                <a:cubicBezTo>
                  <a:pt x="2746487" y="2754541"/>
                  <a:pt x="2743381" y="2755217"/>
                  <a:pt x="2742747" y="2752450"/>
                </a:cubicBezTo>
                <a:cubicBezTo>
                  <a:pt x="2742114" y="2749688"/>
                  <a:pt x="2750169" y="2742132"/>
                  <a:pt x="2751088" y="2739028"/>
                </a:cubicBezTo>
                <a:cubicBezTo>
                  <a:pt x="2752009" y="2735927"/>
                  <a:pt x="2752928" y="2732823"/>
                  <a:pt x="2754483" y="2732485"/>
                </a:cubicBezTo>
                <a:cubicBezTo>
                  <a:pt x="2759142" y="2731472"/>
                  <a:pt x="2764437" y="2733226"/>
                  <a:pt x="2761904" y="2722168"/>
                </a:cubicBezTo>
                <a:lnTo>
                  <a:pt x="2762477" y="2710433"/>
                </a:lnTo>
                <a:lnTo>
                  <a:pt x="2757698" y="2682447"/>
                </a:lnTo>
                <a:lnTo>
                  <a:pt x="2768225" y="2671450"/>
                </a:lnTo>
                <a:cubicBezTo>
                  <a:pt x="2767881" y="2662821"/>
                  <a:pt x="2770640" y="2653511"/>
                  <a:pt x="2772481" y="2647305"/>
                </a:cubicBezTo>
                <a:cubicBezTo>
                  <a:pt x="2771214" y="2641776"/>
                  <a:pt x="2770869" y="2633145"/>
                  <a:pt x="2775529" y="2632133"/>
                </a:cubicBezTo>
                <a:lnTo>
                  <a:pt x="2782376" y="2633546"/>
                </a:lnTo>
                <a:lnTo>
                  <a:pt x="2776677" y="2608664"/>
                </a:lnTo>
                <a:cubicBezTo>
                  <a:pt x="2772018" y="2609676"/>
                  <a:pt x="2757807" y="2633080"/>
                  <a:pt x="2754642" y="2619257"/>
                </a:cubicBezTo>
                <a:cubicBezTo>
                  <a:pt x="2753375" y="2613728"/>
                  <a:pt x="2755215" y="2607523"/>
                  <a:pt x="2756134" y="2604419"/>
                </a:cubicBezTo>
                <a:lnTo>
                  <a:pt x="2773509" y="2594839"/>
                </a:lnTo>
                <a:lnTo>
                  <a:pt x="2781220" y="2578653"/>
                </a:lnTo>
                <a:cubicBezTo>
                  <a:pt x="2790540" y="2576629"/>
                  <a:pt x="2795488" y="2569747"/>
                  <a:pt x="2799169" y="2557337"/>
                </a:cubicBezTo>
                <a:lnTo>
                  <a:pt x="2811597" y="2554637"/>
                </a:lnTo>
                <a:cubicBezTo>
                  <a:pt x="2814355" y="2545327"/>
                  <a:pt x="2819936" y="2541213"/>
                  <a:pt x="2826151" y="2539863"/>
                </a:cubicBezTo>
                <a:cubicBezTo>
                  <a:pt x="2822699" y="2531904"/>
                  <a:pt x="2823272" y="2520170"/>
                  <a:pt x="2829485" y="2518820"/>
                </a:cubicBezTo>
                <a:lnTo>
                  <a:pt x="2839667" y="2499192"/>
                </a:lnTo>
                <a:lnTo>
                  <a:pt x="2829941" y="2478086"/>
                </a:lnTo>
                <a:cubicBezTo>
                  <a:pt x="2822520" y="2488409"/>
                  <a:pt x="2804797" y="2489356"/>
                  <a:pt x="2801117" y="2501765"/>
                </a:cubicBezTo>
                <a:cubicBezTo>
                  <a:pt x="2796457" y="2502778"/>
                  <a:pt x="2793984" y="2506220"/>
                  <a:pt x="2795883" y="2514512"/>
                </a:cubicBezTo>
                <a:cubicBezTo>
                  <a:pt x="2797784" y="2522808"/>
                  <a:pt x="2807568" y="2558412"/>
                  <a:pt x="2794102" y="2535219"/>
                </a:cubicBezTo>
                <a:lnTo>
                  <a:pt x="2781101" y="2549654"/>
                </a:lnTo>
                <a:lnTo>
                  <a:pt x="2778567" y="2538594"/>
                </a:lnTo>
                <a:lnTo>
                  <a:pt x="2773332" y="2551342"/>
                </a:lnTo>
                <a:lnTo>
                  <a:pt x="2757797" y="2554718"/>
                </a:lnTo>
                <a:lnTo>
                  <a:pt x="2754463" y="2575758"/>
                </a:lnTo>
                <a:lnTo>
                  <a:pt x="2740480" y="2578797"/>
                </a:lnTo>
                <a:cubicBezTo>
                  <a:pt x="2737087" y="2585338"/>
                  <a:pt x="2733692" y="2591882"/>
                  <a:pt x="2732486" y="2600853"/>
                </a:cubicBezTo>
                <a:lnTo>
                  <a:pt x="2721957" y="2611846"/>
                </a:lnTo>
                <a:cubicBezTo>
                  <a:pt x="2717525" y="2592495"/>
                  <a:pt x="2690254" y="2615835"/>
                  <a:pt x="2687780" y="2619274"/>
                </a:cubicBezTo>
                <a:cubicBezTo>
                  <a:pt x="2690314" y="2630333"/>
                  <a:pt x="2671038" y="2631621"/>
                  <a:pt x="2667931" y="2632297"/>
                </a:cubicBezTo>
                <a:cubicBezTo>
                  <a:pt x="2668278" y="2640926"/>
                  <a:pt x="2662698" y="2645044"/>
                  <a:pt x="2658036" y="2646056"/>
                </a:cubicBezTo>
                <a:cubicBezTo>
                  <a:pt x="2651822" y="2647406"/>
                  <a:pt x="2647736" y="2636685"/>
                  <a:pt x="2641523" y="2638036"/>
                </a:cubicBezTo>
                <a:cubicBezTo>
                  <a:pt x="2635823" y="2613151"/>
                  <a:pt x="2668219" y="2626429"/>
                  <a:pt x="2663153" y="2604311"/>
                </a:cubicBezTo>
                <a:cubicBezTo>
                  <a:pt x="2672474" y="2602285"/>
                  <a:pt x="2678628" y="2586433"/>
                  <a:pt x="2680122" y="2571599"/>
                </a:cubicBezTo>
                <a:lnTo>
                  <a:pt x="2700319" y="2567210"/>
                </a:lnTo>
                <a:cubicBezTo>
                  <a:pt x="2702267" y="2511638"/>
                  <a:pt x="2717227" y="2519997"/>
                  <a:pt x="2743231" y="2491126"/>
                </a:cubicBezTo>
                <a:cubicBezTo>
                  <a:pt x="2738798" y="2471774"/>
                  <a:pt x="2747142" y="2458351"/>
                  <a:pt x="2742709" y="2438999"/>
                </a:cubicBezTo>
                <a:lnTo>
                  <a:pt x="2759795" y="2435285"/>
                </a:lnTo>
                <a:lnTo>
                  <a:pt x="2757895" y="2426990"/>
                </a:lnTo>
                <a:cubicBezTo>
                  <a:pt x="2755362" y="2415929"/>
                  <a:pt x="2752256" y="2416604"/>
                  <a:pt x="2746042" y="2417957"/>
                </a:cubicBezTo>
                <a:lnTo>
                  <a:pt x="2735515" y="2428954"/>
                </a:lnTo>
                <a:cubicBezTo>
                  <a:pt x="2733962" y="2429290"/>
                  <a:pt x="2723374" y="2425785"/>
                  <a:pt x="2722741" y="2423019"/>
                </a:cubicBezTo>
                <a:lnTo>
                  <a:pt x="2727400" y="2422006"/>
                </a:lnTo>
                <a:cubicBezTo>
                  <a:pt x="2729529" y="2409934"/>
                  <a:pt x="2734702" y="2382687"/>
                  <a:pt x="2742470" y="2380998"/>
                </a:cubicBezTo>
                <a:cubicBezTo>
                  <a:pt x="2743678" y="2372030"/>
                  <a:pt x="2750811" y="2367576"/>
                  <a:pt x="2757024" y="2366225"/>
                </a:cubicBezTo>
                <a:lnTo>
                  <a:pt x="2758806" y="2345523"/>
                </a:lnTo>
                <a:cubicBezTo>
                  <a:pt x="2763468" y="2344510"/>
                  <a:pt x="2770600" y="2340055"/>
                  <a:pt x="2771808" y="2331088"/>
                </a:cubicBezTo>
                <a:lnTo>
                  <a:pt x="2784236" y="2328387"/>
                </a:lnTo>
                <a:lnTo>
                  <a:pt x="2786364" y="2316315"/>
                </a:lnTo>
                <a:cubicBezTo>
                  <a:pt x="2795685" y="2314288"/>
                  <a:pt x="2801839" y="2298437"/>
                  <a:pt x="2804888" y="2283265"/>
                </a:cubicBezTo>
                <a:cubicBezTo>
                  <a:pt x="2811676" y="2270180"/>
                  <a:pt x="2823411" y="2250214"/>
                  <a:pt x="2827378" y="2231939"/>
                </a:cubicBezTo>
                <a:cubicBezTo>
                  <a:pt x="2832039" y="2230924"/>
                  <a:pt x="2838253" y="2229574"/>
                  <a:pt x="2839460" y="2220603"/>
                </a:cubicBezTo>
                <a:cubicBezTo>
                  <a:pt x="2848781" y="2218577"/>
                  <a:pt x="2857121" y="2205155"/>
                  <a:pt x="2860802" y="2192745"/>
                </a:cubicBezTo>
                <a:cubicBezTo>
                  <a:pt x="2863909" y="2192070"/>
                  <a:pt x="2866383" y="2188632"/>
                  <a:pt x="2865117" y="2183103"/>
                </a:cubicBezTo>
                <a:lnTo>
                  <a:pt x="2861663" y="2175143"/>
                </a:lnTo>
                <a:lnTo>
                  <a:pt x="2848029" y="2186816"/>
                </a:lnTo>
                <a:cubicBezTo>
                  <a:pt x="2846189" y="2193021"/>
                  <a:pt x="2840608" y="2197135"/>
                  <a:pt x="2835946" y="2198147"/>
                </a:cubicBezTo>
                <a:lnTo>
                  <a:pt x="2824498" y="2212243"/>
                </a:lnTo>
                <a:cubicBezTo>
                  <a:pt x="2818285" y="2213595"/>
                  <a:pt x="2804590" y="2210765"/>
                  <a:pt x="2808390" y="2227355"/>
                </a:cubicBezTo>
                <a:cubicBezTo>
                  <a:pt x="2780427" y="2233432"/>
                  <a:pt x="2736474" y="2283618"/>
                  <a:pt x="2722324" y="2321522"/>
                </a:cubicBezTo>
                <a:cubicBezTo>
                  <a:pt x="2711448" y="2323886"/>
                  <a:pt x="2705582" y="2333869"/>
                  <a:pt x="2694706" y="2336233"/>
                </a:cubicBezTo>
                <a:cubicBezTo>
                  <a:pt x="2696606" y="2344526"/>
                  <a:pt x="2692581" y="2348305"/>
                  <a:pt x="2687918" y="2349319"/>
                </a:cubicBezTo>
                <a:cubicBezTo>
                  <a:pt x="2673939" y="2352356"/>
                  <a:pt x="2681131" y="2362403"/>
                  <a:pt x="2671810" y="2364429"/>
                </a:cubicBezTo>
                <a:lnTo>
                  <a:pt x="2659441" y="2381627"/>
                </a:lnTo>
                <a:cubicBezTo>
                  <a:pt x="2659789" y="2390261"/>
                  <a:pt x="2655759" y="2394037"/>
                  <a:pt x="2651101" y="2395050"/>
                </a:cubicBezTo>
                <a:lnTo>
                  <a:pt x="2642699" y="2393975"/>
                </a:lnTo>
                <a:lnTo>
                  <a:pt x="2600242" y="2429325"/>
                </a:lnTo>
                <a:lnTo>
                  <a:pt x="2598113" y="2441398"/>
                </a:lnTo>
                <a:lnTo>
                  <a:pt x="2592246" y="2451378"/>
                </a:lnTo>
                <a:cubicBezTo>
                  <a:pt x="2587585" y="2452391"/>
                  <a:pt x="2580453" y="2456845"/>
                  <a:pt x="2578613" y="2463052"/>
                </a:cubicBezTo>
                <a:lnTo>
                  <a:pt x="2568690" y="2464564"/>
                </a:lnTo>
                <a:lnTo>
                  <a:pt x="2619576" y="2291248"/>
                </a:lnTo>
                <a:cubicBezTo>
                  <a:pt x="2620066" y="2267395"/>
                  <a:pt x="2634419" y="2253684"/>
                  <a:pt x="2630222" y="2229635"/>
                </a:cubicBezTo>
                <a:cubicBezTo>
                  <a:pt x="2637396" y="2222781"/>
                  <a:pt x="2642376" y="2208672"/>
                  <a:pt x="2642572" y="2199131"/>
                </a:cubicBezTo>
                <a:lnTo>
                  <a:pt x="2650142" y="2173194"/>
                </a:lnTo>
                <a:cubicBezTo>
                  <a:pt x="2650239" y="2168428"/>
                  <a:pt x="2648592" y="2162986"/>
                  <a:pt x="2646047" y="2158401"/>
                </a:cubicBezTo>
                <a:cubicBezTo>
                  <a:pt x="2643502" y="2153817"/>
                  <a:pt x="2640064" y="2150091"/>
                  <a:pt x="2636571" y="2148747"/>
                </a:cubicBezTo>
                <a:cubicBezTo>
                  <a:pt x="2624805" y="2150635"/>
                  <a:pt x="2592437" y="2242351"/>
                  <a:pt x="2592044" y="2261432"/>
                </a:cubicBezTo>
                <a:lnTo>
                  <a:pt x="2589747" y="2258945"/>
                </a:lnTo>
                <a:cubicBezTo>
                  <a:pt x="2575692" y="2258346"/>
                  <a:pt x="2570907" y="2262917"/>
                  <a:pt x="2568318" y="2274743"/>
                </a:cubicBezTo>
                <a:cubicBezTo>
                  <a:pt x="2560495" y="2284555"/>
                  <a:pt x="2553377" y="2295739"/>
                  <a:pt x="2546682" y="2307687"/>
                </a:cubicBezTo>
                <a:lnTo>
                  <a:pt x="2532618" y="2335332"/>
                </a:lnTo>
                <a:lnTo>
                  <a:pt x="2518194" y="2350507"/>
                </a:lnTo>
                <a:lnTo>
                  <a:pt x="2522502" y="2355339"/>
                </a:lnTo>
                <a:lnTo>
                  <a:pt x="2490301" y="2419412"/>
                </a:lnTo>
                <a:cubicBezTo>
                  <a:pt x="2478536" y="2421300"/>
                  <a:pt x="2483125" y="2426269"/>
                  <a:pt x="2485222" y="2438292"/>
                </a:cubicBezTo>
                <a:cubicBezTo>
                  <a:pt x="2480437" y="2442863"/>
                  <a:pt x="2477949" y="2449919"/>
                  <a:pt x="2473361" y="2444949"/>
                </a:cubicBezTo>
                <a:cubicBezTo>
                  <a:pt x="2468478" y="2454286"/>
                  <a:pt x="2465599" y="2480421"/>
                  <a:pt x="2456225" y="2480022"/>
                </a:cubicBezTo>
                <a:lnTo>
                  <a:pt x="2456394" y="2471746"/>
                </a:lnTo>
                <a:lnTo>
                  <a:pt x="2459142" y="2464752"/>
                </a:lnTo>
                <a:cubicBezTo>
                  <a:pt x="2460845" y="2460176"/>
                  <a:pt x="2461825" y="2457143"/>
                  <a:pt x="2461501" y="2456945"/>
                </a:cubicBezTo>
                <a:cubicBezTo>
                  <a:pt x="2460852" y="2456548"/>
                  <a:pt x="2459402" y="2458304"/>
                  <a:pt x="2458114" y="2460158"/>
                </a:cubicBezTo>
                <a:lnTo>
                  <a:pt x="2456583" y="2462576"/>
                </a:lnTo>
                <a:lnTo>
                  <a:pt x="2456812" y="2451404"/>
                </a:lnTo>
                <a:lnTo>
                  <a:pt x="2458937" y="2441697"/>
                </a:lnTo>
                <a:lnTo>
                  <a:pt x="2459628" y="2441926"/>
                </a:lnTo>
                <a:cubicBezTo>
                  <a:pt x="2464601" y="2441663"/>
                  <a:pt x="2470334" y="2438561"/>
                  <a:pt x="2475962" y="2428789"/>
                </a:cubicBezTo>
                <a:cubicBezTo>
                  <a:pt x="2496226" y="2393602"/>
                  <a:pt x="2510003" y="2354459"/>
                  <a:pt x="2519277" y="2323126"/>
                </a:cubicBezTo>
                <a:cubicBezTo>
                  <a:pt x="2530533" y="2303582"/>
                  <a:pt x="2541182" y="2294231"/>
                  <a:pt x="2552437" y="2274687"/>
                </a:cubicBezTo>
                <a:lnTo>
                  <a:pt x="2538854" y="2276955"/>
                </a:lnTo>
                <a:cubicBezTo>
                  <a:pt x="2552361" y="2253500"/>
                  <a:pt x="2569077" y="2221433"/>
                  <a:pt x="2577397" y="2194806"/>
                </a:cubicBezTo>
                <a:lnTo>
                  <a:pt x="2555151" y="2218204"/>
                </a:lnTo>
                <a:lnTo>
                  <a:pt x="2538780" y="2255768"/>
                </a:lnTo>
                <a:cubicBezTo>
                  <a:pt x="2535232" y="2258881"/>
                  <a:pt x="2530384" y="2261207"/>
                  <a:pt x="2528134" y="2265114"/>
                </a:cubicBezTo>
                <a:cubicBezTo>
                  <a:pt x="2523631" y="2272933"/>
                  <a:pt x="2530118" y="2276898"/>
                  <a:pt x="2531415" y="2277690"/>
                </a:cubicBezTo>
                <a:lnTo>
                  <a:pt x="2500921" y="2348908"/>
                </a:lnTo>
                <a:lnTo>
                  <a:pt x="2492025" y="2361728"/>
                </a:lnTo>
                <a:lnTo>
                  <a:pt x="2501338" y="2338727"/>
                </a:lnTo>
                <a:lnTo>
                  <a:pt x="2499786" y="2316042"/>
                </a:lnTo>
                <a:lnTo>
                  <a:pt x="2522336" y="2272141"/>
                </a:lnTo>
                <a:lnTo>
                  <a:pt x="2525533" y="2258832"/>
                </a:lnTo>
                <a:lnTo>
                  <a:pt x="2531853" y="2251706"/>
                </a:lnTo>
                <a:cubicBezTo>
                  <a:pt x="2537420" y="2237621"/>
                  <a:pt x="2532551" y="2217721"/>
                  <a:pt x="2548552" y="2209449"/>
                </a:cubicBezTo>
                <a:lnTo>
                  <a:pt x="2547601" y="2193887"/>
                </a:lnTo>
                <a:lnTo>
                  <a:pt x="2549437" y="2189112"/>
                </a:lnTo>
                <a:cubicBezTo>
                  <a:pt x="2553357" y="2179451"/>
                  <a:pt x="2557167" y="2170549"/>
                  <a:pt x="2560459" y="2163313"/>
                </a:cubicBezTo>
                <a:cubicBezTo>
                  <a:pt x="2576219" y="2135945"/>
                  <a:pt x="2584539" y="2109318"/>
                  <a:pt x="2597704" y="2080370"/>
                </a:cubicBezTo>
                <a:cubicBezTo>
                  <a:pt x="2600224" y="2060768"/>
                  <a:pt x="2606293" y="2038047"/>
                  <a:pt x="2612359" y="2015333"/>
                </a:cubicBezTo>
                <a:lnTo>
                  <a:pt x="2648309" y="1931598"/>
                </a:lnTo>
                <a:cubicBezTo>
                  <a:pt x="2647012" y="1930806"/>
                  <a:pt x="2643120" y="1928427"/>
                  <a:pt x="2647622" y="1920608"/>
                </a:cubicBezTo>
                <a:cubicBezTo>
                  <a:pt x="2649876" y="1916697"/>
                  <a:pt x="2658271" y="1911257"/>
                  <a:pt x="2661818" y="1908142"/>
                </a:cubicBezTo>
                <a:lnTo>
                  <a:pt x="2661057" y="1875966"/>
                </a:lnTo>
                <a:lnTo>
                  <a:pt x="2651976" y="1870416"/>
                </a:lnTo>
                <a:cubicBezTo>
                  <a:pt x="2633965" y="1901691"/>
                  <a:pt x="2630148" y="1920497"/>
                  <a:pt x="2596034" y="1973642"/>
                </a:cubicBezTo>
                <a:cubicBezTo>
                  <a:pt x="2604354" y="1947015"/>
                  <a:pt x="2609128" y="1923502"/>
                  <a:pt x="2627139" y="1892229"/>
                </a:cubicBezTo>
                <a:cubicBezTo>
                  <a:pt x="2629658" y="1872627"/>
                  <a:pt x="2633474" y="1853818"/>
                  <a:pt x="2639541" y="1831102"/>
                </a:cubicBezTo>
                <a:cubicBezTo>
                  <a:pt x="2622677" y="1820795"/>
                  <a:pt x="2665260" y="1783399"/>
                  <a:pt x="2654883" y="1777056"/>
                </a:cubicBezTo>
                <a:lnTo>
                  <a:pt x="2649693" y="1773884"/>
                </a:lnTo>
                <a:cubicBezTo>
                  <a:pt x="2663203" y="1750429"/>
                  <a:pt x="2660268" y="1743345"/>
                  <a:pt x="2671523" y="1723802"/>
                </a:cubicBezTo>
                <a:lnTo>
                  <a:pt x="2675952" y="1694796"/>
                </a:lnTo>
                <a:lnTo>
                  <a:pt x="2652753" y="1722899"/>
                </a:lnTo>
                <a:cubicBezTo>
                  <a:pt x="2650157" y="1721313"/>
                  <a:pt x="2646609" y="1724427"/>
                  <a:pt x="2642107" y="1732246"/>
                </a:cubicBezTo>
                <a:cubicBezTo>
                  <a:pt x="2624095" y="1763520"/>
                  <a:pt x="2617415" y="1796438"/>
                  <a:pt x="2597153" y="1831619"/>
                </a:cubicBezTo>
                <a:cubicBezTo>
                  <a:pt x="2597153" y="1831619"/>
                  <a:pt x="2592650" y="1839437"/>
                  <a:pt x="2591353" y="1838644"/>
                </a:cubicBezTo>
                <a:cubicBezTo>
                  <a:pt x="2590056" y="1837851"/>
                  <a:pt x="2600970" y="1812810"/>
                  <a:pt x="2601922" y="1808110"/>
                </a:cubicBezTo>
                <a:cubicBezTo>
                  <a:pt x="2602880" y="1803406"/>
                  <a:pt x="2603831" y="1798705"/>
                  <a:pt x="2606084" y="1794794"/>
                </a:cubicBezTo>
                <a:cubicBezTo>
                  <a:pt x="2612837" y="1783068"/>
                  <a:pt x="2620890" y="1772131"/>
                  <a:pt x="2615701" y="1768961"/>
                </a:cubicBezTo>
                <a:lnTo>
                  <a:pt x="2615016" y="1757970"/>
                </a:lnTo>
                <a:lnTo>
                  <a:pt x="2604293" y="1746137"/>
                </a:lnTo>
                <a:lnTo>
                  <a:pt x="2618413" y="1712482"/>
                </a:lnTo>
                <a:cubicBezTo>
                  <a:pt x="2616775" y="1706192"/>
                  <a:pt x="2619636" y="1692088"/>
                  <a:pt x="2621544" y="1682683"/>
                </a:cubicBezTo>
                <a:cubicBezTo>
                  <a:pt x="2618949" y="1681097"/>
                  <a:pt x="2617312" y="1674808"/>
                  <a:pt x="2624064" y="1663083"/>
                </a:cubicBezTo>
                <a:lnTo>
                  <a:pt x="2634367" y="1648237"/>
                </a:lnTo>
                <a:lnTo>
                  <a:pt x="2622694" y="1641103"/>
                </a:lnTo>
                <a:cubicBezTo>
                  <a:pt x="2615941" y="1652827"/>
                  <a:pt x="2598002" y="1705289"/>
                  <a:pt x="2591517" y="1701326"/>
                </a:cubicBezTo>
                <a:cubicBezTo>
                  <a:pt x="2588923" y="1699739"/>
                  <a:pt x="2590831" y="1690335"/>
                  <a:pt x="2591783" y="1685635"/>
                </a:cubicBezTo>
                <a:lnTo>
                  <a:pt x="2616206" y="1637138"/>
                </a:lnTo>
                <a:lnTo>
                  <a:pt x="2625482" y="1605807"/>
                </a:lnTo>
                <a:cubicBezTo>
                  <a:pt x="2638991" y="1582352"/>
                  <a:pt x="2645402" y="1565128"/>
                  <a:pt x="2649219" y="1546319"/>
                </a:cubicBezTo>
                <a:lnTo>
                  <a:pt x="2667231" y="1515045"/>
                </a:lnTo>
                <a:cubicBezTo>
                  <a:pt x="2670091" y="1500943"/>
                  <a:pt x="2677800" y="1484513"/>
                  <a:pt x="2686806" y="1468875"/>
                </a:cubicBezTo>
                <a:cubicBezTo>
                  <a:pt x="2680664" y="1470403"/>
                  <a:pt x="2679978" y="1459412"/>
                  <a:pt x="2688985" y="1443776"/>
                </a:cubicBezTo>
                <a:lnTo>
                  <a:pt x="2701462" y="1403838"/>
                </a:lnTo>
                <a:lnTo>
                  <a:pt x="2684332" y="1409220"/>
                </a:lnTo>
                <a:cubicBezTo>
                  <a:pt x="2674716" y="1435055"/>
                  <a:pt x="2648650" y="1477266"/>
                  <a:pt x="2644834" y="1496074"/>
                </a:cubicBezTo>
                <a:cubicBezTo>
                  <a:pt x="2638081" y="1507800"/>
                  <a:pt x="2634876" y="1516412"/>
                  <a:pt x="2638766" y="1518789"/>
                </a:cubicBezTo>
                <a:cubicBezTo>
                  <a:pt x="2642659" y="1521168"/>
                  <a:pt x="2661772" y="1527568"/>
                  <a:pt x="2638843" y="1539977"/>
                </a:cubicBezTo>
                <a:lnTo>
                  <a:pt x="2621517" y="1582242"/>
                </a:lnTo>
                <a:lnTo>
                  <a:pt x="2616327" y="1579070"/>
                </a:lnTo>
                <a:lnTo>
                  <a:pt x="2610257" y="1601790"/>
                </a:lnTo>
                <a:lnTo>
                  <a:pt x="2587744" y="1640883"/>
                </a:lnTo>
                <a:lnTo>
                  <a:pt x="2585567" y="1665975"/>
                </a:lnTo>
                <a:lnTo>
                  <a:pt x="2565303" y="1701163"/>
                </a:lnTo>
                <a:cubicBezTo>
                  <a:pt x="2561144" y="1714474"/>
                  <a:pt x="2556983" y="1727789"/>
                  <a:pt x="2556373" y="1737986"/>
                </a:cubicBezTo>
                <a:lnTo>
                  <a:pt x="2542252" y="1771639"/>
                </a:lnTo>
                <a:cubicBezTo>
                  <a:pt x="2533172" y="1766090"/>
                  <a:pt x="2495927" y="1849032"/>
                  <a:pt x="2492720" y="1857643"/>
                </a:cubicBezTo>
                <a:cubicBezTo>
                  <a:pt x="2497909" y="1860815"/>
                  <a:pt x="2469594" y="1906935"/>
                  <a:pt x="2465092" y="1914753"/>
                </a:cubicBezTo>
                <a:cubicBezTo>
                  <a:pt x="2466734" y="1921037"/>
                  <a:pt x="2459026" y="1937468"/>
                  <a:pt x="2452270" y="1949198"/>
                </a:cubicBezTo>
                <a:cubicBezTo>
                  <a:pt x="2443264" y="1964835"/>
                  <a:pt x="2435826" y="1965570"/>
                  <a:pt x="2426819" y="1981207"/>
                </a:cubicBezTo>
                <a:cubicBezTo>
                  <a:pt x="2415144" y="1974071"/>
                  <a:pt x="2464751" y="1909254"/>
                  <a:pt x="2454373" y="1902911"/>
                </a:cubicBezTo>
                <a:cubicBezTo>
                  <a:pt x="2467882" y="1879456"/>
                  <a:pt x="2474905" y="1852036"/>
                  <a:pt x="2475172" y="1836347"/>
                </a:cubicBezTo>
                <a:lnTo>
                  <a:pt x="2504442" y="1785524"/>
                </a:lnTo>
                <a:cubicBezTo>
                  <a:pt x="2503345" y="1772963"/>
                  <a:pt x="2503974" y="1761785"/>
                  <a:pt x="2506073" y="1750764"/>
                </a:cubicBezTo>
                <a:lnTo>
                  <a:pt x="2510803" y="1735471"/>
                </a:lnTo>
                <a:lnTo>
                  <a:pt x="2511917" y="1734819"/>
                </a:lnTo>
                <a:lnTo>
                  <a:pt x="2511150" y="1734348"/>
                </a:lnTo>
                <a:lnTo>
                  <a:pt x="2516536" y="1716942"/>
                </a:lnTo>
                <a:cubicBezTo>
                  <a:pt x="2526119" y="1693070"/>
                  <a:pt x="2540582" y="1664911"/>
                  <a:pt x="2557907" y="1622647"/>
                </a:cubicBezTo>
                <a:cubicBezTo>
                  <a:pt x="2548827" y="1617097"/>
                  <a:pt x="2559400" y="1586558"/>
                  <a:pt x="2550321" y="1581008"/>
                </a:cubicBezTo>
                <a:lnTo>
                  <a:pt x="2575085" y="1538011"/>
                </a:lnTo>
                <a:lnTo>
                  <a:pt x="2571192" y="1535632"/>
                </a:lnTo>
                <a:cubicBezTo>
                  <a:pt x="2566004" y="1532460"/>
                  <a:pt x="2561501" y="1540279"/>
                  <a:pt x="2552495" y="1555916"/>
                </a:cubicBezTo>
                <a:lnTo>
                  <a:pt x="2538376" y="1589568"/>
                </a:lnTo>
                <a:cubicBezTo>
                  <a:pt x="2536128" y="1593475"/>
                  <a:pt x="2520024" y="1615345"/>
                  <a:pt x="2518726" y="1614551"/>
                </a:cubicBezTo>
                <a:lnTo>
                  <a:pt x="2525478" y="1602827"/>
                </a:lnTo>
                <a:cubicBezTo>
                  <a:pt x="2527045" y="1587925"/>
                  <a:pt x="2531128" y="1553428"/>
                  <a:pt x="2542386" y="1533878"/>
                </a:cubicBezTo>
                <a:cubicBezTo>
                  <a:pt x="2542999" y="1523681"/>
                  <a:pt x="2552956" y="1503345"/>
                  <a:pt x="2561962" y="1487706"/>
                </a:cubicBezTo>
                <a:lnTo>
                  <a:pt x="2561889" y="1466521"/>
                </a:lnTo>
                <a:cubicBezTo>
                  <a:pt x="2568644" y="1454789"/>
                  <a:pt x="2578601" y="1434453"/>
                  <a:pt x="2579213" y="1424257"/>
                </a:cubicBezTo>
                <a:lnTo>
                  <a:pt x="2597226" y="1392982"/>
                </a:lnTo>
                <a:lnTo>
                  <a:pt x="2598793" y="1378080"/>
                </a:lnTo>
                <a:lnTo>
                  <a:pt x="2609036" y="1354064"/>
                </a:lnTo>
                <a:lnTo>
                  <a:pt x="2616061" y="1345401"/>
                </a:lnTo>
                <a:lnTo>
                  <a:pt x="2614437" y="1341403"/>
                </a:lnTo>
                <a:lnTo>
                  <a:pt x="2614438" y="1341397"/>
                </a:lnTo>
                <a:cubicBezTo>
                  <a:pt x="2618198" y="1329159"/>
                  <a:pt x="2620584" y="1317405"/>
                  <a:pt x="2621844" y="1307604"/>
                </a:cubicBezTo>
                <a:cubicBezTo>
                  <a:pt x="2630164" y="1280977"/>
                  <a:pt x="2644895" y="1237126"/>
                  <a:pt x="2648366" y="1212827"/>
                </a:cubicBezTo>
                <a:cubicBezTo>
                  <a:pt x="2655123" y="1201095"/>
                  <a:pt x="2664129" y="1185458"/>
                  <a:pt x="2664739" y="1175261"/>
                </a:cubicBezTo>
                <a:cubicBezTo>
                  <a:pt x="2678247" y="1151805"/>
                  <a:pt x="2688817" y="1121272"/>
                  <a:pt x="2692635" y="1102463"/>
                </a:cubicBezTo>
                <a:cubicBezTo>
                  <a:pt x="2697137" y="1094645"/>
                  <a:pt x="2700345" y="1086034"/>
                  <a:pt x="2697749" y="1084448"/>
                </a:cubicBezTo>
                <a:lnTo>
                  <a:pt x="2691607" y="1085976"/>
                </a:lnTo>
                <a:lnTo>
                  <a:pt x="2672986" y="1127447"/>
                </a:lnTo>
                <a:cubicBezTo>
                  <a:pt x="2671077" y="1136851"/>
                  <a:pt x="2663368" y="1153280"/>
                  <a:pt x="2656612" y="1165012"/>
                </a:cubicBezTo>
                <a:lnTo>
                  <a:pt x="2641538" y="1203364"/>
                </a:lnTo>
                <a:cubicBezTo>
                  <a:pt x="2632534" y="1219000"/>
                  <a:pt x="2611928" y="1248689"/>
                  <a:pt x="2619710" y="1253446"/>
                </a:cubicBezTo>
                <a:cubicBezTo>
                  <a:pt x="2609580" y="1271038"/>
                  <a:pt x="2598331" y="1293233"/>
                  <a:pt x="2586909" y="1317632"/>
                </a:cubicBezTo>
                <a:lnTo>
                  <a:pt x="2565354" y="1366939"/>
                </a:lnTo>
                <a:lnTo>
                  <a:pt x="2564119" y="1362284"/>
                </a:lnTo>
                <a:lnTo>
                  <a:pt x="2548058" y="1344889"/>
                </a:lnTo>
                <a:cubicBezTo>
                  <a:pt x="2528920" y="1363170"/>
                  <a:pt x="2528530" y="1382249"/>
                  <a:pt x="2490450" y="1409272"/>
                </a:cubicBezTo>
                <a:cubicBezTo>
                  <a:pt x="2495626" y="1385623"/>
                  <a:pt x="2496119" y="1361773"/>
                  <a:pt x="2515255" y="1343493"/>
                </a:cubicBezTo>
                <a:cubicBezTo>
                  <a:pt x="2513351" y="1321928"/>
                  <a:pt x="2513742" y="1302848"/>
                  <a:pt x="2516524" y="1281485"/>
                </a:cubicBezTo>
                <a:cubicBezTo>
                  <a:pt x="2486696" y="1249181"/>
                  <a:pt x="2542934" y="1251577"/>
                  <a:pt x="2524579" y="1231699"/>
                </a:cubicBezTo>
                <a:lnTo>
                  <a:pt x="2515402" y="1221760"/>
                </a:lnTo>
                <a:cubicBezTo>
                  <a:pt x="2529756" y="1208049"/>
                  <a:pt x="2522972" y="1195823"/>
                  <a:pt x="2534931" y="1184399"/>
                </a:cubicBezTo>
                <a:lnTo>
                  <a:pt x="2533226" y="1153297"/>
                </a:lnTo>
                <a:lnTo>
                  <a:pt x="2504911" y="1161640"/>
                </a:lnTo>
                <a:cubicBezTo>
                  <a:pt x="2500322" y="1156671"/>
                  <a:pt x="2495636" y="1156468"/>
                  <a:pt x="2490852" y="1161038"/>
                </a:cubicBezTo>
                <a:cubicBezTo>
                  <a:pt x="2471714" y="1179319"/>
                  <a:pt x="2471030" y="1212711"/>
                  <a:pt x="2449502" y="1233276"/>
                </a:cubicBezTo>
                <a:cubicBezTo>
                  <a:pt x="2449502" y="1233276"/>
                  <a:pt x="2444718" y="1237846"/>
                  <a:pt x="2442422" y="1235359"/>
                </a:cubicBezTo>
                <a:cubicBezTo>
                  <a:pt x="2440129" y="1232877"/>
                  <a:pt x="2449894" y="1214197"/>
                  <a:pt x="2449988" y="1209427"/>
                </a:cubicBezTo>
                <a:cubicBezTo>
                  <a:pt x="2450089" y="1204656"/>
                  <a:pt x="2450183" y="1199886"/>
                  <a:pt x="2452579" y="1197600"/>
                </a:cubicBezTo>
                <a:cubicBezTo>
                  <a:pt x="2459753" y="1190746"/>
                  <a:pt x="2469226" y="1186376"/>
                  <a:pt x="2460048" y="1176437"/>
                </a:cubicBezTo>
                <a:lnTo>
                  <a:pt x="2455655" y="1161928"/>
                </a:lnTo>
                <a:lnTo>
                  <a:pt x="2435102" y="1134797"/>
                </a:lnTo>
                <a:lnTo>
                  <a:pt x="2447356" y="1109060"/>
                </a:lnTo>
                <a:cubicBezTo>
                  <a:pt x="2442870" y="1099321"/>
                  <a:pt x="2443159" y="1085011"/>
                  <a:pt x="2443354" y="1075472"/>
                </a:cubicBezTo>
                <a:cubicBezTo>
                  <a:pt x="2438767" y="1070503"/>
                  <a:pt x="2434278" y="1060763"/>
                  <a:pt x="2441454" y="1053909"/>
                </a:cubicBezTo>
                <a:lnTo>
                  <a:pt x="2453315" y="1047252"/>
                </a:lnTo>
                <a:lnTo>
                  <a:pt x="2432667" y="1024891"/>
                </a:lnTo>
                <a:cubicBezTo>
                  <a:pt x="2425493" y="1031745"/>
                  <a:pt x="2412846" y="1076559"/>
                  <a:pt x="2401375" y="1064135"/>
                </a:cubicBezTo>
                <a:cubicBezTo>
                  <a:pt x="2396786" y="1059167"/>
                  <a:pt x="2396982" y="1049627"/>
                  <a:pt x="2397076" y="1044857"/>
                </a:cubicBezTo>
                <a:lnTo>
                  <a:pt x="2421195" y="1012466"/>
                </a:lnTo>
                <a:lnTo>
                  <a:pt x="2426472" y="984047"/>
                </a:lnTo>
                <a:cubicBezTo>
                  <a:pt x="2440824" y="970336"/>
                  <a:pt x="2445804" y="956227"/>
                  <a:pt x="2446195" y="937147"/>
                </a:cubicBezTo>
                <a:lnTo>
                  <a:pt x="2465333" y="918865"/>
                </a:lnTo>
                <a:cubicBezTo>
                  <a:pt x="2465622" y="904555"/>
                  <a:pt x="2472897" y="892932"/>
                  <a:pt x="2482467" y="883791"/>
                </a:cubicBezTo>
                <a:cubicBezTo>
                  <a:pt x="2473192" y="878618"/>
                  <a:pt x="2468798" y="864110"/>
                  <a:pt x="2478368" y="854968"/>
                </a:cubicBezTo>
                <a:lnTo>
                  <a:pt x="2486129" y="819496"/>
                </a:lnTo>
                <a:lnTo>
                  <a:pt x="2460600" y="806473"/>
                </a:lnTo>
                <a:cubicBezTo>
                  <a:pt x="2453132" y="827639"/>
                  <a:pt x="2424521" y="850291"/>
                  <a:pt x="2424130" y="869371"/>
                </a:cubicBezTo>
                <a:cubicBezTo>
                  <a:pt x="2416956" y="876225"/>
                  <a:pt x="2414466" y="883280"/>
                  <a:pt x="2421347" y="890733"/>
                </a:cubicBezTo>
                <a:cubicBezTo>
                  <a:pt x="2428233" y="898189"/>
                  <a:pt x="2460447" y="928205"/>
                  <a:pt x="2427841" y="917269"/>
                </a:cubicBezTo>
                <a:lnTo>
                  <a:pt x="2413096" y="950059"/>
                </a:lnTo>
                <a:lnTo>
                  <a:pt x="2403919" y="940120"/>
                </a:lnTo>
                <a:lnTo>
                  <a:pt x="2401134" y="961486"/>
                </a:lnTo>
                <a:lnTo>
                  <a:pt x="2377213" y="984338"/>
                </a:lnTo>
                <a:lnTo>
                  <a:pt x="2381311" y="1013153"/>
                </a:lnTo>
                <a:lnTo>
                  <a:pt x="2359781" y="1033721"/>
                </a:lnTo>
                <a:cubicBezTo>
                  <a:pt x="2357196" y="1045545"/>
                  <a:pt x="2354605" y="1057371"/>
                  <a:pt x="2356706" y="1069396"/>
                </a:cubicBezTo>
                <a:lnTo>
                  <a:pt x="2344450" y="1095130"/>
                </a:lnTo>
                <a:cubicBezTo>
                  <a:pt x="2328392" y="1077739"/>
                  <a:pt x="2294314" y="1138350"/>
                  <a:pt x="2291822" y="1145403"/>
                </a:cubicBezTo>
                <a:cubicBezTo>
                  <a:pt x="2300999" y="1155341"/>
                  <a:pt x="2270000" y="1180282"/>
                  <a:pt x="2265217" y="1184851"/>
                </a:cubicBezTo>
                <a:cubicBezTo>
                  <a:pt x="2269708" y="1194587"/>
                  <a:pt x="2262434" y="1206214"/>
                  <a:pt x="2255257" y="1213071"/>
                </a:cubicBezTo>
                <a:cubicBezTo>
                  <a:pt x="2245688" y="1222211"/>
                  <a:pt x="2234120" y="1214556"/>
                  <a:pt x="2224552" y="1223697"/>
                </a:cubicBezTo>
                <a:cubicBezTo>
                  <a:pt x="2203902" y="1201332"/>
                  <a:pt x="2263022" y="1177594"/>
                  <a:pt x="2244669" y="1157718"/>
                </a:cubicBezTo>
                <a:cubicBezTo>
                  <a:pt x="2259021" y="1144006"/>
                  <a:pt x="2261900" y="1117870"/>
                  <a:pt x="2257606" y="1098595"/>
                </a:cubicBezTo>
                <a:lnTo>
                  <a:pt x="2288703" y="1068886"/>
                </a:lnTo>
                <a:cubicBezTo>
                  <a:pt x="2266640" y="1001110"/>
                  <a:pt x="2294952" y="992769"/>
                  <a:pt x="2324442" y="927188"/>
                </a:cubicBezTo>
                <a:cubicBezTo>
                  <a:pt x="2308384" y="909797"/>
                  <a:pt x="2315952" y="883859"/>
                  <a:pt x="2299895" y="866468"/>
                </a:cubicBezTo>
                <a:lnTo>
                  <a:pt x="2326205" y="841333"/>
                </a:lnTo>
                <a:lnTo>
                  <a:pt x="2319321" y="833879"/>
                </a:lnTo>
                <a:cubicBezTo>
                  <a:pt x="2310144" y="823940"/>
                  <a:pt x="2305359" y="828509"/>
                  <a:pt x="2295791" y="837651"/>
                </a:cubicBezTo>
                <a:lnTo>
                  <a:pt x="2283540" y="863388"/>
                </a:lnTo>
                <a:cubicBezTo>
                  <a:pt x="2281148" y="865671"/>
                  <a:pt x="2262206" y="874412"/>
                  <a:pt x="2259910" y="871925"/>
                </a:cubicBezTo>
                <a:lnTo>
                  <a:pt x="2267086" y="865071"/>
                </a:lnTo>
                <a:cubicBezTo>
                  <a:pt x="2265086" y="848275"/>
                  <a:pt x="2261179" y="809918"/>
                  <a:pt x="2273142" y="798490"/>
                </a:cubicBezTo>
                <a:cubicBezTo>
                  <a:pt x="2271045" y="786467"/>
                  <a:pt x="2280708" y="772558"/>
                  <a:pt x="2290277" y="763416"/>
                </a:cubicBezTo>
                <a:lnTo>
                  <a:pt x="2283787" y="736884"/>
                </a:lnTo>
                <a:cubicBezTo>
                  <a:pt x="2290965" y="730026"/>
                  <a:pt x="2300627" y="716118"/>
                  <a:pt x="2298530" y="704095"/>
                </a:cubicBezTo>
                <a:lnTo>
                  <a:pt x="2317668" y="685813"/>
                </a:lnTo>
                <a:lnTo>
                  <a:pt x="2315668" y="669017"/>
                </a:lnTo>
                <a:cubicBezTo>
                  <a:pt x="2330022" y="655306"/>
                  <a:pt x="2332901" y="629169"/>
                  <a:pt x="2331000" y="607608"/>
                </a:cubicBezTo>
                <a:cubicBezTo>
                  <a:pt x="2336176" y="583958"/>
                  <a:pt x="2346331" y="546199"/>
                  <a:pt x="2344523" y="519867"/>
                </a:cubicBezTo>
                <a:cubicBezTo>
                  <a:pt x="2351702" y="513010"/>
                  <a:pt x="2361271" y="503868"/>
                  <a:pt x="2359171" y="491842"/>
                </a:cubicBezTo>
                <a:cubicBezTo>
                  <a:pt x="2373524" y="478130"/>
                  <a:pt x="2381090" y="452198"/>
                  <a:pt x="2381481" y="433119"/>
                </a:cubicBezTo>
                <a:cubicBezTo>
                  <a:pt x="2386266" y="428549"/>
                  <a:pt x="2388758" y="421497"/>
                  <a:pt x="2384169" y="416526"/>
                </a:cubicBezTo>
                <a:close/>
                <a:moveTo>
                  <a:pt x="2495746" y="486234"/>
                </a:moveTo>
                <a:cubicBezTo>
                  <a:pt x="2488865" y="478782"/>
                  <a:pt x="2472511" y="475701"/>
                  <a:pt x="2465335" y="482554"/>
                </a:cubicBezTo>
                <a:cubicBezTo>
                  <a:pt x="2460552" y="487123"/>
                  <a:pt x="2469730" y="497063"/>
                  <a:pt x="2472022" y="499545"/>
                </a:cubicBezTo>
                <a:cubicBezTo>
                  <a:pt x="2457669" y="513257"/>
                  <a:pt x="2459668" y="530053"/>
                  <a:pt x="2445315" y="543763"/>
                </a:cubicBezTo>
                <a:lnTo>
                  <a:pt x="2434965" y="591064"/>
                </a:lnTo>
                <a:cubicBezTo>
                  <a:pt x="2418221" y="607058"/>
                  <a:pt x="2413144" y="625940"/>
                  <a:pt x="2396400" y="641934"/>
                </a:cubicBezTo>
                <a:lnTo>
                  <a:pt x="2421931" y="654960"/>
                </a:lnTo>
                <a:lnTo>
                  <a:pt x="2443462" y="634391"/>
                </a:lnTo>
                <a:lnTo>
                  <a:pt x="2458596" y="582523"/>
                </a:lnTo>
                <a:cubicBezTo>
                  <a:pt x="2470555" y="571098"/>
                  <a:pt x="2473239" y="554501"/>
                  <a:pt x="2485201" y="543074"/>
                </a:cubicBezTo>
                <a:lnTo>
                  <a:pt x="2493157" y="498062"/>
                </a:lnTo>
                <a:cubicBezTo>
                  <a:pt x="2495551" y="495774"/>
                  <a:pt x="2498043" y="488721"/>
                  <a:pt x="2495746" y="486234"/>
                </a:cubicBezTo>
                <a:close/>
                <a:moveTo>
                  <a:pt x="2521621" y="367992"/>
                </a:moveTo>
                <a:lnTo>
                  <a:pt x="2493011" y="390650"/>
                </a:lnTo>
                <a:lnTo>
                  <a:pt x="2511268" y="415295"/>
                </a:lnTo>
                <a:cubicBezTo>
                  <a:pt x="2513564" y="417783"/>
                  <a:pt x="2518154" y="422752"/>
                  <a:pt x="2522940" y="418182"/>
                </a:cubicBezTo>
                <a:cubicBezTo>
                  <a:pt x="2525329" y="415897"/>
                  <a:pt x="2523228" y="403870"/>
                  <a:pt x="2523330" y="399100"/>
                </a:cubicBezTo>
                <a:cubicBezTo>
                  <a:pt x="2530506" y="392246"/>
                  <a:pt x="2537684" y="385388"/>
                  <a:pt x="2528505" y="375448"/>
                </a:cubicBezTo>
                <a:close/>
                <a:moveTo>
                  <a:pt x="2604962" y="307092"/>
                </a:moveTo>
                <a:cubicBezTo>
                  <a:pt x="2593101" y="313750"/>
                  <a:pt x="2555219" y="331234"/>
                  <a:pt x="2548044" y="338088"/>
                </a:cubicBezTo>
                <a:cubicBezTo>
                  <a:pt x="2538474" y="347229"/>
                  <a:pt x="2545355" y="354680"/>
                  <a:pt x="2552239" y="362136"/>
                </a:cubicBezTo>
                <a:cubicBezTo>
                  <a:pt x="2563710" y="374558"/>
                  <a:pt x="2556437" y="386185"/>
                  <a:pt x="2546868" y="395325"/>
                </a:cubicBezTo>
                <a:lnTo>
                  <a:pt x="2579670" y="396723"/>
                </a:lnTo>
                <a:cubicBezTo>
                  <a:pt x="2584455" y="392152"/>
                  <a:pt x="2606573" y="342964"/>
                  <a:pt x="2606670" y="338198"/>
                </a:cubicBezTo>
                <a:cubicBezTo>
                  <a:pt x="2618633" y="326770"/>
                  <a:pt x="2616436" y="319518"/>
                  <a:pt x="2604962" y="307092"/>
                </a:cubicBez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39E231-6F7A-1342-9D26-16A6747DE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462" y="187693"/>
            <a:ext cx="1440109" cy="547842"/>
          </a:xfrm>
        </p:spPr>
        <p:txBody>
          <a:bodyPr/>
          <a:lstStyle/>
          <a:p>
            <a:r>
              <a:rPr lang="en-US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UI/UX</a:t>
            </a:r>
            <a:endParaRPr lang="en-US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D404F7B-43A0-AD43-9527-17D4A04464AB}"/>
              </a:ext>
            </a:extLst>
          </p:cNvPr>
          <p:cNvGrpSpPr/>
          <p:nvPr/>
        </p:nvGrpSpPr>
        <p:grpSpPr>
          <a:xfrm>
            <a:off x="231103" y="6573702"/>
            <a:ext cx="368427" cy="96784"/>
            <a:chOff x="6257109" y="1881051"/>
            <a:chExt cx="696170" cy="1828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DB10D847-CD40-F142-80E4-B22BB2134D18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1D14D82E-8A84-E048-822E-FAF03C63810B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E60B2E4-8CBA-CE45-A923-A2417C56AC6C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33" y="3710390"/>
            <a:ext cx="5504109" cy="2703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33" y="729379"/>
            <a:ext cx="5504109" cy="2695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205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xmlns="" id="{398CC023-0802-244E-AC43-54501BDE2F0C}"/>
              </a:ext>
            </a:extLst>
          </p:cNvPr>
          <p:cNvSpPr/>
          <p:nvPr/>
        </p:nvSpPr>
        <p:spPr>
          <a:xfrm rot="20411225">
            <a:off x="3408895" y="588555"/>
            <a:ext cx="6219585" cy="6003590"/>
          </a:xfrm>
          <a:custGeom>
            <a:avLst/>
            <a:gdLst>
              <a:gd name="connsiteX0" fmla="*/ 894651 w 3839828"/>
              <a:gd name="connsiteY0" fmla="*/ 4966850 h 6159709"/>
              <a:gd name="connsiteX1" fmla="*/ 901378 w 3839828"/>
              <a:gd name="connsiteY1" fmla="*/ 4994544 h 6159709"/>
              <a:gd name="connsiteX2" fmla="*/ 906374 w 3839828"/>
              <a:gd name="connsiteY2" fmla="*/ 4979734 h 6159709"/>
              <a:gd name="connsiteX3" fmla="*/ 923095 w 3839828"/>
              <a:gd name="connsiteY3" fmla="*/ 4977804 h 6159709"/>
              <a:gd name="connsiteX4" fmla="*/ 894651 w 3839828"/>
              <a:gd name="connsiteY4" fmla="*/ 4966850 h 6159709"/>
              <a:gd name="connsiteX5" fmla="*/ 1483913 w 3839828"/>
              <a:gd name="connsiteY5" fmla="*/ 4941615 h 6159709"/>
              <a:gd name="connsiteX6" fmla="*/ 1497758 w 3839828"/>
              <a:gd name="connsiteY6" fmla="*/ 4973916 h 6159709"/>
              <a:gd name="connsiteX7" fmla="*/ 1502369 w 3839828"/>
              <a:gd name="connsiteY7" fmla="*/ 4955460 h 6159709"/>
              <a:gd name="connsiteX8" fmla="*/ 1525435 w 3839828"/>
              <a:gd name="connsiteY8" fmla="*/ 4950843 h 6159709"/>
              <a:gd name="connsiteX9" fmla="*/ 1483913 w 3839828"/>
              <a:gd name="connsiteY9" fmla="*/ 4941615 h 6159709"/>
              <a:gd name="connsiteX10" fmla="*/ 2443568 w 3839828"/>
              <a:gd name="connsiteY10" fmla="*/ 4817042 h 6159709"/>
              <a:gd name="connsiteX11" fmla="*/ 2443568 w 3839828"/>
              <a:gd name="connsiteY11" fmla="*/ 4821649 h 6159709"/>
              <a:gd name="connsiteX12" fmla="*/ 2443568 w 3839828"/>
              <a:gd name="connsiteY12" fmla="*/ 4821654 h 6159709"/>
              <a:gd name="connsiteX13" fmla="*/ 2442991 w 3839828"/>
              <a:gd name="connsiteY13" fmla="*/ 4826264 h 6159709"/>
              <a:gd name="connsiteX14" fmla="*/ 2438953 w 3839828"/>
              <a:gd name="connsiteY14" fmla="*/ 4830879 h 6159709"/>
              <a:gd name="connsiteX15" fmla="*/ 2438953 w 3839828"/>
              <a:gd name="connsiteY15" fmla="*/ 4826272 h 6159709"/>
              <a:gd name="connsiteX16" fmla="*/ 2438953 w 3839828"/>
              <a:gd name="connsiteY16" fmla="*/ 4826267 h 6159709"/>
              <a:gd name="connsiteX17" fmla="*/ 2438958 w 3839828"/>
              <a:gd name="connsiteY17" fmla="*/ 4826262 h 6159709"/>
              <a:gd name="connsiteX18" fmla="*/ 976239 w 3839828"/>
              <a:gd name="connsiteY18" fmla="*/ 4809636 h 6159709"/>
              <a:gd name="connsiteX19" fmla="*/ 972889 w 3839828"/>
              <a:gd name="connsiteY19" fmla="*/ 4816700 h 6159709"/>
              <a:gd name="connsiteX20" fmla="*/ 970737 w 3839828"/>
              <a:gd name="connsiteY20" fmla="*/ 4820946 h 6159709"/>
              <a:gd name="connsiteX21" fmla="*/ 972031 w 3839828"/>
              <a:gd name="connsiteY21" fmla="*/ 4820936 h 6159709"/>
              <a:gd name="connsiteX22" fmla="*/ 978087 w 3839828"/>
              <a:gd name="connsiteY22" fmla="*/ 4814900 h 6159709"/>
              <a:gd name="connsiteX23" fmla="*/ 967233 w 3839828"/>
              <a:gd name="connsiteY23" fmla="*/ 4794430 h 6159709"/>
              <a:gd name="connsiteX24" fmla="*/ 955281 w 3839828"/>
              <a:gd name="connsiteY24" fmla="*/ 4812285 h 6159709"/>
              <a:gd name="connsiteX25" fmla="*/ 964186 w 3839828"/>
              <a:gd name="connsiteY25" fmla="*/ 4820997 h 6159709"/>
              <a:gd name="connsiteX26" fmla="*/ 967744 w 3839828"/>
              <a:gd name="connsiteY26" fmla="*/ 4820970 h 6159709"/>
              <a:gd name="connsiteX27" fmla="*/ 971476 w 3839828"/>
              <a:gd name="connsiteY27" fmla="*/ 4814617 h 6159709"/>
              <a:gd name="connsiteX28" fmla="*/ 975423 w 3839828"/>
              <a:gd name="connsiteY28" fmla="*/ 4807310 h 6159709"/>
              <a:gd name="connsiteX29" fmla="*/ 974044 w 3839828"/>
              <a:gd name="connsiteY29" fmla="*/ 4803381 h 6159709"/>
              <a:gd name="connsiteX30" fmla="*/ 967233 w 3839828"/>
              <a:gd name="connsiteY30" fmla="*/ 4794430 h 6159709"/>
              <a:gd name="connsiteX31" fmla="*/ 1572765 w 3839828"/>
              <a:gd name="connsiteY31" fmla="*/ 4741765 h 6159709"/>
              <a:gd name="connsiteX32" fmla="*/ 1569214 w 3839828"/>
              <a:gd name="connsiteY32" fmla="*/ 4750702 h 6159709"/>
              <a:gd name="connsiteX33" fmla="*/ 1566888 w 3839828"/>
              <a:gd name="connsiteY33" fmla="*/ 4756092 h 6159709"/>
              <a:gd name="connsiteX34" fmla="*/ 1568694 w 3839828"/>
              <a:gd name="connsiteY34" fmla="*/ 4755902 h 6159709"/>
              <a:gd name="connsiteX35" fmla="*/ 1576193 w 3839828"/>
              <a:gd name="connsiteY35" fmla="*/ 4747827 h 6159709"/>
              <a:gd name="connsiteX36" fmla="*/ 1557737 w 3839828"/>
              <a:gd name="connsiteY36" fmla="*/ 4724761 h 6159709"/>
              <a:gd name="connsiteX37" fmla="*/ 1543891 w 3839828"/>
              <a:gd name="connsiteY37" fmla="*/ 4747827 h 6159709"/>
              <a:gd name="connsiteX38" fmla="*/ 1557737 w 3839828"/>
              <a:gd name="connsiteY38" fmla="*/ 4757055 h 6159709"/>
              <a:gd name="connsiteX39" fmla="*/ 1562707 w 3839828"/>
              <a:gd name="connsiteY39" fmla="*/ 4756532 h 6159709"/>
              <a:gd name="connsiteX40" fmla="*/ 1566906 w 3839828"/>
              <a:gd name="connsiteY40" fmla="*/ 4748397 h 6159709"/>
              <a:gd name="connsiteX41" fmla="*/ 1571252 w 3839828"/>
              <a:gd name="connsiteY41" fmla="*/ 4739087 h 6159709"/>
              <a:gd name="connsiteX42" fmla="*/ 1568694 w 3839828"/>
              <a:gd name="connsiteY42" fmla="*/ 4734562 h 6159709"/>
              <a:gd name="connsiteX43" fmla="*/ 1557737 w 3839828"/>
              <a:gd name="connsiteY43" fmla="*/ 4724761 h 6159709"/>
              <a:gd name="connsiteX44" fmla="*/ 1158585 w 3839828"/>
              <a:gd name="connsiteY44" fmla="*/ 4708699 h 6159709"/>
              <a:gd name="connsiteX45" fmla="*/ 1163363 w 3839828"/>
              <a:gd name="connsiteY45" fmla="*/ 4724629 h 6159709"/>
              <a:gd name="connsiteX46" fmla="*/ 1171180 w 3839828"/>
              <a:gd name="connsiteY46" fmla="*/ 4713987 h 6159709"/>
              <a:gd name="connsiteX47" fmla="*/ 2471252 w 3839828"/>
              <a:gd name="connsiteY47" fmla="*/ 4706298 h 6159709"/>
              <a:gd name="connsiteX48" fmla="*/ 2480480 w 3839828"/>
              <a:gd name="connsiteY48" fmla="*/ 4738593 h 6159709"/>
              <a:gd name="connsiteX49" fmla="*/ 2457405 w 3839828"/>
              <a:gd name="connsiteY49" fmla="*/ 4780122 h 6159709"/>
              <a:gd name="connsiteX50" fmla="*/ 2471252 w 3839828"/>
              <a:gd name="connsiteY50" fmla="*/ 4706298 h 6159709"/>
              <a:gd name="connsiteX51" fmla="*/ 2503555 w 3839828"/>
              <a:gd name="connsiteY51" fmla="*/ 4660164 h 6159709"/>
              <a:gd name="connsiteX52" fmla="*/ 2498938 w 3839828"/>
              <a:gd name="connsiteY52" fmla="*/ 4678621 h 6159709"/>
              <a:gd name="connsiteX53" fmla="*/ 2480480 w 3839828"/>
              <a:gd name="connsiteY53" fmla="*/ 4692461 h 6159709"/>
              <a:gd name="connsiteX54" fmla="*/ 2517383 w 3839828"/>
              <a:gd name="connsiteY54" fmla="*/ 4627867 h 6159709"/>
              <a:gd name="connsiteX55" fmla="*/ 2512768 w 3839828"/>
              <a:gd name="connsiteY55" fmla="*/ 4637097 h 6159709"/>
              <a:gd name="connsiteX56" fmla="*/ 2512768 w 3839828"/>
              <a:gd name="connsiteY56" fmla="*/ 4632485 h 6159709"/>
              <a:gd name="connsiteX57" fmla="*/ 1811504 w 3839828"/>
              <a:gd name="connsiteY57" fmla="*/ 4595569 h 6159709"/>
              <a:gd name="connsiteX58" fmla="*/ 1820738 w 3839828"/>
              <a:gd name="connsiteY58" fmla="*/ 4614025 h 6159709"/>
              <a:gd name="connsiteX59" fmla="*/ 1829960 w 3839828"/>
              <a:gd name="connsiteY59" fmla="*/ 4600180 h 6159709"/>
              <a:gd name="connsiteX60" fmla="*/ 1227685 w 3839828"/>
              <a:gd name="connsiteY60" fmla="*/ 4566639 h 6159709"/>
              <a:gd name="connsiteX61" fmla="*/ 1232459 w 3839828"/>
              <a:gd name="connsiteY61" fmla="*/ 4582570 h 6159709"/>
              <a:gd name="connsiteX62" fmla="*/ 1237024 w 3839828"/>
              <a:gd name="connsiteY62" fmla="*/ 4571559 h 6159709"/>
              <a:gd name="connsiteX63" fmla="*/ 2586584 w 3839828"/>
              <a:gd name="connsiteY63" fmla="*/ 4461750 h 6159709"/>
              <a:gd name="connsiteX64" fmla="*/ 2605044 w 3839828"/>
              <a:gd name="connsiteY64" fmla="*/ 4466368 h 6159709"/>
              <a:gd name="connsiteX65" fmla="*/ 2595814 w 3839828"/>
              <a:gd name="connsiteY65" fmla="*/ 4480210 h 6159709"/>
              <a:gd name="connsiteX66" fmla="*/ 2586584 w 3839828"/>
              <a:gd name="connsiteY66" fmla="*/ 4461750 h 6159709"/>
              <a:gd name="connsiteX67" fmla="*/ 1885328 w 3839828"/>
              <a:gd name="connsiteY67" fmla="*/ 4415620 h 6159709"/>
              <a:gd name="connsiteX68" fmla="*/ 1894556 w 3839828"/>
              <a:gd name="connsiteY68" fmla="*/ 4434076 h 6159709"/>
              <a:gd name="connsiteX69" fmla="*/ 1899173 w 3839828"/>
              <a:gd name="connsiteY69" fmla="*/ 4420237 h 6159709"/>
              <a:gd name="connsiteX70" fmla="*/ 2425169 w 3839828"/>
              <a:gd name="connsiteY70" fmla="*/ 4314112 h 6159709"/>
              <a:gd name="connsiteX71" fmla="*/ 2420559 w 3839828"/>
              <a:gd name="connsiteY71" fmla="*/ 4318729 h 6159709"/>
              <a:gd name="connsiteX72" fmla="*/ 2420559 w 3839828"/>
              <a:gd name="connsiteY72" fmla="*/ 4323340 h 6159709"/>
              <a:gd name="connsiteX73" fmla="*/ 2425169 w 3839828"/>
              <a:gd name="connsiteY73" fmla="*/ 4314112 h 6159709"/>
              <a:gd name="connsiteX74" fmla="*/ 2692711 w 3839828"/>
              <a:gd name="connsiteY74" fmla="*/ 4263363 h 6159709"/>
              <a:gd name="connsiteX75" fmla="*/ 2729625 w 3839828"/>
              <a:gd name="connsiteY75" fmla="*/ 4286429 h 6159709"/>
              <a:gd name="connsiteX76" fmla="*/ 2692711 w 3839828"/>
              <a:gd name="connsiteY76" fmla="*/ 4378707 h 6159709"/>
              <a:gd name="connsiteX77" fmla="*/ 2692711 w 3839828"/>
              <a:gd name="connsiteY77" fmla="*/ 4387935 h 6159709"/>
              <a:gd name="connsiteX78" fmla="*/ 2669636 w 3839828"/>
              <a:gd name="connsiteY78" fmla="*/ 4332568 h 6159709"/>
              <a:gd name="connsiteX79" fmla="*/ 2660407 w 3839828"/>
              <a:gd name="connsiteY79" fmla="*/ 4332568 h 6159709"/>
              <a:gd name="connsiteX80" fmla="*/ 2692711 w 3839828"/>
              <a:gd name="connsiteY80" fmla="*/ 4314112 h 6159709"/>
              <a:gd name="connsiteX81" fmla="*/ 1107040 w 3839828"/>
              <a:gd name="connsiteY81" fmla="*/ 4179772 h 6159709"/>
              <a:gd name="connsiteX82" fmla="*/ 1111818 w 3839828"/>
              <a:gd name="connsiteY82" fmla="*/ 4195703 h 6159709"/>
              <a:gd name="connsiteX83" fmla="*/ 1119640 w 3839828"/>
              <a:gd name="connsiteY83" fmla="*/ 4185060 h 6159709"/>
              <a:gd name="connsiteX84" fmla="*/ 2729625 w 3839828"/>
              <a:gd name="connsiteY84" fmla="*/ 4166464 h 6159709"/>
              <a:gd name="connsiteX85" fmla="*/ 2766537 w 3839828"/>
              <a:gd name="connsiteY85" fmla="*/ 4207994 h 6159709"/>
              <a:gd name="connsiteX86" fmla="*/ 2738853 w 3839828"/>
              <a:gd name="connsiteY86" fmla="*/ 4226451 h 6159709"/>
              <a:gd name="connsiteX87" fmla="*/ 2494376 w 3839828"/>
              <a:gd name="connsiteY87" fmla="*/ 4148008 h 6159709"/>
              <a:gd name="connsiteX88" fmla="*/ 2503604 w 3839828"/>
              <a:gd name="connsiteY88" fmla="*/ 4166464 h 6159709"/>
              <a:gd name="connsiteX89" fmla="*/ 2512832 w 3839828"/>
              <a:gd name="connsiteY89" fmla="*/ 4152626 h 6159709"/>
              <a:gd name="connsiteX90" fmla="*/ 1171355 w 3839828"/>
              <a:gd name="connsiteY90" fmla="*/ 4079469 h 6159709"/>
              <a:gd name="connsiteX91" fmla="*/ 1176124 w 3839828"/>
              <a:gd name="connsiteY91" fmla="*/ 4095399 h 6159709"/>
              <a:gd name="connsiteX92" fmla="*/ 1183950 w 3839828"/>
              <a:gd name="connsiteY92" fmla="*/ 4084757 h 6159709"/>
              <a:gd name="connsiteX93" fmla="*/ 1187868 w 3839828"/>
              <a:gd name="connsiteY93" fmla="*/ 4050597 h 6159709"/>
              <a:gd name="connsiteX94" fmla="*/ 1195897 w 3839828"/>
              <a:gd name="connsiteY94" fmla="*/ 4066901 h 6159709"/>
              <a:gd name="connsiteX95" fmla="*/ 1203719 w 3839828"/>
              <a:gd name="connsiteY95" fmla="*/ 4056258 h 6159709"/>
              <a:gd name="connsiteX96" fmla="*/ 1214152 w 3839828"/>
              <a:gd name="connsiteY96" fmla="*/ 4022846 h 6159709"/>
              <a:gd name="connsiteX97" fmla="*/ 1207202 w 3839828"/>
              <a:gd name="connsiteY97" fmla="*/ 4025893 h 6159709"/>
              <a:gd name="connsiteX98" fmla="*/ 1211975 w 3839828"/>
              <a:gd name="connsiteY98" fmla="*/ 4041823 h 6159709"/>
              <a:gd name="connsiteX99" fmla="*/ 1216541 w 3839828"/>
              <a:gd name="connsiteY99" fmla="*/ 4030812 h 6159709"/>
              <a:gd name="connsiteX100" fmla="*/ 1214152 w 3839828"/>
              <a:gd name="connsiteY100" fmla="*/ 4022846 h 6159709"/>
              <a:gd name="connsiteX101" fmla="*/ 3024936 w 3839828"/>
              <a:gd name="connsiteY101" fmla="*/ 3709675 h 6159709"/>
              <a:gd name="connsiteX102" fmla="*/ 3038775 w 3839828"/>
              <a:gd name="connsiteY102" fmla="*/ 3778882 h 6159709"/>
              <a:gd name="connsiteX103" fmla="*/ 2983405 w 3839828"/>
              <a:gd name="connsiteY103" fmla="*/ 3806566 h 6159709"/>
              <a:gd name="connsiteX104" fmla="*/ 2969566 w 3839828"/>
              <a:gd name="connsiteY104" fmla="*/ 3797338 h 6159709"/>
              <a:gd name="connsiteX105" fmla="*/ 2988023 w 3839828"/>
              <a:gd name="connsiteY105" fmla="*/ 3769654 h 6159709"/>
              <a:gd name="connsiteX106" fmla="*/ 2988023 w 3839828"/>
              <a:gd name="connsiteY106" fmla="*/ 3728131 h 6159709"/>
              <a:gd name="connsiteX107" fmla="*/ 3024936 w 3839828"/>
              <a:gd name="connsiteY107" fmla="*/ 3709675 h 6159709"/>
              <a:gd name="connsiteX108" fmla="*/ 2877277 w 3839828"/>
              <a:gd name="connsiteY108" fmla="*/ 3695830 h 6159709"/>
              <a:gd name="connsiteX109" fmla="*/ 2895733 w 3839828"/>
              <a:gd name="connsiteY109" fmla="*/ 3732743 h 6159709"/>
              <a:gd name="connsiteX110" fmla="*/ 2872660 w 3839828"/>
              <a:gd name="connsiteY110" fmla="*/ 3746589 h 6159709"/>
              <a:gd name="connsiteX111" fmla="*/ 2877277 w 3839828"/>
              <a:gd name="connsiteY111" fmla="*/ 3806570 h 6159709"/>
              <a:gd name="connsiteX112" fmla="*/ 2840365 w 3839828"/>
              <a:gd name="connsiteY112" fmla="*/ 3829644 h 6159709"/>
              <a:gd name="connsiteX113" fmla="*/ 2840365 w 3839828"/>
              <a:gd name="connsiteY113" fmla="*/ 3838872 h 6159709"/>
              <a:gd name="connsiteX114" fmla="*/ 2821909 w 3839828"/>
              <a:gd name="connsiteY114" fmla="*/ 3806570 h 6159709"/>
              <a:gd name="connsiteX115" fmla="*/ 2840365 w 3839828"/>
              <a:gd name="connsiteY115" fmla="*/ 3778885 h 6159709"/>
              <a:gd name="connsiteX116" fmla="*/ 2840365 w 3839828"/>
              <a:gd name="connsiteY116" fmla="*/ 3732743 h 6159709"/>
              <a:gd name="connsiteX117" fmla="*/ 2877277 w 3839828"/>
              <a:gd name="connsiteY117" fmla="*/ 3728132 h 6159709"/>
              <a:gd name="connsiteX118" fmla="*/ 531553 w 3839828"/>
              <a:gd name="connsiteY118" fmla="*/ 3603917 h 6159709"/>
              <a:gd name="connsiteX119" fmla="*/ 528373 w 3839828"/>
              <a:gd name="connsiteY119" fmla="*/ 3651000 h 6159709"/>
              <a:gd name="connsiteX120" fmla="*/ 541690 w 3839828"/>
              <a:gd name="connsiteY120" fmla="*/ 3628418 h 6159709"/>
              <a:gd name="connsiteX121" fmla="*/ 565143 w 3839828"/>
              <a:gd name="connsiteY121" fmla="*/ 3630328 h 6159709"/>
              <a:gd name="connsiteX122" fmla="*/ 531553 w 3839828"/>
              <a:gd name="connsiteY122" fmla="*/ 3603917 h 6159709"/>
              <a:gd name="connsiteX123" fmla="*/ 2928030 w 3839828"/>
              <a:gd name="connsiteY123" fmla="*/ 3589718 h 6159709"/>
              <a:gd name="connsiteX124" fmla="*/ 2914183 w 3839828"/>
              <a:gd name="connsiteY124" fmla="*/ 3645088 h 6159709"/>
              <a:gd name="connsiteX125" fmla="*/ 2909565 w 3839828"/>
              <a:gd name="connsiteY125" fmla="*/ 3658927 h 6159709"/>
              <a:gd name="connsiteX126" fmla="*/ 2895724 w 3839828"/>
              <a:gd name="connsiteY126" fmla="*/ 3635859 h 6159709"/>
              <a:gd name="connsiteX127" fmla="*/ 2914183 w 3839828"/>
              <a:gd name="connsiteY127" fmla="*/ 3626631 h 6159709"/>
              <a:gd name="connsiteX128" fmla="*/ 2928030 w 3839828"/>
              <a:gd name="connsiteY128" fmla="*/ 3589718 h 6159709"/>
              <a:gd name="connsiteX129" fmla="*/ 153907 w 3839828"/>
              <a:gd name="connsiteY129" fmla="*/ 3412531 h 6159709"/>
              <a:gd name="connsiteX130" fmla="*/ 152768 w 3839828"/>
              <a:gd name="connsiteY130" fmla="*/ 3439876 h 6159709"/>
              <a:gd name="connsiteX131" fmla="*/ 138341 w 3839828"/>
              <a:gd name="connsiteY131" fmla="*/ 3427180 h 6159709"/>
              <a:gd name="connsiteX132" fmla="*/ 153907 w 3839828"/>
              <a:gd name="connsiteY132" fmla="*/ 3412531 h 6159709"/>
              <a:gd name="connsiteX133" fmla="*/ 2674325 w 3839828"/>
              <a:gd name="connsiteY133" fmla="*/ 3400542 h 6159709"/>
              <a:gd name="connsiteX134" fmla="*/ 2655869 w 3839828"/>
              <a:gd name="connsiteY134" fmla="*/ 3488211 h 6159709"/>
              <a:gd name="connsiteX135" fmla="*/ 2618957 w 3839828"/>
              <a:gd name="connsiteY135" fmla="*/ 3622013 h 6159709"/>
              <a:gd name="connsiteX136" fmla="*/ 2655869 w 3839828"/>
              <a:gd name="connsiteY136" fmla="*/ 3658925 h 6159709"/>
              <a:gd name="connsiteX137" fmla="*/ 2674325 w 3839828"/>
              <a:gd name="connsiteY137" fmla="*/ 3603557 h 6159709"/>
              <a:gd name="connsiteX138" fmla="*/ 2771223 w 3839828"/>
              <a:gd name="connsiteY138" fmla="*/ 3585101 h 6159709"/>
              <a:gd name="connsiteX139" fmla="*/ 2752767 w 3839828"/>
              <a:gd name="connsiteY139" fmla="*/ 3580491 h 6159709"/>
              <a:gd name="connsiteX140" fmla="*/ 2711237 w 3839828"/>
              <a:gd name="connsiteY140" fmla="*/ 3557417 h 6159709"/>
              <a:gd name="connsiteX141" fmla="*/ 2678936 w 3839828"/>
              <a:gd name="connsiteY141" fmla="*/ 3525123 h 6159709"/>
              <a:gd name="connsiteX142" fmla="*/ 2692781 w 3839828"/>
              <a:gd name="connsiteY142" fmla="*/ 3469755 h 6159709"/>
              <a:gd name="connsiteX143" fmla="*/ 2711237 w 3839828"/>
              <a:gd name="connsiteY143" fmla="*/ 3432843 h 6159709"/>
              <a:gd name="connsiteX144" fmla="*/ 2785061 w 3839828"/>
              <a:gd name="connsiteY144" fmla="*/ 3382086 h 6159709"/>
              <a:gd name="connsiteX145" fmla="*/ 2785061 w 3839828"/>
              <a:gd name="connsiteY145" fmla="*/ 3414387 h 6159709"/>
              <a:gd name="connsiteX146" fmla="*/ 2748149 w 3839828"/>
              <a:gd name="connsiteY146" fmla="*/ 3418998 h 6159709"/>
              <a:gd name="connsiteX147" fmla="*/ 2748149 w 3839828"/>
              <a:gd name="connsiteY147" fmla="*/ 3465137 h 6159709"/>
              <a:gd name="connsiteX148" fmla="*/ 2729693 w 3839828"/>
              <a:gd name="connsiteY148" fmla="*/ 3492821 h 6159709"/>
              <a:gd name="connsiteX149" fmla="*/ 2748149 w 3839828"/>
              <a:gd name="connsiteY149" fmla="*/ 3525123 h 6159709"/>
              <a:gd name="connsiteX150" fmla="*/ 2748149 w 3839828"/>
              <a:gd name="connsiteY150" fmla="*/ 3515895 h 6159709"/>
              <a:gd name="connsiteX151" fmla="*/ 2785061 w 3839828"/>
              <a:gd name="connsiteY151" fmla="*/ 3492821 h 6159709"/>
              <a:gd name="connsiteX152" fmla="*/ 2780444 w 3839828"/>
              <a:gd name="connsiteY152" fmla="*/ 3432843 h 6159709"/>
              <a:gd name="connsiteX153" fmla="*/ 2803517 w 3839828"/>
              <a:gd name="connsiteY153" fmla="*/ 3418998 h 6159709"/>
              <a:gd name="connsiteX154" fmla="*/ 711481 w 3839828"/>
              <a:gd name="connsiteY154" fmla="*/ 3372815 h 6159709"/>
              <a:gd name="connsiteX155" fmla="*/ 703823 w 3839828"/>
              <a:gd name="connsiteY155" fmla="*/ 3383294 h 6159709"/>
              <a:gd name="connsiteX156" fmla="*/ 699035 w 3839828"/>
              <a:gd name="connsiteY156" fmla="*/ 3389551 h 6159709"/>
              <a:gd name="connsiteX157" fmla="*/ 700786 w 3839828"/>
              <a:gd name="connsiteY157" fmla="*/ 3389925 h 6159709"/>
              <a:gd name="connsiteX158" fmla="*/ 711647 w 3839828"/>
              <a:gd name="connsiteY158" fmla="*/ 3381937 h 6159709"/>
              <a:gd name="connsiteX159" fmla="*/ 2969555 w 3839828"/>
              <a:gd name="connsiteY159" fmla="*/ 3349794 h 6159709"/>
              <a:gd name="connsiteX160" fmla="*/ 3006469 w 3839828"/>
              <a:gd name="connsiteY160" fmla="*/ 3382089 h 6159709"/>
              <a:gd name="connsiteX161" fmla="*/ 2992623 w 3839828"/>
              <a:gd name="connsiteY161" fmla="*/ 3386707 h 6159709"/>
              <a:gd name="connsiteX162" fmla="*/ 2969555 w 3839828"/>
              <a:gd name="connsiteY162" fmla="*/ 3455915 h 6159709"/>
              <a:gd name="connsiteX163" fmla="*/ 2928030 w 3839828"/>
              <a:gd name="connsiteY163" fmla="*/ 3451304 h 6159709"/>
              <a:gd name="connsiteX164" fmla="*/ 2946481 w 3839828"/>
              <a:gd name="connsiteY164" fmla="*/ 3414391 h 6159709"/>
              <a:gd name="connsiteX165" fmla="*/ 2969555 w 3839828"/>
              <a:gd name="connsiteY165" fmla="*/ 3349794 h 6159709"/>
              <a:gd name="connsiteX166" fmla="*/ 706047 w 3839828"/>
              <a:gd name="connsiteY166" fmla="*/ 3345360 h 6159709"/>
              <a:gd name="connsiteX167" fmla="*/ 681982 w 3839828"/>
              <a:gd name="connsiteY167" fmla="*/ 3370794 h 6159709"/>
              <a:gd name="connsiteX168" fmla="*/ 690157 w 3839828"/>
              <a:gd name="connsiteY168" fmla="*/ 3387656 h 6159709"/>
              <a:gd name="connsiteX169" fmla="*/ 694979 w 3839828"/>
              <a:gd name="connsiteY169" fmla="*/ 3388687 h 6159709"/>
              <a:gd name="connsiteX170" fmla="*/ 702837 w 3839828"/>
              <a:gd name="connsiteY170" fmla="*/ 3379479 h 6159709"/>
              <a:gd name="connsiteX171" fmla="*/ 711409 w 3839828"/>
              <a:gd name="connsiteY171" fmla="*/ 3368785 h 6159709"/>
              <a:gd name="connsiteX172" fmla="*/ 711286 w 3839828"/>
              <a:gd name="connsiteY172" fmla="*/ 3361976 h 6159709"/>
              <a:gd name="connsiteX173" fmla="*/ 706047 w 3839828"/>
              <a:gd name="connsiteY173" fmla="*/ 3345360 h 6159709"/>
              <a:gd name="connsiteX174" fmla="*/ 201769 w 3839828"/>
              <a:gd name="connsiteY174" fmla="*/ 3341233 h 6159709"/>
              <a:gd name="connsiteX175" fmla="*/ 200637 w 3839828"/>
              <a:gd name="connsiteY175" fmla="*/ 3368577 h 6159709"/>
              <a:gd name="connsiteX176" fmla="*/ 189832 w 3839828"/>
              <a:gd name="connsiteY176" fmla="*/ 3371231 h 6159709"/>
              <a:gd name="connsiteX177" fmla="*/ 186197 w 3839828"/>
              <a:gd name="connsiteY177" fmla="*/ 3355886 h 6159709"/>
              <a:gd name="connsiteX178" fmla="*/ 201769 w 3839828"/>
              <a:gd name="connsiteY178" fmla="*/ 3341233 h 6159709"/>
              <a:gd name="connsiteX179" fmla="*/ 3075687 w 3839828"/>
              <a:gd name="connsiteY179" fmla="*/ 3335931 h 6159709"/>
              <a:gd name="connsiteX180" fmla="*/ 3057231 w 3839828"/>
              <a:gd name="connsiteY180" fmla="*/ 3395918 h 6159709"/>
              <a:gd name="connsiteX181" fmla="*/ 3020317 w 3839828"/>
              <a:gd name="connsiteY181" fmla="*/ 3478973 h 6159709"/>
              <a:gd name="connsiteX182" fmla="*/ 3006478 w 3839828"/>
              <a:gd name="connsiteY182" fmla="*/ 3465127 h 6159709"/>
              <a:gd name="connsiteX183" fmla="*/ 3038774 w 3839828"/>
              <a:gd name="connsiteY183" fmla="*/ 3400529 h 6159709"/>
              <a:gd name="connsiteX184" fmla="*/ 3075687 w 3839828"/>
              <a:gd name="connsiteY184" fmla="*/ 3335931 h 6159709"/>
              <a:gd name="connsiteX185" fmla="*/ 224506 w 3839828"/>
              <a:gd name="connsiteY185" fmla="*/ 3308597 h 6159709"/>
              <a:gd name="connsiteX186" fmla="*/ 228709 w 3839828"/>
              <a:gd name="connsiteY186" fmla="*/ 3310270 h 6159709"/>
              <a:gd name="connsiteX187" fmla="*/ 236549 w 3839828"/>
              <a:gd name="connsiteY187" fmla="*/ 3327291 h 6159709"/>
              <a:gd name="connsiteX188" fmla="*/ 232346 w 3839828"/>
              <a:gd name="connsiteY188" fmla="*/ 3325616 h 6159709"/>
              <a:gd name="connsiteX189" fmla="*/ 224506 w 3839828"/>
              <a:gd name="connsiteY189" fmla="*/ 3308597 h 6159709"/>
              <a:gd name="connsiteX190" fmla="*/ 3094130 w 3839828"/>
              <a:gd name="connsiteY190" fmla="*/ 3285192 h 6159709"/>
              <a:gd name="connsiteX191" fmla="*/ 3098747 w 3839828"/>
              <a:gd name="connsiteY191" fmla="*/ 3285192 h 6159709"/>
              <a:gd name="connsiteX192" fmla="*/ 3107975 w 3839828"/>
              <a:gd name="connsiteY192" fmla="*/ 3294422 h 6159709"/>
              <a:gd name="connsiteX193" fmla="*/ 3103358 w 3839828"/>
              <a:gd name="connsiteY193" fmla="*/ 3294422 h 6159709"/>
              <a:gd name="connsiteX194" fmla="*/ 3094130 w 3839828"/>
              <a:gd name="connsiteY194" fmla="*/ 3285192 h 6159709"/>
              <a:gd name="connsiteX195" fmla="*/ 2835819 w 3839828"/>
              <a:gd name="connsiteY195" fmla="*/ 3275967 h 6159709"/>
              <a:gd name="connsiteX196" fmla="*/ 2821973 w 3839828"/>
              <a:gd name="connsiteY196" fmla="*/ 3312879 h 6159709"/>
              <a:gd name="connsiteX197" fmla="*/ 2803517 w 3839828"/>
              <a:gd name="connsiteY197" fmla="*/ 3322107 h 6159709"/>
              <a:gd name="connsiteX198" fmla="*/ 2817356 w 3839828"/>
              <a:gd name="connsiteY198" fmla="*/ 3345174 h 6159709"/>
              <a:gd name="connsiteX199" fmla="*/ 2821973 w 3839828"/>
              <a:gd name="connsiteY199" fmla="*/ 3331335 h 6159709"/>
              <a:gd name="connsiteX200" fmla="*/ 2835819 w 3839828"/>
              <a:gd name="connsiteY200" fmla="*/ 3275967 h 6159709"/>
              <a:gd name="connsiteX201" fmla="*/ 3107975 w 3839828"/>
              <a:gd name="connsiteY201" fmla="*/ 3225196 h 6159709"/>
              <a:gd name="connsiteX202" fmla="*/ 3131042 w 3839828"/>
              <a:gd name="connsiteY202" fmla="*/ 3257502 h 6159709"/>
              <a:gd name="connsiteX203" fmla="*/ 3107975 w 3839828"/>
              <a:gd name="connsiteY203" fmla="*/ 3239043 h 6159709"/>
              <a:gd name="connsiteX204" fmla="*/ 305893 w 3839828"/>
              <a:gd name="connsiteY204" fmla="*/ 3202046 h 6159709"/>
              <a:gd name="connsiteX205" fmla="*/ 317369 w 3839828"/>
              <a:gd name="connsiteY205" fmla="*/ 3234410 h 6159709"/>
              <a:gd name="connsiteX206" fmla="*/ 310204 w 3839828"/>
              <a:gd name="connsiteY206" fmla="*/ 3252411 h 6159709"/>
              <a:gd name="connsiteX207" fmla="*/ 346020 w 3839828"/>
              <a:gd name="connsiteY207" fmla="*/ 3162419 h 6159709"/>
              <a:gd name="connsiteX208" fmla="*/ 350227 w 3839828"/>
              <a:gd name="connsiteY208" fmla="*/ 3164093 h 6159709"/>
              <a:gd name="connsiteX209" fmla="*/ 353863 w 3839828"/>
              <a:gd name="connsiteY209" fmla="*/ 3179440 h 6159709"/>
              <a:gd name="connsiteX210" fmla="*/ 349654 w 3839828"/>
              <a:gd name="connsiteY210" fmla="*/ 3177765 h 6159709"/>
              <a:gd name="connsiteX211" fmla="*/ 346020 w 3839828"/>
              <a:gd name="connsiteY211" fmla="*/ 3162419 h 6159709"/>
              <a:gd name="connsiteX212" fmla="*/ 3149511 w 3839828"/>
              <a:gd name="connsiteY212" fmla="*/ 3156004 h 6159709"/>
              <a:gd name="connsiteX213" fmla="*/ 3154123 w 3839828"/>
              <a:gd name="connsiteY213" fmla="*/ 3156004 h 6159709"/>
              <a:gd name="connsiteX214" fmla="*/ 3167963 w 3839828"/>
              <a:gd name="connsiteY214" fmla="*/ 3165234 h 6159709"/>
              <a:gd name="connsiteX215" fmla="*/ 3163352 w 3839828"/>
              <a:gd name="connsiteY215" fmla="*/ 3165234 h 6159709"/>
              <a:gd name="connsiteX216" fmla="*/ 3149511 w 3839828"/>
              <a:gd name="connsiteY216" fmla="*/ 3156004 h 6159709"/>
              <a:gd name="connsiteX217" fmla="*/ 3177196 w 3839828"/>
              <a:gd name="connsiteY217" fmla="*/ 3114477 h 6159709"/>
              <a:gd name="connsiteX218" fmla="*/ 3186422 w 3839828"/>
              <a:gd name="connsiteY218" fmla="*/ 3123706 h 6159709"/>
              <a:gd name="connsiteX219" fmla="*/ 3177196 w 3839828"/>
              <a:gd name="connsiteY219" fmla="*/ 3137552 h 6159709"/>
              <a:gd name="connsiteX220" fmla="*/ 3167962 w 3839828"/>
              <a:gd name="connsiteY220" fmla="*/ 3119095 h 6159709"/>
              <a:gd name="connsiteX221" fmla="*/ 3177196 w 3839828"/>
              <a:gd name="connsiteY221" fmla="*/ 3114477 h 6159709"/>
              <a:gd name="connsiteX222" fmla="*/ 3186423 w 3839828"/>
              <a:gd name="connsiteY222" fmla="*/ 3059096 h 6159709"/>
              <a:gd name="connsiteX223" fmla="*/ 3204875 w 3839828"/>
              <a:gd name="connsiteY223" fmla="*/ 3063714 h 6159709"/>
              <a:gd name="connsiteX224" fmla="*/ 3195653 w 3839828"/>
              <a:gd name="connsiteY224" fmla="*/ 3077556 h 6159709"/>
              <a:gd name="connsiteX225" fmla="*/ 3186423 w 3839828"/>
              <a:gd name="connsiteY225" fmla="*/ 3059096 h 6159709"/>
              <a:gd name="connsiteX226" fmla="*/ 2877341 w 3839828"/>
              <a:gd name="connsiteY226" fmla="*/ 3036039 h 6159709"/>
              <a:gd name="connsiteX227" fmla="*/ 2854268 w 3839828"/>
              <a:gd name="connsiteY227" fmla="*/ 3100635 h 6159709"/>
              <a:gd name="connsiteX228" fmla="*/ 2835819 w 3839828"/>
              <a:gd name="connsiteY228" fmla="*/ 3137547 h 6159709"/>
              <a:gd name="connsiteX229" fmla="*/ 2877341 w 3839828"/>
              <a:gd name="connsiteY229" fmla="*/ 3142158 h 6159709"/>
              <a:gd name="connsiteX230" fmla="*/ 2900408 w 3839828"/>
              <a:gd name="connsiteY230" fmla="*/ 3072951 h 6159709"/>
              <a:gd name="connsiteX231" fmla="*/ 2914253 w 3839828"/>
              <a:gd name="connsiteY231" fmla="*/ 3068334 h 6159709"/>
              <a:gd name="connsiteX232" fmla="*/ 2877341 w 3839828"/>
              <a:gd name="connsiteY232" fmla="*/ 3036039 h 6159709"/>
              <a:gd name="connsiteX233" fmla="*/ 2983460 w 3839828"/>
              <a:gd name="connsiteY233" fmla="*/ 3022194 h 6159709"/>
              <a:gd name="connsiteX234" fmla="*/ 2946548 w 3839828"/>
              <a:gd name="connsiteY234" fmla="*/ 3086790 h 6159709"/>
              <a:gd name="connsiteX235" fmla="*/ 2914253 w 3839828"/>
              <a:gd name="connsiteY235" fmla="*/ 3151386 h 6159709"/>
              <a:gd name="connsiteX236" fmla="*/ 2928092 w 3839828"/>
              <a:gd name="connsiteY236" fmla="*/ 3165231 h 6159709"/>
              <a:gd name="connsiteX237" fmla="*/ 2965004 w 3839828"/>
              <a:gd name="connsiteY237" fmla="*/ 3082179 h 6159709"/>
              <a:gd name="connsiteX238" fmla="*/ 2983460 w 3839828"/>
              <a:gd name="connsiteY238" fmla="*/ 3022194 h 6159709"/>
              <a:gd name="connsiteX239" fmla="*/ 555731 w 3839828"/>
              <a:gd name="connsiteY239" fmla="*/ 3002696 h 6159709"/>
              <a:gd name="connsiteX240" fmla="*/ 591194 w 3839828"/>
              <a:gd name="connsiteY240" fmla="*/ 3023752 h 6159709"/>
              <a:gd name="connsiteX241" fmla="*/ 555279 w 3839828"/>
              <a:gd name="connsiteY241" fmla="*/ 3065045 h 6159709"/>
              <a:gd name="connsiteX242" fmla="*/ 500828 w 3839828"/>
              <a:gd name="connsiteY242" fmla="*/ 3140649 h 6159709"/>
              <a:gd name="connsiteX243" fmla="*/ 483893 w 3839828"/>
              <a:gd name="connsiteY243" fmla="*/ 3085276 h 6159709"/>
              <a:gd name="connsiteX244" fmla="*/ 498901 w 3839828"/>
              <a:gd name="connsiteY244" fmla="*/ 3084294 h 6159709"/>
              <a:gd name="connsiteX245" fmla="*/ 3001916 w 3839828"/>
              <a:gd name="connsiteY245" fmla="*/ 2971444 h 6159709"/>
              <a:gd name="connsiteX246" fmla="*/ 3011144 w 3839828"/>
              <a:gd name="connsiteY246" fmla="*/ 2980672 h 6159709"/>
              <a:gd name="connsiteX247" fmla="*/ 3015761 w 3839828"/>
              <a:gd name="connsiteY247" fmla="*/ 2980672 h 6159709"/>
              <a:gd name="connsiteX248" fmla="*/ 3006533 w 3839828"/>
              <a:gd name="connsiteY248" fmla="*/ 2971444 h 6159709"/>
              <a:gd name="connsiteX249" fmla="*/ 521394 w 3839828"/>
              <a:gd name="connsiteY249" fmla="*/ 2954308 h 6159709"/>
              <a:gd name="connsiteX250" fmla="*/ 526845 w 3839828"/>
              <a:gd name="connsiteY250" fmla="*/ 2977328 h 6159709"/>
              <a:gd name="connsiteX251" fmla="*/ 463988 w 3839828"/>
              <a:gd name="connsiteY251" fmla="*/ 3049588 h 6159709"/>
              <a:gd name="connsiteX252" fmla="*/ 396924 w 3839828"/>
              <a:gd name="connsiteY252" fmla="*/ 3120171 h 6159709"/>
              <a:gd name="connsiteX253" fmla="*/ 444781 w 3839828"/>
              <a:gd name="connsiteY253" fmla="*/ 3048886 h 6159709"/>
              <a:gd name="connsiteX254" fmla="*/ 521394 w 3839828"/>
              <a:gd name="connsiteY254" fmla="*/ 2954308 h 6159709"/>
              <a:gd name="connsiteX255" fmla="*/ 3246392 w 3839828"/>
              <a:gd name="connsiteY255" fmla="*/ 2929918 h 6159709"/>
              <a:gd name="connsiteX256" fmla="*/ 3255622 w 3839828"/>
              <a:gd name="connsiteY256" fmla="*/ 2939147 h 6159709"/>
              <a:gd name="connsiteX257" fmla="*/ 3246392 w 3839828"/>
              <a:gd name="connsiteY257" fmla="*/ 2952993 h 6159709"/>
              <a:gd name="connsiteX258" fmla="*/ 3237162 w 3839828"/>
              <a:gd name="connsiteY258" fmla="*/ 2934536 h 6159709"/>
              <a:gd name="connsiteX259" fmla="*/ 3015761 w 3839828"/>
              <a:gd name="connsiteY259" fmla="*/ 2911458 h 6159709"/>
              <a:gd name="connsiteX260" fmla="*/ 3015761 w 3839828"/>
              <a:gd name="connsiteY260" fmla="*/ 2925304 h 6159709"/>
              <a:gd name="connsiteX261" fmla="*/ 3038828 w 3839828"/>
              <a:gd name="connsiteY261" fmla="*/ 2943760 h 6159709"/>
              <a:gd name="connsiteX262" fmla="*/ 810553 w 3839828"/>
              <a:gd name="connsiteY262" fmla="*/ 2904926 h 6159709"/>
              <a:gd name="connsiteX263" fmla="*/ 808225 w 3839828"/>
              <a:gd name="connsiteY263" fmla="*/ 2905459 h 6159709"/>
              <a:gd name="connsiteX264" fmla="*/ 803335 w 3839828"/>
              <a:gd name="connsiteY264" fmla="*/ 2906701 h 6159709"/>
              <a:gd name="connsiteX265" fmla="*/ 806238 w 3839828"/>
              <a:gd name="connsiteY265" fmla="*/ 2910645 h 6159709"/>
              <a:gd name="connsiteX266" fmla="*/ 3117392 w 3839828"/>
              <a:gd name="connsiteY266" fmla="*/ 2875778 h 6159709"/>
              <a:gd name="connsiteX267" fmla="*/ 3112652 w 3839828"/>
              <a:gd name="connsiteY267" fmla="*/ 2879164 h 6159709"/>
              <a:gd name="connsiteX268" fmla="*/ 3126930 w 3839828"/>
              <a:gd name="connsiteY268" fmla="*/ 2900790 h 6159709"/>
              <a:gd name="connsiteX269" fmla="*/ 3126975 w 3839828"/>
              <a:gd name="connsiteY269" fmla="*/ 2901180 h 6159709"/>
              <a:gd name="connsiteX270" fmla="*/ 3131042 w 3839828"/>
              <a:gd name="connsiteY270" fmla="*/ 2897621 h 6159709"/>
              <a:gd name="connsiteX271" fmla="*/ 3278698 w 3839828"/>
              <a:gd name="connsiteY271" fmla="*/ 2846855 h 6159709"/>
              <a:gd name="connsiteX272" fmla="*/ 3297158 w 3839828"/>
              <a:gd name="connsiteY272" fmla="*/ 2879161 h 6159709"/>
              <a:gd name="connsiteX273" fmla="*/ 3278698 w 3839828"/>
              <a:gd name="connsiteY273" fmla="*/ 2856084 h 6159709"/>
              <a:gd name="connsiteX274" fmla="*/ 3057291 w 3839828"/>
              <a:gd name="connsiteY274" fmla="*/ 2842252 h 6159709"/>
              <a:gd name="connsiteX275" fmla="*/ 3071129 w 3839828"/>
              <a:gd name="connsiteY275" fmla="*/ 2851480 h 6159709"/>
              <a:gd name="connsiteX276" fmla="*/ 3075740 w 3839828"/>
              <a:gd name="connsiteY276" fmla="*/ 2851480 h 6159709"/>
              <a:gd name="connsiteX277" fmla="*/ 3061901 w 3839828"/>
              <a:gd name="connsiteY277" fmla="*/ 2842252 h 6159709"/>
              <a:gd name="connsiteX278" fmla="*/ 3084975 w 3839828"/>
              <a:gd name="connsiteY278" fmla="*/ 2800723 h 6159709"/>
              <a:gd name="connsiteX279" fmla="*/ 3075740 w 3839828"/>
              <a:gd name="connsiteY279" fmla="*/ 2805340 h 6159709"/>
              <a:gd name="connsiteX280" fmla="*/ 3084975 w 3839828"/>
              <a:gd name="connsiteY280" fmla="*/ 2823796 h 6159709"/>
              <a:gd name="connsiteX281" fmla="*/ 3094203 w 3839828"/>
              <a:gd name="connsiteY281" fmla="*/ 2809951 h 6159709"/>
              <a:gd name="connsiteX282" fmla="*/ 3084975 w 3839828"/>
              <a:gd name="connsiteY282" fmla="*/ 2800723 h 6159709"/>
              <a:gd name="connsiteX283" fmla="*/ 3412500 w 3839828"/>
              <a:gd name="connsiteY283" fmla="*/ 2786876 h 6159709"/>
              <a:gd name="connsiteX284" fmla="*/ 3421730 w 3839828"/>
              <a:gd name="connsiteY284" fmla="*/ 2796104 h 6159709"/>
              <a:gd name="connsiteX285" fmla="*/ 3412500 w 3839828"/>
              <a:gd name="connsiteY285" fmla="*/ 2809943 h 6159709"/>
              <a:gd name="connsiteX286" fmla="*/ 3403270 w 3839828"/>
              <a:gd name="connsiteY286" fmla="*/ 2791487 h 6159709"/>
              <a:gd name="connsiteX287" fmla="*/ 3412500 w 3839828"/>
              <a:gd name="connsiteY287" fmla="*/ 2786876 h 6159709"/>
              <a:gd name="connsiteX288" fmla="*/ 715440 w 3839828"/>
              <a:gd name="connsiteY288" fmla="*/ 2760548 h 6159709"/>
              <a:gd name="connsiteX289" fmla="*/ 716120 w 3839828"/>
              <a:gd name="connsiteY289" fmla="*/ 2795558 h 6159709"/>
              <a:gd name="connsiteX290" fmla="*/ 694522 w 3839828"/>
              <a:gd name="connsiteY290" fmla="*/ 2800858 h 6159709"/>
              <a:gd name="connsiteX291" fmla="*/ 662804 w 3839828"/>
              <a:gd name="connsiteY291" fmla="*/ 2843820 h 6159709"/>
              <a:gd name="connsiteX292" fmla="*/ 704071 w 3839828"/>
              <a:gd name="connsiteY292" fmla="*/ 2776864 h 6159709"/>
              <a:gd name="connsiteX293" fmla="*/ 715440 w 3839828"/>
              <a:gd name="connsiteY293" fmla="*/ 2760548 h 6159709"/>
              <a:gd name="connsiteX294" fmla="*/ 3094203 w 3839828"/>
              <a:gd name="connsiteY294" fmla="*/ 2745355 h 6159709"/>
              <a:gd name="connsiteX295" fmla="*/ 3103431 w 3839828"/>
              <a:gd name="connsiteY295" fmla="*/ 2763811 h 6159709"/>
              <a:gd name="connsiteX296" fmla="*/ 3112652 w 3839828"/>
              <a:gd name="connsiteY296" fmla="*/ 2749972 h 6159709"/>
              <a:gd name="connsiteX297" fmla="*/ 3154181 w 3839828"/>
              <a:gd name="connsiteY297" fmla="*/ 2616168 h 6159709"/>
              <a:gd name="connsiteX298" fmla="*/ 3144953 w 3839828"/>
              <a:gd name="connsiteY298" fmla="*/ 2620785 h 6159709"/>
              <a:gd name="connsiteX299" fmla="*/ 3154181 w 3839828"/>
              <a:gd name="connsiteY299" fmla="*/ 2639241 h 6159709"/>
              <a:gd name="connsiteX300" fmla="*/ 3163409 w 3839828"/>
              <a:gd name="connsiteY300" fmla="*/ 2625396 h 6159709"/>
              <a:gd name="connsiteX301" fmla="*/ 3154181 w 3839828"/>
              <a:gd name="connsiteY301" fmla="*/ 2616168 h 6159709"/>
              <a:gd name="connsiteX302" fmla="*/ 3403284 w 3839828"/>
              <a:gd name="connsiteY302" fmla="*/ 2556186 h 6159709"/>
              <a:gd name="connsiteX303" fmla="*/ 3421740 w 3839828"/>
              <a:gd name="connsiteY303" fmla="*/ 2574642 h 6159709"/>
              <a:gd name="connsiteX304" fmla="*/ 3403284 w 3839828"/>
              <a:gd name="connsiteY304" fmla="*/ 2597709 h 6159709"/>
              <a:gd name="connsiteX305" fmla="*/ 3384828 w 3839828"/>
              <a:gd name="connsiteY305" fmla="*/ 2685379 h 6159709"/>
              <a:gd name="connsiteX306" fmla="*/ 3366371 w 3839828"/>
              <a:gd name="connsiteY306" fmla="*/ 2717674 h 6159709"/>
              <a:gd name="connsiteX307" fmla="*/ 3324841 w 3839828"/>
              <a:gd name="connsiteY307" fmla="*/ 2823797 h 6159709"/>
              <a:gd name="connsiteX308" fmla="*/ 3301774 w 3839828"/>
              <a:gd name="connsiteY308" fmla="*/ 2819180 h 6159709"/>
              <a:gd name="connsiteX309" fmla="*/ 3315613 w 3839828"/>
              <a:gd name="connsiteY309" fmla="*/ 2768428 h 6159709"/>
              <a:gd name="connsiteX310" fmla="*/ 3384828 w 3839828"/>
              <a:gd name="connsiteY310" fmla="*/ 2643850 h 6159709"/>
              <a:gd name="connsiteX311" fmla="*/ 3403284 w 3839828"/>
              <a:gd name="connsiteY311" fmla="*/ 2556186 h 6159709"/>
              <a:gd name="connsiteX312" fmla="*/ 871607 w 3839828"/>
              <a:gd name="connsiteY312" fmla="*/ 2551730 h 6159709"/>
              <a:gd name="connsiteX313" fmla="*/ 871718 w 3839828"/>
              <a:gd name="connsiteY313" fmla="*/ 2600415 h 6159709"/>
              <a:gd name="connsiteX314" fmla="*/ 840574 w 3839828"/>
              <a:gd name="connsiteY314" fmla="*/ 2629711 h 6159709"/>
              <a:gd name="connsiteX315" fmla="*/ 816702 w 3839828"/>
              <a:gd name="connsiteY315" fmla="*/ 2689694 h 6159709"/>
              <a:gd name="connsiteX316" fmla="*/ 780672 w 3839828"/>
              <a:gd name="connsiteY316" fmla="*/ 2682298 h 6159709"/>
              <a:gd name="connsiteX317" fmla="*/ 763961 w 3839828"/>
              <a:gd name="connsiteY317" fmla="*/ 2724288 h 6159709"/>
              <a:gd name="connsiteX318" fmla="*/ 766237 w 3839828"/>
              <a:gd name="connsiteY318" fmla="*/ 2669609 h 6159709"/>
              <a:gd name="connsiteX319" fmla="*/ 794430 w 3839828"/>
              <a:gd name="connsiteY319" fmla="*/ 2659979 h 6159709"/>
              <a:gd name="connsiteX320" fmla="*/ 821253 w 3839828"/>
              <a:gd name="connsiteY320" fmla="*/ 2580332 h 6159709"/>
              <a:gd name="connsiteX321" fmla="*/ 866833 w 3839828"/>
              <a:gd name="connsiteY321" fmla="*/ 2563726 h 6159709"/>
              <a:gd name="connsiteX322" fmla="*/ 3015761 w 3839828"/>
              <a:gd name="connsiteY322" fmla="*/ 2546961 h 6159709"/>
              <a:gd name="connsiteX323" fmla="*/ 3038828 w 3839828"/>
              <a:gd name="connsiteY323" fmla="*/ 2583873 h 6159709"/>
              <a:gd name="connsiteX324" fmla="*/ 3001916 w 3839828"/>
              <a:gd name="connsiteY324" fmla="*/ 2616168 h 6159709"/>
              <a:gd name="connsiteX325" fmla="*/ 3001916 w 3839828"/>
              <a:gd name="connsiteY325" fmla="*/ 2666925 h 6159709"/>
              <a:gd name="connsiteX326" fmla="*/ 3034217 w 3839828"/>
              <a:gd name="connsiteY326" fmla="*/ 2689992 h 6159709"/>
              <a:gd name="connsiteX327" fmla="*/ 3038828 w 3839828"/>
              <a:gd name="connsiteY327" fmla="*/ 2689992 h 6159709"/>
              <a:gd name="connsiteX328" fmla="*/ 3075740 w 3839828"/>
              <a:gd name="connsiteY328" fmla="*/ 2616168 h 6159709"/>
              <a:gd name="connsiteX329" fmla="*/ 3057291 w 3839828"/>
              <a:gd name="connsiteY329" fmla="*/ 2574646 h 6159709"/>
              <a:gd name="connsiteX330" fmla="*/ 724521 w 3839828"/>
              <a:gd name="connsiteY330" fmla="*/ 2541841 h 6159709"/>
              <a:gd name="connsiteX331" fmla="*/ 732361 w 3839828"/>
              <a:gd name="connsiteY331" fmla="*/ 2558857 h 6159709"/>
              <a:gd name="connsiteX332" fmla="*/ 701216 w 3839828"/>
              <a:gd name="connsiteY332" fmla="*/ 2588149 h 6159709"/>
              <a:gd name="connsiteX333" fmla="*/ 679734 w 3839828"/>
              <a:gd name="connsiteY333" fmla="*/ 2642128 h 6159709"/>
              <a:gd name="connsiteX334" fmla="*/ 636541 w 3839828"/>
              <a:gd name="connsiteY334" fmla="*/ 2652729 h 6159709"/>
              <a:gd name="connsiteX335" fmla="*/ 659733 w 3839828"/>
              <a:gd name="connsiteY335" fmla="*/ 2557743 h 6159709"/>
              <a:gd name="connsiteX336" fmla="*/ 724521 w 3839828"/>
              <a:gd name="connsiteY336" fmla="*/ 2541841 h 6159709"/>
              <a:gd name="connsiteX337" fmla="*/ 3186476 w 3839828"/>
              <a:gd name="connsiteY337" fmla="*/ 2533116 h 6159709"/>
              <a:gd name="connsiteX338" fmla="*/ 3186476 w 3839828"/>
              <a:gd name="connsiteY338" fmla="*/ 2542344 h 6159709"/>
              <a:gd name="connsiteX339" fmla="*/ 3204939 w 3839828"/>
              <a:gd name="connsiteY339" fmla="*/ 2565418 h 6159709"/>
              <a:gd name="connsiteX340" fmla="*/ 3320285 w 3839828"/>
              <a:gd name="connsiteY340" fmla="*/ 2473137 h 6159709"/>
              <a:gd name="connsiteX341" fmla="*/ 3311057 w 3839828"/>
              <a:gd name="connsiteY341" fmla="*/ 2477748 h 6159709"/>
              <a:gd name="connsiteX342" fmla="*/ 3320285 w 3839828"/>
              <a:gd name="connsiteY342" fmla="*/ 2496204 h 6159709"/>
              <a:gd name="connsiteX343" fmla="*/ 3329513 w 3839828"/>
              <a:gd name="connsiteY343" fmla="*/ 2482366 h 6159709"/>
              <a:gd name="connsiteX344" fmla="*/ 3320285 w 3839828"/>
              <a:gd name="connsiteY344" fmla="*/ 2473137 h 6159709"/>
              <a:gd name="connsiteX345" fmla="*/ 1151455 w 3839828"/>
              <a:gd name="connsiteY345" fmla="*/ 2430000 h 6159709"/>
              <a:gd name="connsiteX346" fmla="*/ 1061714 w 3839828"/>
              <a:gd name="connsiteY346" fmla="*/ 2527316 h 6159709"/>
              <a:gd name="connsiteX347" fmla="*/ 1033716 w 3839828"/>
              <a:gd name="connsiteY347" fmla="*/ 2537481 h 6159709"/>
              <a:gd name="connsiteX348" fmla="*/ 1002824 w 3839828"/>
              <a:gd name="connsiteY348" fmla="*/ 2593975 h 6159709"/>
              <a:gd name="connsiteX349" fmla="*/ 964776 w 3839828"/>
              <a:gd name="connsiteY349" fmla="*/ 2636826 h 6159709"/>
              <a:gd name="connsiteX350" fmla="*/ 961465 w 3839828"/>
              <a:gd name="connsiteY350" fmla="*/ 2663921 h 6159709"/>
              <a:gd name="connsiteX351" fmla="*/ 958963 w 3839828"/>
              <a:gd name="connsiteY351" fmla="*/ 2690997 h 6159709"/>
              <a:gd name="connsiteX352" fmla="*/ 961980 w 3839828"/>
              <a:gd name="connsiteY352" fmla="*/ 2686602 h 6159709"/>
              <a:gd name="connsiteX353" fmla="*/ 986039 w 3839828"/>
              <a:gd name="connsiteY353" fmla="*/ 2664393 h 6159709"/>
              <a:gd name="connsiteX354" fmla="*/ 1019489 w 3839828"/>
              <a:gd name="connsiteY354" fmla="*/ 2601097 h 6159709"/>
              <a:gd name="connsiteX355" fmla="*/ 1074121 w 3839828"/>
              <a:gd name="connsiteY355" fmla="*/ 2545769 h 6159709"/>
              <a:gd name="connsiteX356" fmla="*/ 1116044 w 3839828"/>
              <a:gd name="connsiteY356" fmla="*/ 2485657 h 6159709"/>
              <a:gd name="connsiteX357" fmla="*/ 1151455 w 3839828"/>
              <a:gd name="connsiteY357" fmla="*/ 2430000 h 6159709"/>
              <a:gd name="connsiteX358" fmla="*/ 3458634 w 3839828"/>
              <a:gd name="connsiteY358" fmla="*/ 2422366 h 6159709"/>
              <a:gd name="connsiteX359" fmla="*/ 3477094 w 3839828"/>
              <a:gd name="connsiteY359" fmla="*/ 2426985 h 6159709"/>
              <a:gd name="connsiteX360" fmla="*/ 3467864 w 3839828"/>
              <a:gd name="connsiteY360" fmla="*/ 2440826 h 6159709"/>
              <a:gd name="connsiteX361" fmla="*/ 3458634 w 3839828"/>
              <a:gd name="connsiteY361" fmla="*/ 2422366 h 6159709"/>
              <a:gd name="connsiteX362" fmla="*/ 1167345 w 3839828"/>
              <a:gd name="connsiteY362" fmla="*/ 2387703 h 6159709"/>
              <a:gd name="connsiteX363" fmla="*/ 1166743 w 3839828"/>
              <a:gd name="connsiteY363" fmla="*/ 2415059 h 6159709"/>
              <a:gd name="connsiteX364" fmla="*/ 1182031 w 3839828"/>
              <a:gd name="connsiteY364" fmla="*/ 2400109 h 6159709"/>
              <a:gd name="connsiteX365" fmla="*/ 3144953 w 3839828"/>
              <a:gd name="connsiteY365" fmla="*/ 2256276 h 6159709"/>
              <a:gd name="connsiteX366" fmla="*/ 3135725 w 3839828"/>
              <a:gd name="connsiteY366" fmla="*/ 2288577 h 6159709"/>
              <a:gd name="connsiteX367" fmla="*/ 3117269 w 3839828"/>
              <a:gd name="connsiteY367" fmla="*/ 2274732 h 6159709"/>
              <a:gd name="connsiteX368" fmla="*/ 3094203 w 3839828"/>
              <a:gd name="connsiteY368" fmla="*/ 2325489 h 6159709"/>
              <a:gd name="connsiteX369" fmla="*/ 3071129 w 3839828"/>
              <a:gd name="connsiteY369" fmla="*/ 2353174 h 6159709"/>
              <a:gd name="connsiteX370" fmla="*/ 3121887 w 3839828"/>
              <a:gd name="connsiteY370" fmla="*/ 2371629 h 6159709"/>
              <a:gd name="connsiteX371" fmla="*/ 3112652 w 3839828"/>
              <a:gd name="connsiteY371" fmla="*/ 2385468 h 6159709"/>
              <a:gd name="connsiteX372" fmla="*/ 3112652 w 3839828"/>
              <a:gd name="connsiteY372" fmla="*/ 2417769 h 6159709"/>
              <a:gd name="connsiteX373" fmla="*/ 3144953 w 3839828"/>
              <a:gd name="connsiteY373" fmla="*/ 2408542 h 6159709"/>
              <a:gd name="connsiteX374" fmla="*/ 3163409 w 3839828"/>
              <a:gd name="connsiteY374" fmla="*/ 2390086 h 6159709"/>
              <a:gd name="connsiteX375" fmla="*/ 3186476 w 3839828"/>
              <a:gd name="connsiteY375" fmla="*/ 2293188 h 6159709"/>
              <a:gd name="connsiteX376" fmla="*/ 3311057 w 3839828"/>
              <a:gd name="connsiteY376" fmla="*/ 2242437 h 6159709"/>
              <a:gd name="connsiteX377" fmla="*/ 3292601 w 3839828"/>
              <a:gd name="connsiteY377" fmla="*/ 2330100 h 6159709"/>
              <a:gd name="connsiteX378" fmla="*/ 3223388 w 3839828"/>
              <a:gd name="connsiteY378" fmla="*/ 2454681 h 6159709"/>
              <a:gd name="connsiteX379" fmla="*/ 3209549 w 3839828"/>
              <a:gd name="connsiteY379" fmla="*/ 2505432 h 6159709"/>
              <a:gd name="connsiteX380" fmla="*/ 3232616 w 3839828"/>
              <a:gd name="connsiteY380" fmla="*/ 2510050 h 6159709"/>
              <a:gd name="connsiteX381" fmla="*/ 3274145 w 3839828"/>
              <a:gd name="connsiteY381" fmla="*/ 2403924 h 6159709"/>
              <a:gd name="connsiteX382" fmla="*/ 3292601 w 3839828"/>
              <a:gd name="connsiteY382" fmla="*/ 2371629 h 6159709"/>
              <a:gd name="connsiteX383" fmla="*/ 3311057 w 3839828"/>
              <a:gd name="connsiteY383" fmla="*/ 2283960 h 6159709"/>
              <a:gd name="connsiteX384" fmla="*/ 3329513 w 3839828"/>
              <a:gd name="connsiteY384" fmla="*/ 2260893 h 6159709"/>
              <a:gd name="connsiteX385" fmla="*/ 3604502 w 3839828"/>
              <a:gd name="connsiteY385" fmla="*/ 2223970 h 6159709"/>
              <a:gd name="connsiteX386" fmla="*/ 3609114 w 3839828"/>
              <a:gd name="connsiteY386" fmla="*/ 2223970 h 6159709"/>
              <a:gd name="connsiteX387" fmla="*/ 3622962 w 3839828"/>
              <a:gd name="connsiteY387" fmla="*/ 2233200 h 6159709"/>
              <a:gd name="connsiteX388" fmla="*/ 3618344 w 3839828"/>
              <a:gd name="connsiteY388" fmla="*/ 2242430 h 6159709"/>
              <a:gd name="connsiteX389" fmla="*/ 3604502 w 3839828"/>
              <a:gd name="connsiteY389" fmla="*/ 2223970 h 6159709"/>
              <a:gd name="connsiteX390" fmla="*/ 3567590 w 3839828"/>
              <a:gd name="connsiteY390" fmla="*/ 2113242 h 6159709"/>
              <a:gd name="connsiteX391" fmla="*/ 3586050 w 3839828"/>
              <a:gd name="connsiteY391" fmla="*/ 2127078 h 6159709"/>
              <a:gd name="connsiteX392" fmla="*/ 3581439 w 3839828"/>
              <a:gd name="connsiteY392" fmla="*/ 2127078 h 6159709"/>
              <a:gd name="connsiteX393" fmla="*/ 3567590 w 3839828"/>
              <a:gd name="connsiteY393" fmla="*/ 2113242 h 6159709"/>
              <a:gd name="connsiteX394" fmla="*/ 3366425 w 3839828"/>
              <a:gd name="connsiteY394" fmla="*/ 2108628 h 6159709"/>
              <a:gd name="connsiteX395" fmla="*/ 3375653 w 3839828"/>
              <a:gd name="connsiteY395" fmla="*/ 2127084 h 6159709"/>
              <a:gd name="connsiteX396" fmla="*/ 3384881 w 3839828"/>
              <a:gd name="connsiteY396" fmla="*/ 2113245 h 6159709"/>
              <a:gd name="connsiteX397" fmla="*/ 1164650 w 3839828"/>
              <a:gd name="connsiteY397" fmla="*/ 2084716 h 6159709"/>
              <a:gd name="connsiteX398" fmla="*/ 1142027 w 3839828"/>
              <a:gd name="connsiteY398" fmla="*/ 2166044 h 6159709"/>
              <a:gd name="connsiteX399" fmla="*/ 1129868 w 3839828"/>
              <a:gd name="connsiteY399" fmla="*/ 2098668 h 6159709"/>
              <a:gd name="connsiteX400" fmla="*/ 1504882 w 3839828"/>
              <a:gd name="connsiteY400" fmla="*/ 2074222 h 6159709"/>
              <a:gd name="connsiteX401" fmla="*/ 1495906 w 3839828"/>
              <a:gd name="connsiteY401" fmla="*/ 2084547 h 6159709"/>
              <a:gd name="connsiteX402" fmla="*/ 1502497 w 3839828"/>
              <a:gd name="connsiteY402" fmla="*/ 2080216 h 6159709"/>
              <a:gd name="connsiteX403" fmla="*/ 3701395 w 3839828"/>
              <a:gd name="connsiteY403" fmla="*/ 1933280 h 6159709"/>
              <a:gd name="connsiteX404" fmla="*/ 3706013 w 3839828"/>
              <a:gd name="connsiteY404" fmla="*/ 1984039 h 6159709"/>
              <a:gd name="connsiteX405" fmla="*/ 3710623 w 3839828"/>
              <a:gd name="connsiteY405" fmla="*/ 2011723 h 6159709"/>
              <a:gd name="connsiteX406" fmla="*/ 3710623 w 3839828"/>
              <a:gd name="connsiteY406" fmla="*/ 2076321 h 6159709"/>
              <a:gd name="connsiteX407" fmla="*/ 3673711 w 3839828"/>
              <a:gd name="connsiteY407" fmla="*/ 2076321 h 6159709"/>
              <a:gd name="connsiteX408" fmla="*/ 3669101 w 3839828"/>
              <a:gd name="connsiteY408" fmla="*/ 2113234 h 6159709"/>
              <a:gd name="connsiteX409" fmla="*/ 3636799 w 3839828"/>
              <a:gd name="connsiteY409" fmla="*/ 2099388 h 6159709"/>
              <a:gd name="connsiteX410" fmla="*/ 3636799 w 3839828"/>
              <a:gd name="connsiteY410" fmla="*/ 1988650 h 6159709"/>
              <a:gd name="connsiteX411" fmla="*/ 3673711 w 3839828"/>
              <a:gd name="connsiteY411" fmla="*/ 1960965 h 6159709"/>
              <a:gd name="connsiteX412" fmla="*/ 2201974 w 3839828"/>
              <a:gd name="connsiteY412" fmla="*/ 1913923 h 6159709"/>
              <a:gd name="connsiteX413" fmla="*/ 2186406 w 3839828"/>
              <a:gd name="connsiteY413" fmla="*/ 1928575 h 6159709"/>
              <a:gd name="connsiteX414" fmla="*/ 2200841 w 3839828"/>
              <a:gd name="connsiteY414" fmla="*/ 1941264 h 6159709"/>
              <a:gd name="connsiteX415" fmla="*/ 2201974 w 3839828"/>
              <a:gd name="connsiteY415" fmla="*/ 1913923 h 6159709"/>
              <a:gd name="connsiteX416" fmla="*/ 3569441 w 3839828"/>
              <a:gd name="connsiteY416" fmla="*/ 1910229 h 6159709"/>
              <a:gd name="connsiteX417" fmla="*/ 3583280 w 3839828"/>
              <a:gd name="connsiteY417" fmla="*/ 1928685 h 6159709"/>
              <a:gd name="connsiteX418" fmla="*/ 3587897 w 3839828"/>
              <a:gd name="connsiteY418" fmla="*/ 1919457 h 6159709"/>
              <a:gd name="connsiteX419" fmla="*/ 3574052 w 3839828"/>
              <a:gd name="connsiteY419" fmla="*/ 1910229 h 6159709"/>
              <a:gd name="connsiteX420" fmla="*/ 3821367 w 3839828"/>
              <a:gd name="connsiteY420" fmla="*/ 1896368 h 6159709"/>
              <a:gd name="connsiteX421" fmla="*/ 3839828 w 3839828"/>
              <a:gd name="connsiteY421" fmla="*/ 1910215 h 6159709"/>
              <a:gd name="connsiteX422" fmla="*/ 3812146 w 3839828"/>
              <a:gd name="connsiteY422" fmla="*/ 1965587 h 6159709"/>
              <a:gd name="connsiteX423" fmla="*/ 3798301 w 3839828"/>
              <a:gd name="connsiteY423" fmla="*/ 1951740 h 6159709"/>
              <a:gd name="connsiteX424" fmla="*/ 3821367 w 3839828"/>
              <a:gd name="connsiteY424" fmla="*/ 1896368 h 6159709"/>
              <a:gd name="connsiteX425" fmla="*/ 1290252 w 3839828"/>
              <a:gd name="connsiteY425" fmla="*/ 1891531 h 6159709"/>
              <a:gd name="connsiteX426" fmla="*/ 1282639 w 3839828"/>
              <a:gd name="connsiteY426" fmla="*/ 1971877 h 6159709"/>
              <a:gd name="connsiteX427" fmla="*/ 1291049 w 3839828"/>
              <a:gd name="connsiteY427" fmla="*/ 1975224 h 6159709"/>
              <a:gd name="connsiteX428" fmla="*/ 1252058 w 3839828"/>
              <a:gd name="connsiteY428" fmla="*/ 1987499 h 6159709"/>
              <a:gd name="connsiteX429" fmla="*/ 1225803 w 3839828"/>
              <a:gd name="connsiteY429" fmla="*/ 2053469 h 6159709"/>
              <a:gd name="connsiteX430" fmla="*/ 1204092 w 3839828"/>
              <a:gd name="connsiteY430" fmla="*/ 2010095 h 6159709"/>
              <a:gd name="connsiteX431" fmla="*/ 1285477 w 3839828"/>
              <a:gd name="connsiteY431" fmla="*/ 1903527 h 6159709"/>
              <a:gd name="connsiteX432" fmla="*/ 1426307 w 3839828"/>
              <a:gd name="connsiteY432" fmla="*/ 1806727 h 6159709"/>
              <a:gd name="connsiteX433" fmla="*/ 1425170 w 3839828"/>
              <a:gd name="connsiteY433" fmla="*/ 1834071 h 6159709"/>
              <a:gd name="connsiteX434" fmla="*/ 1410734 w 3839828"/>
              <a:gd name="connsiteY434" fmla="*/ 1821371 h 6159709"/>
              <a:gd name="connsiteX435" fmla="*/ 1426307 w 3839828"/>
              <a:gd name="connsiteY435" fmla="*/ 1806727 h 6159709"/>
              <a:gd name="connsiteX436" fmla="*/ 3532529 w 3839828"/>
              <a:gd name="connsiteY436" fmla="*/ 1799493 h 6159709"/>
              <a:gd name="connsiteX437" fmla="*/ 3546375 w 3839828"/>
              <a:gd name="connsiteY437" fmla="*/ 1813332 h 6159709"/>
              <a:gd name="connsiteX438" fmla="*/ 3550985 w 3839828"/>
              <a:gd name="connsiteY438" fmla="*/ 1813332 h 6159709"/>
              <a:gd name="connsiteX439" fmla="*/ 3532529 w 3839828"/>
              <a:gd name="connsiteY439" fmla="*/ 1799493 h 6159709"/>
              <a:gd name="connsiteX440" fmla="*/ 1583166 w 3839828"/>
              <a:gd name="connsiteY440" fmla="*/ 1632904 h 6159709"/>
              <a:gd name="connsiteX441" fmla="*/ 1580780 w 3839828"/>
              <a:gd name="connsiteY441" fmla="*/ 1638898 h 6159709"/>
              <a:gd name="connsiteX442" fmla="*/ 1574184 w 3839828"/>
              <a:gd name="connsiteY442" fmla="*/ 1643229 h 6159709"/>
              <a:gd name="connsiteX443" fmla="*/ 1583166 w 3839828"/>
              <a:gd name="connsiteY443" fmla="*/ 1632904 h 6159709"/>
              <a:gd name="connsiteX444" fmla="*/ 2679192 w 3839828"/>
              <a:gd name="connsiteY444" fmla="*/ 1607278 h 6159709"/>
              <a:gd name="connsiteX445" fmla="*/ 2677751 w 3839828"/>
              <a:gd name="connsiteY445" fmla="*/ 1609750 h 6159709"/>
              <a:gd name="connsiteX446" fmla="*/ 2678453 w 3839828"/>
              <a:gd name="connsiteY446" fmla="*/ 1610249 h 6159709"/>
              <a:gd name="connsiteX447" fmla="*/ 2657983 w 3839828"/>
              <a:gd name="connsiteY447" fmla="*/ 1582124 h 6159709"/>
              <a:gd name="connsiteX448" fmla="*/ 2645382 w 3839828"/>
              <a:gd name="connsiteY448" fmla="*/ 1583191 h 6159709"/>
              <a:gd name="connsiteX449" fmla="*/ 2649957 w 3839828"/>
              <a:gd name="connsiteY449" fmla="*/ 1587183 h 6159709"/>
              <a:gd name="connsiteX450" fmla="*/ 2651020 w 3839828"/>
              <a:gd name="connsiteY450" fmla="*/ 1588095 h 6159709"/>
              <a:gd name="connsiteX451" fmla="*/ 2660356 w 3839828"/>
              <a:gd name="connsiteY451" fmla="*/ 1582827 h 6159709"/>
              <a:gd name="connsiteX452" fmla="*/ 1641239 w 3839828"/>
              <a:gd name="connsiteY452" fmla="*/ 1572644 h 6159709"/>
              <a:gd name="connsiteX453" fmla="*/ 1603498 w 3839828"/>
              <a:gd name="connsiteY453" fmla="*/ 1606261 h 6159709"/>
              <a:gd name="connsiteX454" fmla="*/ 1617254 w 3839828"/>
              <a:gd name="connsiteY454" fmla="*/ 1583941 h 6159709"/>
              <a:gd name="connsiteX455" fmla="*/ 2682546 w 3839828"/>
              <a:gd name="connsiteY455" fmla="*/ 1563237 h 6159709"/>
              <a:gd name="connsiteX456" fmla="*/ 2674988 w 3839828"/>
              <a:gd name="connsiteY456" fmla="*/ 1571522 h 6159709"/>
              <a:gd name="connsiteX457" fmla="*/ 2673197 w 3839828"/>
              <a:gd name="connsiteY457" fmla="*/ 1575579 h 6159709"/>
              <a:gd name="connsiteX458" fmla="*/ 2674820 w 3839828"/>
              <a:gd name="connsiteY458" fmla="*/ 1574664 h 6159709"/>
              <a:gd name="connsiteX459" fmla="*/ 2685007 w 3839828"/>
              <a:gd name="connsiteY459" fmla="*/ 1569240 h 6159709"/>
              <a:gd name="connsiteX460" fmla="*/ 2810849 w 3839828"/>
              <a:gd name="connsiteY460" fmla="*/ 1470895 h 6159709"/>
              <a:gd name="connsiteX461" fmla="*/ 2782770 w 3839828"/>
              <a:gd name="connsiteY461" fmla="*/ 1491962 h 6159709"/>
              <a:gd name="connsiteX462" fmla="*/ 2780675 w 3839828"/>
              <a:gd name="connsiteY462" fmla="*/ 1496380 h 6159709"/>
              <a:gd name="connsiteX463" fmla="*/ 2784260 w 3839828"/>
              <a:gd name="connsiteY463" fmla="*/ 1495719 h 6159709"/>
              <a:gd name="connsiteX464" fmla="*/ 2821126 w 3839828"/>
              <a:gd name="connsiteY464" fmla="*/ 1473601 h 6159709"/>
              <a:gd name="connsiteX465" fmla="*/ 1707621 w 3839828"/>
              <a:gd name="connsiteY465" fmla="*/ 1467060 h 6159709"/>
              <a:gd name="connsiteX466" fmla="*/ 1656807 w 3839828"/>
              <a:gd name="connsiteY466" fmla="*/ 1558004 h 6159709"/>
              <a:gd name="connsiteX467" fmla="*/ 1665105 w 3839828"/>
              <a:gd name="connsiteY467" fmla="*/ 1512676 h 6159709"/>
              <a:gd name="connsiteX468" fmla="*/ 1750700 w 3839828"/>
              <a:gd name="connsiteY468" fmla="*/ 1407771 h 6159709"/>
              <a:gd name="connsiteX469" fmla="*/ 1748316 w 3839828"/>
              <a:gd name="connsiteY469" fmla="*/ 1413760 h 6159709"/>
              <a:gd name="connsiteX470" fmla="*/ 1748314 w 3839828"/>
              <a:gd name="connsiteY470" fmla="*/ 1413767 h 6159709"/>
              <a:gd name="connsiteX471" fmla="*/ 1748308 w 3839828"/>
              <a:gd name="connsiteY471" fmla="*/ 1413771 h 6159709"/>
              <a:gd name="connsiteX472" fmla="*/ 1739334 w 3839828"/>
              <a:gd name="connsiteY472" fmla="*/ 1424085 h 6159709"/>
              <a:gd name="connsiteX473" fmla="*/ 1741718 w 3839828"/>
              <a:gd name="connsiteY473" fmla="*/ 1418096 h 6159709"/>
              <a:gd name="connsiteX474" fmla="*/ 1741720 w 3839828"/>
              <a:gd name="connsiteY474" fmla="*/ 1418089 h 6159709"/>
              <a:gd name="connsiteX475" fmla="*/ 1744632 w 3839828"/>
              <a:gd name="connsiteY475" fmla="*/ 1412306 h 6159709"/>
              <a:gd name="connsiteX476" fmla="*/ 1750700 w 3839828"/>
              <a:gd name="connsiteY476" fmla="*/ 1407771 h 6159709"/>
              <a:gd name="connsiteX477" fmla="*/ 3241364 w 3839828"/>
              <a:gd name="connsiteY477" fmla="*/ 0 h 6159709"/>
              <a:gd name="connsiteX478" fmla="*/ 3085866 w 3839828"/>
              <a:gd name="connsiteY478" fmla="*/ 243828 h 6159709"/>
              <a:gd name="connsiteX479" fmla="*/ 3047562 w 3839828"/>
              <a:gd name="connsiteY479" fmla="*/ 291111 h 6159709"/>
              <a:gd name="connsiteX480" fmla="*/ 2848417 w 3839828"/>
              <a:gd name="connsiteY480" fmla="*/ 607897 h 6159709"/>
              <a:gd name="connsiteX481" fmla="*/ 2807720 w 3839828"/>
              <a:gd name="connsiteY481" fmla="*/ 661180 h 6159709"/>
              <a:gd name="connsiteX482" fmla="*/ 2800674 w 3839828"/>
              <a:gd name="connsiteY482" fmla="*/ 727857 h 6159709"/>
              <a:gd name="connsiteX483" fmla="*/ 2762367 w 3839828"/>
              <a:gd name="connsiteY483" fmla="*/ 775136 h 6159709"/>
              <a:gd name="connsiteX484" fmla="*/ 2721679 w 3839828"/>
              <a:gd name="connsiteY484" fmla="*/ 828424 h 6159709"/>
              <a:gd name="connsiteX485" fmla="*/ 2693485 w 3839828"/>
              <a:gd name="connsiteY485" fmla="*/ 838054 h 6159709"/>
              <a:gd name="connsiteX486" fmla="*/ 2592433 w 3839828"/>
              <a:gd name="connsiteY486" fmla="*/ 1006276 h 6159709"/>
              <a:gd name="connsiteX487" fmla="*/ 2537421 w 3839828"/>
              <a:gd name="connsiteY487" fmla="*/ 1095553 h 6159709"/>
              <a:gd name="connsiteX488" fmla="*/ 2463311 w 3839828"/>
              <a:gd name="connsiteY488" fmla="*/ 1232809 h 6159709"/>
              <a:gd name="connsiteX489" fmla="*/ 2443530 w 3839828"/>
              <a:gd name="connsiteY489" fmla="*/ 1245777 h 6159709"/>
              <a:gd name="connsiteX490" fmla="*/ 2443641 w 3839828"/>
              <a:gd name="connsiteY490" fmla="*/ 1294462 h 6159709"/>
              <a:gd name="connsiteX491" fmla="*/ 2472971 w 3839828"/>
              <a:gd name="connsiteY491" fmla="*/ 1257494 h 6159709"/>
              <a:gd name="connsiteX492" fmla="*/ 2504111 w 3839828"/>
              <a:gd name="connsiteY492" fmla="*/ 1228198 h 6159709"/>
              <a:gd name="connsiteX493" fmla="*/ 2635742 w 3839828"/>
              <a:gd name="connsiteY493" fmla="*/ 1044353 h 6159709"/>
              <a:gd name="connsiteX494" fmla="*/ 2647106 w 3839828"/>
              <a:gd name="connsiteY494" fmla="*/ 1028035 h 6159709"/>
              <a:gd name="connsiteX495" fmla="*/ 2643011 w 3839828"/>
              <a:gd name="connsiteY495" fmla="*/ 1075037 h 6159709"/>
              <a:gd name="connsiteX496" fmla="*/ 2607202 w 3839828"/>
              <a:gd name="connsiteY496" fmla="*/ 1165013 h 6159709"/>
              <a:gd name="connsiteX497" fmla="*/ 2537753 w 3839828"/>
              <a:gd name="connsiteY497" fmla="*/ 1241587 h 6159709"/>
              <a:gd name="connsiteX498" fmla="*/ 2547418 w 3839828"/>
              <a:gd name="connsiteY498" fmla="*/ 1266282 h 6159709"/>
              <a:gd name="connsiteX499" fmla="*/ 2500132 w 3839828"/>
              <a:gd name="connsiteY499" fmla="*/ 1323887 h 6159709"/>
              <a:gd name="connsiteX500" fmla="*/ 2453980 w 3839828"/>
              <a:gd name="connsiteY500" fmla="*/ 1354160 h 6159709"/>
              <a:gd name="connsiteX501" fmla="*/ 2425334 w 3839828"/>
              <a:gd name="connsiteY501" fmla="*/ 1426137 h 6159709"/>
              <a:gd name="connsiteX502" fmla="*/ 2594131 w 3839828"/>
              <a:gd name="connsiteY502" fmla="*/ 1222336 h 6159709"/>
              <a:gd name="connsiteX503" fmla="*/ 2622319 w 3839828"/>
              <a:gd name="connsiteY503" fmla="*/ 1212716 h 6159709"/>
              <a:gd name="connsiteX504" fmla="*/ 2653463 w 3839828"/>
              <a:gd name="connsiteY504" fmla="*/ 1183424 h 6159709"/>
              <a:gd name="connsiteX505" fmla="*/ 2727689 w 3839828"/>
              <a:gd name="connsiteY505" fmla="*/ 1094841 h 6159709"/>
              <a:gd name="connsiteX506" fmla="*/ 2825332 w 3839828"/>
              <a:gd name="connsiteY506" fmla="*/ 1008637 h 6159709"/>
              <a:gd name="connsiteX507" fmla="*/ 2936723 w 3839828"/>
              <a:gd name="connsiteY507" fmla="*/ 900112 h 6159709"/>
              <a:gd name="connsiteX508" fmla="*/ 2936151 w 3839828"/>
              <a:gd name="connsiteY508" fmla="*/ 913781 h 6159709"/>
              <a:gd name="connsiteX509" fmla="*/ 2914665 w 3839828"/>
              <a:gd name="connsiteY509" fmla="*/ 967767 h 6159709"/>
              <a:gd name="connsiteX510" fmla="*/ 2885909 w 3839828"/>
              <a:gd name="connsiteY510" fmla="*/ 991057 h 6159709"/>
              <a:gd name="connsiteX511" fmla="*/ 2806910 w 3839828"/>
              <a:gd name="connsiteY511" fmla="*/ 1091635 h 6159709"/>
              <a:gd name="connsiteX512" fmla="*/ 2772124 w 3839828"/>
              <a:gd name="connsiteY512" fmla="*/ 1146360 h 6159709"/>
              <a:gd name="connsiteX513" fmla="*/ 2756783 w 3839828"/>
              <a:gd name="connsiteY513" fmla="*/ 1168718 h 6159709"/>
              <a:gd name="connsiteX514" fmla="*/ 2756723 w 3839828"/>
              <a:gd name="connsiteY514" fmla="*/ 1168955 h 6159709"/>
              <a:gd name="connsiteX515" fmla="*/ 2756654 w 3839828"/>
              <a:gd name="connsiteY515" fmla="*/ 1168906 h 6159709"/>
              <a:gd name="connsiteX516" fmla="*/ 2718449 w 3839828"/>
              <a:gd name="connsiteY516" fmla="*/ 1224590 h 6159709"/>
              <a:gd name="connsiteX517" fmla="*/ 2615819 w 3839828"/>
              <a:gd name="connsiteY517" fmla="*/ 1367970 h 6159709"/>
              <a:gd name="connsiteX518" fmla="*/ 2601292 w 3839828"/>
              <a:gd name="connsiteY518" fmla="*/ 1387596 h 6159709"/>
              <a:gd name="connsiteX519" fmla="*/ 2601807 w 3839828"/>
              <a:gd name="connsiteY519" fmla="*/ 1399092 h 6159709"/>
              <a:gd name="connsiteX520" fmla="*/ 2577250 w 3839828"/>
              <a:gd name="connsiteY520" fmla="*/ 1424057 h 6159709"/>
              <a:gd name="connsiteX521" fmla="*/ 2576414 w 3839828"/>
              <a:gd name="connsiteY521" fmla="*/ 1421209 h 6159709"/>
              <a:gd name="connsiteX522" fmla="*/ 2504887 w 3839828"/>
              <a:gd name="connsiteY522" fmla="*/ 1517845 h 6159709"/>
              <a:gd name="connsiteX523" fmla="*/ 2340194 w 3839828"/>
              <a:gd name="connsiteY523" fmla="*/ 1725758 h 6159709"/>
              <a:gd name="connsiteX524" fmla="*/ 2308484 w 3839828"/>
              <a:gd name="connsiteY524" fmla="*/ 1768721 h 6159709"/>
              <a:gd name="connsiteX525" fmla="*/ 2265400 w 3839828"/>
              <a:gd name="connsiteY525" fmla="*/ 1827997 h 6159709"/>
              <a:gd name="connsiteX526" fmla="*/ 2260058 w 3839828"/>
              <a:gd name="connsiteY526" fmla="*/ 1853664 h 6159709"/>
              <a:gd name="connsiteX527" fmla="*/ 2323486 w 3839828"/>
              <a:gd name="connsiteY527" fmla="*/ 1767739 h 6159709"/>
              <a:gd name="connsiteX528" fmla="*/ 2419983 w 3839828"/>
              <a:gd name="connsiteY528" fmla="*/ 1708872 h 6159709"/>
              <a:gd name="connsiteX529" fmla="*/ 2510351 w 3839828"/>
              <a:gd name="connsiteY529" fmla="*/ 1591980 h 6159709"/>
              <a:gd name="connsiteX530" fmla="*/ 2619926 w 3839828"/>
              <a:gd name="connsiteY530" fmla="*/ 1475789 h 6159709"/>
              <a:gd name="connsiteX531" fmla="*/ 2636748 w 3839828"/>
              <a:gd name="connsiteY531" fmla="*/ 1482484 h 6159709"/>
              <a:gd name="connsiteX532" fmla="*/ 2673231 w 3839828"/>
              <a:gd name="connsiteY532" fmla="*/ 1427522 h 6159709"/>
              <a:gd name="connsiteX533" fmla="*/ 2752230 w 3839828"/>
              <a:gd name="connsiteY533" fmla="*/ 1326946 h 6159709"/>
              <a:gd name="connsiteX534" fmla="*/ 2800197 w 3839828"/>
              <a:gd name="connsiteY534" fmla="*/ 1304347 h 6159709"/>
              <a:gd name="connsiteX535" fmla="*/ 2838391 w 3839828"/>
              <a:gd name="connsiteY535" fmla="*/ 1208380 h 6159709"/>
              <a:gd name="connsiteX536" fmla="*/ 2862372 w 3839828"/>
              <a:gd name="connsiteY536" fmla="*/ 1197083 h 6159709"/>
              <a:gd name="connsiteX537" fmla="*/ 2884534 w 3839828"/>
              <a:gd name="connsiteY537" fmla="*/ 1178111 h 6159709"/>
              <a:gd name="connsiteX538" fmla="*/ 2931934 w 3839828"/>
              <a:gd name="connsiteY538" fmla="*/ 1169185 h 6159709"/>
              <a:gd name="connsiteX539" fmla="*/ 2967170 w 3839828"/>
              <a:gd name="connsiteY539" fmla="*/ 1092879 h 6159709"/>
              <a:gd name="connsiteX540" fmla="*/ 2984674 w 3839828"/>
              <a:gd name="connsiteY540" fmla="*/ 1134590 h 6159709"/>
              <a:gd name="connsiteX541" fmla="*/ 2972740 w 3839828"/>
              <a:gd name="connsiteY541" fmla="*/ 1164575 h 6159709"/>
              <a:gd name="connsiteX542" fmla="*/ 2893853 w 3839828"/>
              <a:gd name="connsiteY542" fmla="*/ 1313829 h 6159709"/>
              <a:gd name="connsiteX543" fmla="*/ 2872258 w 3839828"/>
              <a:gd name="connsiteY543" fmla="*/ 1319130 h 6159709"/>
              <a:gd name="connsiteX544" fmla="*/ 2874756 w 3839828"/>
              <a:gd name="connsiteY544" fmla="*/ 1361813 h 6159709"/>
              <a:gd name="connsiteX545" fmla="*/ 2833133 w 3839828"/>
              <a:gd name="connsiteY545" fmla="*/ 1466397 h 6159709"/>
              <a:gd name="connsiteX546" fmla="*/ 2853467 w 3839828"/>
              <a:gd name="connsiteY546" fmla="*/ 1454197 h 6159709"/>
              <a:gd name="connsiteX547" fmla="*/ 2922674 w 3839828"/>
              <a:gd name="connsiteY547" fmla="*/ 1394211 h 6159709"/>
              <a:gd name="connsiteX548" fmla="*/ 2959586 w 3839828"/>
              <a:gd name="connsiteY548" fmla="*/ 1371145 h 6159709"/>
              <a:gd name="connsiteX549" fmla="*/ 2987277 w 3839828"/>
              <a:gd name="connsiteY549" fmla="*/ 1352689 h 6159709"/>
              <a:gd name="connsiteX550" fmla="*/ 3024189 w 3839828"/>
              <a:gd name="connsiteY550" fmla="*/ 1343461 h 6159709"/>
              <a:gd name="connsiteX551" fmla="*/ 3051873 w 3839828"/>
              <a:gd name="connsiteY551" fmla="*/ 1371145 h 6159709"/>
              <a:gd name="connsiteX552" fmla="*/ 2982660 w 3839828"/>
              <a:gd name="connsiteY552" fmla="*/ 1403440 h 6159709"/>
              <a:gd name="connsiteX553" fmla="*/ 2904218 w 3839828"/>
              <a:gd name="connsiteY553" fmla="*/ 1458807 h 6159709"/>
              <a:gd name="connsiteX554" fmla="*/ 2792620 w 3839828"/>
              <a:gd name="connsiteY554" fmla="*/ 1523692 h 6159709"/>
              <a:gd name="connsiteX555" fmla="*/ 2759137 w 3839828"/>
              <a:gd name="connsiteY555" fmla="*/ 1531996 h 6159709"/>
              <a:gd name="connsiteX556" fmla="*/ 2754314 w 3839828"/>
              <a:gd name="connsiteY556" fmla="*/ 1537152 h 6159709"/>
              <a:gd name="connsiteX557" fmla="*/ 2738113 w 3839828"/>
              <a:gd name="connsiteY557" fmla="*/ 1569543 h 6159709"/>
              <a:gd name="connsiteX558" fmla="*/ 2733390 w 3839828"/>
              <a:gd name="connsiteY558" fmla="*/ 1570134 h 6159709"/>
              <a:gd name="connsiteX559" fmla="*/ 2700161 w 3839828"/>
              <a:gd name="connsiteY559" fmla="*/ 1653625 h 6159709"/>
              <a:gd name="connsiteX560" fmla="*/ 2696321 w 3839828"/>
              <a:gd name="connsiteY560" fmla="*/ 1657200 h 6159709"/>
              <a:gd name="connsiteX561" fmla="*/ 2708859 w 3839828"/>
              <a:gd name="connsiteY561" fmla="*/ 1650545 h 6159709"/>
              <a:gd name="connsiteX562" fmla="*/ 2932709 w 3839828"/>
              <a:gd name="connsiteY562" fmla="*/ 1485741 h 6159709"/>
              <a:gd name="connsiteX563" fmla="*/ 2955776 w 3839828"/>
              <a:gd name="connsiteY563" fmla="*/ 1467285 h 6159709"/>
              <a:gd name="connsiteX564" fmla="*/ 2965004 w 3839828"/>
              <a:gd name="connsiteY564" fmla="*/ 1467285 h 6159709"/>
              <a:gd name="connsiteX565" fmla="*/ 2988077 w 3839828"/>
              <a:gd name="connsiteY565" fmla="*/ 1434984 h 6159709"/>
              <a:gd name="connsiteX566" fmla="*/ 3089585 w 3839828"/>
              <a:gd name="connsiteY566" fmla="*/ 1384233 h 6159709"/>
              <a:gd name="connsiteX567" fmla="*/ 3131115 w 3839828"/>
              <a:gd name="connsiteY567" fmla="*/ 1342704 h 6159709"/>
              <a:gd name="connsiteX568" fmla="*/ 3154181 w 3839828"/>
              <a:gd name="connsiteY568" fmla="*/ 1319637 h 6159709"/>
              <a:gd name="connsiteX569" fmla="*/ 3163409 w 3839828"/>
              <a:gd name="connsiteY569" fmla="*/ 1319637 h 6159709"/>
              <a:gd name="connsiteX570" fmla="*/ 3186476 w 3839828"/>
              <a:gd name="connsiteY570" fmla="*/ 1278108 h 6159709"/>
              <a:gd name="connsiteX571" fmla="*/ 3223388 w 3839828"/>
              <a:gd name="connsiteY571" fmla="*/ 1245814 h 6159709"/>
              <a:gd name="connsiteX572" fmla="*/ 3311057 w 3839828"/>
              <a:gd name="connsiteY572" fmla="*/ 1125850 h 6159709"/>
              <a:gd name="connsiteX573" fmla="*/ 3375653 w 3839828"/>
              <a:gd name="connsiteY573" fmla="*/ 1107394 h 6159709"/>
              <a:gd name="connsiteX574" fmla="*/ 3398727 w 3839828"/>
              <a:gd name="connsiteY574" fmla="*/ 1088938 h 6159709"/>
              <a:gd name="connsiteX575" fmla="*/ 3403337 w 3839828"/>
              <a:gd name="connsiteY575" fmla="*/ 1098166 h 6159709"/>
              <a:gd name="connsiteX576" fmla="*/ 3491000 w 3839828"/>
              <a:gd name="connsiteY576" fmla="*/ 1135078 h 6159709"/>
              <a:gd name="connsiteX577" fmla="*/ 3467933 w 3839828"/>
              <a:gd name="connsiteY577" fmla="*/ 1181218 h 6159709"/>
              <a:gd name="connsiteX578" fmla="*/ 3449477 w 3839828"/>
              <a:gd name="connsiteY578" fmla="*/ 1185828 h 6159709"/>
              <a:gd name="connsiteX579" fmla="*/ 3491000 w 3839828"/>
              <a:gd name="connsiteY579" fmla="*/ 1195056 h 6159709"/>
              <a:gd name="connsiteX580" fmla="*/ 3527912 w 3839828"/>
              <a:gd name="connsiteY580" fmla="*/ 1162762 h 6159709"/>
              <a:gd name="connsiteX581" fmla="*/ 3578669 w 3839828"/>
              <a:gd name="connsiteY581" fmla="*/ 1181218 h 6159709"/>
              <a:gd name="connsiteX582" fmla="*/ 3694016 w 3839828"/>
              <a:gd name="connsiteY582" fmla="*/ 1273497 h 6159709"/>
              <a:gd name="connsiteX583" fmla="*/ 3703244 w 3839828"/>
              <a:gd name="connsiteY583" fmla="*/ 1291954 h 6159709"/>
              <a:gd name="connsiteX584" fmla="*/ 3712472 w 3839828"/>
              <a:gd name="connsiteY584" fmla="*/ 1291954 h 6159709"/>
              <a:gd name="connsiteX585" fmla="*/ 3703244 w 3839828"/>
              <a:gd name="connsiteY585" fmla="*/ 1328865 h 6159709"/>
              <a:gd name="connsiteX586" fmla="*/ 3726317 w 3839828"/>
              <a:gd name="connsiteY586" fmla="*/ 1402689 h 6159709"/>
              <a:gd name="connsiteX587" fmla="*/ 3730928 w 3839828"/>
              <a:gd name="connsiteY587" fmla="*/ 1402689 h 6159709"/>
              <a:gd name="connsiteX588" fmla="*/ 3675560 w 3839828"/>
              <a:gd name="connsiteY588" fmla="*/ 1559565 h 6159709"/>
              <a:gd name="connsiteX589" fmla="*/ 3670949 w 3839828"/>
              <a:gd name="connsiteY589" fmla="*/ 1582631 h 6159709"/>
              <a:gd name="connsiteX590" fmla="*/ 3638648 w 3839828"/>
              <a:gd name="connsiteY590" fmla="*/ 1573404 h 6159709"/>
              <a:gd name="connsiteX591" fmla="*/ 3638648 w 3839828"/>
              <a:gd name="connsiteY591" fmla="*/ 1596477 h 6159709"/>
              <a:gd name="connsiteX592" fmla="*/ 3601736 w 3839828"/>
              <a:gd name="connsiteY592" fmla="*/ 1670301 h 6159709"/>
              <a:gd name="connsiteX593" fmla="*/ 3569441 w 3839828"/>
              <a:gd name="connsiteY593" fmla="*/ 1794876 h 6159709"/>
              <a:gd name="connsiteX594" fmla="*/ 3587897 w 3839828"/>
              <a:gd name="connsiteY594" fmla="*/ 1822560 h 6159709"/>
              <a:gd name="connsiteX595" fmla="*/ 3601736 w 3839828"/>
              <a:gd name="connsiteY595" fmla="*/ 1864089 h 6159709"/>
              <a:gd name="connsiteX596" fmla="*/ 3587897 w 3839828"/>
              <a:gd name="connsiteY596" fmla="*/ 1882545 h 6159709"/>
              <a:gd name="connsiteX597" fmla="*/ 3601736 w 3839828"/>
              <a:gd name="connsiteY597" fmla="*/ 1882545 h 6159709"/>
              <a:gd name="connsiteX598" fmla="*/ 3666332 w 3839828"/>
              <a:gd name="connsiteY598" fmla="*/ 1794876 h 6159709"/>
              <a:gd name="connsiteX599" fmla="*/ 3675560 w 3839828"/>
              <a:gd name="connsiteY599" fmla="*/ 1850244 h 6159709"/>
              <a:gd name="connsiteX600" fmla="*/ 3578669 w 3839828"/>
              <a:gd name="connsiteY600" fmla="*/ 2020965 h 6159709"/>
              <a:gd name="connsiteX601" fmla="*/ 3550985 w 3839828"/>
              <a:gd name="connsiteY601" fmla="*/ 2025576 h 6159709"/>
              <a:gd name="connsiteX602" fmla="*/ 3555603 w 3839828"/>
              <a:gd name="connsiteY602" fmla="*/ 2053260 h 6159709"/>
              <a:gd name="connsiteX603" fmla="*/ 3546375 w 3839828"/>
              <a:gd name="connsiteY603" fmla="*/ 2053260 h 6159709"/>
              <a:gd name="connsiteX604" fmla="*/ 3527912 w 3839828"/>
              <a:gd name="connsiteY604" fmla="*/ 2057877 h 6159709"/>
              <a:gd name="connsiteX605" fmla="*/ 3550985 w 3839828"/>
              <a:gd name="connsiteY605" fmla="*/ 2076333 h 6159709"/>
              <a:gd name="connsiteX606" fmla="*/ 3537147 w 3839828"/>
              <a:gd name="connsiteY606" fmla="*/ 2090172 h 6159709"/>
              <a:gd name="connsiteX607" fmla="*/ 3491000 w 3839828"/>
              <a:gd name="connsiteY607" fmla="*/ 2108628 h 6159709"/>
              <a:gd name="connsiteX608" fmla="*/ 3514073 w 3839828"/>
              <a:gd name="connsiteY608" fmla="*/ 2145540 h 6159709"/>
              <a:gd name="connsiteX609" fmla="*/ 3491000 w 3839828"/>
              <a:gd name="connsiteY609" fmla="*/ 2200908 h 6159709"/>
              <a:gd name="connsiteX610" fmla="*/ 3467933 w 3839828"/>
              <a:gd name="connsiteY610" fmla="*/ 2228592 h 6159709"/>
              <a:gd name="connsiteX611" fmla="*/ 3467933 w 3839828"/>
              <a:gd name="connsiteY611" fmla="*/ 2237820 h 6159709"/>
              <a:gd name="connsiteX612" fmla="*/ 3440249 w 3839828"/>
              <a:gd name="connsiteY612" fmla="*/ 2279349 h 6159709"/>
              <a:gd name="connsiteX613" fmla="*/ 3435639 w 3839828"/>
              <a:gd name="connsiteY613" fmla="*/ 2330100 h 6159709"/>
              <a:gd name="connsiteX614" fmla="*/ 3366425 w 3839828"/>
              <a:gd name="connsiteY614" fmla="*/ 2468520 h 6159709"/>
              <a:gd name="connsiteX615" fmla="*/ 3347969 w 3839828"/>
              <a:gd name="connsiteY615" fmla="*/ 2482366 h 6159709"/>
              <a:gd name="connsiteX616" fmla="*/ 3329513 w 3839828"/>
              <a:gd name="connsiteY616" fmla="*/ 2510050 h 6159709"/>
              <a:gd name="connsiteX617" fmla="*/ 3311057 w 3839828"/>
              <a:gd name="connsiteY617" fmla="*/ 2560800 h 6159709"/>
              <a:gd name="connsiteX618" fmla="*/ 3306440 w 3839828"/>
              <a:gd name="connsiteY618" fmla="*/ 2579256 h 6159709"/>
              <a:gd name="connsiteX619" fmla="*/ 3274145 w 3839828"/>
              <a:gd name="connsiteY619" fmla="*/ 2510050 h 6159709"/>
              <a:gd name="connsiteX620" fmla="*/ 3260300 w 3839828"/>
              <a:gd name="connsiteY620" fmla="*/ 2537734 h 6159709"/>
              <a:gd name="connsiteX621" fmla="*/ 3274145 w 3839828"/>
              <a:gd name="connsiteY621" fmla="*/ 2546961 h 6159709"/>
              <a:gd name="connsiteX622" fmla="*/ 3260300 w 3839828"/>
              <a:gd name="connsiteY622" fmla="*/ 2570028 h 6159709"/>
              <a:gd name="connsiteX623" fmla="*/ 3255772 w 3839828"/>
              <a:gd name="connsiteY623" fmla="*/ 2586554 h 6159709"/>
              <a:gd name="connsiteX624" fmla="*/ 3278689 w 3839828"/>
              <a:gd name="connsiteY624" fmla="*/ 2606926 h 6159709"/>
              <a:gd name="connsiteX625" fmla="*/ 3255622 w 3839828"/>
              <a:gd name="connsiteY625" fmla="*/ 2703823 h 6159709"/>
              <a:gd name="connsiteX626" fmla="*/ 3237165 w 3839828"/>
              <a:gd name="connsiteY626" fmla="*/ 2722279 h 6159709"/>
              <a:gd name="connsiteX627" fmla="*/ 3204862 w 3839828"/>
              <a:gd name="connsiteY627" fmla="*/ 2731507 h 6159709"/>
              <a:gd name="connsiteX628" fmla="*/ 3204862 w 3839828"/>
              <a:gd name="connsiteY628" fmla="*/ 2699206 h 6159709"/>
              <a:gd name="connsiteX629" fmla="*/ 3214097 w 3839828"/>
              <a:gd name="connsiteY629" fmla="*/ 2685367 h 6159709"/>
              <a:gd name="connsiteX630" fmla="*/ 3212023 w 3839828"/>
              <a:gd name="connsiteY630" fmla="*/ 2683764 h 6159709"/>
              <a:gd name="connsiteX631" fmla="*/ 3204939 w 3839828"/>
              <a:gd name="connsiteY631" fmla="*/ 2694609 h 6159709"/>
              <a:gd name="connsiteX632" fmla="*/ 3191093 w 3839828"/>
              <a:gd name="connsiteY632" fmla="*/ 2694609 h 6159709"/>
              <a:gd name="connsiteX633" fmla="*/ 3186476 w 3839828"/>
              <a:gd name="connsiteY633" fmla="*/ 2763811 h 6159709"/>
              <a:gd name="connsiteX634" fmla="*/ 3144953 w 3839828"/>
              <a:gd name="connsiteY634" fmla="*/ 2856090 h 6159709"/>
              <a:gd name="connsiteX635" fmla="*/ 3123759 w 3839828"/>
              <a:gd name="connsiteY635" fmla="*/ 2871230 h 6159709"/>
              <a:gd name="connsiteX636" fmla="*/ 3149505 w 3839828"/>
              <a:gd name="connsiteY636" fmla="*/ 2888393 h 6159709"/>
              <a:gd name="connsiteX637" fmla="*/ 3167954 w 3839828"/>
              <a:gd name="connsiteY637" fmla="*/ 2929917 h 6159709"/>
              <a:gd name="connsiteX638" fmla="*/ 3131042 w 3839828"/>
              <a:gd name="connsiteY638" fmla="*/ 3003742 h 6159709"/>
              <a:gd name="connsiteX639" fmla="*/ 3126432 w 3839828"/>
              <a:gd name="connsiteY639" fmla="*/ 3003742 h 6159709"/>
              <a:gd name="connsiteX640" fmla="*/ 3106510 w 3839828"/>
              <a:gd name="connsiteY640" fmla="*/ 2999759 h 6159709"/>
              <a:gd name="connsiteX641" fmla="*/ 3104002 w 3839828"/>
              <a:gd name="connsiteY641" fmla="*/ 3009436 h 6159709"/>
              <a:gd name="connsiteX642" fmla="*/ 3057291 w 3839828"/>
              <a:gd name="connsiteY642" fmla="*/ 3119091 h 6159709"/>
              <a:gd name="connsiteX643" fmla="*/ 3034217 w 3839828"/>
              <a:gd name="connsiteY643" fmla="*/ 3165231 h 6159709"/>
              <a:gd name="connsiteX644" fmla="*/ 3015761 w 3839828"/>
              <a:gd name="connsiteY644" fmla="*/ 3179070 h 6159709"/>
              <a:gd name="connsiteX645" fmla="*/ 3001916 w 3839828"/>
              <a:gd name="connsiteY645" fmla="*/ 3206754 h 6159709"/>
              <a:gd name="connsiteX646" fmla="*/ 2965004 w 3839828"/>
              <a:gd name="connsiteY646" fmla="*/ 3294423 h 6159709"/>
              <a:gd name="connsiteX647" fmla="*/ 2955776 w 3839828"/>
              <a:gd name="connsiteY647" fmla="*/ 3326718 h 6159709"/>
              <a:gd name="connsiteX648" fmla="*/ 2928092 w 3839828"/>
              <a:gd name="connsiteY648" fmla="*/ 3262122 h 6159709"/>
              <a:gd name="connsiteX649" fmla="*/ 2895797 w 3839828"/>
              <a:gd name="connsiteY649" fmla="*/ 3317490 h 6159709"/>
              <a:gd name="connsiteX650" fmla="*/ 2835819 w 3839828"/>
              <a:gd name="connsiteY650" fmla="*/ 3409770 h 6159709"/>
              <a:gd name="connsiteX651" fmla="*/ 2831201 w 3839828"/>
              <a:gd name="connsiteY651" fmla="*/ 3474365 h 6159709"/>
              <a:gd name="connsiteX652" fmla="*/ 2803517 w 3839828"/>
              <a:gd name="connsiteY652" fmla="*/ 3515895 h 6159709"/>
              <a:gd name="connsiteX653" fmla="*/ 2785061 w 3839828"/>
              <a:gd name="connsiteY653" fmla="*/ 3658925 h 6159709"/>
              <a:gd name="connsiteX654" fmla="*/ 2729693 w 3839828"/>
              <a:gd name="connsiteY654" fmla="*/ 3658925 h 6159709"/>
              <a:gd name="connsiteX655" fmla="*/ 2711237 w 3839828"/>
              <a:gd name="connsiteY655" fmla="*/ 3728138 h 6159709"/>
              <a:gd name="connsiteX656" fmla="*/ 2725083 w 3839828"/>
              <a:gd name="connsiteY656" fmla="*/ 3746594 h 6159709"/>
              <a:gd name="connsiteX657" fmla="*/ 2748149 w 3839828"/>
              <a:gd name="connsiteY657" fmla="*/ 3765050 h 6159709"/>
              <a:gd name="connsiteX658" fmla="*/ 2745981 w 3839828"/>
              <a:gd name="connsiteY658" fmla="*/ 3777126 h 6159709"/>
              <a:gd name="connsiteX659" fmla="*/ 2776311 w 3839828"/>
              <a:gd name="connsiteY659" fmla="*/ 3803667 h 6159709"/>
              <a:gd name="connsiteX660" fmla="*/ 2757855 w 3839828"/>
              <a:gd name="connsiteY660" fmla="*/ 3840579 h 6159709"/>
              <a:gd name="connsiteX661" fmla="*/ 2744010 w 3839828"/>
              <a:gd name="connsiteY661" fmla="*/ 3895947 h 6159709"/>
              <a:gd name="connsiteX662" fmla="*/ 2776311 w 3839828"/>
              <a:gd name="connsiteY662" fmla="*/ 3928242 h 6159709"/>
              <a:gd name="connsiteX663" fmla="*/ 2817840 w 3839828"/>
              <a:gd name="connsiteY663" fmla="*/ 3951315 h 6159709"/>
              <a:gd name="connsiteX664" fmla="*/ 2836295 w 3839828"/>
              <a:gd name="connsiteY664" fmla="*/ 3955926 h 6159709"/>
              <a:gd name="connsiteX665" fmla="*/ 2739399 w 3839828"/>
              <a:gd name="connsiteY665" fmla="*/ 3974382 h 6159709"/>
              <a:gd name="connsiteX666" fmla="*/ 2720944 w 3839828"/>
              <a:gd name="connsiteY666" fmla="*/ 4029750 h 6159709"/>
              <a:gd name="connsiteX667" fmla="*/ 2684032 w 3839828"/>
              <a:gd name="connsiteY667" fmla="*/ 3992838 h 6159709"/>
              <a:gd name="connsiteX668" fmla="*/ 2720944 w 3839828"/>
              <a:gd name="connsiteY668" fmla="*/ 3859035 h 6159709"/>
              <a:gd name="connsiteX669" fmla="*/ 2730172 w 3839828"/>
              <a:gd name="connsiteY669" fmla="*/ 3815201 h 6159709"/>
              <a:gd name="connsiteX670" fmla="*/ 2732871 w 3839828"/>
              <a:gd name="connsiteY670" fmla="*/ 3802378 h 6159709"/>
              <a:gd name="connsiteX671" fmla="*/ 2729693 w 3839828"/>
              <a:gd name="connsiteY671" fmla="*/ 3806573 h 6159709"/>
              <a:gd name="connsiteX672" fmla="*/ 2725083 w 3839828"/>
              <a:gd name="connsiteY672" fmla="*/ 3815801 h 6159709"/>
              <a:gd name="connsiteX673" fmla="*/ 2697399 w 3839828"/>
              <a:gd name="connsiteY673" fmla="*/ 3760433 h 6159709"/>
              <a:gd name="connsiteX674" fmla="*/ 2692781 w 3839828"/>
              <a:gd name="connsiteY674" fmla="*/ 3783506 h 6159709"/>
              <a:gd name="connsiteX675" fmla="*/ 2665097 w 3839828"/>
              <a:gd name="connsiteY675" fmla="*/ 3806573 h 6159709"/>
              <a:gd name="connsiteX676" fmla="*/ 2655869 w 3839828"/>
              <a:gd name="connsiteY676" fmla="*/ 3806573 h 6159709"/>
              <a:gd name="connsiteX677" fmla="*/ 2600501 w 3839828"/>
              <a:gd name="connsiteY677" fmla="*/ 3894242 h 6159709"/>
              <a:gd name="connsiteX678" fmla="*/ 2600501 w 3839828"/>
              <a:gd name="connsiteY678" fmla="*/ 3931154 h 6159709"/>
              <a:gd name="connsiteX679" fmla="*/ 2568200 w 3839828"/>
              <a:gd name="connsiteY679" fmla="*/ 3889625 h 6159709"/>
              <a:gd name="connsiteX680" fmla="*/ 2508221 w 3839828"/>
              <a:gd name="connsiteY680" fmla="*/ 3931154 h 6159709"/>
              <a:gd name="connsiteX681" fmla="*/ 2512832 w 3839828"/>
              <a:gd name="connsiteY681" fmla="*/ 3968066 h 6159709"/>
              <a:gd name="connsiteX682" fmla="*/ 2549744 w 3839828"/>
              <a:gd name="connsiteY682" fmla="*/ 4023434 h 6159709"/>
              <a:gd name="connsiteX683" fmla="*/ 2526677 w 3839828"/>
              <a:gd name="connsiteY683" fmla="*/ 4051118 h 6159709"/>
              <a:gd name="connsiteX684" fmla="*/ 2512832 w 3839828"/>
              <a:gd name="connsiteY684" fmla="*/ 4106486 h 6159709"/>
              <a:gd name="connsiteX685" fmla="*/ 2549744 w 3839828"/>
              <a:gd name="connsiteY685" fmla="*/ 4092640 h 6159709"/>
              <a:gd name="connsiteX686" fmla="*/ 2591273 w 3839828"/>
              <a:gd name="connsiteY686" fmla="*/ 4111096 h 6159709"/>
              <a:gd name="connsiteX687" fmla="*/ 2591273 w 3839828"/>
              <a:gd name="connsiteY687" fmla="*/ 4129552 h 6159709"/>
              <a:gd name="connsiteX688" fmla="*/ 2563589 w 3839828"/>
              <a:gd name="connsiteY688" fmla="*/ 4180310 h 6159709"/>
              <a:gd name="connsiteX689" fmla="*/ 2526677 w 3839828"/>
              <a:gd name="connsiteY689" fmla="*/ 4277200 h 6159709"/>
              <a:gd name="connsiteX690" fmla="*/ 2475920 w 3839828"/>
              <a:gd name="connsiteY690" fmla="*/ 4291045 h 6159709"/>
              <a:gd name="connsiteX691" fmla="*/ 2494376 w 3839828"/>
              <a:gd name="connsiteY691" fmla="*/ 4249516 h 6159709"/>
              <a:gd name="connsiteX692" fmla="*/ 2494376 w 3839828"/>
              <a:gd name="connsiteY692" fmla="*/ 4198766 h 6159709"/>
              <a:gd name="connsiteX693" fmla="*/ 2462081 w 3839828"/>
              <a:gd name="connsiteY693" fmla="*/ 4240288 h 6159709"/>
              <a:gd name="connsiteX694" fmla="*/ 2443625 w 3839828"/>
              <a:gd name="connsiteY694" fmla="*/ 4272589 h 6159709"/>
              <a:gd name="connsiteX695" fmla="*/ 2448243 w 3839828"/>
              <a:gd name="connsiteY695" fmla="*/ 4267972 h 6159709"/>
              <a:gd name="connsiteX696" fmla="*/ 2434397 w 3839828"/>
              <a:gd name="connsiteY696" fmla="*/ 4337185 h 6159709"/>
              <a:gd name="connsiteX697" fmla="*/ 2420559 w 3839828"/>
              <a:gd name="connsiteY697" fmla="*/ 4341796 h 6159709"/>
              <a:gd name="connsiteX698" fmla="*/ 2411331 w 3839828"/>
              <a:gd name="connsiteY698" fmla="*/ 4364869 h 6159709"/>
              <a:gd name="connsiteX699" fmla="*/ 2406713 w 3839828"/>
              <a:gd name="connsiteY699" fmla="*/ 4364869 h 6159709"/>
              <a:gd name="connsiteX700" fmla="*/ 2411331 w 3839828"/>
              <a:gd name="connsiteY700" fmla="*/ 4346413 h 6159709"/>
              <a:gd name="connsiteX701" fmla="*/ 2388257 w 3839828"/>
              <a:gd name="connsiteY701" fmla="*/ 4378708 h 6159709"/>
              <a:gd name="connsiteX702" fmla="*/ 2406713 w 3839828"/>
              <a:gd name="connsiteY702" fmla="*/ 4364869 h 6159709"/>
              <a:gd name="connsiteX703" fmla="*/ 2388257 w 3839828"/>
              <a:gd name="connsiteY703" fmla="*/ 4424848 h 6159709"/>
              <a:gd name="connsiteX704" fmla="*/ 2379029 w 3839828"/>
              <a:gd name="connsiteY704" fmla="*/ 4392553 h 6159709"/>
              <a:gd name="connsiteX705" fmla="*/ 2365184 w 3839828"/>
              <a:gd name="connsiteY705" fmla="*/ 4466377 h 6159709"/>
              <a:gd name="connsiteX706" fmla="*/ 2388257 w 3839828"/>
              <a:gd name="connsiteY706" fmla="*/ 4424848 h 6159709"/>
              <a:gd name="connsiteX707" fmla="*/ 2388257 w 3839828"/>
              <a:gd name="connsiteY707" fmla="*/ 4434076 h 6159709"/>
              <a:gd name="connsiteX708" fmla="*/ 2355962 w 3839828"/>
              <a:gd name="connsiteY708" fmla="*/ 4494061 h 6159709"/>
              <a:gd name="connsiteX709" fmla="*/ 2351345 w 3839828"/>
              <a:gd name="connsiteY709" fmla="*/ 4507900 h 6159709"/>
              <a:gd name="connsiteX710" fmla="*/ 2351345 w 3839828"/>
              <a:gd name="connsiteY710" fmla="*/ 4503289 h 6159709"/>
              <a:gd name="connsiteX711" fmla="*/ 2346728 w 3839828"/>
              <a:gd name="connsiteY711" fmla="*/ 4512517 h 6159709"/>
              <a:gd name="connsiteX712" fmla="*/ 2337500 w 3839828"/>
              <a:gd name="connsiteY712" fmla="*/ 4517128 h 6159709"/>
              <a:gd name="connsiteX713" fmla="*/ 2323661 w 3839828"/>
              <a:gd name="connsiteY713" fmla="*/ 4558657 h 6159709"/>
              <a:gd name="connsiteX714" fmla="*/ 2305205 w 3839828"/>
              <a:gd name="connsiteY714" fmla="*/ 4595569 h 6159709"/>
              <a:gd name="connsiteX715" fmla="*/ 2208308 w 3839828"/>
              <a:gd name="connsiteY715" fmla="*/ 4793967 h 6159709"/>
              <a:gd name="connsiteX716" fmla="*/ 2176013 w 3839828"/>
              <a:gd name="connsiteY716" fmla="*/ 4881636 h 6159709"/>
              <a:gd name="connsiteX717" fmla="*/ 2162168 w 3839828"/>
              <a:gd name="connsiteY717" fmla="*/ 4886247 h 6159709"/>
              <a:gd name="connsiteX718" fmla="*/ 2176013 w 3839828"/>
              <a:gd name="connsiteY718" fmla="*/ 4904703 h 6159709"/>
              <a:gd name="connsiteX719" fmla="*/ 2139101 w 3839828"/>
              <a:gd name="connsiteY719" fmla="*/ 4941615 h 6159709"/>
              <a:gd name="connsiteX720" fmla="*/ 2120645 w 3839828"/>
              <a:gd name="connsiteY720" fmla="*/ 4978527 h 6159709"/>
              <a:gd name="connsiteX721" fmla="*/ 2102189 w 3839828"/>
              <a:gd name="connsiteY721" fmla="*/ 5024667 h 6159709"/>
              <a:gd name="connsiteX722" fmla="*/ 2120645 w 3839828"/>
              <a:gd name="connsiteY722" fmla="*/ 5047740 h 6159709"/>
              <a:gd name="connsiteX723" fmla="*/ 2102189 w 3839828"/>
              <a:gd name="connsiteY723" fmla="*/ 5052351 h 6159709"/>
              <a:gd name="connsiteX724" fmla="*/ 2083733 w 3839828"/>
              <a:gd name="connsiteY724" fmla="*/ 5089263 h 6159709"/>
              <a:gd name="connsiteX725" fmla="*/ 2046821 w 3839828"/>
              <a:gd name="connsiteY725" fmla="*/ 5121564 h 6159709"/>
              <a:gd name="connsiteX726" fmla="*/ 2028365 w 3839828"/>
              <a:gd name="connsiteY726" fmla="*/ 5176932 h 6159709"/>
              <a:gd name="connsiteX727" fmla="*/ 2014526 w 3839828"/>
              <a:gd name="connsiteY727" fmla="*/ 5232300 h 6159709"/>
              <a:gd name="connsiteX728" fmla="*/ 2028365 w 3839828"/>
              <a:gd name="connsiteY728" fmla="*/ 5264595 h 6159709"/>
              <a:gd name="connsiteX729" fmla="*/ 1996064 w 3839828"/>
              <a:gd name="connsiteY729" fmla="*/ 5361492 h 6159709"/>
              <a:gd name="connsiteX730" fmla="*/ 1959152 w 3839828"/>
              <a:gd name="connsiteY730" fmla="*/ 5393787 h 6159709"/>
              <a:gd name="connsiteX731" fmla="*/ 1940696 w 3839828"/>
              <a:gd name="connsiteY731" fmla="*/ 5421471 h 6159709"/>
              <a:gd name="connsiteX732" fmla="*/ 1954541 w 3839828"/>
              <a:gd name="connsiteY732" fmla="*/ 5430699 h 6159709"/>
              <a:gd name="connsiteX733" fmla="*/ 1940696 w 3839828"/>
              <a:gd name="connsiteY733" fmla="*/ 5472228 h 6159709"/>
              <a:gd name="connsiteX734" fmla="*/ 1922240 w 3839828"/>
              <a:gd name="connsiteY734" fmla="*/ 5522978 h 6159709"/>
              <a:gd name="connsiteX735" fmla="*/ 1899173 w 3839828"/>
              <a:gd name="connsiteY735" fmla="*/ 5527596 h 6159709"/>
              <a:gd name="connsiteX736" fmla="*/ 1899173 w 3839828"/>
              <a:gd name="connsiteY736" fmla="*/ 5596802 h 6159709"/>
              <a:gd name="connsiteX737" fmla="*/ 1885328 w 3839828"/>
              <a:gd name="connsiteY737" fmla="*/ 5652170 h 6159709"/>
              <a:gd name="connsiteX738" fmla="*/ 1848416 w 3839828"/>
              <a:gd name="connsiteY738" fmla="*/ 5675243 h 6159709"/>
              <a:gd name="connsiteX739" fmla="*/ 1834577 w 3839828"/>
              <a:gd name="connsiteY739" fmla="*/ 5702927 h 6159709"/>
              <a:gd name="connsiteX740" fmla="*/ 1811504 w 3839828"/>
              <a:gd name="connsiteY740" fmla="*/ 5702927 h 6159709"/>
              <a:gd name="connsiteX741" fmla="*/ 1793054 w 3839828"/>
              <a:gd name="connsiteY741" fmla="*/ 5758295 h 6159709"/>
              <a:gd name="connsiteX742" fmla="*/ 1774592 w 3839828"/>
              <a:gd name="connsiteY742" fmla="*/ 5781362 h 6159709"/>
              <a:gd name="connsiteX743" fmla="*/ 1765370 w 3839828"/>
              <a:gd name="connsiteY743" fmla="*/ 5804435 h 6159709"/>
              <a:gd name="connsiteX744" fmla="*/ 1760753 w 3839828"/>
              <a:gd name="connsiteY744" fmla="*/ 5804435 h 6159709"/>
              <a:gd name="connsiteX745" fmla="*/ 1737680 w 3839828"/>
              <a:gd name="connsiteY745" fmla="*/ 5841347 h 6159709"/>
              <a:gd name="connsiteX746" fmla="*/ 1700768 w 3839828"/>
              <a:gd name="connsiteY746" fmla="*/ 5910554 h 6159709"/>
              <a:gd name="connsiteX747" fmla="*/ 1613105 w 3839828"/>
              <a:gd name="connsiteY747" fmla="*/ 6067429 h 6159709"/>
              <a:gd name="connsiteX748" fmla="*/ 1590032 w 3839828"/>
              <a:gd name="connsiteY748" fmla="*/ 6132025 h 6159709"/>
              <a:gd name="connsiteX749" fmla="*/ 1557737 w 3839828"/>
              <a:gd name="connsiteY749" fmla="*/ 6159709 h 6159709"/>
              <a:gd name="connsiteX750" fmla="*/ 1613105 w 3839828"/>
              <a:gd name="connsiteY750" fmla="*/ 5956694 h 6159709"/>
              <a:gd name="connsiteX751" fmla="*/ 1631561 w 3839828"/>
              <a:gd name="connsiteY751" fmla="*/ 5915171 h 6159709"/>
              <a:gd name="connsiteX752" fmla="*/ 1700768 w 3839828"/>
              <a:gd name="connsiteY752" fmla="*/ 5652170 h 6159709"/>
              <a:gd name="connsiteX753" fmla="*/ 1719230 w 3839828"/>
              <a:gd name="connsiteY753" fmla="*/ 5606030 h 6159709"/>
              <a:gd name="connsiteX754" fmla="*/ 1700768 w 3839828"/>
              <a:gd name="connsiteY754" fmla="*/ 5559890 h 6159709"/>
              <a:gd name="connsiteX755" fmla="*/ 1719230 w 3839828"/>
              <a:gd name="connsiteY755" fmla="*/ 5518368 h 6159709"/>
              <a:gd name="connsiteX756" fmla="*/ 1737680 w 3839828"/>
              <a:gd name="connsiteY756" fmla="*/ 5472228 h 6159709"/>
              <a:gd name="connsiteX757" fmla="*/ 1760753 w 3839828"/>
              <a:gd name="connsiteY757" fmla="*/ 5458382 h 6159709"/>
              <a:gd name="connsiteX758" fmla="*/ 1793054 w 3839828"/>
              <a:gd name="connsiteY758" fmla="*/ 5319963 h 6159709"/>
              <a:gd name="connsiteX759" fmla="*/ 1811504 w 3839828"/>
              <a:gd name="connsiteY759" fmla="*/ 5246138 h 6159709"/>
              <a:gd name="connsiteX760" fmla="*/ 1829960 w 3839828"/>
              <a:gd name="connsiteY760" fmla="*/ 5135403 h 6159709"/>
              <a:gd name="connsiteX761" fmla="*/ 1843805 w 3839828"/>
              <a:gd name="connsiteY761" fmla="*/ 5121564 h 6159709"/>
              <a:gd name="connsiteX762" fmla="*/ 1825349 w 3839828"/>
              <a:gd name="connsiteY762" fmla="*/ 5089263 h 6159709"/>
              <a:gd name="connsiteX763" fmla="*/ 1811504 w 3839828"/>
              <a:gd name="connsiteY763" fmla="*/ 5121564 h 6159709"/>
              <a:gd name="connsiteX764" fmla="*/ 1793054 w 3839828"/>
              <a:gd name="connsiteY764" fmla="*/ 5149248 h 6159709"/>
              <a:gd name="connsiteX765" fmla="*/ 1737680 w 3839828"/>
              <a:gd name="connsiteY765" fmla="*/ 5306124 h 6159709"/>
              <a:gd name="connsiteX766" fmla="*/ 1733069 w 3839828"/>
              <a:gd name="connsiteY766" fmla="*/ 5319963 h 6159709"/>
              <a:gd name="connsiteX767" fmla="*/ 1719230 w 3839828"/>
              <a:gd name="connsiteY767" fmla="*/ 5287668 h 6159709"/>
              <a:gd name="connsiteX768" fmla="*/ 1719230 w 3839828"/>
              <a:gd name="connsiteY768" fmla="*/ 5218454 h 6159709"/>
              <a:gd name="connsiteX769" fmla="*/ 1756142 w 3839828"/>
              <a:gd name="connsiteY769" fmla="*/ 5149248 h 6159709"/>
              <a:gd name="connsiteX770" fmla="*/ 1737680 w 3839828"/>
              <a:gd name="connsiteY770" fmla="*/ 5135403 h 6159709"/>
              <a:gd name="connsiteX771" fmla="*/ 1760753 w 3839828"/>
              <a:gd name="connsiteY771" fmla="*/ 5084652 h 6159709"/>
              <a:gd name="connsiteX772" fmla="*/ 1793054 w 3839828"/>
              <a:gd name="connsiteY772" fmla="*/ 5052351 h 6159709"/>
              <a:gd name="connsiteX773" fmla="*/ 1793054 w 3839828"/>
              <a:gd name="connsiteY773" fmla="*/ 4996983 h 6159709"/>
              <a:gd name="connsiteX774" fmla="*/ 1710002 w 3839828"/>
              <a:gd name="connsiteY774" fmla="*/ 5176932 h 6159709"/>
              <a:gd name="connsiteX775" fmla="*/ 1686929 w 3839828"/>
              <a:gd name="connsiteY775" fmla="*/ 5190771 h 6159709"/>
              <a:gd name="connsiteX776" fmla="*/ 1668473 w 3839828"/>
              <a:gd name="connsiteY776" fmla="*/ 5218454 h 6159709"/>
              <a:gd name="connsiteX777" fmla="*/ 1631561 w 3839828"/>
              <a:gd name="connsiteY777" fmla="*/ 5296896 h 6159709"/>
              <a:gd name="connsiteX778" fmla="*/ 1571575 w 3839828"/>
              <a:gd name="connsiteY778" fmla="*/ 5379948 h 6159709"/>
              <a:gd name="connsiteX779" fmla="*/ 1506979 w 3839828"/>
              <a:gd name="connsiteY779" fmla="*/ 5481456 h 6159709"/>
              <a:gd name="connsiteX780" fmla="*/ 1502369 w 3839828"/>
              <a:gd name="connsiteY780" fmla="*/ 5472228 h 6159709"/>
              <a:gd name="connsiteX781" fmla="*/ 1502369 w 3839828"/>
              <a:gd name="connsiteY781" fmla="*/ 5430699 h 6159709"/>
              <a:gd name="connsiteX782" fmla="*/ 1520825 w 3839828"/>
              <a:gd name="connsiteY782" fmla="*/ 5407632 h 6159709"/>
              <a:gd name="connsiteX783" fmla="*/ 1557737 w 3839828"/>
              <a:gd name="connsiteY783" fmla="*/ 5319963 h 6159709"/>
              <a:gd name="connsiteX784" fmla="*/ 1570056 w 3839828"/>
              <a:gd name="connsiteY784" fmla="*/ 5274428 h 6159709"/>
              <a:gd name="connsiteX785" fmla="*/ 1576158 w 3839828"/>
              <a:gd name="connsiteY785" fmla="*/ 5255526 h 6159709"/>
              <a:gd name="connsiteX786" fmla="*/ 1576124 w 3839828"/>
              <a:gd name="connsiteY786" fmla="*/ 5255353 h 6159709"/>
              <a:gd name="connsiteX787" fmla="*/ 1576209 w 3839828"/>
              <a:gd name="connsiteY787" fmla="*/ 5255368 h 6159709"/>
              <a:gd name="connsiteX788" fmla="*/ 1591405 w 3839828"/>
              <a:gd name="connsiteY788" fmla="*/ 5208291 h 6159709"/>
              <a:gd name="connsiteX789" fmla="*/ 1634564 w 3839828"/>
              <a:gd name="connsiteY789" fmla="*/ 5085953 h 6159709"/>
              <a:gd name="connsiteX790" fmla="*/ 1640925 w 3839828"/>
              <a:gd name="connsiteY790" fmla="*/ 5069081 h 6159709"/>
              <a:gd name="connsiteX791" fmla="*/ 1636103 w 3839828"/>
              <a:gd name="connsiteY791" fmla="*/ 5061582 h 6159709"/>
              <a:gd name="connsiteX792" fmla="*/ 1649951 w 3839828"/>
              <a:gd name="connsiteY792" fmla="*/ 5038514 h 6159709"/>
              <a:gd name="connsiteX793" fmla="*/ 1651818 w 3839828"/>
              <a:gd name="connsiteY793" fmla="*/ 5040184 h 6159709"/>
              <a:gd name="connsiteX794" fmla="*/ 1683137 w 3839828"/>
              <a:gd name="connsiteY794" fmla="*/ 4957107 h 6159709"/>
              <a:gd name="connsiteX795" fmla="*/ 1760753 w 3839828"/>
              <a:gd name="connsiteY795" fmla="*/ 4775511 h 6159709"/>
              <a:gd name="connsiteX796" fmla="*/ 1774592 w 3839828"/>
              <a:gd name="connsiteY796" fmla="*/ 4738599 h 6159709"/>
              <a:gd name="connsiteX797" fmla="*/ 1793054 w 3839828"/>
              <a:gd name="connsiteY797" fmla="*/ 4687849 h 6159709"/>
              <a:gd name="connsiteX798" fmla="*/ 1788437 w 3839828"/>
              <a:gd name="connsiteY798" fmla="*/ 4669393 h 6159709"/>
              <a:gd name="connsiteX799" fmla="*/ 1760753 w 3839828"/>
              <a:gd name="connsiteY799" fmla="*/ 4743217 h 6159709"/>
              <a:gd name="connsiteX800" fmla="*/ 1691546 w 3839828"/>
              <a:gd name="connsiteY800" fmla="*/ 4807812 h 6159709"/>
              <a:gd name="connsiteX801" fmla="*/ 1650017 w 3839828"/>
              <a:gd name="connsiteY801" fmla="*/ 4909320 h 6159709"/>
              <a:gd name="connsiteX802" fmla="*/ 1590032 w 3839828"/>
              <a:gd name="connsiteY802" fmla="*/ 5015439 h 6159709"/>
              <a:gd name="connsiteX803" fmla="*/ 1571575 w 3839828"/>
              <a:gd name="connsiteY803" fmla="*/ 5015439 h 6159709"/>
              <a:gd name="connsiteX804" fmla="*/ 1557737 w 3839828"/>
              <a:gd name="connsiteY804" fmla="*/ 5061579 h 6159709"/>
              <a:gd name="connsiteX805" fmla="*/ 1520825 w 3839828"/>
              <a:gd name="connsiteY805" fmla="*/ 5149248 h 6159709"/>
              <a:gd name="connsiteX806" fmla="*/ 1483913 w 3839828"/>
              <a:gd name="connsiteY806" fmla="*/ 5176932 h 6159709"/>
              <a:gd name="connsiteX807" fmla="*/ 1483913 w 3839828"/>
              <a:gd name="connsiteY807" fmla="*/ 5250756 h 6159709"/>
              <a:gd name="connsiteX808" fmla="*/ 1465457 w 3839828"/>
              <a:gd name="connsiteY808" fmla="*/ 5264595 h 6159709"/>
              <a:gd name="connsiteX809" fmla="*/ 1451618 w 3839828"/>
              <a:gd name="connsiteY809" fmla="*/ 5283051 h 6159709"/>
              <a:gd name="connsiteX810" fmla="*/ 1410089 w 3839828"/>
              <a:gd name="connsiteY810" fmla="*/ 5301507 h 6159709"/>
              <a:gd name="connsiteX811" fmla="*/ 1405478 w 3839828"/>
              <a:gd name="connsiteY811" fmla="*/ 5361492 h 6159709"/>
              <a:gd name="connsiteX812" fmla="*/ 1373177 w 3839828"/>
              <a:gd name="connsiteY812" fmla="*/ 5338419 h 6159709"/>
              <a:gd name="connsiteX813" fmla="*/ 1373177 w 3839828"/>
              <a:gd name="connsiteY813" fmla="*/ 5315352 h 6159709"/>
              <a:gd name="connsiteX814" fmla="*/ 1391633 w 3839828"/>
              <a:gd name="connsiteY814" fmla="*/ 5195388 h 6159709"/>
              <a:gd name="connsiteX815" fmla="*/ 1410089 w 3839828"/>
              <a:gd name="connsiteY815" fmla="*/ 5186160 h 6159709"/>
              <a:gd name="connsiteX816" fmla="*/ 1391633 w 3839828"/>
              <a:gd name="connsiteY816" fmla="*/ 5158476 h 6159709"/>
              <a:gd name="connsiteX817" fmla="*/ 1391633 w 3839828"/>
              <a:gd name="connsiteY817" fmla="*/ 5070807 h 6159709"/>
              <a:gd name="connsiteX818" fmla="*/ 1447001 w 3839828"/>
              <a:gd name="connsiteY818" fmla="*/ 4996983 h 6159709"/>
              <a:gd name="connsiteX819" fmla="*/ 1447001 w 3839828"/>
              <a:gd name="connsiteY819" fmla="*/ 4918548 h 6159709"/>
              <a:gd name="connsiteX820" fmla="*/ 1465457 w 3839828"/>
              <a:gd name="connsiteY820" fmla="*/ 4872408 h 6159709"/>
              <a:gd name="connsiteX821" fmla="*/ 1451618 w 3839828"/>
              <a:gd name="connsiteY821" fmla="*/ 4849335 h 6159709"/>
              <a:gd name="connsiteX822" fmla="*/ 1447001 w 3839828"/>
              <a:gd name="connsiteY822" fmla="*/ 4863180 h 6159709"/>
              <a:gd name="connsiteX823" fmla="*/ 1436510 w 3839828"/>
              <a:gd name="connsiteY823" fmla="*/ 4858984 h 6159709"/>
              <a:gd name="connsiteX824" fmla="*/ 1435890 w 3839828"/>
              <a:gd name="connsiteY824" fmla="*/ 4860021 h 6159709"/>
              <a:gd name="connsiteX825" fmla="*/ 1420010 w 3839828"/>
              <a:gd name="connsiteY825" fmla="*/ 4904046 h 6159709"/>
              <a:gd name="connsiteX826" fmla="*/ 1388937 w 3839828"/>
              <a:gd name="connsiteY826" fmla="*/ 4973553 h 6159709"/>
              <a:gd name="connsiteX827" fmla="*/ 1378728 w 3839828"/>
              <a:gd name="connsiteY827" fmla="*/ 4976225 h 6159709"/>
              <a:gd name="connsiteX828" fmla="*/ 1386761 w 3839828"/>
              <a:gd name="connsiteY828" fmla="*/ 4992529 h 6159709"/>
              <a:gd name="connsiteX829" fmla="*/ 1357218 w 3839828"/>
              <a:gd name="connsiteY829" fmla="*/ 5019906 h 6159709"/>
              <a:gd name="connsiteX830" fmla="*/ 1340705 w 3839828"/>
              <a:gd name="connsiteY830" fmla="*/ 5048778 h 6159709"/>
              <a:gd name="connsiteX831" fmla="*/ 1323321 w 3839828"/>
              <a:gd name="connsiteY831" fmla="*/ 5085241 h 6159709"/>
              <a:gd name="connsiteX832" fmla="*/ 1334174 w 3839828"/>
              <a:gd name="connsiteY832" fmla="*/ 5105717 h 6159709"/>
              <a:gd name="connsiteX833" fmla="*/ 1320709 w 3839828"/>
              <a:gd name="connsiteY833" fmla="*/ 5108015 h 6159709"/>
              <a:gd name="connsiteX834" fmla="*/ 1304196 w 3839828"/>
              <a:gd name="connsiteY834" fmla="*/ 5136887 h 6159709"/>
              <a:gd name="connsiteX835" fmla="*/ 1275088 w 3839828"/>
              <a:gd name="connsiteY835" fmla="*/ 5160471 h 6159709"/>
              <a:gd name="connsiteX836" fmla="*/ 1256833 w 3839828"/>
              <a:gd name="connsiteY836" fmla="*/ 5204525 h 6159709"/>
              <a:gd name="connsiteX837" fmla="*/ 1241838 w 3839828"/>
              <a:gd name="connsiteY837" fmla="*/ 5248954 h 6159709"/>
              <a:gd name="connsiteX838" fmla="*/ 1248561 w 3839828"/>
              <a:gd name="connsiteY838" fmla="*/ 5276642 h 6159709"/>
              <a:gd name="connsiteX839" fmla="*/ 1216614 w 3839828"/>
              <a:gd name="connsiteY839" fmla="*/ 5353740 h 6159709"/>
              <a:gd name="connsiteX840" fmla="*/ 1187506 w 3839828"/>
              <a:gd name="connsiteY840" fmla="*/ 5377319 h 6159709"/>
              <a:gd name="connsiteX841" fmla="*/ 1171864 w 3839828"/>
              <a:gd name="connsiteY841" fmla="*/ 5398599 h 6159709"/>
              <a:gd name="connsiteX842" fmla="*/ 1180768 w 3839828"/>
              <a:gd name="connsiteY842" fmla="*/ 5407312 h 6159709"/>
              <a:gd name="connsiteX843" fmla="*/ 1167074 w 3839828"/>
              <a:gd name="connsiteY843" fmla="*/ 5440355 h 6159709"/>
              <a:gd name="connsiteX844" fmla="*/ 1149256 w 3839828"/>
              <a:gd name="connsiteY844" fmla="*/ 5480610 h 6159709"/>
              <a:gd name="connsiteX845" fmla="*/ 1132535 w 3839828"/>
              <a:gd name="connsiteY845" fmla="*/ 5482542 h 6159709"/>
              <a:gd name="connsiteX846" fmla="*/ 1126004 w 3839828"/>
              <a:gd name="connsiteY846" fmla="*/ 5539475 h 6159709"/>
              <a:gd name="connsiteX847" fmla="*/ 1111005 w 3839828"/>
              <a:gd name="connsiteY847" fmla="*/ 5583903 h 6159709"/>
              <a:gd name="connsiteX848" fmla="*/ 1082768 w 3839828"/>
              <a:gd name="connsiteY848" fmla="*/ 5599895 h 6159709"/>
              <a:gd name="connsiteX849" fmla="*/ 1070385 w 3839828"/>
              <a:gd name="connsiteY849" fmla="*/ 5621549 h 6159709"/>
              <a:gd name="connsiteX850" fmla="*/ 1054096 w 3839828"/>
              <a:gd name="connsiteY850" fmla="*/ 5619681 h 6159709"/>
              <a:gd name="connsiteX851" fmla="*/ 1035845 w 3839828"/>
              <a:gd name="connsiteY851" fmla="*/ 5663736 h 6159709"/>
              <a:gd name="connsiteX852" fmla="*/ 1020635 w 3839828"/>
              <a:gd name="connsiteY852" fmla="*/ 5681217 h 6159709"/>
              <a:gd name="connsiteX853" fmla="*/ 1011947 w 3839828"/>
              <a:gd name="connsiteY853" fmla="*/ 5699451 h 6159709"/>
              <a:gd name="connsiteX854" fmla="*/ 1008687 w 3839828"/>
              <a:gd name="connsiteY854" fmla="*/ 5699078 h 6159709"/>
              <a:gd name="connsiteX855" fmla="*/ 988914 w 3839828"/>
              <a:gd name="connsiteY855" fmla="*/ 5727575 h 6159709"/>
              <a:gd name="connsiteX856" fmla="*/ 956323 w 3839828"/>
              <a:gd name="connsiteY856" fmla="*/ 5781520 h 6159709"/>
              <a:gd name="connsiteX857" fmla="*/ 879630 w 3839828"/>
              <a:gd name="connsiteY857" fmla="*/ 5903477 h 6159709"/>
              <a:gd name="connsiteX858" fmla="*/ 857245 w 3839828"/>
              <a:gd name="connsiteY858" fmla="*/ 5954749 h 6159709"/>
              <a:gd name="connsiteX859" fmla="*/ 831833 w 3839828"/>
              <a:gd name="connsiteY859" fmla="*/ 5974908 h 6159709"/>
              <a:gd name="connsiteX860" fmla="*/ 890079 w 3839828"/>
              <a:gd name="connsiteY860" fmla="*/ 5812379 h 6159709"/>
              <a:gd name="connsiteX861" fmla="*/ 907027 w 3839828"/>
              <a:gd name="connsiteY861" fmla="*/ 5779714 h 6159709"/>
              <a:gd name="connsiteX862" fmla="*/ 980705 w 3839828"/>
              <a:gd name="connsiteY862" fmla="*/ 5568957 h 6159709"/>
              <a:gd name="connsiteX863" fmla="*/ 998093 w 3839828"/>
              <a:gd name="connsiteY863" fmla="*/ 5532495 h 6159709"/>
              <a:gd name="connsiteX864" fmla="*/ 989412 w 3839828"/>
              <a:gd name="connsiteY864" fmla="*/ 5493042 h 6159709"/>
              <a:gd name="connsiteX865" fmla="*/ 1006364 w 3839828"/>
              <a:gd name="connsiteY865" fmla="*/ 5460379 h 6159709"/>
              <a:gd name="connsiteX866" fmla="*/ 1023744 w 3839828"/>
              <a:gd name="connsiteY866" fmla="*/ 5423915 h 6159709"/>
              <a:gd name="connsiteX867" fmla="*/ 1041340 w 3839828"/>
              <a:gd name="connsiteY867" fmla="*/ 5414393 h 6159709"/>
              <a:gd name="connsiteX868" fmla="*/ 1077206 w 3839828"/>
              <a:gd name="connsiteY868" fmla="*/ 5303136 h 6159709"/>
              <a:gd name="connsiteX869" fmla="*/ 1097198 w 3839828"/>
              <a:gd name="connsiteY869" fmla="*/ 5243897 h 6159709"/>
              <a:gd name="connsiteX870" fmla="*/ 1120677 w 3839828"/>
              <a:gd name="connsiteY870" fmla="*/ 5154294 h 6159709"/>
              <a:gd name="connsiteX871" fmla="*/ 1131757 w 3839828"/>
              <a:gd name="connsiteY871" fmla="*/ 5144031 h 6159709"/>
              <a:gd name="connsiteX872" fmla="*/ 1121775 w 3839828"/>
              <a:gd name="connsiteY872" fmla="*/ 5115963 h 6159709"/>
              <a:gd name="connsiteX873" fmla="*/ 1108953 w 3839828"/>
              <a:gd name="connsiteY873" fmla="*/ 5141415 h 6159709"/>
              <a:gd name="connsiteX874" fmla="*/ 1093314 w 3839828"/>
              <a:gd name="connsiteY874" fmla="*/ 5162696 h 6159709"/>
              <a:gd name="connsiteX875" fmla="*/ 1039417 w 3839828"/>
              <a:gd name="connsiteY875" fmla="*/ 5287267 h 6159709"/>
              <a:gd name="connsiteX876" fmla="*/ 1034856 w 3839828"/>
              <a:gd name="connsiteY876" fmla="*/ 5298279 h 6159709"/>
              <a:gd name="connsiteX877" fmla="*/ 1028133 w 3839828"/>
              <a:gd name="connsiteY877" fmla="*/ 5270590 h 6159709"/>
              <a:gd name="connsiteX878" fmla="*/ 1034664 w 3839828"/>
              <a:gd name="connsiteY878" fmla="*/ 5213650 h 6159709"/>
              <a:gd name="connsiteX879" fmla="*/ 1067254 w 3839828"/>
              <a:gd name="connsiteY879" fmla="*/ 5159707 h 6159709"/>
              <a:gd name="connsiteX880" fmla="*/ 1055527 w 3839828"/>
              <a:gd name="connsiteY880" fmla="*/ 5146822 h 6159709"/>
              <a:gd name="connsiteX881" fmla="*/ 1076605 w 3839828"/>
              <a:gd name="connsiteY881" fmla="*/ 5106939 h 6159709"/>
              <a:gd name="connsiteX882" fmla="*/ 1102458 w 3839828"/>
              <a:gd name="connsiteY882" fmla="*/ 5082982 h 6159709"/>
              <a:gd name="connsiteX883" fmla="*/ 1107682 w 3839828"/>
              <a:gd name="connsiteY883" fmla="*/ 5037433 h 6159709"/>
              <a:gd name="connsiteX884" fmla="*/ 1032067 w 3839828"/>
              <a:gd name="connsiteY884" fmla="*/ 5178745 h 6159709"/>
              <a:gd name="connsiteX885" fmla="*/ 1014472 w 3839828"/>
              <a:gd name="connsiteY885" fmla="*/ 5188261 h 6159709"/>
              <a:gd name="connsiteX886" fmla="*/ 998829 w 3839828"/>
              <a:gd name="connsiteY886" fmla="*/ 5209540 h 6159709"/>
              <a:gd name="connsiteX887" fmla="*/ 965367 w 3839828"/>
              <a:gd name="connsiteY887" fmla="*/ 5271083 h 6159709"/>
              <a:gd name="connsiteX888" fmla="*/ 915180 w 3839828"/>
              <a:gd name="connsiteY888" fmla="*/ 5334549 h 6159709"/>
              <a:gd name="connsiteX889" fmla="*/ 859997 w 3839828"/>
              <a:gd name="connsiteY889" fmla="*/ 5412825 h 6159709"/>
              <a:gd name="connsiteX890" fmla="*/ 857613 w 3839828"/>
              <a:gd name="connsiteY890" fmla="*/ 5404860 h 6159709"/>
              <a:gd name="connsiteX891" fmla="*/ 861531 w 3839828"/>
              <a:gd name="connsiteY891" fmla="*/ 5370696 h 6159709"/>
              <a:gd name="connsiteX892" fmla="*/ 876738 w 3839828"/>
              <a:gd name="connsiteY892" fmla="*/ 5353214 h 6159709"/>
              <a:gd name="connsiteX893" fmla="*/ 911070 w 3839828"/>
              <a:gd name="connsiteY893" fmla="*/ 5284081 h 6159709"/>
              <a:gd name="connsiteX894" fmla="*/ 924064 w 3839828"/>
              <a:gd name="connsiteY894" fmla="*/ 5247618 h 6159709"/>
              <a:gd name="connsiteX895" fmla="*/ 930156 w 3839828"/>
              <a:gd name="connsiteY895" fmla="*/ 5232562 h 6159709"/>
              <a:gd name="connsiteX896" fmla="*/ 930148 w 3839828"/>
              <a:gd name="connsiteY896" fmla="*/ 5232417 h 6159709"/>
              <a:gd name="connsiteX897" fmla="*/ 930207 w 3839828"/>
              <a:gd name="connsiteY897" fmla="*/ 5232437 h 6159709"/>
              <a:gd name="connsiteX898" fmla="*/ 945377 w 3839828"/>
              <a:gd name="connsiteY898" fmla="*/ 5194939 h 6159709"/>
              <a:gd name="connsiteX899" fmla="*/ 987392 w 3839828"/>
              <a:gd name="connsiteY899" fmla="*/ 5097791 h 6159709"/>
              <a:gd name="connsiteX900" fmla="*/ 993475 w 3839828"/>
              <a:gd name="connsiteY900" fmla="*/ 5084426 h 6159709"/>
              <a:gd name="connsiteX901" fmla="*/ 990778 w 3839828"/>
              <a:gd name="connsiteY901" fmla="*/ 5077866 h 6159709"/>
              <a:gd name="connsiteX902" fmla="*/ 1002732 w 3839828"/>
              <a:gd name="connsiteY902" fmla="*/ 5060011 h 6159709"/>
              <a:gd name="connsiteX903" fmla="*/ 1003892 w 3839828"/>
              <a:gd name="connsiteY903" fmla="*/ 5061536 h 6159709"/>
              <a:gd name="connsiteX904" fmla="*/ 1033843 w 3839828"/>
              <a:gd name="connsiteY904" fmla="*/ 4995727 h 6159709"/>
              <a:gd name="connsiteX905" fmla="*/ 1105775 w 3839828"/>
              <a:gd name="connsiteY905" fmla="*/ 4852620 h 6159709"/>
              <a:gd name="connsiteX906" fmla="*/ 1119029 w 3839828"/>
              <a:gd name="connsiteY906" fmla="*/ 4823375 h 6159709"/>
              <a:gd name="connsiteX907" fmla="*/ 1136852 w 3839828"/>
              <a:gd name="connsiteY907" fmla="*/ 4783120 h 6159709"/>
              <a:gd name="connsiteX908" fmla="*/ 1135334 w 3839828"/>
              <a:gd name="connsiteY908" fmla="*/ 4767563 h 6159709"/>
              <a:gd name="connsiteX909" fmla="*/ 1108823 w 3839828"/>
              <a:gd name="connsiteY909" fmla="*/ 4826053 h 6159709"/>
              <a:gd name="connsiteX910" fmla="*/ 1053867 w 3839828"/>
              <a:gd name="connsiteY910" fmla="*/ 4873589 h 6159709"/>
              <a:gd name="connsiteX911" fmla="*/ 1014969 w 3839828"/>
              <a:gd name="connsiteY911" fmla="*/ 4953733 h 6159709"/>
              <a:gd name="connsiteX912" fmla="*/ 962605 w 3839828"/>
              <a:gd name="connsiteY912" fmla="*/ 5036175 h 6159709"/>
              <a:gd name="connsiteX913" fmla="*/ 949575 w 3839828"/>
              <a:gd name="connsiteY913" fmla="*/ 5034681 h 6159709"/>
              <a:gd name="connsiteX914" fmla="*/ 935451 w 3839828"/>
              <a:gd name="connsiteY914" fmla="*/ 5071518 h 6159709"/>
              <a:gd name="connsiteX915" fmla="*/ 901119 w 3839828"/>
              <a:gd name="connsiteY915" fmla="*/ 5140651 h 6159709"/>
              <a:gd name="connsiteX916" fmla="*/ 872446 w 3839828"/>
              <a:gd name="connsiteY916" fmla="*/ 5160436 h 6159709"/>
              <a:gd name="connsiteX917" fmla="*/ 865480 w 3839828"/>
              <a:gd name="connsiteY917" fmla="*/ 5221169 h 6159709"/>
              <a:gd name="connsiteX918" fmla="*/ 851145 w 3839828"/>
              <a:gd name="connsiteY918" fmla="*/ 5231059 h 6159709"/>
              <a:gd name="connsiteX919" fmla="*/ 839633 w 3839828"/>
              <a:gd name="connsiteY919" fmla="*/ 5245121 h 6159709"/>
              <a:gd name="connsiteX920" fmla="*/ 808571 w 3839828"/>
              <a:gd name="connsiteY920" fmla="*/ 5256941 h 6159709"/>
              <a:gd name="connsiteX921" fmla="*/ 799656 w 3839828"/>
              <a:gd name="connsiteY921" fmla="*/ 5305915 h 6159709"/>
              <a:gd name="connsiteX922" fmla="*/ 779028 w 3839828"/>
              <a:gd name="connsiteY922" fmla="*/ 5284318 h 6159709"/>
              <a:gd name="connsiteX923" fmla="*/ 781205 w 3839828"/>
              <a:gd name="connsiteY923" fmla="*/ 5265342 h 6159709"/>
              <a:gd name="connsiteX924" fmla="*/ 805555 w 3839828"/>
              <a:gd name="connsiteY924" fmla="*/ 5168147 h 6159709"/>
              <a:gd name="connsiteX925" fmla="*/ 819456 w 3839828"/>
              <a:gd name="connsiteY925" fmla="*/ 5162050 h 6159709"/>
              <a:gd name="connsiteX926" fmla="*/ 809038 w 3839828"/>
              <a:gd name="connsiteY926" fmla="*/ 5137781 h 6159709"/>
              <a:gd name="connsiteX927" fmla="*/ 817310 w 3839828"/>
              <a:gd name="connsiteY927" fmla="*/ 5065658 h 6159709"/>
              <a:gd name="connsiteX928" fmla="*/ 863366 w 3839828"/>
              <a:gd name="connsiteY928" fmla="*/ 5009410 h 6159709"/>
              <a:gd name="connsiteX929" fmla="*/ 870767 w 3839828"/>
              <a:gd name="connsiteY929" fmla="*/ 4944884 h 6159709"/>
              <a:gd name="connsiteX930" fmla="*/ 888151 w 3839828"/>
              <a:gd name="connsiteY930" fmla="*/ 4908421 h 6159709"/>
              <a:gd name="connsiteX931" fmla="*/ 880558 w 3839828"/>
              <a:gd name="connsiteY931" fmla="*/ 4888319 h 6159709"/>
              <a:gd name="connsiteX932" fmla="*/ 875992 w 3839828"/>
              <a:gd name="connsiteY932" fmla="*/ 4899335 h 6159709"/>
              <a:gd name="connsiteX933" fmla="*/ 845158 w 3839828"/>
              <a:gd name="connsiteY933" fmla="*/ 4880416 h 6159709"/>
              <a:gd name="connsiteX934" fmla="*/ 825841 w 3839828"/>
              <a:gd name="connsiteY934" fmla="*/ 4847435 h 6159709"/>
              <a:gd name="connsiteX935" fmla="*/ 810649 w 3839828"/>
              <a:gd name="connsiteY935" fmla="*/ 4807236 h 6159709"/>
              <a:gd name="connsiteX936" fmla="*/ 824545 w 3839828"/>
              <a:gd name="connsiteY936" fmla="*/ 4801138 h 6159709"/>
              <a:gd name="connsiteX937" fmla="*/ 836300 w 3839828"/>
              <a:gd name="connsiteY937" fmla="*/ 4698650 h 6159709"/>
              <a:gd name="connsiteX938" fmla="*/ 848252 w 3839828"/>
              <a:gd name="connsiteY938" fmla="*/ 4680795 h 6159709"/>
              <a:gd name="connsiteX939" fmla="*/ 864765 w 3839828"/>
              <a:gd name="connsiteY939" fmla="*/ 4651923 h 6159709"/>
              <a:gd name="connsiteX940" fmla="*/ 890406 w 3839828"/>
              <a:gd name="connsiteY940" fmla="*/ 4601025 h 6159709"/>
              <a:gd name="connsiteX941" fmla="*/ 911905 w 3839828"/>
              <a:gd name="connsiteY941" fmla="*/ 4615025 h 6159709"/>
              <a:gd name="connsiteX942" fmla="*/ 924722 w 3839828"/>
              <a:gd name="connsiteY942" fmla="*/ 4589578 h 6159709"/>
              <a:gd name="connsiteX943" fmla="*/ 959055 w 3839828"/>
              <a:gd name="connsiteY943" fmla="*/ 4520445 h 6159709"/>
              <a:gd name="connsiteX944" fmla="*/ 965822 w 3839828"/>
              <a:gd name="connsiteY944" fmla="*/ 4493819 h 6159709"/>
              <a:gd name="connsiteX945" fmla="*/ 970271 w 3839828"/>
              <a:gd name="connsiteY945" fmla="*/ 4480202 h 6159709"/>
              <a:gd name="connsiteX946" fmla="*/ 979051 w 3839828"/>
              <a:gd name="connsiteY946" fmla="*/ 4461207 h 6159709"/>
              <a:gd name="connsiteX947" fmla="*/ 979486 w 3839828"/>
              <a:gd name="connsiteY947" fmla="*/ 4457414 h 6159709"/>
              <a:gd name="connsiteX948" fmla="*/ 980793 w 3839828"/>
              <a:gd name="connsiteY948" fmla="*/ 4446024 h 6159709"/>
              <a:gd name="connsiteX949" fmla="*/ 988614 w 3839828"/>
              <a:gd name="connsiteY949" fmla="*/ 4435387 h 6159709"/>
              <a:gd name="connsiteX950" fmla="*/ 991868 w 3839828"/>
              <a:gd name="connsiteY950" fmla="*/ 4435760 h 6159709"/>
              <a:gd name="connsiteX951" fmla="*/ 1033152 w 3839828"/>
              <a:gd name="connsiteY951" fmla="*/ 4363582 h 6159709"/>
              <a:gd name="connsiteX952" fmla="*/ 1044456 w 3839828"/>
              <a:gd name="connsiteY952" fmla="*/ 4322572 h 6159709"/>
              <a:gd name="connsiteX953" fmla="*/ 1072049 w 3839828"/>
              <a:gd name="connsiteY953" fmla="*/ 4283438 h 6159709"/>
              <a:gd name="connsiteX954" fmla="*/ 1089869 w 3839828"/>
              <a:gd name="connsiteY954" fmla="*/ 4243176 h 6159709"/>
              <a:gd name="connsiteX955" fmla="*/ 1103993 w 3839828"/>
              <a:gd name="connsiteY955" fmla="*/ 4206340 h 6159709"/>
              <a:gd name="connsiteX956" fmla="*/ 1059890 w 3839828"/>
              <a:gd name="connsiteY956" fmla="*/ 4274352 h 6159709"/>
              <a:gd name="connsiteX957" fmla="*/ 1042295 w 3839828"/>
              <a:gd name="connsiteY957" fmla="*/ 4283867 h 6159709"/>
              <a:gd name="connsiteX958" fmla="*/ 1011222 w 3839828"/>
              <a:gd name="connsiteY958" fmla="*/ 4353375 h 6159709"/>
              <a:gd name="connsiteX959" fmla="*/ 975584 w 3839828"/>
              <a:gd name="connsiteY959" fmla="*/ 4433892 h 6159709"/>
              <a:gd name="connsiteX960" fmla="*/ 964730 w 3839828"/>
              <a:gd name="connsiteY960" fmla="*/ 4413416 h 6159709"/>
              <a:gd name="connsiteX961" fmla="*/ 983856 w 3839828"/>
              <a:gd name="connsiteY961" fmla="*/ 4361770 h 6159709"/>
              <a:gd name="connsiteX962" fmla="*/ 1000369 w 3839828"/>
              <a:gd name="connsiteY962" fmla="*/ 4332898 h 6159709"/>
              <a:gd name="connsiteX963" fmla="*/ 1018624 w 3839828"/>
              <a:gd name="connsiteY963" fmla="*/ 4288844 h 6159709"/>
              <a:gd name="connsiteX964" fmla="*/ 1056646 w 3839828"/>
              <a:gd name="connsiteY964" fmla="*/ 4216292 h 6159709"/>
              <a:gd name="connsiteX965" fmla="*/ 1117702 w 3839828"/>
              <a:gd name="connsiteY965" fmla="*/ 4115615 h 6159709"/>
              <a:gd name="connsiteX966" fmla="*/ 1143989 w 3839828"/>
              <a:gd name="connsiteY966" fmla="*/ 4087865 h 6159709"/>
              <a:gd name="connsiteX967" fmla="*/ 1179192 w 3839828"/>
              <a:gd name="connsiteY967" fmla="*/ 4011145 h 6159709"/>
              <a:gd name="connsiteX968" fmla="*/ 1226119 w 3839828"/>
              <a:gd name="connsiteY968" fmla="*/ 3947305 h 6159709"/>
              <a:gd name="connsiteX969" fmla="*/ 1243502 w 3839828"/>
              <a:gd name="connsiteY969" fmla="*/ 3910843 h 6159709"/>
              <a:gd name="connsiteX970" fmla="*/ 1257192 w 3839828"/>
              <a:gd name="connsiteY970" fmla="*/ 3877798 h 6159709"/>
              <a:gd name="connsiteX971" fmla="*/ 1259145 w 3839828"/>
              <a:gd name="connsiteY971" fmla="*/ 3889563 h 6159709"/>
              <a:gd name="connsiteX972" fmla="*/ 1287813 w 3839828"/>
              <a:gd name="connsiteY972" fmla="*/ 3869777 h 6159709"/>
              <a:gd name="connsiteX973" fmla="*/ 1275881 w 3839828"/>
              <a:gd name="connsiteY973" fmla="*/ 3829951 h 6159709"/>
              <a:gd name="connsiteX974" fmla="*/ 1290218 w 3839828"/>
              <a:gd name="connsiteY974" fmla="*/ 3820055 h 6159709"/>
              <a:gd name="connsiteX975" fmla="*/ 1309986 w 3839828"/>
              <a:gd name="connsiteY975" fmla="*/ 3791557 h 6159709"/>
              <a:gd name="connsiteX976" fmla="*/ 1364510 w 3839828"/>
              <a:gd name="connsiteY976" fmla="*/ 3747820 h 6159709"/>
              <a:gd name="connsiteX977" fmla="*/ 1374297 w 3839828"/>
              <a:gd name="connsiteY977" fmla="*/ 3691254 h 6159709"/>
              <a:gd name="connsiteX978" fmla="*/ 1393634 w 3839828"/>
              <a:gd name="connsiteY978" fmla="*/ 3666555 h 6159709"/>
              <a:gd name="connsiteX979" fmla="*/ 1405809 w 3839828"/>
              <a:gd name="connsiteY979" fmla="*/ 3617955 h 6159709"/>
              <a:gd name="connsiteX980" fmla="*/ 1446864 w 3839828"/>
              <a:gd name="connsiteY980" fmla="*/ 3576515 h 6159709"/>
              <a:gd name="connsiteX981" fmla="*/ 1448382 w 3839828"/>
              <a:gd name="connsiteY981" fmla="*/ 3592072 h 6159709"/>
              <a:gd name="connsiteX982" fmla="*/ 1510080 w 3839828"/>
              <a:gd name="connsiteY982" fmla="*/ 3514544 h 6159709"/>
              <a:gd name="connsiteX983" fmla="*/ 1513998 w 3839828"/>
              <a:gd name="connsiteY983" fmla="*/ 3480384 h 6159709"/>
              <a:gd name="connsiteX984" fmla="*/ 1543977 w 3839828"/>
              <a:gd name="connsiteY984" fmla="*/ 3449209 h 6159709"/>
              <a:gd name="connsiteX985" fmla="*/ 1531818 w 3839828"/>
              <a:gd name="connsiteY985" fmla="*/ 3440123 h 6159709"/>
              <a:gd name="connsiteX986" fmla="*/ 1504451 w 3839828"/>
              <a:gd name="connsiteY986" fmla="*/ 3448524 h 6159709"/>
              <a:gd name="connsiteX987" fmla="*/ 1481423 w 3839828"/>
              <a:gd name="connsiteY987" fmla="*/ 3476648 h 6159709"/>
              <a:gd name="connsiteX988" fmla="*/ 1447107 w 3839828"/>
              <a:gd name="connsiteY988" fmla="*/ 3488095 h 6159709"/>
              <a:gd name="connsiteX989" fmla="*/ 1414951 w 3839828"/>
              <a:gd name="connsiteY989" fmla="*/ 3538246 h 6159709"/>
              <a:gd name="connsiteX990" fmla="*/ 1324869 w 3839828"/>
              <a:gd name="connsiteY990" fmla="*/ 3592319 h 6159709"/>
              <a:gd name="connsiteX991" fmla="*/ 1309649 w 3839828"/>
              <a:gd name="connsiteY991" fmla="*/ 3594667 h 6159709"/>
              <a:gd name="connsiteX992" fmla="*/ 1285724 w 3839828"/>
              <a:gd name="connsiteY992" fmla="*/ 3628650 h 6159709"/>
              <a:gd name="connsiteX993" fmla="*/ 1269420 w 3839828"/>
              <a:gd name="connsiteY993" fmla="*/ 3660437 h 6159709"/>
              <a:gd name="connsiteX994" fmla="*/ 1196628 w 3839828"/>
              <a:gd name="connsiteY994" fmla="*/ 3764121 h 6159709"/>
              <a:gd name="connsiteX995" fmla="*/ 1181645 w 3839828"/>
              <a:gd name="connsiteY995" fmla="*/ 3765384 h 6159709"/>
              <a:gd name="connsiteX996" fmla="*/ 1185278 w 3839828"/>
              <a:gd name="connsiteY996" fmla="*/ 3794333 h 6159709"/>
              <a:gd name="connsiteX997" fmla="*/ 1133218 w 3839828"/>
              <a:gd name="connsiteY997" fmla="*/ 3829945 h 6159709"/>
              <a:gd name="connsiteX998" fmla="*/ 1098109 w 3839828"/>
              <a:gd name="connsiteY998" fmla="*/ 3871923 h 6159709"/>
              <a:gd name="connsiteX999" fmla="*/ 1058457 w 3839828"/>
              <a:gd name="connsiteY999" fmla="*/ 3925989 h 6159709"/>
              <a:gd name="connsiteX1000" fmla="*/ 1064053 w 3839828"/>
              <a:gd name="connsiteY1000" fmla="*/ 3962576 h 6159709"/>
              <a:gd name="connsiteX1001" fmla="*/ 1044836 w 3839828"/>
              <a:gd name="connsiteY1001" fmla="*/ 3962248 h 6159709"/>
              <a:gd name="connsiteX1002" fmla="*/ 1009725 w 3839828"/>
              <a:gd name="connsiteY1002" fmla="*/ 4004226 h 6159709"/>
              <a:gd name="connsiteX1003" fmla="*/ 959935 w 3839828"/>
              <a:gd name="connsiteY1003" fmla="*/ 4033798 h 6159709"/>
              <a:gd name="connsiteX1004" fmla="*/ 915743 w 3839828"/>
              <a:gd name="connsiteY1004" fmla="*/ 4099951 h 6159709"/>
              <a:gd name="connsiteX1005" fmla="*/ 875792 w 3839828"/>
              <a:gd name="connsiteY1005" fmla="*/ 4167694 h 6159709"/>
              <a:gd name="connsiteX1006" fmla="*/ 872610 w 3839828"/>
              <a:gd name="connsiteY1006" fmla="*/ 4214768 h 6159709"/>
              <a:gd name="connsiteX1007" fmla="*/ 795270 w 3839828"/>
              <a:gd name="connsiteY1007" fmla="*/ 4330535 h 6159709"/>
              <a:gd name="connsiteX1008" fmla="*/ 745484 w 3839828"/>
              <a:gd name="connsiteY1008" fmla="*/ 4360098 h 6159709"/>
              <a:gd name="connsiteX1009" fmla="*/ 714915 w 3839828"/>
              <a:gd name="connsiteY1009" fmla="*/ 4389992 h 6159709"/>
              <a:gd name="connsiteX1010" fmla="*/ 723087 w 3839828"/>
              <a:gd name="connsiteY1010" fmla="*/ 4406854 h 6159709"/>
              <a:gd name="connsiteX1011" fmla="*/ 689939 w 3839828"/>
              <a:gd name="connsiteY1011" fmla="*/ 4456471 h 6159709"/>
              <a:gd name="connsiteX1012" fmla="*/ 648022 w 3839828"/>
              <a:gd name="connsiteY1012" fmla="*/ 4516573 h 6159709"/>
              <a:gd name="connsiteX1013" fmla="*/ 624565 w 3839828"/>
              <a:gd name="connsiteY1013" fmla="*/ 4514664 h 6159709"/>
              <a:gd name="connsiteX1014" fmla="*/ 590515 w 3839828"/>
              <a:gd name="connsiteY1014" fmla="*/ 4605308 h 6159709"/>
              <a:gd name="connsiteX1015" fmla="*/ 550556 w 3839828"/>
              <a:gd name="connsiteY1015" fmla="*/ 4673051 h 6159709"/>
              <a:gd name="connsiteX1016" fmla="*/ 505308 w 3839828"/>
              <a:gd name="connsiteY1016" fmla="*/ 4690535 h 6159709"/>
              <a:gd name="connsiteX1017" fmla="*/ 478977 w 3839828"/>
              <a:gd name="connsiteY1017" fmla="*/ 4722020 h 6159709"/>
              <a:gd name="connsiteX1018" fmla="*/ 457790 w 3839828"/>
              <a:gd name="connsiteY1018" fmla="*/ 4714061 h 6159709"/>
              <a:gd name="connsiteX1019" fmla="*/ 413603 w 3839828"/>
              <a:gd name="connsiteY1019" fmla="*/ 4780215 h 6159709"/>
              <a:gd name="connsiteX1020" fmla="*/ 385299 w 3839828"/>
              <a:gd name="connsiteY1020" fmla="*/ 4804057 h 6159709"/>
              <a:gd name="connsiteX1021" fmla="*/ 365478 w 3839828"/>
              <a:gd name="connsiteY1021" fmla="*/ 4831095 h 6159709"/>
              <a:gd name="connsiteX1022" fmla="*/ 361240 w 3839828"/>
              <a:gd name="connsiteY1022" fmla="*/ 4829503 h 6159709"/>
              <a:gd name="connsiteX1023" fmla="*/ 321888 w 3839828"/>
              <a:gd name="connsiteY1023" fmla="*/ 4869889 h 6159709"/>
              <a:gd name="connsiteX1024" fmla="*/ 253940 w 3839828"/>
              <a:gd name="connsiteY1024" fmla="*/ 4947799 h 6159709"/>
              <a:gd name="connsiteX1025" fmla="*/ 96249 w 3839828"/>
              <a:gd name="connsiteY1025" fmla="*/ 5123025 h 6159709"/>
              <a:gd name="connsiteX1026" fmla="*/ 43279 w 3839828"/>
              <a:gd name="connsiteY1026" fmla="*/ 5199669 h 6159709"/>
              <a:gd name="connsiteX1027" fmla="*/ 0 w 3839828"/>
              <a:gd name="connsiteY1027" fmla="*/ 5224788 h 6159709"/>
              <a:gd name="connsiteX1028" fmla="*/ 150736 w 3839828"/>
              <a:gd name="connsiteY1028" fmla="*/ 4977988 h 6159709"/>
              <a:gd name="connsiteX1029" fmla="*/ 188115 w 3839828"/>
              <a:gd name="connsiteY1029" fmla="*/ 4929971 h 6159709"/>
              <a:gd name="connsiteX1030" fmla="*/ 381075 w 3839828"/>
              <a:gd name="connsiteY1030" fmla="*/ 4609379 h 6159709"/>
              <a:gd name="connsiteX1031" fmla="*/ 420729 w 3839828"/>
              <a:gd name="connsiteY1031" fmla="*/ 4555317 h 6159709"/>
              <a:gd name="connsiteX1032" fmla="*/ 426480 w 3839828"/>
              <a:gd name="connsiteY1032" fmla="*/ 4488516 h 6159709"/>
              <a:gd name="connsiteX1033" fmla="*/ 463862 w 3839828"/>
              <a:gd name="connsiteY1033" fmla="*/ 4440502 h 6159709"/>
              <a:gd name="connsiteX1034" fmla="*/ 503509 w 3839828"/>
              <a:gd name="connsiteY1034" fmla="*/ 4386434 h 6159709"/>
              <a:gd name="connsiteX1035" fmla="*/ 531511 w 3839828"/>
              <a:gd name="connsiteY1035" fmla="*/ 4376259 h 6159709"/>
              <a:gd name="connsiteX1036" fmla="*/ 629279 w 3839828"/>
              <a:gd name="connsiteY1036" fmla="*/ 4206107 h 6159709"/>
              <a:gd name="connsiteX1037" fmla="*/ 682547 w 3839828"/>
              <a:gd name="connsiteY1037" fmla="*/ 4115780 h 6159709"/>
              <a:gd name="connsiteX1038" fmla="*/ 753980 w 3839828"/>
              <a:gd name="connsiteY1038" fmla="*/ 3977111 h 6159709"/>
              <a:gd name="connsiteX1039" fmla="*/ 773505 w 3839828"/>
              <a:gd name="connsiteY1039" fmla="*/ 3963762 h 6159709"/>
              <a:gd name="connsiteX1040" fmla="*/ 772449 w 3839828"/>
              <a:gd name="connsiteY1040" fmla="*/ 3915088 h 6159709"/>
              <a:gd name="connsiteX1041" fmla="*/ 743842 w 3839828"/>
              <a:gd name="connsiteY1041" fmla="*/ 3952618 h 6159709"/>
              <a:gd name="connsiteX1042" fmla="*/ 713277 w 3839828"/>
              <a:gd name="connsiteY1042" fmla="*/ 3982513 h 6159709"/>
              <a:gd name="connsiteX1043" fmla="*/ 585238 w 3839828"/>
              <a:gd name="connsiteY1043" fmla="*/ 4168878 h 6159709"/>
              <a:gd name="connsiteX1044" fmla="*/ 574194 w 3839828"/>
              <a:gd name="connsiteY1044" fmla="*/ 4185413 h 6159709"/>
              <a:gd name="connsiteX1045" fmla="*/ 577375 w 3839828"/>
              <a:gd name="connsiteY1045" fmla="*/ 4138341 h 6159709"/>
              <a:gd name="connsiteX1046" fmla="*/ 611432 w 3839828"/>
              <a:gd name="connsiteY1046" fmla="*/ 4047687 h 6159709"/>
              <a:gd name="connsiteX1047" fmla="*/ 679381 w 3839828"/>
              <a:gd name="connsiteY1047" fmla="*/ 3969779 h 6159709"/>
              <a:gd name="connsiteX1048" fmla="*/ 669239 w 3839828"/>
              <a:gd name="connsiteY1048" fmla="*/ 3945276 h 6159709"/>
              <a:gd name="connsiteX1049" fmla="*/ 715398 w 3839828"/>
              <a:gd name="connsiteY1049" fmla="*/ 3886765 h 6159709"/>
              <a:gd name="connsiteX1050" fmla="*/ 760954 w 3839828"/>
              <a:gd name="connsiteY1050" fmla="*/ 3855602 h 6159709"/>
              <a:gd name="connsiteX1051" fmla="*/ 783284 w 3839828"/>
              <a:gd name="connsiteY1051" fmla="*/ 3796162 h 6159709"/>
              <a:gd name="connsiteX1052" fmla="*/ 777255 w 3839828"/>
              <a:gd name="connsiteY1052" fmla="*/ 3803525 h 6159709"/>
              <a:gd name="connsiteX1053" fmla="*/ 763301 w 3839828"/>
              <a:gd name="connsiteY1053" fmla="*/ 3808179 h 6159709"/>
              <a:gd name="connsiteX1054" fmla="*/ 746612 w 3839828"/>
              <a:gd name="connsiteY1054" fmla="*/ 3825002 h 6159709"/>
              <a:gd name="connsiteX1055" fmla="*/ 623388 w 3839828"/>
              <a:gd name="connsiteY1055" fmla="*/ 3990121 h 6159709"/>
              <a:gd name="connsiteX1056" fmla="*/ 595392 w 3839828"/>
              <a:gd name="connsiteY1056" fmla="*/ 4000286 h 6159709"/>
              <a:gd name="connsiteX1057" fmla="*/ 564822 w 3839828"/>
              <a:gd name="connsiteY1057" fmla="*/ 4030177 h 6159709"/>
              <a:gd name="connsiteX1058" fmla="*/ 492329 w 3839828"/>
              <a:gd name="connsiteY1058" fmla="*/ 4120184 h 6159709"/>
              <a:gd name="connsiteX1059" fmla="*/ 396378 w 3839828"/>
              <a:gd name="connsiteY1059" fmla="*/ 4208267 h 6159709"/>
              <a:gd name="connsiteX1060" fmla="*/ 287113 w 3839828"/>
              <a:gd name="connsiteY1060" fmla="*/ 4318933 h 6159709"/>
              <a:gd name="connsiteX1061" fmla="*/ 287421 w 3839828"/>
              <a:gd name="connsiteY1061" fmla="*/ 4305256 h 6159709"/>
              <a:gd name="connsiteX1062" fmla="*/ 307855 w 3839828"/>
              <a:gd name="connsiteY1062" fmla="*/ 4250863 h 6159709"/>
              <a:gd name="connsiteX1063" fmla="*/ 336153 w 3839828"/>
              <a:gd name="connsiteY1063" fmla="*/ 4227019 h 6159709"/>
              <a:gd name="connsiteX1064" fmla="*/ 413186 w 3839828"/>
              <a:gd name="connsiteY1064" fmla="*/ 4124927 h 6159709"/>
              <a:gd name="connsiteX1065" fmla="*/ 446903 w 3839828"/>
              <a:gd name="connsiteY1065" fmla="*/ 4069538 h 6159709"/>
              <a:gd name="connsiteX1066" fmla="*/ 461806 w 3839828"/>
              <a:gd name="connsiteY1066" fmla="*/ 4046886 h 6159709"/>
              <a:gd name="connsiteX1067" fmla="*/ 461862 w 3839828"/>
              <a:gd name="connsiteY1067" fmla="*/ 4046647 h 6159709"/>
              <a:gd name="connsiteX1068" fmla="*/ 461932 w 3839828"/>
              <a:gd name="connsiteY1068" fmla="*/ 4046695 h 6159709"/>
              <a:gd name="connsiteX1069" fmla="*/ 499049 w 3839828"/>
              <a:gd name="connsiteY1069" fmla="*/ 3990280 h 6159709"/>
              <a:gd name="connsiteX1070" fmla="*/ 598877 w 3839828"/>
              <a:gd name="connsiteY1070" fmla="*/ 3844935 h 6159709"/>
              <a:gd name="connsiteX1071" fmla="*/ 613021 w 3839828"/>
              <a:gd name="connsiteY1071" fmla="*/ 3825031 h 6159709"/>
              <a:gd name="connsiteX1072" fmla="*/ 612282 w 3839828"/>
              <a:gd name="connsiteY1072" fmla="*/ 3813547 h 6159709"/>
              <a:gd name="connsiteX1073" fmla="*/ 636351 w 3839828"/>
              <a:gd name="connsiteY1073" fmla="*/ 3788110 h 6159709"/>
              <a:gd name="connsiteX1074" fmla="*/ 637242 w 3839828"/>
              <a:gd name="connsiteY1074" fmla="*/ 3790942 h 6159709"/>
              <a:gd name="connsiteX1075" fmla="*/ 706879 w 3839828"/>
              <a:gd name="connsiteY1075" fmla="*/ 3692936 h 6159709"/>
              <a:gd name="connsiteX1076" fmla="*/ 840515 w 3839828"/>
              <a:gd name="connsiteY1076" fmla="*/ 3514196 h 6159709"/>
              <a:gd name="connsiteX1077" fmla="*/ 862524 w 3839828"/>
              <a:gd name="connsiteY1077" fmla="*/ 3487834 h 6159709"/>
              <a:gd name="connsiteX1078" fmla="*/ 857043 w 3839828"/>
              <a:gd name="connsiteY1078" fmla="*/ 3481946 h 6159709"/>
              <a:gd name="connsiteX1079" fmla="*/ 820990 w 3839828"/>
              <a:gd name="connsiteY1079" fmla="*/ 3508576 h 6159709"/>
              <a:gd name="connsiteX1080" fmla="*/ 804912 w 3839828"/>
              <a:gd name="connsiteY1080" fmla="*/ 3533649 h 6159709"/>
              <a:gd name="connsiteX1081" fmla="*/ 773851 w 3839828"/>
              <a:gd name="connsiteY1081" fmla="*/ 3545470 h 6159709"/>
              <a:gd name="connsiteX1082" fmla="*/ 748874 w 3839828"/>
              <a:gd name="connsiteY1082" fmla="*/ 3561836 h 6159709"/>
              <a:gd name="connsiteX1083" fmla="*/ 739803 w 3839828"/>
              <a:gd name="connsiteY1083" fmla="*/ 3565288 h 6159709"/>
              <a:gd name="connsiteX1084" fmla="*/ 699978 w 3839828"/>
              <a:gd name="connsiteY1084" fmla="*/ 3618920 h 6159709"/>
              <a:gd name="connsiteX1085" fmla="*/ 592678 w 3839828"/>
              <a:gd name="connsiteY1085" fmla="*/ 3737217 h 6159709"/>
              <a:gd name="connsiteX1086" fmla="*/ 575729 w 3839828"/>
              <a:gd name="connsiteY1086" fmla="*/ 3730850 h 6159709"/>
              <a:gd name="connsiteX1087" fmla="*/ 540320 w 3839828"/>
              <a:gd name="connsiteY1087" fmla="*/ 3786509 h 6159709"/>
              <a:gd name="connsiteX1088" fmla="*/ 463288 w 3839828"/>
              <a:gd name="connsiteY1088" fmla="*/ 3888599 h 6159709"/>
              <a:gd name="connsiteX1089" fmla="*/ 415768 w 3839828"/>
              <a:gd name="connsiteY1089" fmla="*/ 3912124 h 6159709"/>
              <a:gd name="connsiteX1090" fmla="*/ 379444 w 3839828"/>
              <a:gd name="connsiteY1090" fmla="*/ 4008815 h 6159709"/>
              <a:gd name="connsiteX1091" fmla="*/ 355688 w 3839828"/>
              <a:gd name="connsiteY1091" fmla="*/ 4020575 h 6159709"/>
              <a:gd name="connsiteX1092" fmla="*/ 333898 w 3839828"/>
              <a:gd name="connsiteY1092" fmla="*/ 4039974 h 6159709"/>
              <a:gd name="connsiteX1093" fmla="*/ 286680 w 3839828"/>
              <a:gd name="connsiteY1093" fmla="*/ 4049818 h 6159709"/>
              <a:gd name="connsiteX1094" fmla="*/ 252931 w 3839828"/>
              <a:gd name="connsiteY1094" fmla="*/ 4126793 h 6159709"/>
              <a:gd name="connsiteX1095" fmla="*/ 234621 w 3839828"/>
              <a:gd name="connsiteY1095" fmla="*/ 4085430 h 6159709"/>
              <a:gd name="connsiteX1096" fmla="*/ 245971 w 3839828"/>
              <a:gd name="connsiteY1096" fmla="*/ 4055219 h 6159709"/>
              <a:gd name="connsiteX1097" fmla="*/ 321946 w 3839828"/>
              <a:gd name="connsiteY1097" fmla="*/ 3904463 h 6159709"/>
              <a:gd name="connsiteX1098" fmla="*/ 343434 w 3839828"/>
              <a:gd name="connsiteY1098" fmla="*/ 3898743 h 6159709"/>
              <a:gd name="connsiteX1099" fmla="*/ 340109 w 3839828"/>
              <a:gd name="connsiteY1099" fmla="*/ 3856116 h 6159709"/>
              <a:gd name="connsiteX1100" fmla="*/ 383245 w 3839828"/>
              <a:gd name="connsiteY1100" fmla="*/ 3741291 h 6159709"/>
              <a:gd name="connsiteX1101" fmla="*/ 470414 w 3839828"/>
              <a:gd name="connsiteY1101" fmla="*/ 3663701 h 6159709"/>
              <a:gd name="connsiteX1102" fmla="*/ 509007 w 3839828"/>
              <a:gd name="connsiteY1102" fmla="*/ 3560971 h 6159709"/>
              <a:gd name="connsiteX1103" fmla="*/ 548659 w 3839828"/>
              <a:gd name="connsiteY1103" fmla="*/ 3506905 h 6159709"/>
              <a:gd name="connsiteX1104" fmla="*/ 547303 w 3839828"/>
              <a:gd name="connsiteY1104" fmla="*/ 3471911 h 6159709"/>
              <a:gd name="connsiteX1105" fmla="*/ 536250 w 3839828"/>
              <a:gd name="connsiteY1105" fmla="*/ 3488453 h 6159709"/>
              <a:gd name="connsiteX1106" fmla="*/ 502960 w 3839828"/>
              <a:gd name="connsiteY1106" fmla="*/ 3448362 h 6159709"/>
              <a:gd name="connsiteX1107" fmla="*/ 491466 w 3839828"/>
              <a:gd name="connsiteY1107" fmla="*/ 3388875 h 6159709"/>
              <a:gd name="connsiteX1108" fmla="*/ 490167 w 3839828"/>
              <a:gd name="connsiteY1108" fmla="*/ 3355459 h 6159709"/>
              <a:gd name="connsiteX1109" fmla="*/ 391409 w 3839828"/>
              <a:gd name="connsiteY1109" fmla="*/ 3375248 h 6159709"/>
              <a:gd name="connsiteX1110" fmla="*/ 332152 w 3839828"/>
              <a:gd name="connsiteY1110" fmla="*/ 3385483 h 6159709"/>
              <a:gd name="connsiteX1111" fmla="*/ 320617 w 3839828"/>
              <a:gd name="connsiteY1111" fmla="*/ 3386758 h 6159709"/>
              <a:gd name="connsiteX1112" fmla="*/ 346407 w 3839828"/>
              <a:gd name="connsiteY1112" fmla="*/ 3357116 h 6159709"/>
              <a:gd name="connsiteX1113" fmla="*/ 370388 w 3839828"/>
              <a:gd name="connsiteY1113" fmla="*/ 3345822 h 6159709"/>
              <a:gd name="connsiteX1114" fmla="*/ 397330 w 3839828"/>
              <a:gd name="connsiteY1114" fmla="*/ 3314856 h 6159709"/>
              <a:gd name="connsiteX1115" fmla="*/ 476329 w 3839828"/>
              <a:gd name="connsiteY1115" fmla="*/ 3214280 h 6159709"/>
              <a:gd name="connsiteX1116" fmla="*/ 501448 w 3839828"/>
              <a:gd name="connsiteY1116" fmla="*/ 3175644 h 6159709"/>
              <a:gd name="connsiteX1117" fmla="*/ 493260 w 3839828"/>
              <a:gd name="connsiteY1117" fmla="*/ 3269659 h 6159709"/>
              <a:gd name="connsiteX1118" fmla="*/ 539662 w 3839828"/>
              <a:gd name="connsiteY1118" fmla="*/ 3223639 h 6159709"/>
              <a:gd name="connsiteX1119" fmla="*/ 547412 w 3839828"/>
              <a:gd name="connsiteY1119" fmla="*/ 3214188 h 6159709"/>
              <a:gd name="connsiteX1120" fmla="*/ 571525 w 3839828"/>
              <a:gd name="connsiteY1120" fmla="*/ 3150002 h 6159709"/>
              <a:gd name="connsiteX1121" fmla="*/ 595590 w 3839828"/>
              <a:gd name="connsiteY1121" fmla="*/ 3124566 h 6159709"/>
              <a:gd name="connsiteX1122" fmla="*/ 630701 w 3839828"/>
              <a:gd name="connsiteY1122" fmla="*/ 3082587 h 6159709"/>
              <a:gd name="connsiteX1123" fmla="*/ 687907 w 3839828"/>
              <a:gd name="connsiteY1123" fmla="*/ 3007534 h 6159709"/>
              <a:gd name="connsiteX1124" fmla="*/ 701036 w 3839828"/>
              <a:gd name="connsiteY1124" fmla="*/ 3019812 h 6159709"/>
              <a:gd name="connsiteX1125" fmla="*/ 738096 w 3839828"/>
              <a:gd name="connsiteY1125" fmla="*/ 2984953 h 6159709"/>
              <a:gd name="connsiteX1126" fmla="*/ 828916 w 3839828"/>
              <a:gd name="connsiteY1126" fmla="*/ 2805714 h 6159709"/>
              <a:gd name="connsiteX1127" fmla="*/ 861250 w 3839828"/>
              <a:gd name="connsiteY1127" fmla="*/ 2818583 h 6159709"/>
              <a:gd name="connsiteX1128" fmla="*/ 869665 w 3839828"/>
              <a:gd name="connsiteY1128" fmla="*/ 2806863 h 6159709"/>
              <a:gd name="connsiteX1129" fmla="*/ 871934 w 3839828"/>
              <a:gd name="connsiteY1129" fmla="*/ 2800823 h 6159709"/>
              <a:gd name="connsiteX1130" fmla="*/ 878746 w 3839828"/>
              <a:gd name="connsiteY1130" fmla="*/ 2782690 h 6159709"/>
              <a:gd name="connsiteX1131" fmla="*/ 894029 w 3839828"/>
              <a:gd name="connsiteY1131" fmla="*/ 2767748 h 6159709"/>
              <a:gd name="connsiteX1132" fmla="*/ 898262 w 3839828"/>
              <a:gd name="connsiteY1132" fmla="*/ 2769339 h 6159709"/>
              <a:gd name="connsiteX1133" fmla="*/ 927281 w 3839828"/>
              <a:gd name="connsiteY1133" fmla="*/ 2737140 h 6159709"/>
              <a:gd name="connsiteX1134" fmla="*/ 935282 w 3839828"/>
              <a:gd name="connsiteY1134" fmla="*/ 2725488 h 6159709"/>
              <a:gd name="connsiteX1135" fmla="*/ 935419 w 3839828"/>
              <a:gd name="connsiteY1135" fmla="*/ 2724770 h 6159709"/>
              <a:gd name="connsiteX1136" fmla="*/ 928939 w 3839828"/>
              <a:gd name="connsiteY1136" fmla="*/ 2713506 h 6159709"/>
              <a:gd name="connsiteX1137" fmla="*/ 915794 w 3839828"/>
              <a:gd name="connsiteY1137" fmla="*/ 2705023 h 6159709"/>
              <a:gd name="connsiteX1138" fmla="*/ 895289 w 3839828"/>
              <a:gd name="connsiteY1138" fmla="*/ 2729000 h 6159709"/>
              <a:gd name="connsiteX1139" fmla="*/ 877080 w 3839828"/>
              <a:gd name="connsiteY1139" fmla="*/ 2761381 h 6159709"/>
              <a:gd name="connsiteX1140" fmla="*/ 871486 w 3839828"/>
              <a:gd name="connsiteY1140" fmla="*/ 2724795 h 6159709"/>
              <a:gd name="connsiteX1141" fmla="*/ 893524 w 3839828"/>
              <a:gd name="connsiteY1141" fmla="*/ 2682216 h 6159709"/>
              <a:gd name="connsiteX1142" fmla="*/ 919829 w 3839828"/>
              <a:gd name="connsiteY1142" fmla="*/ 2647073 h 6159709"/>
              <a:gd name="connsiteX1143" fmla="*/ 911776 w 3839828"/>
              <a:gd name="connsiteY1143" fmla="*/ 2620731 h 6159709"/>
              <a:gd name="connsiteX1144" fmla="*/ 947695 w 3839828"/>
              <a:gd name="connsiteY1144" fmla="*/ 2579441 h 6159709"/>
              <a:gd name="connsiteX1145" fmla="*/ 988959 w 3839828"/>
              <a:gd name="connsiteY1145" fmla="*/ 2512488 h 6159709"/>
              <a:gd name="connsiteX1146" fmla="*/ 976227 w 3839828"/>
              <a:gd name="connsiteY1146" fmla="*/ 2458788 h 6159709"/>
              <a:gd name="connsiteX1147" fmla="*/ 950313 w 3839828"/>
              <a:gd name="connsiteY1147" fmla="*/ 2413730 h 6159709"/>
              <a:gd name="connsiteX1148" fmla="*/ 935878 w 3839828"/>
              <a:gd name="connsiteY1148" fmla="*/ 2401041 h 6159709"/>
              <a:gd name="connsiteX1149" fmla="*/ 1033741 w 3839828"/>
              <a:gd name="connsiteY1149" fmla="*/ 2412196 h 6159709"/>
              <a:gd name="connsiteX1150" fmla="*/ 1079207 w 3839828"/>
              <a:gd name="connsiteY1150" fmla="*/ 2346915 h 6159709"/>
              <a:gd name="connsiteX1151" fmla="*/ 1093754 w 3839828"/>
              <a:gd name="connsiteY1151" fmla="*/ 2408290 h 6159709"/>
              <a:gd name="connsiteX1152" fmla="*/ 1087847 w 3839828"/>
              <a:gd name="connsiteY1152" fmla="*/ 2421435 h 6159709"/>
              <a:gd name="connsiteX1153" fmla="*/ 1081398 w 3839828"/>
              <a:gd name="connsiteY1153" fmla="*/ 2434772 h 6159709"/>
              <a:gd name="connsiteX1154" fmla="*/ 1083055 w 3839828"/>
              <a:gd name="connsiteY1154" fmla="*/ 2431889 h 6159709"/>
              <a:gd name="connsiteX1155" fmla="*/ 1210181 w 3839828"/>
              <a:gd name="connsiteY1155" fmla="*/ 2286556 h 6159709"/>
              <a:gd name="connsiteX1156" fmla="*/ 1255218 w 3839828"/>
              <a:gd name="connsiteY1156" fmla="*/ 2251523 h 6159709"/>
              <a:gd name="connsiteX1157" fmla="*/ 1268893 w 3839828"/>
              <a:gd name="connsiteY1157" fmla="*/ 2223480 h 6159709"/>
              <a:gd name="connsiteX1158" fmla="*/ 1283173 w 3839828"/>
              <a:gd name="connsiteY1158" fmla="*/ 2209403 h 6159709"/>
              <a:gd name="connsiteX1159" fmla="*/ 1283490 w 3839828"/>
              <a:gd name="connsiteY1159" fmla="*/ 2209382 h 6159709"/>
              <a:gd name="connsiteX1160" fmla="*/ 1298790 w 3839828"/>
              <a:gd name="connsiteY1160" fmla="*/ 2192268 h 6159709"/>
              <a:gd name="connsiteX1161" fmla="*/ 1337233 w 3839828"/>
              <a:gd name="connsiteY1161" fmla="*/ 2138462 h 6159709"/>
              <a:gd name="connsiteX1162" fmla="*/ 1350518 w 3839828"/>
              <a:gd name="connsiteY1162" fmla="*/ 2141093 h 6159709"/>
              <a:gd name="connsiteX1163" fmla="*/ 1384292 w 3839828"/>
              <a:gd name="connsiteY1163" fmla="*/ 2095711 h 6159709"/>
              <a:gd name="connsiteX1164" fmla="*/ 1437717 w 3839828"/>
              <a:gd name="connsiteY1164" fmla="*/ 2096123 h 6159709"/>
              <a:gd name="connsiteX1165" fmla="*/ 1399409 w 3839828"/>
              <a:gd name="connsiteY1165" fmla="*/ 2143414 h 6159709"/>
              <a:gd name="connsiteX1166" fmla="*/ 1396693 w 3839828"/>
              <a:gd name="connsiteY1166" fmla="*/ 2150238 h 6159709"/>
              <a:gd name="connsiteX1167" fmla="*/ 1433238 w 3839828"/>
              <a:gd name="connsiteY1167" fmla="*/ 2157475 h 6159709"/>
              <a:gd name="connsiteX1168" fmla="*/ 1457604 w 3839828"/>
              <a:gd name="connsiteY1168" fmla="*/ 2131830 h 6159709"/>
              <a:gd name="connsiteX1169" fmla="*/ 1451005 w 3839828"/>
              <a:gd name="connsiteY1169" fmla="*/ 2136156 h 6159709"/>
              <a:gd name="connsiteX1170" fmla="*/ 1499433 w 3839828"/>
              <a:gd name="connsiteY1170" fmla="*/ 2051206 h 6159709"/>
              <a:gd name="connsiteX1171" fmla="*/ 1514431 w 3839828"/>
              <a:gd name="connsiteY1171" fmla="*/ 2050230 h 6159709"/>
              <a:gd name="connsiteX1172" fmla="*/ 1534780 w 3839828"/>
              <a:gd name="connsiteY1172" fmla="*/ 2023584 h 6159709"/>
              <a:gd name="connsiteX1173" fmla="*/ 1538988 w 3839828"/>
              <a:gd name="connsiteY1173" fmla="*/ 2025259 h 6159709"/>
              <a:gd name="connsiteX1174" fmla="*/ 1525231 w 3839828"/>
              <a:gd name="connsiteY1174" fmla="*/ 2047577 h 6159709"/>
              <a:gd name="connsiteX1175" fmla="*/ 1562971 w 3839828"/>
              <a:gd name="connsiteY1175" fmla="*/ 2013963 h 6159709"/>
              <a:gd name="connsiteX1176" fmla="*/ 1538988 w 3839828"/>
              <a:gd name="connsiteY1176" fmla="*/ 2025259 h 6159709"/>
              <a:gd name="connsiteX1177" fmla="*/ 1586841 w 3839828"/>
              <a:gd name="connsiteY1177" fmla="*/ 1953984 h 6159709"/>
              <a:gd name="connsiteX1178" fmla="*/ 1578544 w 3839828"/>
              <a:gd name="connsiteY1178" fmla="*/ 1999313 h 6159709"/>
              <a:gd name="connsiteX1179" fmla="*/ 1629356 w 3839828"/>
              <a:gd name="connsiteY1179" fmla="*/ 1908367 h 6159709"/>
              <a:gd name="connsiteX1180" fmla="*/ 1586841 w 3839828"/>
              <a:gd name="connsiteY1180" fmla="*/ 1953984 h 6159709"/>
              <a:gd name="connsiteX1181" fmla="*/ 1591616 w 3839828"/>
              <a:gd name="connsiteY1181" fmla="*/ 1941988 h 6159709"/>
              <a:gd name="connsiteX1182" fmla="*/ 1652084 w 3839828"/>
              <a:gd name="connsiteY1182" fmla="*/ 1875724 h 6159709"/>
              <a:gd name="connsiteX1183" fmla="*/ 1663452 w 3839828"/>
              <a:gd name="connsiteY1183" fmla="*/ 1859410 h 6159709"/>
              <a:gd name="connsiteX1184" fmla="*/ 1661067 w 3839828"/>
              <a:gd name="connsiteY1184" fmla="*/ 1865403 h 6159709"/>
              <a:gd name="connsiteX1185" fmla="*/ 1670050 w 3839828"/>
              <a:gd name="connsiteY1185" fmla="*/ 1855082 h 6159709"/>
              <a:gd name="connsiteX1186" fmla="*/ 1680845 w 3839828"/>
              <a:gd name="connsiteY1186" fmla="*/ 1852436 h 6159709"/>
              <a:gd name="connsiteX1187" fmla="*/ 1714944 w 3839828"/>
              <a:gd name="connsiteY1187" fmla="*/ 1803470 h 6159709"/>
              <a:gd name="connsiteX1188" fmla="*/ 1750863 w 3839828"/>
              <a:gd name="connsiteY1188" fmla="*/ 1762180 h 6159709"/>
              <a:gd name="connsiteX1189" fmla="*/ 1941823 w 3839828"/>
              <a:gd name="connsiteY1189" fmla="*/ 1539420 h 6159709"/>
              <a:gd name="connsiteX1190" fmla="*/ 2016613 w 3839828"/>
              <a:gd name="connsiteY1190" fmla="*/ 1437169 h 6159709"/>
              <a:gd name="connsiteX1191" fmla="*/ 2031617 w 3839828"/>
              <a:gd name="connsiteY1191" fmla="*/ 1436196 h 6159709"/>
              <a:gd name="connsiteX1192" fmla="*/ 2028547 w 3839828"/>
              <a:gd name="connsiteY1192" fmla="*/ 1407182 h 6159709"/>
              <a:gd name="connsiteX1193" fmla="*/ 2081289 w 3839828"/>
              <a:gd name="connsiteY1193" fmla="*/ 1372587 h 6159709"/>
              <a:gd name="connsiteX1194" fmla="*/ 2117205 w 3839828"/>
              <a:gd name="connsiteY1194" fmla="*/ 1331298 h 6159709"/>
              <a:gd name="connsiteX1195" fmla="*/ 2157899 w 3839828"/>
              <a:gd name="connsiteY1195" fmla="*/ 1278012 h 6159709"/>
              <a:gd name="connsiteX1196" fmla="*/ 2153014 w 3839828"/>
              <a:gd name="connsiteY1196" fmla="*/ 1241324 h 6159709"/>
              <a:gd name="connsiteX1197" fmla="*/ 2172222 w 3839828"/>
              <a:gd name="connsiteY1197" fmla="*/ 1242024 h 6159709"/>
              <a:gd name="connsiteX1198" fmla="*/ 2208141 w 3839828"/>
              <a:gd name="connsiteY1198" fmla="*/ 1200736 h 6159709"/>
              <a:gd name="connsiteX1199" fmla="*/ 2258494 w 3839828"/>
              <a:gd name="connsiteY1199" fmla="*/ 1172135 h 6159709"/>
              <a:gd name="connsiteX1200" fmla="*/ 2303962 w 3839828"/>
              <a:gd name="connsiteY1200" fmla="*/ 1106853 h 6159709"/>
              <a:gd name="connsiteX1201" fmla="*/ 2345221 w 3839828"/>
              <a:gd name="connsiteY1201" fmla="*/ 1039898 h 6159709"/>
              <a:gd name="connsiteX1202" fmla="*/ 2349316 w 3839828"/>
              <a:gd name="connsiteY1202" fmla="*/ 992895 h 6159709"/>
              <a:gd name="connsiteX1203" fmla="*/ 2428887 w 3839828"/>
              <a:gd name="connsiteY1203" fmla="*/ 878650 h 6159709"/>
              <a:gd name="connsiteX1204" fmla="*/ 2479238 w 3839828"/>
              <a:gd name="connsiteY1204" fmla="*/ 850058 h 6159709"/>
              <a:gd name="connsiteX1205" fmla="*/ 2510381 w 3839828"/>
              <a:gd name="connsiteY1205" fmla="*/ 820764 h 6159709"/>
              <a:gd name="connsiteX1206" fmla="*/ 2502538 w 3839828"/>
              <a:gd name="connsiteY1206" fmla="*/ 803747 h 6159709"/>
              <a:gd name="connsiteX1207" fmla="*/ 2536643 w 3839828"/>
              <a:gd name="connsiteY1207" fmla="*/ 754783 h 6159709"/>
              <a:gd name="connsiteX1208" fmla="*/ 2579719 w 3839828"/>
              <a:gd name="connsiteY1208" fmla="*/ 695505 h 6159709"/>
              <a:gd name="connsiteX1209" fmla="*/ 2603134 w 3839828"/>
              <a:gd name="connsiteY1209" fmla="*/ 697869 h 6159709"/>
              <a:gd name="connsiteX1210" fmla="*/ 2638937 w 3839828"/>
              <a:gd name="connsiteY1210" fmla="*/ 607903 h 6159709"/>
              <a:gd name="connsiteX1211" fmla="*/ 2680203 w 3839828"/>
              <a:gd name="connsiteY1211" fmla="*/ 540949 h 6159709"/>
              <a:gd name="connsiteX1212" fmla="*/ 2725782 w 3839828"/>
              <a:gd name="connsiteY1212" fmla="*/ 524346 h 6159709"/>
              <a:gd name="connsiteX1213" fmla="*/ 2752719 w 3839828"/>
              <a:gd name="connsiteY1213" fmla="*/ 493377 h 6159709"/>
              <a:gd name="connsiteX1214" fmla="*/ 2773747 w 3839828"/>
              <a:gd name="connsiteY1214" fmla="*/ 501746 h 6159709"/>
              <a:gd name="connsiteX1215" fmla="*/ 2819210 w 3839828"/>
              <a:gd name="connsiteY1215" fmla="*/ 436462 h 6159709"/>
              <a:gd name="connsiteX1216" fmla="*/ 2847971 w 3839828"/>
              <a:gd name="connsiteY1216" fmla="*/ 413174 h 6159709"/>
              <a:gd name="connsiteX1217" fmla="*/ 2868313 w 3839828"/>
              <a:gd name="connsiteY1217" fmla="*/ 386525 h 6159709"/>
              <a:gd name="connsiteX1218" fmla="*/ 2872520 w 3839828"/>
              <a:gd name="connsiteY1218" fmla="*/ 388200 h 6159709"/>
              <a:gd name="connsiteX1219" fmla="*/ 2912648 w 3839828"/>
              <a:gd name="connsiteY1219" fmla="*/ 348585 h 6159709"/>
              <a:gd name="connsiteX1220" fmla="*/ 2982095 w 3839828"/>
              <a:gd name="connsiteY1220" fmla="*/ 272008 h 6159709"/>
              <a:gd name="connsiteX1221" fmla="*/ 3143157 w 3839828"/>
              <a:gd name="connsiteY1221" fmla="*/ 99876 h 6159709"/>
              <a:gd name="connsiteX1222" fmla="*/ 3197605 w 3839828"/>
              <a:gd name="connsiteY1222" fmla="*/ 24274 h 615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</a:cxnLst>
            <a:rect l="l" t="t" r="r" b="b"/>
            <a:pathLst>
              <a:path w="3839828" h="6159709">
                <a:moveTo>
                  <a:pt x="894651" y="4966850"/>
                </a:moveTo>
                <a:cubicBezTo>
                  <a:pt x="894215" y="4970648"/>
                  <a:pt x="894863" y="4993796"/>
                  <a:pt x="901378" y="4994544"/>
                </a:cubicBezTo>
                <a:cubicBezTo>
                  <a:pt x="904633" y="4994917"/>
                  <a:pt x="905939" y="4983528"/>
                  <a:pt x="906374" y="4979734"/>
                </a:cubicBezTo>
                <a:cubicBezTo>
                  <a:pt x="906374" y="4979734"/>
                  <a:pt x="922659" y="4981602"/>
                  <a:pt x="923095" y="4977804"/>
                </a:cubicBezTo>
                <a:cubicBezTo>
                  <a:pt x="923095" y="4977804"/>
                  <a:pt x="897910" y="4967224"/>
                  <a:pt x="894651" y="4966850"/>
                </a:cubicBezTo>
                <a:close/>
                <a:moveTo>
                  <a:pt x="1483913" y="4941615"/>
                </a:moveTo>
                <a:cubicBezTo>
                  <a:pt x="1483913" y="4946232"/>
                  <a:pt x="1488530" y="4973916"/>
                  <a:pt x="1497758" y="4973916"/>
                </a:cubicBezTo>
                <a:cubicBezTo>
                  <a:pt x="1502369" y="4973916"/>
                  <a:pt x="1502369" y="4960071"/>
                  <a:pt x="1502369" y="4955460"/>
                </a:cubicBezTo>
                <a:cubicBezTo>
                  <a:pt x="1502369" y="4955460"/>
                  <a:pt x="1525435" y="4955460"/>
                  <a:pt x="1525435" y="4950843"/>
                </a:cubicBezTo>
                <a:cubicBezTo>
                  <a:pt x="1525435" y="4950843"/>
                  <a:pt x="1488530" y="4941615"/>
                  <a:pt x="1483913" y="4941615"/>
                </a:cubicBezTo>
                <a:close/>
                <a:moveTo>
                  <a:pt x="2443568" y="4817042"/>
                </a:moveTo>
                <a:lnTo>
                  <a:pt x="2443568" y="4821649"/>
                </a:lnTo>
                <a:lnTo>
                  <a:pt x="2443568" y="4821654"/>
                </a:lnTo>
                <a:lnTo>
                  <a:pt x="2442991" y="4826264"/>
                </a:lnTo>
                <a:cubicBezTo>
                  <a:pt x="2442414" y="4828571"/>
                  <a:pt x="2441261" y="4830879"/>
                  <a:pt x="2438953" y="4830879"/>
                </a:cubicBezTo>
                <a:lnTo>
                  <a:pt x="2438953" y="4826272"/>
                </a:lnTo>
                <a:lnTo>
                  <a:pt x="2438953" y="4826267"/>
                </a:lnTo>
                <a:lnTo>
                  <a:pt x="2438958" y="4826262"/>
                </a:lnTo>
                <a:close/>
                <a:moveTo>
                  <a:pt x="976239" y="4809636"/>
                </a:moveTo>
                <a:lnTo>
                  <a:pt x="972889" y="4816700"/>
                </a:lnTo>
                <a:lnTo>
                  <a:pt x="970737" y="4820946"/>
                </a:lnTo>
                <a:lnTo>
                  <a:pt x="972031" y="4820936"/>
                </a:lnTo>
                <a:cubicBezTo>
                  <a:pt x="974990" y="4820314"/>
                  <a:pt x="977652" y="4818696"/>
                  <a:pt x="978087" y="4814900"/>
                </a:cubicBezTo>
                <a:close/>
                <a:moveTo>
                  <a:pt x="967233" y="4794430"/>
                </a:moveTo>
                <a:cubicBezTo>
                  <a:pt x="963538" y="4797849"/>
                  <a:pt x="956152" y="4804693"/>
                  <a:pt x="955281" y="4812285"/>
                </a:cubicBezTo>
                <a:cubicBezTo>
                  <a:pt x="954411" y="4819876"/>
                  <a:pt x="960926" y="4820623"/>
                  <a:pt x="964186" y="4820997"/>
                </a:cubicBezTo>
                <a:lnTo>
                  <a:pt x="967744" y="4820970"/>
                </a:lnTo>
                <a:lnTo>
                  <a:pt x="971476" y="4814617"/>
                </a:lnTo>
                <a:lnTo>
                  <a:pt x="975423" y="4807310"/>
                </a:lnTo>
                <a:lnTo>
                  <a:pt x="974044" y="4803381"/>
                </a:lnTo>
                <a:cubicBezTo>
                  <a:pt x="971574" y="4799733"/>
                  <a:pt x="968643" y="4796513"/>
                  <a:pt x="967233" y="4794430"/>
                </a:cubicBezTo>
                <a:close/>
                <a:moveTo>
                  <a:pt x="1572765" y="4741765"/>
                </a:moveTo>
                <a:lnTo>
                  <a:pt x="1569214" y="4750702"/>
                </a:lnTo>
                <a:lnTo>
                  <a:pt x="1566888" y="4756092"/>
                </a:lnTo>
                <a:lnTo>
                  <a:pt x="1568694" y="4755902"/>
                </a:lnTo>
                <a:cubicBezTo>
                  <a:pt x="1572731" y="4754748"/>
                  <a:pt x="1576193" y="4752441"/>
                  <a:pt x="1576193" y="4747827"/>
                </a:cubicBezTo>
                <a:close/>
                <a:moveTo>
                  <a:pt x="1557737" y="4724761"/>
                </a:moveTo>
                <a:cubicBezTo>
                  <a:pt x="1553119" y="4729371"/>
                  <a:pt x="1543891" y="4738599"/>
                  <a:pt x="1543891" y="4747827"/>
                </a:cubicBezTo>
                <a:cubicBezTo>
                  <a:pt x="1543891" y="4757055"/>
                  <a:pt x="1553119" y="4757055"/>
                  <a:pt x="1557737" y="4757055"/>
                </a:cubicBezTo>
                <a:lnTo>
                  <a:pt x="1562707" y="4756532"/>
                </a:lnTo>
                <a:lnTo>
                  <a:pt x="1566906" y="4748397"/>
                </a:lnTo>
                <a:lnTo>
                  <a:pt x="1571252" y="4739087"/>
                </a:lnTo>
                <a:lnTo>
                  <a:pt x="1568694" y="4734562"/>
                </a:lnTo>
                <a:cubicBezTo>
                  <a:pt x="1564656" y="4730526"/>
                  <a:pt x="1560042" y="4727066"/>
                  <a:pt x="1557737" y="4724761"/>
                </a:cubicBezTo>
                <a:close/>
                <a:moveTo>
                  <a:pt x="1158585" y="4708699"/>
                </a:moveTo>
                <a:cubicBezTo>
                  <a:pt x="1158150" y="4712492"/>
                  <a:pt x="1160103" y="4724255"/>
                  <a:pt x="1163363" y="4724629"/>
                </a:cubicBezTo>
                <a:cubicBezTo>
                  <a:pt x="1169874" y="4725376"/>
                  <a:pt x="1170744" y="4717785"/>
                  <a:pt x="1171180" y="4713987"/>
                </a:cubicBezTo>
                <a:close/>
                <a:moveTo>
                  <a:pt x="2471252" y="4706298"/>
                </a:moveTo>
                <a:lnTo>
                  <a:pt x="2480480" y="4738593"/>
                </a:lnTo>
                <a:lnTo>
                  <a:pt x="2457405" y="4780122"/>
                </a:lnTo>
                <a:cubicBezTo>
                  <a:pt x="2466641" y="4757049"/>
                  <a:pt x="2471252" y="4733982"/>
                  <a:pt x="2471252" y="4706298"/>
                </a:cubicBezTo>
                <a:close/>
                <a:moveTo>
                  <a:pt x="2503555" y="4660164"/>
                </a:moveTo>
                <a:lnTo>
                  <a:pt x="2498938" y="4678621"/>
                </a:lnTo>
                <a:lnTo>
                  <a:pt x="2480480" y="4692461"/>
                </a:lnTo>
                <a:close/>
                <a:moveTo>
                  <a:pt x="2517383" y="4627867"/>
                </a:moveTo>
                <a:cubicBezTo>
                  <a:pt x="2512768" y="4632485"/>
                  <a:pt x="2512768" y="4632485"/>
                  <a:pt x="2512768" y="4637097"/>
                </a:cubicBezTo>
                <a:lnTo>
                  <a:pt x="2512768" y="4632485"/>
                </a:lnTo>
                <a:close/>
                <a:moveTo>
                  <a:pt x="1811504" y="4595569"/>
                </a:moveTo>
                <a:cubicBezTo>
                  <a:pt x="1811504" y="4600180"/>
                  <a:pt x="1816121" y="4614025"/>
                  <a:pt x="1820738" y="4614025"/>
                </a:cubicBezTo>
                <a:cubicBezTo>
                  <a:pt x="1829960" y="4614025"/>
                  <a:pt x="1829960" y="4604797"/>
                  <a:pt x="1829960" y="4600180"/>
                </a:cubicBezTo>
                <a:close/>
                <a:moveTo>
                  <a:pt x="1227685" y="4566639"/>
                </a:moveTo>
                <a:cubicBezTo>
                  <a:pt x="1227249" y="4570438"/>
                  <a:pt x="1225943" y="4581823"/>
                  <a:pt x="1232459" y="4582570"/>
                </a:cubicBezTo>
                <a:cubicBezTo>
                  <a:pt x="1235718" y="4582944"/>
                  <a:pt x="1236589" y="4575352"/>
                  <a:pt x="1237024" y="4571559"/>
                </a:cubicBezTo>
                <a:close/>
                <a:moveTo>
                  <a:pt x="2586584" y="4461750"/>
                </a:moveTo>
                <a:lnTo>
                  <a:pt x="2605044" y="4466368"/>
                </a:lnTo>
                <a:cubicBezTo>
                  <a:pt x="2605044" y="4470980"/>
                  <a:pt x="2605044" y="4480210"/>
                  <a:pt x="2595814" y="4480210"/>
                </a:cubicBezTo>
                <a:cubicBezTo>
                  <a:pt x="2591203" y="4480210"/>
                  <a:pt x="2586584" y="4466368"/>
                  <a:pt x="2586584" y="4461750"/>
                </a:cubicBezTo>
                <a:close/>
                <a:moveTo>
                  <a:pt x="1885328" y="4415620"/>
                </a:moveTo>
                <a:cubicBezTo>
                  <a:pt x="1885328" y="4420237"/>
                  <a:pt x="1885328" y="4434076"/>
                  <a:pt x="1894556" y="4434076"/>
                </a:cubicBezTo>
                <a:cubicBezTo>
                  <a:pt x="1899173" y="4434076"/>
                  <a:pt x="1899173" y="4424848"/>
                  <a:pt x="1899173" y="4420237"/>
                </a:cubicBezTo>
                <a:close/>
                <a:moveTo>
                  <a:pt x="2425169" y="4314112"/>
                </a:moveTo>
                <a:lnTo>
                  <a:pt x="2420559" y="4318729"/>
                </a:lnTo>
                <a:lnTo>
                  <a:pt x="2420559" y="4323340"/>
                </a:lnTo>
                <a:cubicBezTo>
                  <a:pt x="2420559" y="4318729"/>
                  <a:pt x="2420559" y="4318729"/>
                  <a:pt x="2425169" y="4314112"/>
                </a:cubicBezTo>
                <a:close/>
                <a:moveTo>
                  <a:pt x="2692711" y="4263363"/>
                </a:moveTo>
                <a:cubicBezTo>
                  <a:pt x="2711168" y="4263363"/>
                  <a:pt x="2729625" y="4263363"/>
                  <a:pt x="2729625" y="4286429"/>
                </a:cubicBezTo>
                <a:cubicBezTo>
                  <a:pt x="2729625" y="4364869"/>
                  <a:pt x="2692711" y="4332568"/>
                  <a:pt x="2692711" y="4378707"/>
                </a:cubicBezTo>
                <a:lnTo>
                  <a:pt x="2692711" y="4387935"/>
                </a:lnTo>
                <a:cubicBezTo>
                  <a:pt x="2683482" y="4387935"/>
                  <a:pt x="2669636" y="4341796"/>
                  <a:pt x="2669636" y="4332568"/>
                </a:cubicBezTo>
                <a:lnTo>
                  <a:pt x="2660407" y="4332568"/>
                </a:lnTo>
                <a:cubicBezTo>
                  <a:pt x="2660407" y="4323340"/>
                  <a:pt x="2688093" y="4314112"/>
                  <a:pt x="2692711" y="4314112"/>
                </a:cubicBezTo>
                <a:close/>
                <a:moveTo>
                  <a:pt x="1107040" y="4179772"/>
                </a:moveTo>
                <a:cubicBezTo>
                  <a:pt x="1106605" y="4183565"/>
                  <a:pt x="1108558" y="4195329"/>
                  <a:pt x="1111818" y="4195703"/>
                </a:cubicBezTo>
                <a:cubicBezTo>
                  <a:pt x="1118333" y="4196450"/>
                  <a:pt x="1119204" y="4188858"/>
                  <a:pt x="1119640" y="4185060"/>
                </a:cubicBezTo>
                <a:close/>
                <a:moveTo>
                  <a:pt x="2729625" y="4166464"/>
                </a:moveTo>
                <a:lnTo>
                  <a:pt x="2766537" y="4207994"/>
                </a:lnTo>
                <a:lnTo>
                  <a:pt x="2738853" y="4226451"/>
                </a:lnTo>
                <a:close/>
                <a:moveTo>
                  <a:pt x="2494376" y="4148008"/>
                </a:moveTo>
                <a:cubicBezTo>
                  <a:pt x="2494376" y="4152626"/>
                  <a:pt x="2498993" y="4166464"/>
                  <a:pt x="2503604" y="4166464"/>
                </a:cubicBezTo>
                <a:cubicBezTo>
                  <a:pt x="2512832" y="4166464"/>
                  <a:pt x="2512832" y="4157236"/>
                  <a:pt x="2512832" y="4152626"/>
                </a:cubicBezTo>
                <a:close/>
                <a:moveTo>
                  <a:pt x="1171355" y="4079469"/>
                </a:moveTo>
                <a:cubicBezTo>
                  <a:pt x="1170920" y="4083262"/>
                  <a:pt x="1172869" y="4095025"/>
                  <a:pt x="1176124" y="4095399"/>
                </a:cubicBezTo>
                <a:cubicBezTo>
                  <a:pt x="1182644" y="4096147"/>
                  <a:pt x="1183514" y="4088555"/>
                  <a:pt x="1183950" y="4084757"/>
                </a:cubicBezTo>
                <a:close/>
                <a:moveTo>
                  <a:pt x="1187868" y="4050597"/>
                </a:moveTo>
                <a:cubicBezTo>
                  <a:pt x="1186997" y="4058189"/>
                  <a:pt x="1189382" y="4066154"/>
                  <a:pt x="1195897" y="4066901"/>
                </a:cubicBezTo>
                <a:cubicBezTo>
                  <a:pt x="1199157" y="4067275"/>
                  <a:pt x="1203283" y="4060057"/>
                  <a:pt x="1203719" y="4056258"/>
                </a:cubicBezTo>
                <a:close/>
                <a:moveTo>
                  <a:pt x="1214152" y="4022846"/>
                </a:moveTo>
                <a:cubicBezTo>
                  <a:pt x="1210892" y="4022473"/>
                  <a:pt x="1207202" y="4025893"/>
                  <a:pt x="1207202" y="4025893"/>
                </a:cubicBezTo>
                <a:cubicBezTo>
                  <a:pt x="1206766" y="4029691"/>
                  <a:pt x="1205460" y="4041076"/>
                  <a:pt x="1211975" y="4041823"/>
                </a:cubicBezTo>
                <a:cubicBezTo>
                  <a:pt x="1215235" y="4042197"/>
                  <a:pt x="1216105" y="4034605"/>
                  <a:pt x="1216541" y="4030812"/>
                </a:cubicBezTo>
                <a:cubicBezTo>
                  <a:pt x="1216976" y="4027014"/>
                  <a:pt x="1217411" y="4023220"/>
                  <a:pt x="1214152" y="4022846"/>
                </a:cubicBezTo>
                <a:close/>
                <a:moveTo>
                  <a:pt x="3024936" y="3709675"/>
                </a:moveTo>
                <a:lnTo>
                  <a:pt x="3038775" y="3778882"/>
                </a:lnTo>
                <a:cubicBezTo>
                  <a:pt x="3024936" y="3792727"/>
                  <a:pt x="3001862" y="3806566"/>
                  <a:pt x="2983405" y="3806566"/>
                </a:cubicBezTo>
                <a:cubicBezTo>
                  <a:pt x="2978795" y="3806566"/>
                  <a:pt x="2969566" y="3806566"/>
                  <a:pt x="2969566" y="3797338"/>
                </a:cubicBezTo>
                <a:cubicBezTo>
                  <a:pt x="2969566" y="3788110"/>
                  <a:pt x="2978795" y="3778882"/>
                  <a:pt x="2988023" y="3769654"/>
                </a:cubicBezTo>
                <a:lnTo>
                  <a:pt x="2988023" y="3728131"/>
                </a:lnTo>
                <a:cubicBezTo>
                  <a:pt x="3001862" y="3728131"/>
                  <a:pt x="3020319" y="3723514"/>
                  <a:pt x="3024936" y="3709675"/>
                </a:cubicBezTo>
                <a:close/>
                <a:moveTo>
                  <a:pt x="2877277" y="3695830"/>
                </a:moveTo>
                <a:lnTo>
                  <a:pt x="2895733" y="3732743"/>
                </a:lnTo>
                <a:cubicBezTo>
                  <a:pt x="2895733" y="3751200"/>
                  <a:pt x="2881895" y="3746589"/>
                  <a:pt x="2872660" y="3746589"/>
                </a:cubicBezTo>
                <a:cubicBezTo>
                  <a:pt x="2835748" y="3746589"/>
                  <a:pt x="2877277" y="3792730"/>
                  <a:pt x="2877277" y="3806570"/>
                </a:cubicBezTo>
                <a:lnTo>
                  <a:pt x="2840365" y="3829644"/>
                </a:lnTo>
                <a:lnTo>
                  <a:pt x="2840365" y="3838872"/>
                </a:lnTo>
                <a:cubicBezTo>
                  <a:pt x="2831137" y="3838872"/>
                  <a:pt x="2821909" y="3811187"/>
                  <a:pt x="2821909" y="3806570"/>
                </a:cubicBezTo>
                <a:lnTo>
                  <a:pt x="2840365" y="3778885"/>
                </a:lnTo>
                <a:lnTo>
                  <a:pt x="2840365" y="3732743"/>
                </a:lnTo>
                <a:lnTo>
                  <a:pt x="2877277" y="3728132"/>
                </a:lnTo>
                <a:close/>
                <a:moveTo>
                  <a:pt x="531553" y="3603917"/>
                </a:moveTo>
                <a:cubicBezTo>
                  <a:pt x="529281" y="3609964"/>
                  <a:pt x="519900" y="3647817"/>
                  <a:pt x="528373" y="3651000"/>
                </a:cubicBezTo>
                <a:cubicBezTo>
                  <a:pt x="532608" y="3652591"/>
                  <a:pt x="539421" y="3634456"/>
                  <a:pt x="541690" y="3628418"/>
                </a:cubicBezTo>
                <a:cubicBezTo>
                  <a:pt x="541690" y="3628418"/>
                  <a:pt x="562872" y="3636375"/>
                  <a:pt x="565143" y="3630328"/>
                </a:cubicBezTo>
                <a:cubicBezTo>
                  <a:pt x="565143" y="3630328"/>
                  <a:pt x="535793" y="3605510"/>
                  <a:pt x="531553" y="3603917"/>
                </a:cubicBezTo>
                <a:close/>
                <a:moveTo>
                  <a:pt x="2928030" y="3589718"/>
                </a:moveTo>
                <a:cubicBezTo>
                  <a:pt x="2928030" y="3612785"/>
                  <a:pt x="2914183" y="3622014"/>
                  <a:pt x="2914183" y="3645088"/>
                </a:cubicBezTo>
                <a:cubicBezTo>
                  <a:pt x="2914183" y="3649699"/>
                  <a:pt x="2914183" y="3658927"/>
                  <a:pt x="2909565" y="3658927"/>
                </a:cubicBezTo>
                <a:cubicBezTo>
                  <a:pt x="2904954" y="3658927"/>
                  <a:pt x="2895724" y="3640470"/>
                  <a:pt x="2895724" y="3635859"/>
                </a:cubicBezTo>
                <a:lnTo>
                  <a:pt x="2914183" y="3626631"/>
                </a:lnTo>
                <a:cubicBezTo>
                  <a:pt x="2914183" y="3612785"/>
                  <a:pt x="2918801" y="3598946"/>
                  <a:pt x="2928030" y="3589718"/>
                </a:cubicBezTo>
                <a:close/>
                <a:moveTo>
                  <a:pt x="153907" y="3412531"/>
                </a:moveTo>
                <a:cubicBezTo>
                  <a:pt x="158116" y="3414206"/>
                  <a:pt x="155159" y="3433873"/>
                  <a:pt x="152768" y="3439876"/>
                </a:cubicBezTo>
                <a:lnTo>
                  <a:pt x="138341" y="3427180"/>
                </a:lnTo>
                <a:cubicBezTo>
                  <a:pt x="140727" y="3421185"/>
                  <a:pt x="145502" y="3409186"/>
                  <a:pt x="153907" y="3412531"/>
                </a:cubicBezTo>
                <a:close/>
                <a:moveTo>
                  <a:pt x="2674325" y="3400542"/>
                </a:moveTo>
                <a:cubicBezTo>
                  <a:pt x="2674325" y="3432843"/>
                  <a:pt x="2655869" y="3455910"/>
                  <a:pt x="2655869" y="3488211"/>
                </a:cubicBezTo>
                <a:cubicBezTo>
                  <a:pt x="2632796" y="3474365"/>
                  <a:pt x="2618957" y="3608175"/>
                  <a:pt x="2618957" y="3622013"/>
                </a:cubicBezTo>
                <a:cubicBezTo>
                  <a:pt x="2618957" y="3658925"/>
                  <a:pt x="2618957" y="3658925"/>
                  <a:pt x="2655869" y="3658925"/>
                </a:cubicBezTo>
                <a:cubicBezTo>
                  <a:pt x="2655869" y="3640469"/>
                  <a:pt x="2646641" y="3603557"/>
                  <a:pt x="2674325" y="3603557"/>
                </a:cubicBezTo>
                <a:cubicBezTo>
                  <a:pt x="2674325" y="3635859"/>
                  <a:pt x="2771223" y="3585101"/>
                  <a:pt x="2771223" y="3585101"/>
                </a:cubicBezTo>
                <a:cubicBezTo>
                  <a:pt x="2771223" y="3580491"/>
                  <a:pt x="2752767" y="3580491"/>
                  <a:pt x="2752767" y="3580491"/>
                </a:cubicBezTo>
                <a:cubicBezTo>
                  <a:pt x="2729693" y="3580491"/>
                  <a:pt x="2711237" y="3589719"/>
                  <a:pt x="2711237" y="3557417"/>
                </a:cubicBezTo>
                <a:lnTo>
                  <a:pt x="2678936" y="3525123"/>
                </a:lnTo>
                <a:lnTo>
                  <a:pt x="2692781" y="3469755"/>
                </a:lnTo>
                <a:cubicBezTo>
                  <a:pt x="2706620" y="3465137"/>
                  <a:pt x="2711237" y="3446682"/>
                  <a:pt x="2711237" y="3432843"/>
                </a:cubicBezTo>
                <a:close/>
                <a:moveTo>
                  <a:pt x="2785061" y="3382086"/>
                </a:moveTo>
                <a:lnTo>
                  <a:pt x="2785061" y="3414387"/>
                </a:lnTo>
                <a:lnTo>
                  <a:pt x="2748149" y="3418998"/>
                </a:lnTo>
                <a:lnTo>
                  <a:pt x="2748149" y="3465137"/>
                </a:lnTo>
                <a:lnTo>
                  <a:pt x="2729693" y="3492821"/>
                </a:lnTo>
                <a:cubicBezTo>
                  <a:pt x="2729693" y="3497439"/>
                  <a:pt x="2738921" y="3525123"/>
                  <a:pt x="2748149" y="3525123"/>
                </a:cubicBezTo>
                <a:lnTo>
                  <a:pt x="2748149" y="3515895"/>
                </a:lnTo>
                <a:lnTo>
                  <a:pt x="2785061" y="3492821"/>
                </a:lnTo>
                <a:cubicBezTo>
                  <a:pt x="2785061" y="3478983"/>
                  <a:pt x="2743532" y="3432843"/>
                  <a:pt x="2780444" y="3432843"/>
                </a:cubicBezTo>
                <a:cubicBezTo>
                  <a:pt x="2789679" y="3432843"/>
                  <a:pt x="2803517" y="3437454"/>
                  <a:pt x="2803517" y="3418998"/>
                </a:cubicBezTo>
                <a:close/>
                <a:moveTo>
                  <a:pt x="711481" y="3372815"/>
                </a:moveTo>
                <a:lnTo>
                  <a:pt x="703823" y="3383294"/>
                </a:lnTo>
                <a:lnTo>
                  <a:pt x="699035" y="3389551"/>
                </a:lnTo>
                <a:lnTo>
                  <a:pt x="700786" y="3389925"/>
                </a:lnTo>
                <a:cubicBezTo>
                  <a:pt x="705061" y="3389808"/>
                  <a:pt x="709377" y="3387980"/>
                  <a:pt x="711647" y="3381937"/>
                </a:cubicBezTo>
                <a:close/>
                <a:moveTo>
                  <a:pt x="2969555" y="3349794"/>
                </a:moveTo>
                <a:cubicBezTo>
                  <a:pt x="2978784" y="3354405"/>
                  <a:pt x="3006469" y="3368250"/>
                  <a:pt x="3006469" y="3382089"/>
                </a:cubicBezTo>
                <a:cubicBezTo>
                  <a:pt x="3006469" y="3386707"/>
                  <a:pt x="2997241" y="3386707"/>
                  <a:pt x="2992623" y="3386707"/>
                </a:cubicBezTo>
                <a:lnTo>
                  <a:pt x="2969555" y="3455915"/>
                </a:lnTo>
                <a:lnTo>
                  <a:pt x="2928030" y="3451304"/>
                </a:lnTo>
                <a:cubicBezTo>
                  <a:pt x="2928030" y="3437458"/>
                  <a:pt x="2932641" y="3419002"/>
                  <a:pt x="2946481" y="3414391"/>
                </a:cubicBezTo>
                <a:cubicBezTo>
                  <a:pt x="2946481" y="3391317"/>
                  <a:pt x="2955716" y="3368250"/>
                  <a:pt x="2969555" y="3349794"/>
                </a:cubicBezTo>
                <a:close/>
                <a:moveTo>
                  <a:pt x="706047" y="3345360"/>
                </a:moveTo>
                <a:cubicBezTo>
                  <a:pt x="699538" y="3349805"/>
                  <a:pt x="686522" y="3358708"/>
                  <a:pt x="681982" y="3370794"/>
                </a:cubicBezTo>
                <a:cubicBezTo>
                  <a:pt x="677441" y="3382881"/>
                  <a:pt x="685916" y="3386065"/>
                  <a:pt x="690157" y="3387656"/>
                </a:cubicBezTo>
                <a:lnTo>
                  <a:pt x="694979" y="3388687"/>
                </a:lnTo>
                <a:lnTo>
                  <a:pt x="702837" y="3379479"/>
                </a:lnTo>
                <a:lnTo>
                  <a:pt x="711409" y="3368785"/>
                </a:lnTo>
                <a:lnTo>
                  <a:pt x="711286" y="3361976"/>
                </a:lnTo>
                <a:cubicBezTo>
                  <a:pt x="709564" y="3355297"/>
                  <a:pt x="707029" y="3349174"/>
                  <a:pt x="706047" y="3345360"/>
                </a:cubicBezTo>
                <a:close/>
                <a:moveTo>
                  <a:pt x="201769" y="3341233"/>
                </a:moveTo>
                <a:cubicBezTo>
                  <a:pt x="205977" y="3342910"/>
                  <a:pt x="203023" y="3362583"/>
                  <a:pt x="200637" y="3368577"/>
                </a:cubicBezTo>
                <a:cubicBezTo>
                  <a:pt x="196428" y="3366902"/>
                  <a:pt x="194039" y="3372906"/>
                  <a:pt x="189832" y="3371231"/>
                </a:cubicBezTo>
                <a:cubicBezTo>
                  <a:pt x="185629" y="3369558"/>
                  <a:pt x="183811" y="3361881"/>
                  <a:pt x="186197" y="3355886"/>
                </a:cubicBezTo>
                <a:cubicBezTo>
                  <a:pt x="188586" y="3349885"/>
                  <a:pt x="193361" y="3337887"/>
                  <a:pt x="201769" y="3341233"/>
                </a:cubicBezTo>
                <a:close/>
                <a:moveTo>
                  <a:pt x="3075687" y="3335931"/>
                </a:moveTo>
                <a:cubicBezTo>
                  <a:pt x="3075687" y="3359005"/>
                  <a:pt x="3057231" y="3372844"/>
                  <a:pt x="3057231" y="3395918"/>
                </a:cubicBezTo>
                <a:cubicBezTo>
                  <a:pt x="3043391" y="3423603"/>
                  <a:pt x="3029546" y="3451288"/>
                  <a:pt x="3020317" y="3478973"/>
                </a:cubicBezTo>
                <a:cubicBezTo>
                  <a:pt x="3011089" y="3478973"/>
                  <a:pt x="3006478" y="3474355"/>
                  <a:pt x="3006478" y="3465127"/>
                </a:cubicBezTo>
                <a:cubicBezTo>
                  <a:pt x="3006478" y="3442060"/>
                  <a:pt x="3024935" y="3418986"/>
                  <a:pt x="3038774" y="3400529"/>
                </a:cubicBezTo>
                <a:cubicBezTo>
                  <a:pt x="3038774" y="3372844"/>
                  <a:pt x="3038774" y="3335931"/>
                  <a:pt x="3075687" y="3335931"/>
                </a:cubicBezTo>
                <a:close/>
                <a:moveTo>
                  <a:pt x="224506" y="3308597"/>
                </a:moveTo>
                <a:lnTo>
                  <a:pt x="228709" y="3310270"/>
                </a:lnTo>
                <a:cubicBezTo>
                  <a:pt x="237121" y="3313618"/>
                  <a:pt x="241325" y="3315291"/>
                  <a:pt x="236549" y="3327291"/>
                </a:cubicBezTo>
                <a:lnTo>
                  <a:pt x="232346" y="3325616"/>
                </a:lnTo>
                <a:cubicBezTo>
                  <a:pt x="223934" y="3322270"/>
                  <a:pt x="219731" y="3320595"/>
                  <a:pt x="224506" y="3308597"/>
                </a:cubicBezTo>
                <a:close/>
                <a:moveTo>
                  <a:pt x="3094130" y="3285192"/>
                </a:moveTo>
                <a:lnTo>
                  <a:pt x="3098747" y="3285192"/>
                </a:lnTo>
                <a:cubicBezTo>
                  <a:pt x="3103358" y="3285192"/>
                  <a:pt x="3107975" y="3289804"/>
                  <a:pt x="3107975" y="3294422"/>
                </a:cubicBezTo>
                <a:lnTo>
                  <a:pt x="3103358" y="3294422"/>
                </a:lnTo>
                <a:cubicBezTo>
                  <a:pt x="3098747" y="3294422"/>
                  <a:pt x="3094130" y="3289804"/>
                  <a:pt x="3094130" y="3285192"/>
                </a:cubicBezTo>
                <a:close/>
                <a:moveTo>
                  <a:pt x="2835819" y="3275967"/>
                </a:moveTo>
                <a:cubicBezTo>
                  <a:pt x="2826591" y="3285195"/>
                  <a:pt x="2821973" y="3299034"/>
                  <a:pt x="2821973" y="3312879"/>
                </a:cubicBezTo>
                <a:lnTo>
                  <a:pt x="2803517" y="3322107"/>
                </a:lnTo>
                <a:cubicBezTo>
                  <a:pt x="2803517" y="3326718"/>
                  <a:pt x="2812745" y="3345174"/>
                  <a:pt x="2817356" y="3345174"/>
                </a:cubicBezTo>
                <a:cubicBezTo>
                  <a:pt x="2821973" y="3345174"/>
                  <a:pt x="2821973" y="3335946"/>
                  <a:pt x="2821973" y="3331335"/>
                </a:cubicBezTo>
                <a:cubicBezTo>
                  <a:pt x="2821973" y="3308262"/>
                  <a:pt x="2835819" y="3299034"/>
                  <a:pt x="2835819" y="3275967"/>
                </a:cubicBezTo>
                <a:close/>
                <a:moveTo>
                  <a:pt x="3107975" y="3225196"/>
                </a:moveTo>
                <a:lnTo>
                  <a:pt x="3131042" y="3257502"/>
                </a:lnTo>
                <a:cubicBezTo>
                  <a:pt x="3117203" y="3257502"/>
                  <a:pt x="3107975" y="3252884"/>
                  <a:pt x="3107975" y="3239043"/>
                </a:cubicBezTo>
                <a:close/>
                <a:moveTo>
                  <a:pt x="305893" y="3202046"/>
                </a:moveTo>
                <a:cubicBezTo>
                  <a:pt x="318508" y="3207067"/>
                  <a:pt x="324529" y="3216417"/>
                  <a:pt x="317369" y="3234410"/>
                </a:cubicBezTo>
                <a:lnTo>
                  <a:pt x="310204" y="3252411"/>
                </a:lnTo>
                <a:close/>
                <a:moveTo>
                  <a:pt x="346020" y="3162419"/>
                </a:moveTo>
                <a:lnTo>
                  <a:pt x="350227" y="3164093"/>
                </a:lnTo>
                <a:cubicBezTo>
                  <a:pt x="354430" y="3165766"/>
                  <a:pt x="356249" y="3173444"/>
                  <a:pt x="353863" y="3179440"/>
                </a:cubicBezTo>
                <a:lnTo>
                  <a:pt x="349654" y="3177765"/>
                </a:lnTo>
                <a:cubicBezTo>
                  <a:pt x="345451" y="3176093"/>
                  <a:pt x="343631" y="3168422"/>
                  <a:pt x="346020" y="3162419"/>
                </a:cubicBezTo>
                <a:close/>
                <a:moveTo>
                  <a:pt x="3149511" y="3156004"/>
                </a:moveTo>
                <a:lnTo>
                  <a:pt x="3154123" y="3156004"/>
                </a:lnTo>
                <a:cubicBezTo>
                  <a:pt x="3163352" y="3156004"/>
                  <a:pt x="3167963" y="3156004"/>
                  <a:pt x="3167963" y="3165234"/>
                </a:cubicBezTo>
                <a:lnTo>
                  <a:pt x="3163352" y="3165234"/>
                </a:lnTo>
                <a:cubicBezTo>
                  <a:pt x="3154123" y="3165234"/>
                  <a:pt x="3149511" y="3165234"/>
                  <a:pt x="3149511" y="3156004"/>
                </a:cubicBezTo>
                <a:close/>
                <a:moveTo>
                  <a:pt x="3177196" y="3114477"/>
                </a:moveTo>
                <a:cubicBezTo>
                  <a:pt x="3181806" y="3114477"/>
                  <a:pt x="3186422" y="3119095"/>
                  <a:pt x="3186422" y="3123706"/>
                </a:cubicBezTo>
                <a:cubicBezTo>
                  <a:pt x="3186422" y="3128323"/>
                  <a:pt x="3186422" y="3137552"/>
                  <a:pt x="3177196" y="3137552"/>
                </a:cubicBezTo>
                <a:cubicBezTo>
                  <a:pt x="3172579" y="3137552"/>
                  <a:pt x="3167962" y="3123706"/>
                  <a:pt x="3167962" y="3119095"/>
                </a:cubicBezTo>
                <a:cubicBezTo>
                  <a:pt x="3172579" y="3119095"/>
                  <a:pt x="3172579" y="3114477"/>
                  <a:pt x="3177196" y="3114477"/>
                </a:cubicBezTo>
                <a:close/>
                <a:moveTo>
                  <a:pt x="3186423" y="3059096"/>
                </a:moveTo>
                <a:lnTo>
                  <a:pt x="3204875" y="3063714"/>
                </a:lnTo>
                <a:cubicBezTo>
                  <a:pt x="3204875" y="3068326"/>
                  <a:pt x="3204875" y="3077556"/>
                  <a:pt x="3195653" y="3077556"/>
                </a:cubicBezTo>
                <a:cubicBezTo>
                  <a:pt x="3191035" y="3077556"/>
                  <a:pt x="3186423" y="3063714"/>
                  <a:pt x="3186423" y="3059096"/>
                </a:cubicBezTo>
                <a:close/>
                <a:moveTo>
                  <a:pt x="2877341" y="3036039"/>
                </a:moveTo>
                <a:cubicBezTo>
                  <a:pt x="2863503" y="3054495"/>
                  <a:pt x="2854268" y="3077562"/>
                  <a:pt x="2854268" y="3100635"/>
                </a:cubicBezTo>
                <a:cubicBezTo>
                  <a:pt x="2840429" y="3105246"/>
                  <a:pt x="2835819" y="3123702"/>
                  <a:pt x="2835819" y="3137547"/>
                </a:cubicBezTo>
                <a:lnTo>
                  <a:pt x="2877341" y="3142158"/>
                </a:lnTo>
                <a:lnTo>
                  <a:pt x="2900408" y="3072951"/>
                </a:lnTo>
                <a:cubicBezTo>
                  <a:pt x="2905025" y="3072951"/>
                  <a:pt x="2914253" y="3072951"/>
                  <a:pt x="2914253" y="3068334"/>
                </a:cubicBezTo>
                <a:cubicBezTo>
                  <a:pt x="2914253" y="3054495"/>
                  <a:pt x="2886569" y="3040650"/>
                  <a:pt x="2877341" y="3036039"/>
                </a:cubicBezTo>
                <a:close/>
                <a:moveTo>
                  <a:pt x="2983460" y="3022194"/>
                </a:moveTo>
                <a:cubicBezTo>
                  <a:pt x="2946548" y="3022194"/>
                  <a:pt x="2946548" y="3059106"/>
                  <a:pt x="2946548" y="3086790"/>
                </a:cubicBezTo>
                <a:cubicBezTo>
                  <a:pt x="2932709" y="3105246"/>
                  <a:pt x="2914253" y="3128319"/>
                  <a:pt x="2914253" y="3151386"/>
                </a:cubicBezTo>
                <a:cubicBezTo>
                  <a:pt x="2914253" y="3160614"/>
                  <a:pt x="2918864" y="3165231"/>
                  <a:pt x="2928092" y="3165231"/>
                </a:cubicBezTo>
                <a:cubicBezTo>
                  <a:pt x="2937320" y="3137547"/>
                  <a:pt x="2951165" y="3109863"/>
                  <a:pt x="2965004" y="3082179"/>
                </a:cubicBezTo>
                <a:cubicBezTo>
                  <a:pt x="2965004" y="3059106"/>
                  <a:pt x="2983460" y="3045267"/>
                  <a:pt x="2983460" y="3022194"/>
                </a:cubicBezTo>
                <a:close/>
                <a:moveTo>
                  <a:pt x="555731" y="3002696"/>
                </a:moveTo>
                <a:lnTo>
                  <a:pt x="591194" y="3023752"/>
                </a:lnTo>
                <a:cubicBezTo>
                  <a:pt x="584030" y="3041751"/>
                  <a:pt x="570278" y="3064071"/>
                  <a:pt x="555279" y="3065045"/>
                </a:cubicBezTo>
                <a:cubicBezTo>
                  <a:pt x="543342" y="3095039"/>
                  <a:pt x="522991" y="3121676"/>
                  <a:pt x="500828" y="3140649"/>
                </a:cubicBezTo>
                <a:cubicBezTo>
                  <a:pt x="494802" y="3131306"/>
                  <a:pt x="476731" y="3103266"/>
                  <a:pt x="483893" y="3085276"/>
                </a:cubicBezTo>
                <a:cubicBezTo>
                  <a:pt x="486280" y="3079272"/>
                  <a:pt x="494692" y="3082620"/>
                  <a:pt x="498901" y="3084294"/>
                </a:cubicBezTo>
                <a:close/>
                <a:moveTo>
                  <a:pt x="3001916" y="2971444"/>
                </a:moveTo>
                <a:cubicBezTo>
                  <a:pt x="3001916" y="2976054"/>
                  <a:pt x="3006533" y="2980672"/>
                  <a:pt x="3011144" y="2980672"/>
                </a:cubicBezTo>
                <a:lnTo>
                  <a:pt x="3015761" y="2980672"/>
                </a:lnTo>
                <a:cubicBezTo>
                  <a:pt x="3015761" y="2976054"/>
                  <a:pt x="3011144" y="2971444"/>
                  <a:pt x="3006533" y="2971444"/>
                </a:cubicBezTo>
                <a:close/>
                <a:moveTo>
                  <a:pt x="521394" y="2954308"/>
                </a:moveTo>
                <a:cubicBezTo>
                  <a:pt x="529805" y="2957655"/>
                  <a:pt x="531619" y="2965332"/>
                  <a:pt x="526845" y="2977328"/>
                </a:cubicBezTo>
                <a:cubicBezTo>
                  <a:pt x="514911" y="3007313"/>
                  <a:pt x="486149" y="3030613"/>
                  <a:pt x="463988" y="3049588"/>
                </a:cubicBezTo>
                <a:cubicBezTo>
                  <a:pt x="449663" y="3085575"/>
                  <a:pt x="430566" y="3133560"/>
                  <a:pt x="396924" y="3120171"/>
                </a:cubicBezTo>
                <a:cubicBezTo>
                  <a:pt x="408859" y="3090176"/>
                  <a:pt x="432841" y="3078880"/>
                  <a:pt x="444781" y="3048886"/>
                </a:cubicBezTo>
                <a:cubicBezTo>
                  <a:pt x="471717" y="3017917"/>
                  <a:pt x="498660" y="2986949"/>
                  <a:pt x="521394" y="2954308"/>
                </a:cubicBezTo>
                <a:close/>
                <a:moveTo>
                  <a:pt x="3246392" y="2929918"/>
                </a:moveTo>
                <a:cubicBezTo>
                  <a:pt x="3251011" y="2929918"/>
                  <a:pt x="3255622" y="2934536"/>
                  <a:pt x="3255622" y="2939147"/>
                </a:cubicBezTo>
                <a:cubicBezTo>
                  <a:pt x="3255622" y="2943764"/>
                  <a:pt x="3255622" y="2952993"/>
                  <a:pt x="3246392" y="2952993"/>
                </a:cubicBezTo>
                <a:cubicBezTo>
                  <a:pt x="3237162" y="2952993"/>
                  <a:pt x="3237162" y="2939147"/>
                  <a:pt x="3237162" y="2934536"/>
                </a:cubicBezTo>
                <a:close/>
                <a:moveTo>
                  <a:pt x="3015761" y="2911458"/>
                </a:moveTo>
                <a:lnTo>
                  <a:pt x="3015761" y="2925304"/>
                </a:lnTo>
                <a:cubicBezTo>
                  <a:pt x="3015761" y="2939142"/>
                  <a:pt x="3024989" y="2943760"/>
                  <a:pt x="3038828" y="2943760"/>
                </a:cubicBezTo>
                <a:close/>
                <a:moveTo>
                  <a:pt x="810553" y="2904926"/>
                </a:moveTo>
                <a:lnTo>
                  <a:pt x="808225" y="2905459"/>
                </a:lnTo>
                <a:cubicBezTo>
                  <a:pt x="805125" y="2906220"/>
                  <a:pt x="803335" y="2906701"/>
                  <a:pt x="803335" y="2906701"/>
                </a:cubicBezTo>
                <a:lnTo>
                  <a:pt x="806238" y="2910645"/>
                </a:lnTo>
                <a:close/>
                <a:moveTo>
                  <a:pt x="3117392" y="2875778"/>
                </a:moveTo>
                <a:lnTo>
                  <a:pt x="3112652" y="2879164"/>
                </a:lnTo>
                <a:cubicBezTo>
                  <a:pt x="3119575" y="2884931"/>
                  <a:pt x="3124190" y="2892428"/>
                  <a:pt x="3126930" y="2900790"/>
                </a:cubicBezTo>
                <a:lnTo>
                  <a:pt x="3126975" y="2901180"/>
                </a:lnTo>
                <a:lnTo>
                  <a:pt x="3131042" y="2897621"/>
                </a:lnTo>
                <a:close/>
                <a:moveTo>
                  <a:pt x="3278698" y="2846855"/>
                </a:moveTo>
                <a:lnTo>
                  <a:pt x="3297158" y="2879161"/>
                </a:lnTo>
                <a:cubicBezTo>
                  <a:pt x="3283315" y="2879161"/>
                  <a:pt x="3278698" y="2865314"/>
                  <a:pt x="3278698" y="2856084"/>
                </a:cubicBezTo>
                <a:close/>
                <a:moveTo>
                  <a:pt x="3057291" y="2842252"/>
                </a:moveTo>
                <a:cubicBezTo>
                  <a:pt x="3057291" y="2851480"/>
                  <a:pt x="3061901" y="2851480"/>
                  <a:pt x="3071129" y="2851480"/>
                </a:cubicBezTo>
                <a:lnTo>
                  <a:pt x="3075740" y="2851480"/>
                </a:lnTo>
                <a:cubicBezTo>
                  <a:pt x="3075740" y="2842252"/>
                  <a:pt x="3071129" y="2842252"/>
                  <a:pt x="3061901" y="2842252"/>
                </a:cubicBezTo>
                <a:close/>
                <a:moveTo>
                  <a:pt x="3084975" y="2800723"/>
                </a:moveTo>
                <a:cubicBezTo>
                  <a:pt x="3080357" y="2800723"/>
                  <a:pt x="3080357" y="2805340"/>
                  <a:pt x="3075740" y="2805340"/>
                </a:cubicBezTo>
                <a:cubicBezTo>
                  <a:pt x="3075740" y="2809951"/>
                  <a:pt x="3080357" y="2823796"/>
                  <a:pt x="3084975" y="2823796"/>
                </a:cubicBezTo>
                <a:cubicBezTo>
                  <a:pt x="3094203" y="2823796"/>
                  <a:pt x="3094203" y="2814568"/>
                  <a:pt x="3094203" y="2809951"/>
                </a:cubicBezTo>
                <a:cubicBezTo>
                  <a:pt x="3094203" y="2805340"/>
                  <a:pt x="3089585" y="2800723"/>
                  <a:pt x="3084975" y="2800723"/>
                </a:cubicBezTo>
                <a:close/>
                <a:moveTo>
                  <a:pt x="3412500" y="2786876"/>
                </a:moveTo>
                <a:cubicBezTo>
                  <a:pt x="3417112" y="2786876"/>
                  <a:pt x="3421730" y="2791487"/>
                  <a:pt x="3421730" y="2796104"/>
                </a:cubicBezTo>
                <a:cubicBezTo>
                  <a:pt x="3421730" y="2800715"/>
                  <a:pt x="3421730" y="2809943"/>
                  <a:pt x="3412500" y="2809943"/>
                </a:cubicBezTo>
                <a:cubicBezTo>
                  <a:pt x="3407882" y="2809943"/>
                  <a:pt x="3403270" y="2796104"/>
                  <a:pt x="3403270" y="2791487"/>
                </a:cubicBezTo>
                <a:cubicBezTo>
                  <a:pt x="3407882" y="2791487"/>
                  <a:pt x="3407882" y="2786876"/>
                  <a:pt x="3412500" y="2786876"/>
                </a:cubicBezTo>
                <a:close/>
                <a:moveTo>
                  <a:pt x="715440" y="2760548"/>
                </a:moveTo>
                <a:cubicBezTo>
                  <a:pt x="719642" y="2762223"/>
                  <a:pt x="718506" y="2789563"/>
                  <a:pt x="716120" y="2795558"/>
                </a:cubicBezTo>
                <a:lnTo>
                  <a:pt x="694522" y="2800858"/>
                </a:lnTo>
                <a:cubicBezTo>
                  <a:pt x="687358" y="2818858"/>
                  <a:pt x="675990" y="2835172"/>
                  <a:pt x="662804" y="2843820"/>
                </a:cubicBezTo>
                <a:cubicBezTo>
                  <a:pt x="674738" y="2813833"/>
                  <a:pt x="692133" y="2806860"/>
                  <a:pt x="704071" y="2776864"/>
                </a:cubicBezTo>
                <a:cubicBezTo>
                  <a:pt x="706457" y="2770870"/>
                  <a:pt x="711231" y="2758874"/>
                  <a:pt x="715440" y="2760548"/>
                </a:cubicBezTo>
                <a:close/>
                <a:moveTo>
                  <a:pt x="3094203" y="2745355"/>
                </a:moveTo>
                <a:cubicBezTo>
                  <a:pt x="3094203" y="2749972"/>
                  <a:pt x="3098813" y="2763811"/>
                  <a:pt x="3103431" y="2763811"/>
                </a:cubicBezTo>
                <a:cubicBezTo>
                  <a:pt x="3112652" y="2763811"/>
                  <a:pt x="3112652" y="2754583"/>
                  <a:pt x="3112652" y="2749972"/>
                </a:cubicBezTo>
                <a:close/>
                <a:moveTo>
                  <a:pt x="3154181" y="2616168"/>
                </a:moveTo>
                <a:lnTo>
                  <a:pt x="3144953" y="2620785"/>
                </a:lnTo>
                <a:cubicBezTo>
                  <a:pt x="3144953" y="2625396"/>
                  <a:pt x="3144953" y="2639241"/>
                  <a:pt x="3154181" y="2639241"/>
                </a:cubicBezTo>
                <a:cubicBezTo>
                  <a:pt x="3163409" y="2639241"/>
                  <a:pt x="3163409" y="2630013"/>
                  <a:pt x="3163409" y="2625396"/>
                </a:cubicBezTo>
                <a:cubicBezTo>
                  <a:pt x="3163409" y="2620785"/>
                  <a:pt x="3158799" y="2616168"/>
                  <a:pt x="3154181" y="2616168"/>
                </a:cubicBezTo>
                <a:close/>
                <a:moveTo>
                  <a:pt x="3403284" y="2556186"/>
                </a:moveTo>
                <a:lnTo>
                  <a:pt x="3421740" y="2574642"/>
                </a:lnTo>
                <a:lnTo>
                  <a:pt x="3403284" y="2597709"/>
                </a:lnTo>
                <a:cubicBezTo>
                  <a:pt x="3403284" y="2630011"/>
                  <a:pt x="3384828" y="2653077"/>
                  <a:pt x="3384828" y="2685379"/>
                </a:cubicBezTo>
                <a:cubicBezTo>
                  <a:pt x="3370982" y="2689990"/>
                  <a:pt x="3366371" y="2703835"/>
                  <a:pt x="3366371" y="2717674"/>
                </a:cubicBezTo>
                <a:lnTo>
                  <a:pt x="3324841" y="2823797"/>
                </a:lnTo>
                <a:cubicBezTo>
                  <a:pt x="3320231" y="2823797"/>
                  <a:pt x="3301774" y="2823797"/>
                  <a:pt x="3301774" y="2819180"/>
                </a:cubicBezTo>
                <a:cubicBezTo>
                  <a:pt x="3301774" y="2805341"/>
                  <a:pt x="3315613" y="2786885"/>
                  <a:pt x="3315613" y="2768428"/>
                </a:cubicBezTo>
                <a:cubicBezTo>
                  <a:pt x="3334069" y="2726902"/>
                  <a:pt x="3357143" y="2680762"/>
                  <a:pt x="3384828" y="2643850"/>
                </a:cubicBezTo>
                <a:cubicBezTo>
                  <a:pt x="3384828" y="2630011"/>
                  <a:pt x="3375599" y="2556186"/>
                  <a:pt x="3403284" y="2556186"/>
                </a:cubicBezTo>
                <a:close/>
                <a:moveTo>
                  <a:pt x="871607" y="2551730"/>
                </a:moveTo>
                <a:cubicBezTo>
                  <a:pt x="880019" y="2555078"/>
                  <a:pt x="874107" y="2594413"/>
                  <a:pt x="871718" y="2600415"/>
                </a:cubicBezTo>
                <a:lnTo>
                  <a:pt x="840574" y="2629711"/>
                </a:lnTo>
                <a:lnTo>
                  <a:pt x="816702" y="2689694"/>
                </a:lnTo>
                <a:lnTo>
                  <a:pt x="780672" y="2682298"/>
                </a:lnTo>
                <a:lnTo>
                  <a:pt x="763961" y="2724288"/>
                </a:lnTo>
                <a:lnTo>
                  <a:pt x="766237" y="2669609"/>
                </a:lnTo>
                <a:cubicBezTo>
                  <a:pt x="775785" y="2645614"/>
                  <a:pt x="786013" y="2656629"/>
                  <a:pt x="794430" y="2659979"/>
                </a:cubicBezTo>
                <a:cubicBezTo>
                  <a:pt x="828072" y="2673368"/>
                  <a:pt x="814093" y="2598323"/>
                  <a:pt x="821253" y="2580332"/>
                </a:cubicBezTo>
                <a:lnTo>
                  <a:pt x="866833" y="2563726"/>
                </a:lnTo>
                <a:close/>
                <a:moveTo>
                  <a:pt x="3015761" y="2546961"/>
                </a:moveTo>
                <a:lnTo>
                  <a:pt x="3038828" y="2583873"/>
                </a:lnTo>
                <a:lnTo>
                  <a:pt x="3001916" y="2616168"/>
                </a:lnTo>
                <a:lnTo>
                  <a:pt x="3001916" y="2666925"/>
                </a:lnTo>
                <a:cubicBezTo>
                  <a:pt x="3001916" y="2685381"/>
                  <a:pt x="3015761" y="2689992"/>
                  <a:pt x="3034217" y="2689992"/>
                </a:cubicBezTo>
                <a:lnTo>
                  <a:pt x="3038828" y="2689992"/>
                </a:lnTo>
                <a:cubicBezTo>
                  <a:pt x="3038828" y="2662308"/>
                  <a:pt x="3038828" y="2616168"/>
                  <a:pt x="3075740" y="2616168"/>
                </a:cubicBezTo>
                <a:lnTo>
                  <a:pt x="3057291" y="2574646"/>
                </a:lnTo>
                <a:close/>
                <a:moveTo>
                  <a:pt x="724521" y="2541841"/>
                </a:moveTo>
                <a:cubicBezTo>
                  <a:pt x="728724" y="2543511"/>
                  <a:pt x="737135" y="2546861"/>
                  <a:pt x="732361" y="2558857"/>
                </a:cubicBezTo>
                <a:cubicBezTo>
                  <a:pt x="727587" y="2570851"/>
                  <a:pt x="714401" y="2579500"/>
                  <a:pt x="701216" y="2588149"/>
                </a:cubicBezTo>
                <a:lnTo>
                  <a:pt x="679734" y="2642128"/>
                </a:lnTo>
                <a:cubicBezTo>
                  <a:pt x="667120" y="2637108"/>
                  <a:pt x="647909" y="2636415"/>
                  <a:pt x="636541" y="2652729"/>
                </a:cubicBezTo>
                <a:lnTo>
                  <a:pt x="659733" y="2557743"/>
                </a:lnTo>
                <a:cubicBezTo>
                  <a:pt x="679509" y="2544765"/>
                  <a:pt x="707700" y="2535144"/>
                  <a:pt x="724521" y="2541841"/>
                </a:cubicBezTo>
                <a:close/>
                <a:moveTo>
                  <a:pt x="3186476" y="2533116"/>
                </a:moveTo>
                <a:lnTo>
                  <a:pt x="3186476" y="2542344"/>
                </a:lnTo>
                <a:cubicBezTo>
                  <a:pt x="3186476" y="2551572"/>
                  <a:pt x="3191093" y="2565418"/>
                  <a:pt x="3204939" y="2565418"/>
                </a:cubicBezTo>
                <a:close/>
                <a:moveTo>
                  <a:pt x="3320285" y="2473137"/>
                </a:moveTo>
                <a:cubicBezTo>
                  <a:pt x="3315668" y="2473137"/>
                  <a:pt x="3315668" y="2477748"/>
                  <a:pt x="3311057" y="2477748"/>
                </a:cubicBezTo>
                <a:cubicBezTo>
                  <a:pt x="3311057" y="2482366"/>
                  <a:pt x="3315668" y="2496204"/>
                  <a:pt x="3320285" y="2496204"/>
                </a:cubicBezTo>
                <a:cubicBezTo>
                  <a:pt x="3329513" y="2496204"/>
                  <a:pt x="3329513" y="2486976"/>
                  <a:pt x="3329513" y="2482366"/>
                </a:cubicBezTo>
                <a:cubicBezTo>
                  <a:pt x="3329513" y="2477748"/>
                  <a:pt x="3324896" y="2473137"/>
                  <a:pt x="3320285" y="2473137"/>
                </a:cubicBezTo>
                <a:close/>
                <a:moveTo>
                  <a:pt x="1151455" y="2430000"/>
                </a:moveTo>
                <a:cubicBezTo>
                  <a:pt x="1123153" y="2453853"/>
                  <a:pt x="1077606" y="2485009"/>
                  <a:pt x="1061714" y="2527316"/>
                </a:cubicBezTo>
                <a:lnTo>
                  <a:pt x="1033716" y="2537481"/>
                </a:lnTo>
                <a:cubicBezTo>
                  <a:pt x="1026905" y="2555610"/>
                  <a:pt x="1015782" y="2575568"/>
                  <a:pt x="1002824" y="2593975"/>
                </a:cubicBezTo>
                <a:lnTo>
                  <a:pt x="964776" y="2636826"/>
                </a:lnTo>
                <a:lnTo>
                  <a:pt x="961465" y="2663921"/>
                </a:lnTo>
                <a:lnTo>
                  <a:pt x="958963" y="2690997"/>
                </a:lnTo>
                <a:lnTo>
                  <a:pt x="961980" y="2686602"/>
                </a:lnTo>
                <a:cubicBezTo>
                  <a:pt x="972778" y="2672341"/>
                  <a:pt x="981802" y="2662801"/>
                  <a:pt x="986039" y="2664393"/>
                </a:cubicBezTo>
                <a:lnTo>
                  <a:pt x="1019489" y="2601097"/>
                </a:lnTo>
                <a:lnTo>
                  <a:pt x="1074121" y="2545769"/>
                </a:lnTo>
                <a:cubicBezTo>
                  <a:pt x="1085474" y="2515547"/>
                  <a:pt x="1104691" y="2515877"/>
                  <a:pt x="1116044" y="2485657"/>
                </a:cubicBezTo>
                <a:cubicBezTo>
                  <a:pt x="1131327" y="2470715"/>
                  <a:pt x="1144643" y="2448133"/>
                  <a:pt x="1151455" y="2430000"/>
                </a:cubicBezTo>
                <a:close/>
                <a:moveTo>
                  <a:pt x="3458634" y="2422366"/>
                </a:moveTo>
                <a:lnTo>
                  <a:pt x="3477094" y="2426985"/>
                </a:lnTo>
                <a:cubicBezTo>
                  <a:pt x="3477094" y="2431596"/>
                  <a:pt x="3477094" y="2440826"/>
                  <a:pt x="3467864" y="2440826"/>
                </a:cubicBezTo>
                <a:cubicBezTo>
                  <a:pt x="3463246" y="2440826"/>
                  <a:pt x="3458634" y="2426985"/>
                  <a:pt x="3458634" y="2422366"/>
                </a:cubicBezTo>
                <a:close/>
                <a:moveTo>
                  <a:pt x="1167345" y="2387703"/>
                </a:moveTo>
                <a:cubicBezTo>
                  <a:pt x="1165077" y="2393740"/>
                  <a:pt x="1162505" y="2413467"/>
                  <a:pt x="1166743" y="2415059"/>
                </a:cubicBezTo>
                <a:cubicBezTo>
                  <a:pt x="1175219" y="2418243"/>
                  <a:pt x="1179759" y="2406156"/>
                  <a:pt x="1182031" y="2400109"/>
                </a:cubicBezTo>
                <a:close/>
                <a:moveTo>
                  <a:pt x="3144953" y="2256276"/>
                </a:moveTo>
                <a:cubicBezTo>
                  <a:pt x="3144953" y="2265504"/>
                  <a:pt x="3144953" y="2288577"/>
                  <a:pt x="3135725" y="2288577"/>
                </a:cubicBezTo>
                <a:cubicBezTo>
                  <a:pt x="3126497" y="2288577"/>
                  <a:pt x="3121887" y="2279349"/>
                  <a:pt x="3117269" y="2274732"/>
                </a:cubicBezTo>
                <a:lnTo>
                  <a:pt x="3094203" y="2325489"/>
                </a:lnTo>
                <a:cubicBezTo>
                  <a:pt x="3084975" y="2330100"/>
                  <a:pt x="3071129" y="2343945"/>
                  <a:pt x="3071129" y="2353174"/>
                </a:cubicBezTo>
                <a:cubicBezTo>
                  <a:pt x="3071129" y="2371629"/>
                  <a:pt x="3121887" y="2357784"/>
                  <a:pt x="3121887" y="2371629"/>
                </a:cubicBezTo>
                <a:cubicBezTo>
                  <a:pt x="3121887" y="2376240"/>
                  <a:pt x="3117269" y="2380857"/>
                  <a:pt x="3112652" y="2385468"/>
                </a:cubicBezTo>
                <a:lnTo>
                  <a:pt x="3112652" y="2417769"/>
                </a:lnTo>
                <a:lnTo>
                  <a:pt x="3144953" y="2408542"/>
                </a:lnTo>
                <a:lnTo>
                  <a:pt x="3163409" y="2390086"/>
                </a:lnTo>
                <a:cubicBezTo>
                  <a:pt x="3163409" y="2343945"/>
                  <a:pt x="3186476" y="2330100"/>
                  <a:pt x="3186476" y="2293188"/>
                </a:cubicBezTo>
                <a:close/>
                <a:moveTo>
                  <a:pt x="3311057" y="2242437"/>
                </a:moveTo>
                <a:cubicBezTo>
                  <a:pt x="3283373" y="2242437"/>
                  <a:pt x="3292601" y="2316261"/>
                  <a:pt x="3292601" y="2330100"/>
                </a:cubicBezTo>
                <a:cubicBezTo>
                  <a:pt x="3264917" y="2367012"/>
                  <a:pt x="3241844" y="2413152"/>
                  <a:pt x="3223388" y="2454681"/>
                </a:cubicBezTo>
                <a:cubicBezTo>
                  <a:pt x="3223388" y="2473137"/>
                  <a:pt x="3209549" y="2491593"/>
                  <a:pt x="3209549" y="2505432"/>
                </a:cubicBezTo>
                <a:cubicBezTo>
                  <a:pt x="3209549" y="2510050"/>
                  <a:pt x="3228005" y="2510050"/>
                  <a:pt x="3232616" y="2510050"/>
                </a:cubicBezTo>
                <a:lnTo>
                  <a:pt x="3274145" y="2403924"/>
                </a:lnTo>
                <a:cubicBezTo>
                  <a:pt x="3274145" y="2390086"/>
                  <a:pt x="3278756" y="2376240"/>
                  <a:pt x="3292601" y="2371629"/>
                </a:cubicBezTo>
                <a:cubicBezTo>
                  <a:pt x="3292601" y="2339328"/>
                  <a:pt x="3311057" y="2316261"/>
                  <a:pt x="3311057" y="2283960"/>
                </a:cubicBezTo>
                <a:lnTo>
                  <a:pt x="3329513" y="2260893"/>
                </a:lnTo>
                <a:close/>
                <a:moveTo>
                  <a:pt x="3604502" y="2223970"/>
                </a:moveTo>
                <a:lnTo>
                  <a:pt x="3609114" y="2223970"/>
                </a:lnTo>
                <a:cubicBezTo>
                  <a:pt x="3618344" y="2223970"/>
                  <a:pt x="3622962" y="2223970"/>
                  <a:pt x="3622962" y="2233200"/>
                </a:cubicBezTo>
                <a:cubicBezTo>
                  <a:pt x="3622962" y="2237812"/>
                  <a:pt x="3622962" y="2242430"/>
                  <a:pt x="3618344" y="2242430"/>
                </a:cubicBezTo>
                <a:cubicBezTo>
                  <a:pt x="3609114" y="2242430"/>
                  <a:pt x="3604502" y="2233200"/>
                  <a:pt x="3604502" y="2223970"/>
                </a:cubicBezTo>
                <a:close/>
                <a:moveTo>
                  <a:pt x="3567590" y="2113242"/>
                </a:moveTo>
                <a:cubicBezTo>
                  <a:pt x="3576820" y="2113242"/>
                  <a:pt x="3586050" y="2117852"/>
                  <a:pt x="3586050" y="2127078"/>
                </a:cubicBezTo>
                <a:lnTo>
                  <a:pt x="3581439" y="2127078"/>
                </a:lnTo>
                <a:cubicBezTo>
                  <a:pt x="3572209" y="2127078"/>
                  <a:pt x="3567590" y="2122468"/>
                  <a:pt x="3567590" y="2113242"/>
                </a:cubicBezTo>
                <a:close/>
                <a:moveTo>
                  <a:pt x="3366425" y="2108628"/>
                </a:moveTo>
                <a:cubicBezTo>
                  <a:pt x="3366425" y="2113245"/>
                  <a:pt x="3371036" y="2127084"/>
                  <a:pt x="3375653" y="2127084"/>
                </a:cubicBezTo>
                <a:cubicBezTo>
                  <a:pt x="3384881" y="2127084"/>
                  <a:pt x="3384881" y="2117856"/>
                  <a:pt x="3384881" y="2113245"/>
                </a:cubicBezTo>
                <a:close/>
                <a:moveTo>
                  <a:pt x="1164650" y="2084716"/>
                </a:moveTo>
                <a:lnTo>
                  <a:pt x="1142027" y="2166044"/>
                </a:lnTo>
                <a:lnTo>
                  <a:pt x="1129868" y="2098668"/>
                </a:lnTo>
                <a:close/>
                <a:moveTo>
                  <a:pt x="1504882" y="2074222"/>
                </a:moveTo>
                <a:cubicBezTo>
                  <a:pt x="1502497" y="2080216"/>
                  <a:pt x="1502497" y="2080216"/>
                  <a:pt x="1495906" y="2084547"/>
                </a:cubicBezTo>
                <a:lnTo>
                  <a:pt x="1502497" y="2080216"/>
                </a:lnTo>
                <a:close/>
                <a:moveTo>
                  <a:pt x="3701395" y="1933280"/>
                </a:moveTo>
                <a:lnTo>
                  <a:pt x="3706013" y="1984039"/>
                </a:lnTo>
                <a:cubicBezTo>
                  <a:pt x="3673711" y="1984039"/>
                  <a:pt x="3701395" y="2002495"/>
                  <a:pt x="3710623" y="2011723"/>
                </a:cubicBezTo>
                <a:lnTo>
                  <a:pt x="3710623" y="2076321"/>
                </a:lnTo>
                <a:lnTo>
                  <a:pt x="3673711" y="2076321"/>
                </a:lnTo>
                <a:lnTo>
                  <a:pt x="3669101" y="2113234"/>
                </a:lnTo>
                <a:cubicBezTo>
                  <a:pt x="3659873" y="2113234"/>
                  <a:pt x="3636799" y="2113234"/>
                  <a:pt x="3636799" y="2099388"/>
                </a:cubicBezTo>
                <a:lnTo>
                  <a:pt x="3636799" y="1988650"/>
                </a:lnTo>
                <a:cubicBezTo>
                  <a:pt x="3655255" y="1993267"/>
                  <a:pt x="3673711" y="1979421"/>
                  <a:pt x="3673711" y="1960965"/>
                </a:cubicBezTo>
                <a:close/>
                <a:moveTo>
                  <a:pt x="2201974" y="1913923"/>
                </a:moveTo>
                <a:cubicBezTo>
                  <a:pt x="2193569" y="1910578"/>
                  <a:pt x="2188795" y="1922574"/>
                  <a:pt x="2186406" y="1928575"/>
                </a:cubicBezTo>
                <a:lnTo>
                  <a:pt x="2200841" y="1941264"/>
                </a:lnTo>
                <a:cubicBezTo>
                  <a:pt x="2203227" y="1935270"/>
                  <a:pt x="2206183" y="1915598"/>
                  <a:pt x="2201974" y="1913923"/>
                </a:cubicBezTo>
                <a:close/>
                <a:moveTo>
                  <a:pt x="3569441" y="1910229"/>
                </a:moveTo>
                <a:cubicBezTo>
                  <a:pt x="3569441" y="1919457"/>
                  <a:pt x="3574052" y="1928685"/>
                  <a:pt x="3583280" y="1928685"/>
                </a:cubicBezTo>
                <a:cubicBezTo>
                  <a:pt x="3587897" y="1928685"/>
                  <a:pt x="3587897" y="1924068"/>
                  <a:pt x="3587897" y="1919457"/>
                </a:cubicBezTo>
                <a:cubicBezTo>
                  <a:pt x="3587897" y="1910229"/>
                  <a:pt x="3583280" y="1910229"/>
                  <a:pt x="3574052" y="1910229"/>
                </a:cubicBezTo>
                <a:close/>
                <a:moveTo>
                  <a:pt x="3821367" y="1896368"/>
                </a:moveTo>
                <a:cubicBezTo>
                  <a:pt x="3830601" y="1896368"/>
                  <a:pt x="3839828" y="1900986"/>
                  <a:pt x="3839828" y="1910215"/>
                </a:cubicBezTo>
                <a:cubicBezTo>
                  <a:pt x="3839828" y="1928672"/>
                  <a:pt x="3821367" y="1951740"/>
                  <a:pt x="3812146" y="1965587"/>
                </a:cubicBezTo>
                <a:cubicBezTo>
                  <a:pt x="3802918" y="1965587"/>
                  <a:pt x="3798301" y="1960969"/>
                  <a:pt x="3798301" y="1951740"/>
                </a:cubicBezTo>
                <a:cubicBezTo>
                  <a:pt x="3798301" y="1933283"/>
                  <a:pt x="3812146" y="1914826"/>
                  <a:pt x="3821367" y="1896368"/>
                </a:cubicBezTo>
                <a:close/>
                <a:moveTo>
                  <a:pt x="1290252" y="1891531"/>
                </a:moveTo>
                <a:cubicBezTo>
                  <a:pt x="1298664" y="1894879"/>
                  <a:pt x="1287413" y="1959881"/>
                  <a:pt x="1282639" y="1971877"/>
                </a:cubicBezTo>
                <a:lnTo>
                  <a:pt x="1291049" y="1975224"/>
                </a:lnTo>
                <a:cubicBezTo>
                  <a:pt x="1286275" y="1987220"/>
                  <a:pt x="1256267" y="1989174"/>
                  <a:pt x="1252058" y="1987499"/>
                </a:cubicBezTo>
                <a:lnTo>
                  <a:pt x="1225803" y="2053469"/>
                </a:lnTo>
                <a:cubicBezTo>
                  <a:pt x="1208980" y="2046776"/>
                  <a:pt x="1192159" y="2040079"/>
                  <a:pt x="1204092" y="2010095"/>
                </a:cubicBezTo>
                <a:cubicBezTo>
                  <a:pt x="1244674" y="1908126"/>
                  <a:pt x="1261607" y="1963506"/>
                  <a:pt x="1285477" y="1903527"/>
                </a:cubicBezTo>
                <a:close/>
                <a:moveTo>
                  <a:pt x="1426307" y="1806727"/>
                </a:moveTo>
                <a:cubicBezTo>
                  <a:pt x="1430510" y="1808399"/>
                  <a:pt x="1427560" y="1828067"/>
                  <a:pt x="1425170" y="1834071"/>
                </a:cubicBezTo>
                <a:lnTo>
                  <a:pt x="1410734" y="1821371"/>
                </a:lnTo>
                <a:cubicBezTo>
                  <a:pt x="1413120" y="1815377"/>
                  <a:pt x="1417895" y="1803379"/>
                  <a:pt x="1426307" y="1806727"/>
                </a:cubicBezTo>
                <a:close/>
                <a:moveTo>
                  <a:pt x="3532529" y="1799493"/>
                </a:moveTo>
                <a:cubicBezTo>
                  <a:pt x="3532529" y="1808721"/>
                  <a:pt x="3537147" y="1813332"/>
                  <a:pt x="3546375" y="1813332"/>
                </a:cubicBezTo>
                <a:lnTo>
                  <a:pt x="3550985" y="1813332"/>
                </a:lnTo>
                <a:cubicBezTo>
                  <a:pt x="3550985" y="1804104"/>
                  <a:pt x="3541757" y="1799493"/>
                  <a:pt x="3532529" y="1799493"/>
                </a:cubicBezTo>
                <a:close/>
                <a:moveTo>
                  <a:pt x="1583166" y="1632904"/>
                </a:moveTo>
                <a:lnTo>
                  <a:pt x="1580780" y="1638898"/>
                </a:lnTo>
                <a:lnTo>
                  <a:pt x="1574184" y="1643229"/>
                </a:lnTo>
                <a:cubicBezTo>
                  <a:pt x="1580780" y="1638898"/>
                  <a:pt x="1580780" y="1638898"/>
                  <a:pt x="1583166" y="1632904"/>
                </a:cubicBezTo>
                <a:close/>
                <a:moveTo>
                  <a:pt x="2679192" y="1607278"/>
                </a:moveTo>
                <a:lnTo>
                  <a:pt x="2677751" y="1609750"/>
                </a:lnTo>
                <a:lnTo>
                  <a:pt x="2678453" y="1610249"/>
                </a:lnTo>
                <a:close/>
                <a:moveTo>
                  <a:pt x="2657983" y="1582124"/>
                </a:moveTo>
                <a:cubicBezTo>
                  <a:pt x="2652429" y="1580782"/>
                  <a:pt x="2646576" y="1580190"/>
                  <a:pt x="2645382" y="1583191"/>
                </a:cubicBezTo>
                <a:cubicBezTo>
                  <a:pt x="2645382" y="1583191"/>
                  <a:pt x="2647186" y="1584778"/>
                  <a:pt x="2649957" y="1587183"/>
                </a:cubicBezTo>
                <a:lnTo>
                  <a:pt x="2651020" y="1588095"/>
                </a:lnTo>
                <a:lnTo>
                  <a:pt x="2660356" y="1582827"/>
                </a:lnTo>
                <a:close/>
                <a:moveTo>
                  <a:pt x="1641239" y="1572644"/>
                </a:moveTo>
                <a:lnTo>
                  <a:pt x="1603498" y="1606261"/>
                </a:lnTo>
                <a:lnTo>
                  <a:pt x="1617254" y="1583941"/>
                </a:lnTo>
                <a:close/>
                <a:moveTo>
                  <a:pt x="2682546" y="1563237"/>
                </a:moveTo>
                <a:cubicBezTo>
                  <a:pt x="2680444" y="1562401"/>
                  <a:pt x="2677602" y="1566483"/>
                  <a:pt x="2674988" y="1571522"/>
                </a:cubicBezTo>
                <a:lnTo>
                  <a:pt x="2673197" y="1575579"/>
                </a:lnTo>
                <a:lnTo>
                  <a:pt x="2674820" y="1574664"/>
                </a:lnTo>
                <a:lnTo>
                  <a:pt x="2685007" y="1569240"/>
                </a:lnTo>
                <a:close/>
                <a:moveTo>
                  <a:pt x="2810849" y="1470895"/>
                </a:moveTo>
                <a:cubicBezTo>
                  <a:pt x="2795520" y="1469679"/>
                  <a:pt x="2788929" y="1478781"/>
                  <a:pt x="2782770" y="1491962"/>
                </a:cubicBezTo>
                <a:lnTo>
                  <a:pt x="2780675" y="1496380"/>
                </a:lnTo>
                <a:lnTo>
                  <a:pt x="2784260" y="1495719"/>
                </a:lnTo>
                <a:lnTo>
                  <a:pt x="2821126" y="1473601"/>
                </a:lnTo>
                <a:close/>
                <a:moveTo>
                  <a:pt x="1707621" y="1467060"/>
                </a:moveTo>
                <a:cubicBezTo>
                  <a:pt x="1687267" y="1493703"/>
                  <a:pt x="1671130" y="1522016"/>
                  <a:pt x="1656807" y="1558004"/>
                </a:cubicBezTo>
                <a:lnTo>
                  <a:pt x="1665105" y="1512676"/>
                </a:lnTo>
                <a:close/>
                <a:moveTo>
                  <a:pt x="1750700" y="1407771"/>
                </a:moveTo>
                <a:lnTo>
                  <a:pt x="1748316" y="1413760"/>
                </a:lnTo>
                <a:lnTo>
                  <a:pt x="1748314" y="1413767"/>
                </a:lnTo>
                <a:lnTo>
                  <a:pt x="1748308" y="1413771"/>
                </a:lnTo>
                <a:lnTo>
                  <a:pt x="1739334" y="1424085"/>
                </a:lnTo>
                <a:lnTo>
                  <a:pt x="1741718" y="1418096"/>
                </a:lnTo>
                <a:lnTo>
                  <a:pt x="1741720" y="1418089"/>
                </a:lnTo>
                <a:lnTo>
                  <a:pt x="1744632" y="1412306"/>
                </a:lnTo>
                <a:cubicBezTo>
                  <a:pt x="1746351" y="1409517"/>
                  <a:pt x="1748596" y="1406933"/>
                  <a:pt x="1750700" y="1407771"/>
                </a:cubicBezTo>
                <a:close/>
                <a:moveTo>
                  <a:pt x="3241364" y="0"/>
                </a:moveTo>
                <a:cubicBezTo>
                  <a:pt x="3204994" y="103636"/>
                  <a:pt x="3112127" y="177844"/>
                  <a:pt x="3085866" y="243828"/>
                </a:cubicBezTo>
                <a:lnTo>
                  <a:pt x="3047562" y="291111"/>
                </a:lnTo>
                <a:cubicBezTo>
                  <a:pt x="3026076" y="345097"/>
                  <a:pt x="2894564" y="577622"/>
                  <a:pt x="2848417" y="607897"/>
                </a:cubicBezTo>
                <a:lnTo>
                  <a:pt x="2807720" y="661180"/>
                </a:lnTo>
                <a:cubicBezTo>
                  <a:pt x="2793397" y="697168"/>
                  <a:pt x="2812612" y="697861"/>
                  <a:pt x="2800674" y="727857"/>
                </a:cubicBezTo>
                <a:lnTo>
                  <a:pt x="2762367" y="775136"/>
                </a:lnTo>
                <a:cubicBezTo>
                  <a:pt x="2744979" y="782112"/>
                  <a:pt x="2728838" y="810435"/>
                  <a:pt x="2721679" y="828424"/>
                </a:cubicBezTo>
                <a:lnTo>
                  <a:pt x="2693485" y="838054"/>
                </a:lnTo>
                <a:cubicBezTo>
                  <a:pt x="2682800" y="889384"/>
                  <a:pt x="2621763" y="969308"/>
                  <a:pt x="2592433" y="1006276"/>
                </a:cubicBezTo>
                <a:cubicBezTo>
                  <a:pt x="2621873" y="1017993"/>
                  <a:pt x="2546400" y="1085228"/>
                  <a:pt x="2537421" y="1095553"/>
                </a:cubicBezTo>
                <a:lnTo>
                  <a:pt x="2463311" y="1232809"/>
                </a:lnTo>
                <a:cubicBezTo>
                  <a:pt x="2454899" y="1229461"/>
                  <a:pt x="2448306" y="1233781"/>
                  <a:pt x="2443530" y="1245777"/>
                </a:cubicBezTo>
                <a:cubicBezTo>
                  <a:pt x="2438757" y="1257771"/>
                  <a:pt x="2435231" y="1291114"/>
                  <a:pt x="2443641" y="1294462"/>
                </a:cubicBezTo>
                <a:cubicBezTo>
                  <a:pt x="2456260" y="1299484"/>
                  <a:pt x="2468198" y="1269488"/>
                  <a:pt x="2472971" y="1257494"/>
                </a:cubicBezTo>
                <a:cubicBezTo>
                  <a:pt x="2485585" y="1262514"/>
                  <a:pt x="2496948" y="1246196"/>
                  <a:pt x="2504111" y="1228198"/>
                </a:cubicBezTo>
                <a:cubicBezTo>
                  <a:pt x="2535142" y="1150228"/>
                  <a:pt x="2621420" y="1080340"/>
                  <a:pt x="2635742" y="1044353"/>
                </a:cubicBezTo>
                <a:cubicBezTo>
                  <a:pt x="2635742" y="1044353"/>
                  <a:pt x="2642902" y="1026363"/>
                  <a:pt x="2647106" y="1028035"/>
                </a:cubicBezTo>
                <a:cubicBezTo>
                  <a:pt x="2647106" y="1028035"/>
                  <a:pt x="2645396" y="1069044"/>
                  <a:pt x="2643011" y="1075037"/>
                </a:cubicBezTo>
                <a:lnTo>
                  <a:pt x="2607202" y="1165013"/>
                </a:lnTo>
                <a:cubicBezTo>
                  <a:pt x="2585041" y="1183984"/>
                  <a:pt x="2549687" y="1211602"/>
                  <a:pt x="2537753" y="1241587"/>
                </a:cubicBezTo>
                <a:cubicBezTo>
                  <a:pt x="2532979" y="1253584"/>
                  <a:pt x="2539001" y="1262932"/>
                  <a:pt x="2547418" y="1266282"/>
                </a:cubicBezTo>
                <a:lnTo>
                  <a:pt x="2500132" y="1323887"/>
                </a:lnTo>
                <a:cubicBezTo>
                  <a:pt x="2470692" y="1312170"/>
                  <a:pt x="2483421" y="1365877"/>
                  <a:pt x="2453980" y="1354160"/>
                </a:cubicBezTo>
                <a:lnTo>
                  <a:pt x="2425334" y="1426137"/>
                </a:lnTo>
                <a:cubicBezTo>
                  <a:pt x="2472052" y="1382193"/>
                  <a:pt x="2567871" y="1288318"/>
                  <a:pt x="2594131" y="1222336"/>
                </a:cubicBezTo>
                <a:lnTo>
                  <a:pt x="2622319" y="1212716"/>
                </a:lnTo>
                <a:cubicBezTo>
                  <a:pt x="2627093" y="1200720"/>
                  <a:pt x="2640845" y="1178401"/>
                  <a:pt x="2653463" y="1183424"/>
                </a:cubicBezTo>
                <a:cubicBezTo>
                  <a:pt x="2690068" y="1177142"/>
                  <a:pt x="2691087" y="1101122"/>
                  <a:pt x="2727689" y="1094841"/>
                </a:cubicBezTo>
                <a:lnTo>
                  <a:pt x="2825332" y="1008637"/>
                </a:lnTo>
                <a:cubicBezTo>
                  <a:pt x="2834881" y="984645"/>
                  <a:pt x="2911491" y="890070"/>
                  <a:pt x="2936723" y="900112"/>
                </a:cubicBezTo>
                <a:cubicBezTo>
                  <a:pt x="2940925" y="901784"/>
                  <a:pt x="2938536" y="907788"/>
                  <a:pt x="2936151" y="913781"/>
                </a:cubicBezTo>
                <a:lnTo>
                  <a:pt x="2914665" y="967767"/>
                </a:lnTo>
                <a:lnTo>
                  <a:pt x="2885909" y="991057"/>
                </a:lnTo>
                <a:cubicBezTo>
                  <a:pt x="2873972" y="1021051"/>
                  <a:pt x="2836350" y="1103352"/>
                  <a:pt x="2806910" y="1091635"/>
                </a:cubicBezTo>
                <a:cubicBezTo>
                  <a:pt x="2799138" y="1105043"/>
                  <a:pt x="2787205" y="1123743"/>
                  <a:pt x="2772124" y="1146360"/>
                </a:cubicBezTo>
                <a:lnTo>
                  <a:pt x="2756783" y="1168718"/>
                </a:lnTo>
                <a:lnTo>
                  <a:pt x="2756723" y="1168955"/>
                </a:lnTo>
                <a:lnTo>
                  <a:pt x="2756654" y="1168906"/>
                </a:lnTo>
                <a:lnTo>
                  <a:pt x="2718449" y="1224590"/>
                </a:lnTo>
                <a:cubicBezTo>
                  <a:pt x="2687901" y="1268207"/>
                  <a:pt x="2652551" y="1317546"/>
                  <a:pt x="2615819" y="1367970"/>
                </a:cubicBezTo>
                <a:lnTo>
                  <a:pt x="2601292" y="1387596"/>
                </a:lnTo>
                <a:lnTo>
                  <a:pt x="2601807" y="1399092"/>
                </a:lnTo>
                <a:cubicBezTo>
                  <a:pt x="2597032" y="1411090"/>
                  <a:pt x="2583844" y="1419738"/>
                  <a:pt x="2577250" y="1424057"/>
                </a:cubicBezTo>
                <a:lnTo>
                  <a:pt x="2576414" y="1421209"/>
                </a:lnTo>
                <a:lnTo>
                  <a:pt x="2504887" y="1517845"/>
                </a:lnTo>
                <a:cubicBezTo>
                  <a:pt x="2432724" y="1613742"/>
                  <a:pt x="2368707" y="1695417"/>
                  <a:pt x="2340194" y="1725758"/>
                </a:cubicBezTo>
                <a:cubicBezTo>
                  <a:pt x="2330645" y="1749750"/>
                  <a:pt x="2318032" y="1744728"/>
                  <a:pt x="2308484" y="1768721"/>
                </a:cubicBezTo>
                <a:cubicBezTo>
                  <a:pt x="2291091" y="1775695"/>
                  <a:pt x="2274949" y="1804005"/>
                  <a:pt x="2265400" y="1827997"/>
                </a:cubicBezTo>
                <a:cubicBezTo>
                  <a:pt x="2263011" y="1834001"/>
                  <a:pt x="2255851" y="1851990"/>
                  <a:pt x="2260058" y="1853664"/>
                </a:cubicBezTo>
                <a:cubicBezTo>
                  <a:pt x="2268470" y="1857012"/>
                  <a:pt x="2318712" y="1779734"/>
                  <a:pt x="2323486" y="1767739"/>
                </a:cubicBezTo>
                <a:cubicBezTo>
                  <a:pt x="2361332" y="1782800"/>
                  <a:pt x="2382137" y="1693810"/>
                  <a:pt x="2419983" y="1708872"/>
                </a:cubicBezTo>
                <a:lnTo>
                  <a:pt x="2510351" y="1591980"/>
                </a:lnTo>
                <a:cubicBezTo>
                  <a:pt x="2519899" y="1567988"/>
                  <a:pt x="2615718" y="1474114"/>
                  <a:pt x="2619926" y="1475789"/>
                </a:cubicBezTo>
                <a:lnTo>
                  <a:pt x="2636748" y="1482484"/>
                </a:lnTo>
                <a:cubicBezTo>
                  <a:pt x="2643911" y="1464486"/>
                  <a:pt x="2660047" y="1436171"/>
                  <a:pt x="2673231" y="1427522"/>
                </a:cubicBezTo>
                <a:cubicBezTo>
                  <a:pt x="2692328" y="1379539"/>
                  <a:pt x="2730745" y="1380932"/>
                  <a:pt x="2752230" y="1326946"/>
                </a:cubicBezTo>
                <a:lnTo>
                  <a:pt x="2800197" y="1304347"/>
                </a:lnTo>
                <a:lnTo>
                  <a:pt x="2838391" y="1208380"/>
                </a:lnTo>
                <a:cubicBezTo>
                  <a:pt x="2846801" y="1211727"/>
                  <a:pt x="2855213" y="1215075"/>
                  <a:pt x="2862372" y="1197083"/>
                </a:cubicBezTo>
                <a:cubicBezTo>
                  <a:pt x="2867148" y="1185088"/>
                  <a:pt x="2871921" y="1173094"/>
                  <a:pt x="2884534" y="1178111"/>
                </a:cubicBezTo>
                <a:cubicBezTo>
                  <a:pt x="2900108" y="1163461"/>
                  <a:pt x="2919314" y="1164163"/>
                  <a:pt x="2931934" y="1169185"/>
                </a:cubicBezTo>
                <a:lnTo>
                  <a:pt x="2967170" y="1092879"/>
                </a:lnTo>
                <a:cubicBezTo>
                  <a:pt x="2983992" y="1099574"/>
                  <a:pt x="2996611" y="1104596"/>
                  <a:pt x="2984674" y="1134590"/>
                </a:cubicBezTo>
                <a:lnTo>
                  <a:pt x="2972740" y="1164575"/>
                </a:lnTo>
                <a:cubicBezTo>
                  <a:pt x="2940345" y="1172531"/>
                  <a:pt x="2905786" y="1283845"/>
                  <a:pt x="2893853" y="1313829"/>
                </a:cubicBezTo>
                <a:cubicBezTo>
                  <a:pt x="2889651" y="1312156"/>
                  <a:pt x="2877033" y="1307134"/>
                  <a:pt x="2872258" y="1319130"/>
                </a:cubicBezTo>
                <a:cubicBezTo>
                  <a:pt x="2867482" y="1331126"/>
                  <a:pt x="2872940" y="1354146"/>
                  <a:pt x="2874756" y="1361813"/>
                </a:cubicBezTo>
                <a:lnTo>
                  <a:pt x="2833133" y="1466397"/>
                </a:lnTo>
                <a:lnTo>
                  <a:pt x="2853467" y="1454197"/>
                </a:lnTo>
                <a:cubicBezTo>
                  <a:pt x="2853467" y="1417285"/>
                  <a:pt x="2922674" y="1431123"/>
                  <a:pt x="2922674" y="1394211"/>
                </a:cubicBezTo>
                <a:lnTo>
                  <a:pt x="2959586" y="1371145"/>
                </a:lnTo>
                <a:cubicBezTo>
                  <a:pt x="2968821" y="1371145"/>
                  <a:pt x="2987277" y="1366528"/>
                  <a:pt x="2987277" y="1352689"/>
                </a:cubicBezTo>
                <a:cubicBezTo>
                  <a:pt x="2996498" y="1348071"/>
                  <a:pt x="3014961" y="1343461"/>
                  <a:pt x="3024189" y="1343461"/>
                </a:cubicBezTo>
                <a:cubicBezTo>
                  <a:pt x="3042645" y="1343461"/>
                  <a:pt x="3051873" y="1352689"/>
                  <a:pt x="3051873" y="1371145"/>
                </a:cubicBezTo>
                <a:lnTo>
                  <a:pt x="2982660" y="1403440"/>
                </a:lnTo>
                <a:cubicBezTo>
                  <a:pt x="2941130" y="1403440"/>
                  <a:pt x="2941130" y="1458807"/>
                  <a:pt x="2904218" y="1458807"/>
                </a:cubicBezTo>
                <a:cubicBezTo>
                  <a:pt x="2879997" y="1472649"/>
                  <a:pt x="2832415" y="1507254"/>
                  <a:pt x="2792620" y="1523692"/>
                </a:cubicBezTo>
                <a:lnTo>
                  <a:pt x="2759137" y="1531996"/>
                </a:lnTo>
                <a:lnTo>
                  <a:pt x="2754314" y="1537152"/>
                </a:lnTo>
                <a:lnTo>
                  <a:pt x="2738113" y="1569543"/>
                </a:lnTo>
                <a:lnTo>
                  <a:pt x="2733390" y="1570134"/>
                </a:lnTo>
                <a:lnTo>
                  <a:pt x="2700161" y="1653625"/>
                </a:lnTo>
                <a:lnTo>
                  <a:pt x="2696321" y="1657200"/>
                </a:lnTo>
                <a:lnTo>
                  <a:pt x="2708859" y="1650545"/>
                </a:lnTo>
                <a:cubicBezTo>
                  <a:pt x="2792561" y="1605992"/>
                  <a:pt x="2880805" y="1554951"/>
                  <a:pt x="2932709" y="1485741"/>
                </a:cubicBezTo>
                <a:cubicBezTo>
                  <a:pt x="2932709" y="1471896"/>
                  <a:pt x="2941937" y="1467285"/>
                  <a:pt x="2955776" y="1467285"/>
                </a:cubicBezTo>
                <a:lnTo>
                  <a:pt x="2965004" y="1467285"/>
                </a:lnTo>
                <a:lnTo>
                  <a:pt x="2988077" y="1434984"/>
                </a:lnTo>
                <a:cubicBezTo>
                  <a:pt x="3024989" y="1425756"/>
                  <a:pt x="3061901" y="1407300"/>
                  <a:pt x="3089585" y="1384233"/>
                </a:cubicBezTo>
                <a:cubicBezTo>
                  <a:pt x="3121887" y="1384233"/>
                  <a:pt x="3098813" y="1342704"/>
                  <a:pt x="3131115" y="1342704"/>
                </a:cubicBezTo>
                <a:cubicBezTo>
                  <a:pt x="3131115" y="1328865"/>
                  <a:pt x="3140343" y="1319637"/>
                  <a:pt x="3154181" y="1319637"/>
                </a:cubicBezTo>
                <a:lnTo>
                  <a:pt x="3163409" y="1319637"/>
                </a:lnTo>
                <a:cubicBezTo>
                  <a:pt x="3163409" y="1305792"/>
                  <a:pt x="3172637" y="1282726"/>
                  <a:pt x="3186476" y="1278108"/>
                </a:cubicBezTo>
                <a:cubicBezTo>
                  <a:pt x="3204939" y="1282726"/>
                  <a:pt x="3223388" y="1268880"/>
                  <a:pt x="3223388" y="1245814"/>
                </a:cubicBezTo>
                <a:cubicBezTo>
                  <a:pt x="3251072" y="1204284"/>
                  <a:pt x="3278756" y="1162762"/>
                  <a:pt x="3311057" y="1125850"/>
                </a:cubicBezTo>
                <a:cubicBezTo>
                  <a:pt x="3334124" y="1125850"/>
                  <a:pt x="3352580" y="1107394"/>
                  <a:pt x="3375653" y="1107394"/>
                </a:cubicBezTo>
                <a:cubicBezTo>
                  <a:pt x="3380264" y="1102777"/>
                  <a:pt x="3389499" y="1088938"/>
                  <a:pt x="3398727" y="1088938"/>
                </a:cubicBezTo>
                <a:cubicBezTo>
                  <a:pt x="3403337" y="1088938"/>
                  <a:pt x="3403337" y="1093549"/>
                  <a:pt x="3403337" y="1098166"/>
                </a:cubicBezTo>
                <a:lnTo>
                  <a:pt x="3491000" y="1135078"/>
                </a:lnTo>
                <a:lnTo>
                  <a:pt x="3467933" y="1181218"/>
                </a:lnTo>
                <a:cubicBezTo>
                  <a:pt x="3467933" y="1181218"/>
                  <a:pt x="3449477" y="1181218"/>
                  <a:pt x="3449477" y="1185828"/>
                </a:cubicBezTo>
                <a:cubicBezTo>
                  <a:pt x="3449477" y="1190446"/>
                  <a:pt x="3486389" y="1195056"/>
                  <a:pt x="3491000" y="1195056"/>
                </a:cubicBezTo>
                <a:lnTo>
                  <a:pt x="3527912" y="1162762"/>
                </a:lnTo>
                <a:cubicBezTo>
                  <a:pt x="3546375" y="1162762"/>
                  <a:pt x="3569441" y="1167372"/>
                  <a:pt x="3578669" y="1181218"/>
                </a:cubicBezTo>
                <a:cubicBezTo>
                  <a:pt x="3610964" y="1181218"/>
                  <a:pt x="3694016" y="1236586"/>
                  <a:pt x="3694016" y="1273497"/>
                </a:cubicBezTo>
                <a:cubicBezTo>
                  <a:pt x="3694016" y="1278108"/>
                  <a:pt x="3694016" y="1291954"/>
                  <a:pt x="3703244" y="1291954"/>
                </a:cubicBezTo>
                <a:lnTo>
                  <a:pt x="3712472" y="1291954"/>
                </a:lnTo>
                <a:lnTo>
                  <a:pt x="3703244" y="1328865"/>
                </a:lnTo>
                <a:cubicBezTo>
                  <a:pt x="3707861" y="1342704"/>
                  <a:pt x="3707861" y="1402689"/>
                  <a:pt x="3726317" y="1402689"/>
                </a:cubicBezTo>
                <a:lnTo>
                  <a:pt x="3730928" y="1402689"/>
                </a:lnTo>
                <a:cubicBezTo>
                  <a:pt x="3717089" y="1458057"/>
                  <a:pt x="3698633" y="1508808"/>
                  <a:pt x="3675560" y="1559565"/>
                </a:cubicBezTo>
                <a:cubicBezTo>
                  <a:pt x="3675560" y="1564175"/>
                  <a:pt x="3675560" y="1582631"/>
                  <a:pt x="3670949" y="1582631"/>
                </a:cubicBezTo>
                <a:cubicBezTo>
                  <a:pt x="3661721" y="1582631"/>
                  <a:pt x="3643265" y="1554948"/>
                  <a:pt x="3638648" y="1573404"/>
                </a:cubicBezTo>
                <a:lnTo>
                  <a:pt x="3638648" y="1596477"/>
                </a:lnTo>
                <a:cubicBezTo>
                  <a:pt x="3638648" y="1628772"/>
                  <a:pt x="3601736" y="1637999"/>
                  <a:pt x="3601736" y="1670301"/>
                </a:cubicBezTo>
                <a:cubicBezTo>
                  <a:pt x="3574052" y="1670301"/>
                  <a:pt x="3569441" y="1771809"/>
                  <a:pt x="3569441" y="1794876"/>
                </a:cubicBezTo>
                <a:lnTo>
                  <a:pt x="3587897" y="1822560"/>
                </a:lnTo>
                <a:cubicBezTo>
                  <a:pt x="3601736" y="1827177"/>
                  <a:pt x="3601736" y="1854861"/>
                  <a:pt x="3601736" y="1864089"/>
                </a:cubicBezTo>
                <a:lnTo>
                  <a:pt x="3587897" y="1882545"/>
                </a:lnTo>
                <a:lnTo>
                  <a:pt x="3601736" y="1882545"/>
                </a:lnTo>
                <a:cubicBezTo>
                  <a:pt x="3606353" y="1873317"/>
                  <a:pt x="3657104" y="1794876"/>
                  <a:pt x="3666332" y="1794876"/>
                </a:cubicBezTo>
                <a:cubicBezTo>
                  <a:pt x="3675560" y="1794876"/>
                  <a:pt x="3675560" y="1841016"/>
                  <a:pt x="3675560" y="1850244"/>
                </a:cubicBezTo>
                <a:cubicBezTo>
                  <a:pt x="3629420" y="1873317"/>
                  <a:pt x="3592508" y="1979436"/>
                  <a:pt x="3578669" y="2020965"/>
                </a:cubicBezTo>
                <a:cubicBezTo>
                  <a:pt x="3574052" y="2020965"/>
                  <a:pt x="3550985" y="2020965"/>
                  <a:pt x="3550985" y="2025576"/>
                </a:cubicBezTo>
                <a:cubicBezTo>
                  <a:pt x="3550985" y="2034804"/>
                  <a:pt x="3578669" y="2048649"/>
                  <a:pt x="3555603" y="2053260"/>
                </a:cubicBezTo>
                <a:lnTo>
                  <a:pt x="3546375" y="2053260"/>
                </a:lnTo>
                <a:cubicBezTo>
                  <a:pt x="3541757" y="2053260"/>
                  <a:pt x="3527912" y="2053260"/>
                  <a:pt x="3527912" y="2057877"/>
                </a:cubicBezTo>
                <a:cubicBezTo>
                  <a:pt x="3527912" y="2067105"/>
                  <a:pt x="3546375" y="2071716"/>
                  <a:pt x="3550985" y="2076333"/>
                </a:cubicBezTo>
                <a:lnTo>
                  <a:pt x="3537147" y="2090172"/>
                </a:lnTo>
                <a:cubicBezTo>
                  <a:pt x="3500235" y="2090172"/>
                  <a:pt x="3518691" y="2108628"/>
                  <a:pt x="3491000" y="2108628"/>
                </a:cubicBezTo>
                <a:cubicBezTo>
                  <a:pt x="3491000" y="2136312"/>
                  <a:pt x="3491000" y="2131701"/>
                  <a:pt x="3514073" y="2145540"/>
                </a:cubicBezTo>
                <a:lnTo>
                  <a:pt x="3491000" y="2200908"/>
                </a:lnTo>
                <a:cubicBezTo>
                  <a:pt x="3472551" y="2200908"/>
                  <a:pt x="3467933" y="2214754"/>
                  <a:pt x="3467933" y="2228592"/>
                </a:cubicBezTo>
                <a:lnTo>
                  <a:pt x="3467933" y="2237820"/>
                </a:lnTo>
                <a:lnTo>
                  <a:pt x="3440249" y="2279349"/>
                </a:lnTo>
                <a:lnTo>
                  <a:pt x="3435639" y="2330100"/>
                </a:lnTo>
                <a:cubicBezTo>
                  <a:pt x="3403337" y="2362401"/>
                  <a:pt x="3380264" y="2426998"/>
                  <a:pt x="3366425" y="2468520"/>
                </a:cubicBezTo>
                <a:cubicBezTo>
                  <a:pt x="3357197" y="2468520"/>
                  <a:pt x="3347969" y="2473137"/>
                  <a:pt x="3347969" y="2482366"/>
                </a:cubicBezTo>
                <a:cubicBezTo>
                  <a:pt x="3347969" y="2496204"/>
                  <a:pt x="3352580" y="2510050"/>
                  <a:pt x="3329513" y="2510050"/>
                </a:cubicBezTo>
                <a:cubicBezTo>
                  <a:pt x="3324896" y="2528505"/>
                  <a:pt x="3320285" y="2546961"/>
                  <a:pt x="3311057" y="2560800"/>
                </a:cubicBezTo>
                <a:cubicBezTo>
                  <a:pt x="3311057" y="2560800"/>
                  <a:pt x="3311057" y="2579256"/>
                  <a:pt x="3306440" y="2579256"/>
                </a:cubicBezTo>
                <a:cubicBezTo>
                  <a:pt x="3297212" y="2579256"/>
                  <a:pt x="3278756" y="2519278"/>
                  <a:pt x="3274145" y="2510050"/>
                </a:cubicBezTo>
                <a:lnTo>
                  <a:pt x="3260300" y="2537734"/>
                </a:lnTo>
                <a:lnTo>
                  <a:pt x="3274145" y="2546961"/>
                </a:lnTo>
                <a:lnTo>
                  <a:pt x="3260300" y="2570028"/>
                </a:lnTo>
                <a:lnTo>
                  <a:pt x="3255772" y="2586554"/>
                </a:lnTo>
                <a:lnTo>
                  <a:pt x="3278689" y="2606926"/>
                </a:lnTo>
                <a:cubicBezTo>
                  <a:pt x="3278689" y="2643838"/>
                  <a:pt x="3255622" y="2657683"/>
                  <a:pt x="3255622" y="2703823"/>
                </a:cubicBezTo>
                <a:lnTo>
                  <a:pt x="3237165" y="2722279"/>
                </a:lnTo>
                <a:lnTo>
                  <a:pt x="3204862" y="2731507"/>
                </a:lnTo>
                <a:lnTo>
                  <a:pt x="3204862" y="2699206"/>
                </a:lnTo>
                <a:cubicBezTo>
                  <a:pt x="3209480" y="2694595"/>
                  <a:pt x="3214097" y="2689978"/>
                  <a:pt x="3214097" y="2685367"/>
                </a:cubicBezTo>
                <a:lnTo>
                  <a:pt x="3212023" y="2683764"/>
                </a:lnTo>
                <a:lnTo>
                  <a:pt x="3204939" y="2694609"/>
                </a:lnTo>
                <a:lnTo>
                  <a:pt x="3191093" y="2694609"/>
                </a:lnTo>
                <a:lnTo>
                  <a:pt x="3186476" y="2763811"/>
                </a:lnTo>
                <a:cubicBezTo>
                  <a:pt x="3140343" y="2763811"/>
                  <a:pt x="3144953" y="2823796"/>
                  <a:pt x="3144953" y="2856090"/>
                </a:cubicBezTo>
                <a:lnTo>
                  <a:pt x="3123759" y="2871230"/>
                </a:lnTo>
                <a:lnTo>
                  <a:pt x="3149505" y="2888393"/>
                </a:lnTo>
                <a:lnTo>
                  <a:pt x="3167954" y="2929917"/>
                </a:lnTo>
                <a:cubicBezTo>
                  <a:pt x="3131042" y="2929917"/>
                  <a:pt x="3131042" y="2976057"/>
                  <a:pt x="3131042" y="3003742"/>
                </a:cubicBezTo>
                <a:lnTo>
                  <a:pt x="3126432" y="3003742"/>
                </a:lnTo>
                <a:lnTo>
                  <a:pt x="3106510" y="2999759"/>
                </a:lnTo>
                <a:lnTo>
                  <a:pt x="3104002" y="3009436"/>
                </a:lnTo>
                <a:cubicBezTo>
                  <a:pt x="3088432" y="3044691"/>
                  <a:pt x="3057291" y="3084486"/>
                  <a:pt x="3057291" y="3119091"/>
                </a:cubicBezTo>
                <a:lnTo>
                  <a:pt x="3034217" y="3165231"/>
                </a:lnTo>
                <a:lnTo>
                  <a:pt x="3015761" y="3179070"/>
                </a:lnTo>
                <a:lnTo>
                  <a:pt x="3001916" y="3206754"/>
                </a:lnTo>
                <a:cubicBezTo>
                  <a:pt x="3001916" y="3229827"/>
                  <a:pt x="2997305" y="3294423"/>
                  <a:pt x="2965004" y="3294423"/>
                </a:cubicBezTo>
                <a:cubicBezTo>
                  <a:pt x="2965004" y="3299034"/>
                  <a:pt x="2965004" y="3326718"/>
                  <a:pt x="2955776" y="3326718"/>
                </a:cubicBezTo>
                <a:cubicBezTo>
                  <a:pt x="2928092" y="3326718"/>
                  <a:pt x="2932709" y="3262122"/>
                  <a:pt x="2928092" y="3262122"/>
                </a:cubicBezTo>
                <a:cubicBezTo>
                  <a:pt x="2918864" y="3262122"/>
                  <a:pt x="2900408" y="3308262"/>
                  <a:pt x="2895797" y="3317490"/>
                </a:cubicBezTo>
                <a:cubicBezTo>
                  <a:pt x="2877341" y="3349791"/>
                  <a:pt x="2863503" y="3382086"/>
                  <a:pt x="2835819" y="3409770"/>
                </a:cubicBezTo>
                <a:lnTo>
                  <a:pt x="2831201" y="3474365"/>
                </a:lnTo>
                <a:lnTo>
                  <a:pt x="2803517" y="3515895"/>
                </a:lnTo>
                <a:cubicBezTo>
                  <a:pt x="2803517" y="3571263"/>
                  <a:pt x="2785061" y="3612785"/>
                  <a:pt x="2785061" y="3658925"/>
                </a:cubicBezTo>
                <a:lnTo>
                  <a:pt x="2729693" y="3658925"/>
                </a:lnTo>
                <a:cubicBezTo>
                  <a:pt x="2725083" y="3672770"/>
                  <a:pt x="2711237" y="3714293"/>
                  <a:pt x="2711237" y="3728138"/>
                </a:cubicBezTo>
                <a:cubicBezTo>
                  <a:pt x="2711237" y="3737366"/>
                  <a:pt x="2715855" y="3746594"/>
                  <a:pt x="2725083" y="3746594"/>
                </a:cubicBezTo>
                <a:cubicBezTo>
                  <a:pt x="2738921" y="3746594"/>
                  <a:pt x="2748149" y="3746594"/>
                  <a:pt x="2748149" y="3765050"/>
                </a:cubicBezTo>
                <a:lnTo>
                  <a:pt x="2745981" y="3777126"/>
                </a:lnTo>
                <a:lnTo>
                  <a:pt x="2776311" y="3803667"/>
                </a:lnTo>
                <a:cubicBezTo>
                  <a:pt x="2776311" y="3817506"/>
                  <a:pt x="2771694" y="3835962"/>
                  <a:pt x="2757855" y="3840579"/>
                </a:cubicBezTo>
                <a:lnTo>
                  <a:pt x="2744010" y="3895947"/>
                </a:lnTo>
                <a:lnTo>
                  <a:pt x="2776311" y="3928242"/>
                </a:lnTo>
                <a:cubicBezTo>
                  <a:pt x="2776311" y="3960543"/>
                  <a:pt x="2794767" y="3951315"/>
                  <a:pt x="2817840" y="3951315"/>
                </a:cubicBezTo>
                <a:cubicBezTo>
                  <a:pt x="2817840" y="3951315"/>
                  <a:pt x="2836295" y="3951315"/>
                  <a:pt x="2836295" y="3955926"/>
                </a:cubicBezTo>
                <a:cubicBezTo>
                  <a:pt x="2836295" y="3955926"/>
                  <a:pt x="2739399" y="4006683"/>
                  <a:pt x="2739399" y="3974382"/>
                </a:cubicBezTo>
                <a:cubicBezTo>
                  <a:pt x="2711716" y="3974382"/>
                  <a:pt x="2720944" y="4011294"/>
                  <a:pt x="2720944" y="4029750"/>
                </a:cubicBezTo>
                <a:cubicBezTo>
                  <a:pt x="2684032" y="4029750"/>
                  <a:pt x="2684032" y="4029750"/>
                  <a:pt x="2684032" y="3992838"/>
                </a:cubicBezTo>
                <a:cubicBezTo>
                  <a:pt x="2684032" y="3978999"/>
                  <a:pt x="2697871" y="3845190"/>
                  <a:pt x="2720944" y="3859035"/>
                </a:cubicBezTo>
                <a:cubicBezTo>
                  <a:pt x="2720944" y="3842885"/>
                  <a:pt x="2725558" y="3829043"/>
                  <a:pt x="2730172" y="3815201"/>
                </a:cubicBezTo>
                <a:lnTo>
                  <a:pt x="2732871" y="3802378"/>
                </a:lnTo>
                <a:lnTo>
                  <a:pt x="2729693" y="3806573"/>
                </a:lnTo>
                <a:cubicBezTo>
                  <a:pt x="2729693" y="3806573"/>
                  <a:pt x="2729693" y="3815801"/>
                  <a:pt x="2725083" y="3815801"/>
                </a:cubicBezTo>
                <a:cubicBezTo>
                  <a:pt x="2720465" y="3815801"/>
                  <a:pt x="2706620" y="3760433"/>
                  <a:pt x="2697399" y="3760433"/>
                </a:cubicBezTo>
                <a:cubicBezTo>
                  <a:pt x="2692781" y="3760433"/>
                  <a:pt x="2692781" y="3783506"/>
                  <a:pt x="2692781" y="3783506"/>
                </a:cubicBezTo>
                <a:cubicBezTo>
                  <a:pt x="2692781" y="3801962"/>
                  <a:pt x="2678936" y="3806573"/>
                  <a:pt x="2665097" y="3806573"/>
                </a:cubicBezTo>
                <a:lnTo>
                  <a:pt x="2655869" y="3806573"/>
                </a:lnTo>
                <a:lnTo>
                  <a:pt x="2600501" y="3894242"/>
                </a:lnTo>
                <a:cubicBezTo>
                  <a:pt x="2614340" y="3903470"/>
                  <a:pt x="2632796" y="3931154"/>
                  <a:pt x="2600501" y="3931154"/>
                </a:cubicBezTo>
                <a:lnTo>
                  <a:pt x="2568200" y="3889625"/>
                </a:lnTo>
                <a:cubicBezTo>
                  <a:pt x="2558972" y="3889625"/>
                  <a:pt x="2508221" y="3921926"/>
                  <a:pt x="2508221" y="3931154"/>
                </a:cubicBezTo>
                <a:lnTo>
                  <a:pt x="2512832" y="3968066"/>
                </a:lnTo>
                <a:cubicBezTo>
                  <a:pt x="2554361" y="3968066"/>
                  <a:pt x="2549744" y="3986522"/>
                  <a:pt x="2549744" y="4023434"/>
                </a:cubicBezTo>
                <a:cubicBezTo>
                  <a:pt x="2549744" y="4037273"/>
                  <a:pt x="2545133" y="4051118"/>
                  <a:pt x="2526677" y="4051118"/>
                </a:cubicBezTo>
                <a:lnTo>
                  <a:pt x="2512832" y="4106486"/>
                </a:lnTo>
                <a:lnTo>
                  <a:pt x="2549744" y="4092640"/>
                </a:lnTo>
                <a:cubicBezTo>
                  <a:pt x="2563589" y="4092640"/>
                  <a:pt x="2582045" y="4097258"/>
                  <a:pt x="2591273" y="4111096"/>
                </a:cubicBezTo>
                <a:lnTo>
                  <a:pt x="2591273" y="4129552"/>
                </a:lnTo>
                <a:cubicBezTo>
                  <a:pt x="2591273" y="4148008"/>
                  <a:pt x="2591273" y="4180310"/>
                  <a:pt x="2563589" y="4180310"/>
                </a:cubicBezTo>
                <a:lnTo>
                  <a:pt x="2526677" y="4277200"/>
                </a:lnTo>
                <a:cubicBezTo>
                  <a:pt x="2512832" y="4286428"/>
                  <a:pt x="2494376" y="4291045"/>
                  <a:pt x="2475920" y="4291045"/>
                </a:cubicBezTo>
                <a:lnTo>
                  <a:pt x="2494376" y="4249516"/>
                </a:lnTo>
                <a:lnTo>
                  <a:pt x="2494376" y="4198766"/>
                </a:lnTo>
                <a:cubicBezTo>
                  <a:pt x="2462081" y="4198766"/>
                  <a:pt x="2489765" y="4240288"/>
                  <a:pt x="2462081" y="4240288"/>
                </a:cubicBezTo>
                <a:lnTo>
                  <a:pt x="2443625" y="4272589"/>
                </a:lnTo>
                <a:lnTo>
                  <a:pt x="2448243" y="4267972"/>
                </a:lnTo>
                <a:cubicBezTo>
                  <a:pt x="2452853" y="4291045"/>
                  <a:pt x="2443625" y="4318729"/>
                  <a:pt x="2434397" y="4337185"/>
                </a:cubicBezTo>
                <a:lnTo>
                  <a:pt x="2420559" y="4341796"/>
                </a:lnTo>
                <a:lnTo>
                  <a:pt x="2411331" y="4364869"/>
                </a:lnTo>
                <a:lnTo>
                  <a:pt x="2406713" y="4364869"/>
                </a:lnTo>
                <a:lnTo>
                  <a:pt x="2411331" y="4346413"/>
                </a:lnTo>
                <a:lnTo>
                  <a:pt x="2388257" y="4378708"/>
                </a:lnTo>
                <a:lnTo>
                  <a:pt x="2406713" y="4364869"/>
                </a:lnTo>
                <a:cubicBezTo>
                  <a:pt x="2397485" y="4383325"/>
                  <a:pt x="2392874" y="4406392"/>
                  <a:pt x="2388257" y="4424848"/>
                </a:cubicBezTo>
                <a:lnTo>
                  <a:pt x="2379029" y="4392553"/>
                </a:lnTo>
                <a:cubicBezTo>
                  <a:pt x="2379029" y="4420237"/>
                  <a:pt x="2374418" y="4443304"/>
                  <a:pt x="2365184" y="4466377"/>
                </a:cubicBezTo>
                <a:lnTo>
                  <a:pt x="2388257" y="4424848"/>
                </a:lnTo>
                <a:lnTo>
                  <a:pt x="2388257" y="4434076"/>
                </a:lnTo>
                <a:lnTo>
                  <a:pt x="2355962" y="4494061"/>
                </a:lnTo>
                <a:cubicBezTo>
                  <a:pt x="2355962" y="4498672"/>
                  <a:pt x="2355962" y="4503289"/>
                  <a:pt x="2351345" y="4507900"/>
                </a:cubicBezTo>
                <a:lnTo>
                  <a:pt x="2351345" y="4503289"/>
                </a:lnTo>
                <a:lnTo>
                  <a:pt x="2346728" y="4512517"/>
                </a:lnTo>
                <a:lnTo>
                  <a:pt x="2337500" y="4517128"/>
                </a:lnTo>
                <a:cubicBezTo>
                  <a:pt x="2337500" y="4535584"/>
                  <a:pt x="2323661" y="4540201"/>
                  <a:pt x="2323661" y="4558657"/>
                </a:cubicBezTo>
                <a:lnTo>
                  <a:pt x="2305205" y="4595569"/>
                </a:lnTo>
                <a:cubicBezTo>
                  <a:pt x="2305205" y="4604797"/>
                  <a:pt x="2208308" y="4733989"/>
                  <a:pt x="2208308" y="4793967"/>
                </a:cubicBezTo>
                <a:cubicBezTo>
                  <a:pt x="2194469" y="4817040"/>
                  <a:pt x="2176013" y="4849335"/>
                  <a:pt x="2176013" y="4881636"/>
                </a:cubicBezTo>
                <a:cubicBezTo>
                  <a:pt x="2171396" y="4881636"/>
                  <a:pt x="2162168" y="4881636"/>
                  <a:pt x="2162168" y="4886247"/>
                </a:cubicBezTo>
                <a:cubicBezTo>
                  <a:pt x="2162168" y="4895475"/>
                  <a:pt x="2171396" y="4900092"/>
                  <a:pt x="2176013" y="4904703"/>
                </a:cubicBezTo>
                <a:lnTo>
                  <a:pt x="2139101" y="4941615"/>
                </a:lnTo>
                <a:cubicBezTo>
                  <a:pt x="2139101" y="4960071"/>
                  <a:pt x="2120645" y="4960071"/>
                  <a:pt x="2120645" y="4978527"/>
                </a:cubicBezTo>
                <a:lnTo>
                  <a:pt x="2102189" y="5024667"/>
                </a:lnTo>
                <a:cubicBezTo>
                  <a:pt x="2111417" y="5029284"/>
                  <a:pt x="2120645" y="5038512"/>
                  <a:pt x="2120645" y="5047740"/>
                </a:cubicBezTo>
                <a:cubicBezTo>
                  <a:pt x="2120645" y="5052351"/>
                  <a:pt x="2106800" y="5052351"/>
                  <a:pt x="2102189" y="5052351"/>
                </a:cubicBezTo>
                <a:cubicBezTo>
                  <a:pt x="2102189" y="5075424"/>
                  <a:pt x="2083733" y="5066196"/>
                  <a:pt x="2083733" y="5089263"/>
                </a:cubicBezTo>
                <a:lnTo>
                  <a:pt x="2046821" y="5121564"/>
                </a:lnTo>
                <a:cubicBezTo>
                  <a:pt x="2051438" y="5135403"/>
                  <a:pt x="2051438" y="5176932"/>
                  <a:pt x="2028365" y="5176932"/>
                </a:cubicBezTo>
                <a:lnTo>
                  <a:pt x="2014526" y="5232300"/>
                </a:lnTo>
                <a:lnTo>
                  <a:pt x="2028365" y="5264595"/>
                </a:lnTo>
                <a:lnTo>
                  <a:pt x="1996064" y="5361492"/>
                </a:lnTo>
                <a:cubicBezTo>
                  <a:pt x="1963769" y="5361492"/>
                  <a:pt x="1991453" y="5393787"/>
                  <a:pt x="1959152" y="5393787"/>
                </a:cubicBezTo>
                <a:cubicBezTo>
                  <a:pt x="1949924" y="5398404"/>
                  <a:pt x="1940696" y="5412243"/>
                  <a:pt x="1940696" y="5421471"/>
                </a:cubicBezTo>
                <a:cubicBezTo>
                  <a:pt x="1940696" y="5430699"/>
                  <a:pt x="1949924" y="5430699"/>
                  <a:pt x="1954541" y="5430699"/>
                </a:cubicBezTo>
                <a:lnTo>
                  <a:pt x="1940696" y="5472228"/>
                </a:lnTo>
                <a:cubicBezTo>
                  <a:pt x="1926857" y="5486066"/>
                  <a:pt x="1922240" y="5504522"/>
                  <a:pt x="1922240" y="5522978"/>
                </a:cubicBezTo>
                <a:lnTo>
                  <a:pt x="1899173" y="5527596"/>
                </a:lnTo>
                <a:lnTo>
                  <a:pt x="1899173" y="5596802"/>
                </a:lnTo>
                <a:cubicBezTo>
                  <a:pt x="1885328" y="5610647"/>
                  <a:pt x="1885328" y="5633714"/>
                  <a:pt x="1885328" y="5652170"/>
                </a:cubicBezTo>
                <a:lnTo>
                  <a:pt x="1848416" y="5675243"/>
                </a:lnTo>
                <a:cubicBezTo>
                  <a:pt x="1848416" y="5689082"/>
                  <a:pt x="1848416" y="5702927"/>
                  <a:pt x="1834577" y="5702927"/>
                </a:cubicBezTo>
                <a:lnTo>
                  <a:pt x="1811504" y="5702927"/>
                </a:lnTo>
                <a:lnTo>
                  <a:pt x="1793054" y="5758295"/>
                </a:lnTo>
                <a:lnTo>
                  <a:pt x="1774592" y="5781362"/>
                </a:lnTo>
                <a:cubicBezTo>
                  <a:pt x="1774592" y="5785979"/>
                  <a:pt x="1774592" y="5804435"/>
                  <a:pt x="1765370" y="5804435"/>
                </a:cubicBezTo>
                <a:lnTo>
                  <a:pt x="1760753" y="5804435"/>
                </a:lnTo>
                <a:cubicBezTo>
                  <a:pt x="1746914" y="5809046"/>
                  <a:pt x="1737680" y="5827502"/>
                  <a:pt x="1737680" y="5841347"/>
                </a:cubicBezTo>
                <a:cubicBezTo>
                  <a:pt x="1737680" y="5910554"/>
                  <a:pt x="1700768" y="5859803"/>
                  <a:pt x="1700768" y="5910554"/>
                </a:cubicBezTo>
                <a:cubicBezTo>
                  <a:pt x="1668473" y="5961304"/>
                  <a:pt x="1645400" y="6016679"/>
                  <a:pt x="1613105" y="6067429"/>
                </a:cubicBezTo>
                <a:cubicBezTo>
                  <a:pt x="1580804" y="6048973"/>
                  <a:pt x="1590032" y="6118187"/>
                  <a:pt x="1590032" y="6132025"/>
                </a:cubicBezTo>
                <a:lnTo>
                  <a:pt x="1557737" y="6159709"/>
                </a:lnTo>
                <a:cubicBezTo>
                  <a:pt x="1553119" y="6081275"/>
                  <a:pt x="1613105" y="6007451"/>
                  <a:pt x="1613105" y="5956694"/>
                </a:cubicBezTo>
                <a:lnTo>
                  <a:pt x="1631561" y="5915171"/>
                </a:lnTo>
                <a:cubicBezTo>
                  <a:pt x="1631561" y="5873642"/>
                  <a:pt x="1668473" y="5684471"/>
                  <a:pt x="1700768" y="5652170"/>
                </a:cubicBezTo>
                <a:lnTo>
                  <a:pt x="1719230" y="5606030"/>
                </a:lnTo>
                <a:cubicBezTo>
                  <a:pt x="1719230" y="5578346"/>
                  <a:pt x="1700768" y="5582964"/>
                  <a:pt x="1700768" y="5559890"/>
                </a:cubicBezTo>
                <a:lnTo>
                  <a:pt x="1719230" y="5518368"/>
                </a:lnTo>
                <a:cubicBezTo>
                  <a:pt x="1733069" y="5509140"/>
                  <a:pt x="1737680" y="5486066"/>
                  <a:pt x="1737680" y="5472228"/>
                </a:cubicBezTo>
                <a:lnTo>
                  <a:pt x="1760753" y="5458382"/>
                </a:lnTo>
                <a:cubicBezTo>
                  <a:pt x="1751525" y="5421471"/>
                  <a:pt x="1779209" y="5352264"/>
                  <a:pt x="1793054" y="5319963"/>
                </a:cubicBezTo>
                <a:cubicBezTo>
                  <a:pt x="1760753" y="5319963"/>
                  <a:pt x="1806893" y="5255367"/>
                  <a:pt x="1811504" y="5246138"/>
                </a:cubicBezTo>
                <a:lnTo>
                  <a:pt x="1829960" y="5135403"/>
                </a:lnTo>
                <a:cubicBezTo>
                  <a:pt x="1839188" y="5135403"/>
                  <a:pt x="1843805" y="5130792"/>
                  <a:pt x="1843805" y="5121564"/>
                </a:cubicBezTo>
                <a:cubicBezTo>
                  <a:pt x="1843805" y="5112336"/>
                  <a:pt x="1834577" y="5089263"/>
                  <a:pt x="1825349" y="5089263"/>
                </a:cubicBezTo>
                <a:cubicBezTo>
                  <a:pt x="1811504" y="5089263"/>
                  <a:pt x="1811504" y="5112336"/>
                  <a:pt x="1811504" y="5121564"/>
                </a:cubicBezTo>
                <a:cubicBezTo>
                  <a:pt x="1797665" y="5121564"/>
                  <a:pt x="1793054" y="5135403"/>
                  <a:pt x="1793054" y="5149248"/>
                </a:cubicBezTo>
                <a:cubicBezTo>
                  <a:pt x="1793054" y="5209227"/>
                  <a:pt x="1737680" y="5278440"/>
                  <a:pt x="1737680" y="5306124"/>
                </a:cubicBezTo>
                <a:cubicBezTo>
                  <a:pt x="1737680" y="5306124"/>
                  <a:pt x="1737680" y="5319963"/>
                  <a:pt x="1733069" y="5319963"/>
                </a:cubicBezTo>
                <a:cubicBezTo>
                  <a:pt x="1733069" y="5319963"/>
                  <a:pt x="1719230" y="5292279"/>
                  <a:pt x="1719230" y="5287668"/>
                </a:cubicBezTo>
                <a:lnTo>
                  <a:pt x="1719230" y="5218454"/>
                </a:lnTo>
                <a:cubicBezTo>
                  <a:pt x="1733069" y="5199999"/>
                  <a:pt x="1756142" y="5172315"/>
                  <a:pt x="1756142" y="5149248"/>
                </a:cubicBezTo>
                <a:cubicBezTo>
                  <a:pt x="1756142" y="5140020"/>
                  <a:pt x="1746914" y="5135403"/>
                  <a:pt x="1737680" y="5135403"/>
                </a:cubicBezTo>
                <a:lnTo>
                  <a:pt x="1760753" y="5084652"/>
                </a:lnTo>
                <a:cubicBezTo>
                  <a:pt x="1793054" y="5084652"/>
                  <a:pt x="1760753" y="5052351"/>
                  <a:pt x="1793054" y="5052351"/>
                </a:cubicBezTo>
                <a:lnTo>
                  <a:pt x="1793054" y="4996983"/>
                </a:lnTo>
                <a:cubicBezTo>
                  <a:pt x="1765370" y="5038512"/>
                  <a:pt x="1710002" y="5126175"/>
                  <a:pt x="1710002" y="5176932"/>
                </a:cubicBezTo>
                <a:lnTo>
                  <a:pt x="1686929" y="5190771"/>
                </a:lnTo>
                <a:cubicBezTo>
                  <a:pt x="1686929" y="5199999"/>
                  <a:pt x="1682318" y="5218454"/>
                  <a:pt x="1668473" y="5218454"/>
                </a:cubicBezTo>
                <a:cubicBezTo>
                  <a:pt x="1636172" y="5232300"/>
                  <a:pt x="1663862" y="5283051"/>
                  <a:pt x="1631561" y="5296896"/>
                </a:cubicBezTo>
                <a:lnTo>
                  <a:pt x="1571575" y="5379948"/>
                </a:lnTo>
                <a:cubicBezTo>
                  <a:pt x="1571575" y="5398404"/>
                  <a:pt x="1534663" y="5481456"/>
                  <a:pt x="1506979" y="5481456"/>
                </a:cubicBezTo>
                <a:cubicBezTo>
                  <a:pt x="1502369" y="5481456"/>
                  <a:pt x="1502369" y="5476838"/>
                  <a:pt x="1502369" y="5472228"/>
                </a:cubicBezTo>
                <a:lnTo>
                  <a:pt x="1502369" y="5430699"/>
                </a:lnTo>
                <a:lnTo>
                  <a:pt x="1520825" y="5407632"/>
                </a:lnTo>
                <a:cubicBezTo>
                  <a:pt x="1520825" y="5384559"/>
                  <a:pt x="1525435" y="5319963"/>
                  <a:pt x="1557737" y="5319963"/>
                </a:cubicBezTo>
                <a:cubicBezTo>
                  <a:pt x="1560044" y="5309005"/>
                  <a:pt x="1564297" y="5293433"/>
                  <a:pt x="1570056" y="5274428"/>
                </a:cubicBezTo>
                <a:lnTo>
                  <a:pt x="1576158" y="5255526"/>
                </a:lnTo>
                <a:lnTo>
                  <a:pt x="1576124" y="5255353"/>
                </a:lnTo>
                <a:lnTo>
                  <a:pt x="1576209" y="5255368"/>
                </a:lnTo>
                <a:lnTo>
                  <a:pt x="1591405" y="5208291"/>
                </a:lnTo>
                <a:cubicBezTo>
                  <a:pt x="1603896" y="5171253"/>
                  <a:pt x="1618779" y="5129146"/>
                  <a:pt x="1634564" y="5085953"/>
                </a:cubicBezTo>
                <a:lnTo>
                  <a:pt x="1640925" y="5069081"/>
                </a:lnTo>
                <a:lnTo>
                  <a:pt x="1636103" y="5061582"/>
                </a:lnTo>
                <a:cubicBezTo>
                  <a:pt x="1636103" y="5052353"/>
                  <a:pt x="1645333" y="5043125"/>
                  <a:pt x="1649951" y="5038514"/>
                </a:cubicBezTo>
                <a:lnTo>
                  <a:pt x="1651818" y="5040184"/>
                </a:lnTo>
                <a:lnTo>
                  <a:pt x="1683137" y="4957107"/>
                </a:lnTo>
                <a:cubicBezTo>
                  <a:pt x="1715336" y="4874352"/>
                  <a:pt x="1745182" y="4803195"/>
                  <a:pt x="1760753" y="4775511"/>
                </a:cubicBezTo>
                <a:cubicBezTo>
                  <a:pt x="1760753" y="4757055"/>
                  <a:pt x="1774592" y="4757055"/>
                  <a:pt x="1774592" y="4738599"/>
                </a:cubicBezTo>
                <a:cubicBezTo>
                  <a:pt x="1788437" y="4729371"/>
                  <a:pt x="1793054" y="4706305"/>
                  <a:pt x="1793054" y="4687849"/>
                </a:cubicBezTo>
                <a:cubicBezTo>
                  <a:pt x="1793054" y="4683231"/>
                  <a:pt x="1793054" y="4669393"/>
                  <a:pt x="1788437" y="4669393"/>
                </a:cubicBezTo>
                <a:cubicBezTo>
                  <a:pt x="1779209" y="4669393"/>
                  <a:pt x="1760753" y="4733989"/>
                  <a:pt x="1760753" y="4743217"/>
                </a:cubicBezTo>
                <a:cubicBezTo>
                  <a:pt x="1719230" y="4743217"/>
                  <a:pt x="1733069" y="4807812"/>
                  <a:pt x="1691546" y="4807812"/>
                </a:cubicBezTo>
                <a:lnTo>
                  <a:pt x="1650017" y="4909320"/>
                </a:lnTo>
                <a:cubicBezTo>
                  <a:pt x="1650017" y="4927776"/>
                  <a:pt x="1594649" y="5015439"/>
                  <a:pt x="1590032" y="5015439"/>
                </a:cubicBezTo>
                <a:lnTo>
                  <a:pt x="1571575" y="5015439"/>
                </a:lnTo>
                <a:cubicBezTo>
                  <a:pt x="1571575" y="5029284"/>
                  <a:pt x="1566965" y="5052351"/>
                  <a:pt x="1557737" y="5061579"/>
                </a:cubicBezTo>
                <a:cubicBezTo>
                  <a:pt x="1557737" y="5098491"/>
                  <a:pt x="1520825" y="5107719"/>
                  <a:pt x="1520825" y="5149248"/>
                </a:cubicBezTo>
                <a:lnTo>
                  <a:pt x="1483913" y="5176932"/>
                </a:lnTo>
                <a:lnTo>
                  <a:pt x="1483913" y="5250756"/>
                </a:lnTo>
                <a:cubicBezTo>
                  <a:pt x="1474685" y="5250756"/>
                  <a:pt x="1465457" y="5250756"/>
                  <a:pt x="1465457" y="5264595"/>
                </a:cubicBezTo>
                <a:cubicBezTo>
                  <a:pt x="1465457" y="5273823"/>
                  <a:pt x="1465457" y="5283051"/>
                  <a:pt x="1451618" y="5283051"/>
                </a:cubicBezTo>
                <a:cubicBezTo>
                  <a:pt x="1442390" y="5296896"/>
                  <a:pt x="1423934" y="5301507"/>
                  <a:pt x="1410089" y="5301507"/>
                </a:cubicBezTo>
                <a:lnTo>
                  <a:pt x="1405478" y="5361492"/>
                </a:lnTo>
                <a:cubicBezTo>
                  <a:pt x="1387022" y="5361492"/>
                  <a:pt x="1373177" y="5361492"/>
                  <a:pt x="1373177" y="5338419"/>
                </a:cubicBezTo>
                <a:lnTo>
                  <a:pt x="1373177" y="5315352"/>
                </a:lnTo>
                <a:cubicBezTo>
                  <a:pt x="1400861" y="5301507"/>
                  <a:pt x="1391633" y="5218454"/>
                  <a:pt x="1391633" y="5195388"/>
                </a:cubicBezTo>
                <a:cubicBezTo>
                  <a:pt x="1396243" y="5195388"/>
                  <a:pt x="1410089" y="5195388"/>
                  <a:pt x="1410089" y="5186160"/>
                </a:cubicBezTo>
                <a:cubicBezTo>
                  <a:pt x="1410089" y="5176932"/>
                  <a:pt x="1396243" y="5163087"/>
                  <a:pt x="1391633" y="5158476"/>
                </a:cubicBezTo>
                <a:lnTo>
                  <a:pt x="1391633" y="5070807"/>
                </a:lnTo>
                <a:cubicBezTo>
                  <a:pt x="1456229" y="5070807"/>
                  <a:pt x="1410089" y="5033895"/>
                  <a:pt x="1447001" y="4996983"/>
                </a:cubicBezTo>
                <a:lnTo>
                  <a:pt x="1447001" y="4918548"/>
                </a:lnTo>
                <a:cubicBezTo>
                  <a:pt x="1460846" y="4909320"/>
                  <a:pt x="1465457" y="4886247"/>
                  <a:pt x="1465457" y="4872408"/>
                </a:cubicBezTo>
                <a:cubicBezTo>
                  <a:pt x="1465457" y="4867791"/>
                  <a:pt x="1456229" y="4849335"/>
                  <a:pt x="1451618" y="4849335"/>
                </a:cubicBezTo>
                <a:cubicBezTo>
                  <a:pt x="1447001" y="4849335"/>
                  <a:pt x="1447001" y="4863180"/>
                  <a:pt x="1447001" y="4863180"/>
                </a:cubicBezTo>
                <a:lnTo>
                  <a:pt x="1436510" y="4858984"/>
                </a:lnTo>
                <a:lnTo>
                  <a:pt x="1435890" y="4860021"/>
                </a:lnTo>
                <a:cubicBezTo>
                  <a:pt x="1427524" y="4876307"/>
                  <a:pt x="1421425" y="4891710"/>
                  <a:pt x="1420010" y="4904046"/>
                </a:cubicBezTo>
                <a:cubicBezTo>
                  <a:pt x="1408063" y="4921907"/>
                  <a:pt x="1391985" y="4946980"/>
                  <a:pt x="1388937" y="4973553"/>
                </a:cubicBezTo>
                <a:cubicBezTo>
                  <a:pt x="1385678" y="4973179"/>
                  <a:pt x="1379163" y="4972431"/>
                  <a:pt x="1378728" y="4976225"/>
                </a:cubicBezTo>
                <a:cubicBezTo>
                  <a:pt x="1377857" y="4983816"/>
                  <a:pt x="1383936" y="4988362"/>
                  <a:pt x="1386761" y="4992529"/>
                </a:cubicBezTo>
                <a:lnTo>
                  <a:pt x="1357218" y="5019906"/>
                </a:lnTo>
                <a:cubicBezTo>
                  <a:pt x="1355476" y="5035089"/>
                  <a:pt x="1342446" y="5033595"/>
                  <a:pt x="1340705" y="5048778"/>
                </a:cubicBezTo>
                <a:lnTo>
                  <a:pt x="1323321" y="5085241"/>
                </a:lnTo>
                <a:cubicBezTo>
                  <a:pt x="1329400" y="5089786"/>
                  <a:pt x="1335045" y="5098125"/>
                  <a:pt x="1334174" y="5105717"/>
                </a:cubicBezTo>
                <a:cubicBezTo>
                  <a:pt x="1333739" y="5109510"/>
                  <a:pt x="1323964" y="5108389"/>
                  <a:pt x="1320709" y="5108015"/>
                </a:cubicBezTo>
                <a:cubicBezTo>
                  <a:pt x="1318532" y="5126997"/>
                  <a:pt x="1306372" y="5117911"/>
                  <a:pt x="1304196" y="5136887"/>
                </a:cubicBezTo>
                <a:lnTo>
                  <a:pt x="1275088" y="5160471"/>
                </a:lnTo>
                <a:cubicBezTo>
                  <a:pt x="1277041" y="5172229"/>
                  <a:pt x="1273123" y="5206394"/>
                  <a:pt x="1256833" y="5204525"/>
                </a:cubicBezTo>
                <a:lnTo>
                  <a:pt x="1241838" y="5248954"/>
                </a:lnTo>
                <a:lnTo>
                  <a:pt x="1248561" y="5276642"/>
                </a:lnTo>
                <a:lnTo>
                  <a:pt x="1216614" y="5353740"/>
                </a:lnTo>
                <a:cubicBezTo>
                  <a:pt x="1193813" y="5351125"/>
                  <a:pt x="1210311" y="5379935"/>
                  <a:pt x="1187506" y="5377319"/>
                </a:cubicBezTo>
                <a:cubicBezTo>
                  <a:pt x="1180555" y="5380370"/>
                  <a:pt x="1172735" y="5391007"/>
                  <a:pt x="1171864" y="5398599"/>
                </a:cubicBezTo>
                <a:cubicBezTo>
                  <a:pt x="1170993" y="5406191"/>
                  <a:pt x="1177508" y="5406938"/>
                  <a:pt x="1180768" y="5407312"/>
                </a:cubicBezTo>
                <a:lnTo>
                  <a:pt x="1167074" y="5440355"/>
                </a:lnTo>
                <a:cubicBezTo>
                  <a:pt x="1155998" y="5450618"/>
                  <a:pt x="1150997" y="5465427"/>
                  <a:pt x="1149256" y="5480610"/>
                </a:cubicBezTo>
                <a:lnTo>
                  <a:pt x="1132535" y="5482542"/>
                </a:lnTo>
                <a:lnTo>
                  <a:pt x="1126004" y="5539475"/>
                </a:lnTo>
                <a:cubicBezTo>
                  <a:pt x="1114923" y="5549743"/>
                  <a:pt x="1112747" y="5568720"/>
                  <a:pt x="1111005" y="5583903"/>
                </a:cubicBezTo>
                <a:lnTo>
                  <a:pt x="1082768" y="5599895"/>
                </a:lnTo>
                <a:cubicBezTo>
                  <a:pt x="1081462" y="5611280"/>
                  <a:pt x="1080156" y="5622670"/>
                  <a:pt x="1070385" y="5621549"/>
                </a:cubicBezTo>
                <a:lnTo>
                  <a:pt x="1054096" y="5619681"/>
                </a:lnTo>
                <a:lnTo>
                  <a:pt x="1035845" y="5663736"/>
                </a:lnTo>
                <a:lnTo>
                  <a:pt x="1020635" y="5681217"/>
                </a:lnTo>
                <a:cubicBezTo>
                  <a:pt x="1020199" y="5685015"/>
                  <a:pt x="1018457" y="5700198"/>
                  <a:pt x="1011947" y="5699451"/>
                </a:cubicBezTo>
                <a:lnTo>
                  <a:pt x="1008687" y="5699078"/>
                </a:lnTo>
                <a:cubicBezTo>
                  <a:pt x="998481" y="5701750"/>
                  <a:pt x="990221" y="5716186"/>
                  <a:pt x="988914" y="5727575"/>
                </a:cubicBezTo>
                <a:cubicBezTo>
                  <a:pt x="982384" y="5784509"/>
                  <a:pt x="961112" y="5739769"/>
                  <a:pt x="956323" y="5781520"/>
                </a:cubicBezTo>
                <a:cubicBezTo>
                  <a:pt x="928734" y="5820655"/>
                  <a:pt x="907219" y="5864342"/>
                  <a:pt x="879630" y="5903477"/>
                </a:cubicBezTo>
                <a:cubicBezTo>
                  <a:pt x="858567" y="5885678"/>
                  <a:pt x="858551" y="5943365"/>
                  <a:pt x="857245" y="5954749"/>
                </a:cubicBezTo>
                <a:lnTo>
                  <a:pt x="831833" y="5974908"/>
                </a:lnTo>
                <a:cubicBezTo>
                  <a:pt x="835973" y="5910010"/>
                  <a:pt x="885290" y="5854135"/>
                  <a:pt x="890079" y="5812379"/>
                </a:cubicBezTo>
                <a:lnTo>
                  <a:pt x="907027" y="5779714"/>
                </a:lnTo>
                <a:cubicBezTo>
                  <a:pt x="910946" y="5745550"/>
                  <a:pt x="954856" y="5592915"/>
                  <a:pt x="980705" y="5568957"/>
                </a:cubicBezTo>
                <a:lnTo>
                  <a:pt x="998093" y="5532495"/>
                </a:lnTo>
                <a:cubicBezTo>
                  <a:pt x="1000705" y="5509720"/>
                  <a:pt x="987235" y="5512024"/>
                  <a:pt x="989412" y="5493042"/>
                </a:cubicBezTo>
                <a:lnTo>
                  <a:pt x="1006364" y="5460379"/>
                </a:lnTo>
                <a:cubicBezTo>
                  <a:pt x="1017006" y="5453908"/>
                  <a:pt x="1022438" y="5435299"/>
                  <a:pt x="1023744" y="5423915"/>
                </a:cubicBezTo>
                <a:lnTo>
                  <a:pt x="1041340" y="5414393"/>
                </a:lnTo>
                <a:cubicBezTo>
                  <a:pt x="1038308" y="5383280"/>
                  <a:pt x="1064383" y="5328588"/>
                  <a:pt x="1077206" y="5303136"/>
                </a:cubicBezTo>
                <a:cubicBezTo>
                  <a:pt x="1054401" y="5300521"/>
                  <a:pt x="1093072" y="5251116"/>
                  <a:pt x="1097198" y="5243897"/>
                </a:cubicBezTo>
                <a:lnTo>
                  <a:pt x="1120677" y="5154294"/>
                </a:lnTo>
                <a:cubicBezTo>
                  <a:pt x="1127192" y="5155042"/>
                  <a:pt x="1130886" y="5151622"/>
                  <a:pt x="1131757" y="5144031"/>
                </a:cubicBezTo>
                <a:cubicBezTo>
                  <a:pt x="1132628" y="5136439"/>
                  <a:pt x="1128290" y="5116711"/>
                  <a:pt x="1121775" y="5115963"/>
                </a:cubicBezTo>
                <a:cubicBezTo>
                  <a:pt x="1112000" y="5114842"/>
                  <a:pt x="1109823" y="5133824"/>
                  <a:pt x="1108953" y="5141415"/>
                </a:cubicBezTo>
                <a:cubicBezTo>
                  <a:pt x="1099182" y="5140294"/>
                  <a:pt x="1094621" y="5151306"/>
                  <a:pt x="1093314" y="5162696"/>
                </a:cubicBezTo>
                <a:cubicBezTo>
                  <a:pt x="1087655" y="5212038"/>
                  <a:pt x="1042030" y="5264493"/>
                  <a:pt x="1039417" y="5287267"/>
                </a:cubicBezTo>
                <a:cubicBezTo>
                  <a:pt x="1039417" y="5287267"/>
                  <a:pt x="1038112" y="5298652"/>
                  <a:pt x="1034856" y="5298279"/>
                </a:cubicBezTo>
                <a:cubicBezTo>
                  <a:pt x="1034856" y="5298279"/>
                  <a:pt x="1027698" y="5274384"/>
                  <a:pt x="1028133" y="5270590"/>
                </a:cubicBezTo>
                <a:lnTo>
                  <a:pt x="1034664" y="5213650"/>
                </a:lnTo>
                <a:cubicBezTo>
                  <a:pt x="1046176" y="5199589"/>
                  <a:pt x="1065078" y="5178683"/>
                  <a:pt x="1067254" y="5159707"/>
                </a:cubicBezTo>
                <a:cubicBezTo>
                  <a:pt x="1068125" y="5152115"/>
                  <a:pt x="1062046" y="5147569"/>
                  <a:pt x="1055527" y="5146822"/>
                </a:cubicBezTo>
                <a:lnTo>
                  <a:pt x="1076605" y="5106939"/>
                </a:lnTo>
                <a:cubicBezTo>
                  <a:pt x="1099410" y="5109555"/>
                  <a:pt x="1079653" y="5080366"/>
                  <a:pt x="1102458" y="5082982"/>
                </a:cubicBezTo>
                <a:lnTo>
                  <a:pt x="1107682" y="5037433"/>
                </a:lnTo>
                <a:cubicBezTo>
                  <a:pt x="1084218" y="5069355"/>
                  <a:pt x="1036856" y="5136989"/>
                  <a:pt x="1032067" y="5178745"/>
                </a:cubicBezTo>
                <a:lnTo>
                  <a:pt x="1014472" y="5188261"/>
                </a:lnTo>
                <a:cubicBezTo>
                  <a:pt x="1013601" y="5195853"/>
                  <a:pt x="1008604" y="5210661"/>
                  <a:pt x="998829" y="5209540"/>
                </a:cubicBezTo>
                <a:cubicBezTo>
                  <a:pt x="974718" y="5218315"/>
                  <a:pt x="989479" y="5262308"/>
                  <a:pt x="965367" y="5271083"/>
                </a:cubicBezTo>
                <a:lnTo>
                  <a:pt x="915180" y="5334549"/>
                </a:lnTo>
                <a:cubicBezTo>
                  <a:pt x="913438" y="5349732"/>
                  <a:pt x="879542" y="5415066"/>
                  <a:pt x="859997" y="5412825"/>
                </a:cubicBezTo>
                <a:cubicBezTo>
                  <a:pt x="856742" y="5412451"/>
                  <a:pt x="857178" y="5408652"/>
                  <a:pt x="857613" y="5404860"/>
                </a:cubicBezTo>
                <a:lnTo>
                  <a:pt x="861531" y="5370696"/>
                </a:lnTo>
                <a:lnTo>
                  <a:pt x="876738" y="5353214"/>
                </a:lnTo>
                <a:cubicBezTo>
                  <a:pt x="878915" y="5334232"/>
                  <a:pt x="888265" y="5281465"/>
                  <a:pt x="911070" y="5284081"/>
                </a:cubicBezTo>
                <a:cubicBezTo>
                  <a:pt x="913733" y="5275253"/>
                  <a:pt x="918205" y="5262787"/>
                  <a:pt x="924064" y="5247618"/>
                </a:cubicBezTo>
                <a:lnTo>
                  <a:pt x="930156" y="5232562"/>
                </a:lnTo>
                <a:lnTo>
                  <a:pt x="930148" y="5232417"/>
                </a:lnTo>
                <a:lnTo>
                  <a:pt x="930207" y="5232437"/>
                </a:lnTo>
                <a:lnTo>
                  <a:pt x="945377" y="5194939"/>
                </a:lnTo>
                <a:cubicBezTo>
                  <a:pt x="957691" y="5165480"/>
                  <a:pt x="972172" y="5132046"/>
                  <a:pt x="987392" y="5097791"/>
                </a:cubicBezTo>
                <a:lnTo>
                  <a:pt x="993475" y="5084426"/>
                </a:lnTo>
                <a:lnTo>
                  <a:pt x="990778" y="5077866"/>
                </a:lnTo>
                <a:cubicBezTo>
                  <a:pt x="991649" y="5070274"/>
                  <a:pt x="999036" y="5063430"/>
                  <a:pt x="1002732" y="5060011"/>
                </a:cubicBezTo>
                <a:lnTo>
                  <a:pt x="1003892" y="5061536"/>
                </a:lnTo>
                <a:lnTo>
                  <a:pt x="1033843" y="4995727"/>
                </a:lnTo>
                <a:cubicBezTo>
                  <a:pt x="1064384" y="4930255"/>
                  <a:pt x="1092170" y="4874134"/>
                  <a:pt x="1105775" y="4852620"/>
                </a:cubicBezTo>
                <a:cubicBezTo>
                  <a:pt x="1107517" y="4837437"/>
                  <a:pt x="1117287" y="4838558"/>
                  <a:pt x="1119029" y="4823375"/>
                </a:cubicBezTo>
                <a:cubicBezTo>
                  <a:pt x="1129674" y="4816905"/>
                  <a:pt x="1135110" y="4798303"/>
                  <a:pt x="1136852" y="4783120"/>
                </a:cubicBezTo>
                <a:cubicBezTo>
                  <a:pt x="1137287" y="4779321"/>
                  <a:pt x="1138593" y="4767937"/>
                  <a:pt x="1135334" y="4767563"/>
                </a:cubicBezTo>
                <a:cubicBezTo>
                  <a:pt x="1128819" y="4766816"/>
                  <a:pt x="1109693" y="4818462"/>
                  <a:pt x="1108823" y="4826053"/>
                </a:cubicBezTo>
                <a:cubicBezTo>
                  <a:pt x="1079507" y="4822691"/>
                  <a:pt x="1083182" y="4876952"/>
                  <a:pt x="1053867" y="4873589"/>
                </a:cubicBezTo>
                <a:lnTo>
                  <a:pt x="1014969" y="4953733"/>
                </a:lnTo>
                <a:cubicBezTo>
                  <a:pt x="1013228" y="4968916"/>
                  <a:pt x="965865" y="5036549"/>
                  <a:pt x="962605" y="5036175"/>
                </a:cubicBezTo>
                <a:lnTo>
                  <a:pt x="949575" y="5034681"/>
                </a:lnTo>
                <a:cubicBezTo>
                  <a:pt x="948268" y="5046071"/>
                  <a:pt x="942837" y="5064674"/>
                  <a:pt x="935451" y="5071518"/>
                </a:cubicBezTo>
                <a:cubicBezTo>
                  <a:pt x="931968" y="5101884"/>
                  <a:pt x="905037" y="5106486"/>
                  <a:pt x="901119" y="5140651"/>
                </a:cubicBezTo>
                <a:lnTo>
                  <a:pt x="872446" y="5160436"/>
                </a:lnTo>
                <a:lnTo>
                  <a:pt x="865480" y="5221169"/>
                </a:lnTo>
                <a:cubicBezTo>
                  <a:pt x="858965" y="5220421"/>
                  <a:pt x="852450" y="5219674"/>
                  <a:pt x="851145" y="5231059"/>
                </a:cubicBezTo>
                <a:cubicBezTo>
                  <a:pt x="850274" y="5238650"/>
                  <a:pt x="849403" y="5246242"/>
                  <a:pt x="839633" y="5245121"/>
                </a:cubicBezTo>
                <a:cubicBezTo>
                  <a:pt x="831811" y="5255764"/>
                  <a:pt x="818346" y="5258063"/>
                  <a:pt x="808571" y="5256941"/>
                </a:cubicBezTo>
                <a:lnTo>
                  <a:pt x="799656" y="5305915"/>
                </a:lnTo>
                <a:cubicBezTo>
                  <a:pt x="786626" y="5304421"/>
                  <a:pt x="776851" y="5303300"/>
                  <a:pt x="779028" y="5284318"/>
                </a:cubicBezTo>
                <a:lnTo>
                  <a:pt x="781205" y="5265342"/>
                </a:lnTo>
                <a:cubicBezTo>
                  <a:pt x="802056" y="5256194"/>
                  <a:pt x="803378" y="5187122"/>
                  <a:pt x="805555" y="5168147"/>
                </a:cubicBezTo>
                <a:cubicBezTo>
                  <a:pt x="808809" y="5168520"/>
                  <a:pt x="818585" y="5169641"/>
                  <a:pt x="819456" y="5162050"/>
                </a:cubicBezTo>
                <a:cubicBezTo>
                  <a:pt x="820326" y="5154458"/>
                  <a:pt x="811857" y="5141947"/>
                  <a:pt x="809038" y="5137781"/>
                </a:cubicBezTo>
                <a:lnTo>
                  <a:pt x="817310" y="5065658"/>
                </a:lnTo>
                <a:cubicBezTo>
                  <a:pt x="862915" y="5070889"/>
                  <a:pt x="833823" y="5036787"/>
                  <a:pt x="863366" y="5009410"/>
                </a:cubicBezTo>
                <a:lnTo>
                  <a:pt x="870767" y="4944884"/>
                </a:lnTo>
                <a:cubicBezTo>
                  <a:pt x="881413" y="4938414"/>
                  <a:pt x="886845" y="4919806"/>
                  <a:pt x="888151" y="4908421"/>
                </a:cubicBezTo>
                <a:cubicBezTo>
                  <a:pt x="888587" y="4904623"/>
                  <a:pt x="883813" y="4888693"/>
                  <a:pt x="880558" y="4888319"/>
                </a:cubicBezTo>
                <a:cubicBezTo>
                  <a:pt x="877298" y="4887945"/>
                  <a:pt x="875992" y="4899335"/>
                  <a:pt x="875992" y="4899335"/>
                </a:cubicBezTo>
                <a:lnTo>
                  <a:pt x="845158" y="4880416"/>
                </a:lnTo>
                <a:cubicBezTo>
                  <a:pt x="850595" y="4861808"/>
                  <a:pt x="842126" y="4849303"/>
                  <a:pt x="825841" y="4847435"/>
                </a:cubicBezTo>
                <a:lnTo>
                  <a:pt x="810649" y="4807236"/>
                </a:lnTo>
                <a:lnTo>
                  <a:pt x="824545" y="4801138"/>
                </a:lnTo>
                <a:lnTo>
                  <a:pt x="836300" y="4698650"/>
                </a:lnTo>
                <a:lnTo>
                  <a:pt x="848252" y="4680795"/>
                </a:lnTo>
                <a:cubicBezTo>
                  <a:pt x="858463" y="4678118"/>
                  <a:pt x="863460" y="4663308"/>
                  <a:pt x="864765" y="4651923"/>
                </a:cubicBezTo>
                <a:cubicBezTo>
                  <a:pt x="879102" y="4642028"/>
                  <a:pt x="880635" y="4599904"/>
                  <a:pt x="890406" y="4601025"/>
                </a:cubicBezTo>
                <a:cubicBezTo>
                  <a:pt x="900175" y="4602145"/>
                  <a:pt x="905825" y="4610485"/>
                  <a:pt x="911905" y="4615025"/>
                </a:cubicBezTo>
                <a:cubicBezTo>
                  <a:pt x="921675" y="4616146"/>
                  <a:pt x="923852" y="4597169"/>
                  <a:pt x="924722" y="4589578"/>
                </a:cubicBezTo>
                <a:lnTo>
                  <a:pt x="959055" y="4520445"/>
                </a:lnTo>
                <a:cubicBezTo>
                  <a:pt x="960143" y="4510957"/>
                  <a:pt x="962750" y="4502601"/>
                  <a:pt x="965822" y="4493819"/>
                </a:cubicBezTo>
                <a:lnTo>
                  <a:pt x="970271" y="4480202"/>
                </a:lnTo>
                <a:lnTo>
                  <a:pt x="979051" y="4461207"/>
                </a:lnTo>
                <a:lnTo>
                  <a:pt x="979486" y="4457414"/>
                </a:lnTo>
                <a:lnTo>
                  <a:pt x="980793" y="4446024"/>
                </a:lnTo>
                <a:lnTo>
                  <a:pt x="988614" y="4435387"/>
                </a:lnTo>
                <a:lnTo>
                  <a:pt x="991868" y="4435760"/>
                </a:lnTo>
                <a:cubicBezTo>
                  <a:pt x="987515" y="4473718"/>
                  <a:pt x="1020121" y="4362087"/>
                  <a:pt x="1033152" y="4363582"/>
                </a:cubicBezTo>
                <a:lnTo>
                  <a:pt x="1044456" y="4322572"/>
                </a:lnTo>
                <a:lnTo>
                  <a:pt x="1072049" y="4283438"/>
                </a:lnTo>
                <a:cubicBezTo>
                  <a:pt x="1074227" y="4264456"/>
                  <a:pt x="1087692" y="4262158"/>
                  <a:pt x="1089869" y="4243176"/>
                </a:cubicBezTo>
                <a:cubicBezTo>
                  <a:pt x="1097690" y="4232539"/>
                  <a:pt x="1102687" y="4217729"/>
                  <a:pt x="1103993" y="4206340"/>
                </a:cubicBezTo>
                <a:cubicBezTo>
                  <a:pt x="1088786" y="4223826"/>
                  <a:pt x="1062938" y="4247778"/>
                  <a:pt x="1059890" y="4274352"/>
                </a:cubicBezTo>
                <a:lnTo>
                  <a:pt x="1042295" y="4283867"/>
                </a:lnTo>
                <a:cubicBezTo>
                  <a:pt x="1039682" y="4306642"/>
                  <a:pt x="1026429" y="4335887"/>
                  <a:pt x="1011222" y="4353375"/>
                </a:cubicBezTo>
                <a:cubicBezTo>
                  <a:pt x="1007739" y="4383740"/>
                  <a:pt x="979067" y="4403526"/>
                  <a:pt x="975584" y="4433892"/>
                </a:cubicBezTo>
                <a:cubicBezTo>
                  <a:pt x="965813" y="4432771"/>
                  <a:pt x="963424" y="4424806"/>
                  <a:pt x="964730" y="4413416"/>
                </a:cubicBezTo>
                <a:cubicBezTo>
                  <a:pt x="966907" y="4394440"/>
                  <a:pt x="975599" y="4376206"/>
                  <a:pt x="983856" y="4361770"/>
                </a:cubicBezTo>
                <a:cubicBezTo>
                  <a:pt x="985162" y="4350386"/>
                  <a:pt x="990158" y="4335576"/>
                  <a:pt x="1000369" y="4332898"/>
                </a:cubicBezTo>
                <a:cubicBezTo>
                  <a:pt x="1002545" y="4313923"/>
                  <a:pt x="1016446" y="4307826"/>
                  <a:pt x="1018624" y="4288844"/>
                </a:cubicBezTo>
                <a:cubicBezTo>
                  <a:pt x="1034908" y="4290712"/>
                  <a:pt x="1051649" y="4231101"/>
                  <a:pt x="1056646" y="4216292"/>
                </a:cubicBezTo>
                <a:cubicBezTo>
                  <a:pt x="1079674" y="4188167"/>
                  <a:pt x="1106833" y="4152825"/>
                  <a:pt x="1117702" y="4115615"/>
                </a:cubicBezTo>
                <a:lnTo>
                  <a:pt x="1143989" y="4087865"/>
                </a:lnTo>
                <a:cubicBezTo>
                  <a:pt x="1147472" y="4057499"/>
                  <a:pt x="1175709" y="4041511"/>
                  <a:pt x="1179192" y="4011145"/>
                </a:cubicBezTo>
                <a:cubicBezTo>
                  <a:pt x="1197219" y="3997830"/>
                  <a:pt x="1223071" y="3973873"/>
                  <a:pt x="1226119" y="3947305"/>
                </a:cubicBezTo>
                <a:cubicBezTo>
                  <a:pt x="1236760" y="3940834"/>
                  <a:pt x="1242197" y="3922227"/>
                  <a:pt x="1243502" y="3910843"/>
                </a:cubicBezTo>
                <a:cubicBezTo>
                  <a:pt x="1243938" y="3907044"/>
                  <a:pt x="1257192" y="3877798"/>
                  <a:pt x="1257192" y="3877798"/>
                </a:cubicBezTo>
                <a:cubicBezTo>
                  <a:pt x="1260451" y="3878172"/>
                  <a:pt x="1259145" y="3889563"/>
                  <a:pt x="1259145" y="3889563"/>
                </a:cubicBezTo>
                <a:lnTo>
                  <a:pt x="1287813" y="3869777"/>
                </a:lnTo>
                <a:cubicBezTo>
                  <a:pt x="1282604" y="3857639"/>
                  <a:pt x="1274140" y="3845134"/>
                  <a:pt x="1275881" y="3829951"/>
                </a:cubicBezTo>
                <a:cubicBezTo>
                  <a:pt x="1276752" y="3822360"/>
                  <a:pt x="1283703" y="3819308"/>
                  <a:pt x="1290218" y="3820055"/>
                </a:cubicBezTo>
                <a:lnTo>
                  <a:pt x="1309986" y="3791557"/>
                </a:lnTo>
                <a:cubicBezTo>
                  <a:pt x="1349724" y="3819189"/>
                  <a:pt x="1318905" y="3742589"/>
                  <a:pt x="1364510" y="3747820"/>
                </a:cubicBezTo>
                <a:lnTo>
                  <a:pt x="1374297" y="3691254"/>
                </a:lnTo>
                <a:cubicBezTo>
                  <a:pt x="1387327" y="3692749"/>
                  <a:pt x="1391892" y="3681738"/>
                  <a:pt x="1393634" y="3666555"/>
                </a:cubicBezTo>
                <a:cubicBezTo>
                  <a:pt x="1395375" y="3651372"/>
                  <a:pt x="1394728" y="3628223"/>
                  <a:pt x="1405809" y="3617955"/>
                </a:cubicBezTo>
                <a:cubicBezTo>
                  <a:pt x="1438591" y="3648637"/>
                  <a:pt x="1430578" y="3574647"/>
                  <a:pt x="1446864" y="3576515"/>
                </a:cubicBezTo>
                <a:cubicBezTo>
                  <a:pt x="1450123" y="3576889"/>
                  <a:pt x="1448382" y="3592072"/>
                  <a:pt x="1448382" y="3592072"/>
                </a:cubicBezTo>
                <a:cubicBezTo>
                  <a:pt x="1476618" y="3576085"/>
                  <a:pt x="1479890" y="3518772"/>
                  <a:pt x="1510080" y="3514544"/>
                </a:cubicBezTo>
                <a:lnTo>
                  <a:pt x="1513998" y="3480384"/>
                </a:lnTo>
                <a:cubicBezTo>
                  <a:pt x="1517689" y="3476959"/>
                  <a:pt x="1543541" y="3453007"/>
                  <a:pt x="1543977" y="3449209"/>
                </a:cubicBezTo>
                <a:cubicBezTo>
                  <a:pt x="1544848" y="3441618"/>
                  <a:pt x="1535073" y="3440496"/>
                  <a:pt x="1531818" y="3440123"/>
                </a:cubicBezTo>
                <a:cubicBezTo>
                  <a:pt x="1530076" y="3455306"/>
                  <a:pt x="1513787" y="3453438"/>
                  <a:pt x="1504451" y="3448524"/>
                </a:cubicBezTo>
                <a:lnTo>
                  <a:pt x="1481423" y="3476648"/>
                </a:lnTo>
                <a:lnTo>
                  <a:pt x="1447107" y="3488095"/>
                </a:lnTo>
                <a:cubicBezTo>
                  <a:pt x="1435595" y="3502157"/>
                  <a:pt x="1420384" y="3519638"/>
                  <a:pt x="1414951" y="3538246"/>
                </a:cubicBezTo>
                <a:cubicBezTo>
                  <a:pt x="1315374" y="3550378"/>
                  <a:pt x="1380736" y="3578485"/>
                  <a:pt x="1324869" y="3592319"/>
                </a:cubicBezTo>
                <a:lnTo>
                  <a:pt x="1309649" y="3594667"/>
                </a:lnTo>
                <a:lnTo>
                  <a:pt x="1285724" y="3628650"/>
                </a:lnTo>
                <a:cubicBezTo>
                  <a:pt x="1278720" y="3639904"/>
                  <a:pt x="1273109" y="3650618"/>
                  <a:pt x="1269420" y="3660437"/>
                </a:cubicBezTo>
                <a:cubicBezTo>
                  <a:pt x="1245358" y="3685883"/>
                  <a:pt x="1212521" y="3721816"/>
                  <a:pt x="1196628" y="3764121"/>
                </a:cubicBezTo>
                <a:cubicBezTo>
                  <a:pt x="1192388" y="3762528"/>
                  <a:pt x="1183914" y="3759344"/>
                  <a:pt x="1181645" y="3765384"/>
                </a:cubicBezTo>
                <a:cubicBezTo>
                  <a:pt x="1177105" y="3777471"/>
                  <a:pt x="1183307" y="3786701"/>
                  <a:pt x="1185278" y="3794333"/>
                </a:cubicBezTo>
                <a:lnTo>
                  <a:pt x="1133218" y="3829945"/>
                </a:lnTo>
                <a:cubicBezTo>
                  <a:pt x="1124137" y="3854116"/>
                  <a:pt x="1107190" y="3847750"/>
                  <a:pt x="1098109" y="3871923"/>
                </a:cubicBezTo>
                <a:lnTo>
                  <a:pt x="1058457" y="3925989"/>
                </a:lnTo>
                <a:cubicBezTo>
                  <a:pt x="1064659" y="3935219"/>
                  <a:pt x="1068594" y="3950489"/>
                  <a:pt x="1064053" y="3962576"/>
                </a:cubicBezTo>
                <a:cubicBezTo>
                  <a:pt x="1061783" y="3968615"/>
                  <a:pt x="1049071" y="3963839"/>
                  <a:pt x="1044836" y="3962248"/>
                </a:cubicBezTo>
                <a:cubicBezTo>
                  <a:pt x="1033483" y="3992468"/>
                  <a:pt x="1021075" y="3974014"/>
                  <a:pt x="1009725" y="4004226"/>
                </a:cubicBezTo>
                <a:lnTo>
                  <a:pt x="959935" y="4033798"/>
                </a:lnTo>
                <a:cubicBezTo>
                  <a:pt x="957366" y="4053518"/>
                  <a:pt x="936932" y="4107911"/>
                  <a:pt x="915743" y="4099951"/>
                </a:cubicBezTo>
                <a:lnTo>
                  <a:pt x="875792" y="4167694"/>
                </a:lnTo>
                <a:lnTo>
                  <a:pt x="872610" y="4214768"/>
                </a:lnTo>
                <a:lnTo>
                  <a:pt x="795270" y="4330535"/>
                </a:lnTo>
                <a:cubicBezTo>
                  <a:pt x="765615" y="4319394"/>
                  <a:pt x="775147" y="4371242"/>
                  <a:pt x="745484" y="4360098"/>
                </a:cubicBezTo>
                <a:cubicBezTo>
                  <a:pt x="734738" y="4362964"/>
                  <a:pt x="719454" y="4377905"/>
                  <a:pt x="714915" y="4389992"/>
                </a:cubicBezTo>
                <a:cubicBezTo>
                  <a:pt x="710373" y="4402078"/>
                  <a:pt x="718848" y="4405262"/>
                  <a:pt x="723087" y="4406854"/>
                </a:cubicBezTo>
                <a:lnTo>
                  <a:pt x="689939" y="4456471"/>
                </a:lnTo>
                <a:cubicBezTo>
                  <a:pt x="670423" y="4469822"/>
                  <a:pt x="657102" y="4492402"/>
                  <a:pt x="648022" y="4516573"/>
                </a:cubicBezTo>
                <a:lnTo>
                  <a:pt x="624565" y="4514664"/>
                </a:lnTo>
                <a:lnTo>
                  <a:pt x="590515" y="4605308"/>
                </a:lnTo>
                <a:cubicBezTo>
                  <a:pt x="570987" y="4618664"/>
                  <a:pt x="559638" y="4648876"/>
                  <a:pt x="550556" y="4673051"/>
                </a:cubicBezTo>
                <a:lnTo>
                  <a:pt x="505308" y="4690535"/>
                </a:lnTo>
                <a:cubicBezTo>
                  <a:pt x="498498" y="4708661"/>
                  <a:pt x="491686" y="4726795"/>
                  <a:pt x="478977" y="4722020"/>
                </a:cubicBezTo>
                <a:lnTo>
                  <a:pt x="457790" y="4714061"/>
                </a:lnTo>
                <a:lnTo>
                  <a:pt x="413603" y="4780215"/>
                </a:lnTo>
                <a:lnTo>
                  <a:pt x="385299" y="4804057"/>
                </a:lnTo>
                <a:cubicBezTo>
                  <a:pt x="383028" y="4810104"/>
                  <a:pt x="373947" y="4834277"/>
                  <a:pt x="365478" y="4831095"/>
                </a:cubicBezTo>
                <a:lnTo>
                  <a:pt x="361240" y="4829503"/>
                </a:lnTo>
                <a:cubicBezTo>
                  <a:pt x="346262" y="4830769"/>
                  <a:pt x="328701" y="4851756"/>
                  <a:pt x="321888" y="4869889"/>
                </a:cubicBezTo>
                <a:cubicBezTo>
                  <a:pt x="287836" y="4960533"/>
                  <a:pt x="278911" y="4881328"/>
                  <a:pt x="253940" y="4947799"/>
                </a:cubicBezTo>
                <a:cubicBezTo>
                  <a:pt x="199312" y="5003127"/>
                  <a:pt x="150878" y="5067696"/>
                  <a:pt x="96249" y="5123025"/>
                </a:cubicBezTo>
                <a:cubicBezTo>
                  <a:pt x="75668" y="5087708"/>
                  <a:pt x="50087" y="5181545"/>
                  <a:pt x="43279" y="5199669"/>
                </a:cubicBezTo>
                <a:lnTo>
                  <a:pt x="0" y="5224788"/>
                </a:lnTo>
                <a:cubicBezTo>
                  <a:pt x="34351" y="5120466"/>
                  <a:pt x="125760" y="5044469"/>
                  <a:pt x="150736" y="4977988"/>
                </a:cubicBezTo>
                <a:lnTo>
                  <a:pt x="188115" y="4929971"/>
                </a:lnTo>
                <a:cubicBezTo>
                  <a:pt x="208549" y="4875578"/>
                  <a:pt x="335524" y="4640544"/>
                  <a:pt x="381075" y="4609379"/>
                </a:cubicBezTo>
                <a:lnTo>
                  <a:pt x="420729" y="4555317"/>
                </a:lnTo>
                <a:cubicBezTo>
                  <a:pt x="434351" y="4519057"/>
                  <a:pt x="415127" y="4518737"/>
                  <a:pt x="426480" y="4488516"/>
                </a:cubicBezTo>
                <a:lnTo>
                  <a:pt x="463862" y="4440502"/>
                </a:lnTo>
                <a:cubicBezTo>
                  <a:pt x="481111" y="4433189"/>
                  <a:pt x="496700" y="4404559"/>
                  <a:pt x="503509" y="4386434"/>
                </a:cubicBezTo>
                <a:lnTo>
                  <a:pt x="531511" y="4376259"/>
                </a:lnTo>
                <a:cubicBezTo>
                  <a:pt x="541197" y="4324731"/>
                  <a:pt x="600672" y="4243637"/>
                  <a:pt x="629279" y="4206107"/>
                </a:cubicBezTo>
                <a:cubicBezTo>
                  <a:pt x="599616" y="4194963"/>
                  <a:pt x="673771" y="4126277"/>
                  <a:pt x="682547" y="4115780"/>
                </a:cubicBezTo>
                <a:lnTo>
                  <a:pt x="753980" y="3977111"/>
                </a:lnTo>
                <a:cubicBezTo>
                  <a:pt x="762455" y="3980295"/>
                  <a:pt x="768963" y="3975848"/>
                  <a:pt x="773505" y="3963762"/>
                </a:cubicBezTo>
                <a:cubicBezTo>
                  <a:pt x="778045" y="3951677"/>
                  <a:pt x="780923" y="3918271"/>
                  <a:pt x="772449" y="3915088"/>
                </a:cubicBezTo>
                <a:cubicBezTo>
                  <a:pt x="759736" y="3910312"/>
                  <a:pt x="748382" y="3940534"/>
                  <a:pt x="743842" y="3952618"/>
                </a:cubicBezTo>
                <a:cubicBezTo>
                  <a:pt x="731134" y="3947844"/>
                  <a:pt x="720089" y="3964379"/>
                  <a:pt x="713277" y="3982513"/>
                </a:cubicBezTo>
                <a:cubicBezTo>
                  <a:pt x="683765" y="4061070"/>
                  <a:pt x="598859" y="4132620"/>
                  <a:pt x="585238" y="4168878"/>
                </a:cubicBezTo>
                <a:cubicBezTo>
                  <a:pt x="585238" y="4168878"/>
                  <a:pt x="578429" y="4187004"/>
                  <a:pt x="574194" y="4185413"/>
                </a:cubicBezTo>
                <a:cubicBezTo>
                  <a:pt x="574194" y="4185413"/>
                  <a:pt x="575107" y="4144379"/>
                  <a:pt x="577375" y="4138341"/>
                </a:cubicBezTo>
                <a:lnTo>
                  <a:pt x="611432" y="4047687"/>
                </a:lnTo>
                <a:cubicBezTo>
                  <a:pt x="633221" y="4028290"/>
                  <a:pt x="668031" y="3999990"/>
                  <a:pt x="679381" y="3969779"/>
                </a:cubicBezTo>
                <a:cubicBezTo>
                  <a:pt x="683922" y="3957692"/>
                  <a:pt x="677720" y="3948462"/>
                  <a:pt x="669239" y="3945276"/>
                </a:cubicBezTo>
                <a:lnTo>
                  <a:pt x="715398" y="3886765"/>
                </a:lnTo>
                <a:cubicBezTo>
                  <a:pt x="745060" y="3897909"/>
                  <a:pt x="731291" y="3844459"/>
                  <a:pt x="760954" y="3855602"/>
                </a:cubicBezTo>
                <a:lnTo>
                  <a:pt x="783284" y="3796162"/>
                </a:lnTo>
                <a:lnTo>
                  <a:pt x="777255" y="3803525"/>
                </a:lnTo>
                <a:lnTo>
                  <a:pt x="763301" y="3808179"/>
                </a:lnTo>
                <a:lnTo>
                  <a:pt x="746612" y="3825002"/>
                </a:lnTo>
                <a:cubicBezTo>
                  <a:pt x="699664" y="3873956"/>
                  <a:pt x="642119" y="3940261"/>
                  <a:pt x="623388" y="3990121"/>
                </a:cubicBezTo>
                <a:lnTo>
                  <a:pt x="595392" y="4000286"/>
                </a:lnTo>
                <a:cubicBezTo>
                  <a:pt x="590851" y="4012373"/>
                  <a:pt x="577535" y="4034955"/>
                  <a:pt x="564822" y="4030177"/>
                </a:cubicBezTo>
                <a:cubicBezTo>
                  <a:pt x="528346" y="4037168"/>
                  <a:pt x="528802" y="4113193"/>
                  <a:pt x="492329" y="4120184"/>
                </a:cubicBezTo>
                <a:lnTo>
                  <a:pt x="396378" y="4208267"/>
                </a:lnTo>
                <a:cubicBezTo>
                  <a:pt x="387296" y="4232440"/>
                  <a:pt x="312536" y="4328483"/>
                  <a:pt x="287113" y="4318933"/>
                </a:cubicBezTo>
                <a:cubicBezTo>
                  <a:pt x="282880" y="4317343"/>
                  <a:pt x="285153" y="4311294"/>
                  <a:pt x="287421" y="4305256"/>
                </a:cubicBezTo>
                <a:lnTo>
                  <a:pt x="307855" y="4250863"/>
                </a:lnTo>
                <a:lnTo>
                  <a:pt x="336153" y="4227019"/>
                </a:lnTo>
                <a:cubicBezTo>
                  <a:pt x="347506" y="4196799"/>
                  <a:pt x="383523" y="4113783"/>
                  <a:pt x="413186" y="4124927"/>
                </a:cubicBezTo>
                <a:cubicBezTo>
                  <a:pt x="420696" y="4111371"/>
                  <a:pt x="432263" y="4092442"/>
                  <a:pt x="446903" y="4069538"/>
                </a:cubicBezTo>
                <a:lnTo>
                  <a:pt x="461806" y="4046886"/>
                </a:lnTo>
                <a:lnTo>
                  <a:pt x="461862" y="4046647"/>
                </a:lnTo>
                <a:lnTo>
                  <a:pt x="461932" y="4046695"/>
                </a:lnTo>
                <a:lnTo>
                  <a:pt x="499049" y="3990280"/>
                </a:lnTo>
                <a:cubicBezTo>
                  <a:pt x="528745" y="3946079"/>
                  <a:pt x="563130" y="3896063"/>
                  <a:pt x="598877" y="3844935"/>
                </a:cubicBezTo>
                <a:lnTo>
                  <a:pt x="613021" y="3825031"/>
                </a:lnTo>
                <a:lnTo>
                  <a:pt x="612282" y="3813547"/>
                </a:lnTo>
                <a:cubicBezTo>
                  <a:pt x="616824" y="3801459"/>
                  <a:pt x="629841" y="3792557"/>
                  <a:pt x="636351" y="3788110"/>
                </a:cubicBezTo>
                <a:lnTo>
                  <a:pt x="637242" y="3790942"/>
                </a:lnTo>
                <a:lnTo>
                  <a:pt x="706879" y="3692936"/>
                </a:lnTo>
                <a:cubicBezTo>
                  <a:pt x="759596" y="3619976"/>
                  <a:pt x="807886" y="3555104"/>
                  <a:pt x="840515" y="3514196"/>
                </a:cubicBezTo>
                <a:lnTo>
                  <a:pt x="862524" y="3487834"/>
                </a:lnTo>
                <a:lnTo>
                  <a:pt x="857043" y="3481946"/>
                </a:lnTo>
                <a:cubicBezTo>
                  <a:pt x="848786" y="3496382"/>
                  <a:pt x="834020" y="3510071"/>
                  <a:pt x="820990" y="3508576"/>
                </a:cubicBezTo>
                <a:lnTo>
                  <a:pt x="804912" y="3533649"/>
                </a:lnTo>
                <a:cubicBezTo>
                  <a:pt x="795137" y="3532528"/>
                  <a:pt x="778417" y="3534459"/>
                  <a:pt x="773851" y="3545470"/>
                </a:cubicBezTo>
                <a:cubicBezTo>
                  <a:pt x="757561" y="3543601"/>
                  <a:pt x="757125" y="3547399"/>
                  <a:pt x="748874" y="3561836"/>
                </a:cubicBezTo>
                <a:lnTo>
                  <a:pt x="739803" y="3565288"/>
                </a:lnTo>
                <a:lnTo>
                  <a:pt x="699978" y="3618920"/>
                </a:lnTo>
                <a:cubicBezTo>
                  <a:pt x="690897" y="3643094"/>
                  <a:pt x="596919" y="3738810"/>
                  <a:pt x="592678" y="3737217"/>
                </a:cubicBezTo>
                <a:lnTo>
                  <a:pt x="575729" y="3730850"/>
                </a:lnTo>
                <a:cubicBezTo>
                  <a:pt x="568917" y="3748983"/>
                  <a:pt x="553334" y="3777605"/>
                  <a:pt x="540320" y="3786509"/>
                </a:cubicBezTo>
                <a:cubicBezTo>
                  <a:pt x="522158" y="3834853"/>
                  <a:pt x="483722" y="3834206"/>
                  <a:pt x="463288" y="3888599"/>
                </a:cubicBezTo>
                <a:lnTo>
                  <a:pt x="415768" y="3912124"/>
                </a:lnTo>
                <a:lnTo>
                  <a:pt x="379444" y="4008815"/>
                </a:lnTo>
                <a:cubicBezTo>
                  <a:pt x="370971" y="4005632"/>
                  <a:pt x="362496" y="4002448"/>
                  <a:pt x="355688" y="4020575"/>
                </a:cubicBezTo>
                <a:cubicBezTo>
                  <a:pt x="351145" y="4032661"/>
                  <a:pt x="346605" y="4044745"/>
                  <a:pt x="333898" y="4039974"/>
                </a:cubicBezTo>
                <a:cubicBezTo>
                  <a:pt x="318611" y="4054923"/>
                  <a:pt x="299395" y="4054594"/>
                  <a:pt x="286680" y="4049818"/>
                </a:cubicBezTo>
                <a:lnTo>
                  <a:pt x="252931" y="4126793"/>
                </a:lnTo>
                <a:cubicBezTo>
                  <a:pt x="235982" y="4120426"/>
                  <a:pt x="223268" y="4115650"/>
                  <a:pt x="234621" y="4085430"/>
                </a:cubicBezTo>
                <a:lnTo>
                  <a:pt x="245971" y="4055219"/>
                </a:lnTo>
                <a:cubicBezTo>
                  <a:pt x="278205" y="4046636"/>
                  <a:pt x="310598" y="3934672"/>
                  <a:pt x="321946" y="3904463"/>
                </a:cubicBezTo>
                <a:cubicBezTo>
                  <a:pt x="326180" y="3906053"/>
                  <a:pt x="338893" y="3910829"/>
                  <a:pt x="343434" y="3898743"/>
                </a:cubicBezTo>
                <a:cubicBezTo>
                  <a:pt x="347976" y="3886657"/>
                  <a:pt x="342073" y="3863746"/>
                  <a:pt x="340109" y="3856116"/>
                </a:cubicBezTo>
                <a:lnTo>
                  <a:pt x="383245" y="3741291"/>
                </a:lnTo>
                <a:cubicBezTo>
                  <a:pt x="442564" y="3763575"/>
                  <a:pt x="418354" y="3699313"/>
                  <a:pt x="470414" y="3663701"/>
                </a:cubicBezTo>
                <a:lnTo>
                  <a:pt x="509007" y="3560971"/>
                </a:lnTo>
                <a:cubicBezTo>
                  <a:pt x="526262" y="3553660"/>
                  <a:pt x="541849" y="3525031"/>
                  <a:pt x="548659" y="3506905"/>
                </a:cubicBezTo>
                <a:cubicBezTo>
                  <a:pt x="550929" y="3500857"/>
                  <a:pt x="551536" y="3473501"/>
                  <a:pt x="547303" y="3471911"/>
                </a:cubicBezTo>
                <a:cubicBezTo>
                  <a:pt x="543063" y="3470318"/>
                  <a:pt x="536250" y="3488453"/>
                  <a:pt x="536250" y="3488453"/>
                </a:cubicBezTo>
                <a:lnTo>
                  <a:pt x="502960" y="3448362"/>
                </a:lnTo>
                <a:cubicBezTo>
                  <a:pt x="518553" y="3419735"/>
                  <a:pt x="512648" y="3396833"/>
                  <a:pt x="491466" y="3388875"/>
                </a:cubicBezTo>
                <a:lnTo>
                  <a:pt x="490167" y="3355459"/>
                </a:lnTo>
                <a:lnTo>
                  <a:pt x="391409" y="3375248"/>
                </a:lnTo>
                <a:cubicBezTo>
                  <a:pt x="364793" y="3380949"/>
                  <a:pt x="346487" y="3383742"/>
                  <a:pt x="332152" y="3385483"/>
                </a:cubicBezTo>
                <a:lnTo>
                  <a:pt x="320617" y="3386758"/>
                </a:lnTo>
                <a:lnTo>
                  <a:pt x="346407" y="3357116"/>
                </a:lnTo>
                <a:lnTo>
                  <a:pt x="370388" y="3345822"/>
                </a:lnTo>
                <a:lnTo>
                  <a:pt x="397330" y="3314856"/>
                </a:lnTo>
                <a:cubicBezTo>
                  <a:pt x="409267" y="3284862"/>
                  <a:pt x="446888" y="3202563"/>
                  <a:pt x="476329" y="3214280"/>
                </a:cubicBezTo>
                <a:cubicBezTo>
                  <a:pt x="478715" y="3208285"/>
                  <a:pt x="493038" y="3172297"/>
                  <a:pt x="501448" y="3175644"/>
                </a:cubicBezTo>
                <a:cubicBezTo>
                  <a:pt x="526680" y="3185686"/>
                  <a:pt x="489054" y="3267983"/>
                  <a:pt x="493260" y="3269659"/>
                </a:cubicBezTo>
                <a:cubicBezTo>
                  <a:pt x="499569" y="3272170"/>
                  <a:pt x="524035" y="3242824"/>
                  <a:pt x="539662" y="3223639"/>
                </a:cubicBezTo>
                <a:lnTo>
                  <a:pt x="547412" y="3214188"/>
                </a:lnTo>
                <a:lnTo>
                  <a:pt x="571525" y="3150002"/>
                </a:lnTo>
                <a:lnTo>
                  <a:pt x="595590" y="3124566"/>
                </a:lnTo>
                <a:cubicBezTo>
                  <a:pt x="610576" y="3123296"/>
                  <a:pt x="623892" y="3100714"/>
                  <a:pt x="630701" y="3082587"/>
                </a:cubicBezTo>
                <a:cubicBezTo>
                  <a:pt x="654462" y="3070821"/>
                  <a:pt x="675199" y="3002760"/>
                  <a:pt x="687907" y="3007534"/>
                </a:cubicBezTo>
                <a:lnTo>
                  <a:pt x="701036" y="3019812"/>
                </a:lnTo>
                <a:lnTo>
                  <a:pt x="738096" y="2984953"/>
                </a:lnTo>
                <a:cubicBezTo>
                  <a:pt x="766741" y="2912976"/>
                  <a:pt x="805046" y="2865694"/>
                  <a:pt x="828916" y="2805714"/>
                </a:cubicBezTo>
                <a:lnTo>
                  <a:pt x="861250" y="2818583"/>
                </a:lnTo>
                <a:lnTo>
                  <a:pt x="869665" y="2806863"/>
                </a:lnTo>
                <a:lnTo>
                  <a:pt x="871934" y="2800823"/>
                </a:lnTo>
                <a:lnTo>
                  <a:pt x="878746" y="2782690"/>
                </a:lnTo>
                <a:lnTo>
                  <a:pt x="894029" y="2767748"/>
                </a:lnTo>
                <a:lnTo>
                  <a:pt x="898262" y="2769339"/>
                </a:lnTo>
                <a:cubicBezTo>
                  <a:pt x="886911" y="2799554"/>
                  <a:pt x="904618" y="2771726"/>
                  <a:pt x="927281" y="2737140"/>
                </a:cubicBezTo>
                <a:lnTo>
                  <a:pt x="935282" y="2725488"/>
                </a:lnTo>
                <a:lnTo>
                  <a:pt x="935419" y="2724770"/>
                </a:lnTo>
                <a:cubicBezTo>
                  <a:pt x="935106" y="2719434"/>
                  <a:pt x="933144" y="2715179"/>
                  <a:pt x="928939" y="2713506"/>
                </a:cubicBezTo>
                <a:lnTo>
                  <a:pt x="915794" y="2705023"/>
                </a:lnTo>
                <a:lnTo>
                  <a:pt x="895289" y="2729000"/>
                </a:lnTo>
                <a:cubicBezTo>
                  <a:pt x="887996" y="2738759"/>
                  <a:pt x="881620" y="2749295"/>
                  <a:pt x="877080" y="2761381"/>
                </a:cubicBezTo>
                <a:cubicBezTo>
                  <a:pt x="864371" y="2756607"/>
                  <a:pt x="864672" y="2742928"/>
                  <a:pt x="871486" y="2724795"/>
                </a:cubicBezTo>
                <a:cubicBezTo>
                  <a:pt x="877160" y="2709688"/>
                  <a:pt x="884954" y="2695376"/>
                  <a:pt x="893524" y="2682216"/>
                </a:cubicBezTo>
                <a:lnTo>
                  <a:pt x="919829" y="2647073"/>
                </a:lnTo>
                <a:lnTo>
                  <a:pt x="911776" y="2620731"/>
                </a:lnTo>
                <a:cubicBezTo>
                  <a:pt x="918936" y="2602740"/>
                  <a:pt x="932693" y="2580423"/>
                  <a:pt x="947695" y="2579441"/>
                </a:cubicBezTo>
                <a:lnTo>
                  <a:pt x="988959" y="2512488"/>
                </a:lnTo>
                <a:lnTo>
                  <a:pt x="976227" y="2458788"/>
                </a:lnTo>
                <a:cubicBezTo>
                  <a:pt x="992939" y="2416798"/>
                  <a:pt x="971342" y="2422099"/>
                  <a:pt x="950313" y="2413730"/>
                </a:cubicBezTo>
                <a:cubicBezTo>
                  <a:pt x="950313" y="2413730"/>
                  <a:pt x="933492" y="2407036"/>
                  <a:pt x="935878" y="2401041"/>
                </a:cubicBezTo>
                <a:cubicBezTo>
                  <a:pt x="935878" y="2401041"/>
                  <a:pt x="1050453" y="2370206"/>
                  <a:pt x="1033741" y="2412196"/>
                </a:cubicBezTo>
                <a:cubicBezTo>
                  <a:pt x="1058973" y="2422238"/>
                  <a:pt x="1069658" y="2370908"/>
                  <a:pt x="1079207" y="2346915"/>
                </a:cubicBezTo>
                <a:cubicBezTo>
                  <a:pt x="1112851" y="2360305"/>
                  <a:pt x="1112851" y="2360305"/>
                  <a:pt x="1093754" y="2408290"/>
                </a:cubicBezTo>
                <a:cubicBezTo>
                  <a:pt x="1092859" y="2410539"/>
                  <a:pt x="1090797" y="2415146"/>
                  <a:pt x="1087847" y="2421435"/>
                </a:cubicBezTo>
                <a:lnTo>
                  <a:pt x="1081398" y="2434772"/>
                </a:lnTo>
                <a:lnTo>
                  <a:pt x="1083055" y="2431889"/>
                </a:lnTo>
                <a:cubicBezTo>
                  <a:pt x="1126640" y="2393093"/>
                  <a:pt x="1179003" y="2343805"/>
                  <a:pt x="1210181" y="2286556"/>
                </a:cubicBezTo>
                <a:lnTo>
                  <a:pt x="1255218" y="2251523"/>
                </a:lnTo>
                <a:lnTo>
                  <a:pt x="1268893" y="2223480"/>
                </a:lnTo>
                <a:cubicBezTo>
                  <a:pt x="1273156" y="2217359"/>
                  <a:pt x="1277909" y="2212302"/>
                  <a:pt x="1283173" y="2209403"/>
                </a:cubicBezTo>
                <a:lnTo>
                  <a:pt x="1283490" y="2209382"/>
                </a:lnTo>
                <a:lnTo>
                  <a:pt x="1298790" y="2192268"/>
                </a:lnTo>
                <a:lnTo>
                  <a:pt x="1337233" y="2138462"/>
                </a:lnTo>
                <a:lnTo>
                  <a:pt x="1350518" y="2141093"/>
                </a:lnTo>
                <a:lnTo>
                  <a:pt x="1384292" y="2095711"/>
                </a:lnTo>
                <a:cubicBezTo>
                  <a:pt x="1401685" y="2088737"/>
                  <a:pt x="1420895" y="2089428"/>
                  <a:pt x="1437717" y="2096123"/>
                </a:cubicBezTo>
                <a:lnTo>
                  <a:pt x="1399409" y="2143414"/>
                </a:lnTo>
                <a:lnTo>
                  <a:pt x="1396693" y="2150238"/>
                </a:lnTo>
                <a:lnTo>
                  <a:pt x="1433238" y="2157475"/>
                </a:lnTo>
                <a:lnTo>
                  <a:pt x="1457604" y="2131830"/>
                </a:lnTo>
                <a:lnTo>
                  <a:pt x="1451005" y="2136156"/>
                </a:lnTo>
                <a:cubicBezTo>
                  <a:pt x="1458740" y="2104490"/>
                  <a:pt x="1481474" y="2071848"/>
                  <a:pt x="1499433" y="2051206"/>
                </a:cubicBezTo>
                <a:lnTo>
                  <a:pt x="1514431" y="2050230"/>
                </a:lnTo>
                <a:lnTo>
                  <a:pt x="1534780" y="2023584"/>
                </a:lnTo>
                <a:lnTo>
                  <a:pt x="1538988" y="2025259"/>
                </a:lnTo>
                <a:lnTo>
                  <a:pt x="1525231" y="2047577"/>
                </a:lnTo>
                <a:lnTo>
                  <a:pt x="1562971" y="2013963"/>
                </a:lnTo>
                <a:lnTo>
                  <a:pt x="1538988" y="2025259"/>
                </a:lnTo>
                <a:cubicBezTo>
                  <a:pt x="1556947" y="2004614"/>
                  <a:pt x="1573084" y="1976302"/>
                  <a:pt x="1586841" y="1953984"/>
                </a:cubicBezTo>
                <a:lnTo>
                  <a:pt x="1578544" y="1999313"/>
                </a:lnTo>
                <a:cubicBezTo>
                  <a:pt x="1592866" y="1963326"/>
                  <a:pt x="1609003" y="1935012"/>
                  <a:pt x="1629356" y="1908367"/>
                </a:cubicBezTo>
                <a:lnTo>
                  <a:pt x="1586841" y="1953984"/>
                </a:lnTo>
                <a:lnTo>
                  <a:pt x="1591616" y="1941988"/>
                </a:lnTo>
                <a:lnTo>
                  <a:pt x="1652084" y="1875724"/>
                </a:lnTo>
                <a:cubicBezTo>
                  <a:pt x="1654470" y="1869729"/>
                  <a:pt x="1656858" y="1863728"/>
                  <a:pt x="1663452" y="1859410"/>
                </a:cubicBezTo>
                <a:lnTo>
                  <a:pt x="1661067" y="1865403"/>
                </a:lnTo>
                <a:lnTo>
                  <a:pt x="1670050" y="1855082"/>
                </a:lnTo>
                <a:lnTo>
                  <a:pt x="1680845" y="1852436"/>
                </a:lnTo>
                <a:cubicBezTo>
                  <a:pt x="1690393" y="1828444"/>
                  <a:pt x="1705396" y="1827460"/>
                  <a:pt x="1714944" y="1803470"/>
                </a:cubicBezTo>
                <a:lnTo>
                  <a:pt x="1750863" y="1762180"/>
                </a:lnTo>
                <a:cubicBezTo>
                  <a:pt x="1755638" y="1750184"/>
                  <a:pt x="1910792" y="1617388"/>
                  <a:pt x="1941823" y="1539420"/>
                </a:cubicBezTo>
                <a:cubicBezTo>
                  <a:pt x="1966373" y="1514446"/>
                  <a:pt x="1999902" y="1479157"/>
                  <a:pt x="2016613" y="1437169"/>
                </a:cubicBezTo>
                <a:cubicBezTo>
                  <a:pt x="2020822" y="1438844"/>
                  <a:pt x="2029232" y="1442191"/>
                  <a:pt x="2031617" y="1436196"/>
                </a:cubicBezTo>
                <a:cubicBezTo>
                  <a:pt x="2036392" y="1424200"/>
                  <a:pt x="2030370" y="1414851"/>
                  <a:pt x="2028547" y="1407182"/>
                </a:cubicBezTo>
                <a:lnTo>
                  <a:pt x="2081289" y="1372587"/>
                </a:lnTo>
                <a:cubicBezTo>
                  <a:pt x="2090836" y="1348597"/>
                  <a:pt x="2107657" y="1355291"/>
                  <a:pt x="2117205" y="1331298"/>
                </a:cubicBezTo>
                <a:lnTo>
                  <a:pt x="2157899" y="1278012"/>
                </a:lnTo>
                <a:cubicBezTo>
                  <a:pt x="2151877" y="1268664"/>
                  <a:pt x="2148240" y="1253320"/>
                  <a:pt x="2153014" y="1241324"/>
                </a:cubicBezTo>
                <a:cubicBezTo>
                  <a:pt x="2155401" y="1235330"/>
                  <a:pt x="2168018" y="1240351"/>
                  <a:pt x="2172222" y="1242024"/>
                </a:cubicBezTo>
                <a:cubicBezTo>
                  <a:pt x="2184159" y="1212030"/>
                  <a:pt x="2196207" y="1230721"/>
                  <a:pt x="2208141" y="1200736"/>
                </a:cubicBezTo>
                <a:lnTo>
                  <a:pt x="2258494" y="1172135"/>
                </a:lnTo>
                <a:cubicBezTo>
                  <a:pt x="2261446" y="1152470"/>
                  <a:pt x="2282931" y="1098483"/>
                  <a:pt x="2303962" y="1106853"/>
                </a:cubicBezTo>
                <a:lnTo>
                  <a:pt x="2345221" y="1039898"/>
                </a:lnTo>
                <a:lnTo>
                  <a:pt x="2349316" y="992895"/>
                </a:lnTo>
                <a:lnTo>
                  <a:pt x="2428887" y="878650"/>
                </a:lnTo>
                <a:cubicBezTo>
                  <a:pt x="2458321" y="890365"/>
                  <a:pt x="2449797" y="838342"/>
                  <a:pt x="2479238" y="850058"/>
                </a:cubicBezTo>
                <a:cubicBezTo>
                  <a:pt x="2490037" y="847402"/>
                  <a:pt x="2505609" y="832761"/>
                  <a:pt x="2510381" y="820764"/>
                </a:cubicBezTo>
                <a:cubicBezTo>
                  <a:pt x="2515157" y="808769"/>
                  <a:pt x="2506745" y="805421"/>
                  <a:pt x="2502538" y="803747"/>
                </a:cubicBezTo>
                <a:lnTo>
                  <a:pt x="2536643" y="754783"/>
                </a:lnTo>
                <a:cubicBezTo>
                  <a:pt x="2556414" y="741813"/>
                  <a:pt x="2570171" y="719496"/>
                  <a:pt x="2579719" y="695505"/>
                </a:cubicBezTo>
                <a:lnTo>
                  <a:pt x="2603134" y="697869"/>
                </a:lnTo>
                <a:lnTo>
                  <a:pt x="2638937" y="607903"/>
                </a:lnTo>
                <a:cubicBezTo>
                  <a:pt x="2658720" y="594928"/>
                  <a:pt x="2670654" y="564943"/>
                  <a:pt x="2680203" y="540949"/>
                </a:cubicBezTo>
                <a:lnTo>
                  <a:pt x="2725782" y="524346"/>
                </a:lnTo>
                <a:cubicBezTo>
                  <a:pt x="2732942" y="506355"/>
                  <a:pt x="2740105" y="488357"/>
                  <a:pt x="2752719" y="493377"/>
                </a:cubicBezTo>
                <a:lnTo>
                  <a:pt x="2773747" y="501746"/>
                </a:lnTo>
                <a:lnTo>
                  <a:pt x="2819210" y="436462"/>
                </a:lnTo>
                <a:lnTo>
                  <a:pt x="2847971" y="413174"/>
                </a:lnTo>
                <a:cubicBezTo>
                  <a:pt x="2850360" y="407173"/>
                  <a:pt x="2859908" y="383180"/>
                  <a:pt x="2868313" y="386525"/>
                </a:cubicBezTo>
                <a:lnTo>
                  <a:pt x="2872520" y="388200"/>
                </a:lnTo>
                <a:cubicBezTo>
                  <a:pt x="2887519" y="387225"/>
                  <a:pt x="2905485" y="366583"/>
                  <a:pt x="2912648" y="348585"/>
                </a:cubicBezTo>
                <a:cubicBezTo>
                  <a:pt x="2948453" y="258619"/>
                  <a:pt x="2955839" y="337982"/>
                  <a:pt x="2982095" y="272008"/>
                </a:cubicBezTo>
                <a:cubicBezTo>
                  <a:pt x="3037787" y="217751"/>
                  <a:pt x="3087465" y="154135"/>
                  <a:pt x="3143157" y="99876"/>
                </a:cubicBezTo>
                <a:cubicBezTo>
                  <a:pt x="3163049" y="135585"/>
                  <a:pt x="3190446" y="42263"/>
                  <a:pt x="3197605" y="24274"/>
                </a:cubicBezTo>
                <a:close/>
              </a:path>
            </a:pathLst>
          </a:custGeom>
          <a:gradFill>
            <a:gsLst>
              <a:gs pos="0">
                <a:srgbClr val="92D050">
                  <a:alpha val="70000"/>
                </a:srgbClr>
              </a:gs>
              <a:gs pos="100000">
                <a:srgbClr val="00B0F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CD68646-C5A1-C149-A97C-64A96549AAC8}"/>
              </a:ext>
            </a:extLst>
          </p:cNvPr>
          <p:cNvGrpSpPr/>
          <p:nvPr/>
        </p:nvGrpSpPr>
        <p:grpSpPr>
          <a:xfrm>
            <a:off x="232075" y="6634345"/>
            <a:ext cx="368427" cy="96784"/>
            <a:chOff x="6257109" y="1881051"/>
            <a:chExt cx="696170" cy="1828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B37C27A5-BD23-CE4B-A1DA-2C11A4E76883}"/>
                </a:ext>
              </a:extLst>
            </p:cNvPr>
            <p:cNvSpPr/>
            <p:nvPr/>
          </p:nvSpPr>
          <p:spPr>
            <a:xfrm>
              <a:off x="6257109" y="188105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D3F60001-996D-E74D-98E4-E75122743121}"/>
                </a:ext>
              </a:extLst>
            </p:cNvPr>
            <p:cNvSpPr/>
            <p:nvPr/>
          </p:nvSpPr>
          <p:spPr>
            <a:xfrm>
              <a:off x="6513754" y="1881051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D5DD5477-C447-BC4C-8DA8-1FCC179CEF43}"/>
                </a:ext>
              </a:extLst>
            </p:cNvPr>
            <p:cNvSpPr/>
            <p:nvPr/>
          </p:nvSpPr>
          <p:spPr>
            <a:xfrm>
              <a:off x="6770399" y="1881051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71" y="652055"/>
            <a:ext cx="5815180" cy="281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70" y="3590350"/>
            <a:ext cx="5815180" cy="2858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4639E231-6F7A-1342-9D26-16A6747DE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462" y="187693"/>
            <a:ext cx="1440109" cy="547842"/>
          </a:xfrm>
        </p:spPr>
        <p:txBody>
          <a:bodyPr/>
          <a:lstStyle/>
          <a:p>
            <a:r>
              <a:rPr lang="en-US" b="1" dirty="0" smtClean="0">
                <a:solidFill>
                  <a:srgbClr val="EA37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UI/UX</a:t>
            </a:r>
            <a:endParaRPr lang="en-US" b="1" dirty="0">
              <a:solidFill>
                <a:srgbClr val="EA37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5294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AFBFB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10510</TotalTime>
  <Words>106</Words>
  <Application>Microsoft Office PowerPoint</Application>
  <PresentationFormat>On-screen Show (4:3)</PresentationFormat>
  <Paragraphs>42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Century Gothic</vt:lpstr>
      <vt:lpstr>Helvetica</vt:lpstr>
      <vt:lpstr>Palatino Linotype</vt:lpstr>
      <vt:lpstr>Helvetica Neue Light</vt:lpstr>
      <vt:lpstr>Futura Medium</vt:lpstr>
      <vt:lpstr>Calibri</vt:lpstr>
      <vt:lpstr>Helvetica Neue Medium</vt:lpstr>
      <vt:lpstr>Helvetica Neue</vt:lpstr>
      <vt:lpstr>Josefin Sans</vt:lpstr>
      <vt:lpstr>Gill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Sukma</dc:creator>
  <cp:lastModifiedBy>User</cp:lastModifiedBy>
  <cp:revision>88</cp:revision>
  <dcterms:created xsi:type="dcterms:W3CDTF">2019-03-02T20:09:17Z</dcterms:created>
  <dcterms:modified xsi:type="dcterms:W3CDTF">2020-02-08T23:41:20Z</dcterms:modified>
</cp:coreProperties>
</file>